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6.xml" ContentType="application/vnd.openxmlformats-officedocument.drawingml.chart+xml"/>
  <Override PartName="/ppt/notesSlides/notesSlide7.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1.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2.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3.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4.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5.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6.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7.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8.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9.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0.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1.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2.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3.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4.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5.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6.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7.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style36.xml" ContentType="application/vnd.ms-office.chartstyle+xml"/>
  <Override PartName="/ppt/charts/colors3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4"/>
  </p:notesMasterIdLst>
  <p:sldIdLst>
    <p:sldId id="365" r:id="rId2"/>
    <p:sldId id="329" r:id="rId3"/>
    <p:sldId id="330" r:id="rId4"/>
    <p:sldId id="259" r:id="rId5"/>
    <p:sldId id="268" r:id="rId6"/>
    <p:sldId id="334" r:id="rId7"/>
    <p:sldId id="260" r:id="rId8"/>
    <p:sldId id="331" r:id="rId9"/>
    <p:sldId id="258" r:id="rId10"/>
    <p:sldId id="307" r:id="rId11"/>
    <p:sldId id="308" r:id="rId12"/>
    <p:sldId id="309" r:id="rId13"/>
    <p:sldId id="267" r:id="rId14"/>
    <p:sldId id="332" r:id="rId15"/>
    <p:sldId id="264" r:id="rId16"/>
    <p:sldId id="265" r:id="rId17"/>
    <p:sldId id="266" r:id="rId18"/>
    <p:sldId id="269" r:id="rId19"/>
    <p:sldId id="272" r:id="rId20"/>
    <p:sldId id="273" r:id="rId21"/>
    <p:sldId id="274" r:id="rId22"/>
    <p:sldId id="261" r:id="rId23"/>
    <p:sldId id="290" r:id="rId24"/>
    <p:sldId id="305" r:id="rId25"/>
    <p:sldId id="306" r:id="rId26"/>
    <p:sldId id="344" r:id="rId27"/>
    <p:sldId id="289" r:id="rId28"/>
    <p:sldId id="336" r:id="rId29"/>
    <p:sldId id="337" r:id="rId30"/>
    <p:sldId id="339" r:id="rId31"/>
    <p:sldId id="292" r:id="rId32"/>
    <p:sldId id="356" r:id="rId33"/>
    <p:sldId id="304" r:id="rId34"/>
    <p:sldId id="293" r:id="rId35"/>
    <p:sldId id="317" r:id="rId36"/>
    <p:sldId id="294" r:id="rId37"/>
    <p:sldId id="318" r:id="rId38"/>
    <p:sldId id="310" r:id="rId39"/>
    <p:sldId id="319" r:id="rId40"/>
    <p:sldId id="357" r:id="rId41"/>
    <p:sldId id="311" r:id="rId42"/>
    <p:sldId id="312" r:id="rId43"/>
    <p:sldId id="313" r:id="rId44"/>
    <p:sldId id="314" r:id="rId45"/>
    <p:sldId id="315" r:id="rId46"/>
    <p:sldId id="303" r:id="rId47"/>
    <p:sldId id="276" r:id="rId48"/>
    <p:sldId id="281" r:id="rId49"/>
    <p:sldId id="350" r:id="rId50"/>
    <p:sldId id="297" r:id="rId51"/>
    <p:sldId id="316" r:id="rId52"/>
    <p:sldId id="298" r:id="rId53"/>
    <p:sldId id="302" r:id="rId54"/>
    <p:sldId id="299" r:id="rId55"/>
    <p:sldId id="345" r:id="rId56"/>
    <p:sldId id="349" r:id="rId57"/>
    <p:sldId id="277" r:id="rId58"/>
    <p:sldId id="358" r:id="rId59"/>
    <p:sldId id="354" r:id="rId60"/>
    <p:sldId id="355" r:id="rId61"/>
    <p:sldId id="300" r:id="rId62"/>
    <p:sldId id="275" r:id="rId63"/>
    <p:sldId id="346" r:id="rId64"/>
    <p:sldId id="347" r:id="rId65"/>
    <p:sldId id="351" r:id="rId66"/>
    <p:sldId id="278" r:id="rId67"/>
    <p:sldId id="279" r:id="rId68"/>
    <p:sldId id="280" r:id="rId69"/>
    <p:sldId id="282" r:id="rId70"/>
    <p:sldId id="262" r:id="rId71"/>
    <p:sldId id="263" r:id="rId72"/>
    <p:sldId id="295" r:id="rId73"/>
    <p:sldId id="322" r:id="rId74"/>
    <p:sldId id="323" r:id="rId75"/>
    <p:sldId id="296" r:id="rId76"/>
    <p:sldId id="286" r:id="rId77"/>
    <p:sldId id="359" r:id="rId78"/>
    <p:sldId id="301" r:id="rId79"/>
    <p:sldId id="283" r:id="rId80"/>
    <p:sldId id="284" r:id="rId81"/>
    <p:sldId id="326" r:id="rId82"/>
    <p:sldId id="360" r:id="rId83"/>
    <p:sldId id="285" r:id="rId84"/>
    <p:sldId id="287" r:id="rId85"/>
    <p:sldId id="362" r:id="rId86"/>
    <p:sldId id="361" r:id="rId87"/>
    <p:sldId id="338" r:id="rId88"/>
    <p:sldId id="327" r:id="rId89"/>
    <p:sldId id="348" r:id="rId90"/>
    <p:sldId id="328" r:id="rId91"/>
    <p:sldId id="341" r:id="rId92"/>
    <p:sldId id="324" r:id="rId93"/>
    <p:sldId id="325" r:id="rId94"/>
    <p:sldId id="335" r:id="rId95"/>
    <p:sldId id="342" r:id="rId96"/>
    <p:sldId id="340" r:id="rId97"/>
    <p:sldId id="321" r:id="rId98"/>
    <p:sldId id="363" r:id="rId99"/>
    <p:sldId id="364" r:id="rId100"/>
    <p:sldId id="353" r:id="rId101"/>
    <p:sldId id="352" r:id="rId102"/>
    <p:sldId id="288" r:id="rId103"/>
  </p:sldIdLst>
  <p:sldSz cx="18288000" cy="10287000"/>
  <p:notesSz cx="6858000" cy="9144000"/>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B850"/>
    <a:srgbClr val="3D9FAC"/>
    <a:srgbClr val="2E77A8"/>
    <a:srgbClr val="5B4470"/>
    <a:srgbClr val="BC362D"/>
    <a:srgbClr val="F09C2A"/>
    <a:srgbClr val="2BA388"/>
    <a:srgbClr val="9CBE5F"/>
    <a:srgbClr val="3382BA"/>
    <a:srgbClr val="FFC7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7" autoAdjust="0"/>
    <p:restoredTop sz="95008" autoAdjust="0"/>
  </p:normalViewPr>
  <p:slideViewPr>
    <p:cSldViewPr snapToGrid="0">
      <p:cViewPr varScale="1">
        <p:scale>
          <a:sx n="42" d="100"/>
          <a:sy n="42" d="100"/>
        </p:scale>
        <p:origin x="780" y="52"/>
      </p:cViewPr>
      <p:guideLst/>
    </p:cSldViewPr>
  </p:slideViewPr>
  <p:outlineViewPr>
    <p:cViewPr>
      <p:scale>
        <a:sx n="33" d="100"/>
        <a:sy n="33" d="100"/>
      </p:scale>
      <p:origin x="0" y="-1824"/>
    </p:cViewPr>
  </p:outlineViewPr>
  <p:notesTextViewPr>
    <p:cViewPr>
      <p:scale>
        <a:sx n="1" d="1"/>
        <a:sy n="1" d="1"/>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9.xml"/><Relationship Id="rId1" Type="http://schemas.microsoft.com/office/2011/relationships/chartStyle" Target="style19.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0.xml"/><Relationship Id="rId1" Type="http://schemas.microsoft.com/office/2011/relationships/chartStyle" Target="style20.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1.xml"/><Relationship Id="rId1" Type="http://schemas.microsoft.com/office/2011/relationships/chartStyle" Target="style21.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2.xml"/><Relationship Id="rId1" Type="http://schemas.microsoft.com/office/2011/relationships/chartStyle" Target="style22.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3.xml"/><Relationship Id="rId1" Type="http://schemas.microsoft.com/office/2011/relationships/chartStyle" Target="style23.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4.xml"/><Relationship Id="rId1" Type="http://schemas.microsoft.com/office/2011/relationships/chartStyle" Target="style24.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5.xml"/><Relationship Id="rId1" Type="http://schemas.microsoft.com/office/2011/relationships/chartStyle" Target="style25.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6.xml"/><Relationship Id="rId1" Type="http://schemas.microsoft.com/office/2011/relationships/chartStyle" Target="style26.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7.xml"/><Relationship Id="rId1" Type="http://schemas.microsoft.com/office/2011/relationships/chartStyle" Target="style27.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8.xml"/><Relationship Id="rId1" Type="http://schemas.microsoft.com/office/2011/relationships/chartStyle" Target="style28.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9.xml"/><Relationship Id="rId1" Type="http://schemas.microsoft.com/office/2011/relationships/chartStyle" Target="style29.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0.xml"/><Relationship Id="rId1" Type="http://schemas.microsoft.com/office/2011/relationships/chartStyle" Target="style30.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1.xml"/><Relationship Id="rId1" Type="http://schemas.microsoft.com/office/2011/relationships/chartStyle" Target="style31.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2.xml"/><Relationship Id="rId1" Type="http://schemas.microsoft.com/office/2011/relationships/chartStyle" Target="style32.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3.xml"/><Relationship Id="rId1" Type="http://schemas.microsoft.com/office/2011/relationships/chartStyle" Target="style33.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4.xml"/><Relationship Id="rId1" Type="http://schemas.microsoft.com/office/2011/relationships/chartStyle" Target="style34.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5.xml"/><Relationship Id="rId1" Type="http://schemas.microsoft.com/office/2011/relationships/chartStyle" Target="style35.xml"/></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6.xml"/><Relationship Id="rId1" Type="http://schemas.microsoft.com/office/2011/relationships/chartStyle" Target="style36.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invertIfNegative val="0"/>
          <c:dPt>
            <c:idx val="0"/>
            <c:invertIfNegative val="0"/>
            <c:bubble3D val="0"/>
            <c:spPr>
              <a:solidFill>
                <a:schemeClr val="accent4"/>
              </a:solidFill>
            </c:spPr>
            <c:extLst>
              <c:ext xmlns:c16="http://schemas.microsoft.com/office/drawing/2014/chart" uri="{C3380CC4-5D6E-409C-BE32-E72D297353CC}">
                <c16:uniqueId val="{00000001-1BE7-4534-8BC2-09D382F21233}"/>
              </c:ext>
            </c:extLst>
          </c:dPt>
          <c:dPt>
            <c:idx val="1"/>
            <c:invertIfNegative val="0"/>
            <c:bubble3D val="0"/>
            <c:spPr>
              <a:solidFill>
                <a:schemeClr val="accent3"/>
              </a:solidFill>
            </c:spPr>
            <c:extLst>
              <c:ext xmlns:c16="http://schemas.microsoft.com/office/drawing/2014/chart" uri="{C3380CC4-5D6E-409C-BE32-E72D297353CC}">
                <c16:uniqueId val="{00000003-1BE7-4534-8BC2-09D382F21233}"/>
              </c:ext>
            </c:extLst>
          </c:dPt>
          <c:dPt>
            <c:idx val="2"/>
            <c:invertIfNegative val="0"/>
            <c:bubble3D val="0"/>
            <c:spPr>
              <a:solidFill>
                <a:schemeClr val="accent2"/>
              </a:solidFill>
            </c:spPr>
            <c:extLst>
              <c:ext xmlns:c16="http://schemas.microsoft.com/office/drawing/2014/chart" uri="{C3380CC4-5D6E-409C-BE32-E72D297353CC}">
                <c16:uniqueId val="{00000005-1BE7-4534-8BC2-09D382F21233}"/>
              </c:ext>
            </c:extLst>
          </c:dPt>
          <c:cat>
            <c:strRef>
              <c:f>Sheet1!$A$2:$A$5</c:f>
              <c:strCache>
                <c:ptCount val="4"/>
                <c:pt idx="0">
                  <c:v>InDesign</c:v>
                </c:pt>
                <c:pt idx="1">
                  <c:v>Illustrator</c:v>
                </c:pt>
                <c:pt idx="2">
                  <c:v>Photoshop</c:v>
                </c:pt>
                <c:pt idx="3">
                  <c:v>HTML 5</c:v>
                </c:pt>
              </c:strCache>
            </c:strRef>
          </c:cat>
          <c:val>
            <c:numRef>
              <c:f>Sheet1!$B$2:$B$5</c:f>
              <c:numCache>
                <c:formatCode>0%</c:formatCode>
                <c:ptCount val="4"/>
                <c:pt idx="0">
                  <c:v>0.8</c:v>
                </c:pt>
                <c:pt idx="1">
                  <c:v>0.65</c:v>
                </c:pt>
                <c:pt idx="2">
                  <c:v>0.7</c:v>
                </c:pt>
                <c:pt idx="3">
                  <c:v>0.6</c:v>
                </c:pt>
              </c:numCache>
            </c:numRef>
          </c:val>
          <c:extLst>
            <c:ext xmlns:c16="http://schemas.microsoft.com/office/drawing/2014/chart" uri="{C3380CC4-5D6E-409C-BE32-E72D297353CC}">
              <c16:uniqueId val="{00000006-1BE7-4534-8BC2-09D382F21233}"/>
            </c:ext>
          </c:extLst>
        </c:ser>
        <c:ser>
          <c:idx val="1"/>
          <c:order val="1"/>
          <c:tx>
            <c:strRef>
              <c:f>Sheet1!$C$1</c:f>
              <c:strCache>
                <c:ptCount val="1"/>
                <c:pt idx="0">
                  <c:v>Series 2</c:v>
                </c:pt>
              </c:strCache>
            </c:strRef>
          </c:tx>
          <c:spPr>
            <a:solidFill>
              <a:schemeClr val="bg1">
                <a:lumMod val="85000"/>
              </a:schemeClr>
            </a:solidFill>
          </c:spPr>
          <c:invertIfNegative val="0"/>
          <c:cat>
            <c:strRef>
              <c:f>Sheet1!$A$2:$A$5</c:f>
              <c:strCache>
                <c:ptCount val="4"/>
                <c:pt idx="0">
                  <c:v>InDesign</c:v>
                </c:pt>
                <c:pt idx="1">
                  <c:v>Illustrator</c:v>
                </c:pt>
                <c:pt idx="2">
                  <c:v>Photoshop</c:v>
                </c:pt>
                <c:pt idx="3">
                  <c:v>HTML 5</c:v>
                </c:pt>
              </c:strCache>
            </c:strRef>
          </c:cat>
          <c:val>
            <c:numRef>
              <c:f>Sheet1!$C$2:$C$5</c:f>
              <c:numCache>
                <c:formatCode>0%</c:formatCode>
                <c:ptCount val="4"/>
                <c:pt idx="0">
                  <c:v>0.2</c:v>
                </c:pt>
                <c:pt idx="1">
                  <c:v>0.35</c:v>
                </c:pt>
                <c:pt idx="2">
                  <c:v>0.3</c:v>
                </c:pt>
                <c:pt idx="3">
                  <c:v>0.4</c:v>
                </c:pt>
              </c:numCache>
            </c:numRef>
          </c:val>
          <c:extLst>
            <c:ext xmlns:c16="http://schemas.microsoft.com/office/drawing/2014/chart" uri="{C3380CC4-5D6E-409C-BE32-E72D297353CC}">
              <c16:uniqueId val="{00000007-1BE7-4534-8BC2-09D382F21233}"/>
            </c:ext>
          </c:extLst>
        </c:ser>
        <c:dLbls>
          <c:showLegendKey val="0"/>
          <c:showVal val="0"/>
          <c:showCatName val="0"/>
          <c:showSerName val="0"/>
          <c:showPercent val="0"/>
          <c:showBubbleSize val="0"/>
        </c:dLbls>
        <c:gapWidth val="110"/>
        <c:overlap val="100"/>
        <c:axId val="-89186640"/>
        <c:axId val="-89184464"/>
      </c:barChart>
      <c:catAx>
        <c:axId val="-89186640"/>
        <c:scaling>
          <c:orientation val="minMax"/>
        </c:scaling>
        <c:delete val="1"/>
        <c:axPos val="l"/>
        <c:numFmt formatCode="General" sourceLinked="0"/>
        <c:majorTickMark val="none"/>
        <c:minorTickMark val="none"/>
        <c:tickLblPos val="nextTo"/>
        <c:crossAx val="-89184464"/>
        <c:crosses val="autoZero"/>
        <c:auto val="1"/>
        <c:lblAlgn val="ctr"/>
        <c:lblOffset val="100"/>
        <c:noMultiLvlLbl val="0"/>
      </c:catAx>
      <c:valAx>
        <c:axId val="-89184464"/>
        <c:scaling>
          <c:orientation val="minMax"/>
        </c:scaling>
        <c:delete val="1"/>
        <c:axPos val="b"/>
        <c:numFmt formatCode="0%" sourceLinked="1"/>
        <c:majorTickMark val="out"/>
        <c:minorTickMark val="none"/>
        <c:tickLblPos val="nextTo"/>
        <c:crossAx val="-8918664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BC7-4887-80C4-87A2B9FD701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BC7-4887-80C4-87A2B9FD701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BC7-4887-80C4-87A2B9FD701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BC7-4887-80C4-87A2B9FD701D}"/>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0.28999999999999998</c:v>
                </c:pt>
                <c:pt idx="1">
                  <c:v>0.34</c:v>
                </c:pt>
                <c:pt idx="2">
                  <c:v>0.19</c:v>
                </c:pt>
                <c:pt idx="3">
                  <c:v>0.18</c:v>
                </c:pt>
              </c:numCache>
            </c:numRef>
          </c:val>
          <c:extLst>
            <c:ext xmlns:c16="http://schemas.microsoft.com/office/drawing/2014/chart" uri="{C3380CC4-5D6E-409C-BE32-E72D297353CC}">
              <c16:uniqueId val="{00000008-1BC7-4887-80C4-87A2B9FD701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B5C-44C6-9B34-B3D382A8525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B5C-44C6-9B34-B3D382A8525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B5C-44C6-9B34-B3D382A8525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B5C-44C6-9B34-B3D382A85256}"/>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0.28999999999999998</c:v>
                </c:pt>
                <c:pt idx="1">
                  <c:v>0.34</c:v>
                </c:pt>
                <c:pt idx="2">
                  <c:v>0.19</c:v>
                </c:pt>
                <c:pt idx="3">
                  <c:v>0.18</c:v>
                </c:pt>
              </c:numCache>
            </c:numRef>
          </c:val>
          <c:extLst>
            <c:ext xmlns:c16="http://schemas.microsoft.com/office/drawing/2014/chart" uri="{C3380CC4-5D6E-409C-BE32-E72D297353CC}">
              <c16:uniqueId val="{00000008-7B5C-44C6-9B34-B3D382A8525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798-4F01-A634-8EF98667133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798-4F01-A634-8EF98667133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798-4F01-A634-8EF98667133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798-4F01-A634-8EF986671331}"/>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0.28999999999999998</c:v>
                </c:pt>
                <c:pt idx="1">
                  <c:v>0.34</c:v>
                </c:pt>
                <c:pt idx="2">
                  <c:v>0.19</c:v>
                </c:pt>
                <c:pt idx="3">
                  <c:v>0.18</c:v>
                </c:pt>
              </c:numCache>
            </c:numRef>
          </c:val>
          <c:extLst>
            <c:ext xmlns:c16="http://schemas.microsoft.com/office/drawing/2014/chart" uri="{C3380CC4-5D6E-409C-BE32-E72D297353CC}">
              <c16:uniqueId val="{00000008-C798-4F01-A634-8EF98667133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37434784002786E-2"/>
          <c:y val="2.2151285994741206E-2"/>
          <c:w val="0.95966442676340846"/>
          <c:h val="0.8312025060773794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353-41CC-9C28-14F31EBD17A6}"/>
            </c:ext>
          </c:extLst>
        </c:ser>
        <c:ser>
          <c:idx val="1"/>
          <c:order val="1"/>
          <c:tx>
            <c:strRef>
              <c:f>Sheet1!$C$1</c:f>
              <c:strCache>
                <c:ptCount val="1"/>
                <c:pt idx="0">
                  <c:v>Series 2</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353-41CC-9C28-14F31EBD17A6}"/>
            </c:ext>
          </c:extLst>
        </c:ser>
        <c:dLbls>
          <c:showLegendKey val="0"/>
          <c:showVal val="0"/>
          <c:showCatName val="0"/>
          <c:showSerName val="0"/>
          <c:showPercent val="0"/>
          <c:showBubbleSize val="0"/>
        </c:dLbls>
        <c:gapWidth val="219"/>
        <c:overlap val="-27"/>
        <c:axId val="-89173584"/>
        <c:axId val="-89182832"/>
      </c:barChart>
      <c:lineChart>
        <c:grouping val="standard"/>
        <c:varyColors val="0"/>
        <c:ser>
          <c:idx val="2"/>
          <c:order val="2"/>
          <c:tx>
            <c:strRef>
              <c:f>Sheet1!$D$1</c:f>
              <c:strCache>
                <c:ptCount val="1"/>
                <c:pt idx="0">
                  <c:v>Series 3</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C353-41CC-9C28-14F31EBD17A6}"/>
            </c:ext>
          </c:extLst>
        </c:ser>
        <c:dLbls>
          <c:showLegendKey val="0"/>
          <c:showVal val="0"/>
          <c:showCatName val="0"/>
          <c:showSerName val="0"/>
          <c:showPercent val="0"/>
          <c:showBubbleSize val="0"/>
        </c:dLbls>
        <c:marker val="1"/>
        <c:smooth val="0"/>
        <c:axId val="-89173584"/>
        <c:axId val="-89182832"/>
      </c:lineChart>
      <c:catAx>
        <c:axId val="-89173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89182832"/>
        <c:crosses val="autoZero"/>
        <c:auto val="1"/>
        <c:lblAlgn val="ctr"/>
        <c:lblOffset val="100"/>
        <c:noMultiLvlLbl val="0"/>
      </c:catAx>
      <c:valAx>
        <c:axId val="-89182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89173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151-4C41-8014-C2D56B58175D}"/>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3-F151-4C41-8014-C2D56B58175D}"/>
              </c:ext>
            </c:extLst>
          </c:dPt>
          <c:cat>
            <c:strRef>
              <c:f>Sheet1!$A$2:$A$3</c:f>
              <c:strCache>
                <c:ptCount val="2"/>
                <c:pt idx="0">
                  <c:v>1st Qtr</c:v>
                </c:pt>
                <c:pt idx="1">
                  <c:v>2nd Qtr</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4-F151-4C41-8014-C2D56B58175D}"/>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0C47-4B2D-A6D5-9EDC2C680BF7}"/>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3-0C47-4B2D-A6D5-9EDC2C680BF7}"/>
              </c:ext>
            </c:extLst>
          </c:dPt>
          <c:cat>
            <c:strRef>
              <c:f>Sheet1!$A$2:$A$3</c:f>
              <c:strCache>
                <c:ptCount val="2"/>
                <c:pt idx="0">
                  <c:v>1st Qtr</c:v>
                </c:pt>
                <c:pt idx="1">
                  <c:v>2nd Qtr</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4-0C47-4B2D-A6D5-9EDC2C680BF7}"/>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1-9DBA-422E-A152-E2B5B07A6260}"/>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3-9DBA-422E-A152-E2B5B07A6260}"/>
              </c:ext>
            </c:extLst>
          </c:dPt>
          <c:cat>
            <c:strRef>
              <c:f>Sheet1!$A$2:$A$3</c:f>
              <c:strCache>
                <c:ptCount val="2"/>
                <c:pt idx="0">
                  <c:v>1st Qtr</c:v>
                </c:pt>
                <c:pt idx="1">
                  <c:v>2nd Qtr</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4-9DBA-422E-A152-E2B5B07A6260}"/>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4"/>
              </a:solidFill>
              <a:ln w="19050">
                <a:solidFill>
                  <a:schemeClr val="lt1"/>
                </a:solidFill>
              </a:ln>
              <a:effectLst/>
            </c:spPr>
            <c:extLst>
              <c:ext xmlns:c16="http://schemas.microsoft.com/office/drawing/2014/chart" uri="{C3380CC4-5D6E-409C-BE32-E72D297353CC}">
                <c16:uniqueId val="{00000001-CFB8-4B84-AAF0-9F79307FF23C}"/>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3-CFB8-4B84-AAF0-9F79307FF23C}"/>
              </c:ext>
            </c:extLst>
          </c:dPt>
          <c:cat>
            <c:strRef>
              <c:f>Sheet1!$A$2:$A$3</c:f>
              <c:strCache>
                <c:ptCount val="2"/>
                <c:pt idx="0">
                  <c:v>1st Qtr</c:v>
                </c:pt>
                <c:pt idx="1">
                  <c:v>2nd Qtr</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4-CFB8-4B84-AAF0-9F79307FF23C}"/>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608-48D9-8C92-F641CDEEF634}"/>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0608-48D9-8C92-F641CDEEF634}"/>
              </c:ext>
            </c:extLst>
          </c:dPt>
          <c:cat>
            <c:strRef>
              <c:f>Sheet1!$A$2:$A$3</c:f>
              <c:strCache>
                <c:ptCount val="2"/>
                <c:pt idx="0">
                  <c:v>1st Qtr</c:v>
                </c:pt>
                <c:pt idx="1">
                  <c:v>2nd Qtr</c:v>
                </c:pt>
              </c:strCache>
            </c:strRef>
          </c:cat>
          <c:val>
            <c:numRef>
              <c:f>Sheet1!$B$2:$B$3</c:f>
              <c:numCache>
                <c:formatCode>0%</c:formatCode>
                <c:ptCount val="2"/>
                <c:pt idx="0">
                  <c:v>0.72</c:v>
                </c:pt>
                <c:pt idx="1">
                  <c:v>0.28000000000000003</c:v>
                </c:pt>
              </c:numCache>
            </c:numRef>
          </c:val>
          <c:extLst>
            <c:ext xmlns:c16="http://schemas.microsoft.com/office/drawing/2014/chart" uri="{C3380CC4-5D6E-409C-BE32-E72D297353CC}">
              <c16:uniqueId val="{00000004-0608-48D9-8C92-F641CDEEF634}"/>
            </c:ext>
          </c:extLst>
        </c:ser>
        <c:dLbls>
          <c:showLegendKey val="0"/>
          <c:showVal val="0"/>
          <c:showCatName val="0"/>
          <c:showSerName val="0"/>
          <c:showPercent val="0"/>
          <c:showBubbleSize val="0"/>
          <c:showLeaderLines val="1"/>
        </c:dLbls>
        <c:firstSliceAng val="146"/>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55C6-40BF-A20B-4275CAD86F87}"/>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55C6-40BF-A20B-4275CAD86F87}"/>
              </c:ext>
            </c:extLst>
          </c:dPt>
          <c:cat>
            <c:strRef>
              <c:f>Sheet1!$A$2:$A$3</c:f>
              <c:strCache>
                <c:ptCount val="2"/>
                <c:pt idx="0">
                  <c:v>1st Qtr</c:v>
                </c:pt>
                <c:pt idx="1">
                  <c:v>2nd Qtr</c:v>
                </c:pt>
              </c:strCache>
            </c:strRef>
          </c:cat>
          <c:val>
            <c:numRef>
              <c:f>Sheet1!$B$2:$B$3</c:f>
              <c:numCache>
                <c:formatCode>0%</c:formatCode>
                <c:ptCount val="2"/>
                <c:pt idx="0">
                  <c:v>0.5</c:v>
                </c:pt>
                <c:pt idx="1">
                  <c:v>0.5</c:v>
                </c:pt>
              </c:numCache>
            </c:numRef>
          </c:val>
          <c:extLst>
            <c:ext xmlns:c16="http://schemas.microsoft.com/office/drawing/2014/chart" uri="{C3380CC4-5D6E-409C-BE32-E72D297353CC}">
              <c16:uniqueId val="{00000004-55C6-40BF-A20B-4275CAD86F87}"/>
            </c:ext>
          </c:extLst>
        </c:ser>
        <c:dLbls>
          <c:showLegendKey val="0"/>
          <c:showVal val="0"/>
          <c:showCatName val="0"/>
          <c:showSerName val="0"/>
          <c:showPercent val="0"/>
          <c:showBubbleSize val="0"/>
          <c:showLeaderLines val="1"/>
        </c:dLbls>
        <c:firstSliceAng val="180"/>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effectLst>
              <a:outerShdw blurRad="50800" dist="38100" dir="8100000" algn="tr" rotWithShape="0">
                <a:prstClr val="black">
                  <a:alpha val="40000"/>
                </a:prstClr>
              </a:outerShdw>
            </a:effectLst>
          </c:spPr>
          <c:dPt>
            <c:idx val="0"/>
            <c:bubble3D val="0"/>
            <c:spPr>
              <a:solidFill>
                <a:schemeClr val="accent1"/>
              </a:solidFill>
              <a:ln w="19050">
                <a:solidFill>
                  <a:schemeClr val="lt1"/>
                </a:solidFill>
              </a:ln>
              <a:effectLst>
                <a:outerShdw blurRad="50800" dist="38100" dir="8100000" algn="tr" rotWithShape="0">
                  <a:prstClr val="black">
                    <a:alpha val="40000"/>
                  </a:prstClr>
                </a:outerShdw>
              </a:effectLst>
            </c:spPr>
            <c:extLst>
              <c:ext xmlns:c16="http://schemas.microsoft.com/office/drawing/2014/chart" uri="{C3380CC4-5D6E-409C-BE32-E72D297353CC}">
                <c16:uniqueId val="{00000001-360E-458E-93C5-5853FCEDFCD5}"/>
              </c:ext>
            </c:extLst>
          </c:dPt>
          <c:dPt>
            <c:idx val="1"/>
            <c:bubble3D val="0"/>
            <c:spPr>
              <a:solidFill>
                <a:schemeClr val="bg1">
                  <a:lumMod val="95000"/>
                </a:schemeClr>
              </a:solidFill>
              <a:ln w="19050">
                <a:solidFill>
                  <a:schemeClr val="lt1"/>
                </a:solidFill>
              </a:ln>
              <a:effectLst>
                <a:outerShdw blurRad="50800" dist="38100" dir="8100000" algn="tr" rotWithShape="0">
                  <a:prstClr val="black">
                    <a:alpha val="40000"/>
                  </a:prstClr>
                </a:outerShdw>
              </a:effectLst>
            </c:spPr>
            <c:extLst>
              <c:ext xmlns:c16="http://schemas.microsoft.com/office/drawing/2014/chart" uri="{C3380CC4-5D6E-409C-BE32-E72D297353CC}">
                <c16:uniqueId val="{00000003-360E-458E-93C5-5853FCEDFCD5}"/>
              </c:ext>
            </c:extLst>
          </c:dPt>
          <c:cat>
            <c:strRef>
              <c:f>Sheet1!$A$2:$A$3</c:f>
              <c:strCache>
                <c:ptCount val="2"/>
                <c:pt idx="0">
                  <c:v>1st Qtr</c:v>
                </c:pt>
                <c:pt idx="1">
                  <c:v>2nd Qtr</c:v>
                </c:pt>
              </c:strCache>
            </c:strRef>
          </c:cat>
          <c:val>
            <c:numRef>
              <c:f>Sheet1!$B$2:$B$3</c:f>
              <c:numCache>
                <c:formatCode>0%</c:formatCode>
                <c:ptCount val="2"/>
                <c:pt idx="0">
                  <c:v>0.7</c:v>
                </c:pt>
                <c:pt idx="1">
                  <c:v>0.3</c:v>
                </c:pt>
              </c:numCache>
            </c:numRef>
          </c:val>
          <c:extLst>
            <c:ext xmlns:c16="http://schemas.microsoft.com/office/drawing/2014/chart" uri="{C3380CC4-5D6E-409C-BE32-E72D297353CC}">
              <c16:uniqueId val="{00000004-360E-458E-93C5-5853FCEDFCD5}"/>
            </c:ext>
          </c:extLst>
        </c:ser>
        <c:dLbls>
          <c:showLegendKey val="0"/>
          <c:showVal val="0"/>
          <c:showCatName val="0"/>
          <c:showSerName val="0"/>
          <c:showPercent val="0"/>
          <c:showBubbleSize val="0"/>
          <c:showLeaderLines val="1"/>
        </c:dLbls>
        <c:firstSliceAng val="0"/>
        <c:holeSize val="62"/>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1-7193-4D10-BF49-202F87FFA76C}"/>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7193-4D10-BF49-202F87FFA76C}"/>
              </c:ext>
            </c:extLst>
          </c:dPt>
          <c:cat>
            <c:strRef>
              <c:f>Sheet1!$A$2:$A$3</c:f>
              <c:strCache>
                <c:ptCount val="2"/>
                <c:pt idx="0">
                  <c:v>1st Qtr</c:v>
                </c:pt>
                <c:pt idx="1">
                  <c:v>2nd Qtr</c:v>
                </c:pt>
              </c:strCache>
            </c:strRef>
          </c:cat>
          <c:val>
            <c:numRef>
              <c:f>Sheet1!$B$2:$B$3</c:f>
              <c:numCache>
                <c:formatCode>0%</c:formatCode>
                <c:ptCount val="2"/>
                <c:pt idx="0">
                  <c:v>0.64</c:v>
                </c:pt>
                <c:pt idx="1">
                  <c:v>0.36</c:v>
                </c:pt>
              </c:numCache>
            </c:numRef>
          </c:val>
          <c:extLst>
            <c:ext xmlns:c16="http://schemas.microsoft.com/office/drawing/2014/chart" uri="{C3380CC4-5D6E-409C-BE32-E72D297353CC}">
              <c16:uniqueId val="{00000004-7193-4D10-BF49-202F87FFA76C}"/>
            </c:ext>
          </c:extLst>
        </c:ser>
        <c:dLbls>
          <c:showLegendKey val="0"/>
          <c:showVal val="0"/>
          <c:showCatName val="0"/>
          <c:showSerName val="0"/>
          <c:showPercent val="0"/>
          <c:showBubbleSize val="0"/>
          <c:showLeaderLines val="1"/>
        </c:dLbls>
        <c:firstSliceAng val="150"/>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4"/>
              </a:solidFill>
              <a:ln w="19050">
                <a:solidFill>
                  <a:schemeClr val="lt1"/>
                </a:solidFill>
              </a:ln>
              <a:effectLst/>
            </c:spPr>
            <c:extLst>
              <c:ext xmlns:c16="http://schemas.microsoft.com/office/drawing/2014/chart" uri="{C3380CC4-5D6E-409C-BE32-E72D297353CC}">
                <c16:uniqueId val="{00000001-60FD-44FF-AADC-EC60E343BA3A}"/>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60FD-44FF-AADC-EC60E343BA3A}"/>
              </c:ext>
            </c:extLst>
          </c:dPt>
          <c:cat>
            <c:strRef>
              <c:f>Sheet1!$A$2:$A$3</c:f>
              <c:strCache>
                <c:ptCount val="2"/>
                <c:pt idx="0">
                  <c:v>1st Qtr</c:v>
                </c:pt>
                <c:pt idx="1">
                  <c:v>2nd Qtr</c:v>
                </c:pt>
              </c:strCache>
            </c:strRef>
          </c:cat>
          <c:val>
            <c:numRef>
              <c:f>Sheet1!$B$2:$B$3</c:f>
              <c:numCache>
                <c:formatCode>0%</c:formatCode>
                <c:ptCount val="2"/>
                <c:pt idx="0">
                  <c:v>0.91</c:v>
                </c:pt>
                <c:pt idx="1">
                  <c:v>0.09</c:v>
                </c:pt>
              </c:numCache>
            </c:numRef>
          </c:val>
          <c:extLst>
            <c:ext xmlns:c16="http://schemas.microsoft.com/office/drawing/2014/chart" uri="{C3380CC4-5D6E-409C-BE32-E72D297353CC}">
              <c16:uniqueId val="{00000004-60FD-44FF-AADC-EC60E343BA3A}"/>
            </c:ext>
          </c:extLst>
        </c:ser>
        <c:dLbls>
          <c:showLegendKey val="0"/>
          <c:showVal val="0"/>
          <c:showCatName val="0"/>
          <c:showSerName val="0"/>
          <c:showPercent val="0"/>
          <c:showBubbleSize val="0"/>
          <c:showLeaderLines val="1"/>
        </c:dLbls>
        <c:firstSliceAng val="99"/>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ubbleChart>
        <c:varyColors val="0"/>
        <c:ser>
          <c:idx val="0"/>
          <c:order val="0"/>
          <c:tx>
            <c:strRef>
              <c:f>Sheet1!$B$1</c:f>
              <c:strCache>
                <c:ptCount val="1"/>
                <c:pt idx="0">
                  <c:v>Y-Values</c:v>
                </c:pt>
              </c:strCache>
            </c:strRef>
          </c:tx>
          <c:spPr>
            <a:solidFill>
              <a:schemeClr val="accent3">
                <a:alpha val="75000"/>
              </a:schemeClr>
            </a:solidFill>
            <a:ln>
              <a:noFill/>
            </a:ln>
            <a:effectLst/>
          </c:spPr>
          <c:invertIfNegative val="0"/>
          <c:xVal>
            <c:numRef>
              <c:f>Sheet1!$A$2:$A$7</c:f>
              <c:numCache>
                <c:formatCode>General</c:formatCode>
                <c:ptCount val="6"/>
                <c:pt idx="0">
                  <c:v>0.7</c:v>
                </c:pt>
                <c:pt idx="1">
                  <c:v>1.8</c:v>
                </c:pt>
                <c:pt idx="2">
                  <c:v>2.6</c:v>
                </c:pt>
                <c:pt idx="3">
                  <c:v>3.4</c:v>
                </c:pt>
                <c:pt idx="4">
                  <c:v>2.1</c:v>
                </c:pt>
                <c:pt idx="5">
                  <c:v>1.5</c:v>
                </c:pt>
              </c:numCache>
            </c:numRef>
          </c:xVal>
          <c:yVal>
            <c:numRef>
              <c:f>Sheet1!$B$2:$B$7</c:f>
              <c:numCache>
                <c:formatCode>General</c:formatCode>
                <c:ptCount val="6"/>
                <c:pt idx="0">
                  <c:v>2.7</c:v>
                </c:pt>
                <c:pt idx="1">
                  <c:v>3.2</c:v>
                </c:pt>
                <c:pt idx="2">
                  <c:v>0.8</c:v>
                </c:pt>
                <c:pt idx="3">
                  <c:v>1.2</c:v>
                </c:pt>
                <c:pt idx="4">
                  <c:v>1.6</c:v>
                </c:pt>
                <c:pt idx="5">
                  <c:v>1</c:v>
                </c:pt>
              </c:numCache>
            </c:numRef>
          </c:yVal>
          <c:bubbleSize>
            <c:numRef>
              <c:f>Sheet1!$C$2:$C$7</c:f>
              <c:numCache>
                <c:formatCode>General</c:formatCode>
                <c:ptCount val="6"/>
                <c:pt idx="0">
                  <c:v>10</c:v>
                </c:pt>
                <c:pt idx="1">
                  <c:v>4</c:v>
                </c:pt>
                <c:pt idx="2">
                  <c:v>6</c:v>
                </c:pt>
                <c:pt idx="3">
                  <c:v>1</c:v>
                </c:pt>
                <c:pt idx="4">
                  <c:v>8</c:v>
                </c:pt>
                <c:pt idx="5">
                  <c:v>6</c:v>
                </c:pt>
              </c:numCache>
            </c:numRef>
          </c:bubbleSize>
          <c:bubble3D val="0"/>
          <c:extLst>
            <c:ext xmlns:c16="http://schemas.microsoft.com/office/drawing/2014/chart" uri="{C3380CC4-5D6E-409C-BE32-E72D297353CC}">
              <c16:uniqueId val="{00000000-48D8-491F-BC04-DF2622FE8149}"/>
            </c:ext>
          </c:extLst>
        </c:ser>
        <c:dLbls>
          <c:showLegendKey val="0"/>
          <c:showVal val="0"/>
          <c:showCatName val="0"/>
          <c:showSerName val="0"/>
          <c:showPercent val="0"/>
          <c:showBubbleSize val="0"/>
        </c:dLbls>
        <c:bubbleScale val="100"/>
        <c:showNegBubbles val="0"/>
        <c:axId val="-89193712"/>
        <c:axId val="-89185008"/>
      </c:bubbleChart>
      <c:valAx>
        <c:axId val="-891937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89185008"/>
        <c:crosses val="autoZero"/>
        <c:crossBetween val="midCat"/>
      </c:valAx>
      <c:valAx>
        <c:axId val="-89185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891937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0%</c:formatCode>
                <c:ptCount val="1"/>
                <c:pt idx="0">
                  <c:v>0.41</c:v>
                </c:pt>
              </c:numCache>
            </c:numRef>
          </c:val>
          <c:extLst>
            <c:ext xmlns:c16="http://schemas.microsoft.com/office/drawing/2014/chart" uri="{C3380CC4-5D6E-409C-BE32-E72D297353CC}">
              <c16:uniqueId val="{00000000-3430-4491-8B3B-306726551E7A}"/>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0%</c:formatCode>
                <c:ptCount val="1"/>
                <c:pt idx="0">
                  <c:v>0.24</c:v>
                </c:pt>
              </c:numCache>
            </c:numRef>
          </c:val>
          <c:extLst>
            <c:ext xmlns:c16="http://schemas.microsoft.com/office/drawing/2014/chart" uri="{C3380CC4-5D6E-409C-BE32-E72D297353CC}">
              <c16:uniqueId val="{00000001-3430-4491-8B3B-306726551E7A}"/>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0%</c:formatCode>
                <c:ptCount val="1"/>
                <c:pt idx="0">
                  <c:v>0.19</c:v>
                </c:pt>
              </c:numCache>
            </c:numRef>
          </c:val>
          <c:extLst>
            <c:ext xmlns:c16="http://schemas.microsoft.com/office/drawing/2014/chart" uri="{C3380CC4-5D6E-409C-BE32-E72D297353CC}">
              <c16:uniqueId val="{00000002-3430-4491-8B3B-306726551E7A}"/>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0%</c:formatCode>
                <c:ptCount val="1"/>
                <c:pt idx="0">
                  <c:v>0.16</c:v>
                </c:pt>
              </c:numCache>
            </c:numRef>
          </c:val>
          <c:extLst>
            <c:ext xmlns:c16="http://schemas.microsoft.com/office/drawing/2014/chart" uri="{C3380CC4-5D6E-409C-BE32-E72D297353CC}">
              <c16:uniqueId val="{00000003-3430-4491-8B3B-306726551E7A}"/>
            </c:ext>
          </c:extLst>
        </c:ser>
        <c:dLbls>
          <c:showLegendKey val="0"/>
          <c:showVal val="0"/>
          <c:showCatName val="0"/>
          <c:showSerName val="0"/>
          <c:showPercent val="0"/>
          <c:showBubbleSize val="0"/>
        </c:dLbls>
        <c:gapWidth val="85"/>
        <c:overlap val="100"/>
        <c:axId val="-89173040"/>
        <c:axId val="-89166512"/>
      </c:barChart>
      <c:catAx>
        <c:axId val="-89173040"/>
        <c:scaling>
          <c:orientation val="minMax"/>
        </c:scaling>
        <c:delete val="1"/>
        <c:axPos val="b"/>
        <c:numFmt formatCode="General" sourceLinked="1"/>
        <c:majorTickMark val="none"/>
        <c:minorTickMark val="none"/>
        <c:tickLblPos val="nextTo"/>
        <c:crossAx val="-89166512"/>
        <c:crosses val="autoZero"/>
        <c:auto val="1"/>
        <c:lblAlgn val="ctr"/>
        <c:lblOffset val="100"/>
        <c:noMultiLvlLbl val="0"/>
      </c:catAx>
      <c:valAx>
        <c:axId val="-89166512"/>
        <c:scaling>
          <c:orientation val="minMax"/>
        </c:scaling>
        <c:delete val="1"/>
        <c:axPos val="l"/>
        <c:numFmt formatCode="0%" sourceLinked="1"/>
        <c:majorTickMark val="none"/>
        <c:minorTickMark val="none"/>
        <c:tickLblPos val="nextTo"/>
        <c:crossAx val="-891730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0%</c:formatCode>
                <c:ptCount val="1"/>
                <c:pt idx="0">
                  <c:v>0.25</c:v>
                </c:pt>
              </c:numCache>
            </c:numRef>
          </c:val>
          <c:extLst>
            <c:ext xmlns:c16="http://schemas.microsoft.com/office/drawing/2014/chart" uri="{C3380CC4-5D6E-409C-BE32-E72D297353CC}">
              <c16:uniqueId val="{00000000-A9EA-4583-B04F-B3BE1FF1CF23}"/>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0%</c:formatCode>
                <c:ptCount val="1"/>
                <c:pt idx="0">
                  <c:v>0.19</c:v>
                </c:pt>
              </c:numCache>
            </c:numRef>
          </c:val>
          <c:extLst>
            <c:ext xmlns:c16="http://schemas.microsoft.com/office/drawing/2014/chart" uri="{C3380CC4-5D6E-409C-BE32-E72D297353CC}">
              <c16:uniqueId val="{00000001-A9EA-4583-B04F-B3BE1FF1CF23}"/>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0%</c:formatCode>
                <c:ptCount val="1"/>
                <c:pt idx="0">
                  <c:v>0.24</c:v>
                </c:pt>
              </c:numCache>
            </c:numRef>
          </c:val>
          <c:extLst>
            <c:ext xmlns:c16="http://schemas.microsoft.com/office/drawing/2014/chart" uri="{C3380CC4-5D6E-409C-BE32-E72D297353CC}">
              <c16:uniqueId val="{00000002-A9EA-4583-B04F-B3BE1FF1CF23}"/>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0%</c:formatCode>
                <c:ptCount val="1"/>
                <c:pt idx="0">
                  <c:v>0.32</c:v>
                </c:pt>
              </c:numCache>
            </c:numRef>
          </c:val>
          <c:extLst>
            <c:ext xmlns:c16="http://schemas.microsoft.com/office/drawing/2014/chart" uri="{C3380CC4-5D6E-409C-BE32-E72D297353CC}">
              <c16:uniqueId val="{00000003-A9EA-4583-B04F-B3BE1FF1CF23}"/>
            </c:ext>
          </c:extLst>
        </c:ser>
        <c:dLbls>
          <c:showLegendKey val="0"/>
          <c:showVal val="0"/>
          <c:showCatName val="0"/>
          <c:showSerName val="0"/>
          <c:showPercent val="0"/>
          <c:showBubbleSize val="0"/>
        </c:dLbls>
        <c:gapWidth val="85"/>
        <c:overlap val="100"/>
        <c:axId val="-89177392"/>
        <c:axId val="-89181744"/>
      </c:barChart>
      <c:catAx>
        <c:axId val="-89177392"/>
        <c:scaling>
          <c:orientation val="minMax"/>
        </c:scaling>
        <c:delete val="1"/>
        <c:axPos val="b"/>
        <c:numFmt formatCode="General" sourceLinked="1"/>
        <c:majorTickMark val="none"/>
        <c:minorTickMark val="none"/>
        <c:tickLblPos val="nextTo"/>
        <c:crossAx val="-89181744"/>
        <c:crosses val="autoZero"/>
        <c:auto val="1"/>
        <c:lblAlgn val="ctr"/>
        <c:lblOffset val="100"/>
        <c:noMultiLvlLbl val="0"/>
      </c:catAx>
      <c:valAx>
        <c:axId val="-89181744"/>
        <c:scaling>
          <c:orientation val="minMax"/>
        </c:scaling>
        <c:delete val="1"/>
        <c:axPos val="l"/>
        <c:numFmt formatCode="0%" sourceLinked="1"/>
        <c:majorTickMark val="none"/>
        <c:minorTickMark val="none"/>
        <c:tickLblPos val="nextTo"/>
        <c:crossAx val="-89177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0%</c:formatCode>
                <c:ptCount val="1"/>
                <c:pt idx="0">
                  <c:v>0.41</c:v>
                </c:pt>
              </c:numCache>
            </c:numRef>
          </c:val>
          <c:extLst>
            <c:ext xmlns:c16="http://schemas.microsoft.com/office/drawing/2014/chart" uri="{C3380CC4-5D6E-409C-BE32-E72D297353CC}">
              <c16:uniqueId val="{00000000-89B9-4430-A8BD-643667337882}"/>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0%</c:formatCode>
                <c:ptCount val="1"/>
                <c:pt idx="0">
                  <c:v>0.24</c:v>
                </c:pt>
              </c:numCache>
            </c:numRef>
          </c:val>
          <c:extLst>
            <c:ext xmlns:c16="http://schemas.microsoft.com/office/drawing/2014/chart" uri="{C3380CC4-5D6E-409C-BE32-E72D297353CC}">
              <c16:uniqueId val="{00000001-89B9-4430-A8BD-643667337882}"/>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0%</c:formatCode>
                <c:ptCount val="1"/>
                <c:pt idx="0">
                  <c:v>0.19</c:v>
                </c:pt>
              </c:numCache>
            </c:numRef>
          </c:val>
          <c:extLst>
            <c:ext xmlns:c16="http://schemas.microsoft.com/office/drawing/2014/chart" uri="{C3380CC4-5D6E-409C-BE32-E72D297353CC}">
              <c16:uniqueId val="{00000002-89B9-4430-A8BD-643667337882}"/>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0%</c:formatCode>
                <c:ptCount val="1"/>
                <c:pt idx="0">
                  <c:v>0.16</c:v>
                </c:pt>
              </c:numCache>
            </c:numRef>
          </c:val>
          <c:extLst>
            <c:ext xmlns:c16="http://schemas.microsoft.com/office/drawing/2014/chart" uri="{C3380CC4-5D6E-409C-BE32-E72D297353CC}">
              <c16:uniqueId val="{00000003-89B9-4430-A8BD-643667337882}"/>
            </c:ext>
          </c:extLst>
        </c:ser>
        <c:dLbls>
          <c:showLegendKey val="0"/>
          <c:showVal val="0"/>
          <c:showCatName val="0"/>
          <c:showSerName val="0"/>
          <c:showPercent val="0"/>
          <c:showBubbleSize val="0"/>
        </c:dLbls>
        <c:gapWidth val="85"/>
        <c:overlap val="100"/>
        <c:axId val="-89189904"/>
        <c:axId val="-89187728"/>
      </c:barChart>
      <c:catAx>
        <c:axId val="-89189904"/>
        <c:scaling>
          <c:orientation val="minMax"/>
        </c:scaling>
        <c:delete val="1"/>
        <c:axPos val="b"/>
        <c:numFmt formatCode="General" sourceLinked="1"/>
        <c:majorTickMark val="none"/>
        <c:minorTickMark val="none"/>
        <c:tickLblPos val="nextTo"/>
        <c:crossAx val="-89187728"/>
        <c:crosses val="autoZero"/>
        <c:auto val="1"/>
        <c:lblAlgn val="ctr"/>
        <c:lblOffset val="100"/>
        <c:noMultiLvlLbl val="0"/>
      </c:catAx>
      <c:valAx>
        <c:axId val="-89187728"/>
        <c:scaling>
          <c:orientation val="minMax"/>
        </c:scaling>
        <c:delete val="1"/>
        <c:axPos val="l"/>
        <c:numFmt formatCode="0%" sourceLinked="1"/>
        <c:majorTickMark val="none"/>
        <c:minorTickMark val="none"/>
        <c:tickLblPos val="nextTo"/>
        <c:crossAx val="-891899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0%</c:formatCode>
                <c:ptCount val="1"/>
                <c:pt idx="0">
                  <c:v>0.09</c:v>
                </c:pt>
              </c:numCache>
            </c:numRef>
          </c:val>
          <c:extLst>
            <c:ext xmlns:c16="http://schemas.microsoft.com/office/drawing/2014/chart" uri="{C3380CC4-5D6E-409C-BE32-E72D297353CC}">
              <c16:uniqueId val="{00000000-2FC5-4594-86DC-867C3E179DC4}"/>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0%</c:formatCode>
                <c:ptCount val="1"/>
                <c:pt idx="0">
                  <c:v>0.44</c:v>
                </c:pt>
              </c:numCache>
            </c:numRef>
          </c:val>
          <c:extLst>
            <c:ext xmlns:c16="http://schemas.microsoft.com/office/drawing/2014/chart" uri="{C3380CC4-5D6E-409C-BE32-E72D297353CC}">
              <c16:uniqueId val="{00000001-2FC5-4594-86DC-867C3E179DC4}"/>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0%</c:formatCode>
                <c:ptCount val="1"/>
                <c:pt idx="0">
                  <c:v>0.31</c:v>
                </c:pt>
              </c:numCache>
            </c:numRef>
          </c:val>
          <c:extLst>
            <c:ext xmlns:c16="http://schemas.microsoft.com/office/drawing/2014/chart" uri="{C3380CC4-5D6E-409C-BE32-E72D297353CC}">
              <c16:uniqueId val="{00000002-2FC5-4594-86DC-867C3E179DC4}"/>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0%</c:formatCode>
                <c:ptCount val="1"/>
                <c:pt idx="0">
                  <c:v>0.16</c:v>
                </c:pt>
              </c:numCache>
            </c:numRef>
          </c:val>
          <c:extLst>
            <c:ext xmlns:c16="http://schemas.microsoft.com/office/drawing/2014/chart" uri="{C3380CC4-5D6E-409C-BE32-E72D297353CC}">
              <c16:uniqueId val="{00000003-2FC5-4594-86DC-867C3E179DC4}"/>
            </c:ext>
          </c:extLst>
        </c:ser>
        <c:dLbls>
          <c:showLegendKey val="0"/>
          <c:showVal val="0"/>
          <c:showCatName val="0"/>
          <c:showSerName val="0"/>
          <c:showPercent val="0"/>
          <c:showBubbleSize val="0"/>
        </c:dLbls>
        <c:gapWidth val="85"/>
        <c:overlap val="100"/>
        <c:axId val="-89172496"/>
        <c:axId val="-89165424"/>
      </c:barChart>
      <c:catAx>
        <c:axId val="-89172496"/>
        <c:scaling>
          <c:orientation val="minMax"/>
        </c:scaling>
        <c:delete val="1"/>
        <c:axPos val="b"/>
        <c:numFmt formatCode="General" sourceLinked="1"/>
        <c:majorTickMark val="none"/>
        <c:minorTickMark val="none"/>
        <c:tickLblPos val="nextTo"/>
        <c:crossAx val="-89165424"/>
        <c:crosses val="autoZero"/>
        <c:auto val="1"/>
        <c:lblAlgn val="ctr"/>
        <c:lblOffset val="100"/>
        <c:noMultiLvlLbl val="0"/>
      </c:catAx>
      <c:valAx>
        <c:axId val="-89165424"/>
        <c:scaling>
          <c:orientation val="minMax"/>
        </c:scaling>
        <c:delete val="1"/>
        <c:axPos val="l"/>
        <c:numFmt formatCode="0%" sourceLinked="1"/>
        <c:majorTickMark val="none"/>
        <c:minorTickMark val="none"/>
        <c:tickLblPos val="nextTo"/>
        <c:crossAx val="-89172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0%</c:formatCode>
                <c:ptCount val="1"/>
                <c:pt idx="0">
                  <c:v>0.89</c:v>
                </c:pt>
              </c:numCache>
            </c:numRef>
          </c:val>
          <c:extLst>
            <c:ext xmlns:c16="http://schemas.microsoft.com/office/drawing/2014/chart" uri="{C3380CC4-5D6E-409C-BE32-E72D297353CC}">
              <c16:uniqueId val="{00000000-E156-4373-92D4-629C4765AD4A}"/>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0%</c:formatCode>
                <c:ptCount val="1"/>
                <c:pt idx="0">
                  <c:v>0.46</c:v>
                </c:pt>
              </c:numCache>
            </c:numRef>
          </c:val>
          <c:extLst>
            <c:ext xmlns:c16="http://schemas.microsoft.com/office/drawing/2014/chart" uri="{C3380CC4-5D6E-409C-BE32-E72D297353CC}">
              <c16:uniqueId val="{00000001-E156-4373-92D4-629C4765AD4A}"/>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0%</c:formatCode>
                <c:ptCount val="1"/>
                <c:pt idx="0">
                  <c:v>0.23</c:v>
                </c:pt>
              </c:numCache>
            </c:numRef>
          </c:val>
          <c:extLst>
            <c:ext xmlns:c16="http://schemas.microsoft.com/office/drawing/2014/chart" uri="{C3380CC4-5D6E-409C-BE32-E72D297353CC}">
              <c16:uniqueId val="{00000002-E156-4373-92D4-629C4765AD4A}"/>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0%</c:formatCode>
                <c:ptCount val="1"/>
                <c:pt idx="0">
                  <c:v>0.34</c:v>
                </c:pt>
              </c:numCache>
            </c:numRef>
          </c:val>
          <c:extLst>
            <c:ext xmlns:c16="http://schemas.microsoft.com/office/drawing/2014/chart" uri="{C3380CC4-5D6E-409C-BE32-E72D297353CC}">
              <c16:uniqueId val="{00000003-E156-4373-92D4-629C4765AD4A}"/>
            </c:ext>
          </c:extLst>
        </c:ser>
        <c:dLbls>
          <c:showLegendKey val="0"/>
          <c:showVal val="0"/>
          <c:showCatName val="0"/>
          <c:showSerName val="0"/>
          <c:showPercent val="0"/>
          <c:showBubbleSize val="0"/>
        </c:dLbls>
        <c:gapWidth val="19"/>
        <c:overlap val="-32"/>
        <c:axId val="-89189360"/>
        <c:axId val="-89194800"/>
      </c:barChart>
      <c:catAx>
        <c:axId val="-89189360"/>
        <c:scaling>
          <c:orientation val="minMax"/>
        </c:scaling>
        <c:delete val="1"/>
        <c:axPos val="b"/>
        <c:numFmt formatCode="General" sourceLinked="1"/>
        <c:majorTickMark val="none"/>
        <c:minorTickMark val="none"/>
        <c:tickLblPos val="nextTo"/>
        <c:crossAx val="-89194800"/>
        <c:crosses val="autoZero"/>
        <c:auto val="1"/>
        <c:lblAlgn val="ctr"/>
        <c:lblOffset val="100"/>
        <c:noMultiLvlLbl val="0"/>
      </c:catAx>
      <c:valAx>
        <c:axId val="-89194800"/>
        <c:scaling>
          <c:orientation val="minMax"/>
        </c:scaling>
        <c:delete val="1"/>
        <c:axPos val="l"/>
        <c:numFmt formatCode="0%" sourceLinked="1"/>
        <c:majorTickMark val="none"/>
        <c:minorTickMark val="none"/>
        <c:tickLblPos val="nextTo"/>
        <c:crossAx val="-89189360"/>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cat>
            <c:strRef>
              <c:f>Sheet1!$A$2</c:f>
              <c:strCache>
                <c:ptCount val="1"/>
                <c:pt idx="0">
                  <c:v>Category 1</c:v>
                </c:pt>
              </c:strCache>
            </c:strRef>
          </c:cat>
          <c:val>
            <c:numRef>
              <c:f>Sheet1!$B$2</c:f>
              <c:numCache>
                <c:formatCode>0%</c:formatCode>
                <c:ptCount val="1"/>
                <c:pt idx="0">
                  <c:v>0.72</c:v>
                </c:pt>
              </c:numCache>
            </c:numRef>
          </c:val>
          <c:extLst>
            <c:ext xmlns:c16="http://schemas.microsoft.com/office/drawing/2014/chart" uri="{C3380CC4-5D6E-409C-BE32-E72D297353CC}">
              <c16:uniqueId val="{00000000-4BC6-4008-A37A-49E6501743F9}"/>
            </c:ext>
          </c:extLst>
        </c:ser>
        <c:ser>
          <c:idx val="1"/>
          <c:order val="1"/>
          <c:tx>
            <c:strRef>
              <c:f>Sheet1!$C$1</c:f>
              <c:strCache>
                <c:ptCount val="1"/>
                <c:pt idx="0">
                  <c:v>Series 2</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cat>
            <c:strRef>
              <c:f>Sheet1!$A$2</c:f>
              <c:strCache>
                <c:ptCount val="1"/>
                <c:pt idx="0">
                  <c:v>Category 1</c:v>
                </c:pt>
              </c:strCache>
            </c:strRef>
          </c:cat>
          <c:val>
            <c:numRef>
              <c:f>Sheet1!$C$2</c:f>
              <c:numCache>
                <c:formatCode>0%</c:formatCode>
                <c:ptCount val="1"/>
                <c:pt idx="0">
                  <c:v>0.46</c:v>
                </c:pt>
              </c:numCache>
            </c:numRef>
          </c:val>
          <c:extLst>
            <c:ext xmlns:c16="http://schemas.microsoft.com/office/drawing/2014/chart" uri="{C3380CC4-5D6E-409C-BE32-E72D297353CC}">
              <c16:uniqueId val="{00000001-4BC6-4008-A37A-49E6501743F9}"/>
            </c:ext>
          </c:extLst>
        </c:ser>
        <c:ser>
          <c:idx val="2"/>
          <c:order val="2"/>
          <c:tx>
            <c:strRef>
              <c:f>Sheet1!$D$1</c:f>
              <c:strCache>
                <c:ptCount val="1"/>
                <c:pt idx="0">
                  <c:v>Series 3</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cat>
            <c:strRef>
              <c:f>Sheet1!$A$2</c:f>
              <c:strCache>
                <c:ptCount val="1"/>
                <c:pt idx="0">
                  <c:v>Category 1</c:v>
                </c:pt>
              </c:strCache>
            </c:strRef>
          </c:cat>
          <c:val>
            <c:numRef>
              <c:f>Sheet1!$D$2</c:f>
              <c:numCache>
                <c:formatCode>0%</c:formatCode>
                <c:ptCount val="1"/>
                <c:pt idx="0">
                  <c:v>0.23</c:v>
                </c:pt>
              </c:numCache>
            </c:numRef>
          </c:val>
          <c:extLst>
            <c:ext xmlns:c16="http://schemas.microsoft.com/office/drawing/2014/chart" uri="{C3380CC4-5D6E-409C-BE32-E72D297353CC}">
              <c16:uniqueId val="{00000002-4BC6-4008-A37A-49E6501743F9}"/>
            </c:ext>
          </c:extLst>
        </c:ser>
        <c:ser>
          <c:idx val="3"/>
          <c:order val="3"/>
          <c:tx>
            <c:strRef>
              <c:f>Sheet1!$E$1</c:f>
              <c:strCache>
                <c:ptCount val="1"/>
                <c:pt idx="0">
                  <c:v>Series 4</c:v>
                </c:pt>
              </c:strCache>
            </c:strRef>
          </c:tx>
          <c:spPr>
            <a:pattFill prst="narHorz">
              <a:fgClr>
                <a:schemeClr val="accent4"/>
              </a:fgClr>
              <a:bgClr>
                <a:schemeClr val="accent4">
                  <a:lumMod val="20000"/>
                  <a:lumOff val="80000"/>
                </a:schemeClr>
              </a:bgClr>
            </a:pattFill>
            <a:ln>
              <a:noFill/>
            </a:ln>
            <a:effectLst>
              <a:innerShdw blurRad="114300">
                <a:schemeClr val="accent4"/>
              </a:innerShdw>
            </a:effectLst>
          </c:spPr>
          <c:invertIfNegative val="0"/>
          <c:cat>
            <c:strRef>
              <c:f>Sheet1!$A$2</c:f>
              <c:strCache>
                <c:ptCount val="1"/>
                <c:pt idx="0">
                  <c:v>Category 1</c:v>
                </c:pt>
              </c:strCache>
            </c:strRef>
          </c:cat>
          <c:val>
            <c:numRef>
              <c:f>Sheet1!$E$2</c:f>
              <c:numCache>
                <c:formatCode>0%</c:formatCode>
                <c:ptCount val="1"/>
                <c:pt idx="0">
                  <c:v>0.34</c:v>
                </c:pt>
              </c:numCache>
            </c:numRef>
          </c:val>
          <c:extLst>
            <c:ext xmlns:c16="http://schemas.microsoft.com/office/drawing/2014/chart" uri="{C3380CC4-5D6E-409C-BE32-E72D297353CC}">
              <c16:uniqueId val="{00000003-4BC6-4008-A37A-49E6501743F9}"/>
            </c:ext>
          </c:extLst>
        </c:ser>
        <c:dLbls>
          <c:showLegendKey val="0"/>
          <c:showVal val="0"/>
          <c:showCatName val="0"/>
          <c:showSerName val="0"/>
          <c:showPercent val="0"/>
          <c:showBubbleSize val="0"/>
        </c:dLbls>
        <c:gapWidth val="29"/>
        <c:overlap val="-100"/>
        <c:axId val="-89165968"/>
        <c:axId val="-89164880"/>
      </c:barChart>
      <c:catAx>
        <c:axId val="-89165968"/>
        <c:scaling>
          <c:orientation val="minMax"/>
        </c:scaling>
        <c:delete val="1"/>
        <c:axPos val="b"/>
        <c:numFmt formatCode="General" sourceLinked="1"/>
        <c:majorTickMark val="none"/>
        <c:minorTickMark val="none"/>
        <c:tickLblPos val="nextTo"/>
        <c:crossAx val="-89164880"/>
        <c:crosses val="autoZero"/>
        <c:auto val="1"/>
        <c:lblAlgn val="ctr"/>
        <c:lblOffset val="100"/>
        <c:noMultiLvlLbl val="0"/>
      </c:catAx>
      <c:valAx>
        <c:axId val="-89164880"/>
        <c:scaling>
          <c:orientation val="minMax"/>
        </c:scaling>
        <c:delete val="1"/>
        <c:axPos val="l"/>
        <c:numFmt formatCode="0%" sourceLinked="1"/>
        <c:majorTickMark val="none"/>
        <c:minorTickMark val="none"/>
        <c:tickLblPos val="nextTo"/>
        <c:crossAx val="-891659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3415794030900778E-2"/>
          <c:y val="3.0054644808743168E-2"/>
          <c:w val="0.88222853586600647"/>
          <c:h val="0.85078761671184544"/>
        </c:manualLayout>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dLbls>
            <c:delete val="1"/>
          </c:dLbls>
          <c:cat>
            <c:strRef>
              <c:f>Sheet1!$A$2:$A$5</c:f>
              <c:strCache>
                <c:ptCount val="4"/>
                <c:pt idx="0">
                  <c:v>Product 4</c:v>
                </c:pt>
                <c:pt idx="1">
                  <c:v>Product 3</c:v>
                </c:pt>
                <c:pt idx="2">
                  <c:v>Product 2</c:v>
                </c:pt>
                <c:pt idx="3">
                  <c:v>Product 1</c:v>
                </c:pt>
              </c:strCache>
            </c:strRef>
          </c:cat>
          <c:val>
            <c:numRef>
              <c:f>Sheet1!$B$2:$B$5</c:f>
              <c:numCache>
                <c:formatCode>0%</c:formatCode>
                <c:ptCount val="4"/>
                <c:pt idx="0">
                  <c:v>0.25</c:v>
                </c:pt>
                <c:pt idx="1">
                  <c:v>0.15</c:v>
                </c:pt>
                <c:pt idx="2">
                  <c:v>0.25</c:v>
                </c:pt>
                <c:pt idx="3">
                  <c:v>0.09</c:v>
                </c:pt>
              </c:numCache>
            </c:numRef>
          </c:val>
          <c:extLst>
            <c:ext xmlns:c16="http://schemas.microsoft.com/office/drawing/2014/chart" uri="{C3380CC4-5D6E-409C-BE32-E72D297353CC}">
              <c16:uniqueId val="{00000000-FC4E-4321-BF18-CAF409F01736}"/>
            </c:ext>
          </c:extLst>
        </c:ser>
        <c:ser>
          <c:idx val="1"/>
          <c:order val="1"/>
          <c:tx>
            <c:strRef>
              <c:f>Sheet1!$C$1</c:f>
              <c:strCache>
                <c:ptCount val="1"/>
                <c:pt idx="0">
                  <c:v>Series 2</c:v>
                </c:pt>
              </c:strCache>
            </c:strRef>
          </c:tx>
          <c:spPr>
            <a:solidFill>
              <a:schemeClr val="accent4"/>
            </a:solidFill>
            <a:ln>
              <a:noFill/>
            </a:ln>
            <a:effectLst/>
          </c:spPr>
          <c:invertIfNegative val="0"/>
          <c:dLbls>
            <c:delete val="1"/>
          </c:dLbls>
          <c:cat>
            <c:strRef>
              <c:f>Sheet1!$A$2:$A$5</c:f>
              <c:strCache>
                <c:ptCount val="4"/>
                <c:pt idx="0">
                  <c:v>Product 4</c:v>
                </c:pt>
                <c:pt idx="1">
                  <c:v>Product 3</c:v>
                </c:pt>
                <c:pt idx="2">
                  <c:v>Product 2</c:v>
                </c:pt>
                <c:pt idx="3">
                  <c:v>Product 1</c:v>
                </c:pt>
              </c:strCache>
            </c:strRef>
          </c:cat>
          <c:val>
            <c:numRef>
              <c:f>Sheet1!$C$2:$C$5</c:f>
              <c:numCache>
                <c:formatCode>0%</c:formatCode>
                <c:ptCount val="4"/>
                <c:pt idx="0">
                  <c:v>0.35</c:v>
                </c:pt>
                <c:pt idx="1">
                  <c:v>0.25</c:v>
                </c:pt>
                <c:pt idx="2">
                  <c:v>0.45</c:v>
                </c:pt>
                <c:pt idx="3">
                  <c:v>0.41</c:v>
                </c:pt>
              </c:numCache>
            </c:numRef>
          </c:val>
          <c:extLst>
            <c:ext xmlns:c16="http://schemas.microsoft.com/office/drawing/2014/chart" uri="{C3380CC4-5D6E-409C-BE32-E72D297353CC}">
              <c16:uniqueId val="{00000001-FC4E-4321-BF18-CAF409F01736}"/>
            </c:ext>
          </c:extLst>
        </c:ser>
        <c:ser>
          <c:idx val="2"/>
          <c:order val="2"/>
          <c:tx>
            <c:strRef>
              <c:f>Sheet1!$D$1</c:f>
              <c:strCache>
                <c:ptCount val="1"/>
                <c:pt idx="0">
                  <c:v>Series 3</c:v>
                </c:pt>
              </c:strCache>
            </c:strRef>
          </c:tx>
          <c:spPr>
            <a:solidFill>
              <a:schemeClr val="accent5"/>
            </a:solidFill>
            <a:ln>
              <a:noFill/>
            </a:ln>
            <a:effectLst/>
          </c:spPr>
          <c:invertIfNegative val="0"/>
          <c:dLbls>
            <c:delete val="1"/>
          </c:dLbls>
          <c:cat>
            <c:strRef>
              <c:f>Sheet1!$A$2:$A$5</c:f>
              <c:strCache>
                <c:ptCount val="4"/>
                <c:pt idx="0">
                  <c:v>Product 4</c:v>
                </c:pt>
                <c:pt idx="1">
                  <c:v>Product 3</c:v>
                </c:pt>
                <c:pt idx="2">
                  <c:v>Product 2</c:v>
                </c:pt>
                <c:pt idx="3">
                  <c:v>Product 1</c:v>
                </c:pt>
              </c:strCache>
            </c:strRef>
          </c:cat>
          <c:val>
            <c:numRef>
              <c:f>Sheet1!$D$2:$D$5</c:f>
              <c:numCache>
                <c:formatCode>0%</c:formatCode>
                <c:ptCount val="4"/>
                <c:pt idx="0">
                  <c:v>0.4</c:v>
                </c:pt>
                <c:pt idx="1">
                  <c:v>0.6</c:v>
                </c:pt>
                <c:pt idx="2">
                  <c:v>0.3</c:v>
                </c:pt>
                <c:pt idx="3">
                  <c:v>0.5</c:v>
                </c:pt>
              </c:numCache>
            </c:numRef>
          </c:val>
          <c:extLst>
            <c:ext xmlns:c16="http://schemas.microsoft.com/office/drawing/2014/chart" uri="{C3380CC4-5D6E-409C-BE32-E72D297353CC}">
              <c16:uniqueId val="{00000002-FC4E-4321-BF18-CAF409F01736}"/>
            </c:ext>
          </c:extLst>
        </c:ser>
        <c:dLbls>
          <c:showLegendKey val="0"/>
          <c:showVal val="1"/>
          <c:showCatName val="0"/>
          <c:showSerName val="0"/>
          <c:showPercent val="0"/>
          <c:showBubbleSize val="0"/>
        </c:dLbls>
        <c:gapWidth val="150"/>
        <c:overlap val="100"/>
        <c:axId val="-89188272"/>
        <c:axId val="-89179568"/>
      </c:barChart>
      <c:catAx>
        <c:axId val="-891882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89179568"/>
        <c:crosses val="autoZero"/>
        <c:auto val="1"/>
        <c:lblAlgn val="ctr"/>
        <c:lblOffset val="100"/>
        <c:noMultiLvlLbl val="0"/>
      </c:catAx>
      <c:valAx>
        <c:axId val="-89179568"/>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891882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effectLst>
              <a:outerShdw blurRad="50800" dist="38100" dir="8100000" algn="tr" rotWithShape="0">
                <a:prstClr val="black">
                  <a:alpha val="40000"/>
                </a:prstClr>
              </a:outerShdw>
            </a:effectLst>
          </c:spPr>
          <c:dPt>
            <c:idx val="0"/>
            <c:bubble3D val="0"/>
            <c:spPr>
              <a:solidFill>
                <a:schemeClr val="accent2"/>
              </a:solidFill>
              <a:ln w="19050">
                <a:solidFill>
                  <a:schemeClr val="lt1"/>
                </a:solidFill>
              </a:ln>
              <a:effectLst>
                <a:outerShdw blurRad="50800" dist="38100" dir="8100000" algn="tr" rotWithShape="0">
                  <a:prstClr val="black">
                    <a:alpha val="40000"/>
                  </a:prstClr>
                </a:outerShdw>
              </a:effectLst>
            </c:spPr>
            <c:extLst>
              <c:ext xmlns:c16="http://schemas.microsoft.com/office/drawing/2014/chart" uri="{C3380CC4-5D6E-409C-BE32-E72D297353CC}">
                <c16:uniqueId val="{00000001-199B-4192-ADEB-E4E49BB65F9C}"/>
              </c:ext>
            </c:extLst>
          </c:dPt>
          <c:dPt>
            <c:idx val="1"/>
            <c:bubble3D val="0"/>
            <c:spPr>
              <a:solidFill>
                <a:schemeClr val="bg1">
                  <a:lumMod val="95000"/>
                </a:schemeClr>
              </a:solidFill>
              <a:ln w="19050">
                <a:solidFill>
                  <a:schemeClr val="lt1"/>
                </a:solidFill>
              </a:ln>
              <a:effectLst>
                <a:outerShdw blurRad="50800" dist="38100" dir="8100000" algn="tr" rotWithShape="0">
                  <a:prstClr val="black">
                    <a:alpha val="40000"/>
                  </a:prstClr>
                </a:outerShdw>
              </a:effectLst>
            </c:spPr>
            <c:extLst>
              <c:ext xmlns:c16="http://schemas.microsoft.com/office/drawing/2014/chart" uri="{C3380CC4-5D6E-409C-BE32-E72D297353CC}">
                <c16:uniqueId val="{00000003-199B-4192-ADEB-E4E49BB65F9C}"/>
              </c:ext>
            </c:extLst>
          </c:dPt>
          <c:cat>
            <c:strRef>
              <c:f>Sheet1!$A$2:$A$3</c:f>
              <c:strCache>
                <c:ptCount val="2"/>
                <c:pt idx="0">
                  <c:v>1st Qtr</c:v>
                </c:pt>
                <c:pt idx="1">
                  <c:v>2nd Qtr</c:v>
                </c:pt>
              </c:strCache>
            </c:strRef>
          </c:cat>
          <c:val>
            <c:numRef>
              <c:f>Sheet1!$B$2:$B$3</c:f>
              <c:numCache>
                <c:formatCode>0%</c:formatCode>
                <c:ptCount val="2"/>
                <c:pt idx="0">
                  <c:v>0.6</c:v>
                </c:pt>
                <c:pt idx="1">
                  <c:v>0.4</c:v>
                </c:pt>
              </c:numCache>
            </c:numRef>
          </c:val>
          <c:extLst>
            <c:ext xmlns:c16="http://schemas.microsoft.com/office/drawing/2014/chart" uri="{C3380CC4-5D6E-409C-BE32-E72D297353CC}">
              <c16:uniqueId val="{00000004-199B-4192-ADEB-E4E49BB65F9C}"/>
            </c:ext>
          </c:extLst>
        </c:ser>
        <c:dLbls>
          <c:showLegendKey val="0"/>
          <c:showVal val="0"/>
          <c:showCatName val="0"/>
          <c:showSerName val="0"/>
          <c:showPercent val="0"/>
          <c:showBubbleSize val="0"/>
          <c:showLeaderLines val="1"/>
        </c:dLbls>
        <c:firstSliceAng val="0"/>
        <c:holeSize val="62"/>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baseline="0">
                <a:solidFill>
                  <a:schemeClr val="tx1"/>
                </a:solidFill>
                <a:latin typeface="+mn-lt"/>
                <a:ea typeface="+mn-ea"/>
                <a:cs typeface="+mn-cs"/>
              </a:defRPr>
            </a:pPr>
            <a:r>
              <a:rPr lang="en-US"/>
              <a:t>MONTHLY UNIQUE VISITORS</a:t>
            </a:r>
          </a:p>
        </c:rich>
      </c:tx>
      <c:layout>
        <c:manualLayout>
          <c:xMode val="edge"/>
          <c:yMode val="edge"/>
          <c:x val="0.1596975277283888"/>
          <c:y val="0.8910644152526811"/>
        </c:manualLayout>
      </c:layout>
      <c:overlay val="0"/>
      <c:spPr>
        <a:noFill/>
        <a:ln>
          <a:noFill/>
        </a:ln>
        <a:effectLst/>
      </c:spPr>
      <c:txPr>
        <a:bodyPr rot="0" spcFirstLastPara="1" vertOverflow="ellipsis" vert="horz" wrap="square" anchor="ctr" anchorCtr="1"/>
        <a:lstStyle/>
        <a:p>
          <a:pPr>
            <a:defRPr sz="2160" b="1" i="0" u="none" strike="noStrike" kern="1200" baseline="0">
              <a:solidFill>
                <a:schemeClr val="tx1"/>
              </a:solidFill>
              <a:latin typeface="+mn-lt"/>
              <a:ea typeface="+mn-ea"/>
              <a:cs typeface="+mn-cs"/>
            </a:defRPr>
          </a:pPr>
          <a:endParaRPr lang="en-US"/>
        </a:p>
      </c:txPr>
    </c:title>
    <c:autoTitleDeleted val="0"/>
    <c:plotArea>
      <c:layout>
        <c:manualLayout>
          <c:layoutTarget val="inner"/>
          <c:xMode val="edge"/>
          <c:yMode val="edge"/>
          <c:x val="3.2258064516129031E-2"/>
          <c:y val="2.7962335133989463E-2"/>
          <c:w val="0.94086021505376349"/>
          <c:h val="0.77943780427754039"/>
        </c:manualLayout>
      </c:layout>
      <c:barChart>
        <c:barDir val="col"/>
        <c:grouping val="clustered"/>
        <c:varyColors val="0"/>
        <c:ser>
          <c:idx val="0"/>
          <c:order val="0"/>
          <c:tx>
            <c:strRef>
              <c:f>Sheet1!$B$1</c:f>
              <c:strCache>
                <c:ptCount val="1"/>
                <c:pt idx="0">
                  <c:v>Month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Visits</c:v>
                </c:pt>
              </c:strCache>
            </c:strRef>
          </c:cat>
          <c:val>
            <c:numRef>
              <c:f>Sheet1!$B$2</c:f>
              <c:numCache>
                <c:formatCode>General</c:formatCode>
                <c:ptCount val="1"/>
                <c:pt idx="0">
                  <c:v>500</c:v>
                </c:pt>
              </c:numCache>
            </c:numRef>
          </c:val>
          <c:extLst>
            <c:ext xmlns:c16="http://schemas.microsoft.com/office/drawing/2014/chart" uri="{C3380CC4-5D6E-409C-BE32-E72D297353CC}">
              <c16:uniqueId val="{00000000-0BB4-47EB-958A-728DD014B5BB}"/>
            </c:ext>
          </c:extLst>
        </c:ser>
        <c:ser>
          <c:idx val="1"/>
          <c:order val="1"/>
          <c:tx>
            <c:strRef>
              <c:f>Sheet1!$C$1</c:f>
              <c:strCache>
                <c:ptCount val="1"/>
                <c:pt idx="0">
                  <c:v>Month 2</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Visits</c:v>
                </c:pt>
              </c:strCache>
            </c:strRef>
          </c:cat>
          <c:val>
            <c:numRef>
              <c:f>Sheet1!$C$2</c:f>
              <c:numCache>
                <c:formatCode>General</c:formatCode>
                <c:ptCount val="1"/>
                <c:pt idx="0">
                  <c:v>2000</c:v>
                </c:pt>
              </c:numCache>
            </c:numRef>
          </c:val>
          <c:extLst>
            <c:ext xmlns:c16="http://schemas.microsoft.com/office/drawing/2014/chart" uri="{C3380CC4-5D6E-409C-BE32-E72D297353CC}">
              <c16:uniqueId val="{00000001-0BB4-47EB-958A-728DD014B5BB}"/>
            </c:ext>
          </c:extLst>
        </c:ser>
        <c:ser>
          <c:idx val="2"/>
          <c:order val="2"/>
          <c:tx>
            <c:strRef>
              <c:f>Sheet1!$D$1</c:f>
              <c:strCache>
                <c:ptCount val="1"/>
                <c:pt idx="0">
                  <c:v>Month 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Visits</c:v>
                </c:pt>
              </c:strCache>
            </c:strRef>
          </c:cat>
          <c:val>
            <c:numRef>
              <c:f>Sheet1!$D$2</c:f>
              <c:numCache>
                <c:formatCode>General</c:formatCode>
                <c:ptCount val="1"/>
                <c:pt idx="0">
                  <c:v>5600</c:v>
                </c:pt>
              </c:numCache>
            </c:numRef>
          </c:val>
          <c:extLst>
            <c:ext xmlns:c16="http://schemas.microsoft.com/office/drawing/2014/chart" uri="{C3380CC4-5D6E-409C-BE32-E72D297353CC}">
              <c16:uniqueId val="{00000002-0BB4-47EB-958A-728DD014B5BB}"/>
            </c:ext>
          </c:extLst>
        </c:ser>
        <c:dLbls>
          <c:showLegendKey val="0"/>
          <c:showVal val="1"/>
          <c:showCatName val="0"/>
          <c:showSerName val="0"/>
          <c:showPercent val="0"/>
          <c:showBubbleSize val="0"/>
        </c:dLbls>
        <c:gapWidth val="350"/>
        <c:overlap val="-70"/>
        <c:axId val="-89180656"/>
        <c:axId val="-89180112"/>
      </c:barChart>
      <c:catAx>
        <c:axId val="-89180656"/>
        <c:scaling>
          <c:orientation val="minMax"/>
        </c:scaling>
        <c:delete val="1"/>
        <c:axPos val="b"/>
        <c:numFmt formatCode="General" sourceLinked="0"/>
        <c:majorTickMark val="none"/>
        <c:minorTickMark val="none"/>
        <c:tickLblPos val="nextTo"/>
        <c:crossAx val="-89180112"/>
        <c:crosses val="autoZero"/>
        <c:auto val="1"/>
        <c:lblAlgn val="ctr"/>
        <c:lblOffset val="100"/>
        <c:noMultiLvlLbl val="0"/>
      </c:catAx>
      <c:valAx>
        <c:axId val="-89180112"/>
        <c:scaling>
          <c:orientation val="minMax"/>
        </c:scaling>
        <c:delete val="1"/>
        <c:axPos val="l"/>
        <c:numFmt formatCode="General" sourceLinked="1"/>
        <c:majorTickMark val="out"/>
        <c:minorTickMark val="none"/>
        <c:tickLblPos val="nextTo"/>
        <c:crossAx val="-89180656"/>
        <c:crosses val="autoZero"/>
        <c:crossBetween val="between"/>
      </c:valAx>
      <c:spPr>
        <a:noFill/>
        <a:ln>
          <a:noFill/>
        </a:ln>
        <a:effectLst/>
      </c:spPr>
    </c:plotArea>
    <c:legend>
      <c:legendPos val="t"/>
      <c:layout>
        <c:manualLayout>
          <c:xMode val="edge"/>
          <c:yMode val="edge"/>
          <c:x val="4.5074506815680301E-2"/>
          <c:y val="0.81530128329866314"/>
          <c:w val="0.92251354669376007"/>
          <c:h val="7.0995094667578376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baseline="0">
                <a:solidFill>
                  <a:schemeClr val="tx1"/>
                </a:solidFill>
                <a:latin typeface="+mn-lt"/>
                <a:ea typeface="+mn-ea"/>
                <a:cs typeface="+mn-cs"/>
              </a:defRPr>
            </a:pPr>
            <a:r>
              <a:rPr lang="en-US"/>
              <a:t>TIME SPEND ON THE SITE</a:t>
            </a:r>
          </a:p>
        </c:rich>
      </c:tx>
      <c:layout>
        <c:manualLayout>
          <c:xMode val="edge"/>
          <c:yMode val="edge"/>
          <c:x val="0.21021344439383094"/>
          <c:y val="0.89302325581395348"/>
        </c:manualLayout>
      </c:layout>
      <c:overlay val="0"/>
      <c:spPr>
        <a:noFill/>
        <a:ln>
          <a:noFill/>
        </a:ln>
        <a:effectLst/>
      </c:spPr>
      <c:txPr>
        <a:bodyPr rot="0" spcFirstLastPara="1" vertOverflow="ellipsis" vert="horz" wrap="square" anchor="ctr" anchorCtr="1"/>
        <a:lstStyle/>
        <a:p>
          <a:pPr>
            <a:defRPr sz="2160" b="1" i="0" u="none" strike="noStrike" kern="1200" baseline="0">
              <a:solidFill>
                <a:schemeClr val="tx1"/>
              </a:solidFill>
              <a:latin typeface="+mn-lt"/>
              <a:ea typeface="+mn-ea"/>
              <a:cs typeface="+mn-cs"/>
            </a:defRPr>
          </a:pPr>
          <a:endParaRPr lang="en-US"/>
        </a:p>
      </c:txPr>
    </c:title>
    <c:autoTitleDeleted val="0"/>
    <c:plotArea>
      <c:layout>
        <c:manualLayout>
          <c:layoutTarget val="inner"/>
          <c:xMode val="edge"/>
          <c:yMode val="edge"/>
          <c:x val="2.7548209366391185E-2"/>
          <c:y val="4.4302874931331261E-2"/>
          <c:w val="0.93939393939393945"/>
          <c:h val="0.76499945065006414"/>
        </c:manualLayout>
      </c:layout>
      <c:barChart>
        <c:barDir val="col"/>
        <c:grouping val="clustered"/>
        <c:varyColors val="0"/>
        <c:ser>
          <c:idx val="0"/>
          <c:order val="0"/>
          <c:tx>
            <c:strRef>
              <c:f>Sheet1!$B$1</c:f>
              <c:strCache>
                <c:ptCount val="1"/>
                <c:pt idx="0">
                  <c:v>Month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Time</c:v>
                </c:pt>
              </c:strCache>
            </c:strRef>
          </c:cat>
          <c:val>
            <c:numRef>
              <c:f>Sheet1!$B$2</c:f>
              <c:numCache>
                <c:formatCode>General</c:formatCode>
                <c:ptCount val="1"/>
                <c:pt idx="0">
                  <c:v>4</c:v>
                </c:pt>
              </c:numCache>
            </c:numRef>
          </c:val>
          <c:extLst>
            <c:ext xmlns:c16="http://schemas.microsoft.com/office/drawing/2014/chart" uri="{C3380CC4-5D6E-409C-BE32-E72D297353CC}">
              <c16:uniqueId val="{00000000-0C37-4C90-8E11-4DDBB35DF824}"/>
            </c:ext>
          </c:extLst>
        </c:ser>
        <c:ser>
          <c:idx val="1"/>
          <c:order val="1"/>
          <c:tx>
            <c:strRef>
              <c:f>Sheet1!$C$1</c:f>
              <c:strCache>
                <c:ptCount val="1"/>
                <c:pt idx="0">
                  <c:v>Month 2</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Time</c:v>
                </c:pt>
              </c:strCache>
            </c:strRef>
          </c:cat>
          <c:val>
            <c:numRef>
              <c:f>Sheet1!$C$2</c:f>
              <c:numCache>
                <c:formatCode>General</c:formatCode>
                <c:ptCount val="1"/>
                <c:pt idx="0">
                  <c:v>9</c:v>
                </c:pt>
              </c:numCache>
            </c:numRef>
          </c:val>
          <c:extLst>
            <c:ext xmlns:c16="http://schemas.microsoft.com/office/drawing/2014/chart" uri="{C3380CC4-5D6E-409C-BE32-E72D297353CC}">
              <c16:uniqueId val="{00000001-0C37-4C90-8E11-4DDBB35DF824}"/>
            </c:ext>
          </c:extLst>
        </c:ser>
        <c:ser>
          <c:idx val="2"/>
          <c:order val="2"/>
          <c:tx>
            <c:strRef>
              <c:f>Sheet1!$D$1</c:f>
              <c:strCache>
                <c:ptCount val="1"/>
                <c:pt idx="0">
                  <c:v>Month 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Time</c:v>
                </c:pt>
              </c:strCache>
            </c:strRef>
          </c:cat>
          <c:val>
            <c:numRef>
              <c:f>Sheet1!$D$2</c:f>
              <c:numCache>
                <c:formatCode>General</c:formatCode>
                <c:ptCount val="1"/>
                <c:pt idx="0">
                  <c:v>16</c:v>
                </c:pt>
              </c:numCache>
            </c:numRef>
          </c:val>
          <c:extLst>
            <c:ext xmlns:c16="http://schemas.microsoft.com/office/drawing/2014/chart" uri="{C3380CC4-5D6E-409C-BE32-E72D297353CC}">
              <c16:uniqueId val="{00000002-0C37-4C90-8E11-4DDBB35DF824}"/>
            </c:ext>
          </c:extLst>
        </c:ser>
        <c:dLbls>
          <c:showLegendKey val="0"/>
          <c:showVal val="1"/>
          <c:showCatName val="0"/>
          <c:showSerName val="0"/>
          <c:showPercent val="0"/>
          <c:showBubbleSize val="0"/>
        </c:dLbls>
        <c:gapWidth val="350"/>
        <c:overlap val="-70"/>
        <c:axId val="-89176304"/>
        <c:axId val="-89179024"/>
      </c:barChart>
      <c:catAx>
        <c:axId val="-89176304"/>
        <c:scaling>
          <c:orientation val="minMax"/>
        </c:scaling>
        <c:delete val="1"/>
        <c:axPos val="b"/>
        <c:numFmt formatCode="General" sourceLinked="0"/>
        <c:majorTickMark val="none"/>
        <c:minorTickMark val="none"/>
        <c:tickLblPos val="nextTo"/>
        <c:crossAx val="-89179024"/>
        <c:crosses val="autoZero"/>
        <c:auto val="1"/>
        <c:lblAlgn val="ctr"/>
        <c:lblOffset val="100"/>
        <c:noMultiLvlLbl val="0"/>
      </c:catAx>
      <c:valAx>
        <c:axId val="-89179024"/>
        <c:scaling>
          <c:orientation val="minMax"/>
        </c:scaling>
        <c:delete val="1"/>
        <c:axPos val="l"/>
        <c:numFmt formatCode="General" sourceLinked="1"/>
        <c:majorTickMark val="out"/>
        <c:minorTickMark val="none"/>
        <c:tickLblPos val="nextTo"/>
        <c:crossAx val="-89176304"/>
        <c:crosses val="autoZero"/>
        <c:crossBetween val="between"/>
      </c:valAx>
      <c:spPr>
        <a:noFill/>
        <a:ln>
          <a:noFill/>
        </a:ln>
        <a:effectLst/>
      </c:spPr>
    </c:plotArea>
    <c:legend>
      <c:legendPos val="t"/>
      <c:layout>
        <c:manualLayout>
          <c:xMode val="edge"/>
          <c:yMode val="edge"/>
          <c:x val="5.9155115941085877E-2"/>
          <c:y val="0.81404797656106942"/>
          <c:w val="0.93954079087221531"/>
          <c:h val="7.58338711759390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baseline="0">
                <a:solidFill>
                  <a:schemeClr val="tx1"/>
                </a:solidFill>
                <a:latin typeface="+mn-lt"/>
                <a:ea typeface="+mn-ea"/>
                <a:cs typeface="+mn-cs"/>
              </a:defRPr>
            </a:pPr>
            <a:r>
              <a:rPr lang="en-US"/>
              <a:t>CONVERSION RATE</a:t>
            </a:r>
          </a:p>
        </c:rich>
      </c:tx>
      <c:layout>
        <c:manualLayout>
          <c:xMode val="edge"/>
          <c:yMode val="edge"/>
          <c:x val="0.30895486424852631"/>
          <c:y val="0.88888888888888884"/>
        </c:manualLayout>
      </c:layout>
      <c:overlay val="0"/>
      <c:spPr>
        <a:noFill/>
        <a:ln>
          <a:noFill/>
        </a:ln>
        <a:effectLst/>
      </c:spPr>
      <c:txPr>
        <a:bodyPr rot="0" spcFirstLastPara="1" vertOverflow="ellipsis" vert="horz" wrap="square" anchor="ctr" anchorCtr="1"/>
        <a:lstStyle/>
        <a:p>
          <a:pPr>
            <a:defRPr sz="2160" b="1" i="0" u="none" strike="noStrike" kern="1200" baseline="0">
              <a:solidFill>
                <a:schemeClr val="tx1"/>
              </a:solidFill>
              <a:latin typeface="+mn-lt"/>
              <a:ea typeface="+mn-ea"/>
              <a:cs typeface="+mn-cs"/>
            </a:defRPr>
          </a:pPr>
          <a:endParaRPr lang="en-US"/>
        </a:p>
      </c:txPr>
    </c:title>
    <c:autoTitleDeleted val="0"/>
    <c:plotArea>
      <c:layout>
        <c:manualLayout>
          <c:layoutTarget val="inner"/>
          <c:xMode val="edge"/>
          <c:yMode val="edge"/>
          <c:x val="3.2786885245901641E-2"/>
          <c:y val="5.3519065325167675E-2"/>
          <c:w val="0.93989071038251371"/>
          <c:h val="0.75203649023038777"/>
        </c:manualLayout>
      </c:layout>
      <c:barChart>
        <c:barDir val="col"/>
        <c:grouping val="clustered"/>
        <c:varyColors val="0"/>
        <c:ser>
          <c:idx val="0"/>
          <c:order val="0"/>
          <c:tx>
            <c:strRef>
              <c:f>Sheet1!$B$1</c:f>
              <c:strCache>
                <c:ptCount val="1"/>
                <c:pt idx="0">
                  <c:v>Month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Conversion</c:v>
                </c:pt>
              </c:strCache>
            </c:strRef>
          </c:cat>
          <c:val>
            <c:numRef>
              <c:f>Sheet1!$B$2</c:f>
              <c:numCache>
                <c:formatCode>0%</c:formatCode>
                <c:ptCount val="1"/>
                <c:pt idx="0">
                  <c:v>0.02</c:v>
                </c:pt>
              </c:numCache>
            </c:numRef>
          </c:val>
          <c:extLst>
            <c:ext xmlns:c16="http://schemas.microsoft.com/office/drawing/2014/chart" uri="{C3380CC4-5D6E-409C-BE32-E72D297353CC}">
              <c16:uniqueId val="{00000000-C2D2-4FB6-B83E-C290D18F554C}"/>
            </c:ext>
          </c:extLst>
        </c:ser>
        <c:ser>
          <c:idx val="1"/>
          <c:order val="1"/>
          <c:tx>
            <c:strRef>
              <c:f>Sheet1!$C$1</c:f>
              <c:strCache>
                <c:ptCount val="1"/>
                <c:pt idx="0">
                  <c:v>Month 2</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Conversion</c:v>
                </c:pt>
              </c:strCache>
            </c:strRef>
          </c:cat>
          <c:val>
            <c:numRef>
              <c:f>Sheet1!$C$2</c:f>
              <c:numCache>
                <c:formatCode>0%</c:formatCode>
                <c:ptCount val="1"/>
                <c:pt idx="0">
                  <c:v>0.05</c:v>
                </c:pt>
              </c:numCache>
            </c:numRef>
          </c:val>
          <c:extLst>
            <c:ext xmlns:c16="http://schemas.microsoft.com/office/drawing/2014/chart" uri="{C3380CC4-5D6E-409C-BE32-E72D297353CC}">
              <c16:uniqueId val="{00000001-C2D2-4FB6-B83E-C290D18F554C}"/>
            </c:ext>
          </c:extLst>
        </c:ser>
        <c:ser>
          <c:idx val="2"/>
          <c:order val="2"/>
          <c:tx>
            <c:strRef>
              <c:f>Sheet1!$D$1</c:f>
              <c:strCache>
                <c:ptCount val="1"/>
                <c:pt idx="0">
                  <c:v>Month 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Conversion</c:v>
                </c:pt>
              </c:strCache>
            </c:strRef>
          </c:cat>
          <c:val>
            <c:numRef>
              <c:f>Sheet1!$D$2</c:f>
              <c:numCache>
                <c:formatCode>0%</c:formatCode>
                <c:ptCount val="1"/>
                <c:pt idx="0">
                  <c:v>0.09</c:v>
                </c:pt>
              </c:numCache>
            </c:numRef>
          </c:val>
          <c:extLst>
            <c:ext xmlns:c16="http://schemas.microsoft.com/office/drawing/2014/chart" uri="{C3380CC4-5D6E-409C-BE32-E72D297353CC}">
              <c16:uniqueId val="{00000002-C2D2-4FB6-B83E-C290D18F554C}"/>
            </c:ext>
          </c:extLst>
        </c:ser>
        <c:dLbls>
          <c:showLegendKey val="0"/>
          <c:showVal val="1"/>
          <c:showCatName val="0"/>
          <c:showSerName val="0"/>
          <c:showPercent val="0"/>
          <c:showBubbleSize val="0"/>
        </c:dLbls>
        <c:gapWidth val="350"/>
        <c:overlap val="-70"/>
        <c:axId val="-89163792"/>
        <c:axId val="-89178480"/>
      </c:barChart>
      <c:catAx>
        <c:axId val="-89163792"/>
        <c:scaling>
          <c:orientation val="minMax"/>
        </c:scaling>
        <c:delete val="1"/>
        <c:axPos val="b"/>
        <c:numFmt formatCode="General" sourceLinked="0"/>
        <c:majorTickMark val="none"/>
        <c:minorTickMark val="none"/>
        <c:tickLblPos val="nextTo"/>
        <c:crossAx val="-89178480"/>
        <c:crosses val="autoZero"/>
        <c:auto val="1"/>
        <c:lblAlgn val="ctr"/>
        <c:lblOffset val="100"/>
        <c:noMultiLvlLbl val="0"/>
      </c:catAx>
      <c:valAx>
        <c:axId val="-89178480"/>
        <c:scaling>
          <c:orientation val="minMax"/>
        </c:scaling>
        <c:delete val="1"/>
        <c:axPos val="l"/>
        <c:numFmt formatCode="0%" sourceLinked="1"/>
        <c:majorTickMark val="out"/>
        <c:minorTickMark val="none"/>
        <c:tickLblPos val="nextTo"/>
        <c:crossAx val="-89163792"/>
        <c:crosses val="autoZero"/>
        <c:crossBetween val="between"/>
      </c:valAx>
      <c:spPr>
        <a:noFill/>
        <a:ln>
          <a:noFill/>
        </a:ln>
        <a:effectLst/>
      </c:spPr>
    </c:plotArea>
    <c:legend>
      <c:legendPos val="t"/>
      <c:layout>
        <c:manualLayout>
          <c:xMode val="edge"/>
          <c:yMode val="edge"/>
          <c:x val="1.3661202185792349E-2"/>
          <c:y val="0.80786690726159227"/>
          <c:w val="0.98101996471752506"/>
          <c:h val="7.5421730571722009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36C-41C7-8BE4-C3C08652A23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36C-41C7-8BE4-C3C08652A2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36C-41C7-8BE4-C3C08652A2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36C-41C7-8BE4-C3C08652A23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36C-41C7-8BE4-C3C08652A230}"/>
              </c:ext>
            </c:extLst>
          </c:dPt>
          <c:cat>
            <c:strRef>
              <c:f>Sheet1!$A$2:$A$6</c:f>
              <c:strCache>
                <c:ptCount val="5"/>
                <c:pt idx="0">
                  <c:v>1st</c:v>
                </c:pt>
                <c:pt idx="1">
                  <c:v>2nd</c:v>
                </c:pt>
                <c:pt idx="2">
                  <c:v>3rd</c:v>
                </c:pt>
                <c:pt idx="3">
                  <c:v>4th</c:v>
                </c:pt>
                <c:pt idx="4">
                  <c:v>5th</c:v>
                </c:pt>
              </c:strCache>
            </c:strRef>
          </c:cat>
          <c:val>
            <c:numRef>
              <c:f>Sheet1!$B$2:$B$6</c:f>
              <c:numCache>
                <c:formatCode>0%</c:formatCode>
                <c:ptCount val="5"/>
                <c:pt idx="0">
                  <c:v>0.34</c:v>
                </c:pt>
                <c:pt idx="1">
                  <c:v>0.25</c:v>
                </c:pt>
                <c:pt idx="2">
                  <c:v>0.14000000000000001</c:v>
                </c:pt>
                <c:pt idx="3">
                  <c:v>0.16</c:v>
                </c:pt>
                <c:pt idx="4">
                  <c:v>0.11</c:v>
                </c:pt>
              </c:numCache>
            </c:numRef>
          </c:val>
          <c:extLst>
            <c:ext xmlns:c16="http://schemas.microsoft.com/office/drawing/2014/chart" uri="{C3380CC4-5D6E-409C-BE32-E72D297353CC}">
              <c16:uniqueId val="{0000000A-436C-41C7-8BE4-C3C08652A230}"/>
            </c:ext>
          </c:extLst>
        </c:ser>
        <c:dLbls>
          <c:showLegendKey val="0"/>
          <c:showVal val="0"/>
          <c:showCatName val="0"/>
          <c:showSerName val="0"/>
          <c:showPercent val="0"/>
          <c:showBubbleSize val="0"/>
          <c:showLeaderLines val="1"/>
        </c:dLbls>
        <c:firstSliceAng val="0"/>
        <c:holeSize val="81"/>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1">
                  <a:lumMod val="40000"/>
                  <a:lumOff val="60000"/>
                </a:schemeClr>
              </a:solidFill>
              <a:ln w="19050">
                <a:solidFill>
                  <a:schemeClr val="lt1"/>
                </a:solidFill>
              </a:ln>
              <a:effectLst/>
            </c:spPr>
            <c:extLst>
              <c:ext xmlns:c16="http://schemas.microsoft.com/office/drawing/2014/chart" uri="{C3380CC4-5D6E-409C-BE32-E72D297353CC}">
                <c16:uniqueId val="{00000001-F840-4F56-A12F-31BB4CB0B404}"/>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F840-4F56-A12F-31BB4CB0B404}"/>
              </c:ext>
            </c:extLst>
          </c:dPt>
          <c:cat>
            <c:strRef>
              <c:f>Sheet1!$A$2:$A$3</c:f>
              <c:strCache>
                <c:ptCount val="2"/>
                <c:pt idx="0">
                  <c:v>1st Qtr</c:v>
                </c:pt>
                <c:pt idx="1">
                  <c:v>2nd Qtr</c:v>
                </c:pt>
              </c:strCache>
            </c:strRef>
          </c:cat>
          <c:val>
            <c:numRef>
              <c:f>Sheet1!$B$2:$B$3</c:f>
              <c:numCache>
                <c:formatCode>0%</c:formatCode>
                <c:ptCount val="2"/>
                <c:pt idx="0">
                  <c:v>0.26</c:v>
                </c:pt>
                <c:pt idx="1">
                  <c:v>0.74</c:v>
                </c:pt>
              </c:numCache>
            </c:numRef>
          </c:val>
          <c:extLst>
            <c:ext xmlns:c16="http://schemas.microsoft.com/office/drawing/2014/chart" uri="{C3380CC4-5D6E-409C-BE32-E72D297353CC}">
              <c16:uniqueId val="{00000004-F840-4F56-A12F-31BB4CB0B40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1">
                  <a:lumMod val="40000"/>
                  <a:lumOff val="60000"/>
                </a:schemeClr>
              </a:solidFill>
              <a:ln w="19050">
                <a:solidFill>
                  <a:schemeClr val="lt1"/>
                </a:solidFill>
              </a:ln>
              <a:effectLst/>
            </c:spPr>
            <c:extLst>
              <c:ext xmlns:c16="http://schemas.microsoft.com/office/drawing/2014/chart" uri="{C3380CC4-5D6E-409C-BE32-E72D297353CC}">
                <c16:uniqueId val="{00000001-4A56-4582-AAFE-2D808334A268}"/>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4A56-4582-AAFE-2D808334A268}"/>
              </c:ext>
            </c:extLst>
          </c:dPt>
          <c:cat>
            <c:strRef>
              <c:f>Sheet1!$A$2:$A$3</c:f>
              <c:strCache>
                <c:ptCount val="2"/>
                <c:pt idx="0">
                  <c:v>1st Qtr</c:v>
                </c:pt>
                <c:pt idx="1">
                  <c:v>2nd Qtr</c:v>
                </c:pt>
              </c:strCache>
            </c:strRef>
          </c:cat>
          <c:val>
            <c:numRef>
              <c:f>Sheet1!$B$2:$B$3</c:f>
              <c:numCache>
                <c:formatCode>0%</c:formatCode>
                <c:ptCount val="2"/>
                <c:pt idx="0">
                  <c:v>0.32</c:v>
                </c:pt>
                <c:pt idx="1">
                  <c:v>0.68</c:v>
                </c:pt>
              </c:numCache>
            </c:numRef>
          </c:val>
          <c:extLst>
            <c:ext xmlns:c16="http://schemas.microsoft.com/office/drawing/2014/chart" uri="{C3380CC4-5D6E-409C-BE32-E72D297353CC}">
              <c16:uniqueId val="{00000004-4A56-4582-AAFE-2D808334A26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1">
                  <a:lumMod val="40000"/>
                  <a:lumOff val="60000"/>
                </a:schemeClr>
              </a:solidFill>
              <a:ln w="19050">
                <a:solidFill>
                  <a:schemeClr val="lt1"/>
                </a:solidFill>
              </a:ln>
              <a:effectLst/>
            </c:spPr>
            <c:extLst>
              <c:ext xmlns:c16="http://schemas.microsoft.com/office/drawing/2014/chart" uri="{C3380CC4-5D6E-409C-BE32-E72D297353CC}">
                <c16:uniqueId val="{00000001-74EF-4196-AD7E-917635E61CB2}"/>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74EF-4196-AD7E-917635E61CB2}"/>
              </c:ext>
            </c:extLst>
          </c:dPt>
          <c:cat>
            <c:strRef>
              <c:f>Sheet1!$A$2:$A$3</c:f>
              <c:strCache>
                <c:ptCount val="2"/>
                <c:pt idx="0">
                  <c:v>1st Qtr</c:v>
                </c:pt>
                <c:pt idx="1">
                  <c:v>2nd Qtr</c:v>
                </c:pt>
              </c:strCache>
            </c:strRef>
          </c:cat>
          <c:val>
            <c:numRef>
              <c:f>Sheet1!$B$2:$B$3</c:f>
              <c:numCache>
                <c:formatCode>0%</c:formatCode>
                <c:ptCount val="2"/>
                <c:pt idx="0">
                  <c:v>0.41</c:v>
                </c:pt>
                <c:pt idx="1">
                  <c:v>0.59</c:v>
                </c:pt>
              </c:numCache>
            </c:numRef>
          </c:val>
          <c:extLst>
            <c:ext xmlns:c16="http://schemas.microsoft.com/office/drawing/2014/chart" uri="{C3380CC4-5D6E-409C-BE32-E72D297353CC}">
              <c16:uniqueId val="{00000004-74EF-4196-AD7E-917635E61CB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541666666666667E-2"/>
          <c:y val="1.9277108433734941E-2"/>
          <c:w val="0.9770833333333333"/>
          <c:h val="0.96465863453815259"/>
        </c:manualLayout>
      </c:layout>
      <c:barChart>
        <c:barDir val="bar"/>
        <c:grouping val="clustered"/>
        <c:varyColors val="0"/>
        <c:ser>
          <c:idx val="0"/>
          <c:order val="0"/>
          <c:tx>
            <c:strRef>
              <c:f>Sheet1!$B$1</c:f>
              <c:strCache>
                <c:ptCount val="1"/>
                <c:pt idx="0">
                  <c:v>Series 1</c:v>
                </c:pt>
              </c:strCache>
            </c:strRef>
          </c:tx>
          <c:spPr>
            <a:pattFill prst="narVert">
              <a:fgClr>
                <a:schemeClr val="accent1"/>
              </a:fgClr>
              <a:bgClr>
                <a:schemeClr val="accent1">
                  <a:lumMod val="20000"/>
                  <a:lumOff val="80000"/>
                </a:schemeClr>
              </a:bgClr>
            </a:pattFill>
            <a:ln>
              <a:noFill/>
            </a:ln>
            <a:effectLst>
              <a:innerShdw blurRad="114300">
                <a:schemeClr val="accent1"/>
              </a:innerShdw>
            </a:effectLst>
          </c:spPr>
          <c:invertIfNegative val="0"/>
          <c:cat>
            <c:strRef>
              <c:f>Sheet1!$A$2</c:f>
              <c:strCache>
                <c:ptCount val="1"/>
                <c:pt idx="0">
                  <c:v>Category 1</c:v>
                </c:pt>
              </c:strCache>
            </c:strRef>
          </c:cat>
          <c:val>
            <c:numRef>
              <c:f>Sheet1!$B$2</c:f>
              <c:numCache>
                <c:formatCode>General</c:formatCode>
                <c:ptCount val="1"/>
                <c:pt idx="0">
                  <c:v>3.7</c:v>
                </c:pt>
              </c:numCache>
            </c:numRef>
          </c:val>
          <c:extLst>
            <c:ext xmlns:c16="http://schemas.microsoft.com/office/drawing/2014/chart" uri="{C3380CC4-5D6E-409C-BE32-E72D297353CC}">
              <c16:uniqueId val="{00000000-7621-43B5-931D-C3810209602A}"/>
            </c:ext>
          </c:extLst>
        </c:ser>
        <c:ser>
          <c:idx val="1"/>
          <c:order val="1"/>
          <c:tx>
            <c:strRef>
              <c:f>Sheet1!$C$1</c:f>
              <c:strCache>
                <c:ptCount val="1"/>
                <c:pt idx="0">
                  <c:v>Series 2</c:v>
                </c:pt>
              </c:strCache>
            </c:strRef>
          </c:tx>
          <c:spPr>
            <a:pattFill prst="narVert">
              <a:fgClr>
                <a:schemeClr val="accent2"/>
              </a:fgClr>
              <a:bgClr>
                <a:schemeClr val="accent2">
                  <a:lumMod val="20000"/>
                  <a:lumOff val="80000"/>
                </a:schemeClr>
              </a:bgClr>
            </a:pattFill>
            <a:ln>
              <a:noFill/>
            </a:ln>
            <a:effectLst>
              <a:innerShdw blurRad="114300">
                <a:schemeClr val="accent2"/>
              </a:innerShdw>
            </a:effectLst>
          </c:spPr>
          <c:invertIfNegative val="0"/>
          <c:cat>
            <c:strRef>
              <c:f>Sheet1!$A$2</c:f>
              <c:strCache>
                <c:ptCount val="1"/>
                <c:pt idx="0">
                  <c:v>Category 1</c:v>
                </c:pt>
              </c:strCache>
            </c:strRef>
          </c:cat>
          <c:val>
            <c:numRef>
              <c:f>Sheet1!$C$2</c:f>
              <c:numCache>
                <c:formatCode>General</c:formatCode>
                <c:ptCount val="1"/>
                <c:pt idx="0">
                  <c:v>2.6</c:v>
                </c:pt>
              </c:numCache>
            </c:numRef>
          </c:val>
          <c:extLst>
            <c:ext xmlns:c16="http://schemas.microsoft.com/office/drawing/2014/chart" uri="{C3380CC4-5D6E-409C-BE32-E72D297353CC}">
              <c16:uniqueId val="{00000001-7621-43B5-931D-C3810209602A}"/>
            </c:ext>
          </c:extLst>
        </c:ser>
        <c:ser>
          <c:idx val="2"/>
          <c:order val="2"/>
          <c:tx>
            <c:strRef>
              <c:f>Sheet1!$D$1</c:f>
              <c:strCache>
                <c:ptCount val="1"/>
                <c:pt idx="0">
                  <c:v>Series 3</c:v>
                </c:pt>
              </c:strCache>
            </c:strRef>
          </c:tx>
          <c:spPr>
            <a:pattFill prst="narVert">
              <a:fgClr>
                <a:schemeClr val="accent3"/>
              </a:fgClr>
              <a:bgClr>
                <a:schemeClr val="accent3">
                  <a:lumMod val="20000"/>
                  <a:lumOff val="80000"/>
                </a:schemeClr>
              </a:bgClr>
            </a:pattFill>
            <a:ln>
              <a:noFill/>
            </a:ln>
            <a:effectLst>
              <a:innerShdw blurRad="114300">
                <a:schemeClr val="accent3"/>
              </a:innerShdw>
            </a:effectLst>
          </c:spPr>
          <c:invertIfNegative val="0"/>
          <c:cat>
            <c:strRef>
              <c:f>Sheet1!$A$2</c:f>
              <c:strCache>
                <c:ptCount val="1"/>
                <c:pt idx="0">
                  <c:v>Category 1</c:v>
                </c:pt>
              </c:strCache>
            </c:strRef>
          </c:cat>
          <c:val>
            <c:numRef>
              <c:f>Sheet1!$D$2</c:f>
              <c:numCache>
                <c:formatCode>General</c:formatCode>
                <c:ptCount val="1"/>
                <c:pt idx="0">
                  <c:v>2.8</c:v>
                </c:pt>
              </c:numCache>
            </c:numRef>
          </c:val>
          <c:extLst>
            <c:ext xmlns:c16="http://schemas.microsoft.com/office/drawing/2014/chart" uri="{C3380CC4-5D6E-409C-BE32-E72D297353CC}">
              <c16:uniqueId val="{00000002-7621-43B5-931D-C3810209602A}"/>
            </c:ext>
          </c:extLst>
        </c:ser>
        <c:ser>
          <c:idx val="3"/>
          <c:order val="3"/>
          <c:tx>
            <c:strRef>
              <c:f>Sheet1!$E$1</c:f>
              <c:strCache>
                <c:ptCount val="1"/>
                <c:pt idx="0">
                  <c:v>Series 4</c:v>
                </c:pt>
              </c:strCache>
            </c:strRef>
          </c:tx>
          <c:spPr>
            <a:pattFill prst="narVert">
              <a:fgClr>
                <a:schemeClr val="accent4"/>
              </a:fgClr>
              <a:bgClr>
                <a:schemeClr val="accent4">
                  <a:lumMod val="20000"/>
                  <a:lumOff val="80000"/>
                </a:schemeClr>
              </a:bgClr>
            </a:pattFill>
            <a:ln>
              <a:noFill/>
            </a:ln>
            <a:effectLst>
              <a:innerShdw blurRad="114300">
                <a:schemeClr val="accent4"/>
              </a:innerShdw>
            </a:effectLst>
          </c:spPr>
          <c:invertIfNegative val="0"/>
          <c:cat>
            <c:strRef>
              <c:f>Sheet1!$A$2</c:f>
              <c:strCache>
                <c:ptCount val="1"/>
                <c:pt idx="0">
                  <c:v>Category 1</c:v>
                </c:pt>
              </c:strCache>
            </c:strRef>
          </c:cat>
          <c:val>
            <c:numRef>
              <c:f>Sheet1!$E$2</c:f>
              <c:numCache>
                <c:formatCode>General</c:formatCode>
                <c:ptCount val="1"/>
                <c:pt idx="0">
                  <c:v>2.2999999999999998</c:v>
                </c:pt>
              </c:numCache>
            </c:numRef>
          </c:val>
          <c:extLst>
            <c:ext xmlns:c16="http://schemas.microsoft.com/office/drawing/2014/chart" uri="{C3380CC4-5D6E-409C-BE32-E72D297353CC}">
              <c16:uniqueId val="{00000003-7621-43B5-931D-C3810209602A}"/>
            </c:ext>
          </c:extLst>
        </c:ser>
        <c:dLbls>
          <c:showLegendKey val="0"/>
          <c:showVal val="0"/>
          <c:showCatName val="0"/>
          <c:showSerName val="0"/>
          <c:showPercent val="0"/>
          <c:showBubbleSize val="0"/>
        </c:dLbls>
        <c:gapWidth val="65"/>
        <c:overlap val="-43"/>
        <c:axId val="-89162704"/>
        <c:axId val="-89175760"/>
      </c:barChart>
      <c:catAx>
        <c:axId val="-89162704"/>
        <c:scaling>
          <c:orientation val="minMax"/>
        </c:scaling>
        <c:delete val="1"/>
        <c:axPos val="l"/>
        <c:numFmt formatCode="General" sourceLinked="1"/>
        <c:majorTickMark val="none"/>
        <c:minorTickMark val="none"/>
        <c:tickLblPos val="nextTo"/>
        <c:crossAx val="-89175760"/>
        <c:crosses val="autoZero"/>
        <c:auto val="1"/>
        <c:lblAlgn val="ctr"/>
        <c:lblOffset val="100"/>
        <c:noMultiLvlLbl val="0"/>
      </c:catAx>
      <c:valAx>
        <c:axId val="-89175760"/>
        <c:scaling>
          <c:orientation val="minMax"/>
        </c:scaling>
        <c:delete val="1"/>
        <c:axPos val="b"/>
        <c:numFmt formatCode="General" sourceLinked="1"/>
        <c:majorTickMark val="none"/>
        <c:minorTickMark val="none"/>
        <c:tickLblPos val="nextTo"/>
        <c:crossAx val="-89162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3840298808802743"/>
          <c:y val="2.8769841269841268E-2"/>
        </c:manualLayout>
      </c:layout>
      <c:overlay val="0"/>
      <c:txPr>
        <a:bodyPr/>
        <a:lstStyle/>
        <a:p>
          <a:pPr>
            <a:defRPr>
              <a:solidFill>
                <a:schemeClr val="bg2">
                  <a:lumMod val="50000"/>
                </a:schemeClr>
              </a:solidFill>
            </a:defRPr>
          </a:pPr>
          <a:endParaRPr lang="en-US"/>
        </a:p>
      </c:txPr>
    </c:title>
    <c:autoTitleDeleted val="0"/>
    <c:plotArea>
      <c:layout/>
      <c:pieChart>
        <c:varyColors val="1"/>
        <c:ser>
          <c:idx val="0"/>
          <c:order val="0"/>
          <c:tx>
            <c:strRef>
              <c:f>Sheet1!$B$1</c:f>
              <c:strCache>
                <c:ptCount val="1"/>
                <c:pt idx="0">
                  <c:v>Sales</c:v>
                </c:pt>
              </c:strCache>
            </c:strRef>
          </c:tx>
          <c:cat>
            <c:strRef>
              <c:f>Sheet1!$A$2:$A$5</c:f>
              <c:strCache>
                <c:ptCount val="4"/>
                <c:pt idx="0">
                  <c:v>Q1</c:v>
                </c:pt>
                <c:pt idx="1">
                  <c:v>Q2</c:v>
                </c:pt>
                <c:pt idx="2">
                  <c:v>Q3</c:v>
                </c:pt>
                <c:pt idx="3">
                  <c:v>Q4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C6E-4F63-AA45-EC3A057F9F79}"/>
            </c:ext>
          </c:extLst>
        </c:ser>
        <c:dLbls>
          <c:showLegendKey val="0"/>
          <c:showVal val="0"/>
          <c:showCatName val="0"/>
          <c:showSerName val="0"/>
          <c:showPercent val="0"/>
          <c:showBubbleSize val="0"/>
          <c:showLeaderLines val="1"/>
        </c:dLbls>
        <c:firstSliceAng val="0"/>
      </c:pieChart>
    </c:plotArea>
    <c:legend>
      <c:legendPos val="r"/>
      <c:overlay val="0"/>
      <c:txPr>
        <a:bodyPr/>
        <a:lstStyle/>
        <a:p>
          <a:pPr>
            <a:defRPr>
              <a:solidFill>
                <a:schemeClr val="bg2">
                  <a:lumMod val="50000"/>
                </a:schemeClr>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1660811629315563"/>
          <c:y val="2.0833333333333332E-2"/>
        </c:manualLayout>
      </c:layout>
      <c:overlay val="0"/>
      <c:txPr>
        <a:bodyPr/>
        <a:lstStyle/>
        <a:p>
          <a:pPr>
            <a:defRPr>
              <a:solidFill>
                <a:schemeClr val="bg2">
                  <a:lumMod val="50000"/>
                </a:schemeClr>
              </a:solidFill>
            </a:defRPr>
          </a:pPr>
          <a:endParaRPr lang="en-US"/>
        </a:p>
      </c:txPr>
    </c:title>
    <c:autoTitleDeleted val="0"/>
    <c:plotArea>
      <c:layout/>
      <c:pieChart>
        <c:varyColors val="1"/>
        <c:ser>
          <c:idx val="0"/>
          <c:order val="0"/>
          <c:tx>
            <c:strRef>
              <c:f>Sheet1!$B$1</c:f>
              <c:strCache>
                <c:ptCount val="1"/>
                <c:pt idx="0">
                  <c:v>Seasons</c:v>
                </c:pt>
              </c:strCache>
            </c:strRef>
          </c:tx>
          <c:cat>
            <c:strRef>
              <c:f>Sheet1!$A$2:$A$5</c:f>
              <c:strCache>
                <c:ptCount val="4"/>
                <c:pt idx="0">
                  <c:v>Spring</c:v>
                </c:pt>
                <c:pt idx="1">
                  <c:v>Summer</c:v>
                </c:pt>
                <c:pt idx="2">
                  <c:v>Fall</c:v>
                </c:pt>
                <c:pt idx="3">
                  <c:v>Winter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94B9-4304-9DBF-DFB2C977AF2A}"/>
            </c:ext>
          </c:extLst>
        </c:ser>
        <c:dLbls>
          <c:showLegendKey val="0"/>
          <c:showVal val="0"/>
          <c:showCatName val="0"/>
          <c:showSerName val="0"/>
          <c:showPercent val="0"/>
          <c:showBubbleSize val="0"/>
          <c:showLeaderLines val="1"/>
        </c:dLbls>
        <c:firstSliceAng val="0"/>
      </c:pieChart>
    </c:plotArea>
    <c:legend>
      <c:legendPos val="r"/>
      <c:overlay val="0"/>
      <c:txPr>
        <a:bodyPr/>
        <a:lstStyle/>
        <a:p>
          <a:pPr>
            <a:defRPr>
              <a:solidFill>
                <a:schemeClr val="bg2">
                  <a:lumMod val="50000"/>
                </a:schemeClr>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effectLst>
              <a:outerShdw blurRad="50800" dist="38100" dir="8100000" algn="tr" rotWithShape="0">
                <a:prstClr val="black">
                  <a:alpha val="40000"/>
                </a:prstClr>
              </a:outerShdw>
            </a:effectLst>
          </c:spPr>
          <c:dPt>
            <c:idx val="0"/>
            <c:bubble3D val="0"/>
            <c:spPr>
              <a:solidFill>
                <a:schemeClr val="accent3"/>
              </a:solidFill>
              <a:ln w="19050">
                <a:solidFill>
                  <a:schemeClr val="lt1"/>
                </a:solidFill>
              </a:ln>
              <a:effectLst>
                <a:outerShdw blurRad="50800" dist="38100" dir="8100000" algn="tr" rotWithShape="0">
                  <a:prstClr val="black">
                    <a:alpha val="40000"/>
                  </a:prstClr>
                </a:outerShdw>
              </a:effectLst>
            </c:spPr>
            <c:extLst>
              <c:ext xmlns:c16="http://schemas.microsoft.com/office/drawing/2014/chart" uri="{C3380CC4-5D6E-409C-BE32-E72D297353CC}">
                <c16:uniqueId val="{00000001-50FD-44B9-A01C-0A2CC277638A}"/>
              </c:ext>
            </c:extLst>
          </c:dPt>
          <c:dPt>
            <c:idx val="1"/>
            <c:bubble3D val="0"/>
            <c:spPr>
              <a:solidFill>
                <a:schemeClr val="bg1">
                  <a:lumMod val="95000"/>
                </a:schemeClr>
              </a:solidFill>
              <a:ln w="19050">
                <a:solidFill>
                  <a:schemeClr val="lt1"/>
                </a:solidFill>
              </a:ln>
              <a:effectLst>
                <a:outerShdw blurRad="50800" dist="38100" dir="8100000" algn="tr" rotWithShape="0">
                  <a:prstClr val="black">
                    <a:alpha val="40000"/>
                  </a:prstClr>
                </a:outerShdw>
              </a:effectLst>
            </c:spPr>
            <c:extLst>
              <c:ext xmlns:c16="http://schemas.microsoft.com/office/drawing/2014/chart" uri="{C3380CC4-5D6E-409C-BE32-E72D297353CC}">
                <c16:uniqueId val="{00000003-50FD-44B9-A01C-0A2CC277638A}"/>
              </c:ext>
            </c:extLst>
          </c:dPt>
          <c:cat>
            <c:strRef>
              <c:f>Sheet1!$A$2:$A$3</c:f>
              <c:strCache>
                <c:ptCount val="2"/>
                <c:pt idx="0">
                  <c:v>1st Qtr</c:v>
                </c:pt>
                <c:pt idx="1">
                  <c:v>2nd Qtr</c:v>
                </c:pt>
              </c:strCache>
            </c:strRef>
          </c:cat>
          <c:val>
            <c:numRef>
              <c:f>Sheet1!$B$2:$B$3</c:f>
              <c:numCache>
                <c:formatCode>0%</c:formatCode>
                <c:ptCount val="2"/>
                <c:pt idx="0">
                  <c:v>0.45</c:v>
                </c:pt>
                <c:pt idx="1">
                  <c:v>0.55000000000000004</c:v>
                </c:pt>
              </c:numCache>
            </c:numRef>
          </c:val>
          <c:extLst>
            <c:ext xmlns:c16="http://schemas.microsoft.com/office/drawing/2014/chart" uri="{C3380CC4-5D6E-409C-BE32-E72D297353CC}">
              <c16:uniqueId val="{00000004-50FD-44B9-A01C-0A2CC277638A}"/>
            </c:ext>
          </c:extLst>
        </c:ser>
        <c:dLbls>
          <c:showLegendKey val="0"/>
          <c:showVal val="0"/>
          <c:showCatName val="0"/>
          <c:showSerName val="0"/>
          <c:showPercent val="0"/>
          <c:showBubbleSize val="0"/>
          <c:showLeaderLines val="1"/>
        </c:dLbls>
        <c:firstSliceAng val="0"/>
        <c:holeSize val="62"/>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596484453866344"/>
          <c:y val="2.0833333333333332E-2"/>
        </c:manualLayout>
      </c:layout>
      <c:overlay val="0"/>
      <c:txPr>
        <a:bodyPr/>
        <a:lstStyle/>
        <a:p>
          <a:pPr>
            <a:defRPr>
              <a:solidFill>
                <a:schemeClr val="bg2">
                  <a:lumMod val="50000"/>
                </a:schemeClr>
              </a:solidFill>
            </a:defRPr>
          </a:pPr>
          <a:endParaRPr lang="en-US"/>
        </a:p>
      </c:txPr>
    </c:title>
    <c:autoTitleDeleted val="0"/>
    <c:plotArea>
      <c:layout/>
      <c:pieChart>
        <c:varyColors val="1"/>
        <c:ser>
          <c:idx val="0"/>
          <c:order val="0"/>
          <c:tx>
            <c:strRef>
              <c:f>Sheet1!$B$1</c:f>
              <c:strCache>
                <c:ptCount val="1"/>
                <c:pt idx="0">
                  <c:v>Growth</c:v>
                </c:pt>
              </c:strCache>
            </c:strRef>
          </c:tx>
          <c:cat>
            <c:numRef>
              <c:f>Sheet1!$A$2:$A$4</c:f>
              <c:numCache>
                <c:formatCode>General</c:formatCode>
                <c:ptCount val="3"/>
                <c:pt idx="0">
                  <c:v>2015</c:v>
                </c:pt>
                <c:pt idx="1">
                  <c:v>2016</c:v>
                </c:pt>
                <c:pt idx="2">
                  <c:v>2017</c:v>
                </c:pt>
              </c:numCache>
            </c:numRef>
          </c:cat>
          <c:val>
            <c:numRef>
              <c:f>Sheet1!$B$2:$B$4</c:f>
              <c:numCache>
                <c:formatCode>General</c:formatCode>
                <c:ptCount val="3"/>
                <c:pt idx="0">
                  <c:v>3.2</c:v>
                </c:pt>
                <c:pt idx="1">
                  <c:v>1.4</c:v>
                </c:pt>
                <c:pt idx="2">
                  <c:v>1.2</c:v>
                </c:pt>
              </c:numCache>
            </c:numRef>
          </c:val>
          <c:extLst>
            <c:ext xmlns:c16="http://schemas.microsoft.com/office/drawing/2014/chart" uri="{C3380CC4-5D6E-409C-BE32-E72D297353CC}">
              <c16:uniqueId val="{00000000-495F-432E-AD3A-8922BFF07985}"/>
            </c:ext>
          </c:extLst>
        </c:ser>
        <c:dLbls>
          <c:showLegendKey val="0"/>
          <c:showVal val="0"/>
          <c:showCatName val="0"/>
          <c:showSerName val="0"/>
          <c:showPercent val="0"/>
          <c:showBubbleSize val="0"/>
          <c:showLeaderLines val="1"/>
        </c:dLbls>
        <c:firstSliceAng val="0"/>
      </c:pieChart>
    </c:plotArea>
    <c:legend>
      <c:legendPos val="r"/>
      <c:overlay val="0"/>
      <c:txPr>
        <a:bodyPr/>
        <a:lstStyle/>
        <a:p>
          <a:pPr>
            <a:defRPr>
              <a:solidFill>
                <a:schemeClr val="bg2">
                  <a:lumMod val="50000"/>
                </a:schemeClr>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294451890322219E-2"/>
          <c:y val="3.0983488982481842E-2"/>
          <c:w val="0.89178085948211694"/>
          <c:h val="0.89168772508087657"/>
        </c:manualLayout>
      </c:layout>
      <c:lineChart>
        <c:grouping val="standard"/>
        <c:varyColors val="0"/>
        <c:ser>
          <c:idx val="0"/>
          <c:order val="0"/>
          <c:tx>
            <c:strRef>
              <c:f>Sheet1!$B$1</c:f>
              <c:strCache>
                <c:ptCount val="1"/>
                <c:pt idx="0">
                  <c:v>Product 1</c:v>
                </c:pt>
              </c:strCache>
            </c:strRef>
          </c:tx>
          <c:spPr>
            <a:ln w="28575" cap="rnd">
              <a:solidFill>
                <a:schemeClr val="accent1"/>
              </a:solidFill>
              <a:round/>
            </a:ln>
            <a:effectLst/>
          </c:spPr>
          <c:marker>
            <c:symbol val="none"/>
          </c:marker>
          <c:cat>
            <c:strRef>
              <c:f>Sheet1!$A$2:$A$13</c:f>
              <c:strCache>
                <c:ptCount val="12"/>
                <c:pt idx="0">
                  <c:v>Jan</c:v>
                </c:pt>
                <c:pt idx="1">
                  <c:v>Feb</c:v>
                </c:pt>
                <c:pt idx="2">
                  <c:v>March</c:v>
                </c:pt>
                <c:pt idx="3">
                  <c:v>April</c:v>
                </c:pt>
                <c:pt idx="4">
                  <c:v>May</c:v>
                </c:pt>
                <c:pt idx="5">
                  <c:v>June</c:v>
                </c:pt>
                <c:pt idx="6">
                  <c:v>July</c:v>
                </c:pt>
                <c:pt idx="7">
                  <c:v>Aug</c:v>
                </c:pt>
                <c:pt idx="8">
                  <c:v>Sep</c:v>
                </c:pt>
                <c:pt idx="9">
                  <c:v>Oct</c:v>
                </c:pt>
                <c:pt idx="10">
                  <c:v>Nov</c:v>
                </c:pt>
                <c:pt idx="11">
                  <c:v>Dec</c:v>
                </c:pt>
              </c:strCache>
            </c:strRef>
          </c:cat>
          <c:val>
            <c:numRef>
              <c:f>Sheet1!$B$2:$B$13</c:f>
              <c:numCache>
                <c:formatCode>General</c:formatCode>
                <c:ptCount val="12"/>
                <c:pt idx="0">
                  <c:v>6800</c:v>
                </c:pt>
                <c:pt idx="1">
                  <c:v>9800</c:v>
                </c:pt>
                <c:pt idx="2">
                  <c:v>10900</c:v>
                </c:pt>
                <c:pt idx="3">
                  <c:v>9900</c:v>
                </c:pt>
                <c:pt idx="4">
                  <c:v>10900</c:v>
                </c:pt>
                <c:pt idx="5">
                  <c:v>6800</c:v>
                </c:pt>
                <c:pt idx="6">
                  <c:v>9800</c:v>
                </c:pt>
                <c:pt idx="7">
                  <c:v>10900</c:v>
                </c:pt>
                <c:pt idx="8">
                  <c:v>6800</c:v>
                </c:pt>
                <c:pt idx="9">
                  <c:v>9800</c:v>
                </c:pt>
                <c:pt idx="10">
                  <c:v>10900</c:v>
                </c:pt>
                <c:pt idx="11">
                  <c:v>11800</c:v>
                </c:pt>
              </c:numCache>
            </c:numRef>
          </c:val>
          <c:smooth val="0"/>
          <c:extLst>
            <c:ext xmlns:c16="http://schemas.microsoft.com/office/drawing/2014/chart" uri="{C3380CC4-5D6E-409C-BE32-E72D297353CC}">
              <c16:uniqueId val="{00000000-E409-4A2D-B2C2-1E778A4CC023}"/>
            </c:ext>
          </c:extLst>
        </c:ser>
        <c:ser>
          <c:idx val="1"/>
          <c:order val="1"/>
          <c:tx>
            <c:strRef>
              <c:f>Sheet1!$C$1</c:f>
              <c:strCache>
                <c:ptCount val="1"/>
                <c:pt idx="0">
                  <c:v>Product 2</c:v>
                </c:pt>
              </c:strCache>
            </c:strRef>
          </c:tx>
          <c:spPr>
            <a:ln w="28575" cap="rnd">
              <a:solidFill>
                <a:schemeClr val="accent2"/>
              </a:solidFill>
              <a:round/>
            </a:ln>
            <a:effectLst/>
          </c:spPr>
          <c:marker>
            <c:symbol val="none"/>
          </c:marker>
          <c:cat>
            <c:strRef>
              <c:f>Sheet1!$A$2:$A$13</c:f>
              <c:strCache>
                <c:ptCount val="12"/>
                <c:pt idx="0">
                  <c:v>Jan</c:v>
                </c:pt>
                <c:pt idx="1">
                  <c:v>Feb</c:v>
                </c:pt>
                <c:pt idx="2">
                  <c:v>March</c:v>
                </c:pt>
                <c:pt idx="3">
                  <c:v>April</c:v>
                </c:pt>
                <c:pt idx="4">
                  <c:v>May</c:v>
                </c:pt>
                <c:pt idx="5">
                  <c:v>June</c:v>
                </c:pt>
                <c:pt idx="6">
                  <c:v>July</c:v>
                </c:pt>
                <c:pt idx="7">
                  <c:v>Aug</c:v>
                </c:pt>
                <c:pt idx="8">
                  <c:v>Sep</c:v>
                </c:pt>
                <c:pt idx="9">
                  <c:v>Oct</c:v>
                </c:pt>
                <c:pt idx="10">
                  <c:v>Nov</c:v>
                </c:pt>
                <c:pt idx="11">
                  <c:v>Dec</c:v>
                </c:pt>
              </c:strCache>
            </c:strRef>
          </c:cat>
          <c:val>
            <c:numRef>
              <c:f>Sheet1!$C$2:$C$13</c:f>
              <c:numCache>
                <c:formatCode>General</c:formatCode>
                <c:ptCount val="12"/>
                <c:pt idx="0">
                  <c:v>5800</c:v>
                </c:pt>
                <c:pt idx="1">
                  <c:v>6300</c:v>
                </c:pt>
                <c:pt idx="2">
                  <c:v>11900</c:v>
                </c:pt>
                <c:pt idx="3">
                  <c:v>10900</c:v>
                </c:pt>
                <c:pt idx="4">
                  <c:v>11900</c:v>
                </c:pt>
                <c:pt idx="5">
                  <c:v>5800</c:v>
                </c:pt>
                <c:pt idx="6">
                  <c:v>6300</c:v>
                </c:pt>
                <c:pt idx="7">
                  <c:v>11900</c:v>
                </c:pt>
                <c:pt idx="8">
                  <c:v>5800</c:v>
                </c:pt>
                <c:pt idx="9">
                  <c:v>6300</c:v>
                </c:pt>
                <c:pt idx="10">
                  <c:v>11900</c:v>
                </c:pt>
                <c:pt idx="11">
                  <c:v>12100</c:v>
                </c:pt>
              </c:numCache>
            </c:numRef>
          </c:val>
          <c:smooth val="0"/>
          <c:extLst>
            <c:ext xmlns:c16="http://schemas.microsoft.com/office/drawing/2014/chart" uri="{C3380CC4-5D6E-409C-BE32-E72D297353CC}">
              <c16:uniqueId val="{00000001-E409-4A2D-B2C2-1E778A4CC023}"/>
            </c:ext>
          </c:extLst>
        </c:ser>
        <c:ser>
          <c:idx val="2"/>
          <c:order val="2"/>
          <c:tx>
            <c:strRef>
              <c:f>Sheet1!$D$1</c:f>
              <c:strCache>
                <c:ptCount val="1"/>
                <c:pt idx="0">
                  <c:v>Product 3</c:v>
                </c:pt>
              </c:strCache>
            </c:strRef>
          </c:tx>
          <c:spPr>
            <a:ln w="28575" cap="rnd">
              <a:solidFill>
                <a:schemeClr val="accent3"/>
              </a:solidFill>
              <a:round/>
            </a:ln>
            <a:effectLst/>
          </c:spPr>
          <c:marker>
            <c:symbol val="none"/>
          </c:marker>
          <c:cat>
            <c:strRef>
              <c:f>Sheet1!$A$2:$A$13</c:f>
              <c:strCache>
                <c:ptCount val="12"/>
                <c:pt idx="0">
                  <c:v>Jan</c:v>
                </c:pt>
                <c:pt idx="1">
                  <c:v>Feb</c:v>
                </c:pt>
                <c:pt idx="2">
                  <c:v>March</c:v>
                </c:pt>
                <c:pt idx="3">
                  <c:v>April</c:v>
                </c:pt>
                <c:pt idx="4">
                  <c:v>May</c:v>
                </c:pt>
                <c:pt idx="5">
                  <c:v>June</c:v>
                </c:pt>
                <c:pt idx="6">
                  <c:v>July</c:v>
                </c:pt>
                <c:pt idx="7">
                  <c:v>Aug</c:v>
                </c:pt>
                <c:pt idx="8">
                  <c:v>Sep</c:v>
                </c:pt>
                <c:pt idx="9">
                  <c:v>Oct</c:v>
                </c:pt>
                <c:pt idx="10">
                  <c:v>Nov</c:v>
                </c:pt>
                <c:pt idx="11">
                  <c:v>Dec</c:v>
                </c:pt>
              </c:strCache>
            </c:strRef>
          </c:cat>
          <c:val>
            <c:numRef>
              <c:f>Sheet1!$D$2:$D$13</c:f>
              <c:numCache>
                <c:formatCode>General</c:formatCode>
                <c:ptCount val="12"/>
                <c:pt idx="0">
                  <c:v>500</c:v>
                </c:pt>
                <c:pt idx="1">
                  <c:v>7800</c:v>
                </c:pt>
                <c:pt idx="2">
                  <c:v>4600</c:v>
                </c:pt>
                <c:pt idx="3">
                  <c:v>9500</c:v>
                </c:pt>
                <c:pt idx="4">
                  <c:v>9800</c:v>
                </c:pt>
                <c:pt idx="5">
                  <c:v>500</c:v>
                </c:pt>
                <c:pt idx="6">
                  <c:v>7800</c:v>
                </c:pt>
                <c:pt idx="7">
                  <c:v>4600</c:v>
                </c:pt>
                <c:pt idx="8">
                  <c:v>500</c:v>
                </c:pt>
                <c:pt idx="9">
                  <c:v>7800</c:v>
                </c:pt>
                <c:pt idx="10">
                  <c:v>4600</c:v>
                </c:pt>
                <c:pt idx="11">
                  <c:v>5600</c:v>
                </c:pt>
              </c:numCache>
            </c:numRef>
          </c:val>
          <c:smooth val="0"/>
          <c:extLst>
            <c:ext xmlns:c16="http://schemas.microsoft.com/office/drawing/2014/chart" uri="{C3380CC4-5D6E-409C-BE32-E72D297353CC}">
              <c16:uniqueId val="{00000002-E409-4A2D-B2C2-1E778A4CC023}"/>
            </c:ext>
          </c:extLst>
        </c:ser>
        <c:dLbls>
          <c:showLegendKey val="0"/>
          <c:showVal val="0"/>
          <c:showCatName val="0"/>
          <c:showSerName val="0"/>
          <c:showPercent val="0"/>
          <c:showBubbleSize val="0"/>
        </c:dLbls>
        <c:smooth val="0"/>
        <c:axId val="-89188816"/>
        <c:axId val="-89164336"/>
      </c:lineChart>
      <c:catAx>
        <c:axId val="-89188816"/>
        <c:scaling>
          <c:orientation val="minMax"/>
        </c:scaling>
        <c:delete val="0"/>
        <c:axPos val="b"/>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89164336"/>
        <c:crosses val="autoZero"/>
        <c:auto val="1"/>
        <c:lblAlgn val="ctr"/>
        <c:lblOffset val="100"/>
        <c:tickLblSkip val="1"/>
        <c:noMultiLvlLbl val="0"/>
      </c:catAx>
      <c:valAx>
        <c:axId val="-8916433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89188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effectLst>
              <a:outerShdw blurRad="50800" dist="38100" dir="8100000" algn="tr" rotWithShape="0">
                <a:prstClr val="black">
                  <a:alpha val="40000"/>
                </a:prstClr>
              </a:outerShdw>
            </a:effectLst>
          </c:spPr>
          <c:dPt>
            <c:idx val="0"/>
            <c:bubble3D val="0"/>
            <c:spPr>
              <a:solidFill>
                <a:schemeClr val="accent4"/>
              </a:solidFill>
              <a:ln w="19050">
                <a:solidFill>
                  <a:schemeClr val="lt1"/>
                </a:solidFill>
              </a:ln>
              <a:effectLst>
                <a:outerShdw blurRad="50800" dist="38100" dir="8100000" algn="tr" rotWithShape="0">
                  <a:prstClr val="black">
                    <a:alpha val="40000"/>
                  </a:prstClr>
                </a:outerShdw>
              </a:effectLst>
            </c:spPr>
            <c:extLst>
              <c:ext xmlns:c16="http://schemas.microsoft.com/office/drawing/2014/chart" uri="{C3380CC4-5D6E-409C-BE32-E72D297353CC}">
                <c16:uniqueId val="{00000001-C65E-412A-A0F8-E0EE3878D77B}"/>
              </c:ext>
            </c:extLst>
          </c:dPt>
          <c:dPt>
            <c:idx val="1"/>
            <c:bubble3D val="0"/>
            <c:spPr>
              <a:solidFill>
                <a:schemeClr val="bg1">
                  <a:lumMod val="95000"/>
                </a:schemeClr>
              </a:solidFill>
              <a:ln w="19050">
                <a:solidFill>
                  <a:schemeClr val="lt1"/>
                </a:solidFill>
              </a:ln>
              <a:effectLst>
                <a:outerShdw blurRad="50800" dist="38100" dir="8100000" algn="tr" rotWithShape="0">
                  <a:prstClr val="black">
                    <a:alpha val="40000"/>
                  </a:prstClr>
                </a:outerShdw>
              </a:effectLst>
            </c:spPr>
            <c:extLst>
              <c:ext xmlns:c16="http://schemas.microsoft.com/office/drawing/2014/chart" uri="{C3380CC4-5D6E-409C-BE32-E72D297353CC}">
                <c16:uniqueId val="{00000003-C65E-412A-A0F8-E0EE3878D77B}"/>
              </c:ext>
            </c:extLst>
          </c:dPt>
          <c:cat>
            <c:strRef>
              <c:f>Sheet1!$A$2:$A$3</c:f>
              <c:strCache>
                <c:ptCount val="2"/>
                <c:pt idx="0">
                  <c:v>1st Qtr</c:v>
                </c:pt>
                <c:pt idx="1">
                  <c:v>2nd Qtr</c:v>
                </c:pt>
              </c:strCache>
            </c:strRef>
          </c:cat>
          <c:val>
            <c:numRef>
              <c:f>Sheet1!$B$2:$B$3</c:f>
              <c:numCache>
                <c:formatCode>0%</c:formatCode>
                <c:ptCount val="2"/>
                <c:pt idx="0">
                  <c:v>0.25</c:v>
                </c:pt>
                <c:pt idx="1">
                  <c:v>0.75</c:v>
                </c:pt>
              </c:numCache>
            </c:numRef>
          </c:val>
          <c:extLst>
            <c:ext xmlns:c16="http://schemas.microsoft.com/office/drawing/2014/chart" uri="{C3380CC4-5D6E-409C-BE32-E72D297353CC}">
              <c16:uniqueId val="{00000004-C65E-412A-A0F8-E0EE3878D77B}"/>
            </c:ext>
          </c:extLst>
        </c:ser>
        <c:dLbls>
          <c:showLegendKey val="0"/>
          <c:showVal val="0"/>
          <c:showCatName val="0"/>
          <c:showSerName val="0"/>
          <c:showPercent val="0"/>
          <c:showBubbleSize val="0"/>
          <c:showLeaderLines val="1"/>
        </c:dLbls>
        <c:firstSliceAng val="0"/>
        <c:holeSize val="62"/>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invertIfNegative val="0"/>
          <c:dLbls>
            <c:spPr>
              <a:noFill/>
              <a:ln>
                <a:noFill/>
              </a:ln>
              <a:effectLst/>
            </c:spPr>
            <c:txPr>
              <a:bodyPr/>
              <a:lstStyle/>
              <a:p>
                <a:pPr>
                  <a:defRPr sz="3200">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Sheet1!$B$2</c:f>
              <c:numCache>
                <c:formatCode>0%</c:formatCode>
                <c:ptCount val="1"/>
                <c:pt idx="0">
                  <c:v>0.48</c:v>
                </c:pt>
              </c:numCache>
            </c:numRef>
          </c:val>
          <c:extLst>
            <c:ext xmlns:c16="http://schemas.microsoft.com/office/drawing/2014/chart" uri="{C3380CC4-5D6E-409C-BE32-E72D297353CC}">
              <c16:uniqueId val="{00000000-9E77-4A48-A8E6-E54A08B5DC7D}"/>
            </c:ext>
          </c:extLst>
        </c:ser>
        <c:ser>
          <c:idx val="1"/>
          <c:order val="1"/>
          <c:tx>
            <c:strRef>
              <c:f>Sheet1!$C$1</c:f>
              <c:strCache>
                <c:ptCount val="1"/>
                <c:pt idx="0">
                  <c:v>Series 2</c:v>
                </c:pt>
              </c:strCache>
            </c:strRef>
          </c:tx>
          <c:invertIfNegative val="0"/>
          <c:dPt>
            <c:idx val="0"/>
            <c:invertIfNegative val="0"/>
            <c:bubble3D val="0"/>
            <c:spPr>
              <a:solidFill>
                <a:schemeClr val="accent4"/>
              </a:solidFill>
            </c:spPr>
            <c:extLst>
              <c:ext xmlns:c16="http://schemas.microsoft.com/office/drawing/2014/chart" uri="{C3380CC4-5D6E-409C-BE32-E72D297353CC}">
                <c16:uniqueId val="{00000002-9E77-4A48-A8E6-E54A08B5DC7D}"/>
              </c:ext>
            </c:extLst>
          </c:dPt>
          <c:dLbls>
            <c:spPr>
              <a:noFill/>
              <a:ln>
                <a:noFill/>
              </a:ln>
              <a:effectLst/>
            </c:spPr>
            <c:txPr>
              <a:bodyPr/>
              <a:lstStyle/>
              <a:p>
                <a:pPr>
                  <a:defRPr sz="3200">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Sheet1!$C$2</c:f>
              <c:numCache>
                <c:formatCode>0%</c:formatCode>
                <c:ptCount val="1"/>
                <c:pt idx="0">
                  <c:v>0.28000000000000003</c:v>
                </c:pt>
              </c:numCache>
            </c:numRef>
          </c:val>
          <c:extLst>
            <c:ext xmlns:c16="http://schemas.microsoft.com/office/drawing/2014/chart" uri="{C3380CC4-5D6E-409C-BE32-E72D297353CC}">
              <c16:uniqueId val="{00000003-9E77-4A48-A8E6-E54A08B5DC7D}"/>
            </c:ext>
          </c:extLst>
        </c:ser>
        <c:ser>
          <c:idx val="2"/>
          <c:order val="2"/>
          <c:tx>
            <c:strRef>
              <c:f>Sheet1!$D$1</c:f>
              <c:strCache>
                <c:ptCount val="1"/>
                <c:pt idx="0">
                  <c:v>Series 3</c:v>
                </c:pt>
              </c:strCache>
            </c:strRef>
          </c:tx>
          <c:invertIfNegative val="0"/>
          <c:dPt>
            <c:idx val="0"/>
            <c:invertIfNegative val="0"/>
            <c:bubble3D val="0"/>
            <c:spPr>
              <a:solidFill>
                <a:schemeClr val="accent3"/>
              </a:solidFill>
            </c:spPr>
            <c:extLst>
              <c:ext xmlns:c16="http://schemas.microsoft.com/office/drawing/2014/chart" uri="{C3380CC4-5D6E-409C-BE32-E72D297353CC}">
                <c16:uniqueId val="{00000005-9E77-4A48-A8E6-E54A08B5DC7D}"/>
              </c:ext>
            </c:extLst>
          </c:dPt>
          <c:dLbls>
            <c:spPr>
              <a:noFill/>
              <a:ln>
                <a:noFill/>
              </a:ln>
              <a:effectLst/>
            </c:spPr>
            <c:txPr>
              <a:bodyPr/>
              <a:lstStyle/>
              <a:p>
                <a:pPr>
                  <a:defRPr sz="3200" b="0">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Sheet1!$D$2</c:f>
              <c:numCache>
                <c:formatCode>0%</c:formatCode>
                <c:ptCount val="1"/>
                <c:pt idx="0">
                  <c:v>0.24</c:v>
                </c:pt>
              </c:numCache>
            </c:numRef>
          </c:val>
          <c:extLst>
            <c:ext xmlns:c16="http://schemas.microsoft.com/office/drawing/2014/chart" uri="{C3380CC4-5D6E-409C-BE32-E72D297353CC}">
              <c16:uniqueId val="{00000006-9E77-4A48-A8E6-E54A08B5DC7D}"/>
            </c:ext>
          </c:extLst>
        </c:ser>
        <c:dLbls>
          <c:showLegendKey val="0"/>
          <c:showVal val="1"/>
          <c:showCatName val="0"/>
          <c:showSerName val="0"/>
          <c:showPercent val="0"/>
          <c:showBubbleSize val="0"/>
        </c:dLbls>
        <c:gapWidth val="95"/>
        <c:overlap val="100"/>
        <c:axId val="-89170320"/>
        <c:axId val="-89193168"/>
      </c:barChart>
      <c:catAx>
        <c:axId val="-89170320"/>
        <c:scaling>
          <c:orientation val="minMax"/>
        </c:scaling>
        <c:delete val="1"/>
        <c:axPos val="l"/>
        <c:numFmt formatCode="General" sourceLinked="0"/>
        <c:majorTickMark val="none"/>
        <c:minorTickMark val="none"/>
        <c:tickLblPos val="nextTo"/>
        <c:crossAx val="-89193168"/>
        <c:crosses val="autoZero"/>
        <c:auto val="1"/>
        <c:lblAlgn val="ctr"/>
        <c:lblOffset val="100"/>
        <c:noMultiLvlLbl val="0"/>
      </c:catAx>
      <c:valAx>
        <c:axId val="-89193168"/>
        <c:scaling>
          <c:orientation val="minMax"/>
        </c:scaling>
        <c:delete val="1"/>
        <c:axPos val="b"/>
        <c:numFmt formatCode="0%" sourceLinked="1"/>
        <c:majorTickMark val="none"/>
        <c:minorTickMark val="none"/>
        <c:tickLblPos val="nextTo"/>
        <c:crossAx val="-8917032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0%</c:formatCode>
                <c:ptCount val="1"/>
                <c:pt idx="0">
                  <c:v>0.41</c:v>
                </c:pt>
              </c:numCache>
            </c:numRef>
          </c:val>
          <c:extLst>
            <c:ext xmlns:c16="http://schemas.microsoft.com/office/drawing/2014/chart" uri="{C3380CC4-5D6E-409C-BE32-E72D297353CC}">
              <c16:uniqueId val="{00000000-CC9E-428E-8DC0-09586986915B}"/>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0%</c:formatCode>
                <c:ptCount val="1"/>
                <c:pt idx="0">
                  <c:v>0.24</c:v>
                </c:pt>
              </c:numCache>
            </c:numRef>
          </c:val>
          <c:extLst>
            <c:ext xmlns:c16="http://schemas.microsoft.com/office/drawing/2014/chart" uri="{C3380CC4-5D6E-409C-BE32-E72D297353CC}">
              <c16:uniqueId val="{00000001-CC9E-428E-8DC0-09586986915B}"/>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0%</c:formatCode>
                <c:ptCount val="1"/>
                <c:pt idx="0">
                  <c:v>0.19</c:v>
                </c:pt>
              </c:numCache>
            </c:numRef>
          </c:val>
          <c:extLst>
            <c:ext xmlns:c16="http://schemas.microsoft.com/office/drawing/2014/chart" uri="{C3380CC4-5D6E-409C-BE32-E72D297353CC}">
              <c16:uniqueId val="{00000002-CC9E-428E-8DC0-09586986915B}"/>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0%</c:formatCode>
                <c:ptCount val="1"/>
                <c:pt idx="0">
                  <c:v>0.16</c:v>
                </c:pt>
              </c:numCache>
            </c:numRef>
          </c:val>
          <c:extLst>
            <c:ext xmlns:c16="http://schemas.microsoft.com/office/drawing/2014/chart" uri="{C3380CC4-5D6E-409C-BE32-E72D297353CC}">
              <c16:uniqueId val="{00000003-CC9E-428E-8DC0-09586986915B}"/>
            </c:ext>
          </c:extLst>
        </c:ser>
        <c:dLbls>
          <c:showLegendKey val="0"/>
          <c:showVal val="0"/>
          <c:showCatName val="0"/>
          <c:showSerName val="0"/>
          <c:showPercent val="0"/>
          <c:showBubbleSize val="0"/>
        </c:dLbls>
        <c:gapWidth val="85"/>
        <c:overlap val="100"/>
        <c:axId val="-89168144"/>
        <c:axId val="-89182288"/>
      </c:barChart>
      <c:catAx>
        <c:axId val="-89168144"/>
        <c:scaling>
          <c:orientation val="minMax"/>
        </c:scaling>
        <c:delete val="1"/>
        <c:axPos val="b"/>
        <c:numFmt formatCode="General" sourceLinked="1"/>
        <c:majorTickMark val="none"/>
        <c:minorTickMark val="none"/>
        <c:tickLblPos val="nextTo"/>
        <c:crossAx val="-89182288"/>
        <c:crosses val="autoZero"/>
        <c:auto val="1"/>
        <c:lblAlgn val="ctr"/>
        <c:lblOffset val="100"/>
        <c:noMultiLvlLbl val="0"/>
      </c:catAx>
      <c:valAx>
        <c:axId val="-89182288"/>
        <c:scaling>
          <c:orientation val="minMax"/>
        </c:scaling>
        <c:delete val="1"/>
        <c:axPos val="l"/>
        <c:numFmt formatCode="0%" sourceLinked="1"/>
        <c:majorTickMark val="none"/>
        <c:minorTickMark val="none"/>
        <c:tickLblPos val="nextTo"/>
        <c:crossAx val="-891681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5">
                <a:shade val="58000"/>
              </a:schemeClr>
            </a:solidFill>
            <a:ln>
              <a:noFill/>
            </a:ln>
            <a:effectLst/>
          </c:spPr>
          <c:invertIfNegative val="0"/>
          <c:cat>
            <c:strRef>
              <c:f>Sheet1!$A$2</c:f>
              <c:strCache>
                <c:ptCount val="1"/>
                <c:pt idx="0">
                  <c:v>Category 1</c:v>
                </c:pt>
              </c:strCache>
            </c:strRef>
          </c:cat>
          <c:val>
            <c:numRef>
              <c:f>Sheet1!$B$2</c:f>
              <c:numCache>
                <c:formatCode>0%</c:formatCode>
                <c:ptCount val="1"/>
                <c:pt idx="0">
                  <c:v>0.41</c:v>
                </c:pt>
              </c:numCache>
            </c:numRef>
          </c:val>
          <c:extLst>
            <c:ext xmlns:c16="http://schemas.microsoft.com/office/drawing/2014/chart" uri="{C3380CC4-5D6E-409C-BE32-E72D297353CC}">
              <c16:uniqueId val="{00000000-F211-4E88-AFE6-EB1FE14F6101}"/>
            </c:ext>
          </c:extLst>
        </c:ser>
        <c:ser>
          <c:idx val="1"/>
          <c:order val="1"/>
          <c:tx>
            <c:strRef>
              <c:f>Sheet1!$C$1</c:f>
              <c:strCache>
                <c:ptCount val="1"/>
                <c:pt idx="0">
                  <c:v>Series 2</c:v>
                </c:pt>
              </c:strCache>
            </c:strRef>
          </c:tx>
          <c:spPr>
            <a:solidFill>
              <a:schemeClr val="accent5">
                <a:shade val="86000"/>
              </a:schemeClr>
            </a:solidFill>
            <a:ln>
              <a:noFill/>
            </a:ln>
            <a:effectLst/>
          </c:spPr>
          <c:invertIfNegative val="0"/>
          <c:cat>
            <c:strRef>
              <c:f>Sheet1!$A$2</c:f>
              <c:strCache>
                <c:ptCount val="1"/>
                <c:pt idx="0">
                  <c:v>Category 1</c:v>
                </c:pt>
              </c:strCache>
            </c:strRef>
          </c:cat>
          <c:val>
            <c:numRef>
              <c:f>Sheet1!$C$2</c:f>
              <c:numCache>
                <c:formatCode>0%</c:formatCode>
                <c:ptCount val="1"/>
                <c:pt idx="0">
                  <c:v>0.24</c:v>
                </c:pt>
              </c:numCache>
            </c:numRef>
          </c:val>
          <c:extLst>
            <c:ext xmlns:c16="http://schemas.microsoft.com/office/drawing/2014/chart" uri="{C3380CC4-5D6E-409C-BE32-E72D297353CC}">
              <c16:uniqueId val="{00000001-F211-4E88-AFE6-EB1FE14F6101}"/>
            </c:ext>
          </c:extLst>
        </c:ser>
        <c:ser>
          <c:idx val="2"/>
          <c:order val="2"/>
          <c:tx>
            <c:strRef>
              <c:f>Sheet1!$D$1</c:f>
              <c:strCache>
                <c:ptCount val="1"/>
                <c:pt idx="0">
                  <c:v>Series 3</c:v>
                </c:pt>
              </c:strCache>
            </c:strRef>
          </c:tx>
          <c:spPr>
            <a:solidFill>
              <a:schemeClr val="accent5">
                <a:tint val="86000"/>
              </a:schemeClr>
            </a:solidFill>
            <a:ln>
              <a:noFill/>
            </a:ln>
            <a:effectLst/>
          </c:spPr>
          <c:invertIfNegative val="0"/>
          <c:cat>
            <c:strRef>
              <c:f>Sheet1!$A$2</c:f>
              <c:strCache>
                <c:ptCount val="1"/>
                <c:pt idx="0">
                  <c:v>Category 1</c:v>
                </c:pt>
              </c:strCache>
            </c:strRef>
          </c:cat>
          <c:val>
            <c:numRef>
              <c:f>Sheet1!$D$2</c:f>
              <c:numCache>
                <c:formatCode>0%</c:formatCode>
                <c:ptCount val="1"/>
                <c:pt idx="0">
                  <c:v>0.19</c:v>
                </c:pt>
              </c:numCache>
            </c:numRef>
          </c:val>
          <c:extLst>
            <c:ext xmlns:c16="http://schemas.microsoft.com/office/drawing/2014/chart" uri="{C3380CC4-5D6E-409C-BE32-E72D297353CC}">
              <c16:uniqueId val="{00000002-F211-4E88-AFE6-EB1FE14F6101}"/>
            </c:ext>
          </c:extLst>
        </c:ser>
        <c:ser>
          <c:idx val="3"/>
          <c:order val="3"/>
          <c:tx>
            <c:strRef>
              <c:f>Sheet1!$E$1</c:f>
              <c:strCache>
                <c:ptCount val="1"/>
                <c:pt idx="0">
                  <c:v>Series 4</c:v>
                </c:pt>
              </c:strCache>
            </c:strRef>
          </c:tx>
          <c:spPr>
            <a:solidFill>
              <a:schemeClr val="accent5">
                <a:tint val="58000"/>
              </a:schemeClr>
            </a:solidFill>
            <a:ln>
              <a:noFill/>
            </a:ln>
            <a:effectLst/>
          </c:spPr>
          <c:invertIfNegative val="0"/>
          <c:cat>
            <c:strRef>
              <c:f>Sheet1!$A$2</c:f>
              <c:strCache>
                <c:ptCount val="1"/>
                <c:pt idx="0">
                  <c:v>Category 1</c:v>
                </c:pt>
              </c:strCache>
            </c:strRef>
          </c:cat>
          <c:val>
            <c:numRef>
              <c:f>Sheet1!$E$2</c:f>
              <c:numCache>
                <c:formatCode>0%</c:formatCode>
                <c:ptCount val="1"/>
                <c:pt idx="0">
                  <c:v>0.16</c:v>
                </c:pt>
              </c:numCache>
            </c:numRef>
          </c:val>
          <c:extLst>
            <c:ext xmlns:c16="http://schemas.microsoft.com/office/drawing/2014/chart" uri="{C3380CC4-5D6E-409C-BE32-E72D297353CC}">
              <c16:uniqueId val="{00000003-F211-4E88-AFE6-EB1FE14F6101}"/>
            </c:ext>
          </c:extLst>
        </c:ser>
        <c:dLbls>
          <c:showLegendKey val="0"/>
          <c:showVal val="0"/>
          <c:showCatName val="0"/>
          <c:showSerName val="0"/>
          <c:showPercent val="0"/>
          <c:showBubbleSize val="0"/>
        </c:dLbls>
        <c:gapWidth val="85"/>
        <c:overlap val="100"/>
        <c:axId val="-89161616"/>
        <c:axId val="-89167600"/>
      </c:barChart>
      <c:catAx>
        <c:axId val="-89161616"/>
        <c:scaling>
          <c:orientation val="minMax"/>
        </c:scaling>
        <c:delete val="1"/>
        <c:axPos val="b"/>
        <c:numFmt formatCode="General" sourceLinked="1"/>
        <c:majorTickMark val="none"/>
        <c:minorTickMark val="none"/>
        <c:tickLblPos val="nextTo"/>
        <c:crossAx val="-89167600"/>
        <c:crosses val="autoZero"/>
        <c:auto val="1"/>
        <c:lblAlgn val="ctr"/>
        <c:lblOffset val="100"/>
        <c:noMultiLvlLbl val="0"/>
      </c:catAx>
      <c:valAx>
        <c:axId val="-89167600"/>
        <c:scaling>
          <c:orientation val="minMax"/>
        </c:scaling>
        <c:delete val="1"/>
        <c:axPos val="l"/>
        <c:numFmt formatCode="0%" sourceLinked="1"/>
        <c:majorTickMark val="none"/>
        <c:minorTickMark val="none"/>
        <c:tickLblPos val="nextTo"/>
        <c:crossAx val="-891616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0%</c:formatCode>
                <c:ptCount val="1"/>
                <c:pt idx="0">
                  <c:v>0.41</c:v>
                </c:pt>
              </c:numCache>
            </c:numRef>
          </c:val>
          <c:extLst>
            <c:ext xmlns:c16="http://schemas.microsoft.com/office/drawing/2014/chart" uri="{C3380CC4-5D6E-409C-BE32-E72D297353CC}">
              <c16:uniqueId val="{00000000-854F-4CB1-A41C-123CC30B9A60}"/>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0%</c:formatCode>
                <c:ptCount val="1"/>
                <c:pt idx="0">
                  <c:v>0.24</c:v>
                </c:pt>
              </c:numCache>
            </c:numRef>
          </c:val>
          <c:extLst>
            <c:ext xmlns:c16="http://schemas.microsoft.com/office/drawing/2014/chart" uri="{C3380CC4-5D6E-409C-BE32-E72D297353CC}">
              <c16:uniqueId val="{00000001-854F-4CB1-A41C-123CC30B9A60}"/>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0%</c:formatCode>
                <c:ptCount val="1"/>
                <c:pt idx="0">
                  <c:v>0.19</c:v>
                </c:pt>
              </c:numCache>
            </c:numRef>
          </c:val>
          <c:extLst>
            <c:ext xmlns:c16="http://schemas.microsoft.com/office/drawing/2014/chart" uri="{C3380CC4-5D6E-409C-BE32-E72D297353CC}">
              <c16:uniqueId val="{00000002-854F-4CB1-A41C-123CC30B9A60}"/>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0%</c:formatCode>
                <c:ptCount val="1"/>
                <c:pt idx="0">
                  <c:v>0.16</c:v>
                </c:pt>
              </c:numCache>
            </c:numRef>
          </c:val>
          <c:extLst>
            <c:ext xmlns:c16="http://schemas.microsoft.com/office/drawing/2014/chart" uri="{C3380CC4-5D6E-409C-BE32-E72D297353CC}">
              <c16:uniqueId val="{00000003-854F-4CB1-A41C-123CC30B9A60}"/>
            </c:ext>
          </c:extLst>
        </c:ser>
        <c:dLbls>
          <c:showLegendKey val="0"/>
          <c:showVal val="0"/>
          <c:showCatName val="0"/>
          <c:showSerName val="0"/>
          <c:showPercent val="0"/>
          <c:showBubbleSize val="0"/>
        </c:dLbls>
        <c:gapWidth val="150"/>
        <c:overlap val="100"/>
        <c:axId val="-89192080"/>
        <c:axId val="-89186096"/>
      </c:barChart>
      <c:catAx>
        <c:axId val="-89192080"/>
        <c:scaling>
          <c:orientation val="minMax"/>
        </c:scaling>
        <c:delete val="1"/>
        <c:axPos val="b"/>
        <c:numFmt formatCode="General" sourceLinked="1"/>
        <c:majorTickMark val="none"/>
        <c:minorTickMark val="none"/>
        <c:tickLblPos val="nextTo"/>
        <c:crossAx val="-89186096"/>
        <c:crosses val="autoZero"/>
        <c:auto val="1"/>
        <c:lblAlgn val="ctr"/>
        <c:lblOffset val="100"/>
        <c:noMultiLvlLbl val="0"/>
      </c:catAx>
      <c:valAx>
        <c:axId val="-89186096"/>
        <c:scaling>
          <c:orientation val="minMax"/>
        </c:scaling>
        <c:delete val="1"/>
        <c:axPos val="l"/>
        <c:numFmt formatCode="0%" sourceLinked="1"/>
        <c:majorTickMark val="none"/>
        <c:minorTickMark val="none"/>
        <c:tickLblPos val="nextTo"/>
        <c:crossAx val="-89192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withinLinear" id="16">
  <a:schemeClr val="accent3"/>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8">
  <a:schemeClr val="accent5"/>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6.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103">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9.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105">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17">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Vert">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Vert">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8AB431-72A6-4B07-A9F2-582EFE20D637}"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099FBE5C-5F8F-484A-B751-F3AC2DC2ABC4}">
      <dgm:prSet phldrT="[Text]" custT="1"/>
      <dgm:spPr>
        <a:solidFill>
          <a:schemeClr val="tx1"/>
        </a:solidFill>
      </dgm:spPr>
      <dgm:t>
        <a:bodyPr/>
        <a:lstStyle/>
        <a:p>
          <a:r>
            <a:rPr lang="en-US" sz="2800" dirty="0"/>
            <a:t>Target Market</a:t>
          </a:r>
        </a:p>
      </dgm:t>
    </dgm:pt>
    <dgm:pt modelId="{0C5B612E-29AE-4E64-A3AE-B4DC4ECF2759}" type="parTrans" cxnId="{ED1775D8-BBC4-498C-BA04-0F9605BC2F81}">
      <dgm:prSet/>
      <dgm:spPr/>
      <dgm:t>
        <a:bodyPr/>
        <a:lstStyle/>
        <a:p>
          <a:endParaRPr lang="en-US"/>
        </a:p>
      </dgm:t>
    </dgm:pt>
    <dgm:pt modelId="{DA645B0B-2B66-4094-879E-4F81679339D9}" type="sibTrans" cxnId="{ED1775D8-BBC4-498C-BA04-0F9605BC2F81}">
      <dgm:prSet/>
      <dgm:spPr/>
      <dgm:t>
        <a:bodyPr/>
        <a:lstStyle/>
        <a:p>
          <a:endParaRPr lang="en-US"/>
        </a:p>
      </dgm:t>
    </dgm:pt>
    <dgm:pt modelId="{F58A9A7C-532B-4E18-AE3B-5E996C2AAAC8}">
      <dgm:prSet phldrT="[Text]" custT="1"/>
      <dgm:spPr/>
      <dgm:t>
        <a:bodyPr/>
        <a:lstStyle/>
        <a:p>
          <a:r>
            <a:rPr lang="en-US" sz="2000" dirty="0"/>
            <a:t>Lorem</a:t>
          </a:r>
        </a:p>
      </dgm:t>
    </dgm:pt>
    <dgm:pt modelId="{F9B9AD53-CF72-48E3-836E-14009E00351B}" type="parTrans" cxnId="{8F78D4ED-0274-4ECA-B79E-9AC400B2A768}">
      <dgm:prSet/>
      <dgm:spPr/>
      <dgm:t>
        <a:bodyPr/>
        <a:lstStyle/>
        <a:p>
          <a:endParaRPr lang="en-US"/>
        </a:p>
      </dgm:t>
    </dgm:pt>
    <dgm:pt modelId="{202D17FA-435E-4F6F-988A-9524AC23B629}" type="sibTrans" cxnId="{8F78D4ED-0274-4ECA-B79E-9AC400B2A768}">
      <dgm:prSet/>
      <dgm:spPr/>
      <dgm:t>
        <a:bodyPr/>
        <a:lstStyle/>
        <a:p>
          <a:endParaRPr lang="en-US"/>
        </a:p>
      </dgm:t>
    </dgm:pt>
    <dgm:pt modelId="{4EFF9529-1E42-410B-82AB-6B4742D9832A}">
      <dgm:prSet phldrT="[Text]" custT="1"/>
      <dgm:spPr>
        <a:solidFill>
          <a:schemeClr val="accent4"/>
        </a:solidFill>
      </dgm:spPr>
      <dgm:t>
        <a:bodyPr/>
        <a:lstStyle/>
        <a:p>
          <a:r>
            <a:rPr lang="en-US" sz="2000" dirty="0"/>
            <a:t>Sit </a:t>
          </a:r>
          <a:r>
            <a:rPr lang="en-US" sz="2000" dirty="0" err="1"/>
            <a:t>amet</a:t>
          </a:r>
          <a:endParaRPr lang="en-US" sz="2000" dirty="0"/>
        </a:p>
      </dgm:t>
    </dgm:pt>
    <dgm:pt modelId="{B5028A73-1F09-4368-ADC3-A33463FDD8BD}" type="parTrans" cxnId="{1CCC7D4C-F9FB-40AB-8B5A-D71B82BE0740}">
      <dgm:prSet/>
      <dgm:spPr/>
      <dgm:t>
        <a:bodyPr/>
        <a:lstStyle/>
        <a:p>
          <a:endParaRPr lang="en-US"/>
        </a:p>
      </dgm:t>
    </dgm:pt>
    <dgm:pt modelId="{9122A577-35DB-4F25-923F-8357C22EC5E2}" type="sibTrans" cxnId="{1CCC7D4C-F9FB-40AB-8B5A-D71B82BE0740}">
      <dgm:prSet/>
      <dgm:spPr/>
      <dgm:t>
        <a:bodyPr/>
        <a:lstStyle/>
        <a:p>
          <a:endParaRPr lang="en-US"/>
        </a:p>
      </dgm:t>
    </dgm:pt>
    <dgm:pt modelId="{FC0894C5-B9D6-4FA1-A7A6-0D99C9445005}">
      <dgm:prSet phldrT="[Text]" custT="1"/>
      <dgm:spPr>
        <a:solidFill>
          <a:schemeClr val="accent3"/>
        </a:solidFill>
      </dgm:spPr>
      <dgm:t>
        <a:bodyPr/>
        <a:lstStyle/>
        <a:p>
          <a:r>
            <a:rPr lang="en-US" sz="2000" dirty="0"/>
            <a:t>Dolor</a:t>
          </a:r>
        </a:p>
      </dgm:t>
    </dgm:pt>
    <dgm:pt modelId="{D988E32A-CE6E-4E01-B316-A5116E5A3A45}" type="parTrans" cxnId="{6775C7DB-2BCE-4D20-A297-513193813EEB}">
      <dgm:prSet/>
      <dgm:spPr/>
      <dgm:t>
        <a:bodyPr/>
        <a:lstStyle/>
        <a:p>
          <a:endParaRPr lang="en-US"/>
        </a:p>
      </dgm:t>
    </dgm:pt>
    <dgm:pt modelId="{5E0D996C-9C9E-40BE-8376-74C4A00430C5}" type="sibTrans" cxnId="{6775C7DB-2BCE-4D20-A297-513193813EEB}">
      <dgm:prSet/>
      <dgm:spPr/>
      <dgm:t>
        <a:bodyPr/>
        <a:lstStyle/>
        <a:p>
          <a:endParaRPr lang="en-US"/>
        </a:p>
      </dgm:t>
    </dgm:pt>
    <dgm:pt modelId="{74D21980-E065-44AF-B892-FD5886BA70A6}">
      <dgm:prSet phldrT="[Text]" custT="1"/>
      <dgm:spPr>
        <a:solidFill>
          <a:schemeClr val="accent2"/>
        </a:solidFill>
      </dgm:spPr>
      <dgm:t>
        <a:bodyPr/>
        <a:lstStyle/>
        <a:p>
          <a:r>
            <a:rPr lang="en-US" sz="2000" dirty="0"/>
            <a:t>Ipsum</a:t>
          </a:r>
        </a:p>
      </dgm:t>
    </dgm:pt>
    <dgm:pt modelId="{80103D8D-D2A2-46B1-80BB-861165698E7B}" type="parTrans" cxnId="{4C909908-6EE6-49F5-858D-51930E7E452C}">
      <dgm:prSet/>
      <dgm:spPr/>
      <dgm:t>
        <a:bodyPr/>
        <a:lstStyle/>
        <a:p>
          <a:endParaRPr lang="en-US"/>
        </a:p>
      </dgm:t>
    </dgm:pt>
    <dgm:pt modelId="{BA8C70F4-0DD0-4B0E-AC1D-E0AAB2F771A3}" type="sibTrans" cxnId="{4C909908-6EE6-49F5-858D-51930E7E452C}">
      <dgm:prSet/>
      <dgm:spPr/>
      <dgm:t>
        <a:bodyPr/>
        <a:lstStyle/>
        <a:p>
          <a:endParaRPr lang="en-US"/>
        </a:p>
      </dgm:t>
    </dgm:pt>
    <dgm:pt modelId="{0534650C-0194-42A1-BF23-FF4865C11AC5}">
      <dgm:prSet custT="1"/>
      <dgm:spPr>
        <a:solidFill>
          <a:schemeClr val="accent2"/>
        </a:solidFill>
      </dgm:spPr>
      <dgm:t>
        <a:bodyPr/>
        <a:lstStyle/>
        <a:p>
          <a:r>
            <a:rPr lang="en-US" sz="2000" dirty="0"/>
            <a:t>Lorem ipsum</a:t>
          </a:r>
        </a:p>
      </dgm:t>
    </dgm:pt>
    <dgm:pt modelId="{08DCCE06-5028-440E-8B5B-8F94E3F6DD3A}" type="parTrans" cxnId="{86FC2CF2-6FF8-4C07-889F-4219F4BD21DB}">
      <dgm:prSet/>
      <dgm:spPr/>
      <dgm:t>
        <a:bodyPr/>
        <a:lstStyle/>
        <a:p>
          <a:endParaRPr lang="en-US"/>
        </a:p>
      </dgm:t>
    </dgm:pt>
    <dgm:pt modelId="{28631773-35C5-497E-B5C4-1C4BE68E1ED5}" type="sibTrans" cxnId="{86FC2CF2-6FF8-4C07-889F-4219F4BD21DB}">
      <dgm:prSet/>
      <dgm:spPr/>
      <dgm:t>
        <a:bodyPr/>
        <a:lstStyle/>
        <a:p>
          <a:endParaRPr lang="en-US"/>
        </a:p>
      </dgm:t>
    </dgm:pt>
    <dgm:pt modelId="{69CD0DB1-B785-491C-87EC-68AC0C806430}">
      <dgm:prSet custT="1"/>
      <dgm:spPr>
        <a:solidFill>
          <a:schemeClr val="accent3"/>
        </a:solidFill>
      </dgm:spPr>
      <dgm:t>
        <a:bodyPr/>
        <a:lstStyle/>
        <a:p>
          <a:r>
            <a:rPr lang="en-US" sz="2000" dirty="0"/>
            <a:t>Lorem</a:t>
          </a:r>
        </a:p>
      </dgm:t>
    </dgm:pt>
    <dgm:pt modelId="{42B3144F-52BE-4238-B194-967F2DF67C70}" type="parTrans" cxnId="{FD78019A-EB1D-418A-ACFF-3E7F8DA270D9}">
      <dgm:prSet/>
      <dgm:spPr/>
      <dgm:t>
        <a:bodyPr/>
        <a:lstStyle/>
        <a:p>
          <a:endParaRPr lang="en-US"/>
        </a:p>
      </dgm:t>
    </dgm:pt>
    <dgm:pt modelId="{BE7885EB-2072-4BFC-A58B-3019A5C51CE8}" type="sibTrans" cxnId="{FD78019A-EB1D-418A-ACFF-3E7F8DA270D9}">
      <dgm:prSet/>
      <dgm:spPr/>
      <dgm:t>
        <a:bodyPr/>
        <a:lstStyle/>
        <a:p>
          <a:endParaRPr lang="en-US"/>
        </a:p>
      </dgm:t>
    </dgm:pt>
    <dgm:pt modelId="{22E8BCA3-4F02-4D2D-831B-EC72A4874A93}">
      <dgm:prSet custT="1"/>
      <dgm:spPr>
        <a:solidFill>
          <a:schemeClr val="accent4"/>
        </a:solidFill>
      </dgm:spPr>
      <dgm:t>
        <a:bodyPr/>
        <a:lstStyle/>
        <a:p>
          <a:r>
            <a:rPr lang="en-US" sz="2000" dirty="0"/>
            <a:t>Lorem</a:t>
          </a:r>
        </a:p>
      </dgm:t>
    </dgm:pt>
    <dgm:pt modelId="{B7C005BF-FCE6-437A-904D-8820E19FDB60}" type="parTrans" cxnId="{FCBABDF3-4B1A-458F-BAE1-020E217663E5}">
      <dgm:prSet/>
      <dgm:spPr/>
      <dgm:t>
        <a:bodyPr/>
        <a:lstStyle/>
        <a:p>
          <a:endParaRPr lang="en-US"/>
        </a:p>
      </dgm:t>
    </dgm:pt>
    <dgm:pt modelId="{C5C85536-B0DF-4115-A45E-18438E909162}" type="sibTrans" cxnId="{FCBABDF3-4B1A-458F-BAE1-020E217663E5}">
      <dgm:prSet/>
      <dgm:spPr/>
      <dgm:t>
        <a:bodyPr/>
        <a:lstStyle/>
        <a:p>
          <a:endParaRPr lang="en-US"/>
        </a:p>
      </dgm:t>
    </dgm:pt>
    <dgm:pt modelId="{E2C6583D-052A-46A0-AC52-E14CDF802B2E}">
      <dgm:prSet custT="1"/>
      <dgm:spPr>
        <a:solidFill>
          <a:schemeClr val="accent5"/>
        </a:solidFill>
      </dgm:spPr>
      <dgm:t>
        <a:bodyPr/>
        <a:lstStyle/>
        <a:p>
          <a:r>
            <a:rPr lang="en-US" sz="2000" dirty="0"/>
            <a:t>Dolor</a:t>
          </a:r>
        </a:p>
      </dgm:t>
    </dgm:pt>
    <dgm:pt modelId="{81909E7E-71AA-4E8D-9511-C13006DDE276}" type="parTrans" cxnId="{60E580D4-493E-42C8-B366-6DA156AC91C2}">
      <dgm:prSet/>
      <dgm:spPr/>
      <dgm:t>
        <a:bodyPr/>
        <a:lstStyle/>
        <a:p>
          <a:endParaRPr lang="en-US"/>
        </a:p>
      </dgm:t>
    </dgm:pt>
    <dgm:pt modelId="{62F60107-2872-4B93-8D9E-9E8FEA791294}" type="sibTrans" cxnId="{60E580D4-493E-42C8-B366-6DA156AC91C2}">
      <dgm:prSet/>
      <dgm:spPr/>
      <dgm:t>
        <a:bodyPr/>
        <a:lstStyle/>
        <a:p>
          <a:endParaRPr lang="en-US"/>
        </a:p>
      </dgm:t>
    </dgm:pt>
    <dgm:pt modelId="{D1C828FF-1A83-48F6-A509-1B4C1A58695F}" type="pres">
      <dgm:prSet presAssocID="{228AB431-72A6-4B07-A9F2-582EFE20D637}" presName="Name0" presStyleCnt="0">
        <dgm:presLayoutVars>
          <dgm:chMax val="1"/>
          <dgm:dir/>
          <dgm:animLvl val="ctr"/>
          <dgm:resizeHandles val="exact"/>
        </dgm:presLayoutVars>
      </dgm:prSet>
      <dgm:spPr/>
    </dgm:pt>
    <dgm:pt modelId="{CE8F955F-356F-44A3-B90C-526601F4ACAF}" type="pres">
      <dgm:prSet presAssocID="{099FBE5C-5F8F-484A-B751-F3AC2DC2ABC4}" presName="centerShape" presStyleLbl="node0" presStyleIdx="0" presStyleCnt="1"/>
      <dgm:spPr/>
    </dgm:pt>
    <dgm:pt modelId="{E1103E1F-D51C-45AB-8D08-65A541E14E33}" type="pres">
      <dgm:prSet presAssocID="{F58A9A7C-532B-4E18-AE3B-5E996C2AAAC8}" presName="node" presStyleLbl="node1" presStyleIdx="0" presStyleCnt="8">
        <dgm:presLayoutVars>
          <dgm:bulletEnabled val="1"/>
        </dgm:presLayoutVars>
      </dgm:prSet>
      <dgm:spPr/>
    </dgm:pt>
    <dgm:pt modelId="{51DB1A04-C98E-4A2C-9244-FE2F32F1395D}" type="pres">
      <dgm:prSet presAssocID="{F58A9A7C-532B-4E18-AE3B-5E996C2AAAC8}" presName="dummy" presStyleCnt="0"/>
      <dgm:spPr/>
    </dgm:pt>
    <dgm:pt modelId="{B587A75E-2863-4842-B67B-DD86738E7134}" type="pres">
      <dgm:prSet presAssocID="{202D17FA-435E-4F6F-988A-9524AC23B629}" presName="sibTrans" presStyleLbl="sibTrans2D1" presStyleIdx="0" presStyleCnt="8"/>
      <dgm:spPr/>
    </dgm:pt>
    <dgm:pt modelId="{A9A6A31C-57E4-47D7-A829-34DB54242905}" type="pres">
      <dgm:prSet presAssocID="{0534650C-0194-42A1-BF23-FF4865C11AC5}" presName="node" presStyleLbl="node1" presStyleIdx="1" presStyleCnt="8">
        <dgm:presLayoutVars>
          <dgm:bulletEnabled val="1"/>
        </dgm:presLayoutVars>
      </dgm:prSet>
      <dgm:spPr/>
    </dgm:pt>
    <dgm:pt modelId="{080B993E-2F4B-4A1A-B5B9-7CB56E6F007E}" type="pres">
      <dgm:prSet presAssocID="{0534650C-0194-42A1-BF23-FF4865C11AC5}" presName="dummy" presStyleCnt="0"/>
      <dgm:spPr/>
    </dgm:pt>
    <dgm:pt modelId="{F2F82028-244F-4239-B763-0366BC4940B7}" type="pres">
      <dgm:prSet presAssocID="{28631773-35C5-497E-B5C4-1C4BE68E1ED5}" presName="sibTrans" presStyleLbl="sibTrans2D1" presStyleIdx="1" presStyleCnt="8"/>
      <dgm:spPr/>
    </dgm:pt>
    <dgm:pt modelId="{03A597FE-1C6E-4A91-B186-50048C7924DF}" type="pres">
      <dgm:prSet presAssocID="{69CD0DB1-B785-491C-87EC-68AC0C806430}" presName="node" presStyleLbl="node1" presStyleIdx="2" presStyleCnt="8">
        <dgm:presLayoutVars>
          <dgm:bulletEnabled val="1"/>
        </dgm:presLayoutVars>
      </dgm:prSet>
      <dgm:spPr/>
    </dgm:pt>
    <dgm:pt modelId="{55421B12-2E4C-40BE-9B80-6A2B76E00125}" type="pres">
      <dgm:prSet presAssocID="{69CD0DB1-B785-491C-87EC-68AC0C806430}" presName="dummy" presStyleCnt="0"/>
      <dgm:spPr/>
    </dgm:pt>
    <dgm:pt modelId="{3EC10E96-BEB0-44FA-817E-DE303A710616}" type="pres">
      <dgm:prSet presAssocID="{BE7885EB-2072-4BFC-A58B-3019A5C51CE8}" presName="sibTrans" presStyleLbl="sibTrans2D1" presStyleIdx="2" presStyleCnt="8"/>
      <dgm:spPr/>
    </dgm:pt>
    <dgm:pt modelId="{3E271217-6B75-4976-BEAA-E25E8843EB45}" type="pres">
      <dgm:prSet presAssocID="{22E8BCA3-4F02-4D2D-831B-EC72A4874A93}" presName="node" presStyleLbl="node1" presStyleIdx="3" presStyleCnt="8">
        <dgm:presLayoutVars>
          <dgm:bulletEnabled val="1"/>
        </dgm:presLayoutVars>
      </dgm:prSet>
      <dgm:spPr/>
    </dgm:pt>
    <dgm:pt modelId="{9F6AB968-A731-4DC8-BE7E-A6BD7C0A3453}" type="pres">
      <dgm:prSet presAssocID="{22E8BCA3-4F02-4D2D-831B-EC72A4874A93}" presName="dummy" presStyleCnt="0"/>
      <dgm:spPr/>
    </dgm:pt>
    <dgm:pt modelId="{A03D2C54-B60F-430B-A346-2A79C59D4179}" type="pres">
      <dgm:prSet presAssocID="{C5C85536-B0DF-4115-A45E-18438E909162}" presName="sibTrans" presStyleLbl="sibTrans2D1" presStyleIdx="3" presStyleCnt="8"/>
      <dgm:spPr/>
    </dgm:pt>
    <dgm:pt modelId="{EE32A4DB-DF64-4448-9D67-292D56C78837}" type="pres">
      <dgm:prSet presAssocID="{E2C6583D-052A-46A0-AC52-E14CDF802B2E}" presName="node" presStyleLbl="node1" presStyleIdx="4" presStyleCnt="8">
        <dgm:presLayoutVars>
          <dgm:bulletEnabled val="1"/>
        </dgm:presLayoutVars>
      </dgm:prSet>
      <dgm:spPr/>
    </dgm:pt>
    <dgm:pt modelId="{EFF8FEC7-14C7-4026-82B3-C4C826C3179C}" type="pres">
      <dgm:prSet presAssocID="{E2C6583D-052A-46A0-AC52-E14CDF802B2E}" presName="dummy" presStyleCnt="0"/>
      <dgm:spPr/>
    </dgm:pt>
    <dgm:pt modelId="{604987D6-A222-4D0A-B47D-7B0024E2D5E6}" type="pres">
      <dgm:prSet presAssocID="{62F60107-2872-4B93-8D9E-9E8FEA791294}" presName="sibTrans" presStyleLbl="sibTrans2D1" presStyleIdx="4" presStyleCnt="8"/>
      <dgm:spPr/>
    </dgm:pt>
    <dgm:pt modelId="{4AE5A8E0-4592-49DC-B7E1-2E3AD1AF84C7}" type="pres">
      <dgm:prSet presAssocID="{4EFF9529-1E42-410B-82AB-6B4742D9832A}" presName="node" presStyleLbl="node1" presStyleIdx="5" presStyleCnt="8">
        <dgm:presLayoutVars>
          <dgm:bulletEnabled val="1"/>
        </dgm:presLayoutVars>
      </dgm:prSet>
      <dgm:spPr/>
    </dgm:pt>
    <dgm:pt modelId="{1DFE0EC1-8716-44FB-801B-725039F9946C}" type="pres">
      <dgm:prSet presAssocID="{4EFF9529-1E42-410B-82AB-6B4742D9832A}" presName="dummy" presStyleCnt="0"/>
      <dgm:spPr/>
    </dgm:pt>
    <dgm:pt modelId="{9009C723-F18D-4379-A6E4-D5B90C3EA79F}" type="pres">
      <dgm:prSet presAssocID="{9122A577-35DB-4F25-923F-8357C22EC5E2}" presName="sibTrans" presStyleLbl="sibTrans2D1" presStyleIdx="5" presStyleCnt="8"/>
      <dgm:spPr/>
    </dgm:pt>
    <dgm:pt modelId="{A6E409A1-C47F-4957-B28B-3992140425D6}" type="pres">
      <dgm:prSet presAssocID="{FC0894C5-B9D6-4FA1-A7A6-0D99C9445005}" presName="node" presStyleLbl="node1" presStyleIdx="6" presStyleCnt="8">
        <dgm:presLayoutVars>
          <dgm:bulletEnabled val="1"/>
        </dgm:presLayoutVars>
      </dgm:prSet>
      <dgm:spPr/>
    </dgm:pt>
    <dgm:pt modelId="{E6D83F91-F59C-4F1E-A495-BD05A8DC2C9B}" type="pres">
      <dgm:prSet presAssocID="{FC0894C5-B9D6-4FA1-A7A6-0D99C9445005}" presName="dummy" presStyleCnt="0"/>
      <dgm:spPr/>
    </dgm:pt>
    <dgm:pt modelId="{39512041-3DB5-40A8-A791-DEA51EC0DB65}" type="pres">
      <dgm:prSet presAssocID="{5E0D996C-9C9E-40BE-8376-74C4A00430C5}" presName="sibTrans" presStyleLbl="sibTrans2D1" presStyleIdx="6" presStyleCnt="8"/>
      <dgm:spPr/>
    </dgm:pt>
    <dgm:pt modelId="{FFCFEDB2-605B-4504-B28F-E2DEF7D9A14B}" type="pres">
      <dgm:prSet presAssocID="{74D21980-E065-44AF-B892-FD5886BA70A6}" presName="node" presStyleLbl="node1" presStyleIdx="7" presStyleCnt="8">
        <dgm:presLayoutVars>
          <dgm:bulletEnabled val="1"/>
        </dgm:presLayoutVars>
      </dgm:prSet>
      <dgm:spPr/>
    </dgm:pt>
    <dgm:pt modelId="{A717AE3A-17D4-4553-A71B-888D595D53A6}" type="pres">
      <dgm:prSet presAssocID="{74D21980-E065-44AF-B892-FD5886BA70A6}" presName="dummy" presStyleCnt="0"/>
      <dgm:spPr/>
    </dgm:pt>
    <dgm:pt modelId="{A58D6A8A-44DA-4B06-B7BA-82380AA6B32B}" type="pres">
      <dgm:prSet presAssocID="{BA8C70F4-0DD0-4B0E-AC1D-E0AAB2F771A3}" presName="sibTrans" presStyleLbl="sibTrans2D1" presStyleIdx="7" presStyleCnt="8"/>
      <dgm:spPr/>
    </dgm:pt>
  </dgm:ptLst>
  <dgm:cxnLst>
    <dgm:cxn modelId="{3159FF02-9A5F-4A55-A8B7-D38E211089C7}" type="presOf" srcId="{C5C85536-B0DF-4115-A45E-18438E909162}" destId="{A03D2C54-B60F-430B-A346-2A79C59D4179}" srcOrd="0" destOrd="0" presId="urn:microsoft.com/office/officeart/2005/8/layout/radial6"/>
    <dgm:cxn modelId="{4C909908-6EE6-49F5-858D-51930E7E452C}" srcId="{099FBE5C-5F8F-484A-B751-F3AC2DC2ABC4}" destId="{74D21980-E065-44AF-B892-FD5886BA70A6}" srcOrd="7" destOrd="0" parTransId="{80103D8D-D2A2-46B1-80BB-861165698E7B}" sibTransId="{BA8C70F4-0DD0-4B0E-AC1D-E0AAB2F771A3}"/>
    <dgm:cxn modelId="{633E9E11-7C24-429C-B5B6-88FFDEC76233}" type="presOf" srcId="{9122A577-35DB-4F25-923F-8357C22EC5E2}" destId="{9009C723-F18D-4379-A6E4-D5B90C3EA79F}" srcOrd="0" destOrd="0" presId="urn:microsoft.com/office/officeart/2005/8/layout/radial6"/>
    <dgm:cxn modelId="{0847E31E-BA91-4A41-85C6-AE535578D20B}" type="presOf" srcId="{4EFF9529-1E42-410B-82AB-6B4742D9832A}" destId="{4AE5A8E0-4592-49DC-B7E1-2E3AD1AF84C7}" srcOrd="0" destOrd="0" presId="urn:microsoft.com/office/officeart/2005/8/layout/radial6"/>
    <dgm:cxn modelId="{31C91E1F-3F17-45D4-919E-7D2EB8976A9C}" type="presOf" srcId="{F58A9A7C-532B-4E18-AE3B-5E996C2AAAC8}" destId="{E1103E1F-D51C-45AB-8D08-65A541E14E33}" srcOrd="0" destOrd="0" presId="urn:microsoft.com/office/officeart/2005/8/layout/radial6"/>
    <dgm:cxn modelId="{1B040E2E-DC9E-4817-915A-2C670B1303C4}" type="presOf" srcId="{62F60107-2872-4B93-8D9E-9E8FEA791294}" destId="{604987D6-A222-4D0A-B47D-7B0024E2D5E6}" srcOrd="0" destOrd="0" presId="urn:microsoft.com/office/officeart/2005/8/layout/radial6"/>
    <dgm:cxn modelId="{CC185961-8987-4EB8-BADE-AC2C7D2DBD9E}" type="presOf" srcId="{099FBE5C-5F8F-484A-B751-F3AC2DC2ABC4}" destId="{CE8F955F-356F-44A3-B90C-526601F4ACAF}" srcOrd="0" destOrd="0" presId="urn:microsoft.com/office/officeart/2005/8/layout/radial6"/>
    <dgm:cxn modelId="{1CCC7D4C-F9FB-40AB-8B5A-D71B82BE0740}" srcId="{099FBE5C-5F8F-484A-B751-F3AC2DC2ABC4}" destId="{4EFF9529-1E42-410B-82AB-6B4742D9832A}" srcOrd="5" destOrd="0" parTransId="{B5028A73-1F09-4368-ADC3-A33463FDD8BD}" sibTransId="{9122A577-35DB-4F25-923F-8357C22EC5E2}"/>
    <dgm:cxn modelId="{8C83614E-AF1D-4AED-BA5B-626FC5219653}" type="presOf" srcId="{0534650C-0194-42A1-BF23-FF4865C11AC5}" destId="{A9A6A31C-57E4-47D7-A829-34DB54242905}" srcOrd="0" destOrd="0" presId="urn:microsoft.com/office/officeart/2005/8/layout/radial6"/>
    <dgm:cxn modelId="{6CDAEB6F-6342-4730-AF54-8D96271978F5}" type="presOf" srcId="{202D17FA-435E-4F6F-988A-9524AC23B629}" destId="{B587A75E-2863-4842-B67B-DD86738E7134}" srcOrd="0" destOrd="0" presId="urn:microsoft.com/office/officeart/2005/8/layout/radial6"/>
    <dgm:cxn modelId="{E36FA777-ED84-4BF0-98E4-781E868BD4C5}" type="presOf" srcId="{FC0894C5-B9D6-4FA1-A7A6-0D99C9445005}" destId="{A6E409A1-C47F-4957-B28B-3992140425D6}" srcOrd="0" destOrd="0" presId="urn:microsoft.com/office/officeart/2005/8/layout/radial6"/>
    <dgm:cxn modelId="{65EAE17E-8D08-4469-934C-B405B21AA3FD}" type="presOf" srcId="{BA8C70F4-0DD0-4B0E-AC1D-E0AAB2F771A3}" destId="{A58D6A8A-44DA-4B06-B7BA-82380AA6B32B}" srcOrd="0" destOrd="0" presId="urn:microsoft.com/office/officeart/2005/8/layout/radial6"/>
    <dgm:cxn modelId="{D100AC80-ACD0-409D-BAEA-EB2B9AFC73DF}" type="presOf" srcId="{22E8BCA3-4F02-4D2D-831B-EC72A4874A93}" destId="{3E271217-6B75-4976-BEAA-E25E8843EB45}" srcOrd="0" destOrd="0" presId="urn:microsoft.com/office/officeart/2005/8/layout/radial6"/>
    <dgm:cxn modelId="{E9123B8C-5DB3-41D8-8E07-D953E245A080}" type="presOf" srcId="{BE7885EB-2072-4BFC-A58B-3019A5C51CE8}" destId="{3EC10E96-BEB0-44FA-817E-DE303A710616}" srcOrd="0" destOrd="0" presId="urn:microsoft.com/office/officeart/2005/8/layout/radial6"/>
    <dgm:cxn modelId="{A3578996-DD47-431F-BBAE-F97BE49A1101}" type="presOf" srcId="{69CD0DB1-B785-491C-87EC-68AC0C806430}" destId="{03A597FE-1C6E-4A91-B186-50048C7924DF}" srcOrd="0" destOrd="0" presId="urn:microsoft.com/office/officeart/2005/8/layout/radial6"/>
    <dgm:cxn modelId="{FD78019A-EB1D-418A-ACFF-3E7F8DA270D9}" srcId="{099FBE5C-5F8F-484A-B751-F3AC2DC2ABC4}" destId="{69CD0DB1-B785-491C-87EC-68AC0C806430}" srcOrd="2" destOrd="0" parTransId="{42B3144F-52BE-4238-B194-967F2DF67C70}" sibTransId="{BE7885EB-2072-4BFC-A58B-3019A5C51CE8}"/>
    <dgm:cxn modelId="{1BCCA3A4-79D2-4782-8478-F6AF569DB381}" type="presOf" srcId="{28631773-35C5-497E-B5C4-1C4BE68E1ED5}" destId="{F2F82028-244F-4239-B763-0366BC4940B7}" srcOrd="0" destOrd="0" presId="urn:microsoft.com/office/officeart/2005/8/layout/radial6"/>
    <dgm:cxn modelId="{318344BD-3D6D-4798-9037-E32F7F0A8560}" type="presOf" srcId="{74D21980-E065-44AF-B892-FD5886BA70A6}" destId="{FFCFEDB2-605B-4504-B28F-E2DEF7D9A14B}" srcOrd="0" destOrd="0" presId="urn:microsoft.com/office/officeart/2005/8/layout/radial6"/>
    <dgm:cxn modelId="{21439BCA-B6D4-4E03-B0E2-53908603B67E}" type="presOf" srcId="{228AB431-72A6-4B07-A9F2-582EFE20D637}" destId="{D1C828FF-1A83-48F6-A509-1B4C1A58695F}" srcOrd="0" destOrd="0" presId="urn:microsoft.com/office/officeart/2005/8/layout/radial6"/>
    <dgm:cxn modelId="{F145B7CA-11C2-470E-9C53-64BE598D9B98}" type="presOf" srcId="{5E0D996C-9C9E-40BE-8376-74C4A00430C5}" destId="{39512041-3DB5-40A8-A791-DEA51EC0DB65}" srcOrd="0" destOrd="0" presId="urn:microsoft.com/office/officeart/2005/8/layout/radial6"/>
    <dgm:cxn modelId="{668DFCCC-128B-4F8D-8CFC-DCAD0B462320}" type="presOf" srcId="{E2C6583D-052A-46A0-AC52-E14CDF802B2E}" destId="{EE32A4DB-DF64-4448-9D67-292D56C78837}" srcOrd="0" destOrd="0" presId="urn:microsoft.com/office/officeart/2005/8/layout/radial6"/>
    <dgm:cxn modelId="{60E580D4-493E-42C8-B366-6DA156AC91C2}" srcId="{099FBE5C-5F8F-484A-B751-F3AC2DC2ABC4}" destId="{E2C6583D-052A-46A0-AC52-E14CDF802B2E}" srcOrd="4" destOrd="0" parTransId="{81909E7E-71AA-4E8D-9511-C13006DDE276}" sibTransId="{62F60107-2872-4B93-8D9E-9E8FEA791294}"/>
    <dgm:cxn modelId="{ED1775D8-BBC4-498C-BA04-0F9605BC2F81}" srcId="{228AB431-72A6-4B07-A9F2-582EFE20D637}" destId="{099FBE5C-5F8F-484A-B751-F3AC2DC2ABC4}" srcOrd="0" destOrd="0" parTransId="{0C5B612E-29AE-4E64-A3AE-B4DC4ECF2759}" sibTransId="{DA645B0B-2B66-4094-879E-4F81679339D9}"/>
    <dgm:cxn modelId="{6775C7DB-2BCE-4D20-A297-513193813EEB}" srcId="{099FBE5C-5F8F-484A-B751-F3AC2DC2ABC4}" destId="{FC0894C5-B9D6-4FA1-A7A6-0D99C9445005}" srcOrd="6" destOrd="0" parTransId="{D988E32A-CE6E-4E01-B316-A5116E5A3A45}" sibTransId="{5E0D996C-9C9E-40BE-8376-74C4A00430C5}"/>
    <dgm:cxn modelId="{8F78D4ED-0274-4ECA-B79E-9AC400B2A768}" srcId="{099FBE5C-5F8F-484A-B751-F3AC2DC2ABC4}" destId="{F58A9A7C-532B-4E18-AE3B-5E996C2AAAC8}" srcOrd="0" destOrd="0" parTransId="{F9B9AD53-CF72-48E3-836E-14009E00351B}" sibTransId="{202D17FA-435E-4F6F-988A-9524AC23B629}"/>
    <dgm:cxn modelId="{86FC2CF2-6FF8-4C07-889F-4219F4BD21DB}" srcId="{099FBE5C-5F8F-484A-B751-F3AC2DC2ABC4}" destId="{0534650C-0194-42A1-BF23-FF4865C11AC5}" srcOrd="1" destOrd="0" parTransId="{08DCCE06-5028-440E-8B5B-8F94E3F6DD3A}" sibTransId="{28631773-35C5-497E-B5C4-1C4BE68E1ED5}"/>
    <dgm:cxn modelId="{FCBABDF3-4B1A-458F-BAE1-020E217663E5}" srcId="{099FBE5C-5F8F-484A-B751-F3AC2DC2ABC4}" destId="{22E8BCA3-4F02-4D2D-831B-EC72A4874A93}" srcOrd="3" destOrd="0" parTransId="{B7C005BF-FCE6-437A-904D-8820E19FDB60}" sibTransId="{C5C85536-B0DF-4115-A45E-18438E909162}"/>
    <dgm:cxn modelId="{22C5CB96-856D-4FD1-BE76-3396E0E69ECC}" type="presParOf" srcId="{D1C828FF-1A83-48F6-A509-1B4C1A58695F}" destId="{CE8F955F-356F-44A3-B90C-526601F4ACAF}" srcOrd="0" destOrd="0" presId="urn:microsoft.com/office/officeart/2005/8/layout/radial6"/>
    <dgm:cxn modelId="{FE084A4C-3B35-45D5-AA4A-5437F98391EE}" type="presParOf" srcId="{D1C828FF-1A83-48F6-A509-1B4C1A58695F}" destId="{E1103E1F-D51C-45AB-8D08-65A541E14E33}" srcOrd="1" destOrd="0" presId="urn:microsoft.com/office/officeart/2005/8/layout/radial6"/>
    <dgm:cxn modelId="{534FBF00-A03E-408C-B1E1-C0C1F186097F}" type="presParOf" srcId="{D1C828FF-1A83-48F6-A509-1B4C1A58695F}" destId="{51DB1A04-C98E-4A2C-9244-FE2F32F1395D}" srcOrd="2" destOrd="0" presId="urn:microsoft.com/office/officeart/2005/8/layout/radial6"/>
    <dgm:cxn modelId="{6A8AEB7E-73A1-4878-825C-233F27569B12}" type="presParOf" srcId="{D1C828FF-1A83-48F6-A509-1B4C1A58695F}" destId="{B587A75E-2863-4842-B67B-DD86738E7134}" srcOrd="3" destOrd="0" presId="urn:microsoft.com/office/officeart/2005/8/layout/radial6"/>
    <dgm:cxn modelId="{EC0CCD30-182E-478A-AA52-AD559F4F6CA9}" type="presParOf" srcId="{D1C828FF-1A83-48F6-A509-1B4C1A58695F}" destId="{A9A6A31C-57E4-47D7-A829-34DB54242905}" srcOrd="4" destOrd="0" presId="urn:microsoft.com/office/officeart/2005/8/layout/radial6"/>
    <dgm:cxn modelId="{4B2EA0FF-E802-4357-874B-7558A9F8F577}" type="presParOf" srcId="{D1C828FF-1A83-48F6-A509-1B4C1A58695F}" destId="{080B993E-2F4B-4A1A-B5B9-7CB56E6F007E}" srcOrd="5" destOrd="0" presId="urn:microsoft.com/office/officeart/2005/8/layout/radial6"/>
    <dgm:cxn modelId="{73244DAF-9DE7-4AD3-B406-A725735EF661}" type="presParOf" srcId="{D1C828FF-1A83-48F6-A509-1B4C1A58695F}" destId="{F2F82028-244F-4239-B763-0366BC4940B7}" srcOrd="6" destOrd="0" presId="urn:microsoft.com/office/officeart/2005/8/layout/radial6"/>
    <dgm:cxn modelId="{56A0864D-792C-4786-A293-1761F1729107}" type="presParOf" srcId="{D1C828FF-1A83-48F6-A509-1B4C1A58695F}" destId="{03A597FE-1C6E-4A91-B186-50048C7924DF}" srcOrd="7" destOrd="0" presId="urn:microsoft.com/office/officeart/2005/8/layout/radial6"/>
    <dgm:cxn modelId="{154ADD61-A77F-4C3C-91C0-58B2243B017B}" type="presParOf" srcId="{D1C828FF-1A83-48F6-A509-1B4C1A58695F}" destId="{55421B12-2E4C-40BE-9B80-6A2B76E00125}" srcOrd="8" destOrd="0" presId="urn:microsoft.com/office/officeart/2005/8/layout/radial6"/>
    <dgm:cxn modelId="{B4D0FF60-49FB-4A90-A3FC-B6C7DC780568}" type="presParOf" srcId="{D1C828FF-1A83-48F6-A509-1B4C1A58695F}" destId="{3EC10E96-BEB0-44FA-817E-DE303A710616}" srcOrd="9" destOrd="0" presId="urn:microsoft.com/office/officeart/2005/8/layout/radial6"/>
    <dgm:cxn modelId="{A45ECDDF-3C86-406B-A88E-A12FA8588625}" type="presParOf" srcId="{D1C828FF-1A83-48F6-A509-1B4C1A58695F}" destId="{3E271217-6B75-4976-BEAA-E25E8843EB45}" srcOrd="10" destOrd="0" presId="urn:microsoft.com/office/officeart/2005/8/layout/radial6"/>
    <dgm:cxn modelId="{DFE9BED4-69BE-4835-91F3-D205ACBFBA18}" type="presParOf" srcId="{D1C828FF-1A83-48F6-A509-1B4C1A58695F}" destId="{9F6AB968-A731-4DC8-BE7E-A6BD7C0A3453}" srcOrd="11" destOrd="0" presId="urn:microsoft.com/office/officeart/2005/8/layout/radial6"/>
    <dgm:cxn modelId="{79647BC8-790E-4560-A1CB-3735C5E7A55B}" type="presParOf" srcId="{D1C828FF-1A83-48F6-A509-1B4C1A58695F}" destId="{A03D2C54-B60F-430B-A346-2A79C59D4179}" srcOrd="12" destOrd="0" presId="urn:microsoft.com/office/officeart/2005/8/layout/radial6"/>
    <dgm:cxn modelId="{ABF8D582-3157-4891-90D6-0410947AEF6E}" type="presParOf" srcId="{D1C828FF-1A83-48F6-A509-1B4C1A58695F}" destId="{EE32A4DB-DF64-4448-9D67-292D56C78837}" srcOrd="13" destOrd="0" presId="urn:microsoft.com/office/officeart/2005/8/layout/radial6"/>
    <dgm:cxn modelId="{7F7FA220-8B6E-4E1A-8114-CF601F723880}" type="presParOf" srcId="{D1C828FF-1A83-48F6-A509-1B4C1A58695F}" destId="{EFF8FEC7-14C7-4026-82B3-C4C826C3179C}" srcOrd="14" destOrd="0" presId="urn:microsoft.com/office/officeart/2005/8/layout/radial6"/>
    <dgm:cxn modelId="{605BC477-2B3E-4D72-A4A6-F7BB67EA3837}" type="presParOf" srcId="{D1C828FF-1A83-48F6-A509-1B4C1A58695F}" destId="{604987D6-A222-4D0A-B47D-7B0024E2D5E6}" srcOrd="15" destOrd="0" presId="urn:microsoft.com/office/officeart/2005/8/layout/radial6"/>
    <dgm:cxn modelId="{05D54E42-F31D-45BA-BBDA-51B48276EEE0}" type="presParOf" srcId="{D1C828FF-1A83-48F6-A509-1B4C1A58695F}" destId="{4AE5A8E0-4592-49DC-B7E1-2E3AD1AF84C7}" srcOrd="16" destOrd="0" presId="urn:microsoft.com/office/officeart/2005/8/layout/radial6"/>
    <dgm:cxn modelId="{5FCB2401-C00C-4D35-A5DB-72B6135F7E76}" type="presParOf" srcId="{D1C828FF-1A83-48F6-A509-1B4C1A58695F}" destId="{1DFE0EC1-8716-44FB-801B-725039F9946C}" srcOrd="17" destOrd="0" presId="urn:microsoft.com/office/officeart/2005/8/layout/radial6"/>
    <dgm:cxn modelId="{0A97FFD6-BFDA-4F97-BA0A-12F15DD5DC43}" type="presParOf" srcId="{D1C828FF-1A83-48F6-A509-1B4C1A58695F}" destId="{9009C723-F18D-4379-A6E4-D5B90C3EA79F}" srcOrd="18" destOrd="0" presId="urn:microsoft.com/office/officeart/2005/8/layout/radial6"/>
    <dgm:cxn modelId="{F50476D2-4175-401F-8728-1FFA437384BA}" type="presParOf" srcId="{D1C828FF-1A83-48F6-A509-1B4C1A58695F}" destId="{A6E409A1-C47F-4957-B28B-3992140425D6}" srcOrd="19" destOrd="0" presId="urn:microsoft.com/office/officeart/2005/8/layout/radial6"/>
    <dgm:cxn modelId="{68FABE11-ADDC-4B77-8B67-DDFACB5FAC6C}" type="presParOf" srcId="{D1C828FF-1A83-48F6-A509-1B4C1A58695F}" destId="{E6D83F91-F59C-4F1E-A495-BD05A8DC2C9B}" srcOrd="20" destOrd="0" presId="urn:microsoft.com/office/officeart/2005/8/layout/radial6"/>
    <dgm:cxn modelId="{503CC5D6-B830-4190-A281-D7C105497DC9}" type="presParOf" srcId="{D1C828FF-1A83-48F6-A509-1B4C1A58695F}" destId="{39512041-3DB5-40A8-A791-DEA51EC0DB65}" srcOrd="21" destOrd="0" presId="urn:microsoft.com/office/officeart/2005/8/layout/radial6"/>
    <dgm:cxn modelId="{924C985E-CC7D-40DA-A3A5-F9E66AD70512}" type="presParOf" srcId="{D1C828FF-1A83-48F6-A509-1B4C1A58695F}" destId="{FFCFEDB2-605B-4504-B28F-E2DEF7D9A14B}" srcOrd="22" destOrd="0" presId="urn:microsoft.com/office/officeart/2005/8/layout/radial6"/>
    <dgm:cxn modelId="{778B5719-8908-4EB4-A0BC-1074CAF44BF9}" type="presParOf" srcId="{D1C828FF-1A83-48F6-A509-1B4C1A58695F}" destId="{A717AE3A-17D4-4553-A71B-888D595D53A6}" srcOrd="23" destOrd="0" presId="urn:microsoft.com/office/officeart/2005/8/layout/radial6"/>
    <dgm:cxn modelId="{95E5C66E-B005-4969-B1EF-14AF7564FFE9}" type="presParOf" srcId="{D1C828FF-1A83-48F6-A509-1B4C1A58695F}" destId="{A58D6A8A-44DA-4B06-B7BA-82380AA6B32B}" srcOrd="24"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AD11CE6-90D6-4940-98DA-46FE6FC80BB3}"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56FC7566-E7CE-4351-9ADC-3D661EB3B5ED}">
      <dgm:prSet phldrT="[Text]" custT="1"/>
      <dgm:spPr/>
      <dgm:t>
        <a:bodyPr/>
        <a:lstStyle/>
        <a:p>
          <a:endParaRPr lang="en-US" sz="2400" dirty="0"/>
        </a:p>
      </dgm:t>
    </dgm:pt>
    <dgm:pt modelId="{77E3C3E7-CECF-4BEB-B29D-62BCAD50FE74}" type="parTrans" cxnId="{28E06965-33DC-4668-9CCF-D07004B8D024}">
      <dgm:prSet/>
      <dgm:spPr/>
      <dgm:t>
        <a:bodyPr/>
        <a:lstStyle/>
        <a:p>
          <a:endParaRPr lang="en-US"/>
        </a:p>
      </dgm:t>
    </dgm:pt>
    <dgm:pt modelId="{A932DCAF-8013-490C-BF76-2CCDE8386546}" type="sibTrans" cxnId="{28E06965-33DC-4668-9CCF-D07004B8D024}">
      <dgm:prSet/>
      <dgm:spPr/>
      <dgm:t>
        <a:bodyPr/>
        <a:lstStyle/>
        <a:p>
          <a:endParaRPr lang="en-US"/>
        </a:p>
      </dgm:t>
    </dgm:pt>
    <dgm:pt modelId="{EF40A119-66D4-4C2F-A6C2-29B05555BAC8}">
      <dgm:prSet phldrT="[Text]" custT="1"/>
      <dgm:spPr/>
      <dgm:t>
        <a:bodyPr/>
        <a:lstStyle/>
        <a:p>
          <a:endParaRPr lang="en-US" sz="2400" dirty="0"/>
        </a:p>
      </dgm:t>
    </dgm:pt>
    <dgm:pt modelId="{7AFE70E5-0301-4162-8603-FA9459EECD08}" type="parTrans" cxnId="{0220D85B-D387-44EA-929B-794A4A3525D1}">
      <dgm:prSet/>
      <dgm:spPr/>
      <dgm:t>
        <a:bodyPr/>
        <a:lstStyle/>
        <a:p>
          <a:endParaRPr lang="en-US"/>
        </a:p>
      </dgm:t>
    </dgm:pt>
    <dgm:pt modelId="{CD3E00F6-BC0A-40FB-9DEA-079ED11984B5}" type="sibTrans" cxnId="{0220D85B-D387-44EA-929B-794A4A3525D1}">
      <dgm:prSet/>
      <dgm:spPr/>
      <dgm:t>
        <a:bodyPr/>
        <a:lstStyle/>
        <a:p>
          <a:endParaRPr lang="en-US"/>
        </a:p>
      </dgm:t>
    </dgm:pt>
    <dgm:pt modelId="{9A5A177E-01DC-41DF-AE62-AA8CF06207F5}">
      <dgm:prSet phldrT="[Text]" custT="1"/>
      <dgm:spPr/>
      <dgm:t>
        <a:bodyPr/>
        <a:lstStyle/>
        <a:p>
          <a:endParaRPr lang="en-US" sz="2400" dirty="0"/>
        </a:p>
      </dgm:t>
    </dgm:pt>
    <dgm:pt modelId="{1068B9E8-0857-4F46-A424-4DAE9A22D0E3}" type="parTrans" cxnId="{2E6418A5-704A-4BB0-8B29-BFFE0F36E19A}">
      <dgm:prSet/>
      <dgm:spPr/>
      <dgm:t>
        <a:bodyPr/>
        <a:lstStyle/>
        <a:p>
          <a:endParaRPr lang="en-US"/>
        </a:p>
      </dgm:t>
    </dgm:pt>
    <dgm:pt modelId="{931D69DB-87A8-433E-8172-C2CCB07856D7}" type="sibTrans" cxnId="{2E6418A5-704A-4BB0-8B29-BFFE0F36E19A}">
      <dgm:prSet/>
      <dgm:spPr/>
      <dgm:t>
        <a:bodyPr/>
        <a:lstStyle/>
        <a:p>
          <a:endParaRPr lang="en-US"/>
        </a:p>
      </dgm:t>
    </dgm:pt>
    <dgm:pt modelId="{BF9F2375-4B44-4582-A99F-78C03F513A95}">
      <dgm:prSet custT="1"/>
      <dgm:spPr/>
      <dgm:t>
        <a:bodyPr/>
        <a:lstStyle/>
        <a:p>
          <a:endParaRPr lang="en-US" sz="3200" dirty="0"/>
        </a:p>
      </dgm:t>
    </dgm:pt>
    <dgm:pt modelId="{0250AB8D-E96D-40A3-9631-10794C4D2532}" type="parTrans" cxnId="{E0B209A3-253E-4468-8470-857B097BCF98}">
      <dgm:prSet/>
      <dgm:spPr/>
      <dgm:t>
        <a:bodyPr/>
        <a:lstStyle/>
        <a:p>
          <a:endParaRPr lang="en-US"/>
        </a:p>
      </dgm:t>
    </dgm:pt>
    <dgm:pt modelId="{A003304A-1727-4E75-91E3-5D787EFC217F}" type="sibTrans" cxnId="{E0B209A3-253E-4468-8470-857B097BCF98}">
      <dgm:prSet/>
      <dgm:spPr/>
      <dgm:t>
        <a:bodyPr/>
        <a:lstStyle/>
        <a:p>
          <a:endParaRPr lang="en-US"/>
        </a:p>
      </dgm:t>
    </dgm:pt>
    <dgm:pt modelId="{F5454A70-72C9-4FCD-9B1F-1773F739D68A}">
      <dgm:prSet/>
      <dgm:spPr/>
      <dgm:t>
        <a:bodyPr/>
        <a:lstStyle/>
        <a:p>
          <a:endParaRPr lang="en-US"/>
        </a:p>
      </dgm:t>
    </dgm:pt>
    <dgm:pt modelId="{F8B0D10A-A8C4-442F-94D5-70F817367524}" type="parTrans" cxnId="{E94EB1F9-7E29-470D-A95C-199E2C610C43}">
      <dgm:prSet/>
      <dgm:spPr/>
      <dgm:t>
        <a:bodyPr/>
        <a:lstStyle/>
        <a:p>
          <a:endParaRPr lang="en-US"/>
        </a:p>
      </dgm:t>
    </dgm:pt>
    <dgm:pt modelId="{A1AA36A9-8563-4A88-ACA4-5E8ECCEF1860}" type="sibTrans" cxnId="{E94EB1F9-7E29-470D-A95C-199E2C610C43}">
      <dgm:prSet/>
      <dgm:spPr/>
      <dgm:t>
        <a:bodyPr/>
        <a:lstStyle/>
        <a:p>
          <a:endParaRPr lang="en-US"/>
        </a:p>
      </dgm:t>
    </dgm:pt>
    <dgm:pt modelId="{ACF01D8F-E300-4B46-9EBD-B0872D949C4E}" type="pres">
      <dgm:prSet presAssocID="{4AD11CE6-90D6-4940-98DA-46FE6FC80BB3}" presName="rootnode" presStyleCnt="0">
        <dgm:presLayoutVars>
          <dgm:chMax/>
          <dgm:chPref/>
          <dgm:dir/>
          <dgm:animLvl val="lvl"/>
        </dgm:presLayoutVars>
      </dgm:prSet>
      <dgm:spPr/>
    </dgm:pt>
    <dgm:pt modelId="{7446857F-AFD8-4700-9299-1CD7786259D0}" type="pres">
      <dgm:prSet presAssocID="{56FC7566-E7CE-4351-9ADC-3D661EB3B5ED}" presName="composite" presStyleCnt="0"/>
      <dgm:spPr/>
    </dgm:pt>
    <dgm:pt modelId="{1B541938-6A97-4F50-A857-B87B629EBCD4}" type="pres">
      <dgm:prSet presAssocID="{56FC7566-E7CE-4351-9ADC-3D661EB3B5ED}" presName="LShape" presStyleLbl="alignNode1" presStyleIdx="0" presStyleCnt="9" custAng="0" custScaleX="128960" custScaleY="137467"/>
      <dgm:spPr>
        <a:ln>
          <a:noFill/>
        </a:ln>
      </dgm:spPr>
    </dgm:pt>
    <dgm:pt modelId="{DAFD83E0-639C-4C79-B2E6-DDE18B8D3319}" type="pres">
      <dgm:prSet presAssocID="{56FC7566-E7CE-4351-9ADC-3D661EB3B5ED}" presName="ParentText" presStyleLbl="revTx" presStyleIdx="0" presStyleCnt="5" custScaleX="121098">
        <dgm:presLayoutVars>
          <dgm:chMax val="0"/>
          <dgm:chPref val="0"/>
          <dgm:bulletEnabled val="1"/>
        </dgm:presLayoutVars>
      </dgm:prSet>
      <dgm:spPr/>
    </dgm:pt>
    <dgm:pt modelId="{CC40344A-EE5C-4E1F-9B24-5724BF0B1DC8}" type="pres">
      <dgm:prSet presAssocID="{56FC7566-E7CE-4351-9ADC-3D661EB3B5ED}" presName="Triangle" presStyleLbl="alignNode1" presStyleIdx="1" presStyleCnt="9" custLinFactNeighborX="74720" custLinFactNeighborY="-33814"/>
      <dgm:spPr>
        <a:ln>
          <a:noFill/>
        </a:ln>
      </dgm:spPr>
    </dgm:pt>
    <dgm:pt modelId="{3266C888-5EAC-4C67-969A-1906DC6215E1}" type="pres">
      <dgm:prSet presAssocID="{A932DCAF-8013-490C-BF76-2CCDE8386546}" presName="sibTrans" presStyleCnt="0"/>
      <dgm:spPr/>
    </dgm:pt>
    <dgm:pt modelId="{53A07FC4-C655-4AAF-A94F-5530CBFFA35C}" type="pres">
      <dgm:prSet presAssocID="{A932DCAF-8013-490C-BF76-2CCDE8386546}" presName="space" presStyleCnt="0"/>
      <dgm:spPr/>
    </dgm:pt>
    <dgm:pt modelId="{C031234B-A45B-47DA-BBA0-3B892EF9FEE6}" type="pres">
      <dgm:prSet presAssocID="{EF40A119-66D4-4C2F-A6C2-29B05555BAC8}" presName="composite" presStyleCnt="0"/>
      <dgm:spPr/>
    </dgm:pt>
    <dgm:pt modelId="{0593F44D-94ED-490A-B6AC-D2FDA40028EE}" type="pres">
      <dgm:prSet presAssocID="{EF40A119-66D4-4C2F-A6C2-29B05555BAC8}" presName="LShape" presStyleLbl="alignNode1" presStyleIdx="2" presStyleCnt="9" custAng="0" custScaleX="128960" custScaleY="137467"/>
      <dgm:spPr>
        <a:solidFill>
          <a:schemeClr val="accent2"/>
        </a:solidFill>
        <a:ln>
          <a:noFill/>
        </a:ln>
      </dgm:spPr>
    </dgm:pt>
    <dgm:pt modelId="{EAF9E120-DE5A-42D3-B635-A8F0A47E518A}" type="pres">
      <dgm:prSet presAssocID="{EF40A119-66D4-4C2F-A6C2-29B05555BAC8}" presName="ParentText" presStyleLbl="revTx" presStyleIdx="1" presStyleCnt="5" custScaleX="118583">
        <dgm:presLayoutVars>
          <dgm:chMax val="0"/>
          <dgm:chPref val="0"/>
          <dgm:bulletEnabled val="1"/>
        </dgm:presLayoutVars>
      </dgm:prSet>
      <dgm:spPr/>
    </dgm:pt>
    <dgm:pt modelId="{643FB76C-8EEB-4193-B6A8-4ABCAB73389C}" type="pres">
      <dgm:prSet presAssocID="{EF40A119-66D4-4C2F-A6C2-29B05555BAC8}" presName="Triangle" presStyleLbl="alignNode1" presStyleIdx="3" presStyleCnt="9" custLinFactNeighborX="74720" custLinFactNeighborY="-33814"/>
      <dgm:spPr>
        <a:solidFill>
          <a:schemeClr val="accent2"/>
        </a:solidFill>
        <a:ln>
          <a:noFill/>
        </a:ln>
      </dgm:spPr>
    </dgm:pt>
    <dgm:pt modelId="{391AA38C-F013-4004-8C22-B5A823A76F81}" type="pres">
      <dgm:prSet presAssocID="{CD3E00F6-BC0A-40FB-9DEA-079ED11984B5}" presName="sibTrans" presStyleCnt="0"/>
      <dgm:spPr/>
    </dgm:pt>
    <dgm:pt modelId="{5E1D57EA-DF8A-49DA-B4CF-BFF543414B22}" type="pres">
      <dgm:prSet presAssocID="{CD3E00F6-BC0A-40FB-9DEA-079ED11984B5}" presName="space" presStyleCnt="0"/>
      <dgm:spPr/>
    </dgm:pt>
    <dgm:pt modelId="{EA46B9DD-1A15-4E9F-9BE2-0FB46F679C8E}" type="pres">
      <dgm:prSet presAssocID="{9A5A177E-01DC-41DF-AE62-AA8CF06207F5}" presName="composite" presStyleCnt="0"/>
      <dgm:spPr/>
    </dgm:pt>
    <dgm:pt modelId="{FD41048C-849A-49E1-AC5B-32FF18F17846}" type="pres">
      <dgm:prSet presAssocID="{9A5A177E-01DC-41DF-AE62-AA8CF06207F5}" presName="LShape" presStyleLbl="alignNode1" presStyleIdx="4" presStyleCnt="9" custAng="0" custScaleX="128960" custScaleY="137467"/>
      <dgm:spPr>
        <a:solidFill>
          <a:schemeClr val="accent3"/>
        </a:solidFill>
        <a:ln>
          <a:noFill/>
        </a:ln>
      </dgm:spPr>
    </dgm:pt>
    <dgm:pt modelId="{A5C64D89-D634-4B05-A3C1-789765BE2824}" type="pres">
      <dgm:prSet presAssocID="{9A5A177E-01DC-41DF-AE62-AA8CF06207F5}" presName="ParentText" presStyleLbl="revTx" presStyleIdx="2" presStyleCnt="5" custScaleX="122189">
        <dgm:presLayoutVars>
          <dgm:chMax val="0"/>
          <dgm:chPref val="0"/>
          <dgm:bulletEnabled val="1"/>
        </dgm:presLayoutVars>
      </dgm:prSet>
      <dgm:spPr/>
    </dgm:pt>
    <dgm:pt modelId="{AC0A1C51-6511-461A-AEAF-3A54695784EF}" type="pres">
      <dgm:prSet presAssocID="{9A5A177E-01DC-41DF-AE62-AA8CF06207F5}" presName="Triangle" presStyleLbl="alignNode1" presStyleIdx="5" presStyleCnt="9" custLinFactNeighborX="74720" custLinFactNeighborY="-33814"/>
      <dgm:spPr>
        <a:solidFill>
          <a:schemeClr val="accent3"/>
        </a:solidFill>
        <a:ln>
          <a:noFill/>
        </a:ln>
      </dgm:spPr>
    </dgm:pt>
    <dgm:pt modelId="{3B4AF5F0-04DD-4767-9F9C-0A987A7CA529}" type="pres">
      <dgm:prSet presAssocID="{931D69DB-87A8-433E-8172-C2CCB07856D7}" presName="sibTrans" presStyleCnt="0"/>
      <dgm:spPr/>
    </dgm:pt>
    <dgm:pt modelId="{714E2212-E16C-4707-9A6E-A862A2E48B54}" type="pres">
      <dgm:prSet presAssocID="{931D69DB-87A8-433E-8172-C2CCB07856D7}" presName="space" presStyleCnt="0"/>
      <dgm:spPr/>
    </dgm:pt>
    <dgm:pt modelId="{46200172-9E37-49D3-A5A5-0F5AD3AA4785}" type="pres">
      <dgm:prSet presAssocID="{BF9F2375-4B44-4582-A99F-78C03F513A95}" presName="composite" presStyleCnt="0"/>
      <dgm:spPr/>
    </dgm:pt>
    <dgm:pt modelId="{1F14B80E-C898-455A-9027-F5CBDB2FE4B4}" type="pres">
      <dgm:prSet presAssocID="{BF9F2375-4B44-4582-A99F-78C03F513A95}" presName="LShape" presStyleLbl="alignNode1" presStyleIdx="6" presStyleCnt="9" custAng="0" custScaleX="128960" custScaleY="137467"/>
      <dgm:spPr>
        <a:solidFill>
          <a:schemeClr val="accent4"/>
        </a:solidFill>
        <a:ln>
          <a:noFill/>
        </a:ln>
      </dgm:spPr>
    </dgm:pt>
    <dgm:pt modelId="{77585A82-BBAE-42AE-9B7A-D5820158DD77}" type="pres">
      <dgm:prSet presAssocID="{BF9F2375-4B44-4582-A99F-78C03F513A95}" presName="ParentText" presStyleLbl="revTx" presStyleIdx="3" presStyleCnt="5" custScaleX="119674" custScaleY="121401">
        <dgm:presLayoutVars>
          <dgm:chMax val="0"/>
          <dgm:chPref val="0"/>
          <dgm:bulletEnabled val="1"/>
        </dgm:presLayoutVars>
      </dgm:prSet>
      <dgm:spPr/>
    </dgm:pt>
    <dgm:pt modelId="{1F76599D-8200-46C7-A1F4-BAAD1A43EC46}" type="pres">
      <dgm:prSet presAssocID="{BF9F2375-4B44-4582-A99F-78C03F513A95}" presName="Triangle" presStyleLbl="alignNode1" presStyleIdx="7" presStyleCnt="9" custLinFactNeighborX="63366" custLinFactNeighborY="-32475"/>
      <dgm:spPr>
        <a:solidFill>
          <a:schemeClr val="accent4"/>
        </a:solidFill>
        <a:ln>
          <a:noFill/>
        </a:ln>
      </dgm:spPr>
    </dgm:pt>
    <dgm:pt modelId="{6609F101-9F2F-4A20-87BA-4F655E425B63}" type="pres">
      <dgm:prSet presAssocID="{A003304A-1727-4E75-91E3-5D787EFC217F}" presName="sibTrans" presStyleCnt="0"/>
      <dgm:spPr/>
    </dgm:pt>
    <dgm:pt modelId="{200B137A-FAE5-49D4-8A10-FDEAA8B14C90}" type="pres">
      <dgm:prSet presAssocID="{A003304A-1727-4E75-91E3-5D787EFC217F}" presName="space" presStyleCnt="0"/>
      <dgm:spPr/>
    </dgm:pt>
    <dgm:pt modelId="{5042D0A6-5B37-4F45-9E1A-CA9B614E6E7E}" type="pres">
      <dgm:prSet presAssocID="{F5454A70-72C9-4FCD-9B1F-1773F739D68A}" presName="composite" presStyleCnt="0"/>
      <dgm:spPr/>
    </dgm:pt>
    <dgm:pt modelId="{6244ED09-9360-481C-9F5D-624A34230464}" type="pres">
      <dgm:prSet presAssocID="{F5454A70-72C9-4FCD-9B1F-1773F739D68A}" presName="LShape" presStyleLbl="alignNode1" presStyleIdx="8" presStyleCnt="9" custScaleX="125889" custScaleY="128081"/>
      <dgm:spPr>
        <a:solidFill>
          <a:schemeClr val="accent5"/>
        </a:solidFill>
        <a:ln>
          <a:noFill/>
        </a:ln>
      </dgm:spPr>
    </dgm:pt>
    <dgm:pt modelId="{3D840797-18D1-492F-B767-9067D91FFF28}" type="pres">
      <dgm:prSet presAssocID="{F5454A70-72C9-4FCD-9B1F-1773F739D68A}" presName="ParentText" presStyleLbl="revTx" presStyleIdx="4" presStyleCnt="5">
        <dgm:presLayoutVars>
          <dgm:chMax val="0"/>
          <dgm:chPref val="0"/>
          <dgm:bulletEnabled val="1"/>
        </dgm:presLayoutVars>
      </dgm:prSet>
      <dgm:spPr/>
    </dgm:pt>
  </dgm:ptLst>
  <dgm:cxnLst>
    <dgm:cxn modelId="{CE2DD804-C20F-48F0-AFC6-87D6CFE3BC62}" type="presOf" srcId="{4AD11CE6-90D6-4940-98DA-46FE6FC80BB3}" destId="{ACF01D8F-E300-4B46-9EBD-B0872D949C4E}" srcOrd="0" destOrd="0" presId="urn:microsoft.com/office/officeart/2009/3/layout/StepUpProcess"/>
    <dgm:cxn modelId="{C929680C-C975-4794-8BED-8F15FB0C89C0}" type="presOf" srcId="{9A5A177E-01DC-41DF-AE62-AA8CF06207F5}" destId="{A5C64D89-D634-4B05-A3C1-789765BE2824}" srcOrd="0" destOrd="0" presId="urn:microsoft.com/office/officeart/2009/3/layout/StepUpProcess"/>
    <dgm:cxn modelId="{174EDF13-CB44-47C4-AD42-5ED95D24229B}" type="presOf" srcId="{56FC7566-E7CE-4351-9ADC-3D661EB3B5ED}" destId="{DAFD83E0-639C-4C79-B2E6-DDE18B8D3319}" srcOrd="0" destOrd="0" presId="urn:microsoft.com/office/officeart/2009/3/layout/StepUpProcess"/>
    <dgm:cxn modelId="{DA5F502D-DD2B-4531-B43A-82EBD52D5B16}" type="presOf" srcId="{EF40A119-66D4-4C2F-A6C2-29B05555BAC8}" destId="{EAF9E120-DE5A-42D3-B635-A8F0A47E518A}" srcOrd="0" destOrd="0" presId="urn:microsoft.com/office/officeart/2009/3/layout/StepUpProcess"/>
    <dgm:cxn modelId="{3643C432-446F-476E-8E43-DDD7144635BB}" type="presOf" srcId="{F5454A70-72C9-4FCD-9B1F-1773F739D68A}" destId="{3D840797-18D1-492F-B767-9067D91FFF28}" srcOrd="0" destOrd="0" presId="urn:microsoft.com/office/officeart/2009/3/layout/StepUpProcess"/>
    <dgm:cxn modelId="{0220D85B-D387-44EA-929B-794A4A3525D1}" srcId="{4AD11CE6-90D6-4940-98DA-46FE6FC80BB3}" destId="{EF40A119-66D4-4C2F-A6C2-29B05555BAC8}" srcOrd="1" destOrd="0" parTransId="{7AFE70E5-0301-4162-8603-FA9459EECD08}" sibTransId="{CD3E00F6-BC0A-40FB-9DEA-079ED11984B5}"/>
    <dgm:cxn modelId="{28E06965-33DC-4668-9CCF-D07004B8D024}" srcId="{4AD11CE6-90D6-4940-98DA-46FE6FC80BB3}" destId="{56FC7566-E7CE-4351-9ADC-3D661EB3B5ED}" srcOrd="0" destOrd="0" parTransId="{77E3C3E7-CECF-4BEB-B29D-62BCAD50FE74}" sibTransId="{A932DCAF-8013-490C-BF76-2CCDE8386546}"/>
    <dgm:cxn modelId="{7E773853-A274-46DD-B885-27632307371E}" type="presOf" srcId="{BF9F2375-4B44-4582-A99F-78C03F513A95}" destId="{77585A82-BBAE-42AE-9B7A-D5820158DD77}" srcOrd="0" destOrd="0" presId="urn:microsoft.com/office/officeart/2009/3/layout/StepUpProcess"/>
    <dgm:cxn modelId="{E0B209A3-253E-4468-8470-857B097BCF98}" srcId="{4AD11CE6-90D6-4940-98DA-46FE6FC80BB3}" destId="{BF9F2375-4B44-4582-A99F-78C03F513A95}" srcOrd="3" destOrd="0" parTransId="{0250AB8D-E96D-40A3-9631-10794C4D2532}" sibTransId="{A003304A-1727-4E75-91E3-5D787EFC217F}"/>
    <dgm:cxn modelId="{2E6418A5-704A-4BB0-8B29-BFFE0F36E19A}" srcId="{4AD11CE6-90D6-4940-98DA-46FE6FC80BB3}" destId="{9A5A177E-01DC-41DF-AE62-AA8CF06207F5}" srcOrd="2" destOrd="0" parTransId="{1068B9E8-0857-4F46-A424-4DAE9A22D0E3}" sibTransId="{931D69DB-87A8-433E-8172-C2CCB07856D7}"/>
    <dgm:cxn modelId="{E94EB1F9-7E29-470D-A95C-199E2C610C43}" srcId="{4AD11CE6-90D6-4940-98DA-46FE6FC80BB3}" destId="{F5454A70-72C9-4FCD-9B1F-1773F739D68A}" srcOrd="4" destOrd="0" parTransId="{F8B0D10A-A8C4-442F-94D5-70F817367524}" sibTransId="{A1AA36A9-8563-4A88-ACA4-5E8ECCEF1860}"/>
    <dgm:cxn modelId="{BD37508E-0711-477F-83FF-61E28C6A515A}" type="presParOf" srcId="{ACF01D8F-E300-4B46-9EBD-B0872D949C4E}" destId="{7446857F-AFD8-4700-9299-1CD7786259D0}" srcOrd="0" destOrd="0" presId="urn:microsoft.com/office/officeart/2009/3/layout/StepUpProcess"/>
    <dgm:cxn modelId="{7B0975C6-3C7B-4D2E-9E69-41F0C4CF3B4B}" type="presParOf" srcId="{7446857F-AFD8-4700-9299-1CD7786259D0}" destId="{1B541938-6A97-4F50-A857-B87B629EBCD4}" srcOrd="0" destOrd="0" presId="urn:microsoft.com/office/officeart/2009/3/layout/StepUpProcess"/>
    <dgm:cxn modelId="{D175828D-C46B-41BA-858C-7FEC9DBFBFFE}" type="presParOf" srcId="{7446857F-AFD8-4700-9299-1CD7786259D0}" destId="{DAFD83E0-639C-4C79-B2E6-DDE18B8D3319}" srcOrd="1" destOrd="0" presId="urn:microsoft.com/office/officeart/2009/3/layout/StepUpProcess"/>
    <dgm:cxn modelId="{9EEEA4BA-3C7F-40A9-A7E9-422340A12F23}" type="presParOf" srcId="{7446857F-AFD8-4700-9299-1CD7786259D0}" destId="{CC40344A-EE5C-4E1F-9B24-5724BF0B1DC8}" srcOrd="2" destOrd="0" presId="urn:microsoft.com/office/officeart/2009/3/layout/StepUpProcess"/>
    <dgm:cxn modelId="{5C32D294-1840-41C1-8A6E-DAF253A50A1F}" type="presParOf" srcId="{ACF01D8F-E300-4B46-9EBD-B0872D949C4E}" destId="{3266C888-5EAC-4C67-969A-1906DC6215E1}" srcOrd="1" destOrd="0" presId="urn:microsoft.com/office/officeart/2009/3/layout/StepUpProcess"/>
    <dgm:cxn modelId="{6FCFA6F9-9C1F-4E49-B66F-24A07D9974F5}" type="presParOf" srcId="{3266C888-5EAC-4C67-969A-1906DC6215E1}" destId="{53A07FC4-C655-4AAF-A94F-5530CBFFA35C}" srcOrd="0" destOrd="0" presId="urn:microsoft.com/office/officeart/2009/3/layout/StepUpProcess"/>
    <dgm:cxn modelId="{AB37B428-69E6-471F-9F5C-735176C34A22}" type="presParOf" srcId="{ACF01D8F-E300-4B46-9EBD-B0872D949C4E}" destId="{C031234B-A45B-47DA-BBA0-3B892EF9FEE6}" srcOrd="2" destOrd="0" presId="urn:microsoft.com/office/officeart/2009/3/layout/StepUpProcess"/>
    <dgm:cxn modelId="{0EDBEED5-5678-4A44-BF75-DF66AA803B51}" type="presParOf" srcId="{C031234B-A45B-47DA-BBA0-3B892EF9FEE6}" destId="{0593F44D-94ED-490A-B6AC-D2FDA40028EE}" srcOrd="0" destOrd="0" presId="urn:microsoft.com/office/officeart/2009/3/layout/StepUpProcess"/>
    <dgm:cxn modelId="{8572F74E-8E95-436A-B038-A75D63FDB81F}" type="presParOf" srcId="{C031234B-A45B-47DA-BBA0-3B892EF9FEE6}" destId="{EAF9E120-DE5A-42D3-B635-A8F0A47E518A}" srcOrd="1" destOrd="0" presId="urn:microsoft.com/office/officeart/2009/3/layout/StepUpProcess"/>
    <dgm:cxn modelId="{914481DB-E5D4-4513-A1BC-C8570B701D94}" type="presParOf" srcId="{C031234B-A45B-47DA-BBA0-3B892EF9FEE6}" destId="{643FB76C-8EEB-4193-B6A8-4ABCAB73389C}" srcOrd="2" destOrd="0" presId="urn:microsoft.com/office/officeart/2009/3/layout/StepUpProcess"/>
    <dgm:cxn modelId="{297C7A9B-F59F-4C57-A0A4-24731FEE9B70}" type="presParOf" srcId="{ACF01D8F-E300-4B46-9EBD-B0872D949C4E}" destId="{391AA38C-F013-4004-8C22-B5A823A76F81}" srcOrd="3" destOrd="0" presId="urn:microsoft.com/office/officeart/2009/3/layout/StepUpProcess"/>
    <dgm:cxn modelId="{DD72DBB4-2A84-4F38-87C4-8D8750F7B038}" type="presParOf" srcId="{391AA38C-F013-4004-8C22-B5A823A76F81}" destId="{5E1D57EA-DF8A-49DA-B4CF-BFF543414B22}" srcOrd="0" destOrd="0" presId="urn:microsoft.com/office/officeart/2009/3/layout/StepUpProcess"/>
    <dgm:cxn modelId="{41503367-D2E2-4AD9-9C64-BB3CF1496DC0}" type="presParOf" srcId="{ACF01D8F-E300-4B46-9EBD-B0872D949C4E}" destId="{EA46B9DD-1A15-4E9F-9BE2-0FB46F679C8E}" srcOrd="4" destOrd="0" presId="urn:microsoft.com/office/officeart/2009/3/layout/StepUpProcess"/>
    <dgm:cxn modelId="{9FA40962-7287-4697-B952-9B8F8FF7D6C4}" type="presParOf" srcId="{EA46B9DD-1A15-4E9F-9BE2-0FB46F679C8E}" destId="{FD41048C-849A-49E1-AC5B-32FF18F17846}" srcOrd="0" destOrd="0" presId="urn:microsoft.com/office/officeart/2009/3/layout/StepUpProcess"/>
    <dgm:cxn modelId="{B72A223D-FAA4-45BA-99C6-D6FFFD86B0C9}" type="presParOf" srcId="{EA46B9DD-1A15-4E9F-9BE2-0FB46F679C8E}" destId="{A5C64D89-D634-4B05-A3C1-789765BE2824}" srcOrd="1" destOrd="0" presId="urn:microsoft.com/office/officeart/2009/3/layout/StepUpProcess"/>
    <dgm:cxn modelId="{A6FF9959-3FD5-4E6D-857D-688B98B72B52}" type="presParOf" srcId="{EA46B9DD-1A15-4E9F-9BE2-0FB46F679C8E}" destId="{AC0A1C51-6511-461A-AEAF-3A54695784EF}" srcOrd="2" destOrd="0" presId="urn:microsoft.com/office/officeart/2009/3/layout/StepUpProcess"/>
    <dgm:cxn modelId="{E689E541-7B2F-4112-995A-CEB9D5DD327A}" type="presParOf" srcId="{ACF01D8F-E300-4B46-9EBD-B0872D949C4E}" destId="{3B4AF5F0-04DD-4767-9F9C-0A987A7CA529}" srcOrd="5" destOrd="0" presId="urn:microsoft.com/office/officeart/2009/3/layout/StepUpProcess"/>
    <dgm:cxn modelId="{EFDAA8A1-1D46-41B5-91AE-391FD59C5188}" type="presParOf" srcId="{3B4AF5F0-04DD-4767-9F9C-0A987A7CA529}" destId="{714E2212-E16C-4707-9A6E-A862A2E48B54}" srcOrd="0" destOrd="0" presId="urn:microsoft.com/office/officeart/2009/3/layout/StepUpProcess"/>
    <dgm:cxn modelId="{A4100E84-14AF-4C55-9DAE-6F6B8F218A4D}" type="presParOf" srcId="{ACF01D8F-E300-4B46-9EBD-B0872D949C4E}" destId="{46200172-9E37-49D3-A5A5-0F5AD3AA4785}" srcOrd="6" destOrd="0" presId="urn:microsoft.com/office/officeart/2009/3/layout/StepUpProcess"/>
    <dgm:cxn modelId="{B7228B05-3820-4445-AA90-C003AB78B961}" type="presParOf" srcId="{46200172-9E37-49D3-A5A5-0F5AD3AA4785}" destId="{1F14B80E-C898-455A-9027-F5CBDB2FE4B4}" srcOrd="0" destOrd="0" presId="urn:microsoft.com/office/officeart/2009/3/layout/StepUpProcess"/>
    <dgm:cxn modelId="{5AF54BBF-2025-4F93-974F-D26B8B1984D5}" type="presParOf" srcId="{46200172-9E37-49D3-A5A5-0F5AD3AA4785}" destId="{77585A82-BBAE-42AE-9B7A-D5820158DD77}" srcOrd="1" destOrd="0" presId="urn:microsoft.com/office/officeart/2009/3/layout/StepUpProcess"/>
    <dgm:cxn modelId="{7B965DA4-EE4A-474E-B397-9F8F12C57517}" type="presParOf" srcId="{46200172-9E37-49D3-A5A5-0F5AD3AA4785}" destId="{1F76599D-8200-46C7-A1F4-BAAD1A43EC46}" srcOrd="2" destOrd="0" presId="urn:microsoft.com/office/officeart/2009/3/layout/StepUpProcess"/>
    <dgm:cxn modelId="{B5806A24-3019-47A5-8008-CF58C0AAFC60}" type="presParOf" srcId="{ACF01D8F-E300-4B46-9EBD-B0872D949C4E}" destId="{6609F101-9F2F-4A20-87BA-4F655E425B63}" srcOrd="7" destOrd="0" presId="urn:microsoft.com/office/officeart/2009/3/layout/StepUpProcess"/>
    <dgm:cxn modelId="{41D5D1FF-B926-40CC-84CC-AE6C1AA090EE}" type="presParOf" srcId="{6609F101-9F2F-4A20-87BA-4F655E425B63}" destId="{200B137A-FAE5-49D4-8A10-FDEAA8B14C90}" srcOrd="0" destOrd="0" presId="urn:microsoft.com/office/officeart/2009/3/layout/StepUpProcess"/>
    <dgm:cxn modelId="{A019FCDE-CBEE-47A5-98D9-3F4A290C96E0}" type="presParOf" srcId="{ACF01D8F-E300-4B46-9EBD-B0872D949C4E}" destId="{5042D0A6-5B37-4F45-9E1A-CA9B614E6E7E}" srcOrd="8" destOrd="0" presId="urn:microsoft.com/office/officeart/2009/3/layout/StepUpProcess"/>
    <dgm:cxn modelId="{D2606720-27E3-4BB5-8489-CAA7B405F34F}" type="presParOf" srcId="{5042D0A6-5B37-4F45-9E1A-CA9B614E6E7E}" destId="{6244ED09-9360-481C-9F5D-624A34230464}" srcOrd="0" destOrd="0" presId="urn:microsoft.com/office/officeart/2009/3/layout/StepUpProcess"/>
    <dgm:cxn modelId="{DD43B434-3602-4FE4-BA8F-6A74AEC4B8F2}" type="presParOf" srcId="{5042D0A6-5B37-4F45-9E1A-CA9B614E6E7E}" destId="{3D840797-18D1-492F-B767-9067D91FFF28}"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23B2C4E-CE16-4BDB-83D0-7D195E989297}" type="doc">
      <dgm:prSet loTypeId="urn:microsoft.com/office/officeart/2005/8/layout/chevron1" loCatId="process" qsTypeId="urn:microsoft.com/office/officeart/2005/8/quickstyle/simple1" qsCatId="simple" csTypeId="urn:microsoft.com/office/officeart/2005/8/colors/accent1_2" csCatId="accent1" phldr="1"/>
      <dgm:spPr/>
    </dgm:pt>
    <dgm:pt modelId="{5D995C9F-6A05-412D-BF6E-B20658B29946}">
      <dgm:prSet phldrT="[Text]" custT="1"/>
      <dgm:spPr>
        <a:solidFill>
          <a:schemeClr val="accent5"/>
        </a:solidFill>
        <a:ln w="57150">
          <a:solidFill>
            <a:schemeClr val="bg1"/>
          </a:solidFill>
        </a:ln>
      </dgm:spPr>
      <dgm:t>
        <a:bodyPr/>
        <a:lstStyle/>
        <a:p>
          <a:r>
            <a:rPr lang="en-US" sz="4800" dirty="0"/>
            <a:t>Lorem</a:t>
          </a:r>
        </a:p>
      </dgm:t>
    </dgm:pt>
    <dgm:pt modelId="{BFC9E77E-7F3C-42D4-9D2D-7DFA18C230E2}" type="parTrans" cxnId="{1D0E04F5-A429-424F-B71F-79024E8E9661}">
      <dgm:prSet/>
      <dgm:spPr/>
      <dgm:t>
        <a:bodyPr/>
        <a:lstStyle/>
        <a:p>
          <a:endParaRPr lang="en-US"/>
        </a:p>
      </dgm:t>
    </dgm:pt>
    <dgm:pt modelId="{9141AEE4-A103-46DF-969E-50DCB7EA75E1}" type="sibTrans" cxnId="{1D0E04F5-A429-424F-B71F-79024E8E9661}">
      <dgm:prSet/>
      <dgm:spPr/>
      <dgm:t>
        <a:bodyPr/>
        <a:lstStyle/>
        <a:p>
          <a:endParaRPr lang="en-US"/>
        </a:p>
      </dgm:t>
    </dgm:pt>
    <dgm:pt modelId="{AD350703-B8AE-45BB-8078-315642960F5D}">
      <dgm:prSet phldrT="[Text]" custT="1"/>
      <dgm:spPr>
        <a:solidFill>
          <a:schemeClr val="accent5"/>
        </a:solidFill>
        <a:ln w="57150">
          <a:solidFill>
            <a:schemeClr val="bg1"/>
          </a:solidFill>
        </a:ln>
      </dgm:spPr>
      <dgm:t>
        <a:bodyPr/>
        <a:lstStyle/>
        <a:p>
          <a:r>
            <a:rPr lang="en-US" sz="4800" dirty="0"/>
            <a:t>Ipsum</a:t>
          </a:r>
        </a:p>
      </dgm:t>
    </dgm:pt>
    <dgm:pt modelId="{6A44403F-87ED-4FB0-A747-E9986EC61620}" type="parTrans" cxnId="{DDC08F80-0063-4373-9BD0-64C8EA3ED995}">
      <dgm:prSet/>
      <dgm:spPr/>
      <dgm:t>
        <a:bodyPr/>
        <a:lstStyle/>
        <a:p>
          <a:endParaRPr lang="en-US"/>
        </a:p>
      </dgm:t>
    </dgm:pt>
    <dgm:pt modelId="{10962D9A-2C28-4713-8E5A-06591BF0034F}" type="sibTrans" cxnId="{DDC08F80-0063-4373-9BD0-64C8EA3ED995}">
      <dgm:prSet/>
      <dgm:spPr/>
      <dgm:t>
        <a:bodyPr/>
        <a:lstStyle/>
        <a:p>
          <a:endParaRPr lang="en-US"/>
        </a:p>
      </dgm:t>
    </dgm:pt>
    <dgm:pt modelId="{1AA5D8B0-B493-4C68-BC12-B031531E191B}">
      <dgm:prSet phldrT="[Text]" custT="1"/>
      <dgm:spPr>
        <a:solidFill>
          <a:schemeClr val="accent5"/>
        </a:solidFill>
        <a:ln w="57150">
          <a:solidFill>
            <a:schemeClr val="bg1"/>
          </a:solidFill>
        </a:ln>
      </dgm:spPr>
      <dgm:t>
        <a:bodyPr/>
        <a:lstStyle/>
        <a:p>
          <a:r>
            <a:rPr lang="en-US" sz="4800" dirty="0"/>
            <a:t>Dolor</a:t>
          </a:r>
        </a:p>
      </dgm:t>
    </dgm:pt>
    <dgm:pt modelId="{95AC546F-C967-4787-9472-F195B629D522}" type="parTrans" cxnId="{23F3DF35-F1A3-40AB-880C-433A32D126BF}">
      <dgm:prSet/>
      <dgm:spPr/>
      <dgm:t>
        <a:bodyPr/>
        <a:lstStyle/>
        <a:p>
          <a:endParaRPr lang="en-US"/>
        </a:p>
      </dgm:t>
    </dgm:pt>
    <dgm:pt modelId="{1A86F880-2002-499A-8AF9-AEDA4ED4DFDF}" type="sibTrans" cxnId="{23F3DF35-F1A3-40AB-880C-433A32D126BF}">
      <dgm:prSet/>
      <dgm:spPr/>
      <dgm:t>
        <a:bodyPr/>
        <a:lstStyle/>
        <a:p>
          <a:endParaRPr lang="en-US"/>
        </a:p>
      </dgm:t>
    </dgm:pt>
    <dgm:pt modelId="{4107EB93-FCBA-428D-88AD-62E39AF6C992}" type="pres">
      <dgm:prSet presAssocID="{323B2C4E-CE16-4BDB-83D0-7D195E989297}" presName="Name0" presStyleCnt="0">
        <dgm:presLayoutVars>
          <dgm:dir/>
          <dgm:animLvl val="lvl"/>
          <dgm:resizeHandles val="exact"/>
        </dgm:presLayoutVars>
      </dgm:prSet>
      <dgm:spPr/>
    </dgm:pt>
    <dgm:pt modelId="{5362EE05-70B4-4E08-BE64-7C530AE6E9DD}" type="pres">
      <dgm:prSet presAssocID="{5D995C9F-6A05-412D-BF6E-B20658B29946}" presName="parTxOnly" presStyleLbl="node1" presStyleIdx="0" presStyleCnt="3">
        <dgm:presLayoutVars>
          <dgm:chMax val="0"/>
          <dgm:chPref val="0"/>
          <dgm:bulletEnabled val="1"/>
        </dgm:presLayoutVars>
      </dgm:prSet>
      <dgm:spPr/>
    </dgm:pt>
    <dgm:pt modelId="{DB09B281-90B8-4FDC-B1C9-7F8518F9D389}" type="pres">
      <dgm:prSet presAssocID="{9141AEE4-A103-46DF-969E-50DCB7EA75E1}" presName="parTxOnlySpace" presStyleCnt="0"/>
      <dgm:spPr/>
    </dgm:pt>
    <dgm:pt modelId="{EC010E72-B006-4639-B1A7-8A9D99E6EAB5}" type="pres">
      <dgm:prSet presAssocID="{AD350703-B8AE-45BB-8078-315642960F5D}" presName="parTxOnly" presStyleLbl="node1" presStyleIdx="1" presStyleCnt="3">
        <dgm:presLayoutVars>
          <dgm:chMax val="0"/>
          <dgm:chPref val="0"/>
          <dgm:bulletEnabled val="1"/>
        </dgm:presLayoutVars>
      </dgm:prSet>
      <dgm:spPr/>
    </dgm:pt>
    <dgm:pt modelId="{E8E20E63-EA9F-4DF8-8E7F-53713CEB8765}" type="pres">
      <dgm:prSet presAssocID="{10962D9A-2C28-4713-8E5A-06591BF0034F}" presName="parTxOnlySpace" presStyleCnt="0"/>
      <dgm:spPr/>
    </dgm:pt>
    <dgm:pt modelId="{BFBDCD22-83E2-465F-B54C-7737D4920208}" type="pres">
      <dgm:prSet presAssocID="{1AA5D8B0-B493-4C68-BC12-B031531E191B}" presName="parTxOnly" presStyleLbl="node1" presStyleIdx="2" presStyleCnt="3">
        <dgm:presLayoutVars>
          <dgm:chMax val="0"/>
          <dgm:chPref val="0"/>
          <dgm:bulletEnabled val="1"/>
        </dgm:presLayoutVars>
      </dgm:prSet>
      <dgm:spPr/>
    </dgm:pt>
  </dgm:ptLst>
  <dgm:cxnLst>
    <dgm:cxn modelId="{E878D92E-09AA-4B1F-931F-C1C65D744651}" type="presOf" srcId="{323B2C4E-CE16-4BDB-83D0-7D195E989297}" destId="{4107EB93-FCBA-428D-88AD-62E39AF6C992}" srcOrd="0" destOrd="0" presId="urn:microsoft.com/office/officeart/2005/8/layout/chevron1"/>
    <dgm:cxn modelId="{23F3DF35-F1A3-40AB-880C-433A32D126BF}" srcId="{323B2C4E-CE16-4BDB-83D0-7D195E989297}" destId="{1AA5D8B0-B493-4C68-BC12-B031531E191B}" srcOrd="2" destOrd="0" parTransId="{95AC546F-C967-4787-9472-F195B629D522}" sibTransId="{1A86F880-2002-499A-8AF9-AEDA4ED4DFDF}"/>
    <dgm:cxn modelId="{E3A9873D-191E-4B20-85EA-7448C60BE7E5}" type="presOf" srcId="{5D995C9F-6A05-412D-BF6E-B20658B29946}" destId="{5362EE05-70B4-4E08-BE64-7C530AE6E9DD}" srcOrd="0" destOrd="0" presId="urn:microsoft.com/office/officeart/2005/8/layout/chevron1"/>
    <dgm:cxn modelId="{F5C19A7A-AF3E-495B-B5B9-A1C1CEE3548B}" type="presOf" srcId="{AD350703-B8AE-45BB-8078-315642960F5D}" destId="{EC010E72-B006-4639-B1A7-8A9D99E6EAB5}" srcOrd="0" destOrd="0" presId="urn:microsoft.com/office/officeart/2005/8/layout/chevron1"/>
    <dgm:cxn modelId="{DDC08F80-0063-4373-9BD0-64C8EA3ED995}" srcId="{323B2C4E-CE16-4BDB-83D0-7D195E989297}" destId="{AD350703-B8AE-45BB-8078-315642960F5D}" srcOrd="1" destOrd="0" parTransId="{6A44403F-87ED-4FB0-A747-E9986EC61620}" sibTransId="{10962D9A-2C28-4713-8E5A-06591BF0034F}"/>
    <dgm:cxn modelId="{CA6042D8-E363-4B20-84A0-ECACC888F5BB}" type="presOf" srcId="{1AA5D8B0-B493-4C68-BC12-B031531E191B}" destId="{BFBDCD22-83E2-465F-B54C-7737D4920208}" srcOrd="0" destOrd="0" presId="urn:microsoft.com/office/officeart/2005/8/layout/chevron1"/>
    <dgm:cxn modelId="{1D0E04F5-A429-424F-B71F-79024E8E9661}" srcId="{323B2C4E-CE16-4BDB-83D0-7D195E989297}" destId="{5D995C9F-6A05-412D-BF6E-B20658B29946}" srcOrd="0" destOrd="0" parTransId="{BFC9E77E-7F3C-42D4-9D2D-7DFA18C230E2}" sibTransId="{9141AEE4-A103-46DF-969E-50DCB7EA75E1}"/>
    <dgm:cxn modelId="{1796C43D-FA83-4196-B63C-21AA89FB3E8B}" type="presParOf" srcId="{4107EB93-FCBA-428D-88AD-62E39AF6C992}" destId="{5362EE05-70B4-4E08-BE64-7C530AE6E9DD}" srcOrd="0" destOrd="0" presId="urn:microsoft.com/office/officeart/2005/8/layout/chevron1"/>
    <dgm:cxn modelId="{3AF903B6-01BB-41B8-90EF-E3CB0E8073F8}" type="presParOf" srcId="{4107EB93-FCBA-428D-88AD-62E39AF6C992}" destId="{DB09B281-90B8-4FDC-B1C9-7F8518F9D389}" srcOrd="1" destOrd="0" presId="urn:microsoft.com/office/officeart/2005/8/layout/chevron1"/>
    <dgm:cxn modelId="{232A41A6-0751-4804-BD17-AC679C5AF64C}" type="presParOf" srcId="{4107EB93-FCBA-428D-88AD-62E39AF6C992}" destId="{EC010E72-B006-4639-B1A7-8A9D99E6EAB5}" srcOrd="2" destOrd="0" presId="urn:microsoft.com/office/officeart/2005/8/layout/chevron1"/>
    <dgm:cxn modelId="{416DD7F2-C774-4A19-9639-E7488B5E9158}" type="presParOf" srcId="{4107EB93-FCBA-428D-88AD-62E39AF6C992}" destId="{E8E20E63-EA9F-4DF8-8E7F-53713CEB8765}" srcOrd="3" destOrd="0" presId="urn:microsoft.com/office/officeart/2005/8/layout/chevron1"/>
    <dgm:cxn modelId="{2799D344-90BE-408F-B0EC-D410F431EB99}" type="presParOf" srcId="{4107EB93-FCBA-428D-88AD-62E39AF6C992}" destId="{BFBDCD22-83E2-465F-B54C-7737D4920208}" srcOrd="4" destOrd="0" presId="urn:microsoft.com/office/officeart/2005/8/layout/chevron1"/>
  </dgm:cxnLst>
  <dgm:bg/>
  <dgm:whole>
    <a:ln w="57150">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A35BCE-8903-4840-A6C8-46889BBA7503}" type="doc">
      <dgm:prSet loTypeId="urn:microsoft.com/office/officeart/2005/8/layout/funnel1" loCatId="process" qsTypeId="urn:microsoft.com/office/officeart/2005/8/quickstyle/simple1" qsCatId="simple" csTypeId="urn:microsoft.com/office/officeart/2005/8/colors/accent2_2" csCatId="accent2" phldr="1"/>
      <dgm:spPr/>
      <dgm:t>
        <a:bodyPr/>
        <a:lstStyle/>
        <a:p>
          <a:endParaRPr lang="en-US"/>
        </a:p>
      </dgm:t>
    </dgm:pt>
    <dgm:pt modelId="{7F2F4130-AD56-440E-A68C-70EFCA8688F0}">
      <dgm:prSet phldrT="[Text]"/>
      <dgm:spPr>
        <a:solidFill>
          <a:schemeClr val="accent3"/>
        </a:solidFill>
      </dgm:spPr>
      <dgm:t>
        <a:bodyPr/>
        <a:lstStyle/>
        <a:p>
          <a:r>
            <a:rPr lang="en-US" dirty="0" err="1"/>
            <a:t>Lorem</a:t>
          </a:r>
          <a:endParaRPr lang="en-US" dirty="0"/>
        </a:p>
      </dgm:t>
    </dgm:pt>
    <dgm:pt modelId="{88C49A27-5879-4C2A-8BA5-6268D8A0A28E}" type="parTrans" cxnId="{7F4CD1C9-C438-4802-9496-4FA925C34E90}">
      <dgm:prSet/>
      <dgm:spPr/>
      <dgm:t>
        <a:bodyPr/>
        <a:lstStyle/>
        <a:p>
          <a:endParaRPr lang="en-US"/>
        </a:p>
      </dgm:t>
    </dgm:pt>
    <dgm:pt modelId="{A25AFE07-E7DB-4956-A262-A372D20EF465}" type="sibTrans" cxnId="{7F4CD1C9-C438-4802-9496-4FA925C34E90}">
      <dgm:prSet/>
      <dgm:spPr/>
      <dgm:t>
        <a:bodyPr/>
        <a:lstStyle/>
        <a:p>
          <a:endParaRPr lang="en-US"/>
        </a:p>
      </dgm:t>
    </dgm:pt>
    <dgm:pt modelId="{831B14F6-5DFB-46E0-81A6-9CD85003FC7E}">
      <dgm:prSet phldrT="[Text]"/>
      <dgm:spPr>
        <a:solidFill>
          <a:schemeClr val="accent1"/>
        </a:solidFill>
      </dgm:spPr>
      <dgm:t>
        <a:bodyPr/>
        <a:lstStyle/>
        <a:p>
          <a:r>
            <a:rPr lang="en-US" dirty="0" err="1"/>
            <a:t>Ipsum</a:t>
          </a:r>
          <a:endParaRPr lang="en-US" dirty="0"/>
        </a:p>
      </dgm:t>
    </dgm:pt>
    <dgm:pt modelId="{B7A5AB02-55F1-4595-A909-8A87AAF225F8}" type="parTrans" cxnId="{77084665-D27B-4BA7-9D85-15D14C5DFAD5}">
      <dgm:prSet/>
      <dgm:spPr/>
      <dgm:t>
        <a:bodyPr/>
        <a:lstStyle/>
        <a:p>
          <a:endParaRPr lang="en-US"/>
        </a:p>
      </dgm:t>
    </dgm:pt>
    <dgm:pt modelId="{06BE2F94-67F2-46CE-8674-94CB7CF05458}" type="sibTrans" cxnId="{77084665-D27B-4BA7-9D85-15D14C5DFAD5}">
      <dgm:prSet/>
      <dgm:spPr/>
      <dgm:t>
        <a:bodyPr/>
        <a:lstStyle/>
        <a:p>
          <a:endParaRPr lang="en-US"/>
        </a:p>
      </dgm:t>
    </dgm:pt>
    <dgm:pt modelId="{98CE1A73-9F8E-426E-BBE3-7B306166B37C}">
      <dgm:prSet phldrT="[Text]"/>
      <dgm:spPr>
        <a:solidFill>
          <a:schemeClr val="accent2"/>
        </a:solidFill>
      </dgm:spPr>
      <dgm:t>
        <a:bodyPr/>
        <a:lstStyle/>
        <a:p>
          <a:r>
            <a:rPr lang="en-US" dirty="0"/>
            <a:t>Dolor</a:t>
          </a:r>
        </a:p>
      </dgm:t>
    </dgm:pt>
    <dgm:pt modelId="{48F8EBA8-1CBD-45D9-A431-565A29E27C00}" type="parTrans" cxnId="{73858BCF-AAFE-49E4-A109-150C0C745280}">
      <dgm:prSet/>
      <dgm:spPr/>
      <dgm:t>
        <a:bodyPr/>
        <a:lstStyle/>
        <a:p>
          <a:endParaRPr lang="en-US"/>
        </a:p>
      </dgm:t>
    </dgm:pt>
    <dgm:pt modelId="{5CCF1C56-09D1-4CD7-AF4B-9122D758A95F}" type="sibTrans" cxnId="{73858BCF-AAFE-49E4-A109-150C0C745280}">
      <dgm:prSet/>
      <dgm:spPr/>
      <dgm:t>
        <a:bodyPr/>
        <a:lstStyle/>
        <a:p>
          <a:endParaRPr lang="en-US"/>
        </a:p>
      </dgm:t>
    </dgm:pt>
    <dgm:pt modelId="{C50FF605-12C3-4439-A176-8A8C15EADBA6}">
      <dgm:prSet phldrT="[Text]"/>
      <dgm:spPr/>
      <dgm:t>
        <a:bodyPr/>
        <a:lstStyle/>
        <a:p>
          <a:r>
            <a:rPr lang="en-US" dirty="0"/>
            <a:t> </a:t>
          </a:r>
        </a:p>
      </dgm:t>
    </dgm:pt>
    <dgm:pt modelId="{E6A7699E-2BF3-4C46-A138-7CF485934152}" type="sibTrans" cxnId="{9C534E34-C4E9-414D-AACC-E9E487813D68}">
      <dgm:prSet/>
      <dgm:spPr/>
      <dgm:t>
        <a:bodyPr/>
        <a:lstStyle/>
        <a:p>
          <a:endParaRPr lang="en-US"/>
        </a:p>
      </dgm:t>
    </dgm:pt>
    <dgm:pt modelId="{0F3EDA71-492C-46A8-980D-C23899845F9D}" type="parTrans" cxnId="{9C534E34-C4E9-414D-AACC-E9E487813D68}">
      <dgm:prSet/>
      <dgm:spPr/>
      <dgm:t>
        <a:bodyPr/>
        <a:lstStyle/>
        <a:p>
          <a:endParaRPr lang="en-US"/>
        </a:p>
      </dgm:t>
    </dgm:pt>
    <dgm:pt modelId="{6BB716CB-AF81-4E84-9CAF-D53123005616}" type="pres">
      <dgm:prSet presAssocID="{7CA35BCE-8903-4840-A6C8-46889BBA7503}" presName="Name0" presStyleCnt="0">
        <dgm:presLayoutVars>
          <dgm:chMax val="4"/>
          <dgm:resizeHandles val="exact"/>
        </dgm:presLayoutVars>
      </dgm:prSet>
      <dgm:spPr/>
    </dgm:pt>
    <dgm:pt modelId="{27FE5F75-B357-4336-B6C9-CD8585E244D7}" type="pres">
      <dgm:prSet presAssocID="{7CA35BCE-8903-4840-A6C8-46889BBA7503}" presName="ellipse" presStyleLbl="trBgShp" presStyleIdx="0" presStyleCnt="1"/>
      <dgm:spPr>
        <a:solidFill>
          <a:schemeClr val="bg2">
            <a:lumMod val="95000"/>
            <a:alpha val="40000"/>
          </a:schemeClr>
        </a:solidFill>
      </dgm:spPr>
    </dgm:pt>
    <dgm:pt modelId="{00DD8F79-B526-4777-AFD1-2CC3F085DA25}" type="pres">
      <dgm:prSet presAssocID="{7CA35BCE-8903-4840-A6C8-46889BBA7503}" presName="arrow1" presStyleLbl="fgShp" presStyleIdx="0" presStyleCnt="1"/>
      <dgm:spPr>
        <a:solidFill>
          <a:schemeClr val="accent3">
            <a:lumMod val="40000"/>
            <a:lumOff val="60000"/>
          </a:schemeClr>
        </a:solidFill>
      </dgm:spPr>
    </dgm:pt>
    <dgm:pt modelId="{25E22BD0-3723-4AE0-91B5-47056A6802AD}" type="pres">
      <dgm:prSet presAssocID="{7CA35BCE-8903-4840-A6C8-46889BBA7503}" presName="rectangle" presStyleLbl="revTx" presStyleIdx="0" presStyleCnt="1">
        <dgm:presLayoutVars>
          <dgm:bulletEnabled val="1"/>
        </dgm:presLayoutVars>
      </dgm:prSet>
      <dgm:spPr/>
    </dgm:pt>
    <dgm:pt modelId="{0C07AFC2-0B6F-4066-A778-392E0F058E5B}" type="pres">
      <dgm:prSet presAssocID="{831B14F6-5DFB-46E0-81A6-9CD85003FC7E}" presName="item1" presStyleLbl="node1" presStyleIdx="0" presStyleCnt="3">
        <dgm:presLayoutVars>
          <dgm:bulletEnabled val="1"/>
        </dgm:presLayoutVars>
      </dgm:prSet>
      <dgm:spPr/>
    </dgm:pt>
    <dgm:pt modelId="{39EE70D0-4CDF-4D55-9E7C-3D77B41F080F}" type="pres">
      <dgm:prSet presAssocID="{98CE1A73-9F8E-426E-BBE3-7B306166B37C}" presName="item2" presStyleLbl="node1" presStyleIdx="1" presStyleCnt="3">
        <dgm:presLayoutVars>
          <dgm:bulletEnabled val="1"/>
        </dgm:presLayoutVars>
      </dgm:prSet>
      <dgm:spPr/>
    </dgm:pt>
    <dgm:pt modelId="{9511B8C8-4032-421C-B94F-5A231FB43680}" type="pres">
      <dgm:prSet presAssocID="{C50FF605-12C3-4439-A176-8A8C15EADBA6}" presName="item3" presStyleLbl="node1" presStyleIdx="2" presStyleCnt="3" custLinFactNeighborX="0" custLinFactNeighborY="-1549">
        <dgm:presLayoutVars>
          <dgm:bulletEnabled val="1"/>
        </dgm:presLayoutVars>
      </dgm:prSet>
      <dgm:spPr/>
    </dgm:pt>
    <dgm:pt modelId="{3BD31C3B-3C0F-4164-B562-F652B79BDDAA}" type="pres">
      <dgm:prSet presAssocID="{7CA35BCE-8903-4840-A6C8-46889BBA7503}" presName="funnel" presStyleLbl="trAlignAcc1" presStyleIdx="0" presStyleCnt="1" custLinFactNeighborX="1974"/>
      <dgm:spPr>
        <a:ln>
          <a:solidFill>
            <a:schemeClr val="bg2">
              <a:lumMod val="75000"/>
            </a:schemeClr>
          </a:solidFill>
        </a:ln>
      </dgm:spPr>
    </dgm:pt>
  </dgm:ptLst>
  <dgm:cxnLst>
    <dgm:cxn modelId="{9C534E34-C4E9-414D-AACC-E9E487813D68}" srcId="{7CA35BCE-8903-4840-A6C8-46889BBA7503}" destId="{C50FF605-12C3-4439-A176-8A8C15EADBA6}" srcOrd="3" destOrd="0" parTransId="{0F3EDA71-492C-46A8-980D-C23899845F9D}" sibTransId="{E6A7699E-2BF3-4C46-A138-7CF485934152}"/>
    <dgm:cxn modelId="{F472085C-2FCA-4538-9BE8-ABAFA0E5D9F1}" type="presOf" srcId="{831B14F6-5DFB-46E0-81A6-9CD85003FC7E}" destId="{39EE70D0-4CDF-4D55-9E7C-3D77B41F080F}" srcOrd="0" destOrd="0" presId="urn:microsoft.com/office/officeart/2005/8/layout/funnel1"/>
    <dgm:cxn modelId="{77084665-D27B-4BA7-9D85-15D14C5DFAD5}" srcId="{7CA35BCE-8903-4840-A6C8-46889BBA7503}" destId="{831B14F6-5DFB-46E0-81A6-9CD85003FC7E}" srcOrd="1" destOrd="0" parTransId="{B7A5AB02-55F1-4595-A909-8A87AAF225F8}" sibTransId="{06BE2F94-67F2-46CE-8674-94CB7CF05458}"/>
    <dgm:cxn modelId="{F1EA3447-36D7-456F-98D1-AC900512E02D}" type="presOf" srcId="{7F2F4130-AD56-440E-A68C-70EFCA8688F0}" destId="{9511B8C8-4032-421C-B94F-5A231FB43680}" srcOrd="0" destOrd="0" presId="urn:microsoft.com/office/officeart/2005/8/layout/funnel1"/>
    <dgm:cxn modelId="{8F8EC86C-9EB5-40F9-AA66-9DDCE2CA1E3D}" type="presOf" srcId="{C50FF605-12C3-4439-A176-8A8C15EADBA6}" destId="{25E22BD0-3723-4AE0-91B5-47056A6802AD}" srcOrd="0" destOrd="0" presId="urn:microsoft.com/office/officeart/2005/8/layout/funnel1"/>
    <dgm:cxn modelId="{2564A4B2-F9F1-4FC8-9496-0EE5AE35CC6F}" type="presOf" srcId="{7CA35BCE-8903-4840-A6C8-46889BBA7503}" destId="{6BB716CB-AF81-4E84-9CAF-D53123005616}" srcOrd="0" destOrd="0" presId="urn:microsoft.com/office/officeart/2005/8/layout/funnel1"/>
    <dgm:cxn modelId="{6C4A98BB-53A5-4A40-87D1-27684BD45CBE}" type="presOf" srcId="{98CE1A73-9F8E-426E-BBE3-7B306166B37C}" destId="{0C07AFC2-0B6F-4066-A778-392E0F058E5B}" srcOrd="0" destOrd="0" presId="urn:microsoft.com/office/officeart/2005/8/layout/funnel1"/>
    <dgm:cxn modelId="{7F4CD1C9-C438-4802-9496-4FA925C34E90}" srcId="{7CA35BCE-8903-4840-A6C8-46889BBA7503}" destId="{7F2F4130-AD56-440E-A68C-70EFCA8688F0}" srcOrd="0" destOrd="0" parTransId="{88C49A27-5879-4C2A-8BA5-6268D8A0A28E}" sibTransId="{A25AFE07-E7DB-4956-A262-A372D20EF465}"/>
    <dgm:cxn modelId="{73858BCF-AAFE-49E4-A109-150C0C745280}" srcId="{7CA35BCE-8903-4840-A6C8-46889BBA7503}" destId="{98CE1A73-9F8E-426E-BBE3-7B306166B37C}" srcOrd="2" destOrd="0" parTransId="{48F8EBA8-1CBD-45D9-A431-565A29E27C00}" sibTransId="{5CCF1C56-09D1-4CD7-AF4B-9122D758A95F}"/>
    <dgm:cxn modelId="{DCB5C09A-A259-4DC6-A04E-5CF22D26DC89}" type="presParOf" srcId="{6BB716CB-AF81-4E84-9CAF-D53123005616}" destId="{27FE5F75-B357-4336-B6C9-CD8585E244D7}" srcOrd="0" destOrd="0" presId="urn:microsoft.com/office/officeart/2005/8/layout/funnel1"/>
    <dgm:cxn modelId="{EEBDCEF5-B7A8-4009-A680-359E69A8D3F5}" type="presParOf" srcId="{6BB716CB-AF81-4E84-9CAF-D53123005616}" destId="{00DD8F79-B526-4777-AFD1-2CC3F085DA25}" srcOrd="1" destOrd="0" presId="urn:microsoft.com/office/officeart/2005/8/layout/funnel1"/>
    <dgm:cxn modelId="{4E015C36-00C8-455F-B2D9-36B272B6D615}" type="presParOf" srcId="{6BB716CB-AF81-4E84-9CAF-D53123005616}" destId="{25E22BD0-3723-4AE0-91B5-47056A6802AD}" srcOrd="2" destOrd="0" presId="urn:microsoft.com/office/officeart/2005/8/layout/funnel1"/>
    <dgm:cxn modelId="{B114CBD4-F2EA-48A5-9252-CFCAD293A6E8}" type="presParOf" srcId="{6BB716CB-AF81-4E84-9CAF-D53123005616}" destId="{0C07AFC2-0B6F-4066-A778-392E0F058E5B}" srcOrd="3" destOrd="0" presId="urn:microsoft.com/office/officeart/2005/8/layout/funnel1"/>
    <dgm:cxn modelId="{C5F498BE-B661-49FE-A73C-CE0BA6404EEB}" type="presParOf" srcId="{6BB716CB-AF81-4E84-9CAF-D53123005616}" destId="{39EE70D0-4CDF-4D55-9E7C-3D77B41F080F}" srcOrd="4" destOrd="0" presId="urn:microsoft.com/office/officeart/2005/8/layout/funnel1"/>
    <dgm:cxn modelId="{8D83FCB2-7853-46FA-88BF-4CB7B3B6AA6C}" type="presParOf" srcId="{6BB716CB-AF81-4E84-9CAF-D53123005616}" destId="{9511B8C8-4032-421C-B94F-5A231FB43680}" srcOrd="5" destOrd="0" presId="urn:microsoft.com/office/officeart/2005/8/layout/funnel1"/>
    <dgm:cxn modelId="{1AD93ED1-B5D9-4CC5-BD4D-32855C59C32D}" type="presParOf" srcId="{6BB716CB-AF81-4E84-9CAF-D53123005616}" destId="{3BD31C3B-3C0F-4164-B562-F652B79BDDAA}"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A35BCE-8903-4840-A6C8-46889BBA7503}" type="doc">
      <dgm:prSet loTypeId="urn:microsoft.com/office/officeart/2005/8/layout/funnel1" loCatId="process" qsTypeId="urn:microsoft.com/office/officeart/2005/8/quickstyle/simple1" qsCatId="simple" csTypeId="urn:microsoft.com/office/officeart/2005/8/colors/accent2_2" csCatId="accent2" phldr="1"/>
      <dgm:spPr/>
      <dgm:t>
        <a:bodyPr/>
        <a:lstStyle/>
        <a:p>
          <a:endParaRPr lang="en-US"/>
        </a:p>
      </dgm:t>
    </dgm:pt>
    <dgm:pt modelId="{7F2F4130-AD56-440E-A68C-70EFCA8688F0}">
      <dgm:prSet phldrT="[Text]"/>
      <dgm:spPr>
        <a:solidFill>
          <a:schemeClr val="accent3"/>
        </a:solidFill>
      </dgm:spPr>
      <dgm:t>
        <a:bodyPr/>
        <a:lstStyle/>
        <a:p>
          <a:r>
            <a:rPr lang="en-US" dirty="0" err="1"/>
            <a:t>Lorem</a:t>
          </a:r>
          <a:endParaRPr lang="en-US" dirty="0"/>
        </a:p>
      </dgm:t>
    </dgm:pt>
    <dgm:pt modelId="{88C49A27-5879-4C2A-8BA5-6268D8A0A28E}" type="parTrans" cxnId="{7F4CD1C9-C438-4802-9496-4FA925C34E90}">
      <dgm:prSet/>
      <dgm:spPr/>
      <dgm:t>
        <a:bodyPr/>
        <a:lstStyle/>
        <a:p>
          <a:endParaRPr lang="en-US"/>
        </a:p>
      </dgm:t>
    </dgm:pt>
    <dgm:pt modelId="{A25AFE07-E7DB-4956-A262-A372D20EF465}" type="sibTrans" cxnId="{7F4CD1C9-C438-4802-9496-4FA925C34E90}">
      <dgm:prSet/>
      <dgm:spPr/>
      <dgm:t>
        <a:bodyPr/>
        <a:lstStyle/>
        <a:p>
          <a:endParaRPr lang="en-US"/>
        </a:p>
      </dgm:t>
    </dgm:pt>
    <dgm:pt modelId="{831B14F6-5DFB-46E0-81A6-9CD85003FC7E}">
      <dgm:prSet phldrT="[Text]"/>
      <dgm:spPr>
        <a:solidFill>
          <a:schemeClr val="accent1"/>
        </a:solidFill>
      </dgm:spPr>
      <dgm:t>
        <a:bodyPr/>
        <a:lstStyle/>
        <a:p>
          <a:r>
            <a:rPr lang="en-US" dirty="0" err="1"/>
            <a:t>Ipsum</a:t>
          </a:r>
          <a:endParaRPr lang="en-US" dirty="0"/>
        </a:p>
      </dgm:t>
    </dgm:pt>
    <dgm:pt modelId="{B7A5AB02-55F1-4595-A909-8A87AAF225F8}" type="parTrans" cxnId="{77084665-D27B-4BA7-9D85-15D14C5DFAD5}">
      <dgm:prSet/>
      <dgm:spPr/>
      <dgm:t>
        <a:bodyPr/>
        <a:lstStyle/>
        <a:p>
          <a:endParaRPr lang="en-US"/>
        </a:p>
      </dgm:t>
    </dgm:pt>
    <dgm:pt modelId="{06BE2F94-67F2-46CE-8674-94CB7CF05458}" type="sibTrans" cxnId="{77084665-D27B-4BA7-9D85-15D14C5DFAD5}">
      <dgm:prSet/>
      <dgm:spPr/>
      <dgm:t>
        <a:bodyPr/>
        <a:lstStyle/>
        <a:p>
          <a:endParaRPr lang="en-US"/>
        </a:p>
      </dgm:t>
    </dgm:pt>
    <dgm:pt modelId="{98CE1A73-9F8E-426E-BBE3-7B306166B37C}">
      <dgm:prSet phldrT="[Text]"/>
      <dgm:spPr>
        <a:solidFill>
          <a:schemeClr val="accent2"/>
        </a:solidFill>
      </dgm:spPr>
      <dgm:t>
        <a:bodyPr/>
        <a:lstStyle/>
        <a:p>
          <a:r>
            <a:rPr lang="en-US" dirty="0"/>
            <a:t>Dolor</a:t>
          </a:r>
        </a:p>
      </dgm:t>
    </dgm:pt>
    <dgm:pt modelId="{48F8EBA8-1CBD-45D9-A431-565A29E27C00}" type="parTrans" cxnId="{73858BCF-AAFE-49E4-A109-150C0C745280}">
      <dgm:prSet/>
      <dgm:spPr/>
      <dgm:t>
        <a:bodyPr/>
        <a:lstStyle/>
        <a:p>
          <a:endParaRPr lang="en-US"/>
        </a:p>
      </dgm:t>
    </dgm:pt>
    <dgm:pt modelId="{5CCF1C56-09D1-4CD7-AF4B-9122D758A95F}" type="sibTrans" cxnId="{73858BCF-AAFE-49E4-A109-150C0C745280}">
      <dgm:prSet/>
      <dgm:spPr/>
      <dgm:t>
        <a:bodyPr/>
        <a:lstStyle/>
        <a:p>
          <a:endParaRPr lang="en-US"/>
        </a:p>
      </dgm:t>
    </dgm:pt>
    <dgm:pt modelId="{C50FF605-12C3-4439-A176-8A8C15EADBA6}">
      <dgm:prSet phldrT="[Text]"/>
      <dgm:spPr/>
      <dgm:t>
        <a:bodyPr/>
        <a:lstStyle/>
        <a:p>
          <a:r>
            <a:rPr lang="en-US" dirty="0"/>
            <a:t> </a:t>
          </a:r>
        </a:p>
      </dgm:t>
    </dgm:pt>
    <dgm:pt modelId="{E6A7699E-2BF3-4C46-A138-7CF485934152}" type="sibTrans" cxnId="{9C534E34-C4E9-414D-AACC-E9E487813D68}">
      <dgm:prSet/>
      <dgm:spPr/>
      <dgm:t>
        <a:bodyPr/>
        <a:lstStyle/>
        <a:p>
          <a:endParaRPr lang="en-US"/>
        </a:p>
      </dgm:t>
    </dgm:pt>
    <dgm:pt modelId="{0F3EDA71-492C-46A8-980D-C23899845F9D}" type="parTrans" cxnId="{9C534E34-C4E9-414D-AACC-E9E487813D68}">
      <dgm:prSet/>
      <dgm:spPr/>
      <dgm:t>
        <a:bodyPr/>
        <a:lstStyle/>
        <a:p>
          <a:endParaRPr lang="en-US"/>
        </a:p>
      </dgm:t>
    </dgm:pt>
    <dgm:pt modelId="{6BB716CB-AF81-4E84-9CAF-D53123005616}" type="pres">
      <dgm:prSet presAssocID="{7CA35BCE-8903-4840-A6C8-46889BBA7503}" presName="Name0" presStyleCnt="0">
        <dgm:presLayoutVars>
          <dgm:chMax val="4"/>
          <dgm:resizeHandles val="exact"/>
        </dgm:presLayoutVars>
      </dgm:prSet>
      <dgm:spPr/>
    </dgm:pt>
    <dgm:pt modelId="{27FE5F75-B357-4336-B6C9-CD8585E244D7}" type="pres">
      <dgm:prSet presAssocID="{7CA35BCE-8903-4840-A6C8-46889BBA7503}" presName="ellipse" presStyleLbl="trBgShp" presStyleIdx="0" presStyleCnt="1"/>
      <dgm:spPr>
        <a:solidFill>
          <a:schemeClr val="bg2">
            <a:lumMod val="95000"/>
            <a:alpha val="40000"/>
          </a:schemeClr>
        </a:solidFill>
      </dgm:spPr>
    </dgm:pt>
    <dgm:pt modelId="{00DD8F79-B526-4777-AFD1-2CC3F085DA25}" type="pres">
      <dgm:prSet presAssocID="{7CA35BCE-8903-4840-A6C8-46889BBA7503}" presName="arrow1" presStyleLbl="fgShp" presStyleIdx="0" presStyleCnt="1"/>
      <dgm:spPr>
        <a:solidFill>
          <a:schemeClr val="accent3">
            <a:lumMod val="40000"/>
            <a:lumOff val="60000"/>
          </a:schemeClr>
        </a:solidFill>
      </dgm:spPr>
    </dgm:pt>
    <dgm:pt modelId="{25E22BD0-3723-4AE0-91B5-47056A6802AD}" type="pres">
      <dgm:prSet presAssocID="{7CA35BCE-8903-4840-A6C8-46889BBA7503}" presName="rectangle" presStyleLbl="revTx" presStyleIdx="0" presStyleCnt="1">
        <dgm:presLayoutVars>
          <dgm:bulletEnabled val="1"/>
        </dgm:presLayoutVars>
      </dgm:prSet>
      <dgm:spPr/>
    </dgm:pt>
    <dgm:pt modelId="{0C07AFC2-0B6F-4066-A778-392E0F058E5B}" type="pres">
      <dgm:prSet presAssocID="{831B14F6-5DFB-46E0-81A6-9CD85003FC7E}" presName="item1" presStyleLbl="node1" presStyleIdx="0" presStyleCnt="3">
        <dgm:presLayoutVars>
          <dgm:bulletEnabled val="1"/>
        </dgm:presLayoutVars>
      </dgm:prSet>
      <dgm:spPr/>
    </dgm:pt>
    <dgm:pt modelId="{39EE70D0-4CDF-4D55-9E7C-3D77B41F080F}" type="pres">
      <dgm:prSet presAssocID="{98CE1A73-9F8E-426E-BBE3-7B306166B37C}" presName="item2" presStyleLbl="node1" presStyleIdx="1" presStyleCnt="3">
        <dgm:presLayoutVars>
          <dgm:bulletEnabled val="1"/>
        </dgm:presLayoutVars>
      </dgm:prSet>
      <dgm:spPr/>
    </dgm:pt>
    <dgm:pt modelId="{9511B8C8-4032-421C-B94F-5A231FB43680}" type="pres">
      <dgm:prSet presAssocID="{C50FF605-12C3-4439-A176-8A8C15EADBA6}" presName="item3" presStyleLbl="node1" presStyleIdx="2" presStyleCnt="3">
        <dgm:presLayoutVars>
          <dgm:bulletEnabled val="1"/>
        </dgm:presLayoutVars>
      </dgm:prSet>
      <dgm:spPr/>
    </dgm:pt>
    <dgm:pt modelId="{3BD31C3B-3C0F-4164-B562-F652B79BDDAA}" type="pres">
      <dgm:prSet presAssocID="{7CA35BCE-8903-4840-A6C8-46889BBA7503}" presName="funnel" presStyleLbl="trAlignAcc1" presStyleIdx="0" presStyleCnt="1" custLinFactNeighborX="1974"/>
      <dgm:spPr>
        <a:ln>
          <a:solidFill>
            <a:schemeClr val="bg2">
              <a:lumMod val="75000"/>
            </a:schemeClr>
          </a:solidFill>
        </a:ln>
      </dgm:spPr>
    </dgm:pt>
  </dgm:ptLst>
  <dgm:cxnLst>
    <dgm:cxn modelId="{7020EB22-0442-4821-AAD3-F05C94768E18}" type="presOf" srcId="{7F2F4130-AD56-440E-A68C-70EFCA8688F0}" destId="{9511B8C8-4032-421C-B94F-5A231FB43680}" srcOrd="0" destOrd="0" presId="urn:microsoft.com/office/officeart/2005/8/layout/funnel1"/>
    <dgm:cxn modelId="{9C534E34-C4E9-414D-AACC-E9E487813D68}" srcId="{7CA35BCE-8903-4840-A6C8-46889BBA7503}" destId="{C50FF605-12C3-4439-A176-8A8C15EADBA6}" srcOrd="3" destOrd="0" parTransId="{0F3EDA71-492C-46A8-980D-C23899845F9D}" sibTransId="{E6A7699E-2BF3-4C46-A138-7CF485934152}"/>
    <dgm:cxn modelId="{77084665-D27B-4BA7-9D85-15D14C5DFAD5}" srcId="{7CA35BCE-8903-4840-A6C8-46889BBA7503}" destId="{831B14F6-5DFB-46E0-81A6-9CD85003FC7E}" srcOrd="1" destOrd="0" parTransId="{B7A5AB02-55F1-4595-A909-8A87AAF225F8}" sibTransId="{06BE2F94-67F2-46CE-8674-94CB7CF05458}"/>
    <dgm:cxn modelId="{D7E32F6B-E3CD-4937-AEB6-A126C06DD74C}" type="presOf" srcId="{98CE1A73-9F8E-426E-BBE3-7B306166B37C}" destId="{0C07AFC2-0B6F-4066-A778-392E0F058E5B}" srcOrd="0" destOrd="0" presId="urn:microsoft.com/office/officeart/2005/8/layout/funnel1"/>
    <dgm:cxn modelId="{82C466C1-A46C-4A3B-87BB-5E3AF79D91DD}" type="presOf" srcId="{C50FF605-12C3-4439-A176-8A8C15EADBA6}" destId="{25E22BD0-3723-4AE0-91B5-47056A6802AD}" srcOrd="0" destOrd="0" presId="urn:microsoft.com/office/officeart/2005/8/layout/funnel1"/>
    <dgm:cxn modelId="{302A5CC3-8E82-48E6-9CA6-2D33B858F16B}" type="presOf" srcId="{831B14F6-5DFB-46E0-81A6-9CD85003FC7E}" destId="{39EE70D0-4CDF-4D55-9E7C-3D77B41F080F}" srcOrd="0" destOrd="0" presId="urn:microsoft.com/office/officeart/2005/8/layout/funnel1"/>
    <dgm:cxn modelId="{7F4CD1C9-C438-4802-9496-4FA925C34E90}" srcId="{7CA35BCE-8903-4840-A6C8-46889BBA7503}" destId="{7F2F4130-AD56-440E-A68C-70EFCA8688F0}" srcOrd="0" destOrd="0" parTransId="{88C49A27-5879-4C2A-8BA5-6268D8A0A28E}" sibTransId="{A25AFE07-E7DB-4956-A262-A372D20EF465}"/>
    <dgm:cxn modelId="{73858BCF-AAFE-49E4-A109-150C0C745280}" srcId="{7CA35BCE-8903-4840-A6C8-46889BBA7503}" destId="{98CE1A73-9F8E-426E-BBE3-7B306166B37C}" srcOrd="2" destOrd="0" parTransId="{48F8EBA8-1CBD-45D9-A431-565A29E27C00}" sibTransId="{5CCF1C56-09D1-4CD7-AF4B-9122D758A95F}"/>
    <dgm:cxn modelId="{DBB27FE0-D556-4D65-B143-BAE77E630CAC}" type="presOf" srcId="{7CA35BCE-8903-4840-A6C8-46889BBA7503}" destId="{6BB716CB-AF81-4E84-9CAF-D53123005616}" srcOrd="0" destOrd="0" presId="urn:microsoft.com/office/officeart/2005/8/layout/funnel1"/>
    <dgm:cxn modelId="{AE5BDBA3-457F-4D26-B961-6963D78DE425}" type="presParOf" srcId="{6BB716CB-AF81-4E84-9CAF-D53123005616}" destId="{27FE5F75-B357-4336-B6C9-CD8585E244D7}" srcOrd="0" destOrd="0" presId="urn:microsoft.com/office/officeart/2005/8/layout/funnel1"/>
    <dgm:cxn modelId="{8C87937B-F5A0-4E09-8202-E35FBD925BD6}" type="presParOf" srcId="{6BB716CB-AF81-4E84-9CAF-D53123005616}" destId="{00DD8F79-B526-4777-AFD1-2CC3F085DA25}" srcOrd="1" destOrd="0" presId="urn:microsoft.com/office/officeart/2005/8/layout/funnel1"/>
    <dgm:cxn modelId="{B8148320-1010-4172-B9A2-12AA063A7EAE}" type="presParOf" srcId="{6BB716CB-AF81-4E84-9CAF-D53123005616}" destId="{25E22BD0-3723-4AE0-91B5-47056A6802AD}" srcOrd="2" destOrd="0" presId="urn:microsoft.com/office/officeart/2005/8/layout/funnel1"/>
    <dgm:cxn modelId="{171220DF-5C33-4CEE-A9E9-5A3C50455914}" type="presParOf" srcId="{6BB716CB-AF81-4E84-9CAF-D53123005616}" destId="{0C07AFC2-0B6F-4066-A778-392E0F058E5B}" srcOrd="3" destOrd="0" presId="urn:microsoft.com/office/officeart/2005/8/layout/funnel1"/>
    <dgm:cxn modelId="{52ECC1C6-F6F5-405D-ACDE-6ED6E4B1F894}" type="presParOf" srcId="{6BB716CB-AF81-4E84-9CAF-D53123005616}" destId="{39EE70D0-4CDF-4D55-9E7C-3D77B41F080F}" srcOrd="4" destOrd="0" presId="urn:microsoft.com/office/officeart/2005/8/layout/funnel1"/>
    <dgm:cxn modelId="{B62A1289-7CEB-40F2-965A-64861AE8AFDA}" type="presParOf" srcId="{6BB716CB-AF81-4E84-9CAF-D53123005616}" destId="{9511B8C8-4032-421C-B94F-5A231FB43680}" srcOrd="5" destOrd="0" presId="urn:microsoft.com/office/officeart/2005/8/layout/funnel1"/>
    <dgm:cxn modelId="{34DD75AB-15C3-4EC3-B330-78EC74142910}" type="presParOf" srcId="{6BB716CB-AF81-4E84-9CAF-D53123005616}" destId="{3BD31C3B-3C0F-4164-B562-F652B79BDDAA}" srcOrd="6"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A35BCE-8903-4840-A6C8-46889BBA7503}" type="doc">
      <dgm:prSet loTypeId="urn:microsoft.com/office/officeart/2005/8/layout/funnel1" loCatId="process" qsTypeId="urn:microsoft.com/office/officeart/2005/8/quickstyle/simple1" qsCatId="simple" csTypeId="urn:microsoft.com/office/officeart/2005/8/colors/accent2_2" csCatId="accent2" phldr="1"/>
      <dgm:spPr/>
      <dgm:t>
        <a:bodyPr/>
        <a:lstStyle/>
        <a:p>
          <a:endParaRPr lang="en-US"/>
        </a:p>
      </dgm:t>
    </dgm:pt>
    <dgm:pt modelId="{7F2F4130-AD56-440E-A68C-70EFCA8688F0}">
      <dgm:prSet phldrT="[Text]"/>
      <dgm:spPr>
        <a:solidFill>
          <a:schemeClr val="accent3"/>
        </a:solidFill>
      </dgm:spPr>
      <dgm:t>
        <a:bodyPr/>
        <a:lstStyle/>
        <a:p>
          <a:r>
            <a:rPr lang="en-US" dirty="0" err="1"/>
            <a:t>Lorem</a:t>
          </a:r>
          <a:endParaRPr lang="en-US" dirty="0"/>
        </a:p>
      </dgm:t>
    </dgm:pt>
    <dgm:pt modelId="{88C49A27-5879-4C2A-8BA5-6268D8A0A28E}" type="parTrans" cxnId="{7F4CD1C9-C438-4802-9496-4FA925C34E90}">
      <dgm:prSet/>
      <dgm:spPr/>
      <dgm:t>
        <a:bodyPr/>
        <a:lstStyle/>
        <a:p>
          <a:endParaRPr lang="en-US"/>
        </a:p>
      </dgm:t>
    </dgm:pt>
    <dgm:pt modelId="{A25AFE07-E7DB-4956-A262-A372D20EF465}" type="sibTrans" cxnId="{7F4CD1C9-C438-4802-9496-4FA925C34E90}">
      <dgm:prSet/>
      <dgm:spPr/>
      <dgm:t>
        <a:bodyPr/>
        <a:lstStyle/>
        <a:p>
          <a:endParaRPr lang="en-US"/>
        </a:p>
      </dgm:t>
    </dgm:pt>
    <dgm:pt modelId="{831B14F6-5DFB-46E0-81A6-9CD85003FC7E}">
      <dgm:prSet phldrT="[Text]"/>
      <dgm:spPr>
        <a:solidFill>
          <a:schemeClr val="accent1"/>
        </a:solidFill>
      </dgm:spPr>
      <dgm:t>
        <a:bodyPr/>
        <a:lstStyle/>
        <a:p>
          <a:r>
            <a:rPr lang="en-US" dirty="0" err="1"/>
            <a:t>Ipsum</a:t>
          </a:r>
          <a:endParaRPr lang="en-US" dirty="0"/>
        </a:p>
      </dgm:t>
    </dgm:pt>
    <dgm:pt modelId="{B7A5AB02-55F1-4595-A909-8A87AAF225F8}" type="parTrans" cxnId="{77084665-D27B-4BA7-9D85-15D14C5DFAD5}">
      <dgm:prSet/>
      <dgm:spPr/>
      <dgm:t>
        <a:bodyPr/>
        <a:lstStyle/>
        <a:p>
          <a:endParaRPr lang="en-US"/>
        </a:p>
      </dgm:t>
    </dgm:pt>
    <dgm:pt modelId="{06BE2F94-67F2-46CE-8674-94CB7CF05458}" type="sibTrans" cxnId="{77084665-D27B-4BA7-9D85-15D14C5DFAD5}">
      <dgm:prSet/>
      <dgm:spPr/>
      <dgm:t>
        <a:bodyPr/>
        <a:lstStyle/>
        <a:p>
          <a:endParaRPr lang="en-US"/>
        </a:p>
      </dgm:t>
    </dgm:pt>
    <dgm:pt modelId="{98CE1A73-9F8E-426E-BBE3-7B306166B37C}">
      <dgm:prSet phldrT="[Text]"/>
      <dgm:spPr>
        <a:solidFill>
          <a:schemeClr val="accent2"/>
        </a:solidFill>
      </dgm:spPr>
      <dgm:t>
        <a:bodyPr/>
        <a:lstStyle/>
        <a:p>
          <a:r>
            <a:rPr lang="en-US" dirty="0"/>
            <a:t>Dolor</a:t>
          </a:r>
        </a:p>
      </dgm:t>
    </dgm:pt>
    <dgm:pt modelId="{48F8EBA8-1CBD-45D9-A431-565A29E27C00}" type="parTrans" cxnId="{73858BCF-AAFE-49E4-A109-150C0C745280}">
      <dgm:prSet/>
      <dgm:spPr/>
      <dgm:t>
        <a:bodyPr/>
        <a:lstStyle/>
        <a:p>
          <a:endParaRPr lang="en-US"/>
        </a:p>
      </dgm:t>
    </dgm:pt>
    <dgm:pt modelId="{5CCF1C56-09D1-4CD7-AF4B-9122D758A95F}" type="sibTrans" cxnId="{73858BCF-AAFE-49E4-A109-150C0C745280}">
      <dgm:prSet/>
      <dgm:spPr/>
      <dgm:t>
        <a:bodyPr/>
        <a:lstStyle/>
        <a:p>
          <a:endParaRPr lang="en-US"/>
        </a:p>
      </dgm:t>
    </dgm:pt>
    <dgm:pt modelId="{C50FF605-12C3-4439-A176-8A8C15EADBA6}">
      <dgm:prSet phldrT="[Text]"/>
      <dgm:spPr/>
      <dgm:t>
        <a:bodyPr/>
        <a:lstStyle/>
        <a:p>
          <a:r>
            <a:rPr lang="en-US" dirty="0"/>
            <a:t> </a:t>
          </a:r>
        </a:p>
      </dgm:t>
    </dgm:pt>
    <dgm:pt modelId="{E6A7699E-2BF3-4C46-A138-7CF485934152}" type="sibTrans" cxnId="{9C534E34-C4E9-414D-AACC-E9E487813D68}">
      <dgm:prSet/>
      <dgm:spPr/>
      <dgm:t>
        <a:bodyPr/>
        <a:lstStyle/>
        <a:p>
          <a:endParaRPr lang="en-US"/>
        </a:p>
      </dgm:t>
    </dgm:pt>
    <dgm:pt modelId="{0F3EDA71-492C-46A8-980D-C23899845F9D}" type="parTrans" cxnId="{9C534E34-C4E9-414D-AACC-E9E487813D68}">
      <dgm:prSet/>
      <dgm:spPr/>
      <dgm:t>
        <a:bodyPr/>
        <a:lstStyle/>
        <a:p>
          <a:endParaRPr lang="en-US"/>
        </a:p>
      </dgm:t>
    </dgm:pt>
    <dgm:pt modelId="{6BB716CB-AF81-4E84-9CAF-D53123005616}" type="pres">
      <dgm:prSet presAssocID="{7CA35BCE-8903-4840-A6C8-46889BBA7503}" presName="Name0" presStyleCnt="0">
        <dgm:presLayoutVars>
          <dgm:chMax val="4"/>
          <dgm:resizeHandles val="exact"/>
        </dgm:presLayoutVars>
      </dgm:prSet>
      <dgm:spPr/>
    </dgm:pt>
    <dgm:pt modelId="{27FE5F75-B357-4336-B6C9-CD8585E244D7}" type="pres">
      <dgm:prSet presAssocID="{7CA35BCE-8903-4840-A6C8-46889BBA7503}" presName="ellipse" presStyleLbl="trBgShp" presStyleIdx="0" presStyleCnt="1"/>
      <dgm:spPr>
        <a:solidFill>
          <a:schemeClr val="bg2">
            <a:lumMod val="95000"/>
            <a:alpha val="40000"/>
          </a:schemeClr>
        </a:solidFill>
      </dgm:spPr>
    </dgm:pt>
    <dgm:pt modelId="{00DD8F79-B526-4777-AFD1-2CC3F085DA25}" type="pres">
      <dgm:prSet presAssocID="{7CA35BCE-8903-4840-A6C8-46889BBA7503}" presName="arrow1" presStyleLbl="fgShp" presStyleIdx="0" presStyleCnt="1"/>
      <dgm:spPr>
        <a:solidFill>
          <a:schemeClr val="accent3">
            <a:lumMod val="40000"/>
            <a:lumOff val="60000"/>
          </a:schemeClr>
        </a:solidFill>
      </dgm:spPr>
    </dgm:pt>
    <dgm:pt modelId="{25E22BD0-3723-4AE0-91B5-47056A6802AD}" type="pres">
      <dgm:prSet presAssocID="{7CA35BCE-8903-4840-A6C8-46889BBA7503}" presName="rectangle" presStyleLbl="revTx" presStyleIdx="0" presStyleCnt="1">
        <dgm:presLayoutVars>
          <dgm:bulletEnabled val="1"/>
        </dgm:presLayoutVars>
      </dgm:prSet>
      <dgm:spPr/>
    </dgm:pt>
    <dgm:pt modelId="{0C07AFC2-0B6F-4066-A778-392E0F058E5B}" type="pres">
      <dgm:prSet presAssocID="{831B14F6-5DFB-46E0-81A6-9CD85003FC7E}" presName="item1" presStyleLbl="node1" presStyleIdx="0" presStyleCnt="3">
        <dgm:presLayoutVars>
          <dgm:bulletEnabled val="1"/>
        </dgm:presLayoutVars>
      </dgm:prSet>
      <dgm:spPr/>
    </dgm:pt>
    <dgm:pt modelId="{39EE70D0-4CDF-4D55-9E7C-3D77B41F080F}" type="pres">
      <dgm:prSet presAssocID="{98CE1A73-9F8E-426E-BBE3-7B306166B37C}" presName="item2" presStyleLbl="node1" presStyleIdx="1" presStyleCnt="3">
        <dgm:presLayoutVars>
          <dgm:bulletEnabled val="1"/>
        </dgm:presLayoutVars>
      </dgm:prSet>
      <dgm:spPr/>
    </dgm:pt>
    <dgm:pt modelId="{9511B8C8-4032-421C-B94F-5A231FB43680}" type="pres">
      <dgm:prSet presAssocID="{C50FF605-12C3-4439-A176-8A8C15EADBA6}" presName="item3" presStyleLbl="node1" presStyleIdx="2" presStyleCnt="3">
        <dgm:presLayoutVars>
          <dgm:bulletEnabled val="1"/>
        </dgm:presLayoutVars>
      </dgm:prSet>
      <dgm:spPr/>
    </dgm:pt>
    <dgm:pt modelId="{3BD31C3B-3C0F-4164-B562-F652B79BDDAA}" type="pres">
      <dgm:prSet presAssocID="{7CA35BCE-8903-4840-A6C8-46889BBA7503}" presName="funnel" presStyleLbl="trAlignAcc1" presStyleIdx="0" presStyleCnt="1" custLinFactNeighborX="1974"/>
      <dgm:spPr>
        <a:ln>
          <a:solidFill>
            <a:schemeClr val="bg2">
              <a:lumMod val="75000"/>
            </a:schemeClr>
          </a:solidFill>
        </a:ln>
      </dgm:spPr>
    </dgm:pt>
  </dgm:ptLst>
  <dgm:cxnLst>
    <dgm:cxn modelId="{9C534E34-C4E9-414D-AACC-E9E487813D68}" srcId="{7CA35BCE-8903-4840-A6C8-46889BBA7503}" destId="{C50FF605-12C3-4439-A176-8A8C15EADBA6}" srcOrd="3" destOrd="0" parTransId="{0F3EDA71-492C-46A8-980D-C23899845F9D}" sibTransId="{E6A7699E-2BF3-4C46-A138-7CF485934152}"/>
    <dgm:cxn modelId="{77084665-D27B-4BA7-9D85-15D14C5DFAD5}" srcId="{7CA35BCE-8903-4840-A6C8-46889BBA7503}" destId="{831B14F6-5DFB-46E0-81A6-9CD85003FC7E}" srcOrd="1" destOrd="0" parTransId="{B7A5AB02-55F1-4595-A909-8A87AAF225F8}" sibTransId="{06BE2F94-67F2-46CE-8674-94CB7CF05458}"/>
    <dgm:cxn modelId="{91EB9366-6B5F-4F46-84C1-DCC186DBBC62}" type="presOf" srcId="{831B14F6-5DFB-46E0-81A6-9CD85003FC7E}" destId="{39EE70D0-4CDF-4D55-9E7C-3D77B41F080F}" srcOrd="0" destOrd="0" presId="urn:microsoft.com/office/officeart/2005/8/layout/funnel1"/>
    <dgm:cxn modelId="{ED2CCD85-B057-4268-B16B-02327124B7A3}" type="presOf" srcId="{7CA35BCE-8903-4840-A6C8-46889BBA7503}" destId="{6BB716CB-AF81-4E84-9CAF-D53123005616}" srcOrd="0" destOrd="0" presId="urn:microsoft.com/office/officeart/2005/8/layout/funnel1"/>
    <dgm:cxn modelId="{8FC773C2-9DC6-4DE5-99B7-952F059F59B7}" type="presOf" srcId="{98CE1A73-9F8E-426E-BBE3-7B306166B37C}" destId="{0C07AFC2-0B6F-4066-A778-392E0F058E5B}" srcOrd="0" destOrd="0" presId="urn:microsoft.com/office/officeart/2005/8/layout/funnel1"/>
    <dgm:cxn modelId="{7F4CD1C9-C438-4802-9496-4FA925C34E90}" srcId="{7CA35BCE-8903-4840-A6C8-46889BBA7503}" destId="{7F2F4130-AD56-440E-A68C-70EFCA8688F0}" srcOrd="0" destOrd="0" parTransId="{88C49A27-5879-4C2A-8BA5-6268D8A0A28E}" sibTransId="{A25AFE07-E7DB-4956-A262-A372D20EF465}"/>
    <dgm:cxn modelId="{73858BCF-AAFE-49E4-A109-150C0C745280}" srcId="{7CA35BCE-8903-4840-A6C8-46889BBA7503}" destId="{98CE1A73-9F8E-426E-BBE3-7B306166B37C}" srcOrd="2" destOrd="0" parTransId="{48F8EBA8-1CBD-45D9-A431-565A29E27C00}" sibTransId="{5CCF1C56-09D1-4CD7-AF4B-9122D758A95F}"/>
    <dgm:cxn modelId="{1E34EEF1-1156-425B-9949-D9A0DD791EE9}" type="presOf" srcId="{C50FF605-12C3-4439-A176-8A8C15EADBA6}" destId="{25E22BD0-3723-4AE0-91B5-47056A6802AD}" srcOrd="0" destOrd="0" presId="urn:microsoft.com/office/officeart/2005/8/layout/funnel1"/>
    <dgm:cxn modelId="{D6F11BF8-A1AC-49B1-B411-3F7C2F609985}" type="presOf" srcId="{7F2F4130-AD56-440E-A68C-70EFCA8688F0}" destId="{9511B8C8-4032-421C-B94F-5A231FB43680}" srcOrd="0" destOrd="0" presId="urn:microsoft.com/office/officeart/2005/8/layout/funnel1"/>
    <dgm:cxn modelId="{AC469623-DE25-4AEB-9A71-C97DB57C992C}" type="presParOf" srcId="{6BB716CB-AF81-4E84-9CAF-D53123005616}" destId="{27FE5F75-B357-4336-B6C9-CD8585E244D7}" srcOrd="0" destOrd="0" presId="urn:microsoft.com/office/officeart/2005/8/layout/funnel1"/>
    <dgm:cxn modelId="{2A85DBC6-EE13-4572-9CE2-8E8A8077ECA1}" type="presParOf" srcId="{6BB716CB-AF81-4E84-9CAF-D53123005616}" destId="{00DD8F79-B526-4777-AFD1-2CC3F085DA25}" srcOrd="1" destOrd="0" presId="urn:microsoft.com/office/officeart/2005/8/layout/funnel1"/>
    <dgm:cxn modelId="{9760D952-12C5-4069-B0AA-F6B897E55B19}" type="presParOf" srcId="{6BB716CB-AF81-4E84-9CAF-D53123005616}" destId="{25E22BD0-3723-4AE0-91B5-47056A6802AD}" srcOrd="2" destOrd="0" presId="urn:microsoft.com/office/officeart/2005/8/layout/funnel1"/>
    <dgm:cxn modelId="{478BA072-A27A-42D3-81F4-5870EB4AC08E}" type="presParOf" srcId="{6BB716CB-AF81-4E84-9CAF-D53123005616}" destId="{0C07AFC2-0B6F-4066-A778-392E0F058E5B}" srcOrd="3" destOrd="0" presId="urn:microsoft.com/office/officeart/2005/8/layout/funnel1"/>
    <dgm:cxn modelId="{6735A088-5B71-4379-9B81-B448DB4D6FA5}" type="presParOf" srcId="{6BB716CB-AF81-4E84-9CAF-D53123005616}" destId="{39EE70D0-4CDF-4D55-9E7C-3D77B41F080F}" srcOrd="4" destOrd="0" presId="urn:microsoft.com/office/officeart/2005/8/layout/funnel1"/>
    <dgm:cxn modelId="{A458D080-5AB9-4384-8403-E352852A10C0}" type="presParOf" srcId="{6BB716CB-AF81-4E84-9CAF-D53123005616}" destId="{9511B8C8-4032-421C-B94F-5A231FB43680}" srcOrd="5" destOrd="0" presId="urn:microsoft.com/office/officeart/2005/8/layout/funnel1"/>
    <dgm:cxn modelId="{AF73CE6D-CAFD-408E-999E-87F3FE6E547E}" type="presParOf" srcId="{6BB716CB-AF81-4E84-9CAF-D53123005616}" destId="{3BD31C3B-3C0F-4164-B562-F652B79BDDAA}" srcOrd="6" destOrd="0" presId="urn:microsoft.com/office/officeart/2005/8/layout/funnel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998FDA6-6356-4F5F-A0C8-5F5382EE1976}" type="doc">
      <dgm:prSet loTypeId="urn:microsoft.com/office/officeart/2005/8/layout/venn2" loCatId="relationship" qsTypeId="urn:microsoft.com/office/officeart/2005/8/quickstyle/simple1" qsCatId="simple" csTypeId="urn:microsoft.com/office/officeart/2005/8/colors/accent1_3" csCatId="accent1" phldr="1"/>
      <dgm:spPr/>
      <dgm:t>
        <a:bodyPr/>
        <a:lstStyle/>
        <a:p>
          <a:endParaRPr lang="en-US"/>
        </a:p>
      </dgm:t>
    </dgm:pt>
    <dgm:pt modelId="{DAE26D71-C052-4D92-8D96-29608594A8A4}">
      <dgm:prSet phldrT="[Text]"/>
      <dgm:spPr>
        <a:solidFill>
          <a:schemeClr val="accent1"/>
        </a:solidFill>
      </dgm:spPr>
      <dgm:t>
        <a:bodyPr/>
        <a:lstStyle/>
        <a:p>
          <a:r>
            <a:rPr lang="en-US" dirty="0"/>
            <a:t>Sit </a:t>
          </a:r>
          <a:r>
            <a:rPr lang="en-US" dirty="0" err="1"/>
            <a:t>Amet</a:t>
          </a:r>
          <a:endParaRPr lang="en-US" dirty="0"/>
        </a:p>
      </dgm:t>
    </dgm:pt>
    <dgm:pt modelId="{B2C4536A-3ED0-4CB0-A5A1-7FC3B086A287}" type="parTrans" cxnId="{FB736E84-7BCE-48D8-B407-F600DADAA895}">
      <dgm:prSet/>
      <dgm:spPr/>
      <dgm:t>
        <a:bodyPr/>
        <a:lstStyle/>
        <a:p>
          <a:endParaRPr lang="en-US"/>
        </a:p>
      </dgm:t>
    </dgm:pt>
    <dgm:pt modelId="{04DE9F28-C54F-40B5-9405-12024B16D20E}" type="sibTrans" cxnId="{FB736E84-7BCE-48D8-B407-F600DADAA895}">
      <dgm:prSet/>
      <dgm:spPr/>
      <dgm:t>
        <a:bodyPr/>
        <a:lstStyle/>
        <a:p>
          <a:endParaRPr lang="en-US"/>
        </a:p>
      </dgm:t>
    </dgm:pt>
    <dgm:pt modelId="{9BD3F407-67FF-4C08-A746-FD7E9F9D400D}">
      <dgm:prSet phldrT="[Text]"/>
      <dgm:spPr>
        <a:solidFill>
          <a:schemeClr val="accent2"/>
        </a:solidFill>
      </dgm:spPr>
      <dgm:t>
        <a:bodyPr/>
        <a:lstStyle/>
        <a:p>
          <a:r>
            <a:rPr lang="en-US" dirty="0"/>
            <a:t>Dolor</a:t>
          </a:r>
        </a:p>
      </dgm:t>
    </dgm:pt>
    <dgm:pt modelId="{3F2A0C73-66CF-48E0-B688-1C0850E24755}" type="parTrans" cxnId="{C8973D7F-605B-4EB5-9467-7F89831EF8F3}">
      <dgm:prSet/>
      <dgm:spPr/>
      <dgm:t>
        <a:bodyPr/>
        <a:lstStyle/>
        <a:p>
          <a:endParaRPr lang="en-US"/>
        </a:p>
      </dgm:t>
    </dgm:pt>
    <dgm:pt modelId="{32F469A9-EE12-43DE-8241-235992B58CEA}" type="sibTrans" cxnId="{C8973D7F-605B-4EB5-9467-7F89831EF8F3}">
      <dgm:prSet/>
      <dgm:spPr/>
      <dgm:t>
        <a:bodyPr/>
        <a:lstStyle/>
        <a:p>
          <a:endParaRPr lang="en-US"/>
        </a:p>
      </dgm:t>
    </dgm:pt>
    <dgm:pt modelId="{F5B9248C-D054-4F32-B2CC-D63293D2805E}">
      <dgm:prSet phldrT="[Text]"/>
      <dgm:spPr>
        <a:solidFill>
          <a:schemeClr val="accent3"/>
        </a:solidFill>
      </dgm:spPr>
      <dgm:t>
        <a:bodyPr/>
        <a:lstStyle/>
        <a:p>
          <a:r>
            <a:rPr lang="en-US" dirty="0"/>
            <a:t>Ipsum</a:t>
          </a:r>
        </a:p>
      </dgm:t>
    </dgm:pt>
    <dgm:pt modelId="{23BB8594-B4B8-4F3A-B1D7-A49EB158D962}" type="parTrans" cxnId="{30AD5971-89AB-4B75-B7BE-83BCD03F204B}">
      <dgm:prSet/>
      <dgm:spPr/>
      <dgm:t>
        <a:bodyPr/>
        <a:lstStyle/>
        <a:p>
          <a:endParaRPr lang="en-US"/>
        </a:p>
      </dgm:t>
    </dgm:pt>
    <dgm:pt modelId="{6464DDCA-0185-4C0A-B0F6-B1CDD6351AC8}" type="sibTrans" cxnId="{30AD5971-89AB-4B75-B7BE-83BCD03F204B}">
      <dgm:prSet/>
      <dgm:spPr/>
      <dgm:t>
        <a:bodyPr/>
        <a:lstStyle/>
        <a:p>
          <a:endParaRPr lang="en-US"/>
        </a:p>
      </dgm:t>
    </dgm:pt>
    <dgm:pt modelId="{5A17A783-CB6E-4FE4-A25E-C635E907A04C}">
      <dgm:prSet phldrT="[Text]"/>
      <dgm:spPr>
        <a:solidFill>
          <a:schemeClr val="accent4"/>
        </a:solidFill>
      </dgm:spPr>
      <dgm:t>
        <a:bodyPr/>
        <a:lstStyle/>
        <a:p>
          <a:r>
            <a:rPr lang="en-US" dirty="0"/>
            <a:t>Lorem</a:t>
          </a:r>
        </a:p>
      </dgm:t>
    </dgm:pt>
    <dgm:pt modelId="{A30C9604-841A-4468-953A-4369005BFA48}" type="parTrans" cxnId="{303AA7C6-19EA-4E80-BC1D-BE5C6FB7E6E8}">
      <dgm:prSet/>
      <dgm:spPr/>
      <dgm:t>
        <a:bodyPr/>
        <a:lstStyle/>
        <a:p>
          <a:endParaRPr lang="en-US"/>
        </a:p>
      </dgm:t>
    </dgm:pt>
    <dgm:pt modelId="{5B09D254-31FE-4A0D-8ACF-644B0638D8CF}" type="sibTrans" cxnId="{303AA7C6-19EA-4E80-BC1D-BE5C6FB7E6E8}">
      <dgm:prSet/>
      <dgm:spPr/>
      <dgm:t>
        <a:bodyPr/>
        <a:lstStyle/>
        <a:p>
          <a:endParaRPr lang="en-US"/>
        </a:p>
      </dgm:t>
    </dgm:pt>
    <dgm:pt modelId="{63CC4C9F-738D-4144-9908-3BDD57EE8AE2}" type="pres">
      <dgm:prSet presAssocID="{2998FDA6-6356-4F5F-A0C8-5F5382EE1976}" presName="Name0" presStyleCnt="0">
        <dgm:presLayoutVars>
          <dgm:chMax val="7"/>
          <dgm:resizeHandles val="exact"/>
        </dgm:presLayoutVars>
      </dgm:prSet>
      <dgm:spPr/>
    </dgm:pt>
    <dgm:pt modelId="{80E7B5AD-64CE-4392-A4F5-BC01E37A3061}" type="pres">
      <dgm:prSet presAssocID="{2998FDA6-6356-4F5F-A0C8-5F5382EE1976}" presName="comp1" presStyleCnt="0"/>
      <dgm:spPr/>
    </dgm:pt>
    <dgm:pt modelId="{94029D15-470E-490E-AFCA-252E7D0CB3F0}" type="pres">
      <dgm:prSet presAssocID="{2998FDA6-6356-4F5F-A0C8-5F5382EE1976}" presName="circle1" presStyleLbl="node1" presStyleIdx="0" presStyleCnt="4"/>
      <dgm:spPr/>
    </dgm:pt>
    <dgm:pt modelId="{10BE99B1-0FFE-4AFF-A3C3-057E665C1D93}" type="pres">
      <dgm:prSet presAssocID="{2998FDA6-6356-4F5F-A0C8-5F5382EE1976}" presName="c1text" presStyleLbl="node1" presStyleIdx="0" presStyleCnt="4">
        <dgm:presLayoutVars>
          <dgm:bulletEnabled val="1"/>
        </dgm:presLayoutVars>
      </dgm:prSet>
      <dgm:spPr/>
    </dgm:pt>
    <dgm:pt modelId="{E6A71006-1597-444E-8FFE-E191DF69DCAB}" type="pres">
      <dgm:prSet presAssocID="{2998FDA6-6356-4F5F-A0C8-5F5382EE1976}" presName="comp2" presStyleCnt="0"/>
      <dgm:spPr/>
    </dgm:pt>
    <dgm:pt modelId="{07670FBD-9E15-478C-9778-D1378B13F272}" type="pres">
      <dgm:prSet presAssocID="{2998FDA6-6356-4F5F-A0C8-5F5382EE1976}" presName="circle2" presStyleLbl="node1" presStyleIdx="1" presStyleCnt="4"/>
      <dgm:spPr/>
    </dgm:pt>
    <dgm:pt modelId="{91ECEEF4-22F3-4C12-8D75-84D47AC0A1ED}" type="pres">
      <dgm:prSet presAssocID="{2998FDA6-6356-4F5F-A0C8-5F5382EE1976}" presName="c2text" presStyleLbl="node1" presStyleIdx="1" presStyleCnt="4">
        <dgm:presLayoutVars>
          <dgm:bulletEnabled val="1"/>
        </dgm:presLayoutVars>
      </dgm:prSet>
      <dgm:spPr/>
    </dgm:pt>
    <dgm:pt modelId="{117FDC92-39C7-4626-BAF0-BEC17295DF68}" type="pres">
      <dgm:prSet presAssocID="{2998FDA6-6356-4F5F-A0C8-5F5382EE1976}" presName="comp3" presStyleCnt="0"/>
      <dgm:spPr/>
    </dgm:pt>
    <dgm:pt modelId="{437E83A3-53AA-4A32-A625-0B995DFF694A}" type="pres">
      <dgm:prSet presAssocID="{2998FDA6-6356-4F5F-A0C8-5F5382EE1976}" presName="circle3" presStyleLbl="node1" presStyleIdx="2" presStyleCnt="4"/>
      <dgm:spPr/>
    </dgm:pt>
    <dgm:pt modelId="{7F8358AD-8061-478E-A5CD-DDE6F547E49B}" type="pres">
      <dgm:prSet presAssocID="{2998FDA6-6356-4F5F-A0C8-5F5382EE1976}" presName="c3text" presStyleLbl="node1" presStyleIdx="2" presStyleCnt="4">
        <dgm:presLayoutVars>
          <dgm:bulletEnabled val="1"/>
        </dgm:presLayoutVars>
      </dgm:prSet>
      <dgm:spPr/>
    </dgm:pt>
    <dgm:pt modelId="{2B7732C6-6CFC-4747-BBA9-896C2700F928}" type="pres">
      <dgm:prSet presAssocID="{2998FDA6-6356-4F5F-A0C8-5F5382EE1976}" presName="comp4" presStyleCnt="0"/>
      <dgm:spPr/>
    </dgm:pt>
    <dgm:pt modelId="{03A29B71-4ED7-4772-B55B-E9B11EF3C98A}" type="pres">
      <dgm:prSet presAssocID="{2998FDA6-6356-4F5F-A0C8-5F5382EE1976}" presName="circle4" presStyleLbl="node1" presStyleIdx="3" presStyleCnt="4"/>
      <dgm:spPr/>
    </dgm:pt>
    <dgm:pt modelId="{7C2963F1-42D5-42D7-891F-89ED12C23824}" type="pres">
      <dgm:prSet presAssocID="{2998FDA6-6356-4F5F-A0C8-5F5382EE1976}" presName="c4text" presStyleLbl="node1" presStyleIdx="3" presStyleCnt="4">
        <dgm:presLayoutVars>
          <dgm:bulletEnabled val="1"/>
        </dgm:presLayoutVars>
      </dgm:prSet>
      <dgm:spPr/>
    </dgm:pt>
  </dgm:ptLst>
  <dgm:cxnLst>
    <dgm:cxn modelId="{F63AD82C-1015-4BF5-90A1-592E35CA5EFC}" type="presOf" srcId="{9BD3F407-67FF-4C08-A746-FD7E9F9D400D}" destId="{07670FBD-9E15-478C-9778-D1378B13F272}" srcOrd="0" destOrd="0" presId="urn:microsoft.com/office/officeart/2005/8/layout/venn2"/>
    <dgm:cxn modelId="{6D8CAC41-8018-45EF-BEF8-6FABC00FCA5B}" type="presOf" srcId="{9BD3F407-67FF-4C08-A746-FD7E9F9D400D}" destId="{91ECEEF4-22F3-4C12-8D75-84D47AC0A1ED}" srcOrd="1" destOrd="0" presId="urn:microsoft.com/office/officeart/2005/8/layout/venn2"/>
    <dgm:cxn modelId="{30EAD343-F317-483F-AC52-770C20A7B452}" type="presOf" srcId="{F5B9248C-D054-4F32-B2CC-D63293D2805E}" destId="{7F8358AD-8061-478E-A5CD-DDE6F547E49B}" srcOrd="1" destOrd="0" presId="urn:microsoft.com/office/officeart/2005/8/layout/venn2"/>
    <dgm:cxn modelId="{30AD5971-89AB-4B75-B7BE-83BCD03F204B}" srcId="{2998FDA6-6356-4F5F-A0C8-5F5382EE1976}" destId="{F5B9248C-D054-4F32-B2CC-D63293D2805E}" srcOrd="2" destOrd="0" parTransId="{23BB8594-B4B8-4F3A-B1D7-A49EB158D962}" sibTransId="{6464DDCA-0185-4C0A-B0F6-B1CDD6351AC8}"/>
    <dgm:cxn modelId="{C8973D7F-605B-4EB5-9467-7F89831EF8F3}" srcId="{2998FDA6-6356-4F5F-A0C8-5F5382EE1976}" destId="{9BD3F407-67FF-4C08-A746-FD7E9F9D400D}" srcOrd="1" destOrd="0" parTransId="{3F2A0C73-66CF-48E0-B688-1C0850E24755}" sibTransId="{32F469A9-EE12-43DE-8241-235992B58CEA}"/>
    <dgm:cxn modelId="{FB736E84-7BCE-48D8-B407-F600DADAA895}" srcId="{2998FDA6-6356-4F5F-A0C8-5F5382EE1976}" destId="{DAE26D71-C052-4D92-8D96-29608594A8A4}" srcOrd="0" destOrd="0" parTransId="{B2C4536A-3ED0-4CB0-A5A1-7FC3B086A287}" sibTransId="{04DE9F28-C54F-40B5-9405-12024B16D20E}"/>
    <dgm:cxn modelId="{EBF35593-3A78-4E7E-89B5-40CF93C26B47}" type="presOf" srcId="{F5B9248C-D054-4F32-B2CC-D63293D2805E}" destId="{437E83A3-53AA-4A32-A625-0B995DFF694A}" srcOrd="0" destOrd="0" presId="urn:microsoft.com/office/officeart/2005/8/layout/venn2"/>
    <dgm:cxn modelId="{8344EFAF-3A5B-4D63-931F-A37C7EC75862}" type="presOf" srcId="{DAE26D71-C052-4D92-8D96-29608594A8A4}" destId="{94029D15-470E-490E-AFCA-252E7D0CB3F0}" srcOrd="0" destOrd="0" presId="urn:microsoft.com/office/officeart/2005/8/layout/venn2"/>
    <dgm:cxn modelId="{5BB4A4B3-56C8-46DD-B109-15FACDAF4A6A}" type="presOf" srcId="{5A17A783-CB6E-4FE4-A25E-C635E907A04C}" destId="{7C2963F1-42D5-42D7-891F-89ED12C23824}" srcOrd="1" destOrd="0" presId="urn:microsoft.com/office/officeart/2005/8/layout/venn2"/>
    <dgm:cxn modelId="{303AA7C6-19EA-4E80-BC1D-BE5C6FB7E6E8}" srcId="{2998FDA6-6356-4F5F-A0C8-5F5382EE1976}" destId="{5A17A783-CB6E-4FE4-A25E-C635E907A04C}" srcOrd="3" destOrd="0" parTransId="{A30C9604-841A-4468-953A-4369005BFA48}" sibTransId="{5B09D254-31FE-4A0D-8ACF-644B0638D8CF}"/>
    <dgm:cxn modelId="{186D90D5-7A20-4E15-B560-A453F7FA38C7}" type="presOf" srcId="{DAE26D71-C052-4D92-8D96-29608594A8A4}" destId="{10BE99B1-0FFE-4AFF-A3C3-057E665C1D93}" srcOrd="1" destOrd="0" presId="urn:microsoft.com/office/officeart/2005/8/layout/venn2"/>
    <dgm:cxn modelId="{C492BDF2-8DBC-495C-ABD0-DBC854847977}" type="presOf" srcId="{5A17A783-CB6E-4FE4-A25E-C635E907A04C}" destId="{03A29B71-4ED7-4772-B55B-E9B11EF3C98A}" srcOrd="0" destOrd="0" presId="urn:microsoft.com/office/officeart/2005/8/layout/venn2"/>
    <dgm:cxn modelId="{B1A5A2FC-D87B-4AE3-88D7-5159E7E712DB}" type="presOf" srcId="{2998FDA6-6356-4F5F-A0C8-5F5382EE1976}" destId="{63CC4C9F-738D-4144-9908-3BDD57EE8AE2}" srcOrd="0" destOrd="0" presId="urn:microsoft.com/office/officeart/2005/8/layout/venn2"/>
    <dgm:cxn modelId="{DD4371D2-8CB3-40B3-82AA-24BD593CB11B}" type="presParOf" srcId="{63CC4C9F-738D-4144-9908-3BDD57EE8AE2}" destId="{80E7B5AD-64CE-4392-A4F5-BC01E37A3061}" srcOrd="0" destOrd="0" presId="urn:microsoft.com/office/officeart/2005/8/layout/venn2"/>
    <dgm:cxn modelId="{4A027F1D-C1A1-4340-B495-59C037A63AD5}" type="presParOf" srcId="{80E7B5AD-64CE-4392-A4F5-BC01E37A3061}" destId="{94029D15-470E-490E-AFCA-252E7D0CB3F0}" srcOrd="0" destOrd="0" presId="urn:microsoft.com/office/officeart/2005/8/layout/venn2"/>
    <dgm:cxn modelId="{DDF0E519-D74A-4ACF-8835-ECE062557B9E}" type="presParOf" srcId="{80E7B5AD-64CE-4392-A4F5-BC01E37A3061}" destId="{10BE99B1-0FFE-4AFF-A3C3-057E665C1D93}" srcOrd="1" destOrd="0" presId="urn:microsoft.com/office/officeart/2005/8/layout/venn2"/>
    <dgm:cxn modelId="{DA82BC09-DEC7-414D-AA0F-835EF2826BE4}" type="presParOf" srcId="{63CC4C9F-738D-4144-9908-3BDD57EE8AE2}" destId="{E6A71006-1597-444E-8FFE-E191DF69DCAB}" srcOrd="1" destOrd="0" presId="urn:microsoft.com/office/officeart/2005/8/layout/venn2"/>
    <dgm:cxn modelId="{4BD96811-BA89-48CD-9368-53596828620F}" type="presParOf" srcId="{E6A71006-1597-444E-8FFE-E191DF69DCAB}" destId="{07670FBD-9E15-478C-9778-D1378B13F272}" srcOrd="0" destOrd="0" presId="urn:microsoft.com/office/officeart/2005/8/layout/venn2"/>
    <dgm:cxn modelId="{4DCC49F7-B7A5-488E-87A2-CDA9A16DACD2}" type="presParOf" srcId="{E6A71006-1597-444E-8FFE-E191DF69DCAB}" destId="{91ECEEF4-22F3-4C12-8D75-84D47AC0A1ED}" srcOrd="1" destOrd="0" presId="urn:microsoft.com/office/officeart/2005/8/layout/venn2"/>
    <dgm:cxn modelId="{84DABFDB-4A99-4942-A411-538B2F1CF378}" type="presParOf" srcId="{63CC4C9F-738D-4144-9908-3BDD57EE8AE2}" destId="{117FDC92-39C7-4626-BAF0-BEC17295DF68}" srcOrd="2" destOrd="0" presId="urn:microsoft.com/office/officeart/2005/8/layout/venn2"/>
    <dgm:cxn modelId="{4EA97CA5-E3D4-4DC4-868F-EE37A8EE1C75}" type="presParOf" srcId="{117FDC92-39C7-4626-BAF0-BEC17295DF68}" destId="{437E83A3-53AA-4A32-A625-0B995DFF694A}" srcOrd="0" destOrd="0" presId="urn:microsoft.com/office/officeart/2005/8/layout/venn2"/>
    <dgm:cxn modelId="{593ABF40-9BDC-4F09-8732-81F24CC3ACA0}" type="presParOf" srcId="{117FDC92-39C7-4626-BAF0-BEC17295DF68}" destId="{7F8358AD-8061-478E-A5CD-DDE6F547E49B}" srcOrd="1" destOrd="0" presId="urn:microsoft.com/office/officeart/2005/8/layout/venn2"/>
    <dgm:cxn modelId="{ABB48231-63B8-41AE-A806-B4CDD3486E59}" type="presParOf" srcId="{63CC4C9F-738D-4144-9908-3BDD57EE8AE2}" destId="{2B7732C6-6CFC-4747-BBA9-896C2700F928}" srcOrd="3" destOrd="0" presId="urn:microsoft.com/office/officeart/2005/8/layout/venn2"/>
    <dgm:cxn modelId="{B60FD042-E966-46DD-ACAF-E5E894E7C842}" type="presParOf" srcId="{2B7732C6-6CFC-4747-BBA9-896C2700F928}" destId="{03A29B71-4ED7-4772-B55B-E9B11EF3C98A}" srcOrd="0" destOrd="0" presId="urn:microsoft.com/office/officeart/2005/8/layout/venn2"/>
    <dgm:cxn modelId="{812221E0-B41F-4DEB-AAE1-44E868FE494D}" type="presParOf" srcId="{2B7732C6-6CFC-4747-BBA9-896C2700F928}" destId="{7C2963F1-42D5-42D7-891F-89ED12C23824}"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290E35-EB07-485B-B84F-9C4334AA6EEC}" type="doc">
      <dgm:prSet loTypeId="urn:microsoft.com/office/officeart/2005/8/layout/rings+Icon" loCatId="officeonline" qsTypeId="urn:microsoft.com/office/officeart/2005/8/quickstyle/simple1" qsCatId="simple" csTypeId="urn:microsoft.com/office/officeart/2005/8/colors/colorful5" csCatId="colorful" phldr="1"/>
      <dgm:spPr/>
    </dgm:pt>
    <dgm:pt modelId="{F7C1D86F-0E3D-464E-9167-137B4B8C836A}">
      <dgm:prSet phldrT="[Text]">
        <dgm:style>
          <a:lnRef idx="3">
            <a:schemeClr val="lt1"/>
          </a:lnRef>
          <a:fillRef idx="1">
            <a:schemeClr val="accent2"/>
          </a:fillRef>
          <a:effectRef idx="1">
            <a:schemeClr val="accent2"/>
          </a:effectRef>
          <a:fontRef idx="minor">
            <a:schemeClr val="lt1"/>
          </a:fontRef>
        </dgm:style>
      </dgm:prSet>
      <dgm:spPr>
        <a:ln w="76200"/>
      </dgm:spPr>
      <dgm:t>
        <a:bodyPr/>
        <a:lstStyle/>
        <a:p>
          <a:r>
            <a:rPr lang="en-US" dirty="0"/>
            <a:t>Busy professionals</a:t>
          </a:r>
        </a:p>
      </dgm:t>
    </dgm:pt>
    <dgm:pt modelId="{D53C031F-2912-4078-A55E-8F874B9410C8}" type="parTrans" cxnId="{E4BF872F-3D26-4112-9C1D-586BC613A01F}">
      <dgm:prSet/>
      <dgm:spPr/>
      <dgm:t>
        <a:bodyPr/>
        <a:lstStyle/>
        <a:p>
          <a:endParaRPr lang="en-US"/>
        </a:p>
      </dgm:t>
    </dgm:pt>
    <dgm:pt modelId="{7834BC7C-73C7-449B-997D-56260A645501}" type="sibTrans" cxnId="{E4BF872F-3D26-4112-9C1D-586BC613A01F}">
      <dgm:prSet/>
      <dgm:spPr/>
      <dgm:t>
        <a:bodyPr/>
        <a:lstStyle/>
        <a:p>
          <a:endParaRPr lang="en-US"/>
        </a:p>
      </dgm:t>
    </dgm:pt>
    <dgm:pt modelId="{7A1A10FE-EE50-4CD3-9555-A32355B6DBDC}">
      <dgm:prSet phldrT="[Text]">
        <dgm:style>
          <a:lnRef idx="3">
            <a:schemeClr val="lt1"/>
          </a:lnRef>
          <a:fillRef idx="1">
            <a:schemeClr val="accent3"/>
          </a:fillRef>
          <a:effectRef idx="1">
            <a:schemeClr val="accent3"/>
          </a:effectRef>
          <a:fontRef idx="minor">
            <a:schemeClr val="lt1"/>
          </a:fontRef>
        </dgm:style>
      </dgm:prSet>
      <dgm:spPr>
        <a:ln w="76200"/>
      </dgm:spPr>
      <dgm:t>
        <a:bodyPr/>
        <a:lstStyle/>
        <a:p>
          <a:r>
            <a:rPr lang="en-US" dirty="0"/>
            <a:t>Values good support</a:t>
          </a:r>
        </a:p>
      </dgm:t>
    </dgm:pt>
    <dgm:pt modelId="{91F81B34-49C2-4DD1-8EEC-B5048AFFC2B5}" type="parTrans" cxnId="{F3DE8936-5763-455C-A1B5-F9464071F4FD}">
      <dgm:prSet/>
      <dgm:spPr/>
      <dgm:t>
        <a:bodyPr/>
        <a:lstStyle/>
        <a:p>
          <a:endParaRPr lang="en-US"/>
        </a:p>
      </dgm:t>
    </dgm:pt>
    <dgm:pt modelId="{30D3F953-1668-4EF0-9883-C983DCD2DAF7}" type="sibTrans" cxnId="{F3DE8936-5763-455C-A1B5-F9464071F4FD}">
      <dgm:prSet/>
      <dgm:spPr/>
      <dgm:t>
        <a:bodyPr/>
        <a:lstStyle/>
        <a:p>
          <a:endParaRPr lang="en-US"/>
        </a:p>
      </dgm:t>
    </dgm:pt>
    <dgm:pt modelId="{A6D21F15-0804-4C64-BCDB-DD126884F16A}">
      <dgm:prSet phldrT="[Text]">
        <dgm:style>
          <a:lnRef idx="3">
            <a:schemeClr val="lt1"/>
          </a:lnRef>
          <a:fillRef idx="1">
            <a:schemeClr val="accent1"/>
          </a:fillRef>
          <a:effectRef idx="1">
            <a:schemeClr val="accent1"/>
          </a:effectRef>
          <a:fontRef idx="minor">
            <a:schemeClr val="lt1"/>
          </a:fontRef>
        </dgm:style>
      </dgm:prSet>
      <dgm:spPr>
        <a:ln w="76200"/>
      </dgm:spPr>
      <dgm:t>
        <a:bodyPr/>
        <a:lstStyle/>
        <a:p>
          <a:r>
            <a:rPr lang="en-US" dirty="0"/>
            <a:t>Needs reliable service</a:t>
          </a:r>
        </a:p>
      </dgm:t>
    </dgm:pt>
    <dgm:pt modelId="{65338103-243E-4B10-A64D-A27BD49EDD65}" type="parTrans" cxnId="{A71ECB7A-C0BE-4CB0-8DC3-02CEFDA01CA7}">
      <dgm:prSet/>
      <dgm:spPr/>
      <dgm:t>
        <a:bodyPr/>
        <a:lstStyle/>
        <a:p>
          <a:endParaRPr lang="en-US"/>
        </a:p>
      </dgm:t>
    </dgm:pt>
    <dgm:pt modelId="{FE3753E7-86E0-405A-B05D-B41B9BD4B99B}" type="sibTrans" cxnId="{A71ECB7A-C0BE-4CB0-8DC3-02CEFDA01CA7}">
      <dgm:prSet/>
      <dgm:spPr/>
      <dgm:t>
        <a:bodyPr/>
        <a:lstStyle/>
        <a:p>
          <a:endParaRPr lang="en-US"/>
        </a:p>
      </dgm:t>
    </dgm:pt>
    <dgm:pt modelId="{0DD4C67C-4F4A-4371-B68C-A69F34170B32}">
      <dgm:prSet>
        <dgm:style>
          <a:lnRef idx="3">
            <a:schemeClr val="lt1"/>
          </a:lnRef>
          <a:fillRef idx="1">
            <a:schemeClr val="accent4"/>
          </a:fillRef>
          <a:effectRef idx="1">
            <a:schemeClr val="accent4"/>
          </a:effectRef>
          <a:fontRef idx="minor">
            <a:schemeClr val="lt1"/>
          </a:fontRef>
        </dgm:style>
      </dgm:prSet>
      <dgm:spPr>
        <a:ln w="76200"/>
      </dgm:spPr>
      <dgm:t>
        <a:bodyPr/>
        <a:lstStyle/>
        <a:p>
          <a:r>
            <a:rPr lang="en-US">
              <a:effectLst/>
            </a:rPr>
            <a:t>Values good quality</a:t>
          </a:r>
        </a:p>
      </dgm:t>
    </dgm:pt>
    <dgm:pt modelId="{B9CA3FB6-F70F-4522-AD76-C95DA364C218}" type="parTrans" cxnId="{73A68A96-4C5C-4551-B177-09C894FC16FE}">
      <dgm:prSet/>
      <dgm:spPr/>
      <dgm:t>
        <a:bodyPr/>
        <a:lstStyle/>
        <a:p>
          <a:endParaRPr lang="en-US"/>
        </a:p>
      </dgm:t>
    </dgm:pt>
    <dgm:pt modelId="{D7648ECE-692B-4F72-9EAC-8162E12B3449}" type="sibTrans" cxnId="{73A68A96-4C5C-4551-B177-09C894FC16FE}">
      <dgm:prSet/>
      <dgm:spPr/>
      <dgm:t>
        <a:bodyPr/>
        <a:lstStyle/>
        <a:p>
          <a:endParaRPr lang="en-US"/>
        </a:p>
      </dgm:t>
    </dgm:pt>
    <dgm:pt modelId="{FA667448-3185-48EE-A586-50B4F588DAEE}" type="pres">
      <dgm:prSet presAssocID="{0F290E35-EB07-485B-B84F-9C4334AA6EEC}" presName="Name0" presStyleCnt="0">
        <dgm:presLayoutVars>
          <dgm:chMax val="7"/>
          <dgm:dir/>
          <dgm:resizeHandles val="exact"/>
        </dgm:presLayoutVars>
      </dgm:prSet>
      <dgm:spPr/>
    </dgm:pt>
    <dgm:pt modelId="{1689F7C8-3AE7-41E9-8F47-D9713C515BA4}" type="pres">
      <dgm:prSet presAssocID="{0F290E35-EB07-485B-B84F-9C4334AA6EEC}" presName="ellipse1" presStyleLbl="vennNode1" presStyleIdx="0" presStyleCnt="4" custLinFactX="42421" custLinFactNeighborX="100000" custLinFactNeighborY="33595">
        <dgm:presLayoutVars>
          <dgm:bulletEnabled val="1"/>
        </dgm:presLayoutVars>
      </dgm:prSet>
      <dgm:spPr/>
    </dgm:pt>
    <dgm:pt modelId="{5551345A-2A4F-4457-99E5-8AC3532E450B}" type="pres">
      <dgm:prSet presAssocID="{0F290E35-EB07-485B-B84F-9C4334AA6EEC}" presName="ellipse2" presStyleLbl="vennNode1" presStyleIdx="1" presStyleCnt="4" custLinFactNeighborX="-53993" custLinFactNeighborY="-35147">
        <dgm:presLayoutVars>
          <dgm:bulletEnabled val="1"/>
        </dgm:presLayoutVars>
      </dgm:prSet>
      <dgm:spPr/>
    </dgm:pt>
    <dgm:pt modelId="{00854BC1-6538-4A8D-88AD-EAE96467F534}" type="pres">
      <dgm:prSet presAssocID="{0F290E35-EB07-485B-B84F-9C4334AA6EEC}" presName="ellipse3" presStyleLbl="vennNode1" presStyleIdx="2" presStyleCnt="4" custLinFactNeighborX="-32477" custLinFactNeighborY="94245">
        <dgm:presLayoutVars>
          <dgm:bulletEnabled val="1"/>
        </dgm:presLayoutVars>
      </dgm:prSet>
      <dgm:spPr/>
    </dgm:pt>
    <dgm:pt modelId="{DA9EBB46-15CB-464D-8B22-766822EE69D9}" type="pres">
      <dgm:prSet presAssocID="{0F290E35-EB07-485B-B84F-9C4334AA6EEC}" presName="ellipse4" presStyleLbl="vennNode1" presStyleIdx="3" presStyleCnt="4" custLinFactNeighborX="-81383" custLinFactNeighborY="-96667">
        <dgm:presLayoutVars>
          <dgm:bulletEnabled val="1"/>
        </dgm:presLayoutVars>
      </dgm:prSet>
      <dgm:spPr/>
    </dgm:pt>
  </dgm:ptLst>
  <dgm:cxnLst>
    <dgm:cxn modelId="{E4BF872F-3D26-4112-9C1D-586BC613A01F}" srcId="{0F290E35-EB07-485B-B84F-9C4334AA6EEC}" destId="{F7C1D86F-0E3D-464E-9167-137B4B8C836A}" srcOrd="0" destOrd="0" parTransId="{D53C031F-2912-4078-A55E-8F874B9410C8}" sibTransId="{7834BC7C-73C7-449B-997D-56260A645501}"/>
    <dgm:cxn modelId="{F3DE8936-5763-455C-A1B5-F9464071F4FD}" srcId="{0F290E35-EB07-485B-B84F-9C4334AA6EEC}" destId="{7A1A10FE-EE50-4CD3-9555-A32355B6DBDC}" srcOrd="2" destOrd="0" parTransId="{91F81B34-49C2-4DD1-8EEC-B5048AFFC2B5}" sibTransId="{30D3F953-1668-4EF0-9883-C983DCD2DAF7}"/>
    <dgm:cxn modelId="{F840EA45-6348-4F7C-96A7-7BF569DC362A}" type="presOf" srcId="{A6D21F15-0804-4C64-BCDB-DD126884F16A}" destId="{DA9EBB46-15CB-464D-8B22-766822EE69D9}" srcOrd="0" destOrd="0" presId="urn:microsoft.com/office/officeart/2005/8/layout/rings+Icon"/>
    <dgm:cxn modelId="{13448549-FEDA-4823-B852-AED9759FD70C}" type="presOf" srcId="{7A1A10FE-EE50-4CD3-9555-A32355B6DBDC}" destId="{00854BC1-6538-4A8D-88AD-EAE96467F534}" srcOrd="0" destOrd="0" presId="urn:microsoft.com/office/officeart/2005/8/layout/rings+Icon"/>
    <dgm:cxn modelId="{A71ECB7A-C0BE-4CB0-8DC3-02CEFDA01CA7}" srcId="{0F290E35-EB07-485B-B84F-9C4334AA6EEC}" destId="{A6D21F15-0804-4C64-BCDB-DD126884F16A}" srcOrd="3" destOrd="0" parTransId="{65338103-243E-4B10-A64D-A27BD49EDD65}" sibTransId="{FE3753E7-86E0-405A-B05D-B41B9BD4B99B}"/>
    <dgm:cxn modelId="{73A68A96-4C5C-4551-B177-09C894FC16FE}" srcId="{0F290E35-EB07-485B-B84F-9C4334AA6EEC}" destId="{0DD4C67C-4F4A-4371-B68C-A69F34170B32}" srcOrd="1" destOrd="0" parTransId="{B9CA3FB6-F70F-4522-AD76-C95DA364C218}" sibTransId="{D7648ECE-692B-4F72-9EAC-8162E12B3449}"/>
    <dgm:cxn modelId="{B446BBC5-91EB-4B55-81CE-E543FDD20AE8}" type="presOf" srcId="{0F290E35-EB07-485B-B84F-9C4334AA6EEC}" destId="{FA667448-3185-48EE-A586-50B4F588DAEE}" srcOrd="0" destOrd="0" presId="urn:microsoft.com/office/officeart/2005/8/layout/rings+Icon"/>
    <dgm:cxn modelId="{CCD10ED2-C7C2-43F9-8BF1-E978A65FADA0}" type="presOf" srcId="{0DD4C67C-4F4A-4371-B68C-A69F34170B32}" destId="{5551345A-2A4F-4457-99E5-8AC3532E450B}" srcOrd="0" destOrd="0" presId="urn:microsoft.com/office/officeart/2005/8/layout/rings+Icon"/>
    <dgm:cxn modelId="{6FE9FFE3-D0C4-43E0-96A8-F842ABF042AA}" type="presOf" srcId="{F7C1D86F-0E3D-464E-9167-137B4B8C836A}" destId="{1689F7C8-3AE7-41E9-8F47-D9713C515BA4}" srcOrd="0" destOrd="0" presId="urn:microsoft.com/office/officeart/2005/8/layout/rings+Icon"/>
    <dgm:cxn modelId="{456BDD54-16AB-408B-977B-23155D1CC724}" type="presParOf" srcId="{FA667448-3185-48EE-A586-50B4F588DAEE}" destId="{1689F7C8-3AE7-41E9-8F47-D9713C515BA4}" srcOrd="0" destOrd="0" presId="urn:microsoft.com/office/officeart/2005/8/layout/rings+Icon"/>
    <dgm:cxn modelId="{E4C48731-B83C-4D6A-93F6-DE5D1ECE556E}" type="presParOf" srcId="{FA667448-3185-48EE-A586-50B4F588DAEE}" destId="{5551345A-2A4F-4457-99E5-8AC3532E450B}" srcOrd="1" destOrd="0" presId="urn:microsoft.com/office/officeart/2005/8/layout/rings+Icon"/>
    <dgm:cxn modelId="{6E05B003-1F63-4D33-A714-4260080E7DD2}" type="presParOf" srcId="{FA667448-3185-48EE-A586-50B4F588DAEE}" destId="{00854BC1-6538-4A8D-88AD-EAE96467F534}" srcOrd="2" destOrd="0" presId="urn:microsoft.com/office/officeart/2005/8/layout/rings+Icon"/>
    <dgm:cxn modelId="{37D69AFA-8C17-4337-B8D1-267A650B62E7}" type="presParOf" srcId="{FA667448-3185-48EE-A586-50B4F588DAEE}" destId="{DA9EBB46-15CB-464D-8B22-766822EE69D9}" srcOrd="3" destOrd="0" presId="urn:microsoft.com/office/officeart/2005/8/layout/rings+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FB51959-E68E-4F71-BD4B-4AD5AD5396AB}" type="doc">
      <dgm:prSet loTypeId="urn:microsoft.com/office/officeart/2009/layout/CircleArrowProcess" loCatId="cycle" qsTypeId="urn:microsoft.com/office/officeart/2005/8/quickstyle/simple1" qsCatId="simple" csTypeId="urn:microsoft.com/office/officeart/2005/8/colors/colorful1" csCatId="colorful" phldr="1"/>
      <dgm:spPr/>
      <dgm:t>
        <a:bodyPr/>
        <a:lstStyle/>
        <a:p>
          <a:endParaRPr lang="en-US"/>
        </a:p>
      </dgm:t>
    </dgm:pt>
    <dgm:pt modelId="{50823DBA-6604-4261-9C69-0901BB270CBA}">
      <dgm:prSet phldrT="[Text]"/>
      <dgm:spPr/>
      <dgm:t>
        <a:bodyPr/>
        <a:lstStyle/>
        <a:p>
          <a:r>
            <a:rPr lang="en-US" dirty="0"/>
            <a:t> </a:t>
          </a:r>
        </a:p>
      </dgm:t>
    </dgm:pt>
    <dgm:pt modelId="{6998201F-C2EF-4AE1-928E-CEA77AA44A03}" type="sibTrans" cxnId="{F20CF113-F8FE-437B-A626-2C4C9C048362}">
      <dgm:prSet/>
      <dgm:spPr/>
      <dgm:t>
        <a:bodyPr/>
        <a:lstStyle/>
        <a:p>
          <a:endParaRPr lang="en-US"/>
        </a:p>
      </dgm:t>
    </dgm:pt>
    <dgm:pt modelId="{D67A0494-A9F4-4B3F-A6F5-56D12BE6B0F8}" type="parTrans" cxnId="{F20CF113-F8FE-437B-A626-2C4C9C048362}">
      <dgm:prSet/>
      <dgm:spPr/>
      <dgm:t>
        <a:bodyPr/>
        <a:lstStyle/>
        <a:p>
          <a:endParaRPr lang="en-US"/>
        </a:p>
      </dgm:t>
    </dgm:pt>
    <dgm:pt modelId="{D0076F83-4CB9-49C5-ABD2-4E03F8EE5DD2}">
      <dgm:prSet phldrT="[Text]"/>
      <dgm:spPr/>
      <dgm:t>
        <a:bodyPr/>
        <a:lstStyle/>
        <a:p>
          <a:r>
            <a:rPr lang="en-US" dirty="0"/>
            <a:t> </a:t>
          </a:r>
        </a:p>
      </dgm:t>
    </dgm:pt>
    <dgm:pt modelId="{32B14EEF-BAC5-4628-A7CF-028953159847}" type="sibTrans" cxnId="{800634F9-A9BF-4B36-B8C5-D93A21245A95}">
      <dgm:prSet/>
      <dgm:spPr/>
      <dgm:t>
        <a:bodyPr/>
        <a:lstStyle/>
        <a:p>
          <a:endParaRPr lang="en-US"/>
        </a:p>
      </dgm:t>
    </dgm:pt>
    <dgm:pt modelId="{7F553F73-ECB5-4CE2-BCDD-D80810B1B8B8}" type="parTrans" cxnId="{800634F9-A9BF-4B36-B8C5-D93A21245A95}">
      <dgm:prSet/>
      <dgm:spPr/>
      <dgm:t>
        <a:bodyPr/>
        <a:lstStyle/>
        <a:p>
          <a:endParaRPr lang="en-US"/>
        </a:p>
      </dgm:t>
    </dgm:pt>
    <dgm:pt modelId="{8EB81512-FA94-454D-A741-12CC7D4EE7F5}">
      <dgm:prSet phldrT="[Text]"/>
      <dgm:spPr/>
      <dgm:t>
        <a:bodyPr/>
        <a:lstStyle/>
        <a:p>
          <a:r>
            <a:rPr lang="en-US" dirty="0"/>
            <a:t> </a:t>
          </a:r>
        </a:p>
      </dgm:t>
    </dgm:pt>
    <dgm:pt modelId="{471D4EEF-7A69-4120-BDD1-BBCF99603E72}" type="sibTrans" cxnId="{54E2D8EF-BED4-4EA1-A524-DFD0A6F26AA3}">
      <dgm:prSet/>
      <dgm:spPr/>
      <dgm:t>
        <a:bodyPr/>
        <a:lstStyle/>
        <a:p>
          <a:endParaRPr lang="en-US"/>
        </a:p>
      </dgm:t>
    </dgm:pt>
    <dgm:pt modelId="{B37E6AF0-28B9-44CA-857D-F18A5E89136A}" type="parTrans" cxnId="{54E2D8EF-BED4-4EA1-A524-DFD0A6F26AA3}">
      <dgm:prSet/>
      <dgm:spPr/>
      <dgm:t>
        <a:bodyPr/>
        <a:lstStyle/>
        <a:p>
          <a:endParaRPr lang="en-US"/>
        </a:p>
      </dgm:t>
    </dgm:pt>
    <dgm:pt modelId="{9309A257-C0CC-4AA7-8DD3-CD25E471726C}">
      <dgm:prSet/>
      <dgm:spPr/>
      <dgm:t>
        <a:bodyPr/>
        <a:lstStyle/>
        <a:p>
          <a:endParaRPr lang="en-US"/>
        </a:p>
      </dgm:t>
    </dgm:pt>
    <dgm:pt modelId="{C5C993DD-C1A1-4622-95EA-42332CD1A98A}" type="parTrans" cxnId="{A3F82DD3-B21C-4340-BB39-16EA9DC272DF}">
      <dgm:prSet/>
      <dgm:spPr/>
      <dgm:t>
        <a:bodyPr/>
        <a:lstStyle/>
        <a:p>
          <a:endParaRPr lang="en-US"/>
        </a:p>
      </dgm:t>
    </dgm:pt>
    <dgm:pt modelId="{B4483BBA-A517-45D3-8AD1-D7BE5CF520BF}" type="sibTrans" cxnId="{A3F82DD3-B21C-4340-BB39-16EA9DC272DF}">
      <dgm:prSet/>
      <dgm:spPr/>
      <dgm:t>
        <a:bodyPr/>
        <a:lstStyle/>
        <a:p>
          <a:endParaRPr lang="en-US"/>
        </a:p>
      </dgm:t>
    </dgm:pt>
    <dgm:pt modelId="{E645A814-A686-4AA8-AEC3-B7B6FD7220C4}" type="pres">
      <dgm:prSet presAssocID="{3FB51959-E68E-4F71-BD4B-4AD5AD5396AB}" presName="Name0" presStyleCnt="0">
        <dgm:presLayoutVars>
          <dgm:chMax val="7"/>
          <dgm:chPref val="7"/>
          <dgm:dir/>
          <dgm:animLvl val="lvl"/>
        </dgm:presLayoutVars>
      </dgm:prSet>
      <dgm:spPr/>
    </dgm:pt>
    <dgm:pt modelId="{4C5C1F59-90BC-45E6-8733-A541CD0B0C40}" type="pres">
      <dgm:prSet presAssocID="{8EB81512-FA94-454D-A741-12CC7D4EE7F5}" presName="Accent1" presStyleCnt="0"/>
      <dgm:spPr/>
    </dgm:pt>
    <dgm:pt modelId="{D85070CB-556C-43A8-A45A-052EF2A70BE0}" type="pres">
      <dgm:prSet presAssocID="{8EB81512-FA94-454D-A741-12CC7D4EE7F5}" presName="Accent" presStyleLbl="node1" presStyleIdx="0" presStyleCnt="4"/>
      <dgm:spPr>
        <a:solidFill>
          <a:schemeClr val="accent1"/>
        </a:solidFill>
      </dgm:spPr>
    </dgm:pt>
    <dgm:pt modelId="{EFA0DC60-6E7D-4A37-BF22-3DE46E4F688E}" type="pres">
      <dgm:prSet presAssocID="{8EB81512-FA94-454D-A741-12CC7D4EE7F5}" presName="Parent1" presStyleLbl="revTx" presStyleIdx="0" presStyleCnt="4">
        <dgm:presLayoutVars>
          <dgm:chMax val="1"/>
          <dgm:chPref val="1"/>
          <dgm:bulletEnabled val="1"/>
        </dgm:presLayoutVars>
      </dgm:prSet>
      <dgm:spPr/>
    </dgm:pt>
    <dgm:pt modelId="{88F9ED66-4C80-480D-98C9-60D4C4F52C3A}" type="pres">
      <dgm:prSet presAssocID="{D0076F83-4CB9-49C5-ABD2-4E03F8EE5DD2}" presName="Accent2" presStyleCnt="0"/>
      <dgm:spPr/>
    </dgm:pt>
    <dgm:pt modelId="{9F69F44C-E011-4FA7-8046-FF6B13168904}" type="pres">
      <dgm:prSet presAssocID="{D0076F83-4CB9-49C5-ABD2-4E03F8EE5DD2}" presName="Accent" presStyleLbl="node1" presStyleIdx="1" presStyleCnt="4"/>
      <dgm:spPr>
        <a:solidFill>
          <a:schemeClr val="accent2"/>
        </a:solidFill>
      </dgm:spPr>
    </dgm:pt>
    <dgm:pt modelId="{BF1FA46F-058E-4C4A-A630-2FAAC23201F5}" type="pres">
      <dgm:prSet presAssocID="{D0076F83-4CB9-49C5-ABD2-4E03F8EE5DD2}" presName="Parent2" presStyleLbl="revTx" presStyleIdx="1" presStyleCnt="4">
        <dgm:presLayoutVars>
          <dgm:chMax val="1"/>
          <dgm:chPref val="1"/>
          <dgm:bulletEnabled val="1"/>
        </dgm:presLayoutVars>
      </dgm:prSet>
      <dgm:spPr/>
    </dgm:pt>
    <dgm:pt modelId="{8819F04D-05AB-4FEF-8C85-7BF690679DF1}" type="pres">
      <dgm:prSet presAssocID="{9309A257-C0CC-4AA7-8DD3-CD25E471726C}" presName="Accent3" presStyleCnt="0"/>
      <dgm:spPr/>
    </dgm:pt>
    <dgm:pt modelId="{A25F8DCE-932A-4998-9621-7A655880AB23}" type="pres">
      <dgm:prSet presAssocID="{9309A257-C0CC-4AA7-8DD3-CD25E471726C}" presName="Accent" presStyleLbl="node1" presStyleIdx="2" presStyleCnt="4"/>
      <dgm:spPr>
        <a:solidFill>
          <a:schemeClr val="accent3"/>
        </a:solidFill>
      </dgm:spPr>
    </dgm:pt>
    <dgm:pt modelId="{230A3C5B-BBFB-4B91-9ADE-4B000B071B45}" type="pres">
      <dgm:prSet presAssocID="{9309A257-C0CC-4AA7-8DD3-CD25E471726C}" presName="Parent3" presStyleLbl="revTx" presStyleIdx="2" presStyleCnt="4">
        <dgm:presLayoutVars>
          <dgm:chMax val="1"/>
          <dgm:chPref val="1"/>
          <dgm:bulletEnabled val="1"/>
        </dgm:presLayoutVars>
      </dgm:prSet>
      <dgm:spPr/>
    </dgm:pt>
    <dgm:pt modelId="{0A688C0B-43A0-43F4-A19B-49A5E57704F0}" type="pres">
      <dgm:prSet presAssocID="{50823DBA-6604-4261-9C69-0901BB270CBA}" presName="Accent4" presStyleCnt="0"/>
      <dgm:spPr/>
    </dgm:pt>
    <dgm:pt modelId="{25652747-725D-4206-B141-FF0CACC20AD4}" type="pres">
      <dgm:prSet presAssocID="{50823DBA-6604-4261-9C69-0901BB270CBA}" presName="Accent" presStyleLbl="node1" presStyleIdx="3" presStyleCnt="4"/>
      <dgm:spPr>
        <a:solidFill>
          <a:schemeClr val="accent4"/>
        </a:solidFill>
      </dgm:spPr>
    </dgm:pt>
    <dgm:pt modelId="{ECC3F398-FD6B-4C46-87B8-3E4446333860}" type="pres">
      <dgm:prSet presAssocID="{50823DBA-6604-4261-9C69-0901BB270CBA}" presName="Parent4" presStyleLbl="revTx" presStyleIdx="3" presStyleCnt="4">
        <dgm:presLayoutVars>
          <dgm:chMax val="1"/>
          <dgm:chPref val="1"/>
          <dgm:bulletEnabled val="1"/>
        </dgm:presLayoutVars>
      </dgm:prSet>
      <dgm:spPr/>
    </dgm:pt>
  </dgm:ptLst>
  <dgm:cxnLst>
    <dgm:cxn modelId="{544BED0C-DE34-4EB4-9059-C918EB1348BF}" type="presOf" srcId="{9309A257-C0CC-4AA7-8DD3-CD25E471726C}" destId="{230A3C5B-BBFB-4B91-9ADE-4B000B071B45}" srcOrd="0" destOrd="0" presId="urn:microsoft.com/office/officeart/2009/layout/CircleArrowProcess"/>
    <dgm:cxn modelId="{A52CC20E-E317-4568-9F4C-CF60B18C3EDA}" type="presOf" srcId="{3FB51959-E68E-4F71-BD4B-4AD5AD5396AB}" destId="{E645A814-A686-4AA8-AEC3-B7B6FD7220C4}" srcOrd="0" destOrd="0" presId="urn:microsoft.com/office/officeart/2009/layout/CircleArrowProcess"/>
    <dgm:cxn modelId="{F20CF113-F8FE-437B-A626-2C4C9C048362}" srcId="{3FB51959-E68E-4F71-BD4B-4AD5AD5396AB}" destId="{50823DBA-6604-4261-9C69-0901BB270CBA}" srcOrd="3" destOrd="0" parTransId="{D67A0494-A9F4-4B3F-A6F5-56D12BE6B0F8}" sibTransId="{6998201F-C2EF-4AE1-928E-CEA77AA44A03}"/>
    <dgm:cxn modelId="{95906636-C243-42AD-B0F9-C8A70CC52475}" type="presOf" srcId="{8EB81512-FA94-454D-A741-12CC7D4EE7F5}" destId="{EFA0DC60-6E7D-4A37-BF22-3DE46E4F688E}" srcOrd="0" destOrd="0" presId="urn:microsoft.com/office/officeart/2009/layout/CircleArrowProcess"/>
    <dgm:cxn modelId="{A3CE7689-5BEF-4C07-826C-40574AFB41D4}" type="presOf" srcId="{D0076F83-4CB9-49C5-ABD2-4E03F8EE5DD2}" destId="{BF1FA46F-058E-4C4A-A630-2FAAC23201F5}" srcOrd="0" destOrd="0" presId="urn:microsoft.com/office/officeart/2009/layout/CircleArrowProcess"/>
    <dgm:cxn modelId="{A3F82DD3-B21C-4340-BB39-16EA9DC272DF}" srcId="{3FB51959-E68E-4F71-BD4B-4AD5AD5396AB}" destId="{9309A257-C0CC-4AA7-8DD3-CD25E471726C}" srcOrd="2" destOrd="0" parTransId="{C5C993DD-C1A1-4622-95EA-42332CD1A98A}" sibTransId="{B4483BBA-A517-45D3-8AD1-D7BE5CF520BF}"/>
    <dgm:cxn modelId="{B30D8AEB-19AA-4615-B4C2-FA1BCE1E72ED}" type="presOf" srcId="{50823DBA-6604-4261-9C69-0901BB270CBA}" destId="{ECC3F398-FD6B-4C46-87B8-3E4446333860}" srcOrd="0" destOrd="0" presId="urn:microsoft.com/office/officeart/2009/layout/CircleArrowProcess"/>
    <dgm:cxn modelId="{54E2D8EF-BED4-4EA1-A524-DFD0A6F26AA3}" srcId="{3FB51959-E68E-4F71-BD4B-4AD5AD5396AB}" destId="{8EB81512-FA94-454D-A741-12CC7D4EE7F5}" srcOrd="0" destOrd="0" parTransId="{B37E6AF0-28B9-44CA-857D-F18A5E89136A}" sibTransId="{471D4EEF-7A69-4120-BDD1-BBCF99603E72}"/>
    <dgm:cxn modelId="{800634F9-A9BF-4B36-B8C5-D93A21245A95}" srcId="{3FB51959-E68E-4F71-BD4B-4AD5AD5396AB}" destId="{D0076F83-4CB9-49C5-ABD2-4E03F8EE5DD2}" srcOrd="1" destOrd="0" parTransId="{7F553F73-ECB5-4CE2-BCDD-D80810B1B8B8}" sibTransId="{32B14EEF-BAC5-4628-A7CF-028953159847}"/>
    <dgm:cxn modelId="{E38605C2-6531-49A4-B973-7F260752DB9C}" type="presParOf" srcId="{E645A814-A686-4AA8-AEC3-B7B6FD7220C4}" destId="{4C5C1F59-90BC-45E6-8733-A541CD0B0C40}" srcOrd="0" destOrd="0" presId="urn:microsoft.com/office/officeart/2009/layout/CircleArrowProcess"/>
    <dgm:cxn modelId="{703D1CC5-066F-4EDA-87B7-D1508AD06449}" type="presParOf" srcId="{4C5C1F59-90BC-45E6-8733-A541CD0B0C40}" destId="{D85070CB-556C-43A8-A45A-052EF2A70BE0}" srcOrd="0" destOrd="0" presId="urn:microsoft.com/office/officeart/2009/layout/CircleArrowProcess"/>
    <dgm:cxn modelId="{D8D087A7-9F08-4AA3-8219-30318E603C6D}" type="presParOf" srcId="{E645A814-A686-4AA8-AEC3-B7B6FD7220C4}" destId="{EFA0DC60-6E7D-4A37-BF22-3DE46E4F688E}" srcOrd="1" destOrd="0" presId="urn:microsoft.com/office/officeart/2009/layout/CircleArrowProcess"/>
    <dgm:cxn modelId="{37D0CBB0-1C76-4B25-8BF1-9255A822C1E0}" type="presParOf" srcId="{E645A814-A686-4AA8-AEC3-B7B6FD7220C4}" destId="{88F9ED66-4C80-480D-98C9-60D4C4F52C3A}" srcOrd="2" destOrd="0" presId="urn:microsoft.com/office/officeart/2009/layout/CircleArrowProcess"/>
    <dgm:cxn modelId="{0B80ACB0-1E2D-414B-8DAC-EB39EF9CEC97}" type="presParOf" srcId="{88F9ED66-4C80-480D-98C9-60D4C4F52C3A}" destId="{9F69F44C-E011-4FA7-8046-FF6B13168904}" srcOrd="0" destOrd="0" presId="urn:microsoft.com/office/officeart/2009/layout/CircleArrowProcess"/>
    <dgm:cxn modelId="{619AFE5E-CEFF-4980-9A3A-849233AFCF02}" type="presParOf" srcId="{E645A814-A686-4AA8-AEC3-B7B6FD7220C4}" destId="{BF1FA46F-058E-4C4A-A630-2FAAC23201F5}" srcOrd="3" destOrd="0" presId="urn:microsoft.com/office/officeart/2009/layout/CircleArrowProcess"/>
    <dgm:cxn modelId="{521A5B52-0448-41D6-A503-038E44775E15}" type="presParOf" srcId="{E645A814-A686-4AA8-AEC3-B7B6FD7220C4}" destId="{8819F04D-05AB-4FEF-8C85-7BF690679DF1}" srcOrd="4" destOrd="0" presId="urn:microsoft.com/office/officeart/2009/layout/CircleArrowProcess"/>
    <dgm:cxn modelId="{B2B459E7-E42A-4BF0-B1D9-FE73010562D8}" type="presParOf" srcId="{8819F04D-05AB-4FEF-8C85-7BF690679DF1}" destId="{A25F8DCE-932A-4998-9621-7A655880AB23}" srcOrd="0" destOrd="0" presId="urn:microsoft.com/office/officeart/2009/layout/CircleArrowProcess"/>
    <dgm:cxn modelId="{16066B2E-22DD-4180-BFE7-8B9EA83873BC}" type="presParOf" srcId="{E645A814-A686-4AA8-AEC3-B7B6FD7220C4}" destId="{230A3C5B-BBFB-4B91-9ADE-4B000B071B45}" srcOrd="5" destOrd="0" presId="urn:microsoft.com/office/officeart/2009/layout/CircleArrowProcess"/>
    <dgm:cxn modelId="{7780EBB2-31FD-4615-8F62-FEDC7B6F1EB5}" type="presParOf" srcId="{E645A814-A686-4AA8-AEC3-B7B6FD7220C4}" destId="{0A688C0B-43A0-43F4-A19B-49A5E57704F0}" srcOrd="6" destOrd="0" presId="urn:microsoft.com/office/officeart/2009/layout/CircleArrowProcess"/>
    <dgm:cxn modelId="{11E8FE42-6B97-40DC-ADC5-319D52BA41A6}" type="presParOf" srcId="{0A688C0B-43A0-43F4-A19B-49A5E57704F0}" destId="{25652747-725D-4206-B141-FF0CACC20AD4}" srcOrd="0" destOrd="0" presId="urn:microsoft.com/office/officeart/2009/layout/CircleArrowProcess"/>
    <dgm:cxn modelId="{85004683-96ED-4B3A-8EBF-980367C18609}" type="presParOf" srcId="{E645A814-A686-4AA8-AEC3-B7B6FD7220C4}" destId="{ECC3F398-FD6B-4C46-87B8-3E4446333860}" srcOrd="7"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D274856-CCFF-4316-BDFC-CC8CA927971C}" type="doc">
      <dgm:prSet loTypeId="urn:microsoft.com/office/officeart/2008/layout/CircleAccentTimeline" loCatId="process" qsTypeId="urn:microsoft.com/office/officeart/2005/8/quickstyle/simple1" qsCatId="simple" csTypeId="urn:microsoft.com/office/officeart/2005/8/colors/colorful2" csCatId="colorful" phldr="1"/>
      <dgm:spPr/>
      <dgm:t>
        <a:bodyPr/>
        <a:lstStyle/>
        <a:p>
          <a:endParaRPr lang="en-US"/>
        </a:p>
      </dgm:t>
    </dgm:pt>
    <dgm:pt modelId="{B0163118-C220-4CDE-8BBC-E6A313FF6F3D}">
      <dgm:prSet phldrT="[Text]" custT="1"/>
      <dgm:spPr/>
      <dgm:t>
        <a:bodyPr/>
        <a:lstStyle/>
        <a:p>
          <a:pPr algn="ctr"/>
          <a:r>
            <a:rPr lang="da-DK" sz="2400" b="0" i="0" dirty="0"/>
            <a:t>Lorem ipsum dolor sit amet</a:t>
          </a:r>
          <a:endParaRPr lang="en-US" sz="2400" dirty="0"/>
        </a:p>
      </dgm:t>
    </dgm:pt>
    <dgm:pt modelId="{ADD849E3-DBCE-4D90-ADAA-1CBD4791F51D}" type="parTrans" cxnId="{3414CEE6-2F62-40D8-96F1-A4AA14004657}">
      <dgm:prSet/>
      <dgm:spPr/>
      <dgm:t>
        <a:bodyPr/>
        <a:lstStyle/>
        <a:p>
          <a:endParaRPr lang="en-US"/>
        </a:p>
      </dgm:t>
    </dgm:pt>
    <dgm:pt modelId="{74630B37-7076-433B-91B2-76F0E3C454DE}" type="sibTrans" cxnId="{3414CEE6-2F62-40D8-96F1-A4AA14004657}">
      <dgm:prSet/>
      <dgm:spPr/>
      <dgm:t>
        <a:bodyPr/>
        <a:lstStyle/>
        <a:p>
          <a:endParaRPr lang="en-US"/>
        </a:p>
      </dgm:t>
    </dgm:pt>
    <dgm:pt modelId="{E08D6026-3B27-4FEF-9DC4-D9466B442B04}">
      <dgm:prSet phldrT="[Text]" custT="1"/>
      <dgm:spPr/>
      <dgm:t>
        <a:bodyPr/>
        <a:lstStyle/>
        <a:p>
          <a:r>
            <a:rPr lang="en-US" sz="2800" dirty="0"/>
            <a:t>Traffic</a:t>
          </a:r>
        </a:p>
      </dgm:t>
    </dgm:pt>
    <dgm:pt modelId="{EB2ACDFD-3358-4E59-8269-2582DA8F6B5D}" type="parTrans" cxnId="{83A8F5E3-923F-456F-9FCF-6EB3DAAA1267}">
      <dgm:prSet/>
      <dgm:spPr/>
      <dgm:t>
        <a:bodyPr/>
        <a:lstStyle/>
        <a:p>
          <a:endParaRPr lang="en-US"/>
        </a:p>
      </dgm:t>
    </dgm:pt>
    <dgm:pt modelId="{7251D77A-83A1-4B9F-884A-8E51B9F94A15}" type="sibTrans" cxnId="{83A8F5E3-923F-456F-9FCF-6EB3DAAA1267}">
      <dgm:prSet/>
      <dgm:spPr/>
      <dgm:t>
        <a:bodyPr/>
        <a:lstStyle/>
        <a:p>
          <a:endParaRPr lang="en-US"/>
        </a:p>
      </dgm:t>
    </dgm:pt>
    <dgm:pt modelId="{14ECD12B-088B-47FA-9AC1-DB4FC922E883}">
      <dgm:prSet phldrT="[Text]" custT="1"/>
      <dgm:spPr/>
      <dgm:t>
        <a:bodyPr/>
        <a:lstStyle/>
        <a:p>
          <a:r>
            <a:rPr lang="en-US" sz="2800" dirty="0"/>
            <a:t>Dolor</a:t>
          </a:r>
        </a:p>
      </dgm:t>
    </dgm:pt>
    <dgm:pt modelId="{9EBDC68A-F0C5-41CE-B4D4-D65687C15F69}" type="parTrans" cxnId="{DB758EE2-9F09-49F1-8DBA-4DB8B4B3EC6F}">
      <dgm:prSet/>
      <dgm:spPr/>
      <dgm:t>
        <a:bodyPr/>
        <a:lstStyle/>
        <a:p>
          <a:endParaRPr lang="en-US"/>
        </a:p>
      </dgm:t>
    </dgm:pt>
    <dgm:pt modelId="{126DCDCA-A92A-440D-80CA-3805FBED3CF0}" type="sibTrans" cxnId="{DB758EE2-9F09-49F1-8DBA-4DB8B4B3EC6F}">
      <dgm:prSet/>
      <dgm:spPr/>
      <dgm:t>
        <a:bodyPr/>
        <a:lstStyle/>
        <a:p>
          <a:endParaRPr lang="en-US"/>
        </a:p>
      </dgm:t>
    </dgm:pt>
    <dgm:pt modelId="{A56D1010-CAD4-4F0A-856E-AA8B79EC2C83}">
      <dgm:prSet phldrT="[Text]" custT="1"/>
      <dgm:spPr/>
      <dgm:t>
        <a:bodyPr/>
        <a:lstStyle/>
        <a:p>
          <a:pPr algn="ctr"/>
          <a:r>
            <a:rPr lang="da-DK" sz="2400" b="0" i="0" dirty="0"/>
            <a:t>Lorem ipsum dolor sit amet</a:t>
          </a:r>
          <a:endParaRPr lang="en-US" sz="2400" dirty="0"/>
        </a:p>
      </dgm:t>
    </dgm:pt>
    <dgm:pt modelId="{0FEB6AC3-EFD7-4591-B2C2-ADF54229970F}" type="parTrans" cxnId="{8B6E90C0-9EFC-4166-B0F1-A8A808B26A6A}">
      <dgm:prSet/>
      <dgm:spPr/>
      <dgm:t>
        <a:bodyPr/>
        <a:lstStyle/>
        <a:p>
          <a:endParaRPr lang="en-US"/>
        </a:p>
      </dgm:t>
    </dgm:pt>
    <dgm:pt modelId="{3E647FCE-B922-4BB6-9E7F-DA72B2F3F5C9}" type="sibTrans" cxnId="{8B6E90C0-9EFC-4166-B0F1-A8A808B26A6A}">
      <dgm:prSet/>
      <dgm:spPr/>
      <dgm:t>
        <a:bodyPr/>
        <a:lstStyle/>
        <a:p>
          <a:endParaRPr lang="en-US"/>
        </a:p>
      </dgm:t>
    </dgm:pt>
    <dgm:pt modelId="{84A8EBB5-7CC2-47F9-9F96-E84DBD0F662B}">
      <dgm:prSet phldrT="[Text]" custT="1"/>
      <dgm:spPr/>
      <dgm:t>
        <a:bodyPr/>
        <a:lstStyle/>
        <a:p>
          <a:r>
            <a:rPr lang="en-US" sz="2800" dirty="0"/>
            <a:t>Traffic</a:t>
          </a:r>
        </a:p>
      </dgm:t>
    </dgm:pt>
    <dgm:pt modelId="{1AEB0524-8DC9-4FDD-916A-10FD57B0E57C}" type="parTrans" cxnId="{17E64755-C5FC-4EC7-A56E-5DDB92F58ABB}">
      <dgm:prSet/>
      <dgm:spPr/>
      <dgm:t>
        <a:bodyPr/>
        <a:lstStyle/>
        <a:p>
          <a:endParaRPr lang="en-US"/>
        </a:p>
      </dgm:t>
    </dgm:pt>
    <dgm:pt modelId="{AEB278E2-CAC7-44CD-A2A5-347454DE0F87}" type="sibTrans" cxnId="{17E64755-C5FC-4EC7-A56E-5DDB92F58ABB}">
      <dgm:prSet/>
      <dgm:spPr/>
      <dgm:t>
        <a:bodyPr/>
        <a:lstStyle/>
        <a:p>
          <a:endParaRPr lang="en-US"/>
        </a:p>
      </dgm:t>
    </dgm:pt>
    <dgm:pt modelId="{30079AEC-247F-4ACD-A2AB-DCFF9959BF13}">
      <dgm:prSet phldrT="[Text]" custT="1"/>
      <dgm:spPr/>
      <dgm:t>
        <a:bodyPr/>
        <a:lstStyle/>
        <a:p>
          <a:r>
            <a:rPr lang="en-US" sz="2800" dirty="0"/>
            <a:t>Dolor</a:t>
          </a:r>
        </a:p>
      </dgm:t>
    </dgm:pt>
    <dgm:pt modelId="{F1B0BB83-4E52-4C62-BED3-7B430C16E4E7}" type="parTrans" cxnId="{81A846C1-C7E6-479F-9AC8-C820582C8D99}">
      <dgm:prSet/>
      <dgm:spPr/>
      <dgm:t>
        <a:bodyPr/>
        <a:lstStyle/>
        <a:p>
          <a:endParaRPr lang="en-US"/>
        </a:p>
      </dgm:t>
    </dgm:pt>
    <dgm:pt modelId="{C12C61BB-7166-493C-A694-42B7463BB891}" type="sibTrans" cxnId="{81A846C1-C7E6-479F-9AC8-C820582C8D99}">
      <dgm:prSet/>
      <dgm:spPr/>
      <dgm:t>
        <a:bodyPr/>
        <a:lstStyle/>
        <a:p>
          <a:endParaRPr lang="en-US"/>
        </a:p>
      </dgm:t>
    </dgm:pt>
    <dgm:pt modelId="{886B0A9D-4029-4E20-B8D0-6AB0B189C236}">
      <dgm:prSet phldrT="[Text]" custT="1"/>
      <dgm:spPr/>
      <dgm:t>
        <a:bodyPr/>
        <a:lstStyle/>
        <a:p>
          <a:pPr algn="ctr"/>
          <a:r>
            <a:rPr lang="da-DK" sz="2400" b="0" i="0" dirty="0"/>
            <a:t>Lorem ipsum dolor sit amet</a:t>
          </a:r>
          <a:endParaRPr lang="en-US" sz="2400" dirty="0"/>
        </a:p>
      </dgm:t>
    </dgm:pt>
    <dgm:pt modelId="{65FB4B2E-7D82-4A22-AF21-05A0FFF31C51}" type="parTrans" cxnId="{47967055-9BCB-4545-A529-6B655E761A78}">
      <dgm:prSet/>
      <dgm:spPr/>
      <dgm:t>
        <a:bodyPr/>
        <a:lstStyle/>
        <a:p>
          <a:endParaRPr lang="en-US"/>
        </a:p>
      </dgm:t>
    </dgm:pt>
    <dgm:pt modelId="{FF62AC6D-24C4-4C4C-8ECD-B38CD3DCAA19}" type="sibTrans" cxnId="{47967055-9BCB-4545-A529-6B655E761A78}">
      <dgm:prSet/>
      <dgm:spPr/>
      <dgm:t>
        <a:bodyPr/>
        <a:lstStyle/>
        <a:p>
          <a:endParaRPr lang="en-US"/>
        </a:p>
      </dgm:t>
    </dgm:pt>
    <dgm:pt modelId="{52D39E7A-FAFC-4565-A8A4-846FF773D88B}">
      <dgm:prSet phldrT="[Text]" custT="1"/>
      <dgm:spPr/>
      <dgm:t>
        <a:bodyPr/>
        <a:lstStyle/>
        <a:p>
          <a:r>
            <a:rPr lang="en-US" sz="2800" dirty="0"/>
            <a:t>Traffic</a:t>
          </a:r>
        </a:p>
      </dgm:t>
    </dgm:pt>
    <dgm:pt modelId="{2ABFC07D-BBA0-4CF8-AE29-52C66C51B578}" type="parTrans" cxnId="{280CF114-5EF2-4499-A962-FFC7A7A95DEA}">
      <dgm:prSet/>
      <dgm:spPr/>
      <dgm:t>
        <a:bodyPr/>
        <a:lstStyle/>
        <a:p>
          <a:endParaRPr lang="en-US"/>
        </a:p>
      </dgm:t>
    </dgm:pt>
    <dgm:pt modelId="{6C20342F-2963-40B3-BB22-6C2E7928E5C8}" type="sibTrans" cxnId="{280CF114-5EF2-4499-A962-FFC7A7A95DEA}">
      <dgm:prSet/>
      <dgm:spPr/>
      <dgm:t>
        <a:bodyPr/>
        <a:lstStyle/>
        <a:p>
          <a:endParaRPr lang="en-US"/>
        </a:p>
      </dgm:t>
    </dgm:pt>
    <dgm:pt modelId="{25217C14-D23C-4129-B615-7FC99E2A48F0}">
      <dgm:prSet phldrT="[Text]" custT="1"/>
      <dgm:spPr/>
      <dgm:t>
        <a:bodyPr/>
        <a:lstStyle/>
        <a:p>
          <a:r>
            <a:rPr lang="en-US" sz="2800" dirty="0"/>
            <a:t>Dolor</a:t>
          </a:r>
        </a:p>
      </dgm:t>
    </dgm:pt>
    <dgm:pt modelId="{EC9F0516-14A5-44B2-8998-28E6686231AB}" type="parTrans" cxnId="{687580DE-E068-4C60-8D31-559BF25D646C}">
      <dgm:prSet/>
      <dgm:spPr/>
      <dgm:t>
        <a:bodyPr/>
        <a:lstStyle/>
        <a:p>
          <a:endParaRPr lang="en-US"/>
        </a:p>
      </dgm:t>
    </dgm:pt>
    <dgm:pt modelId="{92437EDD-C432-4745-B96D-BA1878AB73D0}" type="sibTrans" cxnId="{687580DE-E068-4C60-8D31-559BF25D646C}">
      <dgm:prSet/>
      <dgm:spPr/>
      <dgm:t>
        <a:bodyPr/>
        <a:lstStyle/>
        <a:p>
          <a:endParaRPr lang="en-US"/>
        </a:p>
      </dgm:t>
    </dgm:pt>
    <dgm:pt modelId="{0A077E83-8A3C-4384-BDB6-C929F5AFA635}">
      <dgm:prSet phldrT="[Text]" custT="1"/>
      <dgm:spPr/>
      <dgm:t>
        <a:bodyPr/>
        <a:lstStyle/>
        <a:p>
          <a:r>
            <a:rPr lang="da-DK" sz="2400" b="0" i="0" dirty="0"/>
            <a:t>Lorem ipsum dolor sit amet</a:t>
          </a:r>
          <a:endParaRPr lang="en-US" sz="2400" dirty="0"/>
        </a:p>
      </dgm:t>
    </dgm:pt>
    <dgm:pt modelId="{85BA2BA5-E5AA-4942-8205-3846C99CB376}" type="parTrans" cxnId="{C947870C-F823-4F70-BBE3-31A6C07D772C}">
      <dgm:prSet/>
      <dgm:spPr/>
      <dgm:t>
        <a:bodyPr/>
        <a:lstStyle/>
        <a:p>
          <a:endParaRPr lang="en-US"/>
        </a:p>
      </dgm:t>
    </dgm:pt>
    <dgm:pt modelId="{13188393-BB15-4047-BE55-656C75E810C6}" type="sibTrans" cxnId="{C947870C-F823-4F70-BBE3-31A6C07D772C}">
      <dgm:prSet/>
      <dgm:spPr/>
      <dgm:t>
        <a:bodyPr/>
        <a:lstStyle/>
        <a:p>
          <a:endParaRPr lang="en-US"/>
        </a:p>
      </dgm:t>
    </dgm:pt>
    <dgm:pt modelId="{0598B6D7-2257-4FE2-8990-1A2976D02584}" type="pres">
      <dgm:prSet presAssocID="{7D274856-CCFF-4316-BDFC-CC8CA927971C}" presName="Name0" presStyleCnt="0">
        <dgm:presLayoutVars>
          <dgm:dir/>
        </dgm:presLayoutVars>
      </dgm:prSet>
      <dgm:spPr/>
    </dgm:pt>
    <dgm:pt modelId="{88435B7E-E731-4D6A-BD64-957AB626AE2B}" type="pres">
      <dgm:prSet presAssocID="{B0163118-C220-4CDE-8BBC-E6A313FF6F3D}" presName="parComposite" presStyleCnt="0"/>
      <dgm:spPr/>
    </dgm:pt>
    <dgm:pt modelId="{B8C0D276-A8C3-444B-B9FE-4EFDEA88E929}" type="pres">
      <dgm:prSet presAssocID="{B0163118-C220-4CDE-8BBC-E6A313FF6F3D}" presName="parBigCircle" presStyleLbl="node0" presStyleIdx="0" presStyleCnt="4"/>
      <dgm:spPr/>
    </dgm:pt>
    <dgm:pt modelId="{9EEC8BD1-4C82-4A36-8BF9-5986CF38437D}" type="pres">
      <dgm:prSet presAssocID="{B0163118-C220-4CDE-8BBC-E6A313FF6F3D}" presName="parTx" presStyleLbl="revTx" presStyleIdx="0" presStyleCnt="16" custAng="3900000" custScaleX="115578" custLinFactNeighborX="-43691" custLinFactNeighborY="20959"/>
      <dgm:spPr/>
    </dgm:pt>
    <dgm:pt modelId="{DCF6EAAA-71FA-4667-A3A4-3EB6C66999EF}" type="pres">
      <dgm:prSet presAssocID="{B0163118-C220-4CDE-8BBC-E6A313FF6F3D}" presName="bSpace" presStyleCnt="0"/>
      <dgm:spPr/>
    </dgm:pt>
    <dgm:pt modelId="{78E004DA-CEA9-4950-8863-4A7A8EAC9FB5}" type="pres">
      <dgm:prSet presAssocID="{B0163118-C220-4CDE-8BBC-E6A313FF6F3D}" presName="parBackupNorm" presStyleCnt="0"/>
      <dgm:spPr/>
    </dgm:pt>
    <dgm:pt modelId="{AF88EF93-2DA7-4AB4-B367-E8F8DFB8F4AD}" type="pres">
      <dgm:prSet presAssocID="{74630B37-7076-433B-91B2-76F0E3C454DE}" presName="parSpace" presStyleCnt="0"/>
      <dgm:spPr/>
    </dgm:pt>
    <dgm:pt modelId="{ED6A77B9-7815-45AB-972D-E3CCE4A5B5C1}" type="pres">
      <dgm:prSet presAssocID="{E08D6026-3B27-4FEF-9DC4-D9466B442B04}" presName="desBackupLeftNorm" presStyleCnt="0"/>
      <dgm:spPr/>
    </dgm:pt>
    <dgm:pt modelId="{0FD178D7-8887-427F-8C99-B87D6391AEF2}" type="pres">
      <dgm:prSet presAssocID="{E08D6026-3B27-4FEF-9DC4-D9466B442B04}" presName="desComposite" presStyleCnt="0"/>
      <dgm:spPr/>
    </dgm:pt>
    <dgm:pt modelId="{0C360B84-3A21-498A-AC81-BD15225EBED0}" type="pres">
      <dgm:prSet presAssocID="{E08D6026-3B27-4FEF-9DC4-D9466B442B04}" presName="desCircle" presStyleLbl="node1" presStyleIdx="0" presStyleCnt="6"/>
      <dgm:spPr>
        <a:solidFill>
          <a:schemeClr val="accent1"/>
        </a:solidFill>
      </dgm:spPr>
    </dgm:pt>
    <dgm:pt modelId="{72F1BD81-9D9E-4AC4-87B0-66FC99A5CF60}" type="pres">
      <dgm:prSet presAssocID="{E08D6026-3B27-4FEF-9DC4-D9466B442B04}" presName="chTx" presStyleLbl="revTx" presStyleIdx="1" presStyleCnt="16"/>
      <dgm:spPr/>
    </dgm:pt>
    <dgm:pt modelId="{5EB6A9FB-EBC2-482E-B08C-68BA55B031A7}" type="pres">
      <dgm:prSet presAssocID="{E08D6026-3B27-4FEF-9DC4-D9466B442B04}" presName="desTx" presStyleLbl="revTx" presStyleIdx="2" presStyleCnt="16">
        <dgm:presLayoutVars>
          <dgm:bulletEnabled val="1"/>
        </dgm:presLayoutVars>
      </dgm:prSet>
      <dgm:spPr/>
    </dgm:pt>
    <dgm:pt modelId="{70702917-3BD9-4E62-BEC6-03AEA51E0144}" type="pres">
      <dgm:prSet presAssocID="{E08D6026-3B27-4FEF-9DC4-D9466B442B04}" presName="desBackupRightNorm" presStyleCnt="0"/>
      <dgm:spPr/>
    </dgm:pt>
    <dgm:pt modelId="{CBC1B4BF-AAD1-4436-9ACB-8B82CEC77866}" type="pres">
      <dgm:prSet presAssocID="{7251D77A-83A1-4B9F-884A-8E51B9F94A15}" presName="desSpace" presStyleCnt="0"/>
      <dgm:spPr/>
    </dgm:pt>
    <dgm:pt modelId="{BDA373F8-256B-461B-BA07-85EB3EFF940D}" type="pres">
      <dgm:prSet presAssocID="{14ECD12B-088B-47FA-9AC1-DB4FC922E883}" presName="desBackupLeftNorm" presStyleCnt="0"/>
      <dgm:spPr/>
    </dgm:pt>
    <dgm:pt modelId="{4799DF6D-7708-4A01-842C-2F84833D7DB4}" type="pres">
      <dgm:prSet presAssocID="{14ECD12B-088B-47FA-9AC1-DB4FC922E883}" presName="desComposite" presStyleCnt="0"/>
      <dgm:spPr/>
    </dgm:pt>
    <dgm:pt modelId="{89E3ED51-246E-4BB8-93F3-37710FF21ECD}" type="pres">
      <dgm:prSet presAssocID="{14ECD12B-088B-47FA-9AC1-DB4FC922E883}" presName="desCircle" presStyleLbl="node1" presStyleIdx="1" presStyleCnt="6"/>
      <dgm:spPr>
        <a:solidFill>
          <a:schemeClr val="accent1"/>
        </a:solidFill>
      </dgm:spPr>
    </dgm:pt>
    <dgm:pt modelId="{DD38ACE2-B007-43AB-BDA3-49974CBDE8C7}" type="pres">
      <dgm:prSet presAssocID="{14ECD12B-088B-47FA-9AC1-DB4FC922E883}" presName="chTx" presStyleLbl="revTx" presStyleIdx="3" presStyleCnt="16"/>
      <dgm:spPr/>
    </dgm:pt>
    <dgm:pt modelId="{F9003B0B-28FC-433B-AD8A-CB2836F46534}" type="pres">
      <dgm:prSet presAssocID="{14ECD12B-088B-47FA-9AC1-DB4FC922E883}" presName="desTx" presStyleLbl="revTx" presStyleIdx="4" presStyleCnt="16">
        <dgm:presLayoutVars>
          <dgm:bulletEnabled val="1"/>
        </dgm:presLayoutVars>
      </dgm:prSet>
      <dgm:spPr/>
    </dgm:pt>
    <dgm:pt modelId="{71E37BFF-A7BB-4FA6-9ADA-4F1FD5335C61}" type="pres">
      <dgm:prSet presAssocID="{14ECD12B-088B-47FA-9AC1-DB4FC922E883}" presName="desBackupRightNorm" presStyleCnt="0"/>
      <dgm:spPr/>
    </dgm:pt>
    <dgm:pt modelId="{7C3F702B-000A-4844-9A1E-7E3C84565692}" type="pres">
      <dgm:prSet presAssocID="{126DCDCA-A92A-440D-80CA-3805FBED3CF0}" presName="desSpace" presStyleCnt="0"/>
      <dgm:spPr/>
    </dgm:pt>
    <dgm:pt modelId="{6B37124B-A3E2-4001-8C5B-8E3F0B3C63CF}" type="pres">
      <dgm:prSet presAssocID="{A56D1010-CAD4-4F0A-856E-AA8B79EC2C83}" presName="parComposite" presStyleCnt="0"/>
      <dgm:spPr/>
    </dgm:pt>
    <dgm:pt modelId="{FC78B4E8-F9D8-439B-8A1F-33AD2E85C04E}" type="pres">
      <dgm:prSet presAssocID="{A56D1010-CAD4-4F0A-856E-AA8B79EC2C83}" presName="parBigCircle" presStyleLbl="node0" presStyleIdx="1" presStyleCnt="4"/>
      <dgm:spPr>
        <a:solidFill>
          <a:schemeClr val="accent2"/>
        </a:solidFill>
      </dgm:spPr>
    </dgm:pt>
    <dgm:pt modelId="{8FCCE3E6-C17F-4867-9AFB-890C4C890F35}" type="pres">
      <dgm:prSet presAssocID="{A56D1010-CAD4-4F0A-856E-AA8B79EC2C83}" presName="parTx" presStyleLbl="revTx" presStyleIdx="5" presStyleCnt="16" custAng="3900000" custLinFactNeighborX="-43272" custLinFactNeighborY="19344"/>
      <dgm:spPr/>
    </dgm:pt>
    <dgm:pt modelId="{344857E2-E323-4AEF-BEC6-2C59BFEA4E3B}" type="pres">
      <dgm:prSet presAssocID="{A56D1010-CAD4-4F0A-856E-AA8B79EC2C83}" presName="bSpace" presStyleCnt="0"/>
      <dgm:spPr/>
    </dgm:pt>
    <dgm:pt modelId="{0E5BD0DF-70FA-4AA5-BD87-E19BB1B846FD}" type="pres">
      <dgm:prSet presAssocID="{A56D1010-CAD4-4F0A-856E-AA8B79EC2C83}" presName="parBackupNorm" presStyleCnt="0"/>
      <dgm:spPr/>
    </dgm:pt>
    <dgm:pt modelId="{60D6CACF-5469-461D-B8EC-42526C822009}" type="pres">
      <dgm:prSet presAssocID="{3E647FCE-B922-4BB6-9E7F-DA72B2F3F5C9}" presName="parSpace" presStyleCnt="0"/>
      <dgm:spPr/>
    </dgm:pt>
    <dgm:pt modelId="{E32BBD80-2137-453D-ACA4-3F1631921A73}" type="pres">
      <dgm:prSet presAssocID="{84A8EBB5-7CC2-47F9-9F96-E84DBD0F662B}" presName="desBackupLeftNorm" presStyleCnt="0"/>
      <dgm:spPr/>
    </dgm:pt>
    <dgm:pt modelId="{60399D07-35AA-481F-843D-CB15BFA54918}" type="pres">
      <dgm:prSet presAssocID="{84A8EBB5-7CC2-47F9-9F96-E84DBD0F662B}" presName="desComposite" presStyleCnt="0"/>
      <dgm:spPr/>
    </dgm:pt>
    <dgm:pt modelId="{2BB210C1-56BC-48E1-9C3C-6783E62580D8}" type="pres">
      <dgm:prSet presAssocID="{84A8EBB5-7CC2-47F9-9F96-E84DBD0F662B}" presName="desCircle" presStyleLbl="node1" presStyleIdx="2" presStyleCnt="6"/>
      <dgm:spPr>
        <a:solidFill>
          <a:schemeClr val="accent2"/>
        </a:solidFill>
      </dgm:spPr>
    </dgm:pt>
    <dgm:pt modelId="{564429BD-BD42-4F90-A954-D1188C893F64}" type="pres">
      <dgm:prSet presAssocID="{84A8EBB5-7CC2-47F9-9F96-E84DBD0F662B}" presName="chTx" presStyleLbl="revTx" presStyleIdx="6" presStyleCnt="16"/>
      <dgm:spPr/>
    </dgm:pt>
    <dgm:pt modelId="{013CAF8A-C284-4BDD-B119-24DF55A0DBC9}" type="pres">
      <dgm:prSet presAssocID="{84A8EBB5-7CC2-47F9-9F96-E84DBD0F662B}" presName="desTx" presStyleLbl="revTx" presStyleIdx="7" presStyleCnt="16">
        <dgm:presLayoutVars>
          <dgm:bulletEnabled val="1"/>
        </dgm:presLayoutVars>
      </dgm:prSet>
      <dgm:spPr/>
    </dgm:pt>
    <dgm:pt modelId="{C69697B2-5EB3-4A65-A045-D373DD96B5D4}" type="pres">
      <dgm:prSet presAssocID="{84A8EBB5-7CC2-47F9-9F96-E84DBD0F662B}" presName="desBackupRightNorm" presStyleCnt="0"/>
      <dgm:spPr/>
    </dgm:pt>
    <dgm:pt modelId="{DF6C1C30-E9B7-41F3-9C24-335277DAFE2B}" type="pres">
      <dgm:prSet presAssocID="{AEB278E2-CAC7-44CD-A2A5-347454DE0F87}" presName="desSpace" presStyleCnt="0"/>
      <dgm:spPr/>
    </dgm:pt>
    <dgm:pt modelId="{1AB60E9E-B623-45A4-8285-BE344D1EA783}" type="pres">
      <dgm:prSet presAssocID="{30079AEC-247F-4ACD-A2AB-DCFF9959BF13}" presName="desBackupLeftNorm" presStyleCnt="0"/>
      <dgm:spPr/>
    </dgm:pt>
    <dgm:pt modelId="{7E1DF45F-5FF0-4758-9C80-1A23222D237C}" type="pres">
      <dgm:prSet presAssocID="{30079AEC-247F-4ACD-A2AB-DCFF9959BF13}" presName="desComposite" presStyleCnt="0"/>
      <dgm:spPr/>
    </dgm:pt>
    <dgm:pt modelId="{EA82B53B-18CF-44F6-9622-9740AE725660}" type="pres">
      <dgm:prSet presAssocID="{30079AEC-247F-4ACD-A2AB-DCFF9959BF13}" presName="desCircle" presStyleLbl="node1" presStyleIdx="3" presStyleCnt="6"/>
      <dgm:spPr>
        <a:solidFill>
          <a:schemeClr val="accent2"/>
        </a:solidFill>
      </dgm:spPr>
    </dgm:pt>
    <dgm:pt modelId="{87C557BD-C895-4398-88D8-D3988D783F38}" type="pres">
      <dgm:prSet presAssocID="{30079AEC-247F-4ACD-A2AB-DCFF9959BF13}" presName="chTx" presStyleLbl="revTx" presStyleIdx="8" presStyleCnt="16"/>
      <dgm:spPr/>
    </dgm:pt>
    <dgm:pt modelId="{BA29BAB4-F42D-401C-8263-3BB89714014C}" type="pres">
      <dgm:prSet presAssocID="{30079AEC-247F-4ACD-A2AB-DCFF9959BF13}" presName="desTx" presStyleLbl="revTx" presStyleIdx="9" presStyleCnt="16">
        <dgm:presLayoutVars>
          <dgm:bulletEnabled val="1"/>
        </dgm:presLayoutVars>
      </dgm:prSet>
      <dgm:spPr/>
    </dgm:pt>
    <dgm:pt modelId="{DF7F2500-3EFA-4840-9C5C-250BCEA2D368}" type="pres">
      <dgm:prSet presAssocID="{30079AEC-247F-4ACD-A2AB-DCFF9959BF13}" presName="desBackupRightNorm" presStyleCnt="0"/>
      <dgm:spPr/>
    </dgm:pt>
    <dgm:pt modelId="{A6C52BEA-A934-4CC9-A365-E8687166C67A}" type="pres">
      <dgm:prSet presAssocID="{C12C61BB-7166-493C-A694-42B7463BB891}" presName="desSpace" presStyleCnt="0"/>
      <dgm:spPr/>
    </dgm:pt>
    <dgm:pt modelId="{2CC532D4-ABE4-451B-B643-7E0A44E03DF1}" type="pres">
      <dgm:prSet presAssocID="{886B0A9D-4029-4E20-B8D0-6AB0B189C236}" presName="parComposite" presStyleCnt="0"/>
      <dgm:spPr/>
    </dgm:pt>
    <dgm:pt modelId="{2F1CC204-52A5-43DD-A9F1-8DF9A676B193}" type="pres">
      <dgm:prSet presAssocID="{886B0A9D-4029-4E20-B8D0-6AB0B189C236}" presName="parBigCircle" presStyleLbl="node0" presStyleIdx="2" presStyleCnt="4"/>
      <dgm:spPr>
        <a:solidFill>
          <a:schemeClr val="accent3"/>
        </a:solidFill>
      </dgm:spPr>
    </dgm:pt>
    <dgm:pt modelId="{C2D11247-4E8A-49C5-94C0-2AA09DEED244}" type="pres">
      <dgm:prSet presAssocID="{886B0A9D-4029-4E20-B8D0-6AB0B189C236}" presName="parTx" presStyleLbl="revTx" presStyleIdx="10" presStyleCnt="16" custAng="3900000" custLinFactNeighborX="-41767" custLinFactNeighborY="18921"/>
      <dgm:spPr/>
    </dgm:pt>
    <dgm:pt modelId="{69F34C20-985C-4AED-9623-D2143B81D9AD}" type="pres">
      <dgm:prSet presAssocID="{886B0A9D-4029-4E20-B8D0-6AB0B189C236}" presName="bSpace" presStyleCnt="0"/>
      <dgm:spPr/>
    </dgm:pt>
    <dgm:pt modelId="{E12399A5-6752-4554-8AF2-E416410BF752}" type="pres">
      <dgm:prSet presAssocID="{886B0A9D-4029-4E20-B8D0-6AB0B189C236}" presName="parBackupNorm" presStyleCnt="0"/>
      <dgm:spPr/>
    </dgm:pt>
    <dgm:pt modelId="{A4550642-27CA-4980-8C4B-AAFD4F5531B9}" type="pres">
      <dgm:prSet presAssocID="{FF62AC6D-24C4-4C4C-8ECD-B38CD3DCAA19}" presName="parSpace" presStyleCnt="0"/>
      <dgm:spPr/>
    </dgm:pt>
    <dgm:pt modelId="{67445DB7-23AE-4D11-80D2-AB2F551E612F}" type="pres">
      <dgm:prSet presAssocID="{52D39E7A-FAFC-4565-A8A4-846FF773D88B}" presName="desBackupLeftNorm" presStyleCnt="0"/>
      <dgm:spPr/>
    </dgm:pt>
    <dgm:pt modelId="{4BAE90DE-E7BA-49BE-A019-85C5A130D0FA}" type="pres">
      <dgm:prSet presAssocID="{52D39E7A-FAFC-4565-A8A4-846FF773D88B}" presName="desComposite" presStyleCnt="0"/>
      <dgm:spPr/>
    </dgm:pt>
    <dgm:pt modelId="{15DBA122-6DBB-49B0-A600-A7153A784111}" type="pres">
      <dgm:prSet presAssocID="{52D39E7A-FAFC-4565-A8A4-846FF773D88B}" presName="desCircle" presStyleLbl="node1" presStyleIdx="4" presStyleCnt="6"/>
      <dgm:spPr>
        <a:solidFill>
          <a:schemeClr val="accent3"/>
        </a:solidFill>
      </dgm:spPr>
    </dgm:pt>
    <dgm:pt modelId="{A8441287-C53B-4F05-A353-935809C6FC17}" type="pres">
      <dgm:prSet presAssocID="{52D39E7A-FAFC-4565-A8A4-846FF773D88B}" presName="chTx" presStyleLbl="revTx" presStyleIdx="11" presStyleCnt="16"/>
      <dgm:spPr/>
    </dgm:pt>
    <dgm:pt modelId="{A1C9EB43-7CAC-43D8-92C8-29B10B626FCA}" type="pres">
      <dgm:prSet presAssocID="{52D39E7A-FAFC-4565-A8A4-846FF773D88B}" presName="desTx" presStyleLbl="revTx" presStyleIdx="12" presStyleCnt="16">
        <dgm:presLayoutVars>
          <dgm:bulletEnabled val="1"/>
        </dgm:presLayoutVars>
      </dgm:prSet>
      <dgm:spPr/>
    </dgm:pt>
    <dgm:pt modelId="{9872A3C2-3B41-4A3F-9D79-750DB5627E9B}" type="pres">
      <dgm:prSet presAssocID="{52D39E7A-FAFC-4565-A8A4-846FF773D88B}" presName="desBackupRightNorm" presStyleCnt="0"/>
      <dgm:spPr/>
    </dgm:pt>
    <dgm:pt modelId="{A642E688-F2C5-49F0-A903-AB850DACB011}" type="pres">
      <dgm:prSet presAssocID="{6C20342F-2963-40B3-BB22-6C2E7928E5C8}" presName="desSpace" presStyleCnt="0"/>
      <dgm:spPr/>
    </dgm:pt>
    <dgm:pt modelId="{8EF2DEEB-3A3A-44BF-A840-D811ACAC1D3F}" type="pres">
      <dgm:prSet presAssocID="{25217C14-D23C-4129-B615-7FC99E2A48F0}" presName="desBackupLeftNorm" presStyleCnt="0"/>
      <dgm:spPr/>
    </dgm:pt>
    <dgm:pt modelId="{06E67B92-3DB1-47C1-90BD-480492D52DAF}" type="pres">
      <dgm:prSet presAssocID="{25217C14-D23C-4129-B615-7FC99E2A48F0}" presName="desComposite" presStyleCnt="0"/>
      <dgm:spPr/>
    </dgm:pt>
    <dgm:pt modelId="{78B8D2B6-44A8-4747-8031-7157BCF45D78}" type="pres">
      <dgm:prSet presAssocID="{25217C14-D23C-4129-B615-7FC99E2A48F0}" presName="desCircle" presStyleLbl="node1" presStyleIdx="5" presStyleCnt="6"/>
      <dgm:spPr>
        <a:solidFill>
          <a:schemeClr val="accent3"/>
        </a:solidFill>
      </dgm:spPr>
    </dgm:pt>
    <dgm:pt modelId="{0FF85A64-2C8E-42A9-8F04-E10BB0A3E2AC}" type="pres">
      <dgm:prSet presAssocID="{25217C14-D23C-4129-B615-7FC99E2A48F0}" presName="chTx" presStyleLbl="revTx" presStyleIdx="13" presStyleCnt="16"/>
      <dgm:spPr/>
    </dgm:pt>
    <dgm:pt modelId="{B06D1966-FA40-4440-9358-931EDB2C0E6A}" type="pres">
      <dgm:prSet presAssocID="{25217C14-D23C-4129-B615-7FC99E2A48F0}" presName="desTx" presStyleLbl="revTx" presStyleIdx="14" presStyleCnt="16">
        <dgm:presLayoutVars>
          <dgm:bulletEnabled val="1"/>
        </dgm:presLayoutVars>
      </dgm:prSet>
      <dgm:spPr/>
    </dgm:pt>
    <dgm:pt modelId="{F9A44BCD-2792-40AF-8895-206995B2ACDB}" type="pres">
      <dgm:prSet presAssocID="{25217C14-D23C-4129-B615-7FC99E2A48F0}" presName="desBackupRightNorm" presStyleCnt="0"/>
      <dgm:spPr/>
    </dgm:pt>
    <dgm:pt modelId="{F0151E37-8FF9-4A27-852E-9E5DA3C0A691}" type="pres">
      <dgm:prSet presAssocID="{92437EDD-C432-4745-B96D-BA1878AB73D0}" presName="desSpace" presStyleCnt="0"/>
      <dgm:spPr/>
    </dgm:pt>
    <dgm:pt modelId="{AC705C00-FBCA-4D61-8381-4E572E97140F}" type="pres">
      <dgm:prSet presAssocID="{0A077E83-8A3C-4384-BDB6-C929F5AFA635}" presName="parComposite" presStyleCnt="0"/>
      <dgm:spPr/>
    </dgm:pt>
    <dgm:pt modelId="{BAF8B0BD-9B52-469D-8546-B4D9A0FF2F14}" type="pres">
      <dgm:prSet presAssocID="{0A077E83-8A3C-4384-BDB6-C929F5AFA635}" presName="parBigCircle" presStyleLbl="node0" presStyleIdx="3" presStyleCnt="4"/>
      <dgm:spPr>
        <a:solidFill>
          <a:schemeClr val="accent5"/>
        </a:solidFill>
      </dgm:spPr>
    </dgm:pt>
    <dgm:pt modelId="{F6D10D79-01D9-4DC3-8108-6B169A2C15BB}" type="pres">
      <dgm:prSet presAssocID="{0A077E83-8A3C-4384-BDB6-C929F5AFA635}" presName="parTx" presStyleLbl="revTx" presStyleIdx="15" presStyleCnt="16" custAng="3900000" custLinFactNeighborX="-39022" custLinFactNeighborY="18921"/>
      <dgm:spPr/>
    </dgm:pt>
    <dgm:pt modelId="{B33C1A90-6F13-45B8-94E3-C03FF046B082}" type="pres">
      <dgm:prSet presAssocID="{0A077E83-8A3C-4384-BDB6-C929F5AFA635}" presName="bSpace" presStyleCnt="0"/>
      <dgm:spPr/>
    </dgm:pt>
    <dgm:pt modelId="{3CF9C29F-F858-4697-8ACD-193210121BBC}" type="pres">
      <dgm:prSet presAssocID="{0A077E83-8A3C-4384-BDB6-C929F5AFA635}" presName="parBackupNorm" presStyleCnt="0"/>
      <dgm:spPr/>
    </dgm:pt>
    <dgm:pt modelId="{43C5D438-9954-4721-8D8B-52D130178F2F}" type="pres">
      <dgm:prSet presAssocID="{13188393-BB15-4047-BE55-656C75E810C6}" presName="parSpace" presStyleCnt="0"/>
      <dgm:spPr/>
    </dgm:pt>
  </dgm:ptLst>
  <dgm:cxnLst>
    <dgm:cxn modelId="{C947870C-F823-4F70-BBE3-31A6C07D772C}" srcId="{7D274856-CCFF-4316-BDFC-CC8CA927971C}" destId="{0A077E83-8A3C-4384-BDB6-C929F5AFA635}" srcOrd="3" destOrd="0" parTransId="{85BA2BA5-E5AA-4942-8205-3846C99CB376}" sibTransId="{13188393-BB15-4047-BE55-656C75E810C6}"/>
    <dgm:cxn modelId="{4DD70F13-EED2-457E-AABC-0424B3D19A90}" type="presOf" srcId="{52D39E7A-FAFC-4565-A8A4-846FF773D88B}" destId="{A8441287-C53B-4F05-A353-935809C6FC17}" srcOrd="0" destOrd="0" presId="urn:microsoft.com/office/officeart/2008/layout/CircleAccentTimeline"/>
    <dgm:cxn modelId="{280CF114-5EF2-4499-A962-FFC7A7A95DEA}" srcId="{886B0A9D-4029-4E20-B8D0-6AB0B189C236}" destId="{52D39E7A-FAFC-4565-A8A4-846FF773D88B}" srcOrd="0" destOrd="0" parTransId="{2ABFC07D-BBA0-4CF8-AE29-52C66C51B578}" sibTransId="{6C20342F-2963-40B3-BB22-6C2E7928E5C8}"/>
    <dgm:cxn modelId="{57362226-7AC7-4C76-B29C-382FF875BFD2}" type="presOf" srcId="{886B0A9D-4029-4E20-B8D0-6AB0B189C236}" destId="{C2D11247-4E8A-49C5-94C0-2AA09DEED244}" srcOrd="0" destOrd="0" presId="urn:microsoft.com/office/officeart/2008/layout/CircleAccentTimeline"/>
    <dgm:cxn modelId="{27688326-4EF0-49D5-AA8C-007BFD5DE7CF}" type="presOf" srcId="{14ECD12B-088B-47FA-9AC1-DB4FC922E883}" destId="{DD38ACE2-B007-43AB-BDA3-49974CBDE8C7}" srcOrd="0" destOrd="0" presId="urn:microsoft.com/office/officeart/2008/layout/CircleAccentTimeline"/>
    <dgm:cxn modelId="{DEF3E32E-30F5-4639-98FA-FEA485C5E00F}" type="presOf" srcId="{7D274856-CCFF-4316-BDFC-CC8CA927971C}" destId="{0598B6D7-2257-4FE2-8990-1A2976D02584}" srcOrd="0" destOrd="0" presId="urn:microsoft.com/office/officeart/2008/layout/CircleAccentTimeline"/>
    <dgm:cxn modelId="{AA179F72-0BE9-407A-A614-B9472D69C66D}" type="presOf" srcId="{30079AEC-247F-4ACD-A2AB-DCFF9959BF13}" destId="{87C557BD-C895-4398-88D8-D3988D783F38}" srcOrd="0" destOrd="0" presId="urn:microsoft.com/office/officeart/2008/layout/CircleAccentTimeline"/>
    <dgm:cxn modelId="{17E64755-C5FC-4EC7-A56E-5DDB92F58ABB}" srcId="{A56D1010-CAD4-4F0A-856E-AA8B79EC2C83}" destId="{84A8EBB5-7CC2-47F9-9F96-E84DBD0F662B}" srcOrd="0" destOrd="0" parTransId="{1AEB0524-8DC9-4FDD-916A-10FD57B0E57C}" sibTransId="{AEB278E2-CAC7-44CD-A2A5-347454DE0F87}"/>
    <dgm:cxn modelId="{47967055-9BCB-4545-A529-6B655E761A78}" srcId="{7D274856-CCFF-4316-BDFC-CC8CA927971C}" destId="{886B0A9D-4029-4E20-B8D0-6AB0B189C236}" srcOrd="2" destOrd="0" parTransId="{65FB4B2E-7D82-4A22-AF21-05A0FFF31C51}" sibTransId="{FF62AC6D-24C4-4C4C-8ECD-B38CD3DCAA19}"/>
    <dgm:cxn modelId="{C8BBEC7D-B361-46FA-B84A-23A010E1A863}" type="presOf" srcId="{84A8EBB5-7CC2-47F9-9F96-E84DBD0F662B}" destId="{564429BD-BD42-4F90-A954-D1188C893F64}" srcOrd="0" destOrd="0" presId="urn:microsoft.com/office/officeart/2008/layout/CircleAccentTimeline"/>
    <dgm:cxn modelId="{3D68BB83-CDB5-42D5-8F33-E99F2C8F12EB}" type="presOf" srcId="{B0163118-C220-4CDE-8BBC-E6A313FF6F3D}" destId="{9EEC8BD1-4C82-4A36-8BF9-5986CF38437D}" srcOrd="0" destOrd="0" presId="urn:microsoft.com/office/officeart/2008/layout/CircleAccentTimeline"/>
    <dgm:cxn modelId="{60A50E8A-E810-4460-B2E6-C480FCCE059B}" type="presOf" srcId="{E08D6026-3B27-4FEF-9DC4-D9466B442B04}" destId="{72F1BD81-9D9E-4AC4-87B0-66FC99A5CF60}" srcOrd="0" destOrd="0" presId="urn:microsoft.com/office/officeart/2008/layout/CircleAccentTimeline"/>
    <dgm:cxn modelId="{E5EDCEA8-702F-4FC6-8657-D8D355D7A74D}" type="presOf" srcId="{A56D1010-CAD4-4F0A-856E-AA8B79EC2C83}" destId="{8FCCE3E6-C17F-4867-9AFB-890C4C890F35}" srcOrd="0" destOrd="0" presId="urn:microsoft.com/office/officeart/2008/layout/CircleAccentTimeline"/>
    <dgm:cxn modelId="{E76A88B9-43F5-416E-8A6C-82BD93BFAB83}" type="presOf" srcId="{0A077E83-8A3C-4384-BDB6-C929F5AFA635}" destId="{F6D10D79-01D9-4DC3-8108-6B169A2C15BB}" srcOrd="0" destOrd="0" presId="urn:microsoft.com/office/officeart/2008/layout/CircleAccentTimeline"/>
    <dgm:cxn modelId="{8B6E90C0-9EFC-4166-B0F1-A8A808B26A6A}" srcId="{7D274856-CCFF-4316-BDFC-CC8CA927971C}" destId="{A56D1010-CAD4-4F0A-856E-AA8B79EC2C83}" srcOrd="1" destOrd="0" parTransId="{0FEB6AC3-EFD7-4591-B2C2-ADF54229970F}" sibTransId="{3E647FCE-B922-4BB6-9E7F-DA72B2F3F5C9}"/>
    <dgm:cxn modelId="{81A846C1-C7E6-479F-9AC8-C820582C8D99}" srcId="{A56D1010-CAD4-4F0A-856E-AA8B79EC2C83}" destId="{30079AEC-247F-4ACD-A2AB-DCFF9959BF13}" srcOrd="1" destOrd="0" parTransId="{F1B0BB83-4E52-4C62-BED3-7B430C16E4E7}" sibTransId="{C12C61BB-7166-493C-A694-42B7463BB891}"/>
    <dgm:cxn modelId="{687580DE-E068-4C60-8D31-559BF25D646C}" srcId="{886B0A9D-4029-4E20-B8D0-6AB0B189C236}" destId="{25217C14-D23C-4129-B615-7FC99E2A48F0}" srcOrd="1" destOrd="0" parTransId="{EC9F0516-14A5-44B2-8998-28E6686231AB}" sibTransId="{92437EDD-C432-4745-B96D-BA1878AB73D0}"/>
    <dgm:cxn modelId="{DB758EE2-9F09-49F1-8DBA-4DB8B4B3EC6F}" srcId="{B0163118-C220-4CDE-8BBC-E6A313FF6F3D}" destId="{14ECD12B-088B-47FA-9AC1-DB4FC922E883}" srcOrd="1" destOrd="0" parTransId="{9EBDC68A-F0C5-41CE-B4D4-D65687C15F69}" sibTransId="{126DCDCA-A92A-440D-80CA-3805FBED3CF0}"/>
    <dgm:cxn modelId="{83A8F5E3-923F-456F-9FCF-6EB3DAAA1267}" srcId="{B0163118-C220-4CDE-8BBC-E6A313FF6F3D}" destId="{E08D6026-3B27-4FEF-9DC4-D9466B442B04}" srcOrd="0" destOrd="0" parTransId="{EB2ACDFD-3358-4E59-8269-2582DA8F6B5D}" sibTransId="{7251D77A-83A1-4B9F-884A-8E51B9F94A15}"/>
    <dgm:cxn modelId="{3414CEE6-2F62-40D8-96F1-A4AA14004657}" srcId="{7D274856-CCFF-4316-BDFC-CC8CA927971C}" destId="{B0163118-C220-4CDE-8BBC-E6A313FF6F3D}" srcOrd="0" destOrd="0" parTransId="{ADD849E3-DBCE-4D90-ADAA-1CBD4791F51D}" sibTransId="{74630B37-7076-433B-91B2-76F0E3C454DE}"/>
    <dgm:cxn modelId="{4FB183E7-BD8E-4F12-92E9-BE2C6E355ED7}" type="presOf" srcId="{25217C14-D23C-4129-B615-7FC99E2A48F0}" destId="{0FF85A64-2C8E-42A9-8F04-E10BB0A3E2AC}" srcOrd="0" destOrd="0" presId="urn:microsoft.com/office/officeart/2008/layout/CircleAccentTimeline"/>
    <dgm:cxn modelId="{D64EAA67-99C5-457E-9A6D-A8E39BD9F836}" type="presParOf" srcId="{0598B6D7-2257-4FE2-8990-1A2976D02584}" destId="{88435B7E-E731-4D6A-BD64-957AB626AE2B}" srcOrd="0" destOrd="0" presId="urn:microsoft.com/office/officeart/2008/layout/CircleAccentTimeline"/>
    <dgm:cxn modelId="{7F1A1D4F-8E50-403B-9018-09F1EC3816CC}" type="presParOf" srcId="{88435B7E-E731-4D6A-BD64-957AB626AE2B}" destId="{B8C0D276-A8C3-444B-B9FE-4EFDEA88E929}" srcOrd="0" destOrd="0" presId="urn:microsoft.com/office/officeart/2008/layout/CircleAccentTimeline"/>
    <dgm:cxn modelId="{4EA5A6F7-300D-4991-8FA2-0FD868B17C80}" type="presParOf" srcId="{88435B7E-E731-4D6A-BD64-957AB626AE2B}" destId="{9EEC8BD1-4C82-4A36-8BF9-5986CF38437D}" srcOrd="1" destOrd="0" presId="urn:microsoft.com/office/officeart/2008/layout/CircleAccentTimeline"/>
    <dgm:cxn modelId="{F86B71BC-D90F-4487-9517-76F513EF77D1}" type="presParOf" srcId="{88435B7E-E731-4D6A-BD64-957AB626AE2B}" destId="{DCF6EAAA-71FA-4667-A3A4-3EB6C66999EF}" srcOrd="2" destOrd="0" presId="urn:microsoft.com/office/officeart/2008/layout/CircleAccentTimeline"/>
    <dgm:cxn modelId="{5B61CEC7-1E8F-4D79-A5CF-47D22113766C}" type="presParOf" srcId="{0598B6D7-2257-4FE2-8990-1A2976D02584}" destId="{78E004DA-CEA9-4950-8863-4A7A8EAC9FB5}" srcOrd="1" destOrd="0" presId="urn:microsoft.com/office/officeart/2008/layout/CircleAccentTimeline"/>
    <dgm:cxn modelId="{2BE6B5E6-E1DB-4079-8924-A600E1368645}" type="presParOf" srcId="{0598B6D7-2257-4FE2-8990-1A2976D02584}" destId="{AF88EF93-2DA7-4AB4-B367-E8F8DFB8F4AD}" srcOrd="2" destOrd="0" presId="urn:microsoft.com/office/officeart/2008/layout/CircleAccentTimeline"/>
    <dgm:cxn modelId="{61ADB013-C13D-4E86-9FD6-0D1FAAD0DBB4}" type="presParOf" srcId="{0598B6D7-2257-4FE2-8990-1A2976D02584}" destId="{ED6A77B9-7815-45AB-972D-E3CCE4A5B5C1}" srcOrd="3" destOrd="0" presId="urn:microsoft.com/office/officeart/2008/layout/CircleAccentTimeline"/>
    <dgm:cxn modelId="{08E19BCF-4925-4488-87FD-B8BA813C345D}" type="presParOf" srcId="{0598B6D7-2257-4FE2-8990-1A2976D02584}" destId="{0FD178D7-8887-427F-8C99-B87D6391AEF2}" srcOrd="4" destOrd="0" presId="urn:microsoft.com/office/officeart/2008/layout/CircleAccentTimeline"/>
    <dgm:cxn modelId="{125875EF-C128-4124-88DF-49C56FF469CF}" type="presParOf" srcId="{0FD178D7-8887-427F-8C99-B87D6391AEF2}" destId="{0C360B84-3A21-498A-AC81-BD15225EBED0}" srcOrd="0" destOrd="0" presId="urn:microsoft.com/office/officeart/2008/layout/CircleAccentTimeline"/>
    <dgm:cxn modelId="{AA8F7CB9-5724-4124-8030-360B158B53D1}" type="presParOf" srcId="{0FD178D7-8887-427F-8C99-B87D6391AEF2}" destId="{72F1BD81-9D9E-4AC4-87B0-66FC99A5CF60}" srcOrd="1" destOrd="0" presId="urn:microsoft.com/office/officeart/2008/layout/CircleAccentTimeline"/>
    <dgm:cxn modelId="{85A65720-1CA3-4E72-9693-55707E152A25}" type="presParOf" srcId="{0FD178D7-8887-427F-8C99-B87D6391AEF2}" destId="{5EB6A9FB-EBC2-482E-B08C-68BA55B031A7}" srcOrd="2" destOrd="0" presId="urn:microsoft.com/office/officeart/2008/layout/CircleAccentTimeline"/>
    <dgm:cxn modelId="{A8059329-4793-4E95-A029-29261FA30401}" type="presParOf" srcId="{0598B6D7-2257-4FE2-8990-1A2976D02584}" destId="{70702917-3BD9-4E62-BEC6-03AEA51E0144}" srcOrd="5" destOrd="0" presId="urn:microsoft.com/office/officeart/2008/layout/CircleAccentTimeline"/>
    <dgm:cxn modelId="{9DB01E07-66C2-4DF4-8361-4DE618CAF0F4}" type="presParOf" srcId="{0598B6D7-2257-4FE2-8990-1A2976D02584}" destId="{CBC1B4BF-AAD1-4436-9ACB-8B82CEC77866}" srcOrd="6" destOrd="0" presId="urn:microsoft.com/office/officeart/2008/layout/CircleAccentTimeline"/>
    <dgm:cxn modelId="{756F03A2-D3B0-4D2F-A3DF-1EE60D3D4706}" type="presParOf" srcId="{0598B6D7-2257-4FE2-8990-1A2976D02584}" destId="{BDA373F8-256B-461B-BA07-85EB3EFF940D}" srcOrd="7" destOrd="0" presId="urn:microsoft.com/office/officeart/2008/layout/CircleAccentTimeline"/>
    <dgm:cxn modelId="{D66BCE01-FA2E-43DE-931B-5A089A889D6C}" type="presParOf" srcId="{0598B6D7-2257-4FE2-8990-1A2976D02584}" destId="{4799DF6D-7708-4A01-842C-2F84833D7DB4}" srcOrd="8" destOrd="0" presId="urn:microsoft.com/office/officeart/2008/layout/CircleAccentTimeline"/>
    <dgm:cxn modelId="{1345EFCB-F06B-496C-B0D7-FDCAE30C02F3}" type="presParOf" srcId="{4799DF6D-7708-4A01-842C-2F84833D7DB4}" destId="{89E3ED51-246E-4BB8-93F3-37710FF21ECD}" srcOrd="0" destOrd="0" presId="urn:microsoft.com/office/officeart/2008/layout/CircleAccentTimeline"/>
    <dgm:cxn modelId="{1816453A-BFC2-46CA-B024-ACAF61E5CF62}" type="presParOf" srcId="{4799DF6D-7708-4A01-842C-2F84833D7DB4}" destId="{DD38ACE2-B007-43AB-BDA3-49974CBDE8C7}" srcOrd="1" destOrd="0" presId="urn:microsoft.com/office/officeart/2008/layout/CircleAccentTimeline"/>
    <dgm:cxn modelId="{1AFF98EC-977A-4A30-89AD-2EEDF9F339BA}" type="presParOf" srcId="{4799DF6D-7708-4A01-842C-2F84833D7DB4}" destId="{F9003B0B-28FC-433B-AD8A-CB2836F46534}" srcOrd="2" destOrd="0" presId="urn:microsoft.com/office/officeart/2008/layout/CircleAccentTimeline"/>
    <dgm:cxn modelId="{37EFD389-4E59-4F21-82BF-D8787F92BD4F}" type="presParOf" srcId="{0598B6D7-2257-4FE2-8990-1A2976D02584}" destId="{71E37BFF-A7BB-4FA6-9ADA-4F1FD5335C61}" srcOrd="9" destOrd="0" presId="urn:microsoft.com/office/officeart/2008/layout/CircleAccentTimeline"/>
    <dgm:cxn modelId="{7D62BA88-E6AA-4E97-A886-1354ACD37E13}" type="presParOf" srcId="{0598B6D7-2257-4FE2-8990-1A2976D02584}" destId="{7C3F702B-000A-4844-9A1E-7E3C84565692}" srcOrd="10" destOrd="0" presId="urn:microsoft.com/office/officeart/2008/layout/CircleAccentTimeline"/>
    <dgm:cxn modelId="{BE44B023-08B6-44BE-9E63-ADD510145F31}" type="presParOf" srcId="{0598B6D7-2257-4FE2-8990-1A2976D02584}" destId="{6B37124B-A3E2-4001-8C5B-8E3F0B3C63CF}" srcOrd="11" destOrd="0" presId="urn:microsoft.com/office/officeart/2008/layout/CircleAccentTimeline"/>
    <dgm:cxn modelId="{9FB8534D-82E3-4CB7-8D78-04AE5FE65FCB}" type="presParOf" srcId="{6B37124B-A3E2-4001-8C5B-8E3F0B3C63CF}" destId="{FC78B4E8-F9D8-439B-8A1F-33AD2E85C04E}" srcOrd="0" destOrd="0" presId="urn:microsoft.com/office/officeart/2008/layout/CircleAccentTimeline"/>
    <dgm:cxn modelId="{5EF67762-6904-47E9-9F38-B7C137EAF4C9}" type="presParOf" srcId="{6B37124B-A3E2-4001-8C5B-8E3F0B3C63CF}" destId="{8FCCE3E6-C17F-4867-9AFB-890C4C890F35}" srcOrd="1" destOrd="0" presId="urn:microsoft.com/office/officeart/2008/layout/CircleAccentTimeline"/>
    <dgm:cxn modelId="{DF2ACBD9-786A-4C3B-A50C-692548E2958C}" type="presParOf" srcId="{6B37124B-A3E2-4001-8C5B-8E3F0B3C63CF}" destId="{344857E2-E323-4AEF-BEC6-2C59BFEA4E3B}" srcOrd="2" destOrd="0" presId="urn:microsoft.com/office/officeart/2008/layout/CircleAccentTimeline"/>
    <dgm:cxn modelId="{C41BA815-0A4B-412A-A7A2-614F5B9C2AEE}" type="presParOf" srcId="{0598B6D7-2257-4FE2-8990-1A2976D02584}" destId="{0E5BD0DF-70FA-4AA5-BD87-E19BB1B846FD}" srcOrd="12" destOrd="0" presId="urn:microsoft.com/office/officeart/2008/layout/CircleAccentTimeline"/>
    <dgm:cxn modelId="{D79AADEA-42B4-4BCD-B5F3-A978B63371E4}" type="presParOf" srcId="{0598B6D7-2257-4FE2-8990-1A2976D02584}" destId="{60D6CACF-5469-461D-B8EC-42526C822009}" srcOrd="13" destOrd="0" presId="urn:microsoft.com/office/officeart/2008/layout/CircleAccentTimeline"/>
    <dgm:cxn modelId="{3B650003-D8B4-44D3-A97A-11F0AEF9494B}" type="presParOf" srcId="{0598B6D7-2257-4FE2-8990-1A2976D02584}" destId="{E32BBD80-2137-453D-ACA4-3F1631921A73}" srcOrd="14" destOrd="0" presId="urn:microsoft.com/office/officeart/2008/layout/CircleAccentTimeline"/>
    <dgm:cxn modelId="{83EE0541-DD8D-41BB-B735-A96BAC42ED6A}" type="presParOf" srcId="{0598B6D7-2257-4FE2-8990-1A2976D02584}" destId="{60399D07-35AA-481F-843D-CB15BFA54918}" srcOrd="15" destOrd="0" presId="urn:microsoft.com/office/officeart/2008/layout/CircleAccentTimeline"/>
    <dgm:cxn modelId="{E8481D80-37D3-49AC-B570-44677259113D}" type="presParOf" srcId="{60399D07-35AA-481F-843D-CB15BFA54918}" destId="{2BB210C1-56BC-48E1-9C3C-6783E62580D8}" srcOrd="0" destOrd="0" presId="urn:microsoft.com/office/officeart/2008/layout/CircleAccentTimeline"/>
    <dgm:cxn modelId="{6EAB44D0-D88A-4D1E-BD4A-FE704BC8E615}" type="presParOf" srcId="{60399D07-35AA-481F-843D-CB15BFA54918}" destId="{564429BD-BD42-4F90-A954-D1188C893F64}" srcOrd="1" destOrd="0" presId="urn:microsoft.com/office/officeart/2008/layout/CircleAccentTimeline"/>
    <dgm:cxn modelId="{D658BFA3-32A9-4B02-BCEF-2F382E5F2B7D}" type="presParOf" srcId="{60399D07-35AA-481F-843D-CB15BFA54918}" destId="{013CAF8A-C284-4BDD-B119-24DF55A0DBC9}" srcOrd="2" destOrd="0" presId="urn:microsoft.com/office/officeart/2008/layout/CircleAccentTimeline"/>
    <dgm:cxn modelId="{B6285C2C-85D0-48C9-BCCB-C341E15AC23F}" type="presParOf" srcId="{0598B6D7-2257-4FE2-8990-1A2976D02584}" destId="{C69697B2-5EB3-4A65-A045-D373DD96B5D4}" srcOrd="16" destOrd="0" presId="urn:microsoft.com/office/officeart/2008/layout/CircleAccentTimeline"/>
    <dgm:cxn modelId="{1EED1A89-8420-408A-B880-2938CAC7F252}" type="presParOf" srcId="{0598B6D7-2257-4FE2-8990-1A2976D02584}" destId="{DF6C1C30-E9B7-41F3-9C24-335277DAFE2B}" srcOrd="17" destOrd="0" presId="urn:microsoft.com/office/officeart/2008/layout/CircleAccentTimeline"/>
    <dgm:cxn modelId="{3098DB4E-8262-4A14-AD52-B21A929C162A}" type="presParOf" srcId="{0598B6D7-2257-4FE2-8990-1A2976D02584}" destId="{1AB60E9E-B623-45A4-8285-BE344D1EA783}" srcOrd="18" destOrd="0" presId="urn:microsoft.com/office/officeart/2008/layout/CircleAccentTimeline"/>
    <dgm:cxn modelId="{3E20A20C-FC2B-4885-AF86-9C29B9ECBE62}" type="presParOf" srcId="{0598B6D7-2257-4FE2-8990-1A2976D02584}" destId="{7E1DF45F-5FF0-4758-9C80-1A23222D237C}" srcOrd="19" destOrd="0" presId="urn:microsoft.com/office/officeart/2008/layout/CircleAccentTimeline"/>
    <dgm:cxn modelId="{B5F632CA-484C-441B-A965-98C9F8803579}" type="presParOf" srcId="{7E1DF45F-5FF0-4758-9C80-1A23222D237C}" destId="{EA82B53B-18CF-44F6-9622-9740AE725660}" srcOrd="0" destOrd="0" presId="urn:microsoft.com/office/officeart/2008/layout/CircleAccentTimeline"/>
    <dgm:cxn modelId="{1DBAC7F7-EF59-43F8-A315-BFD7529EB8D0}" type="presParOf" srcId="{7E1DF45F-5FF0-4758-9C80-1A23222D237C}" destId="{87C557BD-C895-4398-88D8-D3988D783F38}" srcOrd="1" destOrd="0" presId="urn:microsoft.com/office/officeart/2008/layout/CircleAccentTimeline"/>
    <dgm:cxn modelId="{09BA0EA1-8FA5-47EF-8634-7E93F00C9A4A}" type="presParOf" srcId="{7E1DF45F-5FF0-4758-9C80-1A23222D237C}" destId="{BA29BAB4-F42D-401C-8263-3BB89714014C}" srcOrd="2" destOrd="0" presId="urn:microsoft.com/office/officeart/2008/layout/CircleAccentTimeline"/>
    <dgm:cxn modelId="{C843CFEB-A5B9-4229-AC72-97B52579093F}" type="presParOf" srcId="{0598B6D7-2257-4FE2-8990-1A2976D02584}" destId="{DF7F2500-3EFA-4840-9C5C-250BCEA2D368}" srcOrd="20" destOrd="0" presId="urn:microsoft.com/office/officeart/2008/layout/CircleAccentTimeline"/>
    <dgm:cxn modelId="{A5A4E654-45CA-49FB-A22D-70B4C377A97C}" type="presParOf" srcId="{0598B6D7-2257-4FE2-8990-1A2976D02584}" destId="{A6C52BEA-A934-4CC9-A365-E8687166C67A}" srcOrd="21" destOrd="0" presId="urn:microsoft.com/office/officeart/2008/layout/CircleAccentTimeline"/>
    <dgm:cxn modelId="{872E8031-A4D0-4694-AB50-A7595588B0E4}" type="presParOf" srcId="{0598B6D7-2257-4FE2-8990-1A2976D02584}" destId="{2CC532D4-ABE4-451B-B643-7E0A44E03DF1}" srcOrd="22" destOrd="0" presId="urn:microsoft.com/office/officeart/2008/layout/CircleAccentTimeline"/>
    <dgm:cxn modelId="{09F3ED51-C829-4696-93E7-EDE62AD8C381}" type="presParOf" srcId="{2CC532D4-ABE4-451B-B643-7E0A44E03DF1}" destId="{2F1CC204-52A5-43DD-A9F1-8DF9A676B193}" srcOrd="0" destOrd="0" presId="urn:microsoft.com/office/officeart/2008/layout/CircleAccentTimeline"/>
    <dgm:cxn modelId="{8FD4052F-FB64-4EED-B160-80F4B7DFFFBD}" type="presParOf" srcId="{2CC532D4-ABE4-451B-B643-7E0A44E03DF1}" destId="{C2D11247-4E8A-49C5-94C0-2AA09DEED244}" srcOrd="1" destOrd="0" presId="urn:microsoft.com/office/officeart/2008/layout/CircleAccentTimeline"/>
    <dgm:cxn modelId="{13FECA4F-07A3-4C8B-8DA5-BA69DA2CC145}" type="presParOf" srcId="{2CC532D4-ABE4-451B-B643-7E0A44E03DF1}" destId="{69F34C20-985C-4AED-9623-D2143B81D9AD}" srcOrd="2" destOrd="0" presId="urn:microsoft.com/office/officeart/2008/layout/CircleAccentTimeline"/>
    <dgm:cxn modelId="{3818A4A1-7F4A-4996-A28D-8EBE53EF8E61}" type="presParOf" srcId="{0598B6D7-2257-4FE2-8990-1A2976D02584}" destId="{E12399A5-6752-4554-8AF2-E416410BF752}" srcOrd="23" destOrd="0" presId="urn:microsoft.com/office/officeart/2008/layout/CircleAccentTimeline"/>
    <dgm:cxn modelId="{AE233849-D6BD-4FD4-91CE-4ABE647D90AF}" type="presParOf" srcId="{0598B6D7-2257-4FE2-8990-1A2976D02584}" destId="{A4550642-27CA-4980-8C4B-AAFD4F5531B9}" srcOrd="24" destOrd="0" presId="urn:microsoft.com/office/officeart/2008/layout/CircleAccentTimeline"/>
    <dgm:cxn modelId="{3EDBCAC5-9317-4AD7-9168-086578FD9F3B}" type="presParOf" srcId="{0598B6D7-2257-4FE2-8990-1A2976D02584}" destId="{67445DB7-23AE-4D11-80D2-AB2F551E612F}" srcOrd="25" destOrd="0" presId="urn:microsoft.com/office/officeart/2008/layout/CircleAccentTimeline"/>
    <dgm:cxn modelId="{5E779C8F-DE2A-4193-95DB-B109A4D6DB86}" type="presParOf" srcId="{0598B6D7-2257-4FE2-8990-1A2976D02584}" destId="{4BAE90DE-E7BA-49BE-A019-85C5A130D0FA}" srcOrd="26" destOrd="0" presId="urn:microsoft.com/office/officeart/2008/layout/CircleAccentTimeline"/>
    <dgm:cxn modelId="{6D80057F-E4B3-4DD3-956C-7CAC9D99CB45}" type="presParOf" srcId="{4BAE90DE-E7BA-49BE-A019-85C5A130D0FA}" destId="{15DBA122-6DBB-49B0-A600-A7153A784111}" srcOrd="0" destOrd="0" presId="urn:microsoft.com/office/officeart/2008/layout/CircleAccentTimeline"/>
    <dgm:cxn modelId="{4002888C-440B-4E2E-A818-486241F7D27B}" type="presParOf" srcId="{4BAE90DE-E7BA-49BE-A019-85C5A130D0FA}" destId="{A8441287-C53B-4F05-A353-935809C6FC17}" srcOrd="1" destOrd="0" presId="urn:microsoft.com/office/officeart/2008/layout/CircleAccentTimeline"/>
    <dgm:cxn modelId="{732C0D35-E4A6-4B4A-9597-1DF8FBA7EACE}" type="presParOf" srcId="{4BAE90DE-E7BA-49BE-A019-85C5A130D0FA}" destId="{A1C9EB43-7CAC-43D8-92C8-29B10B626FCA}" srcOrd="2" destOrd="0" presId="urn:microsoft.com/office/officeart/2008/layout/CircleAccentTimeline"/>
    <dgm:cxn modelId="{C01E9988-67CF-4D96-B46B-7EC1D98D851D}" type="presParOf" srcId="{0598B6D7-2257-4FE2-8990-1A2976D02584}" destId="{9872A3C2-3B41-4A3F-9D79-750DB5627E9B}" srcOrd="27" destOrd="0" presId="urn:microsoft.com/office/officeart/2008/layout/CircleAccentTimeline"/>
    <dgm:cxn modelId="{F7E074A9-7F4D-46A2-8EFF-32974DDA6F7E}" type="presParOf" srcId="{0598B6D7-2257-4FE2-8990-1A2976D02584}" destId="{A642E688-F2C5-49F0-A903-AB850DACB011}" srcOrd="28" destOrd="0" presId="urn:microsoft.com/office/officeart/2008/layout/CircleAccentTimeline"/>
    <dgm:cxn modelId="{16EF7481-4FAB-4D20-9E25-23B9D43359B3}" type="presParOf" srcId="{0598B6D7-2257-4FE2-8990-1A2976D02584}" destId="{8EF2DEEB-3A3A-44BF-A840-D811ACAC1D3F}" srcOrd="29" destOrd="0" presId="urn:microsoft.com/office/officeart/2008/layout/CircleAccentTimeline"/>
    <dgm:cxn modelId="{A0B0D4E3-7E3C-4C09-9B17-B6C274D8503F}" type="presParOf" srcId="{0598B6D7-2257-4FE2-8990-1A2976D02584}" destId="{06E67B92-3DB1-47C1-90BD-480492D52DAF}" srcOrd="30" destOrd="0" presId="urn:microsoft.com/office/officeart/2008/layout/CircleAccentTimeline"/>
    <dgm:cxn modelId="{127E7441-225C-45E8-8024-FCAAF70DABB1}" type="presParOf" srcId="{06E67B92-3DB1-47C1-90BD-480492D52DAF}" destId="{78B8D2B6-44A8-4747-8031-7157BCF45D78}" srcOrd="0" destOrd="0" presId="urn:microsoft.com/office/officeart/2008/layout/CircleAccentTimeline"/>
    <dgm:cxn modelId="{25606CB5-63C2-43E5-B017-DF38A65D7864}" type="presParOf" srcId="{06E67B92-3DB1-47C1-90BD-480492D52DAF}" destId="{0FF85A64-2C8E-42A9-8F04-E10BB0A3E2AC}" srcOrd="1" destOrd="0" presId="urn:microsoft.com/office/officeart/2008/layout/CircleAccentTimeline"/>
    <dgm:cxn modelId="{A7EFF083-3882-4F11-97A3-653F5175E3E8}" type="presParOf" srcId="{06E67B92-3DB1-47C1-90BD-480492D52DAF}" destId="{B06D1966-FA40-4440-9358-931EDB2C0E6A}" srcOrd="2" destOrd="0" presId="urn:microsoft.com/office/officeart/2008/layout/CircleAccentTimeline"/>
    <dgm:cxn modelId="{84AF00E6-CFDD-42B3-98B5-4671FA67008D}" type="presParOf" srcId="{0598B6D7-2257-4FE2-8990-1A2976D02584}" destId="{F9A44BCD-2792-40AF-8895-206995B2ACDB}" srcOrd="31" destOrd="0" presId="urn:microsoft.com/office/officeart/2008/layout/CircleAccentTimeline"/>
    <dgm:cxn modelId="{D63128D4-4E64-43DF-82D3-556408CF0355}" type="presParOf" srcId="{0598B6D7-2257-4FE2-8990-1A2976D02584}" destId="{F0151E37-8FF9-4A27-852E-9E5DA3C0A691}" srcOrd="32" destOrd="0" presId="urn:microsoft.com/office/officeart/2008/layout/CircleAccentTimeline"/>
    <dgm:cxn modelId="{FC160D87-3F72-4945-A12E-9107F13AEB79}" type="presParOf" srcId="{0598B6D7-2257-4FE2-8990-1A2976D02584}" destId="{AC705C00-FBCA-4D61-8381-4E572E97140F}" srcOrd="33" destOrd="0" presId="urn:microsoft.com/office/officeart/2008/layout/CircleAccentTimeline"/>
    <dgm:cxn modelId="{DC20E597-1F4D-43AA-96D1-637EE4E6294D}" type="presParOf" srcId="{AC705C00-FBCA-4D61-8381-4E572E97140F}" destId="{BAF8B0BD-9B52-469D-8546-B4D9A0FF2F14}" srcOrd="0" destOrd="0" presId="urn:microsoft.com/office/officeart/2008/layout/CircleAccentTimeline"/>
    <dgm:cxn modelId="{C82FABF7-205A-4E69-B3FD-D20992A88293}" type="presParOf" srcId="{AC705C00-FBCA-4D61-8381-4E572E97140F}" destId="{F6D10D79-01D9-4DC3-8108-6B169A2C15BB}" srcOrd="1" destOrd="0" presId="urn:microsoft.com/office/officeart/2008/layout/CircleAccentTimeline"/>
    <dgm:cxn modelId="{E851C7E6-3080-43D6-9577-BA234D44B5F2}" type="presParOf" srcId="{AC705C00-FBCA-4D61-8381-4E572E97140F}" destId="{B33C1A90-6F13-45B8-94E3-C03FF046B082}" srcOrd="2" destOrd="0" presId="urn:microsoft.com/office/officeart/2008/layout/CircleAccentTimeline"/>
    <dgm:cxn modelId="{B6FF6469-D4C0-49B6-BF98-44E4B5525D88}" type="presParOf" srcId="{0598B6D7-2257-4FE2-8990-1A2976D02584}" destId="{3CF9C29F-F858-4697-8ACD-193210121BBC}" srcOrd="34" destOrd="0" presId="urn:microsoft.com/office/officeart/2008/layout/CircleAccentTimeline"/>
    <dgm:cxn modelId="{8C2EEC47-7F51-4353-AA93-79B549C365B3}" type="presParOf" srcId="{0598B6D7-2257-4FE2-8990-1A2976D02584}" destId="{43C5D438-9954-4721-8D8B-52D130178F2F}" srcOrd="35"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2E0D6C9-A7CD-4835-9774-73382EC9C0E2}"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en-US"/>
        </a:p>
      </dgm:t>
    </dgm:pt>
    <dgm:pt modelId="{1713D831-A77E-49EF-AC94-186EDB8E4CE4}">
      <dgm:prSet phldrT="[Text]" custT="1"/>
      <dgm:spPr>
        <a:solidFill>
          <a:schemeClr val="accent1">
            <a:alpha val="50000"/>
          </a:schemeClr>
        </a:solidFill>
      </dgm:spPr>
      <dgm:t>
        <a:bodyPr/>
        <a:lstStyle/>
        <a:p>
          <a:pPr algn="ctr"/>
          <a:r>
            <a:rPr lang="en-US" sz="2800" b="1" i="0" dirty="0">
              <a:latin typeface="+mn-lt"/>
            </a:rPr>
            <a:t>LOREM IPSUM</a:t>
          </a:r>
        </a:p>
        <a:p>
          <a:pPr algn="ctr"/>
          <a:r>
            <a:rPr lang="en-US" sz="2000" b="0" i="0" dirty="0"/>
            <a:t>Microsoft acquired PowerPoint for $14 million three months after it appeared. </a:t>
          </a:r>
        </a:p>
        <a:p>
          <a:pPr algn="ctr"/>
          <a:endParaRPr lang="en-US" sz="2400" dirty="0"/>
        </a:p>
      </dgm:t>
    </dgm:pt>
    <dgm:pt modelId="{E794C292-A88E-478C-A039-7D59A6E24630}" type="parTrans" cxnId="{ECC4AE9B-78AA-409B-A443-AE46BE709E3E}">
      <dgm:prSet/>
      <dgm:spPr/>
      <dgm:t>
        <a:bodyPr/>
        <a:lstStyle/>
        <a:p>
          <a:endParaRPr lang="en-US"/>
        </a:p>
      </dgm:t>
    </dgm:pt>
    <dgm:pt modelId="{B7C3C37E-9196-40A8-97D0-D2A90E84C92D}" type="sibTrans" cxnId="{ECC4AE9B-78AA-409B-A443-AE46BE709E3E}">
      <dgm:prSet/>
      <dgm:spPr/>
      <dgm:t>
        <a:bodyPr/>
        <a:lstStyle/>
        <a:p>
          <a:endParaRPr lang="en-US"/>
        </a:p>
      </dgm:t>
    </dgm:pt>
    <dgm:pt modelId="{466E83E3-E188-4AB2-A489-DFDE6E4D93A4}">
      <dgm:prSet phldrT="[Text]" custT="1"/>
      <dgm:spPr>
        <a:solidFill>
          <a:schemeClr val="accent2">
            <a:alpha val="50000"/>
          </a:schemeClr>
        </a:solidFill>
      </dgm:spPr>
      <dgm:t>
        <a:bodyPr/>
        <a:lstStyle/>
        <a:p>
          <a:r>
            <a:rPr lang="en-US" sz="2800" b="1" i="0" dirty="0">
              <a:latin typeface="+mn-lt"/>
            </a:rPr>
            <a:t>LOREM IPSUM</a:t>
          </a:r>
        </a:p>
        <a:p>
          <a:r>
            <a:rPr lang="en-US" sz="2000" b="0" i="0" dirty="0"/>
            <a:t>Microsoft acquired PowerPoint for $14 million three months after it appeared. </a:t>
          </a:r>
          <a:endParaRPr lang="en-US" sz="2400" dirty="0"/>
        </a:p>
      </dgm:t>
    </dgm:pt>
    <dgm:pt modelId="{4334CA39-1DB0-40CB-B660-B297EBFC071D}" type="parTrans" cxnId="{C797510A-3605-42B1-B41B-68A1DA1BE2B2}">
      <dgm:prSet/>
      <dgm:spPr/>
      <dgm:t>
        <a:bodyPr/>
        <a:lstStyle/>
        <a:p>
          <a:endParaRPr lang="en-US"/>
        </a:p>
      </dgm:t>
    </dgm:pt>
    <dgm:pt modelId="{2BD3A5F1-0F1D-4AB1-83F0-2D2A322D9AA1}" type="sibTrans" cxnId="{C797510A-3605-42B1-B41B-68A1DA1BE2B2}">
      <dgm:prSet/>
      <dgm:spPr/>
      <dgm:t>
        <a:bodyPr/>
        <a:lstStyle/>
        <a:p>
          <a:endParaRPr lang="en-US"/>
        </a:p>
      </dgm:t>
    </dgm:pt>
    <dgm:pt modelId="{FB0D92C4-EA56-4237-90BB-FC21CDF45A82}">
      <dgm:prSet phldrT="[Text]" custT="1"/>
      <dgm:spPr>
        <a:solidFill>
          <a:schemeClr val="accent3">
            <a:alpha val="50000"/>
          </a:schemeClr>
        </a:solidFill>
      </dgm:spPr>
      <dgm:t>
        <a:bodyPr/>
        <a:lstStyle/>
        <a:p>
          <a:r>
            <a:rPr lang="en-US" sz="2800" b="1" i="0" dirty="0">
              <a:latin typeface="+mn-lt"/>
            </a:rPr>
            <a:t>LOREM IPSUM</a:t>
          </a:r>
        </a:p>
        <a:p>
          <a:r>
            <a:rPr lang="en-US" sz="2000" b="0" i="0" dirty="0"/>
            <a:t>Microsoft acquired PowerPoint for $14 million three months after it appeared. </a:t>
          </a:r>
          <a:endParaRPr lang="en-US" sz="2000" dirty="0"/>
        </a:p>
      </dgm:t>
    </dgm:pt>
    <dgm:pt modelId="{327FBA9F-3C0A-46D2-B98B-9D0A040B5441}" type="parTrans" cxnId="{AF5B6170-D80C-4705-A6B9-E5491FABD19B}">
      <dgm:prSet/>
      <dgm:spPr/>
      <dgm:t>
        <a:bodyPr/>
        <a:lstStyle/>
        <a:p>
          <a:endParaRPr lang="en-US"/>
        </a:p>
      </dgm:t>
    </dgm:pt>
    <dgm:pt modelId="{B342D51C-4D80-48C0-A525-9B9B5A3F12B3}" type="sibTrans" cxnId="{AF5B6170-D80C-4705-A6B9-E5491FABD19B}">
      <dgm:prSet/>
      <dgm:spPr/>
      <dgm:t>
        <a:bodyPr/>
        <a:lstStyle/>
        <a:p>
          <a:endParaRPr lang="en-US"/>
        </a:p>
      </dgm:t>
    </dgm:pt>
    <dgm:pt modelId="{FD2D2503-62CE-4E7E-9C57-C9AFE1717D9D}">
      <dgm:prSet phldrT="[Text]" custT="1"/>
      <dgm:spPr>
        <a:solidFill>
          <a:schemeClr val="accent4">
            <a:alpha val="50000"/>
          </a:schemeClr>
        </a:solidFill>
      </dgm:spPr>
      <dgm:t>
        <a:bodyPr/>
        <a:lstStyle/>
        <a:p>
          <a:r>
            <a:rPr lang="en-US" sz="2800" b="1" i="0" dirty="0">
              <a:latin typeface="+mn-lt"/>
            </a:rPr>
            <a:t>LOREM IPSUM</a:t>
          </a:r>
        </a:p>
        <a:p>
          <a:r>
            <a:rPr lang="en-US" sz="2000" b="0" i="0" dirty="0"/>
            <a:t>Microsoft acquired PowerPoint for $14 million three months after it appeared. </a:t>
          </a:r>
          <a:endParaRPr lang="en-US" sz="2000" dirty="0"/>
        </a:p>
      </dgm:t>
    </dgm:pt>
    <dgm:pt modelId="{21EFE178-2FEA-4595-945B-2198428F8C3F}" type="parTrans" cxnId="{0A4F2D24-E1D0-47C3-99A0-A42FBC03DF10}">
      <dgm:prSet/>
      <dgm:spPr/>
      <dgm:t>
        <a:bodyPr/>
        <a:lstStyle/>
        <a:p>
          <a:endParaRPr lang="en-US"/>
        </a:p>
      </dgm:t>
    </dgm:pt>
    <dgm:pt modelId="{4BA76E65-36B0-4FB3-8485-FAE9D52EAA21}" type="sibTrans" cxnId="{0A4F2D24-E1D0-47C3-99A0-A42FBC03DF10}">
      <dgm:prSet/>
      <dgm:spPr/>
      <dgm:t>
        <a:bodyPr/>
        <a:lstStyle/>
        <a:p>
          <a:endParaRPr lang="en-US"/>
        </a:p>
      </dgm:t>
    </dgm:pt>
    <dgm:pt modelId="{67E50260-00C1-4B05-AD27-B241C2435911}" type="pres">
      <dgm:prSet presAssocID="{42E0D6C9-A7CD-4835-9774-73382EC9C0E2}" presName="Name0" presStyleCnt="0">
        <dgm:presLayoutVars>
          <dgm:dir/>
          <dgm:resizeHandles val="exact"/>
        </dgm:presLayoutVars>
      </dgm:prSet>
      <dgm:spPr/>
    </dgm:pt>
    <dgm:pt modelId="{8B3309ED-3485-4ED9-9F86-C9ECFF1393AE}" type="pres">
      <dgm:prSet presAssocID="{1713D831-A77E-49EF-AC94-186EDB8E4CE4}" presName="Name5" presStyleLbl="vennNode1" presStyleIdx="0" presStyleCnt="4">
        <dgm:presLayoutVars>
          <dgm:bulletEnabled val="1"/>
        </dgm:presLayoutVars>
      </dgm:prSet>
      <dgm:spPr/>
    </dgm:pt>
    <dgm:pt modelId="{1E507E0E-2B7C-4F98-ACBB-AC65B89FBF2E}" type="pres">
      <dgm:prSet presAssocID="{B7C3C37E-9196-40A8-97D0-D2A90E84C92D}" presName="space" presStyleCnt="0"/>
      <dgm:spPr/>
    </dgm:pt>
    <dgm:pt modelId="{DD3EDFB5-6A39-4405-9705-187CFF9ABFB6}" type="pres">
      <dgm:prSet presAssocID="{466E83E3-E188-4AB2-A489-DFDE6E4D93A4}" presName="Name5" presStyleLbl="vennNode1" presStyleIdx="1" presStyleCnt="4">
        <dgm:presLayoutVars>
          <dgm:bulletEnabled val="1"/>
        </dgm:presLayoutVars>
      </dgm:prSet>
      <dgm:spPr/>
    </dgm:pt>
    <dgm:pt modelId="{3513D84B-65B2-4F79-AD61-51526F7AE4D3}" type="pres">
      <dgm:prSet presAssocID="{2BD3A5F1-0F1D-4AB1-83F0-2D2A322D9AA1}" presName="space" presStyleCnt="0"/>
      <dgm:spPr/>
    </dgm:pt>
    <dgm:pt modelId="{7ACAD1FB-F958-4F67-95EA-E00BEC4D9CB7}" type="pres">
      <dgm:prSet presAssocID="{FB0D92C4-EA56-4237-90BB-FC21CDF45A82}" presName="Name5" presStyleLbl="vennNode1" presStyleIdx="2" presStyleCnt="4">
        <dgm:presLayoutVars>
          <dgm:bulletEnabled val="1"/>
        </dgm:presLayoutVars>
      </dgm:prSet>
      <dgm:spPr/>
    </dgm:pt>
    <dgm:pt modelId="{72753DF0-B0BB-4D7A-919C-8837FE36FB50}" type="pres">
      <dgm:prSet presAssocID="{B342D51C-4D80-48C0-A525-9B9B5A3F12B3}" presName="space" presStyleCnt="0"/>
      <dgm:spPr/>
    </dgm:pt>
    <dgm:pt modelId="{58D4AA82-DFEC-4DF5-AFD0-01251AFC762D}" type="pres">
      <dgm:prSet presAssocID="{FD2D2503-62CE-4E7E-9C57-C9AFE1717D9D}" presName="Name5" presStyleLbl="vennNode1" presStyleIdx="3" presStyleCnt="4">
        <dgm:presLayoutVars>
          <dgm:bulletEnabled val="1"/>
        </dgm:presLayoutVars>
      </dgm:prSet>
      <dgm:spPr/>
    </dgm:pt>
  </dgm:ptLst>
  <dgm:cxnLst>
    <dgm:cxn modelId="{C797510A-3605-42B1-B41B-68A1DA1BE2B2}" srcId="{42E0D6C9-A7CD-4835-9774-73382EC9C0E2}" destId="{466E83E3-E188-4AB2-A489-DFDE6E4D93A4}" srcOrd="1" destOrd="0" parTransId="{4334CA39-1DB0-40CB-B660-B297EBFC071D}" sibTransId="{2BD3A5F1-0F1D-4AB1-83F0-2D2A322D9AA1}"/>
    <dgm:cxn modelId="{0A4F2D24-E1D0-47C3-99A0-A42FBC03DF10}" srcId="{42E0D6C9-A7CD-4835-9774-73382EC9C0E2}" destId="{FD2D2503-62CE-4E7E-9C57-C9AFE1717D9D}" srcOrd="3" destOrd="0" parTransId="{21EFE178-2FEA-4595-945B-2198428F8C3F}" sibTransId="{4BA76E65-36B0-4FB3-8485-FAE9D52EAA21}"/>
    <dgm:cxn modelId="{7885E12C-F4D8-4D07-9EAF-1568F2AD0196}" type="presOf" srcId="{42E0D6C9-A7CD-4835-9774-73382EC9C0E2}" destId="{67E50260-00C1-4B05-AD27-B241C2435911}" srcOrd="0" destOrd="0" presId="urn:microsoft.com/office/officeart/2005/8/layout/venn3"/>
    <dgm:cxn modelId="{0632D946-A984-4C76-A157-62985BF6F5CC}" type="presOf" srcId="{466E83E3-E188-4AB2-A489-DFDE6E4D93A4}" destId="{DD3EDFB5-6A39-4405-9705-187CFF9ABFB6}" srcOrd="0" destOrd="0" presId="urn:microsoft.com/office/officeart/2005/8/layout/venn3"/>
    <dgm:cxn modelId="{AF5B6170-D80C-4705-A6B9-E5491FABD19B}" srcId="{42E0D6C9-A7CD-4835-9774-73382EC9C0E2}" destId="{FB0D92C4-EA56-4237-90BB-FC21CDF45A82}" srcOrd="2" destOrd="0" parTransId="{327FBA9F-3C0A-46D2-B98B-9D0A040B5441}" sibTransId="{B342D51C-4D80-48C0-A525-9B9B5A3F12B3}"/>
    <dgm:cxn modelId="{6C16C090-C650-4A0E-B7CB-15FD62D243A0}" type="presOf" srcId="{FB0D92C4-EA56-4237-90BB-FC21CDF45A82}" destId="{7ACAD1FB-F958-4F67-95EA-E00BEC4D9CB7}" srcOrd="0" destOrd="0" presId="urn:microsoft.com/office/officeart/2005/8/layout/venn3"/>
    <dgm:cxn modelId="{21440593-37D0-4FE7-A371-185A948265E4}" type="presOf" srcId="{1713D831-A77E-49EF-AC94-186EDB8E4CE4}" destId="{8B3309ED-3485-4ED9-9F86-C9ECFF1393AE}" srcOrd="0" destOrd="0" presId="urn:microsoft.com/office/officeart/2005/8/layout/venn3"/>
    <dgm:cxn modelId="{ECC4AE9B-78AA-409B-A443-AE46BE709E3E}" srcId="{42E0D6C9-A7CD-4835-9774-73382EC9C0E2}" destId="{1713D831-A77E-49EF-AC94-186EDB8E4CE4}" srcOrd="0" destOrd="0" parTransId="{E794C292-A88E-478C-A039-7D59A6E24630}" sibTransId="{B7C3C37E-9196-40A8-97D0-D2A90E84C92D}"/>
    <dgm:cxn modelId="{82AD13D9-167F-458C-BC0F-6A32CE85081D}" type="presOf" srcId="{FD2D2503-62CE-4E7E-9C57-C9AFE1717D9D}" destId="{58D4AA82-DFEC-4DF5-AFD0-01251AFC762D}" srcOrd="0" destOrd="0" presId="urn:microsoft.com/office/officeart/2005/8/layout/venn3"/>
    <dgm:cxn modelId="{A771A282-9E38-44AB-9513-91277BCC6400}" type="presParOf" srcId="{67E50260-00C1-4B05-AD27-B241C2435911}" destId="{8B3309ED-3485-4ED9-9F86-C9ECFF1393AE}" srcOrd="0" destOrd="0" presId="urn:microsoft.com/office/officeart/2005/8/layout/venn3"/>
    <dgm:cxn modelId="{703BD1BC-57F6-41FA-8111-42567F444904}" type="presParOf" srcId="{67E50260-00C1-4B05-AD27-B241C2435911}" destId="{1E507E0E-2B7C-4F98-ACBB-AC65B89FBF2E}" srcOrd="1" destOrd="0" presId="urn:microsoft.com/office/officeart/2005/8/layout/venn3"/>
    <dgm:cxn modelId="{99E8D44B-3840-466D-BDE6-E3721C1E1552}" type="presParOf" srcId="{67E50260-00C1-4B05-AD27-B241C2435911}" destId="{DD3EDFB5-6A39-4405-9705-187CFF9ABFB6}" srcOrd="2" destOrd="0" presId="urn:microsoft.com/office/officeart/2005/8/layout/venn3"/>
    <dgm:cxn modelId="{7CFFAFB3-678D-4FD4-BF1A-963FE3F754FD}" type="presParOf" srcId="{67E50260-00C1-4B05-AD27-B241C2435911}" destId="{3513D84B-65B2-4F79-AD61-51526F7AE4D3}" srcOrd="3" destOrd="0" presId="urn:microsoft.com/office/officeart/2005/8/layout/venn3"/>
    <dgm:cxn modelId="{3406BFFF-C00A-4467-9F57-6D2BB190AC41}" type="presParOf" srcId="{67E50260-00C1-4B05-AD27-B241C2435911}" destId="{7ACAD1FB-F958-4F67-95EA-E00BEC4D9CB7}" srcOrd="4" destOrd="0" presId="urn:microsoft.com/office/officeart/2005/8/layout/venn3"/>
    <dgm:cxn modelId="{8AF2455E-F732-4003-8B4D-F74E6DDAB517}" type="presParOf" srcId="{67E50260-00C1-4B05-AD27-B241C2435911}" destId="{72753DF0-B0BB-4D7A-919C-8837FE36FB50}" srcOrd="5" destOrd="0" presId="urn:microsoft.com/office/officeart/2005/8/layout/venn3"/>
    <dgm:cxn modelId="{CD6FE7FB-00D0-4330-894F-7E6A4DD60A71}" type="presParOf" srcId="{67E50260-00C1-4B05-AD27-B241C2435911}" destId="{58D4AA82-DFEC-4DF5-AFD0-01251AFC762D}"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8D6A8A-44DA-4B06-B7BA-82380AA6B32B}">
      <dsp:nvSpPr>
        <dsp:cNvPr id="0" name=""/>
        <dsp:cNvSpPr/>
      </dsp:nvSpPr>
      <dsp:spPr>
        <a:xfrm>
          <a:off x="1323936" y="593686"/>
          <a:ext cx="5353126" cy="5353126"/>
        </a:xfrm>
        <a:prstGeom prst="blockArc">
          <a:avLst>
            <a:gd name="adj1" fmla="val 13500000"/>
            <a:gd name="adj2" fmla="val 16200000"/>
            <a:gd name="adj3" fmla="val 342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512041-3DB5-40A8-A791-DEA51EC0DB65}">
      <dsp:nvSpPr>
        <dsp:cNvPr id="0" name=""/>
        <dsp:cNvSpPr/>
      </dsp:nvSpPr>
      <dsp:spPr>
        <a:xfrm>
          <a:off x="1323936" y="593686"/>
          <a:ext cx="5353126" cy="5353126"/>
        </a:xfrm>
        <a:prstGeom prst="blockArc">
          <a:avLst>
            <a:gd name="adj1" fmla="val 10800000"/>
            <a:gd name="adj2" fmla="val 13500000"/>
            <a:gd name="adj3" fmla="val 342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09C723-F18D-4379-A6E4-D5B90C3EA79F}">
      <dsp:nvSpPr>
        <dsp:cNvPr id="0" name=""/>
        <dsp:cNvSpPr/>
      </dsp:nvSpPr>
      <dsp:spPr>
        <a:xfrm>
          <a:off x="1323936" y="593686"/>
          <a:ext cx="5353126" cy="5353126"/>
        </a:xfrm>
        <a:prstGeom prst="blockArc">
          <a:avLst>
            <a:gd name="adj1" fmla="val 8100000"/>
            <a:gd name="adj2" fmla="val 10800000"/>
            <a:gd name="adj3" fmla="val 342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04987D6-A222-4D0A-B47D-7B0024E2D5E6}">
      <dsp:nvSpPr>
        <dsp:cNvPr id="0" name=""/>
        <dsp:cNvSpPr/>
      </dsp:nvSpPr>
      <dsp:spPr>
        <a:xfrm>
          <a:off x="1323936" y="593686"/>
          <a:ext cx="5353126" cy="5353126"/>
        </a:xfrm>
        <a:prstGeom prst="blockArc">
          <a:avLst>
            <a:gd name="adj1" fmla="val 5400000"/>
            <a:gd name="adj2" fmla="val 8100000"/>
            <a:gd name="adj3" fmla="val 342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3D2C54-B60F-430B-A346-2A79C59D4179}">
      <dsp:nvSpPr>
        <dsp:cNvPr id="0" name=""/>
        <dsp:cNvSpPr/>
      </dsp:nvSpPr>
      <dsp:spPr>
        <a:xfrm>
          <a:off x="1323936" y="593686"/>
          <a:ext cx="5353126" cy="5353126"/>
        </a:xfrm>
        <a:prstGeom prst="blockArc">
          <a:avLst>
            <a:gd name="adj1" fmla="val 2700000"/>
            <a:gd name="adj2" fmla="val 5400000"/>
            <a:gd name="adj3" fmla="val 342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EC10E96-BEB0-44FA-817E-DE303A710616}">
      <dsp:nvSpPr>
        <dsp:cNvPr id="0" name=""/>
        <dsp:cNvSpPr/>
      </dsp:nvSpPr>
      <dsp:spPr>
        <a:xfrm>
          <a:off x="1323936" y="593686"/>
          <a:ext cx="5353126" cy="5353126"/>
        </a:xfrm>
        <a:prstGeom prst="blockArc">
          <a:avLst>
            <a:gd name="adj1" fmla="val 0"/>
            <a:gd name="adj2" fmla="val 2700000"/>
            <a:gd name="adj3" fmla="val 342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F82028-244F-4239-B763-0366BC4940B7}">
      <dsp:nvSpPr>
        <dsp:cNvPr id="0" name=""/>
        <dsp:cNvSpPr/>
      </dsp:nvSpPr>
      <dsp:spPr>
        <a:xfrm>
          <a:off x="1323936" y="593686"/>
          <a:ext cx="5353126" cy="5353126"/>
        </a:xfrm>
        <a:prstGeom prst="blockArc">
          <a:avLst>
            <a:gd name="adj1" fmla="val 18900000"/>
            <a:gd name="adj2" fmla="val 0"/>
            <a:gd name="adj3" fmla="val 342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587A75E-2863-4842-B67B-DD86738E7134}">
      <dsp:nvSpPr>
        <dsp:cNvPr id="0" name=""/>
        <dsp:cNvSpPr/>
      </dsp:nvSpPr>
      <dsp:spPr>
        <a:xfrm>
          <a:off x="1323936" y="593686"/>
          <a:ext cx="5353126" cy="5353126"/>
        </a:xfrm>
        <a:prstGeom prst="blockArc">
          <a:avLst>
            <a:gd name="adj1" fmla="val 16200000"/>
            <a:gd name="adj2" fmla="val 18900000"/>
            <a:gd name="adj3" fmla="val 342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8F955F-356F-44A3-B90C-526601F4ACAF}">
      <dsp:nvSpPr>
        <dsp:cNvPr id="0" name=""/>
        <dsp:cNvSpPr/>
      </dsp:nvSpPr>
      <dsp:spPr>
        <a:xfrm>
          <a:off x="3090229" y="2359979"/>
          <a:ext cx="1820540" cy="1820540"/>
        </a:xfrm>
        <a:prstGeom prst="ellipse">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Target Market</a:t>
          </a:r>
        </a:p>
      </dsp:txBody>
      <dsp:txXfrm>
        <a:off x="3356841" y="2626591"/>
        <a:ext cx="1287316" cy="1287316"/>
      </dsp:txXfrm>
    </dsp:sp>
    <dsp:sp modelId="{E1103E1F-D51C-45AB-8D08-65A541E14E33}">
      <dsp:nvSpPr>
        <dsp:cNvPr id="0" name=""/>
        <dsp:cNvSpPr/>
      </dsp:nvSpPr>
      <dsp:spPr>
        <a:xfrm>
          <a:off x="3363310" y="2375"/>
          <a:ext cx="1274378" cy="127437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Lorem</a:t>
          </a:r>
        </a:p>
      </dsp:txBody>
      <dsp:txXfrm>
        <a:off x="3549938" y="189003"/>
        <a:ext cx="901122" cy="901122"/>
      </dsp:txXfrm>
    </dsp:sp>
    <dsp:sp modelId="{A9A6A31C-57E4-47D7-A829-34DB54242905}">
      <dsp:nvSpPr>
        <dsp:cNvPr id="0" name=""/>
        <dsp:cNvSpPr/>
      </dsp:nvSpPr>
      <dsp:spPr>
        <a:xfrm>
          <a:off x="5223486" y="772885"/>
          <a:ext cx="1274378" cy="1274378"/>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Lorem ipsum</a:t>
          </a:r>
        </a:p>
      </dsp:txBody>
      <dsp:txXfrm>
        <a:off x="5410114" y="959513"/>
        <a:ext cx="901122" cy="901122"/>
      </dsp:txXfrm>
    </dsp:sp>
    <dsp:sp modelId="{03A597FE-1C6E-4A91-B186-50048C7924DF}">
      <dsp:nvSpPr>
        <dsp:cNvPr id="0" name=""/>
        <dsp:cNvSpPr/>
      </dsp:nvSpPr>
      <dsp:spPr>
        <a:xfrm>
          <a:off x="5993996" y="2633060"/>
          <a:ext cx="1274378" cy="1274378"/>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Lorem</a:t>
          </a:r>
        </a:p>
      </dsp:txBody>
      <dsp:txXfrm>
        <a:off x="6180624" y="2819688"/>
        <a:ext cx="901122" cy="901122"/>
      </dsp:txXfrm>
    </dsp:sp>
    <dsp:sp modelId="{3E271217-6B75-4976-BEAA-E25E8843EB45}">
      <dsp:nvSpPr>
        <dsp:cNvPr id="0" name=""/>
        <dsp:cNvSpPr/>
      </dsp:nvSpPr>
      <dsp:spPr>
        <a:xfrm>
          <a:off x="5223486" y="4493236"/>
          <a:ext cx="1274378" cy="1274378"/>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Lorem</a:t>
          </a:r>
        </a:p>
      </dsp:txBody>
      <dsp:txXfrm>
        <a:off x="5410114" y="4679864"/>
        <a:ext cx="901122" cy="901122"/>
      </dsp:txXfrm>
    </dsp:sp>
    <dsp:sp modelId="{EE32A4DB-DF64-4448-9D67-292D56C78837}">
      <dsp:nvSpPr>
        <dsp:cNvPr id="0" name=""/>
        <dsp:cNvSpPr/>
      </dsp:nvSpPr>
      <dsp:spPr>
        <a:xfrm>
          <a:off x="3363310" y="5263746"/>
          <a:ext cx="1274378" cy="1274378"/>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Dolor</a:t>
          </a:r>
        </a:p>
      </dsp:txBody>
      <dsp:txXfrm>
        <a:off x="3549938" y="5450374"/>
        <a:ext cx="901122" cy="901122"/>
      </dsp:txXfrm>
    </dsp:sp>
    <dsp:sp modelId="{4AE5A8E0-4592-49DC-B7E1-2E3AD1AF84C7}">
      <dsp:nvSpPr>
        <dsp:cNvPr id="0" name=""/>
        <dsp:cNvSpPr/>
      </dsp:nvSpPr>
      <dsp:spPr>
        <a:xfrm>
          <a:off x="1503135" y="4493236"/>
          <a:ext cx="1274378" cy="1274378"/>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Sit </a:t>
          </a:r>
          <a:r>
            <a:rPr lang="en-US" sz="2000" kern="1200" dirty="0" err="1"/>
            <a:t>amet</a:t>
          </a:r>
          <a:endParaRPr lang="en-US" sz="2000" kern="1200" dirty="0"/>
        </a:p>
      </dsp:txBody>
      <dsp:txXfrm>
        <a:off x="1689763" y="4679864"/>
        <a:ext cx="901122" cy="901122"/>
      </dsp:txXfrm>
    </dsp:sp>
    <dsp:sp modelId="{A6E409A1-C47F-4957-B28B-3992140425D6}">
      <dsp:nvSpPr>
        <dsp:cNvPr id="0" name=""/>
        <dsp:cNvSpPr/>
      </dsp:nvSpPr>
      <dsp:spPr>
        <a:xfrm>
          <a:off x="732625" y="2633060"/>
          <a:ext cx="1274378" cy="1274378"/>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Dolor</a:t>
          </a:r>
        </a:p>
      </dsp:txBody>
      <dsp:txXfrm>
        <a:off x="919253" y="2819688"/>
        <a:ext cx="901122" cy="901122"/>
      </dsp:txXfrm>
    </dsp:sp>
    <dsp:sp modelId="{FFCFEDB2-605B-4504-B28F-E2DEF7D9A14B}">
      <dsp:nvSpPr>
        <dsp:cNvPr id="0" name=""/>
        <dsp:cNvSpPr/>
      </dsp:nvSpPr>
      <dsp:spPr>
        <a:xfrm>
          <a:off x="1503135" y="772885"/>
          <a:ext cx="1274378" cy="1274378"/>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Ipsum</a:t>
          </a:r>
        </a:p>
      </dsp:txBody>
      <dsp:txXfrm>
        <a:off x="1689763" y="959513"/>
        <a:ext cx="901122" cy="90112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41938-6A97-4F50-A857-B87B629EBCD4}">
      <dsp:nvSpPr>
        <dsp:cNvPr id="0" name=""/>
        <dsp:cNvSpPr/>
      </dsp:nvSpPr>
      <dsp:spPr>
        <a:xfrm rot="5400000">
          <a:off x="557401" y="2387287"/>
          <a:ext cx="1958949" cy="3057928"/>
        </a:xfrm>
        <a:prstGeom prst="corner">
          <a:avLst>
            <a:gd name="adj1" fmla="val 16120"/>
            <a:gd name="adj2" fmla="val 1611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FD83E0-639C-4C79-B2E6-DDE18B8D3319}">
      <dsp:nvSpPr>
        <dsp:cNvPr id="0" name=""/>
        <dsp:cNvSpPr/>
      </dsp:nvSpPr>
      <dsp:spPr>
        <a:xfrm>
          <a:off x="360658" y="3439124"/>
          <a:ext cx="2592409" cy="1876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US" sz="2400" kern="1200" dirty="0"/>
        </a:p>
      </dsp:txBody>
      <dsp:txXfrm>
        <a:off x="360658" y="3439124"/>
        <a:ext cx="2592409" cy="1876495"/>
      </dsp:txXfrm>
    </dsp:sp>
    <dsp:sp modelId="{CC40344A-EE5C-4E1F-9B24-5724BF0B1DC8}">
      <dsp:nvSpPr>
        <dsp:cNvPr id="0" name=""/>
        <dsp:cNvSpPr/>
      </dsp:nvSpPr>
      <dsp:spPr>
        <a:xfrm>
          <a:off x="2625130" y="2419487"/>
          <a:ext cx="403915" cy="403915"/>
        </a:xfrm>
        <a:prstGeom prst="triangle">
          <a:avLst>
            <a:gd name="adj" fmla="val 10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93F44D-94ED-490A-B6AC-D2FDA40028EE}">
      <dsp:nvSpPr>
        <dsp:cNvPr id="0" name=""/>
        <dsp:cNvSpPr/>
      </dsp:nvSpPr>
      <dsp:spPr>
        <a:xfrm rot="5400000">
          <a:off x="3860055" y="1738792"/>
          <a:ext cx="1958949" cy="3057928"/>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F9E120-DE5A-42D3-B635-A8F0A47E518A}">
      <dsp:nvSpPr>
        <dsp:cNvPr id="0" name=""/>
        <dsp:cNvSpPr/>
      </dsp:nvSpPr>
      <dsp:spPr>
        <a:xfrm>
          <a:off x="3690232" y="2790629"/>
          <a:ext cx="2538569" cy="1876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US" sz="2400" kern="1200" dirty="0"/>
        </a:p>
      </dsp:txBody>
      <dsp:txXfrm>
        <a:off x="3690232" y="2790629"/>
        <a:ext cx="2538569" cy="1876495"/>
      </dsp:txXfrm>
    </dsp:sp>
    <dsp:sp modelId="{643FB76C-8EEB-4193-B6A8-4ABCAB73389C}">
      <dsp:nvSpPr>
        <dsp:cNvPr id="0" name=""/>
        <dsp:cNvSpPr/>
      </dsp:nvSpPr>
      <dsp:spPr>
        <a:xfrm>
          <a:off x="5927784" y="1770993"/>
          <a:ext cx="403915" cy="403915"/>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41048C-849A-49E1-AC5B-32FF18F17846}">
      <dsp:nvSpPr>
        <dsp:cNvPr id="0" name=""/>
        <dsp:cNvSpPr/>
      </dsp:nvSpPr>
      <dsp:spPr>
        <a:xfrm rot="5400000">
          <a:off x="7162710" y="1090297"/>
          <a:ext cx="1958949" cy="3057928"/>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C64D89-D634-4B05-A3C1-789765BE2824}">
      <dsp:nvSpPr>
        <dsp:cNvPr id="0" name=""/>
        <dsp:cNvSpPr/>
      </dsp:nvSpPr>
      <dsp:spPr>
        <a:xfrm>
          <a:off x="6954289" y="2142135"/>
          <a:ext cx="2615764" cy="1876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US" sz="2400" kern="1200" dirty="0"/>
        </a:p>
      </dsp:txBody>
      <dsp:txXfrm>
        <a:off x="6954289" y="2142135"/>
        <a:ext cx="2615764" cy="1876495"/>
      </dsp:txXfrm>
    </dsp:sp>
    <dsp:sp modelId="{AC0A1C51-6511-461A-AEAF-3A54695784EF}">
      <dsp:nvSpPr>
        <dsp:cNvPr id="0" name=""/>
        <dsp:cNvSpPr/>
      </dsp:nvSpPr>
      <dsp:spPr>
        <a:xfrm>
          <a:off x="9230438" y="1122498"/>
          <a:ext cx="403915" cy="403915"/>
        </a:xfrm>
        <a:prstGeom prst="triangle">
          <a:avLst>
            <a:gd name="adj" fmla="val 10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14B80E-C898-455A-9027-F5CBDB2FE4B4}">
      <dsp:nvSpPr>
        <dsp:cNvPr id="0" name=""/>
        <dsp:cNvSpPr/>
      </dsp:nvSpPr>
      <dsp:spPr>
        <a:xfrm rot="5400000">
          <a:off x="10465364" y="241008"/>
          <a:ext cx="1958949" cy="3057928"/>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585A82-BBAE-42AE-9B7A-D5820158DD77}">
      <dsp:nvSpPr>
        <dsp:cNvPr id="0" name=""/>
        <dsp:cNvSpPr/>
      </dsp:nvSpPr>
      <dsp:spPr>
        <a:xfrm>
          <a:off x="10283863" y="1092051"/>
          <a:ext cx="2561924" cy="2278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endParaRPr lang="en-US" sz="3200" kern="1200" dirty="0"/>
        </a:p>
      </dsp:txBody>
      <dsp:txXfrm>
        <a:off x="10283863" y="1092051"/>
        <a:ext cx="2561924" cy="2278084"/>
      </dsp:txXfrm>
    </dsp:sp>
    <dsp:sp modelId="{1F76599D-8200-46C7-A1F4-BAAD1A43EC46}">
      <dsp:nvSpPr>
        <dsp:cNvPr id="0" name=""/>
        <dsp:cNvSpPr/>
      </dsp:nvSpPr>
      <dsp:spPr>
        <a:xfrm>
          <a:off x="12487232" y="278617"/>
          <a:ext cx="403915" cy="403915"/>
        </a:xfrm>
        <a:prstGeom prst="triangle">
          <a:avLst>
            <a:gd name="adj" fmla="val 10000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44ED09-9360-481C-9F5D-624A34230464}">
      <dsp:nvSpPr>
        <dsp:cNvPr id="0" name=""/>
        <dsp:cNvSpPr/>
      </dsp:nvSpPr>
      <dsp:spPr>
        <a:xfrm rot="5400000">
          <a:off x="13798485" y="-371076"/>
          <a:ext cx="1825196" cy="2985108"/>
        </a:xfrm>
        <a:prstGeom prst="corner">
          <a:avLst>
            <a:gd name="adj1" fmla="val 16120"/>
            <a:gd name="adj2" fmla="val 1611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840797-18D1-492F-B767-9067D91FFF28}">
      <dsp:nvSpPr>
        <dsp:cNvPr id="0" name=""/>
        <dsp:cNvSpPr/>
      </dsp:nvSpPr>
      <dsp:spPr>
        <a:xfrm>
          <a:off x="13760693" y="644351"/>
          <a:ext cx="2140753" cy="1876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US" sz="6500" kern="1200"/>
        </a:p>
      </dsp:txBody>
      <dsp:txXfrm>
        <a:off x="13760693" y="644351"/>
        <a:ext cx="2140753" cy="18764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2EE05-70B4-4E08-BE64-7C530AE6E9DD}">
      <dsp:nvSpPr>
        <dsp:cNvPr id="0" name=""/>
        <dsp:cNvSpPr/>
      </dsp:nvSpPr>
      <dsp:spPr>
        <a:xfrm>
          <a:off x="3869" y="316964"/>
          <a:ext cx="4714378" cy="1885751"/>
        </a:xfrm>
        <a:prstGeom prst="chevron">
          <a:avLst/>
        </a:prstGeom>
        <a:solidFill>
          <a:schemeClr val="accent5"/>
        </a:solidFill>
        <a:ln w="5715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en-US" sz="4800" kern="1200" dirty="0"/>
            <a:t>Lorem</a:t>
          </a:r>
        </a:p>
      </dsp:txBody>
      <dsp:txXfrm>
        <a:off x="946745" y="316964"/>
        <a:ext cx="2828627" cy="1885751"/>
      </dsp:txXfrm>
    </dsp:sp>
    <dsp:sp modelId="{EC010E72-B006-4639-B1A7-8A9D99E6EAB5}">
      <dsp:nvSpPr>
        <dsp:cNvPr id="0" name=""/>
        <dsp:cNvSpPr/>
      </dsp:nvSpPr>
      <dsp:spPr>
        <a:xfrm>
          <a:off x="4246810" y="316964"/>
          <a:ext cx="4714378" cy="1885751"/>
        </a:xfrm>
        <a:prstGeom prst="chevron">
          <a:avLst/>
        </a:prstGeom>
        <a:solidFill>
          <a:schemeClr val="accent5"/>
        </a:solidFill>
        <a:ln w="5715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en-US" sz="4800" kern="1200" dirty="0"/>
            <a:t>Ipsum</a:t>
          </a:r>
        </a:p>
      </dsp:txBody>
      <dsp:txXfrm>
        <a:off x="5189686" y="316964"/>
        <a:ext cx="2828627" cy="1885751"/>
      </dsp:txXfrm>
    </dsp:sp>
    <dsp:sp modelId="{BFBDCD22-83E2-465F-B54C-7737D4920208}">
      <dsp:nvSpPr>
        <dsp:cNvPr id="0" name=""/>
        <dsp:cNvSpPr/>
      </dsp:nvSpPr>
      <dsp:spPr>
        <a:xfrm>
          <a:off x="8489751" y="316964"/>
          <a:ext cx="4714378" cy="1885751"/>
        </a:xfrm>
        <a:prstGeom prst="chevron">
          <a:avLst/>
        </a:prstGeom>
        <a:solidFill>
          <a:schemeClr val="accent5"/>
        </a:solidFill>
        <a:ln w="5715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marL="0" lvl="0" indent="0" algn="ctr" defTabSz="2133600">
            <a:lnSpc>
              <a:spcPct val="90000"/>
            </a:lnSpc>
            <a:spcBef>
              <a:spcPct val="0"/>
            </a:spcBef>
            <a:spcAft>
              <a:spcPct val="35000"/>
            </a:spcAft>
            <a:buNone/>
          </a:pPr>
          <a:r>
            <a:rPr lang="en-US" sz="4800" kern="1200" dirty="0"/>
            <a:t>Dolor</a:t>
          </a:r>
        </a:p>
      </dsp:txBody>
      <dsp:txXfrm>
        <a:off x="9432627" y="316964"/>
        <a:ext cx="2828627" cy="18857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E5F75-B357-4336-B6C9-CD8585E244D7}">
      <dsp:nvSpPr>
        <dsp:cNvPr id="0" name=""/>
        <dsp:cNvSpPr/>
      </dsp:nvSpPr>
      <dsp:spPr>
        <a:xfrm>
          <a:off x="964987" y="486299"/>
          <a:ext cx="3526440" cy="1224686"/>
        </a:xfrm>
        <a:prstGeom prst="ellipse">
          <a:avLst/>
        </a:prstGeom>
        <a:solidFill>
          <a:schemeClr val="bg2">
            <a:lumMod val="95000"/>
            <a:alpha val="40000"/>
          </a:schemeClr>
        </a:solidFill>
        <a:ln>
          <a:noFill/>
        </a:ln>
        <a:effectLst/>
      </dsp:spPr>
      <dsp:style>
        <a:lnRef idx="0">
          <a:scrgbClr r="0" g="0" b="0"/>
        </a:lnRef>
        <a:fillRef idx="1">
          <a:scrgbClr r="0" g="0" b="0"/>
        </a:fillRef>
        <a:effectRef idx="0">
          <a:scrgbClr r="0" g="0" b="0"/>
        </a:effectRef>
        <a:fontRef idx="minor"/>
      </dsp:style>
    </dsp:sp>
    <dsp:sp modelId="{00DD8F79-B526-4777-AFD1-2CC3F085DA25}">
      <dsp:nvSpPr>
        <dsp:cNvPr id="0" name=""/>
        <dsp:cNvSpPr/>
      </dsp:nvSpPr>
      <dsp:spPr>
        <a:xfrm>
          <a:off x="2391965" y="3485140"/>
          <a:ext cx="683418" cy="437388"/>
        </a:xfrm>
        <a:prstGeom prst="downArrow">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E22BD0-3723-4AE0-91B5-47056A6802AD}">
      <dsp:nvSpPr>
        <dsp:cNvPr id="0" name=""/>
        <dsp:cNvSpPr/>
      </dsp:nvSpPr>
      <dsp:spPr>
        <a:xfrm>
          <a:off x="1093469" y="3835051"/>
          <a:ext cx="3280410" cy="82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 </a:t>
          </a:r>
        </a:p>
      </dsp:txBody>
      <dsp:txXfrm>
        <a:off x="1093469" y="3835051"/>
        <a:ext cx="3280410" cy="820102"/>
      </dsp:txXfrm>
    </dsp:sp>
    <dsp:sp modelId="{0C07AFC2-0B6F-4066-A778-392E0F058E5B}">
      <dsp:nvSpPr>
        <dsp:cNvPr id="0" name=""/>
        <dsp:cNvSpPr/>
      </dsp:nvSpPr>
      <dsp:spPr>
        <a:xfrm>
          <a:off x="2247080" y="1805570"/>
          <a:ext cx="1230153" cy="1230153"/>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Dolor</a:t>
          </a:r>
        </a:p>
      </dsp:txBody>
      <dsp:txXfrm>
        <a:off x="2427232" y="1985722"/>
        <a:ext cx="869849" cy="869849"/>
      </dsp:txXfrm>
    </dsp:sp>
    <dsp:sp modelId="{39EE70D0-4CDF-4D55-9E7C-3D77B41F080F}">
      <dsp:nvSpPr>
        <dsp:cNvPr id="0" name=""/>
        <dsp:cNvSpPr/>
      </dsp:nvSpPr>
      <dsp:spPr>
        <a:xfrm>
          <a:off x="1366837" y="882682"/>
          <a:ext cx="1230153" cy="1230153"/>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Ipsum</a:t>
          </a:r>
          <a:endParaRPr lang="en-US" sz="2400" kern="1200" dirty="0"/>
        </a:p>
      </dsp:txBody>
      <dsp:txXfrm>
        <a:off x="1546989" y="1062834"/>
        <a:ext cx="869849" cy="869849"/>
      </dsp:txXfrm>
    </dsp:sp>
    <dsp:sp modelId="{9511B8C8-4032-421C-B94F-5A231FB43680}">
      <dsp:nvSpPr>
        <dsp:cNvPr id="0" name=""/>
        <dsp:cNvSpPr/>
      </dsp:nvSpPr>
      <dsp:spPr>
        <a:xfrm>
          <a:off x="2624328" y="566203"/>
          <a:ext cx="1230153" cy="1230153"/>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Lorem</a:t>
          </a:r>
          <a:endParaRPr lang="en-US" sz="2400" kern="1200" dirty="0"/>
        </a:p>
      </dsp:txBody>
      <dsp:txXfrm>
        <a:off x="2804480" y="746355"/>
        <a:ext cx="869849" cy="869849"/>
      </dsp:txXfrm>
    </dsp:sp>
    <dsp:sp modelId="{3BD31C3B-3C0F-4164-B562-F652B79BDDAA}">
      <dsp:nvSpPr>
        <dsp:cNvPr id="0" name=""/>
        <dsp:cNvSpPr/>
      </dsp:nvSpPr>
      <dsp:spPr>
        <a:xfrm>
          <a:off x="895650" y="335947"/>
          <a:ext cx="3827145" cy="3061716"/>
        </a:xfrm>
        <a:prstGeom prst="funnel">
          <a:avLst/>
        </a:prstGeom>
        <a:solidFill>
          <a:schemeClr val="lt1">
            <a:alpha val="40000"/>
            <a:hueOff val="0"/>
            <a:satOff val="0"/>
            <a:lumOff val="0"/>
            <a:alphaOff val="0"/>
          </a:schemeClr>
        </a:solidFill>
        <a:ln w="6350" cap="flat" cmpd="sng" algn="ctr">
          <a:solidFill>
            <a:schemeClr val="bg2">
              <a:lumMod val="7500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E5F75-B357-4336-B6C9-CD8585E244D7}">
      <dsp:nvSpPr>
        <dsp:cNvPr id="0" name=""/>
        <dsp:cNvSpPr/>
      </dsp:nvSpPr>
      <dsp:spPr>
        <a:xfrm>
          <a:off x="964987" y="486299"/>
          <a:ext cx="3526440" cy="1224686"/>
        </a:xfrm>
        <a:prstGeom prst="ellipse">
          <a:avLst/>
        </a:prstGeom>
        <a:solidFill>
          <a:schemeClr val="bg2">
            <a:lumMod val="95000"/>
            <a:alpha val="40000"/>
          </a:schemeClr>
        </a:solidFill>
        <a:ln>
          <a:noFill/>
        </a:ln>
        <a:effectLst/>
      </dsp:spPr>
      <dsp:style>
        <a:lnRef idx="0">
          <a:scrgbClr r="0" g="0" b="0"/>
        </a:lnRef>
        <a:fillRef idx="1">
          <a:scrgbClr r="0" g="0" b="0"/>
        </a:fillRef>
        <a:effectRef idx="0">
          <a:scrgbClr r="0" g="0" b="0"/>
        </a:effectRef>
        <a:fontRef idx="minor"/>
      </dsp:style>
    </dsp:sp>
    <dsp:sp modelId="{00DD8F79-B526-4777-AFD1-2CC3F085DA25}">
      <dsp:nvSpPr>
        <dsp:cNvPr id="0" name=""/>
        <dsp:cNvSpPr/>
      </dsp:nvSpPr>
      <dsp:spPr>
        <a:xfrm>
          <a:off x="2391965" y="3485140"/>
          <a:ext cx="683418" cy="437388"/>
        </a:xfrm>
        <a:prstGeom prst="downArrow">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E22BD0-3723-4AE0-91B5-47056A6802AD}">
      <dsp:nvSpPr>
        <dsp:cNvPr id="0" name=""/>
        <dsp:cNvSpPr/>
      </dsp:nvSpPr>
      <dsp:spPr>
        <a:xfrm>
          <a:off x="1093469" y="3835051"/>
          <a:ext cx="3280410" cy="82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 </a:t>
          </a:r>
        </a:p>
      </dsp:txBody>
      <dsp:txXfrm>
        <a:off x="1093469" y="3835051"/>
        <a:ext cx="3280410" cy="820102"/>
      </dsp:txXfrm>
    </dsp:sp>
    <dsp:sp modelId="{0C07AFC2-0B6F-4066-A778-392E0F058E5B}">
      <dsp:nvSpPr>
        <dsp:cNvPr id="0" name=""/>
        <dsp:cNvSpPr/>
      </dsp:nvSpPr>
      <dsp:spPr>
        <a:xfrm>
          <a:off x="2247080" y="1805570"/>
          <a:ext cx="1230153" cy="1230153"/>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Dolor</a:t>
          </a:r>
        </a:p>
      </dsp:txBody>
      <dsp:txXfrm>
        <a:off x="2427232" y="1985722"/>
        <a:ext cx="869849" cy="869849"/>
      </dsp:txXfrm>
    </dsp:sp>
    <dsp:sp modelId="{39EE70D0-4CDF-4D55-9E7C-3D77B41F080F}">
      <dsp:nvSpPr>
        <dsp:cNvPr id="0" name=""/>
        <dsp:cNvSpPr/>
      </dsp:nvSpPr>
      <dsp:spPr>
        <a:xfrm>
          <a:off x="1366837" y="882682"/>
          <a:ext cx="1230153" cy="1230153"/>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Ipsum</a:t>
          </a:r>
          <a:endParaRPr lang="en-US" sz="2400" kern="1200" dirty="0"/>
        </a:p>
      </dsp:txBody>
      <dsp:txXfrm>
        <a:off x="1546989" y="1062834"/>
        <a:ext cx="869849" cy="869849"/>
      </dsp:txXfrm>
    </dsp:sp>
    <dsp:sp modelId="{9511B8C8-4032-421C-B94F-5A231FB43680}">
      <dsp:nvSpPr>
        <dsp:cNvPr id="0" name=""/>
        <dsp:cNvSpPr/>
      </dsp:nvSpPr>
      <dsp:spPr>
        <a:xfrm>
          <a:off x="2624328" y="585258"/>
          <a:ext cx="1230153" cy="1230153"/>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Lorem</a:t>
          </a:r>
          <a:endParaRPr lang="en-US" sz="2400" kern="1200" dirty="0"/>
        </a:p>
      </dsp:txBody>
      <dsp:txXfrm>
        <a:off x="2804480" y="765410"/>
        <a:ext cx="869849" cy="869849"/>
      </dsp:txXfrm>
    </dsp:sp>
    <dsp:sp modelId="{3BD31C3B-3C0F-4164-B562-F652B79BDDAA}">
      <dsp:nvSpPr>
        <dsp:cNvPr id="0" name=""/>
        <dsp:cNvSpPr/>
      </dsp:nvSpPr>
      <dsp:spPr>
        <a:xfrm>
          <a:off x="895650" y="335947"/>
          <a:ext cx="3827145" cy="3061716"/>
        </a:xfrm>
        <a:prstGeom prst="funnel">
          <a:avLst/>
        </a:prstGeom>
        <a:solidFill>
          <a:schemeClr val="lt1">
            <a:alpha val="40000"/>
            <a:hueOff val="0"/>
            <a:satOff val="0"/>
            <a:lumOff val="0"/>
            <a:alphaOff val="0"/>
          </a:schemeClr>
        </a:solidFill>
        <a:ln w="6350" cap="flat" cmpd="sng" algn="ctr">
          <a:solidFill>
            <a:schemeClr val="bg2">
              <a:lumMod val="7500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E5F75-B357-4336-B6C9-CD8585E244D7}">
      <dsp:nvSpPr>
        <dsp:cNvPr id="0" name=""/>
        <dsp:cNvSpPr/>
      </dsp:nvSpPr>
      <dsp:spPr>
        <a:xfrm>
          <a:off x="964987" y="486299"/>
          <a:ext cx="3526440" cy="1224686"/>
        </a:xfrm>
        <a:prstGeom prst="ellipse">
          <a:avLst/>
        </a:prstGeom>
        <a:solidFill>
          <a:schemeClr val="bg2">
            <a:lumMod val="95000"/>
            <a:alpha val="40000"/>
          </a:schemeClr>
        </a:solidFill>
        <a:ln>
          <a:noFill/>
        </a:ln>
        <a:effectLst/>
      </dsp:spPr>
      <dsp:style>
        <a:lnRef idx="0">
          <a:scrgbClr r="0" g="0" b="0"/>
        </a:lnRef>
        <a:fillRef idx="1">
          <a:scrgbClr r="0" g="0" b="0"/>
        </a:fillRef>
        <a:effectRef idx="0">
          <a:scrgbClr r="0" g="0" b="0"/>
        </a:effectRef>
        <a:fontRef idx="minor"/>
      </dsp:style>
    </dsp:sp>
    <dsp:sp modelId="{00DD8F79-B526-4777-AFD1-2CC3F085DA25}">
      <dsp:nvSpPr>
        <dsp:cNvPr id="0" name=""/>
        <dsp:cNvSpPr/>
      </dsp:nvSpPr>
      <dsp:spPr>
        <a:xfrm>
          <a:off x="2391965" y="3485140"/>
          <a:ext cx="683418" cy="437388"/>
        </a:xfrm>
        <a:prstGeom prst="downArrow">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E22BD0-3723-4AE0-91B5-47056A6802AD}">
      <dsp:nvSpPr>
        <dsp:cNvPr id="0" name=""/>
        <dsp:cNvSpPr/>
      </dsp:nvSpPr>
      <dsp:spPr>
        <a:xfrm>
          <a:off x="1093469" y="3835051"/>
          <a:ext cx="3280410" cy="82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 </a:t>
          </a:r>
        </a:p>
      </dsp:txBody>
      <dsp:txXfrm>
        <a:off x="1093469" y="3835051"/>
        <a:ext cx="3280410" cy="820102"/>
      </dsp:txXfrm>
    </dsp:sp>
    <dsp:sp modelId="{0C07AFC2-0B6F-4066-A778-392E0F058E5B}">
      <dsp:nvSpPr>
        <dsp:cNvPr id="0" name=""/>
        <dsp:cNvSpPr/>
      </dsp:nvSpPr>
      <dsp:spPr>
        <a:xfrm>
          <a:off x="2247080" y="1805570"/>
          <a:ext cx="1230153" cy="1230153"/>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Dolor</a:t>
          </a:r>
        </a:p>
      </dsp:txBody>
      <dsp:txXfrm>
        <a:off x="2427232" y="1985722"/>
        <a:ext cx="869849" cy="869849"/>
      </dsp:txXfrm>
    </dsp:sp>
    <dsp:sp modelId="{39EE70D0-4CDF-4D55-9E7C-3D77B41F080F}">
      <dsp:nvSpPr>
        <dsp:cNvPr id="0" name=""/>
        <dsp:cNvSpPr/>
      </dsp:nvSpPr>
      <dsp:spPr>
        <a:xfrm>
          <a:off x="1366837" y="882682"/>
          <a:ext cx="1230153" cy="1230153"/>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Ipsum</a:t>
          </a:r>
          <a:endParaRPr lang="en-US" sz="2400" kern="1200" dirty="0"/>
        </a:p>
      </dsp:txBody>
      <dsp:txXfrm>
        <a:off x="1546989" y="1062834"/>
        <a:ext cx="869849" cy="869849"/>
      </dsp:txXfrm>
    </dsp:sp>
    <dsp:sp modelId="{9511B8C8-4032-421C-B94F-5A231FB43680}">
      <dsp:nvSpPr>
        <dsp:cNvPr id="0" name=""/>
        <dsp:cNvSpPr/>
      </dsp:nvSpPr>
      <dsp:spPr>
        <a:xfrm>
          <a:off x="2624328" y="585258"/>
          <a:ext cx="1230153" cy="1230153"/>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Lorem</a:t>
          </a:r>
          <a:endParaRPr lang="en-US" sz="2400" kern="1200" dirty="0"/>
        </a:p>
      </dsp:txBody>
      <dsp:txXfrm>
        <a:off x="2804480" y="765410"/>
        <a:ext cx="869849" cy="869849"/>
      </dsp:txXfrm>
    </dsp:sp>
    <dsp:sp modelId="{3BD31C3B-3C0F-4164-B562-F652B79BDDAA}">
      <dsp:nvSpPr>
        <dsp:cNvPr id="0" name=""/>
        <dsp:cNvSpPr/>
      </dsp:nvSpPr>
      <dsp:spPr>
        <a:xfrm>
          <a:off x="895650" y="335947"/>
          <a:ext cx="3827145" cy="3061716"/>
        </a:xfrm>
        <a:prstGeom prst="funnel">
          <a:avLst/>
        </a:prstGeom>
        <a:solidFill>
          <a:schemeClr val="lt1">
            <a:alpha val="40000"/>
            <a:hueOff val="0"/>
            <a:satOff val="0"/>
            <a:lumOff val="0"/>
            <a:alphaOff val="0"/>
          </a:schemeClr>
        </a:solidFill>
        <a:ln w="6350" cap="flat" cmpd="sng" algn="ctr">
          <a:solidFill>
            <a:schemeClr val="bg2">
              <a:lumMod val="7500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29D15-470E-490E-AFCA-252E7D0CB3F0}">
      <dsp:nvSpPr>
        <dsp:cNvPr id="0" name=""/>
        <dsp:cNvSpPr/>
      </dsp:nvSpPr>
      <dsp:spPr>
        <a:xfrm>
          <a:off x="787399" y="0"/>
          <a:ext cx="6426200" cy="6426200"/>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Sit </a:t>
          </a:r>
          <a:r>
            <a:rPr lang="en-US" sz="3000" kern="1200" dirty="0" err="1"/>
            <a:t>Amet</a:t>
          </a:r>
          <a:endParaRPr lang="en-US" sz="3000" kern="1200" dirty="0"/>
        </a:p>
      </dsp:txBody>
      <dsp:txXfrm>
        <a:off x="3102117" y="321309"/>
        <a:ext cx="1796765" cy="963930"/>
      </dsp:txXfrm>
    </dsp:sp>
    <dsp:sp modelId="{07670FBD-9E15-478C-9778-D1378B13F272}">
      <dsp:nvSpPr>
        <dsp:cNvPr id="0" name=""/>
        <dsp:cNvSpPr/>
      </dsp:nvSpPr>
      <dsp:spPr>
        <a:xfrm>
          <a:off x="1430020" y="1285240"/>
          <a:ext cx="5140960" cy="5140960"/>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Dolor</a:t>
          </a:r>
        </a:p>
      </dsp:txBody>
      <dsp:txXfrm>
        <a:off x="3102117" y="1593697"/>
        <a:ext cx="1796765" cy="925372"/>
      </dsp:txXfrm>
    </dsp:sp>
    <dsp:sp modelId="{437E83A3-53AA-4A32-A625-0B995DFF694A}">
      <dsp:nvSpPr>
        <dsp:cNvPr id="0" name=""/>
        <dsp:cNvSpPr/>
      </dsp:nvSpPr>
      <dsp:spPr>
        <a:xfrm>
          <a:off x="2072639" y="2570479"/>
          <a:ext cx="3855720" cy="3855720"/>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Ipsum</a:t>
          </a:r>
        </a:p>
      </dsp:txBody>
      <dsp:txXfrm>
        <a:off x="3102117" y="2859658"/>
        <a:ext cx="1796765" cy="867537"/>
      </dsp:txXfrm>
    </dsp:sp>
    <dsp:sp modelId="{03A29B71-4ED7-4772-B55B-E9B11EF3C98A}">
      <dsp:nvSpPr>
        <dsp:cNvPr id="0" name=""/>
        <dsp:cNvSpPr/>
      </dsp:nvSpPr>
      <dsp:spPr>
        <a:xfrm>
          <a:off x="2715259" y="3855720"/>
          <a:ext cx="2570480" cy="2570480"/>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Lorem</a:t>
          </a:r>
        </a:p>
      </dsp:txBody>
      <dsp:txXfrm>
        <a:off x="3091698" y="4498340"/>
        <a:ext cx="1817603" cy="12852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9F7C8-3AE7-41E9-8F47-D9713C515BA4}">
      <dsp:nvSpPr>
        <dsp:cNvPr id="0" name=""/>
        <dsp:cNvSpPr/>
      </dsp:nvSpPr>
      <dsp:spPr>
        <a:xfrm>
          <a:off x="4267195" y="2109168"/>
          <a:ext cx="2996184" cy="2996550"/>
        </a:xfrm>
        <a:prstGeom prst="ellipse">
          <a:avLst/>
        </a:prstGeom>
        <a:solidFill>
          <a:schemeClr val="accent2"/>
        </a:solidFill>
        <a:ln w="7620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Busy professionals</a:t>
          </a:r>
        </a:p>
      </dsp:txBody>
      <dsp:txXfrm>
        <a:off x="4705976" y="2548003"/>
        <a:ext cx="2118622" cy="2118880"/>
      </dsp:txXfrm>
    </dsp:sp>
    <dsp:sp modelId="{5551345A-2A4F-4457-99E5-8AC3532E450B}">
      <dsp:nvSpPr>
        <dsp:cNvPr id="0" name=""/>
        <dsp:cNvSpPr/>
      </dsp:nvSpPr>
      <dsp:spPr>
        <a:xfrm>
          <a:off x="0" y="2047812"/>
          <a:ext cx="2996184" cy="2996550"/>
        </a:xfrm>
        <a:prstGeom prst="ellipse">
          <a:avLst/>
        </a:prstGeom>
        <a:solidFill>
          <a:schemeClr val="accent4"/>
        </a:solidFill>
        <a:ln w="7620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effectLst/>
            </a:rPr>
            <a:t>Values good quality</a:t>
          </a:r>
        </a:p>
      </dsp:txBody>
      <dsp:txXfrm>
        <a:off x="438781" y="2486647"/>
        <a:ext cx="2118622" cy="2118880"/>
      </dsp:txXfrm>
    </dsp:sp>
    <dsp:sp modelId="{00854BC1-6538-4A8D-88AD-EAE96467F534}">
      <dsp:nvSpPr>
        <dsp:cNvPr id="0" name=""/>
        <dsp:cNvSpPr/>
      </dsp:nvSpPr>
      <dsp:spPr>
        <a:xfrm>
          <a:off x="2109219" y="3926576"/>
          <a:ext cx="2996184" cy="2996550"/>
        </a:xfrm>
        <a:prstGeom prst="ellipse">
          <a:avLst/>
        </a:prstGeom>
        <a:solidFill>
          <a:schemeClr val="accent3"/>
        </a:solidFill>
        <a:ln w="7620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Values good support</a:t>
          </a:r>
        </a:p>
      </dsp:txBody>
      <dsp:txXfrm>
        <a:off x="2548000" y="4365411"/>
        <a:ext cx="2118622" cy="2118880"/>
      </dsp:txXfrm>
    </dsp:sp>
    <dsp:sp modelId="{DA9EBB46-15CB-464D-8B22-766822EE69D9}">
      <dsp:nvSpPr>
        <dsp:cNvPr id="0" name=""/>
        <dsp:cNvSpPr/>
      </dsp:nvSpPr>
      <dsp:spPr>
        <a:xfrm>
          <a:off x="2185431" y="204334"/>
          <a:ext cx="2996184" cy="2996550"/>
        </a:xfrm>
        <a:prstGeom prst="ellipse">
          <a:avLst/>
        </a:prstGeom>
        <a:solidFill>
          <a:schemeClr val="accent1"/>
        </a:solidFill>
        <a:ln w="7620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Needs reliable service</a:t>
          </a:r>
        </a:p>
      </dsp:txBody>
      <dsp:txXfrm>
        <a:off x="2624212" y="643169"/>
        <a:ext cx="2118622" cy="21188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070CB-556C-43A8-A45A-052EF2A70BE0}">
      <dsp:nvSpPr>
        <dsp:cNvPr id="0" name=""/>
        <dsp:cNvSpPr/>
      </dsp:nvSpPr>
      <dsp:spPr>
        <a:xfrm>
          <a:off x="1476184" y="283040"/>
          <a:ext cx="2559199" cy="2559460"/>
        </a:xfrm>
        <a:prstGeom prst="circularArrow">
          <a:avLst>
            <a:gd name="adj1" fmla="val 10980"/>
            <a:gd name="adj2" fmla="val 1142322"/>
            <a:gd name="adj3" fmla="val 4500000"/>
            <a:gd name="adj4" fmla="val 10800000"/>
            <a:gd name="adj5" fmla="val 125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A0DC60-6E7D-4A37-BF22-3DE46E4F688E}">
      <dsp:nvSpPr>
        <dsp:cNvPr id="0" name=""/>
        <dsp:cNvSpPr/>
      </dsp:nvSpPr>
      <dsp:spPr>
        <a:xfrm>
          <a:off x="2041215" y="1209495"/>
          <a:ext cx="1428178" cy="714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US" sz="4600" kern="1200" dirty="0"/>
            <a:t> </a:t>
          </a:r>
        </a:p>
      </dsp:txBody>
      <dsp:txXfrm>
        <a:off x="2041215" y="1209495"/>
        <a:ext cx="1428178" cy="714015"/>
      </dsp:txXfrm>
    </dsp:sp>
    <dsp:sp modelId="{9F69F44C-E011-4FA7-8046-FF6B13168904}">
      <dsp:nvSpPr>
        <dsp:cNvPr id="0" name=""/>
        <dsp:cNvSpPr/>
      </dsp:nvSpPr>
      <dsp:spPr>
        <a:xfrm>
          <a:off x="765215" y="1753830"/>
          <a:ext cx="2559199" cy="2559460"/>
        </a:xfrm>
        <a:prstGeom prst="leftCircularArrow">
          <a:avLst>
            <a:gd name="adj1" fmla="val 10980"/>
            <a:gd name="adj2" fmla="val 1142322"/>
            <a:gd name="adj3" fmla="val 6300000"/>
            <a:gd name="adj4" fmla="val 18900000"/>
            <a:gd name="adj5" fmla="val 125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1FA46F-058E-4C4A-A630-2FAAC23201F5}">
      <dsp:nvSpPr>
        <dsp:cNvPr id="0" name=""/>
        <dsp:cNvSpPr/>
      </dsp:nvSpPr>
      <dsp:spPr>
        <a:xfrm>
          <a:off x="1327365" y="2683001"/>
          <a:ext cx="1428178" cy="714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US" sz="4600" kern="1200" dirty="0"/>
            <a:t> </a:t>
          </a:r>
        </a:p>
      </dsp:txBody>
      <dsp:txXfrm>
        <a:off x="1327365" y="2683001"/>
        <a:ext cx="1428178" cy="714015"/>
      </dsp:txXfrm>
    </dsp:sp>
    <dsp:sp modelId="{A25F8DCE-932A-4998-9621-7A655880AB23}">
      <dsp:nvSpPr>
        <dsp:cNvPr id="0" name=""/>
        <dsp:cNvSpPr/>
      </dsp:nvSpPr>
      <dsp:spPr>
        <a:xfrm>
          <a:off x="1476184" y="3230050"/>
          <a:ext cx="2559199" cy="2559460"/>
        </a:xfrm>
        <a:prstGeom prst="circularArrow">
          <a:avLst>
            <a:gd name="adj1" fmla="val 10980"/>
            <a:gd name="adj2" fmla="val 1142322"/>
            <a:gd name="adj3" fmla="val 4500000"/>
            <a:gd name="adj4" fmla="val 13500000"/>
            <a:gd name="adj5" fmla="val 125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0A3C5B-BBFB-4B91-9ADE-4B000B071B45}">
      <dsp:nvSpPr>
        <dsp:cNvPr id="0" name=""/>
        <dsp:cNvSpPr/>
      </dsp:nvSpPr>
      <dsp:spPr>
        <a:xfrm>
          <a:off x="2041215" y="4156506"/>
          <a:ext cx="1428178" cy="714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endParaRPr lang="en-US" sz="4600" kern="1200"/>
        </a:p>
      </dsp:txBody>
      <dsp:txXfrm>
        <a:off x="2041215" y="4156506"/>
        <a:ext cx="1428178" cy="714015"/>
      </dsp:txXfrm>
    </dsp:sp>
    <dsp:sp modelId="{25652747-725D-4206-B141-FF0CACC20AD4}">
      <dsp:nvSpPr>
        <dsp:cNvPr id="0" name=""/>
        <dsp:cNvSpPr/>
      </dsp:nvSpPr>
      <dsp:spPr>
        <a:xfrm>
          <a:off x="947638" y="4870521"/>
          <a:ext cx="2198674" cy="2199737"/>
        </a:xfrm>
        <a:prstGeom prst="blockArc">
          <a:avLst>
            <a:gd name="adj1" fmla="val 0"/>
            <a:gd name="adj2" fmla="val 18900000"/>
            <a:gd name="adj3" fmla="val 1274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C3F398-FD6B-4C46-87B8-3E4446333860}">
      <dsp:nvSpPr>
        <dsp:cNvPr id="0" name=""/>
        <dsp:cNvSpPr/>
      </dsp:nvSpPr>
      <dsp:spPr>
        <a:xfrm>
          <a:off x="1327365" y="5630011"/>
          <a:ext cx="1428178" cy="714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US" sz="4600" kern="1200" dirty="0"/>
            <a:t> </a:t>
          </a:r>
        </a:p>
      </dsp:txBody>
      <dsp:txXfrm>
        <a:off x="1327365" y="5630011"/>
        <a:ext cx="1428178" cy="71401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0D276-A8C3-444B-B9FE-4EFDEA88E929}">
      <dsp:nvSpPr>
        <dsp:cNvPr id="0" name=""/>
        <dsp:cNvSpPr/>
      </dsp:nvSpPr>
      <dsp:spPr>
        <a:xfrm>
          <a:off x="527257" y="1974212"/>
          <a:ext cx="1637569" cy="1637569"/>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EC8BD1-4C82-4A36-8BF9-5986CF38437D}">
      <dsp:nvSpPr>
        <dsp:cNvPr id="0" name=""/>
        <dsp:cNvSpPr/>
      </dsp:nvSpPr>
      <dsp:spPr>
        <a:xfrm>
          <a:off x="429505" y="920712"/>
          <a:ext cx="1856499" cy="1365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0" bIns="0" numCol="1" spcCol="1270" anchor="ctr" anchorCtr="0">
          <a:noAutofit/>
        </a:bodyPr>
        <a:lstStyle/>
        <a:p>
          <a:pPr marL="0" lvl="0" indent="0" algn="ctr" defTabSz="1066800">
            <a:lnSpc>
              <a:spcPct val="90000"/>
            </a:lnSpc>
            <a:spcBef>
              <a:spcPct val="0"/>
            </a:spcBef>
            <a:spcAft>
              <a:spcPct val="35000"/>
            </a:spcAft>
            <a:buNone/>
          </a:pPr>
          <a:r>
            <a:rPr lang="da-DK" sz="2400" b="0" i="0" kern="1200" dirty="0"/>
            <a:t>Lorem ipsum dolor sit amet</a:t>
          </a:r>
          <a:endParaRPr lang="en-US" sz="2400" kern="1200" dirty="0"/>
        </a:p>
      </dsp:txBody>
      <dsp:txXfrm>
        <a:off x="429505" y="920712"/>
        <a:ext cx="1856499" cy="1365295"/>
      </dsp:txXfrm>
    </dsp:sp>
    <dsp:sp modelId="{0C360B84-3A21-498A-AC81-BD15225EBED0}">
      <dsp:nvSpPr>
        <dsp:cNvPr id="0" name=""/>
        <dsp:cNvSpPr/>
      </dsp:nvSpPr>
      <dsp:spPr>
        <a:xfrm>
          <a:off x="2424438" y="2367995"/>
          <a:ext cx="850002" cy="850002"/>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F1BD81-9D9E-4AC4-87B0-66FC99A5CF60}">
      <dsp:nvSpPr>
        <dsp:cNvPr id="0" name=""/>
        <dsp:cNvSpPr/>
      </dsp:nvSpPr>
      <dsp:spPr>
        <a:xfrm rot="17700000">
          <a:off x="1417727" y="3551064"/>
          <a:ext cx="1760959" cy="849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120" bIns="0" numCol="1" spcCol="1270" anchor="ctr" anchorCtr="0">
          <a:noAutofit/>
        </a:bodyPr>
        <a:lstStyle/>
        <a:p>
          <a:pPr marL="0" lvl="0" indent="0" algn="r" defTabSz="1244600">
            <a:lnSpc>
              <a:spcPct val="90000"/>
            </a:lnSpc>
            <a:spcBef>
              <a:spcPct val="0"/>
            </a:spcBef>
            <a:spcAft>
              <a:spcPct val="35000"/>
            </a:spcAft>
            <a:buNone/>
          </a:pPr>
          <a:r>
            <a:rPr lang="en-US" sz="2800" kern="1200" dirty="0"/>
            <a:t>Traffic</a:t>
          </a:r>
        </a:p>
      </dsp:txBody>
      <dsp:txXfrm>
        <a:off x="1417727" y="3551064"/>
        <a:ext cx="1760959" cy="849068"/>
      </dsp:txXfrm>
    </dsp:sp>
    <dsp:sp modelId="{5EB6A9FB-EBC2-482E-B08C-68BA55B031A7}">
      <dsp:nvSpPr>
        <dsp:cNvPr id="0" name=""/>
        <dsp:cNvSpPr/>
      </dsp:nvSpPr>
      <dsp:spPr>
        <a:xfrm rot="17700000">
          <a:off x="2520192" y="1185860"/>
          <a:ext cx="1760959" cy="849068"/>
        </a:xfrm>
        <a:prstGeom prst="rect">
          <a:avLst/>
        </a:prstGeom>
        <a:noFill/>
        <a:ln>
          <a:noFill/>
        </a:ln>
        <a:effectLst/>
      </dsp:spPr>
      <dsp:style>
        <a:lnRef idx="0">
          <a:scrgbClr r="0" g="0" b="0"/>
        </a:lnRef>
        <a:fillRef idx="0">
          <a:scrgbClr r="0" g="0" b="0"/>
        </a:fillRef>
        <a:effectRef idx="0">
          <a:scrgbClr r="0" g="0" b="0"/>
        </a:effectRef>
        <a:fontRef idx="minor"/>
      </dsp:style>
    </dsp:sp>
    <dsp:sp modelId="{89E3ED51-246E-4BB8-93F3-37710FF21ECD}">
      <dsp:nvSpPr>
        <dsp:cNvPr id="0" name=""/>
        <dsp:cNvSpPr/>
      </dsp:nvSpPr>
      <dsp:spPr>
        <a:xfrm>
          <a:off x="3397657" y="2367995"/>
          <a:ext cx="850002" cy="850002"/>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38ACE2-B007-43AB-BDA3-49974CBDE8C7}">
      <dsp:nvSpPr>
        <dsp:cNvPr id="0" name=""/>
        <dsp:cNvSpPr/>
      </dsp:nvSpPr>
      <dsp:spPr>
        <a:xfrm rot="17700000">
          <a:off x="2390945" y="3551064"/>
          <a:ext cx="1760959" cy="849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120" bIns="0" numCol="1" spcCol="1270" anchor="ctr" anchorCtr="0">
          <a:noAutofit/>
        </a:bodyPr>
        <a:lstStyle/>
        <a:p>
          <a:pPr marL="0" lvl="0" indent="0" algn="r" defTabSz="1244600">
            <a:lnSpc>
              <a:spcPct val="90000"/>
            </a:lnSpc>
            <a:spcBef>
              <a:spcPct val="0"/>
            </a:spcBef>
            <a:spcAft>
              <a:spcPct val="35000"/>
            </a:spcAft>
            <a:buNone/>
          </a:pPr>
          <a:r>
            <a:rPr lang="en-US" sz="2800" kern="1200" dirty="0"/>
            <a:t>Dolor</a:t>
          </a:r>
        </a:p>
      </dsp:txBody>
      <dsp:txXfrm>
        <a:off x="2390945" y="3551064"/>
        <a:ext cx="1760959" cy="849068"/>
      </dsp:txXfrm>
    </dsp:sp>
    <dsp:sp modelId="{F9003B0B-28FC-433B-AD8A-CB2836F46534}">
      <dsp:nvSpPr>
        <dsp:cNvPr id="0" name=""/>
        <dsp:cNvSpPr/>
      </dsp:nvSpPr>
      <dsp:spPr>
        <a:xfrm rot="17700000">
          <a:off x="3493410" y="1185860"/>
          <a:ext cx="1760959" cy="849068"/>
        </a:xfrm>
        <a:prstGeom prst="rect">
          <a:avLst/>
        </a:prstGeom>
        <a:noFill/>
        <a:ln>
          <a:noFill/>
        </a:ln>
        <a:effectLst/>
      </dsp:spPr>
      <dsp:style>
        <a:lnRef idx="0">
          <a:scrgbClr r="0" g="0" b="0"/>
        </a:lnRef>
        <a:fillRef idx="0">
          <a:scrgbClr r="0" g="0" b="0"/>
        </a:fillRef>
        <a:effectRef idx="0">
          <a:scrgbClr r="0" g="0" b="0"/>
        </a:effectRef>
        <a:fontRef idx="minor"/>
      </dsp:style>
    </dsp:sp>
    <dsp:sp modelId="{FC78B4E8-F9D8-439B-8A1F-33AD2E85C04E}">
      <dsp:nvSpPr>
        <dsp:cNvPr id="0" name=""/>
        <dsp:cNvSpPr/>
      </dsp:nvSpPr>
      <dsp:spPr>
        <a:xfrm>
          <a:off x="4371006" y="1974212"/>
          <a:ext cx="1637569" cy="1637569"/>
        </a:xfrm>
        <a:prstGeom prst="donut">
          <a:avLst>
            <a:gd name="adj" fmla="val 2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CCE3E6-C17F-4867-9AFB-890C4C890F35}">
      <dsp:nvSpPr>
        <dsp:cNvPr id="0" name=""/>
        <dsp:cNvSpPr/>
      </dsp:nvSpPr>
      <dsp:spPr>
        <a:xfrm>
          <a:off x="4190994" y="1076348"/>
          <a:ext cx="2035680" cy="98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0" bIns="0" numCol="1" spcCol="1270" anchor="ctr" anchorCtr="0">
          <a:noAutofit/>
        </a:bodyPr>
        <a:lstStyle/>
        <a:p>
          <a:pPr marL="0" lvl="0" indent="0" algn="ctr" defTabSz="1066800">
            <a:lnSpc>
              <a:spcPct val="90000"/>
            </a:lnSpc>
            <a:spcBef>
              <a:spcPct val="0"/>
            </a:spcBef>
            <a:spcAft>
              <a:spcPct val="35000"/>
            </a:spcAft>
            <a:buNone/>
          </a:pPr>
          <a:r>
            <a:rPr lang="da-DK" sz="2400" b="0" i="0" kern="1200" dirty="0"/>
            <a:t>Lorem ipsum dolor sit amet</a:t>
          </a:r>
          <a:endParaRPr lang="en-US" sz="2400" kern="1200" dirty="0"/>
        </a:p>
      </dsp:txBody>
      <dsp:txXfrm>
        <a:off x="4190994" y="1076348"/>
        <a:ext cx="2035680" cy="981040"/>
      </dsp:txXfrm>
    </dsp:sp>
    <dsp:sp modelId="{2BB210C1-56BC-48E1-9C3C-6783E62580D8}">
      <dsp:nvSpPr>
        <dsp:cNvPr id="0" name=""/>
        <dsp:cNvSpPr/>
      </dsp:nvSpPr>
      <dsp:spPr>
        <a:xfrm>
          <a:off x="6131923" y="2367995"/>
          <a:ext cx="850002" cy="850002"/>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4429BD-BD42-4F90-A954-D1188C893F64}">
      <dsp:nvSpPr>
        <dsp:cNvPr id="0" name=""/>
        <dsp:cNvSpPr/>
      </dsp:nvSpPr>
      <dsp:spPr>
        <a:xfrm rot="17700000">
          <a:off x="5125212" y="3551064"/>
          <a:ext cx="1760959" cy="849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120" bIns="0" numCol="1" spcCol="1270" anchor="ctr" anchorCtr="0">
          <a:noAutofit/>
        </a:bodyPr>
        <a:lstStyle/>
        <a:p>
          <a:pPr marL="0" lvl="0" indent="0" algn="r" defTabSz="1244600">
            <a:lnSpc>
              <a:spcPct val="90000"/>
            </a:lnSpc>
            <a:spcBef>
              <a:spcPct val="0"/>
            </a:spcBef>
            <a:spcAft>
              <a:spcPct val="35000"/>
            </a:spcAft>
            <a:buNone/>
          </a:pPr>
          <a:r>
            <a:rPr lang="en-US" sz="2800" kern="1200" dirty="0"/>
            <a:t>Traffic</a:t>
          </a:r>
        </a:p>
      </dsp:txBody>
      <dsp:txXfrm>
        <a:off x="5125212" y="3551064"/>
        <a:ext cx="1760959" cy="849068"/>
      </dsp:txXfrm>
    </dsp:sp>
    <dsp:sp modelId="{013CAF8A-C284-4BDD-B119-24DF55A0DBC9}">
      <dsp:nvSpPr>
        <dsp:cNvPr id="0" name=""/>
        <dsp:cNvSpPr/>
      </dsp:nvSpPr>
      <dsp:spPr>
        <a:xfrm rot="17700000">
          <a:off x="6227677" y="1185860"/>
          <a:ext cx="1760959" cy="849068"/>
        </a:xfrm>
        <a:prstGeom prst="rect">
          <a:avLst/>
        </a:prstGeom>
        <a:noFill/>
        <a:ln>
          <a:noFill/>
        </a:ln>
        <a:effectLst/>
      </dsp:spPr>
      <dsp:style>
        <a:lnRef idx="0">
          <a:scrgbClr r="0" g="0" b="0"/>
        </a:lnRef>
        <a:fillRef idx="0">
          <a:scrgbClr r="0" g="0" b="0"/>
        </a:fillRef>
        <a:effectRef idx="0">
          <a:scrgbClr r="0" g="0" b="0"/>
        </a:effectRef>
        <a:fontRef idx="minor"/>
      </dsp:style>
    </dsp:sp>
    <dsp:sp modelId="{EA82B53B-18CF-44F6-9622-9740AE725660}">
      <dsp:nvSpPr>
        <dsp:cNvPr id="0" name=""/>
        <dsp:cNvSpPr/>
      </dsp:nvSpPr>
      <dsp:spPr>
        <a:xfrm>
          <a:off x="7105141" y="2367995"/>
          <a:ext cx="850002" cy="850002"/>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C557BD-C895-4398-88D8-D3988D783F38}">
      <dsp:nvSpPr>
        <dsp:cNvPr id="0" name=""/>
        <dsp:cNvSpPr/>
      </dsp:nvSpPr>
      <dsp:spPr>
        <a:xfrm rot="17700000">
          <a:off x="6098430" y="3551064"/>
          <a:ext cx="1760959" cy="849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120" bIns="0" numCol="1" spcCol="1270" anchor="ctr" anchorCtr="0">
          <a:noAutofit/>
        </a:bodyPr>
        <a:lstStyle/>
        <a:p>
          <a:pPr marL="0" lvl="0" indent="0" algn="r" defTabSz="1244600">
            <a:lnSpc>
              <a:spcPct val="90000"/>
            </a:lnSpc>
            <a:spcBef>
              <a:spcPct val="0"/>
            </a:spcBef>
            <a:spcAft>
              <a:spcPct val="35000"/>
            </a:spcAft>
            <a:buNone/>
          </a:pPr>
          <a:r>
            <a:rPr lang="en-US" sz="2800" kern="1200" dirty="0"/>
            <a:t>Dolor</a:t>
          </a:r>
        </a:p>
      </dsp:txBody>
      <dsp:txXfrm>
        <a:off x="6098430" y="3551064"/>
        <a:ext cx="1760959" cy="849068"/>
      </dsp:txXfrm>
    </dsp:sp>
    <dsp:sp modelId="{BA29BAB4-F42D-401C-8263-3BB89714014C}">
      <dsp:nvSpPr>
        <dsp:cNvPr id="0" name=""/>
        <dsp:cNvSpPr/>
      </dsp:nvSpPr>
      <dsp:spPr>
        <a:xfrm rot="17700000">
          <a:off x="7200895" y="1185860"/>
          <a:ext cx="1760959" cy="849068"/>
        </a:xfrm>
        <a:prstGeom prst="rect">
          <a:avLst/>
        </a:prstGeom>
        <a:noFill/>
        <a:ln>
          <a:noFill/>
        </a:ln>
        <a:effectLst/>
      </dsp:spPr>
      <dsp:style>
        <a:lnRef idx="0">
          <a:scrgbClr r="0" g="0" b="0"/>
        </a:lnRef>
        <a:fillRef idx="0">
          <a:scrgbClr r="0" g="0" b="0"/>
        </a:fillRef>
        <a:effectRef idx="0">
          <a:scrgbClr r="0" g="0" b="0"/>
        </a:effectRef>
        <a:fontRef idx="minor"/>
      </dsp:style>
    </dsp:sp>
    <dsp:sp modelId="{2F1CC204-52A5-43DD-A9F1-8DF9A676B193}">
      <dsp:nvSpPr>
        <dsp:cNvPr id="0" name=""/>
        <dsp:cNvSpPr/>
      </dsp:nvSpPr>
      <dsp:spPr>
        <a:xfrm>
          <a:off x="8078491" y="1974212"/>
          <a:ext cx="1637569" cy="1637569"/>
        </a:xfrm>
        <a:prstGeom prst="donut">
          <a:avLst>
            <a:gd name="adj" fmla="val 2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D11247-4E8A-49C5-94C0-2AA09DEED244}">
      <dsp:nvSpPr>
        <dsp:cNvPr id="0" name=""/>
        <dsp:cNvSpPr/>
      </dsp:nvSpPr>
      <dsp:spPr>
        <a:xfrm>
          <a:off x="7924808" y="1066790"/>
          <a:ext cx="2035680" cy="98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0" bIns="0" numCol="1" spcCol="1270" anchor="ctr" anchorCtr="0">
          <a:noAutofit/>
        </a:bodyPr>
        <a:lstStyle/>
        <a:p>
          <a:pPr marL="0" lvl="0" indent="0" algn="ctr" defTabSz="1066800">
            <a:lnSpc>
              <a:spcPct val="90000"/>
            </a:lnSpc>
            <a:spcBef>
              <a:spcPct val="0"/>
            </a:spcBef>
            <a:spcAft>
              <a:spcPct val="35000"/>
            </a:spcAft>
            <a:buNone/>
          </a:pPr>
          <a:r>
            <a:rPr lang="da-DK" sz="2400" b="0" i="0" kern="1200" dirty="0"/>
            <a:t>Lorem ipsum dolor sit amet</a:t>
          </a:r>
          <a:endParaRPr lang="en-US" sz="2400" kern="1200" dirty="0"/>
        </a:p>
      </dsp:txBody>
      <dsp:txXfrm>
        <a:off x="7924808" y="1066790"/>
        <a:ext cx="2035680" cy="981040"/>
      </dsp:txXfrm>
    </dsp:sp>
    <dsp:sp modelId="{15DBA122-6DBB-49B0-A600-A7153A784111}">
      <dsp:nvSpPr>
        <dsp:cNvPr id="0" name=""/>
        <dsp:cNvSpPr/>
      </dsp:nvSpPr>
      <dsp:spPr>
        <a:xfrm>
          <a:off x="9839408" y="2367995"/>
          <a:ext cx="850002" cy="850002"/>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441287-C53B-4F05-A353-935809C6FC17}">
      <dsp:nvSpPr>
        <dsp:cNvPr id="0" name=""/>
        <dsp:cNvSpPr/>
      </dsp:nvSpPr>
      <dsp:spPr>
        <a:xfrm rot="17700000">
          <a:off x="8832696" y="3551064"/>
          <a:ext cx="1760959" cy="849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120" bIns="0" numCol="1" spcCol="1270" anchor="ctr" anchorCtr="0">
          <a:noAutofit/>
        </a:bodyPr>
        <a:lstStyle/>
        <a:p>
          <a:pPr marL="0" lvl="0" indent="0" algn="r" defTabSz="1244600">
            <a:lnSpc>
              <a:spcPct val="90000"/>
            </a:lnSpc>
            <a:spcBef>
              <a:spcPct val="0"/>
            </a:spcBef>
            <a:spcAft>
              <a:spcPct val="35000"/>
            </a:spcAft>
            <a:buNone/>
          </a:pPr>
          <a:r>
            <a:rPr lang="en-US" sz="2800" kern="1200" dirty="0"/>
            <a:t>Traffic</a:t>
          </a:r>
        </a:p>
      </dsp:txBody>
      <dsp:txXfrm>
        <a:off x="8832696" y="3551064"/>
        <a:ext cx="1760959" cy="849068"/>
      </dsp:txXfrm>
    </dsp:sp>
    <dsp:sp modelId="{A1C9EB43-7CAC-43D8-92C8-29B10B626FCA}">
      <dsp:nvSpPr>
        <dsp:cNvPr id="0" name=""/>
        <dsp:cNvSpPr/>
      </dsp:nvSpPr>
      <dsp:spPr>
        <a:xfrm rot="17700000">
          <a:off x="9935161" y="1185860"/>
          <a:ext cx="1760959" cy="849068"/>
        </a:xfrm>
        <a:prstGeom prst="rect">
          <a:avLst/>
        </a:prstGeom>
        <a:noFill/>
        <a:ln>
          <a:noFill/>
        </a:ln>
        <a:effectLst/>
      </dsp:spPr>
      <dsp:style>
        <a:lnRef idx="0">
          <a:scrgbClr r="0" g="0" b="0"/>
        </a:lnRef>
        <a:fillRef idx="0">
          <a:scrgbClr r="0" g="0" b="0"/>
        </a:fillRef>
        <a:effectRef idx="0">
          <a:scrgbClr r="0" g="0" b="0"/>
        </a:effectRef>
        <a:fontRef idx="minor"/>
      </dsp:style>
    </dsp:sp>
    <dsp:sp modelId="{78B8D2B6-44A8-4747-8031-7157BCF45D78}">
      <dsp:nvSpPr>
        <dsp:cNvPr id="0" name=""/>
        <dsp:cNvSpPr/>
      </dsp:nvSpPr>
      <dsp:spPr>
        <a:xfrm>
          <a:off x="10812626" y="2367995"/>
          <a:ext cx="850002" cy="850002"/>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F85A64-2C8E-42A9-8F04-E10BB0A3E2AC}">
      <dsp:nvSpPr>
        <dsp:cNvPr id="0" name=""/>
        <dsp:cNvSpPr/>
      </dsp:nvSpPr>
      <dsp:spPr>
        <a:xfrm rot="17700000">
          <a:off x="9805915" y="3551064"/>
          <a:ext cx="1760959" cy="849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120" bIns="0" numCol="1" spcCol="1270" anchor="ctr" anchorCtr="0">
          <a:noAutofit/>
        </a:bodyPr>
        <a:lstStyle/>
        <a:p>
          <a:pPr marL="0" lvl="0" indent="0" algn="r" defTabSz="1244600">
            <a:lnSpc>
              <a:spcPct val="90000"/>
            </a:lnSpc>
            <a:spcBef>
              <a:spcPct val="0"/>
            </a:spcBef>
            <a:spcAft>
              <a:spcPct val="35000"/>
            </a:spcAft>
            <a:buNone/>
          </a:pPr>
          <a:r>
            <a:rPr lang="en-US" sz="2800" kern="1200" dirty="0"/>
            <a:t>Dolor</a:t>
          </a:r>
        </a:p>
      </dsp:txBody>
      <dsp:txXfrm>
        <a:off x="9805915" y="3551064"/>
        <a:ext cx="1760959" cy="849068"/>
      </dsp:txXfrm>
    </dsp:sp>
    <dsp:sp modelId="{B06D1966-FA40-4440-9358-931EDB2C0E6A}">
      <dsp:nvSpPr>
        <dsp:cNvPr id="0" name=""/>
        <dsp:cNvSpPr/>
      </dsp:nvSpPr>
      <dsp:spPr>
        <a:xfrm rot="17700000">
          <a:off x="10908380" y="1185860"/>
          <a:ext cx="1760959" cy="849068"/>
        </a:xfrm>
        <a:prstGeom prst="rect">
          <a:avLst/>
        </a:prstGeom>
        <a:noFill/>
        <a:ln>
          <a:noFill/>
        </a:ln>
        <a:effectLst/>
      </dsp:spPr>
      <dsp:style>
        <a:lnRef idx="0">
          <a:scrgbClr r="0" g="0" b="0"/>
        </a:lnRef>
        <a:fillRef idx="0">
          <a:scrgbClr r="0" g="0" b="0"/>
        </a:fillRef>
        <a:effectRef idx="0">
          <a:scrgbClr r="0" g="0" b="0"/>
        </a:effectRef>
        <a:fontRef idx="minor"/>
      </dsp:style>
    </dsp:sp>
    <dsp:sp modelId="{BAF8B0BD-9B52-469D-8546-B4D9A0FF2F14}">
      <dsp:nvSpPr>
        <dsp:cNvPr id="0" name=""/>
        <dsp:cNvSpPr/>
      </dsp:nvSpPr>
      <dsp:spPr>
        <a:xfrm>
          <a:off x="11785976" y="1974212"/>
          <a:ext cx="1637569" cy="1637569"/>
        </a:xfrm>
        <a:prstGeom prst="donut">
          <a:avLst>
            <a:gd name="adj" fmla="val 2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D10D79-01D9-4DC3-8108-6B169A2C15BB}">
      <dsp:nvSpPr>
        <dsp:cNvPr id="0" name=""/>
        <dsp:cNvSpPr/>
      </dsp:nvSpPr>
      <dsp:spPr>
        <a:xfrm>
          <a:off x="11680315" y="1066790"/>
          <a:ext cx="2035680" cy="98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0" bIns="0" numCol="1" spcCol="1270" anchor="ctr" anchorCtr="0">
          <a:noAutofit/>
        </a:bodyPr>
        <a:lstStyle/>
        <a:p>
          <a:pPr marL="0" lvl="0" indent="0" algn="l" defTabSz="1066800">
            <a:lnSpc>
              <a:spcPct val="90000"/>
            </a:lnSpc>
            <a:spcBef>
              <a:spcPct val="0"/>
            </a:spcBef>
            <a:spcAft>
              <a:spcPct val="35000"/>
            </a:spcAft>
            <a:buNone/>
          </a:pPr>
          <a:r>
            <a:rPr lang="da-DK" sz="2400" b="0" i="0" kern="1200" dirty="0"/>
            <a:t>Lorem ipsum dolor sit amet</a:t>
          </a:r>
          <a:endParaRPr lang="en-US" sz="2400" kern="1200" dirty="0"/>
        </a:p>
      </dsp:txBody>
      <dsp:txXfrm>
        <a:off x="11680315" y="1066790"/>
        <a:ext cx="2035680" cy="9810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309ED-3485-4ED9-9F86-C9ECFF1393AE}">
      <dsp:nvSpPr>
        <dsp:cNvPr id="0" name=""/>
        <dsp:cNvSpPr/>
      </dsp:nvSpPr>
      <dsp:spPr>
        <a:xfrm>
          <a:off x="4554" y="382339"/>
          <a:ext cx="4569321" cy="4569321"/>
        </a:xfrm>
        <a:prstGeom prst="ellipse">
          <a:avLst/>
        </a:prstGeom>
        <a:solidFill>
          <a:schemeClr val="accent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1465" tIns="35560" rIns="251465" bIns="35560" numCol="1" spcCol="1270" anchor="ctr" anchorCtr="0">
          <a:noAutofit/>
        </a:bodyPr>
        <a:lstStyle/>
        <a:p>
          <a:pPr marL="0" lvl="0" indent="0" algn="ctr" defTabSz="1244600">
            <a:lnSpc>
              <a:spcPct val="90000"/>
            </a:lnSpc>
            <a:spcBef>
              <a:spcPct val="0"/>
            </a:spcBef>
            <a:spcAft>
              <a:spcPct val="35000"/>
            </a:spcAft>
            <a:buNone/>
          </a:pPr>
          <a:r>
            <a:rPr lang="en-US" sz="2800" b="1" i="0" kern="1200" dirty="0">
              <a:latin typeface="+mn-lt"/>
            </a:rPr>
            <a:t>LOREM IPSUM</a:t>
          </a:r>
        </a:p>
        <a:p>
          <a:pPr marL="0" lvl="0" indent="0" algn="ctr" defTabSz="1244600">
            <a:lnSpc>
              <a:spcPct val="90000"/>
            </a:lnSpc>
            <a:spcBef>
              <a:spcPct val="0"/>
            </a:spcBef>
            <a:spcAft>
              <a:spcPct val="35000"/>
            </a:spcAft>
            <a:buNone/>
          </a:pPr>
          <a:r>
            <a:rPr lang="en-US" sz="2000" b="0" i="0" kern="1200" dirty="0"/>
            <a:t>Microsoft acquired PowerPoint for $14 million three months after it appeared. </a:t>
          </a:r>
        </a:p>
        <a:p>
          <a:pPr marL="0" lvl="0" indent="0" algn="ctr" defTabSz="1244600">
            <a:lnSpc>
              <a:spcPct val="90000"/>
            </a:lnSpc>
            <a:spcBef>
              <a:spcPct val="0"/>
            </a:spcBef>
            <a:spcAft>
              <a:spcPct val="35000"/>
            </a:spcAft>
            <a:buNone/>
          </a:pPr>
          <a:endParaRPr lang="en-US" sz="2400" kern="1200" dirty="0"/>
        </a:p>
      </dsp:txBody>
      <dsp:txXfrm>
        <a:off x="673716" y="1051501"/>
        <a:ext cx="3230997" cy="3230997"/>
      </dsp:txXfrm>
    </dsp:sp>
    <dsp:sp modelId="{DD3EDFB5-6A39-4405-9705-187CFF9ABFB6}">
      <dsp:nvSpPr>
        <dsp:cNvPr id="0" name=""/>
        <dsp:cNvSpPr/>
      </dsp:nvSpPr>
      <dsp:spPr>
        <a:xfrm>
          <a:off x="3660011" y="382339"/>
          <a:ext cx="4569321" cy="4569321"/>
        </a:xfrm>
        <a:prstGeom prst="ellipse">
          <a:avLst/>
        </a:prstGeom>
        <a:solidFill>
          <a:schemeClr val="accent2">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1465" tIns="35560" rIns="251465" bIns="35560" numCol="1" spcCol="1270" anchor="ctr" anchorCtr="0">
          <a:noAutofit/>
        </a:bodyPr>
        <a:lstStyle/>
        <a:p>
          <a:pPr marL="0" lvl="0" indent="0" algn="ctr" defTabSz="1244600">
            <a:lnSpc>
              <a:spcPct val="90000"/>
            </a:lnSpc>
            <a:spcBef>
              <a:spcPct val="0"/>
            </a:spcBef>
            <a:spcAft>
              <a:spcPct val="35000"/>
            </a:spcAft>
            <a:buNone/>
          </a:pPr>
          <a:r>
            <a:rPr lang="en-US" sz="2800" b="1" i="0" kern="1200" dirty="0">
              <a:latin typeface="+mn-lt"/>
            </a:rPr>
            <a:t>LOREM IPSUM</a:t>
          </a:r>
        </a:p>
        <a:p>
          <a:pPr marL="0" lvl="0" indent="0" algn="ctr" defTabSz="1244600">
            <a:lnSpc>
              <a:spcPct val="90000"/>
            </a:lnSpc>
            <a:spcBef>
              <a:spcPct val="0"/>
            </a:spcBef>
            <a:spcAft>
              <a:spcPct val="35000"/>
            </a:spcAft>
            <a:buNone/>
          </a:pPr>
          <a:r>
            <a:rPr lang="en-US" sz="2000" b="0" i="0" kern="1200" dirty="0"/>
            <a:t>Microsoft acquired PowerPoint for $14 million three months after it appeared. </a:t>
          </a:r>
          <a:endParaRPr lang="en-US" sz="2400" kern="1200" dirty="0"/>
        </a:p>
      </dsp:txBody>
      <dsp:txXfrm>
        <a:off x="4329173" y="1051501"/>
        <a:ext cx="3230997" cy="3230997"/>
      </dsp:txXfrm>
    </dsp:sp>
    <dsp:sp modelId="{7ACAD1FB-F958-4F67-95EA-E00BEC4D9CB7}">
      <dsp:nvSpPr>
        <dsp:cNvPr id="0" name=""/>
        <dsp:cNvSpPr/>
      </dsp:nvSpPr>
      <dsp:spPr>
        <a:xfrm>
          <a:off x="7315467" y="382339"/>
          <a:ext cx="4569321" cy="4569321"/>
        </a:xfrm>
        <a:prstGeom prst="ellipse">
          <a:avLst/>
        </a:prstGeom>
        <a:solidFill>
          <a:schemeClr val="accent3">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1465" tIns="35560" rIns="251465" bIns="35560" numCol="1" spcCol="1270" anchor="ctr" anchorCtr="0">
          <a:noAutofit/>
        </a:bodyPr>
        <a:lstStyle/>
        <a:p>
          <a:pPr marL="0" lvl="0" indent="0" algn="ctr" defTabSz="1244600">
            <a:lnSpc>
              <a:spcPct val="90000"/>
            </a:lnSpc>
            <a:spcBef>
              <a:spcPct val="0"/>
            </a:spcBef>
            <a:spcAft>
              <a:spcPct val="35000"/>
            </a:spcAft>
            <a:buNone/>
          </a:pPr>
          <a:r>
            <a:rPr lang="en-US" sz="2800" b="1" i="0" kern="1200" dirty="0">
              <a:latin typeface="+mn-lt"/>
            </a:rPr>
            <a:t>LOREM IPSUM</a:t>
          </a:r>
        </a:p>
        <a:p>
          <a:pPr marL="0" lvl="0" indent="0" algn="ctr" defTabSz="1244600">
            <a:lnSpc>
              <a:spcPct val="90000"/>
            </a:lnSpc>
            <a:spcBef>
              <a:spcPct val="0"/>
            </a:spcBef>
            <a:spcAft>
              <a:spcPct val="35000"/>
            </a:spcAft>
            <a:buNone/>
          </a:pPr>
          <a:r>
            <a:rPr lang="en-US" sz="2000" b="0" i="0" kern="1200" dirty="0"/>
            <a:t>Microsoft acquired PowerPoint for $14 million three months after it appeared. </a:t>
          </a:r>
          <a:endParaRPr lang="en-US" sz="2000" kern="1200" dirty="0"/>
        </a:p>
      </dsp:txBody>
      <dsp:txXfrm>
        <a:off x="7984629" y="1051501"/>
        <a:ext cx="3230997" cy="3230997"/>
      </dsp:txXfrm>
    </dsp:sp>
    <dsp:sp modelId="{58D4AA82-DFEC-4DF5-AFD0-01251AFC762D}">
      <dsp:nvSpPr>
        <dsp:cNvPr id="0" name=""/>
        <dsp:cNvSpPr/>
      </dsp:nvSpPr>
      <dsp:spPr>
        <a:xfrm>
          <a:off x="10970924" y="382339"/>
          <a:ext cx="4569321" cy="4569321"/>
        </a:xfrm>
        <a:prstGeom prst="ellipse">
          <a:avLst/>
        </a:prstGeom>
        <a:solidFill>
          <a:schemeClr val="accent4">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1465" tIns="35560" rIns="251465" bIns="35560" numCol="1" spcCol="1270" anchor="ctr" anchorCtr="0">
          <a:noAutofit/>
        </a:bodyPr>
        <a:lstStyle/>
        <a:p>
          <a:pPr marL="0" lvl="0" indent="0" algn="ctr" defTabSz="1244600">
            <a:lnSpc>
              <a:spcPct val="90000"/>
            </a:lnSpc>
            <a:spcBef>
              <a:spcPct val="0"/>
            </a:spcBef>
            <a:spcAft>
              <a:spcPct val="35000"/>
            </a:spcAft>
            <a:buNone/>
          </a:pPr>
          <a:r>
            <a:rPr lang="en-US" sz="2800" b="1" i="0" kern="1200" dirty="0">
              <a:latin typeface="+mn-lt"/>
            </a:rPr>
            <a:t>LOREM IPSUM</a:t>
          </a:r>
        </a:p>
        <a:p>
          <a:pPr marL="0" lvl="0" indent="0" algn="ctr" defTabSz="1244600">
            <a:lnSpc>
              <a:spcPct val="90000"/>
            </a:lnSpc>
            <a:spcBef>
              <a:spcPct val="0"/>
            </a:spcBef>
            <a:spcAft>
              <a:spcPct val="35000"/>
            </a:spcAft>
            <a:buNone/>
          </a:pPr>
          <a:r>
            <a:rPr lang="en-US" sz="2000" b="0" i="0" kern="1200" dirty="0"/>
            <a:t>Microsoft acquired PowerPoint for $14 million three months after it appeared. </a:t>
          </a:r>
          <a:endParaRPr lang="en-US" sz="2000" kern="1200" dirty="0"/>
        </a:p>
      </dsp:txBody>
      <dsp:txXfrm>
        <a:off x="11640086" y="1051501"/>
        <a:ext cx="3230997" cy="323099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7.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CC1735-BAB4-4714-8705-D1DF8B0420BE}" type="datetimeFigureOut">
              <a:rPr lang="en-US" smtClean="0"/>
              <a:t>4/25/2019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7AE692-284F-4FF0-8422-AD7D3BAEF799}" type="slidenum">
              <a:rPr lang="en-US" smtClean="0"/>
              <a:t>‹#›</a:t>
            </a:fld>
            <a:endParaRPr lang="en-US"/>
          </a:p>
        </p:txBody>
      </p:sp>
    </p:spTree>
    <p:extLst>
      <p:ext uri="{BB962C8B-B14F-4D97-AF65-F5344CB8AC3E}">
        <p14:creationId xmlns:p14="http://schemas.microsoft.com/office/powerpoint/2010/main" val="3768199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7AE692-284F-4FF0-8422-AD7D3BAEF799}" type="slidenum">
              <a:rPr lang="en-US" smtClean="0"/>
              <a:t>2</a:t>
            </a:fld>
            <a:endParaRPr lang="en-US"/>
          </a:p>
        </p:txBody>
      </p:sp>
    </p:spTree>
    <p:extLst>
      <p:ext uri="{BB962C8B-B14F-4D97-AF65-F5344CB8AC3E}">
        <p14:creationId xmlns:p14="http://schemas.microsoft.com/office/powerpoint/2010/main" val="177639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7AE692-284F-4FF0-8422-AD7D3BAEF799}" type="slidenum">
              <a:rPr lang="en-US" smtClean="0"/>
              <a:t>5</a:t>
            </a:fld>
            <a:endParaRPr lang="en-US"/>
          </a:p>
        </p:txBody>
      </p:sp>
    </p:spTree>
    <p:extLst>
      <p:ext uri="{BB962C8B-B14F-4D97-AF65-F5344CB8AC3E}">
        <p14:creationId xmlns:p14="http://schemas.microsoft.com/office/powerpoint/2010/main" val="241235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the placeholder icon to add your image.</a:t>
            </a:r>
            <a:r>
              <a:rPr lang="en-US" baseline="0" dirty="0"/>
              <a:t> After that </a:t>
            </a:r>
            <a:r>
              <a:rPr lang="en-US" b="1" baseline="0" dirty="0"/>
              <a:t>Right Click </a:t>
            </a:r>
            <a:r>
              <a:rPr lang="en-US" baseline="0" dirty="0"/>
              <a:t>on the image and choose -&gt; </a:t>
            </a:r>
            <a:r>
              <a:rPr lang="en-US" b="1" baseline="0" dirty="0"/>
              <a:t>Send to Back</a:t>
            </a:r>
            <a:endParaRPr lang="en-US" b="1" dirty="0"/>
          </a:p>
        </p:txBody>
      </p:sp>
      <p:sp>
        <p:nvSpPr>
          <p:cNvPr id="4" name="Slide Number Placeholder 3"/>
          <p:cNvSpPr>
            <a:spLocks noGrp="1"/>
          </p:cNvSpPr>
          <p:nvPr>
            <p:ph type="sldNum" sz="quarter" idx="10"/>
          </p:nvPr>
        </p:nvSpPr>
        <p:spPr/>
        <p:txBody>
          <a:bodyPr/>
          <a:lstStyle/>
          <a:p>
            <a:fld id="{547AE692-284F-4FF0-8422-AD7D3BAEF799}" type="slidenum">
              <a:rPr lang="en-US" smtClean="0"/>
              <a:t>6</a:t>
            </a:fld>
            <a:endParaRPr lang="en-US"/>
          </a:p>
        </p:txBody>
      </p:sp>
    </p:spTree>
    <p:extLst>
      <p:ext uri="{BB962C8B-B14F-4D97-AF65-F5344CB8AC3E}">
        <p14:creationId xmlns:p14="http://schemas.microsoft.com/office/powerpoint/2010/main" val="2635355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a:t>
            </a:r>
            <a:r>
              <a:rPr lang="en-US" b="1" dirty="0"/>
              <a:t>Format</a:t>
            </a:r>
            <a:r>
              <a:rPr lang="en-US" baseline="0" dirty="0"/>
              <a:t> -&gt; </a:t>
            </a:r>
            <a:r>
              <a:rPr lang="en-US" b="1" baseline="0" dirty="0"/>
              <a:t>Send Backward </a:t>
            </a:r>
            <a:r>
              <a:rPr lang="en-US" baseline="0" dirty="0"/>
              <a:t>if your image is over lapping the mobile phone. You might need to click it several times to get it where you need it to be.</a:t>
            </a:r>
            <a:endParaRPr lang="en-US" dirty="0"/>
          </a:p>
        </p:txBody>
      </p:sp>
      <p:sp>
        <p:nvSpPr>
          <p:cNvPr id="4" name="Slide Number Placeholder 3"/>
          <p:cNvSpPr>
            <a:spLocks noGrp="1"/>
          </p:cNvSpPr>
          <p:nvPr>
            <p:ph type="sldNum" sz="quarter" idx="10"/>
          </p:nvPr>
        </p:nvSpPr>
        <p:spPr/>
        <p:txBody>
          <a:bodyPr/>
          <a:lstStyle/>
          <a:p>
            <a:fld id="{547AE692-284F-4FF0-8422-AD7D3BAEF799}" type="slidenum">
              <a:rPr lang="en-US" smtClean="0"/>
              <a:t>13</a:t>
            </a:fld>
            <a:endParaRPr lang="en-US"/>
          </a:p>
        </p:txBody>
      </p:sp>
    </p:spTree>
    <p:extLst>
      <p:ext uri="{BB962C8B-B14F-4D97-AF65-F5344CB8AC3E}">
        <p14:creationId xmlns:p14="http://schemas.microsoft.com/office/powerpoint/2010/main" val="2362083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you can add a background image and an image to the mobile. To add an image to the mobile do as usual, click on the placeholder icon and add your</a:t>
            </a:r>
            <a:r>
              <a:rPr lang="en-US" baseline="0" dirty="0"/>
              <a:t> image. Since the background image is behind all elements, click it active and go to </a:t>
            </a:r>
            <a:r>
              <a:rPr lang="en-US" b="1" baseline="0" dirty="0"/>
              <a:t>Insert</a:t>
            </a:r>
            <a:r>
              <a:rPr lang="en-US" baseline="0" dirty="0"/>
              <a:t> -&gt; </a:t>
            </a:r>
            <a:r>
              <a:rPr lang="en-US" b="1" baseline="0" dirty="0"/>
              <a:t>Pictures</a:t>
            </a:r>
            <a:r>
              <a:rPr lang="en-US" baseline="0" dirty="0"/>
              <a:t> and choose your image. After that send your image back by right clicking the image and choosing </a:t>
            </a:r>
            <a:r>
              <a:rPr lang="en-US" b="1" baseline="0" dirty="0"/>
              <a:t>Send to Back</a:t>
            </a:r>
            <a:r>
              <a:rPr lang="en-US" baseline="0" dirty="0"/>
              <a:t>.</a:t>
            </a:r>
            <a:endParaRPr lang="en-US" dirty="0"/>
          </a:p>
        </p:txBody>
      </p:sp>
      <p:sp>
        <p:nvSpPr>
          <p:cNvPr id="4" name="Slide Number Placeholder 3"/>
          <p:cNvSpPr>
            <a:spLocks noGrp="1"/>
          </p:cNvSpPr>
          <p:nvPr>
            <p:ph type="sldNum" sz="quarter" idx="10"/>
          </p:nvPr>
        </p:nvSpPr>
        <p:spPr/>
        <p:txBody>
          <a:bodyPr/>
          <a:lstStyle/>
          <a:p>
            <a:fld id="{547AE692-284F-4FF0-8422-AD7D3BAEF799}" type="slidenum">
              <a:rPr lang="en-US" smtClean="0"/>
              <a:t>16</a:t>
            </a:fld>
            <a:endParaRPr lang="en-US"/>
          </a:p>
        </p:txBody>
      </p:sp>
    </p:spTree>
    <p:extLst>
      <p:ext uri="{BB962C8B-B14F-4D97-AF65-F5344CB8AC3E}">
        <p14:creationId xmlns:p14="http://schemas.microsoft.com/office/powerpoint/2010/main" val="466964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forget to add a </a:t>
            </a:r>
            <a:r>
              <a:rPr lang="en-US" dirty="0" err="1"/>
              <a:t>backroung</a:t>
            </a:r>
            <a:r>
              <a:rPr lang="en-US" dirty="0"/>
              <a:t> a image</a:t>
            </a:r>
            <a:r>
              <a:rPr lang="en-US" baseline="0" dirty="0"/>
              <a:t> and send it backward.</a:t>
            </a:r>
            <a:endParaRPr lang="en-US" dirty="0"/>
          </a:p>
        </p:txBody>
      </p:sp>
      <p:sp>
        <p:nvSpPr>
          <p:cNvPr id="4" name="Slide Number Placeholder 3"/>
          <p:cNvSpPr>
            <a:spLocks noGrp="1"/>
          </p:cNvSpPr>
          <p:nvPr>
            <p:ph type="sldNum" sz="quarter" idx="10"/>
          </p:nvPr>
        </p:nvSpPr>
        <p:spPr/>
        <p:txBody>
          <a:bodyPr/>
          <a:lstStyle/>
          <a:p>
            <a:fld id="{547AE692-284F-4FF0-8422-AD7D3BAEF799}" type="slidenum">
              <a:rPr lang="en-US" smtClean="0"/>
              <a:t>17</a:t>
            </a:fld>
            <a:endParaRPr lang="en-US"/>
          </a:p>
        </p:txBody>
      </p:sp>
    </p:spTree>
    <p:extLst>
      <p:ext uri="{BB962C8B-B14F-4D97-AF65-F5344CB8AC3E}">
        <p14:creationId xmlns:p14="http://schemas.microsoft.com/office/powerpoint/2010/main" val="43908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flasks are editable charts. To edit click</a:t>
            </a:r>
            <a:r>
              <a:rPr lang="en-US" baseline="0" dirty="0"/>
              <a:t> it active and go to </a:t>
            </a:r>
            <a:r>
              <a:rPr lang="en-US" b="1" baseline="0" dirty="0"/>
              <a:t>Design</a:t>
            </a:r>
            <a:r>
              <a:rPr lang="en-US" baseline="0" dirty="0"/>
              <a:t> -&gt; </a:t>
            </a:r>
            <a:r>
              <a:rPr lang="en-US" b="1" baseline="0" dirty="0"/>
              <a:t>Edit Data</a:t>
            </a:r>
            <a:endParaRPr lang="en-US" b="1" dirty="0"/>
          </a:p>
        </p:txBody>
      </p:sp>
      <p:sp>
        <p:nvSpPr>
          <p:cNvPr id="4" name="Slide Number Placeholder 3"/>
          <p:cNvSpPr>
            <a:spLocks noGrp="1"/>
          </p:cNvSpPr>
          <p:nvPr>
            <p:ph type="sldNum" sz="quarter" idx="10"/>
          </p:nvPr>
        </p:nvSpPr>
        <p:spPr/>
        <p:txBody>
          <a:bodyPr/>
          <a:lstStyle/>
          <a:p>
            <a:fld id="{547AE692-284F-4FF0-8422-AD7D3BAEF799}" type="slidenum">
              <a:rPr lang="en-US" smtClean="0"/>
              <a:t>57</a:t>
            </a:fld>
            <a:endParaRPr lang="en-US"/>
          </a:p>
        </p:txBody>
      </p:sp>
    </p:spTree>
    <p:extLst>
      <p:ext uri="{BB962C8B-B14F-4D97-AF65-F5344CB8AC3E}">
        <p14:creationId xmlns:p14="http://schemas.microsoft.com/office/powerpoint/2010/main" val="2029403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376239"/>
            <a:ext cx="15773400" cy="842961"/>
          </a:xfrm>
        </p:spPr>
        <p:txBody>
          <a:bodyPr>
            <a:normAutofit/>
          </a:bodyPr>
          <a:lstStyle>
            <a:lvl1pPr>
              <a:defRPr sz="5400"/>
            </a:lvl1pPr>
          </a:lstStyle>
          <a:p>
            <a:r>
              <a:rPr lang="en-US"/>
              <a:t>Click to edit Master title style</a:t>
            </a:r>
            <a:endParaRPr lang="en-US" dirty="0"/>
          </a:p>
        </p:txBody>
      </p:sp>
      <p:sp>
        <p:nvSpPr>
          <p:cNvPr id="8" name="Text Placeholder 7"/>
          <p:cNvSpPr>
            <a:spLocks noGrp="1"/>
          </p:cNvSpPr>
          <p:nvPr>
            <p:ph type="body" sz="quarter" idx="13"/>
          </p:nvPr>
        </p:nvSpPr>
        <p:spPr>
          <a:xfrm>
            <a:off x="1257300" y="1123950"/>
            <a:ext cx="15773400" cy="628650"/>
          </a:xfrm>
        </p:spPr>
        <p:txBody>
          <a:bodyPr>
            <a:noAutofit/>
          </a:bodyPr>
          <a:lstStyle>
            <a:lvl1pPr marL="0" indent="0">
              <a:buNone/>
              <a:defRPr sz="2400"/>
            </a:lvl1pPr>
          </a:lstStyle>
          <a:p>
            <a:pPr lvl="0"/>
            <a:r>
              <a:rPr lang="en-US" dirty="0"/>
              <a:t>Click to edit Master text styles</a:t>
            </a:r>
          </a:p>
        </p:txBody>
      </p:sp>
    </p:spTree>
    <p:extLst>
      <p:ext uri="{BB962C8B-B14F-4D97-AF65-F5344CB8AC3E}">
        <p14:creationId xmlns:p14="http://schemas.microsoft.com/office/powerpoint/2010/main" val="294841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Rectangle 4"/>
          <p:cNvSpPr/>
          <p:nvPr userDrawn="1"/>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0" hasCustomPrompt="1"/>
          </p:nvPr>
        </p:nvSpPr>
        <p:spPr>
          <a:xfrm>
            <a:off x="0" y="0"/>
            <a:ext cx="18288000" cy="10287000"/>
          </a:xfrm>
        </p:spPr>
        <p:txBody>
          <a:bodyPr/>
          <a:lstStyle>
            <a:lvl1pPr marL="0" marR="0" indent="0" algn="l" defTabSz="1371600" rtl="0" eaLnBrk="1" fontAlgn="auto" latinLnBrk="0" hangingPunct="1">
              <a:lnSpc>
                <a:spcPct val="90000"/>
              </a:lnSpc>
              <a:spcBef>
                <a:spcPts val="1500"/>
              </a:spcBef>
              <a:spcAft>
                <a:spcPts val="0"/>
              </a:spcAft>
              <a:buClrTx/>
              <a:buSzTx/>
              <a:buFont typeface="Arial" panose="020B0604020202020204" pitchFamily="34" charset="0"/>
              <a:buNone/>
              <a:tabLst/>
              <a:defRPr/>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p:txBody>
      </p:sp>
    </p:spTree>
    <p:extLst>
      <p:ext uri="{BB962C8B-B14F-4D97-AF65-F5344CB8AC3E}">
        <p14:creationId xmlns:p14="http://schemas.microsoft.com/office/powerpoint/2010/main" val="3479312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9">
    <p:spTree>
      <p:nvGrpSpPr>
        <p:cNvPr id="1" name=""/>
        <p:cNvGrpSpPr/>
        <p:nvPr/>
      </p:nvGrpSpPr>
      <p:grpSpPr>
        <a:xfrm>
          <a:off x="0" y="0"/>
          <a:ext cx="0" cy="0"/>
          <a:chOff x="0" y="0"/>
          <a:chExt cx="0" cy="0"/>
        </a:xfrm>
      </p:grpSpPr>
      <p:sp>
        <p:nvSpPr>
          <p:cNvPr id="5" name="Rectangle 4"/>
          <p:cNvSpPr/>
          <p:nvPr userDrawn="1"/>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hasCustomPrompt="1"/>
          </p:nvPr>
        </p:nvSpPr>
        <p:spPr>
          <a:xfrm>
            <a:off x="0" y="0"/>
            <a:ext cx="18288000" cy="7132320"/>
          </a:xfrm>
        </p:spPr>
        <p:txBody>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a:p>
            <a:endParaRPr lang="en-US" dirty="0"/>
          </a:p>
        </p:txBody>
      </p:sp>
    </p:spTree>
    <p:extLst>
      <p:ext uri="{BB962C8B-B14F-4D97-AF65-F5344CB8AC3E}">
        <p14:creationId xmlns:p14="http://schemas.microsoft.com/office/powerpoint/2010/main" val="3534753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obile mockup">
    <p:spTree>
      <p:nvGrpSpPr>
        <p:cNvPr id="1" name=""/>
        <p:cNvGrpSpPr/>
        <p:nvPr/>
      </p:nvGrpSpPr>
      <p:grpSpPr>
        <a:xfrm>
          <a:off x="0" y="0"/>
          <a:ext cx="0" cy="0"/>
          <a:chOff x="0" y="0"/>
          <a:chExt cx="0" cy="0"/>
        </a:xfrm>
      </p:grpSpPr>
      <p:sp>
        <p:nvSpPr>
          <p:cNvPr id="5" name="Rectangle 4"/>
          <p:cNvSpPr/>
          <p:nvPr userDrawn="1"/>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7"/>
          <p:cNvSpPr>
            <a:spLocks noGrp="1"/>
          </p:cNvSpPr>
          <p:nvPr>
            <p:ph type="pic" sz="quarter" idx="13" hasCustomPrompt="1"/>
          </p:nvPr>
        </p:nvSpPr>
        <p:spPr>
          <a:xfrm>
            <a:off x="1885950" y="1676400"/>
            <a:ext cx="3867150" cy="5010150"/>
          </a:xfrm>
        </p:spPr>
        <p:txBody>
          <a:bodyPr>
            <a:norm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a:p>
            <a:endParaRPr lang="en-US" dirty="0"/>
          </a:p>
        </p:txBody>
      </p:sp>
      <p:sp>
        <p:nvSpPr>
          <p:cNvPr id="4" name="Picture Placeholder 9"/>
          <p:cNvSpPr>
            <a:spLocks noGrp="1"/>
          </p:cNvSpPr>
          <p:nvPr>
            <p:ph type="pic" sz="quarter" idx="14" hasCustomPrompt="1"/>
          </p:nvPr>
        </p:nvSpPr>
        <p:spPr>
          <a:xfrm>
            <a:off x="5372100" y="4381500"/>
            <a:ext cx="1790700" cy="2667000"/>
          </a:xfrm>
        </p:spPr>
        <p:txBody>
          <a:bodyPr>
            <a:no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a:p>
            <a:endParaRPr lang="en-US" dirty="0"/>
          </a:p>
        </p:txBody>
      </p:sp>
    </p:spTree>
    <p:extLst>
      <p:ext uri="{BB962C8B-B14F-4D97-AF65-F5344CB8AC3E}">
        <p14:creationId xmlns:p14="http://schemas.microsoft.com/office/powerpoint/2010/main" val="636593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5" name="Rectangle 4"/>
          <p:cNvSpPr/>
          <p:nvPr userDrawn="1"/>
        </p:nvSpPr>
        <p:spPr>
          <a:xfrm>
            <a:off x="-2277374" y="138022"/>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4"/>
          <p:cNvSpPr>
            <a:spLocks noGrp="1"/>
          </p:cNvSpPr>
          <p:nvPr>
            <p:ph type="pic" sz="quarter" idx="16" hasCustomPrompt="1"/>
          </p:nvPr>
        </p:nvSpPr>
        <p:spPr>
          <a:xfrm>
            <a:off x="0" y="0"/>
            <a:ext cx="18288000" cy="6038850"/>
          </a:xfrm>
        </p:spPr>
        <p:txBody>
          <a:bodyPr>
            <a:norm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4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p:txBody>
      </p:sp>
      <p:sp>
        <p:nvSpPr>
          <p:cNvPr id="4" name="Picture Placeholder 12"/>
          <p:cNvSpPr>
            <a:spLocks noGrp="1"/>
          </p:cNvSpPr>
          <p:nvPr>
            <p:ph type="pic" sz="quarter" idx="15" hasCustomPrompt="1"/>
          </p:nvPr>
        </p:nvSpPr>
        <p:spPr>
          <a:xfrm>
            <a:off x="6362700" y="2933700"/>
            <a:ext cx="5486400" cy="3333750"/>
          </a:xfrm>
        </p:spPr>
        <p:txBody>
          <a:bodyPr>
            <a:norm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p:txBody>
      </p:sp>
    </p:spTree>
    <p:extLst>
      <p:ext uri="{BB962C8B-B14F-4D97-AF65-F5344CB8AC3E}">
        <p14:creationId xmlns:p14="http://schemas.microsoft.com/office/powerpoint/2010/main" val="2237677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3">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4526"/>
            <a:ext cx="4114800" cy="547688"/>
          </a:xfrm>
          <a:prstGeom prst="rect">
            <a:avLst/>
          </a:prstGeom>
        </p:spPr>
        <p:txBody>
          <a:bodyPr/>
          <a:lstStyle/>
          <a:p>
            <a:endParaRPr lang="en-US"/>
          </a:p>
        </p:txBody>
      </p:sp>
      <p:sp>
        <p:nvSpPr>
          <p:cNvPr id="4" name="Slide Number Placeholder 3"/>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t>‹#›</a:t>
            </a:fld>
            <a:endParaRPr lang="en-US"/>
          </a:p>
        </p:txBody>
      </p:sp>
      <p:sp>
        <p:nvSpPr>
          <p:cNvPr id="5" name="Picture Placeholder 8"/>
          <p:cNvSpPr>
            <a:spLocks noGrp="1"/>
          </p:cNvSpPr>
          <p:nvPr>
            <p:ph type="pic" sz="quarter" idx="13" hasCustomPrompt="1"/>
          </p:nvPr>
        </p:nvSpPr>
        <p:spPr>
          <a:xfrm>
            <a:off x="914784" y="5562600"/>
            <a:ext cx="3295265" cy="3295644"/>
          </a:xfrm>
          <a:prstGeom prst="ellipse">
            <a:avLst/>
          </a:prstGeom>
        </p:spPr>
        <p:txBody>
          <a:bodyPr>
            <a:no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p:txBody>
      </p:sp>
      <p:sp>
        <p:nvSpPr>
          <p:cNvPr id="6" name="Picture Placeholder 8"/>
          <p:cNvSpPr>
            <a:spLocks noGrp="1"/>
          </p:cNvSpPr>
          <p:nvPr>
            <p:ph type="pic" sz="quarter" idx="14" hasCustomPrompt="1"/>
          </p:nvPr>
        </p:nvSpPr>
        <p:spPr>
          <a:xfrm>
            <a:off x="5905884" y="4457700"/>
            <a:ext cx="3295265" cy="3295644"/>
          </a:xfrm>
          <a:prstGeom prst="ellipse">
            <a:avLst/>
          </a:prstGeom>
        </p:spPr>
        <p:txBody>
          <a:bodyPr>
            <a:no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p:txBody>
      </p:sp>
      <p:sp>
        <p:nvSpPr>
          <p:cNvPr id="7" name="Picture Placeholder 8"/>
          <p:cNvSpPr>
            <a:spLocks noGrp="1"/>
          </p:cNvSpPr>
          <p:nvPr>
            <p:ph type="pic" sz="quarter" idx="15" hasCustomPrompt="1"/>
          </p:nvPr>
        </p:nvSpPr>
        <p:spPr>
          <a:xfrm>
            <a:off x="10706484" y="3181350"/>
            <a:ext cx="3295265" cy="3295644"/>
          </a:xfrm>
          <a:prstGeom prst="ellipse">
            <a:avLst/>
          </a:prstGeom>
        </p:spPr>
        <p:txBody>
          <a:bodyPr>
            <a:no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p:txBody>
      </p:sp>
      <p:sp>
        <p:nvSpPr>
          <p:cNvPr id="8" name="Picture Placeholder 8"/>
          <p:cNvSpPr>
            <a:spLocks noGrp="1"/>
          </p:cNvSpPr>
          <p:nvPr>
            <p:ph type="pic" sz="quarter" idx="16" hasCustomPrompt="1"/>
          </p:nvPr>
        </p:nvSpPr>
        <p:spPr>
          <a:xfrm>
            <a:off x="14459334" y="571500"/>
            <a:ext cx="3295265" cy="3295644"/>
          </a:xfrm>
          <a:prstGeom prst="ellipse">
            <a:avLst/>
          </a:prstGeom>
        </p:spPr>
        <p:txBody>
          <a:bodyPr>
            <a:no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p:txBody>
      </p:sp>
    </p:spTree>
    <p:extLst>
      <p:ext uri="{BB962C8B-B14F-4D97-AF65-F5344CB8AC3E}">
        <p14:creationId xmlns:p14="http://schemas.microsoft.com/office/powerpoint/2010/main" val="3058899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2">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0"/>
            <a:ext cx="18288000" cy="2781300"/>
          </a:xfrm>
        </p:spPr>
        <p:txBody>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p:txBody>
      </p:sp>
      <p:sp>
        <p:nvSpPr>
          <p:cNvPr id="2" name="Date Placeholder 1"/>
          <p:cNvSpPr>
            <a:spLocks noGrp="1"/>
          </p:cNvSpPr>
          <p:nvPr>
            <p:ph type="dt" sz="half" idx="10"/>
          </p:nvPr>
        </p:nvSpPr>
        <p:spPr>
          <a:xfrm>
            <a:off x="1257300" y="9534526"/>
            <a:ext cx="4114800" cy="547688"/>
          </a:xfrm>
          <a:prstGeom prst="rect">
            <a:avLst/>
          </a:prstGeom>
        </p:spPr>
        <p:txBody>
          <a:bodyPr/>
          <a:lstStyle/>
          <a:p>
            <a:endParaRPr lang="en-US"/>
          </a:p>
        </p:txBody>
      </p:sp>
      <p:sp>
        <p:nvSpPr>
          <p:cNvPr id="3" name="Footer Placeholder 2"/>
          <p:cNvSpPr>
            <a:spLocks noGrp="1"/>
          </p:cNvSpPr>
          <p:nvPr>
            <p:ph type="ftr" sz="quarter" idx="11"/>
          </p:nvPr>
        </p:nvSpPr>
        <p:spPr>
          <a:xfrm>
            <a:off x="6057900" y="9534526"/>
            <a:ext cx="6172200" cy="547688"/>
          </a:xfrm>
          <a:prstGeom prst="rect">
            <a:avLst/>
          </a:prstGeom>
        </p:spPr>
        <p:txBody>
          <a:bodyPr/>
          <a:lstStyle/>
          <a:p>
            <a:r>
              <a:rPr lang="en-US"/>
              <a:t>www.domain.com</a:t>
            </a:r>
          </a:p>
        </p:txBody>
      </p:sp>
      <p:sp>
        <p:nvSpPr>
          <p:cNvPr id="4" name="Slide Number Placeholder 3"/>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t>‹#›</a:t>
            </a:fld>
            <a:endParaRPr lang="en-US"/>
          </a:p>
        </p:txBody>
      </p:sp>
    </p:spTree>
    <p:extLst>
      <p:ext uri="{BB962C8B-B14F-4D97-AF65-F5344CB8AC3E}">
        <p14:creationId xmlns:p14="http://schemas.microsoft.com/office/powerpoint/2010/main" val="2318594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ortfolio4">
    <p:spTree>
      <p:nvGrpSpPr>
        <p:cNvPr id="1" name=""/>
        <p:cNvGrpSpPr/>
        <p:nvPr/>
      </p:nvGrpSpPr>
      <p:grpSpPr>
        <a:xfrm>
          <a:off x="0" y="0"/>
          <a:ext cx="0" cy="0"/>
          <a:chOff x="0" y="0"/>
          <a:chExt cx="0" cy="0"/>
        </a:xfrm>
      </p:grpSpPr>
      <p:sp>
        <p:nvSpPr>
          <p:cNvPr id="5" name="Picture Placeholder 9"/>
          <p:cNvSpPr>
            <a:spLocks noGrp="1"/>
          </p:cNvSpPr>
          <p:nvPr>
            <p:ph type="pic" sz="quarter" idx="13" hasCustomPrompt="1"/>
          </p:nvPr>
        </p:nvSpPr>
        <p:spPr>
          <a:xfrm>
            <a:off x="7620000" y="190500"/>
            <a:ext cx="9756775" cy="6473536"/>
          </a:xfrm>
        </p:spPr>
        <p:txBody>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p:txBody>
      </p:sp>
      <p:sp>
        <p:nvSpPr>
          <p:cNvPr id="6" name="Picture Placeholder 11"/>
          <p:cNvSpPr>
            <a:spLocks noGrp="1"/>
          </p:cNvSpPr>
          <p:nvPr>
            <p:ph type="pic" sz="quarter" idx="14" hasCustomPrompt="1"/>
          </p:nvPr>
        </p:nvSpPr>
        <p:spPr>
          <a:xfrm>
            <a:off x="7620000" y="6877050"/>
            <a:ext cx="3127375" cy="2400300"/>
          </a:xfrm>
        </p:spPr>
        <p:txBody>
          <a:bodyPr>
            <a:no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p:txBody>
      </p:sp>
      <p:sp>
        <p:nvSpPr>
          <p:cNvPr id="7" name="Picture Placeholder 13"/>
          <p:cNvSpPr>
            <a:spLocks noGrp="1"/>
          </p:cNvSpPr>
          <p:nvPr>
            <p:ph type="pic" sz="quarter" idx="15" hasCustomPrompt="1"/>
          </p:nvPr>
        </p:nvSpPr>
        <p:spPr>
          <a:xfrm>
            <a:off x="10934700" y="6877050"/>
            <a:ext cx="3127375" cy="2400300"/>
          </a:xfrm>
        </p:spPr>
        <p:txBody>
          <a:bodyPr>
            <a:no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p:txBody>
      </p:sp>
      <p:sp>
        <p:nvSpPr>
          <p:cNvPr id="8" name="Picture Placeholder 15"/>
          <p:cNvSpPr>
            <a:spLocks noGrp="1"/>
          </p:cNvSpPr>
          <p:nvPr>
            <p:ph type="pic" sz="quarter" idx="16" hasCustomPrompt="1"/>
          </p:nvPr>
        </p:nvSpPr>
        <p:spPr>
          <a:xfrm>
            <a:off x="14249400" y="6877050"/>
            <a:ext cx="3127375" cy="2400300"/>
          </a:xfrm>
        </p:spPr>
        <p:txBody>
          <a:bodyPr>
            <a:no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p:txBody>
      </p:sp>
    </p:spTree>
    <p:extLst>
      <p:ext uri="{BB962C8B-B14F-4D97-AF65-F5344CB8AC3E}">
        <p14:creationId xmlns:p14="http://schemas.microsoft.com/office/powerpoint/2010/main" val="9993762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ortfolio3">
    <p:spTree>
      <p:nvGrpSpPr>
        <p:cNvPr id="1" name=""/>
        <p:cNvGrpSpPr/>
        <p:nvPr/>
      </p:nvGrpSpPr>
      <p:grpSpPr>
        <a:xfrm>
          <a:off x="0" y="0"/>
          <a:ext cx="0" cy="0"/>
          <a:chOff x="0" y="0"/>
          <a:chExt cx="0" cy="0"/>
        </a:xfrm>
      </p:grpSpPr>
      <p:sp>
        <p:nvSpPr>
          <p:cNvPr id="10" name="Picture Placeholder 13"/>
          <p:cNvSpPr>
            <a:spLocks noGrp="1"/>
          </p:cNvSpPr>
          <p:nvPr>
            <p:ph type="pic" sz="quarter" idx="13" hasCustomPrompt="1"/>
          </p:nvPr>
        </p:nvSpPr>
        <p:spPr>
          <a:xfrm>
            <a:off x="0" y="0"/>
            <a:ext cx="3676650" cy="3409950"/>
          </a:xfrm>
        </p:spPr>
        <p:txBody>
          <a:bodyPr>
            <a:normAutofit/>
          </a:bodyPr>
          <a:lstStyle>
            <a:lvl1pPr>
              <a:defRPr sz="2000"/>
            </a:lvl1pPr>
          </a:lstStyle>
          <a:p>
            <a:r>
              <a:rPr lang="zh-CN" altLang="en-US" dirty="0"/>
              <a:t>请把图片从文件夹拖拽到此处，或点击下部的小图标添加图片</a:t>
            </a:r>
            <a:endParaRPr lang="en-US" dirty="0"/>
          </a:p>
        </p:txBody>
      </p:sp>
      <p:sp>
        <p:nvSpPr>
          <p:cNvPr id="11" name="Picture Placeholder 15"/>
          <p:cNvSpPr>
            <a:spLocks noGrp="1"/>
          </p:cNvSpPr>
          <p:nvPr>
            <p:ph type="pic" sz="quarter" idx="14" hasCustomPrompt="1"/>
          </p:nvPr>
        </p:nvSpPr>
        <p:spPr>
          <a:xfrm>
            <a:off x="7353300" y="0"/>
            <a:ext cx="3676650" cy="3409950"/>
          </a:xfrm>
        </p:spPr>
        <p:txBody>
          <a:bodyPr>
            <a:normAutofit/>
          </a:bodyPr>
          <a:lstStyle>
            <a:lvl1pPr>
              <a:defRPr sz="2000"/>
            </a:lvl1pPr>
          </a:lstStyle>
          <a:p>
            <a:r>
              <a:rPr lang="zh-CN" altLang="en-US" dirty="0"/>
              <a:t>请把图片从文件夹拖拽到此处，或点击下部的小图标添加图片</a:t>
            </a:r>
            <a:endParaRPr lang="en-US" dirty="0"/>
          </a:p>
        </p:txBody>
      </p:sp>
      <p:sp>
        <p:nvSpPr>
          <p:cNvPr id="12" name="Picture Placeholder 17"/>
          <p:cNvSpPr>
            <a:spLocks noGrp="1"/>
          </p:cNvSpPr>
          <p:nvPr>
            <p:ph type="pic" sz="quarter" idx="15" hasCustomPrompt="1"/>
          </p:nvPr>
        </p:nvSpPr>
        <p:spPr>
          <a:xfrm>
            <a:off x="14706600" y="0"/>
            <a:ext cx="3581400" cy="3409950"/>
          </a:xfrm>
        </p:spPr>
        <p:txBody>
          <a:bodyPr>
            <a:normAutofit/>
          </a:bodyPr>
          <a:lstStyle>
            <a:lvl1pPr>
              <a:defRPr sz="2000"/>
            </a:lvl1pPr>
          </a:lstStyle>
          <a:p>
            <a:r>
              <a:rPr lang="zh-CN" altLang="en-US" dirty="0"/>
              <a:t>请把图片从文件夹拖拽到此处，或点击下部的小图标添加图片</a:t>
            </a:r>
            <a:endParaRPr lang="en-US" dirty="0"/>
          </a:p>
        </p:txBody>
      </p:sp>
      <p:sp>
        <p:nvSpPr>
          <p:cNvPr id="13" name="Picture Placeholder 19"/>
          <p:cNvSpPr>
            <a:spLocks noGrp="1"/>
          </p:cNvSpPr>
          <p:nvPr>
            <p:ph type="pic" sz="quarter" idx="16" hasCustomPrompt="1"/>
          </p:nvPr>
        </p:nvSpPr>
        <p:spPr>
          <a:xfrm>
            <a:off x="3676650" y="3409950"/>
            <a:ext cx="3676650" cy="3409950"/>
          </a:xfrm>
        </p:spPr>
        <p:txBody>
          <a:bodyPr>
            <a:normAutofit/>
          </a:bodyPr>
          <a:lstStyle>
            <a:lvl1pPr>
              <a:defRPr sz="2000"/>
            </a:lvl1pPr>
          </a:lstStyle>
          <a:p>
            <a:r>
              <a:rPr lang="zh-CN" altLang="en-US" dirty="0"/>
              <a:t>请把图片从文件夹拖拽到此处，或点击下部的小图标添加图片</a:t>
            </a:r>
            <a:endParaRPr lang="en-US" dirty="0"/>
          </a:p>
        </p:txBody>
      </p:sp>
      <p:sp>
        <p:nvSpPr>
          <p:cNvPr id="14" name="Picture Placeholder 21"/>
          <p:cNvSpPr>
            <a:spLocks noGrp="1"/>
          </p:cNvSpPr>
          <p:nvPr>
            <p:ph type="pic" sz="quarter" idx="17" hasCustomPrompt="1"/>
          </p:nvPr>
        </p:nvSpPr>
        <p:spPr>
          <a:xfrm>
            <a:off x="11029950" y="3409950"/>
            <a:ext cx="3676650" cy="3409950"/>
          </a:xfrm>
        </p:spPr>
        <p:txBody>
          <a:bodyPr>
            <a:normAutofit/>
          </a:bodyPr>
          <a:lstStyle>
            <a:lvl1pPr>
              <a:defRPr sz="2000"/>
            </a:lvl1pPr>
          </a:lstStyle>
          <a:p>
            <a:r>
              <a:rPr lang="zh-CN" altLang="en-US" dirty="0"/>
              <a:t>请把图片从文件夹拖拽到此处，或点击下部的小图标添加图片</a:t>
            </a:r>
            <a:endParaRPr lang="en-US" dirty="0"/>
          </a:p>
        </p:txBody>
      </p:sp>
      <p:sp>
        <p:nvSpPr>
          <p:cNvPr id="15" name="Picture Placeholder 23"/>
          <p:cNvSpPr>
            <a:spLocks noGrp="1"/>
          </p:cNvSpPr>
          <p:nvPr>
            <p:ph type="pic" sz="quarter" idx="18" hasCustomPrompt="1"/>
          </p:nvPr>
        </p:nvSpPr>
        <p:spPr>
          <a:xfrm>
            <a:off x="0" y="6819900"/>
            <a:ext cx="3676650" cy="3467100"/>
          </a:xfrm>
        </p:spPr>
        <p:txBody>
          <a:bodyPr>
            <a:normAutofit/>
          </a:bodyPr>
          <a:lstStyle>
            <a:lvl1pPr>
              <a:defRPr sz="2000"/>
            </a:lvl1pPr>
          </a:lstStyle>
          <a:p>
            <a:r>
              <a:rPr lang="zh-CN" altLang="en-US" dirty="0"/>
              <a:t>请把图片从文件夹拖拽到此处，或点击下部的小图标添加图片</a:t>
            </a:r>
            <a:endParaRPr lang="en-US" dirty="0"/>
          </a:p>
        </p:txBody>
      </p:sp>
      <p:sp>
        <p:nvSpPr>
          <p:cNvPr id="16" name="Picture Placeholder 25"/>
          <p:cNvSpPr>
            <a:spLocks noGrp="1"/>
          </p:cNvSpPr>
          <p:nvPr>
            <p:ph type="pic" sz="quarter" idx="19" hasCustomPrompt="1"/>
          </p:nvPr>
        </p:nvSpPr>
        <p:spPr>
          <a:xfrm>
            <a:off x="7353300" y="6819900"/>
            <a:ext cx="3676650" cy="3467100"/>
          </a:xfrm>
        </p:spPr>
        <p:txBody>
          <a:bodyPr>
            <a:normAutofit/>
          </a:bodyPr>
          <a:lstStyle>
            <a:lvl1pPr>
              <a:defRPr sz="2000"/>
            </a:lvl1pPr>
          </a:lstStyle>
          <a:p>
            <a:r>
              <a:rPr lang="zh-CN" altLang="en-US" dirty="0"/>
              <a:t>请把图片从文件夹拖拽到此处，或点击下部的小图标添加图片</a:t>
            </a:r>
            <a:endParaRPr lang="en-US" dirty="0"/>
          </a:p>
        </p:txBody>
      </p:sp>
      <p:sp>
        <p:nvSpPr>
          <p:cNvPr id="17" name="Picture Placeholder 27"/>
          <p:cNvSpPr>
            <a:spLocks noGrp="1"/>
          </p:cNvSpPr>
          <p:nvPr>
            <p:ph type="pic" sz="quarter" idx="20" hasCustomPrompt="1"/>
          </p:nvPr>
        </p:nvSpPr>
        <p:spPr>
          <a:xfrm>
            <a:off x="14706600" y="6819900"/>
            <a:ext cx="3581400" cy="3467100"/>
          </a:xfrm>
        </p:spPr>
        <p:txBody>
          <a:bodyPr>
            <a:normAutofit/>
          </a:bodyPr>
          <a:lstStyle>
            <a:lvl1pPr>
              <a:defRPr sz="2000"/>
            </a:lvl1pPr>
          </a:lstStyle>
          <a:p>
            <a:r>
              <a:rPr lang="zh-CN" altLang="en-US" dirty="0"/>
              <a:t>请把图片从文件夹拖拽到此处，或点击下部的小图标添加图片</a:t>
            </a:r>
            <a:endParaRPr lang="en-US" dirty="0"/>
          </a:p>
        </p:txBody>
      </p:sp>
    </p:spTree>
    <p:extLst>
      <p:ext uri="{BB962C8B-B14F-4D97-AF65-F5344CB8AC3E}">
        <p14:creationId xmlns:p14="http://schemas.microsoft.com/office/powerpoint/2010/main" val="3485471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18288000" cy="10287000"/>
          </a:xfrm>
        </p:spPr>
        <p:txBody>
          <a:bodyPr/>
          <a:lstStyle>
            <a:lvl1pPr>
              <a:defRPr/>
            </a:lvl1pPr>
          </a:lstStyle>
          <a:p>
            <a:r>
              <a:rPr lang="zh-CN" altLang="en-US" dirty="0"/>
              <a:t>请把图片从文件夹拖拽到此处，或点击下部的小图标添加图片</a:t>
            </a:r>
            <a:endParaRPr lang="en-US" dirty="0"/>
          </a:p>
        </p:txBody>
      </p:sp>
    </p:spTree>
    <p:extLst>
      <p:ext uri="{BB962C8B-B14F-4D97-AF65-F5344CB8AC3E}">
        <p14:creationId xmlns:p14="http://schemas.microsoft.com/office/powerpoint/2010/main" val="3510398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ut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18288000" cy="10287000"/>
          </a:xfrm>
        </p:spPr>
        <p:txBody>
          <a:bodyPr/>
          <a:lstStyle>
            <a:lvl1pPr>
              <a:defRPr/>
            </a:lvl1pPr>
          </a:lstStyle>
          <a:p>
            <a:r>
              <a:rPr lang="zh-CN" altLang="en-US" dirty="0"/>
              <a:t>请把图片从文件夹拖拽到此处，或点击下部的小图标添加图片</a:t>
            </a:r>
            <a:endParaRPr lang="en-US" dirty="0"/>
          </a:p>
        </p:txBody>
      </p:sp>
      <p:sp>
        <p:nvSpPr>
          <p:cNvPr id="4" name="Picture Placeholder 3"/>
          <p:cNvSpPr>
            <a:spLocks noGrp="1"/>
          </p:cNvSpPr>
          <p:nvPr>
            <p:ph type="pic" sz="quarter" idx="11" hasCustomPrompt="1"/>
          </p:nvPr>
        </p:nvSpPr>
        <p:spPr>
          <a:xfrm>
            <a:off x="590550" y="2857500"/>
            <a:ext cx="8210550" cy="4705350"/>
          </a:xfrm>
        </p:spPr>
        <p:txBody>
          <a:bodyPr>
            <a:normAutofit/>
          </a:bodyPr>
          <a:lstStyle>
            <a:lvl1pPr>
              <a:defRPr sz="2400"/>
            </a:lvl1pPr>
          </a:lstStyle>
          <a:p>
            <a:r>
              <a:rPr lang="zh-CN" altLang="en-US" dirty="0"/>
              <a:t>请把图片从文件夹拖拽到此处，或点击下部的小图标添加图片</a:t>
            </a:r>
            <a:endParaRPr lang="en-US" dirty="0"/>
          </a:p>
        </p:txBody>
      </p:sp>
    </p:spTree>
    <p:extLst>
      <p:ext uri="{BB962C8B-B14F-4D97-AF65-F5344CB8AC3E}">
        <p14:creationId xmlns:p14="http://schemas.microsoft.com/office/powerpoint/2010/main" val="142830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6" name="Picture Placeholder 5"/>
          <p:cNvSpPr>
            <a:spLocks noGrp="1"/>
          </p:cNvSpPr>
          <p:nvPr>
            <p:ph type="pic" sz="quarter" idx="15" hasCustomPrompt="1"/>
          </p:nvPr>
        </p:nvSpPr>
        <p:spPr>
          <a:xfrm>
            <a:off x="6953250" y="6553200"/>
            <a:ext cx="3695700" cy="2476500"/>
          </a:xfrm>
          <a:prstGeom prst="roundRect">
            <a:avLst/>
          </a:prstGeom>
        </p:spPr>
        <p:txBody>
          <a:bodyPr>
            <a:noAutofit/>
          </a:bodyPr>
          <a:lstStyle>
            <a:lvl1pPr>
              <a:defRPr sz="2000"/>
            </a:lvl1pPr>
          </a:lstStyle>
          <a:p>
            <a:r>
              <a:rPr lang="zh-CN" altLang="en-US" dirty="0"/>
              <a:t>请把图片从文件夹拖拽到此处，或点击下部的小图标添加图片</a:t>
            </a:r>
            <a:endParaRPr lang="en-US" dirty="0"/>
          </a:p>
        </p:txBody>
      </p:sp>
      <p:sp>
        <p:nvSpPr>
          <p:cNvPr id="2" name="Title 1"/>
          <p:cNvSpPr>
            <a:spLocks noGrp="1"/>
          </p:cNvSpPr>
          <p:nvPr>
            <p:ph type="title"/>
          </p:nvPr>
        </p:nvSpPr>
        <p:spPr>
          <a:xfrm>
            <a:off x="1219200" y="376239"/>
            <a:ext cx="15773400" cy="842961"/>
          </a:xfrm>
        </p:spPr>
        <p:txBody>
          <a:bodyPr>
            <a:normAutofit/>
          </a:bodyPr>
          <a:lstStyle>
            <a:lvl1pPr>
              <a:defRPr sz="5400"/>
            </a:lvl1pPr>
          </a:lstStyle>
          <a:p>
            <a:r>
              <a:rPr lang="en-US"/>
              <a:t>Click to edit Master title style</a:t>
            </a:r>
            <a:endParaRPr lang="en-US" dirty="0"/>
          </a:p>
        </p:txBody>
      </p:sp>
      <p:sp>
        <p:nvSpPr>
          <p:cNvPr id="8" name="Text Placeholder 7"/>
          <p:cNvSpPr>
            <a:spLocks noGrp="1"/>
          </p:cNvSpPr>
          <p:nvPr>
            <p:ph type="body" sz="quarter" idx="13"/>
          </p:nvPr>
        </p:nvSpPr>
        <p:spPr>
          <a:xfrm>
            <a:off x="1257300" y="1123950"/>
            <a:ext cx="15773400" cy="628650"/>
          </a:xfrm>
        </p:spPr>
        <p:txBody>
          <a:bodyPr>
            <a:noAutofit/>
          </a:bodyPr>
          <a:lstStyle>
            <a:lvl1pPr marL="0" indent="0">
              <a:buNone/>
              <a:defRPr sz="2400"/>
            </a:lvl1pPr>
          </a:lstStyle>
          <a:p>
            <a:pPr lvl="0"/>
            <a:r>
              <a:rPr lang="en-US" dirty="0"/>
              <a:t>Click to edit Master text styles</a:t>
            </a:r>
          </a:p>
        </p:txBody>
      </p:sp>
    </p:spTree>
    <p:extLst>
      <p:ext uri="{BB962C8B-B14F-4D97-AF65-F5344CB8AC3E}">
        <p14:creationId xmlns:p14="http://schemas.microsoft.com/office/powerpoint/2010/main" val="37318480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obile half">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18288000" cy="10287000"/>
          </a:xfrm>
        </p:spPr>
        <p:txBody>
          <a:bodyPr>
            <a:normAutofit/>
          </a:bodyPr>
          <a:lstStyle>
            <a:lvl1pPr>
              <a:defRPr sz="3200"/>
            </a:lvl1pPr>
          </a:lstStyle>
          <a:p>
            <a:r>
              <a:rPr lang="zh-CN" altLang="en-US" dirty="0"/>
              <a:t>请把图片从文件夹拖拽到此处，或点击下部的小图标添加图片</a:t>
            </a:r>
            <a:endParaRPr lang="en-US" dirty="0"/>
          </a:p>
        </p:txBody>
      </p:sp>
      <p:sp>
        <p:nvSpPr>
          <p:cNvPr id="3" name="Picture Placeholder 3"/>
          <p:cNvSpPr>
            <a:spLocks noGrp="1"/>
          </p:cNvSpPr>
          <p:nvPr>
            <p:ph type="pic" sz="quarter" idx="11" hasCustomPrompt="1"/>
          </p:nvPr>
        </p:nvSpPr>
        <p:spPr>
          <a:xfrm>
            <a:off x="7658100" y="3619500"/>
            <a:ext cx="3048000" cy="4419600"/>
          </a:xfrm>
        </p:spPr>
        <p:txBody>
          <a:bodyPr>
            <a:normAutofit/>
          </a:bodyPr>
          <a:lstStyle>
            <a:lvl1pPr>
              <a:defRPr sz="2000"/>
            </a:lvl1pPr>
          </a:lstStyle>
          <a:p>
            <a:r>
              <a:rPr lang="zh-CN" altLang="en-US" dirty="0"/>
              <a:t>请把图片从文件夹拖拽到此处，或点击下部的小图标添加图片</a:t>
            </a:r>
            <a:endParaRPr lang="en-US" dirty="0"/>
          </a:p>
        </p:txBody>
      </p:sp>
    </p:spTree>
    <p:extLst>
      <p:ext uri="{BB962C8B-B14F-4D97-AF65-F5344CB8AC3E}">
        <p14:creationId xmlns:p14="http://schemas.microsoft.com/office/powerpoint/2010/main" val="2924487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ortfolio">
    <p:spTree>
      <p:nvGrpSpPr>
        <p:cNvPr id="1" name=""/>
        <p:cNvGrpSpPr/>
        <p:nvPr/>
      </p:nvGrpSpPr>
      <p:grpSpPr>
        <a:xfrm>
          <a:off x="0" y="0"/>
          <a:ext cx="0" cy="0"/>
          <a:chOff x="0" y="0"/>
          <a:chExt cx="0" cy="0"/>
        </a:xfrm>
      </p:grpSpPr>
      <p:sp>
        <p:nvSpPr>
          <p:cNvPr id="6" name="Picture Placeholder 10"/>
          <p:cNvSpPr>
            <a:spLocks noGrp="1"/>
          </p:cNvSpPr>
          <p:nvPr>
            <p:ph type="pic" sz="quarter" idx="14" hasCustomPrompt="1"/>
          </p:nvPr>
        </p:nvSpPr>
        <p:spPr>
          <a:xfrm>
            <a:off x="6057900" y="0"/>
            <a:ext cx="6115050" cy="10287000"/>
          </a:xfrm>
        </p:spPr>
        <p:txBody>
          <a:bodyPr>
            <a:normAutofit/>
          </a:bodyPr>
          <a:lstStyle>
            <a:lvl1pPr>
              <a:defRPr sz="2400"/>
            </a:lvl1pPr>
          </a:lstStyle>
          <a:p>
            <a:r>
              <a:rPr lang="zh-CN" altLang="en-US" dirty="0"/>
              <a:t>请把图片从文件夹拖拽到此处，或点击下部的小图标添加图片</a:t>
            </a:r>
            <a:endParaRPr lang="en-US" dirty="0"/>
          </a:p>
        </p:txBody>
      </p:sp>
      <p:sp>
        <p:nvSpPr>
          <p:cNvPr id="7" name="Picture Placeholder 12"/>
          <p:cNvSpPr>
            <a:spLocks noGrp="1"/>
          </p:cNvSpPr>
          <p:nvPr>
            <p:ph type="pic" sz="quarter" idx="15" hasCustomPrompt="1"/>
          </p:nvPr>
        </p:nvSpPr>
        <p:spPr>
          <a:xfrm>
            <a:off x="12172950" y="0"/>
            <a:ext cx="6115050" cy="10287000"/>
          </a:xfrm>
        </p:spPr>
        <p:txBody>
          <a:bodyPr>
            <a:normAutofit/>
          </a:bodyPr>
          <a:lstStyle>
            <a:lvl1pPr>
              <a:defRPr sz="2400"/>
            </a:lvl1pPr>
          </a:lstStyle>
          <a:p>
            <a:r>
              <a:rPr lang="zh-CN" altLang="en-US" dirty="0"/>
              <a:t>请把图片从文件夹拖拽到此处，或点击下部的小图标添加图片</a:t>
            </a:r>
            <a:endParaRPr lang="en-US" dirty="0"/>
          </a:p>
        </p:txBody>
      </p:sp>
      <p:sp>
        <p:nvSpPr>
          <p:cNvPr id="5" name="Picture Placeholder 8"/>
          <p:cNvSpPr>
            <a:spLocks noGrp="1"/>
          </p:cNvSpPr>
          <p:nvPr>
            <p:ph type="pic" sz="quarter" idx="13" hasCustomPrompt="1"/>
          </p:nvPr>
        </p:nvSpPr>
        <p:spPr>
          <a:xfrm>
            <a:off x="0" y="0"/>
            <a:ext cx="6057900" cy="10287000"/>
          </a:xfrm>
        </p:spPr>
        <p:txBody>
          <a:bodyPr>
            <a:normAutofit/>
          </a:bodyPr>
          <a:lstStyle>
            <a:lvl1pPr>
              <a:defRPr sz="2400"/>
            </a:lvl1pPr>
          </a:lstStyle>
          <a:p>
            <a:r>
              <a:rPr lang="zh-CN" altLang="en-US" dirty="0"/>
              <a:t>请把图片从文件夹拖拽到此处，或点击下部的小图标添加图片</a:t>
            </a:r>
            <a:endParaRPr lang="en-US" dirty="0"/>
          </a:p>
        </p:txBody>
      </p:sp>
    </p:spTree>
    <p:extLst>
      <p:ext uri="{BB962C8B-B14F-4D97-AF65-F5344CB8AC3E}">
        <p14:creationId xmlns:p14="http://schemas.microsoft.com/office/powerpoint/2010/main" val="3441132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owsers mockup">
    <p:spTree>
      <p:nvGrpSpPr>
        <p:cNvPr id="1" name=""/>
        <p:cNvGrpSpPr/>
        <p:nvPr/>
      </p:nvGrpSpPr>
      <p:grpSpPr>
        <a:xfrm>
          <a:off x="0" y="0"/>
          <a:ext cx="0" cy="0"/>
          <a:chOff x="0" y="0"/>
          <a:chExt cx="0" cy="0"/>
        </a:xfrm>
      </p:grpSpPr>
      <p:sp>
        <p:nvSpPr>
          <p:cNvPr id="2" name="Title 1"/>
          <p:cNvSpPr>
            <a:spLocks noGrp="1"/>
          </p:cNvSpPr>
          <p:nvPr>
            <p:ph type="title"/>
          </p:nvPr>
        </p:nvSpPr>
        <p:spPr>
          <a:xfrm>
            <a:off x="1219200" y="376239"/>
            <a:ext cx="15773400" cy="842961"/>
          </a:xfrm>
        </p:spPr>
        <p:txBody>
          <a:bodyPr>
            <a:normAutofit/>
          </a:bodyPr>
          <a:lstStyle>
            <a:lvl1pPr>
              <a:defRPr sz="5400"/>
            </a:lvl1pPr>
          </a:lstStyle>
          <a:p>
            <a:r>
              <a:rPr lang="en-US"/>
              <a:t>Click to edit Master title style</a:t>
            </a:r>
            <a:endParaRPr lang="en-US" dirty="0"/>
          </a:p>
        </p:txBody>
      </p:sp>
      <p:sp>
        <p:nvSpPr>
          <p:cNvPr id="8" name="Text Placeholder 7"/>
          <p:cNvSpPr>
            <a:spLocks noGrp="1"/>
          </p:cNvSpPr>
          <p:nvPr>
            <p:ph type="body" sz="quarter" idx="13"/>
          </p:nvPr>
        </p:nvSpPr>
        <p:spPr>
          <a:xfrm>
            <a:off x="1257300" y="1123950"/>
            <a:ext cx="15773400" cy="628650"/>
          </a:xfrm>
        </p:spPr>
        <p:txBody>
          <a:bodyPr>
            <a:noAutofit/>
          </a:bodyPr>
          <a:lstStyle>
            <a:lvl1pPr marL="0" indent="0">
              <a:buNone/>
              <a:defRPr sz="2400"/>
            </a:lvl1pPr>
          </a:lstStyle>
          <a:p>
            <a:pPr lvl="0"/>
            <a:r>
              <a:rPr lang="en-US" dirty="0"/>
              <a:t>Click to edit Master text styles</a:t>
            </a:r>
          </a:p>
        </p:txBody>
      </p:sp>
      <p:sp>
        <p:nvSpPr>
          <p:cNvPr id="4" name="Picture Placeholder 12"/>
          <p:cNvSpPr>
            <a:spLocks noGrp="1"/>
          </p:cNvSpPr>
          <p:nvPr>
            <p:ph type="pic" sz="quarter" idx="14" hasCustomPrompt="1"/>
          </p:nvPr>
        </p:nvSpPr>
        <p:spPr>
          <a:xfrm>
            <a:off x="1333500" y="3048000"/>
            <a:ext cx="6877050" cy="3886200"/>
          </a:xfrm>
        </p:spPr>
        <p:txBody>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p:txBody>
      </p:sp>
      <p:sp>
        <p:nvSpPr>
          <p:cNvPr id="5" name="Picture Placeholder 12"/>
          <p:cNvSpPr>
            <a:spLocks noGrp="1"/>
          </p:cNvSpPr>
          <p:nvPr>
            <p:ph type="pic" sz="quarter" idx="15" hasCustomPrompt="1"/>
          </p:nvPr>
        </p:nvSpPr>
        <p:spPr>
          <a:xfrm>
            <a:off x="10057130" y="3048000"/>
            <a:ext cx="6877050" cy="3886200"/>
          </a:xfrm>
        </p:spPr>
        <p:txBody>
          <a:bodyPr>
            <a:norm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a:p>
            <a:endParaRPr lang="en-US" dirty="0"/>
          </a:p>
        </p:txBody>
      </p:sp>
      <p:sp>
        <p:nvSpPr>
          <p:cNvPr id="6" name="Picture Placeholder 15"/>
          <p:cNvSpPr>
            <a:spLocks noGrp="1"/>
          </p:cNvSpPr>
          <p:nvPr>
            <p:ph type="pic" sz="quarter" idx="16" hasCustomPrompt="1"/>
          </p:nvPr>
        </p:nvSpPr>
        <p:spPr>
          <a:xfrm>
            <a:off x="4895850" y="2571750"/>
            <a:ext cx="8458200" cy="4781550"/>
          </a:xfrm>
        </p:spPr>
        <p:txBody>
          <a:bodyPr>
            <a:norm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p:txBody>
      </p:sp>
    </p:spTree>
    <p:extLst>
      <p:ext uri="{BB962C8B-B14F-4D97-AF65-F5344CB8AC3E}">
        <p14:creationId xmlns:p14="http://schemas.microsoft.com/office/powerpoint/2010/main" val="2343983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rtfolio5">
    <p:spTree>
      <p:nvGrpSpPr>
        <p:cNvPr id="1" name=""/>
        <p:cNvGrpSpPr/>
        <p:nvPr/>
      </p:nvGrpSpPr>
      <p:grpSpPr>
        <a:xfrm>
          <a:off x="0" y="0"/>
          <a:ext cx="0" cy="0"/>
          <a:chOff x="0" y="0"/>
          <a:chExt cx="0" cy="0"/>
        </a:xfrm>
      </p:grpSpPr>
      <p:sp>
        <p:nvSpPr>
          <p:cNvPr id="2" name="Title 1"/>
          <p:cNvSpPr>
            <a:spLocks noGrp="1"/>
          </p:cNvSpPr>
          <p:nvPr>
            <p:ph type="title"/>
          </p:nvPr>
        </p:nvSpPr>
        <p:spPr>
          <a:xfrm>
            <a:off x="1219200" y="376239"/>
            <a:ext cx="15773400" cy="842961"/>
          </a:xfrm>
        </p:spPr>
        <p:txBody>
          <a:bodyPr>
            <a:normAutofit/>
          </a:bodyPr>
          <a:lstStyle>
            <a:lvl1pPr>
              <a:defRPr sz="5400"/>
            </a:lvl1pPr>
          </a:lstStyle>
          <a:p>
            <a:r>
              <a:rPr lang="en-US"/>
              <a:t>Click to edit Master title style</a:t>
            </a:r>
            <a:endParaRPr lang="en-US" dirty="0"/>
          </a:p>
        </p:txBody>
      </p:sp>
      <p:sp>
        <p:nvSpPr>
          <p:cNvPr id="3" name="Date Placeholder 2"/>
          <p:cNvSpPr>
            <a:spLocks noGrp="1"/>
          </p:cNvSpPr>
          <p:nvPr>
            <p:ph type="dt" sz="half" idx="10"/>
          </p:nvPr>
        </p:nvSpPr>
        <p:spPr>
          <a:xfrm>
            <a:off x="1257300" y="9534526"/>
            <a:ext cx="4114800" cy="547688"/>
          </a:xfrm>
          <a:prstGeom prst="rect">
            <a:avLst/>
          </a:prstGeom>
        </p:spPr>
        <p:txBody>
          <a:bodyPr/>
          <a:lstStyle/>
          <a:p>
            <a:endParaRPr lang="en-US"/>
          </a:p>
        </p:txBody>
      </p:sp>
      <p:sp>
        <p:nvSpPr>
          <p:cNvPr id="4" name="Footer Placeholder 3"/>
          <p:cNvSpPr>
            <a:spLocks noGrp="1"/>
          </p:cNvSpPr>
          <p:nvPr>
            <p:ph type="ftr" sz="quarter" idx="11"/>
          </p:nvPr>
        </p:nvSpPr>
        <p:spPr>
          <a:xfrm>
            <a:off x="6057900" y="9534526"/>
            <a:ext cx="6172200" cy="547688"/>
          </a:xfrm>
          <a:prstGeom prst="rect">
            <a:avLst/>
          </a:prstGeom>
        </p:spPr>
        <p:txBody>
          <a:bodyPr/>
          <a:lstStyle/>
          <a:p>
            <a:r>
              <a:rPr lang="en-US"/>
              <a:t>www.domain.com</a:t>
            </a:r>
          </a:p>
        </p:txBody>
      </p:sp>
      <p:sp>
        <p:nvSpPr>
          <p:cNvPr id="5" name="Slide Number Placeholder 4"/>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t>‹#›</a:t>
            </a:fld>
            <a:endParaRPr lang="en-US"/>
          </a:p>
        </p:txBody>
      </p:sp>
      <p:sp>
        <p:nvSpPr>
          <p:cNvPr id="8" name="Text Placeholder 7"/>
          <p:cNvSpPr>
            <a:spLocks noGrp="1"/>
          </p:cNvSpPr>
          <p:nvPr>
            <p:ph type="body" sz="quarter" idx="13"/>
          </p:nvPr>
        </p:nvSpPr>
        <p:spPr>
          <a:xfrm>
            <a:off x="1257300" y="1123950"/>
            <a:ext cx="15773400" cy="628650"/>
          </a:xfrm>
        </p:spPr>
        <p:txBody>
          <a:bodyPr>
            <a:noAutofit/>
          </a:bodyPr>
          <a:lstStyle>
            <a:lvl1pPr marL="0" indent="0">
              <a:buNone/>
              <a:defRPr sz="2400"/>
            </a:lvl1pPr>
          </a:lstStyle>
          <a:p>
            <a:pPr lvl="0"/>
            <a:r>
              <a:rPr lang="en-US" dirty="0"/>
              <a:t>Click to edit Master text styles</a:t>
            </a:r>
          </a:p>
        </p:txBody>
      </p:sp>
      <p:grpSp>
        <p:nvGrpSpPr>
          <p:cNvPr id="7" name="Group 6"/>
          <p:cNvGrpSpPr/>
          <p:nvPr userDrawn="1"/>
        </p:nvGrpSpPr>
        <p:grpSpPr>
          <a:xfrm>
            <a:off x="11639550" y="5905496"/>
            <a:ext cx="5276850" cy="3733800"/>
            <a:chOff x="971550" y="2247900"/>
            <a:chExt cx="5276850" cy="373380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504826" y="3724276"/>
              <a:ext cx="3276602" cy="323849"/>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a:off x="1219200" y="5637029"/>
              <a:ext cx="5029200" cy="344671"/>
            </a:xfrm>
            <a:prstGeom prst="rect">
              <a:avLst/>
            </a:prstGeom>
          </p:spPr>
        </p:pic>
      </p:grpSp>
      <p:grpSp>
        <p:nvGrpSpPr>
          <p:cNvPr id="11" name="Group 10"/>
          <p:cNvGrpSpPr/>
          <p:nvPr userDrawn="1"/>
        </p:nvGrpSpPr>
        <p:grpSpPr>
          <a:xfrm>
            <a:off x="6305550" y="5905498"/>
            <a:ext cx="5276850" cy="3733800"/>
            <a:chOff x="971550" y="2247900"/>
            <a:chExt cx="5276850" cy="373380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504826" y="3724276"/>
              <a:ext cx="3276602" cy="323849"/>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a:off x="1219200" y="5637029"/>
              <a:ext cx="5029200" cy="344671"/>
            </a:xfrm>
            <a:prstGeom prst="rect">
              <a:avLst/>
            </a:prstGeom>
          </p:spPr>
        </p:pic>
      </p:grpSp>
      <p:grpSp>
        <p:nvGrpSpPr>
          <p:cNvPr id="14" name="Group 13"/>
          <p:cNvGrpSpPr/>
          <p:nvPr userDrawn="1"/>
        </p:nvGrpSpPr>
        <p:grpSpPr>
          <a:xfrm>
            <a:off x="971550" y="5905500"/>
            <a:ext cx="5276850" cy="3733800"/>
            <a:chOff x="971550" y="2247900"/>
            <a:chExt cx="5276850" cy="3733800"/>
          </a:xfrm>
        </p:grpSpPr>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504826" y="3724276"/>
              <a:ext cx="3276602" cy="323849"/>
            </a:xfrm>
            <a:prstGeom prst="rect">
              <a:avLst/>
            </a:prstGeom>
          </p:spPr>
        </p:pic>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a:off x="1219200" y="5637029"/>
              <a:ext cx="5029200" cy="344671"/>
            </a:xfrm>
            <a:prstGeom prst="rect">
              <a:avLst/>
            </a:prstGeom>
          </p:spPr>
        </p:pic>
      </p:grpSp>
      <p:grpSp>
        <p:nvGrpSpPr>
          <p:cNvPr id="17" name="Group 16"/>
          <p:cNvGrpSpPr/>
          <p:nvPr userDrawn="1"/>
        </p:nvGrpSpPr>
        <p:grpSpPr>
          <a:xfrm>
            <a:off x="11639550" y="2171698"/>
            <a:ext cx="5276850" cy="3733800"/>
            <a:chOff x="971550" y="2247900"/>
            <a:chExt cx="5276850" cy="3733800"/>
          </a:xfrm>
        </p:grpSpPr>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504826" y="3724276"/>
              <a:ext cx="3276602" cy="323849"/>
            </a:xfrm>
            <a:prstGeom prst="rect">
              <a:avLst/>
            </a:prstGeom>
          </p:spPr>
        </p:pic>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a:off x="1219200" y="5637029"/>
              <a:ext cx="5029200" cy="344671"/>
            </a:xfrm>
            <a:prstGeom prst="rect">
              <a:avLst/>
            </a:prstGeom>
          </p:spPr>
        </p:pic>
      </p:grpSp>
      <p:grpSp>
        <p:nvGrpSpPr>
          <p:cNvPr id="20" name="Group 19"/>
          <p:cNvGrpSpPr/>
          <p:nvPr userDrawn="1"/>
        </p:nvGrpSpPr>
        <p:grpSpPr>
          <a:xfrm>
            <a:off x="6305550" y="2171699"/>
            <a:ext cx="5276850" cy="3733800"/>
            <a:chOff x="971550" y="2247900"/>
            <a:chExt cx="5276850" cy="3733800"/>
          </a:xfrm>
        </p:grpSpPr>
        <p:pic>
          <p:nvPicPr>
            <p:cNvPr id="21" name="Picture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504826" y="3724276"/>
              <a:ext cx="3276602" cy="323849"/>
            </a:xfrm>
            <a:prstGeom prst="rect">
              <a:avLst/>
            </a:prstGeom>
          </p:spPr>
        </p:pic>
        <p:pic>
          <p:nvPicPr>
            <p:cNvPr id="22" name="Picture 2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a:off x="1219200" y="5637029"/>
              <a:ext cx="5029200" cy="344671"/>
            </a:xfrm>
            <a:prstGeom prst="rect">
              <a:avLst/>
            </a:prstGeom>
          </p:spPr>
        </p:pic>
      </p:grpSp>
      <p:grpSp>
        <p:nvGrpSpPr>
          <p:cNvPr id="23" name="Group 22"/>
          <p:cNvGrpSpPr/>
          <p:nvPr userDrawn="1"/>
        </p:nvGrpSpPr>
        <p:grpSpPr>
          <a:xfrm>
            <a:off x="971550" y="2171700"/>
            <a:ext cx="5276850" cy="3733800"/>
            <a:chOff x="971550" y="2247900"/>
            <a:chExt cx="5276850" cy="3733800"/>
          </a:xfrm>
        </p:grpSpPr>
        <p:pic>
          <p:nvPicPr>
            <p:cNvPr id="24" name="Picture 2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504826" y="3724276"/>
              <a:ext cx="3276602" cy="323849"/>
            </a:xfrm>
            <a:prstGeom prst="rect">
              <a:avLst/>
            </a:prstGeom>
          </p:spPr>
        </p:pic>
        <p:pic>
          <p:nvPicPr>
            <p:cNvPr id="25" name="Picture 2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a:off x="1219200" y="5637029"/>
              <a:ext cx="5029200" cy="344671"/>
            </a:xfrm>
            <a:prstGeom prst="rect">
              <a:avLst/>
            </a:prstGeom>
          </p:spPr>
        </p:pic>
      </p:grpSp>
      <p:sp>
        <p:nvSpPr>
          <p:cNvPr id="26" name="Picture Placeholder 19"/>
          <p:cNvSpPr>
            <a:spLocks noGrp="1"/>
          </p:cNvSpPr>
          <p:nvPr>
            <p:ph type="pic" sz="quarter" idx="18" hasCustomPrompt="1"/>
          </p:nvPr>
        </p:nvSpPr>
        <p:spPr>
          <a:xfrm>
            <a:off x="1447800" y="5905500"/>
            <a:ext cx="4800600" cy="3200400"/>
          </a:xfrm>
        </p:spPr>
        <p:txBody>
          <a:bodyPr>
            <a:norm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a:p>
            <a:endParaRPr lang="en-US" dirty="0"/>
          </a:p>
        </p:txBody>
      </p:sp>
      <p:sp>
        <p:nvSpPr>
          <p:cNvPr id="27" name="Picture Placeholder 19"/>
          <p:cNvSpPr>
            <a:spLocks noGrp="1"/>
          </p:cNvSpPr>
          <p:nvPr>
            <p:ph type="pic" sz="quarter" idx="17" hasCustomPrompt="1"/>
          </p:nvPr>
        </p:nvSpPr>
        <p:spPr>
          <a:xfrm>
            <a:off x="6781800" y="5905500"/>
            <a:ext cx="4800600" cy="3200400"/>
          </a:xfrm>
        </p:spPr>
        <p:txBody>
          <a:bodyPr>
            <a:norm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a:p>
            <a:endParaRPr lang="en-US" dirty="0"/>
          </a:p>
        </p:txBody>
      </p:sp>
      <p:sp>
        <p:nvSpPr>
          <p:cNvPr id="28" name="Picture Placeholder 19"/>
          <p:cNvSpPr>
            <a:spLocks noGrp="1"/>
          </p:cNvSpPr>
          <p:nvPr>
            <p:ph type="pic" sz="quarter" idx="16" hasCustomPrompt="1"/>
          </p:nvPr>
        </p:nvSpPr>
        <p:spPr>
          <a:xfrm>
            <a:off x="12115800" y="5905500"/>
            <a:ext cx="4800600" cy="3200400"/>
          </a:xfrm>
        </p:spPr>
        <p:txBody>
          <a:bodyPr>
            <a:norm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a:p>
            <a:endParaRPr lang="en-US" dirty="0"/>
          </a:p>
        </p:txBody>
      </p:sp>
      <p:sp>
        <p:nvSpPr>
          <p:cNvPr id="29" name="Picture Placeholder 19"/>
          <p:cNvSpPr>
            <a:spLocks noGrp="1"/>
          </p:cNvSpPr>
          <p:nvPr>
            <p:ph type="pic" sz="quarter" idx="15" hasCustomPrompt="1"/>
          </p:nvPr>
        </p:nvSpPr>
        <p:spPr>
          <a:xfrm>
            <a:off x="12115800" y="2171700"/>
            <a:ext cx="4800600" cy="3200400"/>
          </a:xfrm>
        </p:spPr>
        <p:txBody>
          <a:bodyPr>
            <a:norm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a:p>
            <a:endParaRPr lang="en-US" dirty="0"/>
          </a:p>
        </p:txBody>
      </p:sp>
      <p:sp>
        <p:nvSpPr>
          <p:cNvPr id="30" name="Picture Placeholder 19"/>
          <p:cNvSpPr>
            <a:spLocks noGrp="1"/>
          </p:cNvSpPr>
          <p:nvPr>
            <p:ph type="pic" sz="quarter" idx="14" hasCustomPrompt="1"/>
          </p:nvPr>
        </p:nvSpPr>
        <p:spPr>
          <a:xfrm>
            <a:off x="6781800" y="2171700"/>
            <a:ext cx="4800600" cy="3200400"/>
          </a:xfrm>
        </p:spPr>
        <p:txBody>
          <a:bodyPr>
            <a:norm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a:p>
            <a:endParaRPr lang="en-US" dirty="0"/>
          </a:p>
        </p:txBody>
      </p:sp>
      <p:sp>
        <p:nvSpPr>
          <p:cNvPr id="31" name="Picture Placeholder 19"/>
          <p:cNvSpPr>
            <a:spLocks noGrp="1"/>
          </p:cNvSpPr>
          <p:nvPr>
            <p:ph type="pic" sz="quarter" idx="19" hasCustomPrompt="1"/>
          </p:nvPr>
        </p:nvSpPr>
        <p:spPr>
          <a:xfrm>
            <a:off x="1447800" y="2171700"/>
            <a:ext cx="4800600" cy="3200400"/>
          </a:xfrm>
        </p:spPr>
        <p:txBody>
          <a:bodyPr>
            <a:norm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a:p>
            <a:endParaRPr lang="en-US" dirty="0"/>
          </a:p>
        </p:txBody>
      </p:sp>
    </p:spTree>
    <p:extLst>
      <p:ext uri="{BB962C8B-B14F-4D97-AF65-F5344CB8AC3E}">
        <p14:creationId xmlns:p14="http://schemas.microsoft.com/office/powerpoint/2010/main" val="1057496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376239"/>
            <a:ext cx="15773400" cy="842961"/>
          </a:xfrm>
        </p:spPr>
        <p:txBody>
          <a:bodyPr>
            <a:normAutofit/>
          </a:bodyPr>
          <a:lstStyle>
            <a:lvl1pPr>
              <a:defRPr sz="5400"/>
            </a:lvl1pPr>
          </a:lstStyle>
          <a:p>
            <a:r>
              <a:rPr lang="en-US"/>
              <a:t>Click to edit Master title style</a:t>
            </a:r>
            <a:endParaRPr lang="en-US" dirty="0"/>
          </a:p>
        </p:txBody>
      </p:sp>
      <p:sp>
        <p:nvSpPr>
          <p:cNvPr id="3" name="Date Placeholder 2"/>
          <p:cNvSpPr>
            <a:spLocks noGrp="1"/>
          </p:cNvSpPr>
          <p:nvPr>
            <p:ph type="dt" sz="half" idx="10"/>
          </p:nvPr>
        </p:nvSpPr>
        <p:spPr>
          <a:xfrm>
            <a:off x="1257300" y="9534526"/>
            <a:ext cx="4114800" cy="547688"/>
          </a:xfrm>
          <a:prstGeom prst="rect">
            <a:avLst/>
          </a:prstGeom>
        </p:spPr>
        <p:txBody>
          <a:bodyPr/>
          <a:lstStyle/>
          <a:p>
            <a:endParaRPr lang="en-US"/>
          </a:p>
        </p:txBody>
      </p:sp>
      <p:sp>
        <p:nvSpPr>
          <p:cNvPr id="4" name="Footer Placeholder 3"/>
          <p:cNvSpPr>
            <a:spLocks noGrp="1"/>
          </p:cNvSpPr>
          <p:nvPr>
            <p:ph type="ftr" sz="quarter" idx="11"/>
          </p:nvPr>
        </p:nvSpPr>
        <p:spPr>
          <a:xfrm>
            <a:off x="6057900" y="9534526"/>
            <a:ext cx="6172200" cy="547688"/>
          </a:xfrm>
          <a:prstGeom prst="rect">
            <a:avLst/>
          </a:prstGeom>
        </p:spPr>
        <p:txBody>
          <a:bodyPr/>
          <a:lstStyle/>
          <a:p>
            <a:r>
              <a:rPr lang="en-US"/>
              <a:t>www.domain.com</a:t>
            </a:r>
          </a:p>
        </p:txBody>
      </p:sp>
      <p:sp>
        <p:nvSpPr>
          <p:cNvPr id="5" name="Slide Number Placeholder 4"/>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t>‹#›</a:t>
            </a:fld>
            <a:endParaRPr lang="en-US"/>
          </a:p>
        </p:txBody>
      </p:sp>
      <p:sp>
        <p:nvSpPr>
          <p:cNvPr id="8" name="Text Placeholder 7"/>
          <p:cNvSpPr>
            <a:spLocks noGrp="1"/>
          </p:cNvSpPr>
          <p:nvPr>
            <p:ph type="body" sz="quarter" idx="13"/>
          </p:nvPr>
        </p:nvSpPr>
        <p:spPr>
          <a:xfrm>
            <a:off x="1257300" y="1123950"/>
            <a:ext cx="15773400" cy="628650"/>
          </a:xfrm>
        </p:spPr>
        <p:txBody>
          <a:bodyPr>
            <a:noAutofit/>
          </a:bodyPr>
          <a:lstStyle>
            <a:lvl1pPr marL="0" indent="0">
              <a:buNone/>
              <a:defRPr sz="2400"/>
            </a:lvl1pPr>
          </a:lstStyle>
          <a:p>
            <a:pPr lvl="0"/>
            <a:r>
              <a:rPr lang="en-US" dirty="0"/>
              <a:t>Click to edit Master text styles</a:t>
            </a:r>
          </a:p>
        </p:txBody>
      </p:sp>
      <p:sp>
        <p:nvSpPr>
          <p:cNvPr id="7" name="Picture Placeholder 8"/>
          <p:cNvSpPr>
            <a:spLocks noGrp="1"/>
          </p:cNvSpPr>
          <p:nvPr>
            <p:ph type="pic" sz="quarter" idx="14" hasCustomPrompt="1"/>
          </p:nvPr>
        </p:nvSpPr>
        <p:spPr>
          <a:xfrm>
            <a:off x="0" y="2019300"/>
            <a:ext cx="18288000" cy="4629150"/>
          </a:xfrm>
        </p:spPr>
        <p:txBody>
          <a:bodyPr>
            <a:norm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a:p>
            <a:endParaRPr lang="en-US" dirty="0"/>
          </a:p>
        </p:txBody>
      </p:sp>
    </p:spTree>
    <p:extLst>
      <p:ext uri="{BB962C8B-B14F-4D97-AF65-F5344CB8AC3E}">
        <p14:creationId xmlns:p14="http://schemas.microsoft.com/office/powerpoint/2010/main" val="3128187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member">
    <p:spTree>
      <p:nvGrpSpPr>
        <p:cNvPr id="1" name=""/>
        <p:cNvGrpSpPr/>
        <p:nvPr/>
      </p:nvGrpSpPr>
      <p:grpSpPr>
        <a:xfrm>
          <a:off x="0" y="0"/>
          <a:ext cx="0" cy="0"/>
          <a:chOff x="0" y="0"/>
          <a:chExt cx="0" cy="0"/>
        </a:xfrm>
      </p:grpSpPr>
      <p:sp>
        <p:nvSpPr>
          <p:cNvPr id="2" name="Title 1"/>
          <p:cNvSpPr>
            <a:spLocks noGrp="1"/>
          </p:cNvSpPr>
          <p:nvPr>
            <p:ph type="title"/>
          </p:nvPr>
        </p:nvSpPr>
        <p:spPr>
          <a:xfrm>
            <a:off x="1219200" y="376239"/>
            <a:ext cx="15773400" cy="842961"/>
          </a:xfrm>
        </p:spPr>
        <p:txBody>
          <a:bodyPr>
            <a:normAutofit/>
          </a:bodyPr>
          <a:lstStyle>
            <a:lvl1pPr>
              <a:defRPr sz="5400"/>
            </a:lvl1pPr>
          </a:lstStyle>
          <a:p>
            <a:r>
              <a:rPr lang="en-US"/>
              <a:t>Click to edit Master title style</a:t>
            </a:r>
            <a:endParaRPr lang="en-US" dirty="0"/>
          </a:p>
        </p:txBody>
      </p:sp>
      <p:sp>
        <p:nvSpPr>
          <p:cNvPr id="3" name="Date Placeholder 2"/>
          <p:cNvSpPr>
            <a:spLocks noGrp="1"/>
          </p:cNvSpPr>
          <p:nvPr>
            <p:ph type="dt" sz="half" idx="10"/>
          </p:nvPr>
        </p:nvSpPr>
        <p:spPr>
          <a:xfrm>
            <a:off x="1257300" y="9534526"/>
            <a:ext cx="4114800" cy="547688"/>
          </a:xfrm>
          <a:prstGeom prst="rect">
            <a:avLst/>
          </a:prstGeom>
        </p:spPr>
        <p:txBody>
          <a:bodyPr/>
          <a:lstStyle/>
          <a:p>
            <a:endParaRPr lang="en-US"/>
          </a:p>
        </p:txBody>
      </p:sp>
      <p:sp>
        <p:nvSpPr>
          <p:cNvPr id="4" name="Footer Placeholder 3"/>
          <p:cNvSpPr>
            <a:spLocks noGrp="1"/>
          </p:cNvSpPr>
          <p:nvPr>
            <p:ph type="ftr" sz="quarter" idx="11"/>
          </p:nvPr>
        </p:nvSpPr>
        <p:spPr>
          <a:xfrm>
            <a:off x="6057900" y="9534526"/>
            <a:ext cx="6172200" cy="547688"/>
          </a:xfrm>
          <a:prstGeom prst="rect">
            <a:avLst/>
          </a:prstGeom>
        </p:spPr>
        <p:txBody>
          <a:bodyPr/>
          <a:lstStyle/>
          <a:p>
            <a:r>
              <a:rPr lang="en-US"/>
              <a:t>www.domain.com</a:t>
            </a:r>
          </a:p>
        </p:txBody>
      </p:sp>
      <p:sp>
        <p:nvSpPr>
          <p:cNvPr id="5" name="Slide Number Placeholder 4"/>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t>‹#›</a:t>
            </a:fld>
            <a:endParaRPr lang="en-US"/>
          </a:p>
        </p:txBody>
      </p:sp>
      <p:sp>
        <p:nvSpPr>
          <p:cNvPr id="8" name="Text Placeholder 7"/>
          <p:cNvSpPr>
            <a:spLocks noGrp="1"/>
          </p:cNvSpPr>
          <p:nvPr>
            <p:ph type="body" sz="quarter" idx="13"/>
          </p:nvPr>
        </p:nvSpPr>
        <p:spPr>
          <a:xfrm>
            <a:off x="1257300" y="1123950"/>
            <a:ext cx="15773400" cy="628650"/>
          </a:xfrm>
        </p:spPr>
        <p:txBody>
          <a:bodyPr>
            <a:noAutofit/>
          </a:bodyPr>
          <a:lstStyle>
            <a:lvl1pPr marL="0" indent="0">
              <a:buNone/>
              <a:defRPr sz="2400"/>
            </a:lvl1pPr>
          </a:lstStyle>
          <a:p>
            <a:pPr lvl="0"/>
            <a:r>
              <a:rPr lang="en-US" dirty="0"/>
              <a:t>Click to edit Master text styles</a:t>
            </a:r>
          </a:p>
        </p:txBody>
      </p:sp>
      <p:sp>
        <p:nvSpPr>
          <p:cNvPr id="7" name="Picture Placeholder 8"/>
          <p:cNvSpPr>
            <a:spLocks noGrp="1"/>
          </p:cNvSpPr>
          <p:nvPr>
            <p:ph type="pic" sz="quarter" idx="14" hasCustomPrompt="1"/>
          </p:nvPr>
        </p:nvSpPr>
        <p:spPr>
          <a:xfrm>
            <a:off x="1257300" y="2628900"/>
            <a:ext cx="3790950" cy="5181601"/>
          </a:xfrm>
        </p:spPr>
        <p:txBody>
          <a:bodyPr>
            <a:norm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a:p>
            <a:endParaRPr lang="en-US" dirty="0"/>
          </a:p>
        </p:txBody>
      </p:sp>
    </p:spTree>
    <p:extLst>
      <p:ext uri="{BB962C8B-B14F-4D97-AF65-F5344CB8AC3E}">
        <p14:creationId xmlns:p14="http://schemas.microsoft.com/office/powerpoint/2010/main" val="2269837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p:cNvSpPr>
            <a:spLocks noGrp="1"/>
          </p:cNvSpPr>
          <p:nvPr>
            <p:ph type="title"/>
          </p:nvPr>
        </p:nvSpPr>
        <p:spPr>
          <a:xfrm>
            <a:off x="1219200" y="376239"/>
            <a:ext cx="15773400" cy="842961"/>
          </a:xfrm>
        </p:spPr>
        <p:txBody>
          <a:bodyPr>
            <a:normAutofit/>
          </a:bodyPr>
          <a:lstStyle>
            <a:lvl1pPr>
              <a:defRPr sz="5400"/>
            </a:lvl1pPr>
          </a:lstStyle>
          <a:p>
            <a:r>
              <a:rPr lang="en-US"/>
              <a:t>Click to edit Master title style</a:t>
            </a:r>
            <a:endParaRPr lang="en-US" dirty="0"/>
          </a:p>
        </p:txBody>
      </p:sp>
      <p:sp>
        <p:nvSpPr>
          <p:cNvPr id="3" name="Date Placeholder 2"/>
          <p:cNvSpPr>
            <a:spLocks noGrp="1"/>
          </p:cNvSpPr>
          <p:nvPr>
            <p:ph type="dt" sz="half" idx="10"/>
          </p:nvPr>
        </p:nvSpPr>
        <p:spPr>
          <a:xfrm>
            <a:off x="1257300" y="9534526"/>
            <a:ext cx="4114800" cy="547688"/>
          </a:xfrm>
          <a:prstGeom prst="rect">
            <a:avLst/>
          </a:prstGeom>
        </p:spPr>
        <p:txBody>
          <a:bodyPr/>
          <a:lstStyle/>
          <a:p>
            <a:endParaRPr lang="en-US"/>
          </a:p>
        </p:txBody>
      </p:sp>
      <p:sp>
        <p:nvSpPr>
          <p:cNvPr id="4" name="Footer Placeholder 3"/>
          <p:cNvSpPr>
            <a:spLocks noGrp="1"/>
          </p:cNvSpPr>
          <p:nvPr>
            <p:ph type="ftr" sz="quarter" idx="11"/>
          </p:nvPr>
        </p:nvSpPr>
        <p:spPr>
          <a:xfrm>
            <a:off x="6057900" y="9534526"/>
            <a:ext cx="6172200" cy="547688"/>
          </a:xfrm>
          <a:prstGeom prst="rect">
            <a:avLst/>
          </a:prstGeom>
        </p:spPr>
        <p:txBody>
          <a:bodyPr/>
          <a:lstStyle/>
          <a:p>
            <a:r>
              <a:rPr lang="en-US"/>
              <a:t>www.domain.com</a:t>
            </a:r>
          </a:p>
        </p:txBody>
      </p:sp>
      <p:sp>
        <p:nvSpPr>
          <p:cNvPr id="5" name="Slide Number Placeholder 4"/>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t>‹#›</a:t>
            </a:fld>
            <a:endParaRPr lang="en-US"/>
          </a:p>
        </p:txBody>
      </p:sp>
      <p:sp>
        <p:nvSpPr>
          <p:cNvPr id="8" name="Text Placeholder 7"/>
          <p:cNvSpPr>
            <a:spLocks noGrp="1"/>
          </p:cNvSpPr>
          <p:nvPr>
            <p:ph type="body" sz="quarter" idx="13"/>
          </p:nvPr>
        </p:nvSpPr>
        <p:spPr>
          <a:xfrm>
            <a:off x="1257300" y="1123950"/>
            <a:ext cx="15773400" cy="628650"/>
          </a:xfrm>
        </p:spPr>
        <p:txBody>
          <a:bodyPr>
            <a:noAutofit/>
          </a:bodyPr>
          <a:lstStyle>
            <a:lvl1pPr marL="0" indent="0">
              <a:buNone/>
              <a:defRPr sz="2400"/>
            </a:lvl1pPr>
          </a:lstStyle>
          <a:p>
            <a:pPr lvl="0"/>
            <a:r>
              <a:rPr lang="en-US" dirty="0"/>
              <a:t>Click to edit Master text styles</a:t>
            </a:r>
          </a:p>
        </p:txBody>
      </p:sp>
      <p:sp>
        <p:nvSpPr>
          <p:cNvPr id="7" name="Picture Placeholder 11"/>
          <p:cNvSpPr>
            <a:spLocks noGrp="1"/>
          </p:cNvSpPr>
          <p:nvPr>
            <p:ph type="pic" sz="quarter" idx="14" hasCustomPrompt="1"/>
          </p:nvPr>
        </p:nvSpPr>
        <p:spPr>
          <a:xfrm>
            <a:off x="1257300" y="2132013"/>
            <a:ext cx="3467100" cy="3906837"/>
          </a:xfrm>
        </p:spPr>
        <p:txBody>
          <a:bodyPr>
            <a:norm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a:p>
            <a:endParaRPr lang="en-US" dirty="0"/>
          </a:p>
        </p:txBody>
      </p:sp>
      <p:sp>
        <p:nvSpPr>
          <p:cNvPr id="9" name="Picture Placeholder 11"/>
          <p:cNvSpPr>
            <a:spLocks noGrp="1"/>
          </p:cNvSpPr>
          <p:nvPr>
            <p:ph type="pic" sz="quarter" idx="15" hasCustomPrompt="1"/>
          </p:nvPr>
        </p:nvSpPr>
        <p:spPr>
          <a:xfrm>
            <a:off x="5359400" y="2132010"/>
            <a:ext cx="3454400" cy="3906837"/>
          </a:xfrm>
        </p:spPr>
        <p:txBody>
          <a:bodyPr>
            <a:norm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a:p>
            <a:endParaRPr lang="en-US" dirty="0"/>
          </a:p>
        </p:txBody>
      </p:sp>
      <p:sp>
        <p:nvSpPr>
          <p:cNvPr id="10" name="Picture Placeholder 11"/>
          <p:cNvSpPr>
            <a:spLocks noGrp="1"/>
          </p:cNvSpPr>
          <p:nvPr>
            <p:ph type="pic" sz="quarter" idx="16" hasCustomPrompt="1"/>
          </p:nvPr>
        </p:nvSpPr>
        <p:spPr>
          <a:xfrm>
            <a:off x="9474200" y="2132007"/>
            <a:ext cx="3448050" cy="3906837"/>
          </a:xfrm>
        </p:spPr>
        <p:txBody>
          <a:bodyPr>
            <a:norm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a:p>
            <a:endParaRPr lang="en-US" dirty="0"/>
          </a:p>
        </p:txBody>
      </p:sp>
      <p:sp>
        <p:nvSpPr>
          <p:cNvPr id="11" name="Picture Placeholder 11"/>
          <p:cNvSpPr>
            <a:spLocks noGrp="1"/>
          </p:cNvSpPr>
          <p:nvPr>
            <p:ph type="pic" sz="quarter" idx="17" hasCustomPrompt="1"/>
          </p:nvPr>
        </p:nvSpPr>
        <p:spPr>
          <a:xfrm>
            <a:off x="13582650" y="2132004"/>
            <a:ext cx="3448050" cy="3906837"/>
          </a:xfrm>
        </p:spPr>
        <p:txBody>
          <a:bodyPr>
            <a:norm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a:p>
            <a:endParaRPr lang="en-US" dirty="0"/>
          </a:p>
        </p:txBody>
      </p:sp>
    </p:spTree>
    <p:extLst>
      <p:ext uri="{BB962C8B-B14F-4D97-AF65-F5344CB8AC3E}">
        <p14:creationId xmlns:p14="http://schemas.microsoft.com/office/powerpoint/2010/main" val="3804735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tfolio2">
    <p:spTree>
      <p:nvGrpSpPr>
        <p:cNvPr id="1" name=""/>
        <p:cNvGrpSpPr/>
        <p:nvPr/>
      </p:nvGrpSpPr>
      <p:grpSpPr>
        <a:xfrm>
          <a:off x="0" y="0"/>
          <a:ext cx="0" cy="0"/>
          <a:chOff x="0" y="0"/>
          <a:chExt cx="0" cy="0"/>
        </a:xfrm>
      </p:grpSpPr>
      <p:sp>
        <p:nvSpPr>
          <p:cNvPr id="2" name="Title 1"/>
          <p:cNvSpPr>
            <a:spLocks noGrp="1"/>
          </p:cNvSpPr>
          <p:nvPr>
            <p:ph type="title"/>
          </p:nvPr>
        </p:nvSpPr>
        <p:spPr>
          <a:xfrm>
            <a:off x="1219200" y="376239"/>
            <a:ext cx="15773400" cy="842961"/>
          </a:xfrm>
        </p:spPr>
        <p:txBody>
          <a:bodyPr>
            <a:normAutofit/>
          </a:bodyPr>
          <a:lstStyle>
            <a:lvl1pPr>
              <a:defRPr sz="5400"/>
            </a:lvl1pPr>
          </a:lstStyle>
          <a:p>
            <a:r>
              <a:rPr lang="en-US"/>
              <a:t>Click to edit Master title style</a:t>
            </a:r>
            <a:endParaRPr lang="en-US" dirty="0"/>
          </a:p>
        </p:txBody>
      </p:sp>
      <p:sp>
        <p:nvSpPr>
          <p:cNvPr id="3" name="Date Placeholder 2"/>
          <p:cNvSpPr>
            <a:spLocks noGrp="1"/>
          </p:cNvSpPr>
          <p:nvPr>
            <p:ph type="dt" sz="half" idx="10"/>
          </p:nvPr>
        </p:nvSpPr>
        <p:spPr>
          <a:xfrm>
            <a:off x="1257300" y="9534526"/>
            <a:ext cx="4114800" cy="547688"/>
          </a:xfrm>
          <a:prstGeom prst="rect">
            <a:avLst/>
          </a:prstGeom>
        </p:spPr>
        <p:txBody>
          <a:bodyPr/>
          <a:lstStyle/>
          <a:p>
            <a:endParaRPr lang="en-US"/>
          </a:p>
        </p:txBody>
      </p:sp>
      <p:sp>
        <p:nvSpPr>
          <p:cNvPr id="4" name="Footer Placeholder 3"/>
          <p:cNvSpPr>
            <a:spLocks noGrp="1"/>
          </p:cNvSpPr>
          <p:nvPr>
            <p:ph type="ftr" sz="quarter" idx="11"/>
          </p:nvPr>
        </p:nvSpPr>
        <p:spPr>
          <a:xfrm>
            <a:off x="6057900" y="9534526"/>
            <a:ext cx="6172200" cy="547688"/>
          </a:xfrm>
          <a:prstGeom prst="rect">
            <a:avLst/>
          </a:prstGeom>
        </p:spPr>
        <p:txBody>
          <a:bodyPr/>
          <a:lstStyle/>
          <a:p>
            <a:r>
              <a:rPr lang="en-US"/>
              <a:t>www.domain.com</a:t>
            </a:r>
          </a:p>
        </p:txBody>
      </p:sp>
      <p:sp>
        <p:nvSpPr>
          <p:cNvPr id="5" name="Slide Number Placeholder 4"/>
          <p:cNvSpPr>
            <a:spLocks noGrp="1"/>
          </p:cNvSpPr>
          <p:nvPr>
            <p:ph type="sldNum" sz="quarter" idx="12"/>
          </p:nvPr>
        </p:nvSpPr>
        <p:spPr>
          <a:xfrm>
            <a:off x="12915900" y="9534526"/>
            <a:ext cx="4114800" cy="547688"/>
          </a:xfrm>
          <a:prstGeom prst="rect">
            <a:avLst/>
          </a:prstGeom>
        </p:spPr>
        <p:txBody>
          <a:bodyPr/>
          <a:lstStyle/>
          <a:p>
            <a:fld id="{95E218FF-4BA7-4265-ACB0-1BCFECF4FD34}" type="slidenum">
              <a:rPr lang="en-US" smtClean="0"/>
              <a:t>‹#›</a:t>
            </a:fld>
            <a:endParaRPr lang="en-US"/>
          </a:p>
        </p:txBody>
      </p:sp>
      <p:sp>
        <p:nvSpPr>
          <p:cNvPr id="8" name="Text Placeholder 7"/>
          <p:cNvSpPr>
            <a:spLocks noGrp="1"/>
          </p:cNvSpPr>
          <p:nvPr>
            <p:ph type="body" sz="quarter" idx="13"/>
          </p:nvPr>
        </p:nvSpPr>
        <p:spPr>
          <a:xfrm>
            <a:off x="1257300" y="1123950"/>
            <a:ext cx="15773400" cy="628650"/>
          </a:xfrm>
        </p:spPr>
        <p:txBody>
          <a:bodyPr>
            <a:noAutofit/>
          </a:bodyPr>
          <a:lstStyle>
            <a:lvl1pPr marL="0" indent="0">
              <a:buNone/>
              <a:defRPr sz="2400"/>
            </a:lvl1pPr>
          </a:lstStyle>
          <a:p>
            <a:pPr lvl="0"/>
            <a:r>
              <a:rPr lang="en-US" dirty="0"/>
              <a:t>Click to edit Master text styles</a:t>
            </a:r>
          </a:p>
        </p:txBody>
      </p:sp>
      <p:sp>
        <p:nvSpPr>
          <p:cNvPr id="7" name="Picture Placeholder 10"/>
          <p:cNvSpPr>
            <a:spLocks noGrp="1"/>
          </p:cNvSpPr>
          <p:nvPr>
            <p:ph type="pic" sz="quarter" idx="14" hasCustomPrompt="1"/>
          </p:nvPr>
        </p:nvSpPr>
        <p:spPr>
          <a:xfrm>
            <a:off x="1766570" y="2824159"/>
            <a:ext cx="4330700" cy="4678366"/>
          </a:xfrm>
        </p:spPr>
        <p:txBody>
          <a:bodyPr>
            <a:norm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a:p>
            <a:endParaRPr lang="en-US" dirty="0"/>
          </a:p>
        </p:txBody>
      </p:sp>
      <p:sp>
        <p:nvSpPr>
          <p:cNvPr id="9" name="Picture Placeholder 10"/>
          <p:cNvSpPr>
            <a:spLocks noGrp="1"/>
          </p:cNvSpPr>
          <p:nvPr>
            <p:ph type="pic" sz="quarter" idx="15" hasCustomPrompt="1"/>
          </p:nvPr>
        </p:nvSpPr>
        <p:spPr>
          <a:xfrm>
            <a:off x="7059930" y="2824159"/>
            <a:ext cx="4330700" cy="4678366"/>
          </a:xfrm>
        </p:spPr>
        <p:txBody>
          <a:bodyPr>
            <a:norm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a:p>
            <a:endParaRPr lang="en-US" dirty="0"/>
          </a:p>
        </p:txBody>
      </p:sp>
      <p:sp>
        <p:nvSpPr>
          <p:cNvPr id="10" name="Picture Placeholder 10"/>
          <p:cNvSpPr>
            <a:spLocks noGrp="1"/>
          </p:cNvSpPr>
          <p:nvPr>
            <p:ph type="pic" sz="quarter" idx="16" hasCustomPrompt="1"/>
          </p:nvPr>
        </p:nvSpPr>
        <p:spPr>
          <a:xfrm>
            <a:off x="12353290" y="2824159"/>
            <a:ext cx="4330700" cy="4678366"/>
          </a:xfrm>
        </p:spPr>
        <p:txBody>
          <a:bodyPr>
            <a:normAutofit/>
          </a:bodyPr>
          <a:lstStyle>
            <a:lvl1pPr marL="342900" marR="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sz="2000"/>
            </a:lvl1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r>
              <a:rPr lang="zh-CN" altLang="en-US" dirty="0"/>
              <a:t>请把图片从文件夹拖拽到此处，或点击下部的小图标添加图片</a:t>
            </a:r>
            <a:endParaRPr lang="en-US" dirty="0"/>
          </a:p>
          <a:p>
            <a:endParaRPr lang="en-US" dirty="0"/>
          </a:p>
          <a:p>
            <a:endParaRPr lang="en-US" dirty="0"/>
          </a:p>
        </p:txBody>
      </p:sp>
    </p:spTree>
    <p:extLst>
      <p:ext uri="{BB962C8B-B14F-4D97-AF65-F5344CB8AC3E}">
        <p14:creationId xmlns:p14="http://schemas.microsoft.com/office/powerpoint/2010/main" val="206008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626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p:cNvSpPr txBox="1">
            <a:spLocks/>
          </p:cNvSpPr>
          <p:nvPr userDrawn="1"/>
        </p:nvSpPr>
        <p:spPr>
          <a:xfrm>
            <a:off x="16402050" y="9661743"/>
            <a:ext cx="742950" cy="547688"/>
          </a:xfrm>
          <a:prstGeom prst="rect">
            <a:avLst/>
          </a:prstGeom>
        </p:spPr>
        <p:txBody>
          <a:bodyPr/>
          <a:lstStyle>
            <a:defPPr>
              <a:defRPr lang="en-US"/>
            </a:defPPr>
            <a:lvl1pPr marL="0" algn="l" defTabSz="1828800" rtl="0" eaLnBrk="1" latinLnBrk="0" hangingPunct="1">
              <a:defRPr sz="3600" kern="1200">
                <a:solidFill>
                  <a:schemeClr val="bg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fld id="{277E653D-B3FC-4C9C-BF8A-50E2DC340816}" type="slidenum">
              <a:rPr lang="en-US" sz="2000" smtClean="0">
                <a:solidFill>
                  <a:schemeClr val="bg1">
                    <a:lumMod val="65000"/>
                  </a:schemeClr>
                </a:solidFill>
              </a:rPr>
              <a:pPr algn="ctr"/>
              <a:t>‹#›</a:t>
            </a:fld>
            <a:endParaRPr lang="en-US" sz="2400" dirty="0">
              <a:solidFill>
                <a:schemeClr val="bg1">
                  <a:lumMod val="65000"/>
                </a:schemeClr>
              </a:solidFill>
            </a:endParaRPr>
          </a:p>
        </p:txBody>
      </p:sp>
      <p:cxnSp>
        <p:nvCxnSpPr>
          <p:cNvPr id="10" name="Straight Connector 9"/>
          <p:cNvCxnSpPr/>
          <p:nvPr userDrawn="1"/>
        </p:nvCxnSpPr>
        <p:spPr>
          <a:xfrm>
            <a:off x="895350" y="9505950"/>
            <a:ext cx="16497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Chevron 10">
            <a:hlinkClick r:id="" action="ppaction://hlinkshowjump?jump=nextslide"/>
          </p:cNvPr>
          <p:cNvSpPr/>
          <p:nvPr userDrawn="1"/>
        </p:nvSpPr>
        <p:spPr>
          <a:xfrm>
            <a:off x="17164050" y="9692848"/>
            <a:ext cx="182880" cy="347472"/>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hevron 11">
            <a:hlinkClick r:id="" action="ppaction://hlinkshowjump?jump=previousslide"/>
          </p:cNvPr>
          <p:cNvSpPr/>
          <p:nvPr userDrawn="1"/>
        </p:nvSpPr>
        <p:spPr>
          <a:xfrm flipH="1">
            <a:off x="16200120" y="9692848"/>
            <a:ext cx="182880" cy="347472"/>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1001827"/>
      </p:ext>
    </p:extLst>
  </p:cSld>
  <p:clrMap bg1="lt1" tx1="dk1" bg2="lt2" tx2="dk2" accent1="accent1" accent2="accent2" accent3="accent3" accent4="accent4" accent5="accent5" accent6="accent6" hlink="hlink" folHlink="folHlink"/>
  <p:sldLayoutIdLst>
    <p:sldLayoutId id="2147483666" r:id="rId1"/>
    <p:sldLayoutId id="2147483689" r:id="rId2"/>
    <p:sldLayoutId id="2147483684" r:id="rId3"/>
    <p:sldLayoutId id="2147483681" r:id="rId4"/>
    <p:sldLayoutId id="2147483677" r:id="rId5"/>
    <p:sldLayoutId id="2147483675" r:id="rId6"/>
    <p:sldLayoutId id="2147483674" r:id="rId7"/>
    <p:sldLayoutId id="2147483673" r:id="rId8"/>
    <p:sldLayoutId id="2147483667" r:id="rId9"/>
    <p:sldLayoutId id="2147483691" r:id="rId10"/>
    <p:sldLayoutId id="2147483690" r:id="rId11"/>
    <p:sldLayoutId id="2147483687" r:id="rId12"/>
    <p:sldLayoutId id="2147483686" r:id="rId13"/>
    <p:sldLayoutId id="2147483683" r:id="rId14"/>
    <p:sldLayoutId id="2147483682" r:id="rId15"/>
    <p:sldLayoutId id="2147483680" r:id="rId16"/>
    <p:sldLayoutId id="2147483679" r:id="rId17"/>
    <p:sldLayoutId id="2147483676" r:id="rId18"/>
    <p:sldLayoutId id="2147483688" r:id="rId19"/>
    <p:sldLayoutId id="2147483685" r:id="rId20"/>
    <p:sldLayoutId id="2147483672" r:id="rId21"/>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Abril Fatface" panose="02000503000000020003" pitchFamily="50" charset="0"/>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26.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30.jpe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1.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xml"/><Relationship Id="rId5" Type="http://schemas.openxmlformats.org/officeDocument/2006/relationships/chart" Target="../charts/chart5.xml"/><Relationship Id="rId4" Type="http://schemas.openxmlformats.org/officeDocument/2006/relationships/chart" Target="../charts/char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4.xml"/><Relationship Id="rId5" Type="http://schemas.openxmlformats.org/officeDocument/2006/relationships/image" Target="../media/image12.jpeg"/><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hart" Target="../charts/chart8.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1.xml"/><Relationship Id="rId4" Type="http://schemas.openxmlformats.org/officeDocument/2006/relationships/chart" Target="../charts/chart12.xml"/></Relationships>
</file>

<file path=ppt/slides/_rels/slide74.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1.xml"/><Relationship Id="rId5" Type="http://schemas.openxmlformats.org/officeDocument/2006/relationships/chart" Target="../charts/chart17.xml"/><Relationship Id="rId4" Type="http://schemas.openxmlformats.org/officeDocument/2006/relationships/chart" Target="../charts/chart16.xml"/></Relationships>
</file>

<file path=ppt/slides/_rels/slide76.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1.xml"/><Relationship Id="rId5" Type="http://schemas.openxmlformats.org/officeDocument/2006/relationships/chart" Target="../charts/chart21.xml"/><Relationship Id="rId4" Type="http://schemas.openxmlformats.org/officeDocument/2006/relationships/chart" Target="../charts/chart20.xml"/></Relationships>
</file>

<file path=ppt/slides/_rels/slide77.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1.xml"/><Relationship Id="rId5" Type="http://schemas.openxmlformats.org/officeDocument/2006/relationships/chart" Target="../charts/chart26.xml"/><Relationship Id="rId4" Type="http://schemas.openxmlformats.org/officeDocument/2006/relationships/chart" Target="../charts/chart25.xml"/></Relationships>
</file>

<file path=ppt/slides/_rels/slide79.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1.xml"/><Relationship Id="rId4" Type="http://schemas.openxmlformats.org/officeDocument/2006/relationships/chart" Target="../charts/chart32.xml"/></Relationships>
</file>

<file path=ppt/slides/_rels/slide83.xml.rels><?xml version="1.0" encoding="UTF-8" standalone="yes"?>
<Relationships xmlns="http://schemas.openxmlformats.org/package/2006/relationships"><Relationship Id="rId2" Type="http://schemas.openxmlformats.org/officeDocument/2006/relationships/chart" Target="../charts/chart3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1.xml"/><Relationship Id="rId4" Type="http://schemas.openxmlformats.org/officeDocument/2006/relationships/chart" Target="../charts/chart36.xml"/></Relationships>
</file>

<file path=ppt/slides/_rels/slide85.xml.rels><?xml version="1.0" encoding="UTF-8" standalone="yes"?>
<Relationships xmlns="http://schemas.openxmlformats.org/package/2006/relationships"><Relationship Id="rId2" Type="http://schemas.openxmlformats.org/officeDocument/2006/relationships/chart" Target="../charts/chart3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chart" Target="../charts/chart38.xml"/><Relationship Id="rId1" Type="http://schemas.openxmlformats.org/officeDocument/2006/relationships/slideLayout" Target="../slideLayouts/slideLayout1.xml"/><Relationship Id="rId5" Type="http://schemas.openxmlformats.org/officeDocument/2006/relationships/chart" Target="../charts/chart41.xml"/><Relationship Id="rId4" Type="http://schemas.openxmlformats.org/officeDocument/2006/relationships/chart" Target="../charts/chart4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1.xml"/><Relationship Id="rId4" Type="http://schemas.openxmlformats.org/officeDocument/2006/relationships/image" Target="../media/image36.jpeg"/></Relationships>
</file>

<file path=ppt/slides/_rels/slide9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8.xml"/><Relationship Id="rId4" Type="http://schemas.openxmlformats.org/officeDocument/2006/relationships/image" Target="../media/image39.jpeg"/></Relationships>
</file>

<file path=ppt/slides/_rels/slide94.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1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 Id="rId9" Type="http://schemas.openxmlformats.org/officeDocument/2006/relationships/image" Target="../media/image47.jpeg"/></Relationships>
</file>

<file path=ppt/slides/_rels/slide95.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Layout" Target="../slideLayouts/slideLayout4.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9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6.xml"/><Relationship Id="rId5" Type="http://schemas.openxmlformats.org/officeDocument/2006/relationships/image" Target="../media/image57.jpeg"/><Relationship Id="rId4" Type="http://schemas.openxmlformats.org/officeDocument/2006/relationships/image" Target="../media/image56.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t="7816" b="7816"/>
          <a:stretch>
            <a:fillRect/>
          </a:stretch>
        </p:blipFill>
        <p:spPr/>
      </p:pic>
      <p:grpSp>
        <p:nvGrpSpPr>
          <p:cNvPr id="16" name="Group 15"/>
          <p:cNvGrpSpPr/>
          <p:nvPr/>
        </p:nvGrpSpPr>
        <p:grpSpPr>
          <a:xfrm>
            <a:off x="1104900" y="5651500"/>
            <a:ext cx="9391650" cy="158750"/>
            <a:chOff x="2571750" y="1828800"/>
            <a:chExt cx="13430250" cy="209550"/>
          </a:xfrm>
        </p:grpSpPr>
        <p:sp>
          <p:nvSpPr>
            <p:cNvPr id="17" name="Rectangle 16"/>
            <p:cNvSpPr/>
            <p:nvPr/>
          </p:nvSpPr>
          <p:spPr>
            <a:xfrm>
              <a:off x="2571750" y="1828800"/>
              <a:ext cx="2686050" cy="209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257800" y="1828800"/>
              <a:ext cx="2686050" cy="2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943850" y="1828800"/>
              <a:ext cx="2686050" cy="2095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629900" y="1828800"/>
              <a:ext cx="2686050" cy="2095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3315950" y="1828800"/>
              <a:ext cx="2686050" cy="2095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itle 1"/>
          <p:cNvSpPr txBox="1">
            <a:spLocks/>
          </p:cNvSpPr>
          <p:nvPr/>
        </p:nvSpPr>
        <p:spPr>
          <a:xfrm>
            <a:off x="990600" y="3917157"/>
            <a:ext cx="9963150" cy="963612"/>
          </a:xfrm>
          <a:prstGeom prst="rect">
            <a:avLst/>
          </a:prstGeom>
        </p:spPr>
        <p:txBody>
          <a:bodyPr vert="horz" lIns="91440" tIns="45720" rIns="91440" bIns="45720" rtlCol="0" anchor="ctr">
            <a:no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en-US" sz="8800" dirty="0">
                <a:solidFill>
                  <a:schemeClr val="tx1">
                    <a:lumMod val="75000"/>
                  </a:schemeClr>
                </a:solidFill>
                <a:latin typeface="Abril Fatface" panose="02000503000000020003" pitchFamily="50" charset="0"/>
              </a:rPr>
              <a:t>BUSINESS</a:t>
            </a:r>
          </a:p>
        </p:txBody>
      </p:sp>
      <p:sp>
        <p:nvSpPr>
          <p:cNvPr id="12" name="Subtitle 2"/>
          <p:cNvSpPr txBox="1">
            <a:spLocks/>
          </p:cNvSpPr>
          <p:nvPr/>
        </p:nvSpPr>
        <p:spPr>
          <a:xfrm>
            <a:off x="990600" y="5035550"/>
            <a:ext cx="9505950" cy="635000"/>
          </a:xfrm>
          <a:prstGeom prst="rect">
            <a:avLst/>
          </a:prstGeom>
        </p:spPr>
        <p:txBody>
          <a:bodyPr vert="horz" lIns="91440" tIns="45720" rIns="91440" bIns="45720" rtlCol="0">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Font typeface="Arial" panose="020B0604020202020204" pitchFamily="34" charset="0"/>
              <a:buNone/>
            </a:pPr>
            <a:r>
              <a:rPr lang="en-US" sz="2400" dirty="0"/>
              <a:t>PowerPoint presentation template - Power up your presentation!</a:t>
            </a:r>
          </a:p>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3966622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9065156" y="2800350"/>
            <a:ext cx="21694" cy="7486650"/>
          </a:xfrm>
          <a:prstGeom prst="line">
            <a:avLst/>
          </a:prstGeom>
          <a:ln w="38100" cap="rnd">
            <a:solidFill>
              <a:schemeClr val="tx1">
                <a:lumMod val="40000"/>
                <a:lumOff val="60000"/>
              </a:schemeClr>
            </a:solidFill>
            <a:prstDash val="sysDot"/>
            <a:miter lim="800000"/>
            <a:head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8115300" y="2305050"/>
            <a:ext cx="1809750" cy="4953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a:t>
            </a:r>
          </a:p>
        </p:txBody>
      </p:sp>
      <p:sp>
        <p:nvSpPr>
          <p:cNvPr id="10" name="TextBox 9"/>
          <p:cNvSpPr txBox="1"/>
          <p:nvPr/>
        </p:nvSpPr>
        <p:spPr>
          <a:xfrm>
            <a:off x="1504950" y="3390900"/>
            <a:ext cx="4629150" cy="507831"/>
          </a:xfrm>
          <a:prstGeom prst="rect">
            <a:avLst/>
          </a:prstGeom>
          <a:noFill/>
        </p:spPr>
        <p:txBody>
          <a:bodyPr wrap="square" rtlCol="0">
            <a:spAutoFit/>
          </a:bodyPr>
          <a:lstStyle/>
          <a:p>
            <a:r>
              <a:rPr lang="en-US" b="1" dirty="0">
                <a:solidFill>
                  <a:schemeClr val="accent1"/>
                </a:solidFill>
              </a:rPr>
              <a:t>COMPANY LAUNCHED</a:t>
            </a:r>
          </a:p>
        </p:txBody>
      </p:sp>
      <p:sp>
        <p:nvSpPr>
          <p:cNvPr id="12" name="TextBox 11"/>
          <p:cNvSpPr txBox="1"/>
          <p:nvPr/>
        </p:nvSpPr>
        <p:spPr>
          <a:xfrm>
            <a:off x="1504950" y="3860631"/>
            <a:ext cx="4610100" cy="1015663"/>
          </a:xfrm>
          <a:prstGeom prst="rect">
            <a:avLst/>
          </a:prstGeom>
          <a:noFill/>
        </p:spPr>
        <p:txBody>
          <a:bodyPr wrap="square" rtlCol="0">
            <a:spAutoFit/>
          </a:bodyPr>
          <a:lstStyle/>
          <a:p>
            <a:r>
              <a:rPr lang="en-US" sz="2000" dirty="0"/>
              <a:t>PowerPoint's worldwide market share of presentation software has been estimated at 95 percent.</a:t>
            </a:r>
          </a:p>
        </p:txBody>
      </p:sp>
      <p:sp>
        <p:nvSpPr>
          <p:cNvPr id="13" name="TextBox 12"/>
          <p:cNvSpPr txBox="1"/>
          <p:nvPr/>
        </p:nvSpPr>
        <p:spPr>
          <a:xfrm>
            <a:off x="12363450" y="4552950"/>
            <a:ext cx="4629150" cy="507831"/>
          </a:xfrm>
          <a:prstGeom prst="rect">
            <a:avLst/>
          </a:prstGeom>
          <a:noFill/>
        </p:spPr>
        <p:txBody>
          <a:bodyPr wrap="square" rtlCol="0">
            <a:spAutoFit/>
          </a:bodyPr>
          <a:lstStyle/>
          <a:p>
            <a:r>
              <a:rPr lang="en-US" b="1" dirty="0">
                <a:solidFill>
                  <a:schemeClr val="accent2"/>
                </a:solidFill>
              </a:rPr>
              <a:t>FIRST CUSTOMER</a:t>
            </a:r>
          </a:p>
        </p:txBody>
      </p:sp>
      <p:sp>
        <p:nvSpPr>
          <p:cNvPr id="15" name="TextBox 14"/>
          <p:cNvSpPr txBox="1"/>
          <p:nvPr/>
        </p:nvSpPr>
        <p:spPr>
          <a:xfrm>
            <a:off x="12344400" y="5003630"/>
            <a:ext cx="4610100" cy="1015663"/>
          </a:xfrm>
          <a:prstGeom prst="rect">
            <a:avLst/>
          </a:prstGeom>
          <a:noFill/>
        </p:spPr>
        <p:txBody>
          <a:bodyPr wrap="square" rtlCol="0">
            <a:spAutoFit/>
          </a:bodyPr>
          <a:lstStyle/>
          <a:p>
            <a:r>
              <a:rPr lang="en-US" sz="2000" dirty="0"/>
              <a:t>PowerPoint's worldwide market share of presentation software has been estimated at 95 percent.</a:t>
            </a:r>
          </a:p>
        </p:txBody>
      </p:sp>
      <p:sp>
        <p:nvSpPr>
          <p:cNvPr id="18" name="TextBox 17"/>
          <p:cNvSpPr txBox="1"/>
          <p:nvPr/>
        </p:nvSpPr>
        <p:spPr>
          <a:xfrm>
            <a:off x="1524000" y="6610350"/>
            <a:ext cx="4629150" cy="507831"/>
          </a:xfrm>
          <a:prstGeom prst="rect">
            <a:avLst/>
          </a:prstGeom>
          <a:noFill/>
        </p:spPr>
        <p:txBody>
          <a:bodyPr wrap="square" rtlCol="0">
            <a:spAutoFit/>
          </a:bodyPr>
          <a:lstStyle/>
          <a:p>
            <a:r>
              <a:rPr lang="en-US" b="1" dirty="0">
                <a:solidFill>
                  <a:schemeClr val="accent3"/>
                </a:solidFill>
              </a:rPr>
              <a:t>LOREM IPSUM DOLOR</a:t>
            </a:r>
          </a:p>
        </p:txBody>
      </p:sp>
      <p:sp>
        <p:nvSpPr>
          <p:cNvPr id="20" name="TextBox 19"/>
          <p:cNvSpPr txBox="1"/>
          <p:nvPr/>
        </p:nvSpPr>
        <p:spPr>
          <a:xfrm>
            <a:off x="1524000" y="7061091"/>
            <a:ext cx="4610100" cy="1015663"/>
          </a:xfrm>
          <a:prstGeom prst="rect">
            <a:avLst/>
          </a:prstGeom>
          <a:noFill/>
        </p:spPr>
        <p:txBody>
          <a:bodyPr wrap="square" rtlCol="0">
            <a:spAutoFit/>
          </a:bodyPr>
          <a:lstStyle/>
          <a:p>
            <a:r>
              <a:rPr lang="en-US" sz="2000" dirty="0"/>
              <a:t>PowerPoint's worldwide market share of presentation software has been estimated at 95 percent.</a:t>
            </a:r>
          </a:p>
        </p:txBody>
      </p:sp>
      <p:sp>
        <p:nvSpPr>
          <p:cNvPr id="23" name="TextBox 22"/>
          <p:cNvSpPr txBox="1"/>
          <p:nvPr/>
        </p:nvSpPr>
        <p:spPr>
          <a:xfrm>
            <a:off x="12344400" y="7772146"/>
            <a:ext cx="4629150" cy="507831"/>
          </a:xfrm>
          <a:prstGeom prst="rect">
            <a:avLst/>
          </a:prstGeom>
          <a:noFill/>
        </p:spPr>
        <p:txBody>
          <a:bodyPr wrap="square" rtlCol="0">
            <a:spAutoFit/>
          </a:bodyPr>
          <a:lstStyle/>
          <a:p>
            <a:r>
              <a:rPr lang="en-US" b="1" dirty="0">
                <a:solidFill>
                  <a:schemeClr val="accent4"/>
                </a:solidFill>
              </a:rPr>
              <a:t>LOREM IPSUM DOLOR</a:t>
            </a:r>
          </a:p>
        </p:txBody>
      </p:sp>
      <p:sp>
        <p:nvSpPr>
          <p:cNvPr id="25" name="TextBox 24"/>
          <p:cNvSpPr txBox="1"/>
          <p:nvPr/>
        </p:nvSpPr>
        <p:spPr>
          <a:xfrm>
            <a:off x="12344400" y="8222887"/>
            <a:ext cx="4610100" cy="1015663"/>
          </a:xfrm>
          <a:prstGeom prst="rect">
            <a:avLst/>
          </a:prstGeom>
          <a:noFill/>
        </p:spPr>
        <p:txBody>
          <a:bodyPr wrap="square" rtlCol="0">
            <a:spAutoFit/>
          </a:bodyPr>
          <a:lstStyle/>
          <a:p>
            <a:r>
              <a:rPr lang="en-US" sz="2000" dirty="0"/>
              <a:t>PowerPoint's worldwide market share of presentation software has been estimated at 95 percent.</a:t>
            </a:r>
          </a:p>
        </p:txBody>
      </p:sp>
      <p:grpSp>
        <p:nvGrpSpPr>
          <p:cNvPr id="70" name="Group 69"/>
          <p:cNvGrpSpPr/>
          <p:nvPr/>
        </p:nvGrpSpPr>
        <p:grpSpPr>
          <a:xfrm>
            <a:off x="5553075" y="3309788"/>
            <a:ext cx="3931152" cy="2228850"/>
            <a:chOff x="5553075" y="3309788"/>
            <a:chExt cx="3931152" cy="2228850"/>
          </a:xfrm>
        </p:grpSpPr>
        <p:sp>
          <p:nvSpPr>
            <p:cNvPr id="8" name="Rectangle 7"/>
            <p:cNvSpPr/>
            <p:nvPr/>
          </p:nvSpPr>
          <p:spPr>
            <a:xfrm>
              <a:off x="6372225" y="4401354"/>
              <a:ext cx="265176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689473" y="4026836"/>
              <a:ext cx="794754" cy="7947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Apr</a:t>
              </a:r>
            </a:p>
            <a:p>
              <a:pPr algn="ctr"/>
              <a:r>
                <a:rPr lang="en-US" sz="1400" dirty="0"/>
                <a:t>2012</a:t>
              </a:r>
            </a:p>
          </p:txBody>
        </p:sp>
        <p:sp>
          <p:nvSpPr>
            <p:cNvPr id="43" name="Right Bracket 42"/>
            <p:cNvSpPr/>
            <p:nvPr/>
          </p:nvSpPr>
          <p:spPr>
            <a:xfrm>
              <a:off x="5553075" y="3309788"/>
              <a:ext cx="819150" cy="2228850"/>
            </a:xfrm>
            <a:prstGeom prst="rightBracket">
              <a:avLst>
                <a:gd name="adj"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 name="Group 71"/>
          <p:cNvGrpSpPr/>
          <p:nvPr/>
        </p:nvGrpSpPr>
        <p:grpSpPr>
          <a:xfrm>
            <a:off x="5572125" y="6553200"/>
            <a:ext cx="3928508" cy="2228850"/>
            <a:chOff x="5572125" y="6705600"/>
            <a:chExt cx="3928508" cy="2228850"/>
          </a:xfrm>
        </p:grpSpPr>
        <p:sp>
          <p:nvSpPr>
            <p:cNvPr id="46" name="Rectangle 45"/>
            <p:cNvSpPr/>
            <p:nvPr/>
          </p:nvSpPr>
          <p:spPr>
            <a:xfrm>
              <a:off x="6391275" y="7797166"/>
              <a:ext cx="265176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Bracket 47"/>
            <p:cNvSpPr/>
            <p:nvPr/>
          </p:nvSpPr>
          <p:spPr>
            <a:xfrm>
              <a:off x="5572125" y="6705600"/>
              <a:ext cx="819150" cy="2228850"/>
            </a:xfrm>
            <a:prstGeom prst="rightBracket">
              <a:avLst>
                <a:gd name="adj" fmla="val 0"/>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Oval 66"/>
            <p:cNvSpPr/>
            <p:nvPr/>
          </p:nvSpPr>
          <p:spPr>
            <a:xfrm>
              <a:off x="8705879" y="7422648"/>
              <a:ext cx="794754" cy="7947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Dec</a:t>
              </a:r>
            </a:p>
            <a:p>
              <a:pPr algn="ctr"/>
              <a:r>
                <a:rPr lang="en-US" sz="1400" dirty="0"/>
                <a:t>2013</a:t>
              </a:r>
            </a:p>
          </p:txBody>
        </p:sp>
      </p:grpSp>
      <p:grpSp>
        <p:nvGrpSpPr>
          <p:cNvPr id="71" name="Group 70"/>
          <p:cNvGrpSpPr/>
          <p:nvPr/>
        </p:nvGrpSpPr>
        <p:grpSpPr>
          <a:xfrm>
            <a:off x="8667779" y="4360574"/>
            <a:ext cx="3952846" cy="2228850"/>
            <a:chOff x="8667779" y="4265324"/>
            <a:chExt cx="3952846" cy="2228850"/>
          </a:xfrm>
        </p:grpSpPr>
        <p:sp>
          <p:nvSpPr>
            <p:cNvPr id="59" name="Rectangle 58"/>
            <p:cNvSpPr/>
            <p:nvPr/>
          </p:nvSpPr>
          <p:spPr>
            <a:xfrm flipH="1">
              <a:off x="9149715" y="5356890"/>
              <a:ext cx="265176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Bracket 60"/>
            <p:cNvSpPr/>
            <p:nvPr/>
          </p:nvSpPr>
          <p:spPr>
            <a:xfrm flipH="1">
              <a:off x="11801475" y="4265324"/>
              <a:ext cx="819150" cy="2228850"/>
            </a:xfrm>
            <a:prstGeom prst="rightBracket">
              <a:avLst>
                <a:gd name="adj" fmla="val 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Oval 67"/>
            <p:cNvSpPr/>
            <p:nvPr/>
          </p:nvSpPr>
          <p:spPr>
            <a:xfrm>
              <a:off x="8667779" y="4982372"/>
              <a:ext cx="794754" cy="7947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Sep</a:t>
              </a:r>
            </a:p>
            <a:p>
              <a:pPr algn="ctr"/>
              <a:r>
                <a:rPr lang="en-US" sz="1400" dirty="0"/>
                <a:t>2012</a:t>
              </a:r>
            </a:p>
          </p:txBody>
        </p:sp>
      </p:grpSp>
      <p:grpSp>
        <p:nvGrpSpPr>
          <p:cNvPr id="73" name="Group 72"/>
          <p:cNvGrpSpPr/>
          <p:nvPr/>
        </p:nvGrpSpPr>
        <p:grpSpPr>
          <a:xfrm>
            <a:off x="8689473" y="7594491"/>
            <a:ext cx="3928508" cy="2228850"/>
            <a:chOff x="8689473" y="7594491"/>
            <a:chExt cx="3928508" cy="2228850"/>
          </a:xfrm>
        </p:grpSpPr>
        <p:sp>
          <p:nvSpPr>
            <p:cNvPr id="63" name="Rectangle 62"/>
            <p:cNvSpPr/>
            <p:nvPr/>
          </p:nvSpPr>
          <p:spPr>
            <a:xfrm flipH="1">
              <a:off x="9147071" y="8686057"/>
              <a:ext cx="26517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Bracket 64"/>
            <p:cNvSpPr/>
            <p:nvPr/>
          </p:nvSpPr>
          <p:spPr>
            <a:xfrm flipH="1">
              <a:off x="11798831" y="7594491"/>
              <a:ext cx="819150" cy="2228850"/>
            </a:xfrm>
            <a:prstGeom prst="rightBracket">
              <a:avLst>
                <a:gd name="adj" fmla="val 0"/>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Oval 68"/>
            <p:cNvSpPr/>
            <p:nvPr/>
          </p:nvSpPr>
          <p:spPr>
            <a:xfrm>
              <a:off x="8689473" y="8311539"/>
              <a:ext cx="794754" cy="7947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Jan</a:t>
              </a:r>
            </a:p>
            <a:p>
              <a:pPr algn="ctr"/>
              <a:r>
                <a:rPr lang="en-US" sz="1400" dirty="0"/>
                <a:t>2014</a:t>
              </a:r>
            </a:p>
          </p:txBody>
        </p:sp>
      </p:grpSp>
      <p:sp>
        <p:nvSpPr>
          <p:cNvPr id="33" name="Title 1"/>
          <p:cNvSpPr txBox="1">
            <a:spLocks/>
          </p:cNvSpPr>
          <p:nvPr/>
        </p:nvSpPr>
        <p:spPr>
          <a:xfrm>
            <a:off x="1219200" y="376239"/>
            <a:ext cx="15773400" cy="842961"/>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en-US" sz="5400" dirty="0">
                <a:latin typeface="Abril Fatface" panose="02000503000000020003" pitchFamily="50" charset="0"/>
              </a:rPr>
              <a:t>Company Timeline</a:t>
            </a:r>
          </a:p>
        </p:txBody>
      </p:sp>
      <p:sp>
        <p:nvSpPr>
          <p:cNvPr id="34" name="Text Placeholder 2"/>
          <p:cNvSpPr txBox="1">
            <a:spLocks/>
          </p:cNvSpPr>
          <p:nvPr/>
        </p:nvSpPr>
        <p:spPr>
          <a:xfrm>
            <a:off x="1257300" y="1123950"/>
            <a:ext cx="15773400" cy="628650"/>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en-US" sz="2400" dirty="0"/>
              <a:t>Microsoft PowerPoint is a presentation program</a:t>
            </a:r>
          </a:p>
        </p:txBody>
      </p:sp>
    </p:spTree>
    <p:extLst>
      <p:ext uri="{BB962C8B-B14F-4D97-AF65-F5344CB8AC3E}">
        <p14:creationId xmlns:p14="http://schemas.microsoft.com/office/powerpoint/2010/main" val="244509438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Social Media Icons</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TextBox 3"/>
          <p:cNvSpPr txBox="1"/>
          <p:nvPr/>
        </p:nvSpPr>
        <p:spPr>
          <a:xfrm>
            <a:off x="2286000" y="2527012"/>
            <a:ext cx="2819400" cy="707886"/>
          </a:xfrm>
          <a:prstGeom prst="rect">
            <a:avLst/>
          </a:prstGeom>
          <a:noFill/>
        </p:spPr>
        <p:txBody>
          <a:bodyPr wrap="square" rtlCol="0">
            <a:spAutoFit/>
          </a:bodyPr>
          <a:lstStyle/>
          <a:p>
            <a:r>
              <a:rPr lang="en-US" sz="2000" dirty="0"/>
              <a:t>Facebook</a:t>
            </a:r>
          </a:p>
          <a:p>
            <a:r>
              <a:rPr lang="en-US" sz="2000" dirty="0"/>
              <a:t>Facebook.com/name</a:t>
            </a:r>
          </a:p>
        </p:txBody>
      </p:sp>
      <p:sp>
        <p:nvSpPr>
          <p:cNvPr id="5" name="TextBox 4"/>
          <p:cNvSpPr txBox="1"/>
          <p:nvPr/>
        </p:nvSpPr>
        <p:spPr>
          <a:xfrm>
            <a:off x="2286000" y="4127212"/>
            <a:ext cx="2819400" cy="707886"/>
          </a:xfrm>
          <a:prstGeom prst="rect">
            <a:avLst/>
          </a:prstGeom>
          <a:noFill/>
        </p:spPr>
        <p:txBody>
          <a:bodyPr wrap="square" rtlCol="0">
            <a:spAutoFit/>
          </a:bodyPr>
          <a:lstStyle/>
          <a:p>
            <a:r>
              <a:rPr lang="en-US" sz="2000" dirty="0"/>
              <a:t>Twitter</a:t>
            </a:r>
          </a:p>
          <a:p>
            <a:r>
              <a:rPr lang="en-US" sz="2000" dirty="0"/>
              <a:t>Twitter.com/name</a:t>
            </a:r>
          </a:p>
        </p:txBody>
      </p:sp>
      <p:sp>
        <p:nvSpPr>
          <p:cNvPr id="6" name="TextBox 5"/>
          <p:cNvSpPr txBox="1"/>
          <p:nvPr/>
        </p:nvSpPr>
        <p:spPr>
          <a:xfrm>
            <a:off x="2286000" y="5651212"/>
            <a:ext cx="2819400" cy="707886"/>
          </a:xfrm>
          <a:prstGeom prst="rect">
            <a:avLst/>
          </a:prstGeom>
          <a:noFill/>
        </p:spPr>
        <p:txBody>
          <a:bodyPr wrap="square" rtlCol="0">
            <a:spAutoFit/>
          </a:bodyPr>
          <a:lstStyle/>
          <a:p>
            <a:r>
              <a:rPr lang="en-US" sz="2000" dirty="0"/>
              <a:t>LinkedIn</a:t>
            </a:r>
          </a:p>
          <a:p>
            <a:r>
              <a:rPr lang="en-US" sz="2000" dirty="0"/>
              <a:t>Linkedin.com/name</a:t>
            </a:r>
          </a:p>
        </p:txBody>
      </p:sp>
      <p:sp>
        <p:nvSpPr>
          <p:cNvPr id="7" name="TextBox 6"/>
          <p:cNvSpPr txBox="1"/>
          <p:nvPr/>
        </p:nvSpPr>
        <p:spPr>
          <a:xfrm>
            <a:off x="2286000" y="7251412"/>
            <a:ext cx="2819400" cy="707886"/>
          </a:xfrm>
          <a:prstGeom prst="rect">
            <a:avLst/>
          </a:prstGeom>
          <a:noFill/>
        </p:spPr>
        <p:txBody>
          <a:bodyPr wrap="square" rtlCol="0">
            <a:spAutoFit/>
          </a:bodyPr>
          <a:lstStyle/>
          <a:p>
            <a:r>
              <a:rPr lang="en-US" sz="2000" dirty="0"/>
              <a:t>Google Plus</a:t>
            </a:r>
          </a:p>
          <a:p>
            <a:r>
              <a:rPr lang="en-US" sz="2000" dirty="0"/>
              <a:t>Plus.google.com/name</a:t>
            </a:r>
          </a:p>
        </p:txBody>
      </p:sp>
      <p:sp>
        <p:nvSpPr>
          <p:cNvPr id="8" name="TextBox 7"/>
          <p:cNvSpPr txBox="1"/>
          <p:nvPr/>
        </p:nvSpPr>
        <p:spPr>
          <a:xfrm>
            <a:off x="6324600" y="2519809"/>
            <a:ext cx="2819400" cy="707886"/>
          </a:xfrm>
          <a:prstGeom prst="rect">
            <a:avLst/>
          </a:prstGeom>
          <a:noFill/>
        </p:spPr>
        <p:txBody>
          <a:bodyPr wrap="square" rtlCol="0">
            <a:spAutoFit/>
          </a:bodyPr>
          <a:lstStyle/>
          <a:p>
            <a:r>
              <a:rPr lang="en-US" sz="2000" dirty="0" err="1"/>
              <a:t>Behance</a:t>
            </a:r>
            <a:endParaRPr lang="en-US" sz="2000" dirty="0"/>
          </a:p>
          <a:p>
            <a:r>
              <a:rPr lang="en-US" sz="2000" dirty="0"/>
              <a:t>Behance.com/name</a:t>
            </a:r>
          </a:p>
        </p:txBody>
      </p:sp>
      <p:sp>
        <p:nvSpPr>
          <p:cNvPr id="9" name="TextBox 8"/>
          <p:cNvSpPr txBox="1"/>
          <p:nvPr/>
        </p:nvSpPr>
        <p:spPr>
          <a:xfrm>
            <a:off x="6324600" y="4120009"/>
            <a:ext cx="2819400" cy="707886"/>
          </a:xfrm>
          <a:prstGeom prst="rect">
            <a:avLst/>
          </a:prstGeom>
          <a:noFill/>
        </p:spPr>
        <p:txBody>
          <a:bodyPr wrap="square" rtlCol="0">
            <a:spAutoFit/>
          </a:bodyPr>
          <a:lstStyle/>
          <a:p>
            <a:r>
              <a:rPr lang="en-US" sz="2000" dirty="0"/>
              <a:t>RSS-Feed</a:t>
            </a:r>
          </a:p>
          <a:p>
            <a:r>
              <a:rPr lang="en-US" sz="2000" dirty="0"/>
              <a:t>Add link</a:t>
            </a:r>
          </a:p>
        </p:txBody>
      </p:sp>
      <p:sp>
        <p:nvSpPr>
          <p:cNvPr id="10" name="TextBox 9"/>
          <p:cNvSpPr txBox="1"/>
          <p:nvPr/>
        </p:nvSpPr>
        <p:spPr>
          <a:xfrm>
            <a:off x="6324600" y="5644009"/>
            <a:ext cx="2819400" cy="707886"/>
          </a:xfrm>
          <a:prstGeom prst="rect">
            <a:avLst/>
          </a:prstGeom>
          <a:noFill/>
        </p:spPr>
        <p:txBody>
          <a:bodyPr wrap="square" rtlCol="0">
            <a:spAutoFit/>
          </a:bodyPr>
          <a:lstStyle/>
          <a:p>
            <a:r>
              <a:rPr lang="en-US" sz="2000" dirty="0" err="1"/>
              <a:t>Youtube</a:t>
            </a:r>
            <a:endParaRPr lang="en-US" sz="2000" dirty="0"/>
          </a:p>
          <a:p>
            <a:r>
              <a:rPr lang="en-US" sz="2000" dirty="0"/>
              <a:t>Youtube.com/name</a:t>
            </a:r>
          </a:p>
        </p:txBody>
      </p:sp>
      <p:sp>
        <p:nvSpPr>
          <p:cNvPr id="11" name="TextBox 10"/>
          <p:cNvSpPr txBox="1"/>
          <p:nvPr/>
        </p:nvSpPr>
        <p:spPr>
          <a:xfrm>
            <a:off x="6324600" y="7244209"/>
            <a:ext cx="2819400" cy="707886"/>
          </a:xfrm>
          <a:prstGeom prst="rect">
            <a:avLst/>
          </a:prstGeom>
          <a:noFill/>
        </p:spPr>
        <p:txBody>
          <a:bodyPr wrap="square" rtlCol="0">
            <a:spAutoFit/>
          </a:bodyPr>
          <a:lstStyle/>
          <a:p>
            <a:r>
              <a:rPr lang="en-US" sz="2000" dirty="0"/>
              <a:t>Pinterest</a:t>
            </a:r>
          </a:p>
          <a:p>
            <a:r>
              <a:rPr lang="en-US" sz="2000" dirty="0"/>
              <a:t>Pinterest.com/name</a:t>
            </a:r>
          </a:p>
        </p:txBody>
      </p:sp>
      <p:sp>
        <p:nvSpPr>
          <p:cNvPr id="12" name="TextBox 11"/>
          <p:cNvSpPr txBox="1"/>
          <p:nvPr/>
        </p:nvSpPr>
        <p:spPr>
          <a:xfrm>
            <a:off x="10363200" y="2512606"/>
            <a:ext cx="2819400" cy="707886"/>
          </a:xfrm>
          <a:prstGeom prst="rect">
            <a:avLst/>
          </a:prstGeom>
          <a:noFill/>
        </p:spPr>
        <p:txBody>
          <a:bodyPr wrap="square" rtlCol="0">
            <a:spAutoFit/>
          </a:bodyPr>
          <a:lstStyle/>
          <a:p>
            <a:r>
              <a:rPr lang="en-US" sz="2000" dirty="0" err="1"/>
              <a:t>Dribbble</a:t>
            </a:r>
            <a:endParaRPr lang="en-US" sz="2000" dirty="0"/>
          </a:p>
          <a:p>
            <a:r>
              <a:rPr lang="en-US" sz="2000" dirty="0"/>
              <a:t>Dribbble.com/name</a:t>
            </a:r>
          </a:p>
        </p:txBody>
      </p:sp>
      <p:sp>
        <p:nvSpPr>
          <p:cNvPr id="13" name="TextBox 12"/>
          <p:cNvSpPr txBox="1"/>
          <p:nvPr/>
        </p:nvSpPr>
        <p:spPr>
          <a:xfrm>
            <a:off x="10363200" y="4112806"/>
            <a:ext cx="2819400" cy="707886"/>
          </a:xfrm>
          <a:prstGeom prst="rect">
            <a:avLst/>
          </a:prstGeom>
          <a:noFill/>
        </p:spPr>
        <p:txBody>
          <a:bodyPr wrap="square" rtlCol="0">
            <a:spAutoFit/>
          </a:bodyPr>
          <a:lstStyle/>
          <a:p>
            <a:r>
              <a:rPr lang="en-US" sz="2000" dirty="0"/>
              <a:t>Myspace</a:t>
            </a:r>
          </a:p>
          <a:p>
            <a:r>
              <a:rPr lang="en-US" sz="2000" dirty="0"/>
              <a:t>Myspace.com/name</a:t>
            </a:r>
          </a:p>
        </p:txBody>
      </p:sp>
      <p:sp>
        <p:nvSpPr>
          <p:cNvPr id="14" name="TextBox 13"/>
          <p:cNvSpPr txBox="1"/>
          <p:nvPr/>
        </p:nvSpPr>
        <p:spPr>
          <a:xfrm>
            <a:off x="10363200" y="5636806"/>
            <a:ext cx="2819400" cy="707886"/>
          </a:xfrm>
          <a:prstGeom prst="rect">
            <a:avLst/>
          </a:prstGeom>
          <a:noFill/>
        </p:spPr>
        <p:txBody>
          <a:bodyPr wrap="square" rtlCol="0">
            <a:spAutoFit/>
          </a:bodyPr>
          <a:lstStyle/>
          <a:p>
            <a:r>
              <a:rPr lang="en-US" sz="2000" dirty="0" err="1"/>
              <a:t>Github</a:t>
            </a:r>
            <a:endParaRPr lang="en-US" sz="2000" dirty="0"/>
          </a:p>
          <a:p>
            <a:r>
              <a:rPr lang="en-US" sz="2000" dirty="0"/>
              <a:t>Github.com/name</a:t>
            </a:r>
          </a:p>
        </p:txBody>
      </p:sp>
      <p:sp>
        <p:nvSpPr>
          <p:cNvPr id="15" name="TextBox 14"/>
          <p:cNvSpPr txBox="1"/>
          <p:nvPr/>
        </p:nvSpPr>
        <p:spPr>
          <a:xfrm>
            <a:off x="10363200" y="7237006"/>
            <a:ext cx="2819400" cy="707886"/>
          </a:xfrm>
          <a:prstGeom prst="rect">
            <a:avLst/>
          </a:prstGeom>
          <a:noFill/>
        </p:spPr>
        <p:txBody>
          <a:bodyPr wrap="square" rtlCol="0">
            <a:spAutoFit/>
          </a:bodyPr>
          <a:lstStyle/>
          <a:p>
            <a:r>
              <a:rPr lang="en-US" sz="2000" dirty="0" err="1"/>
              <a:t>Deviantart</a:t>
            </a:r>
            <a:endParaRPr lang="en-US" sz="2000" dirty="0"/>
          </a:p>
          <a:p>
            <a:r>
              <a:rPr lang="en-US" sz="2000" dirty="0"/>
              <a:t>Deviantart.com/name</a:t>
            </a:r>
          </a:p>
        </p:txBody>
      </p:sp>
      <p:sp>
        <p:nvSpPr>
          <p:cNvPr id="16" name="TextBox 15"/>
          <p:cNvSpPr txBox="1"/>
          <p:nvPr/>
        </p:nvSpPr>
        <p:spPr>
          <a:xfrm>
            <a:off x="14325600" y="2505403"/>
            <a:ext cx="2819400" cy="707886"/>
          </a:xfrm>
          <a:prstGeom prst="rect">
            <a:avLst/>
          </a:prstGeom>
          <a:noFill/>
        </p:spPr>
        <p:txBody>
          <a:bodyPr wrap="square" rtlCol="0">
            <a:spAutoFit/>
          </a:bodyPr>
          <a:lstStyle/>
          <a:p>
            <a:r>
              <a:rPr lang="en-US" sz="2000" dirty="0" err="1"/>
              <a:t>Forrst</a:t>
            </a:r>
            <a:r>
              <a:rPr lang="en-US" sz="2000" dirty="0"/>
              <a:t> </a:t>
            </a:r>
          </a:p>
          <a:p>
            <a:r>
              <a:rPr lang="en-US" sz="2000" dirty="0"/>
              <a:t>Forrst.com/name</a:t>
            </a:r>
          </a:p>
        </p:txBody>
      </p:sp>
      <p:sp>
        <p:nvSpPr>
          <p:cNvPr id="17" name="TextBox 16"/>
          <p:cNvSpPr txBox="1"/>
          <p:nvPr/>
        </p:nvSpPr>
        <p:spPr>
          <a:xfrm>
            <a:off x="14325600" y="4105603"/>
            <a:ext cx="2819400" cy="707886"/>
          </a:xfrm>
          <a:prstGeom prst="rect">
            <a:avLst/>
          </a:prstGeom>
          <a:noFill/>
        </p:spPr>
        <p:txBody>
          <a:bodyPr wrap="square" rtlCol="0">
            <a:spAutoFit/>
          </a:bodyPr>
          <a:lstStyle/>
          <a:p>
            <a:r>
              <a:rPr lang="en-US" sz="2000" dirty="0"/>
              <a:t>Tumblr</a:t>
            </a:r>
          </a:p>
          <a:p>
            <a:r>
              <a:rPr lang="en-US" sz="2000" dirty="0"/>
              <a:t>Tumbl.com/name</a:t>
            </a:r>
          </a:p>
        </p:txBody>
      </p:sp>
      <p:sp>
        <p:nvSpPr>
          <p:cNvPr id="18" name="TextBox 17"/>
          <p:cNvSpPr txBox="1"/>
          <p:nvPr/>
        </p:nvSpPr>
        <p:spPr>
          <a:xfrm>
            <a:off x="14325600" y="5629603"/>
            <a:ext cx="2819400" cy="707886"/>
          </a:xfrm>
          <a:prstGeom prst="rect">
            <a:avLst/>
          </a:prstGeom>
          <a:noFill/>
        </p:spPr>
        <p:txBody>
          <a:bodyPr wrap="square" rtlCol="0">
            <a:spAutoFit/>
          </a:bodyPr>
          <a:lstStyle/>
          <a:p>
            <a:r>
              <a:rPr lang="en-US" sz="2000" dirty="0" err="1"/>
              <a:t>Vimeo</a:t>
            </a:r>
            <a:endParaRPr lang="en-US" sz="2000" dirty="0"/>
          </a:p>
          <a:p>
            <a:r>
              <a:rPr lang="en-US" sz="2000" dirty="0"/>
              <a:t>Vimeo.com/name</a:t>
            </a:r>
          </a:p>
        </p:txBody>
      </p:sp>
      <p:sp>
        <p:nvSpPr>
          <p:cNvPr id="19" name="TextBox 18"/>
          <p:cNvSpPr txBox="1"/>
          <p:nvPr/>
        </p:nvSpPr>
        <p:spPr>
          <a:xfrm>
            <a:off x="14325600" y="7229803"/>
            <a:ext cx="2819400" cy="707886"/>
          </a:xfrm>
          <a:prstGeom prst="rect">
            <a:avLst/>
          </a:prstGeom>
          <a:noFill/>
        </p:spPr>
        <p:txBody>
          <a:bodyPr wrap="square" rtlCol="0">
            <a:spAutoFit/>
          </a:bodyPr>
          <a:lstStyle/>
          <a:p>
            <a:r>
              <a:rPr lang="en-US" sz="2000" dirty="0"/>
              <a:t>Flickr</a:t>
            </a:r>
          </a:p>
          <a:p>
            <a:r>
              <a:rPr lang="en-US" sz="2000" dirty="0"/>
              <a:t>Flickr.com/name</a:t>
            </a:r>
          </a:p>
        </p:txBody>
      </p:sp>
      <p:sp>
        <p:nvSpPr>
          <p:cNvPr id="20" name="Freeform 5"/>
          <p:cNvSpPr>
            <a:spLocks noEditPoints="1"/>
          </p:cNvSpPr>
          <p:nvPr/>
        </p:nvSpPr>
        <p:spPr bwMode="auto">
          <a:xfrm>
            <a:off x="1835435" y="2651792"/>
            <a:ext cx="226222" cy="483679"/>
          </a:xfrm>
          <a:custGeom>
            <a:avLst/>
            <a:gdLst>
              <a:gd name="T0" fmla="*/ 133 w 200"/>
              <a:gd name="T1" fmla="*/ 141 h 430"/>
              <a:gd name="T2" fmla="*/ 133 w 200"/>
              <a:gd name="T3" fmla="*/ 104 h 430"/>
              <a:gd name="T4" fmla="*/ 134 w 200"/>
              <a:gd name="T5" fmla="*/ 91 h 430"/>
              <a:gd name="T6" fmla="*/ 138 w 200"/>
              <a:gd name="T7" fmla="*/ 82 h 430"/>
              <a:gd name="T8" fmla="*/ 146 w 200"/>
              <a:gd name="T9" fmla="*/ 76 h 430"/>
              <a:gd name="T10" fmla="*/ 163 w 200"/>
              <a:gd name="T11" fmla="*/ 74 h 430"/>
              <a:gd name="T12" fmla="*/ 200 w 200"/>
              <a:gd name="T13" fmla="*/ 74 h 430"/>
              <a:gd name="T14" fmla="*/ 200 w 200"/>
              <a:gd name="T15" fmla="*/ 0 h 430"/>
              <a:gd name="T16" fmla="*/ 141 w 200"/>
              <a:gd name="T17" fmla="*/ 0 h 430"/>
              <a:gd name="T18" fmla="*/ 67 w 200"/>
              <a:gd name="T19" fmla="*/ 24 h 430"/>
              <a:gd name="T20" fmla="*/ 44 w 200"/>
              <a:gd name="T21" fmla="*/ 96 h 430"/>
              <a:gd name="T22" fmla="*/ 44 w 200"/>
              <a:gd name="T23" fmla="*/ 141 h 430"/>
              <a:gd name="T24" fmla="*/ 0 w 200"/>
              <a:gd name="T25" fmla="*/ 141 h 430"/>
              <a:gd name="T26" fmla="*/ 0 w 200"/>
              <a:gd name="T27" fmla="*/ 215 h 430"/>
              <a:gd name="T28" fmla="*/ 44 w 200"/>
              <a:gd name="T29" fmla="*/ 215 h 430"/>
              <a:gd name="T30" fmla="*/ 44 w 200"/>
              <a:gd name="T31" fmla="*/ 430 h 430"/>
              <a:gd name="T32" fmla="*/ 133 w 200"/>
              <a:gd name="T33" fmla="*/ 430 h 430"/>
              <a:gd name="T34" fmla="*/ 133 w 200"/>
              <a:gd name="T35" fmla="*/ 215 h 430"/>
              <a:gd name="T36" fmla="*/ 192 w 200"/>
              <a:gd name="T37" fmla="*/ 215 h 430"/>
              <a:gd name="T38" fmla="*/ 200 w 200"/>
              <a:gd name="T39" fmla="*/ 141 h 430"/>
              <a:gd name="T40" fmla="*/ 133 w 200"/>
              <a:gd name="T41" fmla="*/ 141 h 430"/>
              <a:gd name="T42" fmla="*/ 133 w 200"/>
              <a:gd name="T43" fmla="*/ 141 h 430"/>
              <a:gd name="T44" fmla="*/ 133 w 200"/>
              <a:gd name="T45" fmla="*/ 141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430">
                <a:moveTo>
                  <a:pt x="133" y="141"/>
                </a:moveTo>
                <a:cubicBezTo>
                  <a:pt x="133" y="104"/>
                  <a:pt x="133" y="104"/>
                  <a:pt x="133" y="104"/>
                </a:cubicBezTo>
                <a:cubicBezTo>
                  <a:pt x="133" y="98"/>
                  <a:pt x="133" y="94"/>
                  <a:pt x="134" y="91"/>
                </a:cubicBezTo>
                <a:cubicBezTo>
                  <a:pt x="135" y="88"/>
                  <a:pt x="136" y="85"/>
                  <a:pt x="138" y="82"/>
                </a:cubicBezTo>
                <a:cubicBezTo>
                  <a:pt x="139" y="79"/>
                  <a:pt x="142" y="77"/>
                  <a:pt x="146" y="76"/>
                </a:cubicBezTo>
                <a:cubicBezTo>
                  <a:pt x="150" y="75"/>
                  <a:pt x="156" y="74"/>
                  <a:pt x="163" y="74"/>
                </a:cubicBezTo>
                <a:cubicBezTo>
                  <a:pt x="200" y="74"/>
                  <a:pt x="200" y="74"/>
                  <a:pt x="200" y="74"/>
                </a:cubicBezTo>
                <a:cubicBezTo>
                  <a:pt x="200" y="0"/>
                  <a:pt x="200" y="0"/>
                  <a:pt x="200" y="0"/>
                </a:cubicBezTo>
                <a:cubicBezTo>
                  <a:pt x="141" y="0"/>
                  <a:pt x="141" y="0"/>
                  <a:pt x="141" y="0"/>
                </a:cubicBezTo>
                <a:cubicBezTo>
                  <a:pt x="106" y="0"/>
                  <a:pt x="82" y="8"/>
                  <a:pt x="67" y="24"/>
                </a:cubicBezTo>
                <a:cubicBezTo>
                  <a:pt x="52" y="41"/>
                  <a:pt x="44" y="65"/>
                  <a:pt x="44" y="96"/>
                </a:cubicBezTo>
                <a:cubicBezTo>
                  <a:pt x="44" y="141"/>
                  <a:pt x="44" y="141"/>
                  <a:pt x="44" y="141"/>
                </a:cubicBezTo>
                <a:cubicBezTo>
                  <a:pt x="0" y="141"/>
                  <a:pt x="0" y="141"/>
                  <a:pt x="0" y="141"/>
                </a:cubicBezTo>
                <a:cubicBezTo>
                  <a:pt x="0" y="215"/>
                  <a:pt x="0" y="215"/>
                  <a:pt x="0" y="215"/>
                </a:cubicBezTo>
                <a:cubicBezTo>
                  <a:pt x="44" y="215"/>
                  <a:pt x="44" y="215"/>
                  <a:pt x="44" y="215"/>
                </a:cubicBezTo>
                <a:cubicBezTo>
                  <a:pt x="44" y="430"/>
                  <a:pt x="44" y="430"/>
                  <a:pt x="44" y="430"/>
                </a:cubicBezTo>
                <a:cubicBezTo>
                  <a:pt x="133" y="430"/>
                  <a:pt x="133" y="430"/>
                  <a:pt x="133" y="430"/>
                </a:cubicBezTo>
                <a:cubicBezTo>
                  <a:pt x="133" y="215"/>
                  <a:pt x="133" y="215"/>
                  <a:pt x="133" y="215"/>
                </a:cubicBezTo>
                <a:cubicBezTo>
                  <a:pt x="192" y="215"/>
                  <a:pt x="192" y="215"/>
                  <a:pt x="192" y="215"/>
                </a:cubicBezTo>
                <a:cubicBezTo>
                  <a:pt x="200" y="141"/>
                  <a:pt x="200" y="141"/>
                  <a:pt x="200" y="141"/>
                </a:cubicBezTo>
                <a:lnTo>
                  <a:pt x="133" y="141"/>
                </a:lnTo>
                <a:close/>
                <a:moveTo>
                  <a:pt x="133" y="141"/>
                </a:moveTo>
                <a:cubicBezTo>
                  <a:pt x="133" y="141"/>
                  <a:pt x="133" y="141"/>
                  <a:pt x="133" y="14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noEditPoints="1"/>
          </p:cNvSpPr>
          <p:nvPr/>
        </p:nvSpPr>
        <p:spPr bwMode="auto">
          <a:xfrm>
            <a:off x="1717119" y="4293031"/>
            <a:ext cx="462855" cy="376247"/>
          </a:xfrm>
          <a:custGeom>
            <a:avLst/>
            <a:gdLst>
              <a:gd name="T0" fmla="*/ 411 w 411"/>
              <a:gd name="T1" fmla="*/ 40 h 334"/>
              <a:gd name="T2" fmla="*/ 362 w 411"/>
              <a:gd name="T3" fmla="*/ 53 h 334"/>
              <a:gd name="T4" fmla="*/ 399 w 411"/>
              <a:gd name="T5" fmla="*/ 6 h 334"/>
              <a:gd name="T6" fmla="*/ 346 w 411"/>
              <a:gd name="T7" fmla="*/ 27 h 334"/>
              <a:gd name="T8" fmla="*/ 284 w 411"/>
              <a:gd name="T9" fmla="*/ 0 h 334"/>
              <a:gd name="T10" fmla="*/ 225 w 411"/>
              <a:gd name="T11" fmla="*/ 25 h 334"/>
              <a:gd name="T12" fmla="*/ 200 w 411"/>
              <a:gd name="T13" fmla="*/ 84 h 334"/>
              <a:gd name="T14" fmla="*/ 202 w 411"/>
              <a:gd name="T15" fmla="*/ 103 h 334"/>
              <a:gd name="T16" fmla="*/ 105 w 411"/>
              <a:gd name="T17" fmla="*/ 78 h 334"/>
              <a:gd name="T18" fmla="*/ 29 w 411"/>
              <a:gd name="T19" fmla="*/ 15 h 334"/>
              <a:gd name="T20" fmla="*/ 17 w 411"/>
              <a:gd name="T21" fmla="*/ 58 h 334"/>
              <a:gd name="T22" fmla="*/ 27 w 411"/>
              <a:gd name="T23" fmla="*/ 98 h 334"/>
              <a:gd name="T24" fmla="*/ 55 w 411"/>
              <a:gd name="T25" fmla="*/ 128 h 334"/>
              <a:gd name="T26" fmla="*/ 17 w 411"/>
              <a:gd name="T27" fmla="*/ 117 h 334"/>
              <a:gd name="T28" fmla="*/ 17 w 411"/>
              <a:gd name="T29" fmla="*/ 118 h 334"/>
              <a:gd name="T30" fmla="*/ 36 w 411"/>
              <a:gd name="T31" fmla="*/ 172 h 334"/>
              <a:gd name="T32" fmla="*/ 84 w 411"/>
              <a:gd name="T33" fmla="*/ 201 h 334"/>
              <a:gd name="T34" fmla="*/ 62 w 411"/>
              <a:gd name="T35" fmla="*/ 204 h 334"/>
              <a:gd name="T36" fmla="*/ 46 w 411"/>
              <a:gd name="T37" fmla="*/ 203 h 334"/>
              <a:gd name="T38" fmla="*/ 76 w 411"/>
              <a:gd name="T39" fmla="*/ 244 h 334"/>
              <a:gd name="T40" fmla="*/ 125 w 411"/>
              <a:gd name="T41" fmla="*/ 261 h 334"/>
              <a:gd name="T42" fmla="*/ 20 w 411"/>
              <a:gd name="T43" fmla="*/ 297 h 334"/>
              <a:gd name="T44" fmla="*/ 0 w 411"/>
              <a:gd name="T45" fmla="*/ 296 h 334"/>
              <a:gd name="T46" fmla="*/ 129 w 411"/>
              <a:gd name="T47" fmla="*/ 334 h 334"/>
              <a:gd name="T48" fmla="*/ 214 w 411"/>
              <a:gd name="T49" fmla="*/ 319 h 334"/>
              <a:gd name="T50" fmla="*/ 281 w 411"/>
              <a:gd name="T51" fmla="*/ 281 h 334"/>
              <a:gd name="T52" fmla="*/ 329 w 411"/>
              <a:gd name="T53" fmla="*/ 227 h 334"/>
              <a:gd name="T54" fmla="*/ 359 w 411"/>
              <a:gd name="T55" fmla="*/ 162 h 334"/>
              <a:gd name="T56" fmla="*/ 369 w 411"/>
              <a:gd name="T57" fmla="*/ 94 h 334"/>
              <a:gd name="T58" fmla="*/ 369 w 411"/>
              <a:gd name="T59" fmla="*/ 83 h 334"/>
              <a:gd name="T60" fmla="*/ 411 w 411"/>
              <a:gd name="T61" fmla="*/ 40 h 334"/>
              <a:gd name="T62" fmla="*/ 411 w 411"/>
              <a:gd name="T63" fmla="*/ 40 h 334"/>
              <a:gd name="T64" fmla="*/ 411 w 411"/>
              <a:gd name="T65" fmla="*/ 4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1" h="334">
                <a:moveTo>
                  <a:pt x="411" y="40"/>
                </a:moveTo>
                <a:cubicBezTo>
                  <a:pt x="395" y="47"/>
                  <a:pt x="379" y="51"/>
                  <a:pt x="362" y="53"/>
                </a:cubicBezTo>
                <a:cubicBezTo>
                  <a:pt x="381" y="42"/>
                  <a:pt x="393" y="26"/>
                  <a:pt x="399" y="6"/>
                </a:cubicBezTo>
                <a:cubicBezTo>
                  <a:pt x="383" y="16"/>
                  <a:pt x="365" y="23"/>
                  <a:pt x="346" y="27"/>
                </a:cubicBezTo>
                <a:cubicBezTo>
                  <a:pt x="329" y="9"/>
                  <a:pt x="309" y="0"/>
                  <a:pt x="284" y="0"/>
                </a:cubicBezTo>
                <a:cubicBezTo>
                  <a:pt x="261" y="0"/>
                  <a:pt x="241" y="8"/>
                  <a:pt x="225" y="25"/>
                </a:cubicBezTo>
                <a:cubicBezTo>
                  <a:pt x="208" y="41"/>
                  <a:pt x="200" y="61"/>
                  <a:pt x="200" y="84"/>
                </a:cubicBezTo>
                <a:cubicBezTo>
                  <a:pt x="200" y="90"/>
                  <a:pt x="201" y="97"/>
                  <a:pt x="202" y="103"/>
                </a:cubicBezTo>
                <a:cubicBezTo>
                  <a:pt x="168" y="102"/>
                  <a:pt x="136" y="93"/>
                  <a:pt x="105" y="78"/>
                </a:cubicBezTo>
                <a:cubicBezTo>
                  <a:pt x="75" y="62"/>
                  <a:pt x="50" y="41"/>
                  <a:pt x="29" y="15"/>
                </a:cubicBezTo>
                <a:cubicBezTo>
                  <a:pt x="21" y="28"/>
                  <a:pt x="17" y="43"/>
                  <a:pt x="17" y="58"/>
                </a:cubicBezTo>
                <a:cubicBezTo>
                  <a:pt x="17" y="72"/>
                  <a:pt x="21" y="86"/>
                  <a:pt x="27" y="98"/>
                </a:cubicBezTo>
                <a:cubicBezTo>
                  <a:pt x="34" y="110"/>
                  <a:pt x="43" y="120"/>
                  <a:pt x="55" y="128"/>
                </a:cubicBezTo>
                <a:cubicBezTo>
                  <a:pt x="41" y="127"/>
                  <a:pt x="29" y="124"/>
                  <a:pt x="17" y="117"/>
                </a:cubicBezTo>
                <a:cubicBezTo>
                  <a:pt x="17" y="118"/>
                  <a:pt x="17" y="118"/>
                  <a:pt x="17" y="118"/>
                </a:cubicBezTo>
                <a:cubicBezTo>
                  <a:pt x="17" y="139"/>
                  <a:pt x="23" y="157"/>
                  <a:pt x="36" y="172"/>
                </a:cubicBezTo>
                <a:cubicBezTo>
                  <a:pt x="49" y="187"/>
                  <a:pt x="65" y="197"/>
                  <a:pt x="84" y="201"/>
                </a:cubicBezTo>
                <a:cubicBezTo>
                  <a:pt x="77" y="203"/>
                  <a:pt x="70" y="204"/>
                  <a:pt x="62" y="204"/>
                </a:cubicBezTo>
                <a:cubicBezTo>
                  <a:pt x="57" y="204"/>
                  <a:pt x="52" y="203"/>
                  <a:pt x="46" y="203"/>
                </a:cubicBezTo>
                <a:cubicBezTo>
                  <a:pt x="52" y="219"/>
                  <a:pt x="61" y="233"/>
                  <a:pt x="76" y="244"/>
                </a:cubicBezTo>
                <a:cubicBezTo>
                  <a:pt x="90" y="255"/>
                  <a:pt x="107" y="261"/>
                  <a:pt x="125" y="261"/>
                </a:cubicBezTo>
                <a:cubicBezTo>
                  <a:pt x="94" y="285"/>
                  <a:pt x="59" y="297"/>
                  <a:pt x="20" y="297"/>
                </a:cubicBezTo>
                <a:cubicBezTo>
                  <a:pt x="13" y="297"/>
                  <a:pt x="6" y="297"/>
                  <a:pt x="0" y="296"/>
                </a:cubicBezTo>
                <a:cubicBezTo>
                  <a:pt x="39" y="321"/>
                  <a:pt x="82" y="334"/>
                  <a:pt x="129" y="334"/>
                </a:cubicBezTo>
                <a:cubicBezTo>
                  <a:pt x="159" y="334"/>
                  <a:pt x="187" y="329"/>
                  <a:pt x="214" y="319"/>
                </a:cubicBezTo>
                <a:cubicBezTo>
                  <a:pt x="240" y="310"/>
                  <a:pt x="262" y="297"/>
                  <a:pt x="281" y="281"/>
                </a:cubicBezTo>
                <a:cubicBezTo>
                  <a:pt x="299" y="266"/>
                  <a:pt x="315" y="247"/>
                  <a:pt x="329" y="227"/>
                </a:cubicBezTo>
                <a:cubicBezTo>
                  <a:pt x="342" y="206"/>
                  <a:pt x="352" y="184"/>
                  <a:pt x="359" y="162"/>
                </a:cubicBezTo>
                <a:cubicBezTo>
                  <a:pt x="366" y="139"/>
                  <a:pt x="369" y="117"/>
                  <a:pt x="369" y="94"/>
                </a:cubicBezTo>
                <a:cubicBezTo>
                  <a:pt x="369" y="89"/>
                  <a:pt x="369" y="86"/>
                  <a:pt x="369" y="83"/>
                </a:cubicBezTo>
                <a:cubicBezTo>
                  <a:pt x="385" y="71"/>
                  <a:pt x="399" y="57"/>
                  <a:pt x="411" y="40"/>
                </a:cubicBezTo>
                <a:close/>
                <a:moveTo>
                  <a:pt x="411" y="40"/>
                </a:moveTo>
                <a:cubicBezTo>
                  <a:pt x="411" y="40"/>
                  <a:pt x="411" y="40"/>
                  <a:pt x="411" y="4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2" name="Group 21"/>
          <p:cNvGrpSpPr/>
          <p:nvPr/>
        </p:nvGrpSpPr>
        <p:grpSpPr>
          <a:xfrm>
            <a:off x="1723271" y="5767736"/>
            <a:ext cx="450551" cy="431620"/>
            <a:chOff x="-1912938" y="5340350"/>
            <a:chExt cx="1511300" cy="1447801"/>
          </a:xfrm>
          <a:solidFill>
            <a:schemeClr val="tx1"/>
          </a:solidFill>
        </p:grpSpPr>
        <p:sp>
          <p:nvSpPr>
            <p:cNvPr id="23" name="Rectangle 13"/>
            <p:cNvSpPr>
              <a:spLocks noChangeArrowheads="1"/>
            </p:cNvSpPr>
            <p:nvPr/>
          </p:nvSpPr>
          <p:spPr bwMode="auto">
            <a:xfrm>
              <a:off x="-1893888" y="5808663"/>
              <a:ext cx="325438" cy="979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noEditPoints="1"/>
            </p:cNvSpPr>
            <p:nvPr/>
          </p:nvSpPr>
          <p:spPr bwMode="auto">
            <a:xfrm>
              <a:off x="-1390651" y="5786438"/>
              <a:ext cx="989013" cy="1001713"/>
            </a:xfrm>
            <a:custGeom>
              <a:avLst/>
              <a:gdLst>
                <a:gd name="T0" fmla="*/ 235 w 262"/>
                <a:gd name="T1" fmla="*/ 30 h 265"/>
                <a:gd name="T2" fmla="*/ 164 w 262"/>
                <a:gd name="T3" fmla="*/ 0 h 265"/>
                <a:gd name="T4" fmla="*/ 134 w 262"/>
                <a:gd name="T5" fmla="*/ 4 h 265"/>
                <a:gd name="T6" fmla="*/ 111 w 262"/>
                <a:gd name="T7" fmla="*/ 16 h 265"/>
                <a:gd name="T8" fmla="*/ 96 w 262"/>
                <a:gd name="T9" fmla="*/ 29 h 265"/>
                <a:gd name="T10" fmla="*/ 86 w 262"/>
                <a:gd name="T11" fmla="*/ 43 h 265"/>
                <a:gd name="T12" fmla="*/ 86 w 262"/>
                <a:gd name="T13" fmla="*/ 6 h 265"/>
                <a:gd name="T14" fmla="*/ 0 w 262"/>
                <a:gd name="T15" fmla="*/ 6 h 265"/>
                <a:gd name="T16" fmla="*/ 1 w 262"/>
                <a:gd name="T17" fmla="*/ 19 h 265"/>
                <a:gd name="T18" fmla="*/ 1 w 262"/>
                <a:gd name="T19" fmla="*/ 96 h 265"/>
                <a:gd name="T20" fmla="*/ 0 w 262"/>
                <a:gd name="T21" fmla="*/ 265 h 265"/>
                <a:gd name="T22" fmla="*/ 86 w 262"/>
                <a:gd name="T23" fmla="*/ 265 h 265"/>
                <a:gd name="T24" fmla="*/ 86 w 262"/>
                <a:gd name="T25" fmla="*/ 121 h 265"/>
                <a:gd name="T26" fmla="*/ 89 w 262"/>
                <a:gd name="T27" fmla="*/ 99 h 265"/>
                <a:gd name="T28" fmla="*/ 106 w 262"/>
                <a:gd name="T29" fmla="*/ 77 h 265"/>
                <a:gd name="T30" fmla="*/ 133 w 262"/>
                <a:gd name="T31" fmla="*/ 68 h 265"/>
                <a:gd name="T32" fmla="*/ 166 w 262"/>
                <a:gd name="T33" fmla="*/ 84 h 265"/>
                <a:gd name="T34" fmla="*/ 177 w 262"/>
                <a:gd name="T35" fmla="*/ 127 h 265"/>
                <a:gd name="T36" fmla="*/ 177 w 262"/>
                <a:gd name="T37" fmla="*/ 265 h 265"/>
                <a:gd name="T38" fmla="*/ 262 w 262"/>
                <a:gd name="T39" fmla="*/ 265 h 265"/>
                <a:gd name="T40" fmla="*/ 262 w 262"/>
                <a:gd name="T41" fmla="*/ 117 h 265"/>
                <a:gd name="T42" fmla="*/ 235 w 262"/>
                <a:gd name="T43" fmla="*/ 30 h 265"/>
                <a:gd name="T44" fmla="*/ 235 w 262"/>
                <a:gd name="T45" fmla="*/ 30 h 265"/>
                <a:gd name="T46" fmla="*/ 235 w 262"/>
                <a:gd name="T47" fmla="*/ 3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2" h="265">
                  <a:moveTo>
                    <a:pt x="235" y="30"/>
                  </a:moveTo>
                  <a:cubicBezTo>
                    <a:pt x="217" y="10"/>
                    <a:pt x="193" y="0"/>
                    <a:pt x="164" y="0"/>
                  </a:cubicBezTo>
                  <a:cubicBezTo>
                    <a:pt x="153" y="0"/>
                    <a:pt x="143" y="2"/>
                    <a:pt x="134" y="4"/>
                  </a:cubicBezTo>
                  <a:cubicBezTo>
                    <a:pt x="125" y="7"/>
                    <a:pt x="117" y="11"/>
                    <a:pt x="111" y="16"/>
                  </a:cubicBezTo>
                  <a:cubicBezTo>
                    <a:pt x="105" y="21"/>
                    <a:pt x="100" y="25"/>
                    <a:pt x="96" y="29"/>
                  </a:cubicBezTo>
                  <a:cubicBezTo>
                    <a:pt x="93" y="33"/>
                    <a:pt x="90" y="38"/>
                    <a:pt x="86" y="43"/>
                  </a:cubicBezTo>
                  <a:cubicBezTo>
                    <a:pt x="86" y="6"/>
                    <a:pt x="86" y="6"/>
                    <a:pt x="86" y="6"/>
                  </a:cubicBezTo>
                  <a:cubicBezTo>
                    <a:pt x="0" y="6"/>
                    <a:pt x="0" y="6"/>
                    <a:pt x="0" y="6"/>
                  </a:cubicBezTo>
                  <a:cubicBezTo>
                    <a:pt x="1" y="19"/>
                    <a:pt x="1" y="19"/>
                    <a:pt x="1" y="19"/>
                  </a:cubicBezTo>
                  <a:cubicBezTo>
                    <a:pt x="1" y="27"/>
                    <a:pt x="1" y="53"/>
                    <a:pt x="1" y="96"/>
                  </a:cubicBezTo>
                  <a:cubicBezTo>
                    <a:pt x="1" y="139"/>
                    <a:pt x="1" y="195"/>
                    <a:pt x="0" y="265"/>
                  </a:cubicBezTo>
                  <a:cubicBezTo>
                    <a:pt x="86" y="265"/>
                    <a:pt x="86" y="265"/>
                    <a:pt x="86" y="265"/>
                  </a:cubicBezTo>
                  <a:cubicBezTo>
                    <a:pt x="86" y="121"/>
                    <a:pt x="86" y="121"/>
                    <a:pt x="86" y="121"/>
                  </a:cubicBezTo>
                  <a:cubicBezTo>
                    <a:pt x="86" y="112"/>
                    <a:pt x="87" y="105"/>
                    <a:pt x="89" y="99"/>
                  </a:cubicBezTo>
                  <a:cubicBezTo>
                    <a:pt x="93" y="91"/>
                    <a:pt x="98" y="83"/>
                    <a:pt x="106" y="77"/>
                  </a:cubicBezTo>
                  <a:cubicBezTo>
                    <a:pt x="113" y="71"/>
                    <a:pt x="122" y="68"/>
                    <a:pt x="133" y="68"/>
                  </a:cubicBezTo>
                  <a:cubicBezTo>
                    <a:pt x="148" y="68"/>
                    <a:pt x="159" y="73"/>
                    <a:pt x="166" y="84"/>
                  </a:cubicBezTo>
                  <a:cubicBezTo>
                    <a:pt x="173" y="94"/>
                    <a:pt x="177" y="108"/>
                    <a:pt x="177" y="127"/>
                  </a:cubicBezTo>
                  <a:cubicBezTo>
                    <a:pt x="177" y="265"/>
                    <a:pt x="177" y="265"/>
                    <a:pt x="177" y="265"/>
                  </a:cubicBezTo>
                  <a:cubicBezTo>
                    <a:pt x="262" y="265"/>
                    <a:pt x="262" y="265"/>
                    <a:pt x="262" y="265"/>
                  </a:cubicBezTo>
                  <a:cubicBezTo>
                    <a:pt x="262" y="117"/>
                    <a:pt x="262" y="117"/>
                    <a:pt x="262" y="117"/>
                  </a:cubicBezTo>
                  <a:cubicBezTo>
                    <a:pt x="262" y="79"/>
                    <a:pt x="253" y="50"/>
                    <a:pt x="235" y="30"/>
                  </a:cubicBezTo>
                  <a:close/>
                  <a:moveTo>
                    <a:pt x="235" y="30"/>
                  </a:moveTo>
                  <a:cubicBezTo>
                    <a:pt x="235" y="30"/>
                    <a:pt x="235" y="30"/>
                    <a:pt x="235"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noEditPoints="1"/>
            </p:cNvSpPr>
            <p:nvPr/>
          </p:nvSpPr>
          <p:spPr bwMode="auto">
            <a:xfrm>
              <a:off x="-1912938" y="5340350"/>
              <a:ext cx="366713" cy="336550"/>
            </a:xfrm>
            <a:custGeom>
              <a:avLst/>
              <a:gdLst>
                <a:gd name="T0" fmla="*/ 49 w 97"/>
                <a:gd name="T1" fmla="*/ 0 h 89"/>
                <a:gd name="T2" fmla="*/ 13 w 97"/>
                <a:gd name="T3" fmla="*/ 13 h 89"/>
                <a:gd name="T4" fmla="*/ 0 w 97"/>
                <a:gd name="T5" fmla="*/ 45 h 89"/>
                <a:gd name="T6" fmla="*/ 13 w 97"/>
                <a:gd name="T7" fmla="*/ 76 h 89"/>
                <a:gd name="T8" fmla="*/ 47 w 97"/>
                <a:gd name="T9" fmla="*/ 89 h 89"/>
                <a:gd name="T10" fmla="*/ 48 w 97"/>
                <a:gd name="T11" fmla="*/ 89 h 89"/>
                <a:gd name="T12" fmla="*/ 83 w 97"/>
                <a:gd name="T13" fmla="*/ 76 h 89"/>
                <a:gd name="T14" fmla="*/ 96 w 97"/>
                <a:gd name="T15" fmla="*/ 45 h 89"/>
                <a:gd name="T16" fmla="*/ 83 w 97"/>
                <a:gd name="T17" fmla="*/ 13 h 89"/>
                <a:gd name="T18" fmla="*/ 49 w 97"/>
                <a:gd name="T19" fmla="*/ 0 h 89"/>
                <a:gd name="T20" fmla="*/ 49 w 97"/>
                <a:gd name="T21" fmla="*/ 0 h 89"/>
                <a:gd name="T22" fmla="*/ 49 w 97"/>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89">
                  <a:moveTo>
                    <a:pt x="49" y="0"/>
                  </a:moveTo>
                  <a:cubicBezTo>
                    <a:pt x="34" y="0"/>
                    <a:pt x="22" y="4"/>
                    <a:pt x="13" y="13"/>
                  </a:cubicBezTo>
                  <a:cubicBezTo>
                    <a:pt x="4" y="21"/>
                    <a:pt x="0" y="32"/>
                    <a:pt x="0" y="45"/>
                  </a:cubicBezTo>
                  <a:cubicBezTo>
                    <a:pt x="0" y="57"/>
                    <a:pt x="4" y="68"/>
                    <a:pt x="13" y="76"/>
                  </a:cubicBezTo>
                  <a:cubicBezTo>
                    <a:pt x="22" y="85"/>
                    <a:pt x="33" y="89"/>
                    <a:pt x="47" y="89"/>
                  </a:cubicBezTo>
                  <a:cubicBezTo>
                    <a:pt x="48" y="89"/>
                    <a:pt x="48" y="89"/>
                    <a:pt x="48" y="89"/>
                  </a:cubicBezTo>
                  <a:cubicBezTo>
                    <a:pt x="63" y="89"/>
                    <a:pt x="74" y="85"/>
                    <a:pt x="83" y="76"/>
                  </a:cubicBezTo>
                  <a:cubicBezTo>
                    <a:pt x="92" y="68"/>
                    <a:pt x="97" y="57"/>
                    <a:pt x="96" y="45"/>
                  </a:cubicBezTo>
                  <a:cubicBezTo>
                    <a:pt x="96" y="32"/>
                    <a:pt x="92" y="21"/>
                    <a:pt x="83" y="13"/>
                  </a:cubicBezTo>
                  <a:cubicBezTo>
                    <a:pt x="74" y="4"/>
                    <a:pt x="63" y="0"/>
                    <a:pt x="49" y="0"/>
                  </a:cubicBezTo>
                  <a:close/>
                  <a:moveTo>
                    <a:pt x="49" y="0"/>
                  </a:moveTo>
                  <a:cubicBezTo>
                    <a:pt x="49" y="0"/>
                    <a:pt x="49" y="0"/>
                    <a:pt x="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p:cNvGrpSpPr/>
          <p:nvPr/>
        </p:nvGrpSpPr>
        <p:grpSpPr>
          <a:xfrm>
            <a:off x="1704340" y="7399874"/>
            <a:ext cx="488412" cy="488412"/>
            <a:chOff x="-1978025" y="7847013"/>
            <a:chExt cx="1638300" cy="1638300"/>
          </a:xfrm>
          <a:solidFill>
            <a:schemeClr val="tx1"/>
          </a:solidFill>
        </p:grpSpPr>
        <p:sp>
          <p:nvSpPr>
            <p:cNvPr id="27" name="Freeform 19"/>
            <p:cNvSpPr>
              <a:spLocks noEditPoints="1"/>
            </p:cNvSpPr>
            <p:nvPr/>
          </p:nvSpPr>
          <p:spPr bwMode="auto">
            <a:xfrm>
              <a:off x="-1978025" y="7847013"/>
              <a:ext cx="1044575" cy="1638300"/>
            </a:xfrm>
            <a:custGeom>
              <a:avLst/>
              <a:gdLst>
                <a:gd name="T0" fmla="*/ 234 w 277"/>
                <a:gd name="T1" fmla="*/ 259 h 434"/>
                <a:gd name="T2" fmla="*/ 202 w 277"/>
                <a:gd name="T3" fmla="*/ 232 h 434"/>
                <a:gd name="T4" fmla="*/ 187 w 277"/>
                <a:gd name="T5" fmla="*/ 206 h 434"/>
                <a:gd name="T6" fmla="*/ 208 w 277"/>
                <a:gd name="T7" fmla="*/ 173 h 434"/>
                <a:gd name="T8" fmla="*/ 239 w 277"/>
                <a:gd name="T9" fmla="*/ 132 h 434"/>
                <a:gd name="T10" fmla="*/ 235 w 277"/>
                <a:gd name="T11" fmla="*/ 53 h 434"/>
                <a:gd name="T12" fmla="*/ 242 w 277"/>
                <a:gd name="T13" fmla="*/ 21 h 434"/>
                <a:gd name="T14" fmla="*/ 163 w 277"/>
                <a:gd name="T15" fmla="*/ 0 h 434"/>
                <a:gd name="T16" fmla="*/ 53 w 277"/>
                <a:gd name="T17" fmla="*/ 42 h 434"/>
                <a:gd name="T18" fmla="*/ 56 w 277"/>
                <a:gd name="T19" fmla="*/ 172 h 434"/>
                <a:gd name="T20" fmla="*/ 141 w 277"/>
                <a:gd name="T21" fmla="*/ 196 h 434"/>
                <a:gd name="T22" fmla="*/ 137 w 277"/>
                <a:gd name="T23" fmla="*/ 207 h 434"/>
                <a:gd name="T24" fmla="*/ 135 w 277"/>
                <a:gd name="T25" fmla="*/ 218 h 434"/>
                <a:gd name="T26" fmla="*/ 113 w 277"/>
                <a:gd name="T27" fmla="*/ 261 h 434"/>
                <a:gd name="T28" fmla="*/ 35 w 277"/>
                <a:gd name="T29" fmla="*/ 288 h 434"/>
                <a:gd name="T30" fmla="*/ 0 w 277"/>
                <a:gd name="T31" fmla="*/ 352 h 434"/>
                <a:gd name="T32" fmla="*/ 28 w 277"/>
                <a:gd name="T33" fmla="*/ 407 h 434"/>
                <a:gd name="T34" fmla="*/ 88 w 277"/>
                <a:gd name="T35" fmla="*/ 431 h 434"/>
                <a:gd name="T36" fmla="*/ 229 w 277"/>
                <a:gd name="T37" fmla="*/ 400 h 434"/>
                <a:gd name="T38" fmla="*/ 261 w 277"/>
                <a:gd name="T39" fmla="*/ 298 h 434"/>
                <a:gd name="T40" fmla="*/ 149 w 277"/>
                <a:gd name="T41" fmla="*/ 181 h 434"/>
                <a:gd name="T42" fmla="*/ 104 w 277"/>
                <a:gd name="T43" fmla="*/ 157 h 434"/>
                <a:gd name="T44" fmla="*/ 80 w 277"/>
                <a:gd name="T45" fmla="*/ 106 h 434"/>
                <a:gd name="T46" fmla="*/ 90 w 277"/>
                <a:gd name="T47" fmla="*/ 37 h 434"/>
                <a:gd name="T48" fmla="*/ 159 w 277"/>
                <a:gd name="T49" fmla="*/ 29 h 434"/>
                <a:gd name="T50" fmla="*/ 193 w 277"/>
                <a:gd name="T51" fmla="*/ 91 h 434"/>
                <a:gd name="T52" fmla="*/ 186 w 277"/>
                <a:gd name="T53" fmla="*/ 166 h 434"/>
                <a:gd name="T54" fmla="*/ 221 w 277"/>
                <a:gd name="T55" fmla="*/ 377 h 434"/>
                <a:gd name="T56" fmla="*/ 176 w 277"/>
                <a:gd name="T57" fmla="*/ 407 h 434"/>
                <a:gd name="T58" fmla="*/ 113 w 277"/>
                <a:gd name="T59" fmla="*/ 406 h 434"/>
                <a:gd name="T60" fmla="*/ 57 w 277"/>
                <a:gd name="T61" fmla="*/ 372 h 434"/>
                <a:gd name="T62" fmla="*/ 55 w 277"/>
                <a:gd name="T63" fmla="*/ 313 h 434"/>
                <a:gd name="T64" fmla="*/ 99 w 277"/>
                <a:gd name="T65" fmla="*/ 281 h 434"/>
                <a:gd name="T66" fmla="*/ 155 w 277"/>
                <a:gd name="T67" fmla="*/ 273 h 434"/>
                <a:gd name="T68" fmla="*/ 176 w 277"/>
                <a:gd name="T69" fmla="*/ 279 h 434"/>
                <a:gd name="T70" fmla="*/ 192 w 277"/>
                <a:gd name="T71" fmla="*/ 291 h 434"/>
                <a:gd name="T72" fmla="*/ 208 w 277"/>
                <a:gd name="T73" fmla="*/ 304 h 434"/>
                <a:gd name="T74" fmla="*/ 220 w 277"/>
                <a:gd name="T75" fmla="*/ 320 h 434"/>
                <a:gd name="T76" fmla="*/ 227 w 277"/>
                <a:gd name="T77" fmla="*/ 338 h 434"/>
                <a:gd name="T78" fmla="*/ 221 w 277"/>
                <a:gd name="T79" fmla="*/ 377 h 434"/>
                <a:gd name="T80" fmla="*/ 221 w 277"/>
                <a:gd name="T81" fmla="*/ 377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 h="434">
                  <a:moveTo>
                    <a:pt x="250" y="276"/>
                  </a:moveTo>
                  <a:cubicBezTo>
                    <a:pt x="245" y="270"/>
                    <a:pt x="240" y="264"/>
                    <a:pt x="234" y="259"/>
                  </a:cubicBezTo>
                  <a:cubicBezTo>
                    <a:pt x="229" y="254"/>
                    <a:pt x="223" y="249"/>
                    <a:pt x="218" y="245"/>
                  </a:cubicBezTo>
                  <a:cubicBezTo>
                    <a:pt x="212" y="240"/>
                    <a:pt x="207" y="236"/>
                    <a:pt x="202" y="232"/>
                  </a:cubicBezTo>
                  <a:cubicBezTo>
                    <a:pt x="198" y="228"/>
                    <a:pt x="194" y="224"/>
                    <a:pt x="191" y="220"/>
                  </a:cubicBezTo>
                  <a:cubicBezTo>
                    <a:pt x="188" y="215"/>
                    <a:pt x="187" y="211"/>
                    <a:pt x="187" y="206"/>
                  </a:cubicBezTo>
                  <a:cubicBezTo>
                    <a:pt x="187" y="200"/>
                    <a:pt x="189" y="194"/>
                    <a:pt x="193" y="189"/>
                  </a:cubicBezTo>
                  <a:cubicBezTo>
                    <a:pt x="197" y="183"/>
                    <a:pt x="202" y="178"/>
                    <a:pt x="208" y="173"/>
                  </a:cubicBezTo>
                  <a:cubicBezTo>
                    <a:pt x="213" y="168"/>
                    <a:pt x="219" y="162"/>
                    <a:pt x="225" y="156"/>
                  </a:cubicBezTo>
                  <a:cubicBezTo>
                    <a:pt x="230" y="150"/>
                    <a:pt x="235" y="142"/>
                    <a:pt x="239" y="132"/>
                  </a:cubicBezTo>
                  <a:cubicBezTo>
                    <a:pt x="243" y="122"/>
                    <a:pt x="245" y="110"/>
                    <a:pt x="245" y="98"/>
                  </a:cubicBezTo>
                  <a:cubicBezTo>
                    <a:pt x="245" y="82"/>
                    <a:pt x="242" y="68"/>
                    <a:pt x="235" y="53"/>
                  </a:cubicBezTo>
                  <a:cubicBezTo>
                    <a:pt x="228" y="39"/>
                    <a:pt x="219" y="28"/>
                    <a:pt x="206" y="21"/>
                  </a:cubicBezTo>
                  <a:cubicBezTo>
                    <a:pt x="242" y="21"/>
                    <a:pt x="242" y="21"/>
                    <a:pt x="242" y="21"/>
                  </a:cubicBezTo>
                  <a:cubicBezTo>
                    <a:pt x="277" y="0"/>
                    <a:pt x="277" y="0"/>
                    <a:pt x="277" y="0"/>
                  </a:cubicBezTo>
                  <a:cubicBezTo>
                    <a:pt x="163" y="0"/>
                    <a:pt x="163" y="0"/>
                    <a:pt x="163" y="0"/>
                  </a:cubicBezTo>
                  <a:cubicBezTo>
                    <a:pt x="147" y="0"/>
                    <a:pt x="131" y="2"/>
                    <a:pt x="114" y="5"/>
                  </a:cubicBezTo>
                  <a:cubicBezTo>
                    <a:pt x="90" y="11"/>
                    <a:pt x="70" y="23"/>
                    <a:pt x="53" y="42"/>
                  </a:cubicBezTo>
                  <a:cubicBezTo>
                    <a:pt x="37" y="61"/>
                    <a:pt x="28" y="83"/>
                    <a:pt x="28" y="107"/>
                  </a:cubicBezTo>
                  <a:cubicBezTo>
                    <a:pt x="28" y="133"/>
                    <a:pt x="38" y="155"/>
                    <a:pt x="56" y="172"/>
                  </a:cubicBezTo>
                  <a:cubicBezTo>
                    <a:pt x="75" y="189"/>
                    <a:pt x="97" y="197"/>
                    <a:pt x="123" y="197"/>
                  </a:cubicBezTo>
                  <a:cubicBezTo>
                    <a:pt x="128" y="197"/>
                    <a:pt x="134" y="197"/>
                    <a:pt x="141" y="196"/>
                  </a:cubicBezTo>
                  <a:cubicBezTo>
                    <a:pt x="141" y="197"/>
                    <a:pt x="140" y="199"/>
                    <a:pt x="139" y="201"/>
                  </a:cubicBezTo>
                  <a:cubicBezTo>
                    <a:pt x="138" y="204"/>
                    <a:pt x="138" y="206"/>
                    <a:pt x="137" y="207"/>
                  </a:cubicBezTo>
                  <a:cubicBezTo>
                    <a:pt x="137" y="208"/>
                    <a:pt x="136" y="210"/>
                    <a:pt x="136" y="212"/>
                  </a:cubicBezTo>
                  <a:cubicBezTo>
                    <a:pt x="135" y="214"/>
                    <a:pt x="135" y="216"/>
                    <a:pt x="135" y="218"/>
                  </a:cubicBezTo>
                  <a:cubicBezTo>
                    <a:pt x="135" y="230"/>
                    <a:pt x="141" y="243"/>
                    <a:pt x="152" y="257"/>
                  </a:cubicBezTo>
                  <a:cubicBezTo>
                    <a:pt x="139" y="257"/>
                    <a:pt x="126" y="259"/>
                    <a:pt x="113" y="261"/>
                  </a:cubicBezTo>
                  <a:cubicBezTo>
                    <a:pt x="100" y="263"/>
                    <a:pt x="87" y="266"/>
                    <a:pt x="72" y="270"/>
                  </a:cubicBezTo>
                  <a:cubicBezTo>
                    <a:pt x="58" y="274"/>
                    <a:pt x="46" y="280"/>
                    <a:pt x="35" y="288"/>
                  </a:cubicBezTo>
                  <a:cubicBezTo>
                    <a:pt x="24" y="297"/>
                    <a:pt x="15" y="306"/>
                    <a:pt x="10" y="317"/>
                  </a:cubicBezTo>
                  <a:cubicBezTo>
                    <a:pt x="3" y="330"/>
                    <a:pt x="0" y="342"/>
                    <a:pt x="0" y="352"/>
                  </a:cubicBezTo>
                  <a:cubicBezTo>
                    <a:pt x="0" y="364"/>
                    <a:pt x="3" y="375"/>
                    <a:pt x="8" y="384"/>
                  </a:cubicBezTo>
                  <a:cubicBezTo>
                    <a:pt x="13" y="394"/>
                    <a:pt x="20" y="401"/>
                    <a:pt x="28" y="407"/>
                  </a:cubicBezTo>
                  <a:cubicBezTo>
                    <a:pt x="36" y="413"/>
                    <a:pt x="46" y="418"/>
                    <a:pt x="56" y="422"/>
                  </a:cubicBezTo>
                  <a:cubicBezTo>
                    <a:pt x="67" y="427"/>
                    <a:pt x="77" y="429"/>
                    <a:pt x="88" y="431"/>
                  </a:cubicBezTo>
                  <a:cubicBezTo>
                    <a:pt x="99" y="433"/>
                    <a:pt x="109" y="434"/>
                    <a:pt x="119" y="434"/>
                  </a:cubicBezTo>
                  <a:cubicBezTo>
                    <a:pt x="166" y="434"/>
                    <a:pt x="202" y="422"/>
                    <a:pt x="229" y="400"/>
                  </a:cubicBezTo>
                  <a:cubicBezTo>
                    <a:pt x="253" y="378"/>
                    <a:pt x="265" y="354"/>
                    <a:pt x="265" y="326"/>
                  </a:cubicBezTo>
                  <a:cubicBezTo>
                    <a:pt x="265" y="316"/>
                    <a:pt x="264" y="307"/>
                    <a:pt x="261" y="298"/>
                  </a:cubicBezTo>
                  <a:cubicBezTo>
                    <a:pt x="258" y="290"/>
                    <a:pt x="254" y="282"/>
                    <a:pt x="250" y="276"/>
                  </a:cubicBezTo>
                  <a:close/>
                  <a:moveTo>
                    <a:pt x="149" y="181"/>
                  </a:moveTo>
                  <a:cubicBezTo>
                    <a:pt x="140" y="181"/>
                    <a:pt x="132" y="179"/>
                    <a:pt x="124" y="175"/>
                  </a:cubicBezTo>
                  <a:cubicBezTo>
                    <a:pt x="116" y="170"/>
                    <a:pt x="109" y="164"/>
                    <a:pt x="104" y="157"/>
                  </a:cubicBezTo>
                  <a:cubicBezTo>
                    <a:pt x="98" y="150"/>
                    <a:pt x="93" y="142"/>
                    <a:pt x="89" y="133"/>
                  </a:cubicBezTo>
                  <a:cubicBezTo>
                    <a:pt x="85" y="124"/>
                    <a:pt x="82" y="115"/>
                    <a:pt x="80" y="106"/>
                  </a:cubicBezTo>
                  <a:cubicBezTo>
                    <a:pt x="78" y="97"/>
                    <a:pt x="77" y="88"/>
                    <a:pt x="77" y="80"/>
                  </a:cubicBezTo>
                  <a:cubicBezTo>
                    <a:pt x="77" y="63"/>
                    <a:pt x="81" y="49"/>
                    <a:pt x="90" y="37"/>
                  </a:cubicBezTo>
                  <a:cubicBezTo>
                    <a:pt x="99" y="25"/>
                    <a:pt x="111" y="19"/>
                    <a:pt x="127" y="19"/>
                  </a:cubicBezTo>
                  <a:cubicBezTo>
                    <a:pt x="139" y="19"/>
                    <a:pt x="149" y="22"/>
                    <a:pt x="159" y="29"/>
                  </a:cubicBezTo>
                  <a:cubicBezTo>
                    <a:pt x="168" y="37"/>
                    <a:pt x="175" y="46"/>
                    <a:pt x="181" y="57"/>
                  </a:cubicBezTo>
                  <a:cubicBezTo>
                    <a:pt x="186" y="68"/>
                    <a:pt x="190" y="79"/>
                    <a:pt x="193" y="91"/>
                  </a:cubicBezTo>
                  <a:cubicBezTo>
                    <a:pt x="196" y="102"/>
                    <a:pt x="197" y="113"/>
                    <a:pt x="197" y="124"/>
                  </a:cubicBezTo>
                  <a:cubicBezTo>
                    <a:pt x="197" y="141"/>
                    <a:pt x="193" y="155"/>
                    <a:pt x="186" y="166"/>
                  </a:cubicBezTo>
                  <a:cubicBezTo>
                    <a:pt x="178" y="176"/>
                    <a:pt x="166" y="181"/>
                    <a:pt x="149" y="181"/>
                  </a:cubicBezTo>
                  <a:close/>
                  <a:moveTo>
                    <a:pt x="221" y="377"/>
                  </a:moveTo>
                  <a:cubicBezTo>
                    <a:pt x="216" y="385"/>
                    <a:pt x="210" y="392"/>
                    <a:pt x="202" y="396"/>
                  </a:cubicBezTo>
                  <a:cubicBezTo>
                    <a:pt x="194" y="401"/>
                    <a:pt x="185" y="404"/>
                    <a:pt x="176" y="407"/>
                  </a:cubicBezTo>
                  <a:cubicBezTo>
                    <a:pt x="166" y="409"/>
                    <a:pt x="157" y="410"/>
                    <a:pt x="146" y="410"/>
                  </a:cubicBezTo>
                  <a:cubicBezTo>
                    <a:pt x="135" y="410"/>
                    <a:pt x="124" y="409"/>
                    <a:pt x="113" y="406"/>
                  </a:cubicBezTo>
                  <a:cubicBezTo>
                    <a:pt x="102" y="403"/>
                    <a:pt x="92" y="399"/>
                    <a:pt x="82" y="394"/>
                  </a:cubicBezTo>
                  <a:cubicBezTo>
                    <a:pt x="72" y="389"/>
                    <a:pt x="64" y="381"/>
                    <a:pt x="57" y="372"/>
                  </a:cubicBezTo>
                  <a:cubicBezTo>
                    <a:pt x="51" y="363"/>
                    <a:pt x="48" y="352"/>
                    <a:pt x="48" y="340"/>
                  </a:cubicBezTo>
                  <a:cubicBezTo>
                    <a:pt x="48" y="330"/>
                    <a:pt x="51" y="321"/>
                    <a:pt x="55" y="313"/>
                  </a:cubicBezTo>
                  <a:cubicBezTo>
                    <a:pt x="60" y="304"/>
                    <a:pt x="66" y="298"/>
                    <a:pt x="73" y="293"/>
                  </a:cubicBezTo>
                  <a:cubicBezTo>
                    <a:pt x="81" y="288"/>
                    <a:pt x="89" y="284"/>
                    <a:pt x="99" y="281"/>
                  </a:cubicBezTo>
                  <a:cubicBezTo>
                    <a:pt x="109" y="278"/>
                    <a:pt x="118" y="276"/>
                    <a:pt x="127" y="275"/>
                  </a:cubicBezTo>
                  <a:cubicBezTo>
                    <a:pt x="136" y="273"/>
                    <a:pt x="145" y="273"/>
                    <a:pt x="155" y="273"/>
                  </a:cubicBezTo>
                  <a:cubicBezTo>
                    <a:pt x="160" y="273"/>
                    <a:pt x="165" y="273"/>
                    <a:pt x="168" y="273"/>
                  </a:cubicBezTo>
                  <a:cubicBezTo>
                    <a:pt x="169" y="274"/>
                    <a:pt x="171" y="276"/>
                    <a:pt x="176" y="279"/>
                  </a:cubicBezTo>
                  <a:cubicBezTo>
                    <a:pt x="180" y="282"/>
                    <a:pt x="183" y="284"/>
                    <a:pt x="184" y="285"/>
                  </a:cubicBezTo>
                  <a:cubicBezTo>
                    <a:pt x="186" y="286"/>
                    <a:pt x="188" y="288"/>
                    <a:pt x="192" y="291"/>
                  </a:cubicBezTo>
                  <a:cubicBezTo>
                    <a:pt x="196" y="294"/>
                    <a:pt x="199" y="296"/>
                    <a:pt x="201" y="297"/>
                  </a:cubicBezTo>
                  <a:cubicBezTo>
                    <a:pt x="202" y="299"/>
                    <a:pt x="205" y="301"/>
                    <a:pt x="208" y="304"/>
                  </a:cubicBezTo>
                  <a:cubicBezTo>
                    <a:pt x="211" y="307"/>
                    <a:pt x="213" y="310"/>
                    <a:pt x="215" y="312"/>
                  </a:cubicBezTo>
                  <a:cubicBezTo>
                    <a:pt x="216" y="314"/>
                    <a:pt x="218" y="316"/>
                    <a:pt x="220" y="320"/>
                  </a:cubicBezTo>
                  <a:cubicBezTo>
                    <a:pt x="222" y="323"/>
                    <a:pt x="224" y="326"/>
                    <a:pt x="225" y="329"/>
                  </a:cubicBezTo>
                  <a:cubicBezTo>
                    <a:pt x="226" y="331"/>
                    <a:pt x="226" y="335"/>
                    <a:pt x="227" y="338"/>
                  </a:cubicBezTo>
                  <a:cubicBezTo>
                    <a:pt x="228" y="341"/>
                    <a:pt x="228" y="345"/>
                    <a:pt x="228" y="349"/>
                  </a:cubicBezTo>
                  <a:cubicBezTo>
                    <a:pt x="228" y="360"/>
                    <a:pt x="226" y="369"/>
                    <a:pt x="221" y="377"/>
                  </a:cubicBezTo>
                  <a:close/>
                  <a:moveTo>
                    <a:pt x="221" y="377"/>
                  </a:moveTo>
                  <a:cubicBezTo>
                    <a:pt x="221" y="377"/>
                    <a:pt x="221" y="377"/>
                    <a:pt x="221" y="3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p:cNvSpPr>
              <a:spLocks noEditPoints="1"/>
            </p:cNvSpPr>
            <p:nvPr/>
          </p:nvSpPr>
          <p:spPr bwMode="auto">
            <a:xfrm>
              <a:off x="-969963" y="7847013"/>
              <a:ext cx="630238" cy="630238"/>
            </a:xfrm>
            <a:custGeom>
              <a:avLst/>
              <a:gdLst>
                <a:gd name="T0" fmla="*/ 237 w 397"/>
                <a:gd name="T1" fmla="*/ 159 h 397"/>
                <a:gd name="T2" fmla="*/ 237 w 397"/>
                <a:gd name="T3" fmla="*/ 0 h 397"/>
                <a:gd name="T4" fmla="*/ 159 w 397"/>
                <a:gd name="T5" fmla="*/ 0 h 397"/>
                <a:gd name="T6" fmla="*/ 159 w 397"/>
                <a:gd name="T7" fmla="*/ 159 h 397"/>
                <a:gd name="T8" fmla="*/ 0 w 397"/>
                <a:gd name="T9" fmla="*/ 159 h 397"/>
                <a:gd name="T10" fmla="*/ 0 w 397"/>
                <a:gd name="T11" fmla="*/ 238 h 397"/>
                <a:gd name="T12" fmla="*/ 159 w 397"/>
                <a:gd name="T13" fmla="*/ 238 h 397"/>
                <a:gd name="T14" fmla="*/ 159 w 397"/>
                <a:gd name="T15" fmla="*/ 397 h 397"/>
                <a:gd name="T16" fmla="*/ 237 w 397"/>
                <a:gd name="T17" fmla="*/ 397 h 397"/>
                <a:gd name="T18" fmla="*/ 237 w 397"/>
                <a:gd name="T19" fmla="*/ 238 h 397"/>
                <a:gd name="T20" fmla="*/ 397 w 397"/>
                <a:gd name="T21" fmla="*/ 238 h 397"/>
                <a:gd name="T22" fmla="*/ 397 w 397"/>
                <a:gd name="T23" fmla="*/ 159 h 397"/>
                <a:gd name="T24" fmla="*/ 237 w 397"/>
                <a:gd name="T25" fmla="*/ 159 h 397"/>
                <a:gd name="T26" fmla="*/ 237 w 397"/>
                <a:gd name="T27" fmla="*/ 159 h 397"/>
                <a:gd name="T28" fmla="*/ 237 w 397"/>
                <a:gd name="T29" fmla="*/ 15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7" h="397">
                  <a:moveTo>
                    <a:pt x="237" y="159"/>
                  </a:moveTo>
                  <a:lnTo>
                    <a:pt x="237" y="0"/>
                  </a:lnTo>
                  <a:lnTo>
                    <a:pt x="159" y="0"/>
                  </a:lnTo>
                  <a:lnTo>
                    <a:pt x="159" y="159"/>
                  </a:lnTo>
                  <a:lnTo>
                    <a:pt x="0" y="159"/>
                  </a:lnTo>
                  <a:lnTo>
                    <a:pt x="0" y="238"/>
                  </a:lnTo>
                  <a:lnTo>
                    <a:pt x="159" y="238"/>
                  </a:lnTo>
                  <a:lnTo>
                    <a:pt x="159" y="397"/>
                  </a:lnTo>
                  <a:lnTo>
                    <a:pt x="237" y="397"/>
                  </a:lnTo>
                  <a:lnTo>
                    <a:pt x="237" y="238"/>
                  </a:lnTo>
                  <a:lnTo>
                    <a:pt x="397" y="238"/>
                  </a:lnTo>
                  <a:lnTo>
                    <a:pt x="397" y="159"/>
                  </a:lnTo>
                  <a:lnTo>
                    <a:pt x="237" y="159"/>
                  </a:lnTo>
                  <a:close/>
                  <a:moveTo>
                    <a:pt x="237" y="159"/>
                  </a:moveTo>
                  <a:lnTo>
                    <a:pt x="237"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p:cNvSpPr>
              <a:spLocks noEditPoints="1"/>
            </p:cNvSpPr>
            <p:nvPr/>
          </p:nvSpPr>
          <p:spPr bwMode="auto">
            <a:xfrm>
              <a:off x="-969963" y="7847013"/>
              <a:ext cx="630238" cy="630238"/>
            </a:xfrm>
            <a:custGeom>
              <a:avLst/>
              <a:gdLst>
                <a:gd name="T0" fmla="*/ 237 w 397"/>
                <a:gd name="T1" fmla="*/ 159 h 397"/>
                <a:gd name="T2" fmla="*/ 237 w 397"/>
                <a:gd name="T3" fmla="*/ 0 h 397"/>
                <a:gd name="T4" fmla="*/ 159 w 397"/>
                <a:gd name="T5" fmla="*/ 0 h 397"/>
                <a:gd name="T6" fmla="*/ 159 w 397"/>
                <a:gd name="T7" fmla="*/ 159 h 397"/>
                <a:gd name="T8" fmla="*/ 0 w 397"/>
                <a:gd name="T9" fmla="*/ 159 h 397"/>
                <a:gd name="T10" fmla="*/ 0 w 397"/>
                <a:gd name="T11" fmla="*/ 238 h 397"/>
                <a:gd name="T12" fmla="*/ 159 w 397"/>
                <a:gd name="T13" fmla="*/ 238 h 397"/>
                <a:gd name="T14" fmla="*/ 159 w 397"/>
                <a:gd name="T15" fmla="*/ 397 h 397"/>
                <a:gd name="T16" fmla="*/ 237 w 397"/>
                <a:gd name="T17" fmla="*/ 397 h 397"/>
                <a:gd name="T18" fmla="*/ 237 w 397"/>
                <a:gd name="T19" fmla="*/ 238 h 397"/>
                <a:gd name="T20" fmla="*/ 397 w 397"/>
                <a:gd name="T21" fmla="*/ 238 h 397"/>
                <a:gd name="T22" fmla="*/ 397 w 397"/>
                <a:gd name="T23" fmla="*/ 159 h 397"/>
                <a:gd name="T24" fmla="*/ 237 w 397"/>
                <a:gd name="T25" fmla="*/ 159 h 397"/>
                <a:gd name="T26" fmla="*/ 237 w 397"/>
                <a:gd name="T27" fmla="*/ 159 h 397"/>
                <a:gd name="T28" fmla="*/ 237 w 397"/>
                <a:gd name="T29" fmla="*/ 15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7" h="397">
                  <a:moveTo>
                    <a:pt x="237" y="159"/>
                  </a:moveTo>
                  <a:lnTo>
                    <a:pt x="237" y="0"/>
                  </a:lnTo>
                  <a:lnTo>
                    <a:pt x="159" y="0"/>
                  </a:lnTo>
                  <a:lnTo>
                    <a:pt x="159" y="159"/>
                  </a:lnTo>
                  <a:lnTo>
                    <a:pt x="0" y="159"/>
                  </a:lnTo>
                  <a:lnTo>
                    <a:pt x="0" y="238"/>
                  </a:lnTo>
                  <a:lnTo>
                    <a:pt x="159" y="238"/>
                  </a:lnTo>
                  <a:lnTo>
                    <a:pt x="159" y="397"/>
                  </a:lnTo>
                  <a:lnTo>
                    <a:pt x="237" y="397"/>
                  </a:lnTo>
                  <a:lnTo>
                    <a:pt x="237" y="238"/>
                  </a:lnTo>
                  <a:lnTo>
                    <a:pt x="397" y="238"/>
                  </a:lnTo>
                  <a:lnTo>
                    <a:pt x="397" y="159"/>
                  </a:lnTo>
                  <a:lnTo>
                    <a:pt x="237" y="159"/>
                  </a:lnTo>
                  <a:moveTo>
                    <a:pt x="237" y="159"/>
                  </a:moveTo>
                  <a:lnTo>
                    <a:pt x="237" y="15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25"/>
          <p:cNvSpPr>
            <a:spLocks noEditPoints="1"/>
          </p:cNvSpPr>
          <p:nvPr/>
        </p:nvSpPr>
        <p:spPr bwMode="auto">
          <a:xfrm>
            <a:off x="5740427" y="2755882"/>
            <a:ext cx="506272" cy="315684"/>
          </a:xfrm>
          <a:custGeom>
            <a:avLst/>
            <a:gdLst>
              <a:gd name="T0" fmla="*/ 260 w 288"/>
              <a:gd name="T1" fmla="*/ 25 h 179"/>
              <a:gd name="T2" fmla="*/ 188 w 288"/>
              <a:gd name="T3" fmla="*/ 25 h 179"/>
              <a:gd name="T4" fmla="*/ 188 w 288"/>
              <a:gd name="T5" fmla="*/ 7 h 179"/>
              <a:gd name="T6" fmla="*/ 260 w 288"/>
              <a:gd name="T7" fmla="*/ 7 h 179"/>
              <a:gd name="T8" fmla="*/ 260 w 288"/>
              <a:gd name="T9" fmla="*/ 25 h 179"/>
              <a:gd name="T10" fmla="*/ 140 w 288"/>
              <a:gd name="T11" fmla="*/ 99 h 179"/>
              <a:gd name="T12" fmla="*/ 147 w 288"/>
              <a:gd name="T13" fmla="*/ 125 h 179"/>
              <a:gd name="T14" fmla="*/ 139 w 288"/>
              <a:gd name="T15" fmla="*/ 154 h 179"/>
              <a:gd name="T16" fmla="*/ 126 w 288"/>
              <a:gd name="T17" fmla="*/ 168 h 179"/>
              <a:gd name="T18" fmla="*/ 106 w 288"/>
              <a:gd name="T19" fmla="*/ 177 h 179"/>
              <a:gd name="T20" fmla="*/ 81 w 288"/>
              <a:gd name="T21" fmla="*/ 179 h 179"/>
              <a:gd name="T22" fmla="*/ 0 w 288"/>
              <a:gd name="T23" fmla="*/ 179 h 179"/>
              <a:gd name="T24" fmla="*/ 0 w 288"/>
              <a:gd name="T25" fmla="*/ 0 h 179"/>
              <a:gd name="T26" fmla="*/ 87 w 288"/>
              <a:gd name="T27" fmla="*/ 0 h 179"/>
              <a:gd name="T28" fmla="*/ 133 w 288"/>
              <a:gd name="T29" fmla="*/ 19 h 179"/>
              <a:gd name="T30" fmla="*/ 141 w 288"/>
              <a:gd name="T31" fmla="*/ 46 h 179"/>
              <a:gd name="T32" fmla="*/ 133 w 288"/>
              <a:gd name="T33" fmla="*/ 73 h 179"/>
              <a:gd name="T34" fmla="*/ 119 w 288"/>
              <a:gd name="T35" fmla="*/ 83 h 179"/>
              <a:gd name="T36" fmla="*/ 140 w 288"/>
              <a:gd name="T37" fmla="*/ 99 h 179"/>
              <a:gd name="T38" fmla="*/ 41 w 288"/>
              <a:gd name="T39" fmla="*/ 71 h 179"/>
              <a:gd name="T40" fmla="*/ 79 w 288"/>
              <a:gd name="T41" fmla="*/ 71 h 179"/>
              <a:gd name="T42" fmla="*/ 98 w 288"/>
              <a:gd name="T43" fmla="*/ 66 h 179"/>
              <a:gd name="T44" fmla="*/ 105 w 288"/>
              <a:gd name="T45" fmla="*/ 50 h 179"/>
              <a:gd name="T46" fmla="*/ 96 w 288"/>
              <a:gd name="T47" fmla="*/ 34 h 179"/>
              <a:gd name="T48" fmla="*/ 75 w 288"/>
              <a:gd name="T49" fmla="*/ 31 h 179"/>
              <a:gd name="T50" fmla="*/ 41 w 288"/>
              <a:gd name="T51" fmla="*/ 31 h 179"/>
              <a:gd name="T52" fmla="*/ 41 w 288"/>
              <a:gd name="T53" fmla="*/ 71 h 179"/>
              <a:gd name="T54" fmla="*/ 109 w 288"/>
              <a:gd name="T55" fmla="*/ 123 h 179"/>
              <a:gd name="T56" fmla="*/ 98 w 288"/>
              <a:gd name="T57" fmla="*/ 103 h 179"/>
              <a:gd name="T58" fmla="*/ 80 w 288"/>
              <a:gd name="T59" fmla="*/ 100 h 179"/>
              <a:gd name="T60" fmla="*/ 41 w 288"/>
              <a:gd name="T61" fmla="*/ 100 h 179"/>
              <a:gd name="T62" fmla="*/ 41 w 288"/>
              <a:gd name="T63" fmla="*/ 148 h 179"/>
              <a:gd name="T64" fmla="*/ 79 w 288"/>
              <a:gd name="T65" fmla="*/ 148 h 179"/>
              <a:gd name="T66" fmla="*/ 97 w 288"/>
              <a:gd name="T67" fmla="*/ 145 h 179"/>
              <a:gd name="T68" fmla="*/ 109 w 288"/>
              <a:gd name="T69" fmla="*/ 123 h 179"/>
              <a:gd name="T70" fmla="*/ 287 w 288"/>
              <a:gd name="T71" fmla="*/ 93 h 179"/>
              <a:gd name="T72" fmla="*/ 288 w 288"/>
              <a:gd name="T73" fmla="*/ 119 h 179"/>
              <a:gd name="T74" fmla="*/ 195 w 288"/>
              <a:gd name="T75" fmla="*/ 119 h 179"/>
              <a:gd name="T76" fmla="*/ 208 w 288"/>
              <a:gd name="T77" fmla="*/ 146 h 179"/>
              <a:gd name="T78" fmla="*/ 226 w 288"/>
              <a:gd name="T79" fmla="*/ 151 h 179"/>
              <a:gd name="T80" fmla="*/ 245 w 288"/>
              <a:gd name="T81" fmla="*/ 145 h 179"/>
              <a:gd name="T82" fmla="*/ 252 w 288"/>
              <a:gd name="T83" fmla="*/ 136 h 179"/>
              <a:gd name="T84" fmla="*/ 286 w 288"/>
              <a:gd name="T85" fmla="*/ 136 h 179"/>
              <a:gd name="T86" fmla="*/ 274 w 288"/>
              <a:gd name="T87" fmla="*/ 159 h 179"/>
              <a:gd name="T88" fmla="*/ 225 w 288"/>
              <a:gd name="T89" fmla="*/ 178 h 179"/>
              <a:gd name="T90" fmla="*/ 180 w 288"/>
              <a:gd name="T91" fmla="*/ 162 h 179"/>
              <a:gd name="T92" fmla="*/ 161 w 288"/>
              <a:gd name="T93" fmla="*/ 111 h 179"/>
              <a:gd name="T94" fmla="*/ 178 w 288"/>
              <a:gd name="T95" fmla="*/ 60 h 179"/>
              <a:gd name="T96" fmla="*/ 224 w 288"/>
              <a:gd name="T97" fmla="*/ 42 h 179"/>
              <a:gd name="T98" fmla="*/ 254 w 288"/>
              <a:gd name="T99" fmla="*/ 48 h 179"/>
              <a:gd name="T100" fmla="*/ 277 w 288"/>
              <a:gd name="T101" fmla="*/ 67 h 179"/>
              <a:gd name="T102" fmla="*/ 287 w 288"/>
              <a:gd name="T103" fmla="*/ 93 h 179"/>
              <a:gd name="T104" fmla="*/ 253 w 288"/>
              <a:gd name="T105" fmla="*/ 97 h 179"/>
              <a:gd name="T106" fmla="*/ 244 w 288"/>
              <a:gd name="T107" fmla="*/ 76 h 179"/>
              <a:gd name="T108" fmla="*/ 224 w 288"/>
              <a:gd name="T109" fmla="*/ 69 h 179"/>
              <a:gd name="T110" fmla="*/ 204 w 288"/>
              <a:gd name="T111" fmla="*/ 77 h 179"/>
              <a:gd name="T112" fmla="*/ 195 w 288"/>
              <a:gd name="T113" fmla="*/ 97 h 179"/>
              <a:gd name="T114" fmla="*/ 253 w 288"/>
              <a:gd name="T115" fmla="*/ 97 h 179"/>
              <a:gd name="T116" fmla="*/ 253 w 288"/>
              <a:gd name="T117" fmla="*/ 97 h 179"/>
              <a:gd name="T118" fmla="*/ 253 w 288"/>
              <a:gd name="T119" fmla="*/ 9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8" h="179">
                <a:moveTo>
                  <a:pt x="260" y="25"/>
                </a:moveTo>
                <a:cubicBezTo>
                  <a:pt x="188" y="25"/>
                  <a:pt x="188" y="25"/>
                  <a:pt x="188" y="25"/>
                </a:cubicBezTo>
                <a:cubicBezTo>
                  <a:pt x="188" y="7"/>
                  <a:pt x="188" y="7"/>
                  <a:pt x="188" y="7"/>
                </a:cubicBezTo>
                <a:cubicBezTo>
                  <a:pt x="260" y="7"/>
                  <a:pt x="260" y="7"/>
                  <a:pt x="260" y="7"/>
                </a:cubicBezTo>
                <a:lnTo>
                  <a:pt x="260" y="25"/>
                </a:lnTo>
                <a:close/>
                <a:moveTo>
                  <a:pt x="140" y="99"/>
                </a:moveTo>
                <a:cubicBezTo>
                  <a:pt x="145" y="106"/>
                  <a:pt x="147" y="115"/>
                  <a:pt x="147" y="125"/>
                </a:cubicBezTo>
                <a:cubicBezTo>
                  <a:pt x="147" y="136"/>
                  <a:pt x="144" y="145"/>
                  <a:pt x="139" y="154"/>
                </a:cubicBezTo>
                <a:cubicBezTo>
                  <a:pt x="136" y="159"/>
                  <a:pt x="131" y="164"/>
                  <a:pt x="126" y="168"/>
                </a:cubicBezTo>
                <a:cubicBezTo>
                  <a:pt x="121" y="172"/>
                  <a:pt x="114" y="175"/>
                  <a:pt x="106" y="177"/>
                </a:cubicBezTo>
                <a:cubicBezTo>
                  <a:pt x="98" y="178"/>
                  <a:pt x="90" y="179"/>
                  <a:pt x="81" y="179"/>
                </a:cubicBezTo>
                <a:cubicBezTo>
                  <a:pt x="0" y="179"/>
                  <a:pt x="0" y="179"/>
                  <a:pt x="0" y="179"/>
                </a:cubicBezTo>
                <a:cubicBezTo>
                  <a:pt x="0" y="0"/>
                  <a:pt x="0" y="0"/>
                  <a:pt x="0" y="0"/>
                </a:cubicBezTo>
                <a:cubicBezTo>
                  <a:pt x="87" y="0"/>
                  <a:pt x="87" y="0"/>
                  <a:pt x="87" y="0"/>
                </a:cubicBezTo>
                <a:cubicBezTo>
                  <a:pt x="108" y="0"/>
                  <a:pt x="124" y="7"/>
                  <a:pt x="133" y="19"/>
                </a:cubicBezTo>
                <a:cubicBezTo>
                  <a:pt x="138" y="27"/>
                  <a:pt x="141" y="36"/>
                  <a:pt x="141" y="46"/>
                </a:cubicBezTo>
                <a:cubicBezTo>
                  <a:pt x="141" y="57"/>
                  <a:pt x="138" y="66"/>
                  <a:pt x="133" y="73"/>
                </a:cubicBezTo>
                <a:cubicBezTo>
                  <a:pt x="130" y="77"/>
                  <a:pt x="125" y="80"/>
                  <a:pt x="119" y="83"/>
                </a:cubicBezTo>
                <a:cubicBezTo>
                  <a:pt x="128" y="86"/>
                  <a:pt x="135" y="92"/>
                  <a:pt x="140" y="99"/>
                </a:cubicBezTo>
                <a:close/>
                <a:moveTo>
                  <a:pt x="41" y="71"/>
                </a:moveTo>
                <a:cubicBezTo>
                  <a:pt x="79" y="71"/>
                  <a:pt x="79" y="71"/>
                  <a:pt x="79" y="71"/>
                </a:cubicBezTo>
                <a:cubicBezTo>
                  <a:pt x="87" y="71"/>
                  <a:pt x="93" y="69"/>
                  <a:pt x="98" y="66"/>
                </a:cubicBezTo>
                <a:cubicBezTo>
                  <a:pt x="103" y="63"/>
                  <a:pt x="105" y="58"/>
                  <a:pt x="105" y="50"/>
                </a:cubicBezTo>
                <a:cubicBezTo>
                  <a:pt x="105" y="42"/>
                  <a:pt x="102" y="37"/>
                  <a:pt x="96" y="34"/>
                </a:cubicBezTo>
                <a:cubicBezTo>
                  <a:pt x="90" y="32"/>
                  <a:pt x="83" y="31"/>
                  <a:pt x="75" y="31"/>
                </a:cubicBezTo>
                <a:cubicBezTo>
                  <a:pt x="41" y="31"/>
                  <a:pt x="41" y="31"/>
                  <a:pt x="41" y="31"/>
                </a:cubicBezTo>
                <a:lnTo>
                  <a:pt x="41" y="71"/>
                </a:lnTo>
                <a:close/>
                <a:moveTo>
                  <a:pt x="109" y="123"/>
                </a:moveTo>
                <a:cubicBezTo>
                  <a:pt x="109" y="113"/>
                  <a:pt x="105" y="107"/>
                  <a:pt x="98" y="103"/>
                </a:cubicBezTo>
                <a:cubicBezTo>
                  <a:pt x="93" y="101"/>
                  <a:pt x="87" y="100"/>
                  <a:pt x="80" y="100"/>
                </a:cubicBezTo>
                <a:cubicBezTo>
                  <a:pt x="41" y="100"/>
                  <a:pt x="41" y="100"/>
                  <a:pt x="41" y="100"/>
                </a:cubicBezTo>
                <a:cubicBezTo>
                  <a:pt x="41" y="148"/>
                  <a:pt x="41" y="148"/>
                  <a:pt x="41" y="148"/>
                </a:cubicBezTo>
                <a:cubicBezTo>
                  <a:pt x="79" y="148"/>
                  <a:pt x="79" y="148"/>
                  <a:pt x="79" y="148"/>
                </a:cubicBezTo>
                <a:cubicBezTo>
                  <a:pt x="87" y="148"/>
                  <a:pt x="93" y="147"/>
                  <a:pt x="97" y="145"/>
                </a:cubicBezTo>
                <a:cubicBezTo>
                  <a:pt x="105" y="141"/>
                  <a:pt x="109" y="134"/>
                  <a:pt x="109" y="123"/>
                </a:cubicBezTo>
                <a:close/>
                <a:moveTo>
                  <a:pt x="287" y="93"/>
                </a:moveTo>
                <a:cubicBezTo>
                  <a:pt x="288" y="99"/>
                  <a:pt x="288" y="108"/>
                  <a:pt x="288" y="119"/>
                </a:cubicBezTo>
                <a:cubicBezTo>
                  <a:pt x="195" y="119"/>
                  <a:pt x="195" y="119"/>
                  <a:pt x="195" y="119"/>
                </a:cubicBezTo>
                <a:cubicBezTo>
                  <a:pt x="195" y="132"/>
                  <a:pt x="199" y="141"/>
                  <a:pt x="208" y="146"/>
                </a:cubicBezTo>
                <a:cubicBezTo>
                  <a:pt x="213" y="149"/>
                  <a:pt x="219" y="151"/>
                  <a:pt x="226" y="151"/>
                </a:cubicBezTo>
                <a:cubicBezTo>
                  <a:pt x="234" y="151"/>
                  <a:pt x="240" y="149"/>
                  <a:pt x="245" y="145"/>
                </a:cubicBezTo>
                <a:cubicBezTo>
                  <a:pt x="248" y="143"/>
                  <a:pt x="250" y="140"/>
                  <a:pt x="252" y="136"/>
                </a:cubicBezTo>
                <a:cubicBezTo>
                  <a:pt x="286" y="136"/>
                  <a:pt x="286" y="136"/>
                  <a:pt x="286" y="136"/>
                </a:cubicBezTo>
                <a:cubicBezTo>
                  <a:pt x="285" y="144"/>
                  <a:pt x="281" y="151"/>
                  <a:pt x="274" y="159"/>
                </a:cubicBezTo>
                <a:cubicBezTo>
                  <a:pt x="262" y="172"/>
                  <a:pt x="246" y="178"/>
                  <a:pt x="225" y="178"/>
                </a:cubicBezTo>
                <a:cubicBezTo>
                  <a:pt x="208" y="178"/>
                  <a:pt x="193" y="173"/>
                  <a:pt x="180" y="162"/>
                </a:cubicBezTo>
                <a:cubicBezTo>
                  <a:pt x="167" y="152"/>
                  <a:pt x="161" y="135"/>
                  <a:pt x="161" y="111"/>
                </a:cubicBezTo>
                <a:cubicBezTo>
                  <a:pt x="161" y="89"/>
                  <a:pt x="167" y="71"/>
                  <a:pt x="178" y="60"/>
                </a:cubicBezTo>
                <a:cubicBezTo>
                  <a:pt x="190" y="48"/>
                  <a:pt x="205" y="42"/>
                  <a:pt x="224" y="42"/>
                </a:cubicBezTo>
                <a:cubicBezTo>
                  <a:pt x="235" y="42"/>
                  <a:pt x="246" y="44"/>
                  <a:pt x="254" y="48"/>
                </a:cubicBezTo>
                <a:cubicBezTo>
                  <a:pt x="263" y="52"/>
                  <a:pt x="271" y="58"/>
                  <a:pt x="277" y="67"/>
                </a:cubicBezTo>
                <a:cubicBezTo>
                  <a:pt x="282" y="74"/>
                  <a:pt x="285" y="83"/>
                  <a:pt x="287" y="93"/>
                </a:cubicBezTo>
                <a:close/>
                <a:moveTo>
                  <a:pt x="253" y="97"/>
                </a:moveTo>
                <a:cubicBezTo>
                  <a:pt x="253" y="88"/>
                  <a:pt x="250" y="81"/>
                  <a:pt x="244" y="76"/>
                </a:cubicBezTo>
                <a:cubicBezTo>
                  <a:pt x="239" y="72"/>
                  <a:pt x="232" y="69"/>
                  <a:pt x="224" y="69"/>
                </a:cubicBezTo>
                <a:cubicBezTo>
                  <a:pt x="216" y="69"/>
                  <a:pt x="209" y="72"/>
                  <a:pt x="204" y="77"/>
                </a:cubicBezTo>
                <a:cubicBezTo>
                  <a:pt x="200" y="82"/>
                  <a:pt x="197" y="88"/>
                  <a:pt x="195" y="97"/>
                </a:cubicBezTo>
                <a:lnTo>
                  <a:pt x="253" y="97"/>
                </a:lnTo>
                <a:close/>
                <a:moveTo>
                  <a:pt x="253" y="97"/>
                </a:moveTo>
                <a:cubicBezTo>
                  <a:pt x="253" y="97"/>
                  <a:pt x="253" y="97"/>
                  <a:pt x="253" y="9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p:nvGrpSpPr>
        <p:grpSpPr>
          <a:xfrm>
            <a:off x="5794332" y="4274492"/>
            <a:ext cx="398463" cy="398920"/>
            <a:chOff x="-493713" y="3730625"/>
            <a:chExt cx="1385888" cy="1387475"/>
          </a:xfrm>
          <a:solidFill>
            <a:schemeClr val="tx1"/>
          </a:solidFill>
        </p:grpSpPr>
        <p:sp>
          <p:nvSpPr>
            <p:cNvPr id="32" name="Freeform 29"/>
            <p:cNvSpPr>
              <a:spLocks noEditPoints="1"/>
            </p:cNvSpPr>
            <p:nvPr/>
          </p:nvSpPr>
          <p:spPr bwMode="auto">
            <a:xfrm>
              <a:off x="-493713" y="4738688"/>
              <a:ext cx="377825" cy="379412"/>
            </a:xfrm>
            <a:custGeom>
              <a:avLst/>
              <a:gdLst>
                <a:gd name="T0" fmla="*/ 50 w 100"/>
                <a:gd name="T1" fmla="*/ 0 h 100"/>
                <a:gd name="T2" fmla="*/ 15 w 100"/>
                <a:gd name="T3" fmla="*/ 15 h 100"/>
                <a:gd name="T4" fmla="*/ 0 w 100"/>
                <a:gd name="T5" fmla="*/ 50 h 100"/>
                <a:gd name="T6" fmla="*/ 15 w 100"/>
                <a:gd name="T7" fmla="*/ 85 h 100"/>
                <a:gd name="T8" fmla="*/ 50 w 100"/>
                <a:gd name="T9" fmla="*/ 100 h 100"/>
                <a:gd name="T10" fmla="*/ 86 w 100"/>
                <a:gd name="T11" fmla="*/ 85 h 100"/>
                <a:gd name="T12" fmla="*/ 100 w 100"/>
                <a:gd name="T13" fmla="*/ 50 h 100"/>
                <a:gd name="T14" fmla="*/ 86 w 100"/>
                <a:gd name="T15" fmla="*/ 15 h 100"/>
                <a:gd name="T16" fmla="*/ 50 w 100"/>
                <a:gd name="T17" fmla="*/ 0 h 100"/>
                <a:gd name="T18" fmla="*/ 50 w 100"/>
                <a:gd name="T19" fmla="*/ 0 h 100"/>
                <a:gd name="T20" fmla="*/ 50 w 100"/>
                <a:gd name="T2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00">
                  <a:moveTo>
                    <a:pt x="50" y="0"/>
                  </a:moveTo>
                  <a:cubicBezTo>
                    <a:pt x="36" y="0"/>
                    <a:pt x="24" y="5"/>
                    <a:pt x="15" y="15"/>
                  </a:cubicBezTo>
                  <a:cubicBezTo>
                    <a:pt x="5" y="24"/>
                    <a:pt x="0" y="36"/>
                    <a:pt x="0" y="50"/>
                  </a:cubicBezTo>
                  <a:cubicBezTo>
                    <a:pt x="0" y="64"/>
                    <a:pt x="5" y="76"/>
                    <a:pt x="15" y="85"/>
                  </a:cubicBezTo>
                  <a:cubicBezTo>
                    <a:pt x="24" y="95"/>
                    <a:pt x="36" y="100"/>
                    <a:pt x="50" y="100"/>
                  </a:cubicBezTo>
                  <a:cubicBezTo>
                    <a:pt x="64" y="100"/>
                    <a:pt x="76" y="95"/>
                    <a:pt x="86" y="85"/>
                  </a:cubicBezTo>
                  <a:cubicBezTo>
                    <a:pt x="95" y="76"/>
                    <a:pt x="100" y="64"/>
                    <a:pt x="100" y="50"/>
                  </a:cubicBezTo>
                  <a:cubicBezTo>
                    <a:pt x="100" y="36"/>
                    <a:pt x="95" y="24"/>
                    <a:pt x="86" y="15"/>
                  </a:cubicBezTo>
                  <a:cubicBezTo>
                    <a:pt x="76" y="5"/>
                    <a:pt x="64" y="0"/>
                    <a:pt x="50" y="0"/>
                  </a:cubicBezTo>
                  <a:close/>
                  <a:moveTo>
                    <a:pt x="50" y="0"/>
                  </a:moveTo>
                  <a:cubicBezTo>
                    <a:pt x="50" y="0"/>
                    <a:pt x="50"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0"/>
            <p:cNvSpPr>
              <a:spLocks noEditPoints="1"/>
            </p:cNvSpPr>
            <p:nvPr/>
          </p:nvSpPr>
          <p:spPr bwMode="auto">
            <a:xfrm>
              <a:off x="-493713" y="4232275"/>
              <a:ext cx="884238" cy="885825"/>
            </a:xfrm>
            <a:custGeom>
              <a:avLst/>
              <a:gdLst>
                <a:gd name="T0" fmla="*/ 165 w 234"/>
                <a:gd name="T1" fmla="*/ 69 h 234"/>
                <a:gd name="T2" fmla="*/ 98 w 234"/>
                <a:gd name="T3" fmla="*/ 21 h 234"/>
                <a:gd name="T4" fmla="*/ 18 w 234"/>
                <a:gd name="T5" fmla="*/ 0 h 234"/>
                <a:gd name="T6" fmla="*/ 17 w 234"/>
                <a:gd name="T7" fmla="*/ 0 h 234"/>
                <a:gd name="T8" fmla="*/ 5 w 234"/>
                <a:gd name="T9" fmla="*/ 5 h 234"/>
                <a:gd name="T10" fmla="*/ 0 w 234"/>
                <a:gd name="T11" fmla="*/ 17 h 234"/>
                <a:gd name="T12" fmla="*/ 0 w 234"/>
                <a:gd name="T13" fmla="*/ 52 h 234"/>
                <a:gd name="T14" fmla="*/ 4 w 234"/>
                <a:gd name="T15" fmla="*/ 64 h 234"/>
                <a:gd name="T16" fmla="*/ 15 w 234"/>
                <a:gd name="T17" fmla="*/ 69 h 234"/>
                <a:gd name="T18" fmla="*/ 117 w 234"/>
                <a:gd name="T19" fmla="*/ 117 h 234"/>
                <a:gd name="T20" fmla="*/ 165 w 234"/>
                <a:gd name="T21" fmla="*/ 219 h 234"/>
                <a:gd name="T22" fmla="*/ 171 w 234"/>
                <a:gd name="T23" fmla="*/ 230 h 234"/>
                <a:gd name="T24" fmla="*/ 182 w 234"/>
                <a:gd name="T25" fmla="*/ 234 h 234"/>
                <a:gd name="T26" fmla="*/ 217 w 234"/>
                <a:gd name="T27" fmla="*/ 234 h 234"/>
                <a:gd name="T28" fmla="*/ 229 w 234"/>
                <a:gd name="T29" fmla="*/ 229 h 234"/>
                <a:gd name="T30" fmla="*/ 234 w 234"/>
                <a:gd name="T31" fmla="*/ 216 h 234"/>
                <a:gd name="T32" fmla="*/ 213 w 234"/>
                <a:gd name="T33" fmla="*/ 136 h 234"/>
                <a:gd name="T34" fmla="*/ 165 w 234"/>
                <a:gd name="T35" fmla="*/ 69 h 234"/>
                <a:gd name="T36" fmla="*/ 165 w 234"/>
                <a:gd name="T37" fmla="*/ 69 h 234"/>
                <a:gd name="T38" fmla="*/ 165 w 234"/>
                <a:gd name="T39" fmla="*/ 6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34">
                  <a:moveTo>
                    <a:pt x="165" y="69"/>
                  </a:moveTo>
                  <a:cubicBezTo>
                    <a:pt x="146" y="49"/>
                    <a:pt x="123" y="33"/>
                    <a:pt x="98" y="21"/>
                  </a:cubicBezTo>
                  <a:cubicBezTo>
                    <a:pt x="72" y="10"/>
                    <a:pt x="46" y="3"/>
                    <a:pt x="18" y="0"/>
                  </a:cubicBezTo>
                  <a:cubicBezTo>
                    <a:pt x="17" y="0"/>
                    <a:pt x="17" y="0"/>
                    <a:pt x="17" y="0"/>
                  </a:cubicBezTo>
                  <a:cubicBezTo>
                    <a:pt x="12" y="0"/>
                    <a:pt x="8" y="2"/>
                    <a:pt x="5" y="5"/>
                  </a:cubicBezTo>
                  <a:cubicBezTo>
                    <a:pt x="2" y="8"/>
                    <a:pt x="0" y="12"/>
                    <a:pt x="0" y="17"/>
                  </a:cubicBezTo>
                  <a:cubicBezTo>
                    <a:pt x="0" y="52"/>
                    <a:pt x="0" y="52"/>
                    <a:pt x="0" y="52"/>
                  </a:cubicBezTo>
                  <a:cubicBezTo>
                    <a:pt x="0" y="57"/>
                    <a:pt x="1" y="60"/>
                    <a:pt x="4" y="64"/>
                  </a:cubicBezTo>
                  <a:cubicBezTo>
                    <a:pt x="7" y="67"/>
                    <a:pt x="11" y="68"/>
                    <a:pt x="15" y="69"/>
                  </a:cubicBezTo>
                  <a:cubicBezTo>
                    <a:pt x="55" y="73"/>
                    <a:pt x="89" y="89"/>
                    <a:pt x="117" y="117"/>
                  </a:cubicBezTo>
                  <a:cubicBezTo>
                    <a:pt x="145" y="145"/>
                    <a:pt x="161" y="179"/>
                    <a:pt x="165" y="219"/>
                  </a:cubicBezTo>
                  <a:cubicBezTo>
                    <a:pt x="166" y="223"/>
                    <a:pt x="167" y="227"/>
                    <a:pt x="171" y="230"/>
                  </a:cubicBezTo>
                  <a:cubicBezTo>
                    <a:pt x="174" y="233"/>
                    <a:pt x="177" y="234"/>
                    <a:pt x="182" y="234"/>
                  </a:cubicBezTo>
                  <a:cubicBezTo>
                    <a:pt x="217" y="234"/>
                    <a:pt x="217" y="234"/>
                    <a:pt x="217" y="234"/>
                  </a:cubicBezTo>
                  <a:cubicBezTo>
                    <a:pt x="222" y="234"/>
                    <a:pt x="226" y="232"/>
                    <a:pt x="229" y="229"/>
                  </a:cubicBezTo>
                  <a:cubicBezTo>
                    <a:pt x="232" y="225"/>
                    <a:pt x="234" y="221"/>
                    <a:pt x="234" y="216"/>
                  </a:cubicBezTo>
                  <a:cubicBezTo>
                    <a:pt x="231" y="188"/>
                    <a:pt x="224" y="162"/>
                    <a:pt x="213" y="136"/>
                  </a:cubicBezTo>
                  <a:cubicBezTo>
                    <a:pt x="201" y="111"/>
                    <a:pt x="185" y="88"/>
                    <a:pt x="165" y="69"/>
                  </a:cubicBezTo>
                  <a:close/>
                  <a:moveTo>
                    <a:pt x="165" y="69"/>
                  </a:moveTo>
                  <a:cubicBezTo>
                    <a:pt x="165" y="69"/>
                    <a:pt x="165" y="69"/>
                    <a:pt x="165" y="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1"/>
            <p:cNvSpPr>
              <a:spLocks noEditPoints="1"/>
            </p:cNvSpPr>
            <p:nvPr/>
          </p:nvSpPr>
          <p:spPr bwMode="auto">
            <a:xfrm>
              <a:off x="-493713" y="3730625"/>
              <a:ext cx="1385888" cy="1387475"/>
            </a:xfrm>
            <a:custGeom>
              <a:avLst/>
              <a:gdLst>
                <a:gd name="T0" fmla="*/ 336 w 367"/>
                <a:gd name="T1" fmla="*/ 219 h 367"/>
                <a:gd name="T2" fmla="*/ 259 w 367"/>
                <a:gd name="T3" fmla="*/ 108 h 367"/>
                <a:gd name="T4" fmla="*/ 148 w 367"/>
                <a:gd name="T5" fmla="*/ 31 h 367"/>
                <a:gd name="T6" fmla="*/ 17 w 367"/>
                <a:gd name="T7" fmla="*/ 0 h 367"/>
                <a:gd name="T8" fmla="*/ 17 w 367"/>
                <a:gd name="T9" fmla="*/ 0 h 367"/>
                <a:gd name="T10" fmla="*/ 5 w 367"/>
                <a:gd name="T11" fmla="*/ 5 h 367"/>
                <a:gd name="T12" fmla="*/ 0 w 367"/>
                <a:gd name="T13" fmla="*/ 17 h 367"/>
                <a:gd name="T14" fmla="*/ 0 w 367"/>
                <a:gd name="T15" fmla="*/ 54 h 367"/>
                <a:gd name="T16" fmla="*/ 5 w 367"/>
                <a:gd name="T17" fmla="*/ 65 h 367"/>
                <a:gd name="T18" fmla="*/ 16 w 367"/>
                <a:gd name="T19" fmla="*/ 70 h 367"/>
                <a:gd name="T20" fmla="*/ 122 w 367"/>
                <a:gd name="T21" fmla="*/ 97 h 367"/>
                <a:gd name="T22" fmla="*/ 210 w 367"/>
                <a:gd name="T23" fmla="*/ 157 h 367"/>
                <a:gd name="T24" fmla="*/ 270 w 367"/>
                <a:gd name="T25" fmla="*/ 245 h 367"/>
                <a:gd name="T26" fmla="*/ 296 w 367"/>
                <a:gd name="T27" fmla="*/ 351 h 367"/>
                <a:gd name="T28" fmla="*/ 302 w 367"/>
                <a:gd name="T29" fmla="*/ 363 h 367"/>
                <a:gd name="T30" fmla="*/ 313 w 367"/>
                <a:gd name="T31" fmla="*/ 367 h 367"/>
                <a:gd name="T32" fmla="*/ 350 w 367"/>
                <a:gd name="T33" fmla="*/ 367 h 367"/>
                <a:gd name="T34" fmla="*/ 362 w 367"/>
                <a:gd name="T35" fmla="*/ 362 h 367"/>
                <a:gd name="T36" fmla="*/ 367 w 367"/>
                <a:gd name="T37" fmla="*/ 350 h 367"/>
                <a:gd name="T38" fmla="*/ 336 w 367"/>
                <a:gd name="T39" fmla="*/ 219 h 367"/>
                <a:gd name="T40" fmla="*/ 336 w 367"/>
                <a:gd name="T41" fmla="*/ 219 h 367"/>
                <a:gd name="T42" fmla="*/ 336 w 367"/>
                <a:gd name="T43" fmla="*/ 21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7" h="367">
                  <a:moveTo>
                    <a:pt x="336" y="219"/>
                  </a:moveTo>
                  <a:cubicBezTo>
                    <a:pt x="317" y="177"/>
                    <a:pt x="292" y="140"/>
                    <a:pt x="259" y="108"/>
                  </a:cubicBezTo>
                  <a:cubicBezTo>
                    <a:pt x="227" y="75"/>
                    <a:pt x="190" y="50"/>
                    <a:pt x="148" y="31"/>
                  </a:cubicBezTo>
                  <a:cubicBezTo>
                    <a:pt x="107" y="13"/>
                    <a:pt x="63" y="2"/>
                    <a:pt x="17" y="0"/>
                  </a:cubicBezTo>
                  <a:cubicBezTo>
                    <a:pt x="17" y="0"/>
                    <a:pt x="17" y="0"/>
                    <a:pt x="17" y="0"/>
                  </a:cubicBezTo>
                  <a:cubicBezTo>
                    <a:pt x="12" y="0"/>
                    <a:pt x="8" y="2"/>
                    <a:pt x="5" y="5"/>
                  </a:cubicBezTo>
                  <a:cubicBezTo>
                    <a:pt x="2" y="8"/>
                    <a:pt x="0" y="12"/>
                    <a:pt x="0" y="17"/>
                  </a:cubicBezTo>
                  <a:cubicBezTo>
                    <a:pt x="0" y="54"/>
                    <a:pt x="0" y="54"/>
                    <a:pt x="0" y="54"/>
                  </a:cubicBezTo>
                  <a:cubicBezTo>
                    <a:pt x="0" y="58"/>
                    <a:pt x="2" y="62"/>
                    <a:pt x="5" y="65"/>
                  </a:cubicBezTo>
                  <a:cubicBezTo>
                    <a:pt x="8" y="69"/>
                    <a:pt x="11" y="70"/>
                    <a:pt x="16" y="70"/>
                  </a:cubicBezTo>
                  <a:cubicBezTo>
                    <a:pt x="53" y="73"/>
                    <a:pt x="89" y="82"/>
                    <a:pt x="122" y="97"/>
                  </a:cubicBezTo>
                  <a:cubicBezTo>
                    <a:pt x="156" y="112"/>
                    <a:pt x="185" y="133"/>
                    <a:pt x="210" y="157"/>
                  </a:cubicBezTo>
                  <a:cubicBezTo>
                    <a:pt x="235" y="182"/>
                    <a:pt x="255" y="211"/>
                    <a:pt x="270" y="245"/>
                  </a:cubicBezTo>
                  <a:cubicBezTo>
                    <a:pt x="286" y="279"/>
                    <a:pt x="294" y="314"/>
                    <a:pt x="296" y="351"/>
                  </a:cubicBezTo>
                  <a:cubicBezTo>
                    <a:pt x="297" y="356"/>
                    <a:pt x="298" y="359"/>
                    <a:pt x="302" y="363"/>
                  </a:cubicBezTo>
                  <a:cubicBezTo>
                    <a:pt x="305" y="366"/>
                    <a:pt x="309" y="367"/>
                    <a:pt x="313" y="367"/>
                  </a:cubicBezTo>
                  <a:cubicBezTo>
                    <a:pt x="350" y="367"/>
                    <a:pt x="350" y="367"/>
                    <a:pt x="350" y="367"/>
                  </a:cubicBezTo>
                  <a:cubicBezTo>
                    <a:pt x="355" y="367"/>
                    <a:pt x="359" y="365"/>
                    <a:pt x="362" y="362"/>
                  </a:cubicBezTo>
                  <a:cubicBezTo>
                    <a:pt x="366" y="358"/>
                    <a:pt x="367" y="354"/>
                    <a:pt x="367" y="350"/>
                  </a:cubicBezTo>
                  <a:cubicBezTo>
                    <a:pt x="365" y="304"/>
                    <a:pt x="354" y="260"/>
                    <a:pt x="336" y="219"/>
                  </a:cubicBezTo>
                  <a:close/>
                  <a:moveTo>
                    <a:pt x="336" y="219"/>
                  </a:moveTo>
                  <a:cubicBezTo>
                    <a:pt x="336" y="219"/>
                    <a:pt x="336" y="219"/>
                    <a:pt x="336" y="2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p:cNvGrpSpPr/>
          <p:nvPr/>
        </p:nvGrpSpPr>
        <p:grpSpPr>
          <a:xfrm>
            <a:off x="5725162" y="5659361"/>
            <a:ext cx="536802" cy="648369"/>
            <a:chOff x="-573088" y="5486400"/>
            <a:chExt cx="1458913" cy="1762126"/>
          </a:xfrm>
          <a:solidFill>
            <a:schemeClr val="tx1"/>
          </a:solidFill>
        </p:grpSpPr>
        <p:sp>
          <p:nvSpPr>
            <p:cNvPr id="36" name="Freeform 35"/>
            <p:cNvSpPr>
              <a:spLocks noEditPoints="1"/>
            </p:cNvSpPr>
            <p:nvPr/>
          </p:nvSpPr>
          <p:spPr bwMode="auto">
            <a:xfrm>
              <a:off x="-573088" y="6234113"/>
              <a:ext cx="1458913" cy="1014413"/>
            </a:xfrm>
            <a:custGeom>
              <a:avLst/>
              <a:gdLst>
                <a:gd name="T0" fmla="*/ 365 w 386"/>
                <a:gd name="T1" fmla="*/ 18 h 269"/>
                <a:gd name="T2" fmla="*/ 193 w 386"/>
                <a:gd name="T3" fmla="*/ 0 h 269"/>
                <a:gd name="T4" fmla="*/ 22 w 386"/>
                <a:gd name="T5" fmla="*/ 18 h 269"/>
                <a:gd name="T6" fmla="*/ 0 w 386"/>
                <a:gd name="T7" fmla="*/ 135 h 269"/>
                <a:gd name="T8" fmla="*/ 22 w 386"/>
                <a:gd name="T9" fmla="*/ 252 h 269"/>
                <a:gd name="T10" fmla="*/ 193 w 386"/>
                <a:gd name="T11" fmla="*/ 269 h 269"/>
                <a:gd name="T12" fmla="*/ 364 w 386"/>
                <a:gd name="T13" fmla="*/ 252 h 269"/>
                <a:gd name="T14" fmla="*/ 386 w 386"/>
                <a:gd name="T15" fmla="*/ 135 h 269"/>
                <a:gd name="T16" fmla="*/ 110 w 386"/>
                <a:gd name="T17" fmla="*/ 70 h 269"/>
                <a:gd name="T18" fmla="*/ 82 w 386"/>
                <a:gd name="T19" fmla="*/ 218 h 269"/>
                <a:gd name="T20" fmla="*/ 56 w 386"/>
                <a:gd name="T21" fmla="*/ 70 h 269"/>
                <a:gd name="T22" fmla="*/ 29 w 386"/>
                <a:gd name="T23" fmla="*/ 45 h 269"/>
                <a:gd name="T24" fmla="*/ 110 w 386"/>
                <a:gd name="T25" fmla="*/ 70 h 269"/>
                <a:gd name="T26" fmla="*/ 157 w 386"/>
                <a:gd name="T27" fmla="*/ 218 h 269"/>
                <a:gd name="T28" fmla="*/ 131 w 386"/>
                <a:gd name="T29" fmla="*/ 220 h 269"/>
                <a:gd name="T30" fmla="*/ 114 w 386"/>
                <a:gd name="T31" fmla="*/ 191 h 269"/>
                <a:gd name="T32" fmla="*/ 137 w 386"/>
                <a:gd name="T33" fmla="*/ 89 h 269"/>
                <a:gd name="T34" fmla="*/ 137 w 386"/>
                <a:gd name="T35" fmla="*/ 193 h 269"/>
                <a:gd name="T36" fmla="*/ 157 w 386"/>
                <a:gd name="T37" fmla="*/ 188 h 269"/>
                <a:gd name="T38" fmla="*/ 181 w 386"/>
                <a:gd name="T39" fmla="*/ 89 h 269"/>
                <a:gd name="T40" fmla="*/ 269 w 386"/>
                <a:gd name="T41" fmla="*/ 180 h 269"/>
                <a:gd name="T42" fmla="*/ 248 w 386"/>
                <a:gd name="T43" fmla="*/ 220 h 269"/>
                <a:gd name="T44" fmla="*/ 224 w 386"/>
                <a:gd name="T45" fmla="*/ 218 h 269"/>
                <a:gd name="T46" fmla="*/ 201 w 386"/>
                <a:gd name="T47" fmla="*/ 45 h 269"/>
                <a:gd name="T48" fmla="*/ 224 w 386"/>
                <a:gd name="T49" fmla="*/ 102 h 269"/>
                <a:gd name="T50" fmla="*/ 267 w 386"/>
                <a:gd name="T51" fmla="*/ 102 h 269"/>
                <a:gd name="T52" fmla="*/ 269 w 386"/>
                <a:gd name="T53" fmla="*/ 180 h 269"/>
                <a:gd name="T54" fmla="*/ 311 w 386"/>
                <a:gd name="T55" fmla="*/ 158 h 269"/>
                <a:gd name="T56" fmla="*/ 323 w 386"/>
                <a:gd name="T57" fmla="*/ 199 h 269"/>
                <a:gd name="T58" fmla="*/ 334 w 386"/>
                <a:gd name="T59" fmla="*/ 174 h 269"/>
                <a:gd name="T60" fmla="*/ 357 w 386"/>
                <a:gd name="T61" fmla="*/ 177 h 269"/>
                <a:gd name="T62" fmla="*/ 351 w 386"/>
                <a:gd name="T63" fmla="*/ 206 h 269"/>
                <a:gd name="T64" fmla="*/ 295 w 386"/>
                <a:gd name="T65" fmla="*/ 207 h 269"/>
                <a:gd name="T66" fmla="*/ 288 w 386"/>
                <a:gd name="T67" fmla="*/ 131 h 269"/>
                <a:gd name="T68" fmla="*/ 323 w 386"/>
                <a:gd name="T69" fmla="*/ 88 h 269"/>
                <a:gd name="T70" fmla="*/ 357 w 386"/>
                <a:gd name="T71" fmla="*/ 131 h 269"/>
                <a:gd name="T72" fmla="*/ 357 w 386"/>
                <a:gd name="T73" fmla="*/ 15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 h="269">
                  <a:moveTo>
                    <a:pt x="380" y="43"/>
                  </a:moveTo>
                  <a:cubicBezTo>
                    <a:pt x="377" y="33"/>
                    <a:pt x="372" y="25"/>
                    <a:pt x="365" y="18"/>
                  </a:cubicBezTo>
                  <a:cubicBezTo>
                    <a:pt x="357" y="11"/>
                    <a:pt x="348" y="7"/>
                    <a:pt x="338" y="5"/>
                  </a:cubicBezTo>
                  <a:cubicBezTo>
                    <a:pt x="306" y="2"/>
                    <a:pt x="258" y="0"/>
                    <a:pt x="193" y="0"/>
                  </a:cubicBezTo>
                  <a:cubicBezTo>
                    <a:pt x="129" y="0"/>
                    <a:pt x="81" y="2"/>
                    <a:pt x="49" y="5"/>
                  </a:cubicBezTo>
                  <a:cubicBezTo>
                    <a:pt x="39" y="7"/>
                    <a:pt x="30" y="11"/>
                    <a:pt x="22" y="18"/>
                  </a:cubicBezTo>
                  <a:cubicBezTo>
                    <a:pt x="14" y="25"/>
                    <a:pt x="9" y="33"/>
                    <a:pt x="7" y="43"/>
                  </a:cubicBezTo>
                  <a:cubicBezTo>
                    <a:pt x="2" y="64"/>
                    <a:pt x="0" y="94"/>
                    <a:pt x="0" y="135"/>
                  </a:cubicBezTo>
                  <a:cubicBezTo>
                    <a:pt x="0" y="176"/>
                    <a:pt x="2" y="206"/>
                    <a:pt x="7" y="226"/>
                  </a:cubicBezTo>
                  <a:cubicBezTo>
                    <a:pt x="9" y="236"/>
                    <a:pt x="14" y="245"/>
                    <a:pt x="22" y="252"/>
                  </a:cubicBezTo>
                  <a:cubicBezTo>
                    <a:pt x="30" y="259"/>
                    <a:pt x="38" y="263"/>
                    <a:pt x="49" y="264"/>
                  </a:cubicBezTo>
                  <a:cubicBezTo>
                    <a:pt x="80" y="267"/>
                    <a:pt x="129" y="269"/>
                    <a:pt x="193" y="269"/>
                  </a:cubicBezTo>
                  <a:cubicBezTo>
                    <a:pt x="258" y="269"/>
                    <a:pt x="306" y="267"/>
                    <a:pt x="338" y="264"/>
                  </a:cubicBezTo>
                  <a:cubicBezTo>
                    <a:pt x="348" y="263"/>
                    <a:pt x="357" y="259"/>
                    <a:pt x="364" y="252"/>
                  </a:cubicBezTo>
                  <a:cubicBezTo>
                    <a:pt x="372" y="245"/>
                    <a:pt x="377" y="236"/>
                    <a:pt x="380" y="226"/>
                  </a:cubicBezTo>
                  <a:cubicBezTo>
                    <a:pt x="384" y="206"/>
                    <a:pt x="386" y="175"/>
                    <a:pt x="386" y="135"/>
                  </a:cubicBezTo>
                  <a:cubicBezTo>
                    <a:pt x="386" y="93"/>
                    <a:pt x="384" y="63"/>
                    <a:pt x="380" y="43"/>
                  </a:cubicBezTo>
                  <a:close/>
                  <a:moveTo>
                    <a:pt x="110" y="70"/>
                  </a:moveTo>
                  <a:cubicBezTo>
                    <a:pt x="82" y="70"/>
                    <a:pt x="82" y="70"/>
                    <a:pt x="82" y="70"/>
                  </a:cubicBezTo>
                  <a:cubicBezTo>
                    <a:pt x="82" y="218"/>
                    <a:pt x="82" y="218"/>
                    <a:pt x="82" y="218"/>
                  </a:cubicBezTo>
                  <a:cubicBezTo>
                    <a:pt x="56" y="218"/>
                    <a:pt x="56" y="218"/>
                    <a:pt x="56" y="218"/>
                  </a:cubicBezTo>
                  <a:cubicBezTo>
                    <a:pt x="56" y="70"/>
                    <a:pt x="56" y="70"/>
                    <a:pt x="56" y="70"/>
                  </a:cubicBezTo>
                  <a:cubicBezTo>
                    <a:pt x="29" y="70"/>
                    <a:pt x="29" y="70"/>
                    <a:pt x="29" y="70"/>
                  </a:cubicBezTo>
                  <a:cubicBezTo>
                    <a:pt x="29" y="45"/>
                    <a:pt x="29" y="45"/>
                    <a:pt x="29" y="45"/>
                  </a:cubicBezTo>
                  <a:cubicBezTo>
                    <a:pt x="110" y="45"/>
                    <a:pt x="110" y="45"/>
                    <a:pt x="110" y="45"/>
                  </a:cubicBezTo>
                  <a:lnTo>
                    <a:pt x="110" y="70"/>
                  </a:lnTo>
                  <a:close/>
                  <a:moveTo>
                    <a:pt x="181" y="218"/>
                  </a:moveTo>
                  <a:cubicBezTo>
                    <a:pt x="157" y="218"/>
                    <a:pt x="157" y="218"/>
                    <a:pt x="157" y="218"/>
                  </a:cubicBezTo>
                  <a:cubicBezTo>
                    <a:pt x="157" y="204"/>
                    <a:pt x="157" y="204"/>
                    <a:pt x="157" y="204"/>
                  </a:cubicBezTo>
                  <a:cubicBezTo>
                    <a:pt x="148" y="215"/>
                    <a:pt x="139" y="220"/>
                    <a:pt x="131" y="220"/>
                  </a:cubicBezTo>
                  <a:cubicBezTo>
                    <a:pt x="123" y="220"/>
                    <a:pt x="118" y="217"/>
                    <a:pt x="116" y="210"/>
                  </a:cubicBezTo>
                  <a:cubicBezTo>
                    <a:pt x="114" y="206"/>
                    <a:pt x="114" y="200"/>
                    <a:pt x="114" y="191"/>
                  </a:cubicBezTo>
                  <a:cubicBezTo>
                    <a:pt x="114" y="89"/>
                    <a:pt x="114" y="89"/>
                    <a:pt x="114" y="89"/>
                  </a:cubicBezTo>
                  <a:cubicBezTo>
                    <a:pt x="137" y="89"/>
                    <a:pt x="137" y="89"/>
                    <a:pt x="137" y="89"/>
                  </a:cubicBezTo>
                  <a:cubicBezTo>
                    <a:pt x="137" y="184"/>
                    <a:pt x="137" y="184"/>
                    <a:pt x="137" y="184"/>
                  </a:cubicBezTo>
                  <a:cubicBezTo>
                    <a:pt x="137" y="190"/>
                    <a:pt x="137" y="193"/>
                    <a:pt x="137" y="193"/>
                  </a:cubicBezTo>
                  <a:cubicBezTo>
                    <a:pt x="138" y="197"/>
                    <a:pt x="139" y="199"/>
                    <a:pt x="143" y="199"/>
                  </a:cubicBezTo>
                  <a:cubicBezTo>
                    <a:pt x="147" y="199"/>
                    <a:pt x="152" y="195"/>
                    <a:pt x="157" y="188"/>
                  </a:cubicBezTo>
                  <a:cubicBezTo>
                    <a:pt x="157" y="89"/>
                    <a:pt x="157" y="89"/>
                    <a:pt x="157" y="89"/>
                  </a:cubicBezTo>
                  <a:cubicBezTo>
                    <a:pt x="181" y="89"/>
                    <a:pt x="181" y="89"/>
                    <a:pt x="181" y="89"/>
                  </a:cubicBezTo>
                  <a:lnTo>
                    <a:pt x="181" y="218"/>
                  </a:lnTo>
                  <a:close/>
                  <a:moveTo>
                    <a:pt x="269" y="180"/>
                  </a:moveTo>
                  <a:cubicBezTo>
                    <a:pt x="269" y="192"/>
                    <a:pt x="269" y="201"/>
                    <a:pt x="267" y="206"/>
                  </a:cubicBezTo>
                  <a:cubicBezTo>
                    <a:pt x="264" y="215"/>
                    <a:pt x="258" y="220"/>
                    <a:pt x="248" y="220"/>
                  </a:cubicBezTo>
                  <a:cubicBezTo>
                    <a:pt x="240" y="220"/>
                    <a:pt x="232" y="215"/>
                    <a:pt x="224" y="206"/>
                  </a:cubicBezTo>
                  <a:cubicBezTo>
                    <a:pt x="224" y="218"/>
                    <a:pt x="224" y="218"/>
                    <a:pt x="224" y="218"/>
                  </a:cubicBezTo>
                  <a:cubicBezTo>
                    <a:pt x="201" y="218"/>
                    <a:pt x="201" y="218"/>
                    <a:pt x="201" y="218"/>
                  </a:cubicBezTo>
                  <a:cubicBezTo>
                    <a:pt x="201" y="45"/>
                    <a:pt x="201" y="45"/>
                    <a:pt x="201" y="45"/>
                  </a:cubicBezTo>
                  <a:cubicBezTo>
                    <a:pt x="224" y="45"/>
                    <a:pt x="224" y="45"/>
                    <a:pt x="224" y="45"/>
                  </a:cubicBezTo>
                  <a:cubicBezTo>
                    <a:pt x="224" y="102"/>
                    <a:pt x="224" y="102"/>
                    <a:pt x="224" y="102"/>
                  </a:cubicBezTo>
                  <a:cubicBezTo>
                    <a:pt x="232" y="92"/>
                    <a:pt x="240" y="88"/>
                    <a:pt x="248" y="88"/>
                  </a:cubicBezTo>
                  <a:cubicBezTo>
                    <a:pt x="258" y="88"/>
                    <a:pt x="264" y="93"/>
                    <a:pt x="267" y="102"/>
                  </a:cubicBezTo>
                  <a:cubicBezTo>
                    <a:pt x="269" y="107"/>
                    <a:pt x="269" y="115"/>
                    <a:pt x="269" y="128"/>
                  </a:cubicBezTo>
                  <a:lnTo>
                    <a:pt x="269" y="180"/>
                  </a:lnTo>
                  <a:close/>
                  <a:moveTo>
                    <a:pt x="357" y="158"/>
                  </a:moveTo>
                  <a:cubicBezTo>
                    <a:pt x="311" y="158"/>
                    <a:pt x="311" y="158"/>
                    <a:pt x="311" y="158"/>
                  </a:cubicBezTo>
                  <a:cubicBezTo>
                    <a:pt x="311" y="181"/>
                    <a:pt x="311" y="181"/>
                    <a:pt x="311" y="181"/>
                  </a:cubicBezTo>
                  <a:cubicBezTo>
                    <a:pt x="311" y="193"/>
                    <a:pt x="315" y="199"/>
                    <a:pt x="323" y="199"/>
                  </a:cubicBezTo>
                  <a:cubicBezTo>
                    <a:pt x="329" y="199"/>
                    <a:pt x="332" y="196"/>
                    <a:pt x="333" y="189"/>
                  </a:cubicBezTo>
                  <a:cubicBezTo>
                    <a:pt x="334" y="188"/>
                    <a:pt x="334" y="182"/>
                    <a:pt x="334" y="174"/>
                  </a:cubicBezTo>
                  <a:cubicBezTo>
                    <a:pt x="357" y="174"/>
                    <a:pt x="357" y="174"/>
                    <a:pt x="357" y="174"/>
                  </a:cubicBezTo>
                  <a:cubicBezTo>
                    <a:pt x="357" y="177"/>
                    <a:pt x="357" y="177"/>
                    <a:pt x="357" y="177"/>
                  </a:cubicBezTo>
                  <a:cubicBezTo>
                    <a:pt x="357" y="185"/>
                    <a:pt x="357" y="190"/>
                    <a:pt x="357" y="192"/>
                  </a:cubicBezTo>
                  <a:cubicBezTo>
                    <a:pt x="356" y="197"/>
                    <a:pt x="355" y="201"/>
                    <a:pt x="351" y="206"/>
                  </a:cubicBezTo>
                  <a:cubicBezTo>
                    <a:pt x="345" y="215"/>
                    <a:pt x="336" y="220"/>
                    <a:pt x="323" y="220"/>
                  </a:cubicBezTo>
                  <a:cubicBezTo>
                    <a:pt x="311" y="220"/>
                    <a:pt x="302" y="215"/>
                    <a:pt x="295" y="207"/>
                  </a:cubicBezTo>
                  <a:cubicBezTo>
                    <a:pt x="290" y="200"/>
                    <a:pt x="288" y="190"/>
                    <a:pt x="288" y="176"/>
                  </a:cubicBezTo>
                  <a:cubicBezTo>
                    <a:pt x="288" y="131"/>
                    <a:pt x="288" y="131"/>
                    <a:pt x="288" y="131"/>
                  </a:cubicBezTo>
                  <a:cubicBezTo>
                    <a:pt x="288" y="118"/>
                    <a:pt x="290" y="107"/>
                    <a:pt x="295" y="101"/>
                  </a:cubicBezTo>
                  <a:cubicBezTo>
                    <a:pt x="302" y="92"/>
                    <a:pt x="311" y="88"/>
                    <a:pt x="323" y="88"/>
                  </a:cubicBezTo>
                  <a:cubicBezTo>
                    <a:pt x="334" y="88"/>
                    <a:pt x="344" y="92"/>
                    <a:pt x="350" y="101"/>
                  </a:cubicBezTo>
                  <a:cubicBezTo>
                    <a:pt x="355" y="107"/>
                    <a:pt x="357" y="118"/>
                    <a:pt x="357" y="131"/>
                  </a:cubicBezTo>
                  <a:lnTo>
                    <a:pt x="357" y="158"/>
                  </a:lnTo>
                  <a:close/>
                  <a:moveTo>
                    <a:pt x="357" y="158"/>
                  </a:moveTo>
                  <a:cubicBezTo>
                    <a:pt x="357" y="158"/>
                    <a:pt x="357" y="158"/>
                    <a:pt x="357" y="1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noEditPoints="1"/>
            </p:cNvSpPr>
            <p:nvPr/>
          </p:nvSpPr>
          <p:spPr bwMode="auto">
            <a:xfrm>
              <a:off x="273050" y="6645275"/>
              <a:ext cx="82550" cy="339725"/>
            </a:xfrm>
            <a:custGeom>
              <a:avLst/>
              <a:gdLst>
                <a:gd name="T0" fmla="*/ 12 w 22"/>
                <a:gd name="T1" fmla="*/ 0 h 90"/>
                <a:gd name="T2" fmla="*/ 0 w 22"/>
                <a:gd name="T3" fmla="*/ 6 h 90"/>
                <a:gd name="T4" fmla="*/ 0 w 22"/>
                <a:gd name="T5" fmla="*/ 84 h 90"/>
                <a:gd name="T6" fmla="*/ 12 w 22"/>
                <a:gd name="T7" fmla="*/ 90 h 90"/>
                <a:gd name="T8" fmla="*/ 22 w 22"/>
                <a:gd name="T9" fmla="*/ 72 h 90"/>
                <a:gd name="T10" fmla="*/ 22 w 22"/>
                <a:gd name="T11" fmla="*/ 17 h 90"/>
                <a:gd name="T12" fmla="*/ 12 w 22"/>
                <a:gd name="T13" fmla="*/ 0 h 90"/>
                <a:gd name="T14" fmla="*/ 12 w 22"/>
                <a:gd name="T15" fmla="*/ 0 h 90"/>
                <a:gd name="T16" fmla="*/ 12 w 22"/>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90">
                  <a:moveTo>
                    <a:pt x="12" y="0"/>
                  </a:moveTo>
                  <a:cubicBezTo>
                    <a:pt x="8" y="0"/>
                    <a:pt x="4" y="2"/>
                    <a:pt x="0" y="6"/>
                  </a:cubicBezTo>
                  <a:cubicBezTo>
                    <a:pt x="0" y="84"/>
                    <a:pt x="0" y="84"/>
                    <a:pt x="0" y="84"/>
                  </a:cubicBezTo>
                  <a:cubicBezTo>
                    <a:pt x="4" y="88"/>
                    <a:pt x="8" y="90"/>
                    <a:pt x="12" y="90"/>
                  </a:cubicBezTo>
                  <a:cubicBezTo>
                    <a:pt x="19" y="90"/>
                    <a:pt x="22" y="84"/>
                    <a:pt x="22" y="72"/>
                  </a:cubicBezTo>
                  <a:cubicBezTo>
                    <a:pt x="22" y="17"/>
                    <a:pt x="22" y="17"/>
                    <a:pt x="22" y="17"/>
                  </a:cubicBezTo>
                  <a:cubicBezTo>
                    <a:pt x="22" y="6"/>
                    <a:pt x="19" y="0"/>
                    <a:pt x="12" y="0"/>
                  </a:cubicBezTo>
                  <a:close/>
                  <a:moveTo>
                    <a:pt x="12" y="0"/>
                  </a:move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noEditPoints="1"/>
            </p:cNvSpPr>
            <p:nvPr/>
          </p:nvSpPr>
          <p:spPr bwMode="auto">
            <a:xfrm>
              <a:off x="601662" y="6645275"/>
              <a:ext cx="87313" cy="112713"/>
            </a:xfrm>
            <a:custGeom>
              <a:avLst/>
              <a:gdLst>
                <a:gd name="T0" fmla="*/ 12 w 23"/>
                <a:gd name="T1" fmla="*/ 0 h 30"/>
                <a:gd name="T2" fmla="*/ 0 w 23"/>
                <a:gd name="T3" fmla="*/ 18 h 30"/>
                <a:gd name="T4" fmla="*/ 0 w 23"/>
                <a:gd name="T5" fmla="*/ 30 h 30"/>
                <a:gd name="T6" fmla="*/ 23 w 23"/>
                <a:gd name="T7" fmla="*/ 30 h 30"/>
                <a:gd name="T8" fmla="*/ 23 w 23"/>
                <a:gd name="T9" fmla="*/ 18 h 30"/>
                <a:gd name="T10" fmla="*/ 12 w 23"/>
                <a:gd name="T11" fmla="*/ 0 h 30"/>
                <a:gd name="T12" fmla="*/ 12 w 23"/>
                <a:gd name="T13" fmla="*/ 0 h 30"/>
                <a:gd name="T14" fmla="*/ 12 w 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0">
                  <a:moveTo>
                    <a:pt x="12" y="0"/>
                  </a:moveTo>
                  <a:cubicBezTo>
                    <a:pt x="4" y="0"/>
                    <a:pt x="0" y="6"/>
                    <a:pt x="0" y="18"/>
                  </a:cubicBezTo>
                  <a:cubicBezTo>
                    <a:pt x="0" y="30"/>
                    <a:pt x="0" y="30"/>
                    <a:pt x="0" y="30"/>
                  </a:cubicBezTo>
                  <a:cubicBezTo>
                    <a:pt x="23" y="30"/>
                    <a:pt x="23" y="30"/>
                    <a:pt x="23" y="30"/>
                  </a:cubicBezTo>
                  <a:cubicBezTo>
                    <a:pt x="23" y="18"/>
                    <a:pt x="23" y="18"/>
                    <a:pt x="23" y="18"/>
                  </a:cubicBezTo>
                  <a:cubicBezTo>
                    <a:pt x="23" y="6"/>
                    <a:pt x="19" y="0"/>
                    <a:pt x="12" y="0"/>
                  </a:cubicBezTo>
                  <a:close/>
                  <a:moveTo>
                    <a:pt x="12" y="0"/>
                  </a:move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noEditPoints="1"/>
            </p:cNvSpPr>
            <p:nvPr/>
          </p:nvSpPr>
          <p:spPr bwMode="auto">
            <a:xfrm>
              <a:off x="-338138" y="5486400"/>
              <a:ext cx="342900" cy="660400"/>
            </a:xfrm>
            <a:custGeom>
              <a:avLst/>
              <a:gdLst>
                <a:gd name="T0" fmla="*/ 33 w 91"/>
                <a:gd name="T1" fmla="*/ 104 h 175"/>
                <a:gd name="T2" fmla="*/ 33 w 91"/>
                <a:gd name="T3" fmla="*/ 175 h 175"/>
                <a:gd name="T4" fmla="*/ 59 w 91"/>
                <a:gd name="T5" fmla="*/ 175 h 175"/>
                <a:gd name="T6" fmla="*/ 59 w 91"/>
                <a:gd name="T7" fmla="*/ 104 h 175"/>
                <a:gd name="T8" fmla="*/ 91 w 91"/>
                <a:gd name="T9" fmla="*/ 0 h 175"/>
                <a:gd name="T10" fmla="*/ 64 w 91"/>
                <a:gd name="T11" fmla="*/ 0 h 175"/>
                <a:gd name="T12" fmla="*/ 46 w 91"/>
                <a:gd name="T13" fmla="*/ 69 h 175"/>
                <a:gd name="T14" fmla="*/ 28 w 91"/>
                <a:gd name="T15" fmla="*/ 0 h 175"/>
                <a:gd name="T16" fmla="*/ 0 w 91"/>
                <a:gd name="T17" fmla="*/ 0 h 175"/>
                <a:gd name="T18" fmla="*/ 17 w 91"/>
                <a:gd name="T19" fmla="*/ 49 h 175"/>
                <a:gd name="T20" fmla="*/ 33 w 91"/>
                <a:gd name="T21" fmla="*/ 104 h 175"/>
                <a:gd name="T22" fmla="*/ 33 w 91"/>
                <a:gd name="T23" fmla="*/ 104 h 175"/>
                <a:gd name="T24" fmla="*/ 33 w 91"/>
                <a:gd name="T25" fmla="*/ 10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75">
                  <a:moveTo>
                    <a:pt x="33" y="104"/>
                  </a:moveTo>
                  <a:cubicBezTo>
                    <a:pt x="33" y="175"/>
                    <a:pt x="33" y="175"/>
                    <a:pt x="33" y="175"/>
                  </a:cubicBezTo>
                  <a:cubicBezTo>
                    <a:pt x="59" y="175"/>
                    <a:pt x="59" y="175"/>
                    <a:pt x="59" y="175"/>
                  </a:cubicBezTo>
                  <a:cubicBezTo>
                    <a:pt x="59" y="104"/>
                    <a:pt x="59" y="104"/>
                    <a:pt x="59" y="104"/>
                  </a:cubicBezTo>
                  <a:cubicBezTo>
                    <a:pt x="91" y="0"/>
                    <a:pt x="91" y="0"/>
                    <a:pt x="91" y="0"/>
                  </a:cubicBezTo>
                  <a:cubicBezTo>
                    <a:pt x="64" y="0"/>
                    <a:pt x="64" y="0"/>
                    <a:pt x="64" y="0"/>
                  </a:cubicBezTo>
                  <a:cubicBezTo>
                    <a:pt x="46" y="69"/>
                    <a:pt x="46" y="69"/>
                    <a:pt x="46" y="69"/>
                  </a:cubicBezTo>
                  <a:cubicBezTo>
                    <a:pt x="28" y="0"/>
                    <a:pt x="28" y="0"/>
                    <a:pt x="28" y="0"/>
                  </a:cubicBezTo>
                  <a:cubicBezTo>
                    <a:pt x="0" y="0"/>
                    <a:pt x="0" y="0"/>
                    <a:pt x="0" y="0"/>
                  </a:cubicBezTo>
                  <a:cubicBezTo>
                    <a:pt x="5" y="15"/>
                    <a:pt x="11" y="31"/>
                    <a:pt x="17" y="49"/>
                  </a:cubicBezTo>
                  <a:cubicBezTo>
                    <a:pt x="25" y="73"/>
                    <a:pt x="31" y="91"/>
                    <a:pt x="33" y="104"/>
                  </a:cubicBezTo>
                  <a:close/>
                  <a:moveTo>
                    <a:pt x="33" y="104"/>
                  </a:moveTo>
                  <a:cubicBezTo>
                    <a:pt x="33" y="104"/>
                    <a:pt x="33" y="104"/>
                    <a:pt x="33" y="10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noEditPoints="1"/>
            </p:cNvSpPr>
            <p:nvPr/>
          </p:nvSpPr>
          <p:spPr bwMode="auto">
            <a:xfrm>
              <a:off x="4762" y="5649913"/>
              <a:ext cx="265113" cy="501650"/>
            </a:xfrm>
            <a:custGeom>
              <a:avLst/>
              <a:gdLst>
                <a:gd name="T0" fmla="*/ 35 w 70"/>
                <a:gd name="T1" fmla="*/ 133 h 133"/>
                <a:gd name="T2" fmla="*/ 62 w 70"/>
                <a:gd name="T3" fmla="*/ 120 h 133"/>
                <a:gd name="T4" fmla="*/ 70 w 70"/>
                <a:gd name="T5" fmla="*/ 89 h 133"/>
                <a:gd name="T6" fmla="*/ 70 w 70"/>
                <a:gd name="T7" fmla="*/ 44 h 133"/>
                <a:gd name="T8" fmla="*/ 62 w 70"/>
                <a:gd name="T9" fmla="*/ 13 h 133"/>
                <a:gd name="T10" fmla="*/ 35 w 70"/>
                <a:gd name="T11" fmla="*/ 0 h 133"/>
                <a:gd name="T12" fmla="*/ 7 w 70"/>
                <a:gd name="T13" fmla="*/ 13 h 133"/>
                <a:gd name="T14" fmla="*/ 0 w 70"/>
                <a:gd name="T15" fmla="*/ 44 h 133"/>
                <a:gd name="T16" fmla="*/ 0 w 70"/>
                <a:gd name="T17" fmla="*/ 89 h 133"/>
                <a:gd name="T18" fmla="*/ 7 w 70"/>
                <a:gd name="T19" fmla="*/ 120 h 133"/>
                <a:gd name="T20" fmla="*/ 35 w 70"/>
                <a:gd name="T21" fmla="*/ 133 h 133"/>
                <a:gd name="T22" fmla="*/ 24 w 70"/>
                <a:gd name="T23" fmla="*/ 39 h 133"/>
                <a:gd name="T24" fmla="*/ 35 w 70"/>
                <a:gd name="T25" fmla="*/ 21 h 133"/>
                <a:gd name="T26" fmla="*/ 46 w 70"/>
                <a:gd name="T27" fmla="*/ 39 h 133"/>
                <a:gd name="T28" fmla="*/ 46 w 70"/>
                <a:gd name="T29" fmla="*/ 94 h 133"/>
                <a:gd name="T30" fmla="*/ 35 w 70"/>
                <a:gd name="T31" fmla="*/ 112 h 133"/>
                <a:gd name="T32" fmla="*/ 24 w 70"/>
                <a:gd name="T33" fmla="*/ 94 h 133"/>
                <a:gd name="T34" fmla="*/ 24 w 70"/>
                <a:gd name="T35" fmla="*/ 39 h 133"/>
                <a:gd name="T36" fmla="*/ 24 w 70"/>
                <a:gd name="T37" fmla="*/ 39 h 133"/>
                <a:gd name="T38" fmla="*/ 24 w 70"/>
                <a:gd name="T39" fmla="*/ 3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133">
                  <a:moveTo>
                    <a:pt x="35" y="133"/>
                  </a:moveTo>
                  <a:cubicBezTo>
                    <a:pt x="47" y="133"/>
                    <a:pt x="56" y="129"/>
                    <a:pt x="62" y="120"/>
                  </a:cubicBezTo>
                  <a:cubicBezTo>
                    <a:pt x="67" y="114"/>
                    <a:pt x="70" y="104"/>
                    <a:pt x="70" y="89"/>
                  </a:cubicBezTo>
                  <a:cubicBezTo>
                    <a:pt x="70" y="44"/>
                    <a:pt x="70" y="44"/>
                    <a:pt x="70" y="44"/>
                  </a:cubicBezTo>
                  <a:cubicBezTo>
                    <a:pt x="70" y="30"/>
                    <a:pt x="67" y="20"/>
                    <a:pt x="62" y="13"/>
                  </a:cubicBezTo>
                  <a:cubicBezTo>
                    <a:pt x="56" y="4"/>
                    <a:pt x="47" y="0"/>
                    <a:pt x="35" y="0"/>
                  </a:cubicBezTo>
                  <a:cubicBezTo>
                    <a:pt x="23" y="0"/>
                    <a:pt x="14" y="4"/>
                    <a:pt x="7" y="13"/>
                  </a:cubicBezTo>
                  <a:cubicBezTo>
                    <a:pt x="2" y="20"/>
                    <a:pt x="0" y="30"/>
                    <a:pt x="0" y="44"/>
                  </a:cubicBezTo>
                  <a:cubicBezTo>
                    <a:pt x="0" y="89"/>
                    <a:pt x="0" y="89"/>
                    <a:pt x="0" y="89"/>
                  </a:cubicBezTo>
                  <a:cubicBezTo>
                    <a:pt x="0" y="103"/>
                    <a:pt x="2" y="114"/>
                    <a:pt x="7" y="120"/>
                  </a:cubicBezTo>
                  <a:cubicBezTo>
                    <a:pt x="14" y="129"/>
                    <a:pt x="23" y="133"/>
                    <a:pt x="35" y="133"/>
                  </a:cubicBezTo>
                  <a:close/>
                  <a:moveTo>
                    <a:pt x="24" y="39"/>
                  </a:moveTo>
                  <a:cubicBezTo>
                    <a:pt x="24" y="27"/>
                    <a:pt x="27" y="21"/>
                    <a:pt x="35" y="21"/>
                  </a:cubicBezTo>
                  <a:cubicBezTo>
                    <a:pt x="42" y="21"/>
                    <a:pt x="46" y="27"/>
                    <a:pt x="46" y="39"/>
                  </a:cubicBezTo>
                  <a:cubicBezTo>
                    <a:pt x="46" y="94"/>
                    <a:pt x="46" y="94"/>
                    <a:pt x="46" y="94"/>
                  </a:cubicBezTo>
                  <a:cubicBezTo>
                    <a:pt x="46" y="106"/>
                    <a:pt x="42" y="112"/>
                    <a:pt x="35" y="112"/>
                  </a:cubicBezTo>
                  <a:cubicBezTo>
                    <a:pt x="27" y="112"/>
                    <a:pt x="24" y="106"/>
                    <a:pt x="24" y="94"/>
                  </a:cubicBezTo>
                  <a:lnTo>
                    <a:pt x="24" y="39"/>
                  </a:lnTo>
                  <a:close/>
                  <a:moveTo>
                    <a:pt x="24" y="39"/>
                  </a:moveTo>
                  <a:cubicBezTo>
                    <a:pt x="24" y="39"/>
                    <a:pt x="24" y="39"/>
                    <a:pt x="24" y="3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0"/>
            <p:cNvSpPr>
              <a:spLocks noEditPoints="1"/>
            </p:cNvSpPr>
            <p:nvPr/>
          </p:nvSpPr>
          <p:spPr bwMode="auto">
            <a:xfrm>
              <a:off x="341312" y="5656263"/>
              <a:ext cx="257175" cy="495300"/>
            </a:xfrm>
            <a:custGeom>
              <a:avLst/>
              <a:gdLst>
                <a:gd name="T0" fmla="*/ 17 w 68"/>
                <a:gd name="T1" fmla="*/ 131 h 131"/>
                <a:gd name="T2" fmla="*/ 44 w 68"/>
                <a:gd name="T3" fmla="*/ 115 h 131"/>
                <a:gd name="T4" fmla="*/ 44 w 68"/>
                <a:gd name="T5" fmla="*/ 130 h 131"/>
                <a:gd name="T6" fmla="*/ 68 w 68"/>
                <a:gd name="T7" fmla="*/ 130 h 131"/>
                <a:gd name="T8" fmla="*/ 68 w 68"/>
                <a:gd name="T9" fmla="*/ 0 h 131"/>
                <a:gd name="T10" fmla="*/ 44 w 68"/>
                <a:gd name="T11" fmla="*/ 0 h 131"/>
                <a:gd name="T12" fmla="*/ 44 w 68"/>
                <a:gd name="T13" fmla="*/ 99 h 131"/>
                <a:gd name="T14" fmla="*/ 29 w 68"/>
                <a:gd name="T15" fmla="*/ 110 h 131"/>
                <a:gd name="T16" fmla="*/ 24 w 68"/>
                <a:gd name="T17" fmla="*/ 104 h 131"/>
                <a:gd name="T18" fmla="*/ 24 w 68"/>
                <a:gd name="T19" fmla="*/ 95 h 131"/>
                <a:gd name="T20" fmla="*/ 24 w 68"/>
                <a:gd name="T21" fmla="*/ 0 h 131"/>
                <a:gd name="T22" fmla="*/ 0 w 68"/>
                <a:gd name="T23" fmla="*/ 0 h 131"/>
                <a:gd name="T24" fmla="*/ 0 w 68"/>
                <a:gd name="T25" fmla="*/ 102 h 131"/>
                <a:gd name="T26" fmla="*/ 2 w 68"/>
                <a:gd name="T27" fmla="*/ 122 h 131"/>
                <a:gd name="T28" fmla="*/ 17 w 68"/>
                <a:gd name="T29" fmla="*/ 131 h 131"/>
                <a:gd name="T30" fmla="*/ 17 w 68"/>
                <a:gd name="T31" fmla="*/ 131 h 131"/>
                <a:gd name="T32" fmla="*/ 17 w 68"/>
                <a:gd name="T33"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131">
                  <a:moveTo>
                    <a:pt x="17" y="131"/>
                  </a:moveTo>
                  <a:cubicBezTo>
                    <a:pt x="26" y="131"/>
                    <a:pt x="35" y="126"/>
                    <a:pt x="44" y="115"/>
                  </a:cubicBezTo>
                  <a:cubicBezTo>
                    <a:pt x="44" y="130"/>
                    <a:pt x="44" y="130"/>
                    <a:pt x="44" y="130"/>
                  </a:cubicBezTo>
                  <a:cubicBezTo>
                    <a:pt x="68" y="130"/>
                    <a:pt x="68" y="130"/>
                    <a:pt x="68" y="130"/>
                  </a:cubicBezTo>
                  <a:cubicBezTo>
                    <a:pt x="68" y="0"/>
                    <a:pt x="68" y="0"/>
                    <a:pt x="68" y="0"/>
                  </a:cubicBezTo>
                  <a:cubicBezTo>
                    <a:pt x="44" y="0"/>
                    <a:pt x="44" y="0"/>
                    <a:pt x="44" y="0"/>
                  </a:cubicBezTo>
                  <a:cubicBezTo>
                    <a:pt x="44" y="99"/>
                    <a:pt x="44" y="99"/>
                    <a:pt x="44" y="99"/>
                  </a:cubicBezTo>
                  <a:cubicBezTo>
                    <a:pt x="39" y="106"/>
                    <a:pt x="34" y="110"/>
                    <a:pt x="29" y="110"/>
                  </a:cubicBezTo>
                  <a:cubicBezTo>
                    <a:pt x="26" y="110"/>
                    <a:pt x="24" y="108"/>
                    <a:pt x="24" y="104"/>
                  </a:cubicBezTo>
                  <a:cubicBezTo>
                    <a:pt x="24" y="104"/>
                    <a:pt x="24" y="101"/>
                    <a:pt x="24" y="95"/>
                  </a:cubicBezTo>
                  <a:cubicBezTo>
                    <a:pt x="24" y="0"/>
                    <a:pt x="24" y="0"/>
                    <a:pt x="24" y="0"/>
                  </a:cubicBezTo>
                  <a:cubicBezTo>
                    <a:pt x="0" y="0"/>
                    <a:pt x="0" y="0"/>
                    <a:pt x="0" y="0"/>
                  </a:cubicBezTo>
                  <a:cubicBezTo>
                    <a:pt x="0" y="102"/>
                    <a:pt x="0" y="102"/>
                    <a:pt x="0" y="102"/>
                  </a:cubicBezTo>
                  <a:cubicBezTo>
                    <a:pt x="0" y="111"/>
                    <a:pt x="1" y="118"/>
                    <a:pt x="2" y="122"/>
                  </a:cubicBezTo>
                  <a:cubicBezTo>
                    <a:pt x="4" y="128"/>
                    <a:pt x="9" y="131"/>
                    <a:pt x="17" y="131"/>
                  </a:cubicBezTo>
                  <a:close/>
                  <a:moveTo>
                    <a:pt x="17" y="131"/>
                  </a:moveTo>
                  <a:cubicBezTo>
                    <a:pt x="17" y="131"/>
                    <a:pt x="17" y="131"/>
                    <a:pt x="17"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44"/>
          <p:cNvSpPr>
            <a:spLocks noEditPoints="1"/>
          </p:cNvSpPr>
          <p:nvPr/>
        </p:nvSpPr>
        <p:spPr bwMode="auto">
          <a:xfrm>
            <a:off x="5807794" y="7399874"/>
            <a:ext cx="371538" cy="467885"/>
          </a:xfrm>
          <a:custGeom>
            <a:avLst/>
            <a:gdLst>
              <a:gd name="T0" fmla="*/ 103 w 258"/>
              <a:gd name="T1" fmla="*/ 218 h 326"/>
              <a:gd name="T2" fmla="*/ 54 w 258"/>
              <a:gd name="T3" fmla="*/ 326 h 326"/>
              <a:gd name="T4" fmla="*/ 79 w 258"/>
              <a:gd name="T5" fmla="*/ 156 h 326"/>
              <a:gd name="T6" fmla="*/ 120 w 258"/>
              <a:gd name="T7" fmla="*/ 79 h 326"/>
              <a:gd name="T8" fmla="*/ 138 w 258"/>
              <a:gd name="T9" fmla="*/ 205 h 326"/>
              <a:gd name="T10" fmla="*/ 187 w 258"/>
              <a:gd name="T11" fmla="*/ 58 h 326"/>
              <a:gd name="T12" fmla="*/ 38 w 258"/>
              <a:gd name="T13" fmla="*/ 138 h 326"/>
              <a:gd name="T14" fmla="*/ 46 w 258"/>
              <a:gd name="T15" fmla="*/ 191 h 326"/>
              <a:gd name="T16" fmla="*/ 1 w 258"/>
              <a:gd name="T17" fmla="*/ 117 h 326"/>
              <a:gd name="T18" fmla="*/ 109 w 258"/>
              <a:gd name="T19" fmla="*/ 7 h 326"/>
              <a:gd name="T20" fmla="*/ 248 w 258"/>
              <a:gd name="T21" fmla="*/ 95 h 326"/>
              <a:gd name="T22" fmla="*/ 146 w 258"/>
              <a:gd name="T23" fmla="*/ 238 h 326"/>
              <a:gd name="T24" fmla="*/ 103 w 258"/>
              <a:gd name="T25" fmla="*/ 218 h 326"/>
              <a:gd name="T26" fmla="*/ 103 w 258"/>
              <a:gd name="T27" fmla="*/ 218 h 326"/>
              <a:gd name="T28" fmla="*/ 103 w 258"/>
              <a:gd name="T29" fmla="*/ 21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8" h="326">
                <a:moveTo>
                  <a:pt x="103" y="218"/>
                </a:moveTo>
                <a:cubicBezTo>
                  <a:pt x="95" y="262"/>
                  <a:pt x="85" y="304"/>
                  <a:pt x="54" y="326"/>
                </a:cubicBezTo>
                <a:cubicBezTo>
                  <a:pt x="45" y="259"/>
                  <a:pt x="68" y="209"/>
                  <a:pt x="79" y="156"/>
                </a:cubicBezTo>
                <a:cubicBezTo>
                  <a:pt x="60" y="125"/>
                  <a:pt x="81" y="63"/>
                  <a:pt x="120" y="79"/>
                </a:cubicBezTo>
                <a:cubicBezTo>
                  <a:pt x="167" y="97"/>
                  <a:pt x="78" y="193"/>
                  <a:pt x="138" y="205"/>
                </a:cubicBezTo>
                <a:cubicBezTo>
                  <a:pt x="200" y="218"/>
                  <a:pt x="226" y="97"/>
                  <a:pt x="187" y="58"/>
                </a:cubicBezTo>
                <a:cubicBezTo>
                  <a:pt x="131" y="2"/>
                  <a:pt x="25" y="57"/>
                  <a:pt x="38" y="138"/>
                </a:cubicBezTo>
                <a:cubicBezTo>
                  <a:pt x="41" y="158"/>
                  <a:pt x="62" y="164"/>
                  <a:pt x="46" y="191"/>
                </a:cubicBezTo>
                <a:cubicBezTo>
                  <a:pt x="10" y="183"/>
                  <a:pt x="0" y="155"/>
                  <a:pt x="1" y="117"/>
                </a:cubicBezTo>
                <a:cubicBezTo>
                  <a:pt x="3" y="56"/>
                  <a:pt x="56" y="13"/>
                  <a:pt x="109" y="7"/>
                </a:cubicBezTo>
                <a:cubicBezTo>
                  <a:pt x="177" y="0"/>
                  <a:pt x="240" y="32"/>
                  <a:pt x="248" y="95"/>
                </a:cubicBezTo>
                <a:cubicBezTo>
                  <a:pt x="258" y="166"/>
                  <a:pt x="218" y="244"/>
                  <a:pt x="146" y="238"/>
                </a:cubicBezTo>
                <a:cubicBezTo>
                  <a:pt x="127" y="237"/>
                  <a:pt x="119" y="227"/>
                  <a:pt x="103" y="218"/>
                </a:cubicBezTo>
                <a:close/>
                <a:moveTo>
                  <a:pt x="103" y="218"/>
                </a:moveTo>
                <a:cubicBezTo>
                  <a:pt x="103" y="218"/>
                  <a:pt x="103" y="218"/>
                  <a:pt x="103" y="21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8"/>
          <p:cNvSpPr>
            <a:spLocks noEditPoints="1"/>
          </p:cNvSpPr>
          <p:nvPr/>
        </p:nvSpPr>
        <p:spPr bwMode="auto">
          <a:xfrm>
            <a:off x="9762350" y="2630745"/>
            <a:ext cx="456722" cy="457202"/>
          </a:xfrm>
          <a:custGeom>
            <a:avLst/>
            <a:gdLst>
              <a:gd name="T0" fmla="*/ 301 w 400"/>
              <a:gd name="T1" fmla="*/ 27 h 400"/>
              <a:gd name="T2" fmla="*/ 100 w 400"/>
              <a:gd name="T3" fmla="*/ 27 h 400"/>
              <a:gd name="T4" fmla="*/ 0 w 400"/>
              <a:gd name="T5" fmla="*/ 200 h 400"/>
              <a:gd name="T6" fmla="*/ 100 w 400"/>
              <a:gd name="T7" fmla="*/ 374 h 400"/>
              <a:gd name="T8" fmla="*/ 301 w 400"/>
              <a:gd name="T9" fmla="*/ 374 h 400"/>
              <a:gd name="T10" fmla="*/ 400 w 400"/>
              <a:gd name="T11" fmla="*/ 200 h 400"/>
              <a:gd name="T12" fmla="*/ 200 w 400"/>
              <a:gd name="T13" fmla="*/ 29 h 400"/>
              <a:gd name="T14" fmla="*/ 310 w 400"/>
              <a:gd name="T15" fmla="*/ 77 h 400"/>
              <a:gd name="T16" fmla="*/ 283 w 400"/>
              <a:gd name="T17" fmla="*/ 102 h 400"/>
              <a:gd name="T18" fmla="*/ 224 w 400"/>
              <a:gd name="T19" fmla="*/ 134 h 400"/>
              <a:gd name="T20" fmla="*/ 200 w 400"/>
              <a:gd name="T21" fmla="*/ 29 h 400"/>
              <a:gd name="T22" fmla="*/ 127 w 400"/>
              <a:gd name="T23" fmla="*/ 46 h 400"/>
              <a:gd name="T24" fmla="*/ 33 w 400"/>
              <a:gd name="T25" fmla="*/ 165 h 400"/>
              <a:gd name="T26" fmla="*/ 41 w 400"/>
              <a:gd name="T27" fmla="*/ 262 h 400"/>
              <a:gd name="T28" fmla="*/ 29 w 400"/>
              <a:gd name="T29" fmla="*/ 195 h 400"/>
              <a:gd name="T30" fmla="*/ 219 w 400"/>
              <a:gd name="T31" fmla="*/ 199 h 400"/>
              <a:gd name="T32" fmla="*/ 212 w 400"/>
              <a:gd name="T33" fmla="*/ 202 h 400"/>
              <a:gd name="T34" fmla="*/ 176 w 400"/>
              <a:gd name="T35" fmla="*/ 217 h 400"/>
              <a:gd name="T36" fmla="*/ 105 w 400"/>
              <a:gd name="T37" fmla="*/ 271 h 400"/>
              <a:gd name="T38" fmla="*/ 41 w 400"/>
              <a:gd name="T39" fmla="*/ 262 h 400"/>
              <a:gd name="T40" fmla="*/ 91 w 400"/>
              <a:gd name="T41" fmla="*/ 332 h 400"/>
              <a:gd name="T42" fmla="*/ 122 w 400"/>
              <a:gd name="T43" fmla="*/ 296 h 400"/>
              <a:gd name="T44" fmla="*/ 192 w 400"/>
              <a:gd name="T45" fmla="*/ 245 h 400"/>
              <a:gd name="T46" fmla="*/ 229 w 400"/>
              <a:gd name="T47" fmla="*/ 228 h 400"/>
              <a:gd name="T48" fmla="*/ 230 w 400"/>
              <a:gd name="T49" fmla="*/ 228 h 400"/>
              <a:gd name="T50" fmla="*/ 200 w 400"/>
              <a:gd name="T51" fmla="*/ 371 h 400"/>
              <a:gd name="T52" fmla="*/ 296 w 400"/>
              <a:gd name="T53" fmla="*/ 342 h 400"/>
              <a:gd name="T54" fmla="*/ 369 w 400"/>
              <a:gd name="T55" fmla="*/ 227 h 400"/>
              <a:gd name="T56" fmla="*/ 369 w 400"/>
              <a:gd name="T57" fmla="*/ 198 h 400"/>
              <a:gd name="T58" fmla="*/ 353 w 400"/>
              <a:gd name="T59" fmla="*/ 195 h 400"/>
              <a:gd name="T60" fmla="*/ 325 w 400"/>
              <a:gd name="T61" fmla="*/ 192 h 400"/>
              <a:gd name="T62" fmla="*/ 291 w 400"/>
              <a:gd name="T63" fmla="*/ 191 h 400"/>
              <a:gd name="T64" fmla="*/ 252 w 400"/>
              <a:gd name="T65" fmla="*/ 193 h 400"/>
              <a:gd name="T66" fmla="*/ 248 w 400"/>
              <a:gd name="T67" fmla="*/ 184 h 400"/>
              <a:gd name="T68" fmla="*/ 271 w 400"/>
              <a:gd name="T69" fmla="*/ 142 h 400"/>
              <a:gd name="T70" fmla="*/ 316 w 400"/>
              <a:gd name="T71" fmla="*/ 110 h 400"/>
              <a:gd name="T72" fmla="*/ 332 w 400"/>
              <a:gd name="T73" fmla="*/ 92 h 400"/>
              <a:gd name="T74" fmla="*/ 371 w 400"/>
              <a:gd name="T75" fmla="*/ 198 h 400"/>
              <a:gd name="T76" fmla="*/ 369 w 400"/>
              <a:gd name="T77" fmla="*/ 19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200" y="29"/>
                </a:moveTo>
                <a:cubicBezTo>
                  <a:pt x="243" y="29"/>
                  <a:pt x="281" y="43"/>
                  <a:pt x="313" y="72"/>
                </a:cubicBezTo>
                <a:cubicBezTo>
                  <a:pt x="310" y="77"/>
                  <a:pt x="310" y="77"/>
                  <a:pt x="310" y="77"/>
                </a:cubicBezTo>
                <a:cubicBezTo>
                  <a:pt x="309" y="78"/>
                  <a:pt x="305" y="82"/>
                  <a:pt x="300" y="87"/>
                </a:cubicBezTo>
                <a:cubicBezTo>
                  <a:pt x="295" y="92"/>
                  <a:pt x="289" y="97"/>
                  <a:pt x="283" y="102"/>
                </a:cubicBezTo>
                <a:cubicBezTo>
                  <a:pt x="277" y="107"/>
                  <a:pt x="268" y="112"/>
                  <a:pt x="258" y="118"/>
                </a:cubicBezTo>
                <a:cubicBezTo>
                  <a:pt x="247" y="124"/>
                  <a:pt x="236" y="129"/>
                  <a:pt x="224" y="134"/>
                </a:cubicBezTo>
                <a:cubicBezTo>
                  <a:pt x="204" y="97"/>
                  <a:pt x="183" y="64"/>
                  <a:pt x="160" y="34"/>
                </a:cubicBezTo>
                <a:cubicBezTo>
                  <a:pt x="174" y="31"/>
                  <a:pt x="187" y="29"/>
                  <a:pt x="200" y="29"/>
                </a:cubicBezTo>
                <a:close/>
                <a:moveTo>
                  <a:pt x="66" y="94"/>
                </a:moveTo>
                <a:cubicBezTo>
                  <a:pt x="83" y="73"/>
                  <a:pt x="103" y="57"/>
                  <a:pt x="127" y="46"/>
                </a:cubicBezTo>
                <a:cubicBezTo>
                  <a:pt x="149" y="74"/>
                  <a:pt x="170" y="107"/>
                  <a:pt x="191" y="144"/>
                </a:cubicBezTo>
                <a:cubicBezTo>
                  <a:pt x="138" y="158"/>
                  <a:pt x="85" y="165"/>
                  <a:pt x="33" y="165"/>
                </a:cubicBezTo>
                <a:cubicBezTo>
                  <a:pt x="38" y="139"/>
                  <a:pt x="50" y="115"/>
                  <a:pt x="66" y="94"/>
                </a:cubicBezTo>
                <a:close/>
                <a:moveTo>
                  <a:pt x="41" y="262"/>
                </a:moveTo>
                <a:cubicBezTo>
                  <a:pt x="33" y="242"/>
                  <a:pt x="29" y="222"/>
                  <a:pt x="29" y="200"/>
                </a:cubicBezTo>
                <a:cubicBezTo>
                  <a:pt x="29" y="198"/>
                  <a:pt x="29" y="196"/>
                  <a:pt x="29" y="195"/>
                </a:cubicBezTo>
                <a:cubicBezTo>
                  <a:pt x="92" y="195"/>
                  <a:pt x="151" y="187"/>
                  <a:pt x="205" y="170"/>
                </a:cubicBezTo>
                <a:cubicBezTo>
                  <a:pt x="210" y="181"/>
                  <a:pt x="215" y="191"/>
                  <a:pt x="219" y="199"/>
                </a:cubicBezTo>
                <a:cubicBezTo>
                  <a:pt x="218" y="200"/>
                  <a:pt x="217" y="200"/>
                  <a:pt x="215" y="201"/>
                </a:cubicBezTo>
                <a:cubicBezTo>
                  <a:pt x="214" y="201"/>
                  <a:pt x="213" y="201"/>
                  <a:pt x="212" y="202"/>
                </a:cubicBezTo>
                <a:cubicBezTo>
                  <a:pt x="202" y="205"/>
                  <a:pt x="202" y="205"/>
                  <a:pt x="202" y="205"/>
                </a:cubicBezTo>
                <a:cubicBezTo>
                  <a:pt x="196" y="207"/>
                  <a:pt x="187" y="212"/>
                  <a:pt x="176" y="217"/>
                </a:cubicBezTo>
                <a:cubicBezTo>
                  <a:pt x="166" y="223"/>
                  <a:pt x="154" y="230"/>
                  <a:pt x="142" y="239"/>
                </a:cubicBezTo>
                <a:cubicBezTo>
                  <a:pt x="130" y="247"/>
                  <a:pt x="118" y="258"/>
                  <a:pt x="105" y="271"/>
                </a:cubicBezTo>
                <a:cubicBezTo>
                  <a:pt x="92" y="284"/>
                  <a:pt x="82" y="299"/>
                  <a:pt x="73" y="314"/>
                </a:cubicBezTo>
                <a:cubicBezTo>
                  <a:pt x="59" y="299"/>
                  <a:pt x="48" y="281"/>
                  <a:pt x="41" y="262"/>
                </a:cubicBezTo>
                <a:close/>
                <a:moveTo>
                  <a:pt x="200" y="371"/>
                </a:moveTo>
                <a:cubicBezTo>
                  <a:pt x="160" y="371"/>
                  <a:pt x="123" y="358"/>
                  <a:pt x="91" y="332"/>
                </a:cubicBezTo>
                <a:cubicBezTo>
                  <a:pt x="95" y="335"/>
                  <a:pt x="95" y="335"/>
                  <a:pt x="95" y="335"/>
                </a:cubicBezTo>
                <a:cubicBezTo>
                  <a:pt x="101" y="322"/>
                  <a:pt x="110" y="309"/>
                  <a:pt x="122" y="296"/>
                </a:cubicBezTo>
                <a:cubicBezTo>
                  <a:pt x="134" y="284"/>
                  <a:pt x="145" y="274"/>
                  <a:pt x="156" y="267"/>
                </a:cubicBezTo>
                <a:cubicBezTo>
                  <a:pt x="167" y="259"/>
                  <a:pt x="179" y="252"/>
                  <a:pt x="192" y="245"/>
                </a:cubicBezTo>
                <a:cubicBezTo>
                  <a:pt x="205" y="238"/>
                  <a:pt x="214" y="234"/>
                  <a:pt x="218" y="232"/>
                </a:cubicBezTo>
                <a:cubicBezTo>
                  <a:pt x="223" y="231"/>
                  <a:pt x="227" y="229"/>
                  <a:pt x="229" y="228"/>
                </a:cubicBezTo>
                <a:cubicBezTo>
                  <a:pt x="230" y="228"/>
                  <a:pt x="230" y="228"/>
                  <a:pt x="230" y="228"/>
                </a:cubicBezTo>
                <a:cubicBezTo>
                  <a:pt x="230" y="228"/>
                  <a:pt x="230" y="228"/>
                  <a:pt x="230" y="228"/>
                </a:cubicBezTo>
                <a:cubicBezTo>
                  <a:pt x="248" y="273"/>
                  <a:pt x="260" y="316"/>
                  <a:pt x="267" y="358"/>
                </a:cubicBezTo>
                <a:cubicBezTo>
                  <a:pt x="245" y="367"/>
                  <a:pt x="223" y="371"/>
                  <a:pt x="200" y="371"/>
                </a:cubicBezTo>
                <a:close/>
                <a:moveTo>
                  <a:pt x="344" y="293"/>
                </a:moveTo>
                <a:cubicBezTo>
                  <a:pt x="331" y="313"/>
                  <a:pt x="315" y="329"/>
                  <a:pt x="296" y="342"/>
                </a:cubicBezTo>
                <a:cubicBezTo>
                  <a:pt x="289" y="302"/>
                  <a:pt x="278" y="261"/>
                  <a:pt x="263" y="220"/>
                </a:cubicBezTo>
                <a:cubicBezTo>
                  <a:pt x="297" y="214"/>
                  <a:pt x="333" y="217"/>
                  <a:pt x="369" y="227"/>
                </a:cubicBezTo>
                <a:cubicBezTo>
                  <a:pt x="365" y="251"/>
                  <a:pt x="357" y="273"/>
                  <a:pt x="344" y="293"/>
                </a:cubicBezTo>
                <a:close/>
                <a:moveTo>
                  <a:pt x="369" y="198"/>
                </a:moveTo>
                <a:cubicBezTo>
                  <a:pt x="367" y="198"/>
                  <a:pt x="365" y="197"/>
                  <a:pt x="362" y="197"/>
                </a:cubicBezTo>
                <a:cubicBezTo>
                  <a:pt x="360" y="196"/>
                  <a:pt x="356" y="196"/>
                  <a:pt x="353" y="195"/>
                </a:cubicBezTo>
                <a:cubicBezTo>
                  <a:pt x="349" y="195"/>
                  <a:pt x="345" y="194"/>
                  <a:pt x="340" y="193"/>
                </a:cubicBezTo>
                <a:cubicBezTo>
                  <a:pt x="336" y="193"/>
                  <a:pt x="331" y="192"/>
                  <a:pt x="325" y="192"/>
                </a:cubicBezTo>
                <a:cubicBezTo>
                  <a:pt x="320" y="192"/>
                  <a:pt x="315" y="191"/>
                  <a:pt x="309" y="191"/>
                </a:cubicBezTo>
                <a:cubicBezTo>
                  <a:pt x="303" y="191"/>
                  <a:pt x="297" y="191"/>
                  <a:pt x="291" y="191"/>
                </a:cubicBezTo>
                <a:cubicBezTo>
                  <a:pt x="285" y="191"/>
                  <a:pt x="278" y="191"/>
                  <a:pt x="272" y="191"/>
                </a:cubicBezTo>
                <a:cubicBezTo>
                  <a:pt x="265" y="191"/>
                  <a:pt x="258" y="192"/>
                  <a:pt x="252" y="193"/>
                </a:cubicBezTo>
                <a:cubicBezTo>
                  <a:pt x="252" y="192"/>
                  <a:pt x="251" y="191"/>
                  <a:pt x="250" y="189"/>
                </a:cubicBezTo>
                <a:cubicBezTo>
                  <a:pt x="249" y="187"/>
                  <a:pt x="249" y="185"/>
                  <a:pt x="248" y="184"/>
                </a:cubicBezTo>
                <a:cubicBezTo>
                  <a:pt x="245" y="177"/>
                  <a:pt x="241" y="169"/>
                  <a:pt x="237" y="159"/>
                </a:cubicBezTo>
                <a:cubicBezTo>
                  <a:pt x="249" y="154"/>
                  <a:pt x="260" y="149"/>
                  <a:pt x="271" y="142"/>
                </a:cubicBezTo>
                <a:cubicBezTo>
                  <a:pt x="282" y="136"/>
                  <a:pt x="291" y="130"/>
                  <a:pt x="297" y="126"/>
                </a:cubicBezTo>
                <a:cubicBezTo>
                  <a:pt x="304" y="121"/>
                  <a:pt x="310" y="115"/>
                  <a:pt x="316" y="110"/>
                </a:cubicBezTo>
                <a:cubicBezTo>
                  <a:pt x="322" y="104"/>
                  <a:pt x="325" y="100"/>
                  <a:pt x="327" y="98"/>
                </a:cubicBezTo>
                <a:cubicBezTo>
                  <a:pt x="329" y="96"/>
                  <a:pt x="331" y="94"/>
                  <a:pt x="332" y="92"/>
                </a:cubicBezTo>
                <a:cubicBezTo>
                  <a:pt x="332" y="92"/>
                  <a:pt x="332" y="92"/>
                  <a:pt x="332" y="92"/>
                </a:cubicBezTo>
                <a:cubicBezTo>
                  <a:pt x="358" y="122"/>
                  <a:pt x="371" y="158"/>
                  <a:pt x="371" y="198"/>
                </a:cubicBezTo>
                <a:lnTo>
                  <a:pt x="369" y="198"/>
                </a:lnTo>
                <a:close/>
                <a:moveTo>
                  <a:pt x="369" y="198"/>
                </a:moveTo>
                <a:cubicBezTo>
                  <a:pt x="369" y="198"/>
                  <a:pt x="369" y="198"/>
                  <a:pt x="369" y="19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52"/>
          <p:cNvSpPr>
            <a:spLocks noEditPoints="1"/>
          </p:cNvSpPr>
          <p:nvPr/>
        </p:nvSpPr>
        <p:spPr bwMode="auto">
          <a:xfrm>
            <a:off x="9581669" y="7517905"/>
            <a:ext cx="661391" cy="330695"/>
          </a:xfrm>
          <a:custGeom>
            <a:avLst/>
            <a:gdLst>
              <a:gd name="T0" fmla="*/ 246 w 442"/>
              <a:gd name="T1" fmla="*/ 66 h 220"/>
              <a:gd name="T2" fmla="*/ 188 w 442"/>
              <a:gd name="T3" fmla="*/ 69 h 220"/>
              <a:gd name="T4" fmla="*/ 239 w 442"/>
              <a:gd name="T5" fmla="*/ 161 h 220"/>
              <a:gd name="T6" fmla="*/ 442 w 442"/>
              <a:gd name="T7" fmla="*/ 106 h 220"/>
              <a:gd name="T8" fmla="*/ 432 w 442"/>
              <a:gd name="T9" fmla="*/ 91 h 220"/>
              <a:gd name="T10" fmla="*/ 316 w 442"/>
              <a:gd name="T11" fmla="*/ 35 h 220"/>
              <a:gd name="T12" fmla="*/ 161 w 442"/>
              <a:gd name="T13" fmla="*/ 32 h 220"/>
              <a:gd name="T14" fmla="*/ 155 w 442"/>
              <a:gd name="T15" fmla="*/ 33 h 220"/>
              <a:gd name="T16" fmla="*/ 138 w 442"/>
              <a:gd name="T17" fmla="*/ 0 h 220"/>
              <a:gd name="T18" fmla="*/ 89 w 442"/>
              <a:gd name="T19" fmla="*/ 11 h 220"/>
              <a:gd name="T20" fmla="*/ 106 w 442"/>
              <a:gd name="T21" fmla="*/ 46 h 220"/>
              <a:gd name="T22" fmla="*/ 38 w 442"/>
              <a:gd name="T23" fmla="*/ 91 h 220"/>
              <a:gd name="T24" fmla="*/ 14 w 442"/>
              <a:gd name="T25" fmla="*/ 199 h 220"/>
              <a:gd name="T26" fmla="*/ 24 w 442"/>
              <a:gd name="T27" fmla="*/ 220 h 220"/>
              <a:gd name="T28" fmla="*/ 227 w 442"/>
              <a:gd name="T29" fmla="*/ 165 h 220"/>
              <a:gd name="T30" fmla="*/ 170 w 442"/>
              <a:gd name="T31" fmla="*/ 61 h 220"/>
              <a:gd name="T32" fmla="*/ 176 w 442"/>
              <a:gd name="T33" fmla="*/ 60 h 220"/>
              <a:gd name="T34" fmla="*/ 344 w 442"/>
              <a:gd name="T35" fmla="*/ 95 h 220"/>
              <a:gd name="T36" fmla="*/ 275 w 442"/>
              <a:gd name="T37" fmla="*/ 112 h 220"/>
              <a:gd name="T38" fmla="*/ 246 w 442"/>
              <a:gd name="T39" fmla="*/ 66 h 220"/>
              <a:gd name="T40" fmla="*/ 82 w 442"/>
              <a:gd name="T41" fmla="*/ 158 h 220"/>
              <a:gd name="T42" fmla="*/ 120 w 442"/>
              <a:gd name="T43" fmla="*/ 77 h 220"/>
              <a:gd name="T44" fmla="*/ 151 w 442"/>
              <a:gd name="T45" fmla="*/ 142 h 220"/>
              <a:gd name="T46" fmla="*/ 82 w 442"/>
              <a:gd name="T47" fmla="*/ 158 h 220"/>
              <a:gd name="T48" fmla="*/ 82 w 442"/>
              <a:gd name="T49" fmla="*/ 158 h 220"/>
              <a:gd name="T50" fmla="*/ 82 w 442"/>
              <a:gd name="T51" fmla="*/ 15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2" h="220">
                <a:moveTo>
                  <a:pt x="246" y="66"/>
                </a:moveTo>
                <a:cubicBezTo>
                  <a:pt x="229" y="65"/>
                  <a:pt x="210" y="66"/>
                  <a:pt x="188" y="69"/>
                </a:cubicBezTo>
                <a:cubicBezTo>
                  <a:pt x="239" y="161"/>
                  <a:pt x="239" y="161"/>
                  <a:pt x="239" y="161"/>
                </a:cubicBezTo>
                <a:cubicBezTo>
                  <a:pt x="442" y="106"/>
                  <a:pt x="442" y="106"/>
                  <a:pt x="442" y="106"/>
                </a:cubicBezTo>
                <a:cubicBezTo>
                  <a:pt x="439" y="100"/>
                  <a:pt x="436" y="95"/>
                  <a:pt x="432" y="91"/>
                </a:cubicBezTo>
                <a:cubicBezTo>
                  <a:pt x="411" y="66"/>
                  <a:pt x="366" y="45"/>
                  <a:pt x="316" y="35"/>
                </a:cubicBezTo>
                <a:cubicBezTo>
                  <a:pt x="268" y="23"/>
                  <a:pt x="215" y="24"/>
                  <a:pt x="161" y="32"/>
                </a:cubicBezTo>
                <a:cubicBezTo>
                  <a:pt x="155" y="33"/>
                  <a:pt x="155" y="33"/>
                  <a:pt x="155" y="33"/>
                </a:cubicBezTo>
                <a:cubicBezTo>
                  <a:pt x="138" y="0"/>
                  <a:pt x="138" y="0"/>
                  <a:pt x="138" y="0"/>
                </a:cubicBezTo>
                <a:cubicBezTo>
                  <a:pt x="120" y="2"/>
                  <a:pt x="104" y="6"/>
                  <a:pt x="89" y="11"/>
                </a:cubicBezTo>
                <a:cubicBezTo>
                  <a:pt x="106" y="46"/>
                  <a:pt x="106" y="46"/>
                  <a:pt x="106" y="46"/>
                </a:cubicBezTo>
                <a:cubicBezTo>
                  <a:pt x="78" y="57"/>
                  <a:pt x="55" y="72"/>
                  <a:pt x="38" y="91"/>
                </a:cubicBezTo>
                <a:cubicBezTo>
                  <a:pt x="11" y="122"/>
                  <a:pt x="0" y="161"/>
                  <a:pt x="14" y="199"/>
                </a:cubicBezTo>
                <a:cubicBezTo>
                  <a:pt x="16" y="206"/>
                  <a:pt x="20" y="214"/>
                  <a:pt x="24" y="220"/>
                </a:cubicBezTo>
                <a:cubicBezTo>
                  <a:pt x="227" y="165"/>
                  <a:pt x="227" y="165"/>
                  <a:pt x="227" y="165"/>
                </a:cubicBezTo>
                <a:cubicBezTo>
                  <a:pt x="170" y="61"/>
                  <a:pt x="170" y="61"/>
                  <a:pt x="170" y="61"/>
                </a:cubicBezTo>
                <a:cubicBezTo>
                  <a:pt x="176" y="60"/>
                  <a:pt x="176" y="60"/>
                  <a:pt x="176" y="60"/>
                </a:cubicBezTo>
                <a:cubicBezTo>
                  <a:pt x="267" y="43"/>
                  <a:pt x="317" y="68"/>
                  <a:pt x="344" y="95"/>
                </a:cubicBezTo>
                <a:cubicBezTo>
                  <a:pt x="275" y="112"/>
                  <a:pt x="275" y="112"/>
                  <a:pt x="275" y="112"/>
                </a:cubicBezTo>
                <a:lnTo>
                  <a:pt x="246" y="66"/>
                </a:lnTo>
                <a:close/>
                <a:moveTo>
                  <a:pt x="82" y="158"/>
                </a:moveTo>
                <a:cubicBezTo>
                  <a:pt x="76" y="130"/>
                  <a:pt x="81" y="98"/>
                  <a:pt x="120" y="77"/>
                </a:cubicBezTo>
                <a:cubicBezTo>
                  <a:pt x="151" y="142"/>
                  <a:pt x="151" y="142"/>
                  <a:pt x="151" y="142"/>
                </a:cubicBezTo>
                <a:lnTo>
                  <a:pt x="82" y="158"/>
                </a:lnTo>
                <a:close/>
                <a:moveTo>
                  <a:pt x="82" y="158"/>
                </a:moveTo>
                <a:cubicBezTo>
                  <a:pt x="82" y="158"/>
                  <a:pt x="82" y="158"/>
                  <a:pt x="82" y="15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56"/>
          <p:cNvSpPr>
            <a:spLocks noEditPoints="1"/>
          </p:cNvSpPr>
          <p:nvPr/>
        </p:nvSpPr>
        <p:spPr bwMode="auto">
          <a:xfrm>
            <a:off x="9620164" y="5806478"/>
            <a:ext cx="599148" cy="584689"/>
          </a:xfrm>
          <a:custGeom>
            <a:avLst/>
            <a:gdLst>
              <a:gd name="T0" fmla="*/ 301 w 400"/>
              <a:gd name="T1" fmla="*/ 27 h 391"/>
              <a:gd name="T2" fmla="*/ 100 w 400"/>
              <a:gd name="T3" fmla="*/ 27 h 391"/>
              <a:gd name="T4" fmla="*/ 0 w 400"/>
              <a:gd name="T5" fmla="*/ 200 h 391"/>
              <a:gd name="T6" fmla="*/ 137 w 400"/>
              <a:gd name="T7" fmla="*/ 390 h 391"/>
              <a:gd name="T8" fmla="*/ 151 w 400"/>
              <a:gd name="T9" fmla="*/ 381 h 391"/>
              <a:gd name="T10" fmla="*/ 150 w 400"/>
              <a:gd name="T11" fmla="*/ 343 h 391"/>
              <a:gd name="T12" fmla="*/ 130 w 400"/>
              <a:gd name="T13" fmla="*/ 345 h 391"/>
              <a:gd name="T14" fmla="*/ 94 w 400"/>
              <a:gd name="T15" fmla="*/ 336 h 391"/>
              <a:gd name="T16" fmla="*/ 80 w 400"/>
              <a:gd name="T17" fmla="*/ 314 h 391"/>
              <a:gd name="T18" fmla="*/ 61 w 400"/>
              <a:gd name="T19" fmla="*/ 290 h 391"/>
              <a:gd name="T20" fmla="*/ 56 w 400"/>
              <a:gd name="T21" fmla="*/ 286 h 391"/>
              <a:gd name="T22" fmla="*/ 54 w 400"/>
              <a:gd name="T23" fmla="*/ 279 h 391"/>
              <a:gd name="T24" fmla="*/ 67 w 400"/>
              <a:gd name="T25" fmla="*/ 279 h 391"/>
              <a:gd name="T26" fmla="*/ 93 w 400"/>
              <a:gd name="T27" fmla="*/ 299 h 391"/>
              <a:gd name="T28" fmla="*/ 124 w 400"/>
              <a:gd name="T29" fmla="*/ 321 h 391"/>
              <a:gd name="T30" fmla="*/ 151 w 400"/>
              <a:gd name="T31" fmla="*/ 315 h 391"/>
              <a:gd name="T32" fmla="*/ 137 w 400"/>
              <a:gd name="T33" fmla="*/ 284 h 391"/>
              <a:gd name="T34" fmla="*/ 92 w 400"/>
              <a:gd name="T35" fmla="*/ 256 h 391"/>
              <a:gd name="T36" fmla="*/ 72 w 400"/>
              <a:gd name="T37" fmla="*/ 190 h 391"/>
              <a:gd name="T38" fmla="*/ 95 w 400"/>
              <a:gd name="T39" fmla="*/ 83 h 391"/>
              <a:gd name="T40" fmla="*/ 139 w 400"/>
              <a:gd name="T41" fmla="*/ 96 h 391"/>
              <a:gd name="T42" fmla="*/ 200 w 400"/>
              <a:gd name="T43" fmla="*/ 97 h 391"/>
              <a:gd name="T44" fmla="*/ 260 w 400"/>
              <a:gd name="T45" fmla="*/ 97 h 391"/>
              <a:gd name="T46" fmla="*/ 305 w 400"/>
              <a:gd name="T47" fmla="*/ 83 h 391"/>
              <a:gd name="T48" fmla="*/ 328 w 400"/>
              <a:gd name="T49" fmla="*/ 190 h 391"/>
              <a:gd name="T50" fmla="*/ 309 w 400"/>
              <a:gd name="T51" fmla="*/ 256 h 391"/>
              <a:gd name="T52" fmla="*/ 263 w 400"/>
              <a:gd name="T53" fmla="*/ 284 h 391"/>
              <a:gd name="T54" fmla="*/ 250 w 400"/>
              <a:gd name="T55" fmla="*/ 326 h 391"/>
              <a:gd name="T56" fmla="*/ 253 w 400"/>
              <a:gd name="T57" fmla="*/ 388 h 391"/>
              <a:gd name="T58" fmla="*/ 362 w 400"/>
              <a:gd name="T59" fmla="*/ 318 h 391"/>
              <a:gd name="T60" fmla="*/ 374 w 400"/>
              <a:gd name="T61" fmla="*/ 100 h 391"/>
              <a:gd name="T62" fmla="*/ 374 w 400"/>
              <a:gd name="T63" fmla="*/ 10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391">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44"/>
                  <a:pt x="13" y="283"/>
                  <a:pt x="38" y="318"/>
                </a:cubicBezTo>
                <a:cubicBezTo>
                  <a:pt x="64" y="353"/>
                  <a:pt x="97" y="377"/>
                  <a:pt x="137" y="390"/>
                </a:cubicBezTo>
                <a:cubicBezTo>
                  <a:pt x="142" y="391"/>
                  <a:pt x="145" y="391"/>
                  <a:pt x="147" y="388"/>
                </a:cubicBezTo>
                <a:cubicBezTo>
                  <a:pt x="150" y="386"/>
                  <a:pt x="151" y="384"/>
                  <a:pt x="151" y="381"/>
                </a:cubicBezTo>
                <a:cubicBezTo>
                  <a:pt x="151" y="380"/>
                  <a:pt x="151" y="375"/>
                  <a:pt x="151" y="367"/>
                </a:cubicBezTo>
                <a:cubicBezTo>
                  <a:pt x="150" y="358"/>
                  <a:pt x="150" y="350"/>
                  <a:pt x="150" y="343"/>
                </a:cubicBezTo>
                <a:cubicBezTo>
                  <a:pt x="144" y="344"/>
                  <a:pt x="144" y="344"/>
                  <a:pt x="144" y="344"/>
                </a:cubicBezTo>
                <a:cubicBezTo>
                  <a:pt x="141" y="345"/>
                  <a:pt x="136" y="345"/>
                  <a:pt x="130" y="345"/>
                </a:cubicBezTo>
                <a:cubicBezTo>
                  <a:pt x="124" y="345"/>
                  <a:pt x="118" y="345"/>
                  <a:pt x="112" y="343"/>
                </a:cubicBezTo>
                <a:cubicBezTo>
                  <a:pt x="106" y="342"/>
                  <a:pt x="100" y="340"/>
                  <a:pt x="94" y="336"/>
                </a:cubicBezTo>
                <a:cubicBezTo>
                  <a:pt x="89" y="332"/>
                  <a:pt x="85" y="326"/>
                  <a:pt x="83" y="320"/>
                </a:cubicBezTo>
                <a:cubicBezTo>
                  <a:pt x="80" y="314"/>
                  <a:pt x="80" y="314"/>
                  <a:pt x="80" y="314"/>
                </a:cubicBezTo>
                <a:cubicBezTo>
                  <a:pt x="79" y="310"/>
                  <a:pt x="76" y="305"/>
                  <a:pt x="72" y="300"/>
                </a:cubicBezTo>
                <a:cubicBezTo>
                  <a:pt x="68" y="295"/>
                  <a:pt x="65" y="292"/>
                  <a:pt x="61" y="290"/>
                </a:cubicBezTo>
                <a:cubicBezTo>
                  <a:pt x="59" y="289"/>
                  <a:pt x="59" y="289"/>
                  <a:pt x="59" y="289"/>
                </a:cubicBezTo>
                <a:cubicBezTo>
                  <a:pt x="58" y="288"/>
                  <a:pt x="57" y="287"/>
                  <a:pt x="56" y="286"/>
                </a:cubicBezTo>
                <a:cubicBezTo>
                  <a:pt x="54" y="285"/>
                  <a:pt x="54" y="284"/>
                  <a:pt x="53" y="282"/>
                </a:cubicBezTo>
                <a:cubicBezTo>
                  <a:pt x="53" y="281"/>
                  <a:pt x="53" y="280"/>
                  <a:pt x="54" y="279"/>
                </a:cubicBezTo>
                <a:cubicBezTo>
                  <a:pt x="56" y="279"/>
                  <a:pt x="58" y="278"/>
                  <a:pt x="62" y="278"/>
                </a:cubicBezTo>
                <a:cubicBezTo>
                  <a:pt x="67" y="279"/>
                  <a:pt x="67" y="279"/>
                  <a:pt x="67" y="279"/>
                </a:cubicBezTo>
                <a:cubicBezTo>
                  <a:pt x="71" y="280"/>
                  <a:pt x="75" y="282"/>
                  <a:pt x="80" y="285"/>
                </a:cubicBezTo>
                <a:cubicBezTo>
                  <a:pt x="85" y="289"/>
                  <a:pt x="90" y="293"/>
                  <a:pt x="93" y="299"/>
                </a:cubicBezTo>
                <a:cubicBezTo>
                  <a:pt x="97" y="306"/>
                  <a:pt x="102" y="311"/>
                  <a:pt x="107" y="315"/>
                </a:cubicBezTo>
                <a:cubicBezTo>
                  <a:pt x="113" y="319"/>
                  <a:pt x="119" y="321"/>
                  <a:pt x="124" y="321"/>
                </a:cubicBezTo>
                <a:cubicBezTo>
                  <a:pt x="130" y="321"/>
                  <a:pt x="135" y="320"/>
                  <a:pt x="139" y="319"/>
                </a:cubicBezTo>
                <a:cubicBezTo>
                  <a:pt x="143" y="318"/>
                  <a:pt x="147" y="317"/>
                  <a:pt x="151" y="315"/>
                </a:cubicBezTo>
                <a:cubicBezTo>
                  <a:pt x="153" y="304"/>
                  <a:pt x="157" y="295"/>
                  <a:pt x="164" y="289"/>
                </a:cubicBezTo>
                <a:cubicBezTo>
                  <a:pt x="154" y="288"/>
                  <a:pt x="145" y="286"/>
                  <a:pt x="137" y="284"/>
                </a:cubicBezTo>
                <a:cubicBezTo>
                  <a:pt x="129" y="282"/>
                  <a:pt x="121" y="278"/>
                  <a:pt x="113" y="274"/>
                </a:cubicBezTo>
                <a:cubicBezTo>
                  <a:pt x="104" y="269"/>
                  <a:pt x="97" y="263"/>
                  <a:pt x="92" y="256"/>
                </a:cubicBezTo>
                <a:cubicBezTo>
                  <a:pt x="86" y="249"/>
                  <a:pt x="81" y="240"/>
                  <a:pt x="78" y="229"/>
                </a:cubicBezTo>
                <a:cubicBezTo>
                  <a:pt x="74" y="218"/>
                  <a:pt x="72" y="205"/>
                  <a:pt x="72" y="190"/>
                </a:cubicBezTo>
                <a:cubicBezTo>
                  <a:pt x="72" y="169"/>
                  <a:pt x="79" y="151"/>
                  <a:pt x="93" y="136"/>
                </a:cubicBezTo>
                <a:cubicBezTo>
                  <a:pt x="87" y="120"/>
                  <a:pt x="87" y="103"/>
                  <a:pt x="95" y="83"/>
                </a:cubicBezTo>
                <a:cubicBezTo>
                  <a:pt x="100" y="81"/>
                  <a:pt x="107" y="83"/>
                  <a:pt x="117" y="86"/>
                </a:cubicBezTo>
                <a:cubicBezTo>
                  <a:pt x="127" y="90"/>
                  <a:pt x="134" y="94"/>
                  <a:pt x="139" y="96"/>
                </a:cubicBezTo>
                <a:cubicBezTo>
                  <a:pt x="144" y="99"/>
                  <a:pt x="147" y="102"/>
                  <a:pt x="150" y="103"/>
                </a:cubicBezTo>
                <a:cubicBezTo>
                  <a:pt x="166" y="99"/>
                  <a:pt x="183" y="97"/>
                  <a:pt x="200" y="97"/>
                </a:cubicBezTo>
                <a:cubicBezTo>
                  <a:pt x="217" y="97"/>
                  <a:pt x="234" y="99"/>
                  <a:pt x="250" y="103"/>
                </a:cubicBezTo>
                <a:cubicBezTo>
                  <a:pt x="260" y="97"/>
                  <a:pt x="260" y="97"/>
                  <a:pt x="260" y="97"/>
                </a:cubicBezTo>
                <a:cubicBezTo>
                  <a:pt x="267" y="93"/>
                  <a:pt x="275" y="89"/>
                  <a:pt x="284" y="86"/>
                </a:cubicBezTo>
                <a:cubicBezTo>
                  <a:pt x="293" y="82"/>
                  <a:pt x="300" y="81"/>
                  <a:pt x="305" y="83"/>
                </a:cubicBezTo>
                <a:cubicBezTo>
                  <a:pt x="313" y="103"/>
                  <a:pt x="314" y="120"/>
                  <a:pt x="307" y="136"/>
                </a:cubicBezTo>
                <a:cubicBezTo>
                  <a:pt x="321" y="151"/>
                  <a:pt x="328" y="169"/>
                  <a:pt x="328" y="190"/>
                </a:cubicBezTo>
                <a:cubicBezTo>
                  <a:pt x="328" y="205"/>
                  <a:pt x="326" y="218"/>
                  <a:pt x="323" y="229"/>
                </a:cubicBezTo>
                <a:cubicBezTo>
                  <a:pt x="319" y="240"/>
                  <a:pt x="314" y="250"/>
                  <a:pt x="309" y="256"/>
                </a:cubicBezTo>
                <a:cubicBezTo>
                  <a:pt x="303" y="263"/>
                  <a:pt x="296" y="269"/>
                  <a:pt x="288" y="274"/>
                </a:cubicBezTo>
                <a:cubicBezTo>
                  <a:pt x="279" y="278"/>
                  <a:pt x="271" y="282"/>
                  <a:pt x="263" y="284"/>
                </a:cubicBezTo>
                <a:cubicBezTo>
                  <a:pt x="255" y="286"/>
                  <a:pt x="246" y="288"/>
                  <a:pt x="236" y="289"/>
                </a:cubicBezTo>
                <a:cubicBezTo>
                  <a:pt x="246" y="296"/>
                  <a:pt x="250" y="309"/>
                  <a:pt x="250" y="326"/>
                </a:cubicBezTo>
                <a:cubicBezTo>
                  <a:pt x="250" y="381"/>
                  <a:pt x="250" y="381"/>
                  <a:pt x="250" y="381"/>
                </a:cubicBezTo>
                <a:cubicBezTo>
                  <a:pt x="250" y="384"/>
                  <a:pt x="251" y="386"/>
                  <a:pt x="253" y="388"/>
                </a:cubicBezTo>
                <a:cubicBezTo>
                  <a:pt x="255" y="391"/>
                  <a:pt x="259" y="391"/>
                  <a:pt x="264" y="390"/>
                </a:cubicBezTo>
                <a:cubicBezTo>
                  <a:pt x="304" y="377"/>
                  <a:pt x="337" y="353"/>
                  <a:pt x="362" y="318"/>
                </a:cubicBezTo>
                <a:cubicBezTo>
                  <a:pt x="388" y="283"/>
                  <a:pt x="400" y="244"/>
                  <a:pt x="400" y="200"/>
                </a:cubicBezTo>
                <a:cubicBezTo>
                  <a:pt x="400" y="164"/>
                  <a:pt x="392" y="130"/>
                  <a:pt x="374" y="100"/>
                </a:cubicBezTo>
                <a:close/>
                <a:moveTo>
                  <a:pt x="374" y="100"/>
                </a:moveTo>
                <a:cubicBezTo>
                  <a:pt x="374" y="100"/>
                  <a:pt x="374" y="100"/>
                  <a:pt x="374" y="10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9769738" y="4229535"/>
            <a:ext cx="441946" cy="503237"/>
            <a:chOff x="-231775" y="3725863"/>
            <a:chExt cx="1087438" cy="1238250"/>
          </a:xfrm>
          <a:solidFill>
            <a:schemeClr val="tx1"/>
          </a:solidFill>
        </p:grpSpPr>
        <p:sp>
          <p:nvSpPr>
            <p:cNvPr id="47" name="Freeform 60"/>
            <p:cNvSpPr>
              <a:spLocks noEditPoints="1"/>
            </p:cNvSpPr>
            <p:nvPr/>
          </p:nvSpPr>
          <p:spPr bwMode="auto">
            <a:xfrm>
              <a:off x="36513" y="3770313"/>
              <a:ext cx="311150" cy="311150"/>
            </a:xfrm>
            <a:custGeom>
              <a:avLst/>
              <a:gdLst>
                <a:gd name="T0" fmla="*/ 41 w 82"/>
                <a:gd name="T1" fmla="*/ 82 h 82"/>
                <a:gd name="T2" fmla="*/ 70 w 82"/>
                <a:gd name="T3" fmla="*/ 70 h 82"/>
                <a:gd name="T4" fmla="*/ 82 w 82"/>
                <a:gd name="T5" fmla="*/ 41 h 82"/>
                <a:gd name="T6" fmla="*/ 70 w 82"/>
                <a:gd name="T7" fmla="*/ 12 h 82"/>
                <a:gd name="T8" fmla="*/ 41 w 82"/>
                <a:gd name="T9" fmla="*/ 0 h 82"/>
                <a:gd name="T10" fmla="*/ 12 w 82"/>
                <a:gd name="T11" fmla="*/ 12 h 82"/>
                <a:gd name="T12" fmla="*/ 0 w 82"/>
                <a:gd name="T13" fmla="*/ 41 h 82"/>
                <a:gd name="T14" fmla="*/ 12 w 82"/>
                <a:gd name="T15" fmla="*/ 70 h 82"/>
                <a:gd name="T16" fmla="*/ 41 w 82"/>
                <a:gd name="T17" fmla="*/ 82 h 82"/>
                <a:gd name="T18" fmla="*/ 41 w 82"/>
                <a:gd name="T19" fmla="*/ 82 h 82"/>
                <a:gd name="T20" fmla="*/ 41 w 82"/>
                <a:gd name="T2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41" y="82"/>
                  </a:moveTo>
                  <a:cubicBezTo>
                    <a:pt x="52" y="82"/>
                    <a:pt x="62" y="78"/>
                    <a:pt x="70" y="70"/>
                  </a:cubicBezTo>
                  <a:cubicBezTo>
                    <a:pt x="78" y="62"/>
                    <a:pt x="82" y="52"/>
                    <a:pt x="82" y="41"/>
                  </a:cubicBezTo>
                  <a:cubicBezTo>
                    <a:pt x="82" y="29"/>
                    <a:pt x="78" y="20"/>
                    <a:pt x="70" y="12"/>
                  </a:cubicBezTo>
                  <a:cubicBezTo>
                    <a:pt x="62" y="4"/>
                    <a:pt x="52" y="0"/>
                    <a:pt x="41" y="0"/>
                  </a:cubicBezTo>
                  <a:cubicBezTo>
                    <a:pt x="30" y="0"/>
                    <a:pt x="20" y="4"/>
                    <a:pt x="12" y="12"/>
                  </a:cubicBezTo>
                  <a:cubicBezTo>
                    <a:pt x="4" y="20"/>
                    <a:pt x="0" y="29"/>
                    <a:pt x="0" y="41"/>
                  </a:cubicBezTo>
                  <a:cubicBezTo>
                    <a:pt x="0" y="52"/>
                    <a:pt x="4" y="62"/>
                    <a:pt x="12" y="70"/>
                  </a:cubicBezTo>
                  <a:cubicBezTo>
                    <a:pt x="20" y="78"/>
                    <a:pt x="30" y="82"/>
                    <a:pt x="41" y="82"/>
                  </a:cubicBezTo>
                  <a:close/>
                  <a:moveTo>
                    <a:pt x="41" y="82"/>
                  </a:moveTo>
                  <a:cubicBezTo>
                    <a:pt x="41" y="82"/>
                    <a:pt x="41" y="82"/>
                    <a:pt x="41" y="8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1"/>
            <p:cNvSpPr>
              <a:spLocks noEditPoints="1"/>
            </p:cNvSpPr>
            <p:nvPr/>
          </p:nvSpPr>
          <p:spPr bwMode="auto">
            <a:xfrm>
              <a:off x="381000" y="3725863"/>
              <a:ext cx="401638" cy="400050"/>
            </a:xfrm>
            <a:custGeom>
              <a:avLst/>
              <a:gdLst>
                <a:gd name="T0" fmla="*/ 15 w 106"/>
                <a:gd name="T1" fmla="*/ 91 h 106"/>
                <a:gd name="T2" fmla="*/ 32 w 106"/>
                <a:gd name="T3" fmla="*/ 102 h 106"/>
                <a:gd name="T4" fmla="*/ 53 w 106"/>
                <a:gd name="T5" fmla="*/ 106 h 106"/>
                <a:gd name="T6" fmla="*/ 74 w 106"/>
                <a:gd name="T7" fmla="*/ 102 h 106"/>
                <a:gd name="T8" fmla="*/ 90 w 106"/>
                <a:gd name="T9" fmla="*/ 91 h 106"/>
                <a:gd name="T10" fmla="*/ 102 w 106"/>
                <a:gd name="T11" fmla="*/ 74 h 106"/>
                <a:gd name="T12" fmla="*/ 106 w 106"/>
                <a:gd name="T13" fmla="*/ 53 h 106"/>
                <a:gd name="T14" fmla="*/ 102 w 106"/>
                <a:gd name="T15" fmla="*/ 32 h 106"/>
                <a:gd name="T16" fmla="*/ 90 w 106"/>
                <a:gd name="T17" fmla="*/ 15 h 106"/>
                <a:gd name="T18" fmla="*/ 74 w 106"/>
                <a:gd name="T19" fmla="*/ 4 h 106"/>
                <a:gd name="T20" fmla="*/ 53 w 106"/>
                <a:gd name="T21" fmla="*/ 0 h 106"/>
                <a:gd name="T22" fmla="*/ 32 w 106"/>
                <a:gd name="T23" fmla="*/ 4 h 106"/>
                <a:gd name="T24" fmla="*/ 15 w 106"/>
                <a:gd name="T25" fmla="*/ 15 h 106"/>
                <a:gd name="T26" fmla="*/ 4 w 106"/>
                <a:gd name="T27" fmla="*/ 32 h 106"/>
                <a:gd name="T28" fmla="*/ 0 w 106"/>
                <a:gd name="T29" fmla="*/ 53 h 106"/>
                <a:gd name="T30" fmla="*/ 4 w 106"/>
                <a:gd name="T31" fmla="*/ 74 h 106"/>
                <a:gd name="T32" fmla="*/ 15 w 106"/>
                <a:gd name="T33" fmla="*/ 91 h 106"/>
                <a:gd name="T34" fmla="*/ 15 w 106"/>
                <a:gd name="T35" fmla="*/ 91 h 106"/>
                <a:gd name="T36" fmla="*/ 15 w 106"/>
                <a:gd name="T37" fmla="*/ 9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06">
                  <a:moveTo>
                    <a:pt x="15" y="91"/>
                  </a:moveTo>
                  <a:cubicBezTo>
                    <a:pt x="20" y="95"/>
                    <a:pt x="26" y="99"/>
                    <a:pt x="32" y="102"/>
                  </a:cubicBezTo>
                  <a:cubicBezTo>
                    <a:pt x="39" y="105"/>
                    <a:pt x="45" y="106"/>
                    <a:pt x="53" y="106"/>
                  </a:cubicBezTo>
                  <a:cubicBezTo>
                    <a:pt x="60" y="106"/>
                    <a:pt x="67" y="105"/>
                    <a:pt x="74" y="102"/>
                  </a:cubicBezTo>
                  <a:cubicBezTo>
                    <a:pt x="80" y="99"/>
                    <a:pt x="86" y="95"/>
                    <a:pt x="90" y="91"/>
                  </a:cubicBezTo>
                  <a:cubicBezTo>
                    <a:pt x="95" y="86"/>
                    <a:pt x="99" y="80"/>
                    <a:pt x="102" y="74"/>
                  </a:cubicBezTo>
                  <a:cubicBezTo>
                    <a:pt x="105" y="67"/>
                    <a:pt x="106" y="61"/>
                    <a:pt x="106" y="53"/>
                  </a:cubicBezTo>
                  <a:cubicBezTo>
                    <a:pt x="106" y="46"/>
                    <a:pt x="105" y="39"/>
                    <a:pt x="102" y="32"/>
                  </a:cubicBezTo>
                  <a:cubicBezTo>
                    <a:pt x="99" y="26"/>
                    <a:pt x="95" y="20"/>
                    <a:pt x="90" y="15"/>
                  </a:cubicBezTo>
                  <a:cubicBezTo>
                    <a:pt x="86" y="11"/>
                    <a:pt x="80" y="7"/>
                    <a:pt x="74" y="4"/>
                  </a:cubicBezTo>
                  <a:cubicBezTo>
                    <a:pt x="67" y="1"/>
                    <a:pt x="60" y="0"/>
                    <a:pt x="53" y="0"/>
                  </a:cubicBezTo>
                  <a:cubicBezTo>
                    <a:pt x="45" y="0"/>
                    <a:pt x="39" y="1"/>
                    <a:pt x="32" y="4"/>
                  </a:cubicBezTo>
                  <a:cubicBezTo>
                    <a:pt x="26" y="7"/>
                    <a:pt x="20" y="11"/>
                    <a:pt x="15" y="15"/>
                  </a:cubicBezTo>
                  <a:cubicBezTo>
                    <a:pt x="10" y="20"/>
                    <a:pt x="7" y="26"/>
                    <a:pt x="4" y="32"/>
                  </a:cubicBezTo>
                  <a:cubicBezTo>
                    <a:pt x="1" y="39"/>
                    <a:pt x="0" y="46"/>
                    <a:pt x="0" y="53"/>
                  </a:cubicBezTo>
                  <a:cubicBezTo>
                    <a:pt x="0" y="61"/>
                    <a:pt x="1" y="67"/>
                    <a:pt x="4" y="74"/>
                  </a:cubicBezTo>
                  <a:cubicBezTo>
                    <a:pt x="7" y="80"/>
                    <a:pt x="10" y="86"/>
                    <a:pt x="15" y="91"/>
                  </a:cubicBezTo>
                  <a:close/>
                  <a:moveTo>
                    <a:pt x="15" y="91"/>
                  </a:moveTo>
                  <a:cubicBezTo>
                    <a:pt x="15" y="91"/>
                    <a:pt x="15" y="91"/>
                    <a:pt x="15" y="9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2"/>
            <p:cNvSpPr>
              <a:spLocks noEditPoints="1"/>
            </p:cNvSpPr>
            <p:nvPr/>
          </p:nvSpPr>
          <p:spPr bwMode="auto">
            <a:xfrm>
              <a:off x="-220663" y="3808413"/>
              <a:ext cx="234950" cy="234950"/>
            </a:xfrm>
            <a:custGeom>
              <a:avLst/>
              <a:gdLst>
                <a:gd name="T0" fmla="*/ 31 w 62"/>
                <a:gd name="T1" fmla="*/ 62 h 62"/>
                <a:gd name="T2" fmla="*/ 53 w 62"/>
                <a:gd name="T3" fmla="*/ 53 h 62"/>
                <a:gd name="T4" fmla="*/ 62 w 62"/>
                <a:gd name="T5" fmla="*/ 31 h 62"/>
                <a:gd name="T6" fmla="*/ 53 w 62"/>
                <a:gd name="T7" fmla="*/ 9 h 62"/>
                <a:gd name="T8" fmla="*/ 31 w 62"/>
                <a:gd name="T9" fmla="*/ 0 h 62"/>
                <a:gd name="T10" fmla="*/ 9 w 62"/>
                <a:gd name="T11" fmla="*/ 9 h 62"/>
                <a:gd name="T12" fmla="*/ 0 w 62"/>
                <a:gd name="T13" fmla="*/ 31 h 62"/>
                <a:gd name="T14" fmla="*/ 9 w 62"/>
                <a:gd name="T15" fmla="*/ 53 h 62"/>
                <a:gd name="T16" fmla="*/ 31 w 62"/>
                <a:gd name="T17" fmla="*/ 62 h 62"/>
                <a:gd name="T18" fmla="*/ 31 w 62"/>
                <a:gd name="T19" fmla="*/ 62 h 62"/>
                <a:gd name="T20" fmla="*/ 31 w 62"/>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62">
                  <a:moveTo>
                    <a:pt x="31" y="62"/>
                  </a:moveTo>
                  <a:cubicBezTo>
                    <a:pt x="40" y="62"/>
                    <a:pt x="47" y="59"/>
                    <a:pt x="53" y="53"/>
                  </a:cubicBezTo>
                  <a:cubicBezTo>
                    <a:pt x="59" y="47"/>
                    <a:pt x="62" y="40"/>
                    <a:pt x="62" y="31"/>
                  </a:cubicBezTo>
                  <a:cubicBezTo>
                    <a:pt x="62" y="23"/>
                    <a:pt x="59" y="15"/>
                    <a:pt x="53" y="9"/>
                  </a:cubicBezTo>
                  <a:cubicBezTo>
                    <a:pt x="47" y="3"/>
                    <a:pt x="40" y="0"/>
                    <a:pt x="31" y="0"/>
                  </a:cubicBezTo>
                  <a:cubicBezTo>
                    <a:pt x="22" y="0"/>
                    <a:pt x="15" y="3"/>
                    <a:pt x="9" y="9"/>
                  </a:cubicBezTo>
                  <a:cubicBezTo>
                    <a:pt x="3" y="15"/>
                    <a:pt x="0" y="23"/>
                    <a:pt x="0" y="31"/>
                  </a:cubicBezTo>
                  <a:cubicBezTo>
                    <a:pt x="0" y="40"/>
                    <a:pt x="3" y="47"/>
                    <a:pt x="9" y="53"/>
                  </a:cubicBezTo>
                  <a:cubicBezTo>
                    <a:pt x="15" y="59"/>
                    <a:pt x="22" y="62"/>
                    <a:pt x="31" y="62"/>
                  </a:cubicBezTo>
                  <a:close/>
                  <a:moveTo>
                    <a:pt x="31" y="62"/>
                  </a:moveTo>
                  <a:cubicBezTo>
                    <a:pt x="31" y="62"/>
                    <a:pt x="31" y="62"/>
                    <a:pt x="31" y="6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3"/>
            <p:cNvSpPr>
              <a:spLocks noEditPoints="1"/>
            </p:cNvSpPr>
            <p:nvPr/>
          </p:nvSpPr>
          <p:spPr bwMode="auto">
            <a:xfrm>
              <a:off x="-231775" y="4100513"/>
              <a:ext cx="1087438" cy="863600"/>
            </a:xfrm>
            <a:custGeom>
              <a:avLst/>
              <a:gdLst>
                <a:gd name="T0" fmla="*/ 282 w 287"/>
                <a:gd name="T1" fmla="*/ 72 h 228"/>
                <a:gd name="T2" fmla="*/ 266 w 287"/>
                <a:gd name="T3" fmla="*/ 49 h 228"/>
                <a:gd name="T4" fmla="*/ 243 w 287"/>
                <a:gd name="T5" fmla="*/ 34 h 228"/>
                <a:gd name="T6" fmla="*/ 215 w 287"/>
                <a:gd name="T7" fmla="*/ 28 h 228"/>
                <a:gd name="T8" fmla="*/ 187 w 287"/>
                <a:gd name="T9" fmla="*/ 34 h 228"/>
                <a:gd name="T10" fmla="*/ 164 w 287"/>
                <a:gd name="T11" fmla="*/ 49 h 228"/>
                <a:gd name="T12" fmla="*/ 145 w 287"/>
                <a:gd name="T13" fmla="*/ 20 h 228"/>
                <a:gd name="T14" fmla="*/ 112 w 287"/>
                <a:gd name="T15" fmla="*/ 9 h 228"/>
                <a:gd name="T16" fmla="*/ 89 w 287"/>
                <a:gd name="T17" fmla="*/ 14 h 228"/>
                <a:gd name="T18" fmla="*/ 70 w 287"/>
                <a:gd name="T19" fmla="*/ 28 h 228"/>
                <a:gd name="T20" fmla="*/ 57 w 287"/>
                <a:gd name="T21" fmla="*/ 8 h 228"/>
                <a:gd name="T22" fmla="*/ 34 w 287"/>
                <a:gd name="T23" fmla="*/ 0 h 228"/>
                <a:gd name="T24" fmla="*/ 7 w 287"/>
                <a:gd name="T25" fmla="*/ 11 h 228"/>
                <a:gd name="T26" fmla="*/ 0 w 287"/>
                <a:gd name="T27" fmla="*/ 38 h 228"/>
                <a:gd name="T28" fmla="*/ 0 w 287"/>
                <a:gd name="T29" fmla="*/ 103 h 228"/>
                <a:gd name="T30" fmla="*/ 54 w 287"/>
                <a:gd name="T31" fmla="*/ 103 h 228"/>
                <a:gd name="T32" fmla="*/ 54 w 287"/>
                <a:gd name="T33" fmla="*/ 157 h 228"/>
                <a:gd name="T34" fmla="*/ 144 w 287"/>
                <a:gd name="T35" fmla="*/ 157 h 228"/>
                <a:gd name="T36" fmla="*/ 144 w 287"/>
                <a:gd name="T37" fmla="*/ 228 h 228"/>
                <a:gd name="T38" fmla="*/ 287 w 287"/>
                <a:gd name="T39" fmla="*/ 228 h 228"/>
                <a:gd name="T40" fmla="*/ 287 w 287"/>
                <a:gd name="T41" fmla="*/ 101 h 228"/>
                <a:gd name="T42" fmla="*/ 282 w 287"/>
                <a:gd name="T43" fmla="*/ 72 h 228"/>
                <a:gd name="T44" fmla="*/ 282 w 287"/>
                <a:gd name="T45" fmla="*/ 72 h 228"/>
                <a:gd name="T46" fmla="*/ 282 w 287"/>
                <a:gd name="T47" fmla="*/ 7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7" h="228">
                  <a:moveTo>
                    <a:pt x="282" y="72"/>
                  </a:moveTo>
                  <a:cubicBezTo>
                    <a:pt x="278" y="64"/>
                    <a:pt x="273" y="56"/>
                    <a:pt x="266" y="49"/>
                  </a:cubicBezTo>
                  <a:cubicBezTo>
                    <a:pt x="260" y="43"/>
                    <a:pt x="252" y="38"/>
                    <a:pt x="243" y="34"/>
                  </a:cubicBezTo>
                  <a:cubicBezTo>
                    <a:pt x="234" y="30"/>
                    <a:pt x="225" y="28"/>
                    <a:pt x="215" y="28"/>
                  </a:cubicBezTo>
                  <a:cubicBezTo>
                    <a:pt x="205" y="28"/>
                    <a:pt x="196" y="30"/>
                    <a:pt x="187" y="34"/>
                  </a:cubicBezTo>
                  <a:cubicBezTo>
                    <a:pt x="178" y="38"/>
                    <a:pt x="171" y="43"/>
                    <a:pt x="164" y="49"/>
                  </a:cubicBezTo>
                  <a:cubicBezTo>
                    <a:pt x="161" y="37"/>
                    <a:pt x="155" y="28"/>
                    <a:pt x="145" y="20"/>
                  </a:cubicBezTo>
                  <a:cubicBezTo>
                    <a:pt x="136" y="12"/>
                    <a:pt x="124" y="9"/>
                    <a:pt x="112" y="9"/>
                  </a:cubicBezTo>
                  <a:cubicBezTo>
                    <a:pt x="104" y="9"/>
                    <a:pt x="96" y="10"/>
                    <a:pt x="89" y="14"/>
                  </a:cubicBezTo>
                  <a:cubicBezTo>
                    <a:pt x="82" y="17"/>
                    <a:pt x="75" y="22"/>
                    <a:pt x="70" y="28"/>
                  </a:cubicBezTo>
                  <a:cubicBezTo>
                    <a:pt x="68" y="20"/>
                    <a:pt x="64" y="13"/>
                    <a:pt x="57" y="8"/>
                  </a:cubicBezTo>
                  <a:cubicBezTo>
                    <a:pt x="51" y="2"/>
                    <a:pt x="43" y="0"/>
                    <a:pt x="34" y="0"/>
                  </a:cubicBezTo>
                  <a:cubicBezTo>
                    <a:pt x="23" y="0"/>
                    <a:pt x="14" y="3"/>
                    <a:pt x="7" y="11"/>
                  </a:cubicBezTo>
                  <a:cubicBezTo>
                    <a:pt x="0" y="18"/>
                    <a:pt x="0" y="27"/>
                    <a:pt x="0" y="38"/>
                  </a:cubicBezTo>
                  <a:cubicBezTo>
                    <a:pt x="0" y="103"/>
                    <a:pt x="0" y="103"/>
                    <a:pt x="0" y="103"/>
                  </a:cubicBezTo>
                  <a:cubicBezTo>
                    <a:pt x="54" y="103"/>
                    <a:pt x="54" y="103"/>
                    <a:pt x="54" y="103"/>
                  </a:cubicBezTo>
                  <a:cubicBezTo>
                    <a:pt x="54" y="157"/>
                    <a:pt x="54" y="157"/>
                    <a:pt x="54" y="157"/>
                  </a:cubicBezTo>
                  <a:cubicBezTo>
                    <a:pt x="144" y="157"/>
                    <a:pt x="144" y="157"/>
                    <a:pt x="144" y="157"/>
                  </a:cubicBezTo>
                  <a:cubicBezTo>
                    <a:pt x="144" y="228"/>
                    <a:pt x="144" y="228"/>
                    <a:pt x="144" y="228"/>
                  </a:cubicBezTo>
                  <a:cubicBezTo>
                    <a:pt x="287" y="228"/>
                    <a:pt x="287" y="228"/>
                    <a:pt x="287" y="228"/>
                  </a:cubicBezTo>
                  <a:cubicBezTo>
                    <a:pt x="287" y="101"/>
                    <a:pt x="287" y="101"/>
                    <a:pt x="287" y="101"/>
                  </a:cubicBezTo>
                  <a:cubicBezTo>
                    <a:pt x="287" y="91"/>
                    <a:pt x="286" y="81"/>
                    <a:pt x="282" y="72"/>
                  </a:cubicBezTo>
                  <a:close/>
                  <a:moveTo>
                    <a:pt x="282" y="72"/>
                  </a:moveTo>
                  <a:cubicBezTo>
                    <a:pt x="282" y="72"/>
                    <a:pt x="282" y="72"/>
                    <a:pt x="282" y="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1" name="Freeform 67"/>
          <p:cNvSpPr>
            <a:spLocks noEditPoints="1"/>
          </p:cNvSpPr>
          <p:nvPr/>
        </p:nvSpPr>
        <p:spPr bwMode="auto">
          <a:xfrm>
            <a:off x="13809718" y="4187338"/>
            <a:ext cx="345964" cy="558821"/>
          </a:xfrm>
          <a:custGeom>
            <a:avLst/>
            <a:gdLst>
              <a:gd name="T0" fmla="*/ 186 w 247"/>
              <a:gd name="T1" fmla="*/ 335 h 400"/>
              <a:gd name="T2" fmla="*/ 156 w 247"/>
              <a:gd name="T3" fmla="*/ 327 h 400"/>
              <a:gd name="T4" fmla="*/ 142 w 247"/>
              <a:gd name="T5" fmla="*/ 312 h 400"/>
              <a:gd name="T6" fmla="*/ 138 w 247"/>
              <a:gd name="T7" fmla="*/ 267 h 400"/>
              <a:gd name="T8" fmla="*/ 138 w 247"/>
              <a:gd name="T9" fmla="*/ 164 h 400"/>
              <a:gd name="T10" fmla="*/ 233 w 247"/>
              <a:gd name="T11" fmla="*/ 164 h 400"/>
              <a:gd name="T12" fmla="*/ 233 w 247"/>
              <a:gd name="T13" fmla="*/ 101 h 400"/>
              <a:gd name="T14" fmla="*/ 138 w 247"/>
              <a:gd name="T15" fmla="*/ 101 h 400"/>
              <a:gd name="T16" fmla="*/ 138 w 247"/>
              <a:gd name="T17" fmla="*/ 0 h 400"/>
              <a:gd name="T18" fmla="*/ 81 w 247"/>
              <a:gd name="T19" fmla="*/ 0 h 400"/>
              <a:gd name="T20" fmla="*/ 67 w 247"/>
              <a:gd name="T21" fmla="*/ 51 h 400"/>
              <a:gd name="T22" fmla="*/ 40 w 247"/>
              <a:gd name="T23" fmla="*/ 86 h 400"/>
              <a:gd name="T24" fmla="*/ 0 w 247"/>
              <a:gd name="T25" fmla="*/ 107 h 400"/>
              <a:gd name="T26" fmla="*/ 0 w 247"/>
              <a:gd name="T27" fmla="*/ 164 h 400"/>
              <a:gd name="T28" fmla="*/ 44 w 247"/>
              <a:gd name="T29" fmla="*/ 164 h 400"/>
              <a:gd name="T30" fmla="*/ 44 w 247"/>
              <a:gd name="T31" fmla="*/ 305 h 400"/>
              <a:gd name="T32" fmla="*/ 50 w 247"/>
              <a:gd name="T33" fmla="*/ 346 h 400"/>
              <a:gd name="T34" fmla="*/ 71 w 247"/>
              <a:gd name="T35" fmla="*/ 374 h 400"/>
              <a:gd name="T36" fmla="*/ 107 w 247"/>
              <a:gd name="T37" fmla="*/ 393 h 400"/>
              <a:gd name="T38" fmla="*/ 155 w 247"/>
              <a:gd name="T39" fmla="*/ 400 h 400"/>
              <a:gd name="T40" fmla="*/ 200 w 247"/>
              <a:gd name="T41" fmla="*/ 395 h 400"/>
              <a:gd name="T42" fmla="*/ 247 w 247"/>
              <a:gd name="T43" fmla="*/ 379 h 400"/>
              <a:gd name="T44" fmla="*/ 247 w 247"/>
              <a:gd name="T45" fmla="*/ 315 h 400"/>
              <a:gd name="T46" fmla="*/ 186 w 247"/>
              <a:gd name="T47" fmla="*/ 335 h 400"/>
              <a:gd name="T48" fmla="*/ 186 w 247"/>
              <a:gd name="T49" fmla="*/ 335 h 400"/>
              <a:gd name="T50" fmla="*/ 186 w 247"/>
              <a:gd name="T51" fmla="*/ 33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7" h="400">
                <a:moveTo>
                  <a:pt x="186" y="335"/>
                </a:moveTo>
                <a:cubicBezTo>
                  <a:pt x="175" y="335"/>
                  <a:pt x="164" y="333"/>
                  <a:pt x="156" y="327"/>
                </a:cubicBezTo>
                <a:cubicBezTo>
                  <a:pt x="149" y="323"/>
                  <a:pt x="144" y="318"/>
                  <a:pt x="142" y="312"/>
                </a:cubicBezTo>
                <a:cubicBezTo>
                  <a:pt x="140" y="305"/>
                  <a:pt x="138" y="290"/>
                  <a:pt x="138" y="267"/>
                </a:cubicBezTo>
                <a:cubicBezTo>
                  <a:pt x="138" y="164"/>
                  <a:pt x="138" y="164"/>
                  <a:pt x="138" y="164"/>
                </a:cubicBezTo>
                <a:cubicBezTo>
                  <a:pt x="233" y="164"/>
                  <a:pt x="233" y="164"/>
                  <a:pt x="233" y="164"/>
                </a:cubicBezTo>
                <a:cubicBezTo>
                  <a:pt x="233" y="101"/>
                  <a:pt x="233" y="101"/>
                  <a:pt x="233" y="101"/>
                </a:cubicBezTo>
                <a:cubicBezTo>
                  <a:pt x="138" y="101"/>
                  <a:pt x="138" y="101"/>
                  <a:pt x="138" y="101"/>
                </a:cubicBezTo>
                <a:cubicBezTo>
                  <a:pt x="138" y="0"/>
                  <a:pt x="138" y="0"/>
                  <a:pt x="138" y="0"/>
                </a:cubicBezTo>
                <a:cubicBezTo>
                  <a:pt x="81" y="0"/>
                  <a:pt x="81" y="0"/>
                  <a:pt x="81" y="0"/>
                </a:cubicBezTo>
                <a:cubicBezTo>
                  <a:pt x="79" y="21"/>
                  <a:pt x="74" y="38"/>
                  <a:pt x="67" y="51"/>
                </a:cubicBezTo>
                <a:cubicBezTo>
                  <a:pt x="60" y="64"/>
                  <a:pt x="52" y="76"/>
                  <a:pt x="40" y="86"/>
                </a:cubicBezTo>
                <a:cubicBezTo>
                  <a:pt x="29" y="95"/>
                  <a:pt x="16" y="102"/>
                  <a:pt x="0" y="107"/>
                </a:cubicBezTo>
                <a:cubicBezTo>
                  <a:pt x="0" y="164"/>
                  <a:pt x="0" y="164"/>
                  <a:pt x="0" y="164"/>
                </a:cubicBezTo>
                <a:cubicBezTo>
                  <a:pt x="44" y="164"/>
                  <a:pt x="44" y="164"/>
                  <a:pt x="44" y="164"/>
                </a:cubicBezTo>
                <a:cubicBezTo>
                  <a:pt x="44" y="305"/>
                  <a:pt x="44" y="305"/>
                  <a:pt x="44" y="305"/>
                </a:cubicBezTo>
                <a:cubicBezTo>
                  <a:pt x="44" y="323"/>
                  <a:pt x="46" y="337"/>
                  <a:pt x="50" y="346"/>
                </a:cubicBezTo>
                <a:cubicBezTo>
                  <a:pt x="54" y="356"/>
                  <a:pt x="61" y="365"/>
                  <a:pt x="71" y="374"/>
                </a:cubicBezTo>
                <a:cubicBezTo>
                  <a:pt x="81" y="383"/>
                  <a:pt x="93" y="389"/>
                  <a:pt x="107" y="393"/>
                </a:cubicBezTo>
                <a:cubicBezTo>
                  <a:pt x="121" y="398"/>
                  <a:pt x="137" y="400"/>
                  <a:pt x="155" y="400"/>
                </a:cubicBezTo>
                <a:cubicBezTo>
                  <a:pt x="172" y="400"/>
                  <a:pt x="187" y="399"/>
                  <a:pt x="200" y="395"/>
                </a:cubicBezTo>
                <a:cubicBezTo>
                  <a:pt x="213" y="393"/>
                  <a:pt x="229" y="387"/>
                  <a:pt x="247" y="379"/>
                </a:cubicBezTo>
                <a:cubicBezTo>
                  <a:pt x="247" y="315"/>
                  <a:pt x="247" y="315"/>
                  <a:pt x="247" y="315"/>
                </a:cubicBezTo>
                <a:cubicBezTo>
                  <a:pt x="227" y="329"/>
                  <a:pt x="206" y="335"/>
                  <a:pt x="186" y="335"/>
                </a:cubicBezTo>
                <a:close/>
                <a:moveTo>
                  <a:pt x="186" y="335"/>
                </a:moveTo>
                <a:cubicBezTo>
                  <a:pt x="186" y="335"/>
                  <a:pt x="186" y="335"/>
                  <a:pt x="186" y="3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71"/>
          <p:cNvSpPr>
            <a:spLocks noEditPoints="1"/>
          </p:cNvSpPr>
          <p:nvPr/>
        </p:nvSpPr>
        <p:spPr bwMode="auto">
          <a:xfrm>
            <a:off x="13727170" y="5781324"/>
            <a:ext cx="511060" cy="495108"/>
          </a:xfrm>
          <a:custGeom>
            <a:avLst/>
            <a:gdLst>
              <a:gd name="T0" fmla="*/ 0 w 1722"/>
              <a:gd name="T1" fmla="*/ 561 h 1667"/>
              <a:gd name="T2" fmla="*/ 67 w 1722"/>
              <a:gd name="T3" fmla="*/ 648 h 1667"/>
              <a:gd name="T4" fmla="*/ 250 w 1722"/>
              <a:gd name="T5" fmla="*/ 594 h 1667"/>
              <a:gd name="T6" fmla="*/ 528 w 1722"/>
              <a:gd name="T7" fmla="*/ 1422 h 1667"/>
              <a:gd name="T8" fmla="*/ 873 w 1722"/>
              <a:gd name="T9" fmla="*/ 1567 h 1667"/>
              <a:gd name="T10" fmla="*/ 1630 w 1722"/>
              <a:gd name="T11" fmla="*/ 515 h 1667"/>
              <a:gd name="T12" fmla="*/ 940 w 1722"/>
              <a:gd name="T13" fmla="*/ 557 h 1667"/>
              <a:gd name="T14" fmla="*/ 1131 w 1722"/>
              <a:gd name="T15" fmla="*/ 781 h 1667"/>
              <a:gd name="T16" fmla="*/ 902 w 1722"/>
              <a:gd name="T17" fmla="*/ 1077 h 1667"/>
              <a:gd name="T18" fmla="*/ 769 w 1722"/>
              <a:gd name="T19" fmla="*/ 748 h 1667"/>
              <a:gd name="T20" fmla="*/ 491 w 1722"/>
              <a:gd name="T21" fmla="*/ 187 h 1667"/>
              <a:gd name="T22" fmla="*/ 0 w 1722"/>
              <a:gd name="T23" fmla="*/ 561 h 1667"/>
              <a:gd name="T24" fmla="*/ 0 w 1722"/>
              <a:gd name="T25" fmla="*/ 561 h 1667"/>
              <a:gd name="T26" fmla="*/ 0 w 1722"/>
              <a:gd name="T27" fmla="*/ 561 h 1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2" h="1667">
                <a:moveTo>
                  <a:pt x="0" y="561"/>
                </a:moveTo>
                <a:cubicBezTo>
                  <a:pt x="67" y="648"/>
                  <a:pt x="67" y="648"/>
                  <a:pt x="67" y="648"/>
                </a:cubicBezTo>
                <a:cubicBezTo>
                  <a:pt x="67" y="648"/>
                  <a:pt x="204" y="540"/>
                  <a:pt x="250" y="594"/>
                </a:cubicBezTo>
                <a:cubicBezTo>
                  <a:pt x="295" y="648"/>
                  <a:pt x="470" y="1301"/>
                  <a:pt x="528" y="1422"/>
                </a:cubicBezTo>
                <a:cubicBezTo>
                  <a:pt x="579" y="1527"/>
                  <a:pt x="719" y="1667"/>
                  <a:pt x="873" y="1567"/>
                </a:cubicBezTo>
                <a:cubicBezTo>
                  <a:pt x="1027" y="1468"/>
                  <a:pt x="1539" y="1031"/>
                  <a:pt x="1630" y="515"/>
                </a:cubicBezTo>
                <a:cubicBezTo>
                  <a:pt x="1722" y="0"/>
                  <a:pt x="1015" y="108"/>
                  <a:pt x="940" y="557"/>
                </a:cubicBezTo>
                <a:cubicBezTo>
                  <a:pt x="1127" y="444"/>
                  <a:pt x="1227" y="602"/>
                  <a:pt x="1131" y="781"/>
                </a:cubicBezTo>
                <a:cubicBezTo>
                  <a:pt x="1036" y="960"/>
                  <a:pt x="948" y="1077"/>
                  <a:pt x="902" y="1077"/>
                </a:cubicBezTo>
                <a:cubicBezTo>
                  <a:pt x="857" y="1077"/>
                  <a:pt x="822" y="957"/>
                  <a:pt x="769" y="748"/>
                </a:cubicBezTo>
                <a:cubicBezTo>
                  <a:pt x="715" y="532"/>
                  <a:pt x="716" y="142"/>
                  <a:pt x="491" y="187"/>
                </a:cubicBezTo>
                <a:cubicBezTo>
                  <a:pt x="279" y="228"/>
                  <a:pt x="0" y="561"/>
                  <a:pt x="0" y="561"/>
                </a:cubicBezTo>
                <a:close/>
                <a:moveTo>
                  <a:pt x="0" y="561"/>
                </a:moveTo>
                <a:cubicBezTo>
                  <a:pt x="0" y="561"/>
                  <a:pt x="0" y="561"/>
                  <a:pt x="0" y="56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75"/>
          <p:cNvSpPr>
            <a:spLocks noEditPoints="1"/>
          </p:cNvSpPr>
          <p:nvPr/>
        </p:nvSpPr>
        <p:spPr bwMode="auto">
          <a:xfrm>
            <a:off x="13727170" y="7487044"/>
            <a:ext cx="473543" cy="207810"/>
          </a:xfrm>
          <a:custGeom>
            <a:avLst/>
            <a:gdLst>
              <a:gd name="T0" fmla="*/ 0 w 1638"/>
              <a:gd name="T1" fmla="*/ 358 h 717"/>
              <a:gd name="T2" fmla="*/ 358 w 1638"/>
              <a:gd name="T3" fmla="*/ 717 h 717"/>
              <a:gd name="T4" fmla="*/ 717 w 1638"/>
              <a:gd name="T5" fmla="*/ 358 h 717"/>
              <a:gd name="T6" fmla="*/ 358 w 1638"/>
              <a:gd name="T7" fmla="*/ 0 h 717"/>
              <a:gd name="T8" fmla="*/ 0 w 1638"/>
              <a:gd name="T9" fmla="*/ 358 h 717"/>
              <a:gd name="T10" fmla="*/ 922 w 1638"/>
              <a:gd name="T11" fmla="*/ 358 h 717"/>
              <a:gd name="T12" fmla="*/ 1280 w 1638"/>
              <a:gd name="T13" fmla="*/ 717 h 717"/>
              <a:gd name="T14" fmla="*/ 1638 w 1638"/>
              <a:gd name="T15" fmla="*/ 358 h 717"/>
              <a:gd name="T16" fmla="*/ 1280 w 1638"/>
              <a:gd name="T17" fmla="*/ 0 h 717"/>
              <a:gd name="T18" fmla="*/ 922 w 1638"/>
              <a:gd name="T19" fmla="*/ 358 h 717"/>
              <a:gd name="T20" fmla="*/ 922 w 1638"/>
              <a:gd name="T21" fmla="*/ 358 h 717"/>
              <a:gd name="T22" fmla="*/ 922 w 1638"/>
              <a:gd name="T23" fmla="*/ 358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8" h="717">
                <a:moveTo>
                  <a:pt x="0" y="358"/>
                </a:moveTo>
                <a:cubicBezTo>
                  <a:pt x="0" y="556"/>
                  <a:pt x="160" y="717"/>
                  <a:pt x="358" y="717"/>
                </a:cubicBezTo>
                <a:cubicBezTo>
                  <a:pt x="556" y="717"/>
                  <a:pt x="717" y="556"/>
                  <a:pt x="717" y="358"/>
                </a:cubicBezTo>
                <a:cubicBezTo>
                  <a:pt x="717" y="160"/>
                  <a:pt x="556" y="0"/>
                  <a:pt x="358" y="0"/>
                </a:cubicBezTo>
                <a:cubicBezTo>
                  <a:pt x="160" y="0"/>
                  <a:pt x="0" y="160"/>
                  <a:pt x="0" y="358"/>
                </a:cubicBezTo>
                <a:close/>
                <a:moveTo>
                  <a:pt x="922" y="358"/>
                </a:moveTo>
                <a:cubicBezTo>
                  <a:pt x="922" y="556"/>
                  <a:pt x="1082" y="717"/>
                  <a:pt x="1280" y="717"/>
                </a:cubicBezTo>
                <a:cubicBezTo>
                  <a:pt x="1478" y="717"/>
                  <a:pt x="1638" y="556"/>
                  <a:pt x="1638" y="358"/>
                </a:cubicBezTo>
                <a:cubicBezTo>
                  <a:pt x="1638" y="160"/>
                  <a:pt x="1478" y="0"/>
                  <a:pt x="1280" y="0"/>
                </a:cubicBezTo>
                <a:cubicBezTo>
                  <a:pt x="1082" y="0"/>
                  <a:pt x="922" y="160"/>
                  <a:pt x="922" y="358"/>
                </a:cubicBezTo>
                <a:close/>
                <a:moveTo>
                  <a:pt x="922" y="358"/>
                </a:moveTo>
                <a:cubicBezTo>
                  <a:pt x="922" y="358"/>
                  <a:pt x="922" y="358"/>
                  <a:pt x="922" y="35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79"/>
          <p:cNvSpPr>
            <a:spLocks noEditPoints="1"/>
          </p:cNvSpPr>
          <p:nvPr/>
        </p:nvSpPr>
        <p:spPr bwMode="auto">
          <a:xfrm>
            <a:off x="13698808" y="2565017"/>
            <a:ext cx="539422" cy="532843"/>
          </a:xfrm>
          <a:custGeom>
            <a:avLst/>
            <a:gdLst>
              <a:gd name="T0" fmla="*/ 0 w 574"/>
              <a:gd name="T1" fmla="*/ 565 h 567"/>
              <a:gd name="T2" fmla="*/ 242 w 574"/>
              <a:gd name="T3" fmla="*/ 565 h 567"/>
              <a:gd name="T4" fmla="*/ 242 w 574"/>
              <a:gd name="T5" fmla="*/ 449 h 567"/>
              <a:gd name="T6" fmla="*/ 170 w 574"/>
              <a:gd name="T7" fmla="*/ 408 h 567"/>
              <a:gd name="T8" fmla="*/ 187 w 574"/>
              <a:gd name="T9" fmla="*/ 386 h 567"/>
              <a:gd name="T10" fmla="*/ 242 w 574"/>
              <a:gd name="T11" fmla="*/ 417 h 567"/>
              <a:gd name="T12" fmla="*/ 242 w 574"/>
              <a:gd name="T13" fmla="*/ 327 h 567"/>
              <a:gd name="T14" fmla="*/ 318 w 574"/>
              <a:gd name="T15" fmla="*/ 327 h 567"/>
              <a:gd name="T16" fmla="*/ 318 w 574"/>
              <a:gd name="T17" fmla="*/ 384 h 567"/>
              <a:gd name="T18" fmla="*/ 371 w 574"/>
              <a:gd name="T19" fmla="*/ 360 h 567"/>
              <a:gd name="T20" fmla="*/ 387 w 574"/>
              <a:gd name="T21" fmla="*/ 384 h 567"/>
              <a:gd name="T22" fmla="*/ 318 w 574"/>
              <a:gd name="T23" fmla="*/ 415 h 567"/>
              <a:gd name="T24" fmla="*/ 318 w 574"/>
              <a:gd name="T25" fmla="*/ 447 h 567"/>
              <a:gd name="T26" fmla="*/ 423 w 574"/>
              <a:gd name="T27" fmla="*/ 404 h 567"/>
              <a:gd name="T28" fmla="*/ 435 w 574"/>
              <a:gd name="T29" fmla="*/ 427 h 567"/>
              <a:gd name="T30" fmla="*/ 318 w 574"/>
              <a:gd name="T31" fmla="*/ 476 h 567"/>
              <a:gd name="T32" fmla="*/ 318 w 574"/>
              <a:gd name="T33" fmla="*/ 565 h 567"/>
              <a:gd name="T34" fmla="*/ 466 w 574"/>
              <a:gd name="T35" fmla="*/ 565 h 567"/>
              <a:gd name="T36" fmla="*/ 466 w 574"/>
              <a:gd name="T37" fmla="*/ 567 h 567"/>
              <a:gd name="T38" fmla="*/ 574 w 574"/>
              <a:gd name="T39" fmla="*/ 567 h 567"/>
              <a:gd name="T40" fmla="*/ 287 w 574"/>
              <a:gd name="T41" fmla="*/ 0 h 567"/>
              <a:gd name="T42" fmla="*/ 0 w 574"/>
              <a:gd name="T43" fmla="*/ 565 h 567"/>
              <a:gd name="T44" fmla="*/ 0 w 574"/>
              <a:gd name="T45" fmla="*/ 565 h 567"/>
              <a:gd name="T46" fmla="*/ 0 w 574"/>
              <a:gd name="T47" fmla="*/ 56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4" h="567">
                <a:moveTo>
                  <a:pt x="0" y="565"/>
                </a:moveTo>
                <a:lnTo>
                  <a:pt x="242" y="565"/>
                </a:lnTo>
                <a:lnTo>
                  <a:pt x="242" y="449"/>
                </a:lnTo>
                <a:lnTo>
                  <a:pt x="170" y="408"/>
                </a:lnTo>
                <a:lnTo>
                  <a:pt x="187" y="386"/>
                </a:lnTo>
                <a:lnTo>
                  <a:pt x="242" y="417"/>
                </a:lnTo>
                <a:lnTo>
                  <a:pt x="242" y="327"/>
                </a:lnTo>
                <a:lnTo>
                  <a:pt x="318" y="327"/>
                </a:lnTo>
                <a:lnTo>
                  <a:pt x="318" y="384"/>
                </a:lnTo>
                <a:lnTo>
                  <a:pt x="371" y="360"/>
                </a:lnTo>
                <a:lnTo>
                  <a:pt x="387" y="384"/>
                </a:lnTo>
                <a:lnTo>
                  <a:pt x="318" y="415"/>
                </a:lnTo>
                <a:lnTo>
                  <a:pt x="318" y="447"/>
                </a:lnTo>
                <a:lnTo>
                  <a:pt x="423" y="404"/>
                </a:lnTo>
                <a:lnTo>
                  <a:pt x="435" y="427"/>
                </a:lnTo>
                <a:lnTo>
                  <a:pt x="318" y="476"/>
                </a:lnTo>
                <a:lnTo>
                  <a:pt x="318" y="565"/>
                </a:lnTo>
                <a:lnTo>
                  <a:pt x="466" y="565"/>
                </a:lnTo>
                <a:lnTo>
                  <a:pt x="466" y="567"/>
                </a:lnTo>
                <a:lnTo>
                  <a:pt x="574" y="567"/>
                </a:lnTo>
                <a:lnTo>
                  <a:pt x="287" y="0"/>
                </a:lnTo>
                <a:lnTo>
                  <a:pt x="0" y="565"/>
                </a:lnTo>
                <a:close/>
                <a:moveTo>
                  <a:pt x="0" y="565"/>
                </a:moveTo>
                <a:lnTo>
                  <a:pt x="0" y="56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noEditPoints="1"/>
          </p:cNvSpPr>
          <p:nvPr/>
        </p:nvSpPr>
        <p:spPr bwMode="auto">
          <a:xfrm>
            <a:off x="4912106" y="8658549"/>
            <a:ext cx="551815" cy="556260"/>
          </a:xfrm>
          <a:custGeom>
            <a:avLst/>
            <a:gdLst>
              <a:gd name="T0" fmla="*/ 34 w 225"/>
              <a:gd name="T1" fmla="*/ 4 h 226"/>
              <a:gd name="T2" fmla="*/ 4 w 225"/>
              <a:gd name="T3" fmla="*/ 34 h 226"/>
              <a:gd name="T4" fmla="*/ 0 w 225"/>
              <a:gd name="T5" fmla="*/ 169 h 226"/>
              <a:gd name="T6" fmla="*/ 17 w 225"/>
              <a:gd name="T7" fmla="*/ 210 h 226"/>
              <a:gd name="T8" fmla="*/ 56 w 225"/>
              <a:gd name="T9" fmla="*/ 226 h 226"/>
              <a:gd name="T10" fmla="*/ 191 w 225"/>
              <a:gd name="T11" fmla="*/ 222 h 226"/>
              <a:gd name="T12" fmla="*/ 221 w 225"/>
              <a:gd name="T13" fmla="*/ 191 h 226"/>
              <a:gd name="T14" fmla="*/ 225 w 225"/>
              <a:gd name="T15" fmla="*/ 56 h 226"/>
              <a:gd name="T16" fmla="*/ 208 w 225"/>
              <a:gd name="T17" fmla="*/ 17 h 226"/>
              <a:gd name="T18" fmla="*/ 169 w 225"/>
              <a:gd name="T19" fmla="*/ 0 h 226"/>
              <a:gd name="T20" fmla="*/ 83 w 225"/>
              <a:gd name="T21" fmla="*/ 183 h 226"/>
              <a:gd name="T22" fmla="*/ 58 w 225"/>
              <a:gd name="T23" fmla="*/ 177 h 226"/>
              <a:gd name="T24" fmla="*/ 44 w 225"/>
              <a:gd name="T25" fmla="*/ 156 h 226"/>
              <a:gd name="T26" fmla="*/ 55 w 225"/>
              <a:gd name="T27" fmla="*/ 135 h 226"/>
              <a:gd name="T28" fmla="*/ 94 w 225"/>
              <a:gd name="T29" fmla="*/ 125 h 226"/>
              <a:gd name="T30" fmla="*/ 89 w 225"/>
              <a:gd name="T31" fmla="*/ 108 h 226"/>
              <a:gd name="T32" fmla="*/ 90 w 225"/>
              <a:gd name="T33" fmla="*/ 105 h 226"/>
              <a:gd name="T34" fmla="*/ 84 w 225"/>
              <a:gd name="T35" fmla="*/ 105 h 226"/>
              <a:gd name="T36" fmla="*/ 54 w 225"/>
              <a:gd name="T37" fmla="*/ 75 h 226"/>
              <a:gd name="T38" fmla="*/ 81 w 225"/>
              <a:gd name="T39" fmla="*/ 42 h 226"/>
              <a:gd name="T40" fmla="*/ 97 w 225"/>
              <a:gd name="T41" fmla="*/ 40 h 226"/>
              <a:gd name="T42" fmla="*/ 123 w 225"/>
              <a:gd name="T43" fmla="*/ 47 h 226"/>
              <a:gd name="T44" fmla="*/ 121 w 225"/>
              <a:gd name="T45" fmla="*/ 57 h 226"/>
              <a:gd name="T46" fmla="*/ 124 w 225"/>
              <a:gd name="T47" fmla="*/ 72 h 226"/>
              <a:gd name="T48" fmla="*/ 118 w 225"/>
              <a:gd name="T49" fmla="*/ 91 h 226"/>
              <a:gd name="T50" fmla="*/ 105 w 225"/>
              <a:gd name="T51" fmla="*/ 108 h 226"/>
              <a:gd name="T52" fmla="*/ 118 w 225"/>
              <a:gd name="T53" fmla="*/ 123 h 226"/>
              <a:gd name="T54" fmla="*/ 131 w 225"/>
              <a:gd name="T55" fmla="*/ 147 h 226"/>
              <a:gd name="T56" fmla="*/ 83 w 225"/>
              <a:gd name="T57" fmla="*/ 183 h 226"/>
              <a:gd name="T58" fmla="*/ 164 w 225"/>
              <a:gd name="T59" fmla="*/ 73 h 226"/>
              <a:gd name="T60" fmla="*/ 153 w 225"/>
              <a:gd name="T61" fmla="*/ 95 h 226"/>
              <a:gd name="T62" fmla="*/ 131 w 225"/>
              <a:gd name="T63" fmla="*/ 73 h 226"/>
              <a:gd name="T64" fmla="*/ 153 w 225"/>
              <a:gd name="T65" fmla="*/ 62 h 226"/>
              <a:gd name="T66" fmla="*/ 164 w 225"/>
              <a:gd name="T67" fmla="*/ 40 h 226"/>
              <a:gd name="T68" fmla="*/ 186 w 225"/>
              <a:gd name="T69" fmla="*/ 62 h 226"/>
              <a:gd name="T70" fmla="*/ 102 w 225"/>
              <a:gd name="T71" fmla="*/ 59 h 226"/>
              <a:gd name="T72" fmla="*/ 85 w 225"/>
              <a:gd name="T73" fmla="*/ 46 h 226"/>
              <a:gd name="T74" fmla="*/ 69 w 225"/>
              <a:gd name="T75" fmla="*/ 66 h 226"/>
              <a:gd name="T76" fmla="*/ 75 w 225"/>
              <a:gd name="T77" fmla="*/ 88 h 226"/>
              <a:gd name="T78" fmla="*/ 92 w 225"/>
              <a:gd name="T79" fmla="*/ 100 h 226"/>
              <a:gd name="T80" fmla="*/ 108 w 225"/>
              <a:gd name="T81" fmla="*/ 81 h 226"/>
              <a:gd name="T82" fmla="*/ 114 w 225"/>
              <a:gd name="T83" fmla="*/ 142 h 226"/>
              <a:gd name="T84" fmla="*/ 109 w 225"/>
              <a:gd name="T85" fmla="*/ 138 h 226"/>
              <a:gd name="T86" fmla="*/ 104 w 225"/>
              <a:gd name="T87" fmla="*/ 134 h 226"/>
              <a:gd name="T88" fmla="*/ 98 w 225"/>
              <a:gd name="T89" fmla="*/ 130 h 226"/>
              <a:gd name="T90" fmla="*/ 76 w 225"/>
              <a:gd name="T91" fmla="*/ 132 h 226"/>
              <a:gd name="T92" fmla="*/ 59 w 225"/>
              <a:gd name="T93" fmla="*/ 152 h 226"/>
              <a:gd name="T94" fmla="*/ 70 w 225"/>
              <a:gd name="T95" fmla="*/ 170 h 226"/>
              <a:gd name="T96" fmla="*/ 91 w 225"/>
              <a:gd name="T97" fmla="*/ 175 h 226"/>
              <a:gd name="T98" fmla="*/ 110 w 225"/>
              <a:gd name="T99" fmla="*/ 170 h 226"/>
              <a:gd name="T100" fmla="*/ 118 w 225"/>
              <a:gd name="T101" fmla="*/ 155 h 226"/>
              <a:gd name="T102" fmla="*/ 117 w 225"/>
              <a:gd name="T103" fmla="*/ 148 h 226"/>
              <a:gd name="T104" fmla="*/ 114 w 225"/>
              <a:gd name="T105"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5" h="226">
                <a:moveTo>
                  <a:pt x="56" y="0"/>
                </a:moveTo>
                <a:cubicBezTo>
                  <a:pt x="49" y="0"/>
                  <a:pt x="41" y="1"/>
                  <a:pt x="34" y="4"/>
                </a:cubicBezTo>
                <a:cubicBezTo>
                  <a:pt x="28" y="7"/>
                  <a:pt x="22" y="11"/>
                  <a:pt x="17" y="17"/>
                </a:cubicBezTo>
                <a:cubicBezTo>
                  <a:pt x="11" y="22"/>
                  <a:pt x="7" y="28"/>
                  <a:pt x="4" y="34"/>
                </a:cubicBezTo>
                <a:cubicBezTo>
                  <a:pt x="2" y="41"/>
                  <a:pt x="0" y="49"/>
                  <a:pt x="0" y="56"/>
                </a:cubicBezTo>
                <a:cubicBezTo>
                  <a:pt x="0" y="169"/>
                  <a:pt x="0" y="169"/>
                  <a:pt x="0" y="169"/>
                </a:cubicBezTo>
                <a:cubicBezTo>
                  <a:pt x="0" y="177"/>
                  <a:pt x="2" y="185"/>
                  <a:pt x="4" y="191"/>
                </a:cubicBezTo>
                <a:cubicBezTo>
                  <a:pt x="7" y="198"/>
                  <a:pt x="11" y="204"/>
                  <a:pt x="17" y="210"/>
                </a:cubicBezTo>
                <a:cubicBezTo>
                  <a:pt x="22" y="215"/>
                  <a:pt x="28" y="219"/>
                  <a:pt x="34" y="222"/>
                </a:cubicBezTo>
                <a:cubicBezTo>
                  <a:pt x="41" y="225"/>
                  <a:pt x="49" y="226"/>
                  <a:pt x="56" y="226"/>
                </a:cubicBezTo>
                <a:cubicBezTo>
                  <a:pt x="169" y="226"/>
                  <a:pt x="169" y="226"/>
                  <a:pt x="169" y="226"/>
                </a:cubicBezTo>
                <a:cubicBezTo>
                  <a:pt x="177" y="226"/>
                  <a:pt x="184" y="225"/>
                  <a:pt x="191" y="222"/>
                </a:cubicBezTo>
                <a:cubicBezTo>
                  <a:pt x="197" y="219"/>
                  <a:pt x="203" y="215"/>
                  <a:pt x="208" y="210"/>
                </a:cubicBezTo>
                <a:cubicBezTo>
                  <a:pt x="214" y="204"/>
                  <a:pt x="218" y="198"/>
                  <a:pt x="221" y="191"/>
                </a:cubicBezTo>
                <a:cubicBezTo>
                  <a:pt x="224" y="185"/>
                  <a:pt x="225" y="177"/>
                  <a:pt x="225" y="169"/>
                </a:cubicBezTo>
                <a:cubicBezTo>
                  <a:pt x="225" y="56"/>
                  <a:pt x="225" y="56"/>
                  <a:pt x="225" y="56"/>
                </a:cubicBezTo>
                <a:cubicBezTo>
                  <a:pt x="225" y="49"/>
                  <a:pt x="224" y="41"/>
                  <a:pt x="221" y="34"/>
                </a:cubicBezTo>
                <a:cubicBezTo>
                  <a:pt x="218" y="28"/>
                  <a:pt x="214" y="22"/>
                  <a:pt x="208" y="17"/>
                </a:cubicBezTo>
                <a:cubicBezTo>
                  <a:pt x="203" y="11"/>
                  <a:pt x="197" y="7"/>
                  <a:pt x="191" y="4"/>
                </a:cubicBezTo>
                <a:cubicBezTo>
                  <a:pt x="184" y="1"/>
                  <a:pt x="177" y="0"/>
                  <a:pt x="169" y="0"/>
                </a:cubicBezTo>
                <a:lnTo>
                  <a:pt x="56" y="0"/>
                </a:lnTo>
                <a:close/>
                <a:moveTo>
                  <a:pt x="83" y="183"/>
                </a:moveTo>
                <a:cubicBezTo>
                  <a:pt x="79" y="183"/>
                  <a:pt x="75" y="182"/>
                  <a:pt x="70" y="181"/>
                </a:cubicBezTo>
                <a:cubicBezTo>
                  <a:pt x="66" y="180"/>
                  <a:pt x="62" y="179"/>
                  <a:pt x="58" y="177"/>
                </a:cubicBezTo>
                <a:cubicBezTo>
                  <a:pt x="54" y="175"/>
                  <a:pt x="50" y="172"/>
                  <a:pt x="48" y="169"/>
                </a:cubicBezTo>
                <a:cubicBezTo>
                  <a:pt x="45" y="165"/>
                  <a:pt x="44" y="161"/>
                  <a:pt x="44" y="156"/>
                </a:cubicBezTo>
                <a:cubicBezTo>
                  <a:pt x="44" y="152"/>
                  <a:pt x="45" y="149"/>
                  <a:pt x="47" y="145"/>
                </a:cubicBezTo>
                <a:cubicBezTo>
                  <a:pt x="49" y="141"/>
                  <a:pt x="52" y="138"/>
                  <a:pt x="55" y="135"/>
                </a:cubicBezTo>
                <a:cubicBezTo>
                  <a:pt x="59" y="132"/>
                  <a:pt x="63" y="130"/>
                  <a:pt x="68" y="129"/>
                </a:cubicBezTo>
                <a:cubicBezTo>
                  <a:pt x="77" y="126"/>
                  <a:pt x="86" y="125"/>
                  <a:pt x="94" y="125"/>
                </a:cubicBezTo>
                <a:cubicBezTo>
                  <a:pt x="90" y="120"/>
                  <a:pt x="88" y="116"/>
                  <a:pt x="88" y="112"/>
                </a:cubicBezTo>
                <a:cubicBezTo>
                  <a:pt x="88" y="111"/>
                  <a:pt x="89" y="109"/>
                  <a:pt x="89" y="108"/>
                </a:cubicBezTo>
                <a:cubicBezTo>
                  <a:pt x="89" y="108"/>
                  <a:pt x="89" y="107"/>
                  <a:pt x="90" y="106"/>
                </a:cubicBezTo>
                <a:cubicBezTo>
                  <a:pt x="90" y="105"/>
                  <a:pt x="90" y="105"/>
                  <a:pt x="90" y="105"/>
                </a:cubicBezTo>
                <a:cubicBezTo>
                  <a:pt x="89" y="105"/>
                  <a:pt x="88" y="105"/>
                  <a:pt x="87" y="105"/>
                </a:cubicBezTo>
                <a:cubicBezTo>
                  <a:pt x="86" y="105"/>
                  <a:pt x="85" y="105"/>
                  <a:pt x="84" y="105"/>
                </a:cubicBezTo>
                <a:cubicBezTo>
                  <a:pt x="76" y="105"/>
                  <a:pt x="68" y="102"/>
                  <a:pt x="62" y="96"/>
                </a:cubicBezTo>
                <a:cubicBezTo>
                  <a:pt x="56" y="91"/>
                  <a:pt x="54" y="84"/>
                  <a:pt x="54" y="75"/>
                </a:cubicBezTo>
                <a:cubicBezTo>
                  <a:pt x="54" y="67"/>
                  <a:pt x="56" y="60"/>
                  <a:pt x="62" y="54"/>
                </a:cubicBezTo>
                <a:cubicBezTo>
                  <a:pt x="67" y="47"/>
                  <a:pt x="74" y="43"/>
                  <a:pt x="81" y="42"/>
                </a:cubicBezTo>
                <a:cubicBezTo>
                  <a:pt x="84" y="41"/>
                  <a:pt x="87" y="41"/>
                  <a:pt x="90" y="40"/>
                </a:cubicBezTo>
                <a:cubicBezTo>
                  <a:pt x="92" y="40"/>
                  <a:pt x="95" y="40"/>
                  <a:pt x="97" y="40"/>
                </a:cubicBezTo>
                <a:cubicBezTo>
                  <a:pt x="135" y="40"/>
                  <a:pt x="135" y="40"/>
                  <a:pt x="135" y="40"/>
                </a:cubicBezTo>
                <a:cubicBezTo>
                  <a:pt x="123" y="47"/>
                  <a:pt x="123" y="47"/>
                  <a:pt x="123" y="47"/>
                </a:cubicBezTo>
                <a:cubicBezTo>
                  <a:pt x="112" y="47"/>
                  <a:pt x="112" y="47"/>
                  <a:pt x="112" y="47"/>
                </a:cubicBezTo>
                <a:cubicBezTo>
                  <a:pt x="116" y="49"/>
                  <a:pt x="119" y="53"/>
                  <a:pt x="121" y="57"/>
                </a:cubicBezTo>
                <a:cubicBezTo>
                  <a:pt x="122" y="60"/>
                  <a:pt x="123" y="62"/>
                  <a:pt x="124" y="65"/>
                </a:cubicBezTo>
                <a:cubicBezTo>
                  <a:pt x="124" y="67"/>
                  <a:pt x="124" y="70"/>
                  <a:pt x="124" y="72"/>
                </a:cubicBezTo>
                <a:cubicBezTo>
                  <a:pt x="124" y="76"/>
                  <a:pt x="124" y="80"/>
                  <a:pt x="122" y="83"/>
                </a:cubicBezTo>
                <a:cubicBezTo>
                  <a:pt x="121" y="87"/>
                  <a:pt x="120" y="89"/>
                  <a:pt x="118" y="91"/>
                </a:cubicBezTo>
                <a:cubicBezTo>
                  <a:pt x="115" y="94"/>
                  <a:pt x="112" y="97"/>
                  <a:pt x="109" y="100"/>
                </a:cubicBezTo>
                <a:cubicBezTo>
                  <a:pt x="107" y="102"/>
                  <a:pt x="105" y="105"/>
                  <a:pt x="105" y="108"/>
                </a:cubicBezTo>
                <a:cubicBezTo>
                  <a:pt x="105" y="110"/>
                  <a:pt x="107" y="113"/>
                  <a:pt x="109" y="115"/>
                </a:cubicBezTo>
                <a:cubicBezTo>
                  <a:pt x="112" y="117"/>
                  <a:pt x="115" y="120"/>
                  <a:pt x="118" y="123"/>
                </a:cubicBezTo>
                <a:cubicBezTo>
                  <a:pt x="121" y="126"/>
                  <a:pt x="124" y="129"/>
                  <a:pt x="127" y="133"/>
                </a:cubicBezTo>
                <a:cubicBezTo>
                  <a:pt x="130" y="136"/>
                  <a:pt x="131" y="141"/>
                  <a:pt x="131" y="147"/>
                </a:cubicBezTo>
                <a:cubicBezTo>
                  <a:pt x="131" y="156"/>
                  <a:pt x="127" y="165"/>
                  <a:pt x="119" y="172"/>
                </a:cubicBezTo>
                <a:cubicBezTo>
                  <a:pt x="110" y="179"/>
                  <a:pt x="98" y="183"/>
                  <a:pt x="83" y="183"/>
                </a:cubicBezTo>
                <a:close/>
                <a:moveTo>
                  <a:pt x="186" y="73"/>
                </a:moveTo>
                <a:cubicBezTo>
                  <a:pt x="164" y="73"/>
                  <a:pt x="164" y="73"/>
                  <a:pt x="164" y="73"/>
                </a:cubicBezTo>
                <a:cubicBezTo>
                  <a:pt x="164" y="95"/>
                  <a:pt x="164" y="95"/>
                  <a:pt x="164" y="95"/>
                </a:cubicBezTo>
                <a:cubicBezTo>
                  <a:pt x="153" y="95"/>
                  <a:pt x="153" y="95"/>
                  <a:pt x="153" y="95"/>
                </a:cubicBezTo>
                <a:cubicBezTo>
                  <a:pt x="153" y="73"/>
                  <a:pt x="153" y="73"/>
                  <a:pt x="153" y="73"/>
                </a:cubicBezTo>
                <a:cubicBezTo>
                  <a:pt x="131" y="73"/>
                  <a:pt x="131" y="73"/>
                  <a:pt x="131" y="73"/>
                </a:cubicBezTo>
                <a:cubicBezTo>
                  <a:pt x="131" y="62"/>
                  <a:pt x="131" y="62"/>
                  <a:pt x="131" y="62"/>
                </a:cubicBezTo>
                <a:cubicBezTo>
                  <a:pt x="153" y="62"/>
                  <a:pt x="153" y="62"/>
                  <a:pt x="153" y="62"/>
                </a:cubicBezTo>
                <a:cubicBezTo>
                  <a:pt x="153" y="40"/>
                  <a:pt x="153" y="40"/>
                  <a:pt x="153" y="40"/>
                </a:cubicBezTo>
                <a:cubicBezTo>
                  <a:pt x="164" y="40"/>
                  <a:pt x="164" y="40"/>
                  <a:pt x="164" y="40"/>
                </a:cubicBezTo>
                <a:cubicBezTo>
                  <a:pt x="164" y="62"/>
                  <a:pt x="164" y="62"/>
                  <a:pt x="164" y="62"/>
                </a:cubicBezTo>
                <a:cubicBezTo>
                  <a:pt x="186" y="62"/>
                  <a:pt x="186" y="62"/>
                  <a:pt x="186" y="62"/>
                </a:cubicBezTo>
                <a:lnTo>
                  <a:pt x="186" y="73"/>
                </a:lnTo>
                <a:close/>
                <a:moveTo>
                  <a:pt x="102" y="59"/>
                </a:moveTo>
                <a:cubicBezTo>
                  <a:pt x="101" y="55"/>
                  <a:pt x="98" y="52"/>
                  <a:pt x="95" y="50"/>
                </a:cubicBezTo>
                <a:cubicBezTo>
                  <a:pt x="92" y="47"/>
                  <a:pt x="89" y="46"/>
                  <a:pt x="85" y="46"/>
                </a:cubicBezTo>
                <a:cubicBezTo>
                  <a:pt x="80" y="46"/>
                  <a:pt x="76" y="48"/>
                  <a:pt x="73" y="52"/>
                </a:cubicBezTo>
                <a:cubicBezTo>
                  <a:pt x="70" y="56"/>
                  <a:pt x="69" y="60"/>
                  <a:pt x="69" y="66"/>
                </a:cubicBezTo>
                <a:cubicBezTo>
                  <a:pt x="69" y="69"/>
                  <a:pt x="69" y="73"/>
                  <a:pt x="70" y="77"/>
                </a:cubicBezTo>
                <a:cubicBezTo>
                  <a:pt x="71" y="81"/>
                  <a:pt x="73" y="84"/>
                  <a:pt x="75" y="88"/>
                </a:cubicBezTo>
                <a:cubicBezTo>
                  <a:pt x="77" y="91"/>
                  <a:pt x="79" y="94"/>
                  <a:pt x="82" y="96"/>
                </a:cubicBezTo>
                <a:cubicBezTo>
                  <a:pt x="85" y="99"/>
                  <a:pt x="88" y="100"/>
                  <a:pt x="92" y="100"/>
                </a:cubicBezTo>
                <a:cubicBezTo>
                  <a:pt x="98" y="100"/>
                  <a:pt x="102" y="98"/>
                  <a:pt x="104" y="95"/>
                </a:cubicBezTo>
                <a:cubicBezTo>
                  <a:pt x="107" y="91"/>
                  <a:pt x="108" y="87"/>
                  <a:pt x="108" y="81"/>
                </a:cubicBezTo>
                <a:cubicBezTo>
                  <a:pt x="108" y="74"/>
                  <a:pt x="106" y="66"/>
                  <a:pt x="102" y="59"/>
                </a:cubicBezTo>
                <a:close/>
                <a:moveTo>
                  <a:pt x="114" y="142"/>
                </a:moveTo>
                <a:cubicBezTo>
                  <a:pt x="113" y="142"/>
                  <a:pt x="112" y="141"/>
                  <a:pt x="111" y="140"/>
                </a:cubicBezTo>
                <a:cubicBezTo>
                  <a:pt x="109" y="138"/>
                  <a:pt x="109" y="138"/>
                  <a:pt x="109" y="138"/>
                </a:cubicBezTo>
                <a:cubicBezTo>
                  <a:pt x="108" y="137"/>
                  <a:pt x="107" y="137"/>
                  <a:pt x="106" y="136"/>
                </a:cubicBezTo>
                <a:cubicBezTo>
                  <a:pt x="104" y="134"/>
                  <a:pt x="104" y="134"/>
                  <a:pt x="104" y="134"/>
                </a:cubicBezTo>
                <a:cubicBezTo>
                  <a:pt x="103" y="133"/>
                  <a:pt x="102" y="133"/>
                  <a:pt x="101" y="132"/>
                </a:cubicBezTo>
                <a:cubicBezTo>
                  <a:pt x="98" y="130"/>
                  <a:pt x="98" y="130"/>
                  <a:pt x="98" y="130"/>
                </a:cubicBezTo>
                <a:cubicBezTo>
                  <a:pt x="98" y="130"/>
                  <a:pt x="96" y="130"/>
                  <a:pt x="94" y="130"/>
                </a:cubicBezTo>
                <a:cubicBezTo>
                  <a:pt x="88" y="130"/>
                  <a:pt x="82" y="131"/>
                  <a:pt x="76" y="132"/>
                </a:cubicBezTo>
                <a:cubicBezTo>
                  <a:pt x="71" y="134"/>
                  <a:pt x="67" y="136"/>
                  <a:pt x="64" y="139"/>
                </a:cubicBezTo>
                <a:cubicBezTo>
                  <a:pt x="61" y="142"/>
                  <a:pt x="59" y="147"/>
                  <a:pt x="59" y="152"/>
                </a:cubicBezTo>
                <a:cubicBezTo>
                  <a:pt x="59" y="156"/>
                  <a:pt x="60" y="159"/>
                  <a:pt x="62" y="162"/>
                </a:cubicBezTo>
                <a:cubicBezTo>
                  <a:pt x="64" y="165"/>
                  <a:pt x="67" y="168"/>
                  <a:pt x="70" y="170"/>
                </a:cubicBezTo>
                <a:cubicBezTo>
                  <a:pt x="73" y="171"/>
                  <a:pt x="77" y="173"/>
                  <a:pt x="81" y="174"/>
                </a:cubicBezTo>
                <a:cubicBezTo>
                  <a:pt x="84" y="174"/>
                  <a:pt x="88" y="175"/>
                  <a:pt x="91" y="175"/>
                </a:cubicBezTo>
                <a:cubicBezTo>
                  <a:pt x="95" y="175"/>
                  <a:pt x="98" y="174"/>
                  <a:pt x="101" y="174"/>
                </a:cubicBezTo>
                <a:cubicBezTo>
                  <a:pt x="104" y="173"/>
                  <a:pt x="107" y="172"/>
                  <a:pt x="110" y="170"/>
                </a:cubicBezTo>
                <a:cubicBezTo>
                  <a:pt x="112" y="169"/>
                  <a:pt x="114" y="167"/>
                  <a:pt x="116" y="164"/>
                </a:cubicBezTo>
                <a:cubicBezTo>
                  <a:pt x="118" y="162"/>
                  <a:pt x="118" y="158"/>
                  <a:pt x="118" y="155"/>
                </a:cubicBezTo>
                <a:cubicBezTo>
                  <a:pt x="118" y="153"/>
                  <a:pt x="118" y="152"/>
                  <a:pt x="118" y="151"/>
                </a:cubicBezTo>
                <a:cubicBezTo>
                  <a:pt x="118" y="150"/>
                  <a:pt x="117" y="149"/>
                  <a:pt x="117" y="148"/>
                </a:cubicBezTo>
                <a:cubicBezTo>
                  <a:pt x="117" y="147"/>
                  <a:pt x="116" y="146"/>
                  <a:pt x="115" y="145"/>
                </a:cubicBezTo>
                <a:cubicBezTo>
                  <a:pt x="115" y="144"/>
                  <a:pt x="114" y="143"/>
                  <a:pt x="114" y="14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noEditPoints="1"/>
          </p:cNvSpPr>
          <p:nvPr/>
        </p:nvSpPr>
        <p:spPr bwMode="auto">
          <a:xfrm>
            <a:off x="9658097" y="8666169"/>
            <a:ext cx="542290" cy="548640"/>
          </a:xfrm>
          <a:custGeom>
            <a:avLst/>
            <a:gdLst>
              <a:gd name="T0" fmla="*/ 210 w 340"/>
              <a:gd name="T1" fmla="*/ 215 h 344"/>
              <a:gd name="T2" fmla="*/ 168 w 340"/>
              <a:gd name="T3" fmla="*/ 232 h 344"/>
              <a:gd name="T4" fmla="*/ 126 w 340"/>
              <a:gd name="T5" fmla="*/ 215 h 344"/>
              <a:gd name="T6" fmla="*/ 108 w 340"/>
              <a:gd name="T7" fmla="*/ 172 h 344"/>
              <a:gd name="T8" fmla="*/ 94 w 340"/>
              <a:gd name="T9" fmla="*/ 157 h 344"/>
              <a:gd name="T10" fmla="*/ 96 w 340"/>
              <a:gd name="T11" fmla="*/ 245 h 344"/>
              <a:gd name="T12" fmla="*/ 235 w 340"/>
              <a:gd name="T13" fmla="*/ 247 h 344"/>
              <a:gd name="T14" fmla="*/ 242 w 340"/>
              <a:gd name="T15" fmla="*/ 240 h 344"/>
              <a:gd name="T16" fmla="*/ 225 w 340"/>
              <a:gd name="T17" fmla="*/ 157 h 344"/>
              <a:gd name="T18" fmla="*/ 223 w 340"/>
              <a:gd name="T19" fmla="*/ 196 h 344"/>
              <a:gd name="T20" fmla="*/ 194 w 340"/>
              <a:gd name="T21" fmla="*/ 199 h 344"/>
              <a:gd name="T22" fmla="*/ 205 w 340"/>
              <a:gd name="T23" fmla="*/ 172 h 344"/>
              <a:gd name="T24" fmla="*/ 194 w 340"/>
              <a:gd name="T25" fmla="*/ 145 h 344"/>
              <a:gd name="T26" fmla="*/ 168 w 340"/>
              <a:gd name="T27" fmla="*/ 134 h 344"/>
              <a:gd name="T28" fmla="*/ 142 w 340"/>
              <a:gd name="T29" fmla="*/ 145 h 344"/>
              <a:gd name="T30" fmla="*/ 131 w 340"/>
              <a:gd name="T31" fmla="*/ 172 h 344"/>
              <a:gd name="T32" fmla="*/ 142 w 340"/>
              <a:gd name="T33" fmla="*/ 199 h 344"/>
              <a:gd name="T34" fmla="*/ 168 w 340"/>
              <a:gd name="T35" fmla="*/ 210 h 344"/>
              <a:gd name="T36" fmla="*/ 212 w 340"/>
              <a:gd name="T37" fmla="*/ 97 h 344"/>
              <a:gd name="T38" fmla="*/ 205 w 340"/>
              <a:gd name="T39" fmla="*/ 104 h 344"/>
              <a:gd name="T40" fmla="*/ 207 w 340"/>
              <a:gd name="T41" fmla="*/ 132 h 344"/>
              <a:gd name="T42" fmla="*/ 235 w 340"/>
              <a:gd name="T43" fmla="*/ 134 h 344"/>
              <a:gd name="T44" fmla="*/ 242 w 340"/>
              <a:gd name="T45" fmla="*/ 127 h 344"/>
              <a:gd name="T46" fmla="*/ 240 w 340"/>
              <a:gd name="T47" fmla="*/ 99 h 344"/>
              <a:gd name="T48" fmla="*/ 212 w 340"/>
              <a:gd name="T49" fmla="*/ 97 h 344"/>
              <a:gd name="T50" fmla="*/ 52 w 340"/>
              <a:gd name="T51" fmla="*/ 7 h 344"/>
              <a:gd name="T52" fmla="*/ 7 w 340"/>
              <a:gd name="T53" fmla="*/ 53 h 344"/>
              <a:gd name="T54" fmla="*/ 0 w 340"/>
              <a:gd name="T55" fmla="*/ 258 h 344"/>
              <a:gd name="T56" fmla="*/ 25 w 340"/>
              <a:gd name="T57" fmla="*/ 319 h 344"/>
              <a:gd name="T58" fmla="*/ 85 w 340"/>
              <a:gd name="T59" fmla="*/ 344 h 344"/>
              <a:gd name="T60" fmla="*/ 288 w 340"/>
              <a:gd name="T61" fmla="*/ 337 h 344"/>
              <a:gd name="T62" fmla="*/ 333 w 340"/>
              <a:gd name="T63" fmla="*/ 291 h 344"/>
              <a:gd name="T64" fmla="*/ 340 w 340"/>
              <a:gd name="T65" fmla="*/ 86 h 344"/>
              <a:gd name="T66" fmla="*/ 315 w 340"/>
              <a:gd name="T67" fmla="*/ 25 h 344"/>
              <a:gd name="T68" fmla="*/ 255 w 340"/>
              <a:gd name="T69" fmla="*/ 0 h 344"/>
              <a:gd name="T70" fmla="*/ 265 w 340"/>
              <a:gd name="T71" fmla="*/ 247 h 344"/>
              <a:gd name="T72" fmla="*/ 242 w 340"/>
              <a:gd name="T73" fmla="*/ 270 h 344"/>
              <a:gd name="T74" fmla="*/ 78 w 340"/>
              <a:gd name="T75" fmla="*/ 263 h 344"/>
              <a:gd name="T76" fmla="*/ 71 w 340"/>
              <a:gd name="T77" fmla="*/ 97 h 344"/>
              <a:gd name="T78" fmla="*/ 94 w 340"/>
              <a:gd name="T79" fmla="*/ 74 h 344"/>
              <a:gd name="T80" fmla="*/ 258 w 340"/>
              <a:gd name="T81" fmla="*/ 81 h 344"/>
              <a:gd name="T82" fmla="*/ 265 w 340"/>
              <a:gd name="T83" fmla="*/ 2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344">
                <a:moveTo>
                  <a:pt x="223" y="196"/>
                </a:moveTo>
                <a:cubicBezTo>
                  <a:pt x="220" y="203"/>
                  <a:pt x="215" y="209"/>
                  <a:pt x="210" y="215"/>
                </a:cubicBezTo>
                <a:cubicBezTo>
                  <a:pt x="205" y="220"/>
                  <a:pt x="199" y="224"/>
                  <a:pt x="191" y="227"/>
                </a:cubicBezTo>
                <a:cubicBezTo>
                  <a:pt x="184" y="231"/>
                  <a:pt x="176" y="232"/>
                  <a:pt x="168" y="232"/>
                </a:cubicBezTo>
                <a:cubicBezTo>
                  <a:pt x="160" y="232"/>
                  <a:pt x="152" y="231"/>
                  <a:pt x="145" y="227"/>
                </a:cubicBezTo>
                <a:cubicBezTo>
                  <a:pt x="138" y="224"/>
                  <a:pt x="131" y="220"/>
                  <a:pt x="126" y="215"/>
                </a:cubicBezTo>
                <a:cubicBezTo>
                  <a:pt x="120" y="209"/>
                  <a:pt x="116" y="203"/>
                  <a:pt x="113" y="196"/>
                </a:cubicBezTo>
                <a:cubicBezTo>
                  <a:pt x="110" y="188"/>
                  <a:pt x="108" y="180"/>
                  <a:pt x="108" y="172"/>
                </a:cubicBezTo>
                <a:cubicBezTo>
                  <a:pt x="108" y="168"/>
                  <a:pt x="109" y="162"/>
                  <a:pt x="110" y="157"/>
                </a:cubicBezTo>
                <a:cubicBezTo>
                  <a:pt x="94" y="157"/>
                  <a:pt x="94" y="157"/>
                  <a:pt x="94" y="157"/>
                </a:cubicBezTo>
                <a:cubicBezTo>
                  <a:pt x="94" y="240"/>
                  <a:pt x="94" y="240"/>
                  <a:pt x="94" y="240"/>
                </a:cubicBezTo>
                <a:cubicBezTo>
                  <a:pt x="94" y="242"/>
                  <a:pt x="94" y="244"/>
                  <a:pt x="96" y="245"/>
                </a:cubicBezTo>
                <a:cubicBezTo>
                  <a:pt x="97" y="247"/>
                  <a:pt x="99" y="247"/>
                  <a:pt x="101" y="247"/>
                </a:cubicBezTo>
                <a:cubicBezTo>
                  <a:pt x="235" y="247"/>
                  <a:pt x="235" y="247"/>
                  <a:pt x="235" y="247"/>
                </a:cubicBezTo>
                <a:cubicBezTo>
                  <a:pt x="237" y="247"/>
                  <a:pt x="239" y="247"/>
                  <a:pt x="240" y="245"/>
                </a:cubicBezTo>
                <a:cubicBezTo>
                  <a:pt x="242" y="244"/>
                  <a:pt x="242" y="242"/>
                  <a:pt x="242" y="240"/>
                </a:cubicBezTo>
                <a:cubicBezTo>
                  <a:pt x="242" y="157"/>
                  <a:pt x="242" y="157"/>
                  <a:pt x="242" y="157"/>
                </a:cubicBezTo>
                <a:cubicBezTo>
                  <a:pt x="225" y="157"/>
                  <a:pt x="225" y="157"/>
                  <a:pt x="225" y="157"/>
                </a:cubicBezTo>
                <a:cubicBezTo>
                  <a:pt x="227" y="162"/>
                  <a:pt x="227" y="168"/>
                  <a:pt x="227" y="172"/>
                </a:cubicBezTo>
                <a:cubicBezTo>
                  <a:pt x="227" y="180"/>
                  <a:pt x="226" y="188"/>
                  <a:pt x="223" y="196"/>
                </a:cubicBezTo>
                <a:close/>
                <a:moveTo>
                  <a:pt x="183" y="207"/>
                </a:moveTo>
                <a:cubicBezTo>
                  <a:pt x="187" y="205"/>
                  <a:pt x="191" y="202"/>
                  <a:pt x="194" y="199"/>
                </a:cubicBezTo>
                <a:cubicBezTo>
                  <a:pt x="198" y="195"/>
                  <a:pt x="200" y="191"/>
                  <a:pt x="202" y="187"/>
                </a:cubicBezTo>
                <a:cubicBezTo>
                  <a:pt x="204" y="182"/>
                  <a:pt x="205" y="177"/>
                  <a:pt x="205" y="172"/>
                </a:cubicBezTo>
                <a:cubicBezTo>
                  <a:pt x="205" y="167"/>
                  <a:pt x="204" y="162"/>
                  <a:pt x="202" y="157"/>
                </a:cubicBezTo>
                <a:cubicBezTo>
                  <a:pt x="200" y="153"/>
                  <a:pt x="198" y="149"/>
                  <a:pt x="194" y="145"/>
                </a:cubicBezTo>
                <a:cubicBezTo>
                  <a:pt x="191" y="142"/>
                  <a:pt x="187" y="139"/>
                  <a:pt x="183" y="137"/>
                </a:cubicBezTo>
                <a:cubicBezTo>
                  <a:pt x="178" y="135"/>
                  <a:pt x="173" y="134"/>
                  <a:pt x="168" y="134"/>
                </a:cubicBezTo>
                <a:cubicBezTo>
                  <a:pt x="163" y="134"/>
                  <a:pt x="158" y="135"/>
                  <a:pt x="154" y="137"/>
                </a:cubicBezTo>
                <a:cubicBezTo>
                  <a:pt x="149" y="139"/>
                  <a:pt x="145" y="142"/>
                  <a:pt x="142" y="145"/>
                </a:cubicBezTo>
                <a:cubicBezTo>
                  <a:pt x="138" y="149"/>
                  <a:pt x="135" y="153"/>
                  <a:pt x="134" y="157"/>
                </a:cubicBezTo>
                <a:cubicBezTo>
                  <a:pt x="132" y="162"/>
                  <a:pt x="131" y="167"/>
                  <a:pt x="131" y="172"/>
                </a:cubicBezTo>
                <a:cubicBezTo>
                  <a:pt x="131" y="177"/>
                  <a:pt x="132" y="182"/>
                  <a:pt x="134" y="187"/>
                </a:cubicBezTo>
                <a:cubicBezTo>
                  <a:pt x="135" y="191"/>
                  <a:pt x="138" y="195"/>
                  <a:pt x="142" y="199"/>
                </a:cubicBezTo>
                <a:cubicBezTo>
                  <a:pt x="145" y="202"/>
                  <a:pt x="149" y="205"/>
                  <a:pt x="154" y="207"/>
                </a:cubicBezTo>
                <a:cubicBezTo>
                  <a:pt x="158" y="209"/>
                  <a:pt x="163" y="210"/>
                  <a:pt x="168" y="210"/>
                </a:cubicBezTo>
                <a:cubicBezTo>
                  <a:pt x="173" y="210"/>
                  <a:pt x="178" y="209"/>
                  <a:pt x="183" y="207"/>
                </a:cubicBezTo>
                <a:close/>
                <a:moveTo>
                  <a:pt x="212" y="97"/>
                </a:moveTo>
                <a:cubicBezTo>
                  <a:pt x="210" y="97"/>
                  <a:pt x="208" y="98"/>
                  <a:pt x="207" y="99"/>
                </a:cubicBezTo>
                <a:cubicBezTo>
                  <a:pt x="206" y="100"/>
                  <a:pt x="205" y="102"/>
                  <a:pt x="205" y="104"/>
                </a:cubicBezTo>
                <a:cubicBezTo>
                  <a:pt x="205" y="127"/>
                  <a:pt x="205" y="127"/>
                  <a:pt x="205" y="127"/>
                </a:cubicBezTo>
                <a:cubicBezTo>
                  <a:pt x="205" y="129"/>
                  <a:pt x="206" y="131"/>
                  <a:pt x="207" y="132"/>
                </a:cubicBezTo>
                <a:cubicBezTo>
                  <a:pt x="208" y="134"/>
                  <a:pt x="210" y="134"/>
                  <a:pt x="212" y="134"/>
                </a:cubicBezTo>
                <a:cubicBezTo>
                  <a:pt x="235" y="134"/>
                  <a:pt x="235" y="134"/>
                  <a:pt x="235" y="134"/>
                </a:cubicBezTo>
                <a:cubicBezTo>
                  <a:pt x="237" y="134"/>
                  <a:pt x="239" y="134"/>
                  <a:pt x="240" y="132"/>
                </a:cubicBezTo>
                <a:cubicBezTo>
                  <a:pt x="242" y="131"/>
                  <a:pt x="242" y="129"/>
                  <a:pt x="242" y="127"/>
                </a:cubicBezTo>
                <a:cubicBezTo>
                  <a:pt x="242" y="104"/>
                  <a:pt x="242" y="104"/>
                  <a:pt x="242" y="104"/>
                </a:cubicBezTo>
                <a:cubicBezTo>
                  <a:pt x="242" y="102"/>
                  <a:pt x="242" y="100"/>
                  <a:pt x="240" y="99"/>
                </a:cubicBezTo>
                <a:cubicBezTo>
                  <a:pt x="239" y="98"/>
                  <a:pt x="237" y="97"/>
                  <a:pt x="235" y="97"/>
                </a:cubicBezTo>
                <a:lnTo>
                  <a:pt x="212" y="97"/>
                </a:lnTo>
                <a:close/>
                <a:moveTo>
                  <a:pt x="85" y="0"/>
                </a:moveTo>
                <a:cubicBezTo>
                  <a:pt x="73" y="0"/>
                  <a:pt x="62" y="2"/>
                  <a:pt x="52" y="7"/>
                </a:cubicBezTo>
                <a:cubicBezTo>
                  <a:pt x="42" y="11"/>
                  <a:pt x="33" y="18"/>
                  <a:pt x="25" y="25"/>
                </a:cubicBezTo>
                <a:cubicBezTo>
                  <a:pt x="17" y="33"/>
                  <a:pt x="11" y="42"/>
                  <a:pt x="7" y="53"/>
                </a:cubicBezTo>
                <a:cubicBezTo>
                  <a:pt x="2" y="63"/>
                  <a:pt x="0" y="74"/>
                  <a:pt x="0" y="86"/>
                </a:cubicBezTo>
                <a:cubicBezTo>
                  <a:pt x="0" y="258"/>
                  <a:pt x="0" y="258"/>
                  <a:pt x="0" y="258"/>
                </a:cubicBezTo>
                <a:cubicBezTo>
                  <a:pt x="0" y="269"/>
                  <a:pt x="2" y="281"/>
                  <a:pt x="7" y="291"/>
                </a:cubicBezTo>
                <a:cubicBezTo>
                  <a:pt x="11" y="302"/>
                  <a:pt x="17" y="311"/>
                  <a:pt x="25" y="319"/>
                </a:cubicBezTo>
                <a:cubicBezTo>
                  <a:pt x="33" y="327"/>
                  <a:pt x="42" y="333"/>
                  <a:pt x="52" y="337"/>
                </a:cubicBezTo>
                <a:cubicBezTo>
                  <a:pt x="62" y="342"/>
                  <a:pt x="73" y="344"/>
                  <a:pt x="85" y="344"/>
                </a:cubicBezTo>
                <a:cubicBezTo>
                  <a:pt x="255" y="344"/>
                  <a:pt x="255" y="344"/>
                  <a:pt x="255" y="344"/>
                </a:cubicBezTo>
                <a:cubicBezTo>
                  <a:pt x="266" y="344"/>
                  <a:pt x="277" y="342"/>
                  <a:pt x="288" y="337"/>
                </a:cubicBezTo>
                <a:cubicBezTo>
                  <a:pt x="298" y="333"/>
                  <a:pt x="307" y="327"/>
                  <a:pt x="315" y="319"/>
                </a:cubicBezTo>
                <a:cubicBezTo>
                  <a:pt x="323" y="311"/>
                  <a:pt x="329" y="302"/>
                  <a:pt x="333" y="291"/>
                </a:cubicBezTo>
                <a:cubicBezTo>
                  <a:pt x="338" y="281"/>
                  <a:pt x="340" y="269"/>
                  <a:pt x="340" y="258"/>
                </a:cubicBezTo>
                <a:cubicBezTo>
                  <a:pt x="340" y="86"/>
                  <a:pt x="340" y="86"/>
                  <a:pt x="340" y="86"/>
                </a:cubicBezTo>
                <a:cubicBezTo>
                  <a:pt x="340" y="74"/>
                  <a:pt x="338" y="63"/>
                  <a:pt x="333" y="53"/>
                </a:cubicBezTo>
                <a:cubicBezTo>
                  <a:pt x="329" y="42"/>
                  <a:pt x="323" y="33"/>
                  <a:pt x="315" y="25"/>
                </a:cubicBezTo>
                <a:cubicBezTo>
                  <a:pt x="307" y="18"/>
                  <a:pt x="298" y="11"/>
                  <a:pt x="288" y="7"/>
                </a:cubicBezTo>
                <a:cubicBezTo>
                  <a:pt x="277" y="2"/>
                  <a:pt x="266" y="0"/>
                  <a:pt x="255" y="0"/>
                </a:cubicBezTo>
                <a:lnTo>
                  <a:pt x="85" y="0"/>
                </a:lnTo>
                <a:close/>
                <a:moveTo>
                  <a:pt x="265" y="247"/>
                </a:moveTo>
                <a:cubicBezTo>
                  <a:pt x="265" y="254"/>
                  <a:pt x="263" y="259"/>
                  <a:pt x="258" y="263"/>
                </a:cubicBezTo>
                <a:cubicBezTo>
                  <a:pt x="254" y="268"/>
                  <a:pt x="249" y="270"/>
                  <a:pt x="242" y="270"/>
                </a:cubicBezTo>
                <a:cubicBezTo>
                  <a:pt x="94" y="270"/>
                  <a:pt x="94" y="270"/>
                  <a:pt x="94" y="270"/>
                </a:cubicBezTo>
                <a:cubicBezTo>
                  <a:pt x="88" y="270"/>
                  <a:pt x="82" y="268"/>
                  <a:pt x="78" y="263"/>
                </a:cubicBezTo>
                <a:cubicBezTo>
                  <a:pt x="74" y="259"/>
                  <a:pt x="71" y="254"/>
                  <a:pt x="71" y="247"/>
                </a:cubicBezTo>
                <a:cubicBezTo>
                  <a:pt x="71" y="97"/>
                  <a:pt x="71" y="97"/>
                  <a:pt x="71" y="97"/>
                </a:cubicBezTo>
                <a:cubicBezTo>
                  <a:pt x="71" y="91"/>
                  <a:pt x="74" y="85"/>
                  <a:pt x="78" y="81"/>
                </a:cubicBezTo>
                <a:cubicBezTo>
                  <a:pt x="82" y="77"/>
                  <a:pt x="88" y="74"/>
                  <a:pt x="94" y="74"/>
                </a:cubicBezTo>
                <a:cubicBezTo>
                  <a:pt x="242" y="74"/>
                  <a:pt x="242" y="74"/>
                  <a:pt x="242" y="74"/>
                </a:cubicBezTo>
                <a:cubicBezTo>
                  <a:pt x="249" y="74"/>
                  <a:pt x="254" y="77"/>
                  <a:pt x="258" y="81"/>
                </a:cubicBezTo>
                <a:cubicBezTo>
                  <a:pt x="263" y="85"/>
                  <a:pt x="265" y="91"/>
                  <a:pt x="265" y="97"/>
                </a:cubicBezTo>
                <a:lnTo>
                  <a:pt x="265" y="24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noEditPoints="1"/>
          </p:cNvSpPr>
          <p:nvPr/>
        </p:nvSpPr>
        <p:spPr bwMode="auto">
          <a:xfrm>
            <a:off x="8079275" y="8666169"/>
            <a:ext cx="542290" cy="548640"/>
          </a:xfrm>
          <a:custGeom>
            <a:avLst/>
            <a:gdLst>
              <a:gd name="T0" fmla="*/ 80 w 320"/>
              <a:gd name="T1" fmla="*/ 0 h 324"/>
              <a:gd name="T2" fmla="*/ 49 w 320"/>
              <a:gd name="T3" fmla="*/ 6 h 324"/>
              <a:gd name="T4" fmla="*/ 24 w 320"/>
              <a:gd name="T5" fmla="*/ 23 h 324"/>
              <a:gd name="T6" fmla="*/ 6 w 320"/>
              <a:gd name="T7" fmla="*/ 49 h 324"/>
              <a:gd name="T8" fmla="*/ 0 w 320"/>
              <a:gd name="T9" fmla="*/ 80 h 324"/>
              <a:gd name="T10" fmla="*/ 0 w 320"/>
              <a:gd name="T11" fmla="*/ 242 h 324"/>
              <a:gd name="T12" fmla="*/ 6 w 320"/>
              <a:gd name="T13" fmla="*/ 274 h 324"/>
              <a:gd name="T14" fmla="*/ 24 w 320"/>
              <a:gd name="T15" fmla="*/ 300 h 324"/>
              <a:gd name="T16" fmla="*/ 49 w 320"/>
              <a:gd name="T17" fmla="*/ 317 h 324"/>
              <a:gd name="T18" fmla="*/ 80 w 320"/>
              <a:gd name="T19" fmla="*/ 324 h 324"/>
              <a:gd name="T20" fmla="*/ 240 w 320"/>
              <a:gd name="T21" fmla="*/ 324 h 324"/>
              <a:gd name="T22" fmla="*/ 271 w 320"/>
              <a:gd name="T23" fmla="*/ 317 h 324"/>
              <a:gd name="T24" fmla="*/ 297 w 320"/>
              <a:gd name="T25" fmla="*/ 300 h 324"/>
              <a:gd name="T26" fmla="*/ 314 w 320"/>
              <a:gd name="T27" fmla="*/ 274 h 324"/>
              <a:gd name="T28" fmla="*/ 320 w 320"/>
              <a:gd name="T29" fmla="*/ 242 h 324"/>
              <a:gd name="T30" fmla="*/ 320 w 320"/>
              <a:gd name="T31" fmla="*/ 80 h 324"/>
              <a:gd name="T32" fmla="*/ 314 w 320"/>
              <a:gd name="T33" fmla="*/ 49 h 324"/>
              <a:gd name="T34" fmla="*/ 297 w 320"/>
              <a:gd name="T35" fmla="*/ 23 h 324"/>
              <a:gd name="T36" fmla="*/ 271 w 320"/>
              <a:gd name="T37" fmla="*/ 6 h 324"/>
              <a:gd name="T38" fmla="*/ 240 w 320"/>
              <a:gd name="T39" fmla="*/ 0 h 324"/>
              <a:gd name="T40" fmla="*/ 80 w 320"/>
              <a:gd name="T41" fmla="*/ 0 h 324"/>
              <a:gd name="T42" fmla="*/ 147 w 320"/>
              <a:gd name="T43" fmla="*/ 236 h 324"/>
              <a:gd name="T44" fmla="*/ 125 w 320"/>
              <a:gd name="T45" fmla="*/ 221 h 324"/>
              <a:gd name="T46" fmla="*/ 103 w 320"/>
              <a:gd name="T47" fmla="*/ 198 h 324"/>
              <a:gd name="T48" fmla="*/ 84 w 320"/>
              <a:gd name="T49" fmla="*/ 172 h 324"/>
              <a:gd name="T50" fmla="*/ 72 w 320"/>
              <a:gd name="T51" fmla="*/ 144 h 324"/>
              <a:gd name="T52" fmla="*/ 72 w 320"/>
              <a:gd name="T53" fmla="*/ 118 h 324"/>
              <a:gd name="T54" fmla="*/ 91 w 320"/>
              <a:gd name="T55" fmla="*/ 89 h 324"/>
              <a:gd name="T56" fmla="*/ 118 w 320"/>
              <a:gd name="T57" fmla="*/ 80 h 324"/>
              <a:gd name="T58" fmla="*/ 138 w 320"/>
              <a:gd name="T59" fmla="*/ 85 h 324"/>
              <a:gd name="T60" fmla="*/ 150 w 320"/>
              <a:gd name="T61" fmla="*/ 96 h 324"/>
              <a:gd name="T62" fmla="*/ 157 w 320"/>
              <a:gd name="T63" fmla="*/ 107 h 324"/>
              <a:gd name="T64" fmla="*/ 160 w 320"/>
              <a:gd name="T65" fmla="*/ 111 h 324"/>
              <a:gd name="T66" fmla="*/ 163 w 320"/>
              <a:gd name="T67" fmla="*/ 107 h 324"/>
              <a:gd name="T68" fmla="*/ 171 w 320"/>
              <a:gd name="T69" fmla="*/ 96 h 324"/>
              <a:gd name="T70" fmla="*/ 183 w 320"/>
              <a:gd name="T71" fmla="*/ 85 h 324"/>
              <a:gd name="T72" fmla="*/ 203 w 320"/>
              <a:gd name="T73" fmla="*/ 80 h 324"/>
              <a:gd name="T74" fmla="*/ 230 w 320"/>
              <a:gd name="T75" fmla="*/ 89 h 324"/>
              <a:gd name="T76" fmla="*/ 248 w 320"/>
              <a:gd name="T77" fmla="*/ 118 h 324"/>
              <a:gd name="T78" fmla="*/ 248 w 320"/>
              <a:gd name="T79" fmla="*/ 144 h 324"/>
              <a:gd name="T80" fmla="*/ 238 w 320"/>
              <a:gd name="T81" fmla="*/ 172 h 324"/>
              <a:gd name="T82" fmla="*/ 220 w 320"/>
              <a:gd name="T83" fmla="*/ 198 h 324"/>
              <a:gd name="T84" fmla="*/ 199 w 320"/>
              <a:gd name="T85" fmla="*/ 221 h 324"/>
              <a:gd name="T86" fmla="*/ 178 w 320"/>
              <a:gd name="T87" fmla="*/ 236 h 324"/>
              <a:gd name="T88" fmla="*/ 163 w 320"/>
              <a:gd name="T89" fmla="*/ 242 h 324"/>
              <a:gd name="T90" fmla="*/ 147 w 320"/>
              <a:gd name="T91" fmla="*/ 23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0" h="324">
                <a:moveTo>
                  <a:pt x="80" y="0"/>
                </a:moveTo>
                <a:cubicBezTo>
                  <a:pt x="69" y="0"/>
                  <a:pt x="59" y="2"/>
                  <a:pt x="49" y="6"/>
                </a:cubicBezTo>
                <a:cubicBezTo>
                  <a:pt x="39" y="10"/>
                  <a:pt x="31" y="16"/>
                  <a:pt x="24" y="23"/>
                </a:cubicBezTo>
                <a:cubicBezTo>
                  <a:pt x="16" y="31"/>
                  <a:pt x="11" y="39"/>
                  <a:pt x="6" y="49"/>
                </a:cubicBezTo>
                <a:cubicBezTo>
                  <a:pt x="2" y="59"/>
                  <a:pt x="0" y="69"/>
                  <a:pt x="0" y="80"/>
                </a:cubicBezTo>
                <a:cubicBezTo>
                  <a:pt x="0" y="242"/>
                  <a:pt x="0" y="242"/>
                  <a:pt x="0" y="242"/>
                </a:cubicBezTo>
                <a:cubicBezTo>
                  <a:pt x="0" y="253"/>
                  <a:pt x="2" y="264"/>
                  <a:pt x="6" y="274"/>
                </a:cubicBezTo>
                <a:cubicBezTo>
                  <a:pt x="11" y="284"/>
                  <a:pt x="16" y="292"/>
                  <a:pt x="24" y="300"/>
                </a:cubicBezTo>
                <a:cubicBezTo>
                  <a:pt x="31" y="307"/>
                  <a:pt x="39" y="313"/>
                  <a:pt x="49" y="317"/>
                </a:cubicBezTo>
                <a:cubicBezTo>
                  <a:pt x="59" y="321"/>
                  <a:pt x="69" y="324"/>
                  <a:pt x="80" y="324"/>
                </a:cubicBezTo>
                <a:cubicBezTo>
                  <a:pt x="240" y="324"/>
                  <a:pt x="240" y="324"/>
                  <a:pt x="240" y="324"/>
                </a:cubicBezTo>
                <a:cubicBezTo>
                  <a:pt x="251" y="324"/>
                  <a:pt x="262" y="321"/>
                  <a:pt x="271" y="317"/>
                </a:cubicBezTo>
                <a:cubicBezTo>
                  <a:pt x="281" y="313"/>
                  <a:pt x="289" y="307"/>
                  <a:pt x="297" y="300"/>
                </a:cubicBezTo>
                <a:cubicBezTo>
                  <a:pt x="304" y="292"/>
                  <a:pt x="310" y="284"/>
                  <a:pt x="314" y="274"/>
                </a:cubicBezTo>
                <a:cubicBezTo>
                  <a:pt x="318" y="264"/>
                  <a:pt x="320" y="253"/>
                  <a:pt x="320" y="242"/>
                </a:cubicBezTo>
                <a:cubicBezTo>
                  <a:pt x="320" y="80"/>
                  <a:pt x="320" y="80"/>
                  <a:pt x="320" y="80"/>
                </a:cubicBezTo>
                <a:cubicBezTo>
                  <a:pt x="320" y="69"/>
                  <a:pt x="318" y="59"/>
                  <a:pt x="314" y="49"/>
                </a:cubicBezTo>
                <a:cubicBezTo>
                  <a:pt x="310" y="39"/>
                  <a:pt x="304" y="31"/>
                  <a:pt x="297" y="23"/>
                </a:cubicBezTo>
                <a:cubicBezTo>
                  <a:pt x="289" y="16"/>
                  <a:pt x="281" y="10"/>
                  <a:pt x="271" y="6"/>
                </a:cubicBezTo>
                <a:cubicBezTo>
                  <a:pt x="262" y="2"/>
                  <a:pt x="251" y="0"/>
                  <a:pt x="240" y="0"/>
                </a:cubicBezTo>
                <a:lnTo>
                  <a:pt x="80" y="0"/>
                </a:lnTo>
                <a:close/>
                <a:moveTo>
                  <a:pt x="147" y="236"/>
                </a:moveTo>
                <a:cubicBezTo>
                  <a:pt x="140" y="233"/>
                  <a:pt x="133" y="227"/>
                  <a:pt x="125" y="221"/>
                </a:cubicBezTo>
                <a:cubicBezTo>
                  <a:pt x="118" y="214"/>
                  <a:pt x="110" y="207"/>
                  <a:pt x="103" y="198"/>
                </a:cubicBezTo>
                <a:cubicBezTo>
                  <a:pt x="96" y="190"/>
                  <a:pt x="89" y="181"/>
                  <a:pt x="84" y="172"/>
                </a:cubicBezTo>
                <a:cubicBezTo>
                  <a:pt x="78" y="162"/>
                  <a:pt x="74" y="153"/>
                  <a:pt x="72" y="144"/>
                </a:cubicBezTo>
                <a:cubicBezTo>
                  <a:pt x="69" y="135"/>
                  <a:pt x="69" y="126"/>
                  <a:pt x="72" y="118"/>
                </a:cubicBezTo>
                <a:cubicBezTo>
                  <a:pt x="76" y="104"/>
                  <a:pt x="82" y="95"/>
                  <a:pt x="91" y="89"/>
                </a:cubicBezTo>
                <a:cubicBezTo>
                  <a:pt x="100" y="83"/>
                  <a:pt x="109" y="80"/>
                  <a:pt x="118" y="80"/>
                </a:cubicBezTo>
                <a:cubicBezTo>
                  <a:pt x="126" y="80"/>
                  <a:pt x="132" y="82"/>
                  <a:pt x="138" y="85"/>
                </a:cubicBezTo>
                <a:cubicBezTo>
                  <a:pt x="143" y="89"/>
                  <a:pt x="147" y="92"/>
                  <a:pt x="150" y="96"/>
                </a:cubicBezTo>
                <a:cubicBezTo>
                  <a:pt x="153" y="100"/>
                  <a:pt x="155" y="103"/>
                  <a:pt x="157" y="107"/>
                </a:cubicBezTo>
                <a:cubicBezTo>
                  <a:pt x="158" y="110"/>
                  <a:pt x="159" y="111"/>
                  <a:pt x="160" y="111"/>
                </a:cubicBezTo>
                <a:cubicBezTo>
                  <a:pt x="160" y="111"/>
                  <a:pt x="162" y="110"/>
                  <a:pt x="163" y="107"/>
                </a:cubicBezTo>
                <a:cubicBezTo>
                  <a:pt x="165" y="103"/>
                  <a:pt x="167" y="100"/>
                  <a:pt x="171" y="96"/>
                </a:cubicBezTo>
                <a:cubicBezTo>
                  <a:pt x="174" y="92"/>
                  <a:pt x="178" y="89"/>
                  <a:pt x="183" y="85"/>
                </a:cubicBezTo>
                <a:cubicBezTo>
                  <a:pt x="189" y="82"/>
                  <a:pt x="195" y="80"/>
                  <a:pt x="203" y="80"/>
                </a:cubicBezTo>
                <a:cubicBezTo>
                  <a:pt x="212" y="81"/>
                  <a:pt x="221" y="84"/>
                  <a:pt x="230" y="89"/>
                </a:cubicBezTo>
                <a:cubicBezTo>
                  <a:pt x="238" y="95"/>
                  <a:pt x="244" y="104"/>
                  <a:pt x="248" y="118"/>
                </a:cubicBezTo>
                <a:cubicBezTo>
                  <a:pt x="251" y="126"/>
                  <a:pt x="251" y="135"/>
                  <a:pt x="248" y="144"/>
                </a:cubicBezTo>
                <a:cubicBezTo>
                  <a:pt x="246" y="153"/>
                  <a:pt x="243" y="162"/>
                  <a:pt x="238" y="172"/>
                </a:cubicBezTo>
                <a:cubicBezTo>
                  <a:pt x="233" y="181"/>
                  <a:pt x="227" y="190"/>
                  <a:pt x="220" y="198"/>
                </a:cubicBezTo>
                <a:cubicBezTo>
                  <a:pt x="213" y="207"/>
                  <a:pt x="206" y="214"/>
                  <a:pt x="199" y="221"/>
                </a:cubicBezTo>
                <a:cubicBezTo>
                  <a:pt x="191" y="227"/>
                  <a:pt x="185" y="233"/>
                  <a:pt x="178" y="236"/>
                </a:cubicBezTo>
                <a:cubicBezTo>
                  <a:pt x="172" y="240"/>
                  <a:pt x="167" y="242"/>
                  <a:pt x="163" y="242"/>
                </a:cubicBezTo>
                <a:cubicBezTo>
                  <a:pt x="159" y="242"/>
                  <a:pt x="153" y="240"/>
                  <a:pt x="147" y="23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noEditPoints="1"/>
          </p:cNvSpPr>
          <p:nvPr/>
        </p:nvSpPr>
        <p:spPr bwMode="auto">
          <a:xfrm>
            <a:off x="6500453" y="8666169"/>
            <a:ext cx="542290" cy="548640"/>
          </a:xfrm>
          <a:custGeom>
            <a:avLst/>
            <a:gdLst>
              <a:gd name="T0" fmla="*/ 33 w 218"/>
              <a:gd name="T1" fmla="*/ 5 h 220"/>
              <a:gd name="T2" fmla="*/ 4 w 218"/>
              <a:gd name="T3" fmla="*/ 34 h 220"/>
              <a:gd name="T4" fmla="*/ 0 w 218"/>
              <a:gd name="T5" fmla="*/ 165 h 220"/>
              <a:gd name="T6" fmla="*/ 16 w 218"/>
              <a:gd name="T7" fmla="*/ 204 h 220"/>
              <a:gd name="T8" fmla="*/ 55 w 218"/>
              <a:gd name="T9" fmla="*/ 220 h 220"/>
              <a:gd name="T10" fmla="*/ 185 w 218"/>
              <a:gd name="T11" fmla="*/ 216 h 220"/>
              <a:gd name="T12" fmla="*/ 214 w 218"/>
              <a:gd name="T13" fmla="*/ 186 h 220"/>
              <a:gd name="T14" fmla="*/ 218 w 218"/>
              <a:gd name="T15" fmla="*/ 55 h 220"/>
              <a:gd name="T16" fmla="*/ 202 w 218"/>
              <a:gd name="T17" fmla="*/ 17 h 220"/>
              <a:gd name="T18" fmla="*/ 164 w 218"/>
              <a:gd name="T19" fmla="*/ 0 h 220"/>
              <a:gd name="T20" fmla="*/ 135 w 218"/>
              <a:gd name="T21" fmla="*/ 138 h 220"/>
              <a:gd name="T22" fmla="*/ 114 w 218"/>
              <a:gd name="T23" fmla="*/ 141 h 220"/>
              <a:gd name="T24" fmla="*/ 103 w 218"/>
              <a:gd name="T25" fmla="*/ 135 h 220"/>
              <a:gd name="T26" fmla="*/ 95 w 218"/>
              <a:gd name="T27" fmla="*/ 154 h 220"/>
              <a:gd name="T28" fmla="*/ 79 w 218"/>
              <a:gd name="T29" fmla="*/ 172 h 220"/>
              <a:gd name="T30" fmla="*/ 79 w 218"/>
              <a:gd name="T31" fmla="*/ 161 h 220"/>
              <a:gd name="T32" fmla="*/ 82 w 218"/>
              <a:gd name="T33" fmla="*/ 141 h 220"/>
              <a:gd name="T34" fmla="*/ 88 w 218"/>
              <a:gd name="T35" fmla="*/ 119 h 220"/>
              <a:gd name="T36" fmla="*/ 88 w 218"/>
              <a:gd name="T37" fmla="*/ 101 h 220"/>
              <a:gd name="T38" fmla="*/ 91 w 218"/>
              <a:gd name="T39" fmla="*/ 84 h 220"/>
              <a:gd name="T40" fmla="*/ 105 w 218"/>
              <a:gd name="T41" fmla="*/ 78 h 220"/>
              <a:gd name="T42" fmla="*/ 112 w 218"/>
              <a:gd name="T43" fmla="*/ 95 h 220"/>
              <a:gd name="T44" fmla="*/ 105 w 218"/>
              <a:gd name="T45" fmla="*/ 117 h 220"/>
              <a:gd name="T46" fmla="*/ 114 w 218"/>
              <a:gd name="T47" fmla="*/ 129 h 220"/>
              <a:gd name="T48" fmla="*/ 131 w 218"/>
              <a:gd name="T49" fmla="*/ 123 h 220"/>
              <a:gd name="T50" fmla="*/ 141 w 218"/>
              <a:gd name="T51" fmla="*/ 100 h 220"/>
              <a:gd name="T52" fmla="*/ 137 w 218"/>
              <a:gd name="T53" fmla="*/ 74 h 220"/>
              <a:gd name="T54" fmla="*/ 108 w 218"/>
              <a:gd name="T55" fmla="*/ 60 h 220"/>
              <a:gd name="T56" fmla="*/ 77 w 218"/>
              <a:gd name="T57" fmla="*/ 81 h 220"/>
              <a:gd name="T58" fmla="*/ 75 w 218"/>
              <a:gd name="T59" fmla="*/ 107 h 220"/>
              <a:gd name="T60" fmla="*/ 79 w 218"/>
              <a:gd name="T61" fmla="*/ 118 h 220"/>
              <a:gd name="T62" fmla="*/ 62 w 218"/>
              <a:gd name="T63" fmla="*/ 113 h 220"/>
              <a:gd name="T64" fmla="*/ 63 w 218"/>
              <a:gd name="T65" fmla="*/ 75 h 220"/>
              <a:gd name="T66" fmla="*/ 96 w 218"/>
              <a:gd name="T67" fmla="*/ 50 h 220"/>
              <a:gd name="T68" fmla="*/ 134 w 218"/>
              <a:gd name="T69" fmla="*/ 53 h 220"/>
              <a:gd name="T70" fmla="*/ 156 w 218"/>
              <a:gd name="T71" fmla="*/ 73 h 220"/>
              <a:gd name="T72" fmla="*/ 160 w 218"/>
              <a:gd name="T73" fmla="*/ 99 h 220"/>
              <a:gd name="T74" fmla="*/ 152 w 218"/>
              <a:gd name="T75" fmla="*/ 124 h 220"/>
              <a:gd name="T76" fmla="*/ 135 w 218"/>
              <a:gd name="T77" fmla="*/ 13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8" h="220">
                <a:moveTo>
                  <a:pt x="55" y="0"/>
                </a:moveTo>
                <a:cubicBezTo>
                  <a:pt x="47" y="0"/>
                  <a:pt x="40" y="2"/>
                  <a:pt x="33" y="5"/>
                </a:cubicBezTo>
                <a:cubicBezTo>
                  <a:pt x="27" y="8"/>
                  <a:pt x="21" y="12"/>
                  <a:pt x="16" y="17"/>
                </a:cubicBezTo>
                <a:cubicBezTo>
                  <a:pt x="11" y="22"/>
                  <a:pt x="7" y="27"/>
                  <a:pt x="4" y="34"/>
                </a:cubicBezTo>
                <a:cubicBezTo>
                  <a:pt x="2" y="41"/>
                  <a:pt x="0" y="48"/>
                  <a:pt x="0" y="55"/>
                </a:cubicBezTo>
                <a:cubicBezTo>
                  <a:pt x="0" y="165"/>
                  <a:pt x="0" y="165"/>
                  <a:pt x="0" y="165"/>
                </a:cubicBezTo>
                <a:cubicBezTo>
                  <a:pt x="0" y="172"/>
                  <a:pt x="2" y="180"/>
                  <a:pt x="4" y="186"/>
                </a:cubicBezTo>
                <a:cubicBezTo>
                  <a:pt x="7" y="193"/>
                  <a:pt x="11" y="199"/>
                  <a:pt x="16" y="204"/>
                </a:cubicBezTo>
                <a:cubicBezTo>
                  <a:pt x="21" y="209"/>
                  <a:pt x="27" y="213"/>
                  <a:pt x="33" y="216"/>
                </a:cubicBezTo>
                <a:cubicBezTo>
                  <a:pt x="40" y="219"/>
                  <a:pt x="47" y="220"/>
                  <a:pt x="55" y="220"/>
                </a:cubicBezTo>
                <a:cubicBezTo>
                  <a:pt x="164" y="220"/>
                  <a:pt x="164" y="220"/>
                  <a:pt x="164" y="220"/>
                </a:cubicBezTo>
                <a:cubicBezTo>
                  <a:pt x="171" y="220"/>
                  <a:pt x="178" y="219"/>
                  <a:pt x="185" y="216"/>
                </a:cubicBezTo>
                <a:cubicBezTo>
                  <a:pt x="191" y="213"/>
                  <a:pt x="197" y="209"/>
                  <a:pt x="202" y="204"/>
                </a:cubicBezTo>
                <a:cubicBezTo>
                  <a:pt x="207" y="199"/>
                  <a:pt x="211" y="193"/>
                  <a:pt x="214" y="186"/>
                </a:cubicBezTo>
                <a:cubicBezTo>
                  <a:pt x="217" y="180"/>
                  <a:pt x="218" y="172"/>
                  <a:pt x="218" y="165"/>
                </a:cubicBezTo>
                <a:cubicBezTo>
                  <a:pt x="218" y="55"/>
                  <a:pt x="218" y="55"/>
                  <a:pt x="218" y="55"/>
                </a:cubicBezTo>
                <a:cubicBezTo>
                  <a:pt x="218" y="48"/>
                  <a:pt x="217" y="41"/>
                  <a:pt x="214" y="34"/>
                </a:cubicBezTo>
                <a:cubicBezTo>
                  <a:pt x="211" y="27"/>
                  <a:pt x="207" y="22"/>
                  <a:pt x="202" y="17"/>
                </a:cubicBezTo>
                <a:cubicBezTo>
                  <a:pt x="197" y="12"/>
                  <a:pt x="191" y="8"/>
                  <a:pt x="185" y="5"/>
                </a:cubicBezTo>
                <a:cubicBezTo>
                  <a:pt x="178" y="2"/>
                  <a:pt x="171" y="0"/>
                  <a:pt x="164" y="0"/>
                </a:cubicBezTo>
                <a:lnTo>
                  <a:pt x="55" y="0"/>
                </a:lnTo>
                <a:close/>
                <a:moveTo>
                  <a:pt x="135" y="138"/>
                </a:moveTo>
                <a:cubicBezTo>
                  <a:pt x="132" y="140"/>
                  <a:pt x="129" y="141"/>
                  <a:pt x="125" y="141"/>
                </a:cubicBezTo>
                <a:cubicBezTo>
                  <a:pt x="121" y="142"/>
                  <a:pt x="118" y="142"/>
                  <a:pt x="114" y="141"/>
                </a:cubicBezTo>
                <a:cubicBezTo>
                  <a:pt x="110" y="141"/>
                  <a:pt x="107" y="140"/>
                  <a:pt x="105" y="138"/>
                </a:cubicBezTo>
                <a:cubicBezTo>
                  <a:pt x="104" y="137"/>
                  <a:pt x="103" y="136"/>
                  <a:pt x="103" y="135"/>
                </a:cubicBezTo>
                <a:cubicBezTo>
                  <a:pt x="102" y="134"/>
                  <a:pt x="102" y="134"/>
                  <a:pt x="101" y="134"/>
                </a:cubicBezTo>
                <a:cubicBezTo>
                  <a:pt x="99" y="141"/>
                  <a:pt x="97" y="147"/>
                  <a:pt x="95" y="154"/>
                </a:cubicBezTo>
                <a:cubicBezTo>
                  <a:pt x="93" y="161"/>
                  <a:pt x="91" y="167"/>
                  <a:pt x="88" y="172"/>
                </a:cubicBezTo>
                <a:cubicBezTo>
                  <a:pt x="79" y="172"/>
                  <a:pt x="79" y="172"/>
                  <a:pt x="79" y="172"/>
                </a:cubicBezTo>
                <a:cubicBezTo>
                  <a:pt x="79" y="172"/>
                  <a:pt x="79" y="172"/>
                  <a:pt x="79" y="172"/>
                </a:cubicBezTo>
                <a:cubicBezTo>
                  <a:pt x="79" y="169"/>
                  <a:pt x="78" y="166"/>
                  <a:pt x="79" y="161"/>
                </a:cubicBezTo>
                <a:cubicBezTo>
                  <a:pt x="79" y="157"/>
                  <a:pt x="79" y="154"/>
                  <a:pt x="80" y="152"/>
                </a:cubicBezTo>
                <a:cubicBezTo>
                  <a:pt x="80" y="148"/>
                  <a:pt x="81" y="145"/>
                  <a:pt x="82" y="141"/>
                </a:cubicBezTo>
                <a:cubicBezTo>
                  <a:pt x="83" y="138"/>
                  <a:pt x="84" y="134"/>
                  <a:pt x="85" y="130"/>
                </a:cubicBezTo>
                <a:cubicBezTo>
                  <a:pt x="87" y="127"/>
                  <a:pt x="88" y="123"/>
                  <a:pt x="88" y="119"/>
                </a:cubicBezTo>
                <a:cubicBezTo>
                  <a:pt x="89" y="116"/>
                  <a:pt x="90" y="112"/>
                  <a:pt x="90" y="109"/>
                </a:cubicBezTo>
                <a:cubicBezTo>
                  <a:pt x="90" y="106"/>
                  <a:pt x="89" y="104"/>
                  <a:pt x="88" y="101"/>
                </a:cubicBezTo>
                <a:cubicBezTo>
                  <a:pt x="88" y="98"/>
                  <a:pt x="87" y="95"/>
                  <a:pt x="88" y="92"/>
                </a:cubicBezTo>
                <a:cubicBezTo>
                  <a:pt x="88" y="89"/>
                  <a:pt x="89" y="87"/>
                  <a:pt x="91" y="84"/>
                </a:cubicBezTo>
                <a:cubicBezTo>
                  <a:pt x="93" y="82"/>
                  <a:pt x="96" y="80"/>
                  <a:pt x="98" y="79"/>
                </a:cubicBezTo>
                <a:cubicBezTo>
                  <a:pt x="100" y="77"/>
                  <a:pt x="103" y="77"/>
                  <a:pt x="105" y="78"/>
                </a:cubicBezTo>
                <a:cubicBezTo>
                  <a:pt x="108" y="78"/>
                  <a:pt x="110" y="80"/>
                  <a:pt x="111" y="83"/>
                </a:cubicBezTo>
                <a:cubicBezTo>
                  <a:pt x="113" y="87"/>
                  <a:pt x="113" y="91"/>
                  <a:pt x="112" y="95"/>
                </a:cubicBezTo>
                <a:cubicBezTo>
                  <a:pt x="111" y="99"/>
                  <a:pt x="110" y="103"/>
                  <a:pt x="108" y="107"/>
                </a:cubicBezTo>
                <a:cubicBezTo>
                  <a:pt x="107" y="111"/>
                  <a:pt x="106" y="114"/>
                  <a:pt x="105" y="117"/>
                </a:cubicBezTo>
                <a:cubicBezTo>
                  <a:pt x="105" y="121"/>
                  <a:pt x="106" y="124"/>
                  <a:pt x="109" y="126"/>
                </a:cubicBezTo>
                <a:cubicBezTo>
                  <a:pt x="110" y="127"/>
                  <a:pt x="112" y="128"/>
                  <a:pt x="114" y="129"/>
                </a:cubicBezTo>
                <a:cubicBezTo>
                  <a:pt x="117" y="129"/>
                  <a:pt x="119" y="129"/>
                  <a:pt x="122" y="129"/>
                </a:cubicBezTo>
                <a:cubicBezTo>
                  <a:pt x="125" y="128"/>
                  <a:pt x="129" y="126"/>
                  <a:pt x="131" y="123"/>
                </a:cubicBezTo>
                <a:cubicBezTo>
                  <a:pt x="134" y="120"/>
                  <a:pt x="136" y="117"/>
                  <a:pt x="138" y="113"/>
                </a:cubicBezTo>
                <a:cubicBezTo>
                  <a:pt x="140" y="109"/>
                  <a:pt x="141" y="105"/>
                  <a:pt x="141" y="100"/>
                </a:cubicBezTo>
                <a:cubicBezTo>
                  <a:pt x="142" y="95"/>
                  <a:pt x="141" y="90"/>
                  <a:pt x="141" y="86"/>
                </a:cubicBezTo>
                <a:cubicBezTo>
                  <a:pt x="140" y="81"/>
                  <a:pt x="139" y="77"/>
                  <a:pt x="137" y="74"/>
                </a:cubicBezTo>
                <a:cubicBezTo>
                  <a:pt x="135" y="70"/>
                  <a:pt x="132" y="67"/>
                  <a:pt x="129" y="65"/>
                </a:cubicBezTo>
                <a:cubicBezTo>
                  <a:pt x="122" y="61"/>
                  <a:pt x="115" y="60"/>
                  <a:pt x="108" y="60"/>
                </a:cubicBezTo>
                <a:cubicBezTo>
                  <a:pt x="101" y="61"/>
                  <a:pt x="95" y="63"/>
                  <a:pt x="89" y="67"/>
                </a:cubicBezTo>
                <a:cubicBezTo>
                  <a:pt x="84" y="71"/>
                  <a:pt x="80" y="75"/>
                  <a:pt x="77" y="81"/>
                </a:cubicBezTo>
                <a:cubicBezTo>
                  <a:pt x="73" y="87"/>
                  <a:pt x="72" y="93"/>
                  <a:pt x="73" y="100"/>
                </a:cubicBezTo>
                <a:cubicBezTo>
                  <a:pt x="73" y="102"/>
                  <a:pt x="74" y="105"/>
                  <a:pt x="75" y="107"/>
                </a:cubicBezTo>
                <a:cubicBezTo>
                  <a:pt x="76" y="109"/>
                  <a:pt x="77" y="110"/>
                  <a:pt x="78" y="112"/>
                </a:cubicBezTo>
                <a:cubicBezTo>
                  <a:pt x="79" y="114"/>
                  <a:pt x="79" y="116"/>
                  <a:pt x="79" y="118"/>
                </a:cubicBezTo>
                <a:cubicBezTo>
                  <a:pt x="79" y="120"/>
                  <a:pt x="78" y="122"/>
                  <a:pt x="76" y="124"/>
                </a:cubicBezTo>
                <a:cubicBezTo>
                  <a:pt x="69" y="121"/>
                  <a:pt x="64" y="118"/>
                  <a:pt x="62" y="113"/>
                </a:cubicBezTo>
                <a:cubicBezTo>
                  <a:pt x="59" y="109"/>
                  <a:pt x="58" y="103"/>
                  <a:pt x="58" y="95"/>
                </a:cubicBezTo>
                <a:cubicBezTo>
                  <a:pt x="58" y="88"/>
                  <a:pt x="60" y="81"/>
                  <a:pt x="63" y="75"/>
                </a:cubicBezTo>
                <a:cubicBezTo>
                  <a:pt x="67" y="69"/>
                  <a:pt x="71" y="63"/>
                  <a:pt x="77" y="59"/>
                </a:cubicBezTo>
                <a:cubicBezTo>
                  <a:pt x="82" y="55"/>
                  <a:pt x="89" y="52"/>
                  <a:pt x="96" y="50"/>
                </a:cubicBezTo>
                <a:cubicBezTo>
                  <a:pt x="104" y="48"/>
                  <a:pt x="111" y="48"/>
                  <a:pt x="119" y="49"/>
                </a:cubicBezTo>
                <a:cubicBezTo>
                  <a:pt x="125" y="49"/>
                  <a:pt x="130" y="51"/>
                  <a:pt x="134" y="53"/>
                </a:cubicBezTo>
                <a:cubicBezTo>
                  <a:pt x="139" y="55"/>
                  <a:pt x="143" y="58"/>
                  <a:pt x="147" y="61"/>
                </a:cubicBezTo>
                <a:cubicBezTo>
                  <a:pt x="150" y="65"/>
                  <a:pt x="153" y="68"/>
                  <a:pt x="156" y="73"/>
                </a:cubicBezTo>
                <a:cubicBezTo>
                  <a:pt x="158" y="77"/>
                  <a:pt x="159" y="81"/>
                  <a:pt x="160" y="86"/>
                </a:cubicBezTo>
                <a:cubicBezTo>
                  <a:pt x="160" y="90"/>
                  <a:pt x="160" y="94"/>
                  <a:pt x="160" y="99"/>
                </a:cubicBezTo>
                <a:cubicBezTo>
                  <a:pt x="159" y="103"/>
                  <a:pt x="158" y="108"/>
                  <a:pt x="157" y="112"/>
                </a:cubicBezTo>
                <a:cubicBezTo>
                  <a:pt x="156" y="117"/>
                  <a:pt x="154" y="121"/>
                  <a:pt x="152" y="124"/>
                </a:cubicBezTo>
                <a:cubicBezTo>
                  <a:pt x="149" y="128"/>
                  <a:pt x="147" y="131"/>
                  <a:pt x="144" y="134"/>
                </a:cubicBezTo>
                <a:cubicBezTo>
                  <a:pt x="142" y="135"/>
                  <a:pt x="139" y="137"/>
                  <a:pt x="135" y="13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noEditPoints="1"/>
          </p:cNvSpPr>
          <p:nvPr/>
        </p:nvSpPr>
        <p:spPr bwMode="auto">
          <a:xfrm>
            <a:off x="12819551" y="8668074"/>
            <a:ext cx="541020" cy="546735"/>
          </a:xfrm>
          <a:custGeom>
            <a:avLst/>
            <a:gdLst>
              <a:gd name="T0" fmla="*/ 92 w 368"/>
              <a:gd name="T1" fmla="*/ 0 h 372"/>
              <a:gd name="T2" fmla="*/ 56 w 368"/>
              <a:gd name="T3" fmla="*/ 7 h 372"/>
              <a:gd name="T4" fmla="*/ 27 w 368"/>
              <a:gd name="T5" fmla="*/ 27 h 372"/>
              <a:gd name="T6" fmla="*/ 7 w 368"/>
              <a:gd name="T7" fmla="*/ 57 h 372"/>
              <a:gd name="T8" fmla="*/ 0 w 368"/>
              <a:gd name="T9" fmla="*/ 93 h 372"/>
              <a:gd name="T10" fmla="*/ 0 w 368"/>
              <a:gd name="T11" fmla="*/ 279 h 372"/>
              <a:gd name="T12" fmla="*/ 7 w 368"/>
              <a:gd name="T13" fmla="*/ 315 h 372"/>
              <a:gd name="T14" fmla="*/ 27 w 368"/>
              <a:gd name="T15" fmla="*/ 345 h 372"/>
              <a:gd name="T16" fmla="*/ 56 w 368"/>
              <a:gd name="T17" fmla="*/ 365 h 372"/>
              <a:gd name="T18" fmla="*/ 92 w 368"/>
              <a:gd name="T19" fmla="*/ 372 h 372"/>
              <a:gd name="T20" fmla="*/ 276 w 368"/>
              <a:gd name="T21" fmla="*/ 372 h 372"/>
              <a:gd name="T22" fmla="*/ 312 w 368"/>
              <a:gd name="T23" fmla="*/ 365 h 372"/>
              <a:gd name="T24" fmla="*/ 341 w 368"/>
              <a:gd name="T25" fmla="*/ 345 h 372"/>
              <a:gd name="T26" fmla="*/ 361 w 368"/>
              <a:gd name="T27" fmla="*/ 315 h 372"/>
              <a:gd name="T28" fmla="*/ 368 w 368"/>
              <a:gd name="T29" fmla="*/ 279 h 372"/>
              <a:gd name="T30" fmla="*/ 368 w 368"/>
              <a:gd name="T31" fmla="*/ 93 h 372"/>
              <a:gd name="T32" fmla="*/ 361 w 368"/>
              <a:gd name="T33" fmla="*/ 57 h 372"/>
              <a:gd name="T34" fmla="*/ 341 w 368"/>
              <a:gd name="T35" fmla="*/ 27 h 372"/>
              <a:gd name="T36" fmla="*/ 312 w 368"/>
              <a:gd name="T37" fmla="*/ 7 h 372"/>
              <a:gd name="T38" fmla="*/ 276 w 368"/>
              <a:gd name="T39" fmla="*/ 0 h 372"/>
              <a:gd name="T40" fmla="*/ 92 w 368"/>
              <a:gd name="T41" fmla="*/ 0 h 372"/>
              <a:gd name="T42" fmla="*/ 269 w 368"/>
              <a:gd name="T43" fmla="*/ 191 h 372"/>
              <a:gd name="T44" fmla="*/ 241 w 368"/>
              <a:gd name="T45" fmla="*/ 230 h 372"/>
              <a:gd name="T46" fmla="*/ 212 w 368"/>
              <a:gd name="T47" fmla="*/ 259 h 372"/>
              <a:gd name="T48" fmla="*/ 191 w 368"/>
              <a:gd name="T49" fmla="*/ 275 h 372"/>
              <a:gd name="T50" fmla="*/ 177 w 368"/>
              <a:gd name="T51" fmla="*/ 279 h 372"/>
              <a:gd name="T52" fmla="*/ 164 w 368"/>
              <a:gd name="T53" fmla="*/ 275 h 372"/>
              <a:gd name="T54" fmla="*/ 154 w 368"/>
              <a:gd name="T55" fmla="*/ 267 h 372"/>
              <a:gd name="T56" fmla="*/ 147 w 368"/>
              <a:gd name="T57" fmla="*/ 257 h 372"/>
              <a:gd name="T58" fmla="*/ 142 w 368"/>
              <a:gd name="T59" fmla="*/ 245 h 372"/>
              <a:gd name="T60" fmla="*/ 136 w 368"/>
              <a:gd name="T61" fmla="*/ 226 h 372"/>
              <a:gd name="T62" fmla="*/ 129 w 368"/>
              <a:gd name="T63" fmla="*/ 204 h 372"/>
              <a:gd name="T64" fmla="*/ 122 w 368"/>
              <a:gd name="T65" fmla="*/ 182 h 372"/>
              <a:gd name="T66" fmla="*/ 116 w 368"/>
              <a:gd name="T67" fmla="*/ 165 h 372"/>
              <a:gd name="T68" fmla="*/ 112 w 368"/>
              <a:gd name="T69" fmla="*/ 156 h 372"/>
              <a:gd name="T70" fmla="*/ 106 w 368"/>
              <a:gd name="T71" fmla="*/ 154 h 372"/>
              <a:gd name="T72" fmla="*/ 98 w 368"/>
              <a:gd name="T73" fmla="*/ 157 h 372"/>
              <a:gd name="T74" fmla="*/ 89 w 368"/>
              <a:gd name="T75" fmla="*/ 163 h 372"/>
              <a:gd name="T76" fmla="*/ 80 w 368"/>
              <a:gd name="T77" fmla="*/ 152 h 372"/>
              <a:gd name="T78" fmla="*/ 102 w 368"/>
              <a:gd name="T79" fmla="*/ 131 h 372"/>
              <a:gd name="T80" fmla="*/ 122 w 368"/>
              <a:gd name="T81" fmla="*/ 116 h 372"/>
              <a:gd name="T82" fmla="*/ 142 w 368"/>
              <a:gd name="T83" fmla="*/ 106 h 372"/>
              <a:gd name="T84" fmla="*/ 159 w 368"/>
              <a:gd name="T85" fmla="*/ 111 h 372"/>
              <a:gd name="T86" fmla="*/ 168 w 368"/>
              <a:gd name="T87" fmla="*/ 129 h 372"/>
              <a:gd name="T88" fmla="*/ 173 w 368"/>
              <a:gd name="T89" fmla="*/ 152 h 372"/>
              <a:gd name="T90" fmla="*/ 178 w 368"/>
              <a:gd name="T91" fmla="*/ 175 h 372"/>
              <a:gd name="T92" fmla="*/ 186 w 368"/>
              <a:gd name="T93" fmla="*/ 204 h 372"/>
              <a:gd name="T94" fmla="*/ 194 w 368"/>
              <a:gd name="T95" fmla="*/ 215 h 372"/>
              <a:gd name="T96" fmla="*/ 207 w 368"/>
              <a:gd name="T97" fmla="*/ 205 h 372"/>
              <a:gd name="T98" fmla="*/ 223 w 368"/>
              <a:gd name="T99" fmla="*/ 179 h 372"/>
              <a:gd name="T100" fmla="*/ 228 w 368"/>
              <a:gd name="T101" fmla="*/ 163 h 372"/>
              <a:gd name="T102" fmla="*/ 225 w 368"/>
              <a:gd name="T103" fmla="*/ 152 h 372"/>
              <a:gd name="T104" fmla="*/ 215 w 368"/>
              <a:gd name="T105" fmla="*/ 147 h 372"/>
              <a:gd name="T106" fmla="*/ 199 w 368"/>
              <a:gd name="T107" fmla="*/ 152 h 372"/>
              <a:gd name="T108" fmla="*/ 210 w 368"/>
              <a:gd name="T109" fmla="*/ 128 h 372"/>
              <a:gd name="T110" fmla="*/ 229 w 368"/>
              <a:gd name="T111" fmla="*/ 112 h 372"/>
              <a:gd name="T112" fmla="*/ 251 w 368"/>
              <a:gd name="T113" fmla="*/ 105 h 372"/>
              <a:gd name="T114" fmla="*/ 271 w 368"/>
              <a:gd name="T115" fmla="*/ 108 h 372"/>
              <a:gd name="T116" fmla="*/ 285 w 368"/>
              <a:gd name="T117" fmla="*/ 121 h 372"/>
              <a:gd name="T118" fmla="*/ 286 w 368"/>
              <a:gd name="T119" fmla="*/ 146 h 372"/>
              <a:gd name="T120" fmla="*/ 269 w 368"/>
              <a:gd name="T121" fmla="*/ 191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8" h="372">
                <a:moveTo>
                  <a:pt x="92" y="0"/>
                </a:moveTo>
                <a:cubicBezTo>
                  <a:pt x="79" y="0"/>
                  <a:pt x="67" y="2"/>
                  <a:pt x="56" y="7"/>
                </a:cubicBezTo>
                <a:cubicBezTo>
                  <a:pt x="45" y="12"/>
                  <a:pt x="35" y="19"/>
                  <a:pt x="27" y="27"/>
                </a:cubicBezTo>
                <a:cubicBezTo>
                  <a:pt x="19" y="36"/>
                  <a:pt x="12" y="46"/>
                  <a:pt x="7" y="57"/>
                </a:cubicBezTo>
                <a:cubicBezTo>
                  <a:pt x="2" y="68"/>
                  <a:pt x="0" y="80"/>
                  <a:pt x="0" y="93"/>
                </a:cubicBezTo>
                <a:cubicBezTo>
                  <a:pt x="0" y="279"/>
                  <a:pt x="0" y="279"/>
                  <a:pt x="0" y="279"/>
                </a:cubicBezTo>
                <a:cubicBezTo>
                  <a:pt x="0" y="291"/>
                  <a:pt x="2" y="304"/>
                  <a:pt x="7" y="315"/>
                </a:cubicBezTo>
                <a:cubicBezTo>
                  <a:pt x="12" y="326"/>
                  <a:pt x="19" y="336"/>
                  <a:pt x="27" y="345"/>
                </a:cubicBezTo>
                <a:cubicBezTo>
                  <a:pt x="35" y="353"/>
                  <a:pt x="45" y="360"/>
                  <a:pt x="56" y="365"/>
                </a:cubicBezTo>
                <a:cubicBezTo>
                  <a:pt x="67" y="370"/>
                  <a:pt x="79" y="372"/>
                  <a:pt x="92" y="372"/>
                </a:cubicBezTo>
                <a:cubicBezTo>
                  <a:pt x="276" y="372"/>
                  <a:pt x="276" y="372"/>
                  <a:pt x="276" y="372"/>
                </a:cubicBezTo>
                <a:cubicBezTo>
                  <a:pt x="289" y="372"/>
                  <a:pt x="301" y="370"/>
                  <a:pt x="312" y="365"/>
                </a:cubicBezTo>
                <a:cubicBezTo>
                  <a:pt x="323" y="360"/>
                  <a:pt x="333" y="353"/>
                  <a:pt x="341" y="345"/>
                </a:cubicBezTo>
                <a:cubicBezTo>
                  <a:pt x="349" y="336"/>
                  <a:pt x="356" y="326"/>
                  <a:pt x="361" y="315"/>
                </a:cubicBezTo>
                <a:cubicBezTo>
                  <a:pt x="366" y="304"/>
                  <a:pt x="368" y="291"/>
                  <a:pt x="368" y="279"/>
                </a:cubicBezTo>
                <a:cubicBezTo>
                  <a:pt x="368" y="93"/>
                  <a:pt x="368" y="93"/>
                  <a:pt x="368" y="93"/>
                </a:cubicBezTo>
                <a:cubicBezTo>
                  <a:pt x="368" y="80"/>
                  <a:pt x="366" y="68"/>
                  <a:pt x="361" y="57"/>
                </a:cubicBezTo>
                <a:cubicBezTo>
                  <a:pt x="356" y="46"/>
                  <a:pt x="349" y="36"/>
                  <a:pt x="341" y="27"/>
                </a:cubicBezTo>
                <a:cubicBezTo>
                  <a:pt x="333" y="19"/>
                  <a:pt x="323" y="12"/>
                  <a:pt x="312" y="7"/>
                </a:cubicBezTo>
                <a:cubicBezTo>
                  <a:pt x="301" y="2"/>
                  <a:pt x="289" y="0"/>
                  <a:pt x="276" y="0"/>
                </a:cubicBezTo>
                <a:lnTo>
                  <a:pt x="92" y="0"/>
                </a:lnTo>
                <a:close/>
                <a:moveTo>
                  <a:pt x="269" y="191"/>
                </a:moveTo>
                <a:cubicBezTo>
                  <a:pt x="261" y="205"/>
                  <a:pt x="251" y="218"/>
                  <a:pt x="241" y="230"/>
                </a:cubicBezTo>
                <a:cubicBezTo>
                  <a:pt x="231" y="241"/>
                  <a:pt x="222" y="251"/>
                  <a:pt x="212" y="259"/>
                </a:cubicBezTo>
                <a:cubicBezTo>
                  <a:pt x="203" y="266"/>
                  <a:pt x="196" y="272"/>
                  <a:pt x="191" y="275"/>
                </a:cubicBezTo>
                <a:cubicBezTo>
                  <a:pt x="186" y="278"/>
                  <a:pt x="181" y="279"/>
                  <a:pt x="177" y="279"/>
                </a:cubicBezTo>
                <a:cubicBezTo>
                  <a:pt x="172" y="278"/>
                  <a:pt x="168" y="277"/>
                  <a:pt x="164" y="275"/>
                </a:cubicBezTo>
                <a:cubicBezTo>
                  <a:pt x="161" y="273"/>
                  <a:pt x="157" y="270"/>
                  <a:pt x="154" y="267"/>
                </a:cubicBezTo>
                <a:cubicBezTo>
                  <a:pt x="151" y="264"/>
                  <a:pt x="149" y="260"/>
                  <a:pt x="147" y="257"/>
                </a:cubicBezTo>
                <a:cubicBezTo>
                  <a:pt x="146" y="255"/>
                  <a:pt x="145" y="251"/>
                  <a:pt x="142" y="245"/>
                </a:cubicBezTo>
                <a:cubicBezTo>
                  <a:pt x="140" y="239"/>
                  <a:pt x="138" y="233"/>
                  <a:pt x="136" y="226"/>
                </a:cubicBezTo>
                <a:cubicBezTo>
                  <a:pt x="134" y="219"/>
                  <a:pt x="132" y="211"/>
                  <a:pt x="129" y="204"/>
                </a:cubicBezTo>
                <a:cubicBezTo>
                  <a:pt x="127" y="196"/>
                  <a:pt x="124" y="189"/>
                  <a:pt x="122" y="182"/>
                </a:cubicBezTo>
                <a:cubicBezTo>
                  <a:pt x="120" y="175"/>
                  <a:pt x="118" y="170"/>
                  <a:pt x="116" y="165"/>
                </a:cubicBezTo>
                <a:cubicBezTo>
                  <a:pt x="114" y="160"/>
                  <a:pt x="113" y="157"/>
                  <a:pt x="112" y="156"/>
                </a:cubicBezTo>
                <a:cubicBezTo>
                  <a:pt x="111" y="155"/>
                  <a:pt x="109" y="154"/>
                  <a:pt x="106" y="154"/>
                </a:cubicBezTo>
                <a:cubicBezTo>
                  <a:pt x="104" y="155"/>
                  <a:pt x="101" y="155"/>
                  <a:pt x="98" y="157"/>
                </a:cubicBezTo>
                <a:cubicBezTo>
                  <a:pt x="95" y="158"/>
                  <a:pt x="92" y="160"/>
                  <a:pt x="89" y="163"/>
                </a:cubicBezTo>
                <a:cubicBezTo>
                  <a:pt x="80" y="152"/>
                  <a:pt x="80" y="152"/>
                  <a:pt x="80" y="152"/>
                </a:cubicBezTo>
                <a:cubicBezTo>
                  <a:pt x="87" y="144"/>
                  <a:pt x="94" y="137"/>
                  <a:pt x="102" y="131"/>
                </a:cubicBezTo>
                <a:cubicBezTo>
                  <a:pt x="108" y="126"/>
                  <a:pt x="114" y="121"/>
                  <a:pt x="122" y="116"/>
                </a:cubicBezTo>
                <a:cubicBezTo>
                  <a:pt x="129" y="111"/>
                  <a:pt x="136" y="108"/>
                  <a:pt x="142" y="106"/>
                </a:cubicBezTo>
                <a:cubicBezTo>
                  <a:pt x="149" y="105"/>
                  <a:pt x="155" y="107"/>
                  <a:pt x="159" y="111"/>
                </a:cubicBezTo>
                <a:cubicBezTo>
                  <a:pt x="163" y="116"/>
                  <a:pt x="166" y="121"/>
                  <a:pt x="168" y="129"/>
                </a:cubicBezTo>
                <a:cubicBezTo>
                  <a:pt x="170" y="136"/>
                  <a:pt x="172" y="144"/>
                  <a:pt x="173" y="152"/>
                </a:cubicBezTo>
                <a:cubicBezTo>
                  <a:pt x="174" y="161"/>
                  <a:pt x="176" y="168"/>
                  <a:pt x="178" y="175"/>
                </a:cubicBezTo>
                <a:cubicBezTo>
                  <a:pt x="181" y="188"/>
                  <a:pt x="184" y="198"/>
                  <a:pt x="186" y="204"/>
                </a:cubicBezTo>
                <a:cubicBezTo>
                  <a:pt x="189" y="211"/>
                  <a:pt x="191" y="215"/>
                  <a:pt x="194" y="215"/>
                </a:cubicBezTo>
                <a:cubicBezTo>
                  <a:pt x="198" y="215"/>
                  <a:pt x="202" y="211"/>
                  <a:pt x="207" y="205"/>
                </a:cubicBezTo>
                <a:cubicBezTo>
                  <a:pt x="212" y="198"/>
                  <a:pt x="218" y="190"/>
                  <a:pt x="223" y="179"/>
                </a:cubicBezTo>
                <a:cubicBezTo>
                  <a:pt x="226" y="173"/>
                  <a:pt x="228" y="168"/>
                  <a:pt x="228" y="163"/>
                </a:cubicBezTo>
                <a:cubicBezTo>
                  <a:pt x="228" y="158"/>
                  <a:pt x="227" y="155"/>
                  <a:pt x="225" y="152"/>
                </a:cubicBezTo>
                <a:cubicBezTo>
                  <a:pt x="222" y="149"/>
                  <a:pt x="219" y="147"/>
                  <a:pt x="215" y="147"/>
                </a:cubicBezTo>
                <a:cubicBezTo>
                  <a:pt x="210" y="146"/>
                  <a:pt x="205" y="148"/>
                  <a:pt x="199" y="152"/>
                </a:cubicBezTo>
                <a:cubicBezTo>
                  <a:pt x="201" y="142"/>
                  <a:pt x="204" y="134"/>
                  <a:pt x="210" y="128"/>
                </a:cubicBezTo>
                <a:cubicBezTo>
                  <a:pt x="215" y="121"/>
                  <a:pt x="222" y="116"/>
                  <a:pt x="229" y="112"/>
                </a:cubicBezTo>
                <a:cubicBezTo>
                  <a:pt x="236" y="108"/>
                  <a:pt x="243" y="106"/>
                  <a:pt x="251" y="105"/>
                </a:cubicBezTo>
                <a:cubicBezTo>
                  <a:pt x="258" y="104"/>
                  <a:pt x="265" y="105"/>
                  <a:pt x="271" y="108"/>
                </a:cubicBezTo>
                <a:cubicBezTo>
                  <a:pt x="277" y="110"/>
                  <a:pt x="282" y="115"/>
                  <a:pt x="285" y="121"/>
                </a:cubicBezTo>
                <a:cubicBezTo>
                  <a:pt x="288" y="128"/>
                  <a:pt x="288" y="136"/>
                  <a:pt x="286" y="146"/>
                </a:cubicBezTo>
                <a:cubicBezTo>
                  <a:pt x="283" y="162"/>
                  <a:pt x="278" y="177"/>
                  <a:pt x="269" y="1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noEditPoints="1"/>
          </p:cNvSpPr>
          <p:nvPr/>
        </p:nvSpPr>
        <p:spPr bwMode="auto">
          <a:xfrm>
            <a:off x="14397103" y="8656009"/>
            <a:ext cx="551815" cy="558800"/>
          </a:xfrm>
          <a:custGeom>
            <a:avLst/>
            <a:gdLst>
              <a:gd name="T0" fmla="*/ 23 w 316"/>
              <a:gd name="T1" fmla="*/ 23 h 320"/>
              <a:gd name="T2" fmla="*/ 0 w 316"/>
              <a:gd name="T3" fmla="*/ 240 h 320"/>
              <a:gd name="T4" fmla="*/ 48 w 316"/>
              <a:gd name="T5" fmla="*/ 314 h 320"/>
              <a:gd name="T6" fmla="*/ 268 w 316"/>
              <a:gd name="T7" fmla="*/ 314 h 320"/>
              <a:gd name="T8" fmla="*/ 316 w 316"/>
              <a:gd name="T9" fmla="*/ 240 h 320"/>
              <a:gd name="T10" fmla="*/ 293 w 316"/>
              <a:gd name="T11" fmla="*/ 23 h 320"/>
              <a:gd name="T12" fmla="*/ 79 w 316"/>
              <a:gd name="T13" fmla="*/ 0 h 320"/>
              <a:gd name="T14" fmla="*/ 155 w 316"/>
              <a:gd name="T15" fmla="*/ 93 h 320"/>
              <a:gd name="T16" fmla="*/ 176 w 316"/>
              <a:gd name="T17" fmla="*/ 145 h 320"/>
              <a:gd name="T18" fmla="*/ 140 w 316"/>
              <a:gd name="T19" fmla="*/ 159 h 320"/>
              <a:gd name="T20" fmla="*/ 114 w 316"/>
              <a:gd name="T21" fmla="*/ 176 h 320"/>
              <a:gd name="T22" fmla="*/ 84 w 316"/>
              <a:gd name="T23" fmla="*/ 248 h 320"/>
              <a:gd name="T24" fmla="*/ 69 w 316"/>
              <a:gd name="T25" fmla="*/ 164 h 320"/>
              <a:gd name="T26" fmla="*/ 114 w 316"/>
              <a:gd name="T27" fmla="*/ 163 h 320"/>
              <a:gd name="T28" fmla="*/ 78 w 316"/>
              <a:gd name="T29" fmla="*/ 70 h 320"/>
              <a:gd name="T30" fmla="*/ 106 w 316"/>
              <a:gd name="T31" fmla="*/ 107 h 320"/>
              <a:gd name="T32" fmla="*/ 114 w 316"/>
              <a:gd name="T33" fmla="*/ 124 h 320"/>
              <a:gd name="T34" fmla="*/ 143 w 316"/>
              <a:gd name="T35" fmla="*/ 248 h 320"/>
              <a:gd name="T36" fmla="*/ 128 w 316"/>
              <a:gd name="T37" fmla="*/ 249 h 320"/>
              <a:gd name="T38" fmla="*/ 119 w 316"/>
              <a:gd name="T39" fmla="*/ 186 h 320"/>
              <a:gd name="T40" fmla="*/ 133 w 316"/>
              <a:gd name="T41" fmla="*/ 237 h 320"/>
              <a:gd name="T42" fmla="*/ 141 w 316"/>
              <a:gd name="T43" fmla="*/ 235 h 320"/>
              <a:gd name="T44" fmla="*/ 156 w 316"/>
              <a:gd name="T45" fmla="*/ 186 h 320"/>
              <a:gd name="T46" fmla="*/ 199 w 316"/>
              <a:gd name="T47" fmla="*/ 246 h 320"/>
              <a:gd name="T48" fmla="*/ 181 w 316"/>
              <a:gd name="T49" fmla="*/ 246 h 320"/>
              <a:gd name="T50" fmla="*/ 165 w 316"/>
              <a:gd name="T51" fmla="*/ 248 h 320"/>
              <a:gd name="T52" fmla="*/ 179 w 316"/>
              <a:gd name="T53" fmla="*/ 191 h 320"/>
              <a:gd name="T54" fmla="*/ 199 w 316"/>
              <a:gd name="T55" fmla="*/ 189 h 320"/>
              <a:gd name="T56" fmla="*/ 190 w 316"/>
              <a:gd name="T57" fmla="*/ 160 h 320"/>
              <a:gd name="T58" fmla="*/ 202 w 316"/>
              <a:gd name="T59" fmla="*/ 94 h 320"/>
              <a:gd name="T60" fmla="*/ 206 w 316"/>
              <a:gd name="T61" fmla="*/ 151 h 320"/>
              <a:gd name="T62" fmla="*/ 214 w 316"/>
              <a:gd name="T63" fmla="*/ 94 h 320"/>
              <a:gd name="T64" fmla="*/ 214 w 316"/>
              <a:gd name="T65" fmla="*/ 163 h 320"/>
              <a:gd name="T66" fmla="*/ 198 w 316"/>
              <a:gd name="T67" fmla="*/ 163 h 320"/>
              <a:gd name="T68" fmla="*/ 222 w 316"/>
              <a:gd name="T69" fmla="*/ 219 h 320"/>
              <a:gd name="T70" fmla="*/ 228 w 316"/>
              <a:gd name="T71" fmla="*/ 239 h 320"/>
              <a:gd name="T72" fmla="*/ 234 w 316"/>
              <a:gd name="T73" fmla="*/ 228 h 320"/>
              <a:gd name="T74" fmla="*/ 242 w 316"/>
              <a:gd name="T75" fmla="*/ 245 h 320"/>
              <a:gd name="T76" fmla="*/ 209 w 316"/>
              <a:gd name="T77" fmla="*/ 231 h 320"/>
              <a:gd name="T78" fmla="*/ 228 w 316"/>
              <a:gd name="T79" fmla="*/ 185 h 320"/>
              <a:gd name="T80" fmla="*/ 247 w 316"/>
              <a:gd name="T81" fmla="*/ 219 h 320"/>
              <a:gd name="T82" fmla="*/ 222 w 316"/>
              <a:gd name="T83" fmla="*/ 209 h 320"/>
              <a:gd name="T84" fmla="*/ 232 w 316"/>
              <a:gd name="T85" fmla="*/ 197 h 320"/>
              <a:gd name="T86" fmla="*/ 181 w 316"/>
              <a:gd name="T87" fmla="*/ 196 h 320"/>
              <a:gd name="T88" fmla="*/ 182 w 316"/>
              <a:gd name="T89" fmla="*/ 239 h 320"/>
              <a:gd name="T90" fmla="*/ 189 w 316"/>
              <a:gd name="T91" fmla="*/ 234 h 320"/>
              <a:gd name="T92" fmla="*/ 184 w 316"/>
              <a:gd name="T93" fmla="*/ 195 h 320"/>
              <a:gd name="T94" fmla="*/ 161 w 316"/>
              <a:gd name="T95" fmla="*/ 146 h 320"/>
              <a:gd name="T96" fmla="*/ 155 w 316"/>
              <a:gd name="T97" fmla="*/ 104 h 320"/>
              <a:gd name="T98" fmla="*/ 149 w 316"/>
              <a:gd name="T99" fmla="*/ 146 h 320"/>
              <a:gd name="T100" fmla="*/ 160 w 316"/>
              <a:gd name="T101" fmla="*/ 15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6" h="320">
                <a:moveTo>
                  <a:pt x="79" y="0"/>
                </a:moveTo>
                <a:cubicBezTo>
                  <a:pt x="68" y="0"/>
                  <a:pt x="58" y="2"/>
                  <a:pt x="48" y="6"/>
                </a:cubicBezTo>
                <a:cubicBezTo>
                  <a:pt x="39" y="10"/>
                  <a:pt x="30" y="16"/>
                  <a:pt x="23" y="23"/>
                </a:cubicBezTo>
                <a:cubicBezTo>
                  <a:pt x="16" y="31"/>
                  <a:pt x="10" y="39"/>
                  <a:pt x="6" y="49"/>
                </a:cubicBezTo>
                <a:cubicBezTo>
                  <a:pt x="2" y="59"/>
                  <a:pt x="0" y="69"/>
                  <a:pt x="0" y="80"/>
                </a:cubicBezTo>
                <a:cubicBezTo>
                  <a:pt x="0" y="240"/>
                  <a:pt x="0" y="240"/>
                  <a:pt x="0" y="240"/>
                </a:cubicBezTo>
                <a:cubicBezTo>
                  <a:pt x="0" y="251"/>
                  <a:pt x="2" y="261"/>
                  <a:pt x="6" y="271"/>
                </a:cubicBezTo>
                <a:cubicBezTo>
                  <a:pt x="10" y="281"/>
                  <a:pt x="16" y="289"/>
                  <a:pt x="23" y="297"/>
                </a:cubicBezTo>
                <a:cubicBezTo>
                  <a:pt x="30" y="304"/>
                  <a:pt x="39" y="310"/>
                  <a:pt x="48" y="314"/>
                </a:cubicBezTo>
                <a:cubicBezTo>
                  <a:pt x="58" y="318"/>
                  <a:pt x="68" y="320"/>
                  <a:pt x="79" y="320"/>
                </a:cubicBezTo>
                <a:cubicBezTo>
                  <a:pt x="237" y="320"/>
                  <a:pt x="237" y="320"/>
                  <a:pt x="237" y="320"/>
                </a:cubicBezTo>
                <a:cubicBezTo>
                  <a:pt x="248" y="320"/>
                  <a:pt x="258" y="318"/>
                  <a:pt x="268" y="314"/>
                </a:cubicBezTo>
                <a:cubicBezTo>
                  <a:pt x="277" y="310"/>
                  <a:pt x="286" y="304"/>
                  <a:pt x="293" y="297"/>
                </a:cubicBezTo>
                <a:cubicBezTo>
                  <a:pt x="300" y="289"/>
                  <a:pt x="306" y="281"/>
                  <a:pt x="310" y="271"/>
                </a:cubicBezTo>
                <a:cubicBezTo>
                  <a:pt x="314" y="261"/>
                  <a:pt x="316" y="251"/>
                  <a:pt x="316" y="240"/>
                </a:cubicBezTo>
                <a:cubicBezTo>
                  <a:pt x="316" y="80"/>
                  <a:pt x="316" y="80"/>
                  <a:pt x="316" y="80"/>
                </a:cubicBezTo>
                <a:cubicBezTo>
                  <a:pt x="316" y="69"/>
                  <a:pt x="314" y="59"/>
                  <a:pt x="310" y="49"/>
                </a:cubicBezTo>
                <a:cubicBezTo>
                  <a:pt x="306" y="39"/>
                  <a:pt x="300" y="31"/>
                  <a:pt x="293" y="23"/>
                </a:cubicBezTo>
                <a:cubicBezTo>
                  <a:pt x="286" y="16"/>
                  <a:pt x="277" y="10"/>
                  <a:pt x="268" y="6"/>
                </a:cubicBezTo>
                <a:cubicBezTo>
                  <a:pt x="258" y="2"/>
                  <a:pt x="248" y="0"/>
                  <a:pt x="237" y="0"/>
                </a:cubicBezTo>
                <a:lnTo>
                  <a:pt x="79" y="0"/>
                </a:lnTo>
                <a:close/>
                <a:moveTo>
                  <a:pt x="134" y="110"/>
                </a:moveTo>
                <a:cubicBezTo>
                  <a:pt x="134" y="104"/>
                  <a:pt x="136" y="100"/>
                  <a:pt x="140" y="97"/>
                </a:cubicBezTo>
                <a:cubicBezTo>
                  <a:pt x="144" y="94"/>
                  <a:pt x="149" y="93"/>
                  <a:pt x="155" y="93"/>
                </a:cubicBezTo>
                <a:cubicBezTo>
                  <a:pt x="162" y="93"/>
                  <a:pt x="167" y="94"/>
                  <a:pt x="170" y="97"/>
                </a:cubicBezTo>
                <a:cubicBezTo>
                  <a:pt x="174" y="101"/>
                  <a:pt x="176" y="105"/>
                  <a:pt x="176" y="110"/>
                </a:cubicBezTo>
                <a:cubicBezTo>
                  <a:pt x="176" y="145"/>
                  <a:pt x="176" y="145"/>
                  <a:pt x="176" y="145"/>
                </a:cubicBezTo>
                <a:cubicBezTo>
                  <a:pt x="176" y="151"/>
                  <a:pt x="174" y="156"/>
                  <a:pt x="170" y="159"/>
                </a:cubicBezTo>
                <a:cubicBezTo>
                  <a:pt x="167" y="162"/>
                  <a:pt x="162" y="164"/>
                  <a:pt x="155" y="164"/>
                </a:cubicBezTo>
                <a:cubicBezTo>
                  <a:pt x="148" y="164"/>
                  <a:pt x="143" y="162"/>
                  <a:pt x="140" y="159"/>
                </a:cubicBezTo>
                <a:cubicBezTo>
                  <a:pt x="136" y="156"/>
                  <a:pt x="134" y="151"/>
                  <a:pt x="134" y="145"/>
                </a:cubicBezTo>
                <a:lnTo>
                  <a:pt x="134" y="110"/>
                </a:lnTo>
                <a:close/>
                <a:moveTo>
                  <a:pt x="114" y="176"/>
                </a:moveTo>
                <a:cubicBezTo>
                  <a:pt x="98" y="176"/>
                  <a:pt x="98" y="176"/>
                  <a:pt x="98" y="176"/>
                </a:cubicBezTo>
                <a:cubicBezTo>
                  <a:pt x="98" y="248"/>
                  <a:pt x="98" y="248"/>
                  <a:pt x="98" y="248"/>
                </a:cubicBezTo>
                <a:cubicBezTo>
                  <a:pt x="84" y="248"/>
                  <a:pt x="84" y="248"/>
                  <a:pt x="84" y="248"/>
                </a:cubicBezTo>
                <a:cubicBezTo>
                  <a:pt x="84" y="176"/>
                  <a:pt x="84" y="176"/>
                  <a:pt x="84" y="176"/>
                </a:cubicBezTo>
                <a:cubicBezTo>
                  <a:pt x="69" y="176"/>
                  <a:pt x="69" y="176"/>
                  <a:pt x="69" y="176"/>
                </a:cubicBezTo>
                <a:cubicBezTo>
                  <a:pt x="69" y="164"/>
                  <a:pt x="69" y="164"/>
                  <a:pt x="69" y="164"/>
                </a:cubicBezTo>
                <a:cubicBezTo>
                  <a:pt x="114" y="164"/>
                  <a:pt x="114" y="164"/>
                  <a:pt x="114" y="164"/>
                </a:cubicBezTo>
                <a:lnTo>
                  <a:pt x="114" y="176"/>
                </a:lnTo>
                <a:close/>
                <a:moveTo>
                  <a:pt x="114" y="163"/>
                </a:moveTo>
                <a:cubicBezTo>
                  <a:pt x="98" y="163"/>
                  <a:pt x="98" y="163"/>
                  <a:pt x="98" y="163"/>
                </a:cubicBezTo>
                <a:cubicBezTo>
                  <a:pt x="98" y="126"/>
                  <a:pt x="98" y="126"/>
                  <a:pt x="98" y="126"/>
                </a:cubicBezTo>
                <a:cubicBezTo>
                  <a:pt x="78" y="70"/>
                  <a:pt x="78" y="70"/>
                  <a:pt x="78" y="70"/>
                </a:cubicBezTo>
                <a:cubicBezTo>
                  <a:pt x="95" y="70"/>
                  <a:pt x="95" y="70"/>
                  <a:pt x="95" y="70"/>
                </a:cubicBezTo>
                <a:cubicBezTo>
                  <a:pt x="105" y="107"/>
                  <a:pt x="105" y="107"/>
                  <a:pt x="105" y="107"/>
                </a:cubicBezTo>
                <a:cubicBezTo>
                  <a:pt x="106" y="107"/>
                  <a:pt x="106" y="107"/>
                  <a:pt x="106" y="107"/>
                </a:cubicBezTo>
                <a:cubicBezTo>
                  <a:pt x="116" y="70"/>
                  <a:pt x="116" y="70"/>
                  <a:pt x="116" y="70"/>
                </a:cubicBezTo>
                <a:cubicBezTo>
                  <a:pt x="133" y="70"/>
                  <a:pt x="133" y="70"/>
                  <a:pt x="133" y="70"/>
                </a:cubicBezTo>
                <a:cubicBezTo>
                  <a:pt x="114" y="124"/>
                  <a:pt x="114" y="124"/>
                  <a:pt x="114" y="124"/>
                </a:cubicBezTo>
                <a:lnTo>
                  <a:pt x="114" y="163"/>
                </a:lnTo>
                <a:close/>
                <a:moveTo>
                  <a:pt x="156" y="248"/>
                </a:moveTo>
                <a:cubicBezTo>
                  <a:pt x="143" y="248"/>
                  <a:pt x="143" y="248"/>
                  <a:pt x="143" y="248"/>
                </a:cubicBezTo>
                <a:cubicBezTo>
                  <a:pt x="143" y="241"/>
                  <a:pt x="143" y="241"/>
                  <a:pt x="143" y="241"/>
                </a:cubicBezTo>
                <a:cubicBezTo>
                  <a:pt x="140" y="244"/>
                  <a:pt x="138" y="246"/>
                  <a:pt x="135" y="247"/>
                </a:cubicBezTo>
                <a:cubicBezTo>
                  <a:pt x="133" y="249"/>
                  <a:pt x="130" y="249"/>
                  <a:pt x="128" y="249"/>
                </a:cubicBezTo>
                <a:cubicBezTo>
                  <a:pt x="125" y="249"/>
                  <a:pt x="123" y="248"/>
                  <a:pt x="122" y="246"/>
                </a:cubicBezTo>
                <a:cubicBezTo>
                  <a:pt x="120" y="245"/>
                  <a:pt x="119" y="242"/>
                  <a:pt x="119" y="238"/>
                </a:cubicBezTo>
                <a:cubicBezTo>
                  <a:pt x="119" y="186"/>
                  <a:pt x="119" y="186"/>
                  <a:pt x="119" y="186"/>
                </a:cubicBezTo>
                <a:cubicBezTo>
                  <a:pt x="132" y="186"/>
                  <a:pt x="132" y="186"/>
                  <a:pt x="132" y="186"/>
                </a:cubicBezTo>
                <a:cubicBezTo>
                  <a:pt x="132" y="234"/>
                  <a:pt x="132" y="234"/>
                  <a:pt x="132" y="234"/>
                </a:cubicBezTo>
                <a:cubicBezTo>
                  <a:pt x="132" y="235"/>
                  <a:pt x="132" y="237"/>
                  <a:pt x="133" y="237"/>
                </a:cubicBezTo>
                <a:cubicBezTo>
                  <a:pt x="133" y="238"/>
                  <a:pt x="134" y="238"/>
                  <a:pt x="135" y="238"/>
                </a:cubicBezTo>
                <a:cubicBezTo>
                  <a:pt x="136" y="238"/>
                  <a:pt x="137" y="237"/>
                  <a:pt x="139" y="237"/>
                </a:cubicBezTo>
                <a:cubicBezTo>
                  <a:pt x="140" y="236"/>
                  <a:pt x="140" y="236"/>
                  <a:pt x="141" y="235"/>
                </a:cubicBezTo>
                <a:cubicBezTo>
                  <a:pt x="142" y="235"/>
                  <a:pt x="143" y="234"/>
                  <a:pt x="143" y="233"/>
                </a:cubicBezTo>
                <a:cubicBezTo>
                  <a:pt x="143" y="186"/>
                  <a:pt x="143" y="186"/>
                  <a:pt x="143" y="186"/>
                </a:cubicBezTo>
                <a:cubicBezTo>
                  <a:pt x="156" y="186"/>
                  <a:pt x="156" y="186"/>
                  <a:pt x="156" y="186"/>
                </a:cubicBezTo>
                <a:lnTo>
                  <a:pt x="156" y="248"/>
                </a:lnTo>
                <a:close/>
                <a:moveTo>
                  <a:pt x="202" y="236"/>
                </a:moveTo>
                <a:cubicBezTo>
                  <a:pt x="202" y="240"/>
                  <a:pt x="201" y="243"/>
                  <a:pt x="199" y="246"/>
                </a:cubicBezTo>
                <a:cubicBezTo>
                  <a:pt x="197" y="248"/>
                  <a:pt x="194" y="249"/>
                  <a:pt x="191" y="249"/>
                </a:cubicBezTo>
                <a:cubicBezTo>
                  <a:pt x="188" y="249"/>
                  <a:pt x="186" y="249"/>
                  <a:pt x="184" y="248"/>
                </a:cubicBezTo>
                <a:cubicBezTo>
                  <a:pt x="183" y="247"/>
                  <a:pt x="182" y="247"/>
                  <a:pt x="181" y="246"/>
                </a:cubicBezTo>
                <a:cubicBezTo>
                  <a:pt x="180" y="245"/>
                  <a:pt x="179" y="245"/>
                  <a:pt x="179" y="244"/>
                </a:cubicBezTo>
                <a:cubicBezTo>
                  <a:pt x="179" y="248"/>
                  <a:pt x="179" y="248"/>
                  <a:pt x="179" y="248"/>
                </a:cubicBezTo>
                <a:cubicBezTo>
                  <a:pt x="165" y="248"/>
                  <a:pt x="165" y="248"/>
                  <a:pt x="165" y="248"/>
                </a:cubicBezTo>
                <a:cubicBezTo>
                  <a:pt x="165" y="164"/>
                  <a:pt x="165" y="164"/>
                  <a:pt x="165" y="164"/>
                </a:cubicBezTo>
                <a:cubicBezTo>
                  <a:pt x="179" y="164"/>
                  <a:pt x="179" y="164"/>
                  <a:pt x="179" y="164"/>
                </a:cubicBezTo>
                <a:cubicBezTo>
                  <a:pt x="179" y="191"/>
                  <a:pt x="179" y="191"/>
                  <a:pt x="179" y="191"/>
                </a:cubicBezTo>
                <a:cubicBezTo>
                  <a:pt x="180" y="189"/>
                  <a:pt x="182" y="188"/>
                  <a:pt x="184" y="187"/>
                </a:cubicBezTo>
                <a:cubicBezTo>
                  <a:pt x="186" y="186"/>
                  <a:pt x="188" y="185"/>
                  <a:pt x="190" y="185"/>
                </a:cubicBezTo>
                <a:cubicBezTo>
                  <a:pt x="194" y="185"/>
                  <a:pt x="197" y="187"/>
                  <a:pt x="199" y="189"/>
                </a:cubicBezTo>
                <a:cubicBezTo>
                  <a:pt x="201" y="192"/>
                  <a:pt x="202" y="196"/>
                  <a:pt x="202" y="201"/>
                </a:cubicBezTo>
                <a:lnTo>
                  <a:pt x="202" y="236"/>
                </a:lnTo>
                <a:close/>
                <a:moveTo>
                  <a:pt x="190" y="160"/>
                </a:moveTo>
                <a:cubicBezTo>
                  <a:pt x="188" y="158"/>
                  <a:pt x="188" y="156"/>
                  <a:pt x="188" y="151"/>
                </a:cubicBezTo>
                <a:cubicBezTo>
                  <a:pt x="188" y="94"/>
                  <a:pt x="188" y="94"/>
                  <a:pt x="188" y="94"/>
                </a:cubicBezTo>
                <a:cubicBezTo>
                  <a:pt x="202" y="94"/>
                  <a:pt x="202" y="94"/>
                  <a:pt x="202" y="94"/>
                </a:cubicBezTo>
                <a:cubicBezTo>
                  <a:pt x="202" y="146"/>
                  <a:pt x="202" y="146"/>
                  <a:pt x="202" y="146"/>
                </a:cubicBezTo>
                <a:cubicBezTo>
                  <a:pt x="202" y="148"/>
                  <a:pt x="202" y="149"/>
                  <a:pt x="203" y="150"/>
                </a:cubicBezTo>
                <a:cubicBezTo>
                  <a:pt x="203" y="151"/>
                  <a:pt x="204" y="151"/>
                  <a:pt x="206" y="151"/>
                </a:cubicBezTo>
                <a:cubicBezTo>
                  <a:pt x="207" y="151"/>
                  <a:pt x="208" y="151"/>
                  <a:pt x="210" y="150"/>
                </a:cubicBezTo>
                <a:cubicBezTo>
                  <a:pt x="212" y="149"/>
                  <a:pt x="213" y="147"/>
                  <a:pt x="214" y="146"/>
                </a:cubicBezTo>
                <a:cubicBezTo>
                  <a:pt x="214" y="94"/>
                  <a:pt x="214" y="94"/>
                  <a:pt x="214" y="94"/>
                </a:cubicBezTo>
                <a:cubicBezTo>
                  <a:pt x="229" y="94"/>
                  <a:pt x="229" y="94"/>
                  <a:pt x="229" y="94"/>
                </a:cubicBezTo>
                <a:cubicBezTo>
                  <a:pt x="229" y="163"/>
                  <a:pt x="229" y="163"/>
                  <a:pt x="229" y="163"/>
                </a:cubicBezTo>
                <a:cubicBezTo>
                  <a:pt x="214" y="163"/>
                  <a:pt x="214" y="163"/>
                  <a:pt x="214" y="163"/>
                </a:cubicBezTo>
                <a:cubicBezTo>
                  <a:pt x="214" y="155"/>
                  <a:pt x="214" y="155"/>
                  <a:pt x="214" y="155"/>
                </a:cubicBezTo>
                <a:cubicBezTo>
                  <a:pt x="211" y="158"/>
                  <a:pt x="209" y="160"/>
                  <a:pt x="206" y="161"/>
                </a:cubicBezTo>
                <a:cubicBezTo>
                  <a:pt x="204" y="163"/>
                  <a:pt x="201" y="163"/>
                  <a:pt x="198" y="163"/>
                </a:cubicBezTo>
                <a:cubicBezTo>
                  <a:pt x="194" y="163"/>
                  <a:pt x="191" y="162"/>
                  <a:pt x="190" y="160"/>
                </a:cubicBezTo>
                <a:close/>
                <a:moveTo>
                  <a:pt x="247" y="219"/>
                </a:moveTo>
                <a:cubicBezTo>
                  <a:pt x="222" y="219"/>
                  <a:pt x="222" y="219"/>
                  <a:pt x="222" y="219"/>
                </a:cubicBezTo>
                <a:cubicBezTo>
                  <a:pt x="222" y="230"/>
                  <a:pt x="222" y="230"/>
                  <a:pt x="222" y="230"/>
                </a:cubicBezTo>
                <a:cubicBezTo>
                  <a:pt x="222" y="234"/>
                  <a:pt x="223" y="236"/>
                  <a:pt x="223" y="237"/>
                </a:cubicBezTo>
                <a:cubicBezTo>
                  <a:pt x="224" y="238"/>
                  <a:pt x="225" y="239"/>
                  <a:pt x="228" y="239"/>
                </a:cubicBezTo>
                <a:cubicBezTo>
                  <a:pt x="230" y="239"/>
                  <a:pt x="231" y="239"/>
                  <a:pt x="232" y="237"/>
                </a:cubicBezTo>
                <a:cubicBezTo>
                  <a:pt x="233" y="236"/>
                  <a:pt x="234" y="234"/>
                  <a:pt x="234" y="230"/>
                </a:cubicBezTo>
                <a:cubicBezTo>
                  <a:pt x="234" y="228"/>
                  <a:pt x="234" y="228"/>
                  <a:pt x="234" y="228"/>
                </a:cubicBezTo>
                <a:cubicBezTo>
                  <a:pt x="247" y="228"/>
                  <a:pt x="247" y="228"/>
                  <a:pt x="247" y="228"/>
                </a:cubicBezTo>
                <a:cubicBezTo>
                  <a:pt x="247" y="231"/>
                  <a:pt x="247" y="231"/>
                  <a:pt x="247" y="231"/>
                </a:cubicBezTo>
                <a:cubicBezTo>
                  <a:pt x="247" y="237"/>
                  <a:pt x="245" y="242"/>
                  <a:pt x="242" y="245"/>
                </a:cubicBezTo>
                <a:cubicBezTo>
                  <a:pt x="239" y="248"/>
                  <a:pt x="234" y="250"/>
                  <a:pt x="228" y="250"/>
                </a:cubicBezTo>
                <a:cubicBezTo>
                  <a:pt x="222" y="250"/>
                  <a:pt x="218" y="248"/>
                  <a:pt x="214" y="245"/>
                </a:cubicBezTo>
                <a:cubicBezTo>
                  <a:pt x="211" y="241"/>
                  <a:pt x="209" y="237"/>
                  <a:pt x="209" y="231"/>
                </a:cubicBezTo>
                <a:cubicBezTo>
                  <a:pt x="209" y="203"/>
                  <a:pt x="209" y="203"/>
                  <a:pt x="209" y="203"/>
                </a:cubicBezTo>
                <a:cubicBezTo>
                  <a:pt x="209" y="198"/>
                  <a:pt x="211" y="193"/>
                  <a:pt x="214" y="190"/>
                </a:cubicBezTo>
                <a:cubicBezTo>
                  <a:pt x="218" y="186"/>
                  <a:pt x="223" y="185"/>
                  <a:pt x="228" y="185"/>
                </a:cubicBezTo>
                <a:cubicBezTo>
                  <a:pt x="234" y="185"/>
                  <a:pt x="239" y="186"/>
                  <a:pt x="242" y="189"/>
                </a:cubicBezTo>
                <a:cubicBezTo>
                  <a:pt x="245" y="192"/>
                  <a:pt x="247" y="197"/>
                  <a:pt x="247" y="203"/>
                </a:cubicBezTo>
                <a:lnTo>
                  <a:pt x="247" y="219"/>
                </a:lnTo>
                <a:close/>
                <a:moveTo>
                  <a:pt x="223" y="197"/>
                </a:moveTo>
                <a:cubicBezTo>
                  <a:pt x="223" y="199"/>
                  <a:pt x="222" y="200"/>
                  <a:pt x="222" y="203"/>
                </a:cubicBezTo>
                <a:cubicBezTo>
                  <a:pt x="222" y="209"/>
                  <a:pt x="222" y="209"/>
                  <a:pt x="222" y="209"/>
                </a:cubicBezTo>
                <a:cubicBezTo>
                  <a:pt x="234" y="209"/>
                  <a:pt x="234" y="209"/>
                  <a:pt x="234" y="209"/>
                </a:cubicBezTo>
                <a:cubicBezTo>
                  <a:pt x="234" y="203"/>
                  <a:pt x="234" y="203"/>
                  <a:pt x="234" y="203"/>
                </a:cubicBezTo>
                <a:cubicBezTo>
                  <a:pt x="234" y="200"/>
                  <a:pt x="233" y="198"/>
                  <a:pt x="232" y="197"/>
                </a:cubicBezTo>
                <a:cubicBezTo>
                  <a:pt x="231" y="196"/>
                  <a:pt x="230" y="195"/>
                  <a:pt x="228" y="195"/>
                </a:cubicBezTo>
                <a:cubicBezTo>
                  <a:pt x="226" y="195"/>
                  <a:pt x="225" y="196"/>
                  <a:pt x="223" y="197"/>
                </a:cubicBezTo>
                <a:close/>
                <a:moveTo>
                  <a:pt x="181" y="196"/>
                </a:moveTo>
                <a:cubicBezTo>
                  <a:pt x="180" y="196"/>
                  <a:pt x="180" y="197"/>
                  <a:pt x="179" y="198"/>
                </a:cubicBezTo>
                <a:cubicBezTo>
                  <a:pt x="179" y="236"/>
                  <a:pt x="179" y="236"/>
                  <a:pt x="179" y="236"/>
                </a:cubicBezTo>
                <a:cubicBezTo>
                  <a:pt x="179" y="237"/>
                  <a:pt x="180" y="238"/>
                  <a:pt x="182" y="239"/>
                </a:cubicBezTo>
                <a:cubicBezTo>
                  <a:pt x="183" y="239"/>
                  <a:pt x="184" y="239"/>
                  <a:pt x="185" y="239"/>
                </a:cubicBezTo>
                <a:cubicBezTo>
                  <a:pt x="186" y="239"/>
                  <a:pt x="187" y="239"/>
                  <a:pt x="188" y="238"/>
                </a:cubicBezTo>
                <a:cubicBezTo>
                  <a:pt x="189" y="237"/>
                  <a:pt x="189" y="236"/>
                  <a:pt x="189" y="234"/>
                </a:cubicBezTo>
                <a:cubicBezTo>
                  <a:pt x="189" y="202"/>
                  <a:pt x="189" y="202"/>
                  <a:pt x="189" y="202"/>
                </a:cubicBezTo>
                <a:cubicBezTo>
                  <a:pt x="189" y="199"/>
                  <a:pt x="189" y="198"/>
                  <a:pt x="188" y="197"/>
                </a:cubicBezTo>
                <a:cubicBezTo>
                  <a:pt x="187" y="196"/>
                  <a:pt x="186" y="195"/>
                  <a:pt x="184" y="195"/>
                </a:cubicBezTo>
                <a:cubicBezTo>
                  <a:pt x="183" y="195"/>
                  <a:pt x="182" y="196"/>
                  <a:pt x="181" y="196"/>
                </a:cubicBezTo>
                <a:close/>
                <a:moveTo>
                  <a:pt x="160" y="151"/>
                </a:moveTo>
                <a:cubicBezTo>
                  <a:pt x="161" y="150"/>
                  <a:pt x="161" y="149"/>
                  <a:pt x="161" y="146"/>
                </a:cubicBezTo>
                <a:cubicBezTo>
                  <a:pt x="161" y="109"/>
                  <a:pt x="161" y="109"/>
                  <a:pt x="161" y="109"/>
                </a:cubicBezTo>
                <a:cubicBezTo>
                  <a:pt x="161" y="108"/>
                  <a:pt x="161" y="107"/>
                  <a:pt x="160" y="106"/>
                </a:cubicBezTo>
                <a:cubicBezTo>
                  <a:pt x="158" y="105"/>
                  <a:pt x="156" y="104"/>
                  <a:pt x="155" y="104"/>
                </a:cubicBezTo>
                <a:cubicBezTo>
                  <a:pt x="153" y="104"/>
                  <a:pt x="152" y="105"/>
                  <a:pt x="151" y="106"/>
                </a:cubicBezTo>
                <a:cubicBezTo>
                  <a:pt x="149" y="107"/>
                  <a:pt x="149" y="108"/>
                  <a:pt x="149" y="109"/>
                </a:cubicBezTo>
                <a:cubicBezTo>
                  <a:pt x="149" y="146"/>
                  <a:pt x="149" y="146"/>
                  <a:pt x="149" y="146"/>
                </a:cubicBezTo>
                <a:cubicBezTo>
                  <a:pt x="149" y="149"/>
                  <a:pt x="149" y="150"/>
                  <a:pt x="151" y="151"/>
                </a:cubicBezTo>
                <a:cubicBezTo>
                  <a:pt x="151" y="152"/>
                  <a:pt x="153" y="152"/>
                  <a:pt x="155" y="152"/>
                </a:cubicBezTo>
                <a:cubicBezTo>
                  <a:pt x="157" y="152"/>
                  <a:pt x="159" y="152"/>
                  <a:pt x="160" y="15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noEditPoints="1"/>
          </p:cNvSpPr>
          <p:nvPr/>
        </p:nvSpPr>
        <p:spPr bwMode="auto">
          <a:xfrm>
            <a:off x="15985447" y="8670614"/>
            <a:ext cx="537845" cy="544195"/>
          </a:xfrm>
          <a:custGeom>
            <a:avLst/>
            <a:gdLst>
              <a:gd name="T0" fmla="*/ 53 w 348"/>
              <a:gd name="T1" fmla="*/ 7 h 352"/>
              <a:gd name="T2" fmla="*/ 7 w 348"/>
              <a:gd name="T3" fmla="*/ 54 h 352"/>
              <a:gd name="T4" fmla="*/ 0 w 348"/>
              <a:gd name="T5" fmla="*/ 264 h 352"/>
              <a:gd name="T6" fmla="*/ 25 w 348"/>
              <a:gd name="T7" fmla="*/ 326 h 352"/>
              <a:gd name="T8" fmla="*/ 87 w 348"/>
              <a:gd name="T9" fmla="*/ 352 h 352"/>
              <a:gd name="T10" fmla="*/ 295 w 348"/>
              <a:gd name="T11" fmla="*/ 345 h 352"/>
              <a:gd name="T12" fmla="*/ 341 w 348"/>
              <a:gd name="T13" fmla="*/ 298 h 352"/>
              <a:gd name="T14" fmla="*/ 348 w 348"/>
              <a:gd name="T15" fmla="*/ 88 h 352"/>
              <a:gd name="T16" fmla="*/ 322 w 348"/>
              <a:gd name="T17" fmla="*/ 26 h 352"/>
              <a:gd name="T18" fmla="*/ 261 w 348"/>
              <a:gd name="T19" fmla="*/ 0 h 352"/>
              <a:gd name="T20" fmla="*/ 158 w 348"/>
              <a:gd name="T21" fmla="*/ 274 h 352"/>
              <a:gd name="T22" fmla="*/ 121 w 348"/>
              <a:gd name="T23" fmla="*/ 262 h 352"/>
              <a:gd name="T24" fmla="*/ 97 w 348"/>
              <a:gd name="T25" fmla="*/ 236 h 352"/>
              <a:gd name="T26" fmla="*/ 101 w 348"/>
              <a:gd name="T27" fmla="*/ 213 h 352"/>
              <a:gd name="T28" fmla="*/ 123 w 348"/>
              <a:gd name="T29" fmla="*/ 211 h 352"/>
              <a:gd name="T30" fmla="*/ 139 w 348"/>
              <a:gd name="T31" fmla="*/ 226 h 352"/>
              <a:gd name="T32" fmla="*/ 156 w 348"/>
              <a:gd name="T33" fmla="*/ 237 h 352"/>
              <a:gd name="T34" fmla="*/ 189 w 348"/>
              <a:gd name="T35" fmla="*/ 240 h 352"/>
              <a:gd name="T36" fmla="*/ 210 w 348"/>
              <a:gd name="T37" fmla="*/ 216 h 352"/>
              <a:gd name="T38" fmla="*/ 187 w 348"/>
              <a:gd name="T39" fmla="*/ 197 h 352"/>
              <a:gd name="T40" fmla="*/ 144 w 348"/>
              <a:gd name="T41" fmla="*/ 187 h 352"/>
              <a:gd name="T42" fmla="*/ 103 w 348"/>
              <a:gd name="T43" fmla="*/ 158 h 352"/>
              <a:gd name="T44" fmla="*/ 105 w 348"/>
              <a:gd name="T45" fmla="*/ 111 h 352"/>
              <a:gd name="T46" fmla="*/ 135 w 348"/>
              <a:gd name="T47" fmla="*/ 83 h 352"/>
              <a:gd name="T48" fmla="*/ 200 w 348"/>
              <a:gd name="T49" fmla="*/ 81 h 352"/>
              <a:gd name="T50" fmla="*/ 242 w 348"/>
              <a:gd name="T51" fmla="*/ 113 h 352"/>
              <a:gd name="T52" fmla="*/ 237 w 348"/>
              <a:gd name="T53" fmla="*/ 136 h 352"/>
              <a:gd name="T54" fmla="*/ 218 w 348"/>
              <a:gd name="T55" fmla="*/ 136 h 352"/>
              <a:gd name="T56" fmla="*/ 190 w 348"/>
              <a:gd name="T57" fmla="*/ 114 h 352"/>
              <a:gd name="T58" fmla="*/ 150 w 348"/>
              <a:gd name="T59" fmla="*/ 114 h 352"/>
              <a:gd name="T60" fmla="*/ 139 w 348"/>
              <a:gd name="T61" fmla="*/ 140 h 352"/>
              <a:gd name="T62" fmla="*/ 185 w 348"/>
              <a:gd name="T63" fmla="*/ 157 h 352"/>
              <a:gd name="T64" fmla="*/ 234 w 348"/>
              <a:gd name="T65" fmla="*/ 178 h 352"/>
              <a:gd name="T66" fmla="*/ 251 w 348"/>
              <a:gd name="T67" fmla="*/ 226 h 352"/>
              <a:gd name="T68" fmla="*/ 215 w 348"/>
              <a:gd name="T69" fmla="*/ 267 h 352"/>
              <a:gd name="T70" fmla="*/ 158 w 348"/>
              <a:gd name="T71" fmla="*/ 27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8" h="352">
                <a:moveTo>
                  <a:pt x="87" y="0"/>
                </a:moveTo>
                <a:cubicBezTo>
                  <a:pt x="75" y="0"/>
                  <a:pt x="64" y="2"/>
                  <a:pt x="53" y="7"/>
                </a:cubicBezTo>
                <a:cubicBezTo>
                  <a:pt x="43" y="12"/>
                  <a:pt x="33" y="18"/>
                  <a:pt x="25" y="26"/>
                </a:cubicBezTo>
                <a:cubicBezTo>
                  <a:pt x="18" y="34"/>
                  <a:pt x="11" y="43"/>
                  <a:pt x="7" y="54"/>
                </a:cubicBezTo>
                <a:cubicBezTo>
                  <a:pt x="2" y="64"/>
                  <a:pt x="0" y="76"/>
                  <a:pt x="0" y="88"/>
                </a:cubicBezTo>
                <a:cubicBezTo>
                  <a:pt x="0" y="264"/>
                  <a:pt x="0" y="264"/>
                  <a:pt x="0" y="264"/>
                </a:cubicBezTo>
                <a:cubicBezTo>
                  <a:pt x="0" y="276"/>
                  <a:pt x="2" y="287"/>
                  <a:pt x="7" y="298"/>
                </a:cubicBezTo>
                <a:cubicBezTo>
                  <a:pt x="11" y="309"/>
                  <a:pt x="18" y="318"/>
                  <a:pt x="25" y="326"/>
                </a:cubicBezTo>
                <a:cubicBezTo>
                  <a:pt x="33" y="334"/>
                  <a:pt x="43" y="340"/>
                  <a:pt x="53" y="345"/>
                </a:cubicBezTo>
                <a:cubicBezTo>
                  <a:pt x="64" y="350"/>
                  <a:pt x="75" y="352"/>
                  <a:pt x="87" y="352"/>
                </a:cubicBezTo>
                <a:cubicBezTo>
                  <a:pt x="261" y="352"/>
                  <a:pt x="261" y="352"/>
                  <a:pt x="261" y="352"/>
                </a:cubicBezTo>
                <a:cubicBezTo>
                  <a:pt x="273" y="352"/>
                  <a:pt x="284" y="350"/>
                  <a:pt x="295" y="345"/>
                </a:cubicBezTo>
                <a:cubicBezTo>
                  <a:pt x="305" y="340"/>
                  <a:pt x="315" y="334"/>
                  <a:pt x="322" y="326"/>
                </a:cubicBezTo>
                <a:cubicBezTo>
                  <a:pt x="330" y="318"/>
                  <a:pt x="337" y="309"/>
                  <a:pt x="341" y="298"/>
                </a:cubicBezTo>
                <a:cubicBezTo>
                  <a:pt x="346" y="287"/>
                  <a:pt x="348" y="276"/>
                  <a:pt x="348" y="264"/>
                </a:cubicBezTo>
                <a:cubicBezTo>
                  <a:pt x="348" y="88"/>
                  <a:pt x="348" y="88"/>
                  <a:pt x="348" y="88"/>
                </a:cubicBezTo>
                <a:cubicBezTo>
                  <a:pt x="348" y="76"/>
                  <a:pt x="346" y="64"/>
                  <a:pt x="341" y="54"/>
                </a:cubicBezTo>
                <a:cubicBezTo>
                  <a:pt x="337" y="43"/>
                  <a:pt x="330" y="34"/>
                  <a:pt x="322" y="26"/>
                </a:cubicBezTo>
                <a:cubicBezTo>
                  <a:pt x="315" y="18"/>
                  <a:pt x="305" y="12"/>
                  <a:pt x="295" y="7"/>
                </a:cubicBezTo>
                <a:cubicBezTo>
                  <a:pt x="284" y="2"/>
                  <a:pt x="273" y="0"/>
                  <a:pt x="261" y="0"/>
                </a:cubicBezTo>
                <a:lnTo>
                  <a:pt x="87" y="0"/>
                </a:lnTo>
                <a:close/>
                <a:moveTo>
                  <a:pt x="158" y="274"/>
                </a:moveTo>
                <a:cubicBezTo>
                  <a:pt x="151" y="273"/>
                  <a:pt x="144" y="272"/>
                  <a:pt x="138" y="270"/>
                </a:cubicBezTo>
                <a:cubicBezTo>
                  <a:pt x="131" y="268"/>
                  <a:pt x="126" y="265"/>
                  <a:pt x="121" y="262"/>
                </a:cubicBezTo>
                <a:cubicBezTo>
                  <a:pt x="116" y="258"/>
                  <a:pt x="112" y="254"/>
                  <a:pt x="107" y="250"/>
                </a:cubicBezTo>
                <a:cubicBezTo>
                  <a:pt x="102" y="245"/>
                  <a:pt x="99" y="241"/>
                  <a:pt x="97" y="236"/>
                </a:cubicBezTo>
                <a:cubicBezTo>
                  <a:pt x="96" y="231"/>
                  <a:pt x="95" y="227"/>
                  <a:pt x="96" y="223"/>
                </a:cubicBezTo>
                <a:cubicBezTo>
                  <a:pt x="97" y="219"/>
                  <a:pt x="99" y="215"/>
                  <a:pt x="101" y="213"/>
                </a:cubicBezTo>
                <a:cubicBezTo>
                  <a:pt x="104" y="210"/>
                  <a:pt x="108" y="208"/>
                  <a:pt x="112" y="208"/>
                </a:cubicBezTo>
                <a:cubicBezTo>
                  <a:pt x="116" y="208"/>
                  <a:pt x="119" y="209"/>
                  <a:pt x="123" y="211"/>
                </a:cubicBezTo>
                <a:cubicBezTo>
                  <a:pt x="126" y="213"/>
                  <a:pt x="129" y="215"/>
                  <a:pt x="132" y="218"/>
                </a:cubicBezTo>
                <a:cubicBezTo>
                  <a:pt x="134" y="221"/>
                  <a:pt x="137" y="223"/>
                  <a:pt x="139" y="226"/>
                </a:cubicBezTo>
                <a:cubicBezTo>
                  <a:pt x="141" y="229"/>
                  <a:pt x="144" y="231"/>
                  <a:pt x="146" y="233"/>
                </a:cubicBezTo>
                <a:cubicBezTo>
                  <a:pt x="148" y="234"/>
                  <a:pt x="151" y="236"/>
                  <a:pt x="156" y="237"/>
                </a:cubicBezTo>
                <a:cubicBezTo>
                  <a:pt x="161" y="239"/>
                  <a:pt x="166" y="240"/>
                  <a:pt x="172" y="241"/>
                </a:cubicBezTo>
                <a:cubicBezTo>
                  <a:pt x="178" y="242"/>
                  <a:pt x="183" y="242"/>
                  <a:pt x="189" y="240"/>
                </a:cubicBezTo>
                <a:cubicBezTo>
                  <a:pt x="195" y="239"/>
                  <a:pt x="200" y="235"/>
                  <a:pt x="204" y="230"/>
                </a:cubicBezTo>
                <a:cubicBezTo>
                  <a:pt x="209" y="225"/>
                  <a:pt x="211" y="220"/>
                  <a:pt x="210" y="216"/>
                </a:cubicBezTo>
                <a:cubicBezTo>
                  <a:pt x="209" y="212"/>
                  <a:pt x="206" y="208"/>
                  <a:pt x="202" y="205"/>
                </a:cubicBezTo>
                <a:cubicBezTo>
                  <a:pt x="198" y="202"/>
                  <a:pt x="193" y="199"/>
                  <a:pt x="187" y="197"/>
                </a:cubicBezTo>
                <a:cubicBezTo>
                  <a:pt x="181" y="196"/>
                  <a:pt x="175" y="194"/>
                  <a:pt x="169" y="193"/>
                </a:cubicBezTo>
                <a:cubicBezTo>
                  <a:pt x="161" y="192"/>
                  <a:pt x="152" y="190"/>
                  <a:pt x="144" y="187"/>
                </a:cubicBezTo>
                <a:cubicBezTo>
                  <a:pt x="135" y="184"/>
                  <a:pt x="127" y="180"/>
                  <a:pt x="120" y="176"/>
                </a:cubicBezTo>
                <a:cubicBezTo>
                  <a:pt x="113" y="171"/>
                  <a:pt x="108" y="165"/>
                  <a:pt x="103" y="158"/>
                </a:cubicBezTo>
                <a:cubicBezTo>
                  <a:pt x="99" y="151"/>
                  <a:pt x="97" y="144"/>
                  <a:pt x="98" y="135"/>
                </a:cubicBezTo>
                <a:cubicBezTo>
                  <a:pt x="99" y="126"/>
                  <a:pt x="101" y="118"/>
                  <a:pt x="105" y="111"/>
                </a:cubicBezTo>
                <a:cubicBezTo>
                  <a:pt x="108" y="104"/>
                  <a:pt x="112" y="98"/>
                  <a:pt x="118" y="94"/>
                </a:cubicBezTo>
                <a:cubicBezTo>
                  <a:pt x="123" y="89"/>
                  <a:pt x="129" y="85"/>
                  <a:pt x="135" y="83"/>
                </a:cubicBezTo>
                <a:cubicBezTo>
                  <a:pt x="142" y="80"/>
                  <a:pt x="149" y="78"/>
                  <a:pt x="155" y="78"/>
                </a:cubicBezTo>
                <a:cubicBezTo>
                  <a:pt x="173" y="76"/>
                  <a:pt x="188" y="77"/>
                  <a:pt x="200" y="81"/>
                </a:cubicBezTo>
                <a:cubicBezTo>
                  <a:pt x="212" y="85"/>
                  <a:pt x="223" y="91"/>
                  <a:pt x="232" y="99"/>
                </a:cubicBezTo>
                <a:cubicBezTo>
                  <a:pt x="237" y="104"/>
                  <a:pt x="241" y="109"/>
                  <a:pt x="242" y="113"/>
                </a:cubicBezTo>
                <a:cubicBezTo>
                  <a:pt x="244" y="118"/>
                  <a:pt x="244" y="122"/>
                  <a:pt x="243" y="126"/>
                </a:cubicBezTo>
                <a:cubicBezTo>
                  <a:pt x="242" y="130"/>
                  <a:pt x="240" y="133"/>
                  <a:pt x="237" y="136"/>
                </a:cubicBezTo>
                <a:cubicBezTo>
                  <a:pt x="235" y="138"/>
                  <a:pt x="232" y="140"/>
                  <a:pt x="228" y="140"/>
                </a:cubicBezTo>
                <a:cubicBezTo>
                  <a:pt x="225" y="141"/>
                  <a:pt x="221" y="139"/>
                  <a:pt x="218" y="136"/>
                </a:cubicBezTo>
                <a:cubicBezTo>
                  <a:pt x="214" y="133"/>
                  <a:pt x="210" y="129"/>
                  <a:pt x="206" y="125"/>
                </a:cubicBezTo>
                <a:cubicBezTo>
                  <a:pt x="201" y="121"/>
                  <a:pt x="196" y="118"/>
                  <a:pt x="190" y="114"/>
                </a:cubicBezTo>
                <a:cubicBezTo>
                  <a:pt x="185" y="111"/>
                  <a:pt x="178" y="109"/>
                  <a:pt x="170" y="109"/>
                </a:cubicBezTo>
                <a:cubicBezTo>
                  <a:pt x="163" y="109"/>
                  <a:pt x="156" y="111"/>
                  <a:pt x="150" y="114"/>
                </a:cubicBezTo>
                <a:cubicBezTo>
                  <a:pt x="144" y="118"/>
                  <a:pt x="140" y="122"/>
                  <a:pt x="138" y="126"/>
                </a:cubicBezTo>
                <a:cubicBezTo>
                  <a:pt x="136" y="131"/>
                  <a:pt x="136" y="136"/>
                  <a:pt x="139" y="140"/>
                </a:cubicBezTo>
                <a:cubicBezTo>
                  <a:pt x="142" y="145"/>
                  <a:pt x="148" y="149"/>
                  <a:pt x="157" y="151"/>
                </a:cubicBezTo>
                <a:cubicBezTo>
                  <a:pt x="167" y="153"/>
                  <a:pt x="176" y="155"/>
                  <a:pt x="185" y="157"/>
                </a:cubicBezTo>
                <a:cubicBezTo>
                  <a:pt x="195" y="160"/>
                  <a:pt x="203" y="162"/>
                  <a:pt x="212" y="165"/>
                </a:cubicBezTo>
                <a:cubicBezTo>
                  <a:pt x="220" y="169"/>
                  <a:pt x="227" y="173"/>
                  <a:pt x="234" y="178"/>
                </a:cubicBezTo>
                <a:cubicBezTo>
                  <a:pt x="240" y="184"/>
                  <a:pt x="245" y="191"/>
                  <a:pt x="249" y="199"/>
                </a:cubicBezTo>
                <a:cubicBezTo>
                  <a:pt x="253" y="208"/>
                  <a:pt x="253" y="217"/>
                  <a:pt x="251" y="226"/>
                </a:cubicBezTo>
                <a:cubicBezTo>
                  <a:pt x="249" y="234"/>
                  <a:pt x="244" y="242"/>
                  <a:pt x="238" y="249"/>
                </a:cubicBezTo>
                <a:cubicBezTo>
                  <a:pt x="232" y="256"/>
                  <a:pt x="224" y="262"/>
                  <a:pt x="215" y="267"/>
                </a:cubicBezTo>
                <a:cubicBezTo>
                  <a:pt x="205" y="271"/>
                  <a:pt x="196" y="274"/>
                  <a:pt x="185" y="275"/>
                </a:cubicBezTo>
                <a:cubicBezTo>
                  <a:pt x="175" y="275"/>
                  <a:pt x="166" y="275"/>
                  <a:pt x="158" y="27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EditPoints="1"/>
          </p:cNvSpPr>
          <p:nvPr/>
        </p:nvSpPr>
        <p:spPr bwMode="auto">
          <a:xfrm>
            <a:off x="3316139" y="8661724"/>
            <a:ext cx="559435" cy="553085"/>
          </a:xfrm>
          <a:custGeom>
            <a:avLst/>
            <a:gdLst>
              <a:gd name="T0" fmla="*/ 81 w 324"/>
              <a:gd name="T1" fmla="*/ 0 h 320"/>
              <a:gd name="T2" fmla="*/ 50 w 324"/>
              <a:gd name="T3" fmla="*/ 6 h 320"/>
              <a:gd name="T4" fmla="*/ 24 w 324"/>
              <a:gd name="T5" fmla="*/ 23 h 320"/>
              <a:gd name="T6" fmla="*/ 6 w 324"/>
              <a:gd name="T7" fmla="*/ 49 h 320"/>
              <a:gd name="T8" fmla="*/ 0 w 324"/>
              <a:gd name="T9" fmla="*/ 80 h 320"/>
              <a:gd name="T10" fmla="*/ 0 w 324"/>
              <a:gd name="T11" fmla="*/ 240 h 320"/>
              <a:gd name="T12" fmla="*/ 6 w 324"/>
              <a:gd name="T13" fmla="*/ 271 h 320"/>
              <a:gd name="T14" fmla="*/ 24 w 324"/>
              <a:gd name="T15" fmla="*/ 296 h 320"/>
              <a:gd name="T16" fmla="*/ 50 w 324"/>
              <a:gd name="T17" fmla="*/ 314 h 320"/>
              <a:gd name="T18" fmla="*/ 81 w 324"/>
              <a:gd name="T19" fmla="*/ 320 h 320"/>
              <a:gd name="T20" fmla="*/ 243 w 324"/>
              <a:gd name="T21" fmla="*/ 320 h 320"/>
              <a:gd name="T22" fmla="*/ 274 w 324"/>
              <a:gd name="T23" fmla="*/ 314 h 320"/>
              <a:gd name="T24" fmla="*/ 300 w 324"/>
              <a:gd name="T25" fmla="*/ 296 h 320"/>
              <a:gd name="T26" fmla="*/ 318 w 324"/>
              <a:gd name="T27" fmla="*/ 271 h 320"/>
              <a:gd name="T28" fmla="*/ 324 w 324"/>
              <a:gd name="T29" fmla="*/ 240 h 320"/>
              <a:gd name="T30" fmla="*/ 324 w 324"/>
              <a:gd name="T31" fmla="*/ 80 h 320"/>
              <a:gd name="T32" fmla="*/ 318 w 324"/>
              <a:gd name="T33" fmla="*/ 49 h 320"/>
              <a:gd name="T34" fmla="*/ 300 w 324"/>
              <a:gd name="T35" fmla="*/ 23 h 320"/>
              <a:gd name="T36" fmla="*/ 274 w 324"/>
              <a:gd name="T37" fmla="*/ 6 h 320"/>
              <a:gd name="T38" fmla="*/ 243 w 324"/>
              <a:gd name="T39" fmla="*/ 0 h 320"/>
              <a:gd name="T40" fmla="*/ 81 w 324"/>
              <a:gd name="T41" fmla="*/ 0 h 320"/>
              <a:gd name="T42" fmla="*/ 239 w 324"/>
              <a:gd name="T43" fmla="*/ 125 h 320"/>
              <a:gd name="T44" fmla="*/ 232 w 324"/>
              <a:gd name="T45" fmla="*/ 165 h 320"/>
              <a:gd name="T46" fmla="*/ 210 w 324"/>
              <a:gd name="T47" fmla="*/ 200 h 320"/>
              <a:gd name="T48" fmla="*/ 175 w 324"/>
              <a:gd name="T49" fmla="*/ 226 h 320"/>
              <a:gd name="T50" fmla="*/ 127 w 324"/>
              <a:gd name="T51" fmla="*/ 236 h 320"/>
              <a:gd name="T52" fmla="*/ 95 w 324"/>
              <a:gd name="T53" fmla="*/ 232 h 320"/>
              <a:gd name="T54" fmla="*/ 67 w 324"/>
              <a:gd name="T55" fmla="*/ 219 h 320"/>
              <a:gd name="T56" fmla="*/ 72 w 324"/>
              <a:gd name="T57" fmla="*/ 219 h 320"/>
              <a:gd name="T58" fmla="*/ 77 w 324"/>
              <a:gd name="T59" fmla="*/ 219 h 320"/>
              <a:gd name="T60" fmla="*/ 103 w 324"/>
              <a:gd name="T61" fmla="*/ 215 h 320"/>
              <a:gd name="T62" fmla="*/ 125 w 324"/>
              <a:gd name="T63" fmla="*/ 203 h 320"/>
              <a:gd name="T64" fmla="*/ 102 w 324"/>
              <a:gd name="T65" fmla="*/ 195 h 320"/>
              <a:gd name="T66" fmla="*/ 89 w 324"/>
              <a:gd name="T67" fmla="*/ 175 h 320"/>
              <a:gd name="T68" fmla="*/ 92 w 324"/>
              <a:gd name="T69" fmla="*/ 176 h 320"/>
              <a:gd name="T70" fmla="*/ 96 w 324"/>
              <a:gd name="T71" fmla="*/ 176 h 320"/>
              <a:gd name="T72" fmla="*/ 106 w 324"/>
              <a:gd name="T73" fmla="*/ 175 h 320"/>
              <a:gd name="T74" fmla="*/ 84 w 324"/>
              <a:gd name="T75" fmla="*/ 162 h 320"/>
              <a:gd name="T76" fmla="*/ 75 w 324"/>
              <a:gd name="T77" fmla="*/ 137 h 320"/>
              <a:gd name="T78" fmla="*/ 75 w 324"/>
              <a:gd name="T79" fmla="*/ 136 h 320"/>
              <a:gd name="T80" fmla="*/ 83 w 324"/>
              <a:gd name="T81" fmla="*/ 140 h 320"/>
              <a:gd name="T82" fmla="*/ 93 w 324"/>
              <a:gd name="T83" fmla="*/ 141 h 320"/>
              <a:gd name="T84" fmla="*/ 80 w 324"/>
              <a:gd name="T85" fmla="*/ 127 h 320"/>
              <a:gd name="T86" fmla="*/ 75 w 324"/>
              <a:gd name="T87" fmla="*/ 109 h 320"/>
              <a:gd name="T88" fmla="*/ 81 w 324"/>
              <a:gd name="T89" fmla="*/ 89 h 320"/>
              <a:gd name="T90" fmla="*/ 116 w 324"/>
              <a:gd name="T91" fmla="*/ 118 h 320"/>
              <a:gd name="T92" fmla="*/ 161 w 324"/>
              <a:gd name="T93" fmla="*/ 130 h 320"/>
              <a:gd name="T94" fmla="*/ 161 w 324"/>
              <a:gd name="T95" fmla="*/ 126 h 320"/>
              <a:gd name="T96" fmla="*/ 161 w 324"/>
              <a:gd name="T97" fmla="*/ 121 h 320"/>
              <a:gd name="T98" fmla="*/ 164 w 324"/>
              <a:gd name="T99" fmla="*/ 106 h 320"/>
              <a:gd name="T100" fmla="*/ 172 w 324"/>
              <a:gd name="T101" fmla="*/ 94 h 320"/>
              <a:gd name="T102" fmla="*/ 184 w 324"/>
              <a:gd name="T103" fmla="*/ 85 h 320"/>
              <a:gd name="T104" fmla="*/ 200 w 324"/>
              <a:gd name="T105" fmla="*/ 82 h 320"/>
              <a:gd name="T106" fmla="*/ 229 w 324"/>
              <a:gd name="T107" fmla="*/ 94 h 320"/>
              <a:gd name="T108" fmla="*/ 254 w 324"/>
              <a:gd name="T109" fmla="*/ 85 h 320"/>
              <a:gd name="T110" fmla="*/ 236 w 324"/>
              <a:gd name="T111" fmla="*/ 107 h 320"/>
              <a:gd name="T112" fmla="*/ 248 w 324"/>
              <a:gd name="T113" fmla="*/ 104 h 320"/>
              <a:gd name="T114" fmla="*/ 259 w 324"/>
              <a:gd name="T115" fmla="*/ 101 h 320"/>
              <a:gd name="T116" fmla="*/ 239 w 324"/>
              <a:gd name="T117" fmla="*/ 120 h 320"/>
              <a:gd name="T118" fmla="*/ 239 w 324"/>
              <a:gd name="T119" fmla="*/ 12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4" h="320">
                <a:moveTo>
                  <a:pt x="81" y="0"/>
                </a:moveTo>
                <a:cubicBezTo>
                  <a:pt x="70" y="0"/>
                  <a:pt x="59" y="2"/>
                  <a:pt x="50" y="6"/>
                </a:cubicBezTo>
                <a:cubicBezTo>
                  <a:pt x="40" y="10"/>
                  <a:pt x="31" y="16"/>
                  <a:pt x="24" y="23"/>
                </a:cubicBezTo>
                <a:cubicBezTo>
                  <a:pt x="16" y="31"/>
                  <a:pt x="11" y="39"/>
                  <a:pt x="6" y="49"/>
                </a:cubicBezTo>
                <a:cubicBezTo>
                  <a:pt x="2" y="59"/>
                  <a:pt x="0" y="69"/>
                  <a:pt x="0" y="80"/>
                </a:cubicBezTo>
                <a:cubicBezTo>
                  <a:pt x="0" y="240"/>
                  <a:pt x="0" y="240"/>
                  <a:pt x="0" y="240"/>
                </a:cubicBezTo>
                <a:cubicBezTo>
                  <a:pt x="0" y="251"/>
                  <a:pt x="2" y="261"/>
                  <a:pt x="6" y="271"/>
                </a:cubicBezTo>
                <a:cubicBezTo>
                  <a:pt x="11" y="281"/>
                  <a:pt x="16" y="289"/>
                  <a:pt x="24" y="296"/>
                </a:cubicBezTo>
                <a:cubicBezTo>
                  <a:pt x="31" y="304"/>
                  <a:pt x="40" y="309"/>
                  <a:pt x="50" y="314"/>
                </a:cubicBezTo>
                <a:cubicBezTo>
                  <a:pt x="59" y="318"/>
                  <a:pt x="70" y="320"/>
                  <a:pt x="81" y="320"/>
                </a:cubicBezTo>
                <a:cubicBezTo>
                  <a:pt x="243" y="320"/>
                  <a:pt x="243" y="320"/>
                  <a:pt x="243" y="320"/>
                </a:cubicBezTo>
                <a:cubicBezTo>
                  <a:pt x="254" y="320"/>
                  <a:pt x="265" y="318"/>
                  <a:pt x="274" y="314"/>
                </a:cubicBezTo>
                <a:cubicBezTo>
                  <a:pt x="284" y="309"/>
                  <a:pt x="293" y="304"/>
                  <a:pt x="300" y="296"/>
                </a:cubicBezTo>
                <a:cubicBezTo>
                  <a:pt x="307" y="289"/>
                  <a:pt x="313" y="281"/>
                  <a:pt x="318" y="271"/>
                </a:cubicBezTo>
                <a:cubicBezTo>
                  <a:pt x="322" y="261"/>
                  <a:pt x="324" y="251"/>
                  <a:pt x="324" y="240"/>
                </a:cubicBezTo>
                <a:cubicBezTo>
                  <a:pt x="324" y="80"/>
                  <a:pt x="324" y="80"/>
                  <a:pt x="324" y="80"/>
                </a:cubicBezTo>
                <a:cubicBezTo>
                  <a:pt x="324" y="69"/>
                  <a:pt x="322" y="59"/>
                  <a:pt x="318" y="49"/>
                </a:cubicBezTo>
                <a:cubicBezTo>
                  <a:pt x="313" y="39"/>
                  <a:pt x="307" y="31"/>
                  <a:pt x="300" y="23"/>
                </a:cubicBezTo>
                <a:cubicBezTo>
                  <a:pt x="293" y="16"/>
                  <a:pt x="284" y="10"/>
                  <a:pt x="274" y="6"/>
                </a:cubicBezTo>
                <a:cubicBezTo>
                  <a:pt x="265" y="2"/>
                  <a:pt x="254" y="0"/>
                  <a:pt x="243" y="0"/>
                </a:cubicBezTo>
                <a:lnTo>
                  <a:pt x="81" y="0"/>
                </a:lnTo>
                <a:close/>
                <a:moveTo>
                  <a:pt x="239" y="125"/>
                </a:moveTo>
                <a:cubicBezTo>
                  <a:pt x="239" y="138"/>
                  <a:pt x="237" y="151"/>
                  <a:pt x="232" y="165"/>
                </a:cubicBezTo>
                <a:cubicBezTo>
                  <a:pt x="227" y="178"/>
                  <a:pt x="220" y="190"/>
                  <a:pt x="210" y="200"/>
                </a:cubicBezTo>
                <a:cubicBezTo>
                  <a:pt x="201" y="211"/>
                  <a:pt x="189" y="219"/>
                  <a:pt x="175" y="226"/>
                </a:cubicBezTo>
                <a:cubicBezTo>
                  <a:pt x="161" y="233"/>
                  <a:pt x="145" y="236"/>
                  <a:pt x="127" y="236"/>
                </a:cubicBezTo>
                <a:cubicBezTo>
                  <a:pt x="116" y="236"/>
                  <a:pt x="106" y="235"/>
                  <a:pt x="95" y="232"/>
                </a:cubicBezTo>
                <a:cubicBezTo>
                  <a:pt x="85" y="229"/>
                  <a:pt x="76" y="224"/>
                  <a:pt x="67" y="219"/>
                </a:cubicBezTo>
                <a:cubicBezTo>
                  <a:pt x="69" y="219"/>
                  <a:pt x="70" y="219"/>
                  <a:pt x="72" y="219"/>
                </a:cubicBezTo>
                <a:cubicBezTo>
                  <a:pt x="73" y="219"/>
                  <a:pt x="75" y="219"/>
                  <a:pt x="77" y="219"/>
                </a:cubicBezTo>
                <a:cubicBezTo>
                  <a:pt x="86" y="219"/>
                  <a:pt x="94" y="218"/>
                  <a:pt x="103" y="215"/>
                </a:cubicBezTo>
                <a:cubicBezTo>
                  <a:pt x="111" y="212"/>
                  <a:pt x="119" y="208"/>
                  <a:pt x="125" y="203"/>
                </a:cubicBezTo>
                <a:cubicBezTo>
                  <a:pt x="117" y="202"/>
                  <a:pt x="109" y="200"/>
                  <a:pt x="102" y="195"/>
                </a:cubicBezTo>
                <a:cubicBezTo>
                  <a:pt x="96" y="190"/>
                  <a:pt x="91" y="183"/>
                  <a:pt x="89" y="175"/>
                </a:cubicBezTo>
                <a:cubicBezTo>
                  <a:pt x="90" y="176"/>
                  <a:pt x="91" y="176"/>
                  <a:pt x="92" y="176"/>
                </a:cubicBezTo>
                <a:cubicBezTo>
                  <a:pt x="93" y="176"/>
                  <a:pt x="95" y="176"/>
                  <a:pt x="96" y="176"/>
                </a:cubicBezTo>
                <a:cubicBezTo>
                  <a:pt x="99" y="176"/>
                  <a:pt x="103" y="176"/>
                  <a:pt x="106" y="175"/>
                </a:cubicBezTo>
                <a:cubicBezTo>
                  <a:pt x="97" y="173"/>
                  <a:pt x="90" y="169"/>
                  <a:pt x="84" y="162"/>
                </a:cubicBezTo>
                <a:cubicBezTo>
                  <a:pt x="78" y="154"/>
                  <a:pt x="75" y="146"/>
                  <a:pt x="75" y="137"/>
                </a:cubicBezTo>
                <a:cubicBezTo>
                  <a:pt x="75" y="136"/>
                  <a:pt x="75" y="136"/>
                  <a:pt x="75" y="136"/>
                </a:cubicBezTo>
                <a:cubicBezTo>
                  <a:pt x="78" y="138"/>
                  <a:pt x="80" y="139"/>
                  <a:pt x="83" y="140"/>
                </a:cubicBezTo>
                <a:cubicBezTo>
                  <a:pt x="86" y="141"/>
                  <a:pt x="89" y="141"/>
                  <a:pt x="93" y="141"/>
                </a:cubicBezTo>
                <a:cubicBezTo>
                  <a:pt x="87" y="137"/>
                  <a:pt x="83" y="133"/>
                  <a:pt x="80" y="127"/>
                </a:cubicBezTo>
                <a:cubicBezTo>
                  <a:pt x="77" y="122"/>
                  <a:pt x="75" y="116"/>
                  <a:pt x="75" y="109"/>
                </a:cubicBezTo>
                <a:cubicBezTo>
                  <a:pt x="75" y="102"/>
                  <a:pt x="77" y="95"/>
                  <a:pt x="81" y="89"/>
                </a:cubicBezTo>
                <a:cubicBezTo>
                  <a:pt x="90" y="101"/>
                  <a:pt x="102" y="111"/>
                  <a:pt x="116" y="118"/>
                </a:cubicBezTo>
                <a:cubicBezTo>
                  <a:pt x="130" y="125"/>
                  <a:pt x="145" y="129"/>
                  <a:pt x="161" y="130"/>
                </a:cubicBezTo>
                <a:cubicBezTo>
                  <a:pt x="161" y="128"/>
                  <a:pt x="161" y="127"/>
                  <a:pt x="161" y="126"/>
                </a:cubicBezTo>
                <a:cubicBezTo>
                  <a:pt x="161" y="124"/>
                  <a:pt x="161" y="123"/>
                  <a:pt x="161" y="121"/>
                </a:cubicBezTo>
                <a:cubicBezTo>
                  <a:pt x="161" y="116"/>
                  <a:pt x="162" y="111"/>
                  <a:pt x="164" y="106"/>
                </a:cubicBezTo>
                <a:cubicBezTo>
                  <a:pt x="166" y="101"/>
                  <a:pt x="169" y="97"/>
                  <a:pt x="172" y="94"/>
                </a:cubicBezTo>
                <a:cubicBezTo>
                  <a:pt x="176" y="90"/>
                  <a:pt x="180" y="87"/>
                  <a:pt x="184" y="85"/>
                </a:cubicBezTo>
                <a:cubicBezTo>
                  <a:pt x="189" y="83"/>
                  <a:pt x="194" y="82"/>
                  <a:pt x="200" y="82"/>
                </a:cubicBezTo>
                <a:cubicBezTo>
                  <a:pt x="211" y="82"/>
                  <a:pt x="221" y="86"/>
                  <a:pt x="229" y="94"/>
                </a:cubicBezTo>
                <a:cubicBezTo>
                  <a:pt x="238" y="93"/>
                  <a:pt x="246" y="90"/>
                  <a:pt x="254" y="85"/>
                </a:cubicBezTo>
                <a:cubicBezTo>
                  <a:pt x="251" y="94"/>
                  <a:pt x="245" y="101"/>
                  <a:pt x="236" y="107"/>
                </a:cubicBezTo>
                <a:cubicBezTo>
                  <a:pt x="240" y="106"/>
                  <a:pt x="244" y="105"/>
                  <a:pt x="248" y="104"/>
                </a:cubicBezTo>
                <a:cubicBezTo>
                  <a:pt x="252" y="103"/>
                  <a:pt x="255" y="102"/>
                  <a:pt x="259" y="101"/>
                </a:cubicBezTo>
                <a:cubicBezTo>
                  <a:pt x="253" y="109"/>
                  <a:pt x="247" y="115"/>
                  <a:pt x="239" y="120"/>
                </a:cubicBezTo>
                <a:lnTo>
                  <a:pt x="239" y="12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noEditPoints="1"/>
          </p:cNvSpPr>
          <p:nvPr/>
        </p:nvSpPr>
        <p:spPr bwMode="auto">
          <a:xfrm>
            <a:off x="1717632" y="8658549"/>
            <a:ext cx="561975" cy="556260"/>
          </a:xfrm>
          <a:custGeom>
            <a:avLst/>
            <a:gdLst>
              <a:gd name="T0" fmla="*/ 81 w 324"/>
              <a:gd name="T1" fmla="*/ 0 h 320"/>
              <a:gd name="T2" fmla="*/ 50 w 324"/>
              <a:gd name="T3" fmla="*/ 6 h 320"/>
              <a:gd name="T4" fmla="*/ 24 w 324"/>
              <a:gd name="T5" fmla="*/ 23 h 320"/>
              <a:gd name="T6" fmla="*/ 6 w 324"/>
              <a:gd name="T7" fmla="*/ 49 h 320"/>
              <a:gd name="T8" fmla="*/ 0 w 324"/>
              <a:gd name="T9" fmla="*/ 80 h 320"/>
              <a:gd name="T10" fmla="*/ 0 w 324"/>
              <a:gd name="T11" fmla="*/ 240 h 320"/>
              <a:gd name="T12" fmla="*/ 6 w 324"/>
              <a:gd name="T13" fmla="*/ 271 h 320"/>
              <a:gd name="T14" fmla="*/ 24 w 324"/>
              <a:gd name="T15" fmla="*/ 296 h 320"/>
              <a:gd name="T16" fmla="*/ 50 w 324"/>
              <a:gd name="T17" fmla="*/ 314 h 320"/>
              <a:gd name="T18" fmla="*/ 81 w 324"/>
              <a:gd name="T19" fmla="*/ 320 h 320"/>
              <a:gd name="T20" fmla="*/ 243 w 324"/>
              <a:gd name="T21" fmla="*/ 320 h 320"/>
              <a:gd name="T22" fmla="*/ 274 w 324"/>
              <a:gd name="T23" fmla="*/ 314 h 320"/>
              <a:gd name="T24" fmla="*/ 300 w 324"/>
              <a:gd name="T25" fmla="*/ 296 h 320"/>
              <a:gd name="T26" fmla="*/ 318 w 324"/>
              <a:gd name="T27" fmla="*/ 271 h 320"/>
              <a:gd name="T28" fmla="*/ 324 w 324"/>
              <a:gd name="T29" fmla="*/ 240 h 320"/>
              <a:gd name="T30" fmla="*/ 324 w 324"/>
              <a:gd name="T31" fmla="*/ 80 h 320"/>
              <a:gd name="T32" fmla="*/ 318 w 324"/>
              <a:gd name="T33" fmla="*/ 49 h 320"/>
              <a:gd name="T34" fmla="*/ 300 w 324"/>
              <a:gd name="T35" fmla="*/ 23 h 320"/>
              <a:gd name="T36" fmla="*/ 274 w 324"/>
              <a:gd name="T37" fmla="*/ 6 h 320"/>
              <a:gd name="T38" fmla="*/ 243 w 324"/>
              <a:gd name="T39" fmla="*/ 0 h 320"/>
              <a:gd name="T40" fmla="*/ 81 w 324"/>
              <a:gd name="T41" fmla="*/ 0 h 320"/>
              <a:gd name="T42" fmla="*/ 112 w 324"/>
              <a:gd name="T43" fmla="*/ 250 h 320"/>
              <a:gd name="T44" fmla="*/ 71 w 324"/>
              <a:gd name="T45" fmla="*/ 250 h 320"/>
              <a:gd name="T46" fmla="*/ 71 w 324"/>
              <a:gd name="T47" fmla="*/ 120 h 320"/>
              <a:gd name="T48" fmla="*/ 112 w 324"/>
              <a:gd name="T49" fmla="*/ 120 h 320"/>
              <a:gd name="T50" fmla="*/ 112 w 324"/>
              <a:gd name="T51" fmla="*/ 250 h 320"/>
              <a:gd name="T52" fmla="*/ 77 w 324"/>
              <a:gd name="T53" fmla="*/ 104 h 320"/>
              <a:gd name="T54" fmla="*/ 71 w 324"/>
              <a:gd name="T55" fmla="*/ 90 h 320"/>
              <a:gd name="T56" fmla="*/ 77 w 324"/>
              <a:gd name="T57" fmla="*/ 76 h 320"/>
              <a:gd name="T58" fmla="*/ 91 w 324"/>
              <a:gd name="T59" fmla="*/ 70 h 320"/>
              <a:gd name="T60" fmla="*/ 106 w 324"/>
              <a:gd name="T61" fmla="*/ 76 h 320"/>
              <a:gd name="T62" fmla="*/ 112 w 324"/>
              <a:gd name="T63" fmla="*/ 90 h 320"/>
              <a:gd name="T64" fmla="*/ 106 w 324"/>
              <a:gd name="T65" fmla="*/ 104 h 320"/>
              <a:gd name="T66" fmla="*/ 91 w 324"/>
              <a:gd name="T67" fmla="*/ 110 h 320"/>
              <a:gd name="T68" fmla="*/ 77 w 324"/>
              <a:gd name="T69" fmla="*/ 104 h 320"/>
              <a:gd name="T70" fmla="*/ 253 w 324"/>
              <a:gd name="T71" fmla="*/ 250 h 320"/>
              <a:gd name="T72" fmla="*/ 213 w 324"/>
              <a:gd name="T73" fmla="*/ 250 h 320"/>
              <a:gd name="T74" fmla="*/ 213 w 324"/>
              <a:gd name="T75" fmla="*/ 175 h 320"/>
              <a:gd name="T76" fmla="*/ 210 w 324"/>
              <a:gd name="T77" fmla="*/ 168 h 320"/>
              <a:gd name="T78" fmla="*/ 206 w 324"/>
              <a:gd name="T79" fmla="*/ 163 h 320"/>
              <a:gd name="T80" fmla="*/ 197 w 324"/>
              <a:gd name="T81" fmla="*/ 161 h 320"/>
              <a:gd name="T82" fmla="*/ 189 w 324"/>
              <a:gd name="T83" fmla="*/ 162 h 320"/>
              <a:gd name="T84" fmla="*/ 172 w 324"/>
              <a:gd name="T85" fmla="*/ 170 h 320"/>
              <a:gd name="T86" fmla="*/ 172 w 324"/>
              <a:gd name="T87" fmla="*/ 250 h 320"/>
              <a:gd name="T88" fmla="*/ 132 w 324"/>
              <a:gd name="T89" fmla="*/ 250 h 320"/>
              <a:gd name="T90" fmla="*/ 132 w 324"/>
              <a:gd name="T91" fmla="*/ 120 h 320"/>
              <a:gd name="T92" fmla="*/ 172 w 324"/>
              <a:gd name="T93" fmla="*/ 120 h 320"/>
              <a:gd name="T94" fmla="*/ 172 w 324"/>
              <a:gd name="T95" fmla="*/ 126 h 320"/>
              <a:gd name="T96" fmla="*/ 199 w 324"/>
              <a:gd name="T97" fmla="*/ 121 h 320"/>
              <a:gd name="T98" fmla="*/ 225 w 324"/>
              <a:gd name="T99" fmla="*/ 128 h 320"/>
              <a:gd name="T100" fmla="*/ 245 w 324"/>
              <a:gd name="T101" fmla="*/ 148 h 320"/>
              <a:gd name="T102" fmla="*/ 253 w 324"/>
              <a:gd name="T103" fmla="*/ 175 h 320"/>
              <a:gd name="T104" fmla="*/ 253 w 324"/>
              <a:gd name="T105" fmla="*/ 25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20">
                <a:moveTo>
                  <a:pt x="81" y="0"/>
                </a:moveTo>
                <a:cubicBezTo>
                  <a:pt x="70" y="0"/>
                  <a:pt x="59" y="2"/>
                  <a:pt x="50" y="6"/>
                </a:cubicBezTo>
                <a:cubicBezTo>
                  <a:pt x="40" y="10"/>
                  <a:pt x="31" y="16"/>
                  <a:pt x="24" y="23"/>
                </a:cubicBezTo>
                <a:cubicBezTo>
                  <a:pt x="17" y="31"/>
                  <a:pt x="11" y="39"/>
                  <a:pt x="6" y="49"/>
                </a:cubicBezTo>
                <a:cubicBezTo>
                  <a:pt x="2" y="59"/>
                  <a:pt x="0" y="69"/>
                  <a:pt x="0" y="80"/>
                </a:cubicBezTo>
                <a:cubicBezTo>
                  <a:pt x="0" y="240"/>
                  <a:pt x="0" y="240"/>
                  <a:pt x="0" y="240"/>
                </a:cubicBezTo>
                <a:cubicBezTo>
                  <a:pt x="0" y="251"/>
                  <a:pt x="2" y="261"/>
                  <a:pt x="6" y="271"/>
                </a:cubicBezTo>
                <a:cubicBezTo>
                  <a:pt x="11" y="281"/>
                  <a:pt x="17" y="289"/>
                  <a:pt x="24" y="296"/>
                </a:cubicBezTo>
                <a:cubicBezTo>
                  <a:pt x="31" y="304"/>
                  <a:pt x="40" y="309"/>
                  <a:pt x="50" y="314"/>
                </a:cubicBezTo>
                <a:cubicBezTo>
                  <a:pt x="59" y="318"/>
                  <a:pt x="70" y="320"/>
                  <a:pt x="81" y="320"/>
                </a:cubicBezTo>
                <a:cubicBezTo>
                  <a:pt x="243" y="320"/>
                  <a:pt x="243" y="320"/>
                  <a:pt x="243" y="320"/>
                </a:cubicBezTo>
                <a:cubicBezTo>
                  <a:pt x="254" y="320"/>
                  <a:pt x="265" y="318"/>
                  <a:pt x="274" y="314"/>
                </a:cubicBezTo>
                <a:cubicBezTo>
                  <a:pt x="284" y="309"/>
                  <a:pt x="293" y="304"/>
                  <a:pt x="300" y="296"/>
                </a:cubicBezTo>
                <a:cubicBezTo>
                  <a:pt x="308" y="289"/>
                  <a:pt x="313" y="281"/>
                  <a:pt x="318" y="271"/>
                </a:cubicBezTo>
                <a:cubicBezTo>
                  <a:pt x="322" y="261"/>
                  <a:pt x="324" y="251"/>
                  <a:pt x="324" y="240"/>
                </a:cubicBezTo>
                <a:cubicBezTo>
                  <a:pt x="324" y="80"/>
                  <a:pt x="324" y="80"/>
                  <a:pt x="324" y="80"/>
                </a:cubicBezTo>
                <a:cubicBezTo>
                  <a:pt x="324" y="69"/>
                  <a:pt x="322" y="59"/>
                  <a:pt x="318" y="49"/>
                </a:cubicBezTo>
                <a:cubicBezTo>
                  <a:pt x="313" y="39"/>
                  <a:pt x="308" y="31"/>
                  <a:pt x="300" y="23"/>
                </a:cubicBezTo>
                <a:cubicBezTo>
                  <a:pt x="293" y="16"/>
                  <a:pt x="284" y="10"/>
                  <a:pt x="274" y="6"/>
                </a:cubicBezTo>
                <a:cubicBezTo>
                  <a:pt x="265" y="2"/>
                  <a:pt x="254" y="0"/>
                  <a:pt x="243" y="0"/>
                </a:cubicBezTo>
                <a:lnTo>
                  <a:pt x="81" y="0"/>
                </a:lnTo>
                <a:close/>
                <a:moveTo>
                  <a:pt x="112" y="250"/>
                </a:moveTo>
                <a:cubicBezTo>
                  <a:pt x="71" y="250"/>
                  <a:pt x="71" y="250"/>
                  <a:pt x="71" y="250"/>
                </a:cubicBezTo>
                <a:cubicBezTo>
                  <a:pt x="71" y="120"/>
                  <a:pt x="71" y="120"/>
                  <a:pt x="71" y="120"/>
                </a:cubicBezTo>
                <a:cubicBezTo>
                  <a:pt x="112" y="120"/>
                  <a:pt x="112" y="120"/>
                  <a:pt x="112" y="120"/>
                </a:cubicBezTo>
                <a:lnTo>
                  <a:pt x="112" y="250"/>
                </a:lnTo>
                <a:close/>
                <a:moveTo>
                  <a:pt x="77" y="104"/>
                </a:moveTo>
                <a:cubicBezTo>
                  <a:pt x="73" y="100"/>
                  <a:pt x="71" y="95"/>
                  <a:pt x="71" y="90"/>
                </a:cubicBezTo>
                <a:cubicBezTo>
                  <a:pt x="71" y="84"/>
                  <a:pt x="73" y="79"/>
                  <a:pt x="77" y="76"/>
                </a:cubicBezTo>
                <a:cubicBezTo>
                  <a:pt x="81" y="72"/>
                  <a:pt x="86" y="70"/>
                  <a:pt x="91" y="70"/>
                </a:cubicBezTo>
                <a:cubicBezTo>
                  <a:pt x="97" y="70"/>
                  <a:pt x="102" y="72"/>
                  <a:pt x="106" y="76"/>
                </a:cubicBezTo>
                <a:cubicBezTo>
                  <a:pt x="110" y="79"/>
                  <a:pt x="112" y="84"/>
                  <a:pt x="112" y="90"/>
                </a:cubicBezTo>
                <a:cubicBezTo>
                  <a:pt x="112" y="95"/>
                  <a:pt x="110" y="100"/>
                  <a:pt x="106" y="104"/>
                </a:cubicBezTo>
                <a:cubicBezTo>
                  <a:pt x="102" y="108"/>
                  <a:pt x="97" y="110"/>
                  <a:pt x="91" y="110"/>
                </a:cubicBezTo>
                <a:cubicBezTo>
                  <a:pt x="86" y="110"/>
                  <a:pt x="81" y="108"/>
                  <a:pt x="77" y="104"/>
                </a:cubicBezTo>
                <a:close/>
                <a:moveTo>
                  <a:pt x="253" y="250"/>
                </a:moveTo>
                <a:cubicBezTo>
                  <a:pt x="213" y="250"/>
                  <a:pt x="213" y="250"/>
                  <a:pt x="213" y="250"/>
                </a:cubicBezTo>
                <a:cubicBezTo>
                  <a:pt x="213" y="175"/>
                  <a:pt x="213" y="175"/>
                  <a:pt x="213" y="175"/>
                </a:cubicBezTo>
                <a:cubicBezTo>
                  <a:pt x="213" y="173"/>
                  <a:pt x="212" y="170"/>
                  <a:pt x="210" y="168"/>
                </a:cubicBezTo>
                <a:cubicBezTo>
                  <a:pt x="209" y="165"/>
                  <a:pt x="207" y="164"/>
                  <a:pt x="206" y="163"/>
                </a:cubicBezTo>
                <a:cubicBezTo>
                  <a:pt x="204" y="162"/>
                  <a:pt x="201" y="161"/>
                  <a:pt x="197" y="161"/>
                </a:cubicBezTo>
                <a:cubicBezTo>
                  <a:pt x="194" y="161"/>
                  <a:pt x="191" y="161"/>
                  <a:pt x="189" y="162"/>
                </a:cubicBezTo>
                <a:cubicBezTo>
                  <a:pt x="172" y="170"/>
                  <a:pt x="172" y="170"/>
                  <a:pt x="172" y="170"/>
                </a:cubicBezTo>
                <a:cubicBezTo>
                  <a:pt x="172" y="250"/>
                  <a:pt x="172" y="250"/>
                  <a:pt x="172" y="250"/>
                </a:cubicBezTo>
                <a:cubicBezTo>
                  <a:pt x="132" y="250"/>
                  <a:pt x="132" y="250"/>
                  <a:pt x="132" y="250"/>
                </a:cubicBezTo>
                <a:cubicBezTo>
                  <a:pt x="132" y="120"/>
                  <a:pt x="132" y="120"/>
                  <a:pt x="132" y="120"/>
                </a:cubicBezTo>
                <a:cubicBezTo>
                  <a:pt x="172" y="120"/>
                  <a:pt x="172" y="120"/>
                  <a:pt x="172" y="120"/>
                </a:cubicBezTo>
                <a:cubicBezTo>
                  <a:pt x="172" y="126"/>
                  <a:pt x="172" y="126"/>
                  <a:pt x="172" y="126"/>
                </a:cubicBezTo>
                <a:cubicBezTo>
                  <a:pt x="180" y="123"/>
                  <a:pt x="189" y="121"/>
                  <a:pt x="199" y="121"/>
                </a:cubicBezTo>
                <a:cubicBezTo>
                  <a:pt x="209" y="121"/>
                  <a:pt x="218" y="124"/>
                  <a:pt x="225" y="128"/>
                </a:cubicBezTo>
                <a:cubicBezTo>
                  <a:pt x="234" y="132"/>
                  <a:pt x="240" y="139"/>
                  <a:pt x="245" y="148"/>
                </a:cubicBezTo>
                <a:cubicBezTo>
                  <a:pt x="251" y="157"/>
                  <a:pt x="253" y="165"/>
                  <a:pt x="253" y="175"/>
                </a:cubicBezTo>
                <a:lnTo>
                  <a:pt x="253" y="25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noEditPoints="1"/>
          </p:cNvSpPr>
          <p:nvPr/>
        </p:nvSpPr>
        <p:spPr bwMode="auto">
          <a:xfrm>
            <a:off x="11236919" y="8668709"/>
            <a:ext cx="546100" cy="546100"/>
          </a:xfrm>
          <a:custGeom>
            <a:avLst/>
            <a:gdLst>
              <a:gd name="T0" fmla="*/ 72 w 288"/>
              <a:gd name="T1" fmla="*/ 0 h 288"/>
              <a:gd name="T2" fmla="*/ 44 w 288"/>
              <a:gd name="T3" fmla="*/ 6 h 288"/>
              <a:gd name="T4" fmla="*/ 21 w 288"/>
              <a:gd name="T5" fmla="*/ 21 h 288"/>
              <a:gd name="T6" fmla="*/ 6 w 288"/>
              <a:gd name="T7" fmla="*/ 44 h 288"/>
              <a:gd name="T8" fmla="*/ 0 w 288"/>
              <a:gd name="T9" fmla="*/ 72 h 288"/>
              <a:gd name="T10" fmla="*/ 0 w 288"/>
              <a:gd name="T11" fmla="*/ 216 h 288"/>
              <a:gd name="T12" fmla="*/ 6 w 288"/>
              <a:gd name="T13" fmla="*/ 244 h 288"/>
              <a:gd name="T14" fmla="*/ 21 w 288"/>
              <a:gd name="T15" fmla="*/ 267 h 288"/>
              <a:gd name="T16" fmla="*/ 44 w 288"/>
              <a:gd name="T17" fmla="*/ 282 h 288"/>
              <a:gd name="T18" fmla="*/ 72 w 288"/>
              <a:gd name="T19" fmla="*/ 288 h 288"/>
              <a:gd name="T20" fmla="*/ 216 w 288"/>
              <a:gd name="T21" fmla="*/ 288 h 288"/>
              <a:gd name="T22" fmla="*/ 244 w 288"/>
              <a:gd name="T23" fmla="*/ 282 h 288"/>
              <a:gd name="T24" fmla="*/ 267 w 288"/>
              <a:gd name="T25" fmla="*/ 267 h 288"/>
              <a:gd name="T26" fmla="*/ 282 w 288"/>
              <a:gd name="T27" fmla="*/ 244 h 288"/>
              <a:gd name="T28" fmla="*/ 288 w 288"/>
              <a:gd name="T29" fmla="*/ 216 h 288"/>
              <a:gd name="T30" fmla="*/ 288 w 288"/>
              <a:gd name="T31" fmla="*/ 72 h 288"/>
              <a:gd name="T32" fmla="*/ 282 w 288"/>
              <a:gd name="T33" fmla="*/ 44 h 288"/>
              <a:gd name="T34" fmla="*/ 267 w 288"/>
              <a:gd name="T35" fmla="*/ 21 h 288"/>
              <a:gd name="T36" fmla="*/ 244 w 288"/>
              <a:gd name="T37" fmla="*/ 6 h 288"/>
              <a:gd name="T38" fmla="*/ 216 w 288"/>
              <a:gd name="T39" fmla="*/ 0 h 288"/>
              <a:gd name="T40" fmla="*/ 72 w 288"/>
              <a:gd name="T41" fmla="*/ 0 h 288"/>
              <a:gd name="T42" fmla="*/ 198 w 288"/>
              <a:gd name="T43" fmla="*/ 99 h 288"/>
              <a:gd name="T44" fmla="*/ 171 w 288"/>
              <a:gd name="T45" fmla="*/ 99 h 288"/>
              <a:gd name="T46" fmla="*/ 165 w 288"/>
              <a:gd name="T47" fmla="*/ 101 h 288"/>
              <a:gd name="T48" fmla="*/ 162 w 288"/>
              <a:gd name="T49" fmla="*/ 108 h 288"/>
              <a:gd name="T50" fmla="*/ 162 w 288"/>
              <a:gd name="T51" fmla="*/ 117 h 288"/>
              <a:gd name="T52" fmla="*/ 189 w 288"/>
              <a:gd name="T53" fmla="*/ 117 h 288"/>
              <a:gd name="T54" fmla="*/ 189 w 288"/>
              <a:gd name="T55" fmla="*/ 153 h 288"/>
              <a:gd name="T56" fmla="*/ 162 w 288"/>
              <a:gd name="T57" fmla="*/ 153 h 288"/>
              <a:gd name="T58" fmla="*/ 162 w 288"/>
              <a:gd name="T59" fmla="*/ 225 h 288"/>
              <a:gd name="T60" fmla="*/ 126 w 288"/>
              <a:gd name="T61" fmla="*/ 225 h 288"/>
              <a:gd name="T62" fmla="*/ 126 w 288"/>
              <a:gd name="T63" fmla="*/ 153 h 288"/>
              <a:gd name="T64" fmla="*/ 99 w 288"/>
              <a:gd name="T65" fmla="*/ 153 h 288"/>
              <a:gd name="T66" fmla="*/ 99 w 288"/>
              <a:gd name="T67" fmla="*/ 117 h 288"/>
              <a:gd name="T68" fmla="*/ 126 w 288"/>
              <a:gd name="T69" fmla="*/ 117 h 288"/>
              <a:gd name="T70" fmla="*/ 126 w 288"/>
              <a:gd name="T71" fmla="*/ 99 h 288"/>
              <a:gd name="T72" fmla="*/ 129 w 288"/>
              <a:gd name="T73" fmla="*/ 86 h 288"/>
              <a:gd name="T74" fmla="*/ 138 w 288"/>
              <a:gd name="T75" fmla="*/ 74 h 288"/>
              <a:gd name="T76" fmla="*/ 151 w 288"/>
              <a:gd name="T77" fmla="*/ 66 h 288"/>
              <a:gd name="T78" fmla="*/ 168 w 288"/>
              <a:gd name="T79" fmla="*/ 63 h 288"/>
              <a:gd name="T80" fmla="*/ 198 w 288"/>
              <a:gd name="T81" fmla="*/ 63 h 288"/>
              <a:gd name="T82" fmla="*/ 198 w 288"/>
              <a:gd name="T83" fmla="*/ 9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8" h="288">
                <a:moveTo>
                  <a:pt x="72" y="0"/>
                </a:moveTo>
                <a:cubicBezTo>
                  <a:pt x="62" y="0"/>
                  <a:pt x="53" y="2"/>
                  <a:pt x="44" y="6"/>
                </a:cubicBezTo>
                <a:cubicBezTo>
                  <a:pt x="35" y="9"/>
                  <a:pt x="28" y="15"/>
                  <a:pt x="21" y="21"/>
                </a:cubicBezTo>
                <a:cubicBezTo>
                  <a:pt x="15" y="28"/>
                  <a:pt x="9" y="35"/>
                  <a:pt x="6" y="44"/>
                </a:cubicBezTo>
                <a:cubicBezTo>
                  <a:pt x="2" y="53"/>
                  <a:pt x="0" y="62"/>
                  <a:pt x="0" y="72"/>
                </a:cubicBezTo>
                <a:cubicBezTo>
                  <a:pt x="0" y="216"/>
                  <a:pt x="0" y="216"/>
                  <a:pt x="0" y="216"/>
                </a:cubicBezTo>
                <a:cubicBezTo>
                  <a:pt x="0" y="226"/>
                  <a:pt x="2" y="235"/>
                  <a:pt x="6" y="244"/>
                </a:cubicBezTo>
                <a:cubicBezTo>
                  <a:pt x="9" y="253"/>
                  <a:pt x="15" y="260"/>
                  <a:pt x="21" y="267"/>
                </a:cubicBezTo>
                <a:cubicBezTo>
                  <a:pt x="28" y="273"/>
                  <a:pt x="35" y="278"/>
                  <a:pt x="44" y="282"/>
                </a:cubicBezTo>
                <a:cubicBezTo>
                  <a:pt x="53" y="286"/>
                  <a:pt x="62" y="288"/>
                  <a:pt x="72" y="288"/>
                </a:cubicBezTo>
                <a:cubicBezTo>
                  <a:pt x="216" y="288"/>
                  <a:pt x="216" y="288"/>
                  <a:pt x="216" y="288"/>
                </a:cubicBezTo>
                <a:cubicBezTo>
                  <a:pt x="226" y="288"/>
                  <a:pt x="235" y="286"/>
                  <a:pt x="244" y="282"/>
                </a:cubicBezTo>
                <a:cubicBezTo>
                  <a:pt x="253" y="278"/>
                  <a:pt x="260" y="273"/>
                  <a:pt x="267" y="267"/>
                </a:cubicBezTo>
                <a:cubicBezTo>
                  <a:pt x="273" y="260"/>
                  <a:pt x="279" y="253"/>
                  <a:pt x="282" y="244"/>
                </a:cubicBezTo>
                <a:cubicBezTo>
                  <a:pt x="286" y="235"/>
                  <a:pt x="288" y="226"/>
                  <a:pt x="288" y="216"/>
                </a:cubicBezTo>
                <a:cubicBezTo>
                  <a:pt x="288" y="72"/>
                  <a:pt x="288" y="72"/>
                  <a:pt x="288" y="72"/>
                </a:cubicBezTo>
                <a:cubicBezTo>
                  <a:pt x="288" y="62"/>
                  <a:pt x="286" y="53"/>
                  <a:pt x="282" y="44"/>
                </a:cubicBezTo>
                <a:cubicBezTo>
                  <a:pt x="279" y="35"/>
                  <a:pt x="273" y="28"/>
                  <a:pt x="267" y="21"/>
                </a:cubicBezTo>
                <a:cubicBezTo>
                  <a:pt x="260" y="15"/>
                  <a:pt x="253" y="9"/>
                  <a:pt x="244" y="6"/>
                </a:cubicBezTo>
                <a:cubicBezTo>
                  <a:pt x="235" y="2"/>
                  <a:pt x="226" y="0"/>
                  <a:pt x="216" y="0"/>
                </a:cubicBezTo>
                <a:lnTo>
                  <a:pt x="72" y="0"/>
                </a:lnTo>
                <a:close/>
                <a:moveTo>
                  <a:pt x="198" y="99"/>
                </a:moveTo>
                <a:cubicBezTo>
                  <a:pt x="171" y="99"/>
                  <a:pt x="171" y="99"/>
                  <a:pt x="171" y="99"/>
                </a:cubicBezTo>
                <a:cubicBezTo>
                  <a:pt x="169" y="99"/>
                  <a:pt x="168" y="100"/>
                  <a:pt x="165" y="101"/>
                </a:cubicBezTo>
                <a:cubicBezTo>
                  <a:pt x="163" y="103"/>
                  <a:pt x="162" y="105"/>
                  <a:pt x="162" y="108"/>
                </a:cubicBezTo>
                <a:cubicBezTo>
                  <a:pt x="162" y="117"/>
                  <a:pt x="162" y="117"/>
                  <a:pt x="162" y="117"/>
                </a:cubicBezTo>
                <a:cubicBezTo>
                  <a:pt x="189" y="117"/>
                  <a:pt x="189" y="117"/>
                  <a:pt x="189" y="117"/>
                </a:cubicBezTo>
                <a:cubicBezTo>
                  <a:pt x="189" y="153"/>
                  <a:pt x="189" y="153"/>
                  <a:pt x="189" y="153"/>
                </a:cubicBezTo>
                <a:cubicBezTo>
                  <a:pt x="162" y="153"/>
                  <a:pt x="162" y="153"/>
                  <a:pt x="162" y="153"/>
                </a:cubicBezTo>
                <a:cubicBezTo>
                  <a:pt x="162" y="225"/>
                  <a:pt x="162" y="225"/>
                  <a:pt x="162" y="225"/>
                </a:cubicBezTo>
                <a:cubicBezTo>
                  <a:pt x="126" y="225"/>
                  <a:pt x="126" y="225"/>
                  <a:pt x="126" y="225"/>
                </a:cubicBezTo>
                <a:cubicBezTo>
                  <a:pt x="126" y="153"/>
                  <a:pt x="126" y="153"/>
                  <a:pt x="126" y="153"/>
                </a:cubicBezTo>
                <a:cubicBezTo>
                  <a:pt x="99" y="153"/>
                  <a:pt x="99" y="153"/>
                  <a:pt x="99" y="153"/>
                </a:cubicBezTo>
                <a:cubicBezTo>
                  <a:pt x="99" y="117"/>
                  <a:pt x="99" y="117"/>
                  <a:pt x="99" y="117"/>
                </a:cubicBezTo>
                <a:cubicBezTo>
                  <a:pt x="126" y="117"/>
                  <a:pt x="126" y="117"/>
                  <a:pt x="126" y="117"/>
                </a:cubicBezTo>
                <a:cubicBezTo>
                  <a:pt x="126" y="99"/>
                  <a:pt x="126" y="99"/>
                  <a:pt x="126" y="99"/>
                </a:cubicBezTo>
                <a:cubicBezTo>
                  <a:pt x="126" y="94"/>
                  <a:pt x="127" y="90"/>
                  <a:pt x="129" y="86"/>
                </a:cubicBezTo>
                <a:cubicBezTo>
                  <a:pt x="131" y="81"/>
                  <a:pt x="134" y="77"/>
                  <a:pt x="138" y="74"/>
                </a:cubicBezTo>
                <a:cubicBezTo>
                  <a:pt x="142" y="71"/>
                  <a:pt x="146" y="68"/>
                  <a:pt x="151" y="66"/>
                </a:cubicBezTo>
                <a:cubicBezTo>
                  <a:pt x="156" y="64"/>
                  <a:pt x="162" y="63"/>
                  <a:pt x="168" y="63"/>
                </a:cubicBezTo>
                <a:cubicBezTo>
                  <a:pt x="198" y="63"/>
                  <a:pt x="198" y="63"/>
                  <a:pt x="198" y="63"/>
                </a:cubicBezTo>
                <a:lnTo>
                  <a:pt x="198" y="9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8241482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ppt_w</p:attrName>
                                        </p:attrNameLst>
                                      </p:cBhvr>
                                      <p:tavLst>
                                        <p:tav tm="0">
                                          <p:val>
                                            <p:fltVal val="0"/>
                                          </p:val>
                                        </p:tav>
                                        <p:tav tm="100000">
                                          <p:val>
                                            <p:strVal val="#ppt_w"/>
                                          </p:val>
                                        </p:tav>
                                      </p:tavLst>
                                    </p:anim>
                                    <p:anim calcmode="lin" valueType="num">
                                      <p:cBhvr>
                                        <p:cTn id="58" dur="500" fill="hold"/>
                                        <p:tgtEl>
                                          <p:spTgt spid="14"/>
                                        </p:tgtEl>
                                        <p:attrNameLst>
                                          <p:attrName>ppt_h</p:attrName>
                                        </p:attrNameLst>
                                      </p:cBhvr>
                                      <p:tavLst>
                                        <p:tav tm="0">
                                          <p:val>
                                            <p:fltVal val="0"/>
                                          </p:val>
                                        </p:tav>
                                        <p:tav tm="100000">
                                          <p:val>
                                            <p:strVal val="#ppt_h"/>
                                          </p:val>
                                        </p:tav>
                                      </p:tavLst>
                                    </p:anim>
                                    <p:animEffect transition="in" filter="fade">
                                      <p:cBhvr>
                                        <p:cTn id="59" dur="500"/>
                                        <p:tgtEl>
                                          <p:spTgt spid="1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Effect transition="in" filter="fade">
                                      <p:cBhvr>
                                        <p:cTn id="69" dur="500"/>
                                        <p:tgtEl>
                                          <p:spTgt spid="1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p:cTn id="72" dur="500" fill="hold"/>
                                        <p:tgtEl>
                                          <p:spTgt spid="17"/>
                                        </p:tgtEl>
                                        <p:attrNameLst>
                                          <p:attrName>ppt_w</p:attrName>
                                        </p:attrNameLst>
                                      </p:cBhvr>
                                      <p:tavLst>
                                        <p:tav tm="0">
                                          <p:val>
                                            <p:fltVal val="0"/>
                                          </p:val>
                                        </p:tav>
                                        <p:tav tm="100000">
                                          <p:val>
                                            <p:strVal val="#ppt_w"/>
                                          </p:val>
                                        </p:tav>
                                      </p:tavLst>
                                    </p:anim>
                                    <p:anim calcmode="lin" valueType="num">
                                      <p:cBhvr>
                                        <p:cTn id="73" dur="500" fill="hold"/>
                                        <p:tgtEl>
                                          <p:spTgt spid="17"/>
                                        </p:tgtEl>
                                        <p:attrNameLst>
                                          <p:attrName>ppt_h</p:attrName>
                                        </p:attrNameLst>
                                      </p:cBhvr>
                                      <p:tavLst>
                                        <p:tav tm="0">
                                          <p:val>
                                            <p:fltVal val="0"/>
                                          </p:val>
                                        </p:tav>
                                        <p:tav tm="100000">
                                          <p:val>
                                            <p:strVal val="#ppt_h"/>
                                          </p:val>
                                        </p:tav>
                                      </p:tavLst>
                                    </p:anim>
                                    <p:animEffect transition="in" filter="fade">
                                      <p:cBhvr>
                                        <p:cTn id="74" dur="500"/>
                                        <p:tgtEl>
                                          <p:spTgt spid="17"/>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p:cTn id="77" dur="500" fill="hold"/>
                                        <p:tgtEl>
                                          <p:spTgt spid="18"/>
                                        </p:tgtEl>
                                        <p:attrNameLst>
                                          <p:attrName>ppt_w</p:attrName>
                                        </p:attrNameLst>
                                      </p:cBhvr>
                                      <p:tavLst>
                                        <p:tav tm="0">
                                          <p:val>
                                            <p:fltVal val="0"/>
                                          </p:val>
                                        </p:tav>
                                        <p:tav tm="100000">
                                          <p:val>
                                            <p:strVal val="#ppt_w"/>
                                          </p:val>
                                        </p:tav>
                                      </p:tavLst>
                                    </p:anim>
                                    <p:anim calcmode="lin" valueType="num">
                                      <p:cBhvr>
                                        <p:cTn id="78" dur="500" fill="hold"/>
                                        <p:tgtEl>
                                          <p:spTgt spid="18"/>
                                        </p:tgtEl>
                                        <p:attrNameLst>
                                          <p:attrName>ppt_h</p:attrName>
                                        </p:attrNameLst>
                                      </p:cBhvr>
                                      <p:tavLst>
                                        <p:tav tm="0">
                                          <p:val>
                                            <p:fltVal val="0"/>
                                          </p:val>
                                        </p:tav>
                                        <p:tav tm="100000">
                                          <p:val>
                                            <p:strVal val="#ppt_h"/>
                                          </p:val>
                                        </p:tav>
                                      </p:tavLst>
                                    </p:anim>
                                    <p:animEffect transition="in" filter="fade">
                                      <p:cBhvr>
                                        <p:cTn id="79" dur="500"/>
                                        <p:tgtEl>
                                          <p:spTgt spid="18"/>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p:cTn id="82" dur="500" fill="hold"/>
                                        <p:tgtEl>
                                          <p:spTgt spid="19"/>
                                        </p:tgtEl>
                                        <p:attrNameLst>
                                          <p:attrName>ppt_w</p:attrName>
                                        </p:attrNameLst>
                                      </p:cBhvr>
                                      <p:tavLst>
                                        <p:tav tm="0">
                                          <p:val>
                                            <p:fltVal val="0"/>
                                          </p:val>
                                        </p:tav>
                                        <p:tav tm="100000">
                                          <p:val>
                                            <p:strVal val="#ppt_w"/>
                                          </p:val>
                                        </p:tav>
                                      </p:tavLst>
                                    </p:anim>
                                    <p:anim calcmode="lin" valueType="num">
                                      <p:cBhvr>
                                        <p:cTn id="83" dur="500" fill="hold"/>
                                        <p:tgtEl>
                                          <p:spTgt spid="19"/>
                                        </p:tgtEl>
                                        <p:attrNameLst>
                                          <p:attrName>ppt_h</p:attrName>
                                        </p:attrNameLst>
                                      </p:cBhvr>
                                      <p:tavLst>
                                        <p:tav tm="0">
                                          <p:val>
                                            <p:fltVal val="0"/>
                                          </p:val>
                                        </p:tav>
                                        <p:tav tm="100000">
                                          <p:val>
                                            <p:strVal val="#ppt_h"/>
                                          </p:val>
                                        </p:tav>
                                      </p:tavLst>
                                    </p:anim>
                                    <p:animEffect transition="in" filter="fade">
                                      <p:cBhvr>
                                        <p:cTn id="8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Icons</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Freeform 11"/>
          <p:cNvSpPr>
            <a:spLocks noEditPoints="1"/>
          </p:cNvSpPr>
          <p:nvPr/>
        </p:nvSpPr>
        <p:spPr bwMode="auto">
          <a:xfrm>
            <a:off x="2028436" y="1940301"/>
            <a:ext cx="714660" cy="616153"/>
          </a:xfrm>
          <a:custGeom>
            <a:avLst/>
            <a:gdLst>
              <a:gd name="T0" fmla="*/ 457 w 467"/>
              <a:gd name="T1" fmla="*/ 143 h 402"/>
              <a:gd name="T2" fmla="*/ 434 w 467"/>
              <a:gd name="T3" fmla="*/ 133 h 402"/>
              <a:gd name="T4" fmla="*/ 434 w 467"/>
              <a:gd name="T5" fmla="*/ 33 h 402"/>
              <a:gd name="T6" fmla="*/ 424 w 467"/>
              <a:gd name="T7" fmla="*/ 10 h 402"/>
              <a:gd name="T8" fmla="*/ 400 w 467"/>
              <a:gd name="T9" fmla="*/ 0 h 402"/>
              <a:gd name="T10" fmla="*/ 167 w 467"/>
              <a:gd name="T11" fmla="*/ 100 h 402"/>
              <a:gd name="T12" fmla="*/ 42 w 467"/>
              <a:gd name="T13" fmla="*/ 100 h 402"/>
              <a:gd name="T14" fmla="*/ 12 w 467"/>
              <a:gd name="T15" fmla="*/ 112 h 402"/>
              <a:gd name="T16" fmla="*/ 0 w 467"/>
              <a:gd name="T17" fmla="*/ 142 h 402"/>
              <a:gd name="T18" fmla="*/ 0 w 467"/>
              <a:gd name="T19" fmla="*/ 192 h 402"/>
              <a:gd name="T20" fmla="*/ 12 w 467"/>
              <a:gd name="T21" fmla="*/ 221 h 402"/>
              <a:gd name="T22" fmla="*/ 42 w 467"/>
              <a:gd name="T23" fmla="*/ 234 h 402"/>
              <a:gd name="T24" fmla="*/ 74 w 467"/>
              <a:gd name="T25" fmla="*/ 234 h 402"/>
              <a:gd name="T26" fmla="*/ 68 w 467"/>
              <a:gd name="T27" fmla="*/ 262 h 402"/>
              <a:gd name="T28" fmla="*/ 67 w 467"/>
              <a:gd name="T29" fmla="*/ 288 h 402"/>
              <a:gd name="T30" fmla="*/ 71 w 467"/>
              <a:gd name="T31" fmla="*/ 314 h 402"/>
              <a:gd name="T32" fmla="*/ 77 w 467"/>
              <a:gd name="T33" fmla="*/ 338 h 402"/>
              <a:gd name="T34" fmla="*/ 85 w 467"/>
              <a:gd name="T35" fmla="*/ 362 h 402"/>
              <a:gd name="T36" fmla="*/ 93 w 467"/>
              <a:gd name="T37" fmla="*/ 385 h 402"/>
              <a:gd name="T38" fmla="*/ 127 w 467"/>
              <a:gd name="T39" fmla="*/ 400 h 402"/>
              <a:gd name="T40" fmla="*/ 171 w 467"/>
              <a:gd name="T41" fmla="*/ 397 h 402"/>
              <a:gd name="T42" fmla="*/ 200 w 467"/>
              <a:gd name="T43" fmla="*/ 375 h 402"/>
              <a:gd name="T44" fmla="*/ 184 w 467"/>
              <a:gd name="T45" fmla="*/ 362 h 402"/>
              <a:gd name="T46" fmla="*/ 172 w 467"/>
              <a:gd name="T47" fmla="*/ 349 h 402"/>
              <a:gd name="T48" fmla="*/ 163 w 467"/>
              <a:gd name="T49" fmla="*/ 334 h 402"/>
              <a:gd name="T50" fmla="*/ 161 w 467"/>
              <a:gd name="T51" fmla="*/ 319 h 402"/>
              <a:gd name="T52" fmla="*/ 167 w 467"/>
              <a:gd name="T53" fmla="*/ 302 h 402"/>
              <a:gd name="T54" fmla="*/ 157 w 467"/>
              <a:gd name="T55" fmla="*/ 278 h 402"/>
              <a:gd name="T56" fmla="*/ 165 w 467"/>
              <a:gd name="T57" fmla="*/ 252 h 402"/>
              <a:gd name="T58" fmla="*/ 189 w 467"/>
              <a:gd name="T59" fmla="*/ 235 h 402"/>
              <a:gd name="T60" fmla="*/ 400 w 467"/>
              <a:gd name="T61" fmla="*/ 334 h 402"/>
              <a:gd name="T62" fmla="*/ 424 w 467"/>
              <a:gd name="T63" fmla="*/ 324 h 402"/>
              <a:gd name="T64" fmla="*/ 434 w 467"/>
              <a:gd name="T65" fmla="*/ 300 h 402"/>
              <a:gd name="T66" fmla="*/ 434 w 467"/>
              <a:gd name="T67" fmla="*/ 200 h 402"/>
              <a:gd name="T68" fmla="*/ 457 w 467"/>
              <a:gd name="T69" fmla="*/ 190 h 402"/>
              <a:gd name="T70" fmla="*/ 467 w 467"/>
              <a:gd name="T71" fmla="*/ 167 h 402"/>
              <a:gd name="T72" fmla="*/ 457 w 467"/>
              <a:gd name="T73" fmla="*/ 143 h 402"/>
              <a:gd name="T74" fmla="*/ 400 w 467"/>
              <a:gd name="T75" fmla="*/ 291 h 402"/>
              <a:gd name="T76" fmla="*/ 200 w 467"/>
              <a:gd name="T77" fmla="*/ 202 h 402"/>
              <a:gd name="T78" fmla="*/ 200 w 467"/>
              <a:gd name="T79" fmla="*/ 132 h 402"/>
              <a:gd name="T80" fmla="*/ 400 w 467"/>
              <a:gd name="T81" fmla="*/ 42 h 402"/>
              <a:gd name="T82" fmla="*/ 400 w 467"/>
              <a:gd name="T83" fmla="*/ 291 h 402"/>
              <a:gd name="T84" fmla="*/ 400 w 467"/>
              <a:gd name="T85" fmla="*/ 291 h 402"/>
              <a:gd name="T86" fmla="*/ 400 w 467"/>
              <a:gd name="T87" fmla="*/ 29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7" h="402">
                <a:moveTo>
                  <a:pt x="457" y="143"/>
                </a:moveTo>
                <a:cubicBezTo>
                  <a:pt x="451" y="137"/>
                  <a:pt x="443" y="133"/>
                  <a:pt x="434" y="133"/>
                </a:cubicBezTo>
                <a:cubicBezTo>
                  <a:pt x="434" y="33"/>
                  <a:pt x="434" y="33"/>
                  <a:pt x="434" y="33"/>
                </a:cubicBezTo>
                <a:cubicBezTo>
                  <a:pt x="434" y="24"/>
                  <a:pt x="431" y="17"/>
                  <a:pt x="424" y="10"/>
                </a:cubicBezTo>
                <a:cubicBezTo>
                  <a:pt x="417" y="3"/>
                  <a:pt x="409" y="0"/>
                  <a:pt x="400" y="0"/>
                </a:cubicBezTo>
                <a:cubicBezTo>
                  <a:pt x="320" y="67"/>
                  <a:pt x="242" y="100"/>
                  <a:pt x="167" y="100"/>
                </a:cubicBezTo>
                <a:cubicBezTo>
                  <a:pt x="42" y="100"/>
                  <a:pt x="42" y="100"/>
                  <a:pt x="42" y="100"/>
                </a:cubicBezTo>
                <a:cubicBezTo>
                  <a:pt x="30" y="100"/>
                  <a:pt x="20" y="104"/>
                  <a:pt x="12" y="112"/>
                </a:cubicBezTo>
                <a:cubicBezTo>
                  <a:pt x="4" y="121"/>
                  <a:pt x="0" y="130"/>
                  <a:pt x="0" y="142"/>
                </a:cubicBezTo>
                <a:cubicBezTo>
                  <a:pt x="0" y="192"/>
                  <a:pt x="0" y="192"/>
                  <a:pt x="0" y="192"/>
                </a:cubicBezTo>
                <a:cubicBezTo>
                  <a:pt x="0" y="203"/>
                  <a:pt x="4" y="213"/>
                  <a:pt x="12" y="221"/>
                </a:cubicBezTo>
                <a:cubicBezTo>
                  <a:pt x="20" y="230"/>
                  <a:pt x="30" y="234"/>
                  <a:pt x="42" y="234"/>
                </a:cubicBezTo>
                <a:cubicBezTo>
                  <a:pt x="74" y="234"/>
                  <a:pt x="74" y="234"/>
                  <a:pt x="74" y="234"/>
                </a:cubicBezTo>
                <a:cubicBezTo>
                  <a:pt x="71" y="243"/>
                  <a:pt x="69" y="253"/>
                  <a:pt x="68" y="262"/>
                </a:cubicBezTo>
                <a:cubicBezTo>
                  <a:pt x="67" y="272"/>
                  <a:pt x="67" y="281"/>
                  <a:pt x="67" y="288"/>
                </a:cubicBezTo>
                <a:cubicBezTo>
                  <a:pt x="67" y="295"/>
                  <a:pt x="68" y="304"/>
                  <a:pt x="71" y="314"/>
                </a:cubicBezTo>
                <a:cubicBezTo>
                  <a:pt x="73" y="325"/>
                  <a:pt x="75" y="332"/>
                  <a:pt x="77" y="338"/>
                </a:cubicBezTo>
                <a:cubicBezTo>
                  <a:pt x="78" y="343"/>
                  <a:pt x="81" y="351"/>
                  <a:pt x="85" y="362"/>
                </a:cubicBezTo>
                <a:cubicBezTo>
                  <a:pt x="89" y="373"/>
                  <a:pt x="92" y="381"/>
                  <a:pt x="93" y="385"/>
                </a:cubicBezTo>
                <a:cubicBezTo>
                  <a:pt x="101" y="392"/>
                  <a:pt x="112" y="397"/>
                  <a:pt x="127" y="400"/>
                </a:cubicBezTo>
                <a:cubicBezTo>
                  <a:pt x="142" y="402"/>
                  <a:pt x="157" y="401"/>
                  <a:pt x="171" y="397"/>
                </a:cubicBezTo>
                <a:cubicBezTo>
                  <a:pt x="186" y="392"/>
                  <a:pt x="195" y="385"/>
                  <a:pt x="200" y="375"/>
                </a:cubicBezTo>
                <a:cubicBezTo>
                  <a:pt x="194" y="370"/>
                  <a:pt x="188" y="365"/>
                  <a:pt x="184" y="362"/>
                </a:cubicBezTo>
                <a:cubicBezTo>
                  <a:pt x="180" y="358"/>
                  <a:pt x="176" y="354"/>
                  <a:pt x="172" y="349"/>
                </a:cubicBezTo>
                <a:cubicBezTo>
                  <a:pt x="167" y="344"/>
                  <a:pt x="165" y="339"/>
                  <a:pt x="163" y="334"/>
                </a:cubicBezTo>
                <a:cubicBezTo>
                  <a:pt x="161" y="330"/>
                  <a:pt x="161" y="325"/>
                  <a:pt x="161" y="319"/>
                </a:cubicBezTo>
                <a:cubicBezTo>
                  <a:pt x="162" y="314"/>
                  <a:pt x="164" y="308"/>
                  <a:pt x="167" y="302"/>
                </a:cubicBezTo>
                <a:cubicBezTo>
                  <a:pt x="161" y="295"/>
                  <a:pt x="157" y="287"/>
                  <a:pt x="157" y="278"/>
                </a:cubicBezTo>
                <a:cubicBezTo>
                  <a:pt x="157" y="269"/>
                  <a:pt x="159" y="260"/>
                  <a:pt x="165" y="252"/>
                </a:cubicBezTo>
                <a:cubicBezTo>
                  <a:pt x="171" y="244"/>
                  <a:pt x="179" y="238"/>
                  <a:pt x="189" y="235"/>
                </a:cubicBezTo>
                <a:cubicBezTo>
                  <a:pt x="257" y="240"/>
                  <a:pt x="328" y="273"/>
                  <a:pt x="400" y="334"/>
                </a:cubicBezTo>
                <a:cubicBezTo>
                  <a:pt x="409" y="334"/>
                  <a:pt x="417" y="330"/>
                  <a:pt x="424" y="324"/>
                </a:cubicBezTo>
                <a:cubicBezTo>
                  <a:pt x="431" y="317"/>
                  <a:pt x="434" y="309"/>
                  <a:pt x="434" y="300"/>
                </a:cubicBezTo>
                <a:cubicBezTo>
                  <a:pt x="434" y="200"/>
                  <a:pt x="434" y="200"/>
                  <a:pt x="434" y="200"/>
                </a:cubicBezTo>
                <a:cubicBezTo>
                  <a:pt x="443" y="200"/>
                  <a:pt x="451" y="197"/>
                  <a:pt x="457" y="190"/>
                </a:cubicBezTo>
                <a:cubicBezTo>
                  <a:pt x="464" y="184"/>
                  <a:pt x="467" y="176"/>
                  <a:pt x="467" y="167"/>
                </a:cubicBezTo>
                <a:cubicBezTo>
                  <a:pt x="467" y="158"/>
                  <a:pt x="464" y="150"/>
                  <a:pt x="457" y="143"/>
                </a:cubicBezTo>
                <a:close/>
                <a:moveTo>
                  <a:pt x="400" y="291"/>
                </a:moveTo>
                <a:cubicBezTo>
                  <a:pt x="333" y="239"/>
                  <a:pt x="266" y="209"/>
                  <a:pt x="200" y="202"/>
                </a:cubicBezTo>
                <a:cubicBezTo>
                  <a:pt x="200" y="132"/>
                  <a:pt x="200" y="132"/>
                  <a:pt x="200" y="132"/>
                </a:cubicBezTo>
                <a:cubicBezTo>
                  <a:pt x="265" y="125"/>
                  <a:pt x="332" y="95"/>
                  <a:pt x="400" y="42"/>
                </a:cubicBezTo>
                <a:lnTo>
                  <a:pt x="400" y="291"/>
                </a:lnTo>
                <a:close/>
                <a:moveTo>
                  <a:pt x="400" y="291"/>
                </a:moveTo>
                <a:cubicBezTo>
                  <a:pt x="400" y="291"/>
                  <a:pt x="400" y="291"/>
                  <a:pt x="400" y="29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p:nvPr/>
        </p:nvGrpSpPr>
        <p:grpSpPr>
          <a:xfrm>
            <a:off x="3278043" y="1941589"/>
            <a:ext cx="714659" cy="613577"/>
            <a:chOff x="6810375" y="2373313"/>
            <a:chExt cx="1762125" cy="1512888"/>
          </a:xfrm>
          <a:solidFill>
            <a:schemeClr val="tx1"/>
          </a:solidFill>
        </p:grpSpPr>
        <p:sp>
          <p:nvSpPr>
            <p:cNvPr id="6" name="Freeform 15"/>
            <p:cNvSpPr>
              <a:spLocks noEditPoints="1"/>
            </p:cNvSpPr>
            <p:nvPr/>
          </p:nvSpPr>
          <p:spPr bwMode="auto">
            <a:xfrm>
              <a:off x="6810375" y="3257551"/>
              <a:ext cx="1762125" cy="628650"/>
            </a:xfrm>
            <a:custGeom>
              <a:avLst/>
              <a:gdLst>
                <a:gd name="T0" fmla="*/ 292 w 467"/>
                <a:gd name="T1" fmla="*/ 41 h 166"/>
                <a:gd name="T2" fmla="*/ 287 w 467"/>
                <a:gd name="T3" fmla="*/ 53 h 166"/>
                <a:gd name="T4" fmla="*/ 275 w 467"/>
                <a:gd name="T5" fmla="*/ 58 h 166"/>
                <a:gd name="T6" fmla="*/ 192 w 467"/>
                <a:gd name="T7" fmla="*/ 58 h 166"/>
                <a:gd name="T8" fmla="*/ 180 w 467"/>
                <a:gd name="T9" fmla="*/ 53 h 166"/>
                <a:gd name="T10" fmla="*/ 175 w 467"/>
                <a:gd name="T11" fmla="*/ 41 h 166"/>
                <a:gd name="T12" fmla="*/ 175 w 467"/>
                <a:gd name="T13" fmla="*/ 0 h 166"/>
                <a:gd name="T14" fmla="*/ 0 w 467"/>
                <a:gd name="T15" fmla="*/ 0 h 166"/>
                <a:gd name="T16" fmla="*/ 0 w 467"/>
                <a:gd name="T17" fmla="*/ 125 h 166"/>
                <a:gd name="T18" fmla="*/ 12 w 467"/>
                <a:gd name="T19" fmla="*/ 154 h 166"/>
                <a:gd name="T20" fmla="*/ 42 w 467"/>
                <a:gd name="T21" fmla="*/ 166 h 166"/>
                <a:gd name="T22" fmla="*/ 425 w 467"/>
                <a:gd name="T23" fmla="*/ 166 h 166"/>
                <a:gd name="T24" fmla="*/ 455 w 467"/>
                <a:gd name="T25" fmla="*/ 154 h 166"/>
                <a:gd name="T26" fmla="*/ 467 w 467"/>
                <a:gd name="T27" fmla="*/ 125 h 166"/>
                <a:gd name="T28" fmla="*/ 467 w 467"/>
                <a:gd name="T29" fmla="*/ 0 h 166"/>
                <a:gd name="T30" fmla="*/ 292 w 467"/>
                <a:gd name="T31" fmla="*/ 0 h 166"/>
                <a:gd name="T32" fmla="*/ 292 w 467"/>
                <a:gd name="T33" fmla="*/ 41 h 166"/>
                <a:gd name="T34" fmla="*/ 292 w 467"/>
                <a:gd name="T35" fmla="*/ 41 h 166"/>
                <a:gd name="T36" fmla="*/ 292 w 467"/>
                <a:gd name="T37" fmla="*/ 4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7" h="166">
                  <a:moveTo>
                    <a:pt x="292" y="41"/>
                  </a:moveTo>
                  <a:cubicBezTo>
                    <a:pt x="292" y="46"/>
                    <a:pt x="290" y="50"/>
                    <a:pt x="287" y="53"/>
                  </a:cubicBezTo>
                  <a:cubicBezTo>
                    <a:pt x="284" y="56"/>
                    <a:pt x="280" y="58"/>
                    <a:pt x="275" y="58"/>
                  </a:cubicBezTo>
                  <a:cubicBezTo>
                    <a:pt x="192" y="58"/>
                    <a:pt x="192" y="58"/>
                    <a:pt x="192" y="58"/>
                  </a:cubicBezTo>
                  <a:cubicBezTo>
                    <a:pt x="187" y="58"/>
                    <a:pt x="183" y="56"/>
                    <a:pt x="180" y="53"/>
                  </a:cubicBezTo>
                  <a:cubicBezTo>
                    <a:pt x="177" y="50"/>
                    <a:pt x="175" y="46"/>
                    <a:pt x="175" y="41"/>
                  </a:cubicBezTo>
                  <a:cubicBezTo>
                    <a:pt x="175" y="0"/>
                    <a:pt x="175" y="0"/>
                    <a:pt x="175" y="0"/>
                  </a:cubicBezTo>
                  <a:cubicBezTo>
                    <a:pt x="0" y="0"/>
                    <a:pt x="0" y="0"/>
                    <a:pt x="0" y="0"/>
                  </a:cubicBezTo>
                  <a:cubicBezTo>
                    <a:pt x="0" y="125"/>
                    <a:pt x="0" y="125"/>
                    <a:pt x="0" y="125"/>
                  </a:cubicBezTo>
                  <a:cubicBezTo>
                    <a:pt x="0" y="136"/>
                    <a:pt x="4" y="146"/>
                    <a:pt x="12" y="154"/>
                  </a:cubicBezTo>
                  <a:cubicBezTo>
                    <a:pt x="20" y="162"/>
                    <a:pt x="30" y="166"/>
                    <a:pt x="42" y="166"/>
                  </a:cubicBezTo>
                  <a:cubicBezTo>
                    <a:pt x="425" y="166"/>
                    <a:pt x="425" y="166"/>
                    <a:pt x="425" y="166"/>
                  </a:cubicBezTo>
                  <a:cubicBezTo>
                    <a:pt x="437" y="166"/>
                    <a:pt x="447" y="162"/>
                    <a:pt x="455" y="154"/>
                  </a:cubicBezTo>
                  <a:cubicBezTo>
                    <a:pt x="463" y="146"/>
                    <a:pt x="467" y="136"/>
                    <a:pt x="467" y="125"/>
                  </a:cubicBezTo>
                  <a:cubicBezTo>
                    <a:pt x="467" y="0"/>
                    <a:pt x="467" y="0"/>
                    <a:pt x="467" y="0"/>
                  </a:cubicBezTo>
                  <a:cubicBezTo>
                    <a:pt x="292" y="0"/>
                    <a:pt x="292" y="0"/>
                    <a:pt x="292" y="0"/>
                  </a:cubicBezTo>
                  <a:lnTo>
                    <a:pt x="292" y="41"/>
                  </a:lnTo>
                  <a:close/>
                  <a:moveTo>
                    <a:pt x="292" y="41"/>
                  </a:moveTo>
                  <a:cubicBezTo>
                    <a:pt x="292" y="41"/>
                    <a:pt x="292" y="41"/>
                    <a:pt x="292" y="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16"/>
            <p:cNvSpPr>
              <a:spLocks noChangeArrowheads="1"/>
            </p:cNvSpPr>
            <p:nvPr/>
          </p:nvSpPr>
          <p:spPr bwMode="auto">
            <a:xfrm>
              <a:off x="7564438" y="3257551"/>
              <a:ext cx="2540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7"/>
            <p:cNvSpPr>
              <a:spLocks noEditPoints="1"/>
            </p:cNvSpPr>
            <p:nvPr/>
          </p:nvSpPr>
          <p:spPr bwMode="auto">
            <a:xfrm>
              <a:off x="6810375" y="2373313"/>
              <a:ext cx="1762125" cy="790575"/>
            </a:xfrm>
            <a:custGeom>
              <a:avLst/>
              <a:gdLst>
                <a:gd name="T0" fmla="*/ 455 w 467"/>
                <a:gd name="T1" fmla="*/ 79 h 209"/>
                <a:gd name="T2" fmla="*/ 425 w 467"/>
                <a:gd name="T3" fmla="*/ 67 h 209"/>
                <a:gd name="T4" fmla="*/ 334 w 467"/>
                <a:gd name="T5" fmla="*/ 67 h 209"/>
                <a:gd name="T6" fmla="*/ 334 w 467"/>
                <a:gd name="T7" fmla="*/ 25 h 209"/>
                <a:gd name="T8" fmla="*/ 326 w 467"/>
                <a:gd name="T9" fmla="*/ 7 h 209"/>
                <a:gd name="T10" fmla="*/ 309 w 467"/>
                <a:gd name="T11" fmla="*/ 0 h 209"/>
                <a:gd name="T12" fmla="*/ 159 w 467"/>
                <a:gd name="T13" fmla="*/ 0 h 209"/>
                <a:gd name="T14" fmla="*/ 141 w 467"/>
                <a:gd name="T15" fmla="*/ 7 h 209"/>
                <a:gd name="T16" fmla="*/ 133 w 467"/>
                <a:gd name="T17" fmla="*/ 25 h 209"/>
                <a:gd name="T18" fmla="*/ 133 w 467"/>
                <a:gd name="T19" fmla="*/ 67 h 209"/>
                <a:gd name="T20" fmla="*/ 42 w 467"/>
                <a:gd name="T21" fmla="*/ 67 h 209"/>
                <a:gd name="T22" fmla="*/ 12 w 467"/>
                <a:gd name="T23" fmla="*/ 79 h 209"/>
                <a:gd name="T24" fmla="*/ 0 w 467"/>
                <a:gd name="T25" fmla="*/ 108 h 209"/>
                <a:gd name="T26" fmla="*/ 0 w 467"/>
                <a:gd name="T27" fmla="*/ 209 h 209"/>
                <a:gd name="T28" fmla="*/ 467 w 467"/>
                <a:gd name="T29" fmla="*/ 209 h 209"/>
                <a:gd name="T30" fmla="*/ 467 w 467"/>
                <a:gd name="T31" fmla="*/ 108 h 209"/>
                <a:gd name="T32" fmla="*/ 455 w 467"/>
                <a:gd name="T33" fmla="*/ 79 h 209"/>
                <a:gd name="T34" fmla="*/ 300 w 467"/>
                <a:gd name="T35" fmla="*/ 67 h 209"/>
                <a:gd name="T36" fmla="*/ 167 w 467"/>
                <a:gd name="T37" fmla="*/ 67 h 209"/>
                <a:gd name="T38" fmla="*/ 167 w 467"/>
                <a:gd name="T39" fmla="*/ 33 h 209"/>
                <a:gd name="T40" fmla="*/ 300 w 467"/>
                <a:gd name="T41" fmla="*/ 33 h 209"/>
                <a:gd name="T42" fmla="*/ 300 w 467"/>
                <a:gd name="T43" fmla="*/ 67 h 209"/>
                <a:gd name="T44" fmla="*/ 300 w 467"/>
                <a:gd name="T45" fmla="*/ 67 h 209"/>
                <a:gd name="T46" fmla="*/ 300 w 467"/>
                <a:gd name="T47"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7" h="209">
                  <a:moveTo>
                    <a:pt x="455" y="79"/>
                  </a:moveTo>
                  <a:cubicBezTo>
                    <a:pt x="447" y="71"/>
                    <a:pt x="437" y="67"/>
                    <a:pt x="425" y="67"/>
                  </a:cubicBezTo>
                  <a:cubicBezTo>
                    <a:pt x="334" y="67"/>
                    <a:pt x="334" y="67"/>
                    <a:pt x="334" y="67"/>
                  </a:cubicBezTo>
                  <a:cubicBezTo>
                    <a:pt x="334" y="25"/>
                    <a:pt x="334" y="25"/>
                    <a:pt x="334" y="25"/>
                  </a:cubicBezTo>
                  <a:cubicBezTo>
                    <a:pt x="334" y="18"/>
                    <a:pt x="331" y="12"/>
                    <a:pt x="326" y="7"/>
                  </a:cubicBezTo>
                  <a:cubicBezTo>
                    <a:pt x="322" y="2"/>
                    <a:pt x="316" y="0"/>
                    <a:pt x="309" y="0"/>
                  </a:cubicBezTo>
                  <a:cubicBezTo>
                    <a:pt x="159" y="0"/>
                    <a:pt x="159" y="0"/>
                    <a:pt x="159" y="0"/>
                  </a:cubicBezTo>
                  <a:cubicBezTo>
                    <a:pt x="152" y="0"/>
                    <a:pt x="146" y="2"/>
                    <a:pt x="141" y="7"/>
                  </a:cubicBezTo>
                  <a:cubicBezTo>
                    <a:pt x="136" y="12"/>
                    <a:pt x="133" y="18"/>
                    <a:pt x="133" y="25"/>
                  </a:cubicBezTo>
                  <a:cubicBezTo>
                    <a:pt x="133" y="67"/>
                    <a:pt x="133" y="67"/>
                    <a:pt x="133" y="67"/>
                  </a:cubicBezTo>
                  <a:cubicBezTo>
                    <a:pt x="42" y="67"/>
                    <a:pt x="42" y="67"/>
                    <a:pt x="42" y="67"/>
                  </a:cubicBezTo>
                  <a:cubicBezTo>
                    <a:pt x="30" y="67"/>
                    <a:pt x="20" y="71"/>
                    <a:pt x="12" y="79"/>
                  </a:cubicBezTo>
                  <a:cubicBezTo>
                    <a:pt x="4" y="87"/>
                    <a:pt x="0" y="97"/>
                    <a:pt x="0" y="108"/>
                  </a:cubicBezTo>
                  <a:cubicBezTo>
                    <a:pt x="0" y="209"/>
                    <a:pt x="0" y="209"/>
                    <a:pt x="0" y="209"/>
                  </a:cubicBezTo>
                  <a:cubicBezTo>
                    <a:pt x="467" y="209"/>
                    <a:pt x="467" y="209"/>
                    <a:pt x="467" y="209"/>
                  </a:cubicBezTo>
                  <a:cubicBezTo>
                    <a:pt x="467" y="108"/>
                    <a:pt x="467" y="108"/>
                    <a:pt x="467" y="108"/>
                  </a:cubicBezTo>
                  <a:cubicBezTo>
                    <a:pt x="467" y="97"/>
                    <a:pt x="463" y="87"/>
                    <a:pt x="455" y="79"/>
                  </a:cubicBezTo>
                  <a:close/>
                  <a:moveTo>
                    <a:pt x="300" y="67"/>
                  </a:moveTo>
                  <a:cubicBezTo>
                    <a:pt x="167" y="67"/>
                    <a:pt x="167" y="67"/>
                    <a:pt x="167" y="67"/>
                  </a:cubicBezTo>
                  <a:cubicBezTo>
                    <a:pt x="167" y="33"/>
                    <a:pt x="167" y="33"/>
                    <a:pt x="167" y="33"/>
                  </a:cubicBezTo>
                  <a:cubicBezTo>
                    <a:pt x="300" y="33"/>
                    <a:pt x="300" y="33"/>
                    <a:pt x="300" y="33"/>
                  </a:cubicBezTo>
                  <a:lnTo>
                    <a:pt x="300" y="67"/>
                  </a:lnTo>
                  <a:close/>
                  <a:moveTo>
                    <a:pt x="300" y="67"/>
                  </a:moveTo>
                  <a:cubicBezTo>
                    <a:pt x="300" y="67"/>
                    <a:pt x="300" y="67"/>
                    <a:pt x="300" y="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21"/>
          <p:cNvSpPr>
            <a:spLocks noEditPoints="1"/>
          </p:cNvSpPr>
          <p:nvPr/>
        </p:nvSpPr>
        <p:spPr bwMode="auto">
          <a:xfrm>
            <a:off x="4704643" y="1890726"/>
            <a:ext cx="560782" cy="715303"/>
          </a:xfrm>
          <a:custGeom>
            <a:avLst/>
            <a:gdLst>
              <a:gd name="T0" fmla="*/ 296 w 366"/>
              <a:gd name="T1" fmla="*/ 261 h 467"/>
              <a:gd name="T2" fmla="*/ 240 w 366"/>
              <a:gd name="T3" fmla="*/ 277 h 467"/>
              <a:gd name="T4" fmla="*/ 206 w 366"/>
              <a:gd name="T5" fmla="*/ 302 h 467"/>
              <a:gd name="T6" fmla="*/ 221 w 366"/>
              <a:gd name="T7" fmla="*/ 233 h 467"/>
              <a:gd name="T8" fmla="*/ 237 w 366"/>
              <a:gd name="T9" fmla="*/ 235 h 467"/>
              <a:gd name="T10" fmla="*/ 276 w 366"/>
              <a:gd name="T11" fmla="*/ 233 h 467"/>
              <a:gd name="T12" fmla="*/ 319 w 366"/>
              <a:gd name="T13" fmla="*/ 214 h 467"/>
              <a:gd name="T14" fmla="*/ 350 w 366"/>
              <a:gd name="T15" fmla="*/ 169 h 467"/>
              <a:gd name="T16" fmla="*/ 321 w 366"/>
              <a:gd name="T17" fmla="*/ 125 h 467"/>
              <a:gd name="T18" fmla="*/ 268 w 366"/>
              <a:gd name="T19" fmla="*/ 141 h 467"/>
              <a:gd name="T20" fmla="*/ 237 w 366"/>
              <a:gd name="T21" fmla="*/ 170 h 467"/>
              <a:gd name="T22" fmla="*/ 226 w 366"/>
              <a:gd name="T23" fmla="*/ 186 h 467"/>
              <a:gd name="T24" fmla="*/ 226 w 366"/>
              <a:gd name="T25" fmla="*/ 155 h 467"/>
              <a:gd name="T26" fmla="*/ 232 w 366"/>
              <a:gd name="T27" fmla="*/ 140 h 467"/>
              <a:gd name="T28" fmla="*/ 241 w 366"/>
              <a:gd name="T29" fmla="*/ 104 h 467"/>
              <a:gd name="T30" fmla="*/ 235 w 366"/>
              <a:gd name="T31" fmla="*/ 58 h 467"/>
              <a:gd name="T32" fmla="*/ 201 w 366"/>
              <a:gd name="T33" fmla="*/ 16 h 467"/>
              <a:gd name="T34" fmla="*/ 149 w 366"/>
              <a:gd name="T35" fmla="*/ 36 h 467"/>
              <a:gd name="T36" fmla="*/ 155 w 366"/>
              <a:gd name="T37" fmla="*/ 99 h 467"/>
              <a:gd name="T38" fmla="*/ 186 w 366"/>
              <a:gd name="T39" fmla="*/ 141 h 467"/>
              <a:gd name="T40" fmla="*/ 204 w 366"/>
              <a:gd name="T41" fmla="*/ 157 h 467"/>
              <a:gd name="T42" fmla="*/ 200 w 366"/>
              <a:gd name="T43" fmla="*/ 204 h 467"/>
              <a:gd name="T44" fmla="*/ 188 w 366"/>
              <a:gd name="T45" fmla="*/ 179 h 467"/>
              <a:gd name="T46" fmla="*/ 163 w 366"/>
              <a:gd name="T47" fmla="*/ 147 h 467"/>
              <a:gd name="T48" fmla="*/ 120 w 366"/>
              <a:gd name="T49" fmla="*/ 126 h 467"/>
              <a:gd name="T50" fmla="*/ 56 w 366"/>
              <a:gd name="T51" fmla="*/ 135 h 467"/>
              <a:gd name="T52" fmla="*/ 77 w 366"/>
              <a:gd name="T53" fmla="*/ 193 h 467"/>
              <a:gd name="T54" fmla="*/ 119 w 366"/>
              <a:gd name="T55" fmla="*/ 221 h 467"/>
              <a:gd name="T56" fmla="*/ 163 w 366"/>
              <a:gd name="T57" fmla="*/ 230 h 467"/>
              <a:gd name="T58" fmla="*/ 193 w 366"/>
              <a:gd name="T59" fmla="*/ 229 h 467"/>
              <a:gd name="T60" fmla="*/ 177 w 366"/>
              <a:gd name="T61" fmla="*/ 304 h 467"/>
              <a:gd name="T62" fmla="*/ 139 w 366"/>
              <a:gd name="T63" fmla="*/ 263 h 467"/>
              <a:gd name="T64" fmla="*/ 63 w 366"/>
              <a:gd name="T65" fmla="*/ 246 h 467"/>
              <a:gd name="T66" fmla="*/ 27 w 366"/>
              <a:gd name="T67" fmla="*/ 299 h 467"/>
              <a:gd name="T68" fmla="*/ 73 w 366"/>
              <a:gd name="T69" fmla="*/ 340 h 467"/>
              <a:gd name="T70" fmla="*/ 121 w 366"/>
              <a:gd name="T71" fmla="*/ 349 h 467"/>
              <a:gd name="T72" fmla="*/ 161 w 366"/>
              <a:gd name="T73" fmla="*/ 339 h 467"/>
              <a:gd name="T74" fmla="*/ 12 w 366"/>
              <a:gd name="T75" fmla="*/ 444 h 467"/>
              <a:gd name="T76" fmla="*/ 0 w 366"/>
              <a:gd name="T77" fmla="*/ 455 h 467"/>
              <a:gd name="T78" fmla="*/ 12 w 366"/>
              <a:gd name="T79" fmla="*/ 467 h 467"/>
              <a:gd name="T80" fmla="*/ 187 w 366"/>
              <a:gd name="T81" fmla="*/ 339 h 467"/>
              <a:gd name="T82" fmla="*/ 204 w 366"/>
              <a:gd name="T83" fmla="*/ 347 h 467"/>
              <a:gd name="T84" fmla="*/ 245 w 366"/>
              <a:gd name="T85" fmla="*/ 360 h 467"/>
              <a:gd name="T86" fmla="*/ 296 w 366"/>
              <a:gd name="T87" fmla="*/ 359 h 467"/>
              <a:gd name="T88" fmla="*/ 346 w 366"/>
              <a:gd name="T89" fmla="*/ 324 h 467"/>
              <a:gd name="T90" fmla="*/ 330 w 366"/>
              <a:gd name="T91" fmla="*/ 267 h 467"/>
              <a:gd name="T92" fmla="*/ 330 w 366"/>
              <a:gd name="T93" fmla="*/ 2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6" h="467">
                <a:moveTo>
                  <a:pt x="330" y="267"/>
                </a:moveTo>
                <a:cubicBezTo>
                  <a:pt x="317" y="263"/>
                  <a:pt x="306" y="261"/>
                  <a:pt x="296" y="261"/>
                </a:cubicBezTo>
                <a:cubicBezTo>
                  <a:pt x="286" y="261"/>
                  <a:pt x="276" y="263"/>
                  <a:pt x="266" y="266"/>
                </a:cubicBezTo>
                <a:cubicBezTo>
                  <a:pt x="255" y="270"/>
                  <a:pt x="247" y="273"/>
                  <a:pt x="240" y="277"/>
                </a:cubicBezTo>
                <a:cubicBezTo>
                  <a:pt x="233" y="281"/>
                  <a:pt x="226" y="286"/>
                  <a:pt x="219" y="291"/>
                </a:cubicBezTo>
                <a:cubicBezTo>
                  <a:pt x="213" y="296"/>
                  <a:pt x="209" y="300"/>
                  <a:pt x="206" y="302"/>
                </a:cubicBezTo>
                <a:cubicBezTo>
                  <a:pt x="204" y="304"/>
                  <a:pt x="203" y="305"/>
                  <a:pt x="202" y="307"/>
                </a:cubicBezTo>
                <a:cubicBezTo>
                  <a:pt x="210" y="283"/>
                  <a:pt x="217" y="258"/>
                  <a:pt x="221" y="233"/>
                </a:cubicBezTo>
                <a:cubicBezTo>
                  <a:pt x="225" y="234"/>
                  <a:pt x="225" y="234"/>
                  <a:pt x="225" y="234"/>
                </a:cubicBezTo>
                <a:cubicBezTo>
                  <a:pt x="228" y="234"/>
                  <a:pt x="232" y="235"/>
                  <a:pt x="237" y="235"/>
                </a:cubicBezTo>
                <a:cubicBezTo>
                  <a:pt x="243" y="235"/>
                  <a:pt x="248" y="235"/>
                  <a:pt x="255" y="235"/>
                </a:cubicBezTo>
                <a:cubicBezTo>
                  <a:pt x="262" y="235"/>
                  <a:pt x="269" y="234"/>
                  <a:pt x="276" y="233"/>
                </a:cubicBezTo>
                <a:cubicBezTo>
                  <a:pt x="283" y="231"/>
                  <a:pt x="290" y="229"/>
                  <a:pt x="298" y="226"/>
                </a:cubicBezTo>
                <a:cubicBezTo>
                  <a:pt x="305" y="224"/>
                  <a:pt x="312" y="220"/>
                  <a:pt x="319" y="214"/>
                </a:cubicBezTo>
                <a:cubicBezTo>
                  <a:pt x="326" y="209"/>
                  <a:pt x="332" y="203"/>
                  <a:pt x="337" y="196"/>
                </a:cubicBezTo>
                <a:cubicBezTo>
                  <a:pt x="343" y="189"/>
                  <a:pt x="347" y="180"/>
                  <a:pt x="350" y="169"/>
                </a:cubicBezTo>
                <a:cubicBezTo>
                  <a:pt x="354" y="158"/>
                  <a:pt x="356" y="145"/>
                  <a:pt x="356" y="132"/>
                </a:cubicBezTo>
                <a:cubicBezTo>
                  <a:pt x="344" y="128"/>
                  <a:pt x="333" y="126"/>
                  <a:pt x="321" y="125"/>
                </a:cubicBezTo>
                <a:cubicBezTo>
                  <a:pt x="310" y="125"/>
                  <a:pt x="300" y="126"/>
                  <a:pt x="292" y="129"/>
                </a:cubicBezTo>
                <a:cubicBezTo>
                  <a:pt x="284" y="132"/>
                  <a:pt x="276" y="136"/>
                  <a:pt x="268" y="141"/>
                </a:cubicBezTo>
                <a:cubicBezTo>
                  <a:pt x="261" y="146"/>
                  <a:pt x="254" y="151"/>
                  <a:pt x="250" y="155"/>
                </a:cubicBezTo>
                <a:cubicBezTo>
                  <a:pt x="245" y="160"/>
                  <a:pt x="241" y="165"/>
                  <a:pt x="237" y="170"/>
                </a:cubicBezTo>
                <a:cubicBezTo>
                  <a:pt x="233" y="176"/>
                  <a:pt x="230" y="180"/>
                  <a:pt x="229" y="182"/>
                </a:cubicBezTo>
                <a:cubicBezTo>
                  <a:pt x="227" y="184"/>
                  <a:pt x="227" y="185"/>
                  <a:pt x="226" y="186"/>
                </a:cubicBezTo>
                <a:cubicBezTo>
                  <a:pt x="226" y="182"/>
                  <a:pt x="226" y="176"/>
                  <a:pt x="226" y="168"/>
                </a:cubicBezTo>
                <a:cubicBezTo>
                  <a:pt x="226" y="160"/>
                  <a:pt x="226" y="155"/>
                  <a:pt x="226" y="155"/>
                </a:cubicBezTo>
                <a:cubicBezTo>
                  <a:pt x="228" y="151"/>
                  <a:pt x="228" y="151"/>
                  <a:pt x="228" y="151"/>
                </a:cubicBezTo>
                <a:cubicBezTo>
                  <a:pt x="229" y="148"/>
                  <a:pt x="231" y="144"/>
                  <a:pt x="232" y="140"/>
                </a:cubicBezTo>
                <a:cubicBezTo>
                  <a:pt x="234" y="135"/>
                  <a:pt x="236" y="130"/>
                  <a:pt x="237" y="124"/>
                </a:cubicBezTo>
                <a:cubicBezTo>
                  <a:pt x="239" y="117"/>
                  <a:pt x="240" y="111"/>
                  <a:pt x="241" y="104"/>
                </a:cubicBezTo>
                <a:cubicBezTo>
                  <a:pt x="241" y="96"/>
                  <a:pt x="241" y="89"/>
                  <a:pt x="241" y="81"/>
                </a:cubicBezTo>
                <a:cubicBezTo>
                  <a:pt x="240" y="74"/>
                  <a:pt x="239" y="66"/>
                  <a:pt x="235" y="58"/>
                </a:cubicBezTo>
                <a:cubicBezTo>
                  <a:pt x="232" y="50"/>
                  <a:pt x="228" y="43"/>
                  <a:pt x="223" y="36"/>
                </a:cubicBezTo>
                <a:cubicBezTo>
                  <a:pt x="218" y="29"/>
                  <a:pt x="210" y="22"/>
                  <a:pt x="201" y="16"/>
                </a:cubicBezTo>
                <a:cubicBezTo>
                  <a:pt x="191" y="10"/>
                  <a:pt x="180" y="4"/>
                  <a:pt x="168" y="0"/>
                </a:cubicBezTo>
                <a:cubicBezTo>
                  <a:pt x="159" y="12"/>
                  <a:pt x="153" y="24"/>
                  <a:pt x="149" y="36"/>
                </a:cubicBezTo>
                <a:cubicBezTo>
                  <a:pt x="146" y="48"/>
                  <a:pt x="145" y="59"/>
                  <a:pt x="146" y="69"/>
                </a:cubicBezTo>
                <a:cubicBezTo>
                  <a:pt x="147" y="79"/>
                  <a:pt x="150" y="89"/>
                  <a:pt x="155" y="99"/>
                </a:cubicBezTo>
                <a:cubicBezTo>
                  <a:pt x="159" y="108"/>
                  <a:pt x="164" y="116"/>
                  <a:pt x="169" y="123"/>
                </a:cubicBezTo>
                <a:cubicBezTo>
                  <a:pt x="174" y="129"/>
                  <a:pt x="179" y="135"/>
                  <a:pt x="186" y="141"/>
                </a:cubicBezTo>
                <a:cubicBezTo>
                  <a:pt x="192" y="147"/>
                  <a:pt x="196" y="151"/>
                  <a:pt x="198" y="153"/>
                </a:cubicBezTo>
                <a:cubicBezTo>
                  <a:pt x="201" y="155"/>
                  <a:pt x="202" y="156"/>
                  <a:pt x="204" y="157"/>
                </a:cubicBezTo>
                <a:cubicBezTo>
                  <a:pt x="204" y="170"/>
                  <a:pt x="203" y="187"/>
                  <a:pt x="201" y="208"/>
                </a:cubicBezTo>
                <a:cubicBezTo>
                  <a:pt x="200" y="204"/>
                  <a:pt x="200" y="204"/>
                  <a:pt x="200" y="204"/>
                </a:cubicBezTo>
                <a:cubicBezTo>
                  <a:pt x="199" y="201"/>
                  <a:pt x="197" y="198"/>
                  <a:pt x="196" y="194"/>
                </a:cubicBezTo>
                <a:cubicBezTo>
                  <a:pt x="194" y="189"/>
                  <a:pt x="191" y="184"/>
                  <a:pt x="188" y="179"/>
                </a:cubicBezTo>
                <a:cubicBezTo>
                  <a:pt x="186" y="173"/>
                  <a:pt x="182" y="168"/>
                  <a:pt x="177" y="163"/>
                </a:cubicBezTo>
                <a:cubicBezTo>
                  <a:pt x="173" y="157"/>
                  <a:pt x="168" y="152"/>
                  <a:pt x="163" y="147"/>
                </a:cubicBezTo>
                <a:cubicBezTo>
                  <a:pt x="158" y="142"/>
                  <a:pt x="151" y="137"/>
                  <a:pt x="144" y="134"/>
                </a:cubicBezTo>
                <a:cubicBezTo>
                  <a:pt x="136" y="130"/>
                  <a:pt x="128" y="127"/>
                  <a:pt x="120" y="126"/>
                </a:cubicBezTo>
                <a:cubicBezTo>
                  <a:pt x="111" y="124"/>
                  <a:pt x="101" y="124"/>
                  <a:pt x="90" y="126"/>
                </a:cubicBezTo>
                <a:cubicBezTo>
                  <a:pt x="79" y="127"/>
                  <a:pt x="68" y="130"/>
                  <a:pt x="56" y="135"/>
                </a:cubicBezTo>
                <a:cubicBezTo>
                  <a:pt x="57" y="147"/>
                  <a:pt x="59" y="158"/>
                  <a:pt x="63" y="168"/>
                </a:cubicBezTo>
                <a:cubicBezTo>
                  <a:pt x="67" y="178"/>
                  <a:pt x="72" y="186"/>
                  <a:pt x="77" y="193"/>
                </a:cubicBezTo>
                <a:cubicBezTo>
                  <a:pt x="83" y="199"/>
                  <a:pt x="89" y="205"/>
                  <a:pt x="97" y="210"/>
                </a:cubicBezTo>
                <a:cubicBezTo>
                  <a:pt x="104" y="215"/>
                  <a:pt x="112" y="218"/>
                  <a:pt x="119" y="221"/>
                </a:cubicBezTo>
                <a:cubicBezTo>
                  <a:pt x="126" y="223"/>
                  <a:pt x="133" y="225"/>
                  <a:pt x="142" y="227"/>
                </a:cubicBezTo>
                <a:cubicBezTo>
                  <a:pt x="150" y="228"/>
                  <a:pt x="157" y="229"/>
                  <a:pt x="163" y="230"/>
                </a:cubicBezTo>
                <a:cubicBezTo>
                  <a:pt x="169" y="230"/>
                  <a:pt x="175" y="230"/>
                  <a:pt x="181" y="230"/>
                </a:cubicBezTo>
                <a:cubicBezTo>
                  <a:pt x="187" y="230"/>
                  <a:pt x="191" y="229"/>
                  <a:pt x="193" y="229"/>
                </a:cubicBezTo>
                <a:cubicBezTo>
                  <a:pt x="195" y="229"/>
                  <a:pt x="197" y="229"/>
                  <a:pt x="198" y="228"/>
                </a:cubicBezTo>
                <a:cubicBezTo>
                  <a:pt x="193" y="256"/>
                  <a:pt x="187" y="281"/>
                  <a:pt x="177" y="304"/>
                </a:cubicBezTo>
                <a:cubicBezTo>
                  <a:pt x="173" y="297"/>
                  <a:pt x="168" y="289"/>
                  <a:pt x="163" y="283"/>
                </a:cubicBezTo>
                <a:cubicBezTo>
                  <a:pt x="157" y="276"/>
                  <a:pt x="149" y="270"/>
                  <a:pt x="139" y="263"/>
                </a:cubicBezTo>
                <a:cubicBezTo>
                  <a:pt x="130" y="256"/>
                  <a:pt x="119" y="251"/>
                  <a:pt x="107" y="248"/>
                </a:cubicBezTo>
                <a:cubicBezTo>
                  <a:pt x="95" y="245"/>
                  <a:pt x="81" y="244"/>
                  <a:pt x="63" y="246"/>
                </a:cubicBezTo>
                <a:cubicBezTo>
                  <a:pt x="46" y="248"/>
                  <a:pt x="27" y="253"/>
                  <a:pt x="8" y="261"/>
                </a:cubicBezTo>
                <a:cubicBezTo>
                  <a:pt x="13" y="275"/>
                  <a:pt x="20" y="288"/>
                  <a:pt x="27" y="299"/>
                </a:cubicBezTo>
                <a:cubicBezTo>
                  <a:pt x="34" y="310"/>
                  <a:pt x="42" y="319"/>
                  <a:pt x="49" y="325"/>
                </a:cubicBezTo>
                <a:cubicBezTo>
                  <a:pt x="56" y="332"/>
                  <a:pt x="64" y="337"/>
                  <a:pt x="73" y="340"/>
                </a:cubicBezTo>
                <a:cubicBezTo>
                  <a:pt x="82" y="344"/>
                  <a:pt x="90" y="347"/>
                  <a:pt x="97" y="348"/>
                </a:cubicBezTo>
                <a:cubicBezTo>
                  <a:pt x="105" y="349"/>
                  <a:pt x="113" y="349"/>
                  <a:pt x="121" y="349"/>
                </a:cubicBezTo>
                <a:cubicBezTo>
                  <a:pt x="129" y="348"/>
                  <a:pt x="136" y="347"/>
                  <a:pt x="143" y="345"/>
                </a:cubicBezTo>
                <a:cubicBezTo>
                  <a:pt x="149" y="344"/>
                  <a:pt x="155" y="342"/>
                  <a:pt x="161" y="339"/>
                </a:cubicBezTo>
                <a:cubicBezTo>
                  <a:pt x="144" y="372"/>
                  <a:pt x="122" y="397"/>
                  <a:pt x="96" y="416"/>
                </a:cubicBezTo>
                <a:cubicBezTo>
                  <a:pt x="70" y="434"/>
                  <a:pt x="42" y="444"/>
                  <a:pt x="12" y="444"/>
                </a:cubicBezTo>
                <a:cubicBezTo>
                  <a:pt x="8" y="444"/>
                  <a:pt x="6" y="445"/>
                  <a:pt x="3" y="447"/>
                </a:cubicBezTo>
                <a:cubicBezTo>
                  <a:pt x="1" y="449"/>
                  <a:pt x="0" y="452"/>
                  <a:pt x="0" y="455"/>
                </a:cubicBezTo>
                <a:cubicBezTo>
                  <a:pt x="0" y="459"/>
                  <a:pt x="1" y="462"/>
                  <a:pt x="3" y="464"/>
                </a:cubicBezTo>
                <a:cubicBezTo>
                  <a:pt x="6" y="466"/>
                  <a:pt x="8" y="467"/>
                  <a:pt x="12" y="467"/>
                </a:cubicBezTo>
                <a:cubicBezTo>
                  <a:pt x="48" y="467"/>
                  <a:pt x="81" y="456"/>
                  <a:pt x="112" y="433"/>
                </a:cubicBezTo>
                <a:cubicBezTo>
                  <a:pt x="143" y="410"/>
                  <a:pt x="168" y="379"/>
                  <a:pt x="187" y="339"/>
                </a:cubicBezTo>
                <a:cubicBezTo>
                  <a:pt x="192" y="342"/>
                  <a:pt x="192" y="342"/>
                  <a:pt x="192" y="342"/>
                </a:cubicBezTo>
                <a:cubicBezTo>
                  <a:pt x="195" y="343"/>
                  <a:pt x="199" y="345"/>
                  <a:pt x="204" y="347"/>
                </a:cubicBezTo>
                <a:cubicBezTo>
                  <a:pt x="209" y="350"/>
                  <a:pt x="215" y="352"/>
                  <a:pt x="222" y="355"/>
                </a:cubicBezTo>
                <a:cubicBezTo>
                  <a:pt x="229" y="357"/>
                  <a:pt x="236" y="359"/>
                  <a:pt x="245" y="360"/>
                </a:cubicBezTo>
                <a:cubicBezTo>
                  <a:pt x="253" y="362"/>
                  <a:pt x="261" y="362"/>
                  <a:pt x="270" y="363"/>
                </a:cubicBezTo>
                <a:cubicBezTo>
                  <a:pt x="278" y="363"/>
                  <a:pt x="287" y="362"/>
                  <a:pt x="296" y="359"/>
                </a:cubicBezTo>
                <a:cubicBezTo>
                  <a:pt x="305" y="356"/>
                  <a:pt x="314" y="352"/>
                  <a:pt x="322" y="347"/>
                </a:cubicBezTo>
                <a:cubicBezTo>
                  <a:pt x="330" y="341"/>
                  <a:pt x="338" y="334"/>
                  <a:pt x="346" y="324"/>
                </a:cubicBezTo>
                <a:cubicBezTo>
                  <a:pt x="353" y="313"/>
                  <a:pt x="360" y="301"/>
                  <a:pt x="366" y="288"/>
                </a:cubicBezTo>
                <a:cubicBezTo>
                  <a:pt x="354" y="278"/>
                  <a:pt x="342" y="272"/>
                  <a:pt x="330" y="267"/>
                </a:cubicBezTo>
                <a:close/>
                <a:moveTo>
                  <a:pt x="330" y="267"/>
                </a:moveTo>
                <a:cubicBezTo>
                  <a:pt x="330" y="267"/>
                  <a:pt x="330" y="267"/>
                  <a:pt x="330" y="26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7099572" y="1967020"/>
            <a:ext cx="714659" cy="562714"/>
            <a:chOff x="13874750" y="2649538"/>
            <a:chExt cx="1762125" cy="1387475"/>
          </a:xfrm>
          <a:solidFill>
            <a:schemeClr val="tx1"/>
          </a:solidFill>
        </p:grpSpPr>
        <p:sp>
          <p:nvSpPr>
            <p:cNvPr id="11" name="Rectangle 29"/>
            <p:cNvSpPr>
              <a:spLocks noChangeArrowheads="1"/>
            </p:cNvSpPr>
            <p:nvPr/>
          </p:nvSpPr>
          <p:spPr bwMode="auto">
            <a:xfrm>
              <a:off x="14338300" y="2649538"/>
              <a:ext cx="60325" cy="1387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30"/>
            <p:cNvSpPr>
              <a:spLocks noChangeArrowheads="1"/>
            </p:cNvSpPr>
            <p:nvPr/>
          </p:nvSpPr>
          <p:spPr bwMode="auto">
            <a:xfrm>
              <a:off x="14214475" y="2649538"/>
              <a:ext cx="30163" cy="1387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31"/>
            <p:cNvSpPr>
              <a:spLocks noChangeArrowheads="1"/>
            </p:cNvSpPr>
            <p:nvPr/>
          </p:nvSpPr>
          <p:spPr bwMode="auto">
            <a:xfrm>
              <a:off x="14554200" y="2649538"/>
              <a:ext cx="33338" cy="1387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32"/>
            <p:cNvSpPr>
              <a:spLocks noChangeArrowheads="1"/>
            </p:cNvSpPr>
            <p:nvPr/>
          </p:nvSpPr>
          <p:spPr bwMode="auto">
            <a:xfrm>
              <a:off x="14493875" y="2649538"/>
              <a:ext cx="30163" cy="1387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33"/>
            <p:cNvSpPr>
              <a:spLocks noChangeArrowheads="1"/>
            </p:cNvSpPr>
            <p:nvPr/>
          </p:nvSpPr>
          <p:spPr bwMode="auto">
            <a:xfrm>
              <a:off x="13968413" y="2649538"/>
              <a:ext cx="30163" cy="1387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34"/>
            <p:cNvSpPr>
              <a:spLocks noChangeArrowheads="1"/>
            </p:cNvSpPr>
            <p:nvPr/>
          </p:nvSpPr>
          <p:spPr bwMode="auto">
            <a:xfrm>
              <a:off x="14058900" y="2649538"/>
              <a:ext cx="30163" cy="1387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35"/>
            <p:cNvSpPr>
              <a:spLocks noChangeArrowheads="1"/>
            </p:cNvSpPr>
            <p:nvPr/>
          </p:nvSpPr>
          <p:spPr bwMode="auto">
            <a:xfrm>
              <a:off x="13874750" y="2649538"/>
              <a:ext cx="60325" cy="1387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36"/>
            <p:cNvSpPr>
              <a:spLocks noChangeArrowheads="1"/>
            </p:cNvSpPr>
            <p:nvPr/>
          </p:nvSpPr>
          <p:spPr bwMode="auto">
            <a:xfrm>
              <a:off x="14617700" y="2649538"/>
              <a:ext cx="30163" cy="1387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37"/>
            <p:cNvSpPr>
              <a:spLocks noChangeArrowheads="1"/>
            </p:cNvSpPr>
            <p:nvPr/>
          </p:nvSpPr>
          <p:spPr bwMode="auto">
            <a:xfrm>
              <a:off x="15236825" y="2649538"/>
              <a:ext cx="60325" cy="1387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38"/>
            <p:cNvSpPr>
              <a:spLocks noChangeArrowheads="1"/>
            </p:cNvSpPr>
            <p:nvPr/>
          </p:nvSpPr>
          <p:spPr bwMode="auto">
            <a:xfrm>
              <a:off x="15392400" y="2649538"/>
              <a:ext cx="90488" cy="1387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39"/>
            <p:cNvSpPr>
              <a:spLocks noChangeArrowheads="1"/>
            </p:cNvSpPr>
            <p:nvPr/>
          </p:nvSpPr>
          <p:spPr bwMode="auto">
            <a:xfrm>
              <a:off x="15513050" y="2649538"/>
              <a:ext cx="33338" cy="1387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40"/>
            <p:cNvSpPr>
              <a:spLocks noChangeArrowheads="1"/>
            </p:cNvSpPr>
            <p:nvPr/>
          </p:nvSpPr>
          <p:spPr bwMode="auto">
            <a:xfrm>
              <a:off x="15576550" y="2649538"/>
              <a:ext cx="60325" cy="1387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41"/>
            <p:cNvSpPr>
              <a:spLocks noChangeArrowheads="1"/>
            </p:cNvSpPr>
            <p:nvPr/>
          </p:nvSpPr>
          <p:spPr bwMode="auto">
            <a:xfrm>
              <a:off x="15017750" y="2649538"/>
              <a:ext cx="65088" cy="1387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42"/>
            <p:cNvSpPr>
              <a:spLocks noChangeArrowheads="1"/>
            </p:cNvSpPr>
            <p:nvPr/>
          </p:nvSpPr>
          <p:spPr bwMode="auto">
            <a:xfrm>
              <a:off x="15143163" y="2649538"/>
              <a:ext cx="60325" cy="1387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43"/>
            <p:cNvSpPr>
              <a:spLocks noChangeArrowheads="1"/>
            </p:cNvSpPr>
            <p:nvPr/>
          </p:nvSpPr>
          <p:spPr bwMode="auto">
            <a:xfrm>
              <a:off x="14893925" y="2649538"/>
              <a:ext cx="63500" cy="1387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44"/>
            <p:cNvSpPr>
              <a:spLocks noChangeArrowheads="1"/>
            </p:cNvSpPr>
            <p:nvPr/>
          </p:nvSpPr>
          <p:spPr bwMode="auto">
            <a:xfrm>
              <a:off x="14738350" y="2649538"/>
              <a:ext cx="65088" cy="1387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p:cNvGrpSpPr/>
          <p:nvPr/>
        </p:nvGrpSpPr>
        <p:grpSpPr>
          <a:xfrm>
            <a:off x="13207852" y="1941589"/>
            <a:ext cx="766810" cy="613577"/>
            <a:chOff x="1301750" y="4735513"/>
            <a:chExt cx="1890713" cy="1512888"/>
          </a:xfrm>
          <a:solidFill>
            <a:schemeClr val="tx1"/>
          </a:solidFill>
        </p:grpSpPr>
        <p:sp>
          <p:nvSpPr>
            <p:cNvPr id="28" name="Freeform 48"/>
            <p:cNvSpPr>
              <a:spLocks noEditPoints="1"/>
            </p:cNvSpPr>
            <p:nvPr/>
          </p:nvSpPr>
          <p:spPr bwMode="auto">
            <a:xfrm>
              <a:off x="1301750" y="4735513"/>
              <a:ext cx="1890713" cy="1512888"/>
            </a:xfrm>
            <a:custGeom>
              <a:avLst/>
              <a:gdLst>
                <a:gd name="T0" fmla="*/ 488 w 501"/>
                <a:gd name="T1" fmla="*/ 12 h 400"/>
                <a:gd name="T2" fmla="*/ 459 w 501"/>
                <a:gd name="T3" fmla="*/ 0 h 400"/>
                <a:gd name="T4" fmla="*/ 42 w 501"/>
                <a:gd name="T5" fmla="*/ 0 h 400"/>
                <a:gd name="T6" fmla="*/ 12 w 501"/>
                <a:gd name="T7" fmla="*/ 12 h 400"/>
                <a:gd name="T8" fmla="*/ 0 w 501"/>
                <a:gd name="T9" fmla="*/ 42 h 400"/>
                <a:gd name="T10" fmla="*/ 0 w 501"/>
                <a:gd name="T11" fmla="*/ 359 h 400"/>
                <a:gd name="T12" fmla="*/ 12 w 501"/>
                <a:gd name="T13" fmla="*/ 388 h 400"/>
                <a:gd name="T14" fmla="*/ 42 w 501"/>
                <a:gd name="T15" fmla="*/ 400 h 400"/>
                <a:gd name="T16" fmla="*/ 459 w 501"/>
                <a:gd name="T17" fmla="*/ 400 h 400"/>
                <a:gd name="T18" fmla="*/ 488 w 501"/>
                <a:gd name="T19" fmla="*/ 388 h 400"/>
                <a:gd name="T20" fmla="*/ 501 w 501"/>
                <a:gd name="T21" fmla="*/ 359 h 400"/>
                <a:gd name="T22" fmla="*/ 501 w 501"/>
                <a:gd name="T23" fmla="*/ 42 h 400"/>
                <a:gd name="T24" fmla="*/ 488 w 501"/>
                <a:gd name="T25" fmla="*/ 12 h 400"/>
                <a:gd name="T26" fmla="*/ 467 w 501"/>
                <a:gd name="T27" fmla="*/ 359 h 400"/>
                <a:gd name="T28" fmla="*/ 465 w 501"/>
                <a:gd name="T29" fmla="*/ 365 h 400"/>
                <a:gd name="T30" fmla="*/ 459 w 501"/>
                <a:gd name="T31" fmla="*/ 367 h 400"/>
                <a:gd name="T32" fmla="*/ 42 w 501"/>
                <a:gd name="T33" fmla="*/ 367 h 400"/>
                <a:gd name="T34" fmla="*/ 36 w 501"/>
                <a:gd name="T35" fmla="*/ 365 h 400"/>
                <a:gd name="T36" fmla="*/ 33 w 501"/>
                <a:gd name="T37" fmla="*/ 359 h 400"/>
                <a:gd name="T38" fmla="*/ 33 w 501"/>
                <a:gd name="T39" fmla="*/ 42 h 400"/>
                <a:gd name="T40" fmla="*/ 36 w 501"/>
                <a:gd name="T41" fmla="*/ 36 h 400"/>
                <a:gd name="T42" fmla="*/ 42 w 501"/>
                <a:gd name="T43" fmla="*/ 33 h 400"/>
                <a:gd name="T44" fmla="*/ 459 w 501"/>
                <a:gd name="T45" fmla="*/ 33 h 400"/>
                <a:gd name="T46" fmla="*/ 465 w 501"/>
                <a:gd name="T47" fmla="*/ 36 h 400"/>
                <a:gd name="T48" fmla="*/ 467 w 501"/>
                <a:gd name="T49" fmla="*/ 42 h 400"/>
                <a:gd name="T50" fmla="*/ 467 w 501"/>
                <a:gd name="T51" fmla="*/ 359 h 400"/>
                <a:gd name="T52" fmla="*/ 467 w 501"/>
                <a:gd name="T53" fmla="*/ 359 h 400"/>
                <a:gd name="T54" fmla="*/ 467 w 501"/>
                <a:gd name="T55" fmla="*/ 35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1" h="400">
                  <a:moveTo>
                    <a:pt x="488" y="12"/>
                  </a:moveTo>
                  <a:cubicBezTo>
                    <a:pt x="480" y="4"/>
                    <a:pt x="470" y="0"/>
                    <a:pt x="459" y="0"/>
                  </a:cubicBezTo>
                  <a:cubicBezTo>
                    <a:pt x="42" y="0"/>
                    <a:pt x="42" y="0"/>
                    <a:pt x="42" y="0"/>
                  </a:cubicBezTo>
                  <a:cubicBezTo>
                    <a:pt x="30" y="0"/>
                    <a:pt x="20" y="4"/>
                    <a:pt x="12" y="12"/>
                  </a:cubicBezTo>
                  <a:cubicBezTo>
                    <a:pt x="4" y="20"/>
                    <a:pt x="0" y="30"/>
                    <a:pt x="0" y="42"/>
                  </a:cubicBezTo>
                  <a:cubicBezTo>
                    <a:pt x="0" y="359"/>
                    <a:pt x="0" y="359"/>
                    <a:pt x="0" y="359"/>
                  </a:cubicBezTo>
                  <a:cubicBezTo>
                    <a:pt x="0" y="370"/>
                    <a:pt x="4" y="380"/>
                    <a:pt x="12" y="388"/>
                  </a:cubicBezTo>
                  <a:cubicBezTo>
                    <a:pt x="20" y="396"/>
                    <a:pt x="30" y="400"/>
                    <a:pt x="42" y="400"/>
                  </a:cubicBezTo>
                  <a:cubicBezTo>
                    <a:pt x="459" y="400"/>
                    <a:pt x="459" y="400"/>
                    <a:pt x="459" y="400"/>
                  </a:cubicBezTo>
                  <a:cubicBezTo>
                    <a:pt x="470" y="400"/>
                    <a:pt x="480" y="396"/>
                    <a:pt x="488" y="388"/>
                  </a:cubicBezTo>
                  <a:cubicBezTo>
                    <a:pt x="496" y="380"/>
                    <a:pt x="501" y="370"/>
                    <a:pt x="501" y="359"/>
                  </a:cubicBezTo>
                  <a:cubicBezTo>
                    <a:pt x="501" y="42"/>
                    <a:pt x="501" y="42"/>
                    <a:pt x="501" y="42"/>
                  </a:cubicBezTo>
                  <a:cubicBezTo>
                    <a:pt x="501" y="30"/>
                    <a:pt x="496" y="20"/>
                    <a:pt x="488" y="12"/>
                  </a:cubicBezTo>
                  <a:close/>
                  <a:moveTo>
                    <a:pt x="467" y="359"/>
                  </a:moveTo>
                  <a:cubicBezTo>
                    <a:pt x="467" y="361"/>
                    <a:pt x="466" y="363"/>
                    <a:pt x="465" y="365"/>
                  </a:cubicBezTo>
                  <a:cubicBezTo>
                    <a:pt x="463" y="366"/>
                    <a:pt x="461" y="367"/>
                    <a:pt x="459" y="367"/>
                  </a:cubicBezTo>
                  <a:cubicBezTo>
                    <a:pt x="42" y="367"/>
                    <a:pt x="42" y="367"/>
                    <a:pt x="42" y="367"/>
                  </a:cubicBezTo>
                  <a:cubicBezTo>
                    <a:pt x="39" y="367"/>
                    <a:pt x="38" y="366"/>
                    <a:pt x="36" y="365"/>
                  </a:cubicBezTo>
                  <a:cubicBezTo>
                    <a:pt x="34" y="363"/>
                    <a:pt x="33" y="361"/>
                    <a:pt x="33" y="359"/>
                  </a:cubicBezTo>
                  <a:cubicBezTo>
                    <a:pt x="33" y="42"/>
                    <a:pt x="33" y="42"/>
                    <a:pt x="33" y="42"/>
                  </a:cubicBezTo>
                  <a:cubicBezTo>
                    <a:pt x="33" y="39"/>
                    <a:pt x="34" y="37"/>
                    <a:pt x="36" y="36"/>
                  </a:cubicBezTo>
                  <a:cubicBezTo>
                    <a:pt x="38" y="34"/>
                    <a:pt x="39" y="33"/>
                    <a:pt x="42" y="33"/>
                  </a:cubicBezTo>
                  <a:cubicBezTo>
                    <a:pt x="459" y="33"/>
                    <a:pt x="459" y="33"/>
                    <a:pt x="459" y="33"/>
                  </a:cubicBezTo>
                  <a:cubicBezTo>
                    <a:pt x="461" y="33"/>
                    <a:pt x="463" y="34"/>
                    <a:pt x="465" y="36"/>
                  </a:cubicBezTo>
                  <a:cubicBezTo>
                    <a:pt x="466" y="37"/>
                    <a:pt x="467" y="39"/>
                    <a:pt x="467" y="42"/>
                  </a:cubicBezTo>
                  <a:lnTo>
                    <a:pt x="467" y="359"/>
                  </a:lnTo>
                  <a:close/>
                  <a:moveTo>
                    <a:pt x="467" y="359"/>
                  </a:moveTo>
                  <a:cubicBezTo>
                    <a:pt x="467" y="359"/>
                    <a:pt x="467" y="359"/>
                    <a:pt x="467" y="3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49"/>
            <p:cNvSpPr>
              <a:spLocks noChangeArrowheads="1"/>
            </p:cNvSpPr>
            <p:nvPr/>
          </p:nvSpPr>
          <p:spPr bwMode="auto">
            <a:xfrm>
              <a:off x="1555750" y="5619751"/>
              <a:ext cx="249238" cy="377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50"/>
            <p:cNvSpPr>
              <a:spLocks noChangeArrowheads="1"/>
            </p:cNvSpPr>
            <p:nvPr/>
          </p:nvSpPr>
          <p:spPr bwMode="auto">
            <a:xfrm>
              <a:off x="1931988" y="5113338"/>
              <a:ext cx="254000" cy="884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51"/>
            <p:cNvSpPr>
              <a:spLocks noChangeArrowheads="1"/>
            </p:cNvSpPr>
            <p:nvPr/>
          </p:nvSpPr>
          <p:spPr bwMode="auto">
            <a:xfrm>
              <a:off x="2309813" y="5367338"/>
              <a:ext cx="252413" cy="630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52"/>
            <p:cNvSpPr>
              <a:spLocks noChangeArrowheads="1"/>
            </p:cNvSpPr>
            <p:nvPr/>
          </p:nvSpPr>
          <p:spPr bwMode="auto">
            <a:xfrm>
              <a:off x="2687638" y="4989513"/>
              <a:ext cx="252413" cy="1008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Freeform 56"/>
          <p:cNvSpPr>
            <a:spLocks noEditPoints="1"/>
          </p:cNvSpPr>
          <p:nvPr/>
        </p:nvSpPr>
        <p:spPr bwMode="auto">
          <a:xfrm>
            <a:off x="792722" y="3074266"/>
            <a:ext cx="612934" cy="615509"/>
          </a:xfrm>
          <a:custGeom>
            <a:avLst/>
            <a:gdLst>
              <a:gd name="T0" fmla="*/ 385 w 400"/>
              <a:gd name="T1" fmla="*/ 123 h 402"/>
              <a:gd name="T2" fmla="*/ 342 w 400"/>
              <a:gd name="T3" fmla="*/ 59 h 402"/>
              <a:gd name="T4" fmla="*/ 278 w 400"/>
              <a:gd name="T5" fmla="*/ 16 h 402"/>
              <a:gd name="T6" fmla="*/ 200 w 400"/>
              <a:gd name="T7" fmla="*/ 0 h 402"/>
              <a:gd name="T8" fmla="*/ 122 w 400"/>
              <a:gd name="T9" fmla="*/ 16 h 402"/>
              <a:gd name="T10" fmla="*/ 59 w 400"/>
              <a:gd name="T11" fmla="*/ 59 h 402"/>
              <a:gd name="T12" fmla="*/ 16 w 400"/>
              <a:gd name="T13" fmla="*/ 123 h 402"/>
              <a:gd name="T14" fmla="*/ 0 w 400"/>
              <a:gd name="T15" fmla="*/ 201 h 402"/>
              <a:gd name="T16" fmla="*/ 16 w 400"/>
              <a:gd name="T17" fmla="*/ 279 h 402"/>
              <a:gd name="T18" fmla="*/ 59 w 400"/>
              <a:gd name="T19" fmla="*/ 343 h 402"/>
              <a:gd name="T20" fmla="*/ 122 w 400"/>
              <a:gd name="T21" fmla="*/ 386 h 402"/>
              <a:gd name="T22" fmla="*/ 200 w 400"/>
              <a:gd name="T23" fmla="*/ 402 h 402"/>
              <a:gd name="T24" fmla="*/ 278 w 400"/>
              <a:gd name="T25" fmla="*/ 386 h 402"/>
              <a:gd name="T26" fmla="*/ 342 w 400"/>
              <a:gd name="T27" fmla="*/ 343 h 402"/>
              <a:gd name="T28" fmla="*/ 385 w 400"/>
              <a:gd name="T29" fmla="*/ 279 h 402"/>
              <a:gd name="T30" fmla="*/ 400 w 400"/>
              <a:gd name="T31" fmla="*/ 201 h 402"/>
              <a:gd name="T32" fmla="*/ 385 w 400"/>
              <a:gd name="T33" fmla="*/ 123 h 402"/>
              <a:gd name="T34" fmla="*/ 82 w 400"/>
              <a:gd name="T35" fmla="*/ 279 h 402"/>
              <a:gd name="T36" fmla="*/ 58 w 400"/>
              <a:gd name="T37" fmla="*/ 201 h 402"/>
              <a:gd name="T38" fmla="*/ 77 w 400"/>
              <a:gd name="T39" fmla="*/ 129 h 402"/>
              <a:gd name="T40" fmla="*/ 129 w 400"/>
              <a:gd name="T41" fmla="*/ 77 h 402"/>
              <a:gd name="T42" fmla="*/ 200 w 400"/>
              <a:gd name="T43" fmla="*/ 58 h 402"/>
              <a:gd name="T44" fmla="*/ 278 w 400"/>
              <a:gd name="T45" fmla="*/ 82 h 402"/>
              <a:gd name="T46" fmla="*/ 82 w 400"/>
              <a:gd name="T47" fmla="*/ 279 h 402"/>
              <a:gd name="T48" fmla="*/ 331 w 400"/>
              <a:gd name="T49" fmla="*/ 256 h 402"/>
              <a:gd name="T50" fmla="*/ 301 w 400"/>
              <a:gd name="T51" fmla="*/ 302 h 402"/>
              <a:gd name="T52" fmla="*/ 255 w 400"/>
              <a:gd name="T53" fmla="*/ 332 h 402"/>
              <a:gd name="T54" fmla="*/ 200 w 400"/>
              <a:gd name="T55" fmla="*/ 343 h 402"/>
              <a:gd name="T56" fmla="*/ 123 w 400"/>
              <a:gd name="T57" fmla="*/ 320 h 402"/>
              <a:gd name="T58" fmla="*/ 319 w 400"/>
              <a:gd name="T59" fmla="*/ 124 h 402"/>
              <a:gd name="T60" fmla="*/ 342 w 400"/>
              <a:gd name="T61" fmla="*/ 201 h 402"/>
              <a:gd name="T62" fmla="*/ 331 w 400"/>
              <a:gd name="T63" fmla="*/ 256 h 402"/>
              <a:gd name="T64" fmla="*/ 331 w 400"/>
              <a:gd name="T65" fmla="*/ 256 h 402"/>
              <a:gd name="T66" fmla="*/ 331 w 400"/>
              <a:gd name="T67" fmla="*/ 256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0" h="402">
                <a:moveTo>
                  <a:pt x="385" y="123"/>
                </a:moveTo>
                <a:cubicBezTo>
                  <a:pt x="374" y="98"/>
                  <a:pt x="360" y="77"/>
                  <a:pt x="342" y="59"/>
                </a:cubicBezTo>
                <a:cubicBezTo>
                  <a:pt x="324" y="41"/>
                  <a:pt x="303" y="26"/>
                  <a:pt x="278" y="16"/>
                </a:cubicBezTo>
                <a:cubicBezTo>
                  <a:pt x="253" y="5"/>
                  <a:pt x="227" y="0"/>
                  <a:pt x="200" y="0"/>
                </a:cubicBezTo>
                <a:cubicBezTo>
                  <a:pt x="173" y="0"/>
                  <a:pt x="147" y="5"/>
                  <a:pt x="122" y="16"/>
                </a:cubicBezTo>
                <a:cubicBezTo>
                  <a:pt x="98" y="26"/>
                  <a:pt x="76" y="41"/>
                  <a:pt x="59" y="59"/>
                </a:cubicBezTo>
                <a:cubicBezTo>
                  <a:pt x="41" y="77"/>
                  <a:pt x="27" y="98"/>
                  <a:pt x="16" y="123"/>
                </a:cubicBezTo>
                <a:cubicBezTo>
                  <a:pt x="5" y="147"/>
                  <a:pt x="0" y="173"/>
                  <a:pt x="0" y="201"/>
                </a:cubicBezTo>
                <a:cubicBezTo>
                  <a:pt x="0" y="228"/>
                  <a:pt x="5" y="254"/>
                  <a:pt x="16" y="279"/>
                </a:cubicBezTo>
                <a:cubicBezTo>
                  <a:pt x="27" y="304"/>
                  <a:pt x="41" y="325"/>
                  <a:pt x="59" y="343"/>
                </a:cubicBezTo>
                <a:cubicBezTo>
                  <a:pt x="76" y="361"/>
                  <a:pt x="98" y="375"/>
                  <a:pt x="122" y="386"/>
                </a:cubicBezTo>
                <a:cubicBezTo>
                  <a:pt x="147" y="396"/>
                  <a:pt x="173" y="402"/>
                  <a:pt x="200" y="402"/>
                </a:cubicBezTo>
                <a:cubicBezTo>
                  <a:pt x="227" y="402"/>
                  <a:pt x="253" y="396"/>
                  <a:pt x="278" y="386"/>
                </a:cubicBezTo>
                <a:cubicBezTo>
                  <a:pt x="303" y="375"/>
                  <a:pt x="324" y="361"/>
                  <a:pt x="342" y="343"/>
                </a:cubicBezTo>
                <a:cubicBezTo>
                  <a:pt x="360" y="325"/>
                  <a:pt x="374" y="304"/>
                  <a:pt x="385" y="279"/>
                </a:cubicBezTo>
                <a:cubicBezTo>
                  <a:pt x="395" y="254"/>
                  <a:pt x="400" y="228"/>
                  <a:pt x="400" y="201"/>
                </a:cubicBezTo>
                <a:cubicBezTo>
                  <a:pt x="400" y="173"/>
                  <a:pt x="395" y="147"/>
                  <a:pt x="385" y="123"/>
                </a:cubicBezTo>
                <a:close/>
                <a:moveTo>
                  <a:pt x="82" y="279"/>
                </a:moveTo>
                <a:cubicBezTo>
                  <a:pt x="66" y="255"/>
                  <a:pt x="58" y="229"/>
                  <a:pt x="58" y="201"/>
                </a:cubicBezTo>
                <a:cubicBezTo>
                  <a:pt x="58" y="175"/>
                  <a:pt x="65" y="151"/>
                  <a:pt x="77" y="129"/>
                </a:cubicBezTo>
                <a:cubicBezTo>
                  <a:pt x="90" y="107"/>
                  <a:pt x="107" y="90"/>
                  <a:pt x="129" y="77"/>
                </a:cubicBezTo>
                <a:cubicBezTo>
                  <a:pt x="151" y="65"/>
                  <a:pt x="175" y="58"/>
                  <a:pt x="200" y="58"/>
                </a:cubicBezTo>
                <a:cubicBezTo>
                  <a:pt x="229" y="58"/>
                  <a:pt x="255" y="66"/>
                  <a:pt x="278" y="82"/>
                </a:cubicBezTo>
                <a:lnTo>
                  <a:pt x="82" y="279"/>
                </a:lnTo>
                <a:close/>
                <a:moveTo>
                  <a:pt x="331" y="256"/>
                </a:moveTo>
                <a:cubicBezTo>
                  <a:pt x="323" y="274"/>
                  <a:pt x="313" y="289"/>
                  <a:pt x="301" y="302"/>
                </a:cubicBezTo>
                <a:cubicBezTo>
                  <a:pt x="288" y="314"/>
                  <a:pt x="273" y="324"/>
                  <a:pt x="255" y="332"/>
                </a:cubicBezTo>
                <a:cubicBezTo>
                  <a:pt x="238" y="340"/>
                  <a:pt x="220" y="343"/>
                  <a:pt x="200" y="343"/>
                </a:cubicBezTo>
                <a:cubicBezTo>
                  <a:pt x="172" y="343"/>
                  <a:pt x="147" y="336"/>
                  <a:pt x="123" y="320"/>
                </a:cubicBezTo>
                <a:cubicBezTo>
                  <a:pt x="319" y="124"/>
                  <a:pt x="319" y="124"/>
                  <a:pt x="319" y="124"/>
                </a:cubicBezTo>
                <a:cubicBezTo>
                  <a:pt x="335" y="147"/>
                  <a:pt x="342" y="173"/>
                  <a:pt x="342" y="201"/>
                </a:cubicBezTo>
                <a:cubicBezTo>
                  <a:pt x="342" y="220"/>
                  <a:pt x="338" y="239"/>
                  <a:pt x="331" y="256"/>
                </a:cubicBezTo>
                <a:close/>
                <a:moveTo>
                  <a:pt x="331" y="256"/>
                </a:moveTo>
                <a:cubicBezTo>
                  <a:pt x="331" y="256"/>
                  <a:pt x="331" y="256"/>
                  <a:pt x="331" y="25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4" name="Group 33"/>
          <p:cNvGrpSpPr/>
          <p:nvPr/>
        </p:nvGrpSpPr>
        <p:grpSpPr>
          <a:xfrm>
            <a:off x="2107307" y="3049800"/>
            <a:ext cx="556919" cy="664441"/>
            <a:chOff x="6751638" y="4362450"/>
            <a:chExt cx="1373187" cy="1638301"/>
          </a:xfrm>
          <a:solidFill>
            <a:schemeClr val="tx1"/>
          </a:solidFill>
        </p:grpSpPr>
        <p:sp>
          <p:nvSpPr>
            <p:cNvPr id="35" name="Freeform 60"/>
            <p:cNvSpPr>
              <a:spLocks noEditPoints="1"/>
            </p:cNvSpPr>
            <p:nvPr/>
          </p:nvSpPr>
          <p:spPr bwMode="auto">
            <a:xfrm>
              <a:off x="6751638" y="4732338"/>
              <a:ext cx="1373187" cy="1268413"/>
            </a:xfrm>
            <a:custGeom>
              <a:avLst/>
              <a:gdLst>
                <a:gd name="T0" fmla="*/ 322 w 363"/>
                <a:gd name="T1" fmla="*/ 186 h 336"/>
                <a:gd name="T2" fmla="*/ 304 w 363"/>
                <a:gd name="T3" fmla="*/ 128 h 336"/>
                <a:gd name="T4" fmla="*/ 321 w 363"/>
                <a:gd name="T5" fmla="*/ 74 h 336"/>
                <a:gd name="T6" fmla="*/ 351 w 363"/>
                <a:gd name="T7" fmla="*/ 43 h 336"/>
                <a:gd name="T8" fmla="*/ 324 w 363"/>
                <a:gd name="T9" fmla="*/ 17 h 336"/>
                <a:gd name="T10" fmla="*/ 268 w 363"/>
                <a:gd name="T11" fmla="*/ 0 h 336"/>
                <a:gd name="T12" fmla="*/ 223 w 363"/>
                <a:gd name="T13" fmla="*/ 9 h 336"/>
                <a:gd name="T14" fmla="*/ 186 w 363"/>
                <a:gd name="T15" fmla="*/ 18 h 336"/>
                <a:gd name="T16" fmla="*/ 150 w 363"/>
                <a:gd name="T17" fmla="*/ 10 h 336"/>
                <a:gd name="T18" fmla="*/ 104 w 363"/>
                <a:gd name="T19" fmla="*/ 2 h 336"/>
                <a:gd name="T20" fmla="*/ 29 w 363"/>
                <a:gd name="T21" fmla="*/ 40 h 336"/>
                <a:gd name="T22" fmla="*/ 0 w 363"/>
                <a:gd name="T23" fmla="*/ 137 h 336"/>
                <a:gd name="T24" fmla="*/ 38 w 363"/>
                <a:gd name="T25" fmla="*/ 268 h 336"/>
                <a:gd name="T26" fmla="*/ 117 w 363"/>
                <a:gd name="T27" fmla="*/ 336 h 336"/>
                <a:gd name="T28" fmla="*/ 151 w 363"/>
                <a:gd name="T29" fmla="*/ 327 h 336"/>
                <a:gd name="T30" fmla="*/ 188 w 363"/>
                <a:gd name="T31" fmla="*/ 318 h 336"/>
                <a:gd name="T32" fmla="*/ 228 w 363"/>
                <a:gd name="T33" fmla="*/ 327 h 336"/>
                <a:gd name="T34" fmla="*/ 264 w 363"/>
                <a:gd name="T35" fmla="*/ 335 h 336"/>
                <a:gd name="T36" fmla="*/ 331 w 363"/>
                <a:gd name="T37" fmla="*/ 284 h 336"/>
                <a:gd name="T38" fmla="*/ 363 w 363"/>
                <a:gd name="T39" fmla="*/ 219 h 336"/>
                <a:gd name="T40" fmla="*/ 322 w 363"/>
                <a:gd name="T41" fmla="*/ 186 h 336"/>
                <a:gd name="T42" fmla="*/ 322 w 363"/>
                <a:gd name="T43" fmla="*/ 186 h 336"/>
                <a:gd name="T44" fmla="*/ 322 w 363"/>
                <a:gd name="T45" fmla="*/ 18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3" h="336">
                  <a:moveTo>
                    <a:pt x="322" y="186"/>
                  </a:moveTo>
                  <a:cubicBezTo>
                    <a:pt x="310" y="169"/>
                    <a:pt x="304" y="149"/>
                    <a:pt x="304" y="128"/>
                  </a:cubicBezTo>
                  <a:cubicBezTo>
                    <a:pt x="304" y="108"/>
                    <a:pt x="310" y="90"/>
                    <a:pt x="321" y="74"/>
                  </a:cubicBezTo>
                  <a:cubicBezTo>
                    <a:pt x="327" y="65"/>
                    <a:pt x="337" y="55"/>
                    <a:pt x="351" y="43"/>
                  </a:cubicBezTo>
                  <a:cubicBezTo>
                    <a:pt x="342" y="32"/>
                    <a:pt x="333" y="23"/>
                    <a:pt x="324" y="17"/>
                  </a:cubicBezTo>
                  <a:cubicBezTo>
                    <a:pt x="307" y="6"/>
                    <a:pt x="289" y="0"/>
                    <a:pt x="268" y="0"/>
                  </a:cubicBezTo>
                  <a:cubicBezTo>
                    <a:pt x="256" y="0"/>
                    <a:pt x="241" y="3"/>
                    <a:pt x="223" y="9"/>
                  </a:cubicBezTo>
                  <a:cubicBezTo>
                    <a:pt x="206" y="15"/>
                    <a:pt x="193" y="18"/>
                    <a:pt x="186" y="18"/>
                  </a:cubicBezTo>
                  <a:cubicBezTo>
                    <a:pt x="180" y="18"/>
                    <a:pt x="168" y="15"/>
                    <a:pt x="150" y="10"/>
                  </a:cubicBezTo>
                  <a:cubicBezTo>
                    <a:pt x="131" y="5"/>
                    <a:pt x="116" y="2"/>
                    <a:pt x="104" y="2"/>
                  </a:cubicBezTo>
                  <a:cubicBezTo>
                    <a:pt x="74" y="2"/>
                    <a:pt x="49" y="15"/>
                    <a:pt x="29" y="40"/>
                  </a:cubicBezTo>
                  <a:cubicBezTo>
                    <a:pt x="10" y="65"/>
                    <a:pt x="0" y="98"/>
                    <a:pt x="0" y="137"/>
                  </a:cubicBezTo>
                  <a:cubicBezTo>
                    <a:pt x="0" y="179"/>
                    <a:pt x="13" y="223"/>
                    <a:pt x="38" y="268"/>
                  </a:cubicBezTo>
                  <a:cubicBezTo>
                    <a:pt x="64" y="313"/>
                    <a:pt x="90" y="336"/>
                    <a:pt x="117" y="336"/>
                  </a:cubicBezTo>
                  <a:cubicBezTo>
                    <a:pt x="126" y="336"/>
                    <a:pt x="137" y="333"/>
                    <a:pt x="151" y="327"/>
                  </a:cubicBezTo>
                  <a:cubicBezTo>
                    <a:pt x="165" y="321"/>
                    <a:pt x="178" y="318"/>
                    <a:pt x="188" y="318"/>
                  </a:cubicBezTo>
                  <a:cubicBezTo>
                    <a:pt x="200" y="318"/>
                    <a:pt x="213" y="321"/>
                    <a:pt x="228" y="327"/>
                  </a:cubicBezTo>
                  <a:cubicBezTo>
                    <a:pt x="243" y="332"/>
                    <a:pt x="256" y="335"/>
                    <a:pt x="264" y="335"/>
                  </a:cubicBezTo>
                  <a:cubicBezTo>
                    <a:pt x="286" y="335"/>
                    <a:pt x="309" y="318"/>
                    <a:pt x="331" y="284"/>
                  </a:cubicBezTo>
                  <a:cubicBezTo>
                    <a:pt x="346" y="262"/>
                    <a:pt x="356" y="240"/>
                    <a:pt x="363" y="219"/>
                  </a:cubicBezTo>
                  <a:cubicBezTo>
                    <a:pt x="348" y="214"/>
                    <a:pt x="334" y="203"/>
                    <a:pt x="322" y="186"/>
                  </a:cubicBezTo>
                  <a:close/>
                  <a:moveTo>
                    <a:pt x="322" y="186"/>
                  </a:moveTo>
                  <a:cubicBezTo>
                    <a:pt x="322" y="186"/>
                    <a:pt x="322" y="186"/>
                    <a:pt x="322" y="1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1"/>
            <p:cNvSpPr>
              <a:spLocks noEditPoints="1"/>
            </p:cNvSpPr>
            <p:nvPr/>
          </p:nvSpPr>
          <p:spPr bwMode="auto">
            <a:xfrm>
              <a:off x="7424738" y="4362450"/>
              <a:ext cx="330200" cy="400050"/>
            </a:xfrm>
            <a:custGeom>
              <a:avLst/>
              <a:gdLst>
                <a:gd name="T0" fmla="*/ 55 w 87"/>
                <a:gd name="T1" fmla="*/ 82 h 106"/>
                <a:gd name="T2" fmla="*/ 80 w 87"/>
                <a:gd name="T3" fmla="*/ 46 h 106"/>
                <a:gd name="T4" fmla="*/ 87 w 87"/>
                <a:gd name="T5" fmla="*/ 11 h 106"/>
                <a:gd name="T6" fmla="*/ 87 w 87"/>
                <a:gd name="T7" fmla="*/ 8 h 106"/>
                <a:gd name="T8" fmla="*/ 87 w 87"/>
                <a:gd name="T9" fmla="*/ 6 h 106"/>
                <a:gd name="T10" fmla="*/ 86 w 87"/>
                <a:gd name="T11" fmla="*/ 3 h 106"/>
                <a:gd name="T12" fmla="*/ 86 w 87"/>
                <a:gd name="T13" fmla="*/ 0 h 106"/>
                <a:gd name="T14" fmla="*/ 20 w 87"/>
                <a:gd name="T15" fmla="*/ 39 h 106"/>
                <a:gd name="T16" fmla="*/ 0 w 87"/>
                <a:gd name="T17" fmla="*/ 106 h 106"/>
                <a:gd name="T18" fmla="*/ 27 w 87"/>
                <a:gd name="T19" fmla="*/ 101 h 106"/>
                <a:gd name="T20" fmla="*/ 55 w 87"/>
                <a:gd name="T21" fmla="*/ 82 h 106"/>
                <a:gd name="T22" fmla="*/ 55 w 87"/>
                <a:gd name="T23" fmla="*/ 82 h 106"/>
                <a:gd name="T24" fmla="*/ 55 w 87"/>
                <a:gd name="T25" fmla="*/ 8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106">
                  <a:moveTo>
                    <a:pt x="55" y="82"/>
                  </a:moveTo>
                  <a:cubicBezTo>
                    <a:pt x="66" y="71"/>
                    <a:pt x="74" y="59"/>
                    <a:pt x="80" y="46"/>
                  </a:cubicBezTo>
                  <a:cubicBezTo>
                    <a:pt x="85" y="33"/>
                    <a:pt x="87" y="22"/>
                    <a:pt x="87" y="11"/>
                  </a:cubicBezTo>
                  <a:cubicBezTo>
                    <a:pt x="87" y="10"/>
                    <a:pt x="87" y="9"/>
                    <a:pt x="87" y="8"/>
                  </a:cubicBezTo>
                  <a:cubicBezTo>
                    <a:pt x="87" y="7"/>
                    <a:pt x="87" y="6"/>
                    <a:pt x="87" y="6"/>
                  </a:cubicBezTo>
                  <a:cubicBezTo>
                    <a:pt x="87" y="5"/>
                    <a:pt x="86" y="4"/>
                    <a:pt x="86" y="3"/>
                  </a:cubicBezTo>
                  <a:cubicBezTo>
                    <a:pt x="86" y="1"/>
                    <a:pt x="86" y="1"/>
                    <a:pt x="86" y="0"/>
                  </a:cubicBezTo>
                  <a:cubicBezTo>
                    <a:pt x="55" y="7"/>
                    <a:pt x="33" y="20"/>
                    <a:pt x="20" y="39"/>
                  </a:cubicBezTo>
                  <a:cubicBezTo>
                    <a:pt x="7" y="57"/>
                    <a:pt x="1" y="80"/>
                    <a:pt x="0" y="106"/>
                  </a:cubicBezTo>
                  <a:cubicBezTo>
                    <a:pt x="12" y="105"/>
                    <a:pt x="21" y="103"/>
                    <a:pt x="27" y="101"/>
                  </a:cubicBezTo>
                  <a:cubicBezTo>
                    <a:pt x="37" y="98"/>
                    <a:pt x="46" y="92"/>
                    <a:pt x="55" y="82"/>
                  </a:cubicBezTo>
                  <a:close/>
                  <a:moveTo>
                    <a:pt x="55" y="82"/>
                  </a:moveTo>
                  <a:cubicBezTo>
                    <a:pt x="55" y="82"/>
                    <a:pt x="55" y="82"/>
                    <a:pt x="55" y="8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36"/>
          <p:cNvGrpSpPr/>
          <p:nvPr/>
        </p:nvGrpSpPr>
        <p:grpSpPr>
          <a:xfrm>
            <a:off x="3354337" y="3048834"/>
            <a:ext cx="562070" cy="666372"/>
            <a:chOff x="9029700" y="4475162"/>
            <a:chExt cx="1385888" cy="1643064"/>
          </a:xfrm>
          <a:solidFill>
            <a:schemeClr val="tx1"/>
          </a:solidFill>
        </p:grpSpPr>
        <p:sp>
          <p:nvSpPr>
            <p:cNvPr id="38" name="Freeform 65"/>
            <p:cNvSpPr>
              <a:spLocks noEditPoints="1"/>
            </p:cNvSpPr>
            <p:nvPr/>
          </p:nvSpPr>
          <p:spPr bwMode="auto">
            <a:xfrm>
              <a:off x="9029700" y="5011738"/>
              <a:ext cx="200025" cy="623888"/>
            </a:xfrm>
            <a:custGeom>
              <a:avLst/>
              <a:gdLst>
                <a:gd name="T0" fmla="*/ 27 w 53"/>
                <a:gd name="T1" fmla="*/ 0 h 165"/>
                <a:gd name="T2" fmla="*/ 8 w 53"/>
                <a:gd name="T3" fmla="*/ 7 h 165"/>
                <a:gd name="T4" fmla="*/ 0 w 53"/>
                <a:gd name="T5" fmla="*/ 26 h 165"/>
                <a:gd name="T6" fmla="*/ 0 w 53"/>
                <a:gd name="T7" fmla="*/ 138 h 165"/>
                <a:gd name="T8" fmla="*/ 8 w 53"/>
                <a:gd name="T9" fmla="*/ 157 h 165"/>
                <a:gd name="T10" fmla="*/ 27 w 53"/>
                <a:gd name="T11" fmla="*/ 165 h 165"/>
                <a:gd name="T12" fmla="*/ 46 w 53"/>
                <a:gd name="T13" fmla="*/ 157 h 165"/>
                <a:gd name="T14" fmla="*/ 53 w 53"/>
                <a:gd name="T15" fmla="*/ 138 h 165"/>
                <a:gd name="T16" fmla="*/ 53 w 53"/>
                <a:gd name="T17" fmla="*/ 26 h 165"/>
                <a:gd name="T18" fmla="*/ 46 w 53"/>
                <a:gd name="T19" fmla="*/ 7 h 165"/>
                <a:gd name="T20" fmla="*/ 27 w 53"/>
                <a:gd name="T21" fmla="*/ 0 h 165"/>
                <a:gd name="T22" fmla="*/ 27 w 53"/>
                <a:gd name="T23" fmla="*/ 0 h 165"/>
                <a:gd name="T24" fmla="*/ 27 w 53"/>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165">
                  <a:moveTo>
                    <a:pt x="27" y="0"/>
                  </a:moveTo>
                  <a:cubicBezTo>
                    <a:pt x="19" y="0"/>
                    <a:pt x="13" y="2"/>
                    <a:pt x="8" y="7"/>
                  </a:cubicBezTo>
                  <a:cubicBezTo>
                    <a:pt x="3" y="13"/>
                    <a:pt x="0" y="19"/>
                    <a:pt x="0" y="26"/>
                  </a:cubicBezTo>
                  <a:cubicBezTo>
                    <a:pt x="0" y="138"/>
                    <a:pt x="0" y="138"/>
                    <a:pt x="0" y="138"/>
                  </a:cubicBezTo>
                  <a:cubicBezTo>
                    <a:pt x="0" y="146"/>
                    <a:pt x="3" y="152"/>
                    <a:pt x="8" y="157"/>
                  </a:cubicBezTo>
                  <a:cubicBezTo>
                    <a:pt x="13" y="162"/>
                    <a:pt x="19" y="165"/>
                    <a:pt x="27" y="165"/>
                  </a:cubicBezTo>
                  <a:cubicBezTo>
                    <a:pt x="34" y="165"/>
                    <a:pt x="41" y="162"/>
                    <a:pt x="46" y="157"/>
                  </a:cubicBezTo>
                  <a:cubicBezTo>
                    <a:pt x="51" y="152"/>
                    <a:pt x="53" y="146"/>
                    <a:pt x="53" y="138"/>
                  </a:cubicBezTo>
                  <a:cubicBezTo>
                    <a:pt x="53" y="26"/>
                    <a:pt x="53" y="26"/>
                    <a:pt x="53" y="26"/>
                  </a:cubicBezTo>
                  <a:cubicBezTo>
                    <a:pt x="53" y="19"/>
                    <a:pt x="51" y="13"/>
                    <a:pt x="46" y="7"/>
                  </a:cubicBezTo>
                  <a:cubicBezTo>
                    <a:pt x="40" y="2"/>
                    <a:pt x="34" y="0"/>
                    <a:pt x="27" y="0"/>
                  </a:cubicBezTo>
                  <a:close/>
                  <a:moveTo>
                    <a:pt x="27" y="0"/>
                  </a:move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66"/>
            <p:cNvSpPr>
              <a:spLocks noEditPoints="1"/>
            </p:cNvSpPr>
            <p:nvPr/>
          </p:nvSpPr>
          <p:spPr bwMode="auto">
            <a:xfrm>
              <a:off x="9271000" y="5027613"/>
              <a:ext cx="903288" cy="1090613"/>
            </a:xfrm>
            <a:custGeom>
              <a:avLst/>
              <a:gdLst>
                <a:gd name="T0" fmla="*/ 0 w 239"/>
                <a:gd name="T1" fmla="*/ 174 h 289"/>
                <a:gd name="T2" fmla="*/ 8 w 239"/>
                <a:gd name="T3" fmla="*/ 194 h 289"/>
                <a:gd name="T4" fmla="*/ 29 w 239"/>
                <a:gd name="T5" fmla="*/ 203 h 289"/>
                <a:gd name="T6" fmla="*/ 48 w 239"/>
                <a:gd name="T7" fmla="*/ 203 h 289"/>
                <a:gd name="T8" fmla="*/ 48 w 239"/>
                <a:gd name="T9" fmla="*/ 262 h 289"/>
                <a:gd name="T10" fmla="*/ 56 w 239"/>
                <a:gd name="T11" fmla="*/ 281 h 289"/>
                <a:gd name="T12" fmla="*/ 75 w 239"/>
                <a:gd name="T13" fmla="*/ 289 h 289"/>
                <a:gd name="T14" fmla="*/ 94 w 239"/>
                <a:gd name="T15" fmla="*/ 281 h 289"/>
                <a:gd name="T16" fmla="*/ 102 w 239"/>
                <a:gd name="T17" fmla="*/ 262 h 289"/>
                <a:gd name="T18" fmla="*/ 102 w 239"/>
                <a:gd name="T19" fmla="*/ 203 h 289"/>
                <a:gd name="T20" fmla="*/ 138 w 239"/>
                <a:gd name="T21" fmla="*/ 203 h 289"/>
                <a:gd name="T22" fmla="*/ 138 w 239"/>
                <a:gd name="T23" fmla="*/ 262 h 289"/>
                <a:gd name="T24" fmla="*/ 145 w 239"/>
                <a:gd name="T25" fmla="*/ 281 h 289"/>
                <a:gd name="T26" fmla="*/ 164 w 239"/>
                <a:gd name="T27" fmla="*/ 289 h 289"/>
                <a:gd name="T28" fmla="*/ 183 w 239"/>
                <a:gd name="T29" fmla="*/ 281 h 289"/>
                <a:gd name="T30" fmla="*/ 191 w 239"/>
                <a:gd name="T31" fmla="*/ 262 h 289"/>
                <a:gd name="T32" fmla="*/ 191 w 239"/>
                <a:gd name="T33" fmla="*/ 203 h 289"/>
                <a:gd name="T34" fmla="*/ 211 w 239"/>
                <a:gd name="T35" fmla="*/ 203 h 289"/>
                <a:gd name="T36" fmla="*/ 231 w 239"/>
                <a:gd name="T37" fmla="*/ 194 h 289"/>
                <a:gd name="T38" fmla="*/ 239 w 239"/>
                <a:gd name="T39" fmla="*/ 174 h 289"/>
                <a:gd name="T40" fmla="*/ 239 w 239"/>
                <a:gd name="T41" fmla="*/ 0 h 289"/>
                <a:gd name="T42" fmla="*/ 0 w 239"/>
                <a:gd name="T43" fmla="*/ 0 h 289"/>
                <a:gd name="T44" fmla="*/ 0 w 239"/>
                <a:gd name="T45" fmla="*/ 174 h 289"/>
                <a:gd name="T46" fmla="*/ 0 w 239"/>
                <a:gd name="T47" fmla="*/ 174 h 289"/>
                <a:gd name="T48" fmla="*/ 0 w 239"/>
                <a:gd name="T49" fmla="*/ 17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9" h="289">
                  <a:moveTo>
                    <a:pt x="0" y="174"/>
                  </a:moveTo>
                  <a:cubicBezTo>
                    <a:pt x="0" y="182"/>
                    <a:pt x="3" y="189"/>
                    <a:pt x="8" y="194"/>
                  </a:cubicBezTo>
                  <a:cubicBezTo>
                    <a:pt x="14" y="200"/>
                    <a:pt x="21" y="203"/>
                    <a:pt x="29" y="203"/>
                  </a:cubicBezTo>
                  <a:cubicBezTo>
                    <a:pt x="48" y="203"/>
                    <a:pt x="48" y="203"/>
                    <a:pt x="48" y="203"/>
                  </a:cubicBezTo>
                  <a:cubicBezTo>
                    <a:pt x="48" y="262"/>
                    <a:pt x="48" y="262"/>
                    <a:pt x="48" y="262"/>
                  </a:cubicBezTo>
                  <a:cubicBezTo>
                    <a:pt x="48" y="269"/>
                    <a:pt x="51" y="276"/>
                    <a:pt x="56" y="281"/>
                  </a:cubicBezTo>
                  <a:cubicBezTo>
                    <a:pt x="61" y="286"/>
                    <a:pt x="67" y="289"/>
                    <a:pt x="75" y="289"/>
                  </a:cubicBezTo>
                  <a:cubicBezTo>
                    <a:pt x="82" y="289"/>
                    <a:pt x="89" y="286"/>
                    <a:pt x="94" y="281"/>
                  </a:cubicBezTo>
                  <a:cubicBezTo>
                    <a:pt x="99" y="276"/>
                    <a:pt x="102" y="269"/>
                    <a:pt x="102" y="262"/>
                  </a:cubicBezTo>
                  <a:cubicBezTo>
                    <a:pt x="102" y="203"/>
                    <a:pt x="102" y="203"/>
                    <a:pt x="102" y="203"/>
                  </a:cubicBezTo>
                  <a:cubicBezTo>
                    <a:pt x="138" y="203"/>
                    <a:pt x="138" y="203"/>
                    <a:pt x="138" y="203"/>
                  </a:cubicBezTo>
                  <a:cubicBezTo>
                    <a:pt x="138" y="262"/>
                    <a:pt x="138" y="262"/>
                    <a:pt x="138" y="262"/>
                  </a:cubicBezTo>
                  <a:cubicBezTo>
                    <a:pt x="138" y="269"/>
                    <a:pt x="140" y="276"/>
                    <a:pt x="145" y="281"/>
                  </a:cubicBezTo>
                  <a:cubicBezTo>
                    <a:pt x="151" y="286"/>
                    <a:pt x="157" y="289"/>
                    <a:pt x="164" y="289"/>
                  </a:cubicBezTo>
                  <a:cubicBezTo>
                    <a:pt x="172" y="289"/>
                    <a:pt x="178" y="286"/>
                    <a:pt x="183" y="281"/>
                  </a:cubicBezTo>
                  <a:cubicBezTo>
                    <a:pt x="189" y="276"/>
                    <a:pt x="191" y="269"/>
                    <a:pt x="191" y="262"/>
                  </a:cubicBezTo>
                  <a:cubicBezTo>
                    <a:pt x="191" y="203"/>
                    <a:pt x="191" y="203"/>
                    <a:pt x="191" y="203"/>
                  </a:cubicBezTo>
                  <a:cubicBezTo>
                    <a:pt x="211" y="203"/>
                    <a:pt x="211" y="203"/>
                    <a:pt x="211" y="203"/>
                  </a:cubicBezTo>
                  <a:cubicBezTo>
                    <a:pt x="219" y="203"/>
                    <a:pt x="225" y="200"/>
                    <a:pt x="231" y="194"/>
                  </a:cubicBezTo>
                  <a:cubicBezTo>
                    <a:pt x="236" y="189"/>
                    <a:pt x="239" y="182"/>
                    <a:pt x="239" y="174"/>
                  </a:cubicBezTo>
                  <a:cubicBezTo>
                    <a:pt x="239" y="0"/>
                    <a:pt x="239" y="0"/>
                    <a:pt x="239" y="0"/>
                  </a:cubicBezTo>
                  <a:cubicBezTo>
                    <a:pt x="0" y="0"/>
                    <a:pt x="0" y="0"/>
                    <a:pt x="0" y="0"/>
                  </a:cubicBezTo>
                  <a:lnTo>
                    <a:pt x="0" y="174"/>
                  </a:lnTo>
                  <a:close/>
                  <a:moveTo>
                    <a:pt x="0" y="174"/>
                  </a:moveTo>
                  <a:cubicBezTo>
                    <a:pt x="0" y="174"/>
                    <a:pt x="0" y="174"/>
                    <a:pt x="0" y="1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7"/>
            <p:cNvSpPr>
              <a:spLocks noEditPoints="1"/>
            </p:cNvSpPr>
            <p:nvPr/>
          </p:nvSpPr>
          <p:spPr bwMode="auto">
            <a:xfrm>
              <a:off x="9267825" y="4475162"/>
              <a:ext cx="909638" cy="517525"/>
            </a:xfrm>
            <a:custGeom>
              <a:avLst/>
              <a:gdLst>
                <a:gd name="T0" fmla="*/ 180 w 241"/>
                <a:gd name="T1" fmla="*/ 41 h 137"/>
                <a:gd name="T2" fmla="*/ 198 w 241"/>
                <a:gd name="T3" fmla="*/ 7 h 137"/>
                <a:gd name="T4" fmla="*/ 197 w 241"/>
                <a:gd name="T5" fmla="*/ 2 h 137"/>
                <a:gd name="T6" fmla="*/ 192 w 241"/>
                <a:gd name="T7" fmla="*/ 3 h 137"/>
                <a:gd name="T8" fmla="*/ 173 w 241"/>
                <a:gd name="T9" fmla="*/ 37 h 137"/>
                <a:gd name="T10" fmla="*/ 121 w 241"/>
                <a:gd name="T11" fmla="*/ 27 h 137"/>
                <a:gd name="T12" fmla="*/ 68 w 241"/>
                <a:gd name="T13" fmla="*/ 37 h 137"/>
                <a:gd name="T14" fmla="*/ 49 w 241"/>
                <a:gd name="T15" fmla="*/ 3 h 137"/>
                <a:gd name="T16" fmla="*/ 44 w 241"/>
                <a:gd name="T17" fmla="*/ 2 h 137"/>
                <a:gd name="T18" fmla="*/ 43 w 241"/>
                <a:gd name="T19" fmla="*/ 7 h 137"/>
                <a:gd name="T20" fmla="*/ 61 w 241"/>
                <a:gd name="T21" fmla="*/ 41 h 137"/>
                <a:gd name="T22" fmla="*/ 17 w 241"/>
                <a:gd name="T23" fmla="*/ 81 h 137"/>
                <a:gd name="T24" fmla="*/ 0 w 241"/>
                <a:gd name="T25" fmla="*/ 137 h 137"/>
                <a:gd name="T26" fmla="*/ 241 w 241"/>
                <a:gd name="T27" fmla="*/ 137 h 137"/>
                <a:gd name="T28" fmla="*/ 224 w 241"/>
                <a:gd name="T29" fmla="*/ 81 h 137"/>
                <a:gd name="T30" fmla="*/ 180 w 241"/>
                <a:gd name="T31" fmla="*/ 41 h 137"/>
                <a:gd name="T32" fmla="*/ 73 w 241"/>
                <a:gd name="T33" fmla="*/ 91 h 137"/>
                <a:gd name="T34" fmla="*/ 66 w 241"/>
                <a:gd name="T35" fmla="*/ 94 h 137"/>
                <a:gd name="T36" fmla="*/ 59 w 241"/>
                <a:gd name="T37" fmla="*/ 91 h 137"/>
                <a:gd name="T38" fmla="*/ 56 w 241"/>
                <a:gd name="T39" fmla="*/ 83 h 137"/>
                <a:gd name="T40" fmla="*/ 59 w 241"/>
                <a:gd name="T41" fmla="*/ 76 h 137"/>
                <a:gd name="T42" fmla="*/ 66 w 241"/>
                <a:gd name="T43" fmla="*/ 73 h 137"/>
                <a:gd name="T44" fmla="*/ 73 w 241"/>
                <a:gd name="T45" fmla="*/ 76 h 137"/>
                <a:gd name="T46" fmla="*/ 76 w 241"/>
                <a:gd name="T47" fmla="*/ 83 h 137"/>
                <a:gd name="T48" fmla="*/ 73 w 241"/>
                <a:gd name="T49" fmla="*/ 91 h 137"/>
                <a:gd name="T50" fmla="*/ 183 w 241"/>
                <a:gd name="T51" fmla="*/ 91 h 137"/>
                <a:gd name="T52" fmla="*/ 176 w 241"/>
                <a:gd name="T53" fmla="*/ 94 h 137"/>
                <a:gd name="T54" fmla="*/ 168 w 241"/>
                <a:gd name="T55" fmla="*/ 91 h 137"/>
                <a:gd name="T56" fmla="*/ 165 w 241"/>
                <a:gd name="T57" fmla="*/ 83 h 137"/>
                <a:gd name="T58" fmla="*/ 168 w 241"/>
                <a:gd name="T59" fmla="*/ 76 h 137"/>
                <a:gd name="T60" fmla="*/ 176 w 241"/>
                <a:gd name="T61" fmla="*/ 73 h 137"/>
                <a:gd name="T62" fmla="*/ 183 w 241"/>
                <a:gd name="T63" fmla="*/ 76 h 137"/>
                <a:gd name="T64" fmla="*/ 185 w 241"/>
                <a:gd name="T65" fmla="*/ 83 h 137"/>
                <a:gd name="T66" fmla="*/ 183 w 241"/>
                <a:gd name="T67" fmla="*/ 91 h 137"/>
                <a:gd name="T68" fmla="*/ 183 w 241"/>
                <a:gd name="T69" fmla="*/ 91 h 137"/>
                <a:gd name="T70" fmla="*/ 183 w 241"/>
                <a:gd name="T71" fmla="*/ 9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 h="137">
                  <a:moveTo>
                    <a:pt x="180" y="41"/>
                  </a:moveTo>
                  <a:cubicBezTo>
                    <a:pt x="198" y="7"/>
                    <a:pt x="198" y="7"/>
                    <a:pt x="198" y="7"/>
                  </a:cubicBezTo>
                  <a:cubicBezTo>
                    <a:pt x="199" y="4"/>
                    <a:pt x="199" y="3"/>
                    <a:pt x="197" y="2"/>
                  </a:cubicBezTo>
                  <a:cubicBezTo>
                    <a:pt x="195" y="0"/>
                    <a:pt x="193" y="1"/>
                    <a:pt x="192" y="3"/>
                  </a:cubicBezTo>
                  <a:cubicBezTo>
                    <a:pt x="173" y="37"/>
                    <a:pt x="173" y="37"/>
                    <a:pt x="173" y="37"/>
                  </a:cubicBezTo>
                  <a:cubicBezTo>
                    <a:pt x="156" y="30"/>
                    <a:pt x="139" y="27"/>
                    <a:pt x="121" y="27"/>
                  </a:cubicBezTo>
                  <a:cubicBezTo>
                    <a:pt x="102" y="27"/>
                    <a:pt x="85" y="30"/>
                    <a:pt x="68" y="37"/>
                  </a:cubicBezTo>
                  <a:cubicBezTo>
                    <a:pt x="49" y="3"/>
                    <a:pt x="49" y="3"/>
                    <a:pt x="49" y="3"/>
                  </a:cubicBezTo>
                  <a:cubicBezTo>
                    <a:pt x="48" y="1"/>
                    <a:pt x="46" y="0"/>
                    <a:pt x="44" y="2"/>
                  </a:cubicBezTo>
                  <a:cubicBezTo>
                    <a:pt x="42" y="3"/>
                    <a:pt x="42" y="4"/>
                    <a:pt x="43" y="7"/>
                  </a:cubicBezTo>
                  <a:cubicBezTo>
                    <a:pt x="61" y="41"/>
                    <a:pt x="61" y="41"/>
                    <a:pt x="61" y="41"/>
                  </a:cubicBezTo>
                  <a:cubicBezTo>
                    <a:pt x="43" y="50"/>
                    <a:pt x="28" y="64"/>
                    <a:pt x="17" y="81"/>
                  </a:cubicBezTo>
                  <a:cubicBezTo>
                    <a:pt x="5" y="98"/>
                    <a:pt x="0" y="117"/>
                    <a:pt x="0" y="137"/>
                  </a:cubicBezTo>
                  <a:cubicBezTo>
                    <a:pt x="241" y="137"/>
                    <a:pt x="241" y="137"/>
                    <a:pt x="241" y="137"/>
                  </a:cubicBezTo>
                  <a:cubicBezTo>
                    <a:pt x="241" y="117"/>
                    <a:pt x="235" y="98"/>
                    <a:pt x="224" y="81"/>
                  </a:cubicBezTo>
                  <a:cubicBezTo>
                    <a:pt x="213" y="64"/>
                    <a:pt x="198" y="50"/>
                    <a:pt x="180" y="41"/>
                  </a:cubicBezTo>
                  <a:close/>
                  <a:moveTo>
                    <a:pt x="73" y="91"/>
                  </a:moveTo>
                  <a:cubicBezTo>
                    <a:pt x="71" y="93"/>
                    <a:pt x="68" y="94"/>
                    <a:pt x="66" y="94"/>
                  </a:cubicBezTo>
                  <a:cubicBezTo>
                    <a:pt x="63" y="94"/>
                    <a:pt x="60" y="93"/>
                    <a:pt x="59" y="91"/>
                  </a:cubicBezTo>
                  <a:cubicBezTo>
                    <a:pt x="57" y="89"/>
                    <a:pt x="56" y="86"/>
                    <a:pt x="56" y="83"/>
                  </a:cubicBezTo>
                  <a:cubicBezTo>
                    <a:pt x="56" y="81"/>
                    <a:pt x="57" y="78"/>
                    <a:pt x="59" y="76"/>
                  </a:cubicBezTo>
                  <a:cubicBezTo>
                    <a:pt x="60" y="74"/>
                    <a:pt x="63" y="73"/>
                    <a:pt x="66" y="73"/>
                  </a:cubicBezTo>
                  <a:cubicBezTo>
                    <a:pt x="68" y="73"/>
                    <a:pt x="71" y="74"/>
                    <a:pt x="73" y="76"/>
                  </a:cubicBezTo>
                  <a:cubicBezTo>
                    <a:pt x="75" y="78"/>
                    <a:pt x="76" y="81"/>
                    <a:pt x="76" y="83"/>
                  </a:cubicBezTo>
                  <a:cubicBezTo>
                    <a:pt x="76" y="86"/>
                    <a:pt x="75" y="89"/>
                    <a:pt x="73" y="91"/>
                  </a:cubicBezTo>
                  <a:close/>
                  <a:moveTo>
                    <a:pt x="183" y="91"/>
                  </a:moveTo>
                  <a:cubicBezTo>
                    <a:pt x="181" y="93"/>
                    <a:pt x="178" y="94"/>
                    <a:pt x="176" y="94"/>
                  </a:cubicBezTo>
                  <a:cubicBezTo>
                    <a:pt x="173" y="94"/>
                    <a:pt x="170" y="93"/>
                    <a:pt x="168" y="91"/>
                  </a:cubicBezTo>
                  <a:cubicBezTo>
                    <a:pt x="166" y="89"/>
                    <a:pt x="165" y="86"/>
                    <a:pt x="165" y="83"/>
                  </a:cubicBezTo>
                  <a:cubicBezTo>
                    <a:pt x="165" y="81"/>
                    <a:pt x="166" y="78"/>
                    <a:pt x="168" y="76"/>
                  </a:cubicBezTo>
                  <a:cubicBezTo>
                    <a:pt x="170" y="74"/>
                    <a:pt x="173" y="73"/>
                    <a:pt x="176" y="73"/>
                  </a:cubicBezTo>
                  <a:cubicBezTo>
                    <a:pt x="178" y="73"/>
                    <a:pt x="181" y="74"/>
                    <a:pt x="183" y="76"/>
                  </a:cubicBezTo>
                  <a:cubicBezTo>
                    <a:pt x="185" y="78"/>
                    <a:pt x="185" y="81"/>
                    <a:pt x="185" y="83"/>
                  </a:cubicBezTo>
                  <a:cubicBezTo>
                    <a:pt x="185" y="86"/>
                    <a:pt x="185" y="89"/>
                    <a:pt x="183" y="91"/>
                  </a:cubicBezTo>
                  <a:close/>
                  <a:moveTo>
                    <a:pt x="183" y="91"/>
                  </a:moveTo>
                  <a:cubicBezTo>
                    <a:pt x="183" y="91"/>
                    <a:pt x="183" y="91"/>
                    <a:pt x="183" y="9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8"/>
            <p:cNvSpPr>
              <a:spLocks noEditPoints="1"/>
            </p:cNvSpPr>
            <p:nvPr/>
          </p:nvSpPr>
          <p:spPr bwMode="auto">
            <a:xfrm>
              <a:off x="10215563" y="5011738"/>
              <a:ext cx="200025" cy="623888"/>
            </a:xfrm>
            <a:custGeom>
              <a:avLst/>
              <a:gdLst>
                <a:gd name="T0" fmla="*/ 45 w 53"/>
                <a:gd name="T1" fmla="*/ 7 h 165"/>
                <a:gd name="T2" fmla="*/ 26 w 53"/>
                <a:gd name="T3" fmla="*/ 0 h 165"/>
                <a:gd name="T4" fmla="*/ 7 w 53"/>
                <a:gd name="T5" fmla="*/ 7 h 165"/>
                <a:gd name="T6" fmla="*/ 0 w 53"/>
                <a:gd name="T7" fmla="*/ 26 h 165"/>
                <a:gd name="T8" fmla="*/ 0 w 53"/>
                <a:gd name="T9" fmla="*/ 138 h 165"/>
                <a:gd name="T10" fmla="*/ 7 w 53"/>
                <a:gd name="T11" fmla="*/ 157 h 165"/>
                <a:gd name="T12" fmla="*/ 26 w 53"/>
                <a:gd name="T13" fmla="*/ 165 h 165"/>
                <a:gd name="T14" fmla="*/ 45 w 53"/>
                <a:gd name="T15" fmla="*/ 157 h 165"/>
                <a:gd name="T16" fmla="*/ 53 w 53"/>
                <a:gd name="T17" fmla="*/ 138 h 165"/>
                <a:gd name="T18" fmla="*/ 53 w 53"/>
                <a:gd name="T19" fmla="*/ 26 h 165"/>
                <a:gd name="T20" fmla="*/ 45 w 53"/>
                <a:gd name="T21" fmla="*/ 7 h 165"/>
                <a:gd name="T22" fmla="*/ 45 w 53"/>
                <a:gd name="T23" fmla="*/ 7 h 165"/>
                <a:gd name="T24" fmla="*/ 45 w 53"/>
                <a:gd name="T25" fmla="*/ 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165">
                  <a:moveTo>
                    <a:pt x="45" y="7"/>
                  </a:moveTo>
                  <a:cubicBezTo>
                    <a:pt x="40" y="2"/>
                    <a:pt x="34" y="0"/>
                    <a:pt x="26" y="0"/>
                  </a:cubicBezTo>
                  <a:cubicBezTo>
                    <a:pt x="19" y="0"/>
                    <a:pt x="13" y="2"/>
                    <a:pt x="7" y="7"/>
                  </a:cubicBezTo>
                  <a:cubicBezTo>
                    <a:pt x="2" y="12"/>
                    <a:pt x="0" y="19"/>
                    <a:pt x="0" y="26"/>
                  </a:cubicBezTo>
                  <a:cubicBezTo>
                    <a:pt x="0" y="138"/>
                    <a:pt x="0" y="138"/>
                    <a:pt x="0" y="138"/>
                  </a:cubicBezTo>
                  <a:cubicBezTo>
                    <a:pt x="0" y="146"/>
                    <a:pt x="2" y="152"/>
                    <a:pt x="7" y="157"/>
                  </a:cubicBezTo>
                  <a:cubicBezTo>
                    <a:pt x="13" y="162"/>
                    <a:pt x="19" y="165"/>
                    <a:pt x="26" y="165"/>
                  </a:cubicBezTo>
                  <a:cubicBezTo>
                    <a:pt x="34" y="165"/>
                    <a:pt x="40" y="162"/>
                    <a:pt x="45" y="157"/>
                  </a:cubicBezTo>
                  <a:cubicBezTo>
                    <a:pt x="50" y="152"/>
                    <a:pt x="53" y="146"/>
                    <a:pt x="53" y="138"/>
                  </a:cubicBezTo>
                  <a:cubicBezTo>
                    <a:pt x="53" y="26"/>
                    <a:pt x="53" y="26"/>
                    <a:pt x="53" y="26"/>
                  </a:cubicBezTo>
                  <a:cubicBezTo>
                    <a:pt x="53" y="19"/>
                    <a:pt x="50" y="12"/>
                    <a:pt x="45" y="7"/>
                  </a:cubicBezTo>
                  <a:close/>
                  <a:moveTo>
                    <a:pt x="45" y="7"/>
                  </a:moveTo>
                  <a:cubicBezTo>
                    <a:pt x="45" y="7"/>
                    <a:pt x="45" y="7"/>
                    <a:pt x="45"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72"/>
          <p:cNvSpPr>
            <a:spLocks noEditPoints="1"/>
          </p:cNvSpPr>
          <p:nvPr/>
        </p:nvSpPr>
        <p:spPr bwMode="auto">
          <a:xfrm>
            <a:off x="9567064" y="1894267"/>
            <a:ext cx="714016" cy="708221"/>
          </a:xfrm>
          <a:custGeom>
            <a:avLst/>
            <a:gdLst>
              <a:gd name="T0" fmla="*/ 459 w 467"/>
              <a:gd name="T1" fmla="*/ 300 h 463"/>
              <a:gd name="T2" fmla="*/ 359 w 467"/>
              <a:gd name="T3" fmla="*/ 306 h 463"/>
              <a:gd name="T4" fmla="*/ 387 w 467"/>
              <a:gd name="T5" fmla="*/ 341 h 463"/>
              <a:gd name="T6" fmla="*/ 267 w 467"/>
              <a:gd name="T7" fmla="*/ 402 h 463"/>
              <a:gd name="T8" fmla="*/ 317 w 467"/>
              <a:gd name="T9" fmla="*/ 234 h 463"/>
              <a:gd name="T10" fmla="*/ 334 w 467"/>
              <a:gd name="T11" fmla="*/ 217 h 463"/>
              <a:gd name="T12" fmla="*/ 329 w 467"/>
              <a:gd name="T13" fmla="*/ 172 h 463"/>
              <a:gd name="T14" fmla="*/ 267 w 467"/>
              <a:gd name="T15" fmla="*/ 167 h 463"/>
              <a:gd name="T16" fmla="*/ 291 w 467"/>
              <a:gd name="T17" fmla="*/ 100 h 463"/>
              <a:gd name="T18" fmla="*/ 281 w 467"/>
              <a:gd name="T19" fmla="*/ 20 h 463"/>
              <a:gd name="T20" fmla="*/ 186 w 467"/>
              <a:gd name="T21" fmla="*/ 20 h 463"/>
              <a:gd name="T22" fmla="*/ 176 w 467"/>
              <a:gd name="T23" fmla="*/ 100 h 463"/>
              <a:gd name="T24" fmla="*/ 200 w 467"/>
              <a:gd name="T25" fmla="*/ 167 h 463"/>
              <a:gd name="T26" fmla="*/ 138 w 467"/>
              <a:gd name="T27" fmla="*/ 172 h 463"/>
              <a:gd name="T28" fmla="*/ 133 w 467"/>
              <a:gd name="T29" fmla="*/ 217 h 463"/>
              <a:gd name="T30" fmla="*/ 150 w 467"/>
              <a:gd name="T31" fmla="*/ 234 h 463"/>
              <a:gd name="T32" fmla="*/ 200 w 467"/>
              <a:gd name="T33" fmla="*/ 402 h 463"/>
              <a:gd name="T34" fmla="*/ 80 w 467"/>
              <a:gd name="T35" fmla="*/ 341 h 463"/>
              <a:gd name="T36" fmla="*/ 108 w 467"/>
              <a:gd name="T37" fmla="*/ 306 h 463"/>
              <a:gd name="T38" fmla="*/ 8 w 467"/>
              <a:gd name="T39" fmla="*/ 300 h 463"/>
              <a:gd name="T40" fmla="*/ 0 w 467"/>
              <a:gd name="T41" fmla="*/ 309 h 463"/>
              <a:gd name="T42" fmla="*/ 5 w 467"/>
              <a:gd name="T43" fmla="*/ 408 h 463"/>
              <a:gd name="T44" fmla="*/ 14 w 467"/>
              <a:gd name="T45" fmla="*/ 406 h 463"/>
              <a:gd name="T46" fmla="*/ 122 w 467"/>
              <a:gd name="T47" fmla="*/ 441 h 463"/>
              <a:gd name="T48" fmla="*/ 346 w 467"/>
              <a:gd name="T49" fmla="*/ 441 h 463"/>
              <a:gd name="T50" fmla="*/ 453 w 467"/>
              <a:gd name="T51" fmla="*/ 406 h 463"/>
              <a:gd name="T52" fmla="*/ 462 w 467"/>
              <a:gd name="T53" fmla="*/ 408 h 463"/>
              <a:gd name="T54" fmla="*/ 467 w 467"/>
              <a:gd name="T55" fmla="*/ 309 h 463"/>
              <a:gd name="T56" fmla="*/ 245 w 467"/>
              <a:gd name="T57" fmla="*/ 78 h 463"/>
              <a:gd name="T58" fmla="*/ 222 w 467"/>
              <a:gd name="T59" fmla="*/ 78 h 463"/>
              <a:gd name="T60" fmla="*/ 222 w 467"/>
              <a:gd name="T61" fmla="*/ 55 h 463"/>
              <a:gd name="T62" fmla="*/ 245 w 467"/>
              <a:gd name="T63" fmla="*/ 55 h 463"/>
              <a:gd name="T64" fmla="*/ 245 w 467"/>
              <a:gd name="T65" fmla="*/ 78 h 463"/>
              <a:gd name="T66" fmla="*/ 245 w 467"/>
              <a:gd name="T67" fmla="*/ 78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7" h="463">
                <a:moveTo>
                  <a:pt x="465" y="303"/>
                </a:moveTo>
                <a:cubicBezTo>
                  <a:pt x="463" y="301"/>
                  <a:pt x="461" y="300"/>
                  <a:pt x="459" y="300"/>
                </a:cubicBezTo>
                <a:cubicBezTo>
                  <a:pt x="367" y="300"/>
                  <a:pt x="367" y="300"/>
                  <a:pt x="367" y="300"/>
                </a:cubicBezTo>
                <a:cubicBezTo>
                  <a:pt x="363" y="300"/>
                  <a:pt x="361" y="302"/>
                  <a:pt x="359" y="306"/>
                </a:cubicBezTo>
                <a:cubicBezTo>
                  <a:pt x="358" y="309"/>
                  <a:pt x="358" y="312"/>
                  <a:pt x="361" y="315"/>
                </a:cubicBezTo>
                <a:cubicBezTo>
                  <a:pt x="387" y="341"/>
                  <a:pt x="387" y="341"/>
                  <a:pt x="387" y="341"/>
                </a:cubicBezTo>
                <a:cubicBezTo>
                  <a:pt x="376" y="357"/>
                  <a:pt x="359" y="370"/>
                  <a:pt x="338" y="381"/>
                </a:cubicBezTo>
                <a:cubicBezTo>
                  <a:pt x="316" y="392"/>
                  <a:pt x="293" y="399"/>
                  <a:pt x="267" y="402"/>
                </a:cubicBezTo>
                <a:cubicBezTo>
                  <a:pt x="267" y="234"/>
                  <a:pt x="267" y="234"/>
                  <a:pt x="267" y="234"/>
                </a:cubicBezTo>
                <a:cubicBezTo>
                  <a:pt x="317" y="234"/>
                  <a:pt x="317" y="234"/>
                  <a:pt x="317" y="234"/>
                </a:cubicBezTo>
                <a:cubicBezTo>
                  <a:pt x="322" y="234"/>
                  <a:pt x="325" y="232"/>
                  <a:pt x="329" y="229"/>
                </a:cubicBezTo>
                <a:cubicBezTo>
                  <a:pt x="332" y="225"/>
                  <a:pt x="334" y="221"/>
                  <a:pt x="334" y="217"/>
                </a:cubicBezTo>
                <a:cubicBezTo>
                  <a:pt x="334" y="184"/>
                  <a:pt x="334" y="184"/>
                  <a:pt x="334" y="184"/>
                </a:cubicBezTo>
                <a:cubicBezTo>
                  <a:pt x="334" y="179"/>
                  <a:pt x="332" y="175"/>
                  <a:pt x="329" y="172"/>
                </a:cubicBezTo>
                <a:cubicBezTo>
                  <a:pt x="325" y="169"/>
                  <a:pt x="322" y="167"/>
                  <a:pt x="317" y="167"/>
                </a:cubicBezTo>
                <a:cubicBezTo>
                  <a:pt x="267" y="167"/>
                  <a:pt x="267" y="167"/>
                  <a:pt x="267" y="167"/>
                </a:cubicBezTo>
                <a:cubicBezTo>
                  <a:pt x="267" y="124"/>
                  <a:pt x="267" y="124"/>
                  <a:pt x="267" y="124"/>
                </a:cubicBezTo>
                <a:cubicBezTo>
                  <a:pt x="277" y="118"/>
                  <a:pt x="285" y="110"/>
                  <a:pt x="291" y="100"/>
                </a:cubicBezTo>
                <a:cubicBezTo>
                  <a:pt x="297" y="90"/>
                  <a:pt x="300" y="79"/>
                  <a:pt x="300" y="67"/>
                </a:cubicBezTo>
                <a:cubicBezTo>
                  <a:pt x="300" y="48"/>
                  <a:pt x="294" y="33"/>
                  <a:pt x="281" y="20"/>
                </a:cubicBezTo>
                <a:cubicBezTo>
                  <a:pt x="268" y="7"/>
                  <a:pt x="252" y="0"/>
                  <a:pt x="234" y="0"/>
                </a:cubicBezTo>
                <a:cubicBezTo>
                  <a:pt x="215" y="0"/>
                  <a:pt x="199" y="7"/>
                  <a:pt x="186" y="20"/>
                </a:cubicBezTo>
                <a:cubicBezTo>
                  <a:pt x="173" y="33"/>
                  <a:pt x="167" y="48"/>
                  <a:pt x="167" y="67"/>
                </a:cubicBezTo>
                <a:cubicBezTo>
                  <a:pt x="167" y="79"/>
                  <a:pt x="170" y="90"/>
                  <a:pt x="176" y="100"/>
                </a:cubicBezTo>
                <a:cubicBezTo>
                  <a:pt x="182" y="110"/>
                  <a:pt x="190" y="118"/>
                  <a:pt x="200" y="124"/>
                </a:cubicBezTo>
                <a:cubicBezTo>
                  <a:pt x="200" y="167"/>
                  <a:pt x="200" y="167"/>
                  <a:pt x="200" y="167"/>
                </a:cubicBezTo>
                <a:cubicBezTo>
                  <a:pt x="150" y="167"/>
                  <a:pt x="150" y="167"/>
                  <a:pt x="150" y="167"/>
                </a:cubicBezTo>
                <a:cubicBezTo>
                  <a:pt x="146" y="167"/>
                  <a:pt x="142" y="169"/>
                  <a:pt x="138" y="172"/>
                </a:cubicBezTo>
                <a:cubicBezTo>
                  <a:pt x="135" y="175"/>
                  <a:pt x="133" y="179"/>
                  <a:pt x="133" y="184"/>
                </a:cubicBezTo>
                <a:cubicBezTo>
                  <a:pt x="133" y="217"/>
                  <a:pt x="133" y="217"/>
                  <a:pt x="133" y="217"/>
                </a:cubicBezTo>
                <a:cubicBezTo>
                  <a:pt x="133" y="221"/>
                  <a:pt x="135" y="225"/>
                  <a:pt x="138" y="229"/>
                </a:cubicBezTo>
                <a:cubicBezTo>
                  <a:pt x="142" y="232"/>
                  <a:pt x="146" y="234"/>
                  <a:pt x="150" y="234"/>
                </a:cubicBezTo>
                <a:cubicBezTo>
                  <a:pt x="200" y="234"/>
                  <a:pt x="200" y="234"/>
                  <a:pt x="200" y="234"/>
                </a:cubicBezTo>
                <a:cubicBezTo>
                  <a:pt x="200" y="402"/>
                  <a:pt x="200" y="402"/>
                  <a:pt x="200" y="402"/>
                </a:cubicBezTo>
                <a:cubicBezTo>
                  <a:pt x="174" y="399"/>
                  <a:pt x="151" y="392"/>
                  <a:pt x="129" y="381"/>
                </a:cubicBezTo>
                <a:cubicBezTo>
                  <a:pt x="108" y="370"/>
                  <a:pt x="92" y="357"/>
                  <a:pt x="80" y="341"/>
                </a:cubicBezTo>
                <a:cubicBezTo>
                  <a:pt x="106" y="315"/>
                  <a:pt x="106" y="315"/>
                  <a:pt x="106" y="315"/>
                </a:cubicBezTo>
                <a:cubicBezTo>
                  <a:pt x="109" y="312"/>
                  <a:pt x="109" y="309"/>
                  <a:pt x="108" y="306"/>
                </a:cubicBezTo>
                <a:cubicBezTo>
                  <a:pt x="107" y="302"/>
                  <a:pt x="104" y="300"/>
                  <a:pt x="100" y="300"/>
                </a:cubicBezTo>
                <a:cubicBezTo>
                  <a:pt x="8" y="300"/>
                  <a:pt x="8" y="300"/>
                  <a:pt x="8" y="300"/>
                </a:cubicBezTo>
                <a:cubicBezTo>
                  <a:pt x="6" y="300"/>
                  <a:pt x="4" y="301"/>
                  <a:pt x="2" y="303"/>
                </a:cubicBezTo>
                <a:cubicBezTo>
                  <a:pt x="1" y="304"/>
                  <a:pt x="0" y="306"/>
                  <a:pt x="0" y="309"/>
                </a:cubicBezTo>
                <a:cubicBezTo>
                  <a:pt x="0" y="400"/>
                  <a:pt x="0" y="400"/>
                  <a:pt x="0" y="400"/>
                </a:cubicBezTo>
                <a:cubicBezTo>
                  <a:pt x="0" y="404"/>
                  <a:pt x="2" y="407"/>
                  <a:pt x="5" y="408"/>
                </a:cubicBezTo>
                <a:cubicBezTo>
                  <a:pt x="7" y="409"/>
                  <a:pt x="8" y="409"/>
                  <a:pt x="8" y="409"/>
                </a:cubicBezTo>
                <a:cubicBezTo>
                  <a:pt x="11" y="409"/>
                  <a:pt x="13" y="408"/>
                  <a:pt x="14" y="406"/>
                </a:cubicBezTo>
                <a:cubicBezTo>
                  <a:pt x="39" y="382"/>
                  <a:pt x="39" y="382"/>
                  <a:pt x="39" y="382"/>
                </a:cubicBezTo>
                <a:cubicBezTo>
                  <a:pt x="59" y="407"/>
                  <a:pt x="87" y="427"/>
                  <a:pt x="122" y="441"/>
                </a:cubicBezTo>
                <a:cubicBezTo>
                  <a:pt x="156" y="456"/>
                  <a:pt x="194" y="463"/>
                  <a:pt x="234" y="463"/>
                </a:cubicBezTo>
                <a:cubicBezTo>
                  <a:pt x="274" y="463"/>
                  <a:pt x="311" y="456"/>
                  <a:pt x="346" y="441"/>
                </a:cubicBezTo>
                <a:cubicBezTo>
                  <a:pt x="380" y="427"/>
                  <a:pt x="408" y="407"/>
                  <a:pt x="429" y="382"/>
                </a:cubicBezTo>
                <a:cubicBezTo>
                  <a:pt x="453" y="406"/>
                  <a:pt x="453" y="406"/>
                  <a:pt x="453" y="406"/>
                </a:cubicBezTo>
                <a:cubicBezTo>
                  <a:pt x="455" y="408"/>
                  <a:pt x="457" y="409"/>
                  <a:pt x="459" y="409"/>
                </a:cubicBezTo>
                <a:cubicBezTo>
                  <a:pt x="460" y="409"/>
                  <a:pt x="461" y="409"/>
                  <a:pt x="462" y="408"/>
                </a:cubicBezTo>
                <a:cubicBezTo>
                  <a:pt x="465" y="407"/>
                  <a:pt x="467" y="404"/>
                  <a:pt x="467" y="400"/>
                </a:cubicBezTo>
                <a:cubicBezTo>
                  <a:pt x="467" y="309"/>
                  <a:pt x="467" y="309"/>
                  <a:pt x="467" y="309"/>
                </a:cubicBezTo>
                <a:cubicBezTo>
                  <a:pt x="467" y="306"/>
                  <a:pt x="466" y="304"/>
                  <a:pt x="465" y="303"/>
                </a:cubicBezTo>
                <a:close/>
                <a:moveTo>
                  <a:pt x="245" y="78"/>
                </a:moveTo>
                <a:cubicBezTo>
                  <a:pt x="242" y="82"/>
                  <a:pt x="238" y="83"/>
                  <a:pt x="234" y="83"/>
                </a:cubicBezTo>
                <a:cubicBezTo>
                  <a:pt x="229" y="83"/>
                  <a:pt x="225" y="82"/>
                  <a:pt x="222" y="78"/>
                </a:cubicBezTo>
                <a:cubicBezTo>
                  <a:pt x="219" y="75"/>
                  <a:pt x="217" y="71"/>
                  <a:pt x="217" y="67"/>
                </a:cubicBezTo>
                <a:cubicBezTo>
                  <a:pt x="217" y="62"/>
                  <a:pt x="219" y="58"/>
                  <a:pt x="222" y="55"/>
                </a:cubicBezTo>
                <a:cubicBezTo>
                  <a:pt x="225" y="52"/>
                  <a:pt x="229" y="50"/>
                  <a:pt x="234" y="50"/>
                </a:cubicBezTo>
                <a:cubicBezTo>
                  <a:pt x="238" y="50"/>
                  <a:pt x="242" y="52"/>
                  <a:pt x="245" y="55"/>
                </a:cubicBezTo>
                <a:cubicBezTo>
                  <a:pt x="249" y="58"/>
                  <a:pt x="250" y="62"/>
                  <a:pt x="250" y="67"/>
                </a:cubicBezTo>
                <a:cubicBezTo>
                  <a:pt x="250" y="71"/>
                  <a:pt x="249" y="75"/>
                  <a:pt x="245" y="78"/>
                </a:cubicBezTo>
                <a:close/>
                <a:moveTo>
                  <a:pt x="245" y="78"/>
                </a:moveTo>
                <a:cubicBezTo>
                  <a:pt x="245" y="78"/>
                  <a:pt x="245" y="78"/>
                  <a:pt x="245" y="7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76"/>
          <p:cNvSpPr>
            <a:spLocks noEditPoints="1"/>
          </p:cNvSpPr>
          <p:nvPr/>
        </p:nvSpPr>
        <p:spPr bwMode="auto">
          <a:xfrm>
            <a:off x="10899698" y="1946418"/>
            <a:ext cx="512494" cy="603919"/>
          </a:xfrm>
          <a:custGeom>
            <a:avLst/>
            <a:gdLst>
              <a:gd name="T0" fmla="*/ 329 w 334"/>
              <a:gd name="T1" fmla="*/ 13 h 394"/>
              <a:gd name="T2" fmla="*/ 315 w 334"/>
              <a:gd name="T3" fmla="*/ 2 h 394"/>
              <a:gd name="T4" fmla="*/ 303 w 334"/>
              <a:gd name="T5" fmla="*/ 0 h 394"/>
              <a:gd name="T6" fmla="*/ 30 w 334"/>
              <a:gd name="T7" fmla="*/ 0 h 394"/>
              <a:gd name="T8" fmla="*/ 19 w 334"/>
              <a:gd name="T9" fmla="*/ 2 h 394"/>
              <a:gd name="T10" fmla="*/ 5 w 334"/>
              <a:gd name="T11" fmla="*/ 13 h 394"/>
              <a:gd name="T12" fmla="*/ 0 w 334"/>
              <a:gd name="T13" fmla="*/ 29 h 394"/>
              <a:gd name="T14" fmla="*/ 0 w 334"/>
              <a:gd name="T15" fmla="*/ 365 h 394"/>
              <a:gd name="T16" fmla="*/ 5 w 334"/>
              <a:gd name="T17" fmla="*/ 381 h 394"/>
              <a:gd name="T18" fmla="*/ 19 w 334"/>
              <a:gd name="T19" fmla="*/ 392 h 394"/>
              <a:gd name="T20" fmla="*/ 30 w 334"/>
              <a:gd name="T21" fmla="*/ 394 h 394"/>
              <a:gd name="T22" fmla="*/ 52 w 334"/>
              <a:gd name="T23" fmla="*/ 386 h 394"/>
              <a:gd name="T24" fmla="*/ 167 w 334"/>
              <a:gd name="T25" fmla="*/ 275 h 394"/>
              <a:gd name="T26" fmla="*/ 282 w 334"/>
              <a:gd name="T27" fmla="*/ 386 h 394"/>
              <a:gd name="T28" fmla="*/ 303 w 334"/>
              <a:gd name="T29" fmla="*/ 394 h 394"/>
              <a:gd name="T30" fmla="*/ 315 w 334"/>
              <a:gd name="T31" fmla="*/ 392 h 394"/>
              <a:gd name="T32" fmla="*/ 329 w 334"/>
              <a:gd name="T33" fmla="*/ 381 h 394"/>
              <a:gd name="T34" fmla="*/ 334 w 334"/>
              <a:gd name="T35" fmla="*/ 365 h 394"/>
              <a:gd name="T36" fmla="*/ 334 w 334"/>
              <a:gd name="T37" fmla="*/ 29 h 394"/>
              <a:gd name="T38" fmla="*/ 329 w 334"/>
              <a:gd name="T39" fmla="*/ 13 h 394"/>
              <a:gd name="T40" fmla="*/ 300 w 334"/>
              <a:gd name="T41" fmla="*/ 357 h 394"/>
              <a:gd name="T42" fmla="*/ 190 w 334"/>
              <a:gd name="T43" fmla="*/ 251 h 394"/>
              <a:gd name="T44" fmla="*/ 167 w 334"/>
              <a:gd name="T45" fmla="*/ 229 h 394"/>
              <a:gd name="T46" fmla="*/ 144 w 334"/>
              <a:gd name="T47" fmla="*/ 251 h 394"/>
              <a:gd name="T48" fmla="*/ 33 w 334"/>
              <a:gd name="T49" fmla="*/ 357 h 394"/>
              <a:gd name="T50" fmla="*/ 33 w 334"/>
              <a:gd name="T51" fmla="*/ 33 h 394"/>
              <a:gd name="T52" fmla="*/ 300 w 334"/>
              <a:gd name="T53" fmla="*/ 33 h 394"/>
              <a:gd name="T54" fmla="*/ 300 w 334"/>
              <a:gd name="T55" fmla="*/ 357 h 394"/>
              <a:gd name="T56" fmla="*/ 300 w 334"/>
              <a:gd name="T57" fmla="*/ 357 h 394"/>
              <a:gd name="T58" fmla="*/ 300 w 334"/>
              <a:gd name="T59" fmla="*/ 35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4" h="394">
                <a:moveTo>
                  <a:pt x="329" y="13"/>
                </a:moveTo>
                <a:cubicBezTo>
                  <a:pt x="325" y="8"/>
                  <a:pt x="321" y="5"/>
                  <a:pt x="315" y="2"/>
                </a:cubicBezTo>
                <a:cubicBezTo>
                  <a:pt x="311" y="1"/>
                  <a:pt x="307" y="0"/>
                  <a:pt x="303" y="0"/>
                </a:cubicBezTo>
                <a:cubicBezTo>
                  <a:pt x="30" y="0"/>
                  <a:pt x="30" y="0"/>
                  <a:pt x="30" y="0"/>
                </a:cubicBezTo>
                <a:cubicBezTo>
                  <a:pt x="26" y="0"/>
                  <a:pt x="22" y="1"/>
                  <a:pt x="19" y="2"/>
                </a:cubicBezTo>
                <a:cubicBezTo>
                  <a:pt x="13" y="5"/>
                  <a:pt x="8" y="8"/>
                  <a:pt x="5" y="13"/>
                </a:cubicBezTo>
                <a:cubicBezTo>
                  <a:pt x="2" y="18"/>
                  <a:pt x="0" y="23"/>
                  <a:pt x="0" y="29"/>
                </a:cubicBezTo>
                <a:cubicBezTo>
                  <a:pt x="0" y="365"/>
                  <a:pt x="0" y="365"/>
                  <a:pt x="0" y="365"/>
                </a:cubicBezTo>
                <a:cubicBezTo>
                  <a:pt x="0" y="371"/>
                  <a:pt x="2" y="377"/>
                  <a:pt x="5" y="381"/>
                </a:cubicBezTo>
                <a:cubicBezTo>
                  <a:pt x="8" y="386"/>
                  <a:pt x="13" y="390"/>
                  <a:pt x="19" y="392"/>
                </a:cubicBezTo>
                <a:cubicBezTo>
                  <a:pt x="22" y="394"/>
                  <a:pt x="26" y="394"/>
                  <a:pt x="30" y="394"/>
                </a:cubicBezTo>
                <a:cubicBezTo>
                  <a:pt x="38" y="394"/>
                  <a:pt x="46" y="392"/>
                  <a:pt x="52" y="386"/>
                </a:cubicBezTo>
                <a:cubicBezTo>
                  <a:pt x="167" y="275"/>
                  <a:pt x="167" y="275"/>
                  <a:pt x="167" y="275"/>
                </a:cubicBezTo>
                <a:cubicBezTo>
                  <a:pt x="282" y="386"/>
                  <a:pt x="282" y="386"/>
                  <a:pt x="282" y="386"/>
                </a:cubicBezTo>
                <a:cubicBezTo>
                  <a:pt x="288" y="391"/>
                  <a:pt x="295" y="394"/>
                  <a:pt x="303" y="394"/>
                </a:cubicBezTo>
                <a:cubicBezTo>
                  <a:pt x="308" y="394"/>
                  <a:pt x="312" y="394"/>
                  <a:pt x="315" y="392"/>
                </a:cubicBezTo>
                <a:cubicBezTo>
                  <a:pt x="321" y="390"/>
                  <a:pt x="325" y="386"/>
                  <a:pt x="329" y="381"/>
                </a:cubicBezTo>
                <a:cubicBezTo>
                  <a:pt x="332" y="377"/>
                  <a:pt x="334" y="371"/>
                  <a:pt x="334" y="365"/>
                </a:cubicBezTo>
                <a:cubicBezTo>
                  <a:pt x="334" y="29"/>
                  <a:pt x="334" y="29"/>
                  <a:pt x="334" y="29"/>
                </a:cubicBezTo>
                <a:cubicBezTo>
                  <a:pt x="334" y="23"/>
                  <a:pt x="332" y="18"/>
                  <a:pt x="329" y="13"/>
                </a:cubicBezTo>
                <a:close/>
                <a:moveTo>
                  <a:pt x="300" y="357"/>
                </a:moveTo>
                <a:cubicBezTo>
                  <a:pt x="190" y="251"/>
                  <a:pt x="190" y="251"/>
                  <a:pt x="190" y="251"/>
                </a:cubicBezTo>
                <a:cubicBezTo>
                  <a:pt x="167" y="229"/>
                  <a:pt x="167" y="229"/>
                  <a:pt x="167" y="229"/>
                </a:cubicBezTo>
                <a:cubicBezTo>
                  <a:pt x="144" y="251"/>
                  <a:pt x="144" y="251"/>
                  <a:pt x="144" y="251"/>
                </a:cubicBezTo>
                <a:cubicBezTo>
                  <a:pt x="33" y="357"/>
                  <a:pt x="33" y="357"/>
                  <a:pt x="33" y="357"/>
                </a:cubicBezTo>
                <a:cubicBezTo>
                  <a:pt x="33" y="33"/>
                  <a:pt x="33" y="33"/>
                  <a:pt x="33" y="33"/>
                </a:cubicBezTo>
                <a:cubicBezTo>
                  <a:pt x="300" y="33"/>
                  <a:pt x="300" y="33"/>
                  <a:pt x="300" y="33"/>
                </a:cubicBezTo>
                <a:lnTo>
                  <a:pt x="300" y="357"/>
                </a:lnTo>
                <a:close/>
                <a:moveTo>
                  <a:pt x="300" y="357"/>
                </a:moveTo>
                <a:cubicBezTo>
                  <a:pt x="300" y="357"/>
                  <a:pt x="300" y="357"/>
                  <a:pt x="300" y="35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80"/>
          <p:cNvSpPr>
            <a:spLocks noEditPoints="1"/>
          </p:cNvSpPr>
          <p:nvPr/>
        </p:nvSpPr>
        <p:spPr bwMode="auto">
          <a:xfrm>
            <a:off x="8386461" y="1941911"/>
            <a:ext cx="668303" cy="612933"/>
          </a:xfrm>
          <a:custGeom>
            <a:avLst/>
            <a:gdLst>
              <a:gd name="T0" fmla="*/ 413 w 437"/>
              <a:gd name="T1" fmla="*/ 80 h 400"/>
              <a:gd name="T2" fmla="*/ 334 w 437"/>
              <a:gd name="T3" fmla="*/ 352 h 400"/>
              <a:gd name="T4" fmla="*/ 310 w 437"/>
              <a:gd name="T5" fmla="*/ 367 h 400"/>
              <a:gd name="T6" fmla="*/ 32 w 437"/>
              <a:gd name="T7" fmla="*/ 349 h 400"/>
              <a:gd name="T8" fmla="*/ 42 w 437"/>
              <a:gd name="T9" fmla="*/ 334 h 400"/>
              <a:gd name="T10" fmla="*/ 302 w 437"/>
              <a:gd name="T11" fmla="*/ 325 h 400"/>
              <a:gd name="T12" fmla="*/ 392 w 437"/>
              <a:gd name="T13" fmla="*/ 48 h 400"/>
              <a:gd name="T14" fmla="*/ 358 w 437"/>
              <a:gd name="T15" fmla="*/ 0 h 400"/>
              <a:gd name="T16" fmla="*/ 146 w 437"/>
              <a:gd name="T17" fmla="*/ 2 h 400"/>
              <a:gd name="T18" fmla="*/ 134 w 437"/>
              <a:gd name="T19" fmla="*/ 0 h 400"/>
              <a:gd name="T20" fmla="*/ 117 w 437"/>
              <a:gd name="T21" fmla="*/ 9 h 400"/>
              <a:gd name="T22" fmla="*/ 108 w 437"/>
              <a:gd name="T23" fmla="*/ 27 h 400"/>
              <a:gd name="T24" fmla="*/ 100 w 437"/>
              <a:gd name="T25" fmla="*/ 44 h 400"/>
              <a:gd name="T26" fmla="*/ 91 w 437"/>
              <a:gd name="T27" fmla="*/ 56 h 400"/>
              <a:gd name="T28" fmla="*/ 89 w 437"/>
              <a:gd name="T29" fmla="*/ 67 h 400"/>
              <a:gd name="T30" fmla="*/ 83 w 437"/>
              <a:gd name="T31" fmla="*/ 99 h 400"/>
              <a:gd name="T32" fmla="*/ 66 w 437"/>
              <a:gd name="T33" fmla="*/ 127 h 400"/>
              <a:gd name="T34" fmla="*/ 60 w 437"/>
              <a:gd name="T35" fmla="*/ 142 h 400"/>
              <a:gd name="T36" fmla="*/ 54 w 437"/>
              <a:gd name="T37" fmla="*/ 174 h 400"/>
              <a:gd name="T38" fmla="*/ 39 w 437"/>
              <a:gd name="T39" fmla="*/ 204 h 400"/>
              <a:gd name="T40" fmla="*/ 34 w 437"/>
              <a:gd name="T41" fmla="*/ 218 h 400"/>
              <a:gd name="T42" fmla="*/ 26 w 437"/>
              <a:gd name="T43" fmla="*/ 250 h 400"/>
              <a:gd name="T44" fmla="*/ 10 w 437"/>
              <a:gd name="T45" fmla="*/ 280 h 400"/>
              <a:gd name="T46" fmla="*/ 4 w 437"/>
              <a:gd name="T47" fmla="*/ 292 h 400"/>
              <a:gd name="T48" fmla="*/ 6 w 437"/>
              <a:gd name="T49" fmla="*/ 302 h 400"/>
              <a:gd name="T50" fmla="*/ 4 w 437"/>
              <a:gd name="T51" fmla="*/ 319 h 400"/>
              <a:gd name="T52" fmla="*/ 30 w 437"/>
              <a:gd name="T53" fmla="*/ 387 h 400"/>
              <a:gd name="T54" fmla="*/ 310 w 437"/>
              <a:gd name="T55" fmla="*/ 400 h 400"/>
              <a:gd name="T56" fmla="*/ 361 w 437"/>
              <a:gd name="T57" fmla="*/ 361 h 400"/>
              <a:gd name="T58" fmla="*/ 428 w 437"/>
              <a:gd name="T59" fmla="*/ 91 h 400"/>
              <a:gd name="T60" fmla="*/ 157 w 437"/>
              <a:gd name="T61" fmla="*/ 75 h 400"/>
              <a:gd name="T62" fmla="*/ 167 w 437"/>
              <a:gd name="T63" fmla="*/ 67 h 400"/>
              <a:gd name="T64" fmla="*/ 331 w 437"/>
              <a:gd name="T65" fmla="*/ 69 h 400"/>
              <a:gd name="T66" fmla="*/ 326 w 437"/>
              <a:gd name="T67" fmla="*/ 92 h 400"/>
              <a:gd name="T68" fmla="*/ 315 w 437"/>
              <a:gd name="T69" fmla="*/ 100 h 400"/>
              <a:gd name="T70" fmla="*/ 152 w 437"/>
              <a:gd name="T71" fmla="*/ 98 h 400"/>
              <a:gd name="T72" fmla="*/ 129 w 437"/>
              <a:gd name="T73" fmla="*/ 159 h 400"/>
              <a:gd name="T74" fmla="*/ 139 w 437"/>
              <a:gd name="T75" fmla="*/ 136 h 400"/>
              <a:gd name="T76" fmla="*/ 304 w 437"/>
              <a:gd name="T77" fmla="*/ 133 h 400"/>
              <a:gd name="T78" fmla="*/ 310 w 437"/>
              <a:gd name="T79" fmla="*/ 142 h 400"/>
              <a:gd name="T80" fmla="*/ 300 w 437"/>
              <a:gd name="T81" fmla="*/ 164 h 400"/>
              <a:gd name="T82" fmla="*/ 135 w 437"/>
              <a:gd name="T83" fmla="*/ 167 h 400"/>
              <a:gd name="T84" fmla="*/ 129 w 437"/>
              <a:gd name="T85" fmla="*/ 159 h 400"/>
              <a:gd name="T86" fmla="*/ 129 w 437"/>
              <a:gd name="T87" fmla="*/ 15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7" h="400">
                <a:moveTo>
                  <a:pt x="428" y="91"/>
                </a:moveTo>
                <a:cubicBezTo>
                  <a:pt x="425" y="86"/>
                  <a:pt x="420" y="83"/>
                  <a:pt x="413" y="80"/>
                </a:cubicBezTo>
                <a:cubicBezTo>
                  <a:pt x="413" y="86"/>
                  <a:pt x="413" y="91"/>
                  <a:pt x="412" y="95"/>
                </a:cubicBezTo>
                <a:cubicBezTo>
                  <a:pt x="334" y="352"/>
                  <a:pt x="334" y="352"/>
                  <a:pt x="334" y="352"/>
                </a:cubicBezTo>
                <a:cubicBezTo>
                  <a:pt x="332" y="357"/>
                  <a:pt x="329" y="360"/>
                  <a:pt x="324" y="363"/>
                </a:cubicBezTo>
                <a:cubicBezTo>
                  <a:pt x="320" y="366"/>
                  <a:pt x="315" y="367"/>
                  <a:pt x="310" y="367"/>
                </a:cubicBezTo>
                <a:cubicBezTo>
                  <a:pt x="69" y="367"/>
                  <a:pt x="69" y="367"/>
                  <a:pt x="69" y="367"/>
                </a:cubicBezTo>
                <a:cubicBezTo>
                  <a:pt x="48" y="367"/>
                  <a:pt x="36" y="361"/>
                  <a:pt x="32" y="349"/>
                </a:cubicBezTo>
                <a:cubicBezTo>
                  <a:pt x="30" y="344"/>
                  <a:pt x="30" y="340"/>
                  <a:pt x="32" y="338"/>
                </a:cubicBezTo>
                <a:cubicBezTo>
                  <a:pt x="34" y="335"/>
                  <a:pt x="37" y="334"/>
                  <a:pt x="42" y="334"/>
                </a:cubicBezTo>
                <a:cubicBezTo>
                  <a:pt x="268" y="334"/>
                  <a:pt x="268" y="334"/>
                  <a:pt x="268" y="334"/>
                </a:cubicBezTo>
                <a:cubicBezTo>
                  <a:pt x="285" y="334"/>
                  <a:pt x="296" y="331"/>
                  <a:pt x="302" y="325"/>
                </a:cubicBezTo>
                <a:cubicBezTo>
                  <a:pt x="308" y="319"/>
                  <a:pt x="314" y="305"/>
                  <a:pt x="321" y="285"/>
                </a:cubicBezTo>
                <a:cubicBezTo>
                  <a:pt x="392" y="48"/>
                  <a:pt x="392" y="48"/>
                  <a:pt x="392" y="48"/>
                </a:cubicBezTo>
                <a:cubicBezTo>
                  <a:pt x="396" y="36"/>
                  <a:pt x="394" y="24"/>
                  <a:pt x="387" y="15"/>
                </a:cubicBezTo>
                <a:cubicBezTo>
                  <a:pt x="380" y="5"/>
                  <a:pt x="370" y="0"/>
                  <a:pt x="358" y="0"/>
                </a:cubicBezTo>
                <a:cubicBezTo>
                  <a:pt x="159" y="0"/>
                  <a:pt x="159" y="0"/>
                  <a:pt x="159" y="0"/>
                </a:cubicBezTo>
                <a:cubicBezTo>
                  <a:pt x="157" y="0"/>
                  <a:pt x="152" y="1"/>
                  <a:pt x="146" y="2"/>
                </a:cubicBezTo>
                <a:cubicBezTo>
                  <a:pt x="146" y="2"/>
                  <a:pt x="146" y="2"/>
                  <a:pt x="146" y="2"/>
                </a:cubicBezTo>
                <a:cubicBezTo>
                  <a:pt x="141" y="1"/>
                  <a:pt x="137" y="0"/>
                  <a:pt x="134" y="0"/>
                </a:cubicBezTo>
                <a:cubicBezTo>
                  <a:pt x="130" y="0"/>
                  <a:pt x="127" y="1"/>
                  <a:pt x="124" y="3"/>
                </a:cubicBezTo>
                <a:cubicBezTo>
                  <a:pt x="121" y="5"/>
                  <a:pt x="119" y="7"/>
                  <a:pt x="117" y="9"/>
                </a:cubicBezTo>
                <a:cubicBezTo>
                  <a:pt x="116" y="11"/>
                  <a:pt x="114" y="14"/>
                  <a:pt x="112" y="18"/>
                </a:cubicBezTo>
                <a:cubicBezTo>
                  <a:pt x="111" y="21"/>
                  <a:pt x="109" y="24"/>
                  <a:pt x="108" y="27"/>
                </a:cubicBezTo>
                <a:cubicBezTo>
                  <a:pt x="107" y="30"/>
                  <a:pt x="106" y="33"/>
                  <a:pt x="104" y="36"/>
                </a:cubicBezTo>
                <a:cubicBezTo>
                  <a:pt x="103" y="39"/>
                  <a:pt x="101" y="42"/>
                  <a:pt x="100" y="44"/>
                </a:cubicBezTo>
                <a:cubicBezTo>
                  <a:pt x="99" y="45"/>
                  <a:pt x="97" y="47"/>
                  <a:pt x="96" y="50"/>
                </a:cubicBezTo>
                <a:cubicBezTo>
                  <a:pt x="94" y="52"/>
                  <a:pt x="92" y="54"/>
                  <a:pt x="91" y="56"/>
                </a:cubicBezTo>
                <a:cubicBezTo>
                  <a:pt x="90" y="57"/>
                  <a:pt x="89" y="59"/>
                  <a:pt x="88" y="60"/>
                </a:cubicBezTo>
                <a:cubicBezTo>
                  <a:pt x="88" y="62"/>
                  <a:pt x="88" y="64"/>
                  <a:pt x="89" y="67"/>
                </a:cubicBezTo>
                <a:cubicBezTo>
                  <a:pt x="90" y="70"/>
                  <a:pt x="90" y="72"/>
                  <a:pt x="90" y="74"/>
                </a:cubicBezTo>
                <a:cubicBezTo>
                  <a:pt x="89" y="80"/>
                  <a:pt x="87" y="89"/>
                  <a:pt x="83" y="99"/>
                </a:cubicBezTo>
                <a:cubicBezTo>
                  <a:pt x="79" y="109"/>
                  <a:pt x="75" y="116"/>
                  <a:pt x="72" y="121"/>
                </a:cubicBezTo>
                <a:cubicBezTo>
                  <a:pt x="71" y="122"/>
                  <a:pt x="69" y="124"/>
                  <a:pt x="66" y="127"/>
                </a:cubicBezTo>
                <a:cubicBezTo>
                  <a:pt x="63" y="130"/>
                  <a:pt x="61" y="133"/>
                  <a:pt x="60" y="135"/>
                </a:cubicBezTo>
                <a:cubicBezTo>
                  <a:pt x="59" y="136"/>
                  <a:pt x="59" y="138"/>
                  <a:pt x="60" y="142"/>
                </a:cubicBezTo>
                <a:cubicBezTo>
                  <a:pt x="61" y="146"/>
                  <a:pt x="61" y="149"/>
                  <a:pt x="61" y="150"/>
                </a:cubicBezTo>
                <a:cubicBezTo>
                  <a:pt x="60" y="156"/>
                  <a:pt x="58" y="164"/>
                  <a:pt x="54" y="174"/>
                </a:cubicBezTo>
                <a:cubicBezTo>
                  <a:pt x="50" y="184"/>
                  <a:pt x="47" y="192"/>
                  <a:pt x="43" y="198"/>
                </a:cubicBezTo>
                <a:cubicBezTo>
                  <a:pt x="43" y="199"/>
                  <a:pt x="41" y="201"/>
                  <a:pt x="39" y="204"/>
                </a:cubicBezTo>
                <a:cubicBezTo>
                  <a:pt x="36" y="207"/>
                  <a:pt x="35" y="209"/>
                  <a:pt x="34" y="211"/>
                </a:cubicBezTo>
                <a:cubicBezTo>
                  <a:pt x="34" y="213"/>
                  <a:pt x="34" y="215"/>
                  <a:pt x="34" y="218"/>
                </a:cubicBezTo>
                <a:cubicBezTo>
                  <a:pt x="35" y="222"/>
                  <a:pt x="35" y="225"/>
                  <a:pt x="34" y="226"/>
                </a:cubicBezTo>
                <a:cubicBezTo>
                  <a:pt x="33" y="233"/>
                  <a:pt x="30" y="241"/>
                  <a:pt x="26" y="250"/>
                </a:cubicBezTo>
                <a:cubicBezTo>
                  <a:pt x="23" y="259"/>
                  <a:pt x="19" y="267"/>
                  <a:pt x="15" y="274"/>
                </a:cubicBezTo>
                <a:cubicBezTo>
                  <a:pt x="14" y="276"/>
                  <a:pt x="12" y="278"/>
                  <a:pt x="10" y="280"/>
                </a:cubicBezTo>
                <a:cubicBezTo>
                  <a:pt x="9" y="282"/>
                  <a:pt x="7" y="285"/>
                  <a:pt x="6" y="286"/>
                </a:cubicBezTo>
                <a:cubicBezTo>
                  <a:pt x="5" y="288"/>
                  <a:pt x="4" y="290"/>
                  <a:pt x="4" y="292"/>
                </a:cubicBezTo>
                <a:cubicBezTo>
                  <a:pt x="4" y="293"/>
                  <a:pt x="4" y="294"/>
                  <a:pt x="5" y="297"/>
                </a:cubicBezTo>
                <a:cubicBezTo>
                  <a:pt x="5" y="299"/>
                  <a:pt x="6" y="301"/>
                  <a:pt x="6" y="302"/>
                </a:cubicBezTo>
                <a:cubicBezTo>
                  <a:pt x="5" y="305"/>
                  <a:pt x="5" y="308"/>
                  <a:pt x="5" y="312"/>
                </a:cubicBezTo>
                <a:cubicBezTo>
                  <a:pt x="4" y="316"/>
                  <a:pt x="4" y="318"/>
                  <a:pt x="4" y="319"/>
                </a:cubicBezTo>
                <a:cubicBezTo>
                  <a:pt x="0" y="330"/>
                  <a:pt x="0" y="341"/>
                  <a:pt x="4" y="352"/>
                </a:cubicBezTo>
                <a:cubicBezTo>
                  <a:pt x="9" y="366"/>
                  <a:pt x="18" y="377"/>
                  <a:pt x="30" y="387"/>
                </a:cubicBezTo>
                <a:cubicBezTo>
                  <a:pt x="43" y="396"/>
                  <a:pt x="56" y="400"/>
                  <a:pt x="69" y="400"/>
                </a:cubicBezTo>
                <a:cubicBezTo>
                  <a:pt x="310" y="400"/>
                  <a:pt x="310" y="400"/>
                  <a:pt x="310" y="400"/>
                </a:cubicBezTo>
                <a:cubicBezTo>
                  <a:pt x="321" y="400"/>
                  <a:pt x="332" y="397"/>
                  <a:pt x="342" y="389"/>
                </a:cubicBezTo>
                <a:cubicBezTo>
                  <a:pt x="351" y="382"/>
                  <a:pt x="358" y="372"/>
                  <a:pt x="361" y="361"/>
                </a:cubicBezTo>
                <a:cubicBezTo>
                  <a:pt x="433" y="125"/>
                  <a:pt x="433" y="125"/>
                  <a:pt x="433" y="125"/>
                </a:cubicBezTo>
                <a:cubicBezTo>
                  <a:pt x="437" y="112"/>
                  <a:pt x="435" y="101"/>
                  <a:pt x="428" y="91"/>
                </a:cubicBezTo>
                <a:close/>
                <a:moveTo>
                  <a:pt x="151" y="92"/>
                </a:moveTo>
                <a:cubicBezTo>
                  <a:pt x="157" y="75"/>
                  <a:pt x="157" y="75"/>
                  <a:pt x="157" y="75"/>
                </a:cubicBezTo>
                <a:cubicBezTo>
                  <a:pt x="157" y="73"/>
                  <a:pt x="159" y="71"/>
                  <a:pt x="161" y="69"/>
                </a:cubicBezTo>
                <a:cubicBezTo>
                  <a:pt x="163" y="68"/>
                  <a:pt x="165" y="67"/>
                  <a:pt x="167" y="67"/>
                </a:cubicBezTo>
                <a:cubicBezTo>
                  <a:pt x="326" y="67"/>
                  <a:pt x="326" y="67"/>
                  <a:pt x="326" y="67"/>
                </a:cubicBezTo>
                <a:cubicBezTo>
                  <a:pt x="328" y="67"/>
                  <a:pt x="330" y="68"/>
                  <a:pt x="331" y="69"/>
                </a:cubicBezTo>
                <a:cubicBezTo>
                  <a:pt x="332" y="71"/>
                  <a:pt x="332" y="73"/>
                  <a:pt x="332" y="75"/>
                </a:cubicBezTo>
                <a:cubicBezTo>
                  <a:pt x="326" y="92"/>
                  <a:pt x="326" y="92"/>
                  <a:pt x="326" y="92"/>
                </a:cubicBezTo>
                <a:cubicBezTo>
                  <a:pt x="326" y="94"/>
                  <a:pt x="324" y="96"/>
                  <a:pt x="322" y="98"/>
                </a:cubicBezTo>
                <a:cubicBezTo>
                  <a:pt x="320" y="99"/>
                  <a:pt x="318" y="100"/>
                  <a:pt x="315" y="100"/>
                </a:cubicBezTo>
                <a:cubicBezTo>
                  <a:pt x="157" y="100"/>
                  <a:pt x="157" y="100"/>
                  <a:pt x="157" y="100"/>
                </a:cubicBezTo>
                <a:cubicBezTo>
                  <a:pt x="154" y="100"/>
                  <a:pt x="153" y="99"/>
                  <a:pt x="152" y="98"/>
                </a:cubicBezTo>
                <a:cubicBezTo>
                  <a:pt x="151" y="96"/>
                  <a:pt x="150" y="94"/>
                  <a:pt x="151" y="92"/>
                </a:cubicBezTo>
                <a:close/>
                <a:moveTo>
                  <a:pt x="129" y="159"/>
                </a:moveTo>
                <a:cubicBezTo>
                  <a:pt x="135" y="142"/>
                  <a:pt x="135" y="142"/>
                  <a:pt x="135" y="142"/>
                </a:cubicBezTo>
                <a:cubicBezTo>
                  <a:pt x="136" y="140"/>
                  <a:pt x="137" y="138"/>
                  <a:pt x="139" y="136"/>
                </a:cubicBezTo>
                <a:cubicBezTo>
                  <a:pt x="141" y="134"/>
                  <a:pt x="144" y="133"/>
                  <a:pt x="146" y="133"/>
                </a:cubicBezTo>
                <a:cubicBezTo>
                  <a:pt x="304" y="133"/>
                  <a:pt x="304" y="133"/>
                  <a:pt x="304" y="133"/>
                </a:cubicBezTo>
                <a:cubicBezTo>
                  <a:pt x="307" y="133"/>
                  <a:pt x="309" y="134"/>
                  <a:pt x="310" y="136"/>
                </a:cubicBezTo>
                <a:cubicBezTo>
                  <a:pt x="311" y="138"/>
                  <a:pt x="311" y="140"/>
                  <a:pt x="310" y="142"/>
                </a:cubicBezTo>
                <a:cubicBezTo>
                  <a:pt x="305" y="159"/>
                  <a:pt x="305" y="159"/>
                  <a:pt x="305" y="159"/>
                </a:cubicBezTo>
                <a:cubicBezTo>
                  <a:pt x="304" y="161"/>
                  <a:pt x="302" y="163"/>
                  <a:pt x="300" y="164"/>
                </a:cubicBezTo>
                <a:cubicBezTo>
                  <a:pt x="298" y="166"/>
                  <a:pt x="296" y="167"/>
                  <a:pt x="294" y="167"/>
                </a:cubicBezTo>
                <a:cubicBezTo>
                  <a:pt x="135" y="167"/>
                  <a:pt x="135" y="167"/>
                  <a:pt x="135" y="167"/>
                </a:cubicBezTo>
                <a:cubicBezTo>
                  <a:pt x="133" y="167"/>
                  <a:pt x="131" y="166"/>
                  <a:pt x="130" y="164"/>
                </a:cubicBezTo>
                <a:cubicBezTo>
                  <a:pt x="129" y="163"/>
                  <a:pt x="129" y="161"/>
                  <a:pt x="129" y="159"/>
                </a:cubicBezTo>
                <a:close/>
                <a:moveTo>
                  <a:pt x="129" y="159"/>
                </a:moveTo>
                <a:cubicBezTo>
                  <a:pt x="129" y="159"/>
                  <a:pt x="129" y="159"/>
                  <a:pt x="129" y="15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84"/>
          <p:cNvSpPr>
            <a:spLocks noEditPoints="1"/>
          </p:cNvSpPr>
          <p:nvPr/>
        </p:nvSpPr>
        <p:spPr bwMode="auto">
          <a:xfrm>
            <a:off x="11978565" y="1967020"/>
            <a:ext cx="638043" cy="562714"/>
          </a:xfrm>
          <a:custGeom>
            <a:avLst/>
            <a:gdLst>
              <a:gd name="T0" fmla="*/ 384 w 417"/>
              <a:gd name="T1" fmla="*/ 267 h 367"/>
              <a:gd name="T2" fmla="*/ 384 w 417"/>
              <a:gd name="T3" fmla="*/ 58 h 367"/>
              <a:gd name="T4" fmla="*/ 400 w 417"/>
              <a:gd name="T5" fmla="*/ 50 h 367"/>
              <a:gd name="T6" fmla="*/ 392 w 417"/>
              <a:gd name="T7" fmla="*/ 0 h 367"/>
              <a:gd name="T8" fmla="*/ 142 w 417"/>
              <a:gd name="T9" fmla="*/ 0 h 367"/>
              <a:gd name="T10" fmla="*/ 133 w 417"/>
              <a:gd name="T11" fmla="*/ 33 h 367"/>
              <a:gd name="T12" fmla="*/ 8 w 417"/>
              <a:gd name="T13" fmla="*/ 33 h 367"/>
              <a:gd name="T14" fmla="*/ 0 w 417"/>
              <a:gd name="T15" fmla="*/ 67 h 367"/>
              <a:gd name="T16" fmla="*/ 17 w 417"/>
              <a:gd name="T17" fmla="*/ 83 h 367"/>
              <a:gd name="T18" fmla="*/ 17 w 417"/>
              <a:gd name="T19" fmla="*/ 167 h 367"/>
              <a:gd name="T20" fmla="*/ 46 w 417"/>
              <a:gd name="T21" fmla="*/ 238 h 367"/>
              <a:gd name="T22" fmla="*/ 117 w 417"/>
              <a:gd name="T23" fmla="*/ 267 h 367"/>
              <a:gd name="T24" fmla="*/ 150 w 417"/>
              <a:gd name="T25" fmla="*/ 267 h 367"/>
              <a:gd name="T26" fmla="*/ 117 w 417"/>
              <a:gd name="T27" fmla="*/ 317 h 367"/>
              <a:gd name="T28" fmla="*/ 117 w 417"/>
              <a:gd name="T29" fmla="*/ 367 h 367"/>
              <a:gd name="T30" fmla="*/ 417 w 417"/>
              <a:gd name="T31" fmla="*/ 367 h 367"/>
              <a:gd name="T32" fmla="*/ 417 w 417"/>
              <a:gd name="T33" fmla="*/ 317 h 367"/>
              <a:gd name="T34" fmla="*/ 384 w 417"/>
              <a:gd name="T35" fmla="*/ 267 h 367"/>
              <a:gd name="T36" fmla="*/ 150 w 417"/>
              <a:gd name="T37" fmla="*/ 200 h 367"/>
              <a:gd name="T38" fmla="*/ 117 w 417"/>
              <a:gd name="T39" fmla="*/ 200 h 367"/>
              <a:gd name="T40" fmla="*/ 93 w 417"/>
              <a:gd name="T41" fmla="*/ 190 h 367"/>
              <a:gd name="T42" fmla="*/ 83 w 417"/>
              <a:gd name="T43" fmla="*/ 167 h 367"/>
              <a:gd name="T44" fmla="*/ 83 w 417"/>
              <a:gd name="T45" fmla="*/ 100 h 367"/>
              <a:gd name="T46" fmla="*/ 150 w 417"/>
              <a:gd name="T47" fmla="*/ 100 h 367"/>
              <a:gd name="T48" fmla="*/ 150 w 417"/>
              <a:gd name="T49" fmla="*/ 200 h 367"/>
              <a:gd name="T50" fmla="*/ 150 w 417"/>
              <a:gd name="T51" fmla="*/ 200 h 367"/>
              <a:gd name="T52" fmla="*/ 150 w 417"/>
              <a:gd name="T53" fmla="*/ 20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7" h="367">
                <a:moveTo>
                  <a:pt x="384" y="267"/>
                </a:moveTo>
                <a:cubicBezTo>
                  <a:pt x="384" y="58"/>
                  <a:pt x="384" y="58"/>
                  <a:pt x="384" y="58"/>
                </a:cubicBezTo>
                <a:cubicBezTo>
                  <a:pt x="400" y="50"/>
                  <a:pt x="400" y="50"/>
                  <a:pt x="400" y="50"/>
                </a:cubicBezTo>
                <a:cubicBezTo>
                  <a:pt x="392" y="0"/>
                  <a:pt x="392" y="0"/>
                  <a:pt x="392" y="0"/>
                </a:cubicBezTo>
                <a:cubicBezTo>
                  <a:pt x="142" y="0"/>
                  <a:pt x="142" y="0"/>
                  <a:pt x="142" y="0"/>
                </a:cubicBezTo>
                <a:cubicBezTo>
                  <a:pt x="133" y="33"/>
                  <a:pt x="133" y="33"/>
                  <a:pt x="133" y="33"/>
                </a:cubicBezTo>
                <a:cubicBezTo>
                  <a:pt x="8" y="33"/>
                  <a:pt x="8" y="33"/>
                  <a:pt x="8" y="33"/>
                </a:cubicBezTo>
                <a:cubicBezTo>
                  <a:pt x="0" y="67"/>
                  <a:pt x="0" y="67"/>
                  <a:pt x="0" y="67"/>
                </a:cubicBezTo>
                <a:cubicBezTo>
                  <a:pt x="17" y="83"/>
                  <a:pt x="17" y="83"/>
                  <a:pt x="17" y="83"/>
                </a:cubicBezTo>
                <a:cubicBezTo>
                  <a:pt x="17" y="167"/>
                  <a:pt x="17" y="167"/>
                  <a:pt x="17" y="167"/>
                </a:cubicBezTo>
                <a:cubicBezTo>
                  <a:pt x="17" y="194"/>
                  <a:pt x="26" y="218"/>
                  <a:pt x="46" y="238"/>
                </a:cubicBezTo>
                <a:cubicBezTo>
                  <a:pt x="66" y="257"/>
                  <a:pt x="89" y="267"/>
                  <a:pt x="117" y="267"/>
                </a:cubicBezTo>
                <a:cubicBezTo>
                  <a:pt x="150" y="267"/>
                  <a:pt x="150" y="267"/>
                  <a:pt x="150" y="267"/>
                </a:cubicBezTo>
                <a:cubicBezTo>
                  <a:pt x="117" y="317"/>
                  <a:pt x="117" y="317"/>
                  <a:pt x="117" y="317"/>
                </a:cubicBezTo>
                <a:cubicBezTo>
                  <a:pt x="117" y="367"/>
                  <a:pt x="117" y="367"/>
                  <a:pt x="117" y="367"/>
                </a:cubicBezTo>
                <a:cubicBezTo>
                  <a:pt x="417" y="367"/>
                  <a:pt x="417" y="367"/>
                  <a:pt x="417" y="367"/>
                </a:cubicBezTo>
                <a:cubicBezTo>
                  <a:pt x="417" y="317"/>
                  <a:pt x="417" y="317"/>
                  <a:pt x="417" y="317"/>
                </a:cubicBezTo>
                <a:lnTo>
                  <a:pt x="384" y="267"/>
                </a:lnTo>
                <a:close/>
                <a:moveTo>
                  <a:pt x="150" y="200"/>
                </a:moveTo>
                <a:cubicBezTo>
                  <a:pt x="117" y="200"/>
                  <a:pt x="117" y="200"/>
                  <a:pt x="117" y="200"/>
                </a:cubicBezTo>
                <a:cubicBezTo>
                  <a:pt x="108" y="200"/>
                  <a:pt x="100" y="197"/>
                  <a:pt x="93" y="190"/>
                </a:cubicBezTo>
                <a:cubicBezTo>
                  <a:pt x="87" y="184"/>
                  <a:pt x="83" y="176"/>
                  <a:pt x="83" y="167"/>
                </a:cubicBezTo>
                <a:cubicBezTo>
                  <a:pt x="83" y="100"/>
                  <a:pt x="83" y="100"/>
                  <a:pt x="83" y="100"/>
                </a:cubicBezTo>
                <a:cubicBezTo>
                  <a:pt x="150" y="100"/>
                  <a:pt x="150" y="100"/>
                  <a:pt x="150" y="100"/>
                </a:cubicBezTo>
                <a:lnTo>
                  <a:pt x="150" y="200"/>
                </a:lnTo>
                <a:close/>
                <a:moveTo>
                  <a:pt x="150" y="200"/>
                </a:moveTo>
                <a:cubicBezTo>
                  <a:pt x="150" y="200"/>
                  <a:pt x="150" y="200"/>
                  <a:pt x="150" y="20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8"/>
          <p:cNvSpPr>
            <a:spLocks noEditPoints="1"/>
          </p:cNvSpPr>
          <p:nvPr/>
        </p:nvSpPr>
        <p:spPr bwMode="auto">
          <a:xfrm>
            <a:off x="4689191" y="3075554"/>
            <a:ext cx="591686" cy="612933"/>
          </a:xfrm>
          <a:custGeom>
            <a:avLst/>
            <a:gdLst>
              <a:gd name="T0" fmla="*/ 374 w 386"/>
              <a:gd name="T1" fmla="*/ 344 h 400"/>
              <a:gd name="T2" fmla="*/ 243 w 386"/>
              <a:gd name="T3" fmla="*/ 137 h 400"/>
              <a:gd name="T4" fmla="*/ 243 w 386"/>
              <a:gd name="T5" fmla="*/ 33 h 400"/>
              <a:gd name="T6" fmla="*/ 260 w 386"/>
              <a:gd name="T7" fmla="*/ 33 h 400"/>
              <a:gd name="T8" fmla="*/ 272 w 386"/>
              <a:gd name="T9" fmla="*/ 28 h 400"/>
              <a:gd name="T10" fmla="*/ 277 w 386"/>
              <a:gd name="T11" fmla="*/ 17 h 400"/>
              <a:gd name="T12" fmla="*/ 272 w 386"/>
              <a:gd name="T13" fmla="*/ 5 h 400"/>
              <a:gd name="T14" fmla="*/ 260 w 386"/>
              <a:gd name="T15" fmla="*/ 0 h 400"/>
              <a:gd name="T16" fmla="*/ 126 w 386"/>
              <a:gd name="T17" fmla="*/ 0 h 400"/>
              <a:gd name="T18" fmla="*/ 115 w 386"/>
              <a:gd name="T19" fmla="*/ 5 h 400"/>
              <a:gd name="T20" fmla="*/ 110 w 386"/>
              <a:gd name="T21" fmla="*/ 17 h 400"/>
              <a:gd name="T22" fmla="*/ 115 w 386"/>
              <a:gd name="T23" fmla="*/ 28 h 400"/>
              <a:gd name="T24" fmla="*/ 126 w 386"/>
              <a:gd name="T25" fmla="*/ 33 h 400"/>
              <a:gd name="T26" fmla="*/ 143 w 386"/>
              <a:gd name="T27" fmla="*/ 33 h 400"/>
              <a:gd name="T28" fmla="*/ 143 w 386"/>
              <a:gd name="T29" fmla="*/ 137 h 400"/>
              <a:gd name="T30" fmla="*/ 12 w 386"/>
              <a:gd name="T31" fmla="*/ 344 h 400"/>
              <a:gd name="T32" fmla="*/ 6 w 386"/>
              <a:gd name="T33" fmla="*/ 384 h 400"/>
              <a:gd name="T34" fmla="*/ 43 w 386"/>
              <a:gd name="T35" fmla="*/ 400 h 400"/>
              <a:gd name="T36" fmla="*/ 343 w 386"/>
              <a:gd name="T37" fmla="*/ 400 h 400"/>
              <a:gd name="T38" fmla="*/ 380 w 386"/>
              <a:gd name="T39" fmla="*/ 384 h 400"/>
              <a:gd name="T40" fmla="*/ 374 w 386"/>
              <a:gd name="T41" fmla="*/ 344 h 400"/>
              <a:gd name="T42" fmla="*/ 100 w 386"/>
              <a:gd name="T43" fmla="*/ 267 h 400"/>
              <a:gd name="T44" fmla="*/ 171 w 386"/>
              <a:gd name="T45" fmla="*/ 155 h 400"/>
              <a:gd name="T46" fmla="*/ 177 w 386"/>
              <a:gd name="T47" fmla="*/ 147 h 400"/>
              <a:gd name="T48" fmla="*/ 177 w 386"/>
              <a:gd name="T49" fmla="*/ 33 h 400"/>
              <a:gd name="T50" fmla="*/ 210 w 386"/>
              <a:gd name="T51" fmla="*/ 33 h 400"/>
              <a:gd name="T52" fmla="*/ 210 w 386"/>
              <a:gd name="T53" fmla="*/ 147 h 400"/>
              <a:gd name="T54" fmla="*/ 215 w 386"/>
              <a:gd name="T55" fmla="*/ 155 h 400"/>
              <a:gd name="T56" fmla="*/ 286 w 386"/>
              <a:gd name="T57" fmla="*/ 267 h 400"/>
              <a:gd name="T58" fmla="*/ 100 w 386"/>
              <a:gd name="T59" fmla="*/ 267 h 400"/>
              <a:gd name="T60" fmla="*/ 100 w 386"/>
              <a:gd name="T61" fmla="*/ 267 h 400"/>
              <a:gd name="T62" fmla="*/ 100 w 386"/>
              <a:gd name="T63" fmla="*/ 26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6" h="400">
                <a:moveTo>
                  <a:pt x="374" y="344"/>
                </a:moveTo>
                <a:cubicBezTo>
                  <a:pt x="243" y="137"/>
                  <a:pt x="243" y="137"/>
                  <a:pt x="243" y="137"/>
                </a:cubicBezTo>
                <a:cubicBezTo>
                  <a:pt x="243" y="33"/>
                  <a:pt x="243" y="33"/>
                  <a:pt x="243" y="33"/>
                </a:cubicBezTo>
                <a:cubicBezTo>
                  <a:pt x="260" y="33"/>
                  <a:pt x="260" y="33"/>
                  <a:pt x="260" y="33"/>
                </a:cubicBezTo>
                <a:cubicBezTo>
                  <a:pt x="264" y="33"/>
                  <a:pt x="268" y="32"/>
                  <a:pt x="272" y="28"/>
                </a:cubicBezTo>
                <a:cubicBezTo>
                  <a:pt x="275" y="25"/>
                  <a:pt x="277" y="21"/>
                  <a:pt x="277" y="17"/>
                </a:cubicBezTo>
                <a:cubicBezTo>
                  <a:pt x="277" y="12"/>
                  <a:pt x="275" y="8"/>
                  <a:pt x="272" y="5"/>
                </a:cubicBezTo>
                <a:cubicBezTo>
                  <a:pt x="268" y="2"/>
                  <a:pt x="264" y="0"/>
                  <a:pt x="260" y="0"/>
                </a:cubicBezTo>
                <a:cubicBezTo>
                  <a:pt x="126" y="0"/>
                  <a:pt x="126" y="0"/>
                  <a:pt x="126" y="0"/>
                </a:cubicBezTo>
                <a:cubicBezTo>
                  <a:pt x="122" y="0"/>
                  <a:pt x="118" y="2"/>
                  <a:pt x="115" y="5"/>
                </a:cubicBezTo>
                <a:cubicBezTo>
                  <a:pt x="111" y="8"/>
                  <a:pt x="110" y="12"/>
                  <a:pt x="110" y="17"/>
                </a:cubicBezTo>
                <a:cubicBezTo>
                  <a:pt x="110" y="21"/>
                  <a:pt x="111" y="25"/>
                  <a:pt x="115" y="28"/>
                </a:cubicBezTo>
                <a:cubicBezTo>
                  <a:pt x="118" y="32"/>
                  <a:pt x="122" y="33"/>
                  <a:pt x="126" y="33"/>
                </a:cubicBezTo>
                <a:cubicBezTo>
                  <a:pt x="143" y="33"/>
                  <a:pt x="143" y="33"/>
                  <a:pt x="143" y="33"/>
                </a:cubicBezTo>
                <a:cubicBezTo>
                  <a:pt x="143" y="137"/>
                  <a:pt x="143" y="137"/>
                  <a:pt x="143" y="137"/>
                </a:cubicBezTo>
                <a:cubicBezTo>
                  <a:pt x="12" y="344"/>
                  <a:pt x="12" y="344"/>
                  <a:pt x="12" y="344"/>
                </a:cubicBezTo>
                <a:cubicBezTo>
                  <a:pt x="2" y="360"/>
                  <a:pt x="0" y="373"/>
                  <a:pt x="6" y="384"/>
                </a:cubicBezTo>
                <a:cubicBezTo>
                  <a:pt x="12" y="395"/>
                  <a:pt x="25" y="400"/>
                  <a:pt x="43" y="400"/>
                </a:cubicBezTo>
                <a:cubicBezTo>
                  <a:pt x="343" y="400"/>
                  <a:pt x="343" y="400"/>
                  <a:pt x="343" y="400"/>
                </a:cubicBezTo>
                <a:cubicBezTo>
                  <a:pt x="362" y="400"/>
                  <a:pt x="374" y="395"/>
                  <a:pt x="380" y="384"/>
                </a:cubicBezTo>
                <a:cubicBezTo>
                  <a:pt x="386" y="373"/>
                  <a:pt x="384" y="360"/>
                  <a:pt x="374" y="344"/>
                </a:cubicBezTo>
                <a:close/>
                <a:moveTo>
                  <a:pt x="100" y="267"/>
                </a:moveTo>
                <a:cubicBezTo>
                  <a:pt x="171" y="155"/>
                  <a:pt x="171" y="155"/>
                  <a:pt x="171" y="155"/>
                </a:cubicBezTo>
                <a:cubicBezTo>
                  <a:pt x="177" y="147"/>
                  <a:pt x="177" y="147"/>
                  <a:pt x="177" y="147"/>
                </a:cubicBezTo>
                <a:cubicBezTo>
                  <a:pt x="177" y="33"/>
                  <a:pt x="177" y="33"/>
                  <a:pt x="177" y="33"/>
                </a:cubicBezTo>
                <a:cubicBezTo>
                  <a:pt x="210" y="33"/>
                  <a:pt x="210" y="33"/>
                  <a:pt x="210" y="33"/>
                </a:cubicBezTo>
                <a:cubicBezTo>
                  <a:pt x="210" y="147"/>
                  <a:pt x="210" y="147"/>
                  <a:pt x="210" y="147"/>
                </a:cubicBezTo>
                <a:cubicBezTo>
                  <a:pt x="215" y="155"/>
                  <a:pt x="215" y="155"/>
                  <a:pt x="215" y="155"/>
                </a:cubicBezTo>
                <a:cubicBezTo>
                  <a:pt x="286" y="267"/>
                  <a:pt x="286" y="267"/>
                  <a:pt x="286" y="267"/>
                </a:cubicBezTo>
                <a:lnTo>
                  <a:pt x="100" y="267"/>
                </a:lnTo>
                <a:close/>
                <a:moveTo>
                  <a:pt x="100" y="267"/>
                </a:moveTo>
                <a:cubicBezTo>
                  <a:pt x="100" y="267"/>
                  <a:pt x="100" y="267"/>
                  <a:pt x="100" y="26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p:nvGrpSpPr>
        <p:grpSpPr>
          <a:xfrm>
            <a:off x="5863519" y="3100663"/>
            <a:ext cx="665084" cy="562714"/>
            <a:chOff x="4160838" y="7256463"/>
            <a:chExt cx="1639887" cy="1387475"/>
          </a:xfrm>
          <a:solidFill>
            <a:schemeClr val="tx1"/>
          </a:solidFill>
        </p:grpSpPr>
        <p:sp>
          <p:nvSpPr>
            <p:cNvPr id="48" name="Freeform 92"/>
            <p:cNvSpPr>
              <a:spLocks noEditPoints="1"/>
            </p:cNvSpPr>
            <p:nvPr/>
          </p:nvSpPr>
          <p:spPr bwMode="auto">
            <a:xfrm>
              <a:off x="4160838" y="7256463"/>
              <a:ext cx="1385887" cy="1387475"/>
            </a:xfrm>
            <a:custGeom>
              <a:avLst/>
              <a:gdLst>
                <a:gd name="T0" fmla="*/ 362 w 367"/>
                <a:gd name="T1" fmla="*/ 202 h 367"/>
                <a:gd name="T2" fmla="*/ 359 w 367"/>
                <a:gd name="T3" fmla="*/ 201 h 367"/>
                <a:gd name="T4" fmla="*/ 353 w 367"/>
                <a:gd name="T5" fmla="*/ 203 h 367"/>
                <a:gd name="T6" fmla="*/ 336 w 367"/>
                <a:gd name="T7" fmla="*/ 220 h 367"/>
                <a:gd name="T8" fmla="*/ 334 w 367"/>
                <a:gd name="T9" fmla="*/ 226 h 367"/>
                <a:gd name="T10" fmla="*/ 334 w 367"/>
                <a:gd name="T11" fmla="*/ 292 h 367"/>
                <a:gd name="T12" fmla="*/ 321 w 367"/>
                <a:gd name="T13" fmla="*/ 321 h 367"/>
                <a:gd name="T14" fmla="*/ 292 w 367"/>
                <a:gd name="T15" fmla="*/ 334 h 367"/>
                <a:gd name="T16" fmla="*/ 75 w 367"/>
                <a:gd name="T17" fmla="*/ 334 h 367"/>
                <a:gd name="T18" fmla="*/ 46 w 367"/>
                <a:gd name="T19" fmla="*/ 321 h 367"/>
                <a:gd name="T20" fmla="*/ 33 w 367"/>
                <a:gd name="T21" fmla="*/ 292 h 367"/>
                <a:gd name="T22" fmla="*/ 33 w 367"/>
                <a:gd name="T23" fmla="*/ 75 h 367"/>
                <a:gd name="T24" fmla="*/ 46 w 367"/>
                <a:gd name="T25" fmla="*/ 46 h 367"/>
                <a:gd name="T26" fmla="*/ 75 w 367"/>
                <a:gd name="T27" fmla="*/ 33 h 367"/>
                <a:gd name="T28" fmla="*/ 292 w 367"/>
                <a:gd name="T29" fmla="*/ 33 h 367"/>
                <a:gd name="T30" fmla="*/ 304 w 367"/>
                <a:gd name="T31" fmla="*/ 35 h 367"/>
                <a:gd name="T32" fmla="*/ 306 w 367"/>
                <a:gd name="T33" fmla="*/ 35 h 367"/>
                <a:gd name="T34" fmla="*/ 312 w 367"/>
                <a:gd name="T35" fmla="*/ 33 h 367"/>
                <a:gd name="T36" fmla="*/ 325 w 367"/>
                <a:gd name="T37" fmla="*/ 20 h 367"/>
                <a:gd name="T38" fmla="*/ 327 w 367"/>
                <a:gd name="T39" fmla="*/ 13 h 367"/>
                <a:gd name="T40" fmla="*/ 323 w 367"/>
                <a:gd name="T41" fmla="*/ 7 h 367"/>
                <a:gd name="T42" fmla="*/ 292 w 367"/>
                <a:gd name="T43" fmla="*/ 0 h 367"/>
                <a:gd name="T44" fmla="*/ 75 w 367"/>
                <a:gd name="T45" fmla="*/ 0 h 367"/>
                <a:gd name="T46" fmla="*/ 22 w 367"/>
                <a:gd name="T47" fmla="*/ 22 h 367"/>
                <a:gd name="T48" fmla="*/ 0 w 367"/>
                <a:gd name="T49" fmla="*/ 75 h 367"/>
                <a:gd name="T50" fmla="*/ 0 w 367"/>
                <a:gd name="T51" fmla="*/ 292 h 367"/>
                <a:gd name="T52" fmla="*/ 22 w 367"/>
                <a:gd name="T53" fmla="*/ 345 h 367"/>
                <a:gd name="T54" fmla="*/ 75 w 367"/>
                <a:gd name="T55" fmla="*/ 367 h 367"/>
                <a:gd name="T56" fmla="*/ 292 w 367"/>
                <a:gd name="T57" fmla="*/ 367 h 367"/>
                <a:gd name="T58" fmla="*/ 345 w 367"/>
                <a:gd name="T59" fmla="*/ 345 h 367"/>
                <a:gd name="T60" fmla="*/ 367 w 367"/>
                <a:gd name="T61" fmla="*/ 292 h 367"/>
                <a:gd name="T62" fmla="*/ 367 w 367"/>
                <a:gd name="T63" fmla="*/ 209 h 367"/>
                <a:gd name="T64" fmla="*/ 362 w 367"/>
                <a:gd name="T65" fmla="*/ 202 h 367"/>
                <a:gd name="T66" fmla="*/ 362 w 367"/>
                <a:gd name="T67" fmla="*/ 202 h 367"/>
                <a:gd name="T68" fmla="*/ 362 w 367"/>
                <a:gd name="T69" fmla="*/ 202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 h="367">
                  <a:moveTo>
                    <a:pt x="362" y="202"/>
                  </a:moveTo>
                  <a:cubicBezTo>
                    <a:pt x="361" y="201"/>
                    <a:pt x="360" y="201"/>
                    <a:pt x="359" y="201"/>
                  </a:cubicBezTo>
                  <a:cubicBezTo>
                    <a:pt x="356" y="201"/>
                    <a:pt x="354" y="202"/>
                    <a:pt x="353" y="203"/>
                  </a:cubicBezTo>
                  <a:cubicBezTo>
                    <a:pt x="336" y="220"/>
                    <a:pt x="336" y="220"/>
                    <a:pt x="336" y="220"/>
                  </a:cubicBezTo>
                  <a:cubicBezTo>
                    <a:pt x="335" y="222"/>
                    <a:pt x="334" y="224"/>
                    <a:pt x="334" y="226"/>
                  </a:cubicBezTo>
                  <a:cubicBezTo>
                    <a:pt x="334" y="292"/>
                    <a:pt x="334" y="292"/>
                    <a:pt x="334" y="292"/>
                  </a:cubicBezTo>
                  <a:cubicBezTo>
                    <a:pt x="334" y="303"/>
                    <a:pt x="330" y="313"/>
                    <a:pt x="321" y="321"/>
                  </a:cubicBezTo>
                  <a:cubicBezTo>
                    <a:pt x="313" y="330"/>
                    <a:pt x="303" y="334"/>
                    <a:pt x="292" y="334"/>
                  </a:cubicBezTo>
                  <a:cubicBezTo>
                    <a:pt x="75" y="334"/>
                    <a:pt x="75" y="334"/>
                    <a:pt x="75" y="334"/>
                  </a:cubicBezTo>
                  <a:cubicBezTo>
                    <a:pt x="64" y="334"/>
                    <a:pt x="54" y="330"/>
                    <a:pt x="46" y="321"/>
                  </a:cubicBezTo>
                  <a:cubicBezTo>
                    <a:pt x="37" y="313"/>
                    <a:pt x="33" y="303"/>
                    <a:pt x="33" y="292"/>
                  </a:cubicBezTo>
                  <a:cubicBezTo>
                    <a:pt x="33" y="75"/>
                    <a:pt x="33" y="75"/>
                    <a:pt x="33" y="75"/>
                  </a:cubicBezTo>
                  <a:cubicBezTo>
                    <a:pt x="33" y="64"/>
                    <a:pt x="37" y="54"/>
                    <a:pt x="46" y="46"/>
                  </a:cubicBezTo>
                  <a:cubicBezTo>
                    <a:pt x="54" y="37"/>
                    <a:pt x="64" y="33"/>
                    <a:pt x="75" y="33"/>
                  </a:cubicBezTo>
                  <a:cubicBezTo>
                    <a:pt x="292" y="33"/>
                    <a:pt x="292" y="33"/>
                    <a:pt x="292" y="33"/>
                  </a:cubicBezTo>
                  <a:cubicBezTo>
                    <a:pt x="296" y="33"/>
                    <a:pt x="300" y="34"/>
                    <a:pt x="304" y="35"/>
                  </a:cubicBezTo>
                  <a:cubicBezTo>
                    <a:pt x="305" y="35"/>
                    <a:pt x="306" y="35"/>
                    <a:pt x="306" y="35"/>
                  </a:cubicBezTo>
                  <a:cubicBezTo>
                    <a:pt x="308" y="35"/>
                    <a:pt x="310" y="35"/>
                    <a:pt x="312" y="33"/>
                  </a:cubicBezTo>
                  <a:cubicBezTo>
                    <a:pt x="325" y="20"/>
                    <a:pt x="325" y="20"/>
                    <a:pt x="325" y="20"/>
                  </a:cubicBezTo>
                  <a:cubicBezTo>
                    <a:pt x="327" y="18"/>
                    <a:pt x="328" y="15"/>
                    <a:pt x="327" y="13"/>
                  </a:cubicBezTo>
                  <a:cubicBezTo>
                    <a:pt x="327" y="10"/>
                    <a:pt x="325" y="8"/>
                    <a:pt x="323" y="7"/>
                  </a:cubicBezTo>
                  <a:cubicBezTo>
                    <a:pt x="313" y="2"/>
                    <a:pt x="303" y="0"/>
                    <a:pt x="292" y="0"/>
                  </a:cubicBezTo>
                  <a:cubicBezTo>
                    <a:pt x="75" y="0"/>
                    <a:pt x="75" y="0"/>
                    <a:pt x="75" y="0"/>
                  </a:cubicBezTo>
                  <a:cubicBezTo>
                    <a:pt x="54" y="0"/>
                    <a:pt x="37" y="7"/>
                    <a:pt x="22" y="22"/>
                  </a:cubicBezTo>
                  <a:cubicBezTo>
                    <a:pt x="7" y="37"/>
                    <a:pt x="0" y="54"/>
                    <a:pt x="0" y="75"/>
                  </a:cubicBezTo>
                  <a:cubicBezTo>
                    <a:pt x="0" y="292"/>
                    <a:pt x="0" y="292"/>
                    <a:pt x="0" y="292"/>
                  </a:cubicBezTo>
                  <a:cubicBezTo>
                    <a:pt x="0" y="313"/>
                    <a:pt x="7" y="330"/>
                    <a:pt x="22" y="345"/>
                  </a:cubicBezTo>
                  <a:cubicBezTo>
                    <a:pt x="37" y="360"/>
                    <a:pt x="54" y="367"/>
                    <a:pt x="75" y="367"/>
                  </a:cubicBezTo>
                  <a:cubicBezTo>
                    <a:pt x="292" y="367"/>
                    <a:pt x="292" y="367"/>
                    <a:pt x="292" y="367"/>
                  </a:cubicBezTo>
                  <a:cubicBezTo>
                    <a:pt x="313" y="367"/>
                    <a:pt x="330" y="360"/>
                    <a:pt x="345" y="345"/>
                  </a:cubicBezTo>
                  <a:cubicBezTo>
                    <a:pt x="360" y="330"/>
                    <a:pt x="367" y="313"/>
                    <a:pt x="367" y="292"/>
                  </a:cubicBezTo>
                  <a:cubicBezTo>
                    <a:pt x="367" y="209"/>
                    <a:pt x="367" y="209"/>
                    <a:pt x="367" y="209"/>
                  </a:cubicBezTo>
                  <a:cubicBezTo>
                    <a:pt x="367" y="205"/>
                    <a:pt x="365" y="203"/>
                    <a:pt x="362" y="202"/>
                  </a:cubicBezTo>
                  <a:close/>
                  <a:moveTo>
                    <a:pt x="362" y="202"/>
                  </a:moveTo>
                  <a:cubicBezTo>
                    <a:pt x="362" y="202"/>
                    <a:pt x="362" y="202"/>
                    <a:pt x="362" y="20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3"/>
            <p:cNvSpPr>
              <a:spLocks noEditPoints="1"/>
            </p:cNvSpPr>
            <p:nvPr/>
          </p:nvSpPr>
          <p:spPr bwMode="auto">
            <a:xfrm>
              <a:off x="4413250" y="7319963"/>
              <a:ext cx="1387475" cy="1069975"/>
            </a:xfrm>
            <a:custGeom>
              <a:avLst/>
              <a:gdLst>
                <a:gd name="T0" fmla="*/ 360 w 367"/>
                <a:gd name="T1" fmla="*/ 35 h 283"/>
                <a:gd name="T2" fmla="*/ 332 w 367"/>
                <a:gd name="T3" fmla="*/ 6 h 283"/>
                <a:gd name="T4" fmla="*/ 317 w 367"/>
                <a:gd name="T5" fmla="*/ 0 h 283"/>
                <a:gd name="T6" fmla="*/ 302 w 367"/>
                <a:gd name="T7" fmla="*/ 6 h 283"/>
                <a:gd name="T8" fmla="*/ 133 w 367"/>
                <a:gd name="T9" fmla="*/ 175 h 283"/>
                <a:gd name="T10" fmla="*/ 65 w 367"/>
                <a:gd name="T11" fmla="*/ 106 h 283"/>
                <a:gd name="T12" fmla="*/ 50 w 367"/>
                <a:gd name="T13" fmla="*/ 100 h 283"/>
                <a:gd name="T14" fmla="*/ 35 w 367"/>
                <a:gd name="T15" fmla="*/ 106 h 283"/>
                <a:gd name="T16" fmla="*/ 6 w 367"/>
                <a:gd name="T17" fmla="*/ 135 h 283"/>
                <a:gd name="T18" fmla="*/ 0 w 367"/>
                <a:gd name="T19" fmla="*/ 150 h 283"/>
                <a:gd name="T20" fmla="*/ 6 w 367"/>
                <a:gd name="T21" fmla="*/ 165 h 283"/>
                <a:gd name="T22" fmla="*/ 118 w 367"/>
                <a:gd name="T23" fmla="*/ 277 h 283"/>
                <a:gd name="T24" fmla="*/ 133 w 367"/>
                <a:gd name="T25" fmla="*/ 283 h 283"/>
                <a:gd name="T26" fmla="*/ 148 w 367"/>
                <a:gd name="T27" fmla="*/ 277 h 283"/>
                <a:gd name="T28" fmla="*/ 360 w 367"/>
                <a:gd name="T29" fmla="*/ 65 h 283"/>
                <a:gd name="T30" fmla="*/ 367 w 367"/>
                <a:gd name="T31" fmla="*/ 50 h 283"/>
                <a:gd name="T32" fmla="*/ 360 w 367"/>
                <a:gd name="T33" fmla="*/ 35 h 283"/>
                <a:gd name="T34" fmla="*/ 360 w 367"/>
                <a:gd name="T35" fmla="*/ 35 h 283"/>
                <a:gd name="T36" fmla="*/ 360 w 367"/>
                <a:gd name="T37" fmla="*/ 3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7" h="283">
                  <a:moveTo>
                    <a:pt x="360" y="35"/>
                  </a:moveTo>
                  <a:cubicBezTo>
                    <a:pt x="332" y="6"/>
                    <a:pt x="332" y="6"/>
                    <a:pt x="332" y="6"/>
                  </a:cubicBezTo>
                  <a:cubicBezTo>
                    <a:pt x="327" y="2"/>
                    <a:pt x="323" y="0"/>
                    <a:pt x="317" y="0"/>
                  </a:cubicBezTo>
                  <a:cubicBezTo>
                    <a:pt x="311" y="0"/>
                    <a:pt x="306" y="2"/>
                    <a:pt x="302" y="6"/>
                  </a:cubicBezTo>
                  <a:cubicBezTo>
                    <a:pt x="133" y="175"/>
                    <a:pt x="133" y="175"/>
                    <a:pt x="133" y="175"/>
                  </a:cubicBezTo>
                  <a:cubicBezTo>
                    <a:pt x="65" y="106"/>
                    <a:pt x="65" y="106"/>
                    <a:pt x="65" y="106"/>
                  </a:cubicBezTo>
                  <a:cubicBezTo>
                    <a:pt x="60" y="102"/>
                    <a:pt x="56" y="100"/>
                    <a:pt x="50" y="100"/>
                  </a:cubicBezTo>
                  <a:cubicBezTo>
                    <a:pt x="44" y="100"/>
                    <a:pt x="39" y="102"/>
                    <a:pt x="35" y="106"/>
                  </a:cubicBezTo>
                  <a:cubicBezTo>
                    <a:pt x="6" y="135"/>
                    <a:pt x="6" y="135"/>
                    <a:pt x="6" y="135"/>
                  </a:cubicBezTo>
                  <a:cubicBezTo>
                    <a:pt x="2" y="139"/>
                    <a:pt x="0" y="144"/>
                    <a:pt x="0" y="150"/>
                  </a:cubicBezTo>
                  <a:cubicBezTo>
                    <a:pt x="0" y="156"/>
                    <a:pt x="2" y="161"/>
                    <a:pt x="6" y="165"/>
                  </a:cubicBezTo>
                  <a:cubicBezTo>
                    <a:pt x="118" y="277"/>
                    <a:pt x="118" y="277"/>
                    <a:pt x="118" y="277"/>
                  </a:cubicBezTo>
                  <a:cubicBezTo>
                    <a:pt x="123" y="281"/>
                    <a:pt x="128" y="283"/>
                    <a:pt x="133" y="283"/>
                  </a:cubicBezTo>
                  <a:cubicBezTo>
                    <a:pt x="139" y="283"/>
                    <a:pt x="144" y="281"/>
                    <a:pt x="148" y="277"/>
                  </a:cubicBezTo>
                  <a:cubicBezTo>
                    <a:pt x="360" y="65"/>
                    <a:pt x="360" y="65"/>
                    <a:pt x="360" y="65"/>
                  </a:cubicBezTo>
                  <a:cubicBezTo>
                    <a:pt x="364" y="60"/>
                    <a:pt x="367" y="55"/>
                    <a:pt x="367" y="50"/>
                  </a:cubicBezTo>
                  <a:cubicBezTo>
                    <a:pt x="367" y="44"/>
                    <a:pt x="364" y="39"/>
                    <a:pt x="360" y="35"/>
                  </a:cubicBezTo>
                  <a:close/>
                  <a:moveTo>
                    <a:pt x="360" y="35"/>
                  </a:moveTo>
                  <a:cubicBezTo>
                    <a:pt x="360" y="35"/>
                    <a:pt x="360" y="35"/>
                    <a:pt x="360"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Freeform 97"/>
          <p:cNvSpPr>
            <a:spLocks noEditPoints="1"/>
          </p:cNvSpPr>
          <p:nvPr/>
        </p:nvSpPr>
        <p:spPr bwMode="auto">
          <a:xfrm>
            <a:off x="7175544" y="3100663"/>
            <a:ext cx="562714" cy="562714"/>
          </a:xfrm>
          <a:custGeom>
            <a:avLst/>
            <a:gdLst>
              <a:gd name="T0" fmla="*/ 345 w 367"/>
              <a:gd name="T1" fmla="*/ 22 h 367"/>
              <a:gd name="T2" fmla="*/ 292 w 367"/>
              <a:gd name="T3" fmla="*/ 0 h 367"/>
              <a:gd name="T4" fmla="*/ 75 w 367"/>
              <a:gd name="T5" fmla="*/ 0 h 367"/>
              <a:gd name="T6" fmla="*/ 22 w 367"/>
              <a:gd name="T7" fmla="*/ 22 h 367"/>
              <a:gd name="T8" fmla="*/ 0 w 367"/>
              <a:gd name="T9" fmla="*/ 75 h 367"/>
              <a:gd name="T10" fmla="*/ 0 w 367"/>
              <a:gd name="T11" fmla="*/ 292 h 367"/>
              <a:gd name="T12" fmla="*/ 22 w 367"/>
              <a:gd name="T13" fmla="*/ 345 h 367"/>
              <a:gd name="T14" fmla="*/ 75 w 367"/>
              <a:gd name="T15" fmla="*/ 367 h 367"/>
              <a:gd name="T16" fmla="*/ 292 w 367"/>
              <a:gd name="T17" fmla="*/ 367 h 367"/>
              <a:gd name="T18" fmla="*/ 345 w 367"/>
              <a:gd name="T19" fmla="*/ 345 h 367"/>
              <a:gd name="T20" fmla="*/ 367 w 367"/>
              <a:gd name="T21" fmla="*/ 292 h 367"/>
              <a:gd name="T22" fmla="*/ 367 w 367"/>
              <a:gd name="T23" fmla="*/ 75 h 367"/>
              <a:gd name="T24" fmla="*/ 345 w 367"/>
              <a:gd name="T25" fmla="*/ 22 h 367"/>
              <a:gd name="T26" fmla="*/ 334 w 367"/>
              <a:gd name="T27" fmla="*/ 292 h 367"/>
              <a:gd name="T28" fmla="*/ 321 w 367"/>
              <a:gd name="T29" fmla="*/ 321 h 367"/>
              <a:gd name="T30" fmla="*/ 292 w 367"/>
              <a:gd name="T31" fmla="*/ 334 h 367"/>
              <a:gd name="T32" fmla="*/ 75 w 367"/>
              <a:gd name="T33" fmla="*/ 334 h 367"/>
              <a:gd name="T34" fmla="*/ 46 w 367"/>
              <a:gd name="T35" fmla="*/ 321 h 367"/>
              <a:gd name="T36" fmla="*/ 33 w 367"/>
              <a:gd name="T37" fmla="*/ 292 h 367"/>
              <a:gd name="T38" fmla="*/ 33 w 367"/>
              <a:gd name="T39" fmla="*/ 75 h 367"/>
              <a:gd name="T40" fmla="*/ 46 w 367"/>
              <a:gd name="T41" fmla="*/ 46 h 367"/>
              <a:gd name="T42" fmla="*/ 75 w 367"/>
              <a:gd name="T43" fmla="*/ 33 h 367"/>
              <a:gd name="T44" fmla="*/ 292 w 367"/>
              <a:gd name="T45" fmla="*/ 33 h 367"/>
              <a:gd name="T46" fmla="*/ 321 w 367"/>
              <a:gd name="T47" fmla="*/ 46 h 367"/>
              <a:gd name="T48" fmla="*/ 334 w 367"/>
              <a:gd name="T49" fmla="*/ 75 h 367"/>
              <a:gd name="T50" fmla="*/ 334 w 367"/>
              <a:gd name="T51" fmla="*/ 292 h 367"/>
              <a:gd name="T52" fmla="*/ 334 w 367"/>
              <a:gd name="T53" fmla="*/ 292 h 367"/>
              <a:gd name="T54" fmla="*/ 334 w 367"/>
              <a:gd name="T55" fmla="*/ 292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7" h="367">
                <a:moveTo>
                  <a:pt x="345" y="22"/>
                </a:moveTo>
                <a:cubicBezTo>
                  <a:pt x="330" y="7"/>
                  <a:pt x="313" y="0"/>
                  <a:pt x="292" y="0"/>
                </a:cubicBezTo>
                <a:cubicBezTo>
                  <a:pt x="75" y="0"/>
                  <a:pt x="75" y="0"/>
                  <a:pt x="75" y="0"/>
                </a:cubicBezTo>
                <a:cubicBezTo>
                  <a:pt x="54" y="0"/>
                  <a:pt x="37" y="7"/>
                  <a:pt x="22" y="22"/>
                </a:cubicBezTo>
                <a:cubicBezTo>
                  <a:pt x="7" y="37"/>
                  <a:pt x="0" y="54"/>
                  <a:pt x="0" y="75"/>
                </a:cubicBezTo>
                <a:cubicBezTo>
                  <a:pt x="0" y="292"/>
                  <a:pt x="0" y="292"/>
                  <a:pt x="0" y="292"/>
                </a:cubicBezTo>
                <a:cubicBezTo>
                  <a:pt x="0" y="313"/>
                  <a:pt x="7" y="330"/>
                  <a:pt x="22" y="345"/>
                </a:cubicBezTo>
                <a:cubicBezTo>
                  <a:pt x="37" y="360"/>
                  <a:pt x="54" y="367"/>
                  <a:pt x="75" y="367"/>
                </a:cubicBezTo>
                <a:cubicBezTo>
                  <a:pt x="292" y="367"/>
                  <a:pt x="292" y="367"/>
                  <a:pt x="292" y="367"/>
                </a:cubicBezTo>
                <a:cubicBezTo>
                  <a:pt x="313" y="367"/>
                  <a:pt x="330" y="360"/>
                  <a:pt x="345" y="345"/>
                </a:cubicBezTo>
                <a:cubicBezTo>
                  <a:pt x="360" y="330"/>
                  <a:pt x="367" y="313"/>
                  <a:pt x="367" y="292"/>
                </a:cubicBezTo>
                <a:cubicBezTo>
                  <a:pt x="367" y="75"/>
                  <a:pt x="367" y="75"/>
                  <a:pt x="367" y="75"/>
                </a:cubicBezTo>
                <a:cubicBezTo>
                  <a:pt x="367" y="54"/>
                  <a:pt x="360" y="37"/>
                  <a:pt x="345" y="22"/>
                </a:cubicBezTo>
                <a:close/>
                <a:moveTo>
                  <a:pt x="334" y="292"/>
                </a:moveTo>
                <a:cubicBezTo>
                  <a:pt x="334" y="303"/>
                  <a:pt x="330" y="313"/>
                  <a:pt x="321" y="321"/>
                </a:cubicBezTo>
                <a:cubicBezTo>
                  <a:pt x="313" y="330"/>
                  <a:pt x="303" y="334"/>
                  <a:pt x="292" y="334"/>
                </a:cubicBezTo>
                <a:cubicBezTo>
                  <a:pt x="75" y="334"/>
                  <a:pt x="75" y="334"/>
                  <a:pt x="75" y="334"/>
                </a:cubicBezTo>
                <a:cubicBezTo>
                  <a:pt x="64" y="334"/>
                  <a:pt x="54" y="330"/>
                  <a:pt x="46" y="321"/>
                </a:cubicBezTo>
                <a:cubicBezTo>
                  <a:pt x="37" y="313"/>
                  <a:pt x="33" y="303"/>
                  <a:pt x="33" y="292"/>
                </a:cubicBezTo>
                <a:cubicBezTo>
                  <a:pt x="33" y="75"/>
                  <a:pt x="33" y="75"/>
                  <a:pt x="33" y="75"/>
                </a:cubicBezTo>
                <a:cubicBezTo>
                  <a:pt x="33" y="64"/>
                  <a:pt x="37" y="54"/>
                  <a:pt x="46" y="46"/>
                </a:cubicBezTo>
                <a:cubicBezTo>
                  <a:pt x="54" y="37"/>
                  <a:pt x="64" y="33"/>
                  <a:pt x="75" y="33"/>
                </a:cubicBezTo>
                <a:cubicBezTo>
                  <a:pt x="292" y="33"/>
                  <a:pt x="292" y="33"/>
                  <a:pt x="292" y="33"/>
                </a:cubicBezTo>
                <a:cubicBezTo>
                  <a:pt x="303" y="33"/>
                  <a:pt x="313" y="37"/>
                  <a:pt x="321" y="46"/>
                </a:cubicBezTo>
                <a:cubicBezTo>
                  <a:pt x="330" y="54"/>
                  <a:pt x="334" y="64"/>
                  <a:pt x="334" y="75"/>
                </a:cubicBezTo>
                <a:lnTo>
                  <a:pt x="334" y="292"/>
                </a:lnTo>
                <a:close/>
                <a:moveTo>
                  <a:pt x="334" y="292"/>
                </a:moveTo>
                <a:cubicBezTo>
                  <a:pt x="334" y="292"/>
                  <a:pt x="334" y="292"/>
                  <a:pt x="334" y="29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1"/>
          <p:cNvSpPr>
            <a:spLocks noEditPoints="1"/>
          </p:cNvSpPr>
          <p:nvPr/>
        </p:nvSpPr>
        <p:spPr bwMode="auto">
          <a:xfrm>
            <a:off x="11965044" y="8573135"/>
            <a:ext cx="665084" cy="714659"/>
          </a:xfrm>
          <a:custGeom>
            <a:avLst/>
            <a:gdLst>
              <a:gd name="T0" fmla="*/ 400 w 434"/>
              <a:gd name="T1" fmla="*/ 67 h 467"/>
              <a:gd name="T2" fmla="*/ 367 w 434"/>
              <a:gd name="T3" fmla="*/ 42 h 467"/>
              <a:gd name="T4" fmla="*/ 325 w 434"/>
              <a:gd name="T5" fmla="*/ 0 h 467"/>
              <a:gd name="T6" fmla="*/ 279 w 434"/>
              <a:gd name="T7" fmla="*/ 12 h 467"/>
              <a:gd name="T8" fmla="*/ 267 w 434"/>
              <a:gd name="T9" fmla="*/ 67 h 467"/>
              <a:gd name="T10" fmla="*/ 167 w 434"/>
              <a:gd name="T11" fmla="*/ 42 h 467"/>
              <a:gd name="T12" fmla="*/ 125 w 434"/>
              <a:gd name="T13" fmla="*/ 0 h 467"/>
              <a:gd name="T14" fmla="*/ 79 w 434"/>
              <a:gd name="T15" fmla="*/ 12 h 467"/>
              <a:gd name="T16" fmla="*/ 67 w 434"/>
              <a:gd name="T17" fmla="*/ 67 h 467"/>
              <a:gd name="T18" fmla="*/ 10 w 434"/>
              <a:gd name="T19" fmla="*/ 77 h 467"/>
              <a:gd name="T20" fmla="*/ 0 w 434"/>
              <a:gd name="T21" fmla="*/ 434 h 467"/>
              <a:gd name="T22" fmla="*/ 33 w 434"/>
              <a:gd name="T23" fmla="*/ 467 h 467"/>
              <a:gd name="T24" fmla="*/ 424 w 434"/>
              <a:gd name="T25" fmla="*/ 457 h 467"/>
              <a:gd name="T26" fmla="*/ 434 w 434"/>
              <a:gd name="T27" fmla="*/ 100 h 467"/>
              <a:gd name="T28" fmla="*/ 108 w 434"/>
              <a:gd name="T29" fmla="*/ 434 h 467"/>
              <a:gd name="T30" fmla="*/ 33 w 434"/>
              <a:gd name="T31" fmla="*/ 359 h 467"/>
              <a:gd name="T32" fmla="*/ 108 w 434"/>
              <a:gd name="T33" fmla="*/ 434 h 467"/>
              <a:gd name="T34" fmla="*/ 33 w 434"/>
              <a:gd name="T35" fmla="*/ 342 h 467"/>
              <a:gd name="T36" fmla="*/ 108 w 434"/>
              <a:gd name="T37" fmla="*/ 259 h 467"/>
              <a:gd name="T38" fmla="*/ 108 w 434"/>
              <a:gd name="T39" fmla="*/ 242 h 467"/>
              <a:gd name="T40" fmla="*/ 33 w 434"/>
              <a:gd name="T41" fmla="*/ 167 h 467"/>
              <a:gd name="T42" fmla="*/ 108 w 434"/>
              <a:gd name="T43" fmla="*/ 242 h 467"/>
              <a:gd name="T44" fmla="*/ 100 w 434"/>
              <a:gd name="T45" fmla="*/ 117 h 467"/>
              <a:gd name="T46" fmla="*/ 103 w 434"/>
              <a:gd name="T47" fmla="*/ 36 h 467"/>
              <a:gd name="T48" fmla="*/ 125 w 434"/>
              <a:gd name="T49" fmla="*/ 33 h 467"/>
              <a:gd name="T50" fmla="*/ 133 w 434"/>
              <a:gd name="T51" fmla="*/ 42 h 467"/>
              <a:gd name="T52" fmla="*/ 131 w 434"/>
              <a:gd name="T53" fmla="*/ 123 h 467"/>
              <a:gd name="T54" fmla="*/ 108 w 434"/>
              <a:gd name="T55" fmla="*/ 125 h 467"/>
              <a:gd name="T56" fmla="*/ 209 w 434"/>
              <a:gd name="T57" fmla="*/ 434 h 467"/>
              <a:gd name="T58" fmla="*/ 125 w 434"/>
              <a:gd name="T59" fmla="*/ 359 h 467"/>
              <a:gd name="T60" fmla="*/ 209 w 434"/>
              <a:gd name="T61" fmla="*/ 434 h 467"/>
              <a:gd name="T62" fmla="*/ 125 w 434"/>
              <a:gd name="T63" fmla="*/ 342 h 467"/>
              <a:gd name="T64" fmla="*/ 209 w 434"/>
              <a:gd name="T65" fmla="*/ 259 h 467"/>
              <a:gd name="T66" fmla="*/ 209 w 434"/>
              <a:gd name="T67" fmla="*/ 242 h 467"/>
              <a:gd name="T68" fmla="*/ 125 w 434"/>
              <a:gd name="T69" fmla="*/ 167 h 467"/>
              <a:gd name="T70" fmla="*/ 209 w 434"/>
              <a:gd name="T71" fmla="*/ 242 h 467"/>
              <a:gd name="T72" fmla="*/ 225 w 434"/>
              <a:gd name="T73" fmla="*/ 434 h 467"/>
              <a:gd name="T74" fmla="*/ 309 w 434"/>
              <a:gd name="T75" fmla="*/ 359 h 467"/>
              <a:gd name="T76" fmla="*/ 309 w 434"/>
              <a:gd name="T77" fmla="*/ 342 h 467"/>
              <a:gd name="T78" fmla="*/ 225 w 434"/>
              <a:gd name="T79" fmla="*/ 259 h 467"/>
              <a:gd name="T80" fmla="*/ 309 w 434"/>
              <a:gd name="T81" fmla="*/ 342 h 467"/>
              <a:gd name="T82" fmla="*/ 225 w 434"/>
              <a:gd name="T83" fmla="*/ 242 h 467"/>
              <a:gd name="T84" fmla="*/ 309 w 434"/>
              <a:gd name="T85" fmla="*/ 167 h 467"/>
              <a:gd name="T86" fmla="*/ 303 w 434"/>
              <a:gd name="T87" fmla="*/ 123 h 467"/>
              <a:gd name="T88" fmla="*/ 300 w 434"/>
              <a:gd name="T89" fmla="*/ 42 h 467"/>
              <a:gd name="T90" fmla="*/ 309 w 434"/>
              <a:gd name="T91" fmla="*/ 33 h 467"/>
              <a:gd name="T92" fmla="*/ 331 w 434"/>
              <a:gd name="T93" fmla="*/ 36 h 467"/>
              <a:gd name="T94" fmla="*/ 334 w 434"/>
              <a:gd name="T95" fmla="*/ 117 h 467"/>
              <a:gd name="T96" fmla="*/ 325 w 434"/>
              <a:gd name="T97" fmla="*/ 125 h 467"/>
              <a:gd name="T98" fmla="*/ 303 w 434"/>
              <a:gd name="T99" fmla="*/ 123 h 467"/>
              <a:gd name="T100" fmla="*/ 325 w 434"/>
              <a:gd name="T101" fmla="*/ 434 h 467"/>
              <a:gd name="T102" fmla="*/ 400 w 434"/>
              <a:gd name="T103" fmla="*/ 359 h 467"/>
              <a:gd name="T104" fmla="*/ 400 w 434"/>
              <a:gd name="T105" fmla="*/ 342 h 467"/>
              <a:gd name="T106" fmla="*/ 325 w 434"/>
              <a:gd name="T107" fmla="*/ 259 h 467"/>
              <a:gd name="T108" fmla="*/ 400 w 434"/>
              <a:gd name="T109" fmla="*/ 342 h 467"/>
              <a:gd name="T110" fmla="*/ 325 w 434"/>
              <a:gd name="T111" fmla="*/ 242 h 467"/>
              <a:gd name="T112" fmla="*/ 400 w 434"/>
              <a:gd name="T113" fmla="*/ 167 h 467"/>
              <a:gd name="T114" fmla="*/ 400 w 434"/>
              <a:gd name="T115" fmla="*/ 242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4" h="467">
                <a:moveTo>
                  <a:pt x="424" y="77"/>
                </a:moveTo>
                <a:cubicBezTo>
                  <a:pt x="417" y="70"/>
                  <a:pt x="410" y="67"/>
                  <a:pt x="400" y="67"/>
                </a:cubicBezTo>
                <a:cubicBezTo>
                  <a:pt x="367" y="67"/>
                  <a:pt x="367" y="67"/>
                  <a:pt x="367" y="67"/>
                </a:cubicBezTo>
                <a:cubicBezTo>
                  <a:pt x="367" y="42"/>
                  <a:pt x="367" y="42"/>
                  <a:pt x="367" y="42"/>
                </a:cubicBezTo>
                <a:cubicBezTo>
                  <a:pt x="367" y="30"/>
                  <a:pt x="363" y="20"/>
                  <a:pt x="355" y="12"/>
                </a:cubicBezTo>
                <a:cubicBezTo>
                  <a:pt x="347" y="4"/>
                  <a:pt x="337" y="0"/>
                  <a:pt x="325" y="0"/>
                </a:cubicBezTo>
                <a:cubicBezTo>
                  <a:pt x="309" y="0"/>
                  <a:pt x="309" y="0"/>
                  <a:pt x="309" y="0"/>
                </a:cubicBezTo>
                <a:cubicBezTo>
                  <a:pt x="297" y="0"/>
                  <a:pt x="287" y="4"/>
                  <a:pt x="279" y="12"/>
                </a:cubicBezTo>
                <a:cubicBezTo>
                  <a:pt x="271" y="20"/>
                  <a:pt x="267" y="30"/>
                  <a:pt x="267" y="42"/>
                </a:cubicBezTo>
                <a:cubicBezTo>
                  <a:pt x="267" y="67"/>
                  <a:pt x="267" y="67"/>
                  <a:pt x="267" y="67"/>
                </a:cubicBezTo>
                <a:cubicBezTo>
                  <a:pt x="167" y="67"/>
                  <a:pt x="167" y="67"/>
                  <a:pt x="167" y="67"/>
                </a:cubicBezTo>
                <a:cubicBezTo>
                  <a:pt x="167" y="42"/>
                  <a:pt x="167" y="42"/>
                  <a:pt x="167" y="42"/>
                </a:cubicBezTo>
                <a:cubicBezTo>
                  <a:pt x="167" y="30"/>
                  <a:pt x="163" y="20"/>
                  <a:pt x="155" y="12"/>
                </a:cubicBezTo>
                <a:cubicBezTo>
                  <a:pt x="146" y="4"/>
                  <a:pt x="137" y="0"/>
                  <a:pt x="125" y="0"/>
                </a:cubicBezTo>
                <a:cubicBezTo>
                  <a:pt x="108" y="0"/>
                  <a:pt x="108" y="0"/>
                  <a:pt x="108" y="0"/>
                </a:cubicBezTo>
                <a:cubicBezTo>
                  <a:pt x="97" y="0"/>
                  <a:pt x="87" y="4"/>
                  <a:pt x="79" y="12"/>
                </a:cubicBezTo>
                <a:cubicBezTo>
                  <a:pt x="71" y="20"/>
                  <a:pt x="67" y="30"/>
                  <a:pt x="67" y="42"/>
                </a:cubicBezTo>
                <a:cubicBezTo>
                  <a:pt x="67" y="67"/>
                  <a:pt x="67" y="67"/>
                  <a:pt x="67" y="67"/>
                </a:cubicBezTo>
                <a:cubicBezTo>
                  <a:pt x="33" y="67"/>
                  <a:pt x="33" y="67"/>
                  <a:pt x="33" y="67"/>
                </a:cubicBezTo>
                <a:cubicBezTo>
                  <a:pt x="24" y="67"/>
                  <a:pt x="17" y="70"/>
                  <a:pt x="10" y="77"/>
                </a:cubicBezTo>
                <a:cubicBezTo>
                  <a:pt x="3" y="83"/>
                  <a:pt x="0" y="91"/>
                  <a:pt x="0" y="100"/>
                </a:cubicBezTo>
                <a:cubicBezTo>
                  <a:pt x="0" y="434"/>
                  <a:pt x="0" y="434"/>
                  <a:pt x="0" y="434"/>
                </a:cubicBezTo>
                <a:cubicBezTo>
                  <a:pt x="0" y="443"/>
                  <a:pt x="3" y="451"/>
                  <a:pt x="10" y="457"/>
                </a:cubicBezTo>
                <a:cubicBezTo>
                  <a:pt x="17" y="464"/>
                  <a:pt x="24" y="467"/>
                  <a:pt x="33" y="467"/>
                </a:cubicBezTo>
                <a:cubicBezTo>
                  <a:pt x="400" y="467"/>
                  <a:pt x="400" y="467"/>
                  <a:pt x="400" y="467"/>
                </a:cubicBezTo>
                <a:cubicBezTo>
                  <a:pt x="410" y="467"/>
                  <a:pt x="417" y="464"/>
                  <a:pt x="424" y="457"/>
                </a:cubicBezTo>
                <a:cubicBezTo>
                  <a:pt x="431" y="451"/>
                  <a:pt x="434" y="443"/>
                  <a:pt x="434" y="434"/>
                </a:cubicBezTo>
                <a:cubicBezTo>
                  <a:pt x="434" y="100"/>
                  <a:pt x="434" y="100"/>
                  <a:pt x="434" y="100"/>
                </a:cubicBezTo>
                <a:cubicBezTo>
                  <a:pt x="434" y="91"/>
                  <a:pt x="431" y="83"/>
                  <a:pt x="424" y="77"/>
                </a:cubicBezTo>
                <a:close/>
                <a:moveTo>
                  <a:pt x="108" y="434"/>
                </a:moveTo>
                <a:cubicBezTo>
                  <a:pt x="33" y="434"/>
                  <a:pt x="33" y="434"/>
                  <a:pt x="33" y="434"/>
                </a:cubicBezTo>
                <a:cubicBezTo>
                  <a:pt x="33" y="359"/>
                  <a:pt x="33" y="359"/>
                  <a:pt x="33" y="359"/>
                </a:cubicBezTo>
                <a:cubicBezTo>
                  <a:pt x="108" y="359"/>
                  <a:pt x="108" y="359"/>
                  <a:pt x="108" y="359"/>
                </a:cubicBezTo>
                <a:lnTo>
                  <a:pt x="108" y="434"/>
                </a:lnTo>
                <a:close/>
                <a:moveTo>
                  <a:pt x="108" y="342"/>
                </a:moveTo>
                <a:cubicBezTo>
                  <a:pt x="33" y="342"/>
                  <a:pt x="33" y="342"/>
                  <a:pt x="33" y="342"/>
                </a:cubicBezTo>
                <a:cubicBezTo>
                  <a:pt x="33" y="259"/>
                  <a:pt x="33" y="259"/>
                  <a:pt x="33" y="259"/>
                </a:cubicBezTo>
                <a:cubicBezTo>
                  <a:pt x="108" y="259"/>
                  <a:pt x="108" y="259"/>
                  <a:pt x="108" y="259"/>
                </a:cubicBezTo>
                <a:lnTo>
                  <a:pt x="108" y="342"/>
                </a:lnTo>
                <a:close/>
                <a:moveTo>
                  <a:pt x="108" y="242"/>
                </a:moveTo>
                <a:cubicBezTo>
                  <a:pt x="33" y="242"/>
                  <a:pt x="33" y="242"/>
                  <a:pt x="33" y="242"/>
                </a:cubicBezTo>
                <a:cubicBezTo>
                  <a:pt x="33" y="167"/>
                  <a:pt x="33" y="167"/>
                  <a:pt x="33" y="167"/>
                </a:cubicBezTo>
                <a:cubicBezTo>
                  <a:pt x="108" y="167"/>
                  <a:pt x="108" y="167"/>
                  <a:pt x="108" y="167"/>
                </a:cubicBezTo>
                <a:lnTo>
                  <a:pt x="108" y="242"/>
                </a:lnTo>
                <a:close/>
                <a:moveTo>
                  <a:pt x="103" y="123"/>
                </a:moveTo>
                <a:cubicBezTo>
                  <a:pt x="101" y="121"/>
                  <a:pt x="100" y="119"/>
                  <a:pt x="100" y="117"/>
                </a:cubicBezTo>
                <a:cubicBezTo>
                  <a:pt x="100" y="42"/>
                  <a:pt x="100" y="42"/>
                  <a:pt x="100" y="42"/>
                </a:cubicBezTo>
                <a:cubicBezTo>
                  <a:pt x="100" y="39"/>
                  <a:pt x="101" y="37"/>
                  <a:pt x="103" y="36"/>
                </a:cubicBezTo>
                <a:cubicBezTo>
                  <a:pt x="104" y="34"/>
                  <a:pt x="106" y="33"/>
                  <a:pt x="108" y="33"/>
                </a:cubicBezTo>
                <a:cubicBezTo>
                  <a:pt x="125" y="33"/>
                  <a:pt x="125" y="33"/>
                  <a:pt x="125" y="33"/>
                </a:cubicBezTo>
                <a:cubicBezTo>
                  <a:pt x="127" y="33"/>
                  <a:pt x="129" y="34"/>
                  <a:pt x="131" y="36"/>
                </a:cubicBezTo>
                <a:cubicBezTo>
                  <a:pt x="133" y="37"/>
                  <a:pt x="133" y="39"/>
                  <a:pt x="133" y="42"/>
                </a:cubicBezTo>
                <a:cubicBezTo>
                  <a:pt x="133" y="117"/>
                  <a:pt x="133" y="117"/>
                  <a:pt x="133" y="117"/>
                </a:cubicBezTo>
                <a:cubicBezTo>
                  <a:pt x="133" y="119"/>
                  <a:pt x="133" y="121"/>
                  <a:pt x="131" y="123"/>
                </a:cubicBezTo>
                <a:cubicBezTo>
                  <a:pt x="129" y="124"/>
                  <a:pt x="127" y="125"/>
                  <a:pt x="125" y="125"/>
                </a:cubicBezTo>
                <a:cubicBezTo>
                  <a:pt x="108" y="125"/>
                  <a:pt x="108" y="125"/>
                  <a:pt x="108" y="125"/>
                </a:cubicBezTo>
                <a:cubicBezTo>
                  <a:pt x="106" y="125"/>
                  <a:pt x="104" y="124"/>
                  <a:pt x="103" y="123"/>
                </a:cubicBezTo>
                <a:close/>
                <a:moveTo>
                  <a:pt x="209" y="434"/>
                </a:moveTo>
                <a:cubicBezTo>
                  <a:pt x="125" y="434"/>
                  <a:pt x="125" y="434"/>
                  <a:pt x="125" y="434"/>
                </a:cubicBezTo>
                <a:cubicBezTo>
                  <a:pt x="125" y="359"/>
                  <a:pt x="125" y="359"/>
                  <a:pt x="125" y="359"/>
                </a:cubicBezTo>
                <a:cubicBezTo>
                  <a:pt x="209" y="359"/>
                  <a:pt x="209" y="359"/>
                  <a:pt x="209" y="359"/>
                </a:cubicBezTo>
                <a:lnTo>
                  <a:pt x="209" y="434"/>
                </a:lnTo>
                <a:close/>
                <a:moveTo>
                  <a:pt x="209" y="342"/>
                </a:moveTo>
                <a:cubicBezTo>
                  <a:pt x="125" y="342"/>
                  <a:pt x="125" y="342"/>
                  <a:pt x="125" y="342"/>
                </a:cubicBezTo>
                <a:cubicBezTo>
                  <a:pt x="125" y="259"/>
                  <a:pt x="125" y="259"/>
                  <a:pt x="125" y="259"/>
                </a:cubicBezTo>
                <a:cubicBezTo>
                  <a:pt x="209" y="259"/>
                  <a:pt x="209" y="259"/>
                  <a:pt x="209" y="259"/>
                </a:cubicBezTo>
                <a:lnTo>
                  <a:pt x="209" y="342"/>
                </a:lnTo>
                <a:close/>
                <a:moveTo>
                  <a:pt x="209" y="242"/>
                </a:moveTo>
                <a:cubicBezTo>
                  <a:pt x="125" y="242"/>
                  <a:pt x="125" y="242"/>
                  <a:pt x="125" y="242"/>
                </a:cubicBezTo>
                <a:cubicBezTo>
                  <a:pt x="125" y="167"/>
                  <a:pt x="125" y="167"/>
                  <a:pt x="125" y="167"/>
                </a:cubicBezTo>
                <a:cubicBezTo>
                  <a:pt x="209" y="167"/>
                  <a:pt x="209" y="167"/>
                  <a:pt x="209" y="167"/>
                </a:cubicBezTo>
                <a:lnTo>
                  <a:pt x="209" y="242"/>
                </a:lnTo>
                <a:close/>
                <a:moveTo>
                  <a:pt x="309" y="434"/>
                </a:moveTo>
                <a:cubicBezTo>
                  <a:pt x="225" y="434"/>
                  <a:pt x="225" y="434"/>
                  <a:pt x="225" y="434"/>
                </a:cubicBezTo>
                <a:cubicBezTo>
                  <a:pt x="225" y="359"/>
                  <a:pt x="225" y="359"/>
                  <a:pt x="225" y="359"/>
                </a:cubicBezTo>
                <a:cubicBezTo>
                  <a:pt x="309" y="359"/>
                  <a:pt x="309" y="359"/>
                  <a:pt x="309" y="359"/>
                </a:cubicBezTo>
                <a:lnTo>
                  <a:pt x="309" y="434"/>
                </a:lnTo>
                <a:close/>
                <a:moveTo>
                  <a:pt x="309" y="342"/>
                </a:moveTo>
                <a:cubicBezTo>
                  <a:pt x="225" y="342"/>
                  <a:pt x="225" y="342"/>
                  <a:pt x="225" y="342"/>
                </a:cubicBezTo>
                <a:cubicBezTo>
                  <a:pt x="225" y="259"/>
                  <a:pt x="225" y="259"/>
                  <a:pt x="225" y="259"/>
                </a:cubicBezTo>
                <a:cubicBezTo>
                  <a:pt x="309" y="259"/>
                  <a:pt x="309" y="259"/>
                  <a:pt x="309" y="259"/>
                </a:cubicBezTo>
                <a:lnTo>
                  <a:pt x="309" y="342"/>
                </a:lnTo>
                <a:close/>
                <a:moveTo>
                  <a:pt x="309" y="242"/>
                </a:moveTo>
                <a:cubicBezTo>
                  <a:pt x="225" y="242"/>
                  <a:pt x="225" y="242"/>
                  <a:pt x="225" y="242"/>
                </a:cubicBezTo>
                <a:cubicBezTo>
                  <a:pt x="225" y="167"/>
                  <a:pt x="225" y="167"/>
                  <a:pt x="225" y="167"/>
                </a:cubicBezTo>
                <a:cubicBezTo>
                  <a:pt x="309" y="167"/>
                  <a:pt x="309" y="167"/>
                  <a:pt x="309" y="167"/>
                </a:cubicBezTo>
                <a:lnTo>
                  <a:pt x="309" y="242"/>
                </a:lnTo>
                <a:close/>
                <a:moveTo>
                  <a:pt x="303" y="123"/>
                </a:moveTo>
                <a:cubicBezTo>
                  <a:pt x="301" y="121"/>
                  <a:pt x="300" y="119"/>
                  <a:pt x="300" y="117"/>
                </a:cubicBezTo>
                <a:cubicBezTo>
                  <a:pt x="300" y="42"/>
                  <a:pt x="300" y="42"/>
                  <a:pt x="300" y="42"/>
                </a:cubicBezTo>
                <a:cubicBezTo>
                  <a:pt x="300" y="39"/>
                  <a:pt x="301" y="37"/>
                  <a:pt x="303" y="36"/>
                </a:cubicBezTo>
                <a:cubicBezTo>
                  <a:pt x="304" y="34"/>
                  <a:pt x="306" y="33"/>
                  <a:pt x="309" y="33"/>
                </a:cubicBezTo>
                <a:cubicBezTo>
                  <a:pt x="325" y="33"/>
                  <a:pt x="325" y="33"/>
                  <a:pt x="325" y="33"/>
                </a:cubicBezTo>
                <a:cubicBezTo>
                  <a:pt x="328" y="33"/>
                  <a:pt x="330" y="34"/>
                  <a:pt x="331" y="36"/>
                </a:cubicBezTo>
                <a:cubicBezTo>
                  <a:pt x="333" y="37"/>
                  <a:pt x="334" y="39"/>
                  <a:pt x="334" y="42"/>
                </a:cubicBezTo>
                <a:cubicBezTo>
                  <a:pt x="334" y="117"/>
                  <a:pt x="334" y="117"/>
                  <a:pt x="334" y="117"/>
                </a:cubicBezTo>
                <a:cubicBezTo>
                  <a:pt x="334" y="119"/>
                  <a:pt x="333" y="121"/>
                  <a:pt x="331" y="123"/>
                </a:cubicBezTo>
                <a:cubicBezTo>
                  <a:pt x="330" y="124"/>
                  <a:pt x="328" y="125"/>
                  <a:pt x="325" y="125"/>
                </a:cubicBezTo>
                <a:cubicBezTo>
                  <a:pt x="309" y="125"/>
                  <a:pt x="309" y="125"/>
                  <a:pt x="309" y="125"/>
                </a:cubicBezTo>
                <a:cubicBezTo>
                  <a:pt x="306" y="125"/>
                  <a:pt x="304" y="124"/>
                  <a:pt x="303" y="123"/>
                </a:cubicBezTo>
                <a:close/>
                <a:moveTo>
                  <a:pt x="400" y="434"/>
                </a:moveTo>
                <a:cubicBezTo>
                  <a:pt x="325" y="434"/>
                  <a:pt x="325" y="434"/>
                  <a:pt x="325" y="434"/>
                </a:cubicBezTo>
                <a:cubicBezTo>
                  <a:pt x="325" y="359"/>
                  <a:pt x="325" y="359"/>
                  <a:pt x="325" y="359"/>
                </a:cubicBezTo>
                <a:cubicBezTo>
                  <a:pt x="400" y="359"/>
                  <a:pt x="400" y="359"/>
                  <a:pt x="400" y="359"/>
                </a:cubicBezTo>
                <a:lnTo>
                  <a:pt x="400" y="434"/>
                </a:lnTo>
                <a:close/>
                <a:moveTo>
                  <a:pt x="400" y="342"/>
                </a:moveTo>
                <a:cubicBezTo>
                  <a:pt x="325" y="342"/>
                  <a:pt x="325" y="342"/>
                  <a:pt x="325" y="342"/>
                </a:cubicBezTo>
                <a:cubicBezTo>
                  <a:pt x="325" y="259"/>
                  <a:pt x="325" y="259"/>
                  <a:pt x="325" y="259"/>
                </a:cubicBezTo>
                <a:cubicBezTo>
                  <a:pt x="400" y="259"/>
                  <a:pt x="400" y="259"/>
                  <a:pt x="400" y="259"/>
                </a:cubicBezTo>
                <a:lnTo>
                  <a:pt x="400" y="342"/>
                </a:lnTo>
                <a:close/>
                <a:moveTo>
                  <a:pt x="400" y="242"/>
                </a:moveTo>
                <a:cubicBezTo>
                  <a:pt x="325" y="242"/>
                  <a:pt x="325" y="242"/>
                  <a:pt x="325" y="242"/>
                </a:cubicBezTo>
                <a:cubicBezTo>
                  <a:pt x="325" y="167"/>
                  <a:pt x="325" y="167"/>
                  <a:pt x="325" y="167"/>
                </a:cubicBezTo>
                <a:cubicBezTo>
                  <a:pt x="400" y="167"/>
                  <a:pt x="400" y="167"/>
                  <a:pt x="400" y="167"/>
                </a:cubicBezTo>
                <a:lnTo>
                  <a:pt x="400" y="242"/>
                </a:lnTo>
                <a:close/>
                <a:moveTo>
                  <a:pt x="400" y="242"/>
                </a:moveTo>
                <a:cubicBezTo>
                  <a:pt x="400" y="242"/>
                  <a:pt x="400" y="242"/>
                  <a:pt x="400" y="24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2" name="Group 51"/>
          <p:cNvGrpSpPr/>
          <p:nvPr/>
        </p:nvGrpSpPr>
        <p:grpSpPr>
          <a:xfrm>
            <a:off x="810776" y="1972176"/>
            <a:ext cx="690837" cy="613577"/>
            <a:chOff x="11574463" y="7366000"/>
            <a:chExt cx="1703387" cy="1512888"/>
          </a:xfrm>
          <a:solidFill>
            <a:schemeClr val="tx1"/>
          </a:solidFill>
        </p:grpSpPr>
        <p:sp>
          <p:nvSpPr>
            <p:cNvPr id="53" name="Freeform 105"/>
            <p:cNvSpPr>
              <a:spLocks noEditPoints="1"/>
            </p:cNvSpPr>
            <p:nvPr/>
          </p:nvSpPr>
          <p:spPr bwMode="auto">
            <a:xfrm>
              <a:off x="11574463" y="7366000"/>
              <a:ext cx="254000" cy="1512888"/>
            </a:xfrm>
            <a:custGeom>
              <a:avLst/>
              <a:gdLst>
                <a:gd name="T0" fmla="*/ 33 w 67"/>
                <a:gd name="T1" fmla="*/ 0 h 400"/>
                <a:gd name="T2" fmla="*/ 10 w 67"/>
                <a:gd name="T3" fmla="*/ 10 h 400"/>
                <a:gd name="T4" fmla="*/ 0 w 67"/>
                <a:gd name="T5" fmla="*/ 33 h 400"/>
                <a:gd name="T6" fmla="*/ 5 w 67"/>
                <a:gd name="T7" fmla="*/ 50 h 400"/>
                <a:gd name="T8" fmla="*/ 17 w 67"/>
                <a:gd name="T9" fmla="*/ 62 h 400"/>
                <a:gd name="T10" fmla="*/ 17 w 67"/>
                <a:gd name="T11" fmla="*/ 392 h 400"/>
                <a:gd name="T12" fmla="*/ 19 w 67"/>
                <a:gd name="T13" fmla="*/ 398 h 400"/>
                <a:gd name="T14" fmla="*/ 25 w 67"/>
                <a:gd name="T15" fmla="*/ 400 h 400"/>
                <a:gd name="T16" fmla="*/ 42 w 67"/>
                <a:gd name="T17" fmla="*/ 400 h 400"/>
                <a:gd name="T18" fmla="*/ 48 w 67"/>
                <a:gd name="T19" fmla="*/ 398 h 400"/>
                <a:gd name="T20" fmla="*/ 50 w 67"/>
                <a:gd name="T21" fmla="*/ 392 h 400"/>
                <a:gd name="T22" fmla="*/ 50 w 67"/>
                <a:gd name="T23" fmla="*/ 62 h 400"/>
                <a:gd name="T24" fmla="*/ 62 w 67"/>
                <a:gd name="T25" fmla="*/ 50 h 400"/>
                <a:gd name="T26" fmla="*/ 67 w 67"/>
                <a:gd name="T27" fmla="*/ 33 h 400"/>
                <a:gd name="T28" fmla="*/ 57 w 67"/>
                <a:gd name="T29" fmla="*/ 10 h 400"/>
                <a:gd name="T30" fmla="*/ 33 w 67"/>
                <a:gd name="T31" fmla="*/ 0 h 400"/>
                <a:gd name="T32" fmla="*/ 33 w 67"/>
                <a:gd name="T33" fmla="*/ 0 h 400"/>
                <a:gd name="T34" fmla="*/ 33 w 67"/>
                <a:gd name="T3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00">
                  <a:moveTo>
                    <a:pt x="33" y="0"/>
                  </a:moveTo>
                  <a:cubicBezTo>
                    <a:pt x="24" y="0"/>
                    <a:pt x="16" y="3"/>
                    <a:pt x="10" y="10"/>
                  </a:cubicBezTo>
                  <a:cubicBezTo>
                    <a:pt x="3" y="16"/>
                    <a:pt x="0" y="24"/>
                    <a:pt x="0" y="33"/>
                  </a:cubicBezTo>
                  <a:cubicBezTo>
                    <a:pt x="0" y="39"/>
                    <a:pt x="2" y="45"/>
                    <a:pt x="5" y="50"/>
                  </a:cubicBezTo>
                  <a:cubicBezTo>
                    <a:pt x="8" y="55"/>
                    <a:pt x="12" y="59"/>
                    <a:pt x="17" y="62"/>
                  </a:cubicBezTo>
                  <a:cubicBezTo>
                    <a:pt x="17" y="392"/>
                    <a:pt x="17" y="392"/>
                    <a:pt x="17" y="392"/>
                  </a:cubicBezTo>
                  <a:cubicBezTo>
                    <a:pt x="17" y="395"/>
                    <a:pt x="17" y="397"/>
                    <a:pt x="19" y="398"/>
                  </a:cubicBezTo>
                  <a:cubicBezTo>
                    <a:pt x="21" y="400"/>
                    <a:pt x="23" y="400"/>
                    <a:pt x="25" y="400"/>
                  </a:cubicBezTo>
                  <a:cubicBezTo>
                    <a:pt x="42" y="400"/>
                    <a:pt x="42" y="400"/>
                    <a:pt x="42" y="400"/>
                  </a:cubicBezTo>
                  <a:cubicBezTo>
                    <a:pt x="44" y="400"/>
                    <a:pt x="46" y="400"/>
                    <a:pt x="48" y="398"/>
                  </a:cubicBezTo>
                  <a:cubicBezTo>
                    <a:pt x="49" y="397"/>
                    <a:pt x="50" y="395"/>
                    <a:pt x="50" y="392"/>
                  </a:cubicBezTo>
                  <a:cubicBezTo>
                    <a:pt x="50" y="62"/>
                    <a:pt x="50" y="62"/>
                    <a:pt x="50" y="62"/>
                  </a:cubicBezTo>
                  <a:cubicBezTo>
                    <a:pt x="55" y="59"/>
                    <a:pt x="59" y="55"/>
                    <a:pt x="62" y="50"/>
                  </a:cubicBezTo>
                  <a:cubicBezTo>
                    <a:pt x="65" y="45"/>
                    <a:pt x="67" y="39"/>
                    <a:pt x="67" y="33"/>
                  </a:cubicBezTo>
                  <a:cubicBezTo>
                    <a:pt x="67" y="24"/>
                    <a:pt x="63" y="16"/>
                    <a:pt x="57" y="10"/>
                  </a:cubicBezTo>
                  <a:cubicBezTo>
                    <a:pt x="50" y="3"/>
                    <a:pt x="43" y="0"/>
                    <a:pt x="33" y="0"/>
                  </a:cubicBezTo>
                  <a:close/>
                  <a:moveTo>
                    <a:pt x="33" y="0"/>
                  </a:moveTo>
                  <a:cubicBezTo>
                    <a:pt x="33" y="0"/>
                    <a:pt x="33" y="0"/>
                    <a:pt x="3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6"/>
            <p:cNvSpPr>
              <a:spLocks noEditPoints="1"/>
            </p:cNvSpPr>
            <p:nvPr/>
          </p:nvSpPr>
          <p:spPr bwMode="auto">
            <a:xfrm>
              <a:off x="11828463" y="7486650"/>
              <a:ext cx="1449387" cy="1012825"/>
            </a:xfrm>
            <a:custGeom>
              <a:avLst/>
              <a:gdLst>
                <a:gd name="T0" fmla="*/ 359 w 384"/>
                <a:gd name="T1" fmla="*/ 3 h 268"/>
                <a:gd name="T2" fmla="*/ 270 w 384"/>
                <a:gd name="T3" fmla="*/ 37 h 268"/>
                <a:gd name="T4" fmla="*/ 193 w 384"/>
                <a:gd name="T5" fmla="*/ 9 h 268"/>
                <a:gd name="T6" fmla="*/ 98 w 384"/>
                <a:gd name="T7" fmla="*/ 6 h 268"/>
                <a:gd name="T8" fmla="*/ 28 w 384"/>
                <a:gd name="T9" fmla="*/ 33 h 268"/>
                <a:gd name="T10" fmla="*/ 0 w 384"/>
                <a:gd name="T11" fmla="*/ 58 h 268"/>
                <a:gd name="T12" fmla="*/ 8 w 384"/>
                <a:gd name="T13" fmla="*/ 266 h 268"/>
                <a:gd name="T14" fmla="*/ 25 w 384"/>
                <a:gd name="T15" fmla="*/ 266 h 268"/>
                <a:gd name="T16" fmla="*/ 146 w 384"/>
                <a:gd name="T17" fmla="*/ 228 h 268"/>
                <a:gd name="T18" fmla="*/ 199 w 384"/>
                <a:gd name="T19" fmla="*/ 239 h 268"/>
                <a:gd name="T20" fmla="*/ 233 w 384"/>
                <a:gd name="T21" fmla="*/ 255 h 268"/>
                <a:gd name="T22" fmla="*/ 370 w 384"/>
                <a:gd name="T23" fmla="*/ 234 h 268"/>
                <a:gd name="T24" fmla="*/ 384 w 384"/>
                <a:gd name="T25" fmla="*/ 217 h 268"/>
                <a:gd name="T26" fmla="*/ 375 w 384"/>
                <a:gd name="T27" fmla="*/ 4 h 268"/>
                <a:gd name="T28" fmla="*/ 133 w 384"/>
                <a:gd name="T29" fmla="*/ 35 h 268"/>
                <a:gd name="T30" fmla="*/ 33 w 384"/>
                <a:gd name="T31" fmla="*/ 117 h 268"/>
                <a:gd name="T32" fmla="*/ 133 w 384"/>
                <a:gd name="T33" fmla="*/ 195 h 268"/>
                <a:gd name="T34" fmla="*/ 33 w 384"/>
                <a:gd name="T35" fmla="*/ 176 h 268"/>
                <a:gd name="T36" fmla="*/ 133 w 384"/>
                <a:gd name="T37" fmla="*/ 195 h 268"/>
                <a:gd name="T38" fmla="*/ 274 w 384"/>
                <a:gd name="T39" fmla="*/ 231 h 268"/>
                <a:gd name="T40" fmla="*/ 250 w 384"/>
                <a:gd name="T41" fmla="*/ 178 h 268"/>
                <a:gd name="T42" fmla="*/ 350 w 384"/>
                <a:gd name="T43" fmla="*/ 207 h 268"/>
                <a:gd name="T44" fmla="*/ 250 w 384"/>
                <a:gd name="T45" fmla="*/ 119 h 268"/>
                <a:gd name="T46" fmla="*/ 240 w 384"/>
                <a:gd name="T47" fmla="*/ 174 h 268"/>
                <a:gd name="T48" fmla="*/ 138 w 384"/>
                <a:gd name="T49" fmla="*/ 145 h 268"/>
                <a:gd name="T50" fmla="*/ 133 w 384"/>
                <a:gd name="T51" fmla="*/ 87 h 268"/>
                <a:gd name="T52" fmla="*/ 157 w 384"/>
                <a:gd name="T53" fmla="*/ 87 h 268"/>
                <a:gd name="T54" fmla="*/ 178 w 384"/>
                <a:gd name="T55" fmla="*/ 90 h 268"/>
                <a:gd name="T56" fmla="*/ 197 w 384"/>
                <a:gd name="T57" fmla="*/ 95 h 268"/>
                <a:gd name="T58" fmla="*/ 214 w 384"/>
                <a:gd name="T59" fmla="*/ 103 h 268"/>
                <a:gd name="T60" fmla="*/ 231 w 384"/>
                <a:gd name="T61" fmla="*/ 111 h 268"/>
                <a:gd name="T62" fmla="*/ 250 w 384"/>
                <a:gd name="T63" fmla="*/ 119 h 268"/>
                <a:gd name="T64" fmla="*/ 270 w 384"/>
                <a:gd name="T65" fmla="*/ 70 h 268"/>
                <a:gd name="T66" fmla="*/ 350 w 384"/>
                <a:gd name="T67" fmla="*/ 96 h 268"/>
                <a:gd name="T68" fmla="*/ 350 w 384"/>
                <a:gd name="T69" fmla="*/ 9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4" h="268">
                  <a:moveTo>
                    <a:pt x="375" y="4"/>
                  </a:moveTo>
                  <a:cubicBezTo>
                    <a:pt x="370" y="1"/>
                    <a:pt x="365" y="0"/>
                    <a:pt x="359" y="3"/>
                  </a:cubicBezTo>
                  <a:cubicBezTo>
                    <a:pt x="358" y="4"/>
                    <a:pt x="355" y="6"/>
                    <a:pt x="351" y="8"/>
                  </a:cubicBezTo>
                  <a:cubicBezTo>
                    <a:pt x="319" y="27"/>
                    <a:pt x="292" y="37"/>
                    <a:pt x="270" y="37"/>
                  </a:cubicBezTo>
                  <a:cubicBezTo>
                    <a:pt x="262" y="37"/>
                    <a:pt x="254" y="35"/>
                    <a:pt x="247" y="32"/>
                  </a:cubicBezTo>
                  <a:cubicBezTo>
                    <a:pt x="228" y="22"/>
                    <a:pt x="210" y="15"/>
                    <a:pt x="193" y="9"/>
                  </a:cubicBezTo>
                  <a:cubicBezTo>
                    <a:pt x="176" y="4"/>
                    <a:pt x="158" y="1"/>
                    <a:pt x="138" y="1"/>
                  </a:cubicBezTo>
                  <a:cubicBezTo>
                    <a:pt x="126" y="1"/>
                    <a:pt x="112" y="3"/>
                    <a:pt x="98" y="6"/>
                  </a:cubicBezTo>
                  <a:cubicBezTo>
                    <a:pt x="84" y="10"/>
                    <a:pt x="70" y="14"/>
                    <a:pt x="58" y="19"/>
                  </a:cubicBezTo>
                  <a:cubicBezTo>
                    <a:pt x="46" y="25"/>
                    <a:pt x="36" y="29"/>
                    <a:pt x="28" y="33"/>
                  </a:cubicBezTo>
                  <a:cubicBezTo>
                    <a:pt x="21" y="37"/>
                    <a:pt x="14" y="40"/>
                    <a:pt x="8" y="44"/>
                  </a:cubicBezTo>
                  <a:cubicBezTo>
                    <a:pt x="2" y="47"/>
                    <a:pt x="0" y="52"/>
                    <a:pt x="0" y="58"/>
                  </a:cubicBezTo>
                  <a:cubicBezTo>
                    <a:pt x="0" y="252"/>
                    <a:pt x="0" y="252"/>
                    <a:pt x="0" y="252"/>
                  </a:cubicBezTo>
                  <a:cubicBezTo>
                    <a:pt x="0" y="258"/>
                    <a:pt x="3" y="263"/>
                    <a:pt x="8" y="266"/>
                  </a:cubicBezTo>
                  <a:cubicBezTo>
                    <a:pt x="11" y="268"/>
                    <a:pt x="14" y="268"/>
                    <a:pt x="16" y="268"/>
                  </a:cubicBezTo>
                  <a:cubicBezTo>
                    <a:pt x="20" y="268"/>
                    <a:pt x="22" y="268"/>
                    <a:pt x="25" y="266"/>
                  </a:cubicBezTo>
                  <a:cubicBezTo>
                    <a:pt x="42" y="256"/>
                    <a:pt x="61" y="247"/>
                    <a:pt x="85" y="239"/>
                  </a:cubicBezTo>
                  <a:cubicBezTo>
                    <a:pt x="108" y="232"/>
                    <a:pt x="128" y="228"/>
                    <a:pt x="146" y="228"/>
                  </a:cubicBezTo>
                  <a:cubicBezTo>
                    <a:pt x="156" y="228"/>
                    <a:pt x="166" y="229"/>
                    <a:pt x="176" y="232"/>
                  </a:cubicBezTo>
                  <a:cubicBezTo>
                    <a:pt x="185" y="234"/>
                    <a:pt x="193" y="237"/>
                    <a:pt x="199" y="239"/>
                  </a:cubicBezTo>
                  <a:cubicBezTo>
                    <a:pt x="206" y="242"/>
                    <a:pt x="214" y="246"/>
                    <a:pt x="225" y="252"/>
                  </a:cubicBezTo>
                  <a:cubicBezTo>
                    <a:pt x="233" y="255"/>
                    <a:pt x="233" y="255"/>
                    <a:pt x="233" y="255"/>
                  </a:cubicBezTo>
                  <a:cubicBezTo>
                    <a:pt x="245" y="261"/>
                    <a:pt x="258" y="264"/>
                    <a:pt x="274" y="264"/>
                  </a:cubicBezTo>
                  <a:cubicBezTo>
                    <a:pt x="300" y="264"/>
                    <a:pt x="332" y="254"/>
                    <a:pt x="370" y="234"/>
                  </a:cubicBezTo>
                  <a:cubicBezTo>
                    <a:pt x="371" y="233"/>
                    <a:pt x="373" y="233"/>
                    <a:pt x="374" y="232"/>
                  </a:cubicBezTo>
                  <a:cubicBezTo>
                    <a:pt x="380" y="229"/>
                    <a:pt x="384" y="224"/>
                    <a:pt x="384" y="217"/>
                  </a:cubicBezTo>
                  <a:cubicBezTo>
                    <a:pt x="384" y="18"/>
                    <a:pt x="384" y="18"/>
                    <a:pt x="384" y="18"/>
                  </a:cubicBezTo>
                  <a:cubicBezTo>
                    <a:pt x="384" y="12"/>
                    <a:pt x="381" y="7"/>
                    <a:pt x="375" y="4"/>
                  </a:cubicBezTo>
                  <a:close/>
                  <a:moveTo>
                    <a:pt x="33" y="68"/>
                  </a:moveTo>
                  <a:cubicBezTo>
                    <a:pt x="70" y="47"/>
                    <a:pt x="103" y="36"/>
                    <a:pt x="133" y="35"/>
                  </a:cubicBezTo>
                  <a:cubicBezTo>
                    <a:pt x="133" y="86"/>
                    <a:pt x="133" y="86"/>
                    <a:pt x="133" y="86"/>
                  </a:cubicBezTo>
                  <a:cubicBezTo>
                    <a:pt x="104" y="88"/>
                    <a:pt x="70" y="98"/>
                    <a:pt x="33" y="117"/>
                  </a:cubicBezTo>
                  <a:lnTo>
                    <a:pt x="33" y="68"/>
                  </a:lnTo>
                  <a:close/>
                  <a:moveTo>
                    <a:pt x="133" y="195"/>
                  </a:moveTo>
                  <a:cubicBezTo>
                    <a:pt x="102" y="198"/>
                    <a:pt x="69" y="207"/>
                    <a:pt x="33" y="224"/>
                  </a:cubicBezTo>
                  <a:cubicBezTo>
                    <a:pt x="33" y="176"/>
                    <a:pt x="33" y="176"/>
                    <a:pt x="33" y="176"/>
                  </a:cubicBezTo>
                  <a:cubicBezTo>
                    <a:pt x="68" y="158"/>
                    <a:pt x="102" y="148"/>
                    <a:pt x="133" y="145"/>
                  </a:cubicBezTo>
                  <a:lnTo>
                    <a:pt x="133" y="195"/>
                  </a:lnTo>
                  <a:close/>
                  <a:moveTo>
                    <a:pt x="350" y="207"/>
                  </a:moveTo>
                  <a:cubicBezTo>
                    <a:pt x="320" y="223"/>
                    <a:pt x="295" y="231"/>
                    <a:pt x="274" y="231"/>
                  </a:cubicBezTo>
                  <a:cubicBezTo>
                    <a:pt x="265" y="231"/>
                    <a:pt x="257" y="230"/>
                    <a:pt x="250" y="227"/>
                  </a:cubicBezTo>
                  <a:cubicBezTo>
                    <a:pt x="250" y="178"/>
                    <a:pt x="250" y="178"/>
                    <a:pt x="250" y="178"/>
                  </a:cubicBezTo>
                  <a:cubicBezTo>
                    <a:pt x="276" y="185"/>
                    <a:pt x="309" y="179"/>
                    <a:pt x="350" y="159"/>
                  </a:cubicBezTo>
                  <a:lnTo>
                    <a:pt x="350" y="207"/>
                  </a:lnTo>
                  <a:close/>
                  <a:moveTo>
                    <a:pt x="350" y="96"/>
                  </a:moveTo>
                  <a:cubicBezTo>
                    <a:pt x="309" y="119"/>
                    <a:pt x="276" y="127"/>
                    <a:pt x="250" y="119"/>
                  </a:cubicBezTo>
                  <a:cubicBezTo>
                    <a:pt x="250" y="178"/>
                    <a:pt x="250" y="178"/>
                    <a:pt x="250" y="178"/>
                  </a:cubicBezTo>
                  <a:cubicBezTo>
                    <a:pt x="247" y="177"/>
                    <a:pt x="243" y="175"/>
                    <a:pt x="240" y="174"/>
                  </a:cubicBezTo>
                  <a:cubicBezTo>
                    <a:pt x="221" y="164"/>
                    <a:pt x="204" y="157"/>
                    <a:pt x="188" y="152"/>
                  </a:cubicBezTo>
                  <a:cubicBezTo>
                    <a:pt x="173" y="147"/>
                    <a:pt x="156" y="145"/>
                    <a:pt x="138" y="145"/>
                  </a:cubicBezTo>
                  <a:cubicBezTo>
                    <a:pt x="133" y="145"/>
                    <a:pt x="133" y="145"/>
                    <a:pt x="133" y="145"/>
                  </a:cubicBezTo>
                  <a:cubicBezTo>
                    <a:pt x="133" y="87"/>
                    <a:pt x="133" y="87"/>
                    <a:pt x="133" y="87"/>
                  </a:cubicBezTo>
                  <a:cubicBezTo>
                    <a:pt x="138" y="86"/>
                    <a:pt x="142" y="86"/>
                    <a:pt x="146" y="86"/>
                  </a:cubicBezTo>
                  <a:cubicBezTo>
                    <a:pt x="150" y="86"/>
                    <a:pt x="154" y="86"/>
                    <a:pt x="157" y="87"/>
                  </a:cubicBezTo>
                  <a:cubicBezTo>
                    <a:pt x="161" y="87"/>
                    <a:pt x="165" y="87"/>
                    <a:pt x="168" y="88"/>
                  </a:cubicBezTo>
                  <a:cubicBezTo>
                    <a:pt x="171" y="88"/>
                    <a:pt x="174" y="89"/>
                    <a:pt x="178" y="90"/>
                  </a:cubicBezTo>
                  <a:cubicBezTo>
                    <a:pt x="182" y="91"/>
                    <a:pt x="185" y="91"/>
                    <a:pt x="187" y="92"/>
                  </a:cubicBezTo>
                  <a:cubicBezTo>
                    <a:pt x="189" y="92"/>
                    <a:pt x="193" y="93"/>
                    <a:pt x="197" y="95"/>
                  </a:cubicBezTo>
                  <a:cubicBezTo>
                    <a:pt x="201" y="97"/>
                    <a:pt x="203" y="98"/>
                    <a:pt x="205" y="98"/>
                  </a:cubicBezTo>
                  <a:cubicBezTo>
                    <a:pt x="207" y="99"/>
                    <a:pt x="210" y="100"/>
                    <a:pt x="214" y="103"/>
                  </a:cubicBezTo>
                  <a:cubicBezTo>
                    <a:pt x="218" y="105"/>
                    <a:pt x="221" y="106"/>
                    <a:pt x="222" y="106"/>
                  </a:cubicBezTo>
                  <a:cubicBezTo>
                    <a:pt x="223" y="107"/>
                    <a:pt x="226" y="108"/>
                    <a:pt x="231" y="111"/>
                  </a:cubicBezTo>
                  <a:cubicBezTo>
                    <a:pt x="236" y="113"/>
                    <a:pt x="239" y="115"/>
                    <a:pt x="240" y="115"/>
                  </a:cubicBezTo>
                  <a:cubicBezTo>
                    <a:pt x="243" y="117"/>
                    <a:pt x="247" y="118"/>
                    <a:pt x="250" y="119"/>
                  </a:cubicBezTo>
                  <a:cubicBezTo>
                    <a:pt x="250" y="68"/>
                    <a:pt x="250" y="68"/>
                    <a:pt x="250" y="68"/>
                  </a:cubicBezTo>
                  <a:cubicBezTo>
                    <a:pt x="256" y="69"/>
                    <a:pt x="263" y="70"/>
                    <a:pt x="270" y="70"/>
                  </a:cubicBezTo>
                  <a:cubicBezTo>
                    <a:pt x="294" y="70"/>
                    <a:pt x="321" y="62"/>
                    <a:pt x="350" y="46"/>
                  </a:cubicBezTo>
                  <a:lnTo>
                    <a:pt x="350" y="96"/>
                  </a:lnTo>
                  <a:close/>
                  <a:moveTo>
                    <a:pt x="350" y="96"/>
                  </a:moveTo>
                  <a:cubicBezTo>
                    <a:pt x="350" y="96"/>
                    <a:pt x="350" y="96"/>
                    <a:pt x="350" y="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110"/>
          <p:cNvSpPr>
            <a:spLocks noEditPoints="1"/>
          </p:cNvSpPr>
          <p:nvPr/>
        </p:nvSpPr>
        <p:spPr bwMode="auto">
          <a:xfrm>
            <a:off x="10849157" y="3075232"/>
            <a:ext cx="613576" cy="613577"/>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05 w 400"/>
              <a:gd name="T27" fmla="*/ 212 h 400"/>
              <a:gd name="T28" fmla="*/ 187 w 400"/>
              <a:gd name="T29" fmla="*/ 330 h 400"/>
              <a:gd name="T30" fmla="*/ 175 w 400"/>
              <a:gd name="T31" fmla="*/ 335 h 400"/>
              <a:gd name="T32" fmla="*/ 163 w 400"/>
              <a:gd name="T33" fmla="*/ 330 h 400"/>
              <a:gd name="T34" fmla="*/ 137 w 400"/>
              <a:gd name="T35" fmla="*/ 304 h 400"/>
              <a:gd name="T36" fmla="*/ 132 w 400"/>
              <a:gd name="T37" fmla="*/ 292 h 400"/>
              <a:gd name="T38" fmla="*/ 137 w 400"/>
              <a:gd name="T39" fmla="*/ 280 h 400"/>
              <a:gd name="T40" fmla="*/ 217 w 400"/>
              <a:gd name="T41" fmla="*/ 200 h 400"/>
              <a:gd name="T42" fmla="*/ 137 w 400"/>
              <a:gd name="T43" fmla="*/ 120 h 400"/>
              <a:gd name="T44" fmla="*/ 132 w 400"/>
              <a:gd name="T45" fmla="*/ 108 h 400"/>
              <a:gd name="T46" fmla="*/ 137 w 400"/>
              <a:gd name="T47" fmla="*/ 97 h 400"/>
              <a:gd name="T48" fmla="*/ 163 w 400"/>
              <a:gd name="T49" fmla="*/ 70 h 400"/>
              <a:gd name="T50" fmla="*/ 175 w 400"/>
              <a:gd name="T51" fmla="*/ 65 h 400"/>
              <a:gd name="T52" fmla="*/ 187 w 400"/>
              <a:gd name="T53" fmla="*/ 70 h 400"/>
              <a:gd name="T54" fmla="*/ 305 w 400"/>
              <a:gd name="T55" fmla="*/ 188 h 400"/>
              <a:gd name="T56" fmla="*/ 310 w 400"/>
              <a:gd name="T57" fmla="*/ 200 h 400"/>
              <a:gd name="T58" fmla="*/ 305 w 400"/>
              <a:gd name="T59" fmla="*/ 212 h 400"/>
              <a:gd name="T60" fmla="*/ 305 w 400"/>
              <a:gd name="T61" fmla="*/ 212 h 400"/>
              <a:gd name="T62" fmla="*/ 305 w 400"/>
              <a:gd name="T63" fmla="*/ 21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05" y="212"/>
                </a:moveTo>
                <a:cubicBezTo>
                  <a:pt x="187" y="330"/>
                  <a:pt x="187" y="330"/>
                  <a:pt x="187" y="330"/>
                </a:cubicBezTo>
                <a:cubicBezTo>
                  <a:pt x="184" y="334"/>
                  <a:pt x="180" y="335"/>
                  <a:pt x="175" y="335"/>
                </a:cubicBezTo>
                <a:cubicBezTo>
                  <a:pt x="171" y="335"/>
                  <a:pt x="167" y="334"/>
                  <a:pt x="163" y="330"/>
                </a:cubicBezTo>
                <a:cubicBezTo>
                  <a:pt x="137" y="304"/>
                  <a:pt x="137" y="304"/>
                  <a:pt x="137" y="304"/>
                </a:cubicBezTo>
                <a:cubicBezTo>
                  <a:pt x="134" y="300"/>
                  <a:pt x="132" y="297"/>
                  <a:pt x="132" y="292"/>
                </a:cubicBezTo>
                <a:cubicBezTo>
                  <a:pt x="132" y="287"/>
                  <a:pt x="134" y="284"/>
                  <a:pt x="137" y="280"/>
                </a:cubicBezTo>
                <a:cubicBezTo>
                  <a:pt x="217" y="200"/>
                  <a:pt x="217" y="200"/>
                  <a:pt x="217" y="200"/>
                </a:cubicBezTo>
                <a:cubicBezTo>
                  <a:pt x="137" y="120"/>
                  <a:pt x="137" y="120"/>
                  <a:pt x="137" y="120"/>
                </a:cubicBezTo>
                <a:cubicBezTo>
                  <a:pt x="134" y="117"/>
                  <a:pt x="132" y="113"/>
                  <a:pt x="132" y="108"/>
                </a:cubicBezTo>
                <a:cubicBezTo>
                  <a:pt x="132" y="104"/>
                  <a:pt x="134" y="100"/>
                  <a:pt x="137" y="97"/>
                </a:cubicBezTo>
                <a:cubicBezTo>
                  <a:pt x="163" y="70"/>
                  <a:pt x="163" y="70"/>
                  <a:pt x="163" y="70"/>
                </a:cubicBezTo>
                <a:cubicBezTo>
                  <a:pt x="167" y="67"/>
                  <a:pt x="171" y="65"/>
                  <a:pt x="175" y="65"/>
                </a:cubicBezTo>
                <a:cubicBezTo>
                  <a:pt x="180" y="65"/>
                  <a:pt x="184" y="67"/>
                  <a:pt x="187" y="70"/>
                </a:cubicBezTo>
                <a:cubicBezTo>
                  <a:pt x="305" y="188"/>
                  <a:pt x="305" y="188"/>
                  <a:pt x="305" y="188"/>
                </a:cubicBezTo>
                <a:cubicBezTo>
                  <a:pt x="309" y="192"/>
                  <a:pt x="310" y="196"/>
                  <a:pt x="310" y="200"/>
                </a:cubicBezTo>
                <a:cubicBezTo>
                  <a:pt x="310" y="205"/>
                  <a:pt x="309" y="209"/>
                  <a:pt x="305" y="212"/>
                </a:cubicBezTo>
                <a:close/>
                <a:moveTo>
                  <a:pt x="305" y="212"/>
                </a:moveTo>
                <a:cubicBezTo>
                  <a:pt x="305" y="212"/>
                  <a:pt x="305" y="212"/>
                  <a:pt x="305" y="21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14"/>
          <p:cNvSpPr>
            <a:spLocks noEditPoints="1"/>
          </p:cNvSpPr>
          <p:nvPr/>
        </p:nvSpPr>
        <p:spPr bwMode="auto">
          <a:xfrm>
            <a:off x="11990798" y="3075232"/>
            <a:ext cx="613577" cy="613577"/>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264 w 400"/>
              <a:gd name="T27" fmla="*/ 280 h 400"/>
              <a:gd name="T28" fmla="*/ 269 w 400"/>
              <a:gd name="T29" fmla="*/ 292 h 400"/>
              <a:gd name="T30" fmla="*/ 264 w 400"/>
              <a:gd name="T31" fmla="*/ 304 h 400"/>
              <a:gd name="T32" fmla="*/ 237 w 400"/>
              <a:gd name="T33" fmla="*/ 330 h 400"/>
              <a:gd name="T34" fmla="*/ 225 w 400"/>
              <a:gd name="T35" fmla="*/ 335 h 400"/>
              <a:gd name="T36" fmla="*/ 214 w 400"/>
              <a:gd name="T37" fmla="*/ 330 h 400"/>
              <a:gd name="T38" fmla="*/ 95 w 400"/>
              <a:gd name="T39" fmla="*/ 212 h 400"/>
              <a:gd name="T40" fmla="*/ 90 w 400"/>
              <a:gd name="T41" fmla="*/ 200 h 400"/>
              <a:gd name="T42" fmla="*/ 95 w 400"/>
              <a:gd name="T43" fmla="*/ 188 h 400"/>
              <a:gd name="T44" fmla="*/ 214 w 400"/>
              <a:gd name="T45" fmla="*/ 70 h 400"/>
              <a:gd name="T46" fmla="*/ 225 w 400"/>
              <a:gd name="T47" fmla="*/ 65 h 400"/>
              <a:gd name="T48" fmla="*/ 237 w 400"/>
              <a:gd name="T49" fmla="*/ 70 h 400"/>
              <a:gd name="T50" fmla="*/ 264 w 400"/>
              <a:gd name="T51" fmla="*/ 97 h 400"/>
              <a:gd name="T52" fmla="*/ 269 w 400"/>
              <a:gd name="T53" fmla="*/ 108 h 400"/>
              <a:gd name="T54" fmla="*/ 264 w 400"/>
              <a:gd name="T55" fmla="*/ 120 h 400"/>
              <a:gd name="T56" fmla="*/ 184 w 400"/>
              <a:gd name="T57" fmla="*/ 200 h 400"/>
              <a:gd name="T58" fmla="*/ 264 w 400"/>
              <a:gd name="T59" fmla="*/ 280 h 400"/>
              <a:gd name="T60" fmla="*/ 264 w 400"/>
              <a:gd name="T61" fmla="*/ 280 h 400"/>
              <a:gd name="T62" fmla="*/ 264 w 400"/>
              <a:gd name="T63" fmla="*/ 28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264" y="280"/>
                </a:moveTo>
                <a:cubicBezTo>
                  <a:pt x="267" y="284"/>
                  <a:pt x="269" y="287"/>
                  <a:pt x="269" y="292"/>
                </a:cubicBezTo>
                <a:cubicBezTo>
                  <a:pt x="269" y="297"/>
                  <a:pt x="267" y="300"/>
                  <a:pt x="264" y="304"/>
                </a:cubicBezTo>
                <a:cubicBezTo>
                  <a:pt x="237" y="330"/>
                  <a:pt x="237" y="330"/>
                  <a:pt x="237" y="330"/>
                </a:cubicBezTo>
                <a:cubicBezTo>
                  <a:pt x="234" y="334"/>
                  <a:pt x="230" y="335"/>
                  <a:pt x="225" y="335"/>
                </a:cubicBezTo>
                <a:cubicBezTo>
                  <a:pt x="221" y="335"/>
                  <a:pt x="217" y="334"/>
                  <a:pt x="214" y="330"/>
                </a:cubicBezTo>
                <a:cubicBezTo>
                  <a:pt x="95" y="212"/>
                  <a:pt x="95" y="212"/>
                  <a:pt x="95" y="212"/>
                </a:cubicBezTo>
                <a:cubicBezTo>
                  <a:pt x="92" y="209"/>
                  <a:pt x="90" y="205"/>
                  <a:pt x="90" y="200"/>
                </a:cubicBezTo>
                <a:cubicBezTo>
                  <a:pt x="90" y="196"/>
                  <a:pt x="92" y="192"/>
                  <a:pt x="95" y="188"/>
                </a:cubicBezTo>
                <a:cubicBezTo>
                  <a:pt x="214" y="70"/>
                  <a:pt x="214" y="70"/>
                  <a:pt x="214" y="70"/>
                </a:cubicBezTo>
                <a:cubicBezTo>
                  <a:pt x="217" y="67"/>
                  <a:pt x="221" y="65"/>
                  <a:pt x="225" y="65"/>
                </a:cubicBezTo>
                <a:cubicBezTo>
                  <a:pt x="230" y="65"/>
                  <a:pt x="234" y="67"/>
                  <a:pt x="237" y="70"/>
                </a:cubicBezTo>
                <a:cubicBezTo>
                  <a:pt x="264" y="97"/>
                  <a:pt x="264" y="97"/>
                  <a:pt x="264" y="97"/>
                </a:cubicBezTo>
                <a:cubicBezTo>
                  <a:pt x="267" y="100"/>
                  <a:pt x="269" y="104"/>
                  <a:pt x="269" y="108"/>
                </a:cubicBezTo>
                <a:cubicBezTo>
                  <a:pt x="269" y="113"/>
                  <a:pt x="267" y="117"/>
                  <a:pt x="264" y="120"/>
                </a:cubicBezTo>
                <a:cubicBezTo>
                  <a:pt x="184" y="200"/>
                  <a:pt x="184" y="200"/>
                  <a:pt x="184" y="200"/>
                </a:cubicBezTo>
                <a:lnTo>
                  <a:pt x="264" y="280"/>
                </a:lnTo>
                <a:close/>
                <a:moveTo>
                  <a:pt x="264" y="280"/>
                </a:moveTo>
                <a:cubicBezTo>
                  <a:pt x="264" y="280"/>
                  <a:pt x="264" y="280"/>
                  <a:pt x="264" y="2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18"/>
          <p:cNvSpPr>
            <a:spLocks noEditPoints="1"/>
          </p:cNvSpPr>
          <p:nvPr/>
        </p:nvSpPr>
        <p:spPr bwMode="auto">
          <a:xfrm>
            <a:off x="792401" y="4258820"/>
            <a:ext cx="613576" cy="613577"/>
          </a:xfrm>
          <a:custGeom>
            <a:avLst/>
            <a:gdLst>
              <a:gd name="T0" fmla="*/ 393 w 400"/>
              <a:gd name="T1" fmla="*/ 162 h 400"/>
              <a:gd name="T2" fmla="*/ 335 w 400"/>
              <a:gd name="T3" fmla="*/ 130 h 400"/>
              <a:gd name="T4" fmla="*/ 362 w 400"/>
              <a:gd name="T5" fmla="*/ 94 h 400"/>
              <a:gd name="T6" fmla="*/ 362 w 400"/>
              <a:gd name="T7" fmla="*/ 82 h 400"/>
              <a:gd name="T8" fmla="*/ 313 w 400"/>
              <a:gd name="T9" fmla="*/ 35 h 400"/>
              <a:gd name="T10" fmla="*/ 269 w 400"/>
              <a:gd name="T11" fmla="*/ 65 h 400"/>
              <a:gd name="T12" fmla="*/ 239 w 400"/>
              <a:gd name="T13" fmla="*/ 8 h 400"/>
              <a:gd name="T14" fmla="*/ 229 w 400"/>
              <a:gd name="T15" fmla="*/ 0 h 400"/>
              <a:gd name="T16" fmla="*/ 162 w 400"/>
              <a:gd name="T17" fmla="*/ 7 h 400"/>
              <a:gd name="T18" fmla="*/ 131 w 400"/>
              <a:gd name="T19" fmla="*/ 66 h 400"/>
              <a:gd name="T20" fmla="*/ 88 w 400"/>
              <a:gd name="T21" fmla="*/ 35 h 400"/>
              <a:gd name="T22" fmla="*/ 38 w 400"/>
              <a:gd name="T23" fmla="*/ 82 h 400"/>
              <a:gd name="T24" fmla="*/ 38 w 400"/>
              <a:gd name="T25" fmla="*/ 94 h 400"/>
              <a:gd name="T26" fmla="*/ 56 w 400"/>
              <a:gd name="T27" fmla="*/ 154 h 400"/>
              <a:gd name="T28" fmla="*/ 2 w 400"/>
              <a:gd name="T29" fmla="*/ 165 h 400"/>
              <a:gd name="T30" fmla="*/ 0 w 400"/>
              <a:gd name="T31" fmla="*/ 229 h 400"/>
              <a:gd name="T32" fmla="*/ 8 w 400"/>
              <a:gd name="T33" fmla="*/ 238 h 400"/>
              <a:gd name="T34" fmla="*/ 66 w 400"/>
              <a:gd name="T35" fmla="*/ 271 h 400"/>
              <a:gd name="T36" fmla="*/ 39 w 400"/>
              <a:gd name="T37" fmla="*/ 307 h 400"/>
              <a:gd name="T38" fmla="*/ 38 w 400"/>
              <a:gd name="T39" fmla="*/ 319 h 400"/>
              <a:gd name="T40" fmla="*/ 88 w 400"/>
              <a:gd name="T41" fmla="*/ 365 h 400"/>
              <a:gd name="T42" fmla="*/ 131 w 400"/>
              <a:gd name="T43" fmla="*/ 335 h 400"/>
              <a:gd name="T44" fmla="*/ 162 w 400"/>
              <a:gd name="T45" fmla="*/ 393 h 400"/>
              <a:gd name="T46" fmla="*/ 171 w 400"/>
              <a:gd name="T47" fmla="*/ 400 h 400"/>
              <a:gd name="T48" fmla="*/ 239 w 400"/>
              <a:gd name="T49" fmla="*/ 393 h 400"/>
              <a:gd name="T50" fmla="*/ 270 w 400"/>
              <a:gd name="T51" fmla="*/ 335 h 400"/>
              <a:gd name="T52" fmla="*/ 313 w 400"/>
              <a:gd name="T53" fmla="*/ 365 h 400"/>
              <a:gd name="T54" fmla="*/ 363 w 400"/>
              <a:gd name="T55" fmla="*/ 319 h 400"/>
              <a:gd name="T56" fmla="*/ 363 w 400"/>
              <a:gd name="T57" fmla="*/ 306 h 400"/>
              <a:gd name="T58" fmla="*/ 345 w 400"/>
              <a:gd name="T59" fmla="*/ 246 h 400"/>
              <a:gd name="T60" fmla="*/ 398 w 400"/>
              <a:gd name="T61" fmla="*/ 236 h 400"/>
              <a:gd name="T62" fmla="*/ 400 w 400"/>
              <a:gd name="T63" fmla="*/ 172 h 400"/>
              <a:gd name="T64" fmla="*/ 247 w 400"/>
              <a:gd name="T65" fmla="*/ 247 h 400"/>
              <a:gd name="T66" fmla="*/ 153 w 400"/>
              <a:gd name="T67" fmla="*/ 247 h 400"/>
              <a:gd name="T68" fmla="*/ 153 w 400"/>
              <a:gd name="T69" fmla="*/ 153 h 400"/>
              <a:gd name="T70" fmla="*/ 247 w 400"/>
              <a:gd name="T71" fmla="*/ 153 h 400"/>
              <a:gd name="T72" fmla="*/ 247 w 400"/>
              <a:gd name="T73" fmla="*/ 247 h 400"/>
              <a:gd name="T74" fmla="*/ 247 w 400"/>
              <a:gd name="T75" fmla="*/ 2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0" h="400">
                <a:moveTo>
                  <a:pt x="398" y="166"/>
                </a:moveTo>
                <a:cubicBezTo>
                  <a:pt x="397" y="164"/>
                  <a:pt x="395" y="163"/>
                  <a:pt x="393" y="162"/>
                </a:cubicBezTo>
                <a:cubicBezTo>
                  <a:pt x="345" y="155"/>
                  <a:pt x="345" y="155"/>
                  <a:pt x="345" y="155"/>
                </a:cubicBezTo>
                <a:cubicBezTo>
                  <a:pt x="343" y="147"/>
                  <a:pt x="339" y="138"/>
                  <a:pt x="335" y="130"/>
                </a:cubicBezTo>
                <a:cubicBezTo>
                  <a:pt x="338" y="125"/>
                  <a:pt x="342" y="119"/>
                  <a:pt x="349" y="111"/>
                </a:cubicBezTo>
                <a:cubicBezTo>
                  <a:pt x="355" y="103"/>
                  <a:pt x="359" y="97"/>
                  <a:pt x="362" y="94"/>
                </a:cubicBezTo>
                <a:cubicBezTo>
                  <a:pt x="363" y="92"/>
                  <a:pt x="364" y="90"/>
                  <a:pt x="364" y="88"/>
                </a:cubicBezTo>
                <a:cubicBezTo>
                  <a:pt x="364" y="85"/>
                  <a:pt x="363" y="84"/>
                  <a:pt x="362" y="82"/>
                </a:cubicBezTo>
                <a:cubicBezTo>
                  <a:pt x="356" y="73"/>
                  <a:pt x="342" y="58"/>
                  <a:pt x="319" y="38"/>
                </a:cubicBezTo>
                <a:cubicBezTo>
                  <a:pt x="317" y="36"/>
                  <a:pt x="315" y="35"/>
                  <a:pt x="313" y="35"/>
                </a:cubicBezTo>
                <a:cubicBezTo>
                  <a:pt x="310" y="35"/>
                  <a:pt x="308" y="36"/>
                  <a:pt x="306" y="38"/>
                </a:cubicBezTo>
                <a:cubicBezTo>
                  <a:pt x="269" y="65"/>
                  <a:pt x="269" y="65"/>
                  <a:pt x="269" y="65"/>
                </a:cubicBezTo>
                <a:cubicBezTo>
                  <a:pt x="262" y="62"/>
                  <a:pt x="254" y="59"/>
                  <a:pt x="246" y="56"/>
                </a:cubicBezTo>
                <a:cubicBezTo>
                  <a:pt x="239" y="8"/>
                  <a:pt x="239" y="8"/>
                  <a:pt x="239" y="8"/>
                </a:cubicBezTo>
                <a:cubicBezTo>
                  <a:pt x="238" y="6"/>
                  <a:pt x="237" y="4"/>
                  <a:pt x="236" y="2"/>
                </a:cubicBezTo>
                <a:cubicBezTo>
                  <a:pt x="234" y="1"/>
                  <a:pt x="232" y="0"/>
                  <a:pt x="229" y="0"/>
                </a:cubicBezTo>
                <a:cubicBezTo>
                  <a:pt x="171" y="0"/>
                  <a:pt x="171" y="0"/>
                  <a:pt x="171" y="0"/>
                </a:cubicBezTo>
                <a:cubicBezTo>
                  <a:pt x="166" y="0"/>
                  <a:pt x="163" y="2"/>
                  <a:pt x="162" y="7"/>
                </a:cubicBezTo>
                <a:cubicBezTo>
                  <a:pt x="160" y="16"/>
                  <a:pt x="157" y="32"/>
                  <a:pt x="154" y="56"/>
                </a:cubicBezTo>
                <a:cubicBezTo>
                  <a:pt x="146" y="58"/>
                  <a:pt x="138" y="62"/>
                  <a:pt x="131" y="66"/>
                </a:cubicBezTo>
                <a:cubicBezTo>
                  <a:pt x="95" y="38"/>
                  <a:pt x="95" y="38"/>
                  <a:pt x="95" y="38"/>
                </a:cubicBezTo>
                <a:cubicBezTo>
                  <a:pt x="92" y="36"/>
                  <a:pt x="90" y="35"/>
                  <a:pt x="88" y="35"/>
                </a:cubicBezTo>
                <a:cubicBezTo>
                  <a:pt x="84" y="35"/>
                  <a:pt x="76" y="41"/>
                  <a:pt x="63" y="54"/>
                </a:cubicBezTo>
                <a:cubicBezTo>
                  <a:pt x="51" y="66"/>
                  <a:pt x="42" y="76"/>
                  <a:pt x="38" y="82"/>
                </a:cubicBezTo>
                <a:cubicBezTo>
                  <a:pt x="36" y="84"/>
                  <a:pt x="35" y="86"/>
                  <a:pt x="35" y="88"/>
                </a:cubicBezTo>
                <a:cubicBezTo>
                  <a:pt x="35" y="90"/>
                  <a:pt x="36" y="92"/>
                  <a:pt x="38" y="94"/>
                </a:cubicBezTo>
                <a:cubicBezTo>
                  <a:pt x="49" y="108"/>
                  <a:pt x="59" y="120"/>
                  <a:pt x="66" y="130"/>
                </a:cubicBezTo>
                <a:cubicBezTo>
                  <a:pt x="61" y="138"/>
                  <a:pt x="58" y="146"/>
                  <a:pt x="56" y="154"/>
                </a:cubicBezTo>
                <a:cubicBezTo>
                  <a:pt x="7" y="161"/>
                  <a:pt x="7" y="161"/>
                  <a:pt x="7" y="161"/>
                </a:cubicBezTo>
                <a:cubicBezTo>
                  <a:pt x="5" y="162"/>
                  <a:pt x="3" y="163"/>
                  <a:pt x="2" y="165"/>
                </a:cubicBezTo>
                <a:cubicBezTo>
                  <a:pt x="1" y="167"/>
                  <a:pt x="0" y="169"/>
                  <a:pt x="0" y="171"/>
                </a:cubicBezTo>
                <a:cubicBezTo>
                  <a:pt x="0" y="229"/>
                  <a:pt x="0" y="229"/>
                  <a:pt x="0" y="229"/>
                </a:cubicBezTo>
                <a:cubicBezTo>
                  <a:pt x="0" y="231"/>
                  <a:pt x="1" y="233"/>
                  <a:pt x="2" y="235"/>
                </a:cubicBezTo>
                <a:cubicBezTo>
                  <a:pt x="3" y="237"/>
                  <a:pt x="5" y="238"/>
                  <a:pt x="8" y="238"/>
                </a:cubicBezTo>
                <a:cubicBezTo>
                  <a:pt x="55" y="245"/>
                  <a:pt x="55" y="245"/>
                  <a:pt x="55" y="245"/>
                </a:cubicBezTo>
                <a:cubicBezTo>
                  <a:pt x="58" y="254"/>
                  <a:pt x="61" y="262"/>
                  <a:pt x="66" y="271"/>
                </a:cubicBezTo>
                <a:cubicBezTo>
                  <a:pt x="63" y="275"/>
                  <a:pt x="58" y="281"/>
                  <a:pt x="52" y="289"/>
                </a:cubicBezTo>
                <a:cubicBezTo>
                  <a:pt x="46" y="297"/>
                  <a:pt x="41" y="303"/>
                  <a:pt x="39" y="307"/>
                </a:cubicBezTo>
                <a:cubicBezTo>
                  <a:pt x="37" y="309"/>
                  <a:pt x="37" y="310"/>
                  <a:pt x="37" y="313"/>
                </a:cubicBezTo>
                <a:cubicBezTo>
                  <a:pt x="37" y="315"/>
                  <a:pt x="37" y="317"/>
                  <a:pt x="38" y="319"/>
                </a:cubicBezTo>
                <a:cubicBezTo>
                  <a:pt x="45" y="328"/>
                  <a:pt x="59" y="343"/>
                  <a:pt x="81" y="362"/>
                </a:cubicBezTo>
                <a:cubicBezTo>
                  <a:pt x="83" y="364"/>
                  <a:pt x="85" y="365"/>
                  <a:pt x="88" y="365"/>
                </a:cubicBezTo>
                <a:cubicBezTo>
                  <a:pt x="90" y="365"/>
                  <a:pt x="93" y="364"/>
                  <a:pt x="94" y="363"/>
                </a:cubicBezTo>
                <a:cubicBezTo>
                  <a:pt x="131" y="335"/>
                  <a:pt x="131" y="335"/>
                  <a:pt x="131" y="335"/>
                </a:cubicBezTo>
                <a:cubicBezTo>
                  <a:pt x="138" y="339"/>
                  <a:pt x="146" y="342"/>
                  <a:pt x="155" y="345"/>
                </a:cubicBezTo>
                <a:cubicBezTo>
                  <a:pt x="162" y="393"/>
                  <a:pt x="162" y="393"/>
                  <a:pt x="162" y="393"/>
                </a:cubicBezTo>
                <a:cubicBezTo>
                  <a:pt x="162" y="395"/>
                  <a:pt x="163" y="397"/>
                  <a:pt x="165" y="398"/>
                </a:cubicBezTo>
                <a:cubicBezTo>
                  <a:pt x="167" y="400"/>
                  <a:pt x="169" y="400"/>
                  <a:pt x="171" y="400"/>
                </a:cubicBezTo>
                <a:cubicBezTo>
                  <a:pt x="229" y="400"/>
                  <a:pt x="229" y="400"/>
                  <a:pt x="229" y="400"/>
                </a:cubicBezTo>
                <a:cubicBezTo>
                  <a:pt x="234" y="400"/>
                  <a:pt x="237" y="398"/>
                  <a:pt x="239" y="393"/>
                </a:cubicBezTo>
                <a:cubicBezTo>
                  <a:pt x="241" y="384"/>
                  <a:pt x="243" y="368"/>
                  <a:pt x="246" y="345"/>
                </a:cubicBezTo>
                <a:cubicBezTo>
                  <a:pt x="254" y="342"/>
                  <a:pt x="262" y="339"/>
                  <a:pt x="270" y="335"/>
                </a:cubicBezTo>
                <a:cubicBezTo>
                  <a:pt x="306" y="363"/>
                  <a:pt x="306" y="363"/>
                  <a:pt x="306" y="363"/>
                </a:cubicBezTo>
                <a:cubicBezTo>
                  <a:pt x="308" y="364"/>
                  <a:pt x="311" y="365"/>
                  <a:pt x="313" y="365"/>
                </a:cubicBezTo>
                <a:cubicBezTo>
                  <a:pt x="316" y="365"/>
                  <a:pt x="325" y="359"/>
                  <a:pt x="337" y="347"/>
                </a:cubicBezTo>
                <a:cubicBezTo>
                  <a:pt x="350" y="334"/>
                  <a:pt x="358" y="325"/>
                  <a:pt x="363" y="319"/>
                </a:cubicBezTo>
                <a:cubicBezTo>
                  <a:pt x="364" y="317"/>
                  <a:pt x="365" y="315"/>
                  <a:pt x="365" y="313"/>
                </a:cubicBezTo>
                <a:cubicBezTo>
                  <a:pt x="365" y="310"/>
                  <a:pt x="364" y="308"/>
                  <a:pt x="363" y="306"/>
                </a:cubicBezTo>
                <a:cubicBezTo>
                  <a:pt x="350" y="291"/>
                  <a:pt x="341" y="279"/>
                  <a:pt x="335" y="270"/>
                </a:cubicBezTo>
                <a:cubicBezTo>
                  <a:pt x="338" y="264"/>
                  <a:pt x="342" y="256"/>
                  <a:pt x="345" y="246"/>
                </a:cubicBezTo>
                <a:cubicBezTo>
                  <a:pt x="393" y="239"/>
                  <a:pt x="393" y="239"/>
                  <a:pt x="393" y="239"/>
                </a:cubicBezTo>
                <a:cubicBezTo>
                  <a:pt x="395" y="239"/>
                  <a:pt x="397" y="238"/>
                  <a:pt x="398" y="236"/>
                </a:cubicBezTo>
                <a:cubicBezTo>
                  <a:pt x="400" y="234"/>
                  <a:pt x="400" y="232"/>
                  <a:pt x="400" y="230"/>
                </a:cubicBezTo>
                <a:cubicBezTo>
                  <a:pt x="400" y="172"/>
                  <a:pt x="400" y="172"/>
                  <a:pt x="400" y="172"/>
                </a:cubicBezTo>
                <a:cubicBezTo>
                  <a:pt x="400" y="170"/>
                  <a:pt x="400" y="168"/>
                  <a:pt x="398" y="166"/>
                </a:cubicBezTo>
                <a:close/>
                <a:moveTo>
                  <a:pt x="247" y="247"/>
                </a:moveTo>
                <a:cubicBezTo>
                  <a:pt x="234" y="260"/>
                  <a:pt x="219" y="267"/>
                  <a:pt x="200" y="267"/>
                </a:cubicBezTo>
                <a:cubicBezTo>
                  <a:pt x="182" y="267"/>
                  <a:pt x="166" y="260"/>
                  <a:pt x="153" y="247"/>
                </a:cubicBezTo>
                <a:cubicBezTo>
                  <a:pt x="140" y="234"/>
                  <a:pt x="133" y="219"/>
                  <a:pt x="133" y="200"/>
                </a:cubicBezTo>
                <a:cubicBezTo>
                  <a:pt x="133" y="182"/>
                  <a:pt x="140" y="166"/>
                  <a:pt x="153" y="153"/>
                </a:cubicBezTo>
                <a:cubicBezTo>
                  <a:pt x="166" y="140"/>
                  <a:pt x="182" y="133"/>
                  <a:pt x="200" y="133"/>
                </a:cubicBezTo>
                <a:cubicBezTo>
                  <a:pt x="219" y="133"/>
                  <a:pt x="234" y="140"/>
                  <a:pt x="247" y="153"/>
                </a:cubicBezTo>
                <a:cubicBezTo>
                  <a:pt x="260" y="166"/>
                  <a:pt x="267" y="182"/>
                  <a:pt x="267" y="200"/>
                </a:cubicBezTo>
                <a:cubicBezTo>
                  <a:pt x="267" y="219"/>
                  <a:pt x="260" y="234"/>
                  <a:pt x="247" y="247"/>
                </a:cubicBezTo>
                <a:close/>
                <a:moveTo>
                  <a:pt x="247" y="247"/>
                </a:moveTo>
                <a:cubicBezTo>
                  <a:pt x="247" y="247"/>
                  <a:pt x="247" y="247"/>
                  <a:pt x="247" y="24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8" name="Group 57"/>
          <p:cNvGrpSpPr/>
          <p:nvPr/>
        </p:nvGrpSpPr>
        <p:grpSpPr>
          <a:xfrm>
            <a:off x="3264844" y="4284251"/>
            <a:ext cx="741057" cy="562714"/>
            <a:chOff x="3579813" y="8523288"/>
            <a:chExt cx="1827212" cy="1387475"/>
          </a:xfrm>
          <a:solidFill>
            <a:schemeClr val="tx1"/>
          </a:solidFill>
        </p:grpSpPr>
        <p:sp>
          <p:nvSpPr>
            <p:cNvPr id="59" name="Freeform 122"/>
            <p:cNvSpPr>
              <a:spLocks noEditPoints="1"/>
            </p:cNvSpPr>
            <p:nvPr/>
          </p:nvSpPr>
          <p:spPr bwMode="auto">
            <a:xfrm>
              <a:off x="3579813" y="9656763"/>
              <a:ext cx="1763712" cy="254000"/>
            </a:xfrm>
            <a:custGeom>
              <a:avLst/>
              <a:gdLst>
                <a:gd name="T0" fmla="*/ 20 w 467"/>
                <a:gd name="T1" fmla="*/ 48 h 67"/>
                <a:gd name="T2" fmla="*/ 67 w 467"/>
                <a:gd name="T3" fmla="*/ 67 h 67"/>
                <a:gd name="T4" fmla="*/ 400 w 467"/>
                <a:gd name="T5" fmla="*/ 67 h 67"/>
                <a:gd name="T6" fmla="*/ 448 w 467"/>
                <a:gd name="T7" fmla="*/ 48 h 67"/>
                <a:gd name="T8" fmla="*/ 467 w 467"/>
                <a:gd name="T9" fmla="*/ 0 h 67"/>
                <a:gd name="T10" fmla="*/ 0 w 467"/>
                <a:gd name="T11" fmla="*/ 0 h 67"/>
                <a:gd name="T12" fmla="*/ 20 w 467"/>
                <a:gd name="T13" fmla="*/ 48 h 67"/>
                <a:gd name="T14" fmla="*/ 20 w 467"/>
                <a:gd name="T15" fmla="*/ 48 h 67"/>
                <a:gd name="T16" fmla="*/ 20 w 467"/>
                <a:gd name="T17" fmla="*/ 4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67">
                  <a:moveTo>
                    <a:pt x="20" y="48"/>
                  </a:moveTo>
                  <a:cubicBezTo>
                    <a:pt x="33" y="61"/>
                    <a:pt x="48" y="67"/>
                    <a:pt x="67" y="67"/>
                  </a:cubicBezTo>
                  <a:cubicBezTo>
                    <a:pt x="400" y="67"/>
                    <a:pt x="400" y="67"/>
                    <a:pt x="400" y="67"/>
                  </a:cubicBezTo>
                  <a:cubicBezTo>
                    <a:pt x="419" y="67"/>
                    <a:pt x="435" y="61"/>
                    <a:pt x="448" y="48"/>
                  </a:cubicBezTo>
                  <a:cubicBezTo>
                    <a:pt x="461" y="34"/>
                    <a:pt x="467" y="19"/>
                    <a:pt x="467" y="0"/>
                  </a:cubicBezTo>
                  <a:cubicBezTo>
                    <a:pt x="0" y="0"/>
                    <a:pt x="0" y="0"/>
                    <a:pt x="0" y="0"/>
                  </a:cubicBezTo>
                  <a:cubicBezTo>
                    <a:pt x="0" y="19"/>
                    <a:pt x="7" y="34"/>
                    <a:pt x="20" y="48"/>
                  </a:cubicBezTo>
                  <a:close/>
                  <a:moveTo>
                    <a:pt x="20" y="48"/>
                  </a:moveTo>
                  <a:cubicBezTo>
                    <a:pt x="20" y="48"/>
                    <a:pt x="20" y="48"/>
                    <a:pt x="20"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23"/>
            <p:cNvSpPr>
              <a:spLocks noEditPoints="1"/>
            </p:cNvSpPr>
            <p:nvPr/>
          </p:nvSpPr>
          <p:spPr bwMode="auto">
            <a:xfrm>
              <a:off x="3832225" y="8523288"/>
              <a:ext cx="1574800" cy="1008063"/>
            </a:xfrm>
            <a:custGeom>
              <a:avLst/>
              <a:gdLst>
                <a:gd name="T0" fmla="*/ 58 w 417"/>
                <a:gd name="T1" fmla="*/ 267 h 267"/>
                <a:gd name="T2" fmla="*/ 242 w 417"/>
                <a:gd name="T3" fmla="*/ 267 h 267"/>
                <a:gd name="T4" fmla="*/ 283 w 417"/>
                <a:gd name="T5" fmla="*/ 250 h 267"/>
                <a:gd name="T6" fmla="*/ 300 w 417"/>
                <a:gd name="T7" fmla="*/ 209 h 267"/>
                <a:gd name="T8" fmla="*/ 300 w 417"/>
                <a:gd name="T9" fmla="*/ 200 h 267"/>
                <a:gd name="T10" fmla="*/ 317 w 417"/>
                <a:gd name="T11" fmla="*/ 200 h 267"/>
                <a:gd name="T12" fmla="*/ 388 w 417"/>
                <a:gd name="T13" fmla="*/ 171 h 267"/>
                <a:gd name="T14" fmla="*/ 417 w 417"/>
                <a:gd name="T15" fmla="*/ 100 h 267"/>
                <a:gd name="T16" fmla="*/ 388 w 417"/>
                <a:gd name="T17" fmla="*/ 29 h 267"/>
                <a:gd name="T18" fmla="*/ 317 w 417"/>
                <a:gd name="T19" fmla="*/ 0 h 267"/>
                <a:gd name="T20" fmla="*/ 16 w 417"/>
                <a:gd name="T21" fmla="*/ 0 h 267"/>
                <a:gd name="T22" fmla="*/ 5 w 417"/>
                <a:gd name="T23" fmla="*/ 5 h 267"/>
                <a:gd name="T24" fmla="*/ 0 w 417"/>
                <a:gd name="T25" fmla="*/ 17 h 267"/>
                <a:gd name="T26" fmla="*/ 0 w 417"/>
                <a:gd name="T27" fmla="*/ 209 h 267"/>
                <a:gd name="T28" fmla="*/ 17 w 417"/>
                <a:gd name="T29" fmla="*/ 250 h 267"/>
                <a:gd name="T30" fmla="*/ 58 w 417"/>
                <a:gd name="T31" fmla="*/ 267 h 267"/>
                <a:gd name="T32" fmla="*/ 300 w 417"/>
                <a:gd name="T33" fmla="*/ 50 h 267"/>
                <a:gd name="T34" fmla="*/ 317 w 417"/>
                <a:gd name="T35" fmla="*/ 50 h 267"/>
                <a:gd name="T36" fmla="*/ 352 w 417"/>
                <a:gd name="T37" fmla="*/ 65 h 267"/>
                <a:gd name="T38" fmla="*/ 367 w 417"/>
                <a:gd name="T39" fmla="*/ 100 h 267"/>
                <a:gd name="T40" fmla="*/ 352 w 417"/>
                <a:gd name="T41" fmla="*/ 136 h 267"/>
                <a:gd name="T42" fmla="*/ 317 w 417"/>
                <a:gd name="T43" fmla="*/ 150 h 267"/>
                <a:gd name="T44" fmla="*/ 300 w 417"/>
                <a:gd name="T45" fmla="*/ 150 h 267"/>
                <a:gd name="T46" fmla="*/ 300 w 417"/>
                <a:gd name="T47" fmla="*/ 50 h 267"/>
                <a:gd name="T48" fmla="*/ 300 w 417"/>
                <a:gd name="T49" fmla="*/ 50 h 267"/>
                <a:gd name="T50" fmla="*/ 300 w 417"/>
                <a:gd name="T51" fmla="*/ 5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7" h="267">
                  <a:moveTo>
                    <a:pt x="58" y="267"/>
                  </a:moveTo>
                  <a:cubicBezTo>
                    <a:pt x="242" y="267"/>
                    <a:pt x="242" y="267"/>
                    <a:pt x="242" y="267"/>
                  </a:cubicBezTo>
                  <a:cubicBezTo>
                    <a:pt x="258" y="267"/>
                    <a:pt x="271" y="261"/>
                    <a:pt x="283" y="250"/>
                  </a:cubicBezTo>
                  <a:cubicBezTo>
                    <a:pt x="294" y="238"/>
                    <a:pt x="300" y="225"/>
                    <a:pt x="300" y="209"/>
                  </a:cubicBezTo>
                  <a:cubicBezTo>
                    <a:pt x="300" y="200"/>
                    <a:pt x="300" y="200"/>
                    <a:pt x="300" y="200"/>
                  </a:cubicBezTo>
                  <a:cubicBezTo>
                    <a:pt x="317" y="200"/>
                    <a:pt x="317" y="200"/>
                    <a:pt x="317" y="200"/>
                  </a:cubicBezTo>
                  <a:cubicBezTo>
                    <a:pt x="344" y="200"/>
                    <a:pt x="368" y="190"/>
                    <a:pt x="388" y="171"/>
                  </a:cubicBezTo>
                  <a:cubicBezTo>
                    <a:pt x="407" y="151"/>
                    <a:pt x="417" y="128"/>
                    <a:pt x="417" y="100"/>
                  </a:cubicBezTo>
                  <a:cubicBezTo>
                    <a:pt x="417" y="72"/>
                    <a:pt x="407" y="49"/>
                    <a:pt x="388" y="29"/>
                  </a:cubicBezTo>
                  <a:cubicBezTo>
                    <a:pt x="368" y="10"/>
                    <a:pt x="344" y="0"/>
                    <a:pt x="317" y="0"/>
                  </a:cubicBezTo>
                  <a:cubicBezTo>
                    <a:pt x="16" y="0"/>
                    <a:pt x="16" y="0"/>
                    <a:pt x="16" y="0"/>
                  </a:cubicBezTo>
                  <a:cubicBezTo>
                    <a:pt x="12" y="0"/>
                    <a:pt x="8" y="2"/>
                    <a:pt x="5" y="5"/>
                  </a:cubicBezTo>
                  <a:cubicBezTo>
                    <a:pt x="1" y="8"/>
                    <a:pt x="0" y="12"/>
                    <a:pt x="0" y="17"/>
                  </a:cubicBezTo>
                  <a:cubicBezTo>
                    <a:pt x="0" y="209"/>
                    <a:pt x="0" y="209"/>
                    <a:pt x="0" y="209"/>
                  </a:cubicBezTo>
                  <a:cubicBezTo>
                    <a:pt x="0" y="225"/>
                    <a:pt x="5" y="238"/>
                    <a:pt x="17" y="250"/>
                  </a:cubicBezTo>
                  <a:cubicBezTo>
                    <a:pt x="28" y="261"/>
                    <a:pt x="42" y="267"/>
                    <a:pt x="58" y="267"/>
                  </a:cubicBezTo>
                  <a:close/>
                  <a:moveTo>
                    <a:pt x="300" y="50"/>
                  </a:moveTo>
                  <a:cubicBezTo>
                    <a:pt x="317" y="50"/>
                    <a:pt x="317" y="50"/>
                    <a:pt x="317" y="50"/>
                  </a:cubicBezTo>
                  <a:cubicBezTo>
                    <a:pt x="331" y="50"/>
                    <a:pt x="343" y="55"/>
                    <a:pt x="352" y="65"/>
                  </a:cubicBezTo>
                  <a:cubicBezTo>
                    <a:pt x="362" y="74"/>
                    <a:pt x="367" y="86"/>
                    <a:pt x="367" y="100"/>
                  </a:cubicBezTo>
                  <a:cubicBezTo>
                    <a:pt x="367" y="114"/>
                    <a:pt x="362" y="126"/>
                    <a:pt x="352" y="136"/>
                  </a:cubicBezTo>
                  <a:cubicBezTo>
                    <a:pt x="343" y="145"/>
                    <a:pt x="331" y="150"/>
                    <a:pt x="317" y="150"/>
                  </a:cubicBezTo>
                  <a:cubicBezTo>
                    <a:pt x="300" y="150"/>
                    <a:pt x="300" y="150"/>
                    <a:pt x="300" y="150"/>
                  </a:cubicBezTo>
                  <a:lnTo>
                    <a:pt x="300" y="50"/>
                  </a:lnTo>
                  <a:close/>
                  <a:moveTo>
                    <a:pt x="300" y="50"/>
                  </a:moveTo>
                  <a:cubicBezTo>
                    <a:pt x="300" y="50"/>
                    <a:pt x="300" y="50"/>
                    <a:pt x="300" y="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1" name="Group 60"/>
          <p:cNvGrpSpPr/>
          <p:nvPr/>
        </p:nvGrpSpPr>
        <p:grpSpPr>
          <a:xfrm>
            <a:off x="4619979" y="4291334"/>
            <a:ext cx="730111" cy="548549"/>
            <a:chOff x="6265863" y="8416925"/>
            <a:chExt cx="1800224" cy="1352550"/>
          </a:xfrm>
          <a:solidFill>
            <a:schemeClr val="tx1"/>
          </a:solidFill>
        </p:grpSpPr>
        <p:sp>
          <p:nvSpPr>
            <p:cNvPr id="62" name="Freeform 127"/>
            <p:cNvSpPr>
              <a:spLocks noEditPoints="1"/>
            </p:cNvSpPr>
            <p:nvPr/>
          </p:nvSpPr>
          <p:spPr bwMode="auto">
            <a:xfrm>
              <a:off x="6919913" y="8416925"/>
              <a:ext cx="493712" cy="1352550"/>
            </a:xfrm>
            <a:custGeom>
              <a:avLst/>
              <a:gdLst>
                <a:gd name="T0" fmla="*/ 124 w 131"/>
                <a:gd name="T1" fmla="*/ 5 h 358"/>
                <a:gd name="T2" fmla="*/ 108 w 131"/>
                <a:gd name="T3" fmla="*/ 0 h 358"/>
                <a:gd name="T4" fmla="*/ 102 w 131"/>
                <a:gd name="T5" fmla="*/ 1 h 358"/>
                <a:gd name="T6" fmla="*/ 98 w 131"/>
                <a:gd name="T7" fmla="*/ 6 h 358"/>
                <a:gd name="T8" fmla="*/ 1 w 131"/>
                <a:gd name="T9" fmla="*/ 343 h 358"/>
                <a:gd name="T10" fmla="*/ 2 w 131"/>
                <a:gd name="T11" fmla="*/ 349 h 358"/>
                <a:gd name="T12" fmla="*/ 7 w 131"/>
                <a:gd name="T13" fmla="*/ 353 h 358"/>
                <a:gd name="T14" fmla="*/ 23 w 131"/>
                <a:gd name="T15" fmla="*/ 358 h 358"/>
                <a:gd name="T16" fmla="*/ 29 w 131"/>
                <a:gd name="T17" fmla="*/ 357 h 358"/>
                <a:gd name="T18" fmla="*/ 33 w 131"/>
                <a:gd name="T19" fmla="*/ 352 h 358"/>
                <a:gd name="T20" fmla="*/ 130 w 131"/>
                <a:gd name="T21" fmla="*/ 15 h 358"/>
                <a:gd name="T22" fmla="*/ 130 w 131"/>
                <a:gd name="T23" fmla="*/ 9 h 358"/>
                <a:gd name="T24" fmla="*/ 124 w 131"/>
                <a:gd name="T25" fmla="*/ 5 h 358"/>
                <a:gd name="T26" fmla="*/ 124 w 131"/>
                <a:gd name="T27" fmla="*/ 5 h 358"/>
                <a:gd name="T28" fmla="*/ 124 w 131"/>
                <a:gd name="T29" fmla="*/ 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358">
                  <a:moveTo>
                    <a:pt x="124" y="5"/>
                  </a:moveTo>
                  <a:cubicBezTo>
                    <a:pt x="108" y="0"/>
                    <a:pt x="108" y="0"/>
                    <a:pt x="108" y="0"/>
                  </a:cubicBezTo>
                  <a:cubicBezTo>
                    <a:pt x="106" y="0"/>
                    <a:pt x="104" y="0"/>
                    <a:pt x="102" y="1"/>
                  </a:cubicBezTo>
                  <a:cubicBezTo>
                    <a:pt x="100" y="2"/>
                    <a:pt x="99" y="4"/>
                    <a:pt x="98" y="6"/>
                  </a:cubicBezTo>
                  <a:cubicBezTo>
                    <a:pt x="1" y="343"/>
                    <a:pt x="1" y="343"/>
                    <a:pt x="1" y="343"/>
                  </a:cubicBezTo>
                  <a:cubicBezTo>
                    <a:pt x="0" y="345"/>
                    <a:pt x="0" y="347"/>
                    <a:pt x="2" y="349"/>
                  </a:cubicBezTo>
                  <a:cubicBezTo>
                    <a:pt x="3" y="351"/>
                    <a:pt x="4" y="352"/>
                    <a:pt x="7" y="353"/>
                  </a:cubicBezTo>
                  <a:cubicBezTo>
                    <a:pt x="23" y="358"/>
                    <a:pt x="23" y="358"/>
                    <a:pt x="23" y="358"/>
                  </a:cubicBezTo>
                  <a:cubicBezTo>
                    <a:pt x="25" y="358"/>
                    <a:pt x="27" y="358"/>
                    <a:pt x="29" y="357"/>
                  </a:cubicBezTo>
                  <a:cubicBezTo>
                    <a:pt x="31" y="356"/>
                    <a:pt x="32" y="354"/>
                    <a:pt x="33" y="352"/>
                  </a:cubicBezTo>
                  <a:cubicBezTo>
                    <a:pt x="130" y="15"/>
                    <a:pt x="130" y="15"/>
                    <a:pt x="130" y="15"/>
                  </a:cubicBezTo>
                  <a:cubicBezTo>
                    <a:pt x="131" y="13"/>
                    <a:pt x="131" y="11"/>
                    <a:pt x="130" y="9"/>
                  </a:cubicBezTo>
                  <a:cubicBezTo>
                    <a:pt x="128" y="7"/>
                    <a:pt x="127" y="6"/>
                    <a:pt x="124" y="5"/>
                  </a:cubicBezTo>
                  <a:close/>
                  <a:moveTo>
                    <a:pt x="124" y="5"/>
                  </a:moveTo>
                  <a:cubicBezTo>
                    <a:pt x="124" y="5"/>
                    <a:pt x="124" y="5"/>
                    <a:pt x="12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28"/>
            <p:cNvSpPr>
              <a:spLocks noEditPoints="1"/>
            </p:cNvSpPr>
            <p:nvPr/>
          </p:nvSpPr>
          <p:spPr bwMode="auto">
            <a:xfrm>
              <a:off x="6265863" y="8602663"/>
              <a:ext cx="574675" cy="982663"/>
            </a:xfrm>
            <a:custGeom>
              <a:avLst/>
              <a:gdLst>
                <a:gd name="T0" fmla="*/ 152 w 152"/>
                <a:gd name="T1" fmla="*/ 22 h 260"/>
                <a:gd name="T2" fmla="*/ 149 w 152"/>
                <a:gd name="T3" fmla="*/ 16 h 260"/>
                <a:gd name="T4" fmla="*/ 136 w 152"/>
                <a:gd name="T5" fmla="*/ 2 h 260"/>
                <a:gd name="T6" fmla="*/ 130 w 152"/>
                <a:gd name="T7" fmla="*/ 0 h 260"/>
                <a:gd name="T8" fmla="*/ 124 w 152"/>
                <a:gd name="T9" fmla="*/ 2 h 260"/>
                <a:gd name="T10" fmla="*/ 3 w 152"/>
                <a:gd name="T11" fmla="*/ 124 h 260"/>
                <a:gd name="T12" fmla="*/ 0 w 152"/>
                <a:gd name="T13" fmla="*/ 130 h 260"/>
                <a:gd name="T14" fmla="*/ 3 w 152"/>
                <a:gd name="T15" fmla="*/ 136 h 260"/>
                <a:gd name="T16" fmla="*/ 124 w 152"/>
                <a:gd name="T17" fmla="*/ 257 h 260"/>
                <a:gd name="T18" fmla="*/ 130 w 152"/>
                <a:gd name="T19" fmla="*/ 260 h 260"/>
                <a:gd name="T20" fmla="*/ 136 w 152"/>
                <a:gd name="T21" fmla="*/ 257 h 260"/>
                <a:gd name="T22" fmla="*/ 149 w 152"/>
                <a:gd name="T23" fmla="*/ 244 h 260"/>
                <a:gd name="T24" fmla="*/ 152 w 152"/>
                <a:gd name="T25" fmla="*/ 238 h 260"/>
                <a:gd name="T26" fmla="*/ 149 w 152"/>
                <a:gd name="T27" fmla="*/ 232 h 260"/>
                <a:gd name="T28" fmla="*/ 47 w 152"/>
                <a:gd name="T29" fmla="*/ 130 h 260"/>
                <a:gd name="T30" fmla="*/ 149 w 152"/>
                <a:gd name="T31" fmla="*/ 28 h 260"/>
                <a:gd name="T32" fmla="*/ 152 w 152"/>
                <a:gd name="T33" fmla="*/ 22 h 260"/>
                <a:gd name="T34" fmla="*/ 152 w 152"/>
                <a:gd name="T35" fmla="*/ 22 h 260"/>
                <a:gd name="T36" fmla="*/ 152 w 152"/>
                <a:gd name="T37" fmla="*/ 2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260">
                  <a:moveTo>
                    <a:pt x="152" y="22"/>
                  </a:moveTo>
                  <a:cubicBezTo>
                    <a:pt x="152" y="19"/>
                    <a:pt x="151" y="17"/>
                    <a:pt x="149" y="16"/>
                  </a:cubicBezTo>
                  <a:cubicBezTo>
                    <a:pt x="136" y="2"/>
                    <a:pt x="136" y="2"/>
                    <a:pt x="136" y="2"/>
                  </a:cubicBezTo>
                  <a:cubicBezTo>
                    <a:pt x="134" y="1"/>
                    <a:pt x="132" y="0"/>
                    <a:pt x="130" y="0"/>
                  </a:cubicBezTo>
                  <a:cubicBezTo>
                    <a:pt x="128" y="0"/>
                    <a:pt x="126" y="1"/>
                    <a:pt x="124" y="2"/>
                  </a:cubicBezTo>
                  <a:cubicBezTo>
                    <a:pt x="3" y="124"/>
                    <a:pt x="3" y="124"/>
                    <a:pt x="3" y="124"/>
                  </a:cubicBezTo>
                  <a:cubicBezTo>
                    <a:pt x="1" y="126"/>
                    <a:pt x="0" y="128"/>
                    <a:pt x="0" y="130"/>
                  </a:cubicBezTo>
                  <a:cubicBezTo>
                    <a:pt x="0" y="132"/>
                    <a:pt x="1" y="134"/>
                    <a:pt x="3" y="136"/>
                  </a:cubicBezTo>
                  <a:cubicBezTo>
                    <a:pt x="124" y="257"/>
                    <a:pt x="124" y="257"/>
                    <a:pt x="124" y="257"/>
                  </a:cubicBezTo>
                  <a:cubicBezTo>
                    <a:pt x="126" y="259"/>
                    <a:pt x="128" y="260"/>
                    <a:pt x="130" y="260"/>
                  </a:cubicBezTo>
                  <a:cubicBezTo>
                    <a:pt x="132" y="260"/>
                    <a:pt x="134" y="259"/>
                    <a:pt x="136" y="257"/>
                  </a:cubicBezTo>
                  <a:cubicBezTo>
                    <a:pt x="149" y="244"/>
                    <a:pt x="149" y="244"/>
                    <a:pt x="149" y="244"/>
                  </a:cubicBezTo>
                  <a:cubicBezTo>
                    <a:pt x="151" y="243"/>
                    <a:pt x="152" y="241"/>
                    <a:pt x="152" y="238"/>
                  </a:cubicBezTo>
                  <a:cubicBezTo>
                    <a:pt x="152" y="236"/>
                    <a:pt x="151" y="234"/>
                    <a:pt x="149" y="232"/>
                  </a:cubicBezTo>
                  <a:cubicBezTo>
                    <a:pt x="47" y="130"/>
                    <a:pt x="47" y="130"/>
                    <a:pt x="47" y="130"/>
                  </a:cubicBezTo>
                  <a:cubicBezTo>
                    <a:pt x="149" y="28"/>
                    <a:pt x="149" y="28"/>
                    <a:pt x="149" y="28"/>
                  </a:cubicBezTo>
                  <a:cubicBezTo>
                    <a:pt x="151" y="26"/>
                    <a:pt x="152" y="24"/>
                    <a:pt x="152" y="22"/>
                  </a:cubicBezTo>
                  <a:close/>
                  <a:moveTo>
                    <a:pt x="152" y="22"/>
                  </a:moveTo>
                  <a:cubicBezTo>
                    <a:pt x="152" y="22"/>
                    <a:pt x="152" y="22"/>
                    <a:pt x="152"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29"/>
            <p:cNvSpPr>
              <a:spLocks noEditPoints="1"/>
            </p:cNvSpPr>
            <p:nvPr/>
          </p:nvSpPr>
          <p:spPr bwMode="auto">
            <a:xfrm>
              <a:off x="7493000" y="8602663"/>
              <a:ext cx="573087" cy="982663"/>
            </a:xfrm>
            <a:custGeom>
              <a:avLst/>
              <a:gdLst>
                <a:gd name="T0" fmla="*/ 150 w 152"/>
                <a:gd name="T1" fmla="*/ 124 h 260"/>
                <a:gd name="T2" fmla="*/ 28 w 152"/>
                <a:gd name="T3" fmla="*/ 2 h 260"/>
                <a:gd name="T4" fmla="*/ 22 w 152"/>
                <a:gd name="T5" fmla="*/ 0 h 260"/>
                <a:gd name="T6" fmla="*/ 16 w 152"/>
                <a:gd name="T7" fmla="*/ 2 h 260"/>
                <a:gd name="T8" fmla="*/ 3 w 152"/>
                <a:gd name="T9" fmla="*/ 16 h 260"/>
                <a:gd name="T10" fmla="*/ 0 w 152"/>
                <a:gd name="T11" fmla="*/ 22 h 260"/>
                <a:gd name="T12" fmla="*/ 3 w 152"/>
                <a:gd name="T13" fmla="*/ 28 h 260"/>
                <a:gd name="T14" fmla="*/ 105 w 152"/>
                <a:gd name="T15" fmla="*/ 130 h 260"/>
                <a:gd name="T16" fmla="*/ 3 w 152"/>
                <a:gd name="T17" fmla="*/ 232 h 260"/>
                <a:gd name="T18" fmla="*/ 0 w 152"/>
                <a:gd name="T19" fmla="*/ 238 h 260"/>
                <a:gd name="T20" fmla="*/ 3 w 152"/>
                <a:gd name="T21" fmla="*/ 244 h 260"/>
                <a:gd name="T22" fmla="*/ 16 w 152"/>
                <a:gd name="T23" fmla="*/ 257 h 260"/>
                <a:gd name="T24" fmla="*/ 22 w 152"/>
                <a:gd name="T25" fmla="*/ 260 h 260"/>
                <a:gd name="T26" fmla="*/ 28 w 152"/>
                <a:gd name="T27" fmla="*/ 257 h 260"/>
                <a:gd name="T28" fmla="*/ 150 w 152"/>
                <a:gd name="T29" fmla="*/ 136 h 260"/>
                <a:gd name="T30" fmla="*/ 152 w 152"/>
                <a:gd name="T31" fmla="*/ 130 h 260"/>
                <a:gd name="T32" fmla="*/ 150 w 152"/>
                <a:gd name="T33" fmla="*/ 124 h 260"/>
                <a:gd name="T34" fmla="*/ 150 w 152"/>
                <a:gd name="T35" fmla="*/ 124 h 260"/>
                <a:gd name="T36" fmla="*/ 150 w 152"/>
                <a:gd name="T37" fmla="*/ 12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260">
                  <a:moveTo>
                    <a:pt x="150" y="124"/>
                  </a:moveTo>
                  <a:cubicBezTo>
                    <a:pt x="28" y="2"/>
                    <a:pt x="28" y="2"/>
                    <a:pt x="28" y="2"/>
                  </a:cubicBezTo>
                  <a:cubicBezTo>
                    <a:pt x="26" y="1"/>
                    <a:pt x="24" y="0"/>
                    <a:pt x="22" y="0"/>
                  </a:cubicBezTo>
                  <a:cubicBezTo>
                    <a:pt x="20" y="0"/>
                    <a:pt x="18" y="1"/>
                    <a:pt x="16" y="2"/>
                  </a:cubicBezTo>
                  <a:cubicBezTo>
                    <a:pt x="3" y="16"/>
                    <a:pt x="3" y="16"/>
                    <a:pt x="3" y="16"/>
                  </a:cubicBezTo>
                  <a:cubicBezTo>
                    <a:pt x="1" y="17"/>
                    <a:pt x="0" y="19"/>
                    <a:pt x="0" y="22"/>
                  </a:cubicBezTo>
                  <a:cubicBezTo>
                    <a:pt x="0" y="24"/>
                    <a:pt x="1" y="26"/>
                    <a:pt x="3" y="28"/>
                  </a:cubicBezTo>
                  <a:cubicBezTo>
                    <a:pt x="105" y="130"/>
                    <a:pt x="105" y="130"/>
                    <a:pt x="105" y="130"/>
                  </a:cubicBezTo>
                  <a:cubicBezTo>
                    <a:pt x="3" y="232"/>
                    <a:pt x="3" y="232"/>
                    <a:pt x="3" y="232"/>
                  </a:cubicBezTo>
                  <a:cubicBezTo>
                    <a:pt x="1" y="234"/>
                    <a:pt x="0" y="236"/>
                    <a:pt x="0" y="238"/>
                  </a:cubicBezTo>
                  <a:cubicBezTo>
                    <a:pt x="0" y="241"/>
                    <a:pt x="1" y="243"/>
                    <a:pt x="3" y="244"/>
                  </a:cubicBezTo>
                  <a:cubicBezTo>
                    <a:pt x="16" y="257"/>
                    <a:pt x="16" y="257"/>
                    <a:pt x="16" y="257"/>
                  </a:cubicBezTo>
                  <a:cubicBezTo>
                    <a:pt x="18" y="259"/>
                    <a:pt x="20" y="260"/>
                    <a:pt x="22" y="260"/>
                  </a:cubicBezTo>
                  <a:cubicBezTo>
                    <a:pt x="24" y="260"/>
                    <a:pt x="26" y="259"/>
                    <a:pt x="28" y="257"/>
                  </a:cubicBezTo>
                  <a:cubicBezTo>
                    <a:pt x="150" y="136"/>
                    <a:pt x="150" y="136"/>
                    <a:pt x="150" y="136"/>
                  </a:cubicBezTo>
                  <a:cubicBezTo>
                    <a:pt x="151" y="134"/>
                    <a:pt x="152" y="132"/>
                    <a:pt x="152" y="130"/>
                  </a:cubicBezTo>
                  <a:cubicBezTo>
                    <a:pt x="152" y="128"/>
                    <a:pt x="151" y="126"/>
                    <a:pt x="150" y="124"/>
                  </a:cubicBezTo>
                  <a:close/>
                  <a:moveTo>
                    <a:pt x="150" y="124"/>
                  </a:moveTo>
                  <a:cubicBezTo>
                    <a:pt x="150" y="124"/>
                    <a:pt x="150" y="124"/>
                    <a:pt x="150" y="1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5" name="Freeform 133"/>
          <p:cNvSpPr>
            <a:spLocks noEditPoints="1"/>
          </p:cNvSpPr>
          <p:nvPr/>
        </p:nvSpPr>
        <p:spPr bwMode="auto">
          <a:xfrm>
            <a:off x="5812656" y="4284251"/>
            <a:ext cx="766810" cy="562714"/>
          </a:xfrm>
          <a:custGeom>
            <a:avLst/>
            <a:gdLst>
              <a:gd name="T0" fmla="*/ 479 w 501"/>
              <a:gd name="T1" fmla="*/ 205 h 367"/>
              <a:gd name="T2" fmla="*/ 423 w 501"/>
              <a:gd name="T3" fmla="*/ 169 h 367"/>
              <a:gd name="T4" fmla="*/ 434 w 501"/>
              <a:gd name="T5" fmla="*/ 133 h 367"/>
              <a:gd name="T6" fmla="*/ 414 w 501"/>
              <a:gd name="T7" fmla="*/ 86 h 367"/>
              <a:gd name="T8" fmla="*/ 367 w 501"/>
              <a:gd name="T9" fmla="*/ 67 h 367"/>
              <a:gd name="T10" fmla="*/ 324 w 501"/>
              <a:gd name="T11" fmla="*/ 83 h 367"/>
              <a:gd name="T12" fmla="*/ 275 w 501"/>
              <a:gd name="T13" fmla="*/ 23 h 367"/>
              <a:gd name="T14" fmla="*/ 200 w 501"/>
              <a:gd name="T15" fmla="*/ 0 h 367"/>
              <a:gd name="T16" fmla="*/ 106 w 501"/>
              <a:gd name="T17" fmla="*/ 39 h 367"/>
              <a:gd name="T18" fmla="*/ 67 w 501"/>
              <a:gd name="T19" fmla="*/ 133 h 367"/>
              <a:gd name="T20" fmla="*/ 67 w 501"/>
              <a:gd name="T21" fmla="*/ 145 h 367"/>
              <a:gd name="T22" fmla="*/ 18 w 501"/>
              <a:gd name="T23" fmla="*/ 188 h 367"/>
              <a:gd name="T24" fmla="*/ 0 w 501"/>
              <a:gd name="T25" fmla="*/ 250 h 367"/>
              <a:gd name="T26" fmla="*/ 34 w 501"/>
              <a:gd name="T27" fmla="*/ 333 h 367"/>
              <a:gd name="T28" fmla="*/ 117 w 501"/>
              <a:gd name="T29" fmla="*/ 367 h 367"/>
              <a:gd name="T30" fmla="*/ 400 w 501"/>
              <a:gd name="T31" fmla="*/ 367 h 367"/>
              <a:gd name="T32" fmla="*/ 471 w 501"/>
              <a:gd name="T33" fmla="*/ 338 h 367"/>
              <a:gd name="T34" fmla="*/ 501 w 501"/>
              <a:gd name="T35" fmla="*/ 267 h 367"/>
              <a:gd name="T36" fmla="*/ 479 w 501"/>
              <a:gd name="T37" fmla="*/ 205 h 367"/>
              <a:gd name="T38" fmla="*/ 331 w 501"/>
              <a:gd name="T39" fmla="*/ 215 h 367"/>
              <a:gd name="T40" fmla="*/ 240 w 501"/>
              <a:gd name="T41" fmla="*/ 306 h 367"/>
              <a:gd name="T42" fmla="*/ 234 w 501"/>
              <a:gd name="T43" fmla="*/ 309 h 367"/>
              <a:gd name="T44" fmla="*/ 228 w 501"/>
              <a:gd name="T45" fmla="*/ 306 h 367"/>
              <a:gd name="T46" fmla="*/ 136 w 501"/>
              <a:gd name="T47" fmla="*/ 215 h 367"/>
              <a:gd name="T48" fmla="*/ 133 w 501"/>
              <a:gd name="T49" fmla="*/ 209 h 367"/>
              <a:gd name="T50" fmla="*/ 136 w 501"/>
              <a:gd name="T51" fmla="*/ 203 h 367"/>
              <a:gd name="T52" fmla="*/ 142 w 501"/>
              <a:gd name="T53" fmla="*/ 200 h 367"/>
              <a:gd name="T54" fmla="*/ 200 w 501"/>
              <a:gd name="T55" fmla="*/ 200 h 367"/>
              <a:gd name="T56" fmla="*/ 200 w 501"/>
              <a:gd name="T57" fmla="*/ 108 h 367"/>
              <a:gd name="T58" fmla="*/ 203 w 501"/>
              <a:gd name="T59" fmla="*/ 103 h 367"/>
              <a:gd name="T60" fmla="*/ 209 w 501"/>
              <a:gd name="T61" fmla="*/ 100 h 367"/>
              <a:gd name="T62" fmla="*/ 259 w 501"/>
              <a:gd name="T63" fmla="*/ 100 h 367"/>
              <a:gd name="T64" fmla="*/ 265 w 501"/>
              <a:gd name="T65" fmla="*/ 103 h 367"/>
              <a:gd name="T66" fmla="*/ 267 w 501"/>
              <a:gd name="T67" fmla="*/ 108 h 367"/>
              <a:gd name="T68" fmla="*/ 267 w 501"/>
              <a:gd name="T69" fmla="*/ 200 h 367"/>
              <a:gd name="T70" fmla="*/ 325 w 501"/>
              <a:gd name="T71" fmla="*/ 200 h 367"/>
              <a:gd name="T72" fmla="*/ 331 w 501"/>
              <a:gd name="T73" fmla="*/ 203 h 367"/>
              <a:gd name="T74" fmla="*/ 334 w 501"/>
              <a:gd name="T75" fmla="*/ 209 h 367"/>
              <a:gd name="T76" fmla="*/ 331 w 501"/>
              <a:gd name="T77" fmla="*/ 215 h 367"/>
              <a:gd name="T78" fmla="*/ 331 w 501"/>
              <a:gd name="T79" fmla="*/ 215 h 367"/>
              <a:gd name="T80" fmla="*/ 331 w 501"/>
              <a:gd name="T81" fmla="*/ 21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1" h="367">
                <a:moveTo>
                  <a:pt x="479" y="205"/>
                </a:moveTo>
                <a:cubicBezTo>
                  <a:pt x="464" y="187"/>
                  <a:pt x="446" y="175"/>
                  <a:pt x="423" y="169"/>
                </a:cubicBezTo>
                <a:cubicBezTo>
                  <a:pt x="430" y="159"/>
                  <a:pt x="434" y="147"/>
                  <a:pt x="434" y="133"/>
                </a:cubicBezTo>
                <a:cubicBezTo>
                  <a:pt x="434" y="115"/>
                  <a:pt x="427" y="99"/>
                  <a:pt x="414" y="86"/>
                </a:cubicBezTo>
                <a:cubicBezTo>
                  <a:pt x="401" y="73"/>
                  <a:pt x="386" y="67"/>
                  <a:pt x="367" y="67"/>
                </a:cubicBezTo>
                <a:cubicBezTo>
                  <a:pt x="351" y="67"/>
                  <a:pt x="336" y="72"/>
                  <a:pt x="324" y="83"/>
                </a:cubicBezTo>
                <a:cubicBezTo>
                  <a:pt x="314" y="58"/>
                  <a:pt x="297" y="38"/>
                  <a:pt x="275" y="23"/>
                </a:cubicBezTo>
                <a:cubicBezTo>
                  <a:pt x="252" y="8"/>
                  <a:pt x="227" y="0"/>
                  <a:pt x="200" y="0"/>
                </a:cubicBezTo>
                <a:cubicBezTo>
                  <a:pt x="163" y="0"/>
                  <a:pt x="132" y="13"/>
                  <a:pt x="106" y="39"/>
                </a:cubicBezTo>
                <a:cubicBezTo>
                  <a:pt x="80" y="65"/>
                  <a:pt x="67" y="97"/>
                  <a:pt x="67" y="133"/>
                </a:cubicBezTo>
                <a:cubicBezTo>
                  <a:pt x="67" y="136"/>
                  <a:pt x="67" y="139"/>
                  <a:pt x="67" y="145"/>
                </a:cubicBezTo>
                <a:cubicBezTo>
                  <a:pt x="47" y="154"/>
                  <a:pt x="30" y="169"/>
                  <a:pt x="18" y="188"/>
                </a:cubicBezTo>
                <a:cubicBezTo>
                  <a:pt x="6" y="207"/>
                  <a:pt x="0" y="228"/>
                  <a:pt x="0" y="250"/>
                </a:cubicBezTo>
                <a:cubicBezTo>
                  <a:pt x="0" y="282"/>
                  <a:pt x="11" y="310"/>
                  <a:pt x="34" y="333"/>
                </a:cubicBezTo>
                <a:cubicBezTo>
                  <a:pt x="57" y="356"/>
                  <a:pt x="85" y="367"/>
                  <a:pt x="117" y="367"/>
                </a:cubicBezTo>
                <a:cubicBezTo>
                  <a:pt x="400" y="367"/>
                  <a:pt x="400" y="367"/>
                  <a:pt x="400" y="367"/>
                </a:cubicBezTo>
                <a:cubicBezTo>
                  <a:pt x="428" y="367"/>
                  <a:pt x="452" y="357"/>
                  <a:pt x="471" y="338"/>
                </a:cubicBezTo>
                <a:cubicBezTo>
                  <a:pt x="491" y="318"/>
                  <a:pt x="501" y="295"/>
                  <a:pt x="501" y="267"/>
                </a:cubicBezTo>
                <a:cubicBezTo>
                  <a:pt x="501" y="244"/>
                  <a:pt x="493" y="223"/>
                  <a:pt x="479" y="205"/>
                </a:cubicBezTo>
                <a:close/>
                <a:moveTo>
                  <a:pt x="331" y="215"/>
                </a:moveTo>
                <a:cubicBezTo>
                  <a:pt x="240" y="306"/>
                  <a:pt x="240" y="306"/>
                  <a:pt x="240" y="306"/>
                </a:cubicBezTo>
                <a:cubicBezTo>
                  <a:pt x="238" y="308"/>
                  <a:pt x="236" y="309"/>
                  <a:pt x="234" y="309"/>
                </a:cubicBezTo>
                <a:cubicBezTo>
                  <a:pt x="231" y="309"/>
                  <a:pt x="229" y="308"/>
                  <a:pt x="228" y="306"/>
                </a:cubicBezTo>
                <a:cubicBezTo>
                  <a:pt x="136" y="215"/>
                  <a:pt x="136" y="215"/>
                  <a:pt x="136" y="215"/>
                </a:cubicBezTo>
                <a:cubicBezTo>
                  <a:pt x="134" y="213"/>
                  <a:pt x="133" y="211"/>
                  <a:pt x="133" y="209"/>
                </a:cubicBezTo>
                <a:cubicBezTo>
                  <a:pt x="133" y="206"/>
                  <a:pt x="134" y="204"/>
                  <a:pt x="136" y="203"/>
                </a:cubicBezTo>
                <a:cubicBezTo>
                  <a:pt x="138" y="201"/>
                  <a:pt x="140" y="200"/>
                  <a:pt x="142" y="200"/>
                </a:cubicBezTo>
                <a:cubicBezTo>
                  <a:pt x="200" y="200"/>
                  <a:pt x="200" y="200"/>
                  <a:pt x="200" y="200"/>
                </a:cubicBezTo>
                <a:cubicBezTo>
                  <a:pt x="200" y="108"/>
                  <a:pt x="200" y="108"/>
                  <a:pt x="200" y="108"/>
                </a:cubicBezTo>
                <a:cubicBezTo>
                  <a:pt x="200" y="106"/>
                  <a:pt x="201" y="104"/>
                  <a:pt x="203" y="103"/>
                </a:cubicBezTo>
                <a:cubicBezTo>
                  <a:pt x="204" y="101"/>
                  <a:pt x="206" y="100"/>
                  <a:pt x="209" y="100"/>
                </a:cubicBezTo>
                <a:cubicBezTo>
                  <a:pt x="259" y="100"/>
                  <a:pt x="259" y="100"/>
                  <a:pt x="259" y="100"/>
                </a:cubicBezTo>
                <a:cubicBezTo>
                  <a:pt x="261" y="100"/>
                  <a:pt x="263" y="101"/>
                  <a:pt x="265" y="103"/>
                </a:cubicBezTo>
                <a:cubicBezTo>
                  <a:pt x="266" y="104"/>
                  <a:pt x="267" y="106"/>
                  <a:pt x="267" y="108"/>
                </a:cubicBezTo>
                <a:cubicBezTo>
                  <a:pt x="267" y="200"/>
                  <a:pt x="267" y="200"/>
                  <a:pt x="267" y="200"/>
                </a:cubicBezTo>
                <a:cubicBezTo>
                  <a:pt x="325" y="200"/>
                  <a:pt x="325" y="200"/>
                  <a:pt x="325" y="200"/>
                </a:cubicBezTo>
                <a:cubicBezTo>
                  <a:pt x="328" y="200"/>
                  <a:pt x="330" y="201"/>
                  <a:pt x="331" y="203"/>
                </a:cubicBezTo>
                <a:cubicBezTo>
                  <a:pt x="333" y="204"/>
                  <a:pt x="334" y="206"/>
                  <a:pt x="334" y="209"/>
                </a:cubicBezTo>
                <a:cubicBezTo>
                  <a:pt x="334" y="211"/>
                  <a:pt x="333" y="213"/>
                  <a:pt x="331" y="215"/>
                </a:cubicBezTo>
                <a:close/>
                <a:moveTo>
                  <a:pt x="331" y="215"/>
                </a:moveTo>
                <a:cubicBezTo>
                  <a:pt x="331" y="215"/>
                  <a:pt x="331" y="215"/>
                  <a:pt x="331" y="21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37"/>
          <p:cNvSpPr>
            <a:spLocks noEditPoints="1"/>
          </p:cNvSpPr>
          <p:nvPr/>
        </p:nvSpPr>
        <p:spPr bwMode="auto">
          <a:xfrm>
            <a:off x="7073496" y="4284251"/>
            <a:ext cx="766810" cy="562714"/>
          </a:xfrm>
          <a:custGeom>
            <a:avLst/>
            <a:gdLst>
              <a:gd name="T0" fmla="*/ 479 w 501"/>
              <a:gd name="T1" fmla="*/ 205 h 367"/>
              <a:gd name="T2" fmla="*/ 423 w 501"/>
              <a:gd name="T3" fmla="*/ 169 h 367"/>
              <a:gd name="T4" fmla="*/ 434 w 501"/>
              <a:gd name="T5" fmla="*/ 133 h 367"/>
              <a:gd name="T6" fmla="*/ 414 w 501"/>
              <a:gd name="T7" fmla="*/ 86 h 367"/>
              <a:gd name="T8" fmla="*/ 367 w 501"/>
              <a:gd name="T9" fmla="*/ 67 h 367"/>
              <a:gd name="T10" fmla="*/ 324 w 501"/>
              <a:gd name="T11" fmla="*/ 83 h 367"/>
              <a:gd name="T12" fmla="*/ 275 w 501"/>
              <a:gd name="T13" fmla="*/ 23 h 367"/>
              <a:gd name="T14" fmla="*/ 200 w 501"/>
              <a:gd name="T15" fmla="*/ 0 h 367"/>
              <a:gd name="T16" fmla="*/ 106 w 501"/>
              <a:gd name="T17" fmla="*/ 39 h 367"/>
              <a:gd name="T18" fmla="*/ 67 w 501"/>
              <a:gd name="T19" fmla="*/ 133 h 367"/>
              <a:gd name="T20" fmla="*/ 67 w 501"/>
              <a:gd name="T21" fmla="*/ 145 h 367"/>
              <a:gd name="T22" fmla="*/ 18 w 501"/>
              <a:gd name="T23" fmla="*/ 188 h 367"/>
              <a:gd name="T24" fmla="*/ 0 w 501"/>
              <a:gd name="T25" fmla="*/ 250 h 367"/>
              <a:gd name="T26" fmla="*/ 34 w 501"/>
              <a:gd name="T27" fmla="*/ 333 h 367"/>
              <a:gd name="T28" fmla="*/ 117 w 501"/>
              <a:gd name="T29" fmla="*/ 367 h 367"/>
              <a:gd name="T30" fmla="*/ 400 w 501"/>
              <a:gd name="T31" fmla="*/ 367 h 367"/>
              <a:gd name="T32" fmla="*/ 471 w 501"/>
              <a:gd name="T33" fmla="*/ 338 h 367"/>
              <a:gd name="T34" fmla="*/ 501 w 501"/>
              <a:gd name="T35" fmla="*/ 267 h 367"/>
              <a:gd name="T36" fmla="*/ 479 w 501"/>
              <a:gd name="T37" fmla="*/ 205 h 367"/>
              <a:gd name="T38" fmla="*/ 331 w 501"/>
              <a:gd name="T39" fmla="*/ 198 h 367"/>
              <a:gd name="T40" fmla="*/ 325 w 501"/>
              <a:gd name="T41" fmla="*/ 200 h 367"/>
              <a:gd name="T42" fmla="*/ 267 w 501"/>
              <a:gd name="T43" fmla="*/ 200 h 367"/>
              <a:gd name="T44" fmla="*/ 267 w 501"/>
              <a:gd name="T45" fmla="*/ 292 h 367"/>
              <a:gd name="T46" fmla="*/ 265 w 501"/>
              <a:gd name="T47" fmla="*/ 298 h 367"/>
              <a:gd name="T48" fmla="*/ 259 w 501"/>
              <a:gd name="T49" fmla="*/ 300 h 367"/>
              <a:gd name="T50" fmla="*/ 209 w 501"/>
              <a:gd name="T51" fmla="*/ 300 h 367"/>
              <a:gd name="T52" fmla="*/ 203 w 501"/>
              <a:gd name="T53" fmla="*/ 298 h 367"/>
              <a:gd name="T54" fmla="*/ 200 w 501"/>
              <a:gd name="T55" fmla="*/ 292 h 367"/>
              <a:gd name="T56" fmla="*/ 200 w 501"/>
              <a:gd name="T57" fmla="*/ 200 h 367"/>
              <a:gd name="T58" fmla="*/ 142 w 501"/>
              <a:gd name="T59" fmla="*/ 200 h 367"/>
              <a:gd name="T60" fmla="*/ 136 w 501"/>
              <a:gd name="T61" fmla="*/ 198 h 367"/>
              <a:gd name="T62" fmla="*/ 133 w 501"/>
              <a:gd name="T63" fmla="*/ 192 h 367"/>
              <a:gd name="T64" fmla="*/ 136 w 501"/>
              <a:gd name="T65" fmla="*/ 186 h 367"/>
              <a:gd name="T66" fmla="*/ 228 w 501"/>
              <a:gd name="T67" fmla="*/ 94 h 367"/>
              <a:gd name="T68" fmla="*/ 234 w 501"/>
              <a:gd name="T69" fmla="*/ 92 h 367"/>
              <a:gd name="T70" fmla="*/ 240 w 501"/>
              <a:gd name="T71" fmla="*/ 94 h 367"/>
              <a:gd name="T72" fmla="*/ 331 w 501"/>
              <a:gd name="T73" fmla="*/ 186 h 367"/>
              <a:gd name="T74" fmla="*/ 334 w 501"/>
              <a:gd name="T75" fmla="*/ 192 h 367"/>
              <a:gd name="T76" fmla="*/ 331 w 501"/>
              <a:gd name="T77" fmla="*/ 198 h 367"/>
              <a:gd name="T78" fmla="*/ 331 w 501"/>
              <a:gd name="T79" fmla="*/ 198 h 367"/>
              <a:gd name="T80" fmla="*/ 331 w 501"/>
              <a:gd name="T81" fmla="*/ 198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1" h="367">
                <a:moveTo>
                  <a:pt x="479" y="205"/>
                </a:moveTo>
                <a:cubicBezTo>
                  <a:pt x="464" y="187"/>
                  <a:pt x="446" y="175"/>
                  <a:pt x="423" y="169"/>
                </a:cubicBezTo>
                <a:cubicBezTo>
                  <a:pt x="430" y="159"/>
                  <a:pt x="434" y="147"/>
                  <a:pt x="434" y="133"/>
                </a:cubicBezTo>
                <a:cubicBezTo>
                  <a:pt x="434" y="115"/>
                  <a:pt x="427" y="99"/>
                  <a:pt x="414" y="86"/>
                </a:cubicBezTo>
                <a:cubicBezTo>
                  <a:pt x="401" y="73"/>
                  <a:pt x="386" y="67"/>
                  <a:pt x="367" y="67"/>
                </a:cubicBezTo>
                <a:cubicBezTo>
                  <a:pt x="351" y="67"/>
                  <a:pt x="336" y="72"/>
                  <a:pt x="324" y="83"/>
                </a:cubicBezTo>
                <a:cubicBezTo>
                  <a:pt x="314" y="58"/>
                  <a:pt x="297" y="38"/>
                  <a:pt x="275" y="23"/>
                </a:cubicBezTo>
                <a:cubicBezTo>
                  <a:pt x="252" y="8"/>
                  <a:pt x="227" y="0"/>
                  <a:pt x="200" y="0"/>
                </a:cubicBezTo>
                <a:cubicBezTo>
                  <a:pt x="163" y="0"/>
                  <a:pt x="132" y="13"/>
                  <a:pt x="106" y="39"/>
                </a:cubicBezTo>
                <a:cubicBezTo>
                  <a:pt x="80" y="65"/>
                  <a:pt x="67" y="97"/>
                  <a:pt x="67" y="133"/>
                </a:cubicBezTo>
                <a:cubicBezTo>
                  <a:pt x="67" y="136"/>
                  <a:pt x="67" y="139"/>
                  <a:pt x="67" y="145"/>
                </a:cubicBezTo>
                <a:cubicBezTo>
                  <a:pt x="47" y="154"/>
                  <a:pt x="30" y="169"/>
                  <a:pt x="18" y="188"/>
                </a:cubicBezTo>
                <a:cubicBezTo>
                  <a:pt x="6" y="207"/>
                  <a:pt x="0" y="228"/>
                  <a:pt x="0" y="250"/>
                </a:cubicBezTo>
                <a:cubicBezTo>
                  <a:pt x="0" y="282"/>
                  <a:pt x="11" y="310"/>
                  <a:pt x="34" y="333"/>
                </a:cubicBezTo>
                <a:cubicBezTo>
                  <a:pt x="57" y="356"/>
                  <a:pt x="85" y="367"/>
                  <a:pt x="117" y="367"/>
                </a:cubicBezTo>
                <a:cubicBezTo>
                  <a:pt x="400" y="367"/>
                  <a:pt x="400" y="367"/>
                  <a:pt x="400" y="367"/>
                </a:cubicBezTo>
                <a:cubicBezTo>
                  <a:pt x="428" y="367"/>
                  <a:pt x="452" y="357"/>
                  <a:pt x="471" y="338"/>
                </a:cubicBezTo>
                <a:cubicBezTo>
                  <a:pt x="491" y="318"/>
                  <a:pt x="501" y="295"/>
                  <a:pt x="501" y="267"/>
                </a:cubicBezTo>
                <a:cubicBezTo>
                  <a:pt x="501" y="244"/>
                  <a:pt x="493" y="223"/>
                  <a:pt x="479" y="205"/>
                </a:cubicBezTo>
                <a:close/>
                <a:moveTo>
                  <a:pt x="331" y="198"/>
                </a:moveTo>
                <a:cubicBezTo>
                  <a:pt x="330" y="199"/>
                  <a:pt x="328" y="200"/>
                  <a:pt x="325" y="200"/>
                </a:cubicBezTo>
                <a:cubicBezTo>
                  <a:pt x="267" y="200"/>
                  <a:pt x="267" y="200"/>
                  <a:pt x="267" y="200"/>
                </a:cubicBezTo>
                <a:cubicBezTo>
                  <a:pt x="267" y="292"/>
                  <a:pt x="267" y="292"/>
                  <a:pt x="267" y="292"/>
                </a:cubicBezTo>
                <a:cubicBezTo>
                  <a:pt x="267" y="294"/>
                  <a:pt x="266" y="296"/>
                  <a:pt x="265" y="298"/>
                </a:cubicBezTo>
                <a:cubicBezTo>
                  <a:pt x="263" y="300"/>
                  <a:pt x="261" y="300"/>
                  <a:pt x="259" y="300"/>
                </a:cubicBezTo>
                <a:cubicBezTo>
                  <a:pt x="209" y="300"/>
                  <a:pt x="209" y="300"/>
                  <a:pt x="209" y="300"/>
                </a:cubicBezTo>
                <a:cubicBezTo>
                  <a:pt x="206" y="300"/>
                  <a:pt x="204" y="300"/>
                  <a:pt x="203" y="298"/>
                </a:cubicBezTo>
                <a:cubicBezTo>
                  <a:pt x="201" y="296"/>
                  <a:pt x="200" y="294"/>
                  <a:pt x="200" y="292"/>
                </a:cubicBezTo>
                <a:cubicBezTo>
                  <a:pt x="200" y="200"/>
                  <a:pt x="200" y="200"/>
                  <a:pt x="200" y="200"/>
                </a:cubicBezTo>
                <a:cubicBezTo>
                  <a:pt x="142" y="200"/>
                  <a:pt x="142" y="200"/>
                  <a:pt x="142" y="200"/>
                </a:cubicBezTo>
                <a:cubicBezTo>
                  <a:pt x="139" y="200"/>
                  <a:pt x="137" y="199"/>
                  <a:pt x="136" y="198"/>
                </a:cubicBezTo>
                <a:cubicBezTo>
                  <a:pt x="134" y="196"/>
                  <a:pt x="133" y="194"/>
                  <a:pt x="133" y="192"/>
                </a:cubicBezTo>
                <a:cubicBezTo>
                  <a:pt x="133" y="190"/>
                  <a:pt x="134" y="188"/>
                  <a:pt x="136" y="186"/>
                </a:cubicBezTo>
                <a:cubicBezTo>
                  <a:pt x="228" y="94"/>
                  <a:pt x="228" y="94"/>
                  <a:pt x="228" y="94"/>
                </a:cubicBezTo>
                <a:cubicBezTo>
                  <a:pt x="229" y="93"/>
                  <a:pt x="231" y="92"/>
                  <a:pt x="234" y="92"/>
                </a:cubicBezTo>
                <a:cubicBezTo>
                  <a:pt x="236" y="92"/>
                  <a:pt x="238" y="93"/>
                  <a:pt x="240" y="94"/>
                </a:cubicBezTo>
                <a:cubicBezTo>
                  <a:pt x="331" y="186"/>
                  <a:pt x="331" y="186"/>
                  <a:pt x="331" y="186"/>
                </a:cubicBezTo>
                <a:cubicBezTo>
                  <a:pt x="333" y="187"/>
                  <a:pt x="334" y="189"/>
                  <a:pt x="334" y="192"/>
                </a:cubicBezTo>
                <a:cubicBezTo>
                  <a:pt x="334" y="194"/>
                  <a:pt x="333" y="196"/>
                  <a:pt x="331" y="198"/>
                </a:cubicBezTo>
                <a:close/>
                <a:moveTo>
                  <a:pt x="331" y="198"/>
                </a:moveTo>
                <a:cubicBezTo>
                  <a:pt x="331" y="198"/>
                  <a:pt x="331" y="198"/>
                  <a:pt x="331" y="19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7" name="Group 66"/>
          <p:cNvGrpSpPr/>
          <p:nvPr/>
        </p:nvGrpSpPr>
        <p:grpSpPr>
          <a:xfrm>
            <a:off x="2002683" y="4214395"/>
            <a:ext cx="766166" cy="702426"/>
            <a:chOff x="13435013" y="8185150"/>
            <a:chExt cx="1889126" cy="1731963"/>
          </a:xfrm>
          <a:solidFill>
            <a:schemeClr val="tx1"/>
          </a:solidFill>
        </p:grpSpPr>
        <p:sp>
          <p:nvSpPr>
            <p:cNvPr id="68" name="Freeform 141"/>
            <p:cNvSpPr>
              <a:spLocks noEditPoints="1"/>
            </p:cNvSpPr>
            <p:nvPr/>
          </p:nvSpPr>
          <p:spPr bwMode="auto">
            <a:xfrm>
              <a:off x="13435013" y="8421688"/>
              <a:ext cx="1260475" cy="1257300"/>
            </a:xfrm>
            <a:custGeom>
              <a:avLst/>
              <a:gdLst>
                <a:gd name="T0" fmla="*/ 302 w 334"/>
                <a:gd name="T1" fmla="*/ 255 h 333"/>
                <a:gd name="T2" fmla="*/ 287 w 334"/>
                <a:gd name="T3" fmla="*/ 205 h 333"/>
                <a:gd name="T4" fmla="*/ 332 w 334"/>
                <a:gd name="T5" fmla="*/ 196 h 333"/>
                <a:gd name="T6" fmla="*/ 334 w 334"/>
                <a:gd name="T7" fmla="*/ 143 h 333"/>
                <a:gd name="T8" fmla="*/ 327 w 334"/>
                <a:gd name="T9" fmla="*/ 135 h 333"/>
                <a:gd name="T10" fmla="*/ 279 w 334"/>
                <a:gd name="T11" fmla="*/ 108 h 333"/>
                <a:gd name="T12" fmla="*/ 302 w 334"/>
                <a:gd name="T13" fmla="*/ 78 h 333"/>
                <a:gd name="T14" fmla="*/ 266 w 334"/>
                <a:gd name="T15" fmla="*/ 31 h 333"/>
                <a:gd name="T16" fmla="*/ 255 w 334"/>
                <a:gd name="T17" fmla="*/ 31 h 333"/>
                <a:gd name="T18" fmla="*/ 205 w 334"/>
                <a:gd name="T19" fmla="*/ 46 h 333"/>
                <a:gd name="T20" fmla="*/ 196 w 334"/>
                <a:gd name="T21" fmla="*/ 2 h 333"/>
                <a:gd name="T22" fmla="*/ 143 w 334"/>
                <a:gd name="T23" fmla="*/ 0 h 333"/>
                <a:gd name="T24" fmla="*/ 129 w 334"/>
                <a:gd name="T25" fmla="*/ 46 h 333"/>
                <a:gd name="T26" fmla="*/ 79 w 334"/>
                <a:gd name="T27" fmla="*/ 31 h 333"/>
                <a:gd name="T28" fmla="*/ 53 w 334"/>
                <a:gd name="T29" fmla="*/ 44 h 333"/>
                <a:gd name="T30" fmla="*/ 29 w 334"/>
                <a:gd name="T31" fmla="*/ 73 h 333"/>
                <a:gd name="T32" fmla="*/ 55 w 334"/>
                <a:gd name="T33" fmla="*/ 108 h 333"/>
                <a:gd name="T34" fmla="*/ 6 w 334"/>
                <a:gd name="T35" fmla="*/ 134 h 333"/>
                <a:gd name="T36" fmla="*/ 0 w 334"/>
                <a:gd name="T37" fmla="*/ 142 h 333"/>
                <a:gd name="T38" fmla="*/ 2 w 334"/>
                <a:gd name="T39" fmla="*/ 195 h 333"/>
                <a:gd name="T40" fmla="*/ 46 w 334"/>
                <a:gd name="T41" fmla="*/ 204 h 333"/>
                <a:gd name="T42" fmla="*/ 43 w 334"/>
                <a:gd name="T43" fmla="*/ 241 h 333"/>
                <a:gd name="T44" fmla="*/ 30 w 334"/>
                <a:gd name="T45" fmla="*/ 260 h 333"/>
                <a:gd name="T46" fmla="*/ 73 w 334"/>
                <a:gd name="T47" fmla="*/ 304 h 333"/>
                <a:gd name="T48" fmla="*/ 109 w 334"/>
                <a:gd name="T49" fmla="*/ 279 h 333"/>
                <a:gd name="T50" fmla="*/ 135 w 334"/>
                <a:gd name="T51" fmla="*/ 327 h 333"/>
                <a:gd name="T52" fmla="*/ 143 w 334"/>
                <a:gd name="T53" fmla="*/ 333 h 333"/>
                <a:gd name="T54" fmla="*/ 199 w 334"/>
                <a:gd name="T55" fmla="*/ 327 h 333"/>
                <a:gd name="T56" fmla="*/ 225 w 334"/>
                <a:gd name="T57" fmla="*/ 279 h 333"/>
                <a:gd name="T58" fmla="*/ 260 w 334"/>
                <a:gd name="T59" fmla="*/ 304 h 333"/>
                <a:gd name="T60" fmla="*/ 302 w 334"/>
                <a:gd name="T61" fmla="*/ 265 h 333"/>
                <a:gd name="T62" fmla="*/ 214 w 334"/>
                <a:gd name="T63" fmla="*/ 214 h 333"/>
                <a:gd name="T64" fmla="*/ 120 w 334"/>
                <a:gd name="T65" fmla="*/ 214 h 333"/>
                <a:gd name="T66" fmla="*/ 120 w 334"/>
                <a:gd name="T67" fmla="*/ 119 h 333"/>
                <a:gd name="T68" fmla="*/ 214 w 334"/>
                <a:gd name="T69" fmla="*/ 119 h 333"/>
                <a:gd name="T70" fmla="*/ 214 w 334"/>
                <a:gd name="T71" fmla="*/ 214 h 333"/>
                <a:gd name="T72" fmla="*/ 214 w 334"/>
                <a:gd name="T73" fmla="*/ 21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4" h="333">
                  <a:moveTo>
                    <a:pt x="304" y="260"/>
                  </a:moveTo>
                  <a:cubicBezTo>
                    <a:pt x="304" y="258"/>
                    <a:pt x="304" y="257"/>
                    <a:pt x="302" y="255"/>
                  </a:cubicBezTo>
                  <a:cubicBezTo>
                    <a:pt x="293" y="243"/>
                    <a:pt x="285" y="233"/>
                    <a:pt x="279" y="225"/>
                  </a:cubicBezTo>
                  <a:cubicBezTo>
                    <a:pt x="283" y="218"/>
                    <a:pt x="285" y="211"/>
                    <a:pt x="287" y="205"/>
                  </a:cubicBezTo>
                  <a:cubicBezTo>
                    <a:pt x="328" y="199"/>
                    <a:pt x="328" y="199"/>
                    <a:pt x="328" y="199"/>
                  </a:cubicBezTo>
                  <a:cubicBezTo>
                    <a:pt x="329" y="199"/>
                    <a:pt x="331" y="198"/>
                    <a:pt x="332" y="196"/>
                  </a:cubicBezTo>
                  <a:cubicBezTo>
                    <a:pt x="333" y="194"/>
                    <a:pt x="334" y="193"/>
                    <a:pt x="334" y="191"/>
                  </a:cubicBezTo>
                  <a:cubicBezTo>
                    <a:pt x="334" y="143"/>
                    <a:pt x="334" y="143"/>
                    <a:pt x="334" y="143"/>
                  </a:cubicBezTo>
                  <a:cubicBezTo>
                    <a:pt x="334" y="141"/>
                    <a:pt x="333" y="139"/>
                    <a:pt x="332" y="138"/>
                  </a:cubicBezTo>
                  <a:cubicBezTo>
                    <a:pt x="331" y="136"/>
                    <a:pt x="329" y="135"/>
                    <a:pt x="327" y="135"/>
                  </a:cubicBezTo>
                  <a:cubicBezTo>
                    <a:pt x="288" y="129"/>
                    <a:pt x="288" y="129"/>
                    <a:pt x="288" y="129"/>
                  </a:cubicBezTo>
                  <a:cubicBezTo>
                    <a:pt x="286" y="123"/>
                    <a:pt x="283" y="116"/>
                    <a:pt x="279" y="108"/>
                  </a:cubicBezTo>
                  <a:cubicBezTo>
                    <a:pt x="282" y="104"/>
                    <a:pt x="285" y="98"/>
                    <a:pt x="291" y="92"/>
                  </a:cubicBezTo>
                  <a:cubicBezTo>
                    <a:pt x="296" y="85"/>
                    <a:pt x="300" y="81"/>
                    <a:pt x="302" y="78"/>
                  </a:cubicBezTo>
                  <a:cubicBezTo>
                    <a:pt x="303" y="76"/>
                    <a:pt x="303" y="74"/>
                    <a:pt x="303" y="73"/>
                  </a:cubicBezTo>
                  <a:cubicBezTo>
                    <a:pt x="303" y="68"/>
                    <a:pt x="291" y="54"/>
                    <a:pt x="266" y="31"/>
                  </a:cubicBezTo>
                  <a:cubicBezTo>
                    <a:pt x="264" y="30"/>
                    <a:pt x="262" y="29"/>
                    <a:pt x="260" y="29"/>
                  </a:cubicBezTo>
                  <a:cubicBezTo>
                    <a:pt x="258" y="29"/>
                    <a:pt x="257" y="30"/>
                    <a:pt x="255" y="31"/>
                  </a:cubicBezTo>
                  <a:cubicBezTo>
                    <a:pt x="224" y="54"/>
                    <a:pt x="224" y="54"/>
                    <a:pt x="224" y="54"/>
                  </a:cubicBezTo>
                  <a:cubicBezTo>
                    <a:pt x="217" y="50"/>
                    <a:pt x="211" y="48"/>
                    <a:pt x="205" y="46"/>
                  </a:cubicBezTo>
                  <a:cubicBezTo>
                    <a:pt x="199" y="6"/>
                    <a:pt x="199" y="6"/>
                    <a:pt x="199" y="6"/>
                  </a:cubicBezTo>
                  <a:cubicBezTo>
                    <a:pt x="199" y="4"/>
                    <a:pt x="198" y="3"/>
                    <a:pt x="196" y="2"/>
                  </a:cubicBezTo>
                  <a:cubicBezTo>
                    <a:pt x="195" y="0"/>
                    <a:pt x="193" y="0"/>
                    <a:pt x="191" y="0"/>
                  </a:cubicBezTo>
                  <a:cubicBezTo>
                    <a:pt x="143" y="0"/>
                    <a:pt x="143" y="0"/>
                    <a:pt x="143" y="0"/>
                  </a:cubicBezTo>
                  <a:cubicBezTo>
                    <a:pt x="139" y="0"/>
                    <a:pt x="136" y="2"/>
                    <a:pt x="135" y="6"/>
                  </a:cubicBezTo>
                  <a:cubicBezTo>
                    <a:pt x="133" y="14"/>
                    <a:pt x="131" y="27"/>
                    <a:pt x="129" y="46"/>
                  </a:cubicBezTo>
                  <a:cubicBezTo>
                    <a:pt x="121" y="48"/>
                    <a:pt x="115" y="51"/>
                    <a:pt x="109" y="54"/>
                  </a:cubicBezTo>
                  <a:cubicBezTo>
                    <a:pt x="79" y="31"/>
                    <a:pt x="79" y="31"/>
                    <a:pt x="79" y="31"/>
                  </a:cubicBezTo>
                  <a:cubicBezTo>
                    <a:pt x="77" y="30"/>
                    <a:pt x="75" y="29"/>
                    <a:pt x="73" y="29"/>
                  </a:cubicBezTo>
                  <a:cubicBezTo>
                    <a:pt x="70" y="29"/>
                    <a:pt x="63" y="34"/>
                    <a:pt x="53" y="44"/>
                  </a:cubicBezTo>
                  <a:cubicBezTo>
                    <a:pt x="42" y="55"/>
                    <a:pt x="35" y="62"/>
                    <a:pt x="31" y="68"/>
                  </a:cubicBezTo>
                  <a:cubicBezTo>
                    <a:pt x="30" y="69"/>
                    <a:pt x="29" y="71"/>
                    <a:pt x="29" y="73"/>
                  </a:cubicBezTo>
                  <a:cubicBezTo>
                    <a:pt x="29" y="74"/>
                    <a:pt x="30" y="76"/>
                    <a:pt x="31" y="78"/>
                  </a:cubicBezTo>
                  <a:cubicBezTo>
                    <a:pt x="41" y="90"/>
                    <a:pt x="49" y="100"/>
                    <a:pt x="55" y="108"/>
                  </a:cubicBezTo>
                  <a:cubicBezTo>
                    <a:pt x="51" y="115"/>
                    <a:pt x="48" y="122"/>
                    <a:pt x="46" y="128"/>
                  </a:cubicBezTo>
                  <a:cubicBezTo>
                    <a:pt x="6" y="134"/>
                    <a:pt x="6" y="134"/>
                    <a:pt x="6" y="134"/>
                  </a:cubicBezTo>
                  <a:cubicBezTo>
                    <a:pt x="4" y="134"/>
                    <a:pt x="3" y="135"/>
                    <a:pt x="2" y="137"/>
                  </a:cubicBezTo>
                  <a:cubicBezTo>
                    <a:pt x="1" y="138"/>
                    <a:pt x="0" y="140"/>
                    <a:pt x="0" y="142"/>
                  </a:cubicBezTo>
                  <a:cubicBezTo>
                    <a:pt x="0" y="190"/>
                    <a:pt x="0" y="190"/>
                    <a:pt x="0" y="190"/>
                  </a:cubicBezTo>
                  <a:cubicBezTo>
                    <a:pt x="0" y="192"/>
                    <a:pt x="1" y="194"/>
                    <a:pt x="2" y="195"/>
                  </a:cubicBezTo>
                  <a:cubicBezTo>
                    <a:pt x="3" y="197"/>
                    <a:pt x="5" y="198"/>
                    <a:pt x="6" y="198"/>
                  </a:cubicBezTo>
                  <a:cubicBezTo>
                    <a:pt x="46" y="204"/>
                    <a:pt x="46" y="204"/>
                    <a:pt x="46" y="204"/>
                  </a:cubicBezTo>
                  <a:cubicBezTo>
                    <a:pt x="48" y="211"/>
                    <a:pt x="51" y="218"/>
                    <a:pt x="55" y="225"/>
                  </a:cubicBezTo>
                  <a:cubicBezTo>
                    <a:pt x="52" y="229"/>
                    <a:pt x="48" y="234"/>
                    <a:pt x="43" y="241"/>
                  </a:cubicBezTo>
                  <a:cubicBezTo>
                    <a:pt x="37" y="248"/>
                    <a:pt x="34" y="253"/>
                    <a:pt x="32" y="255"/>
                  </a:cubicBezTo>
                  <a:cubicBezTo>
                    <a:pt x="31" y="257"/>
                    <a:pt x="30" y="258"/>
                    <a:pt x="30" y="260"/>
                  </a:cubicBezTo>
                  <a:cubicBezTo>
                    <a:pt x="30" y="265"/>
                    <a:pt x="43" y="279"/>
                    <a:pt x="68" y="302"/>
                  </a:cubicBezTo>
                  <a:cubicBezTo>
                    <a:pt x="70" y="303"/>
                    <a:pt x="71" y="304"/>
                    <a:pt x="73" y="304"/>
                  </a:cubicBezTo>
                  <a:cubicBezTo>
                    <a:pt x="76" y="304"/>
                    <a:pt x="77" y="303"/>
                    <a:pt x="78" y="302"/>
                  </a:cubicBezTo>
                  <a:cubicBezTo>
                    <a:pt x="109" y="279"/>
                    <a:pt x="109" y="279"/>
                    <a:pt x="109" y="279"/>
                  </a:cubicBezTo>
                  <a:cubicBezTo>
                    <a:pt x="116" y="282"/>
                    <a:pt x="123" y="285"/>
                    <a:pt x="129" y="287"/>
                  </a:cubicBezTo>
                  <a:cubicBezTo>
                    <a:pt x="135" y="327"/>
                    <a:pt x="135" y="327"/>
                    <a:pt x="135" y="327"/>
                  </a:cubicBezTo>
                  <a:cubicBezTo>
                    <a:pt x="135" y="328"/>
                    <a:pt x="136" y="330"/>
                    <a:pt x="137" y="331"/>
                  </a:cubicBezTo>
                  <a:cubicBezTo>
                    <a:pt x="139" y="333"/>
                    <a:pt x="141" y="333"/>
                    <a:pt x="143" y="333"/>
                  </a:cubicBezTo>
                  <a:cubicBezTo>
                    <a:pt x="191" y="333"/>
                    <a:pt x="191" y="333"/>
                    <a:pt x="191" y="333"/>
                  </a:cubicBezTo>
                  <a:cubicBezTo>
                    <a:pt x="195" y="333"/>
                    <a:pt x="198" y="331"/>
                    <a:pt x="199" y="327"/>
                  </a:cubicBezTo>
                  <a:cubicBezTo>
                    <a:pt x="201" y="319"/>
                    <a:pt x="203" y="305"/>
                    <a:pt x="205" y="287"/>
                  </a:cubicBezTo>
                  <a:cubicBezTo>
                    <a:pt x="212" y="285"/>
                    <a:pt x="219" y="282"/>
                    <a:pt x="225" y="279"/>
                  </a:cubicBezTo>
                  <a:cubicBezTo>
                    <a:pt x="255" y="302"/>
                    <a:pt x="255" y="302"/>
                    <a:pt x="255" y="302"/>
                  </a:cubicBezTo>
                  <a:cubicBezTo>
                    <a:pt x="257" y="303"/>
                    <a:pt x="259" y="304"/>
                    <a:pt x="260" y="304"/>
                  </a:cubicBezTo>
                  <a:cubicBezTo>
                    <a:pt x="264" y="304"/>
                    <a:pt x="271" y="299"/>
                    <a:pt x="281" y="288"/>
                  </a:cubicBezTo>
                  <a:cubicBezTo>
                    <a:pt x="291" y="278"/>
                    <a:pt x="298" y="270"/>
                    <a:pt x="302" y="265"/>
                  </a:cubicBezTo>
                  <a:cubicBezTo>
                    <a:pt x="304" y="264"/>
                    <a:pt x="304" y="262"/>
                    <a:pt x="304" y="260"/>
                  </a:cubicBezTo>
                  <a:close/>
                  <a:moveTo>
                    <a:pt x="214" y="214"/>
                  </a:moveTo>
                  <a:cubicBezTo>
                    <a:pt x="201" y="227"/>
                    <a:pt x="185" y="233"/>
                    <a:pt x="167" y="233"/>
                  </a:cubicBezTo>
                  <a:cubicBezTo>
                    <a:pt x="148" y="233"/>
                    <a:pt x="133" y="227"/>
                    <a:pt x="120" y="214"/>
                  </a:cubicBezTo>
                  <a:cubicBezTo>
                    <a:pt x="107" y="201"/>
                    <a:pt x="100" y="185"/>
                    <a:pt x="100" y="166"/>
                  </a:cubicBezTo>
                  <a:cubicBezTo>
                    <a:pt x="100" y="148"/>
                    <a:pt x="107" y="132"/>
                    <a:pt x="120" y="119"/>
                  </a:cubicBezTo>
                  <a:cubicBezTo>
                    <a:pt x="133" y="106"/>
                    <a:pt x="148" y="100"/>
                    <a:pt x="167" y="100"/>
                  </a:cubicBezTo>
                  <a:cubicBezTo>
                    <a:pt x="185" y="100"/>
                    <a:pt x="201" y="106"/>
                    <a:pt x="214" y="119"/>
                  </a:cubicBezTo>
                  <a:cubicBezTo>
                    <a:pt x="227" y="132"/>
                    <a:pt x="234" y="148"/>
                    <a:pt x="234" y="166"/>
                  </a:cubicBezTo>
                  <a:cubicBezTo>
                    <a:pt x="234" y="185"/>
                    <a:pt x="227" y="201"/>
                    <a:pt x="214" y="214"/>
                  </a:cubicBezTo>
                  <a:close/>
                  <a:moveTo>
                    <a:pt x="214" y="214"/>
                  </a:moveTo>
                  <a:cubicBezTo>
                    <a:pt x="214" y="214"/>
                    <a:pt x="214" y="214"/>
                    <a:pt x="214" y="2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42"/>
            <p:cNvSpPr>
              <a:spLocks noEditPoints="1"/>
            </p:cNvSpPr>
            <p:nvPr/>
          </p:nvSpPr>
          <p:spPr bwMode="auto">
            <a:xfrm>
              <a:off x="14566901" y="9191625"/>
              <a:ext cx="757238" cy="725488"/>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0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0"/>
                    <a:pt x="132" y="0"/>
                    <a:pt x="132" y="0"/>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2"/>
                    <a:pt x="34" y="173"/>
                    <a:pt x="35" y="174"/>
                  </a:cubicBezTo>
                  <a:cubicBezTo>
                    <a:pt x="56" y="186"/>
                    <a:pt x="67" y="192"/>
                    <a:pt x="67" y="192"/>
                  </a:cubicBezTo>
                  <a:cubicBezTo>
                    <a:pt x="68" y="192"/>
                    <a:pt x="72" y="188"/>
                    <a:pt x="79" y="180"/>
                  </a:cubicBezTo>
                  <a:cubicBezTo>
                    <a:pt x="86" y="172"/>
                    <a:pt x="90" y="166"/>
                    <a:pt x="93" y="162"/>
                  </a:cubicBezTo>
                  <a:cubicBezTo>
                    <a:pt x="96" y="162"/>
                    <a:pt x="99" y="163"/>
                    <a:pt x="100" y="163"/>
                  </a:cubicBezTo>
                  <a:cubicBezTo>
                    <a:pt x="102" y="163"/>
                    <a:pt x="105" y="162"/>
                    <a:pt x="108" y="162"/>
                  </a:cubicBezTo>
                  <a:cubicBezTo>
                    <a:pt x="111" y="166"/>
                    <a:pt x="115" y="172"/>
                    <a:pt x="122" y="180"/>
                  </a:cubicBezTo>
                  <a:cubicBezTo>
                    <a:pt x="128" y="188"/>
                    <a:pt x="132" y="192"/>
                    <a:pt x="134" y="192"/>
                  </a:cubicBezTo>
                  <a:cubicBezTo>
                    <a:pt x="134" y="192"/>
                    <a:pt x="145" y="186"/>
                    <a:pt x="166" y="174"/>
                  </a:cubicBezTo>
                  <a:cubicBezTo>
                    <a:pt x="167" y="173"/>
                    <a:pt x="167" y="172"/>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43"/>
            <p:cNvSpPr>
              <a:spLocks noEditPoints="1"/>
            </p:cNvSpPr>
            <p:nvPr/>
          </p:nvSpPr>
          <p:spPr bwMode="auto">
            <a:xfrm>
              <a:off x="14566901" y="8185150"/>
              <a:ext cx="757238" cy="723900"/>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1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1"/>
                    <a:pt x="132" y="1"/>
                    <a:pt x="132" y="1"/>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3"/>
                    <a:pt x="34" y="173"/>
                    <a:pt x="35" y="174"/>
                  </a:cubicBezTo>
                  <a:cubicBezTo>
                    <a:pt x="56" y="186"/>
                    <a:pt x="67" y="192"/>
                    <a:pt x="67" y="192"/>
                  </a:cubicBezTo>
                  <a:cubicBezTo>
                    <a:pt x="68" y="192"/>
                    <a:pt x="72" y="188"/>
                    <a:pt x="79" y="180"/>
                  </a:cubicBezTo>
                  <a:cubicBezTo>
                    <a:pt x="86" y="172"/>
                    <a:pt x="90" y="166"/>
                    <a:pt x="93" y="162"/>
                  </a:cubicBezTo>
                  <a:cubicBezTo>
                    <a:pt x="96" y="163"/>
                    <a:pt x="99" y="163"/>
                    <a:pt x="100" y="163"/>
                  </a:cubicBezTo>
                  <a:cubicBezTo>
                    <a:pt x="102" y="163"/>
                    <a:pt x="105" y="163"/>
                    <a:pt x="108" y="162"/>
                  </a:cubicBezTo>
                  <a:cubicBezTo>
                    <a:pt x="111" y="166"/>
                    <a:pt x="115" y="172"/>
                    <a:pt x="122" y="180"/>
                  </a:cubicBezTo>
                  <a:cubicBezTo>
                    <a:pt x="128" y="188"/>
                    <a:pt x="132" y="192"/>
                    <a:pt x="134" y="192"/>
                  </a:cubicBezTo>
                  <a:cubicBezTo>
                    <a:pt x="134" y="192"/>
                    <a:pt x="145" y="186"/>
                    <a:pt x="166" y="174"/>
                  </a:cubicBezTo>
                  <a:cubicBezTo>
                    <a:pt x="167" y="173"/>
                    <a:pt x="167" y="173"/>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1" name="Freeform 147"/>
          <p:cNvSpPr>
            <a:spLocks noEditPoints="1"/>
          </p:cNvSpPr>
          <p:nvPr/>
        </p:nvSpPr>
        <p:spPr bwMode="auto">
          <a:xfrm>
            <a:off x="3278043" y="5419280"/>
            <a:ext cx="714659" cy="614865"/>
          </a:xfrm>
          <a:custGeom>
            <a:avLst/>
            <a:gdLst>
              <a:gd name="T0" fmla="*/ 436 w 467"/>
              <a:gd name="T1" fmla="*/ 83 h 401"/>
              <a:gd name="T2" fmla="*/ 351 w 467"/>
              <a:gd name="T3" fmla="*/ 22 h 401"/>
              <a:gd name="T4" fmla="*/ 234 w 467"/>
              <a:gd name="T5" fmla="*/ 0 h 401"/>
              <a:gd name="T6" fmla="*/ 143 w 467"/>
              <a:gd name="T7" fmla="*/ 13 h 401"/>
              <a:gd name="T8" fmla="*/ 68 w 467"/>
              <a:gd name="T9" fmla="*/ 49 h 401"/>
              <a:gd name="T10" fmla="*/ 19 w 467"/>
              <a:gd name="T11" fmla="*/ 102 h 401"/>
              <a:gd name="T12" fmla="*/ 0 w 467"/>
              <a:gd name="T13" fmla="*/ 167 h 401"/>
              <a:gd name="T14" fmla="*/ 24 w 467"/>
              <a:gd name="T15" fmla="*/ 240 h 401"/>
              <a:gd name="T16" fmla="*/ 88 w 467"/>
              <a:gd name="T17" fmla="*/ 297 h 401"/>
              <a:gd name="T18" fmla="*/ 81 w 467"/>
              <a:gd name="T19" fmla="*/ 317 h 401"/>
              <a:gd name="T20" fmla="*/ 74 w 467"/>
              <a:gd name="T21" fmla="*/ 333 h 401"/>
              <a:gd name="T22" fmla="*/ 66 w 467"/>
              <a:gd name="T23" fmla="*/ 346 h 401"/>
              <a:gd name="T24" fmla="*/ 58 w 467"/>
              <a:gd name="T25" fmla="*/ 356 h 401"/>
              <a:gd name="T26" fmla="*/ 49 w 467"/>
              <a:gd name="T27" fmla="*/ 366 h 401"/>
              <a:gd name="T28" fmla="*/ 41 w 467"/>
              <a:gd name="T29" fmla="*/ 375 h 401"/>
              <a:gd name="T30" fmla="*/ 39 w 467"/>
              <a:gd name="T31" fmla="*/ 378 h 401"/>
              <a:gd name="T32" fmla="*/ 37 w 467"/>
              <a:gd name="T33" fmla="*/ 380 h 401"/>
              <a:gd name="T34" fmla="*/ 35 w 467"/>
              <a:gd name="T35" fmla="*/ 382 h 401"/>
              <a:gd name="T36" fmla="*/ 34 w 467"/>
              <a:gd name="T37" fmla="*/ 385 h 401"/>
              <a:gd name="T38" fmla="*/ 34 w 467"/>
              <a:gd name="T39" fmla="*/ 387 h 401"/>
              <a:gd name="T40" fmla="*/ 34 w 467"/>
              <a:gd name="T41" fmla="*/ 390 h 401"/>
              <a:gd name="T42" fmla="*/ 34 w 467"/>
              <a:gd name="T43" fmla="*/ 391 h 401"/>
              <a:gd name="T44" fmla="*/ 38 w 467"/>
              <a:gd name="T45" fmla="*/ 398 h 401"/>
              <a:gd name="T46" fmla="*/ 46 w 467"/>
              <a:gd name="T47" fmla="*/ 400 h 401"/>
              <a:gd name="T48" fmla="*/ 76 w 467"/>
              <a:gd name="T49" fmla="*/ 395 h 401"/>
              <a:gd name="T50" fmla="*/ 196 w 467"/>
              <a:gd name="T51" fmla="*/ 332 h 401"/>
              <a:gd name="T52" fmla="*/ 234 w 467"/>
              <a:gd name="T53" fmla="*/ 334 h 401"/>
              <a:gd name="T54" fmla="*/ 351 w 467"/>
              <a:gd name="T55" fmla="*/ 311 h 401"/>
              <a:gd name="T56" fmla="*/ 436 w 467"/>
              <a:gd name="T57" fmla="*/ 251 h 401"/>
              <a:gd name="T58" fmla="*/ 467 w 467"/>
              <a:gd name="T59" fmla="*/ 167 h 401"/>
              <a:gd name="T60" fmla="*/ 436 w 467"/>
              <a:gd name="T61" fmla="*/ 83 h 401"/>
              <a:gd name="T62" fmla="*/ 436 w 467"/>
              <a:gd name="T63" fmla="*/ 83 h 401"/>
              <a:gd name="T64" fmla="*/ 436 w 467"/>
              <a:gd name="T65" fmla="*/ 83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7" h="401">
                <a:moveTo>
                  <a:pt x="436" y="83"/>
                </a:moveTo>
                <a:cubicBezTo>
                  <a:pt x="415" y="57"/>
                  <a:pt x="387" y="37"/>
                  <a:pt x="351" y="22"/>
                </a:cubicBezTo>
                <a:cubicBezTo>
                  <a:pt x="315" y="7"/>
                  <a:pt x="276" y="0"/>
                  <a:pt x="234" y="0"/>
                </a:cubicBezTo>
                <a:cubicBezTo>
                  <a:pt x="202" y="0"/>
                  <a:pt x="172" y="4"/>
                  <a:pt x="143" y="13"/>
                </a:cubicBezTo>
                <a:cubicBezTo>
                  <a:pt x="114" y="22"/>
                  <a:pt x="89" y="34"/>
                  <a:pt x="68" y="49"/>
                </a:cubicBezTo>
                <a:cubicBezTo>
                  <a:pt x="47" y="64"/>
                  <a:pt x="31" y="81"/>
                  <a:pt x="19" y="102"/>
                </a:cubicBezTo>
                <a:cubicBezTo>
                  <a:pt x="6" y="123"/>
                  <a:pt x="0" y="144"/>
                  <a:pt x="0" y="167"/>
                </a:cubicBezTo>
                <a:cubicBezTo>
                  <a:pt x="0" y="193"/>
                  <a:pt x="8" y="217"/>
                  <a:pt x="24" y="240"/>
                </a:cubicBezTo>
                <a:cubicBezTo>
                  <a:pt x="39" y="263"/>
                  <a:pt x="61" y="282"/>
                  <a:pt x="88" y="297"/>
                </a:cubicBezTo>
                <a:cubicBezTo>
                  <a:pt x="86" y="304"/>
                  <a:pt x="84" y="311"/>
                  <a:pt x="81" y="317"/>
                </a:cubicBezTo>
                <a:cubicBezTo>
                  <a:pt x="79" y="324"/>
                  <a:pt x="76" y="329"/>
                  <a:pt x="74" y="333"/>
                </a:cubicBezTo>
                <a:cubicBezTo>
                  <a:pt x="72" y="337"/>
                  <a:pt x="69" y="341"/>
                  <a:pt x="66" y="346"/>
                </a:cubicBezTo>
                <a:cubicBezTo>
                  <a:pt x="62" y="351"/>
                  <a:pt x="60" y="354"/>
                  <a:pt x="58" y="356"/>
                </a:cubicBezTo>
                <a:cubicBezTo>
                  <a:pt x="56" y="358"/>
                  <a:pt x="53" y="362"/>
                  <a:pt x="49" y="366"/>
                </a:cubicBezTo>
                <a:cubicBezTo>
                  <a:pt x="45" y="371"/>
                  <a:pt x="42" y="374"/>
                  <a:pt x="41" y="375"/>
                </a:cubicBezTo>
                <a:cubicBezTo>
                  <a:pt x="41" y="375"/>
                  <a:pt x="40" y="376"/>
                  <a:pt x="39" y="378"/>
                </a:cubicBezTo>
                <a:cubicBezTo>
                  <a:pt x="37" y="379"/>
                  <a:pt x="37" y="380"/>
                  <a:pt x="37" y="380"/>
                </a:cubicBezTo>
                <a:cubicBezTo>
                  <a:pt x="35" y="382"/>
                  <a:pt x="35" y="382"/>
                  <a:pt x="35" y="382"/>
                </a:cubicBezTo>
                <a:cubicBezTo>
                  <a:pt x="34" y="383"/>
                  <a:pt x="34" y="384"/>
                  <a:pt x="34" y="385"/>
                </a:cubicBezTo>
                <a:cubicBezTo>
                  <a:pt x="34" y="385"/>
                  <a:pt x="34" y="386"/>
                  <a:pt x="34" y="387"/>
                </a:cubicBezTo>
                <a:cubicBezTo>
                  <a:pt x="33" y="389"/>
                  <a:pt x="33" y="390"/>
                  <a:pt x="34" y="390"/>
                </a:cubicBezTo>
                <a:cubicBezTo>
                  <a:pt x="34" y="391"/>
                  <a:pt x="34" y="391"/>
                  <a:pt x="34" y="391"/>
                </a:cubicBezTo>
                <a:cubicBezTo>
                  <a:pt x="34" y="394"/>
                  <a:pt x="36" y="396"/>
                  <a:pt x="38" y="398"/>
                </a:cubicBezTo>
                <a:cubicBezTo>
                  <a:pt x="41" y="400"/>
                  <a:pt x="43" y="401"/>
                  <a:pt x="46" y="400"/>
                </a:cubicBezTo>
                <a:cubicBezTo>
                  <a:pt x="57" y="399"/>
                  <a:pt x="67" y="397"/>
                  <a:pt x="76" y="395"/>
                </a:cubicBezTo>
                <a:cubicBezTo>
                  <a:pt x="121" y="383"/>
                  <a:pt x="161" y="362"/>
                  <a:pt x="196" y="332"/>
                </a:cubicBezTo>
                <a:cubicBezTo>
                  <a:pt x="209" y="333"/>
                  <a:pt x="221" y="334"/>
                  <a:pt x="234" y="334"/>
                </a:cubicBezTo>
                <a:cubicBezTo>
                  <a:pt x="276" y="334"/>
                  <a:pt x="315" y="326"/>
                  <a:pt x="351" y="311"/>
                </a:cubicBezTo>
                <a:cubicBezTo>
                  <a:pt x="387" y="297"/>
                  <a:pt x="415" y="276"/>
                  <a:pt x="436" y="251"/>
                </a:cubicBezTo>
                <a:cubicBezTo>
                  <a:pt x="457" y="225"/>
                  <a:pt x="467" y="197"/>
                  <a:pt x="467" y="167"/>
                </a:cubicBezTo>
                <a:cubicBezTo>
                  <a:pt x="467" y="137"/>
                  <a:pt x="457" y="109"/>
                  <a:pt x="436" y="83"/>
                </a:cubicBezTo>
                <a:close/>
                <a:moveTo>
                  <a:pt x="436" y="83"/>
                </a:moveTo>
                <a:cubicBezTo>
                  <a:pt x="436" y="83"/>
                  <a:pt x="436" y="83"/>
                  <a:pt x="436" y="8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51"/>
          <p:cNvSpPr>
            <a:spLocks noEditPoints="1"/>
          </p:cNvSpPr>
          <p:nvPr/>
        </p:nvSpPr>
        <p:spPr bwMode="auto">
          <a:xfrm>
            <a:off x="8410992" y="3144173"/>
            <a:ext cx="619240" cy="475695"/>
          </a:xfrm>
          <a:custGeom>
            <a:avLst/>
            <a:gdLst>
              <a:gd name="T0" fmla="*/ 397 w 404"/>
              <a:gd name="T1" fmla="*/ 43 h 310"/>
              <a:gd name="T2" fmla="*/ 361 w 404"/>
              <a:gd name="T3" fmla="*/ 7 h 310"/>
              <a:gd name="T4" fmla="*/ 344 w 404"/>
              <a:gd name="T5" fmla="*/ 0 h 310"/>
              <a:gd name="T6" fmla="*/ 326 w 404"/>
              <a:gd name="T7" fmla="*/ 7 h 310"/>
              <a:gd name="T8" fmla="*/ 155 w 404"/>
              <a:gd name="T9" fmla="*/ 179 h 310"/>
              <a:gd name="T10" fmla="*/ 78 w 404"/>
              <a:gd name="T11" fmla="*/ 102 h 310"/>
              <a:gd name="T12" fmla="*/ 60 w 404"/>
              <a:gd name="T13" fmla="*/ 94 h 310"/>
              <a:gd name="T14" fmla="*/ 43 w 404"/>
              <a:gd name="T15" fmla="*/ 102 h 310"/>
              <a:gd name="T16" fmla="*/ 7 w 404"/>
              <a:gd name="T17" fmla="*/ 137 h 310"/>
              <a:gd name="T18" fmla="*/ 0 w 404"/>
              <a:gd name="T19" fmla="*/ 155 h 310"/>
              <a:gd name="T20" fmla="*/ 7 w 404"/>
              <a:gd name="T21" fmla="*/ 173 h 310"/>
              <a:gd name="T22" fmla="*/ 102 w 404"/>
              <a:gd name="T23" fmla="*/ 267 h 310"/>
              <a:gd name="T24" fmla="*/ 137 w 404"/>
              <a:gd name="T25" fmla="*/ 302 h 310"/>
              <a:gd name="T26" fmla="*/ 155 w 404"/>
              <a:gd name="T27" fmla="*/ 310 h 310"/>
              <a:gd name="T28" fmla="*/ 173 w 404"/>
              <a:gd name="T29" fmla="*/ 302 h 310"/>
              <a:gd name="T30" fmla="*/ 208 w 404"/>
              <a:gd name="T31" fmla="*/ 267 h 310"/>
              <a:gd name="T32" fmla="*/ 397 w 404"/>
              <a:gd name="T33" fmla="*/ 78 h 310"/>
              <a:gd name="T34" fmla="*/ 404 w 404"/>
              <a:gd name="T35" fmla="*/ 60 h 310"/>
              <a:gd name="T36" fmla="*/ 397 w 404"/>
              <a:gd name="T37" fmla="*/ 43 h 310"/>
              <a:gd name="T38" fmla="*/ 397 w 404"/>
              <a:gd name="T39" fmla="*/ 43 h 310"/>
              <a:gd name="T40" fmla="*/ 397 w 404"/>
              <a:gd name="T41" fmla="*/ 4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4" h="310">
                <a:moveTo>
                  <a:pt x="397" y="43"/>
                </a:moveTo>
                <a:cubicBezTo>
                  <a:pt x="361" y="7"/>
                  <a:pt x="361" y="7"/>
                  <a:pt x="361" y="7"/>
                </a:cubicBezTo>
                <a:cubicBezTo>
                  <a:pt x="356" y="2"/>
                  <a:pt x="351" y="0"/>
                  <a:pt x="344" y="0"/>
                </a:cubicBezTo>
                <a:cubicBezTo>
                  <a:pt x="337" y="0"/>
                  <a:pt x="331" y="2"/>
                  <a:pt x="326" y="7"/>
                </a:cubicBezTo>
                <a:cubicBezTo>
                  <a:pt x="155" y="179"/>
                  <a:pt x="155" y="179"/>
                  <a:pt x="155" y="179"/>
                </a:cubicBezTo>
                <a:cubicBezTo>
                  <a:pt x="78" y="102"/>
                  <a:pt x="78" y="102"/>
                  <a:pt x="78" y="102"/>
                </a:cubicBezTo>
                <a:cubicBezTo>
                  <a:pt x="73" y="97"/>
                  <a:pt x="67" y="94"/>
                  <a:pt x="60" y="94"/>
                </a:cubicBezTo>
                <a:cubicBezTo>
                  <a:pt x="54" y="94"/>
                  <a:pt x="48" y="97"/>
                  <a:pt x="43" y="102"/>
                </a:cubicBezTo>
                <a:cubicBezTo>
                  <a:pt x="7" y="137"/>
                  <a:pt x="7" y="137"/>
                  <a:pt x="7" y="137"/>
                </a:cubicBezTo>
                <a:cubicBezTo>
                  <a:pt x="2" y="142"/>
                  <a:pt x="0" y="148"/>
                  <a:pt x="0" y="155"/>
                </a:cubicBezTo>
                <a:cubicBezTo>
                  <a:pt x="0" y="162"/>
                  <a:pt x="2" y="168"/>
                  <a:pt x="7" y="173"/>
                </a:cubicBezTo>
                <a:cubicBezTo>
                  <a:pt x="102" y="267"/>
                  <a:pt x="102" y="267"/>
                  <a:pt x="102" y="267"/>
                </a:cubicBezTo>
                <a:cubicBezTo>
                  <a:pt x="137" y="302"/>
                  <a:pt x="137" y="302"/>
                  <a:pt x="137" y="302"/>
                </a:cubicBezTo>
                <a:cubicBezTo>
                  <a:pt x="142" y="307"/>
                  <a:pt x="148" y="310"/>
                  <a:pt x="155" y="310"/>
                </a:cubicBezTo>
                <a:cubicBezTo>
                  <a:pt x="162" y="310"/>
                  <a:pt x="168" y="307"/>
                  <a:pt x="173" y="302"/>
                </a:cubicBezTo>
                <a:cubicBezTo>
                  <a:pt x="208" y="267"/>
                  <a:pt x="208" y="267"/>
                  <a:pt x="208" y="267"/>
                </a:cubicBezTo>
                <a:cubicBezTo>
                  <a:pt x="397" y="78"/>
                  <a:pt x="397" y="78"/>
                  <a:pt x="397" y="78"/>
                </a:cubicBezTo>
                <a:cubicBezTo>
                  <a:pt x="402" y="73"/>
                  <a:pt x="404" y="67"/>
                  <a:pt x="404" y="60"/>
                </a:cubicBezTo>
                <a:cubicBezTo>
                  <a:pt x="404" y="54"/>
                  <a:pt x="402" y="48"/>
                  <a:pt x="397" y="43"/>
                </a:cubicBezTo>
                <a:close/>
                <a:moveTo>
                  <a:pt x="397" y="43"/>
                </a:moveTo>
                <a:cubicBezTo>
                  <a:pt x="397" y="43"/>
                  <a:pt x="397" y="43"/>
                  <a:pt x="397" y="4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55"/>
          <p:cNvSpPr>
            <a:spLocks noEditPoints="1"/>
          </p:cNvSpPr>
          <p:nvPr/>
        </p:nvSpPr>
        <p:spPr bwMode="auto">
          <a:xfrm>
            <a:off x="9693628" y="4284311"/>
            <a:ext cx="460889" cy="562594"/>
          </a:xfrm>
          <a:custGeom>
            <a:avLst/>
            <a:gdLst>
              <a:gd name="T0" fmla="*/ 288 w 300"/>
              <a:gd name="T1" fmla="*/ 12 h 367"/>
              <a:gd name="T2" fmla="*/ 259 w 300"/>
              <a:gd name="T3" fmla="*/ 0 h 367"/>
              <a:gd name="T4" fmla="*/ 42 w 300"/>
              <a:gd name="T5" fmla="*/ 0 h 367"/>
              <a:gd name="T6" fmla="*/ 12 w 300"/>
              <a:gd name="T7" fmla="*/ 12 h 367"/>
              <a:gd name="T8" fmla="*/ 0 w 300"/>
              <a:gd name="T9" fmla="*/ 42 h 367"/>
              <a:gd name="T10" fmla="*/ 0 w 300"/>
              <a:gd name="T11" fmla="*/ 325 h 367"/>
              <a:gd name="T12" fmla="*/ 12 w 300"/>
              <a:gd name="T13" fmla="*/ 355 h 367"/>
              <a:gd name="T14" fmla="*/ 42 w 300"/>
              <a:gd name="T15" fmla="*/ 367 h 367"/>
              <a:gd name="T16" fmla="*/ 259 w 300"/>
              <a:gd name="T17" fmla="*/ 367 h 367"/>
              <a:gd name="T18" fmla="*/ 288 w 300"/>
              <a:gd name="T19" fmla="*/ 355 h 367"/>
              <a:gd name="T20" fmla="*/ 300 w 300"/>
              <a:gd name="T21" fmla="*/ 325 h 367"/>
              <a:gd name="T22" fmla="*/ 300 w 300"/>
              <a:gd name="T23" fmla="*/ 42 h 367"/>
              <a:gd name="T24" fmla="*/ 288 w 300"/>
              <a:gd name="T25" fmla="*/ 12 h 367"/>
              <a:gd name="T26" fmla="*/ 162 w 300"/>
              <a:gd name="T27" fmla="*/ 345 h 367"/>
              <a:gd name="T28" fmla="*/ 150 w 300"/>
              <a:gd name="T29" fmla="*/ 350 h 367"/>
              <a:gd name="T30" fmla="*/ 138 w 300"/>
              <a:gd name="T31" fmla="*/ 345 h 367"/>
              <a:gd name="T32" fmla="*/ 133 w 300"/>
              <a:gd name="T33" fmla="*/ 334 h 367"/>
              <a:gd name="T34" fmla="*/ 138 w 300"/>
              <a:gd name="T35" fmla="*/ 322 h 367"/>
              <a:gd name="T36" fmla="*/ 150 w 300"/>
              <a:gd name="T37" fmla="*/ 317 h 367"/>
              <a:gd name="T38" fmla="*/ 162 w 300"/>
              <a:gd name="T39" fmla="*/ 322 h 367"/>
              <a:gd name="T40" fmla="*/ 167 w 300"/>
              <a:gd name="T41" fmla="*/ 334 h 367"/>
              <a:gd name="T42" fmla="*/ 162 w 300"/>
              <a:gd name="T43" fmla="*/ 345 h 367"/>
              <a:gd name="T44" fmla="*/ 267 w 300"/>
              <a:gd name="T45" fmla="*/ 292 h 367"/>
              <a:gd name="T46" fmla="*/ 265 w 300"/>
              <a:gd name="T47" fmla="*/ 298 h 367"/>
              <a:gd name="T48" fmla="*/ 259 w 300"/>
              <a:gd name="T49" fmla="*/ 300 h 367"/>
              <a:gd name="T50" fmla="*/ 42 w 300"/>
              <a:gd name="T51" fmla="*/ 300 h 367"/>
              <a:gd name="T52" fmla="*/ 36 w 300"/>
              <a:gd name="T53" fmla="*/ 298 h 367"/>
              <a:gd name="T54" fmla="*/ 33 w 300"/>
              <a:gd name="T55" fmla="*/ 292 h 367"/>
              <a:gd name="T56" fmla="*/ 33 w 300"/>
              <a:gd name="T57" fmla="*/ 42 h 367"/>
              <a:gd name="T58" fmla="*/ 36 w 300"/>
              <a:gd name="T59" fmla="*/ 36 h 367"/>
              <a:gd name="T60" fmla="*/ 42 w 300"/>
              <a:gd name="T61" fmla="*/ 33 h 367"/>
              <a:gd name="T62" fmla="*/ 259 w 300"/>
              <a:gd name="T63" fmla="*/ 33 h 367"/>
              <a:gd name="T64" fmla="*/ 265 w 300"/>
              <a:gd name="T65" fmla="*/ 36 h 367"/>
              <a:gd name="T66" fmla="*/ 267 w 300"/>
              <a:gd name="T67" fmla="*/ 42 h 367"/>
              <a:gd name="T68" fmla="*/ 267 w 300"/>
              <a:gd name="T69" fmla="*/ 292 h 367"/>
              <a:gd name="T70" fmla="*/ 267 w 300"/>
              <a:gd name="T71" fmla="*/ 292 h 367"/>
              <a:gd name="T72" fmla="*/ 267 w 300"/>
              <a:gd name="T73" fmla="*/ 292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0" h="367">
                <a:moveTo>
                  <a:pt x="288" y="12"/>
                </a:moveTo>
                <a:cubicBezTo>
                  <a:pt x="280" y="4"/>
                  <a:pt x="270" y="0"/>
                  <a:pt x="259" y="0"/>
                </a:cubicBezTo>
                <a:cubicBezTo>
                  <a:pt x="42" y="0"/>
                  <a:pt x="42" y="0"/>
                  <a:pt x="42" y="0"/>
                </a:cubicBezTo>
                <a:cubicBezTo>
                  <a:pt x="30" y="0"/>
                  <a:pt x="20" y="4"/>
                  <a:pt x="12" y="12"/>
                </a:cubicBezTo>
                <a:cubicBezTo>
                  <a:pt x="4" y="20"/>
                  <a:pt x="0" y="30"/>
                  <a:pt x="0" y="42"/>
                </a:cubicBezTo>
                <a:cubicBezTo>
                  <a:pt x="0" y="325"/>
                  <a:pt x="0" y="325"/>
                  <a:pt x="0" y="325"/>
                </a:cubicBezTo>
                <a:cubicBezTo>
                  <a:pt x="0" y="337"/>
                  <a:pt x="4" y="347"/>
                  <a:pt x="12" y="355"/>
                </a:cubicBezTo>
                <a:cubicBezTo>
                  <a:pt x="20" y="363"/>
                  <a:pt x="30" y="367"/>
                  <a:pt x="42" y="367"/>
                </a:cubicBezTo>
                <a:cubicBezTo>
                  <a:pt x="259" y="367"/>
                  <a:pt x="259" y="367"/>
                  <a:pt x="259" y="367"/>
                </a:cubicBezTo>
                <a:cubicBezTo>
                  <a:pt x="270" y="367"/>
                  <a:pt x="280" y="363"/>
                  <a:pt x="288" y="355"/>
                </a:cubicBezTo>
                <a:cubicBezTo>
                  <a:pt x="296" y="347"/>
                  <a:pt x="300" y="337"/>
                  <a:pt x="300" y="325"/>
                </a:cubicBezTo>
                <a:cubicBezTo>
                  <a:pt x="300" y="42"/>
                  <a:pt x="300" y="42"/>
                  <a:pt x="300" y="42"/>
                </a:cubicBezTo>
                <a:cubicBezTo>
                  <a:pt x="300" y="30"/>
                  <a:pt x="296" y="20"/>
                  <a:pt x="288" y="12"/>
                </a:cubicBezTo>
                <a:close/>
                <a:moveTo>
                  <a:pt x="162" y="345"/>
                </a:moveTo>
                <a:cubicBezTo>
                  <a:pt x="159" y="349"/>
                  <a:pt x="155" y="350"/>
                  <a:pt x="150" y="350"/>
                </a:cubicBezTo>
                <a:cubicBezTo>
                  <a:pt x="146" y="350"/>
                  <a:pt x="142" y="349"/>
                  <a:pt x="138" y="345"/>
                </a:cubicBezTo>
                <a:cubicBezTo>
                  <a:pt x="135" y="342"/>
                  <a:pt x="133" y="338"/>
                  <a:pt x="133" y="334"/>
                </a:cubicBezTo>
                <a:cubicBezTo>
                  <a:pt x="133" y="329"/>
                  <a:pt x="135" y="325"/>
                  <a:pt x="138" y="322"/>
                </a:cubicBezTo>
                <a:cubicBezTo>
                  <a:pt x="142" y="319"/>
                  <a:pt x="146" y="317"/>
                  <a:pt x="150" y="317"/>
                </a:cubicBezTo>
                <a:cubicBezTo>
                  <a:pt x="155" y="317"/>
                  <a:pt x="159" y="319"/>
                  <a:pt x="162" y="322"/>
                </a:cubicBezTo>
                <a:cubicBezTo>
                  <a:pt x="165" y="325"/>
                  <a:pt x="167" y="329"/>
                  <a:pt x="167" y="334"/>
                </a:cubicBezTo>
                <a:cubicBezTo>
                  <a:pt x="167" y="338"/>
                  <a:pt x="165" y="342"/>
                  <a:pt x="162" y="345"/>
                </a:cubicBezTo>
                <a:close/>
                <a:moveTo>
                  <a:pt x="267" y="292"/>
                </a:moveTo>
                <a:cubicBezTo>
                  <a:pt x="267" y="294"/>
                  <a:pt x="266" y="296"/>
                  <a:pt x="265" y="298"/>
                </a:cubicBezTo>
                <a:cubicBezTo>
                  <a:pt x="263" y="300"/>
                  <a:pt x="261" y="300"/>
                  <a:pt x="259" y="300"/>
                </a:cubicBezTo>
                <a:cubicBezTo>
                  <a:pt x="42" y="300"/>
                  <a:pt x="42" y="300"/>
                  <a:pt x="42" y="300"/>
                </a:cubicBezTo>
                <a:cubicBezTo>
                  <a:pt x="39" y="300"/>
                  <a:pt x="38" y="300"/>
                  <a:pt x="36" y="298"/>
                </a:cubicBezTo>
                <a:cubicBezTo>
                  <a:pt x="34" y="296"/>
                  <a:pt x="33" y="294"/>
                  <a:pt x="33" y="292"/>
                </a:cubicBezTo>
                <a:cubicBezTo>
                  <a:pt x="33" y="42"/>
                  <a:pt x="33" y="42"/>
                  <a:pt x="33" y="42"/>
                </a:cubicBezTo>
                <a:cubicBezTo>
                  <a:pt x="33" y="39"/>
                  <a:pt x="34" y="37"/>
                  <a:pt x="36" y="36"/>
                </a:cubicBezTo>
                <a:cubicBezTo>
                  <a:pt x="38" y="34"/>
                  <a:pt x="39" y="33"/>
                  <a:pt x="42" y="33"/>
                </a:cubicBezTo>
                <a:cubicBezTo>
                  <a:pt x="259" y="33"/>
                  <a:pt x="259" y="33"/>
                  <a:pt x="259" y="33"/>
                </a:cubicBezTo>
                <a:cubicBezTo>
                  <a:pt x="261" y="33"/>
                  <a:pt x="263" y="34"/>
                  <a:pt x="265" y="36"/>
                </a:cubicBezTo>
                <a:cubicBezTo>
                  <a:pt x="266" y="37"/>
                  <a:pt x="267" y="39"/>
                  <a:pt x="267" y="42"/>
                </a:cubicBezTo>
                <a:lnTo>
                  <a:pt x="267" y="292"/>
                </a:lnTo>
                <a:close/>
                <a:moveTo>
                  <a:pt x="267" y="292"/>
                </a:moveTo>
                <a:cubicBezTo>
                  <a:pt x="267" y="292"/>
                  <a:pt x="267" y="292"/>
                  <a:pt x="267" y="29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4" name="Group 73"/>
          <p:cNvGrpSpPr/>
          <p:nvPr/>
        </p:nvGrpSpPr>
        <p:grpSpPr>
          <a:xfrm>
            <a:off x="742258" y="5445415"/>
            <a:ext cx="713863" cy="562594"/>
            <a:chOff x="4835525" y="7242175"/>
            <a:chExt cx="1760538" cy="1387475"/>
          </a:xfrm>
          <a:solidFill>
            <a:schemeClr val="tx1"/>
          </a:solidFill>
        </p:grpSpPr>
        <p:sp>
          <p:nvSpPr>
            <p:cNvPr id="75" name="Freeform 159"/>
            <p:cNvSpPr>
              <a:spLocks noEditPoints="1"/>
            </p:cNvSpPr>
            <p:nvPr/>
          </p:nvSpPr>
          <p:spPr bwMode="auto">
            <a:xfrm>
              <a:off x="4835525" y="7242175"/>
              <a:ext cx="1384300" cy="1133475"/>
            </a:xfrm>
            <a:custGeom>
              <a:avLst/>
              <a:gdLst>
                <a:gd name="T0" fmla="*/ 276 w 367"/>
                <a:gd name="T1" fmla="*/ 249 h 300"/>
                <a:gd name="T2" fmla="*/ 343 w 367"/>
                <a:gd name="T3" fmla="*/ 200 h 300"/>
                <a:gd name="T4" fmla="*/ 367 w 367"/>
                <a:gd name="T5" fmla="*/ 133 h 300"/>
                <a:gd name="T6" fmla="*/ 343 w 367"/>
                <a:gd name="T7" fmla="*/ 66 h 300"/>
                <a:gd name="T8" fmla="*/ 276 w 367"/>
                <a:gd name="T9" fmla="*/ 18 h 300"/>
                <a:gd name="T10" fmla="*/ 184 w 367"/>
                <a:gd name="T11" fmla="*/ 0 h 300"/>
                <a:gd name="T12" fmla="*/ 91 w 367"/>
                <a:gd name="T13" fmla="*/ 18 h 300"/>
                <a:gd name="T14" fmla="*/ 25 w 367"/>
                <a:gd name="T15" fmla="*/ 66 h 300"/>
                <a:gd name="T16" fmla="*/ 0 w 367"/>
                <a:gd name="T17" fmla="*/ 133 h 300"/>
                <a:gd name="T18" fmla="*/ 19 w 367"/>
                <a:gd name="T19" fmla="*/ 192 h 300"/>
                <a:gd name="T20" fmla="*/ 69 w 367"/>
                <a:gd name="T21" fmla="*/ 238 h 300"/>
                <a:gd name="T22" fmla="*/ 64 w 367"/>
                <a:gd name="T23" fmla="*/ 250 h 300"/>
                <a:gd name="T24" fmla="*/ 57 w 367"/>
                <a:gd name="T25" fmla="*/ 260 h 300"/>
                <a:gd name="T26" fmla="*/ 52 w 367"/>
                <a:gd name="T27" fmla="*/ 267 h 300"/>
                <a:gd name="T28" fmla="*/ 45 w 367"/>
                <a:gd name="T29" fmla="*/ 275 h 300"/>
                <a:gd name="T30" fmla="*/ 39 w 367"/>
                <a:gd name="T31" fmla="*/ 281 h 300"/>
                <a:gd name="T32" fmla="*/ 38 w 367"/>
                <a:gd name="T33" fmla="*/ 282 h 300"/>
                <a:gd name="T34" fmla="*/ 37 w 367"/>
                <a:gd name="T35" fmla="*/ 284 h 300"/>
                <a:gd name="T36" fmla="*/ 36 w 367"/>
                <a:gd name="T37" fmla="*/ 285 h 300"/>
                <a:gd name="T38" fmla="*/ 35 w 367"/>
                <a:gd name="T39" fmla="*/ 287 h 300"/>
                <a:gd name="T40" fmla="*/ 34 w 367"/>
                <a:gd name="T41" fmla="*/ 288 h 300"/>
                <a:gd name="T42" fmla="*/ 34 w 367"/>
                <a:gd name="T43" fmla="*/ 289 h 300"/>
                <a:gd name="T44" fmla="*/ 33 w 367"/>
                <a:gd name="T45" fmla="*/ 291 h 300"/>
                <a:gd name="T46" fmla="*/ 34 w 367"/>
                <a:gd name="T47" fmla="*/ 293 h 300"/>
                <a:gd name="T48" fmla="*/ 37 w 367"/>
                <a:gd name="T49" fmla="*/ 298 h 300"/>
                <a:gd name="T50" fmla="*/ 42 w 367"/>
                <a:gd name="T51" fmla="*/ 300 h 300"/>
                <a:gd name="T52" fmla="*/ 43 w 367"/>
                <a:gd name="T53" fmla="*/ 300 h 300"/>
                <a:gd name="T54" fmla="*/ 65 w 367"/>
                <a:gd name="T55" fmla="*/ 296 h 300"/>
                <a:gd name="T56" fmla="*/ 138 w 367"/>
                <a:gd name="T57" fmla="*/ 263 h 300"/>
                <a:gd name="T58" fmla="*/ 184 w 367"/>
                <a:gd name="T59" fmla="*/ 267 h 300"/>
                <a:gd name="T60" fmla="*/ 276 w 367"/>
                <a:gd name="T61" fmla="*/ 249 h 300"/>
                <a:gd name="T62" fmla="*/ 130 w 367"/>
                <a:gd name="T63" fmla="*/ 227 h 300"/>
                <a:gd name="T64" fmla="*/ 118 w 367"/>
                <a:gd name="T65" fmla="*/ 235 h 300"/>
                <a:gd name="T66" fmla="*/ 102 w 367"/>
                <a:gd name="T67" fmla="*/ 246 h 300"/>
                <a:gd name="T68" fmla="*/ 111 w 367"/>
                <a:gd name="T69" fmla="*/ 224 h 300"/>
                <a:gd name="T70" fmla="*/ 86 w 367"/>
                <a:gd name="T71" fmla="*/ 209 h 300"/>
                <a:gd name="T72" fmla="*/ 47 w 367"/>
                <a:gd name="T73" fmla="*/ 175 h 300"/>
                <a:gd name="T74" fmla="*/ 33 w 367"/>
                <a:gd name="T75" fmla="*/ 133 h 300"/>
                <a:gd name="T76" fmla="*/ 54 w 367"/>
                <a:gd name="T77" fmla="*/ 84 h 300"/>
                <a:gd name="T78" fmla="*/ 109 w 367"/>
                <a:gd name="T79" fmla="*/ 47 h 300"/>
                <a:gd name="T80" fmla="*/ 184 w 367"/>
                <a:gd name="T81" fmla="*/ 33 h 300"/>
                <a:gd name="T82" fmla="*/ 258 w 367"/>
                <a:gd name="T83" fmla="*/ 47 h 300"/>
                <a:gd name="T84" fmla="*/ 313 w 367"/>
                <a:gd name="T85" fmla="*/ 84 h 300"/>
                <a:gd name="T86" fmla="*/ 334 w 367"/>
                <a:gd name="T87" fmla="*/ 133 h 300"/>
                <a:gd name="T88" fmla="*/ 313 w 367"/>
                <a:gd name="T89" fmla="*/ 183 h 300"/>
                <a:gd name="T90" fmla="*/ 258 w 367"/>
                <a:gd name="T91" fmla="*/ 220 h 300"/>
                <a:gd name="T92" fmla="*/ 184 w 367"/>
                <a:gd name="T93" fmla="*/ 234 h 300"/>
                <a:gd name="T94" fmla="*/ 144 w 367"/>
                <a:gd name="T95" fmla="*/ 230 h 300"/>
                <a:gd name="T96" fmla="*/ 130 w 367"/>
                <a:gd name="T97" fmla="*/ 227 h 300"/>
                <a:gd name="T98" fmla="*/ 130 w 367"/>
                <a:gd name="T99" fmla="*/ 227 h 300"/>
                <a:gd name="T100" fmla="*/ 130 w 367"/>
                <a:gd name="T101" fmla="*/ 22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7" h="300">
                  <a:moveTo>
                    <a:pt x="276" y="249"/>
                  </a:moveTo>
                  <a:cubicBezTo>
                    <a:pt x="304" y="237"/>
                    <a:pt x="326" y="221"/>
                    <a:pt x="343" y="200"/>
                  </a:cubicBezTo>
                  <a:cubicBezTo>
                    <a:pt x="359" y="180"/>
                    <a:pt x="367" y="158"/>
                    <a:pt x="367" y="133"/>
                  </a:cubicBezTo>
                  <a:cubicBezTo>
                    <a:pt x="367" y="109"/>
                    <a:pt x="359" y="87"/>
                    <a:pt x="343" y="66"/>
                  </a:cubicBezTo>
                  <a:cubicBezTo>
                    <a:pt x="326" y="46"/>
                    <a:pt x="304" y="30"/>
                    <a:pt x="276" y="18"/>
                  </a:cubicBezTo>
                  <a:cubicBezTo>
                    <a:pt x="247" y="6"/>
                    <a:pt x="217" y="0"/>
                    <a:pt x="184" y="0"/>
                  </a:cubicBezTo>
                  <a:cubicBezTo>
                    <a:pt x="150" y="0"/>
                    <a:pt x="120" y="6"/>
                    <a:pt x="91" y="18"/>
                  </a:cubicBezTo>
                  <a:cubicBezTo>
                    <a:pt x="63" y="30"/>
                    <a:pt x="41" y="46"/>
                    <a:pt x="25" y="66"/>
                  </a:cubicBezTo>
                  <a:cubicBezTo>
                    <a:pt x="8" y="87"/>
                    <a:pt x="0" y="109"/>
                    <a:pt x="0" y="133"/>
                  </a:cubicBezTo>
                  <a:cubicBezTo>
                    <a:pt x="0" y="154"/>
                    <a:pt x="6" y="174"/>
                    <a:pt x="19" y="192"/>
                  </a:cubicBezTo>
                  <a:cubicBezTo>
                    <a:pt x="31" y="210"/>
                    <a:pt x="48" y="226"/>
                    <a:pt x="69" y="238"/>
                  </a:cubicBezTo>
                  <a:cubicBezTo>
                    <a:pt x="68" y="242"/>
                    <a:pt x="66" y="246"/>
                    <a:pt x="64" y="250"/>
                  </a:cubicBezTo>
                  <a:cubicBezTo>
                    <a:pt x="62" y="253"/>
                    <a:pt x="60" y="256"/>
                    <a:pt x="57" y="260"/>
                  </a:cubicBezTo>
                  <a:cubicBezTo>
                    <a:pt x="55" y="263"/>
                    <a:pt x="53" y="265"/>
                    <a:pt x="52" y="267"/>
                  </a:cubicBezTo>
                  <a:cubicBezTo>
                    <a:pt x="50" y="269"/>
                    <a:pt x="48" y="271"/>
                    <a:pt x="45" y="275"/>
                  </a:cubicBezTo>
                  <a:cubicBezTo>
                    <a:pt x="42" y="278"/>
                    <a:pt x="40" y="280"/>
                    <a:pt x="39" y="281"/>
                  </a:cubicBezTo>
                  <a:cubicBezTo>
                    <a:pt x="39" y="281"/>
                    <a:pt x="39" y="282"/>
                    <a:pt x="38" y="282"/>
                  </a:cubicBezTo>
                  <a:cubicBezTo>
                    <a:pt x="37" y="283"/>
                    <a:pt x="37" y="284"/>
                    <a:pt x="37" y="284"/>
                  </a:cubicBezTo>
                  <a:cubicBezTo>
                    <a:pt x="37" y="284"/>
                    <a:pt x="36" y="284"/>
                    <a:pt x="36" y="285"/>
                  </a:cubicBezTo>
                  <a:cubicBezTo>
                    <a:pt x="35" y="286"/>
                    <a:pt x="35" y="287"/>
                    <a:pt x="35" y="287"/>
                  </a:cubicBezTo>
                  <a:cubicBezTo>
                    <a:pt x="34" y="288"/>
                    <a:pt x="34" y="288"/>
                    <a:pt x="34" y="288"/>
                  </a:cubicBezTo>
                  <a:cubicBezTo>
                    <a:pt x="34" y="288"/>
                    <a:pt x="34" y="289"/>
                    <a:pt x="34" y="289"/>
                  </a:cubicBezTo>
                  <a:cubicBezTo>
                    <a:pt x="33" y="290"/>
                    <a:pt x="33" y="290"/>
                    <a:pt x="33" y="291"/>
                  </a:cubicBezTo>
                  <a:cubicBezTo>
                    <a:pt x="33" y="292"/>
                    <a:pt x="33" y="292"/>
                    <a:pt x="34" y="293"/>
                  </a:cubicBezTo>
                  <a:cubicBezTo>
                    <a:pt x="34" y="295"/>
                    <a:pt x="35" y="297"/>
                    <a:pt x="37" y="298"/>
                  </a:cubicBezTo>
                  <a:cubicBezTo>
                    <a:pt x="38" y="300"/>
                    <a:pt x="40" y="300"/>
                    <a:pt x="42" y="300"/>
                  </a:cubicBezTo>
                  <a:cubicBezTo>
                    <a:pt x="43" y="300"/>
                    <a:pt x="43" y="300"/>
                    <a:pt x="43" y="300"/>
                  </a:cubicBezTo>
                  <a:cubicBezTo>
                    <a:pt x="51" y="299"/>
                    <a:pt x="59" y="298"/>
                    <a:pt x="65" y="296"/>
                  </a:cubicBezTo>
                  <a:cubicBezTo>
                    <a:pt x="92" y="289"/>
                    <a:pt x="116" y="278"/>
                    <a:pt x="138" y="263"/>
                  </a:cubicBezTo>
                  <a:cubicBezTo>
                    <a:pt x="153" y="266"/>
                    <a:pt x="169" y="267"/>
                    <a:pt x="184" y="267"/>
                  </a:cubicBezTo>
                  <a:cubicBezTo>
                    <a:pt x="217" y="267"/>
                    <a:pt x="247" y="261"/>
                    <a:pt x="276" y="249"/>
                  </a:cubicBezTo>
                  <a:close/>
                  <a:moveTo>
                    <a:pt x="130" y="227"/>
                  </a:moveTo>
                  <a:cubicBezTo>
                    <a:pt x="118" y="235"/>
                    <a:pt x="118" y="235"/>
                    <a:pt x="118" y="235"/>
                  </a:cubicBezTo>
                  <a:cubicBezTo>
                    <a:pt x="114" y="239"/>
                    <a:pt x="108" y="242"/>
                    <a:pt x="102" y="246"/>
                  </a:cubicBezTo>
                  <a:cubicBezTo>
                    <a:pt x="111" y="224"/>
                    <a:pt x="111" y="224"/>
                    <a:pt x="111" y="224"/>
                  </a:cubicBezTo>
                  <a:cubicBezTo>
                    <a:pt x="86" y="209"/>
                    <a:pt x="86" y="209"/>
                    <a:pt x="86" y="209"/>
                  </a:cubicBezTo>
                  <a:cubicBezTo>
                    <a:pt x="69" y="199"/>
                    <a:pt x="56" y="188"/>
                    <a:pt x="47" y="175"/>
                  </a:cubicBezTo>
                  <a:cubicBezTo>
                    <a:pt x="38" y="161"/>
                    <a:pt x="33" y="148"/>
                    <a:pt x="33" y="133"/>
                  </a:cubicBezTo>
                  <a:cubicBezTo>
                    <a:pt x="33" y="116"/>
                    <a:pt x="40" y="99"/>
                    <a:pt x="54" y="84"/>
                  </a:cubicBezTo>
                  <a:cubicBezTo>
                    <a:pt x="67" y="68"/>
                    <a:pt x="86" y="56"/>
                    <a:pt x="109" y="47"/>
                  </a:cubicBezTo>
                  <a:cubicBezTo>
                    <a:pt x="132" y="38"/>
                    <a:pt x="157" y="33"/>
                    <a:pt x="184" y="33"/>
                  </a:cubicBezTo>
                  <a:cubicBezTo>
                    <a:pt x="210" y="33"/>
                    <a:pt x="235" y="38"/>
                    <a:pt x="258" y="47"/>
                  </a:cubicBezTo>
                  <a:cubicBezTo>
                    <a:pt x="281" y="56"/>
                    <a:pt x="300" y="68"/>
                    <a:pt x="313" y="84"/>
                  </a:cubicBezTo>
                  <a:cubicBezTo>
                    <a:pt x="327" y="99"/>
                    <a:pt x="334" y="116"/>
                    <a:pt x="334" y="133"/>
                  </a:cubicBezTo>
                  <a:cubicBezTo>
                    <a:pt x="334" y="151"/>
                    <a:pt x="327" y="168"/>
                    <a:pt x="313" y="183"/>
                  </a:cubicBezTo>
                  <a:cubicBezTo>
                    <a:pt x="300" y="199"/>
                    <a:pt x="281" y="211"/>
                    <a:pt x="258" y="220"/>
                  </a:cubicBezTo>
                  <a:cubicBezTo>
                    <a:pt x="235" y="229"/>
                    <a:pt x="210" y="234"/>
                    <a:pt x="184" y="234"/>
                  </a:cubicBezTo>
                  <a:cubicBezTo>
                    <a:pt x="171" y="234"/>
                    <a:pt x="157" y="232"/>
                    <a:pt x="144" y="230"/>
                  </a:cubicBezTo>
                  <a:lnTo>
                    <a:pt x="130" y="227"/>
                  </a:lnTo>
                  <a:close/>
                  <a:moveTo>
                    <a:pt x="130" y="227"/>
                  </a:moveTo>
                  <a:cubicBezTo>
                    <a:pt x="130" y="227"/>
                    <a:pt x="130" y="227"/>
                    <a:pt x="130" y="2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60"/>
            <p:cNvSpPr>
              <a:spLocks noEditPoints="1"/>
            </p:cNvSpPr>
            <p:nvPr/>
          </p:nvSpPr>
          <p:spPr bwMode="auto">
            <a:xfrm>
              <a:off x="5441950" y="7596188"/>
              <a:ext cx="1154113" cy="1033462"/>
            </a:xfrm>
            <a:custGeom>
              <a:avLst/>
              <a:gdLst>
                <a:gd name="T0" fmla="*/ 288 w 306"/>
                <a:gd name="T1" fmla="*/ 165 h 273"/>
                <a:gd name="T2" fmla="*/ 306 w 306"/>
                <a:gd name="T3" fmla="*/ 106 h 273"/>
                <a:gd name="T4" fmla="*/ 287 w 306"/>
                <a:gd name="T5" fmla="*/ 46 h 273"/>
                <a:gd name="T6" fmla="*/ 233 w 306"/>
                <a:gd name="T7" fmla="*/ 0 h 273"/>
                <a:gd name="T8" fmla="*/ 239 w 306"/>
                <a:gd name="T9" fmla="*/ 39 h 273"/>
                <a:gd name="T10" fmla="*/ 222 w 306"/>
                <a:gd name="T11" fmla="*/ 106 h 273"/>
                <a:gd name="T12" fmla="*/ 172 w 306"/>
                <a:gd name="T13" fmla="*/ 161 h 273"/>
                <a:gd name="T14" fmla="*/ 103 w 306"/>
                <a:gd name="T15" fmla="*/ 195 h 273"/>
                <a:gd name="T16" fmla="*/ 23 w 306"/>
                <a:gd name="T17" fmla="*/ 206 h 273"/>
                <a:gd name="T18" fmla="*/ 0 w 306"/>
                <a:gd name="T19" fmla="*/ 205 h 273"/>
                <a:gd name="T20" fmla="*/ 123 w 306"/>
                <a:gd name="T21" fmla="*/ 240 h 273"/>
                <a:gd name="T22" fmla="*/ 169 w 306"/>
                <a:gd name="T23" fmla="*/ 236 h 273"/>
                <a:gd name="T24" fmla="*/ 241 w 306"/>
                <a:gd name="T25" fmla="*/ 269 h 273"/>
                <a:gd name="T26" fmla="*/ 263 w 306"/>
                <a:gd name="T27" fmla="*/ 273 h 273"/>
                <a:gd name="T28" fmla="*/ 269 w 306"/>
                <a:gd name="T29" fmla="*/ 271 h 273"/>
                <a:gd name="T30" fmla="*/ 273 w 306"/>
                <a:gd name="T31" fmla="*/ 266 h 273"/>
                <a:gd name="T32" fmla="*/ 273 w 306"/>
                <a:gd name="T33" fmla="*/ 264 h 273"/>
                <a:gd name="T34" fmla="*/ 273 w 306"/>
                <a:gd name="T35" fmla="*/ 262 h 273"/>
                <a:gd name="T36" fmla="*/ 272 w 306"/>
                <a:gd name="T37" fmla="*/ 261 h 273"/>
                <a:gd name="T38" fmla="*/ 272 w 306"/>
                <a:gd name="T39" fmla="*/ 259 h 273"/>
                <a:gd name="T40" fmla="*/ 271 w 306"/>
                <a:gd name="T41" fmla="*/ 258 h 273"/>
                <a:gd name="T42" fmla="*/ 270 w 306"/>
                <a:gd name="T43" fmla="*/ 257 h 273"/>
                <a:gd name="T44" fmla="*/ 268 w 306"/>
                <a:gd name="T45" fmla="*/ 255 h 273"/>
                <a:gd name="T46" fmla="*/ 267 w 306"/>
                <a:gd name="T47" fmla="*/ 254 h 273"/>
                <a:gd name="T48" fmla="*/ 261 w 306"/>
                <a:gd name="T49" fmla="*/ 248 h 273"/>
                <a:gd name="T50" fmla="*/ 255 w 306"/>
                <a:gd name="T51" fmla="*/ 240 h 273"/>
                <a:gd name="T52" fmla="*/ 249 w 306"/>
                <a:gd name="T53" fmla="*/ 232 h 273"/>
                <a:gd name="T54" fmla="*/ 242 w 306"/>
                <a:gd name="T55" fmla="*/ 222 h 273"/>
                <a:gd name="T56" fmla="*/ 237 w 306"/>
                <a:gd name="T57" fmla="*/ 211 h 273"/>
                <a:gd name="T58" fmla="*/ 288 w 306"/>
                <a:gd name="T59" fmla="*/ 165 h 273"/>
                <a:gd name="T60" fmla="*/ 288 w 306"/>
                <a:gd name="T61" fmla="*/ 165 h 273"/>
                <a:gd name="T62" fmla="*/ 288 w 306"/>
                <a:gd name="T63" fmla="*/ 16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6" h="273">
                  <a:moveTo>
                    <a:pt x="288" y="165"/>
                  </a:moveTo>
                  <a:cubicBezTo>
                    <a:pt x="300" y="147"/>
                    <a:pt x="306" y="127"/>
                    <a:pt x="306" y="106"/>
                  </a:cubicBezTo>
                  <a:cubicBezTo>
                    <a:pt x="306" y="85"/>
                    <a:pt x="300" y="65"/>
                    <a:pt x="287" y="46"/>
                  </a:cubicBezTo>
                  <a:cubicBezTo>
                    <a:pt x="274" y="28"/>
                    <a:pt x="256" y="12"/>
                    <a:pt x="233" y="0"/>
                  </a:cubicBezTo>
                  <a:cubicBezTo>
                    <a:pt x="237" y="13"/>
                    <a:pt x="239" y="26"/>
                    <a:pt x="239" y="39"/>
                  </a:cubicBezTo>
                  <a:cubicBezTo>
                    <a:pt x="239" y="63"/>
                    <a:pt x="234" y="85"/>
                    <a:pt x="222" y="106"/>
                  </a:cubicBezTo>
                  <a:cubicBezTo>
                    <a:pt x="210" y="127"/>
                    <a:pt x="194" y="145"/>
                    <a:pt x="172" y="161"/>
                  </a:cubicBezTo>
                  <a:cubicBezTo>
                    <a:pt x="152" y="176"/>
                    <a:pt x="129" y="187"/>
                    <a:pt x="103" y="195"/>
                  </a:cubicBezTo>
                  <a:cubicBezTo>
                    <a:pt x="77" y="202"/>
                    <a:pt x="51" y="206"/>
                    <a:pt x="23" y="206"/>
                  </a:cubicBezTo>
                  <a:cubicBezTo>
                    <a:pt x="17" y="206"/>
                    <a:pt x="10" y="206"/>
                    <a:pt x="0" y="205"/>
                  </a:cubicBezTo>
                  <a:cubicBezTo>
                    <a:pt x="35" y="228"/>
                    <a:pt x="76" y="240"/>
                    <a:pt x="123" y="240"/>
                  </a:cubicBezTo>
                  <a:cubicBezTo>
                    <a:pt x="138" y="240"/>
                    <a:pt x="153" y="238"/>
                    <a:pt x="169" y="236"/>
                  </a:cubicBezTo>
                  <a:cubicBezTo>
                    <a:pt x="190" y="251"/>
                    <a:pt x="214" y="262"/>
                    <a:pt x="241" y="269"/>
                  </a:cubicBezTo>
                  <a:cubicBezTo>
                    <a:pt x="247" y="270"/>
                    <a:pt x="255" y="272"/>
                    <a:pt x="263" y="273"/>
                  </a:cubicBezTo>
                  <a:cubicBezTo>
                    <a:pt x="266" y="273"/>
                    <a:pt x="267" y="273"/>
                    <a:pt x="269" y="271"/>
                  </a:cubicBezTo>
                  <a:cubicBezTo>
                    <a:pt x="271" y="270"/>
                    <a:pt x="272" y="268"/>
                    <a:pt x="273" y="266"/>
                  </a:cubicBezTo>
                  <a:cubicBezTo>
                    <a:pt x="272" y="264"/>
                    <a:pt x="273" y="264"/>
                    <a:pt x="273" y="264"/>
                  </a:cubicBezTo>
                  <a:cubicBezTo>
                    <a:pt x="273" y="264"/>
                    <a:pt x="273" y="263"/>
                    <a:pt x="273" y="262"/>
                  </a:cubicBezTo>
                  <a:cubicBezTo>
                    <a:pt x="272" y="261"/>
                    <a:pt x="272" y="261"/>
                    <a:pt x="272" y="261"/>
                  </a:cubicBezTo>
                  <a:cubicBezTo>
                    <a:pt x="272" y="259"/>
                    <a:pt x="272" y="259"/>
                    <a:pt x="272" y="259"/>
                  </a:cubicBezTo>
                  <a:cubicBezTo>
                    <a:pt x="271" y="259"/>
                    <a:pt x="271" y="258"/>
                    <a:pt x="271" y="258"/>
                  </a:cubicBezTo>
                  <a:cubicBezTo>
                    <a:pt x="270" y="257"/>
                    <a:pt x="270" y="257"/>
                    <a:pt x="270" y="257"/>
                  </a:cubicBezTo>
                  <a:cubicBezTo>
                    <a:pt x="269" y="256"/>
                    <a:pt x="269" y="256"/>
                    <a:pt x="268" y="255"/>
                  </a:cubicBezTo>
                  <a:cubicBezTo>
                    <a:pt x="268" y="255"/>
                    <a:pt x="268" y="254"/>
                    <a:pt x="267" y="254"/>
                  </a:cubicBezTo>
                  <a:cubicBezTo>
                    <a:pt x="266" y="253"/>
                    <a:pt x="264" y="251"/>
                    <a:pt x="261" y="248"/>
                  </a:cubicBezTo>
                  <a:cubicBezTo>
                    <a:pt x="258" y="244"/>
                    <a:pt x="256" y="242"/>
                    <a:pt x="255" y="240"/>
                  </a:cubicBezTo>
                  <a:cubicBezTo>
                    <a:pt x="253" y="238"/>
                    <a:pt x="251" y="236"/>
                    <a:pt x="249" y="232"/>
                  </a:cubicBezTo>
                  <a:cubicBezTo>
                    <a:pt x="246" y="229"/>
                    <a:pt x="244" y="226"/>
                    <a:pt x="242" y="222"/>
                  </a:cubicBezTo>
                  <a:cubicBezTo>
                    <a:pt x="240" y="219"/>
                    <a:pt x="239" y="215"/>
                    <a:pt x="237" y="211"/>
                  </a:cubicBezTo>
                  <a:cubicBezTo>
                    <a:pt x="258" y="198"/>
                    <a:pt x="275" y="183"/>
                    <a:pt x="288" y="165"/>
                  </a:cubicBezTo>
                  <a:close/>
                  <a:moveTo>
                    <a:pt x="288" y="165"/>
                  </a:moveTo>
                  <a:cubicBezTo>
                    <a:pt x="288" y="165"/>
                    <a:pt x="288" y="165"/>
                    <a:pt x="288" y="1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7" name="Freeform 164"/>
          <p:cNvSpPr>
            <a:spLocks noEditPoints="1"/>
          </p:cNvSpPr>
          <p:nvPr/>
        </p:nvSpPr>
        <p:spPr bwMode="auto">
          <a:xfrm>
            <a:off x="2028513" y="5420633"/>
            <a:ext cx="714507" cy="612159"/>
          </a:xfrm>
          <a:custGeom>
            <a:avLst/>
            <a:gdLst>
              <a:gd name="T0" fmla="*/ 436 w 467"/>
              <a:gd name="T1" fmla="*/ 83 h 400"/>
              <a:gd name="T2" fmla="*/ 351 w 467"/>
              <a:gd name="T3" fmla="*/ 22 h 400"/>
              <a:gd name="T4" fmla="*/ 234 w 467"/>
              <a:gd name="T5" fmla="*/ 0 h 400"/>
              <a:gd name="T6" fmla="*/ 116 w 467"/>
              <a:gd name="T7" fmla="*/ 22 h 400"/>
              <a:gd name="T8" fmla="*/ 31 w 467"/>
              <a:gd name="T9" fmla="*/ 83 h 400"/>
              <a:gd name="T10" fmla="*/ 0 w 467"/>
              <a:gd name="T11" fmla="*/ 167 h 400"/>
              <a:gd name="T12" fmla="*/ 24 w 467"/>
              <a:gd name="T13" fmla="*/ 240 h 400"/>
              <a:gd name="T14" fmla="*/ 88 w 467"/>
              <a:gd name="T15" fmla="*/ 297 h 400"/>
              <a:gd name="T16" fmla="*/ 81 w 467"/>
              <a:gd name="T17" fmla="*/ 317 h 400"/>
              <a:gd name="T18" fmla="*/ 74 w 467"/>
              <a:gd name="T19" fmla="*/ 333 h 400"/>
              <a:gd name="T20" fmla="*/ 66 w 467"/>
              <a:gd name="T21" fmla="*/ 346 h 400"/>
              <a:gd name="T22" fmla="*/ 58 w 467"/>
              <a:gd name="T23" fmla="*/ 356 h 400"/>
              <a:gd name="T24" fmla="*/ 49 w 467"/>
              <a:gd name="T25" fmla="*/ 366 h 400"/>
              <a:gd name="T26" fmla="*/ 41 w 467"/>
              <a:gd name="T27" fmla="*/ 375 h 400"/>
              <a:gd name="T28" fmla="*/ 39 w 467"/>
              <a:gd name="T29" fmla="*/ 378 h 400"/>
              <a:gd name="T30" fmla="*/ 37 w 467"/>
              <a:gd name="T31" fmla="*/ 380 h 400"/>
              <a:gd name="T32" fmla="*/ 35 w 467"/>
              <a:gd name="T33" fmla="*/ 382 h 400"/>
              <a:gd name="T34" fmla="*/ 34 w 467"/>
              <a:gd name="T35" fmla="*/ 385 h 400"/>
              <a:gd name="T36" fmla="*/ 34 w 467"/>
              <a:gd name="T37" fmla="*/ 387 h 400"/>
              <a:gd name="T38" fmla="*/ 34 w 467"/>
              <a:gd name="T39" fmla="*/ 390 h 400"/>
              <a:gd name="T40" fmla="*/ 34 w 467"/>
              <a:gd name="T41" fmla="*/ 391 h 400"/>
              <a:gd name="T42" fmla="*/ 38 w 467"/>
              <a:gd name="T43" fmla="*/ 398 h 400"/>
              <a:gd name="T44" fmla="*/ 45 w 467"/>
              <a:gd name="T45" fmla="*/ 400 h 400"/>
              <a:gd name="T46" fmla="*/ 46 w 467"/>
              <a:gd name="T47" fmla="*/ 400 h 400"/>
              <a:gd name="T48" fmla="*/ 76 w 467"/>
              <a:gd name="T49" fmla="*/ 395 h 400"/>
              <a:gd name="T50" fmla="*/ 196 w 467"/>
              <a:gd name="T51" fmla="*/ 332 h 400"/>
              <a:gd name="T52" fmla="*/ 234 w 467"/>
              <a:gd name="T53" fmla="*/ 334 h 400"/>
              <a:gd name="T54" fmla="*/ 351 w 467"/>
              <a:gd name="T55" fmla="*/ 311 h 400"/>
              <a:gd name="T56" fmla="*/ 436 w 467"/>
              <a:gd name="T57" fmla="*/ 251 h 400"/>
              <a:gd name="T58" fmla="*/ 467 w 467"/>
              <a:gd name="T59" fmla="*/ 167 h 400"/>
              <a:gd name="T60" fmla="*/ 436 w 467"/>
              <a:gd name="T61" fmla="*/ 83 h 400"/>
              <a:gd name="T62" fmla="*/ 407 w 467"/>
              <a:gd name="T63" fmla="*/ 233 h 400"/>
              <a:gd name="T64" fmla="*/ 333 w 467"/>
              <a:gd name="T65" fmla="*/ 282 h 400"/>
              <a:gd name="T66" fmla="*/ 234 w 467"/>
              <a:gd name="T67" fmla="*/ 300 h 400"/>
              <a:gd name="T68" fmla="*/ 200 w 467"/>
              <a:gd name="T69" fmla="*/ 298 h 400"/>
              <a:gd name="T70" fmla="*/ 185 w 467"/>
              <a:gd name="T71" fmla="*/ 297 h 400"/>
              <a:gd name="T72" fmla="*/ 174 w 467"/>
              <a:gd name="T73" fmla="*/ 307 h 400"/>
              <a:gd name="T74" fmla="*/ 102 w 467"/>
              <a:gd name="T75" fmla="*/ 351 h 400"/>
              <a:gd name="T76" fmla="*/ 120 w 467"/>
              <a:gd name="T77" fmla="*/ 306 h 400"/>
              <a:gd name="T78" fmla="*/ 127 w 467"/>
              <a:gd name="T79" fmla="*/ 281 h 400"/>
              <a:gd name="T80" fmla="*/ 105 w 467"/>
              <a:gd name="T81" fmla="*/ 268 h 400"/>
              <a:gd name="T82" fmla="*/ 52 w 467"/>
              <a:gd name="T83" fmla="*/ 223 h 400"/>
              <a:gd name="T84" fmla="*/ 33 w 467"/>
              <a:gd name="T85" fmla="*/ 167 h 400"/>
              <a:gd name="T86" fmla="*/ 61 w 467"/>
              <a:gd name="T87" fmla="*/ 100 h 400"/>
              <a:gd name="T88" fmla="*/ 134 w 467"/>
              <a:gd name="T89" fmla="*/ 51 h 400"/>
              <a:gd name="T90" fmla="*/ 234 w 467"/>
              <a:gd name="T91" fmla="*/ 33 h 400"/>
              <a:gd name="T92" fmla="*/ 333 w 467"/>
              <a:gd name="T93" fmla="*/ 51 h 400"/>
              <a:gd name="T94" fmla="*/ 407 w 467"/>
              <a:gd name="T95" fmla="*/ 100 h 400"/>
              <a:gd name="T96" fmla="*/ 434 w 467"/>
              <a:gd name="T97" fmla="*/ 167 h 400"/>
              <a:gd name="T98" fmla="*/ 407 w 467"/>
              <a:gd name="T99" fmla="*/ 233 h 400"/>
              <a:gd name="T100" fmla="*/ 407 w 467"/>
              <a:gd name="T101" fmla="*/ 233 h 400"/>
              <a:gd name="T102" fmla="*/ 407 w 467"/>
              <a:gd name="T103" fmla="*/ 2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7" h="400">
                <a:moveTo>
                  <a:pt x="436" y="83"/>
                </a:moveTo>
                <a:cubicBezTo>
                  <a:pt x="415" y="57"/>
                  <a:pt x="387" y="37"/>
                  <a:pt x="351" y="22"/>
                </a:cubicBezTo>
                <a:cubicBezTo>
                  <a:pt x="315" y="7"/>
                  <a:pt x="276" y="0"/>
                  <a:pt x="234" y="0"/>
                </a:cubicBezTo>
                <a:cubicBezTo>
                  <a:pt x="191" y="0"/>
                  <a:pt x="152" y="7"/>
                  <a:pt x="116" y="22"/>
                </a:cubicBezTo>
                <a:cubicBezTo>
                  <a:pt x="80" y="37"/>
                  <a:pt x="52" y="57"/>
                  <a:pt x="31" y="83"/>
                </a:cubicBezTo>
                <a:cubicBezTo>
                  <a:pt x="10" y="109"/>
                  <a:pt x="0" y="137"/>
                  <a:pt x="0" y="167"/>
                </a:cubicBezTo>
                <a:cubicBezTo>
                  <a:pt x="0" y="193"/>
                  <a:pt x="8" y="217"/>
                  <a:pt x="24" y="240"/>
                </a:cubicBezTo>
                <a:cubicBezTo>
                  <a:pt x="39" y="263"/>
                  <a:pt x="61" y="282"/>
                  <a:pt x="88" y="297"/>
                </a:cubicBezTo>
                <a:cubicBezTo>
                  <a:pt x="86" y="304"/>
                  <a:pt x="84" y="311"/>
                  <a:pt x="81" y="317"/>
                </a:cubicBezTo>
                <a:cubicBezTo>
                  <a:pt x="79" y="324"/>
                  <a:pt x="76" y="329"/>
                  <a:pt x="74" y="333"/>
                </a:cubicBezTo>
                <a:cubicBezTo>
                  <a:pt x="72" y="337"/>
                  <a:pt x="69" y="341"/>
                  <a:pt x="66" y="346"/>
                </a:cubicBezTo>
                <a:cubicBezTo>
                  <a:pt x="62" y="351"/>
                  <a:pt x="60" y="354"/>
                  <a:pt x="58" y="356"/>
                </a:cubicBezTo>
                <a:cubicBezTo>
                  <a:pt x="56" y="358"/>
                  <a:pt x="53" y="362"/>
                  <a:pt x="49" y="366"/>
                </a:cubicBezTo>
                <a:cubicBezTo>
                  <a:pt x="45" y="371"/>
                  <a:pt x="42" y="374"/>
                  <a:pt x="41" y="375"/>
                </a:cubicBezTo>
                <a:cubicBezTo>
                  <a:pt x="41" y="375"/>
                  <a:pt x="40" y="376"/>
                  <a:pt x="39" y="378"/>
                </a:cubicBezTo>
                <a:cubicBezTo>
                  <a:pt x="37" y="379"/>
                  <a:pt x="37" y="380"/>
                  <a:pt x="37" y="380"/>
                </a:cubicBezTo>
                <a:cubicBezTo>
                  <a:pt x="35" y="382"/>
                  <a:pt x="35" y="382"/>
                  <a:pt x="35" y="382"/>
                </a:cubicBezTo>
                <a:cubicBezTo>
                  <a:pt x="34" y="383"/>
                  <a:pt x="34" y="384"/>
                  <a:pt x="34" y="385"/>
                </a:cubicBezTo>
                <a:cubicBezTo>
                  <a:pt x="34" y="385"/>
                  <a:pt x="34" y="386"/>
                  <a:pt x="34" y="387"/>
                </a:cubicBezTo>
                <a:cubicBezTo>
                  <a:pt x="33" y="389"/>
                  <a:pt x="33" y="390"/>
                  <a:pt x="34" y="390"/>
                </a:cubicBezTo>
                <a:cubicBezTo>
                  <a:pt x="34" y="391"/>
                  <a:pt x="34" y="391"/>
                  <a:pt x="34" y="391"/>
                </a:cubicBezTo>
                <a:cubicBezTo>
                  <a:pt x="34" y="393"/>
                  <a:pt x="36" y="396"/>
                  <a:pt x="38" y="398"/>
                </a:cubicBezTo>
                <a:cubicBezTo>
                  <a:pt x="40" y="400"/>
                  <a:pt x="42" y="400"/>
                  <a:pt x="45" y="400"/>
                </a:cubicBezTo>
                <a:cubicBezTo>
                  <a:pt x="46" y="400"/>
                  <a:pt x="46" y="400"/>
                  <a:pt x="46" y="400"/>
                </a:cubicBezTo>
                <a:cubicBezTo>
                  <a:pt x="57" y="399"/>
                  <a:pt x="67" y="397"/>
                  <a:pt x="76" y="395"/>
                </a:cubicBezTo>
                <a:cubicBezTo>
                  <a:pt x="121" y="383"/>
                  <a:pt x="161" y="362"/>
                  <a:pt x="196" y="332"/>
                </a:cubicBezTo>
                <a:cubicBezTo>
                  <a:pt x="209" y="333"/>
                  <a:pt x="221" y="334"/>
                  <a:pt x="234" y="334"/>
                </a:cubicBezTo>
                <a:cubicBezTo>
                  <a:pt x="276" y="334"/>
                  <a:pt x="315" y="326"/>
                  <a:pt x="351" y="311"/>
                </a:cubicBezTo>
                <a:cubicBezTo>
                  <a:pt x="387" y="297"/>
                  <a:pt x="415" y="276"/>
                  <a:pt x="436" y="251"/>
                </a:cubicBezTo>
                <a:cubicBezTo>
                  <a:pt x="457" y="225"/>
                  <a:pt x="467" y="197"/>
                  <a:pt x="467" y="167"/>
                </a:cubicBezTo>
                <a:cubicBezTo>
                  <a:pt x="467" y="137"/>
                  <a:pt x="457" y="109"/>
                  <a:pt x="436" y="83"/>
                </a:cubicBezTo>
                <a:close/>
                <a:moveTo>
                  <a:pt x="407" y="233"/>
                </a:moveTo>
                <a:cubicBezTo>
                  <a:pt x="388" y="254"/>
                  <a:pt x="364" y="270"/>
                  <a:pt x="333" y="282"/>
                </a:cubicBezTo>
                <a:cubicBezTo>
                  <a:pt x="302" y="294"/>
                  <a:pt x="269" y="300"/>
                  <a:pt x="234" y="300"/>
                </a:cubicBezTo>
                <a:cubicBezTo>
                  <a:pt x="223" y="300"/>
                  <a:pt x="212" y="300"/>
                  <a:pt x="200" y="298"/>
                </a:cubicBezTo>
                <a:cubicBezTo>
                  <a:pt x="185" y="297"/>
                  <a:pt x="185" y="297"/>
                  <a:pt x="185" y="297"/>
                </a:cubicBezTo>
                <a:cubicBezTo>
                  <a:pt x="174" y="307"/>
                  <a:pt x="174" y="307"/>
                  <a:pt x="174" y="307"/>
                </a:cubicBezTo>
                <a:cubicBezTo>
                  <a:pt x="152" y="325"/>
                  <a:pt x="128" y="340"/>
                  <a:pt x="102" y="351"/>
                </a:cubicBezTo>
                <a:cubicBezTo>
                  <a:pt x="110" y="337"/>
                  <a:pt x="116" y="322"/>
                  <a:pt x="120" y="306"/>
                </a:cubicBezTo>
                <a:cubicBezTo>
                  <a:pt x="127" y="281"/>
                  <a:pt x="127" y="281"/>
                  <a:pt x="127" y="281"/>
                </a:cubicBezTo>
                <a:cubicBezTo>
                  <a:pt x="105" y="268"/>
                  <a:pt x="105" y="268"/>
                  <a:pt x="105" y="268"/>
                </a:cubicBezTo>
                <a:cubicBezTo>
                  <a:pt x="82" y="255"/>
                  <a:pt x="64" y="240"/>
                  <a:pt x="52" y="223"/>
                </a:cubicBezTo>
                <a:cubicBezTo>
                  <a:pt x="40" y="205"/>
                  <a:pt x="33" y="186"/>
                  <a:pt x="33" y="167"/>
                </a:cubicBezTo>
                <a:cubicBezTo>
                  <a:pt x="33" y="143"/>
                  <a:pt x="42" y="121"/>
                  <a:pt x="61" y="100"/>
                </a:cubicBezTo>
                <a:cubicBezTo>
                  <a:pt x="79" y="80"/>
                  <a:pt x="103" y="64"/>
                  <a:pt x="134" y="51"/>
                </a:cubicBezTo>
                <a:cubicBezTo>
                  <a:pt x="165" y="39"/>
                  <a:pt x="198" y="33"/>
                  <a:pt x="234" y="33"/>
                </a:cubicBezTo>
                <a:cubicBezTo>
                  <a:pt x="269" y="33"/>
                  <a:pt x="302" y="39"/>
                  <a:pt x="333" y="51"/>
                </a:cubicBezTo>
                <a:cubicBezTo>
                  <a:pt x="364" y="64"/>
                  <a:pt x="388" y="80"/>
                  <a:pt x="407" y="100"/>
                </a:cubicBezTo>
                <a:cubicBezTo>
                  <a:pt x="425" y="121"/>
                  <a:pt x="434" y="143"/>
                  <a:pt x="434" y="167"/>
                </a:cubicBezTo>
                <a:cubicBezTo>
                  <a:pt x="434" y="191"/>
                  <a:pt x="425" y="213"/>
                  <a:pt x="407" y="233"/>
                </a:cubicBezTo>
                <a:close/>
                <a:moveTo>
                  <a:pt x="407" y="233"/>
                </a:moveTo>
                <a:cubicBezTo>
                  <a:pt x="407" y="233"/>
                  <a:pt x="407" y="233"/>
                  <a:pt x="407" y="23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8"/>
          <p:cNvSpPr>
            <a:spLocks noEditPoints="1"/>
          </p:cNvSpPr>
          <p:nvPr/>
        </p:nvSpPr>
        <p:spPr bwMode="auto">
          <a:xfrm>
            <a:off x="13245590" y="3100723"/>
            <a:ext cx="691334" cy="562594"/>
          </a:xfrm>
          <a:custGeom>
            <a:avLst/>
            <a:gdLst>
              <a:gd name="T0" fmla="*/ 434 w 451"/>
              <a:gd name="T1" fmla="*/ 0 h 367"/>
              <a:gd name="T2" fmla="*/ 155 w 451"/>
              <a:gd name="T3" fmla="*/ 5 h 367"/>
              <a:gd name="T4" fmla="*/ 150 w 451"/>
              <a:gd name="T5" fmla="*/ 67 h 367"/>
              <a:gd name="T6" fmla="*/ 93 w 451"/>
              <a:gd name="T7" fmla="*/ 70 h 367"/>
              <a:gd name="T8" fmla="*/ 28 w 451"/>
              <a:gd name="T9" fmla="*/ 130 h 367"/>
              <a:gd name="T10" fmla="*/ 19 w 451"/>
              <a:gd name="T11" fmla="*/ 146 h 367"/>
              <a:gd name="T12" fmla="*/ 17 w 451"/>
              <a:gd name="T13" fmla="*/ 165 h 367"/>
              <a:gd name="T14" fmla="*/ 17 w 451"/>
              <a:gd name="T15" fmla="*/ 184 h 367"/>
              <a:gd name="T16" fmla="*/ 5 w 451"/>
              <a:gd name="T17" fmla="*/ 272 h 367"/>
              <a:gd name="T18" fmla="*/ 1 w 451"/>
              <a:gd name="T19" fmla="*/ 291 h 367"/>
              <a:gd name="T20" fmla="*/ 9 w 451"/>
              <a:gd name="T21" fmla="*/ 298 h 367"/>
              <a:gd name="T22" fmla="*/ 21 w 451"/>
              <a:gd name="T23" fmla="*/ 300 h 367"/>
              <a:gd name="T24" fmla="*/ 33 w 451"/>
              <a:gd name="T25" fmla="*/ 300 h 367"/>
              <a:gd name="T26" fmla="*/ 70 w 451"/>
              <a:gd name="T27" fmla="*/ 348 h 367"/>
              <a:gd name="T28" fmla="*/ 164 w 451"/>
              <a:gd name="T29" fmla="*/ 348 h 367"/>
              <a:gd name="T30" fmla="*/ 284 w 451"/>
              <a:gd name="T31" fmla="*/ 300 h 367"/>
              <a:gd name="T32" fmla="*/ 350 w 451"/>
              <a:gd name="T33" fmla="*/ 367 h 367"/>
              <a:gd name="T34" fmla="*/ 417 w 451"/>
              <a:gd name="T35" fmla="*/ 300 h 367"/>
              <a:gd name="T36" fmla="*/ 430 w 451"/>
              <a:gd name="T37" fmla="*/ 300 h 367"/>
              <a:gd name="T38" fmla="*/ 442 w 451"/>
              <a:gd name="T39" fmla="*/ 298 h 367"/>
              <a:gd name="T40" fmla="*/ 449 w 451"/>
              <a:gd name="T41" fmla="*/ 291 h 367"/>
              <a:gd name="T42" fmla="*/ 451 w 451"/>
              <a:gd name="T43" fmla="*/ 17 h 367"/>
              <a:gd name="T44" fmla="*/ 140 w 451"/>
              <a:gd name="T45" fmla="*/ 324 h 367"/>
              <a:gd name="T46" fmla="*/ 93 w 451"/>
              <a:gd name="T47" fmla="*/ 324 h 367"/>
              <a:gd name="T48" fmla="*/ 93 w 451"/>
              <a:gd name="T49" fmla="*/ 277 h 367"/>
              <a:gd name="T50" fmla="*/ 140 w 451"/>
              <a:gd name="T51" fmla="*/ 277 h 367"/>
              <a:gd name="T52" fmla="*/ 140 w 451"/>
              <a:gd name="T53" fmla="*/ 324 h 367"/>
              <a:gd name="T54" fmla="*/ 50 w 451"/>
              <a:gd name="T55" fmla="*/ 167 h 367"/>
              <a:gd name="T56" fmla="*/ 52 w 451"/>
              <a:gd name="T57" fmla="*/ 153 h 367"/>
              <a:gd name="T58" fmla="*/ 109 w 451"/>
              <a:gd name="T59" fmla="*/ 100 h 367"/>
              <a:gd name="T60" fmla="*/ 150 w 451"/>
              <a:gd name="T61" fmla="*/ 167 h 367"/>
              <a:gd name="T62" fmla="*/ 350 w 451"/>
              <a:gd name="T63" fmla="*/ 334 h 367"/>
              <a:gd name="T64" fmla="*/ 317 w 451"/>
              <a:gd name="T65" fmla="*/ 300 h 367"/>
              <a:gd name="T66" fmla="*/ 350 w 451"/>
              <a:gd name="T67" fmla="*/ 267 h 367"/>
              <a:gd name="T68" fmla="*/ 384 w 451"/>
              <a:gd name="T69" fmla="*/ 300 h 367"/>
              <a:gd name="T70" fmla="*/ 374 w 451"/>
              <a:gd name="T71" fmla="*/ 324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1" h="367">
                <a:moveTo>
                  <a:pt x="446" y="5"/>
                </a:moveTo>
                <a:cubicBezTo>
                  <a:pt x="442" y="2"/>
                  <a:pt x="438" y="0"/>
                  <a:pt x="434" y="0"/>
                </a:cubicBezTo>
                <a:cubicBezTo>
                  <a:pt x="167" y="0"/>
                  <a:pt x="167" y="0"/>
                  <a:pt x="167" y="0"/>
                </a:cubicBezTo>
                <a:cubicBezTo>
                  <a:pt x="162" y="0"/>
                  <a:pt x="158" y="2"/>
                  <a:pt x="155" y="5"/>
                </a:cubicBezTo>
                <a:cubicBezTo>
                  <a:pt x="152" y="8"/>
                  <a:pt x="150" y="12"/>
                  <a:pt x="150" y="17"/>
                </a:cubicBezTo>
                <a:cubicBezTo>
                  <a:pt x="150" y="67"/>
                  <a:pt x="150" y="67"/>
                  <a:pt x="150" y="67"/>
                </a:cubicBezTo>
                <a:cubicBezTo>
                  <a:pt x="108" y="67"/>
                  <a:pt x="108" y="67"/>
                  <a:pt x="108" y="67"/>
                </a:cubicBezTo>
                <a:cubicBezTo>
                  <a:pt x="104" y="67"/>
                  <a:pt x="99" y="68"/>
                  <a:pt x="93" y="70"/>
                </a:cubicBezTo>
                <a:cubicBezTo>
                  <a:pt x="88" y="72"/>
                  <a:pt x="83" y="75"/>
                  <a:pt x="80" y="78"/>
                </a:cubicBezTo>
                <a:cubicBezTo>
                  <a:pt x="28" y="130"/>
                  <a:pt x="28" y="130"/>
                  <a:pt x="28" y="130"/>
                </a:cubicBezTo>
                <a:cubicBezTo>
                  <a:pt x="26" y="132"/>
                  <a:pt x="24" y="135"/>
                  <a:pt x="23" y="138"/>
                </a:cubicBezTo>
                <a:cubicBezTo>
                  <a:pt x="21" y="141"/>
                  <a:pt x="20" y="144"/>
                  <a:pt x="19" y="146"/>
                </a:cubicBezTo>
                <a:cubicBezTo>
                  <a:pt x="18" y="148"/>
                  <a:pt x="18" y="151"/>
                  <a:pt x="17" y="156"/>
                </a:cubicBezTo>
                <a:cubicBezTo>
                  <a:pt x="17" y="160"/>
                  <a:pt x="17" y="163"/>
                  <a:pt x="17" y="165"/>
                </a:cubicBezTo>
                <a:cubicBezTo>
                  <a:pt x="16" y="166"/>
                  <a:pt x="16" y="170"/>
                  <a:pt x="17" y="174"/>
                </a:cubicBezTo>
                <a:cubicBezTo>
                  <a:pt x="17" y="179"/>
                  <a:pt x="17" y="182"/>
                  <a:pt x="17" y="184"/>
                </a:cubicBezTo>
                <a:cubicBezTo>
                  <a:pt x="17" y="267"/>
                  <a:pt x="17" y="267"/>
                  <a:pt x="17" y="267"/>
                </a:cubicBezTo>
                <a:cubicBezTo>
                  <a:pt x="12" y="267"/>
                  <a:pt x="8" y="269"/>
                  <a:pt x="5" y="272"/>
                </a:cubicBezTo>
                <a:cubicBezTo>
                  <a:pt x="2" y="275"/>
                  <a:pt x="0" y="279"/>
                  <a:pt x="0" y="284"/>
                </a:cubicBezTo>
                <a:cubicBezTo>
                  <a:pt x="0" y="286"/>
                  <a:pt x="0" y="289"/>
                  <a:pt x="1" y="291"/>
                </a:cubicBezTo>
                <a:cubicBezTo>
                  <a:pt x="2" y="293"/>
                  <a:pt x="3" y="294"/>
                  <a:pt x="5" y="295"/>
                </a:cubicBezTo>
                <a:cubicBezTo>
                  <a:pt x="6" y="297"/>
                  <a:pt x="8" y="298"/>
                  <a:pt x="9" y="298"/>
                </a:cubicBezTo>
                <a:cubicBezTo>
                  <a:pt x="10" y="299"/>
                  <a:pt x="12" y="300"/>
                  <a:pt x="15" y="300"/>
                </a:cubicBezTo>
                <a:cubicBezTo>
                  <a:pt x="18" y="300"/>
                  <a:pt x="20" y="300"/>
                  <a:pt x="21" y="300"/>
                </a:cubicBezTo>
                <a:cubicBezTo>
                  <a:pt x="22" y="301"/>
                  <a:pt x="24" y="301"/>
                  <a:pt x="28" y="300"/>
                </a:cubicBezTo>
                <a:cubicBezTo>
                  <a:pt x="31" y="300"/>
                  <a:pt x="33" y="300"/>
                  <a:pt x="33" y="300"/>
                </a:cubicBezTo>
                <a:cubicBezTo>
                  <a:pt x="50" y="300"/>
                  <a:pt x="50" y="300"/>
                  <a:pt x="50" y="300"/>
                </a:cubicBezTo>
                <a:cubicBezTo>
                  <a:pt x="50" y="319"/>
                  <a:pt x="57" y="334"/>
                  <a:pt x="70" y="348"/>
                </a:cubicBezTo>
                <a:cubicBezTo>
                  <a:pt x="83" y="361"/>
                  <a:pt x="98" y="367"/>
                  <a:pt x="117" y="367"/>
                </a:cubicBezTo>
                <a:cubicBezTo>
                  <a:pt x="135" y="367"/>
                  <a:pt x="151" y="361"/>
                  <a:pt x="164" y="348"/>
                </a:cubicBezTo>
                <a:cubicBezTo>
                  <a:pt x="177" y="334"/>
                  <a:pt x="184" y="319"/>
                  <a:pt x="184" y="300"/>
                </a:cubicBezTo>
                <a:cubicBezTo>
                  <a:pt x="284" y="300"/>
                  <a:pt x="284" y="300"/>
                  <a:pt x="284" y="300"/>
                </a:cubicBezTo>
                <a:cubicBezTo>
                  <a:pt x="284" y="319"/>
                  <a:pt x="290" y="334"/>
                  <a:pt x="303" y="348"/>
                </a:cubicBezTo>
                <a:cubicBezTo>
                  <a:pt x="316" y="361"/>
                  <a:pt x="332" y="367"/>
                  <a:pt x="350" y="367"/>
                </a:cubicBezTo>
                <a:cubicBezTo>
                  <a:pt x="369" y="367"/>
                  <a:pt x="385" y="361"/>
                  <a:pt x="398" y="348"/>
                </a:cubicBezTo>
                <a:cubicBezTo>
                  <a:pt x="411" y="334"/>
                  <a:pt x="417" y="319"/>
                  <a:pt x="417" y="300"/>
                </a:cubicBezTo>
                <a:cubicBezTo>
                  <a:pt x="418" y="300"/>
                  <a:pt x="420" y="300"/>
                  <a:pt x="423" y="300"/>
                </a:cubicBezTo>
                <a:cubicBezTo>
                  <a:pt x="426" y="301"/>
                  <a:pt x="429" y="301"/>
                  <a:pt x="430" y="300"/>
                </a:cubicBezTo>
                <a:cubicBezTo>
                  <a:pt x="431" y="300"/>
                  <a:pt x="433" y="300"/>
                  <a:pt x="436" y="300"/>
                </a:cubicBezTo>
                <a:cubicBezTo>
                  <a:pt x="438" y="300"/>
                  <a:pt x="440" y="299"/>
                  <a:pt x="442" y="298"/>
                </a:cubicBezTo>
                <a:cubicBezTo>
                  <a:pt x="443" y="298"/>
                  <a:pt x="444" y="297"/>
                  <a:pt x="446" y="295"/>
                </a:cubicBezTo>
                <a:cubicBezTo>
                  <a:pt x="448" y="294"/>
                  <a:pt x="449" y="293"/>
                  <a:pt x="449" y="291"/>
                </a:cubicBezTo>
                <a:cubicBezTo>
                  <a:pt x="450" y="289"/>
                  <a:pt x="451" y="286"/>
                  <a:pt x="451" y="284"/>
                </a:cubicBezTo>
                <a:cubicBezTo>
                  <a:pt x="451" y="17"/>
                  <a:pt x="451" y="17"/>
                  <a:pt x="451" y="17"/>
                </a:cubicBezTo>
                <a:cubicBezTo>
                  <a:pt x="451" y="12"/>
                  <a:pt x="449" y="8"/>
                  <a:pt x="446" y="5"/>
                </a:cubicBezTo>
                <a:close/>
                <a:moveTo>
                  <a:pt x="140" y="324"/>
                </a:moveTo>
                <a:cubicBezTo>
                  <a:pt x="134" y="330"/>
                  <a:pt x="126" y="334"/>
                  <a:pt x="117" y="334"/>
                </a:cubicBezTo>
                <a:cubicBezTo>
                  <a:pt x="108" y="334"/>
                  <a:pt x="100" y="330"/>
                  <a:pt x="93" y="324"/>
                </a:cubicBezTo>
                <a:cubicBezTo>
                  <a:pt x="87" y="317"/>
                  <a:pt x="83" y="309"/>
                  <a:pt x="83" y="300"/>
                </a:cubicBezTo>
                <a:cubicBezTo>
                  <a:pt x="83" y="291"/>
                  <a:pt x="87" y="283"/>
                  <a:pt x="93" y="277"/>
                </a:cubicBezTo>
                <a:cubicBezTo>
                  <a:pt x="100" y="270"/>
                  <a:pt x="108" y="267"/>
                  <a:pt x="117" y="267"/>
                </a:cubicBezTo>
                <a:cubicBezTo>
                  <a:pt x="126" y="267"/>
                  <a:pt x="134" y="270"/>
                  <a:pt x="140" y="277"/>
                </a:cubicBezTo>
                <a:cubicBezTo>
                  <a:pt x="147" y="283"/>
                  <a:pt x="150" y="291"/>
                  <a:pt x="150" y="300"/>
                </a:cubicBezTo>
                <a:cubicBezTo>
                  <a:pt x="150" y="309"/>
                  <a:pt x="147" y="317"/>
                  <a:pt x="140" y="324"/>
                </a:cubicBezTo>
                <a:close/>
                <a:moveTo>
                  <a:pt x="150" y="167"/>
                </a:moveTo>
                <a:cubicBezTo>
                  <a:pt x="50" y="167"/>
                  <a:pt x="50" y="167"/>
                  <a:pt x="50" y="167"/>
                </a:cubicBezTo>
                <a:cubicBezTo>
                  <a:pt x="50" y="159"/>
                  <a:pt x="50" y="159"/>
                  <a:pt x="50" y="159"/>
                </a:cubicBezTo>
                <a:cubicBezTo>
                  <a:pt x="50" y="157"/>
                  <a:pt x="51" y="155"/>
                  <a:pt x="52" y="153"/>
                </a:cubicBezTo>
                <a:cubicBezTo>
                  <a:pt x="103" y="102"/>
                  <a:pt x="103" y="102"/>
                  <a:pt x="103" y="102"/>
                </a:cubicBezTo>
                <a:cubicBezTo>
                  <a:pt x="105" y="101"/>
                  <a:pt x="107" y="100"/>
                  <a:pt x="109" y="100"/>
                </a:cubicBezTo>
                <a:cubicBezTo>
                  <a:pt x="150" y="100"/>
                  <a:pt x="150" y="100"/>
                  <a:pt x="150" y="100"/>
                </a:cubicBezTo>
                <a:lnTo>
                  <a:pt x="150" y="167"/>
                </a:lnTo>
                <a:close/>
                <a:moveTo>
                  <a:pt x="374" y="324"/>
                </a:moveTo>
                <a:cubicBezTo>
                  <a:pt x="367" y="330"/>
                  <a:pt x="359" y="334"/>
                  <a:pt x="350" y="334"/>
                </a:cubicBezTo>
                <a:cubicBezTo>
                  <a:pt x="341" y="334"/>
                  <a:pt x="334" y="330"/>
                  <a:pt x="327" y="324"/>
                </a:cubicBezTo>
                <a:cubicBezTo>
                  <a:pt x="320" y="317"/>
                  <a:pt x="317" y="309"/>
                  <a:pt x="317" y="300"/>
                </a:cubicBezTo>
                <a:cubicBezTo>
                  <a:pt x="317" y="291"/>
                  <a:pt x="320" y="283"/>
                  <a:pt x="327" y="277"/>
                </a:cubicBezTo>
                <a:cubicBezTo>
                  <a:pt x="334" y="270"/>
                  <a:pt x="341" y="267"/>
                  <a:pt x="350" y="267"/>
                </a:cubicBezTo>
                <a:cubicBezTo>
                  <a:pt x="359" y="267"/>
                  <a:pt x="367" y="270"/>
                  <a:pt x="374" y="277"/>
                </a:cubicBezTo>
                <a:cubicBezTo>
                  <a:pt x="380" y="283"/>
                  <a:pt x="384" y="291"/>
                  <a:pt x="384" y="300"/>
                </a:cubicBezTo>
                <a:cubicBezTo>
                  <a:pt x="384" y="309"/>
                  <a:pt x="380" y="317"/>
                  <a:pt x="374" y="324"/>
                </a:cubicBezTo>
                <a:close/>
                <a:moveTo>
                  <a:pt x="374" y="324"/>
                </a:moveTo>
                <a:cubicBezTo>
                  <a:pt x="374" y="324"/>
                  <a:pt x="374" y="324"/>
                  <a:pt x="374" y="32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72"/>
          <p:cNvSpPr>
            <a:spLocks noEditPoints="1"/>
          </p:cNvSpPr>
          <p:nvPr/>
        </p:nvSpPr>
        <p:spPr bwMode="auto">
          <a:xfrm>
            <a:off x="10772944" y="4233459"/>
            <a:ext cx="766003" cy="664298"/>
          </a:xfrm>
          <a:custGeom>
            <a:avLst/>
            <a:gdLst>
              <a:gd name="T0" fmla="*/ 488 w 501"/>
              <a:gd name="T1" fmla="*/ 12 h 434"/>
              <a:gd name="T2" fmla="*/ 459 w 501"/>
              <a:gd name="T3" fmla="*/ 0 h 434"/>
              <a:gd name="T4" fmla="*/ 42 w 501"/>
              <a:gd name="T5" fmla="*/ 0 h 434"/>
              <a:gd name="T6" fmla="*/ 12 w 501"/>
              <a:gd name="T7" fmla="*/ 12 h 434"/>
              <a:gd name="T8" fmla="*/ 0 w 501"/>
              <a:gd name="T9" fmla="*/ 42 h 434"/>
              <a:gd name="T10" fmla="*/ 0 w 501"/>
              <a:gd name="T11" fmla="*/ 325 h 434"/>
              <a:gd name="T12" fmla="*/ 12 w 501"/>
              <a:gd name="T13" fmla="*/ 355 h 434"/>
              <a:gd name="T14" fmla="*/ 42 w 501"/>
              <a:gd name="T15" fmla="*/ 367 h 434"/>
              <a:gd name="T16" fmla="*/ 184 w 501"/>
              <a:gd name="T17" fmla="*/ 367 h 434"/>
              <a:gd name="T18" fmla="*/ 179 w 501"/>
              <a:gd name="T19" fmla="*/ 387 h 434"/>
              <a:gd name="T20" fmla="*/ 171 w 501"/>
              <a:gd name="T21" fmla="*/ 406 h 434"/>
              <a:gd name="T22" fmla="*/ 167 w 501"/>
              <a:gd name="T23" fmla="*/ 417 h 434"/>
              <a:gd name="T24" fmla="*/ 172 w 501"/>
              <a:gd name="T25" fmla="*/ 429 h 434"/>
              <a:gd name="T26" fmla="*/ 184 w 501"/>
              <a:gd name="T27" fmla="*/ 434 h 434"/>
              <a:gd name="T28" fmla="*/ 317 w 501"/>
              <a:gd name="T29" fmla="*/ 434 h 434"/>
              <a:gd name="T30" fmla="*/ 329 w 501"/>
              <a:gd name="T31" fmla="*/ 429 h 434"/>
              <a:gd name="T32" fmla="*/ 334 w 501"/>
              <a:gd name="T33" fmla="*/ 417 h 434"/>
              <a:gd name="T34" fmla="*/ 330 w 501"/>
              <a:gd name="T35" fmla="*/ 406 h 434"/>
              <a:gd name="T36" fmla="*/ 321 w 501"/>
              <a:gd name="T37" fmla="*/ 387 h 434"/>
              <a:gd name="T38" fmla="*/ 317 w 501"/>
              <a:gd name="T39" fmla="*/ 367 h 434"/>
              <a:gd name="T40" fmla="*/ 459 w 501"/>
              <a:gd name="T41" fmla="*/ 367 h 434"/>
              <a:gd name="T42" fmla="*/ 488 w 501"/>
              <a:gd name="T43" fmla="*/ 355 h 434"/>
              <a:gd name="T44" fmla="*/ 501 w 501"/>
              <a:gd name="T45" fmla="*/ 325 h 434"/>
              <a:gd name="T46" fmla="*/ 501 w 501"/>
              <a:gd name="T47" fmla="*/ 42 h 434"/>
              <a:gd name="T48" fmla="*/ 488 w 501"/>
              <a:gd name="T49" fmla="*/ 12 h 434"/>
              <a:gd name="T50" fmla="*/ 467 w 501"/>
              <a:gd name="T51" fmla="*/ 259 h 434"/>
              <a:gd name="T52" fmla="*/ 465 w 501"/>
              <a:gd name="T53" fmla="*/ 264 h 434"/>
              <a:gd name="T54" fmla="*/ 459 w 501"/>
              <a:gd name="T55" fmla="*/ 267 h 434"/>
              <a:gd name="T56" fmla="*/ 42 w 501"/>
              <a:gd name="T57" fmla="*/ 267 h 434"/>
              <a:gd name="T58" fmla="*/ 36 w 501"/>
              <a:gd name="T59" fmla="*/ 264 h 434"/>
              <a:gd name="T60" fmla="*/ 33 w 501"/>
              <a:gd name="T61" fmla="*/ 259 h 434"/>
              <a:gd name="T62" fmla="*/ 33 w 501"/>
              <a:gd name="T63" fmla="*/ 42 h 434"/>
              <a:gd name="T64" fmla="*/ 36 w 501"/>
              <a:gd name="T65" fmla="*/ 36 h 434"/>
              <a:gd name="T66" fmla="*/ 42 w 501"/>
              <a:gd name="T67" fmla="*/ 33 h 434"/>
              <a:gd name="T68" fmla="*/ 459 w 501"/>
              <a:gd name="T69" fmla="*/ 33 h 434"/>
              <a:gd name="T70" fmla="*/ 465 w 501"/>
              <a:gd name="T71" fmla="*/ 36 h 434"/>
              <a:gd name="T72" fmla="*/ 467 w 501"/>
              <a:gd name="T73" fmla="*/ 42 h 434"/>
              <a:gd name="T74" fmla="*/ 467 w 501"/>
              <a:gd name="T75" fmla="*/ 259 h 434"/>
              <a:gd name="T76" fmla="*/ 467 w 501"/>
              <a:gd name="T77" fmla="*/ 259 h 434"/>
              <a:gd name="T78" fmla="*/ 467 w 501"/>
              <a:gd name="T79" fmla="*/ 259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1" h="434">
                <a:moveTo>
                  <a:pt x="488" y="12"/>
                </a:moveTo>
                <a:cubicBezTo>
                  <a:pt x="480" y="4"/>
                  <a:pt x="470" y="0"/>
                  <a:pt x="459" y="0"/>
                </a:cubicBezTo>
                <a:cubicBezTo>
                  <a:pt x="42" y="0"/>
                  <a:pt x="42" y="0"/>
                  <a:pt x="42" y="0"/>
                </a:cubicBezTo>
                <a:cubicBezTo>
                  <a:pt x="30" y="0"/>
                  <a:pt x="20" y="4"/>
                  <a:pt x="12" y="12"/>
                </a:cubicBezTo>
                <a:cubicBezTo>
                  <a:pt x="4" y="20"/>
                  <a:pt x="0" y="30"/>
                  <a:pt x="0" y="42"/>
                </a:cubicBezTo>
                <a:cubicBezTo>
                  <a:pt x="0" y="325"/>
                  <a:pt x="0" y="325"/>
                  <a:pt x="0" y="325"/>
                </a:cubicBezTo>
                <a:cubicBezTo>
                  <a:pt x="0" y="337"/>
                  <a:pt x="4" y="347"/>
                  <a:pt x="12" y="355"/>
                </a:cubicBezTo>
                <a:cubicBezTo>
                  <a:pt x="20" y="363"/>
                  <a:pt x="30" y="367"/>
                  <a:pt x="42" y="367"/>
                </a:cubicBezTo>
                <a:cubicBezTo>
                  <a:pt x="184" y="367"/>
                  <a:pt x="184" y="367"/>
                  <a:pt x="184" y="367"/>
                </a:cubicBezTo>
                <a:cubicBezTo>
                  <a:pt x="184" y="374"/>
                  <a:pt x="182" y="380"/>
                  <a:pt x="179" y="387"/>
                </a:cubicBezTo>
                <a:cubicBezTo>
                  <a:pt x="177" y="394"/>
                  <a:pt x="174" y="400"/>
                  <a:pt x="171" y="406"/>
                </a:cubicBezTo>
                <a:cubicBezTo>
                  <a:pt x="168" y="411"/>
                  <a:pt x="167" y="415"/>
                  <a:pt x="167" y="417"/>
                </a:cubicBezTo>
                <a:cubicBezTo>
                  <a:pt x="167" y="422"/>
                  <a:pt x="169" y="426"/>
                  <a:pt x="172" y="429"/>
                </a:cubicBezTo>
                <a:cubicBezTo>
                  <a:pt x="175" y="432"/>
                  <a:pt x="179" y="434"/>
                  <a:pt x="184" y="434"/>
                </a:cubicBezTo>
                <a:cubicBezTo>
                  <a:pt x="317" y="434"/>
                  <a:pt x="317" y="434"/>
                  <a:pt x="317" y="434"/>
                </a:cubicBezTo>
                <a:cubicBezTo>
                  <a:pt x="322" y="434"/>
                  <a:pt x="325" y="432"/>
                  <a:pt x="329" y="429"/>
                </a:cubicBezTo>
                <a:cubicBezTo>
                  <a:pt x="332" y="426"/>
                  <a:pt x="334" y="422"/>
                  <a:pt x="334" y="417"/>
                </a:cubicBezTo>
                <a:cubicBezTo>
                  <a:pt x="334" y="415"/>
                  <a:pt x="332" y="411"/>
                  <a:pt x="330" y="406"/>
                </a:cubicBezTo>
                <a:cubicBezTo>
                  <a:pt x="327" y="400"/>
                  <a:pt x="324" y="394"/>
                  <a:pt x="321" y="387"/>
                </a:cubicBezTo>
                <a:cubicBezTo>
                  <a:pt x="318" y="380"/>
                  <a:pt x="317" y="374"/>
                  <a:pt x="317" y="367"/>
                </a:cubicBezTo>
                <a:cubicBezTo>
                  <a:pt x="459" y="367"/>
                  <a:pt x="459" y="367"/>
                  <a:pt x="459" y="367"/>
                </a:cubicBezTo>
                <a:cubicBezTo>
                  <a:pt x="470" y="367"/>
                  <a:pt x="480" y="363"/>
                  <a:pt x="488" y="355"/>
                </a:cubicBezTo>
                <a:cubicBezTo>
                  <a:pt x="496" y="347"/>
                  <a:pt x="501" y="337"/>
                  <a:pt x="501" y="325"/>
                </a:cubicBezTo>
                <a:cubicBezTo>
                  <a:pt x="501" y="42"/>
                  <a:pt x="501" y="42"/>
                  <a:pt x="501" y="42"/>
                </a:cubicBezTo>
                <a:cubicBezTo>
                  <a:pt x="501" y="30"/>
                  <a:pt x="496" y="20"/>
                  <a:pt x="488" y="12"/>
                </a:cubicBezTo>
                <a:close/>
                <a:moveTo>
                  <a:pt x="467" y="259"/>
                </a:moveTo>
                <a:cubicBezTo>
                  <a:pt x="467" y="261"/>
                  <a:pt x="466" y="263"/>
                  <a:pt x="465" y="264"/>
                </a:cubicBezTo>
                <a:cubicBezTo>
                  <a:pt x="463" y="266"/>
                  <a:pt x="461" y="267"/>
                  <a:pt x="459" y="267"/>
                </a:cubicBezTo>
                <a:cubicBezTo>
                  <a:pt x="42" y="267"/>
                  <a:pt x="42" y="267"/>
                  <a:pt x="42" y="267"/>
                </a:cubicBezTo>
                <a:cubicBezTo>
                  <a:pt x="39" y="267"/>
                  <a:pt x="38" y="266"/>
                  <a:pt x="36" y="264"/>
                </a:cubicBezTo>
                <a:cubicBezTo>
                  <a:pt x="34" y="263"/>
                  <a:pt x="33" y="261"/>
                  <a:pt x="33" y="259"/>
                </a:cubicBezTo>
                <a:cubicBezTo>
                  <a:pt x="33" y="42"/>
                  <a:pt x="33" y="42"/>
                  <a:pt x="33" y="42"/>
                </a:cubicBezTo>
                <a:cubicBezTo>
                  <a:pt x="33" y="39"/>
                  <a:pt x="34" y="37"/>
                  <a:pt x="36" y="36"/>
                </a:cubicBezTo>
                <a:cubicBezTo>
                  <a:pt x="38" y="34"/>
                  <a:pt x="39" y="33"/>
                  <a:pt x="42" y="33"/>
                </a:cubicBezTo>
                <a:cubicBezTo>
                  <a:pt x="459" y="33"/>
                  <a:pt x="459" y="33"/>
                  <a:pt x="459" y="33"/>
                </a:cubicBezTo>
                <a:cubicBezTo>
                  <a:pt x="461" y="33"/>
                  <a:pt x="463" y="34"/>
                  <a:pt x="465" y="36"/>
                </a:cubicBezTo>
                <a:cubicBezTo>
                  <a:pt x="466" y="37"/>
                  <a:pt x="467" y="39"/>
                  <a:pt x="467" y="42"/>
                </a:cubicBezTo>
                <a:lnTo>
                  <a:pt x="467" y="259"/>
                </a:lnTo>
                <a:close/>
                <a:moveTo>
                  <a:pt x="467" y="259"/>
                </a:moveTo>
                <a:cubicBezTo>
                  <a:pt x="467" y="259"/>
                  <a:pt x="467" y="259"/>
                  <a:pt x="467" y="25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0" name="Group 79"/>
          <p:cNvGrpSpPr/>
          <p:nvPr/>
        </p:nvGrpSpPr>
        <p:grpSpPr>
          <a:xfrm>
            <a:off x="10799014" y="5445415"/>
            <a:ext cx="713863" cy="562594"/>
            <a:chOff x="15975013" y="7156450"/>
            <a:chExt cx="1760537" cy="1387475"/>
          </a:xfrm>
          <a:solidFill>
            <a:schemeClr val="tx1"/>
          </a:solidFill>
        </p:grpSpPr>
        <p:sp>
          <p:nvSpPr>
            <p:cNvPr id="81" name="Freeform 176"/>
            <p:cNvSpPr>
              <a:spLocks noEditPoints="1"/>
            </p:cNvSpPr>
            <p:nvPr/>
          </p:nvSpPr>
          <p:spPr bwMode="auto">
            <a:xfrm>
              <a:off x="15975013" y="7156450"/>
              <a:ext cx="1760537" cy="884237"/>
            </a:xfrm>
            <a:custGeom>
              <a:avLst/>
              <a:gdLst>
                <a:gd name="T0" fmla="*/ 45 w 467"/>
                <a:gd name="T1" fmla="*/ 113 h 234"/>
                <a:gd name="T2" fmla="*/ 98 w 467"/>
                <a:gd name="T3" fmla="*/ 150 h 234"/>
                <a:gd name="T4" fmla="*/ 167 w 467"/>
                <a:gd name="T5" fmla="*/ 198 h 234"/>
                <a:gd name="T6" fmla="*/ 178 w 467"/>
                <a:gd name="T7" fmla="*/ 206 h 234"/>
                <a:gd name="T8" fmla="*/ 192 w 467"/>
                <a:gd name="T9" fmla="*/ 216 h 234"/>
                <a:gd name="T10" fmla="*/ 205 w 467"/>
                <a:gd name="T11" fmla="*/ 224 h 234"/>
                <a:gd name="T12" fmla="*/ 220 w 467"/>
                <a:gd name="T13" fmla="*/ 231 h 234"/>
                <a:gd name="T14" fmla="*/ 233 w 467"/>
                <a:gd name="T15" fmla="*/ 234 h 234"/>
                <a:gd name="T16" fmla="*/ 234 w 467"/>
                <a:gd name="T17" fmla="*/ 234 h 234"/>
                <a:gd name="T18" fmla="*/ 247 w 467"/>
                <a:gd name="T19" fmla="*/ 231 h 234"/>
                <a:gd name="T20" fmla="*/ 262 w 467"/>
                <a:gd name="T21" fmla="*/ 224 h 234"/>
                <a:gd name="T22" fmla="*/ 275 w 467"/>
                <a:gd name="T23" fmla="*/ 216 h 234"/>
                <a:gd name="T24" fmla="*/ 290 w 467"/>
                <a:gd name="T25" fmla="*/ 206 h 234"/>
                <a:gd name="T26" fmla="*/ 301 w 467"/>
                <a:gd name="T27" fmla="*/ 198 h 234"/>
                <a:gd name="T28" fmla="*/ 423 w 467"/>
                <a:gd name="T29" fmla="*/ 113 h 234"/>
                <a:gd name="T30" fmla="*/ 454 w 467"/>
                <a:gd name="T31" fmla="*/ 81 h 234"/>
                <a:gd name="T32" fmla="*/ 467 w 467"/>
                <a:gd name="T33" fmla="*/ 42 h 234"/>
                <a:gd name="T34" fmla="*/ 455 w 467"/>
                <a:gd name="T35" fmla="*/ 12 h 234"/>
                <a:gd name="T36" fmla="*/ 425 w 467"/>
                <a:gd name="T37" fmla="*/ 0 h 234"/>
                <a:gd name="T38" fmla="*/ 42 w 467"/>
                <a:gd name="T39" fmla="*/ 0 h 234"/>
                <a:gd name="T40" fmla="*/ 11 w 467"/>
                <a:gd name="T41" fmla="*/ 14 h 234"/>
                <a:gd name="T42" fmla="*/ 0 w 467"/>
                <a:gd name="T43" fmla="*/ 47 h 234"/>
                <a:gd name="T44" fmla="*/ 14 w 467"/>
                <a:gd name="T45" fmla="*/ 83 h 234"/>
                <a:gd name="T46" fmla="*/ 45 w 467"/>
                <a:gd name="T47" fmla="*/ 113 h 234"/>
                <a:gd name="T48" fmla="*/ 45 w 467"/>
                <a:gd name="T49" fmla="*/ 113 h 234"/>
                <a:gd name="T50" fmla="*/ 45 w 467"/>
                <a:gd name="T51" fmla="*/ 11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7" h="234">
                  <a:moveTo>
                    <a:pt x="45" y="113"/>
                  </a:moveTo>
                  <a:cubicBezTo>
                    <a:pt x="51" y="117"/>
                    <a:pt x="69" y="130"/>
                    <a:pt x="98" y="150"/>
                  </a:cubicBezTo>
                  <a:cubicBezTo>
                    <a:pt x="128" y="171"/>
                    <a:pt x="151" y="187"/>
                    <a:pt x="167" y="198"/>
                  </a:cubicBezTo>
                  <a:cubicBezTo>
                    <a:pt x="168" y="199"/>
                    <a:pt x="172" y="202"/>
                    <a:pt x="178" y="206"/>
                  </a:cubicBezTo>
                  <a:cubicBezTo>
                    <a:pt x="183" y="210"/>
                    <a:pt x="188" y="213"/>
                    <a:pt x="192" y="216"/>
                  </a:cubicBezTo>
                  <a:cubicBezTo>
                    <a:pt x="195" y="218"/>
                    <a:pt x="200" y="221"/>
                    <a:pt x="205" y="224"/>
                  </a:cubicBezTo>
                  <a:cubicBezTo>
                    <a:pt x="211" y="227"/>
                    <a:pt x="216" y="230"/>
                    <a:pt x="220" y="231"/>
                  </a:cubicBezTo>
                  <a:cubicBezTo>
                    <a:pt x="225" y="233"/>
                    <a:pt x="229" y="234"/>
                    <a:pt x="233" y="234"/>
                  </a:cubicBezTo>
                  <a:cubicBezTo>
                    <a:pt x="234" y="234"/>
                    <a:pt x="234" y="234"/>
                    <a:pt x="234" y="234"/>
                  </a:cubicBezTo>
                  <a:cubicBezTo>
                    <a:pt x="238" y="234"/>
                    <a:pt x="242" y="233"/>
                    <a:pt x="247" y="231"/>
                  </a:cubicBezTo>
                  <a:cubicBezTo>
                    <a:pt x="252" y="230"/>
                    <a:pt x="257" y="227"/>
                    <a:pt x="262" y="224"/>
                  </a:cubicBezTo>
                  <a:cubicBezTo>
                    <a:pt x="267" y="221"/>
                    <a:pt x="272" y="218"/>
                    <a:pt x="275" y="216"/>
                  </a:cubicBezTo>
                  <a:cubicBezTo>
                    <a:pt x="279" y="213"/>
                    <a:pt x="284" y="210"/>
                    <a:pt x="290" y="206"/>
                  </a:cubicBezTo>
                  <a:cubicBezTo>
                    <a:pt x="295" y="202"/>
                    <a:pt x="299" y="199"/>
                    <a:pt x="301" y="198"/>
                  </a:cubicBezTo>
                  <a:cubicBezTo>
                    <a:pt x="317" y="187"/>
                    <a:pt x="357" y="159"/>
                    <a:pt x="423" y="113"/>
                  </a:cubicBezTo>
                  <a:cubicBezTo>
                    <a:pt x="435" y="104"/>
                    <a:pt x="446" y="94"/>
                    <a:pt x="454" y="81"/>
                  </a:cubicBezTo>
                  <a:cubicBezTo>
                    <a:pt x="463" y="69"/>
                    <a:pt x="467" y="55"/>
                    <a:pt x="467" y="42"/>
                  </a:cubicBezTo>
                  <a:cubicBezTo>
                    <a:pt x="467" y="30"/>
                    <a:pt x="463" y="20"/>
                    <a:pt x="455" y="12"/>
                  </a:cubicBezTo>
                  <a:cubicBezTo>
                    <a:pt x="447" y="4"/>
                    <a:pt x="437" y="0"/>
                    <a:pt x="425" y="0"/>
                  </a:cubicBezTo>
                  <a:cubicBezTo>
                    <a:pt x="42" y="0"/>
                    <a:pt x="42" y="0"/>
                    <a:pt x="42" y="0"/>
                  </a:cubicBezTo>
                  <a:cubicBezTo>
                    <a:pt x="28" y="0"/>
                    <a:pt x="18" y="5"/>
                    <a:pt x="11" y="14"/>
                  </a:cubicBezTo>
                  <a:cubicBezTo>
                    <a:pt x="4" y="23"/>
                    <a:pt x="0" y="34"/>
                    <a:pt x="0" y="47"/>
                  </a:cubicBezTo>
                  <a:cubicBezTo>
                    <a:pt x="0" y="58"/>
                    <a:pt x="5" y="70"/>
                    <a:pt x="14" y="83"/>
                  </a:cubicBezTo>
                  <a:cubicBezTo>
                    <a:pt x="24" y="96"/>
                    <a:pt x="34" y="106"/>
                    <a:pt x="45" y="113"/>
                  </a:cubicBezTo>
                  <a:close/>
                  <a:moveTo>
                    <a:pt x="45" y="113"/>
                  </a:moveTo>
                  <a:cubicBezTo>
                    <a:pt x="45" y="113"/>
                    <a:pt x="45" y="113"/>
                    <a:pt x="45" y="1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77"/>
            <p:cNvSpPr>
              <a:spLocks noEditPoints="1"/>
            </p:cNvSpPr>
            <p:nvPr/>
          </p:nvSpPr>
          <p:spPr bwMode="auto">
            <a:xfrm>
              <a:off x="15975013" y="7602538"/>
              <a:ext cx="1760537" cy="941387"/>
            </a:xfrm>
            <a:custGeom>
              <a:avLst/>
              <a:gdLst>
                <a:gd name="T0" fmla="*/ 441 w 467"/>
                <a:gd name="T1" fmla="*/ 23 h 249"/>
                <a:gd name="T2" fmla="*/ 311 w 467"/>
                <a:gd name="T3" fmla="*/ 113 h 249"/>
                <a:gd name="T4" fmla="*/ 287 w 467"/>
                <a:gd name="T5" fmla="*/ 130 h 249"/>
                <a:gd name="T6" fmla="*/ 263 w 467"/>
                <a:gd name="T7" fmla="*/ 143 h 249"/>
                <a:gd name="T8" fmla="*/ 234 w 467"/>
                <a:gd name="T9" fmla="*/ 149 h 249"/>
                <a:gd name="T10" fmla="*/ 233 w 467"/>
                <a:gd name="T11" fmla="*/ 149 h 249"/>
                <a:gd name="T12" fmla="*/ 205 w 467"/>
                <a:gd name="T13" fmla="*/ 143 h 249"/>
                <a:gd name="T14" fmla="*/ 180 w 467"/>
                <a:gd name="T15" fmla="*/ 130 h 249"/>
                <a:gd name="T16" fmla="*/ 156 w 467"/>
                <a:gd name="T17" fmla="*/ 113 h 249"/>
                <a:gd name="T18" fmla="*/ 26 w 467"/>
                <a:gd name="T19" fmla="*/ 23 h 249"/>
                <a:gd name="T20" fmla="*/ 0 w 467"/>
                <a:gd name="T21" fmla="*/ 0 h 249"/>
                <a:gd name="T22" fmla="*/ 0 w 467"/>
                <a:gd name="T23" fmla="*/ 207 h 249"/>
                <a:gd name="T24" fmla="*/ 12 w 467"/>
                <a:gd name="T25" fmla="*/ 237 h 249"/>
                <a:gd name="T26" fmla="*/ 42 w 467"/>
                <a:gd name="T27" fmla="*/ 249 h 249"/>
                <a:gd name="T28" fmla="*/ 425 w 467"/>
                <a:gd name="T29" fmla="*/ 249 h 249"/>
                <a:gd name="T30" fmla="*/ 455 w 467"/>
                <a:gd name="T31" fmla="*/ 237 h 249"/>
                <a:gd name="T32" fmla="*/ 467 w 467"/>
                <a:gd name="T33" fmla="*/ 207 h 249"/>
                <a:gd name="T34" fmla="*/ 467 w 467"/>
                <a:gd name="T35" fmla="*/ 0 h 249"/>
                <a:gd name="T36" fmla="*/ 441 w 467"/>
                <a:gd name="T37" fmla="*/ 23 h 249"/>
                <a:gd name="T38" fmla="*/ 441 w 467"/>
                <a:gd name="T39" fmla="*/ 23 h 249"/>
                <a:gd name="T40" fmla="*/ 441 w 467"/>
                <a:gd name="T41" fmla="*/ 2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7" h="249">
                  <a:moveTo>
                    <a:pt x="441" y="23"/>
                  </a:moveTo>
                  <a:cubicBezTo>
                    <a:pt x="384" y="62"/>
                    <a:pt x="341" y="92"/>
                    <a:pt x="311" y="113"/>
                  </a:cubicBezTo>
                  <a:cubicBezTo>
                    <a:pt x="301" y="120"/>
                    <a:pt x="293" y="126"/>
                    <a:pt x="287" y="130"/>
                  </a:cubicBezTo>
                  <a:cubicBezTo>
                    <a:pt x="281" y="134"/>
                    <a:pt x="273" y="138"/>
                    <a:pt x="263" y="143"/>
                  </a:cubicBezTo>
                  <a:cubicBezTo>
                    <a:pt x="252" y="147"/>
                    <a:pt x="243" y="149"/>
                    <a:pt x="234" y="149"/>
                  </a:cubicBezTo>
                  <a:cubicBezTo>
                    <a:pt x="233" y="149"/>
                    <a:pt x="233" y="149"/>
                    <a:pt x="233" y="149"/>
                  </a:cubicBezTo>
                  <a:cubicBezTo>
                    <a:pt x="224" y="149"/>
                    <a:pt x="215" y="147"/>
                    <a:pt x="205" y="143"/>
                  </a:cubicBezTo>
                  <a:cubicBezTo>
                    <a:pt x="194" y="138"/>
                    <a:pt x="186" y="134"/>
                    <a:pt x="180" y="130"/>
                  </a:cubicBezTo>
                  <a:cubicBezTo>
                    <a:pt x="174" y="126"/>
                    <a:pt x="166" y="120"/>
                    <a:pt x="156" y="113"/>
                  </a:cubicBezTo>
                  <a:cubicBezTo>
                    <a:pt x="132" y="96"/>
                    <a:pt x="89" y="66"/>
                    <a:pt x="26" y="23"/>
                  </a:cubicBezTo>
                  <a:cubicBezTo>
                    <a:pt x="16" y="16"/>
                    <a:pt x="8" y="9"/>
                    <a:pt x="0" y="0"/>
                  </a:cubicBezTo>
                  <a:cubicBezTo>
                    <a:pt x="0" y="207"/>
                    <a:pt x="0" y="207"/>
                    <a:pt x="0" y="207"/>
                  </a:cubicBezTo>
                  <a:cubicBezTo>
                    <a:pt x="0" y="219"/>
                    <a:pt x="4" y="229"/>
                    <a:pt x="12" y="237"/>
                  </a:cubicBezTo>
                  <a:cubicBezTo>
                    <a:pt x="20" y="245"/>
                    <a:pt x="30" y="249"/>
                    <a:pt x="42" y="249"/>
                  </a:cubicBezTo>
                  <a:cubicBezTo>
                    <a:pt x="425" y="249"/>
                    <a:pt x="425" y="249"/>
                    <a:pt x="425" y="249"/>
                  </a:cubicBezTo>
                  <a:cubicBezTo>
                    <a:pt x="437" y="249"/>
                    <a:pt x="447" y="245"/>
                    <a:pt x="455" y="237"/>
                  </a:cubicBezTo>
                  <a:cubicBezTo>
                    <a:pt x="463" y="229"/>
                    <a:pt x="467" y="219"/>
                    <a:pt x="467" y="207"/>
                  </a:cubicBezTo>
                  <a:cubicBezTo>
                    <a:pt x="467" y="0"/>
                    <a:pt x="467" y="0"/>
                    <a:pt x="467" y="0"/>
                  </a:cubicBezTo>
                  <a:cubicBezTo>
                    <a:pt x="460" y="9"/>
                    <a:pt x="451" y="16"/>
                    <a:pt x="441" y="23"/>
                  </a:cubicBezTo>
                  <a:close/>
                  <a:moveTo>
                    <a:pt x="441" y="23"/>
                  </a:moveTo>
                  <a:cubicBezTo>
                    <a:pt x="441" y="23"/>
                    <a:pt x="441" y="23"/>
                    <a:pt x="44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p:nvGrpSpPr>
        <p:grpSpPr>
          <a:xfrm>
            <a:off x="3300629" y="8637191"/>
            <a:ext cx="669487" cy="624479"/>
            <a:chOff x="250825" y="8145463"/>
            <a:chExt cx="1889125" cy="1762125"/>
          </a:xfrm>
          <a:solidFill>
            <a:schemeClr val="tx1"/>
          </a:solidFill>
        </p:grpSpPr>
        <p:sp>
          <p:nvSpPr>
            <p:cNvPr id="84" name="Freeform 181"/>
            <p:cNvSpPr>
              <a:spLocks noEditPoints="1"/>
            </p:cNvSpPr>
            <p:nvPr/>
          </p:nvSpPr>
          <p:spPr bwMode="auto">
            <a:xfrm>
              <a:off x="376238" y="8145463"/>
              <a:ext cx="504825" cy="501650"/>
            </a:xfrm>
            <a:custGeom>
              <a:avLst/>
              <a:gdLst>
                <a:gd name="T0" fmla="*/ 67 w 134"/>
                <a:gd name="T1" fmla="*/ 133 h 133"/>
                <a:gd name="T2" fmla="*/ 114 w 134"/>
                <a:gd name="T3" fmla="*/ 114 h 133"/>
                <a:gd name="T4" fmla="*/ 134 w 134"/>
                <a:gd name="T5" fmla="*/ 67 h 133"/>
                <a:gd name="T6" fmla="*/ 114 w 134"/>
                <a:gd name="T7" fmla="*/ 20 h 133"/>
                <a:gd name="T8" fmla="*/ 67 w 134"/>
                <a:gd name="T9" fmla="*/ 0 h 133"/>
                <a:gd name="T10" fmla="*/ 20 w 134"/>
                <a:gd name="T11" fmla="*/ 20 h 133"/>
                <a:gd name="T12" fmla="*/ 0 w 134"/>
                <a:gd name="T13" fmla="*/ 67 h 133"/>
                <a:gd name="T14" fmla="*/ 20 w 134"/>
                <a:gd name="T15" fmla="*/ 114 h 133"/>
                <a:gd name="T16" fmla="*/ 67 w 134"/>
                <a:gd name="T17" fmla="*/ 133 h 133"/>
                <a:gd name="T18" fmla="*/ 67 w 134"/>
                <a:gd name="T19" fmla="*/ 133 h 133"/>
                <a:gd name="T20" fmla="*/ 67 w 134"/>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33">
                  <a:moveTo>
                    <a:pt x="67" y="133"/>
                  </a:moveTo>
                  <a:cubicBezTo>
                    <a:pt x="86" y="133"/>
                    <a:pt x="101" y="127"/>
                    <a:pt x="114" y="114"/>
                  </a:cubicBezTo>
                  <a:cubicBezTo>
                    <a:pt x="127" y="101"/>
                    <a:pt x="134" y="85"/>
                    <a:pt x="134" y="67"/>
                  </a:cubicBezTo>
                  <a:cubicBezTo>
                    <a:pt x="134" y="48"/>
                    <a:pt x="127" y="33"/>
                    <a:pt x="114" y="20"/>
                  </a:cubicBezTo>
                  <a:cubicBezTo>
                    <a:pt x="101" y="7"/>
                    <a:pt x="86" y="0"/>
                    <a:pt x="67" y="0"/>
                  </a:cubicBezTo>
                  <a:cubicBezTo>
                    <a:pt x="49" y="0"/>
                    <a:pt x="33" y="7"/>
                    <a:pt x="20" y="20"/>
                  </a:cubicBezTo>
                  <a:cubicBezTo>
                    <a:pt x="7" y="33"/>
                    <a:pt x="0" y="48"/>
                    <a:pt x="0" y="67"/>
                  </a:cubicBezTo>
                  <a:cubicBezTo>
                    <a:pt x="0" y="85"/>
                    <a:pt x="7" y="101"/>
                    <a:pt x="20" y="114"/>
                  </a:cubicBezTo>
                  <a:cubicBezTo>
                    <a:pt x="33" y="127"/>
                    <a:pt x="49" y="133"/>
                    <a:pt x="67" y="133"/>
                  </a:cubicBezTo>
                  <a:close/>
                  <a:moveTo>
                    <a:pt x="67" y="133"/>
                  </a:moveTo>
                  <a:cubicBezTo>
                    <a:pt x="67" y="133"/>
                    <a:pt x="67" y="133"/>
                    <a:pt x="67"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82"/>
            <p:cNvSpPr>
              <a:spLocks noEditPoints="1"/>
            </p:cNvSpPr>
            <p:nvPr/>
          </p:nvSpPr>
          <p:spPr bwMode="auto">
            <a:xfrm>
              <a:off x="817563" y="8399463"/>
              <a:ext cx="754063" cy="754063"/>
            </a:xfrm>
            <a:custGeom>
              <a:avLst/>
              <a:gdLst>
                <a:gd name="T0" fmla="*/ 30 w 200"/>
                <a:gd name="T1" fmla="*/ 171 h 200"/>
                <a:gd name="T2" fmla="*/ 100 w 200"/>
                <a:gd name="T3" fmla="*/ 200 h 200"/>
                <a:gd name="T4" fmla="*/ 171 w 200"/>
                <a:gd name="T5" fmla="*/ 171 h 200"/>
                <a:gd name="T6" fmla="*/ 200 w 200"/>
                <a:gd name="T7" fmla="*/ 100 h 200"/>
                <a:gd name="T8" fmla="*/ 171 w 200"/>
                <a:gd name="T9" fmla="*/ 29 h 200"/>
                <a:gd name="T10" fmla="*/ 100 w 200"/>
                <a:gd name="T11" fmla="*/ 0 h 200"/>
                <a:gd name="T12" fmla="*/ 30 w 200"/>
                <a:gd name="T13" fmla="*/ 29 h 200"/>
                <a:gd name="T14" fmla="*/ 0 w 200"/>
                <a:gd name="T15" fmla="*/ 100 h 200"/>
                <a:gd name="T16" fmla="*/ 30 w 200"/>
                <a:gd name="T17" fmla="*/ 171 h 200"/>
                <a:gd name="T18" fmla="*/ 30 w 200"/>
                <a:gd name="T19" fmla="*/ 171 h 200"/>
                <a:gd name="T20" fmla="*/ 30 w 200"/>
                <a:gd name="T21" fmla="*/ 17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00">
                  <a:moveTo>
                    <a:pt x="30" y="171"/>
                  </a:moveTo>
                  <a:cubicBezTo>
                    <a:pt x="49" y="190"/>
                    <a:pt x="73" y="200"/>
                    <a:pt x="100" y="200"/>
                  </a:cubicBezTo>
                  <a:cubicBezTo>
                    <a:pt x="128" y="200"/>
                    <a:pt x="152" y="190"/>
                    <a:pt x="171" y="171"/>
                  </a:cubicBezTo>
                  <a:cubicBezTo>
                    <a:pt x="191" y="151"/>
                    <a:pt x="200" y="127"/>
                    <a:pt x="200" y="100"/>
                  </a:cubicBezTo>
                  <a:cubicBezTo>
                    <a:pt x="200" y="72"/>
                    <a:pt x="191" y="49"/>
                    <a:pt x="171" y="29"/>
                  </a:cubicBezTo>
                  <a:cubicBezTo>
                    <a:pt x="152" y="10"/>
                    <a:pt x="128" y="0"/>
                    <a:pt x="100" y="0"/>
                  </a:cubicBezTo>
                  <a:cubicBezTo>
                    <a:pt x="73" y="0"/>
                    <a:pt x="49" y="10"/>
                    <a:pt x="30" y="29"/>
                  </a:cubicBezTo>
                  <a:cubicBezTo>
                    <a:pt x="10" y="49"/>
                    <a:pt x="0" y="72"/>
                    <a:pt x="0" y="100"/>
                  </a:cubicBezTo>
                  <a:cubicBezTo>
                    <a:pt x="0" y="127"/>
                    <a:pt x="10" y="151"/>
                    <a:pt x="30" y="171"/>
                  </a:cubicBezTo>
                  <a:close/>
                  <a:moveTo>
                    <a:pt x="30" y="171"/>
                  </a:moveTo>
                  <a:cubicBezTo>
                    <a:pt x="30" y="171"/>
                    <a:pt x="30" y="171"/>
                    <a:pt x="30" y="1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83"/>
            <p:cNvSpPr>
              <a:spLocks noEditPoints="1"/>
            </p:cNvSpPr>
            <p:nvPr/>
          </p:nvSpPr>
          <p:spPr bwMode="auto">
            <a:xfrm>
              <a:off x="1511300" y="8145463"/>
              <a:ext cx="501650" cy="501650"/>
            </a:xfrm>
            <a:custGeom>
              <a:avLst/>
              <a:gdLst>
                <a:gd name="T0" fmla="*/ 66 w 133"/>
                <a:gd name="T1" fmla="*/ 133 h 133"/>
                <a:gd name="T2" fmla="*/ 114 w 133"/>
                <a:gd name="T3" fmla="*/ 114 h 133"/>
                <a:gd name="T4" fmla="*/ 133 w 133"/>
                <a:gd name="T5" fmla="*/ 67 h 133"/>
                <a:gd name="T6" fmla="*/ 114 w 133"/>
                <a:gd name="T7" fmla="*/ 20 h 133"/>
                <a:gd name="T8" fmla="*/ 66 w 133"/>
                <a:gd name="T9" fmla="*/ 0 h 133"/>
                <a:gd name="T10" fmla="*/ 19 w 133"/>
                <a:gd name="T11" fmla="*/ 20 h 133"/>
                <a:gd name="T12" fmla="*/ 0 w 133"/>
                <a:gd name="T13" fmla="*/ 67 h 133"/>
                <a:gd name="T14" fmla="*/ 19 w 133"/>
                <a:gd name="T15" fmla="*/ 114 h 133"/>
                <a:gd name="T16" fmla="*/ 66 w 133"/>
                <a:gd name="T17" fmla="*/ 133 h 133"/>
                <a:gd name="T18" fmla="*/ 66 w 133"/>
                <a:gd name="T19" fmla="*/ 133 h 133"/>
                <a:gd name="T20" fmla="*/ 66 w 133"/>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33">
                  <a:moveTo>
                    <a:pt x="66" y="133"/>
                  </a:moveTo>
                  <a:cubicBezTo>
                    <a:pt x="85" y="133"/>
                    <a:pt x="101" y="127"/>
                    <a:pt x="114" y="114"/>
                  </a:cubicBezTo>
                  <a:cubicBezTo>
                    <a:pt x="127" y="101"/>
                    <a:pt x="133" y="85"/>
                    <a:pt x="133" y="67"/>
                  </a:cubicBezTo>
                  <a:cubicBezTo>
                    <a:pt x="133" y="48"/>
                    <a:pt x="127" y="33"/>
                    <a:pt x="114" y="20"/>
                  </a:cubicBezTo>
                  <a:cubicBezTo>
                    <a:pt x="101" y="7"/>
                    <a:pt x="85" y="0"/>
                    <a:pt x="66" y="0"/>
                  </a:cubicBezTo>
                  <a:cubicBezTo>
                    <a:pt x="48" y="0"/>
                    <a:pt x="32" y="7"/>
                    <a:pt x="19" y="20"/>
                  </a:cubicBezTo>
                  <a:cubicBezTo>
                    <a:pt x="6" y="33"/>
                    <a:pt x="0" y="48"/>
                    <a:pt x="0" y="67"/>
                  </a:cubicBezTo>
                  <a:cubicBezTo>
                    <a:pt x="0" y="85"/>
                    <a:pt x="6" y="101"/>
                    <a:pt x="19" y="114"/>
                  </a:cubicBezTo>
                  <a:cubicBezTo>
                    <a:pt x="32" y="127"/>
                    <a:pt x="48" y="133"/>
                    <a:pt x="66" y="133"/>
                  </a:cubicBezTo>
                  <a:close/>
                  <a:moveTo>
                    <a:pt x="66" y="133"/>
                  </a:moveTo>
                  <a:cubicBezTo>
                    <a:pt x="66" y="133"/>
                    <a:pt x="66" y="133"/>
                    <a:pt x="66"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84"/>
            <p:cNvSpPr>
              <a:spLocks noEditPoints="1"/>
            </p:cNvSpPr>
            <p:nvPr/>
          </p:nvSpPr>
          <p:spPr bwMode="auto">
            <a:xfrm>
              <a:off x="1555750" y="8647113"/>
              <a:ext cx="584200" cy="506413"/>
            </a:xfrm>
            <a:custGeom>
              <a:avLst/>
              <a:gdLst>
                <a:gd name="T0" fmla="*/ 122 w 155"/>
                <a:gd name="T1" fmla="*/ 0 h 134"/>
                <a:gd name="T2" fmla="*/ 111 w 155"/>
                <a:gd name="T3" fmla="*/ 6 h 134"/>
                <a:gd name="T4" fmla="*/ 85 w 155"/>
                <a:gd name="T5" fmla="*/ 17 h 134"/>
                <a:gd name="T6" fmla="*/ 54 w 155"/>
                <a:gd name="T7" fmla="*/ 23 h 134"/>
                <a:gd name="T8" fmla="*/ 20 w 155"/>
                <a:gd name="T9" fmla="*/ 17 h 134"/>
                <a:gd name="T10" fmla="*/ 21 w 155"/>
                <a:gd name="T11" fmla="*/ 34 h 134"/>
                <a:gd name="T12" fmla="*/ 0 w 155"/>
                <a:gd name="T13" fmla="*/ 101 h 134"/>
                <a:gd name="T14" fmla="*/ 69 w 155"/>
                <a:gd name="T15" fmla="*/ 134 h 134"/>
                <a:gd name="T16" fmla="*/ 104 w 155"/>
                <a:gd name="T17" fmla="*/ 134 h 134"/>
                <a:gd name="T18" fmla="*/ 140 w 155"/>
                <a:gd name="T19" fmla="*/ 123 h 134"/>
                <a:gd name="T20" fmla="*/ 155 w 155"/>
                <a:gd name="T21" fmla="*/ 93 h 134"/>
                <a:gd name="T22" fmla="*/ 122 w 155"/>
                <a:gd name="T23" fmla="*/ 0 h 134"/>
                <a:gd name="T24" fmla="*/ 122 w 155"/>
                <a:gd name="T25" fmla="*/ 0 h 134"/>
                <a:gd name="T26" fmla="*/ 122 w 155"/>
                <a:gd name="T2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34">
                  <a:moveTo>
                    <a:pt x="122" y="0"/>
                  </a:moveTo>
                  <a:cubicBezTo>
                    <a:pt x="121" y="0"/>
                    <a:pt x="117" y="2"/>
                    <a:pt x="111" y="6"/>
                  </a:cubicBezTo>
                  <a:cubicBezTo>
                    <a:pt x="104" y="10"/>
                    <a:pt x="96" y="13"/>
                    <a:pt x="85" y="17"/>
                  </a:cubicBezTo>
                  <a:cubicBezTo>
                    <a:pt x="75" y="21"/>
                    <a:pt x="65" y="23"/>
                    <a:pt x="54" y="23"/>
                  </a:cubicBezTo>
                  <a:cubicBezTo>
                    <a:pt x="43" y="23"/>
                    <a:pt x="31" y="21"/>
                    <a:pt x="20" y="17"/>
                  </a:cubicBezTo>
                  <a:cubicBezTo>
                    <a:pt x="21" y="23"/>
                    <a:pt x="21" y="29"/>
                    <a:pt x="21" y="34"/>
                  </a:cubicBezTo>
                  <a:cubicBezTo>
                    <a:pt x="21" y="58"/>
                    <a:pt x="14" y="80"/>
                    <a:pt x="0" y="101"/>
                  </a:cubicBezTo>
                  <a:cubicBezTo>
                    <a:pt x="28" y="101"/>
                    <a:pt x="51" y="113"/>
                    <a:pt x="69" y="134"/>
                  </a:cubicBezTo>
                  <a:cubicBezTo>
                    <a:pt x="104" y="134"/>
                    <a:pt x="104" y="134"/>
                    <a:pt x="104" y="134"/>
                  </a:cubicBezTo>
                  <a:cubicBezTo>
                    <a:pt x="118" y="134"/>
                    <a:pt x="130" y="130"/>
                    <a:pt x="140" y="123"/>
                  </a:cubicBezTo>
                  <a:cubicBezTo>
                    <a:pt x="150" y="116"/>
                    <a:pt x="155" y="106"/>
                    <a:pt x="155" y="93"/>
                  </a:cubicBezTo>
                  <a:cubicBezTo>
                    <a:pt x="155" y="31"/>
                    <a:pt x="144" y="0"/>
                    <a:pt x="122" y="0"/>
                  </a:cubicBezTo>
                  <a:close/>
                  <a:moveTo>
                    <a:pt x="122" y="0"/>
                  </a:moveTo>
                  <a:cubicBezTo>
                    <a:pt x="122" y="0"/>
                    <a:pt x="122" y="0"/>
                    <a:pt x="12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85"/>
            <p:cNvSpPr>
              <a:spLocks noEditPoints="1"/>
            </p:cNvSpPr>
            <p:nvPr/>
          </p:nvSpPr>
          <p:spPr bwMode="auto">
            <a:xfrm>
              <a:off x="504825" y="9088438"/>
              <a:ext cx="1382713" cy="819150"/>
            </a:xfrm>
            <a:custGeom>
              <a:avLst/>
              <a:gdLst>
                <a:gd name="T0" fmla="*/ 362 w 367"/>
                <a:gd name="T1" fmla="*/ 94 h 217"/>
                <a:gd name="T2" fmla="*/ 355 w 367"/>
                <a:gd name="T3" fmla="*/ 66 h 217"/>
                <a:gd name="T4" fmla="*/ 344 w 367"/>
                <a:gd name="T5" fmla="*/ 41 h 217"/>
                <a:gd name="T6" fmla="*/ 328 w 367"/>
                <a:gd name="T7" fmla="*/ 19 h 217"/>
                <a:gd name="T8" fmla="*/ 306 w 367"/>
                <a:gd name="T9" fmla="*/ 5 h 217"/>
                <a:gd name="T10" fmla="*/ 277 w 367"/>
                <a:gd name="T11" fmla="*/ 0 h 217"/>
                <a:gd name="T12" fmla="*/ 265 w 367"/>
                <a:gd name="T13" fmla="*/ 6 h 217"/>
                <a:gd name="T14" fmla="*/ 246 w 367"/>
                <a:gd name="T15" fmla="*/ 18 h 217"/>
                <a:gd name="T16" fmla="*/ 218 w 367"/>
                <a:gd name="T17" fmla="*/ 31 h 217"/>
                <a:gd name="T18" fmla="*/ 183 w 367"/>
                <a:gd name="T19" fmla="*/ 37 h 217"/>
                <a:gd name="T20" fmla="*/ 148 w 367"/>
                <a:gd name="T21" fmla="*/ 31 h 217"/>
                <a:gd name="T22" fmla="*/ 120 w 367"/>
                <a:gd name="T23" fmla="*/ 18 h 217"/>
                <a:gd name="T24" fmla="*/ 101 w 367"/>
                <a:gd name="T25" fmla="*/ 6 h 217"/>
                <a:gd name="T26" fmla="*/ 90 w 367"/>
                <a:gd name="T27" fmla="*/ 0 h 217"/>
                <a:gd name="T28" fmla="*/ 61 w 367"/>
                <a:gd name="T29" fmla="*/ 5 h 217"/>
                <a:gd name="T30" fmla="*/ 39 w 367"/>
                <a:gd name="T31" fmla="*/ 19 h 217"/>
                <a:gd name="T32" fmla="*/ 22 w 367"/>
                <a:gd name="T33" fmla="*/ 41 h 217"/>
                <a:gd name="T34" fmla="*/ 11 w 367"/>
                <a:gd name="T35" fmla="*/ 66 h 217"/>
                <a:gd name="T36" fmla="*/ 4 w 367"/>
                <a:gd name="T37" fmla="*/ 94 h 217"/>
                <a:gd name="T38" fmla="*/ 1 w 367"/>
                <a:gd name="T39" fmla="*/ 123 h 217"/>
                <a:gd name="T40" fmla="*/ 0 w 367"/>
                <a:gd name="T41" fmla="*/ 150 h 217"/>
                <a:gd name="T42" fmla="*/ 19 w 367"/>
                <a:gd name="T43" fmla="*/ 199 h 217"/>
                <a:gd name="T44" fmla="*/ 69 w 367"/>
                <a:gd name="T45" fmla="*/ 217 h 217"/>
                <a:gd name="T46" fmla="*/ 297 w 367"/>
                <a:gd name="T47" fmla="*/ 217 h 217"/>
                <a:gd name="T48" fmla="*/ 348 w 367"/>
                <a:gd name="T49" fmla="*/ 199 h 217"/>
                <a:gd name="T50" fmla="*/ 367 w 367"/>
                <a:gd name="T51" fmla="*/ 150 h 217"/>
                <a:gd name="T52" fmla="*/ 366 w 367"/>
                <a:gd name="T53" fmla="*/ 123 h 217"/>
                <a:gd name="T54" fmla="*/ 362 w 367"/>
                <a:gd name="T55" fmla="*/ 94 h 217"/>
                <a:gd name="T56" fmla="*/ 362 w 367"/>
                <a:gd name="T57" fmla="*/ 94 h 217"/>
                <a:gd name="T58" fmla="*/ 362 w 367"/>
                <a:gd name="T59" fmla="*/ 9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7" h="217">
                  <a:moveTo>
                    <a:pt x="362" y="94"/>
                  </a:moveTo>
                  <a:cubicBezTo>
                    <a:pt x="360" y="84"/>
                    <a:pt x="358" y="75"/>
                    <a:pt x="355" y="66"/>
                  </a:cubicBezTo>
                  <a:cubicBezTo>
                    <a:pt x="353" y="57"/>
                    <a:pt x="349" y="49"/>
                    <a:pt x="344" y="41"/>
                  </a:cubicBezTo>
                  <a:cubicBezTo>
                    <a:pt x="339" y="32"/>
                    <a:pt x="334" y="25"/>
                    <a:pt x="328" y="19"/>
                  </a:cubicBezTo>
                  <a:cubicBezTo>
                    <a:pt x="322" y="14"/>
                    <a:pt x="314" y="9"/>
                    <a:pt x="306" y="5"/>
                  </a:cubicBezTo>
                  <a:cubicBezTo>
                    <a:pt x="297" y="2"/>
                    <a:pt x="287" y="0"/>
                    <a:pt x="277" y="0"/>
                  </a:cubicBezTo>
                  <a:cubicBezTo>
                    <a:pt x="275" y="0"/>
                    <a:pt x="271" y="2"/>
                    <a:pt x="265" y="6"/>
                  </a:cubicBezTo>
                  <a:cubicBezTo>
                    <a:pt x="260" y="10"/>
                    <a:pt x="253" y="14"/>
                    <a:pt x="246" y="18"/>
                  </a:cubicBezTo>
                  <a:cubicBezTo>
                    <a:pt x="239" y="23"/>
                    <a:pt x="230" y="27"/>
                    <a:pt x="218" y="31"/>
                  </a:cubicBezTo>
                  <a:cubicBezTo>
                    <a:pt x="207" y="35"/>
                    <a:pt x="195" y="37"/>
                    <a:pt x="183" y="37"/>
                  </a:cubicBezTo>
                  <a:cubicBezTo>
                    <a:pt x="171" y="37"/>
                    <a:pt x="160" y="35"/>
                    <a:pt x="148" y="31"/>
                  </a:cubicBezTo>
                  <a:cubicBezTo>
                    <a:pt x="136" y="27"/>
                    <a:pt x="127" y="23"/>
                    <a:pt x="120" y="18"/>
                  </a:cubicBezTo>
                  <a:cubicBezTo>
                    <a:pt x="113" y="14"/>
                    <a:pt x="107" y="10"/>
                    <a:pt x="101" y="6"/>
                  </a:cubicBezTo>
                  <a:cubicBezTo>
                    <a:pt x="95" y="2"/>
                    <a:pt x="92" y="0"/>
                    <a:pt x="90" y="0"/>
                  </a:cubicBezTo>
                  <a:cubicBezTo>
                    <a:pt x="79" y="0"/>
                    <a:pt x="70" y="2"/>
                    <a:pt x="61" y="5"/>
                  </a:cubicBezTo>
                  <a:cubicBezTo>
                    <a:pt x="52" y="9"/>
                    <a:pt x="45" y="14"/>
                    <a:pt x="39" y="19"/>
                  </a:cubicBezTo>
                  <a:cubicBezTo>
                    <a:pt x="33" y="25"/>
                    <a:pt x="27" y="32"/>
                    <a:pt x="22" y="41"/>
                  </a:cubicBezTo>
                  <a:cubicBezTo>
                    <a:pt x="18" y="49"/>
                    <a:pt x="14" y="57"/>
                    <a:pt x="11" y="66"/>
                  </a:cubicBezTo>
                  <a:cubicBezTo>
                    <a:pt x="8" y="75"/>
                    <a:pt x="6" y="84"/>
                    <a:pt x="4" y="94"/>
                  </a:cubicBezTo>
                  <a:cubicBezTo>
                    <a:pt x="2" y="104"/>
                    <a:pt x="1" y="114"/>
                    <a:pt x="1" y="123"/>
                  </a:cubicBezTo>
                  <a:cubicBezTo>
                    <a:pt x="0" y="131"/>
                    <a:pt x="0" y="140"/>
                    <a:pt x="0" y="150"/>
                  </a:cubicBezTo>
                  <a:cubicBezTo>
                    <a:pt x="0" y="171"/>
                    <a:pt x="6" y="187"/>
                    <a:pt x="19" y="199"/>
                  </a:cubicBezTo>
                  <a:cubicBezTo>
                    <a:pt x="31" y="211"/>
                    <a:pt x="48" y="217"/>
                    <a:pt x="69" y="217"/>
                  </a:cubicBezTo>
                  <a:cubicBezTo>
                    <a:pt x="297" y="217"/>
                    <a:pt x="297" y="217"/>
                    <a:pt x="297" y="217"/>
                  </a:cubicBezTo>
                  <a:cubicBezTo>
                    <a:pt x="318" y="217"/>
                    <a:pt x="335" y="211"/>
                    <a:pt x="348" y="199"/>
                  </a:cubicBezTo>
                  <a:cubicBezTo>
                    <a:pt x="360" y="187"/>
                    <a:pt x="367" y="171"/>
                    <a:pt x="367" y="150"/>
                  </a:cubicBezTo>
                  <a:cubicBezTo>
                    <a:pt x="367" y="140"/>
                    <a:pt x="367" y="131"/>
                    <a:pt x="366" y="123"/>
                  </a:cubicBezTo>
                  <a:cubicBezTo>
                    <a:pt x="365" y="114"/>
                    <a:pt x="364" y="104"/>
                    <a:pt x="362" y="94"/>
                  </a:cubicBezTo>
                  <a:close/>
                  <a:moveTo>
                    <a:pt x="362" y="94"/>
                  </a:moveTo>
                  <a:cubicBezTo>
                    <a:pt x="362" y="94"/>
                    <a:pt x="362" y="94"/>
                    <a:pt x="362" y="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86"/>
            <p:cNvSpPr>
              <a:spLocks noEditPoints="1"/>
            </p:cNvSpPr>
            <p:nvPr/>
          </p:nvSpPr>
          <p:spPr bwMode="auto">
            <a:xfrm>
              <a:off x="250825" y="8647113"/>
              <a:ext cx="585788" cy="506413"/>
            </a:xfrm>
            <a:custGeom>
              <a:avLst/>
              <a:gdLst>
                <a:gd name="T0" fmla="*/ 155 w 155"/>
                <a:gd name="T1" fmla="*/ 101 h 134"/>
                <a:gd name="T2" fmla="*/ 133 w 155"/>
                <a:gd name="T3" fmla="*/ 34 h 134"/>
                <a:gd name="T4" fmla="*/ 135 w 155"/>
                <a:gd name="T5" fmla="*/ 17 h 134"/>
                <a:gd name="T6" fmla="*/ 100 w 155"/>
                <a:gd name="T7" fmla="*/ 23 h 134"/>
                <a:gd name="T8" fmla="*/ 69 w 155"/>
                <a:gd name="T9" fmla="*/ 17 h 134"/>
                <a:gd name="T10" fmla="*/ 44 w 155"/>
                <a:gd name="T11" fmla="*/ 6 h 134"/>
                <a:gd name="T12" fmla="*/ 32 w 155"/>
                <a:gd name="T13" fmla="*/ 0 h 134"/>
                <a:gd name="T14" fmla="*/ 0 w 155"/>
                <a:gd name="T15" fmla="*/ 93 h 134"/>
                <a:gd name="T16" fmla="*/ 15 w 155"/>
                <a:gd name="T17" fmla="*/ 123 h 134"/>
                <a:gd name="T18" fmla="*/ 51 w 155"/>
                <a:gd name="T19" fmla="*/ 134 h 134"/>
                <a:gd name="T20" fmla="*/ 86 w 155"/>
                <a:gd name="T21" fmla="*/ 134 h 134"/>
                <a:gd name="T22" fmla="*/ 155 w 155"/>
                <a:gd name="T23" fmla="*/ 101 h 134"/>
                <a:gd name="T24" fmla="*/ 155 w 155"/>
                <a:gd name="T25" fmla="*/ 101 h 134"/>
                <a:gd name="T26" fmla="*/ 155 w 155"/>
                <a:gd name="T27" fmla="*/ 10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34">
                  <a:moveTo>
                    <a:pt x="155" y="101"/>
                  </a:moveTo>
                  <a:cubicBezTo>
                    <a:pt x="141" y="80"/>
                    <a:pt x="133" y="58"/>
                    <a:pt x="133" y="34"/>
                  </a:cubicBezTo>
                  <a:cubicBezTo>
                    <a:pt x="133" y="29"/>
                    <a:pt x="134" y="23"/>
                    <a:pt x="135" y="17"/>
                  </a:cubicBezTo>
                  <a:cubicBezTo>
                    <a:pt x="123" y="21"/>
                    <a:pt x="112" y="23"/>
                    <a:pt x="100" y="23"/>
                  </a:cubicBezTo>
                  <a:cubicBezTo>
                    <a:pt x="90" y="23"/>
                    <a:pt x="80" y="21"/>
                    <a:pt x="69" y="17"/>
                  </a:cubicBezTo>
                  <a:cubicBezTo>
                    <a:pt x="59" y="13"/>
                    <a:pt x="50" y="10"/>
                    <a:pt x="44" y="6"/>
                  </a:cubicBezTo>
                  <a:cubicBezTo>
                    <a:pt x="37" y="2"/>
                    <a:pt x="33" y="0"/>
                    <a:pt x="32" y="0"/>
                  </a:cubicBezTo>
                  <a:cubicBezTo>
                    <a:pt x="11" y="0"/>
                    <a:pt x="0" y="31"/>
                    <a:pt x="0" y="93"/>
                  </a:cubicBezTo>
                  <a:cubicBezTo>
                    <a:pt x="0" y="106"/>
                    <a:pt x="5" y="116"/>
                    <a:pt x="15" y="123"/>
                  </a:cubicBezTo>
                  <a:cubicBezTo>
                    <a:pt x="24" y="130"/>
                    <a:pt x="36" y="134"/>
                    <a:pt x="51" y="134"/>
                  </a:cubicBezTo>
                  <a:cubicBezTo>
                    <a:pt x="86" y="134"/>
                    <a:pt x="86" y="134"/>
                    <a:pt x="86" y="134"/>
                  </a:cubicBezTo>
                  <a:cubicBezTo>
                    <a:pt x="103" y="113"/>
                    <a:pt x="126" y="101"/>
                    <a:pt x="155" y="101"/>
                  </a:cubicBezTo>
                  <a:close/>
                  <a:moveTo>
                    <a:pt x="155" y="101"/>
                  </a:moveTo>
                  <a:cubicBezTo>
                    <a:pt x="155" y="101"/>
                    <a:pt x="155" y="101"/>
                    <a:pt x="155" y="10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0" name="Freeform 190"/>
          <p:cNvSpPr>
            <a:spLocks noEditPoints="1"/>
          </p:cNvSpPr>
          <p:nvPr/>
        </p:nvSpPr>
        <p:spPr bwMode="auto">
          <a:xfrm>
            <a:off x="860175" y="6631531"/>
            <a:ext cx="478028" cy="494826"/>
          </a:xfrm>
          <a:custGeom>
            <a:avLst/>
            <a:gdLst>
              <a:gd name="T0" fmla="*/ 408 w 419"/>
              <a:gd name="T1" fmla="*/ 35 h 434"/>
              <a:gd name="T2" fmla="*/ 419 w 419"/>
              <a:gd name="T3" fmla="*/ 15 h 434"/>
              <a:gd name="T4" fmla="*/ 414 w 419"/>
              <a:gd name="T5" fmla="*/ 6 h 434"/>
              <a:gd name="T6" fmla="*/ 404 w 419"/>
              <a:gd name="T7" fmla="*/ 1 h 434"/>
              <a:gd name="T8" fmla="*/ 393 w 419"/>
              <a:gd name="T9" fmla="*/ 0 h 434"/>
              <a:gd name="T10" fmla="*/ 26 w 419"/>
              <a:gd name="T11" fmla="*/ 0 h 434"/>
              <a:gd name="T12" fmla="*/ 15 w 419"/>
              <a:gd name="T13" fmla="*/ 1 h 434"/>
              <a:gd name="T14" fmla="*/ 5 w 419"/>
              <a:gd name="T15" fmla="*/ 6 h 434"/>
              <a:gd name="T16" fmla="*/ 0 w 419"/>
              <a:gd name="T17" fmla="*/ 15 h 434"/>
              <a:gd name="T18" fmla="*/ 11 w 419"/>
              <a:gd name="T19" fmla="*/ 35 h 434"/>
              <a:gd name="T20" fmla="*/ 176 w 419"/>
              <a:gd name="T21" fmla="*/ 200 h 434"/>
              <a:gd name="T22" fmla="*/ 176 w 419"/>
              <a:gd name="T23" fmla="*/ 400 h 434"/>
              <a:gd name="T24" fmla="*/ 93 w 419"/>
              <a:gd name="T25" fmla="*/ 400 h 434"/>
              <a:gd name="T26" fmla="*/ 81 w 419"/>
              <a:gd name="T27" fmla="*/ 405 h 434"/>
              <a:gd name="T28" fmla="*/ 76 w 419"/>
              <a:gd name="T29" fmla="*/ 417 h 434"/>
              <a:gd name="T30" fmla="*/ 81 w 419"/>
              <a:gd name="T31" fmla="*/ 429 h 434"/>
              <a:gd name="T32" fmla="*/ 93 w 419"/>
              <a:gd name="T33" fmla="*/ 434 h 434"/>
              <a:gd name="T34" fmla="*/ 326 w 419"/>
              <a:gd name="T35" fmla="*/ 434 h 434"/>
              <a:gd name="T36" fmla="*/ 338 w 419"/>
              <a:gd name="T37" fmla="*/ 429 h 434"/>
              <a:gd name="T38" fmla="*/ 343 w 419"/>
              <a:gd name="T39" fmla="*/ 417 h 434"/>
              <a:gd name="T40" fmla="*/ 338 w 419"/>
              <a:gd name="T41" fmla="*/ 405 h 434"/>
              <a:gd name="T42" fmla="*/ 326 w 419"/>
              <a:gd name="T43" fmla="*/ 400 h 434"/>
              <a:gd name="T44" fmla="*/ 243 w 419"/>
              <a:gd name="T45" fmla="*/ 400 h 434"/>
              <a:gd name="T46" fmla="*/ 243 w 419"/>
              <a:gd name="T47" fmla="*/ 200 h 434"/>
              <a:gd name="T48" fmla="*/ 408 w 419"/>
              <a:gd name="T49" fmla="*/ 35 h 434"/>
              <a:gd name="T50" fmla="*/ 408 w 419"/>
              <a:gd name="T51" fmla="*/ 35 h 434"/>
              <a:gd name="T52" fmla="*/ 408 w 419"/>
              <a:gd name="T53" fmla="*/ 35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9" h="434">
                <a:moveTo>
                  <a:pt x="408" y="35"/>
                </a:moveTo>
                <a:cubicBezTo>
                  <a:pt x="415" y="28"/>
                  <a:pt x="419" y="21"/>
                  <a:pt x="419" y="15"/>
                </a:cubicBezTo>
                <a:cubicBezTo>
                  <a:pt x="419" y="11"/>
                  <a:pt x="417" y="8"/>
                  <a:pt x="414" y="6"/>
                </a:cubicBezTo>
                <a:cubicBezTo>
                  <a:pt x="411" y="3"/>
                  <a:pt x="408" y="2"/>
                  <a:pt x="404" y="1"/>
                </a:cubicBezTo>
                <a:cubicBezTo>
                  <a:pt x="401" y="0"/>
                  <a:pt x="397" y="0"/>
                  <a:pt x="393" y="0"/>
                </a:cubicBezTo>
                <a:cubicBezTo>
                  <a:pt x="26" y="0"/>
                  <a:pt x="26" y="0"/>
                  <a:pt x="26" y="0"/>
                </a:cubicBezTo>
                <a:cubicBezTo>
                  <a:pt x="22" y="0"/>
                  <a:pt x="18" y="0"/>
                  <a:pt x="15" y="1"/>
                </a:cubicBezTo>
                <a:cubicBezTo>
                  <a:pt x="11" y="2"/>
                  <a:pt x="8" y="3"/>
                  <a:pt x="5" y="6"/>
                </a:cubicBezTo>
                <a:cubicBezTo>
                  <a:pt x="2" y="8"/>
                  <a:pt x="0" y="11"/>
                  <a:pt x="0" y="15"/>
                </a:cubicBezTo>
                <a:cubicBezTo>
                  <a:pt x="0" y="21"/>
                  <a:pt x="4" y="28"/>
                  <a:pt x="11" y="35"/>
                </a:cubicBezTo>
                <a:cubicBezTo>
                  <a:pt x="176" y="200"/>
                  <a:pt x="176" y="200"/>
                  <a:pt x="176" y="200"/>
                </a:cubicBezTo>
                <a:cubicBezTo>
                  <a:pt x="176" y="400"/>
                  <a:pt x="176" y="400"/>
                  <a:pt x="176" y="400"/>
                </a:cubicBezTo>
                <a:cubicBezTo>
                  <a:pt x="93" y="400"/>
                  <a:pt x="93" y="400"/>
                  <a:pt x="93" y="400"/>
                </a:cubicBezTo>
                <a:cubicBezTo>
                  <a:pt x="88" y="400"/>
                  <a:pt x="84" y="402"/>
                  <a:pt x="81" y="405"/>
                </a:cubicBezTo>
                <a:cubicBezTo>
                  <a:pt x="78" y="409"/>
                  <a:pt x="76" y="413"/>
                  <a:pt x="76" y="417"/>
                </a:cubicBezTo>
                <a:cubicBezTo>
                  <a:pt x="76" y="422"/>
                  <a:pt x="78" y="426"/>
                  <a:pt x="81" y="429"/>
                </a:cubicBezTo>
                <a:cubicBezTo>
                  <a:pt x="84" y="432"/>
                  <a:pt x="88" y="434"/>
                  <a:pt x="93" y="434"/>
                </a:cubicBezTo>
                <a:cubicBezTo>
                  <a:pt x="326" y="434"/>
                  <a:pt x="326" y="434"/>
                  <a:pt x="326" y="434"/>
                </a:cubicBezTo>
                <a:cubicBezTo>
                  <a:pt x="331" y="434"/>
                  <a:pt x="335" y="432"/>
                  <a:pt x="338" y="429"/>
                </a:cubicBezTo>
                <a:cubicBezTo>
                  <a:pt x="341" y="426"/>
                  <a:pt x="343" y="422"/>
                  <a:pt x="343" y="417"/>
                </a:cubicBezTo>
                <a:cubicBezTo>
                  <a:pt x="343" y="413"/>
                  <a:pt x="341" y="409"/>
                  <a:pt x="338" y="405"/>
                </a:cubicBezTo>
                <a:cubicBezTo>
                  <a:pt x="335" y="402"/>
                  <a:pt x="331" y="400"/>
                  <a:pt x="326" y="400"/>
                </a:cubicBezTo>
                <a:cubicBezTo>
                  <a:pt x="243" y="400"/>
                  <a:pt x="243" y="400"/>
                  <a:pt x="243" y="400"/>
                </a:cubicBezTo>
                <a:cubicBezTo>
                  <a:pt x="243" y="200"/>
                  <a:pt x="243" y="200"/>
                  <a:pt x="243" y="200"/>
                </a:cubicBezTo>
                <a:lnTo>
                  <a:pt x="408" y="35"/>
                </a:lnTo>
                <a:close/>
                <a:moveTo>
                  <a:pt x="408" y="35"/>
                </a:moveTo>
                <a:cubicBezTo>
                  <a:pt x="408" y="35"/>
                  <a:pt x="408" y="35"/>
                  <a:pt x="408" y="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91" name="Group 90"/>
          <p:cNvGrpSpPr/>
          <p:nvPr/>
        </p:nvGrpSpPr>
        <p:grpSpPr>
          <a:xfrm>
            <a:off x="7219091" y="5401177"/>
            <a:ext cx="475621" cy="651070"/>
            <a:chOff x="4862513" y="8216900"/>
            <a:chExt cx="1265237" cy="1731963"/>
          </a:xfrm>
          <a:solidFill>
            <a:schemeClr val="tx1"/>
          </a:solidFill>
        </p:grpSpPr>
        <p:sp>
          <p:nvSpPr>
            <p:cNvPr id="92" name="Freeform 194"/>
            <p:cNvSpPr>
              <a:spLocks noEditPoints="1"/>
            </p:cNvSpPr>
            <p:nvPr/>
          </p:nvSpPr>
          <p:spPr bwMode="auto">
            <a:xfrm>
              <a:off x="5272088" y="8216900"/>
              <a:ext cx="442912" cy="441325"/>
            </a:xfrm>
            <a:custGeom>
              <a:avLst/>
              <a:gdLst>
                <a:gd name="T0" fmla="*/ 59 w 117"/>
                <a:gd name="T1" fmla="*/ 117 h 117"/>
                <a:gd name="T2" fmla="*/ 100 w 117"/>
                <a:gd name="T3" fmla="*/ 100 h 117"/>
                <a:gd name="T4" fmla="*/ 117 w 117"/>
                <a:gd name="T5" fmla="*/ 58 h 117"/>
                <a:gd name="T6" fmla="*/ 100 w 117"/>
                <a:gd name="T7" fmla="*/ 17 h 117"/>
                <a:gd name="T8" fmla="*/ 59 w 117"/>
                <a:gd name="T9" fmla="*/ 0 h 117"/>
                <a:gd name="T10" fmla="*/ 18 w 117"/>
                <a:gd name="T11" fmla="*/ 17 h 117"/>
                <a:gd name="T12" fmla="*/ 0 w 117"/>
                <a:gd name="T13" fmla="*/ 58 h 117"/>
                <a:gd name="T14" fmla="*/ 18 w 117"/>
                <a:gd name="T15" fmla="*/ 100 h 117"/>
                <a:gd name="T16" fmla="*/ 59 w 117"/>
                <a:gd name="T17" fmla="*/ 117 h 117"/>
                <a:gd name="T18" fmla="*/ 59 w 117"/>
                <a:gd name="T19" fmla="*/ 117 h 117"/>
                <a:gd name="T20" fmla="*/ 59 w 117"/>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17">
                  <a:moveTo>
                    <a:pt x="59" y="117"/>
                  </a:moveTo>
                  <a:cubicBezTo>
                    <a:pt x="75" y="117"/>
                    <a:pt x="89" y="111"/>
                    <a:pt x="100" y="100"/>
                  </a:cubicBezTo>
                  <a:cubicBezTo>
                    <a:pt x="112" y="88"/>
                    <a:pt x="117" y="75"/>
                    <a:pt x="117" y="58"/>
                  </a:cubicBezTo>
                  <a:cubicBezTo>
                    <a:pt x="117" y="42"/>
                    <a:pt x="112" y="28"/>
                    <a:pt x="100" y="17"/>
                  </a:cubicBezTo>
                  <a:cubicBezTo>
                    <a:pt x="89" y="6"/>
                    <a:pt x="75" y="0"/>
                    <a:pt x="59" y="0"/>
                  </a:cubicBezTo>
                  <a:cubicBezTo>
                    <a:pt x="43" y="0"/>
                    <a:pt x="29" y="6"/>
                    <a:pt x="18" y="17"/>
                  </a:cubicBezTo>
                  <a:cubicBezTo>
                    <a:pt x="6" y="28"/>
                    <a:pt x="0" y="42"/>
                    <a:pt x="0" y="58"/>
                  </a:cubicBezTo>
                  <a:cubicBezTo>
                    <a:pt x="0" y="75"/>
                    <a:pt x="6" y="88"/>
                    <a:pt x="18" y="100"/>
                  </a:cubicBezTo>
                  <a:cubicBezTo>
                    <a:pt x="29" y="111"/>
                    <a:pt x="43" y="117"/>
                    <a:pt x="59" y="117"/>
                  </a:cubicBezTo>
                  <a:close/>
                  <a:moveTo>
                    <a:pt x="59" y="117"/>
                  </a:moveTo>
                  <a:cubicBezTo>
                    <a:pt x="59" y="117"/>
                    <a:pt x="59" y="117"/>
                    <a:pt x="59" y="1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95"/>
            <p:cNvSpPr>
              <a:spLocks noEditPoints="1"/>
            </p:cNvSpPr>
            <p:nvPr/>
          </p:nvSpPr>
          <p:spPr bwMode="auto">
            <a:xfrm>
              <a:off x="4862513" y="8688388"/>
              <a:ext cx="1265237" cy="1260475"/>
            </a:xfrm>
            <a:custGeom>
              <a:avLst/>
              <a:gdLst>
                <a:gd name="T0" fmla="*/ 330 w 334"/>
                <a:gd name="T1" fmla="*/ 128 h 334"/>
                <a:gd name="T2" fmla="*/ 263 w 334"/>
                <a:gd name="T3" fmla="*/ 28 h 334"/>
                <a:gd name="T4" fmla="*/ 217 w 334"/>
                <a:gd name="T5" fmla="*/ 0 h 334"/>
                <a:gd name="T6" fmla="*/ 117 w 334"/>
                <a:gd name="T7" fmla="*/ 0 h 334"/>
                <a:gd name="T8" fmla="*/ 71 w 334"/>
                <a:gd name="T9" fmla="*/ 28 h 334"/>
                <a:gd name="T10" fmla="*/ 4 w 334"/>
                <a:gd name="T11" fmla="*/ 128 h 334"/>
                <a:gd name="T12" fmla="*/ 0 w 334"/>
                <a:gd name="T13" fmla="*/ 142 h 334"/>
                <a:gd name="T14" fmla="*/ 7 w 334"/>
                <a:gd name="T15" fmla="*/ 160 h 334"/>
                <a:gd name="T16" fmla="*/ 25 w 334"/>
                <a:gd name="T17" fmla="*/ 167 h 334"/>
                <a:gd name="T18" fmla="*/ 46 w 334"/>
                <a:gd name="T19" fmla="*/ 156 h 334"/>
                <a:gd name="T20" fmla="*/ 105 w 334"/>
                <a:gd name="T21" fmla="*/ 67 h 334"/>
                <a:gd name="T22" fmla="*/ 117 w 334"/>
                <a:gd name="T23" fmla="*/ 67 h 334"/>
                <a:gd name="T24" fmla="*/ 117 w 334"/>
                <a:gd name="T25" fmla="*/ 101 h 334"/>
                <a:gd name="T26" fmla="*/ 52 w 334"/>
                <a:gd name="T27" fmla="*/ 208 h 334"/>
                <a:gd name="T28" fmla="*/ 50 w 334"/>
                <a:gd name="T29" fmla="*/ 217 h 334"/>
                <a:gd name="T30" fmla="*/ 55 w 334"/>
                <a:gd name="T31" fmla="*/ 229 h 334"/>
                <a:gd name="T32" fmla="*/ 67 w 334"/>
                <a:gd name="T33" fmla="*/ 234 h 334"/>
                <a:gd name="T34" fmla="*/ 117 w 334"/>
                <a:gd name="T35" fmla="*/ 234 h 334"/>
                <a:gd name="T36" fmla="*/ 117 w 334"/>
                <a:gd name="T37" fmla="*/ 305 h 334"/>
                <a:gd name="T38" fmla="*/ 125 w 334"/>
                <a:gd name="T39" fmla="*/ 325 h 334"/>
                <a:gd name="T40" fmla="*/ 146 w 334"/>
                <a:gd name="T41" fmla="*/ 334 h 334"/>
                <a:gd name="T42" fmla="*/ 188 w 334"/>
                <a:gd name="T43" fmla="*/ 334 h 334"/>
                <a:gd name="T44" fmla="*/ 208 w 334"/>
                <a:gd name="T45" fmla="*/ 325 h 334"/>
                <a:gd name="T46" fmla="*/ 217 w 334"/>
                <a:gd name="T47" fmla="*/ 305 h 334"/>
                <a:gd name="T48" fmla="*/ 217 w 334"/>
                <a:gd name="T49" fmla="*/ 234 h 334"/>
                <a:gd name="T50" fmla="*/ 267 w 334"/>
                <a:gd name="T51" fmla="*/ 234 h 334"/>
                <a:gd name="T52" fmla="*/ 279 w 334"/>
                <a:gd name="T53" fmla="*/ 229 h 334"/>
                <a:gd name="T54" fmla="*/ 284 w 334"/>
                <a:gd name="T55" fmla="*/ 217 h 334"/>
                <a:gd name="T56" fmla="*/ 281 w 334"/>
                <a:gd name="T57" fmla="*/ 208 h 334"/>
                <a:gd name="T58" fmla="*/ 217 w 334"/>
                <a:gd name="T59" fmla="*/ 101 h 334"/>
                <a:gd name="T60" fmla="*/ 217 w 334"/>
                <a:gd name="T61" fmla="*/ 67 h 334"/>
                <a:gd name="T62" fmla="*/ 229 w 334"/>
                <a:gd name="T63" fmla="*/ 67 h 334"/>
                <a:gd name="T64" fmla="*/ 288 w 334"/>
                <a:gd name="T65" fmla="*/ 156 h 334"/>
                <a:gd name="T66" fmla="*/ 309 w 334"/>
                <a:gd name="T67" fmla="*/ 167 h 334"/>
                <a:gd name="T68" fmla="*/ 326 w 334"/>
                <a:gd name="T69" fmla="*/ 160 h 334"/>
                <a:gd name="T70" fmla="*/ 334 w 334"/>
                <a:gd name="T71" fmla="*/ 142 h 334"/>
                <a:gd name="T72" fmla="*/ 330 w 334"/>
                <a:gd name="T73" fmla="*/ 128 h 334"/>
                <a:gd name="T74" fmla="*/ 330 w 334"/>
                <a:gd name="T75" fmla="*/ 128 h 334"/>
                <a:gd name="T76" fmla="*/ 330 w 334"/>
                <a:gd name="T77" fmla="*/ 1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4" h="334">
                  <a:moveTo>
                    <a:pt x="330" y="128"/>
                  </a:moveTo>
                  <a:cubicBezTo>
                    <a:pt x="263" y="28"/>
                    <a:pt x="263" y="28"/>
                    <a:pt x="263" y="28"/>
                  </a:cubicBezTo>
                  <a:cubicBezTo>
                    <a:pt x="250" y="9"/>
                    <a:pt x="235" y="0"/>
                    <a:pt x="217" y="0"/>
                  </a:cubicBezTo>
                  <a:cubicBezTo>
                    <a:pt x="117" y="0"/>
                    <a:pt x="117" y="0"/>
                    <a:pt x="117" y="0"/>
                  </a:cubicBezTo>
                  <a:cubicBezTo>
                    <a:pt x="99" y="0"/>
                    <a:pt x="84" y="9"/>
                    <a:pt x="71" y="28"/>
                  </a:cubicBezTo>
                  <a:cubicBezTo>
                    <a:pt x="4" y="128"/>
                    <a:pt x="4" y="128"/>
                    <a:pt x="4" y="128"/>
                  </a:cubicBezTo>
                  <a:cubicBezTo>
                    <a:pt x="1" y="132"/>
                    <a:pt x="0" y="137"/>
                    <a:pt x="0" y="142"/>
                  </a:cubicBezTo>
                  <a:cubicBezTo>
                    <a:pt x="0" y="149"/>
                    <a:pt x="2" y="155"/>
                    <a:pt x="7" y="160"/>
                  </a:cubicBezTo>
                  <a:cubicBezTo>
                    <a:pt x="12" y="165"/>
                    <a:pt x="18" y="167"/>
                    <a:pt x="25" y="167"/>
                  </a:cubicBezTo>
                  <a:cubicBezTo>
                    <a:pt x="34" y="167"/>
                    <a:pt x="41" y="163"/>
                    <a:pt x="46" y="156"/>
                  </a:cubicBezTo>
                  <a:cubicBezTo>
                    <a:pt x="105" y="67"/>
                    <a:pt x="105" y="67"/>
                    <a:pt x="105" y="67"/>
                  </a:cubicBezTo>
                  <a:cubicBezTo>
                    <a:pt x="117" y="67"/>
                    <a:pt x="117" y="67"/>
                    <a:pt x="117" y="67"/>
                  </a:cubicBezTo>
                  <a:cubicBezTo>
                    <a:pt x="117" y="101"/>
                    <a:pt x="117" y="101"/>
                    <a:pt x="117" y="101"/>
                  </a:cubicBezTo>
                  <a:cubicBezTo>
                    <a:pt x="52" y="208"/>
                    <a:pt x="52" y="208"/>
                    <a:pt x="52" y="208"/>
                  </a:cubicBezTo>
                  <a:cubicBezTo>
                    <a:pt x="51" y="211"/>
                    <a:pt x="50" y="214"/>
                    <a:pt x="50" y="217"/>
                  </a:cubicBezTo>
                  <a:cubicBezTo>
                    <a:pt x="50" y="222"/>
                    <a:pt x="52" y="225"/>
                    <a:pt x="55" y="229"/>
                  </a:cubicBezTo>
                  <a:cubicBezTo>
                    <a:pt x="58" y="232"/>
                    <a:pt x="62" y="234"/>
                    <a:pt x="67" y="234"/>
                  </a:cubicBezTo>
                  <a:cubicBezTo>
                    <a:pt x="117" y="234"/>
                    <a:pt x="117" y="234"/>
                    <a:pt x="117" y="234"/>
                  </a:cubicBezTo>
                  <a:cubicBezTo>
                    <a:pt x="117" y="305"/>
                    <a:pt x="117" y="305"/>
                    <a:pt x="117" y="305"/>
                  </a:cubicBezTo>
                  <a:cubicBezTo>
                    <a:pt x="117" y="313"/>
                    <a:pt x="120" y="320"/>
                    <a:pt x="125" y="325"/>
                  </a:cubicBezTo>
                  <a:cubicBezTo>
                    <a:pt x="131" y="331"/>
                    <a:pt x="138" y="334"/>
                    <a:pt x="146" y="334"/>
                  </a:cubicBezTo>
                  <a:cubicBezTo>
                    <a:pt x="188" y="334"/>
                    <a:pt x="188" y="334"/>
                    <a:pt x="188" y="334"/>
                  </a:cubicBezTo>
                  <a:cubicBezTo>
                    <a:pt x="196" y="334"/>
                    <a:pt x="203" y="331"/>
                    <a:pt x="208" y="325"/>
                  </a:cubicBezTo>
                  <a:cubicBezTo>
                    <a:pt x="214" y="320"/>
                    <a:pt x="217" y="313"/>
                    <a:pt x="217" y="305"/>
                  </a:cubicBezTo>
                  <a:cubicBezTo>
                    <a:pt x="217" y="234"/>
                    <a:pt x="217" y="234"/>
                    <a:pt x="217" y="234"/>
                  </a:cubicBezTo>
                  <a:cubicBezTo>
                    <a:pt x="267" y="234"/>
                    <a:pt x="267" y="234"/>
                    <a:pt x="267" y="234"/>
                  </a:cubicBezTo>
                  <a:cubicBezTo>
                    <a:pt x="271" y="234"/>
                    <a:pt x="275" y="232"/>
                    <a:pt x="279" y="229"/>
                  </a:cubicBezTo>
                  <a:cubicBezTo>
                    <a:pt x="282" y="225"/>
                    <a:pt x="284" y="222"/>
                    <a:pt x="284" y="217"/>
                  </a:cubicBezTo>
                  <a:cubicBezTo>
                    <a:pt x="284" y="214"/>
                    <a:pt x="283" y="211"/>
                    <a:pt x="281" y="208"/>
                  </a:cubicBezTo>
                  <a:cubicBezTo>
                    <a:pt x="217" y="101"/>
                    <a:pt x="217" y="101"/>
                    <a:pt x="217" y="101"/>
                  </a:cubicBezTo>
                  <a:cubicBezTo>
                    <a:pt x="217" y="67"/>
                    <a:pt x="217" y="67"/>
                    <a:pt x="217" y="67"/>
                  </a:cubicBezTo>
                  <a:cubicBezTo>
                    <a:pt x="229" y="67"/>
                    <a:pt x="229" y="67"/>
                    <a:pt x="229" y="67"/>
                  </a:cubicBezTo>
                  <a:cubicBezTo>
                    <a:pt x="288" y="156"/>
                    <a:pt x="288" y="156"/>
                    <a:pt x="288" y="156"/>
                  </a:cubicBezTo>
                  <a:cubicBezTo>
                    <a:pt x="293" y="163"/>
                    <a:pt x="300" y="167"/>
                    <a:pt x="309" y="167"/>
                  </a:cubicBezTo>
                  <a:cubicBezTo>
                    <a:pt x="316" y="167"/>
                    <a:pt x="322" y="165"/>
                    <a:pt x="326" y="160"/>
                  </a:cubicBezTo>
                  <a:cubicBezTo>
                    <a:pt x="331" y="155"/>
                    <a:pt x="334" y="149"/>
                    <a:pt x="334" y="142"/>
                  </a:cubicBezTo>
                  <a:cubicBezTo>
                    <a:pt x="334" y="137"/>
                    <a:pt x="332" y="132"/>
                    <a:pt x="330" y="128"/>
                  </a:cubicBezTo>
                  <a:close/>
                  <a:moveTo>
                    <a:pt x="330" y="128"/>
                  </a:moveTo>
                  <a:cubicBezTo>
                    <a:pt x="330" y="128"/>
                    <a:pt x="330" y="128"/>
                    <a:pt x="330"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4" name="Freeform 199"/>
          <p:cNvSpPr>
            <a:spLocks noEditPoints="1"/>
          </p:cNvSpPr>
          <p:nvPr/>
        </p:nvSpPr>
        <p:spPr bwMode="auto">
          <a:xfrm>
            <a:off x="9564464" y="5443562"/>
            <a:ext cx="719216" cy="566301"/>
          </a:xfrm>
          <a:custGeom>
            <a:avLst/>
            <a:gdLst>
              <a:gd name="T0" fmla="*/ 455 w 467"/>
              <a:gd name="T1" fmla="*/ 12 h 367"/>
              <a:gd name="T2" fmla="*/ 425 w 467"/>
              <a:gd name="T3" fmla="*/ 0 h 367"/>
              <a:gd name="T4" fmla="*/ 42 w 467"/>
              <a:gd name="T5" fmla="*/ 0 h 367"/>
              <a:gd name="T6" fmla="*/ 12 w 467"/>
              <a:gd name="T7" fmla="*/ 12 h 367"/>
              <a:gd name="T8" fmla="*/ 0 w 467"/>
              <a:gd name="T9" fmla="*/ 42 h 367"/>
              <a:gd name="T10" fmla="*/ 0 w 467"/>
              <a:gd name="T11" fmla="*/ 325 h 367"/>
              <a:gd name="T12" fmla="*/ 12 w 467"/>
              <a:gd name="T13" fmla="*/ 355 h 367"/>
              <a:gd name="T14" fmla="*/ 42 w 467"/>
              <a:gd name="T15" fmla="*/ 367 h 367"/>
              <a:gd name="T16" fmla="*/ 425 w 467"/>
              <a:gd name="T17" fmla="*/ 367 h 367"/>
              <a:gd name="T18" fmla="*/ 455 w 467"/>
              <a:gd name="T19" fmla="*/ 355 h 367"/>
              <a:gd name="T20" fmla="*/ 467 w 467"/>
              <a:gd name="T21" fmla="*/ 325 h 367"/>
              <a:gd name="T22" fmla="*/ 467 w 467"/>
              <a:gd name="T23" fmla="*/ 42 h 367"/>
              <a:gd name="T24" fmla="*/ 455 w 467"/>
              <a:gd name="T25" fmla="*/ 12 h 367"/>
              <a:gd name="T26" fmla="*/ 434 w 467"/>
              <a:gd name="T27" fmla="*/ 325 h 367"/>
              <a:gd name="T28" fmla="*/ 431 w 467"/>
              <a:gd name="T29" fmla="*/ 331 h 367"/>
              <a:gd name="T30" fmla="*/ 425 w 467"/>
              <a:gd name="T31" fmla="*/ 334 h 367"/>
              <a:gd name="T32" fmla="*/ 42 w 467"/>
              <a:gd name="T33" fmla="*/ 334 h 367"/>
              <a:gd name="T34" fmla="*/ 36 w 467"/>
              <a:gd name="T35" fmla="*/ 331 h 367"/>
              <a:gd name="T36" fmla="*/ 33 w 467"/>
              <a:gd name="T37" fmla="*/ 325 h 367"/>
              <a:gd name="T38" fmla="*/ 33 w 467"/>
              <a:gd name="T39" fmla="*/ 125 h 367"/>
              <a:gd name="T40" fmla="*/ 51 w 467"/>
              <a:gd name="T41" fmla="*/ 142 h 367"/>
              <a:gd name="T42" fmla="*/ 162 w 467"/>
              <a:gd name="T43" fmla="*/ 230 h 367"/>
              <a:gd name="T44" fmla="*/ 184 w 467"/>
              <a:gd name="T45" fmla="*/ 248 h 367"/>
              <a:gd name="T46" fmla="*/ 207 w 467"/>
              <a:gd name="T47" fmla="*/ 261 h 367"/>
              <a:gd name="T48" fmla="*/ 233 w 467"/>
              <a:gd name="T49" fmla="*/ 267 h 367"/>
              <a:gd name="T50" fmla="*/ 234 w 467"/>
              <a:gd name="T51" fmla="*/ 267 h 367"/>
              <a:gd name="T52" fmla="*/ 261 w 467"/>
              <a:gd name="T53" fmla="*/ 261 h 367"/>
              <a:gd name="T54" fmla="*/ 283 w 467"/>
              <a:gd name="T55" fmla="*/ 248 h 367"/>
              <a:gd name="T56" fmla="*/ 305 w 467"/>
              <a:gd name="T57" fmla="*/ 230 h 367"/>
              <a:gd name="T58" fmla="*/ 416 w 467"/>
              <a:gd name="T59" fmla="*/ 142 h 367"/>
              <a:gd name="T60" fmla="*/ 434 w 467"/>
              <a:gd name="T61" fmla="*/ 125 h 367"/>
              <a:gd name="T62" fmla="*/ 434 w 467"/>
              <a:gd name="T63" fmla="*/ 325 h 367"/>
              <a:gd name="T64" fmla="*/ 434 w 467"/>
              <a:gd name="T65" fmla="*/ 48 h 367"/>
              <a:gd name="T66" fmla="*/ 434 w 467"/>
              <a:gd name="T67" fmla="*/ 51 h 367"/>
              <a:gd name="T68" fmla="*/ 422 w 467"/>
              <a:gd name="T69" fmla="*/ 86 h 367"/>
              <a:gd name="T70" fmla="*/ 396 w 467"/>
              <a:gd name="T71" fmla="*/ 116 h 367"/>
              <a:gd name="T72" fmla="*/ 291 w 467"/>
              <a:gd name="T73" fmla="*/ 198 h 367"/>
              <a:gd name="T74" fmla="*/ 282 w 467"/>
              <a:gd name="T75" fmla="*/ 206 h 367"/>
              <a:gd name="T76" fmla="*/ 270 w 467"/>
              <a:gd name="T77" fmla="*/ 216 h 367"/>
              <a:gd name="T78" fmla="*/ 258 w 467"/>
              <a:gd name="T79" fmla="*/ 224 h 367"/>
              <a:gd name="T80" fmla="*/ 245 w 467"/>
              <a:gd name="T81" fmla="*/ 231 h 367"/>
              <a:gd name="T82" fmla="*/ 234 w 467"/>
              <a:gd name="T83" fmla="*/ 234 h 367"/>
              <a:gd name="T84" fmla="*/ 233 w 467"/>
              <a:gd name="T85" fmla="*/ 234 h 367"/>
              <a:gd name="T86" fmla="*/ 222 w 467"/>
              <a:gd name="T87" fmla="*/ 231 h 367"/>
              <a:gd name="T88" fmla="*/ 209 w 467"/>
              <a:gd name="T89" fmla="*/ 224 h 367"/>
              <a:gd name="T90" fmla="*/ 197 w 467"/>
              <a:gd name="T91" fmla="*/ 216 h 367"/>
              <a:gd name="T92" fmla="*/ 185 w 467"/>
              <a:gd name="T93" fmla="*/ 206 h 367"/>
              <a:gd name="T94" fmla="*/ 176 w 467"/>
              <a:gd name="T95" fmla="*/ 198 h 367"/>
              <a:gd name="T96" fmla="*/ 72 w 467"/>
              <a:gd name="T97" fmla="*/ 116 h 367"/>
              <a:gd name="T98" fmla="*/ 33 w 467"/>
              <a:gd name="T99" fmla="*/ 42 h 367"/>
              <a:gd name="T100" fmla="*/ 36 w 467"/>
              <a:gd name="T101" fmla="*/ 36 h 367"/>
              <a:gd name="T102" fmla="*/ 42 w 467"/>
              <a:gd name="T103" fmla="*/ 33 h 367"/>
              <a:gd name="T104" fmla="*/ 425 w 467"/>
              <a:gd name="T105" fmla="*/ 33 h 367"/>
              <a:gd name="T106" fmla="*/ 429 w 467"/>
              <a:gd name="T107" fmla="*/ 34 h 367"/>
              <a:gd name="T108" fmla="*/ 431 w 467"/>
              <a:gd name="T109" fmla="*/ 36 h 367"/>
              <a:gd name="T110" fmla="*/ 433 w 467"/>
              <a:gd name="T111" fmla="*/ 38 h 367"/>
              <a:gd name="T112" fmla="*/ 434 w 467"/>
              <a:gd name="T113" fmla="*/ 42 h 367"/>
              <a:gd name="T114" fmla="*/ 434 w 467"/>
              <a:gd name="T115" fmla="*/ 45 h 367"/>
              <a:gd name="T116" fmla="*/ 434 w 467"/>
              <a:gd name="T117" fmla="*/ 48 h 367"/>
              <a:gd name="T118" fmla="*/ 434 w 467"/>
              <a:gd name="T119" fmla="*/ 48 h 367"/>
              <a:gd name="T120" fmla="*/ 434 w 467"/>
              <a:gd name="T121" fmla="*/ 48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7" h="367">
                <a:moveTo>
                  <a:pt x="455" y="12"/>
                </a:moveTo>
                <a:cubicBezTo>
                  <a:pt x="447" y="4"/>
                  <a:pt x="437" y="0"/>
                  <a:pt x="425" y="0"/>
                </a:cubicBezTo>
                <a:cubicBezTo>
                  <a:pt x="42" y="0"/>
                  <a:pt x="42" y="0"/>
                  <a:pt x="42" y="0"/>
                </a:cubicBezTo>
                <a:cubicBezTo>
                  <a:pt x="30" y="0"/>
                  <a:pt x="20" y="4"/>
                  <a:pt x="12" y="12"/>
                </a:cubicBezTo>
                <a:cubicBezTo>
                  <a:pt x="4" y="20"/>
                  <a:pt x="0" y="30"/>
                  <a:pt x="0" y="42"/>
                </a:cubicBezTo>
                <a:cubicBezTo>
                  <a:pt x="0" y="325"/>
                  <a:pt x="0" y="325"/>
                  <a:pt x="0" y="325"/>
                </a:cubicBezTo>
                <a:cubicBezTo>
                  <a:pt x="0" y="337"/>
                  <a:pt x="4" y="347"/>
                  <a:pt x="12" y="355"/>
                </a:cubicBezTo>
                <a:cubicBezTo>
                  <a:pt x="20" y="363"/>
                  <a:pt x="30" y="367"/>
                  <a:pt x="42" y="367"/>
                </a:cubicBezTo>
                <a:cubicBezTo>
                  <a:pt x="425" y="367"/>
                  <a:pt x="425" y="367"/>
                  <a:pt x="425" y="367"/>
                </a:cubicBezTo>
                <a:cubicBezTo>
                  <a:pt x="437" y="367"/>
                  <a:pt x="447" y="363"/>
                  <a:pt x="455" y="355"/>
                </a:cubicBezTo>
                <a:cubicBezTo>
                  <a:pt x="463" y="347"/>
                  <a:pt x="467" y="337"/>
                  <a:pt x="467" y="325"/>
                </a:cubicBezTo>
                <a:cubicBezTo>
                  <a:pt x="467" y="42"/>
                  <a:pt x="467" y="42"/>
                  <a:pt x="467" y="42"/>
                </a:cubicBezTo>
                <a:cubicBezTo>
                  <a:pt x="467" y="30"/>
                  <a:pt x="463" y="20"/>
                  <a:pt x="455" y="12"/>
                </a:cubicBezTo>
                <a:close/>
                <a:moveTo>
                  <a:pt x="434" y="325"/>
                </a:moveTo>
                <a:cubicBezTo>
                  <a:pt x="434" y="328"/>
                  <a:pt x="433" y="330"/>
                  <a:pt x="431" y="331"/>
                </a:cubicBezTo>
                <a:cubicBezTo>
                  <a:pt x="430" y="333"/>
                  <a:pt x="428" y="334"/>
                  <a:pt x="425" y="334"/>
                </a:cubicBezTo>
                <a:cubicBezTo>
                  <a:pt x="42" y="334"/>
                  <a:pt x="42" y="334"/>
                  <a:pt x="42" y="334"/>
                </a:cubicBezTo>
                <a:cubicBezTo>
                  <a:pt x="39" y="334"/>
                  <a:pt x="38" y="333"/>
                  <a:pt x="36" y="331"/>
                </a:cubicBezTo>
                <a:cubicBezTo>
                  <a:pt x="34" y="330"/>
                  <a:pt x="33" y="328"/>
                  <a:pt x="33" y="325"/>
                </a:cubicBezTo>
                <a:cubicBezTo>
                  <a:pt x="33" y="125"/>
                  <a:pt x="33" y="125"/>
                  <a:pt x="33" y="125"/>
                </a:cubicBezTo>
                <a:cubicBezTo>
                  <a:pt x="39" y="131"/>
                  <a:pt x="45" y="137"/>
                  <a:pt x="51" y="142"/>
                </a:cubicBezTo>
                <a:cubicBezTo>
                  <a:pt x="98" y="178"/>
                  <a:pt x="135" y="208"/>
                  <a:pt x="162" y="230"/>
                </a:cubicBezTo>
                <a:cubicBezTo>
                  <a:pt x="171" y="238"/>
                  <a:pt x="179" y="244"/>
                  <a:pt x="184" y="248"/>
                </a:cubicBezTo>
                <a:cubicBezTo>
                  <a:pt x="190" y="252"/>
                  <a:pt x="197" y="256"/>
                  <a:pt x="207" y="261"/>
                </a:cubicBezTo>
                <a:cubicBezTo>
                  <a:pt x="216" y="265"/>
                  <a:pt x="225" y="267"/>
                  <a:pt x="233" y="267"/>
                </a:cubicBezTo>
                <a:cubicBezTo>
                  <a:pt x="234" y="267"/>
                  <a:pt x="234" y="267"/>
                  <a:pt x="234" y="267"/>
                </a:cubicBezTo>
                <a:cubicBezTo>
                  <a:pt x="242" y="267"/>
                  <a:pt x="251" y="265"/>
                  <a:pt x="261" y="261"/>
                </a:cubicBezTo>
                <a:cubicBezTo>
                  <a:pt x="270" y="256"/>
                  <a:pt x="278" y="252"/>
                  <a:pt x="283" y="248"/>
                </a:cubicBezTo>
                <a:cubicBezTo>
                  <a:pt x="289" y="244"/>
                  <a:pt x="296" y="238"/>
                  <a:pt x="305" y="230"/>
                </a:cubicBezTo>
                <a:cubicBezTo>
                  <a:pt x="332" y="208"/>
                  <a:pt x="369" y="178"/>
                  <a:pt x="416" y="142"/>
                </a:cubicBezTo>
                <a:cubicBezTo>
                  <a:pt x="422" y="137"/>
                  <a:pt x="428" y="131"/>
                  <a:pt x="434" y="125"/>
                </a:cubicBezTo>
                <a:lnTo>
                  <a:pt x="434" y="325"/>
                </a:lnTo>
                <a:close/>
                <a:moveTo>
                  <a:pt x="434" y="48"/>
                </a:moveTo>
                <a:cubicBezTo>
                  <a:pt x="434" y="51"/>
                  <a:pt x="434" y="51"/>
                  <a:pt x="434" y="51"/>
                </a:cubicBezTo>
                <a:cubicBezTo>
                  <a:pt x="434" y="62"/>
                  <a:pt x="430" y="73"/>
                  <a:pt x="422" y="86"/>
                </a:cubicBezTo>
                <a:cubicBezTo>
                  <a:pt x="414" y="98"/>
                  <a:pt x="405" y="108"/>
                  <a:pt x="396" y="116"/>
                </a:cubicBezTo>
                <a:cubicBezTo>
                  <a:pt x="362" y="142"/>
                  <a:pt x="327" y="170"/>
                  <a:pt x="291" y="198"/>
                </a:cubicBezTo>
                <a:cubicBezTo>
                  <a:pt x="290" y="199"/>
                  <a:pt x="287" y="202"/>
                  <a:pt x="282" y="206"/>
                </a:cubicBezTo>
                <a:cubicBezTo>
                  <a:pt x="277" y="210"/>
                  <a:pt x="273" y="214"/>
                  <a:pt x="270" y="216"/>
                </a:cubicBezTo>
                <a:cubicBezTo>
                  <a:pt x="267" y="218"/>
                  <a:pt x="263" y="221"/>
                  <a:pt x="258" y="224"/>
                </a:cubicBezTo>
                <a:cubicBezTo>
                  <a:pt x="253" y="227"/>
                  <a:pt x="249" y="230"/>
                  <a:pt x="245" y="231"/>
                </a:cubicBezTo>
                <a:cubicBezTo>
                  <a:pt x="241" y="233"/>
                  <a:pt x="237" y="234"/>
                  <a:pt x="234" y="234"/>
                </a:cubicBezTo>
                <a:cubicBezTo>
                  <a:pt x="233" y="234"/>
                  <a:pt x="233" y="234"/>
                  <a:pt x="233" y="234"/>
                </a:cubicBezTo>
                <a:cubicBezTo>
                  <a:pt x="230" y="234"/>
                  <a:pt x="226" y="233"/>
                  <a:pt x="222" y="231"/>
                </a:cubicBezTo>
                <a:cubicBezTo>
                  <a:pt x="218" y="230"/>
                  <a:pt x="214" y="227"/>
                  <a:pt x="209" y="224"/>
                </a:cubicBezTo>
                <a:cubicBezTo>
                  <a:pt x="204" y="221"/>
                  <a:pt x="200" y="218"/>
                  <a:pt x="197" y="216"/>
                </a:cubicBezTo>
                <a:cubicBezTo>
                  <a:pt x="194" y="214"/>
                  <a:pt x="190" y="210"/>
                  <a:pt x="185" y="206"/>
                </a:cubicBezTo>
                <a:cubicBezTo>
                  <a:pt x="180" y="202"/>
                  <a:pt x="177" y="199"/>
                  <a:pt x="176" y="198"/>
                </a:cubicBezTo>
                <a:cubicBezTo>
                  <a:pt x="140" y="170"/>
                  <a:pt x="105" y="142"/>
                  <a:pt x="72" y="116"/>
                </a:cubicBezTo>
                <a:cubicBezTo>
                  <a:pt x="46" y="96"/>
                  <a:pt x="33" y="71"/>
                  <a:pt x="33" y="42"/>
                </a:cubicBezTo>
                <a:cubicBezTo>
                  <a:pt x="33" y="39"/>
                  <a:pt x="34" y="37"/>
                  <a:pt x="36" y="36"/>
                </a:cubicBezTo>
                <a:cubicBezTo>
                  <a:pt x="38" y="34"/>
                  <a:pt x="39" y="33"/>
                  <a:pt x="42" y="33"/>
                </a:cubicBezTo>
                <a:cubicBezTo>
                  <a:pt x="425" y="33"/>
                  <a:pt x="425" y="33"/>
                  <a:pt x="425" y="33"/>
                </a:cubicBezTo>
                <a:cubicBezTo>
                  <a:pt x="427" y="34"/>
                  <a:pt x="428" y="34"/>
                  <a:pt x="429" y="34"/>
                </a:cubicBezTo>
                <a:cubicBezTo>
                  <a:pt x="430" y="34"/>
                  <a:pt x="431" y="34"/>
                  <a:pt x="431" y="36"/>
                </a:cubicBezTo>
                <a:cubicBezTo>
                  <a:pt x="432" y="38"/>
                  <a:pt x="432" y="38"/>
                  <a:pt x="433" y="38"/>
                </a:cubicBezTo>
                <a:cubicBezTo>
                  <a:pt x="433" y="38"/>
                  <a:pt x="434" y="39"/>
                  <a:pt x="434" y="42"/>
                </a:cubicBezTo>
                <a:cubicBezTo>
                  <a:pt x="434" y="44"/>
                  <a:pt x="434" y="45"/>
                  <a:pt x="434" y="45"/>
                </a:cubicBezTo>
                <a:lnTo>
                  <a:pt x="434" y="48"/>
                </a:lnTo>
                <a:close/>
                <a:moveTo>
                  <a:pt x="434" y="48"/>
                </a:moveTo>
                <a:cubicBezTo>
                  <a:pt x="434" y="48"/>
                  <a:pt x="434" y="48"/>
                  <a:pt x="434" y="4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203"/>
          <p:cNvSpPr>
            <a:spLocks noEditPoints="1"/>
          </p:cNvSpPr>
          <p:nvPr/>
        </p:nvSpPr>
        <p:spPr bwMode="auto">
          <a:xfrm>
            <a:off x="11985628" y="5459199"/>
            <a:ext cx="623917" cy="535027"/>
          </a:xfrm>
          <a:custGeom>
            <a:avLst/>
            <a:gdLst>
              <a:gd name="T0" fmla="*/ 434 w 467"/>
              <a:gd name="T1" fmla="*/ 32 h 400"/>
              <a:gd name="T2" fmla="*/ 343 w 467"/>
              <a:gd name="T3" fmla="*/ 0 h 400"/>
              <a:gd name="T4" fmla="*/ 310 w 467"/>
              <a:gd name="T5" fmla="*/ 6 h 400"/>
              <a:gd name="T6" fmla="*/ 278 w 467"/>
              <a:gd name="T7" fmla="*/ 21 h 400"/>
              <a:gd name="T8" fmla="*/ 253 w 467"/>
              <a:gd name="T9" fmla="*/ 39 h 400"/>
              <a:gd name="T10" fmla="*/ 234 w 467"/>
              <a:gd name="T11" fmla="*/ 56 h 400"/>
              <a:gd name="T12" fmla="*/ 214 w 467"/>
              <a:gd name="T13" fmla="*/ 39 h 400"/>
              <a:gd name="T14" fmla="*/ 189 w 467"/>
              <a:gd name="T15" fmla="*/ 21 h 400"/>
              <a:gd name="T16" fmla="*/ 158 w 467"/>
              <a:gd name="T17" fmla="*/ 6 h 400"/>
              <a:gd name="T18" fmla="*/ 125 w 467"/>
              <a:gd name="T19" fmla="*/ 0 h 400"/>
              <a:gd name="T20" fmla="*/ 33 w 467"/>
              <a:gd name="T21" fmla="*/ 32 h 400"/>
              <a:gd name="T22" fmla="*/ 0 w 467"/>
              <a:gd name="T23" fmla="*/ 122 h 400"/>
              <a:gd name="T24" fmla="*/ 6 w 467"/>
              <a:gd name="T25" fmla="*/ 158 h 400"/>
              <a:gd name="T26" fmla="*/ 20 w 467"/>
              <a:gd name="T27" fmla="*/ 190 h 400"/>
              <a:gd name="T28" fmla="*/ 38 w 467"/>
              <a:gd name="T29" fmla="*/ 215 h 400"/>
              <a:gd name="T30" fmla="*/ 52 w 467"/>
              <a:gd name="T31" fmla="*/ 232 h 400"/>
              <a:gd name="T32" fmla="*/ 59 w 467"/>
              <a:gd name="T33" fmla="*/ 239 h 400"/>
              <a:gd name="T34" fmla="*/ 222 w 467"/>
              <a:gd name="T35" fmla="*/ 396 h 400"/>
              <a:gd name="T36" fmla="*/ 234 w 467"/>
              <a:gd name="T37" fmla="*/ 400 h 400"/>
              <a:gd name="T38" fmla="*/ 245 w 467"/>
              <a:gd name="T39" fmla="*/ 396 h 400"/>
              <a:gd name="T40" fmla="*/ 408 w 467"/>
              <a:gd name="T41" fmla="*/ 239 h 400"/>
              <a:gd name="T42" fmla="*/ 467 w 467"/>
              <a:gd name="T43" fmla="*/ 122 h 400"/>
              <a:gd name="T44" fmla="*/ 434 w 467"/>
              <a:gd name="T45" fmla="*/ 32 h 400"/>
              <a:gd name="T46" fmla="*/ 385 w 467"/>
              <a:gd name="T47" fmla="*/ 215 h 400"/>
              <a:gd name="T48" fmla="*/ 234 w 467"/>
              <a:gd name="T49" fmla="*/ 361 h 400"/>
              <a:gd name="T50" fmla="*/ 82 w 467"/>
              <a:gd name="T51" fmla="*/ 215 h 400"/>
              <a:gd name="T52" fmla="*/ 33 w 467"/>
              <a:gd name="T53" fmla="*/ 122 h 400"/>
              <a:gd name="T54" fmla="*/ 39 w 467"/>
              <a:gd name="T55" fmla="*/ 85 h 400"/>
              <a:gd name="T56" fmla="*/ 53 w 467"/>
              <a:gd name="T57" fmla="*/ 59 h 400"/>
              <a:gd name="T58" fmla="*/ 75 w 467"/>
              <a:gd name="T59" fmla="*/ 44 h 400"/>
              <a:gd name="T60" fmla="*/ 99 w 467"/>
              <a:gd name="T61" fmla="*/ 35 h 400"/>
              <a:gd name="T62" fmla="*/ 125 w 467"/>
              <a:gd name="T63" fmla="*/ 33 h 400"/>
              <a:gd name="T64" fmla="*/ 154 w 467"/>
              <a:gd name="T65" fmla="*/ 40 h 400"/>
              <a:gd name="T66" fmla="*/ 183 w 467"/>
              <a:gd name="T67" fmla="*/ 57 h 400"/>
              <a:gd name="T68" fmla="*/ 205 w 467"/>
              <a:gd name="T69" fmla="*/ 75 h 400"/>
              <a:gd name="T70" fmla="*/ 221 w 467"/>
              <a:gd name="T71" fmla="*/ 92 h 400"/>
              <a:gd name="T72" fmla="*/ 234 w 467"/>
              <a:gd name="T73" fmla="*/ 97 h 400"/>
              <a:gd name="T74" fmla="*/ 246 w 467"/>
              <a:gd name="T75" fmla="*/ 92 h 400"/>
              <a:gd name="T76" fmla="*/ 262 w 467"/>
              <a:gd name="T77" fmla="*/ 75 h 400"/>
              <a:gd name="T78" fmla="*/ 285 w 467"/>
              <a:gd name="T79" fmla="*/ 57 h 400"/>
              <a:gd name="T80" fmla="*/ 313 w 467"/>
              <a:gd name="T81" fmla="*/ 40 h 400"/>
              <a:gd name="T82" fmla="*/ 343 w 467"/>
              <a:gd name="T83" fmla="*/ 33 h 400"/>
              <a:gd name="T84" fmla="*/ 368 w 467"/>
              <a:gd name="T85" fmla="*/ 35 h 400"/>
              <a:gd name="T86" fmla="*/ 393 w 467"/>
              <a:gd name="T87" fmla="*/ 44 h 400"/>
              <a:gd name="T88" fmla="*/ 414 w 467"/>
              <a:gd name="T89" fmla="*/ 59 h 400"/>
              <a:gd name="T90" fmla="*/ 428 w 467"/>
              <a:gd name="T91" fmla="*/ 85 h 400"/>
              <a:gd name="T92" fmla="*/ 434 w 467"/>
              <a:gd name="T93" fmla="*/ 122 h 400"/>
              <a:gd name="T94" fmla="*/ 385 w 467"/>
              <a:gd name="T95" fmla="*/ 215 h 400"/>
              <a:gd name="T96" fmla="*/ 385 w 467"/>
              <a:gd name="T97" fmla="*/ 215 h 400"/>
              <a:gd name="T98" fmla="*/ 385 w 467"/>
              <a:gd name="T99" fmla="*/ 21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7" h="400">
                <a:moveTo>
                  <a:pt x="434" y="32"/>
                </a:moveTo>
                <a:cubicBezTo>
                  <a:pt x="412" y="11"/>
                  <a:pt x="382" y="0"/>
                  <a:pt x="343" y="0"/>
                </a:cubicBezTo>
                <a:cubicBezTo>
                  <a:pt x="332" y="0"/>
                  <a:pt x="321" y="2"/>
                  <a:pt x="310" y="6"/>
                </a:cubicBezTo>
                <a:cubicBezTo>
                  <a:pt x="298" y="9"/>
                  <a:pt x="288" y="14"/>
                  <a:pt x="278" y="21"/>
                </a:cubicBezTo>
                <a:cubicBezTo>
                  <a:pt x="269" y="27"/>
                  <a:pt x="260" y="33"/>
                  <a:pt x="253" y="39"/>
                </a:cubicBezTo>
                <a:cubicBezTo>
                  <a:pt x="246" y="44"/>
                  <a:pt x="240" y="50"/>
                  <a:pt x="234" y="56"/>
                </a:cubicBezTo>
                <a:cubicBezTo>
                  <a:pt x="227" y="50"/>
                  <a:pt x="221" y="44"/>
                  <a:pt x="214" y="39"/>
                </a:cubicBezTo>
                <a:cubicBezTo>
                  <a:pt x="207" y="33"/>
                  <a:pt x="199" y="27"/>
                  <a:pt x="189" y="21"/>
                </a:cubicBezTo>
                <a:cubicBezTo>
                  <a:pt x="179" y="14"/>
                  <a:pt x="169" y="9"/>
                  <a:pt x="158" y="6"/>
                </a:cubicBezTo>
                <a:cubicBezTo>
                  <a:pt x="146" y="2"/>
                  <a:pt x="135" y="0"/>
                  <a:pt x="125" y="0"/>
                </a:cubicBezTo>
                <a:cubicBezTo>
                  <a:pt x="86" y="0"/>
                  <a:pt x="55" y="11"/>
                  <a:pt x="33" y="32"/>
                </a:cubicBezTo>
                <a:cubicBezTo>
                  <a:pt x="11" y="54"/>
                  <a:pt x="0" y="84"/>
                  <a:pt x="0" y="122"/>
                </a:cubicBezTo>
                <a:cubicBezTo>
                  <a:pt x="0" y="134"/>
                  <a:pt x="2" y="146"/>
                  <a:pt x="6" y="158"/>
                </a:cubicBezTo>
                <a:cubicBezTo>
                  <a:pt x="10" y="170"/>
                  <a:pt x="15" y="181"/>
                  <a:pt x="20" y="190"/>
                </a:cubicBezTo>
                <a:cubicBezTo>
                  <a:pt x="25" y="198"/>
                  <a:pt x="31" y="207"/>
                  <a:pt x="38" y="215"/>
                </a:cubicBezTo>
                <a:cubicBezTo>
                  <a:pt x="44" y="223"/>
                  <a:pt x="49" y="229"/>
                  <a:pt x="52" y="232"/>
                </a:cubicBezTo>
                <a:cubicBezTo>
                  <a:pt x="55" y="235"/>
                  <a:pt x="58" y="237"/>
                  <a:pt x="59" y="239"/>
                </a:cubicBezTo>
                <a:cubicBezTo>
                  <a:pt x="222" y="396"/>
                  <a:pt x="222" y="396"/>
                  <a:pt x="222" y="396"/>
                </a:cubicBezTo>
                <a:cubicBezTo>
                  <a:pt x="225" y="399"/>
                  <a:pt x="229" y="400"/>
                  <a:pt x="234" y="400"/>
                </a:cubicBezTo>
                <a:cubicBezTo>
                  <a:pt x="238" y="400"/>
                  <a:pt x="242" y="399"/>
                  <a:pt x="245" y="396"/>
                </a:cubicBezTo>
                <a:cubicBezTo>
                  <a:pt x="408" y="239"/>
                  <a:pt x="408" y="239"/>
                  <a:pt x="408" y="239"/>
                </a:cubicBezTo>
                <a:cubicBezTo>
                  <a:pt x="447" y="200"/>
                  <a:pt x="467" y="160"/>
                  <a:pt x="467" y="122"/>
                </a:cubicBezTo>
                <a:cubicBezTo>
                  <a:pt x="467" y="84"/>
                  <a:pt x="456" y="54"/>
                  <a:pt x="434" y="32"/>
                </a:cubicBezTo>
                <a:close/>
                <a:moveTo>
                  <a:pt x="385" y="215"/>
                </a:moveTo>
                <a:cubicBezTo>
                  <a:pt x="234" y="361"/>
                  <a:pt x="234" y="361"/>
                  <a:pt x="234" y="361"/>
                </a:cubicBezTo>
                <a:cubicBezTo>
                  <a:pt x="82" y="215"/>
                  <a:pt x="82" y="215"/>
                  <a:pt x="82" y="215"/>
                </a:cubicBezTo>
                <a:cubicBezTo>
                  <a:pt x="50" y="182"/>
                  <a:pt x="33" y="151"/>
                  <a:pt x="33" y="122"/>
                </a:cubicBezTo>
                <a:cubicBezTo>
                  <a:pt x="33" y="108"/>
                  <a:pt x="35" y="95"/>
                  <a:pt x="39" y="85"/>
                </a:cubicBezTo>
                <a:cubicBezTo>
                  <a:pt x="43" y="74"/>
                  <a:pt x="48" y="65"/>
                  <a:pt x="53" y="59"/>
                </a:cubicBezTo>
                <a:cubicBezTo>
                  <a:pt x="59" y="53"/>
                  <a:pt x="66" y="48"/>
                  <a:pt x="75" y="44"/>
                </a:cubicBezTo>
                <a:cubicBezTo>
                  <a:pt x="83" y="40"/>
                  <a:pt x="91" y="37"/>
                  <a:pt x="99" y="35"/>
                </a:cubicBezTo>
                <a:cubicBezTo>
                  <a:pt x="107" y="34"/>
                  <a:pt x="116" y="33"/>
                  <a:pt x="125" y="33"/>
                </a:cubicBezTo>
                <a:cubicBezTo>
                  <a:pt x="134" y="33"/>
                  <a:pt x="143" y="36"/>
                  <a:pt x="154" y="40"/>
                </a:cubicBezTo>
                <a:cubicBezTo>
                  <a:pt x="164" y="44"/>
                  <a:pt x="174" y="50"/>
                  <a:pt x="183" y="57"/>
                </a:cubicBezTo>
                <a:cubicBezTo>
                  <a:pt x="191" y="63"/>
                  <a:pt x="199" y="70"/>
                  <a:pt x="205" y="75"/>
                </a:cubicBezTo>
                <a:cubicBezTo>
                  <a:pt x="211" y="81"/>
                  <a:pt x="217" y="87"/>
                  <a:pt x="221" y="92"/>
                </a:cubicBezTo>
                <a:cubicBezTo>
                  <a:pt x="224" y="95"/>
                  <a:pt x="228" y="97"/>
                  <a:pt x="234" y="97"/>
                </a:cubicBezTo>
                <a:cubicBezTo>
                  <a:pt x="239" y="97"/>
                  <a:pt x="243" y="95"/>
                  <a:pt x="246" y="92"/>
                </a:cubicBezTo>
                <a:cubicBezTo>
                  <a:pt x="251" y="87"/>
                  <a:pt x="256" y="81"/>
                  <a:pt x="262" y="75"/>
                </a:cubicBezTo>
                <a:cubicBezTo>
                  <a:pt x="268" y="70"/>
                  <a:pt x="276" y="63"/>
                  <a:pt x="285" y="57"/>
                </a:cubicBezTo>
                <a:cubicBezTo>
                  <a:pt x="293" y="50"/>
                  <a:pt x="303" y="44"/>
                  <a:pt x="313" y="40"/>
                </a:cubicBezTo>
                <a:cubicBezTo>
                  <a:pt x="324" y="36"/>
                  <a:pt x="334" y="33"/>
                  <a:pt x="343" y="33"/>
                </a:cubicBezTo>
                <a:cubicBezTo>
                  <a:pt x="352" y="33"/>
                  <a:pt x="360" y="34"/>
                  <a:pt x="368" y="35"/>
                </a:cubicBezTo>
                <a:cubicBezTo>
                  <a:pt x="376" y="37"/>
                  <a:pt x="384" y="40"/>
                  <a:pt x="393" y="44"/>
                </a:cubicBezTo>
                <a:cubicBezTo>
                  <a:pt x="401" y="48"/>
                  <a:pt x="408" y="53"/>
                  <a:pt x="414" y="59"/>
                </a:cubicBezTo>
                <a:cubicBezTo>
                  <a:pt x="420" y="65"/>
                  <a:pt x="424" y="74"/>
                  <a:pt x="428" y="85"/>
                </a:cubicBezTo>
                <a:cubicBezTo>
                  <a:pt x="432" y="95"/>
                  <a:pt x="434" y="108"/>
                  <a:pt x="434" y="122"/>
                </a:cubicBezTo>
                <a:cubicBezTo>
                  <a:pt x="434" y="151"/>
                  <a:pt x="417" y="182"/>
                  <a:pt x="385" y="215"/>
                </a:cubicBezTo>
                <a:close/>
                <a:moveTo>
                  <a:pt x="385" y="215"/>
                </a:moveTo>
                <a:cubicBezTo>
                  <a:pt x="385" y="215"/>
                  <a:pt x="385" y="215"/>
                  <a:pt x="385" y="21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207"/>
          <p:cNvSpPr>
            <a:spLocks noEditPoints="1"/>
          </p:cNvSpPr>
          <p:nvPr/>
        </p:nvSpPr>
        <p:spPr bwMode="auto">
          <a:xfrm>
            <a:off x="13279299" y="5458636"/>
            <a:ext cx="623916" cy="536152"/>
          </a:xfrm>
          <a:custGeom>
            <a:avLst/>
            <a:gdLst>
              <a:gd name="T0" fmla="*/ 434 w 467"/>
              <a:gd name="T1" fmla="*/ 32 h 400"/>
              <a:gd name="T2" fmla="*/ 343 w 467"/>
              <a:gd name="T3" fmla="*/ 0 h 400"/>
              <a:gd name="T4" fmla="*/ 310 w 467"/>
              <a:gd name="T5" fmla="*/ 6 h 400"/>
              <a:gd name="T6" fmla="*/ 278 w 467"/>
              <a:gd name="T7" fmla="*/ 21 h 400"/>
              <a:gd name="T8" fmla="*/ 253 w 467"/>
              <a:gd name="T9" fmla="*/ 39 h 400"/>
              <a:gd name="T10" fmla="*/ 234 w 467"/>
              <a:gd name="T11" fmla="*/ 56 h 400"/>
              <a:gd name="T12" fmla="*/ 214 w 467"/>
              <a:gd name="T13" fmla="*/ 39 h 400"/>
              <a:gd name="T14" fmla="*/ 189 w 467"/>
              <a:gd name="T15" fmla="*/ 21 h 400"/>
              <a:gd name="T16" fmla="*/ 158 w 467"/>
              <a:gd name="T17" fmla="*/ 6 h 400"/>
              <a:gd name="T18" fmla="*/ 125 w 467"/>
              <a:gd name="T19" fmla="*/ 0 h 400"/>
              <a:gd name="T20" fmla="*/ 33 w 467"/>
              <a:gd name="T21" fmla="*/ 32 h 400"/>
              <a:gd name="T22" fmla="*/ 0 w 467"/>
              <a:gd name="T23" fmla="*/ 122 h 400"/>
              <a:gd name="T24" fmla="*/ 6 w 467"/>
              <a:gd name="T25" fmla="*/ 158 h 400"/>
              <a:gd name="T26" fmla="*/ 20 w 467"/>
              <a:gd name="T27" fmla="*/ 190 h 400"/>
              <a:gd name="T28" fmla="*/ 38 w 467"/>
              <a:gd name="T29" fmla="*/ 215 h 400"/>
              <a:gd name="T30" fmla="*/ 52 w 467"/>
              <a:gd name="T31" fmla="*/ 232 h 400"/>
              <a:gd name="T32" fmla="*/ 59 w 467"/>
              <a:gd name="T33" fmla="*/ 239 h 400"/>
              <a:gd name="T34" fmla="*/ 222 w 467"/>
              <a:gd name="T35" fmla="*/ 396 h 400"/>
              <a:gd name="T36" fmla="*/ 234 w 467"/>
              <a:gd name="T37" fmla="*/ 400 h 400"/>
              <a:gd name="T38" fmla="*/ 245 w 467"/>
              <a:gd name="T39" fmla="*/ 396 h 400"/>
              <a:gd name="T40" fmla="*/ 408 w 467"/>
              <a:gd name="T41" fmla="*/ 239 h 400"/>
              <a:gd name="T42" fmla="*/ 467 w 467"/>
              <a:gd name="T43" fmla="*/ 122 h 400"/>
              <a:gd name="T44" fmla="*/ 434 w 467"/>
              <a:gd name="T45" fmla="*/ 32 h 400"/>
              <a:gd name="T46" fmla="*/ 434 w 467"/>
              <a:gd name="T47" fmla="*/ 32 h 400"/>
              <a:gd name="T48" fmla="*/ 434 w 467"/>
              <a:gd name="T49" fmla="*/ 3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7" h="400">
                <a:moveTo>
                  <a:pt x="434" y="32"/>
                </a:moveTo>
                <a:cubicBezTo>
                  <a:pt x="412" y="11"/>
                  <a:pt x="382" y="0"/>
                  <a:pt x="343" y="0"/>
                </a:cubicBezTo>
                <a:cubicBezTo>
                  <a:pt x="332" y="0"/>
                  <a:pt x="321" y="2"/>
                  <a:pt x="310" y="6"/>
                </a:cubicBezTo>
                <a:cubicBezTo>
                  <a:pt x="298" y="9"/>
                  <a:pt x="288" y="14"/>
                  <a:pt x="278" y="21"/>
                </a:cubicBezTo>
                <a:cubicBezTo>
                  <a:pt x="269" y="27"/>
                  <a:pt x="260" y="33"/>
                  <a:pt x="253" y="39"/>
                </a:cubicBezTo>
                <a:cubicBezTo>
                  <a:pt x="246" y="44"/>
                  <a:pt x="240" y="50"/>
                  <a:pt x="234" y="56"/>
                </a:cubicBezTo>
                <a:cubicBezTo>
                  <a:pt x="227" y="50"/>
                  <a:pt x="221" y="44"/>
                  <a:pt x="214" y="39"/>
                </a:cubicBezTo>
                <a:cubicBezTo>
                  <a:pt x="207" y="33"/>
                  <a:pt x="199" y="27"/>
                  <a:pt x="189" y="21"/>
                </a:cubicBezTo>
                <a:cubicBezTo>
                  <a:pt x="179" y="14"/>
                  <a:pt x="169" y="9"/>
                  <a:pt x="158" y="6"/>
                </a:cubicBezTo>
                <a:cubicBezTo>
                  <a:pt x="146" y="2"/>
                  <a:pt x="135" y="0"/>
                  <a:pt x="125" y="0"/>
                </a:cubicBezTo>
                <a:cubicBezTo>
                  <a:pt x="86" y="0"/>
                  <a:pt x="55" y="11"/>
                  <a:pt x="33" y="32"/>
                </a:cubicBezTo>
                <a:cubicBezTo>
                  <a:pt x="11" y="54"/>
                  <a:pt x="0" y="84"/>
                  <a:pt x="0" y="122"/>
                </a:cubicBezTo>
                <a:cubicBezTo>
                  <a:pt x="0" y="134"/>
                  <a:pt x="2" y="146"/>
                  <a:pt x="6" y="158"/>
                </a:cubicBezTo>
                <a:cubicBezTo>
                  <a:pt x="10" y="170"/>
                  <a:pt x="15" y="181"/>
                  <a:pt x="20" y="190"/>
                </a:cubicBezTo>
                <a:cubicBezTo>
                  <a:pt x="25" y="198"/>
                  <a:pt x="31" y="207"/>
                  <a:pt x="38" y="215"/>
                </a:cubicBezTo>
                <a:cubicBezTo>
                  <a:pt x="44" y="223"/>
                  <a:pt x="49" y="229"/>
                  <a:pt x="52" y="232"/>
                </a:cubicBezTo>
                <a:cubicBezTo>
                  <a:pt x="55" y="235"/>
                  <a:pt x="58" y="237"/>
                  <a:pt x="59" y="239"/>
                </a:cubicBezTo>
                <a:cubicBezTo>
                  <a:pt x="222" y="396"/>
                  <a:pt x="222" y="396"/>
                  <a:pt x="222" y="396"/>
                </a:cubicBezTo>
                <a:cubicBezTo>
                  <a:pt x="225" y="399"/>
                  <a:pt x="229" y="400"/>
                  <a:pt x="234" y="400"/>
                </a:cubicBezTo>
                <a:cubicBezTo>
                  <a:pt x="238" y="400"/>
                  <a:pt x="242" y="399"/>
                  <a:pt x="245" y="396"/>
                </a:cubicBezTo>
                <a:cubicBezTo>
                  <a:pt x="408" y="239"/>
                  <a:pt x="408" y="239"/>
                  <a:pt x="408" y="239"/>
                </a:cubicBezTo>
                <a:cubicBezTo>
                  <a:pt x="447" y="200"/>
                  <a:pt x="467" y="160"/>
                  <a:pt x="467" y="122"/>
                </a:cubicBezTo>
                <a:cubicBezTo>
                  <a:pt x="467" y="84"/>
                  <a:pt x="456" y="54"/>
                  <a:pt x="434" y="32"/>
                </a:cubicBezTo>
                <a:close/>
                <a:moveTo>
                  <a:pt x="434" y="32"/>
                </a:moveTo>
                <a:cubicBezTo>
                  <a:pt x="434" y="32"/>
                  <a:pt x="434" y="32"/>
                  <a:pt x="434" y="3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211"/>
          <p:cNvSpPr>
            <a:spLocks noEditPoints="1"/>
          </p:cNvSpPr>
          <p:nvPr/>
        </p:nvSpPr>
        <p:spPr bwMode="auto">
          <a:xfrm>
            <a:off x="15773714" y="5459199"/>
            <a:ext cx="536152" cy="535027"/>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167 w 400"/>
              <a:gd name="T27" fmla="*/ 50 h 400"/>
              <a:gd name="T28" fmla="*/ 169 w 400"/>
              <a:gd name="T29" fmla="*/ 44 h 400"/>
              <a:gd name="T30" fmla="*/ 175 w 400"/>
              <a:gd name="T31" fmla="*/ 42 h 400"/>
              <a:gd name="T32" fmla="*/ 225 w 400"/>
              <a:gd name="T33" fmla="*/ 42 h 400"/>
              <a:gd name="T34" fmla="*/ 231 w 400"/>
              <a:gd name="T35" fmla="*/ 44 h 400"/>
              <a:gd name="T36" fmla="*/ 234 w 400"/>
              <a:gd name="T37" fmla="*/ 50 h 400"/>
              <a:gd name="T38" fmla="*/ 234 w 400"/>
              <a:gd name="T39" fmla="*/ 92 h 400"/>
              <a:gd name="T40" fmla="*/ 231 w 400"/>
              <a:gd name="T41" fmla="*/ 98 h 400"/>
              <a:gd name="T42" fmla="*/ 225 w 400"/>
              <a:gd name="T43" fmla="*/ 100 h 400"/>
              <a:gd name="T44" fmla="*/ 175 w 400"/>
              <a:gd name="T45" fmla="*/ 100 h 400"/>
              <a:gd name="T46" fmla="*/ 169 w 400"/>
              <a:gd name="T47" fmla="*/ 98 h 400"/>
              <a:gd name="T48" fmla="*/ 167 w 400"/>
              <a:gd name="T49" fmla="*/ 92 h 400"/>
              <a:gd name="T50" fmla="*/ 167 w 400"/>
              <a:gd name="T51" fmla="*/ 50 h 400"/>
              <a:gd name="T52" fmla="*/ 267 w 400"/>
              <a:gd name="T53" fmla="*/ 325 h 400"/>
              <a:gd name="T54" fmla="*/ 265 w 400"/>
              <a:gd name="T55" fmla="*/ 331 h 400"/>
              <a:gd name="T56" fmla="*/ 259 w 400"/>
              <a:gd name="T57" fmla="*/ 334 h 400"/>
              <a:gd name="T58" fmla="*/ 142 w 400"/>
              <a:gd name="T59" fmla="*/ 334 h 400"/>
              <a:gd name="T60" fmla="*/ 136 w 400"/>
              <a:gd name="T61" fmla="*/ 331 h 400"/>
              <a:gd name="T62" fmla="*/ 133 w 400"/>
              <a:gd name="T63" fmla="*/ 325 h 400"/>
              <a:gd name="T64" fmla="*/ 133 w 400"/>
              <a:gd name="T65" fmla="*/ 284 h 400"/>
              <a:gd name="T66" fmla="*/ 136 w 400"/>
              <a:gd name="T67" fmla="*/ 278 h 400"/>
              <a:gd name="T68" fmla="*/ 142 w 400"/>
              <a:gd name="T69" fmla="*/ 275 h 400"/>
              <a:gd name="T70" fmla="*/ 167 w 400"/>
              <a:gd name="T71" fmla="*/ 275 h 400"/>
              <a:gd name="T72" fmla="*/ 167 w 400"/>
              <a:gd name="T73" fmla="*/ 192 h 400"/>
              <a:gd name="T74" fmla="*/ 142 w 400"/>
              <a:gd name="T75" fmla="*/ 192 h 400"/>
              <a:gd name="T76" fmla="*/ 136 w 400"/>
              <a:gd name="T77" fmla="*/ 190 h 400"/>
              <a:gd name="T78" fmla="*/ 133 w 400"/>
              <a:gd name="T79" fmla="*/ 184 h 400"/>
              <a:gd name="T80" fmla="*/ 133 w 400"/>
              <a:gd name="T81" fmla="*/ 142 h 400"/>
              <a:gd name="T82" fmla="*/ 136 w 400"/>
              <a:gd name="T83" fmla="*/ 136 h 400"/>
              <a:gd name="T84" fmla="*/ 142 w 400"/>
              <a:gd name="T85" fmla="*/ 133 h 400"/>
              <a:gd name="T86" fmla="*/ 225 w 400"/>
              <a:gd name="T87" fmla="*/ 133 h 400"/>
              <a:gd name="T88" fmla="*/ 231 w 400"/>
              <a:gd name="T89" fmla="*/ 136 h 400"/>
              <a:gd name="T90" fmla="*/ 234 w 400"/>
              <a:gd name="T91" fmla="*/ 142 h 400"/>
              <a:gd name="T92" fmla="*/ 234 w 400"/>
              <a:gd name="T93" fmla="*/ 275 h 400"/>
              <a:gd name="T94" fmla="*/ 259 w 400"/>
              <a:gd name="T95" fmla="*/ 275 h 400"/>
              <a:gd name="T96" fmla="*/ 265 w 400"/>
              <a:gd name="T97" fmla="*/ 278 h 400"/>
              <a:gd name="T98" fmla="*/ 267 w 400"/>
              <a:gd name="T99" fmla="*/ 284 h 400"/>
              <a:gd name="T100" fmla="*/ 267 w 400"/>
              <a:gd name="T101" fmla="*/ 325 h 400"/>
              <a:gd name="T102" fmla="*/ 267 w 400"/>
              <a:gd name="T103" fmla="*/ 325 h 400"/>
              <a:gd name="T104" fmla="*/ 267 w 400"/>
              <a:gd name="T105" fmla="*/ 32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167" y="50"/>
                </a:moveTo>
                <a:cubicBezTo>
                  <a:pt x="167" y="48"/>
                  <a:pt x="168" y="46"/>
                  <a:pt x="169" y="44"/>
                </a:cubicBezTo>
                <a:cubicBezTo>
                  <a:pt x="171" y="42"/>
                  <a:pt x="173" y="42"/>
                  <a:pt x="175" y="42"/>
                </a:cubicBezTo>
                <a:cubicBezTo>
                  <a:pt x="225" y="42"/>
                  <a:pt x="225" y="42"/>
                  <a:pt x="225" y="42"/>
                </a:cubicBezTo>
                <a:cubicBezTo>
                  <a:pt x="228" y="42"/>
                  <a:pt x="230" y="42"/>
                  <a:pt x="231" y="44"/>
                </a:cubicBezTo>
                <a:cubicBezTo>
                  <a:pt x="233" y="46"/>
                  <a:pt x="234" y="48"/>
                  <a:pt x="234" y="50"/>
                </a:cubicBezTo>
                <a:cubicBezTo>
                  <a:pt x="234" y="92"/>
                  <a:pt x="234" y="92"/>
                  <a:pt x="234" y="92"/>
                </a:cubicBezTo>
                <a:cubicBezTo>
                  <a:pt x="234" y="94"/>
                  <a:pt x="233" y="96"/>
                  <a:pt x="231" y="98"/>
                </a:cubicBezTo>
                <a:cubicBezTo>
                  <a:pt x="230" y="99"/>
                  <a:pt x="228" y="100"/>
                  <a:pt x="225" y="100"/>
                </a:cubicBezTo>
                <a:cubicBezTo>
                  <a:pt x="175" y="100"/>
                  <a:pt x="175" y="100"/>
                  <a:pt x="175" y="100"/>
                </a:cubicBezTo>
                <a:cubicBezTo>
                  <a:pt x="173" y="100"/>
                  <a:pt x="171" y="99"/>
                  <a:pt x="169" y="98"/>
                </a:cubicBezTo>
                <a:cubicBezTo>
                  <a:pt x="168" y="96"/>
                  <a:pt x="167" y="94"/>
                  <a:pt x="167" y="92"/>
                </a:cubicBezTo>
                <a:lnTo>
                  <a:pt x="167" y="50"/>
                </a:lnTo>
                <a:close/>
                <a:moveTo>
                  <a:pt x="267" y="325"/>
                </a:moveTo>
                <a:cubicBezTo>
                  <a:pt x="267" y="328"/>
                  <a:pt x="266" y="330"/>
                  <a:pt x="265" y="331"/>
                </a:cubicBezTo>
                <a:cubicBezTo>
                  <a:pt x="263" y="333"/>
                  <a:pt x="261" y="334"/>
                  <a:pt x="259" y="334"/>
                </a:cubicBezTo>
                <a:cubicBezTo>
                  <a:pt x="142" y="334"/>
                  <a:pt x="142" y="334"/>
                  <a:pt x="142" y="334"/>
                </a:cubicBezTo>
                <a:cubicBezTo>
                  <a:pt x="139" y="334"/>
                  <a:pt x="137" y="333"/>
                  <a:pt x="136" y="331"/>
                </a:cubicBezTo>
                <a:cubicBezTo>
                  <a:pt x="134" y="330"/>
                  <a:pt x="133" y="328"/>
                  <a:pt x="133" y="325"/>
                </a:cubicBezTo>
                <a:cubicBezTo>
                  <a:pt x="133" y="284"/>
                  <a:pt x="133" y="284"/>
                  <a:pt x="133" y="284"/>
                </a:cubicBezTo>
                <a:cubicBezTo>
                  <a:pt x="133" y="281"/>
                  <a:pt x="134" y="279"/>
                  <a:pt x="136" y="278"/>
                </a:cubicBezTo>
                <a:cubicBezTo>
                  <a:pt x="137" y="276"/>
                  <a:pt x="139" y="275"/>
                  <a:pt x="142" y="275"/>
                </a:cubicBezTo>
                <a:cubicBezTo>
                  <a:pt x="167" y="275"/>
                  <a:pt x="167" y="275"/>
                  <a:pt x="167" y="275"/>
                </a:cubicBezTo>
                <a:cubicBezTo>
                  <a:pt x="167" y="192"/>
                  <a:pt x="167" y="192"/>
                  <a:pt x="167" y="192"/>
                </a:cubicBezTo>
                <a:cubicBezTo>
                  <a:pt x="142" y="192"/>
                  <a:pt x="142" y="192"/>
                  <a:pt x="142" y="192"/>
                </a:cubicBezTo>
                <a:cubicBezTo>
                  <a:pt x="139" y="192"/>
                  <a:pt x="137" y="191"/>
                  <a:pt x="136" y="190"/>
                </a:cubicBezTo>
                <a:cubicBezTo>
                  <a:pt x="134" y="188"/>
                  <a:pt x="133" y="186"/>
                  <a:pt x="133" y="184"/>
                </a:cubicBezTo>
                <a:cubicBezTo>
                  <a:pt x="133" y="142"/>
                  <a:pt x="133" y="142"/>
                  <a:pt x="133" y="142"/>
                </a:cubicBezTo>
                <a:cubicBezTo>
                  <a:pt x="133" y="139"/>
                  <a:pt x="134" y="137"/>
                  <a:pt x="136" y="136"/>
                </a:cubicBezTo>
                <a:cubicBezTo>
                  <a:pt x="137" y="134"/>
                  <a:pt x="139" y="133"/>
                  <a:pt x="142" y="133"/>
                </a:cubicBezTo>
                <a:cubicBezTo>
                  <a:pt x="225" y="133"/>
                  <a:pt x="225" y="133"/>
                  <a:pt x="225" y="133"/>
                </a:cubicBezTo>
                <a:cubicBezTo>
                  <a:pt x="228" y="133"/>
                  <a:pt x="230" y="134"/>
                  <a:pt x="231" y="136"/>
                </a:cubicBezTo>
                <a:cubicBezTo>
                  <a:pt x="233" y="137"/>
                  <a:pt x="234" y="139"/>
                  <a:pt x="234" y="142"/>
                </a:cubicBezTo>
                <a:cubicBezTo>
                  <a:pt x="234" y="275"/>
                  <a:pt x="234" y="275"/>
                  <a:pt x="234" y="275"/>
                </a:cubicBezTo>
                <a:cubicBezTo>
                  <a:pt x="259" y="275"/>
                  <a:pt x="259" y="275"/>
                  <a:pt x="259" y="275"/>
                </a:cubicBezTo>
                <a:cubicBezTo>
                  <a:pt x="261" y="275"/>
                  <a:pt x="263" y="276"/>
                  <a:pt x="265" y="278"/>
                </a:cubicBezTo>
                <a:cubicBezTo>
                  <a:pt x="266" y="279"/>
                  <a:pt x="267" y="281"/>
                  <a:pt x="267" y="284"/>
                </a:cubicBezTo>
                <a:lnTo>
                  <a:pt x="267" y="325"/>
                </a:lnTo>
                <a:close/>
                <a:moveTo>
                  <a:pt x="267" y="325"/>
                </a:moveTo>
                <a:cubicBezTo>
                  <a:pt x="267" y="325"/>
                  <a:pt x="267" y="325"/>
                  <a:pt x="267" y="32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215"/>
          <p:cNvSpPr>
            <a:spLocks noEditPoints="1"/>
          </p:cNvSpPr>
          <p:nvPr/>
        </p:nvSpPr>
        <p:spPr bwMode="auto">
          <a:xfrm>
            <a:off x="9635691" y="7630671"/>
            <a:ext cx="576762" cy="576193"/>
          </a:xfrm>
          <a:custGeom>
            <a:avLst/>
            <a:gdLst>
              <a:gd name="T0" fmla="*/ 349 w 425"/>
              <a:gd name="T1" fmla="*/ 205 h 425"/>
              <a:gd name="T2" fmla="*/ 242 w 425"/>
              <a:gd name="T3" fmla="*/ 206 h 425"/>
              <a:gd name="T4" fmla="*/ 242 w 425"/>
              <a:gd name="T5" fmla="*/ 129 h 425"/>
              <a:gd name="T6" fmla="*/ 167 w 425"/>
              <a:gd name="T7" fmla="*/ 22 h 425"/>
              <a:gd name="T8" fmla="*/ 60 w 425"/>
              <a:gd name="T9" fmla="*/ 22 h 425"/>
              <a:gd name="T10" fmla="*/ 0 w 425"/>
              <a:gd name="T11" fmla="*/ 113 h 425"/>
              <a:gd name="T12" fmla="*/ 76 w 425"/>
              <a:gd name="T13" fmla="*/ 220 h 425"/>
              <a:gd name="T14" fmla="*/ 184 w 425"/>
              <a:gd name="T15" fmla="*/ 219 h 425"/>
              <a:gd name="T16" fmla="*/ 184 w 425"/>
              <a:gd name="T17" fmla="*/ 296 h 425"/>
              <a:gd name="T18" fmla="*/ 259 w 425"/>
              <a:gd name="T19" fmla="*/ 403 h 425"/>
              <a:gd name="T20" fmla="*/ 365 w 425"/>
              <a:gd name="T21" fmla="*/ 404 h 425"/>
              <a:gd name="T22" fmla="*/ 425 w 425"/>
              <a:gd name="T23" fmla="*/ 313 h 425"/>
              <a:gd name="T24" fmla="*/ 184 w 425"/>
              <a:gd name="T25" fmla="*/ 148 h 425"/>
              <a:gd name="T26" fmla="*/ 173 w 425"/>
              <a:gd name="T27" fmla="*/ 138 h 425"/>
              <a:gd name="T28" fmla="*/ 162 w 425"/>
              <a:gd name="T29" fmla="*/ 130 h 425"/>
              <a:gd name="T30" fmla="*/ 137 w 425"/>
              <a:gd name="T31" fmla="*/ 137 h 425"/>
              <a:gd name="T32" fmla="*/ 130 w 425"/>
              <a:gd name="T33" fmla="*/ 162 h 425"/>
              <a:gd name="T34" fmla="*/ 138 w 425"/>
              <a:gd name="T35" fmla="*/ 173 h 425"/>
              <a:gd name="T36" fmla="*/ 148 w 425"/>
              <a:gd name="T37" fmla="*/ 184 h 425"/>
              <a:gd name="T38" fmla="*/ 112 w 425"/>
              <a:gd name="T39" fmla="*/ 185 h 425"/>
              <a:gd name="T40" fmla="*/ 50 w 425"/>
              <a:gd name="T41" fmla="*/ 113 h 425"/>
              <a:gd name="T42" fmla="*/ 96 w 425"/>
              <a:gd name="T43" fmla="*/ 57 h 425"/>
              <a:gd name="T44" fmla="*/ 131 w 425"/>
              <a:gd name="T45" fmla="*/ 57 h 425"/>
              <a:gd name="T46" fmla="*/ 192 w 425"/>
              <a:gd name="T47" fmla="*/ 129 h 425"/>
              <a:gd name="T48" fmla="*/ 368 w 425"/>
              <a:gd name="T49" fmla="*/ 330 h 425"/>
              <a:gd name="T50" fmla="*/ 312 w 425"/>
              <a:gd name="T51" fmla="*/ 375 h 425"/>
              <a:gd name="T52" fmla="*/ 241 w 425"/>
              <a:gd name="T53" fmla="*/ 314 h 425"/>
              <a:gd name="T54" fmla="*/ 242 w 425"/>
              <a:gd name="T55" fmla="*/ 277 h 425"/>
              <a:gd name="T56" fmla="*/ 252 w 425"/>
              <a:gd name="T57" fmla="*/ 288 h 425"/>
              <a:gd name="T58" fmla="*/ 264 w 425"/>
              <a:gd name="T59" fmla="*/ 295 h 425"/>
              <a:gd name="T60" fmla="*/ 289 w 425"/>
              <a:gd name="T61" fmla="*/ 289 h 425"/>
              <a:gd name="T62" fmla="*/ 295 w 425"/>
              <a:gd name="T63" fmla="*/ 264 h 425"/>
              <a:gd name="T64" fmla="*/ 288 w 425"/>
              <a:gd name="T65" fmla="*/ 252 h 425"/>
              <a:gd name="T66" fmla="*/ 277 w 425"/>
              <a:gd name="T67" fmla="*/ 242 h 425"/>
              <a:gd name="T68" fmla="*/ 314 w 425"/>
              <a:gd name="T69" fmla="*/ 241 h 425"/>
              <a:gd name="T70" fmla="*/ 375 w 425"/>
              <a:gd name="T71" fmla="*/ 313 h 425"/>
              <a:gd name="T72" fmla="*/ 368 w 425"/>
              <a:gd name="T73" fmla="*/ 33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5" h="425">
                <a:moveTo>
                  <a:pt x="404" y="260"/>
                </a:moveTo>
                <a:cubicBezTo>
                  <a:pt x="349" y="205"/>
                  <a:pt x="349" y="205"/>
                  <a:pt x="349" y="205"/>
                </a:cubicBezTo>
                <a:cubicBezTo>
                  <a:pt x="335" y="191"/>
                  <a:pt x="317" y="184"/>
                  <a:pt x="296" y="184"/>
                </a:cubicBezTo>
                <a:cubicBezTo>
                  <a:pt x="275" y="184"/>
                  <a:pt x="257" y="191"/>
                  <a:pt x="242" y="206"/>
                </a:cubicBezTo>
                <a:cubicBezTo>
                  <a:pt x="219" y="184"/>
                  <a:pt x="219" y="184"/>
                  <a:pt x="219" y="184"/>
                </a:cubicBezTo>
                <a:cubicBezTo>
                  <a:pt x="234" y="169"/>
                  <a:pt x="242" y="150"/>
                  <a:pt x="242" y="129"/>
                </a:cubicBezTo>
                <a:cubicBezTo>
                  <a:pt x="242" y="108"/>
                  <a:pt x="235" y="91"/>
                  <a:pt x="220" y="76"/>
                </a:cubicBezTo>
                <a:cubicBezTo>
                  <a:pt x="167" y="22"/>
                  <a:pt x="167" y="22"/>
                  <a:pt x="167" y="22"/>
                </a:cubicBezTo>
                <a:cubicBezTo>
                  <a:pt x="152" y="7"/>
                  <a:pt x="134" y="0"/>
                  <a:pt x="113" y="0"/>
                </a:cubicBezTo>
                <a:cubicBezTo>
                  <a:pt x="93" y="0"/>
                  <a:pt x="75" y="7"/>
                  <a:pt x="60" y="22"/>
                </a:cubicBezTo>
                <a:cubicBezTo>
                  <a:pt x="22" y="60"/>
                  <a:pt x="22" y="60"/>
                  <a:pt x="22" y="60"/>
                </a:cubicBezTo>
                <a:cubicBezTo>
                  <a:pt x="7" y="74"/>
                  <a:pt x="0" y="92"/>
                  <a:pt x="0" y="113"/>
                </a:cubicBezTo>
                <a:cubicBezTo>
                  <a:pt x="0" y="133"/>
                  <a:pt x="7" y="151"/>
                  <a:pt x="22" y="166"/>
                </a:cubicBezTo>
                <a:cubicBezTo>
                  <a:pt x="76" y="220"/>
                  <a:pt x="76" y="220"/>
                  <a:pt x="76" y="220"/>
                </a:cubicBezTo>
                <a:cubicBezTo>
                  <a:pt x="91" y="235"/>
                  <a:pt x="108" y="242"/>
                  <a:pt x="129" y="242"/>
                </a:cubicBezTo>
                <a:cubicBezTo>
                  <a:pt x="151" y="242"/>
                  <a:pt x="169" y="234"/>
                  <a:pt x="184" y="219"/>
                </a:cubicBezTo>
                <a:cubicBezTo>
                  <a:pt x="206" y="242"/>
                  <a:pt x="206" y="242"/>
                  <a:pt x="206" y="242"/>
                </a:cubicBezTo>
                <a:cubicBezTo>
                  <a:pt x="191" y="257"/>
                  <a:pt x="184" y="275"/>
                  <a:pt x="184" y="296"/>
                </a:cubicBezTo>
                <a:cubicBezTo>
                  <a:pt x="184" y="317"/>
                  <a:pt x="191" y="335"/>
                  <a:pt x="205" y="349"/>
                </a:cubicBezTo>
                <a:cubicBezTo>
                  <a:pt x="259" y="403"/>
                  <a:pt x="259" y="403"/>
                  <a:pt x="259" y="403"/>
                </a:cubicBezTo>
                <a:cubicBezTo>
                  <a:pt x="273" y="418"/>
                  <a:pt x="291" y="425"/>
                  <a:pt x="312" y="425"/>
                </a:cubicBezTo>
                <a:cubicBezTo>
                  <a:pt x="333" y="425"/>
                  <a:pt x="351" y="418"/>
                  <a:pt x="365" y="404"/>
                </a:cubicBezTo>
                <a:cubicBezTo>
                  <a:pt x="403" y="366"/>
                  <a:pt x="403" y="366"/>
                  <a:pt x="403" y="366"/>
                </a:cubicBezTo>
                <a:cubicBezTo>
                  <a:pt x="418" y="351"/>
                  <a:pt x="425" y="334"/>
                  <a:pt x="425" y="313"/>
                </a:cubicBezTo>
                <a:cubicBezTo>
                  <a:pt x="425" y="292"/>
                  <a:pt x="418" y="274"/>
                  <a:pt x="404" y="260"/>
                </a:cubicBezTo>
                <a:close/>
                <a:moveTo>
                  <a:pt x="184" y="148"/>
                </a:moveTo>
                <a:cubicBezTo>
                  <a:pt x="183" y="148"/>
                  <a:pt x="181" y="146"/>
                  <a:pt x="179" y="143"/>
                </a:cubicBezTo>
                <a:cubicBezTo>
                  <a:pt x="176" y="140"/>
                  <a:pt x="174" y="138"/>
                  <a:pt x="173" y="138"/>
                </a:cubicBezTo>
                <a:cubicBezTo>
                  <a:pt x="172" y="137"/>
                  <a:pt x="170" y="135"/>
                  <a:pt x="168" y="134"/>
                </a:cubicBezTo>
                <a:cubicBezTo>
                  <a:pt x="166" y="132"/>
                  <a:pt x="164" y="131"/>
                  <a:pt x="162" y="130"/>
                </a:cubicBezTo>
                <a:cubicBezTo>
                  <a:pt x="159" y="130"/>
                  <a:pt x="157" y="129"/>
                  <a:pt x="154" y="129"/>
                </a:cubicBezTo>
                <a:cubicBezTo>
                  <a:pt x="147" y="129"/>
                  <a:pt x="141" y="132"/>
                  <a:pt x="137" y="137"/>
                </a:cubicBezTo>
                <a:cubicBezTo>
                  <a:pt x="132" y="141"/>
                  <a:pt x="129" y="147"/>
                  <a:pt x="129" y="154"/>
                </a:cubicBezTo>
                <a:cubicBezTo>
                  <a:pt x="129" y="157"/>
                  <a:pt x="130" y="159"/>
                  <a:pt x="130" y="162"/>
                </a:cubicBezTo>
                <a:cubicBezTo>
                  <a:pt x="131" y="164"/>
                  <a:pt x="132" y="166"/>
                  <a:pt x="134" y="168"/>
                </a:cubicBezTo>
                <a:cubicBezTo>
                  <a:pt x="135" y="170"/>
                  <a:pt x="137" y="172"/>
                  <a:pt x="138" y="173"/>
                </a:cubicBezTo>
                <a:cubicBezTo>
                  <a:pt x="138" y="174"/>
                  <a:pt x="140" y="176"/>
                  <a:pt x="143" y="179"/>
                </a:cubicBezTo>
                <a:cubicBezTo>
                  <a:pt x="146" y="181"/>
                  <a:pt x="148" y="183"/>
                  <a:pt x="148" y="184"/>
                </a:cubicBezTo>
                <a:cubicBezTo>
                  <a:pt x="143" y="189"/>
                  <a:pt x="137" y="192"/>
                  <a:pt x="129" y="192"/>
                </a:cubicBezTo>
                <a:cubicBezTo>
                  <a:pt x="122" y="192"/>
                  <a:pt x="116" y="189"/>
                  <a:pt x="112" y="185"/>
                </a:cubicBezTo>
                <a:cubicBezTo>
                  <a:pt x="57" y="130"/>
                  <a:pt x="57" y="130"/>
                  <a:pt x="57" y="130"/>
                </a:cubicBezTo>
                <a:cubicBezTo>
                  <a:pt x="53" y="125"/>
                  <a:pt x="50" y="120"/>
                  <a:pt x="50" y="113"/>
                </a:cubicBezTo>
                <a:cubicBezTo>
                  <a:pt x="50" y="106"/>
                  <a:pt x="52" y="100"/>
                  <a:pt x="57" y="95"/>
                </a:cubicBezTo>
                <a:cubicBezTo>
                  <a:pt x="96" y="57"/>
                  <a:pt x="96" y="57"/>
                  <a:pt x="96" y="57"/>
                </a:cubicBezTo>
                <a:cubicBezTo>
                  <a:pt x="101" y="52"/>
                  <a:pt x="107" y="50"/>
                  <a:pt x="113" y="50"/>
                </a:cubicBezTo>
                <a:cubicBezTo>
                  <a:pt x="120" y="50"/>
                  <a:pt x="126" y="52"/>
                  <a:pt x="131" y="57"/>
                </a:cubicBezTo>
                <a:cubicBezTo>
                  <a:pt x="185" y="111"/>
                  <a:pt x="185" y="111"/>
                  <a:pt x="185" y="111"/>
                </a:cubicBezTo>
                <a:cubicBezTo>
                  <a:pt x="190" y="116"/>
                  <a:pt x="192" y="122"/>
                  <a:pt x="192" y="129"/>
                </a:cubicBezTo>
                <a:cubicBezTo>
                  <a:pt x="192" y="136"/>
                  <a:pt x="189" y="143"/>
                  <a:pt x="184" y="148"/>
                </a:cubicBezTo>
                <a:close/>
                <a:moveTo>
                  <a:pt x="368" y="330"/>
                </a:moveTo>
                <a:cubicBezTo>
                  <a:pt x="330" y="368"/>
                  <a:pt x="330" y="368"/>
                  <a:pt x="330" y="368"/>
                </a:cubicBezTo>
                <a:cubicBezTo>
                  <a:pt x="325" y="373"/>
                  <a:pt x="319" y="375"/>
                  <a:pt x="312" y="375"/>
                </a:cubicBezTo>
                <a:cubicBezTo>
                  <a:pt x="305" y="375"/>
                  <a:pt x="299" y="373"/>
                  <a:pt x="294" y="368"/>
                </a:cubicBezTo>
                <a:cubicBezTo>
                  <a:pt x="241" y="314"/>
                  <a:pt x="241" y="314"/>
                  <a:pt x="241" y="314"/>
                </a:cubicBezTo>
                <a:cubicBezTo>
                  <a:pt x="236" y="309"/>
                  <a:pt x="233" y="303"/>
                  <a:pt x="233" y="296"/>
                </a:cubicBezTo>
                <a:cubicBezTo>
                  <a:pt x="233" y="289"/>
                  <a:pt x="236" y="283"/>
                  <a:pt x="242" y="277"/>
                </a:cubicBezTo>
                <a:cubicBezTo>
                  <a:pt x="242" y="278"/>
                  <a:pt x="244" y="280"/>
                  <a:pt x="247" y="282"/>
                </a:cubicBezTo>
                <a:cubicBezTo>
                  <a:pt x="249" y="285"/>
                  <a:pt x="251" y="287"/>
                  <a:pt x="252" y="288"/>
                </a:cubicBezTo>
                <a:cubicBezTo>
                  <a:pt x="253" y="289"/>
                  <a:pt x="255" y="290"/>
                  <a:pt x="257" y="292"/>
                </a:cubicBezTo>
                <a:cubicBezTo>
                  <a:pt x="260" y="294"/>
                  <a:pt x="262" y="295"/>
                  <a:pt x="264" y="295"/>
                </a:cubicBezTo>
                <a:cubicBezTo>
                  <a:pt x="266" y="296"/>
                  <a:pt x="269" y="296"/>
                  <a:pt x="271" y="296"/>
                </a:cubicBezTo>
                <a:cubicBezTo>
                  <a:pt x="278" y="296"/>
                  <a:pt x="284" y="294"/>
                  <a:pt x="289" y="289"/>
                </a:cubicBezTo>
                <a:cubicBezTo>
                  <a:pt x="294" y="284"/>
                  <a:pt x="296" y="278"/>
                  <a:pt x="296" y="271"/>
                </a:cubicBezTo>
                <a:cubicBezTo>
                  <a:pt x="296" y="269"/>
                  <a:pt x="296" y="266"/>
                  <a:pt x="295" y="264"/>
                </a:cubicBezTo>
                <a:cubicBezTo>
                  <a:pt x="295" y="262"/>
                  <a:pt x="294" y="260"/>
                  <a:pt x="292" y="257"/>
                </a:cubicBezTo>
                <a:cubicBezTo>
                  <a:pt x="290" y="255"/>
                  <a:pt x="289" y="253"/>
                  <a:pt x="288" y="252"/>
                </a:cubicBezTo>
                <a:cubicBezTo>
                  <a:pt x="287" y="251"/>
                  <a:pt x="285" y="249"/>
                  <a:pt x="282" y="247"/>
                </a:cubicBezTo>
                <a:cubicBezTo>
                  <a:pt x="280" y="244"/>
                  <a:pt x="278" y="242"/>
                  <a:pt x="277" y="242"/>
                </a:cubicBezTo>
                <a:cubicBezTo>
                  <a:pt x="283" y="236"/>
                  <a:pt x="289" y="234"/>
                  <a:pt x="296" y="234"/>
                </a:cubicBezTo>
                <a:cubicBezTo>
                  <a:pt x="303" y="234"/>
                  <a:pt x="309" y="236"/>
                  <a:pt x="314" y="241"/>
                </a:cubicBezTo>
                <a:cubicBezTo>
                  <a:pt x="368" y="295"/>
                  <a:pt x="368" y="295"/>
                  <a:pt x="368" y="295"/>
                </a:cubicBezTo>
                <a:cubicBezTo>
                  <a:pt x="373" y="300"/>
                  <a:pt x="375" y="306"/>
                  <a:pt x="375" y="313"/>
                </a:cubicBezTo>
                <a:cubicBezTo>
                  <a:pt x="375" y="320"/>
                  <a:pt x="373" y="325"/>
                  <a:pt x="368" y="330"/>
                </a:cubicBezTo>
                <a:close/>
                <a:moveTo>
                  <a:pt x="368" y="330"/>
                </a:moveTo>
                <a:cubicBezTo>
                  <a:pt x="368" y="330"/>
                  <a:pt x="368" y="330"/>
                  <a:pt x="368" y="33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99" name="Group 98"/>
          <p:cNvGrpSpPr/>
          <p:nvPr/>
        </p:nvGrpSpPr>
        <p:grpSpPr>
          <a:xfrm>
            <a:off x="8507834" y="6560612"/>
            <a:ext cx="425556" cy="636664"/>
            <a:chOff x="3303588" y="8137525"/>
            <a:chExt cx="1011237" cy="1512888"/>
          </a:xfrm>
          <a:solidFill>
            <a:schemeClr val="tx1"/>
          </a:solidFill>
        </p:grpSpPr>
        <p:sp>
          <p:nvSpPr>
            <p:cNvPr id="100" name="Freeform 219"/>
            <p:cNvSpPr>
              <a:spLocks noEditPoints="1"/>
            </p:cNvSpPr>
            <p:nvPr/>
          </p:nvSpPr>
          <p:spPr bwMode="auto">
            <a:xfrm>
              <a:off x="3303588" y="8137525"/>
              <a:ext cx="1011237" cy="1512888"/>
            </a:xfrm>
            <a:custGeom>
              <a:avLst/>
              <a:gdLst>
                <a:gd name="T0" fmla="*/ 255 w 267"/>
                <a:gd name="T1" fmla="*/ 69 h 400"/>
                <a:gd name="T2" fmla="*/ 225 w 267"/>
                <a:gd name="T3" fmla="*/ 32 h 400"/>
                <a:gd name="T4" fmla="*/ 182 w 267"/>
                <a:gd name="T5" fmla="*/ 8 h 400"/>
                <a:gd name="T6" fmla="*/ 133 w 267"/>
                <a:gd name="T7" fmla="*/ 0 h 400"/>
                <a:gd name="T8" fmla="*/ 85 w 267"/>
                <a:gd name="T9" fmla="*/ 8 h 400"/>
                <a:gd name="T10" fmla="*/ 42 w 267"/>
                <a:gd name="T11" fmla="*/ 32 h 400"/>
                <a:gd name="T12" fmla="*/ 12 w 267"/>
                <a:gd name="T13" fmla="*/ 69 h 400"/>
                <a:gd name="T14" fmla="*/ 0 w 267"/>
                <a:gd name="T15" fmla="*/ 117 h 400"/>
                <a:gd name="T16" fmla="*/ 27 w 267"/>
                <a:gd name="T17" fmla="*/ 187 h 400"/>
                <a:gd name="T18" fmla="*/ 46 w 267"/>
                <a:gd name="T19" fmla="*/ 209 h 400"/>
                <a:gd name="T20" fmla="*/ 62 w 267"/>
                <a:gd name="T21" fmla="*/ 234 h 400"/>
                <a:gd name="T22" fmla="*/ 71 w 267"/>
                <a:gd name="T23" fmla="*/ 262 h 400"/>
                <a:gd name="T24" fmla="*/ 58 w 267"/>
                <a:gd name="T25" fmla="*/ 284 h 400"/>
                <a:gd name="T26" fmla="*/ 65 w 267"/>
                <a:gd name="T27" fmla="*/ 300 h 400"/>
                <a:gd name="T28" fmla="*/ 58 w 267"/>
                <a:gd name="T29" fmla="*/ 317 h 400"/>
                <a:gd name="T30" fmla="*/ 70 w 267"/>
                <a:gd name="T31" fmla="*/ 338 h 400"/>
                <a:gd name="T32" fmla="*/ 67 w 267"/>
                <a:gd name="T33" fmla="*/ 350 h 400"/>
                <a:gd name="T34" fmla="*/ 75 w 267"/>
                <a:gd name="T35" fmla="*/ 369 h 400"/>
                <a:gd name="T36" fmla="*/ 95 w 267"/>
                <a:gd name="T37" fmla="*/ 375 h 400"/>
                <a:gd name="T38" fmla="*/ 111 w 267"/>
                <a:gd name="T39" fmla="*/ 394 h 400"/>
                <a:gd name="T40" fmla="*/ 133 w 267"/>
                <a:gd name="T41" fmla="*/ 400 h 400"/>
                <a:gd name="T42" fmla="*/ 156 w 267"/>
                <a:gd name="T43" fmla="*/ 394 h 400"/>
                <a:gd name="T44" fmla="*/ 172 w 267"/>
                <a:gd name="T45" fmla="*/ 375 h 400"/>
                <a:gd name="T46" fmla="*/ 192 w 267"/>
                <a:gd name="T47" fmla="*/ 369 h 400"/>
                <a:gd name="T48" fmla="*/ 200 w 267"/>
                <a:gd name="T49" fmla="*/ 350 h 400"/>
                <a:gd name="T50" fmla="*/ 197 w 267"/>
                <a:gd name="T51" fmla="*/ 338 h 400"/>
                <a:gd name="T52" fmla="*/ 209 w 267"/>
                <a:gd name="T53" fmla="*/ 317 h 400"/>
                <a:gd name="T54" fmla="*/ 202 w 267"/>
                <a:gd name="T55" fmla="*/ 300 h 400"/>
                <a:gd name="T56" fmla="*/ 209 w 267"/>
                <a:gd name="T57" fmla="*/ 284 h 400"/>
                <a:gd name="T58" fmla="*/ 196 w 267"/>
                <a:gd name="T59" fmla="*/ 262 h 400"/>
                <a:gd name="T60" fmla="*/ 205 w 267"/>
                <a:gd name="T61" fmla="*/ 234 h 400"/>
                <a:gd name="T62" fmla="*/ 221 w 267"/>
                <a:gd name="T63" fmla="*/ 209 h 400"/>
                <a:gd name="T64" fmla="*/ 240 w 267"/>
                <a:gd name="T65" fmla="*/ 187 h 400"/>
                <a:gd name="T66" fmla="*/ 267 w 267"/>
                <a:gd name="T67" fmla="*/ 117 h 400"/>
                <a:gd name="T68" fmla="*/ 255 w 267"/>
                <a:gd name="T69" fmla="*/ 69 h 400"/>
                <a:gd name="T70" fmla="*/ 216 w 267"/>
                <a:gd name="T71" fmla="*/ 164 h 400"/>
                <a:gd name="T72" fmla="*/ 208 w 267"/>
                <a:gd name="T73" fmla="*/ 172 h 400"/>
                <a:gd name="T74" fmla="*/ 200 w 267"/>
                <a:gd name="T75" fmla="*/ 181 h 400"/>
                <a:gd name="T76" fmla="*/ 163 w 267"/>
                <a:gd name="T77" fmla="*/ 259 h 400"/>
                <a:gd name="T78" fmla="*/ 104 w 267"/>
                <a:gd name="T79" fmla="*/ 259 h 400"/>
                <a:gd name="T80" fmla="*/ 67 w 267"/>
                <a:gd name="T81" fmla="*/ 181 h 400"/>
                <a:gd name="T82" fmla="*/ 59 w 267"/>
                <a:gd name="T83" fmla="*/ 172 h 400"/>
                <a:gd name="T84" fmla="*/ 51 w 267"/>
                <a:gd name="T85" fmla="*/ 164 h 400"/>
                <a:gd name="T86" fmla="*/ 33 w 267"/>
                <a:gd name="T87" fmla="*/ 117 h 400"/>
                <a:gd name="T88" fmla="*/ 42 w 267"/>
                <a:gd name="T89" fmla="*/ 82 h 400"/>
                <a:gd name="T90" fmla="*/ 66 w 267"/>
                <a:gd name="T91" fmla="*/ 55 h 400"/>
                <a:gd name="T92" fmla="*/ 98 w 267"/>
                <a:gd name="T93" fmla="*/ 39 h 400"/>
                <a:gd name="T94" fmla="*/ 133 w 267"/>
                <a:gd name="T95" fmla="*/ 33 h 400"/>
                <a:gd name="T96" fmla="*/ 169 w 267"/>
                <a:gd name="T97" fmla="*/ 39 h 400"/>
                <a:gd name="T98" fmla="*/ 201 w 267"/>
                <a:gd name="T99" fmla="*/ 55 h 400"/>
                <a:gd name="T100" fmla="*/ 225 w 267"/>
                <a:gd name="T101" fmla="*/ 82 h 400"/>
                <a:gd name="T102" fmla="*/ 234 w 267"/>
                <a:gd name="T103" fmla="*/ 117 h 400"/>
                <a:gd name="T104" fmla="*/ 216 w 267"/>
                <a:gd name="T105" fmla="*/ 164 h 400"/>
                <a:gd name="T106" fmla="*/ 216 w 267"/>
                <a:gd name="T107" fmla="*/ 164 h 400"/>
                <a:gd name="T108" fmla="*/ 216 w 267"/>
                <a:gd name="T109" fmla="*/ 16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7" h="400">
                  <a:moveTo>
                    <a:pt x="255" y="69"/>
                  </a:moveTo>
                  <a:cubicBezTo>
                    <a:pt x="248" y="54"/>
                    <a:pt x="237" y="41"/>
                    <a:pt x="225" y="32"/>
                  </a:cubicBezTo>
                  <a:cubicBezTo>
                    <a:pt x="212" y="22"/>
                    <a:pt x="198" y="14"/>
                    <a:pt x="182" y="8"/>
                  </a:cubicBezTo>
                  <a:cubicBezTo>
                    <a:pt x="166" y="3"/>
                    <a:pt x="150" y="0"/>
                    <a:pt x="133" y="0"/>
                  </a:cubicBezTo>
                  <a:cubicBezTo>
                    <a:pt x="117" y="0"/>
                    <a:pt x="101" y="3"/>
                    <a:pt x="85" y="8"/>
                  </a:cubicBezTo>
                  <a:cubicBezTo>
                    <a:pt x="69" y="14"/>
                    <a:pt x="55" y="22"/>
                    <a:pt x="42" y="32"/>
                  </a:cubicBezTo>
                  <a:cubicBezTo>
                    <a:pt x="30" y="41"/>
                    <a:pt x="19" y="54"/>
                    <a:pt x="12" y="69"/>
                  </a:cubicBezTo>
                  <a:cubicBezTo>
                    <a:pt x="4" y="84"/>
                    <a:pt x="0" y="100"/>
                    <a:pt x="0" y="117"/>
                  </a:cubicBezTo>
                  <a:cubicBezTo>
                    <a:pt x="0" y="144"/>
                    <a:pt x="9" y="167"/>
                    <a:pt x="27" y="187"/>
                  </a:cubicBezTo>
                  <a:cubicBezTo>
                    <a:pt x="35" y="195"/>
                    <a:pt x="41" y="203"/>
                    <a:pt x="46" y="209"/>
                  </a:cubicBezTo>
                  <a:cubicBezTo>
                    <a:pt x="51" y="216"/>
                    <a:pt x="57" y="224"/>
                    <a:pt x="62" y="234"/>
                  </a:cubicBezTo>
                  <a:cubicBezTo>
                    <a:pt x="67" y="244"/>
                    <a:pt x="70" y="254"/>
                    <a:pt x="71" y="262"/>
                  </a:cubicBezTo>
                  <a:cubicBezTo>
                    <a:pt x="62" y="267"/>
                    <a:pt x="58" y="274"/>
                    <a:pt x="58" y="284"/>
                  </a:cubicBezTo>
                  <a:cubicBezTo>
                    <a:pt x="58" y="290"/>
                    <a:pt x="61" y="296"/>
                    <a:pt x="65" y="300"/>
                  </a:cubicBezTo>
                  <a:cubicBezTo>
                    <a:pt x="61" y="305"/>
                    <a:pt x="58" y="311"/>
                    <a:pt x="58" y="317"/>
                  </a:cubicBezTo>
                  <a:cubicBezTo>
                    <a:pt x="58" y="326"/>
                    <a:pt x="62" y="333"/>
                    <a:pt x="70" y="338"/>
                  </a:cubicBezTo>
                  <a:cubicBezTo>
                    <a:pt x="68" y="342"/>
                    <a:pt x="67" y="346"/>
                    <a:pt x="67" y="350"/>
                  </a:cubicBezTo>
                  <a:cubicBezTo>
                    <a:pt x="67" y="358"/>
                    <a:pt x="69" y="365"/>
                    <a:pt x="75" y="369"/>
                  </a:cubicBezTo>
                  <a:cubicBezTo>
                    <a:pt x="80" y="373"/>
                    <a:pt x="87" y="375"/>
                    <a:pt x="95" y="375"/>
                  </a:cubicBezTo>
                  <a:cubicBezTo>
                    <a:pt x="99" y="383"/>
                    <a:pt x="104" y="389"/>
                    <a:pt x="111" y="394"/>
                  </a:cubicBezTo>
                  <a:cubicBezTo>
                    <a:pt x="118" y="398"/>
                    <a:pt x="125" y="400"/>
                    <a:pt x="133" y="400"/>
                  </a:cubicBezTo>
                  <a:cubicBezTo>
                    <a:pt x="142" y="400"/>
                    <a:pt x="149" y="398"/>
                    <a:pt x="156" y="394"/>
                  </a:cubicBezTo>
                  <a:cubicBezTo>
                    <a:pt x="163" y="389"/>
                    <a:pt x="168" y="383"/>
                    <a:pt x="172" y="375"/>
                  </a:cubicBezTo>
                  <a:cubicBezTo>
                    <a:pt x="180" y="375"/>
                    <a:pt x="187" y="373"/>
                    <a:pt x="192" y="369"/>
                  </a:cubicBezTo>
                  <a:cubicBezTo>
                    <a:pt x="197" y="365"/>
                    <a:pt x="200" y="358"/>
                    <a:pt x="200" y="350"/>
                  </a:cubicBezTo>
                  <a:cubicBezTo>
                    <a:pt x="200" y="346"/>
                    <a:pt x="199" y="342"/>
                    <a:pt x="197" y="338"/>
                  </a:cubicBezTo>
                  <a:cubicBezTo>
                    <a:pt x="205" y="333"/>
                    <a:pt x="209" y="326"/>
                    <a:pt x="209" y="317"/>
                  </a:cubicBezTo>
                  <a:cubicBezTo>
                    <a:pt x="209" y="311"/>
                    <a:pt x="206" y="305"/>
                    <a:pt x="202" y="300"/>
                  </a:cubicBezTo>
                  <a:cubicBezTo>
                    <a:pt x="206" y="296"/>
                    <a:pt x="209" y="290"/>
                    <a:pt x="209" y="284"/>
                  </a:cubicBezTo>
                  <a:cubicBezTo>
                    <a:pt x="209" y="274"/>
                    <a:pt x="204" y="267"/>
                    <a:pt x="196" y="262"/>
                  </a:cubicBezTo>
                  <a:cubicBezTo>
                    <a:pt x="197" y="254"/>
                    <a:pt x="200" y="244"/>
                    <a:pt x="205" y="234"/>
                  </a:cubicBezTo>
                  <a:cubicBezTo>
                    <a:pt x="210" y="224"/>
                    <a:pt x="216" y="216"/>
                    <a:pt x="221" y="209"/>
                  </a:cubicBezTo>
                  <a:cubicBezTo>
                    <a:pt x="226" y="203"/>
                    <a:pt x="232" y="195"/>
                    <a:pt x="240" y="187"/>
                  </a:cubicBezTo>
                  <a:cubicBezTo>
                    <a:pt x="258" y="167"/>
                    <a:pt x="267" y="144"/>
                    <a:pt x="267" y="117"/>
                  </a:cubicBezTo>
                  <a:cubicBezTo>
                    <a:pt x="267" y="100"/>
                    <a:pt x="263" y="84"/>
                    <a:pt x="255" y="69"/>
                  </a:cubicBezTo>
                  <a:close/>
                  <a:moveTo>
                    <a:pt x="216" y="164"/>
                  </a:moveTo>
                  <a:cubicBezTo>
                    <a:pt x="214" y="166"/>
                    <a:pt x="211" y="168"/>
                    <a:pt x="208" y="172"/>
                  </a:cubicBezTo>
                  <a:cubicBezTo>
                    <a:pt x="204" y="176"/>
                    <a:pt x="202" y="179"/>
                    <a:pt x="200" y="181"/>
                  </a:cubicBezTo>
                  <a:cubicBezTo>
                    <a:pt x="178" y="208"/>
                    <a:pt x="165" y="233"/>
                    <a:pt x="163" y="259"/>
                  </a:cubicBezTo>
                  <a:cubicBezTo>
                    <a:pt x="104" y="259"/>
                    <a:pt x="104" y="259"/>
                    <a:pt x="104" y="259"/>
                  </a:cubicBezTo>
                  <a:cubicBezTo>
                    <a:pt x="102" y="233"/>
                    <a:pt x="89" y="208"/>
                    <a:pt x="67" y="181"/>
                  </a:cubicBezTo>
                  <a:cubicBezTo>
                    <a:pt x="65" y="179"/>
                    <a:pt x="63" y="176"/>
                    <a:pt x="59" y="172"/>
                  </a:cubicBezTo>
                  <a:cubicBezTo>
                    <a:pt x="55" y="168"/>
                    <a:pt x="53" y="166"/>
                    <a:pt x="51" y="164"/>
                  </a:cubicBezTo>
                  <a:cubicBezTo>
                    <a:pt x="39" y="150"/>
                    <a:pt x="33" y="134"/>
                    <a:pt x="33" y="117"/>
                  </a:cubicBezTo>
                  <a:cubicBezTo>
                    <a:pt x="33" y="104"/>
                    <a:pt x="36" y="93"/>
                    <a:pt x="42" y="82"/>
                  </a:cubicBezTo>
                  <a:cubicBezTo>
                    <a:pt x="48" y="71"/>
                    <a:pt x="56" y="62"/>
                    <a:pt x="66" y="55"/>
                  </a:cubicBezTo>
                  <a:cubicBezTo>
                    <a:pt x="75" y="49"/>
                    <a:pt x="86" y="43"/>
                    <a:pt x="98" y="39"/>
                  </a:cubicBezTo>
                  <a:cubicBezTo>
                    <a:pt x="110" y="35"/>
                    <a:pt x="121" y="33"/>
                    <a:pt x="133" y="33"/>
                  </a:cubicBezTo>
                  <a:cubicBezTo>
                    <a:pt x="145" y="33"/>
                    <a:pt x="157" y="35"/>
                    <a:pt x="169" y="39"/>
                  </a:cubicBezTo>
                  <a:cubicBezTo>
                    <a:pt x="181" y="43"/>
                    <a:pt x="191" y="49"/>
                    <a:pt x="201" y="55"/>
                  </a:cubicBezTo>
                  <a:cubicBezTo>
                    <a:pt x="211" y="62"/>
                    <a:pt x="219" y="71"/>
                    <a:pt x="225" y="82"/>
                  </a:cubicBezTo>
                  <a:cubicBezTo>
                    <a:pt x="231" y="93"/>
                    <a:pt x="234" y="104"/>
                    <a:pt x="234" y="117"/>
                  </a:cubicBezTo>
                  <a:cubicBezTo>
                    <a:pt x="234" y="134"/>
                    <a:pt x="228" y="150"/>
                    <a:pt x="216" y="164"/>
                  </a:cubicBezTo>
                  <a:close/>
                  <a:moveTo>
                    <a:pt x="216" y="164"/>
                  </a:moveTo>
                  <a:cubicBezTo>
                    <a:pt x="216" y="164"/>
                    <a:pt x="216" y="164"/>
                    <a:pt x="216" y="1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20"/>
            <p:cNvSpPr>
              <a:spLocks noEditPoints="1"/>
            </p:cNvSpPr>
            <p:nvPr/>
          </p:nvSpPr>
          <p:spPr bwMode="auto">
            <a:xfrm>
              <a:off x="3776663" y="8421688"/>
              <a:ext cx="254000" cy="188913"/>
            </a:xfrm>
            <a:custGeom>
              <a:avLst/>
              <a:gdLst>
                <a:gd name="T0" fmla="*/ 34 w 67"/>
                <a:gd name="T1" fmla="*/ 4 h 50"/>
                <a:gd name="T2" fmla="*/ 8 w 67"/>
                <a:gd name="T3" fmla="*/ 0 h 50"/>
                <a:gd name="T4" fmla="*/ 3 w 67"/>
                <a:gd name="T5" fmla="*/ 3 h 50"/>
                <a:gd name="T6" fmla="*/ 0 w 67"/>
                <a:gd name="T7" fmla="*/ 8 h 50"/>
                <a:gd name="T8" fmla="*/ 3 w 67"/>
                <a:gd name="T9" fmla="*/ 14 h 50"/>
                <a:gd name="T10" fmla="*/ 8 w 67"/>
                <a:gd name="T11" fmla="*/ 17 h 50"/>
                <a:gd name="T12" fmla="*/ 36 w 67"/>
                <a:gd name="T13" fmla="*/ 23 h 50"/>
                <a:gd name="T14" fmla="*/ 50 w 67"/>
                <a:gd name="T15" fmla="*/ 42 h 50"/>
                <a:gd name="T16" fmla="*/ 53 w 67"/>
                <a:gd name="T17" fmla="*/ 48 h 50"/>
                <a:gd name="T18" fmla="*/ 59 w 67"/>
                <a:gd name="T19" fmla="*/ 50 h 50"/>
                <a:gd name="T20" fmla="*/ 64 w 67"/>
                <a:gd name="T21" fmla="*/ 48 h 50"/>
                <a:gd name="T22" fmla="*/ 67 w 67"/>
                <a:gd name="T23" fmla="*/ 42 h 50"/>
                <a:gd name="T24" fmla="*/ 57 w 67"/>
                <a:gd name="T25" fmla="*/ 18 h 50"/>
                <a:gd name="T26" fmla="*/ 34 w 67"/>
                <a:gd name="T27" fmla="*/ 4 h 50"/>
                <a:gd name="T28" fmla="*/ 34 w 67"/>
                <a:gd name="T29" fmla="*/ 4 h 50"/>
                <a:gd name="T30" fmla="*/ 34 w 67"/>
                <a:gd name="T31"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50">
                  <a:moveTo>
                    <a:pt x="34" y="4"/>
                  </a:moveTo>
                  <a:cubicBezTo>
                    <a:pt x="26" y="1"/>
                    <a:pt x="17" y="0"/>
                    <a:pt x="8" y="0"/>
                  </a:cubicBezTo>
                  <a:cubicBezTo>
                    <a:pt x="6" y="0"/>
                    <a:pt x="4" y="1"/>
                    <a:pt x="3" y="3"/>
                  </a:cubicBezTo>
                  <a:cubicBezTo>
                    <a:pt x="1" y="4"/>
                    <a:pt x="0" y="6"/>
                    <a:pt x="0" y="8"/>
                  </a:cubicBezTo>
                  <a:cubicBezTo>
                    <a:pt x="0" y="11"/>
                    <a:pt x="1" y="13"/>
                    <a:pt x="3" y="14"/>
                  </a:cubicBezTo>
                  <a:cubicBezTo>
                    <a:pt x="4" y="16"/>
                    <a:pt x="6" y="17"/>
                    <a:pt x="8" y="17"/>
                  </a:cubicBezTo>
                  <a:cubicBezTo>
                    <a:pt x="18" y="17"/>
                    <a:pt x="27" y="19"/>
                    <a:pt x="36" y="23"/>
                  </a:cubicBezTo>
                  <a:cubicBezTo>
                    <a:pt x="46" y="28"/>
                    <a:pt x="50" y="34"/>
                    <a:pt x="50" y="42"/>
                  </a:cubicBezTo>
                  <a:cubicBezTo>
                    <a:pt x="50" y="44"/>
                    <a:pt x="51" y="46"/>
                    <a:pt x="53" y="48"/>
                  </a:cubicBezTo>
                  <a:cubicBezTo>
                    <a:pt x="54" y="49"/>
                    <a:pt x="56" y="50"/>
                    <a:pt x="59" y="50"/>
                  </a:cubicBezTo>
                  <a:cubicBezTo>
                    <a:pt x="61" y="50"/>
                    <a:pt x="63" y="49"/>
                    <a:pt x="64" y="48"/>
                  </a:cubicBezTo>
                  <a:cubicBezTo>
                    <a:pt x="66" y="46"/>
                    <a:pt x="67" y="44"/>
                    <a:pt x="67" y="42"/>
                  </a:cubicBezTo>
                  <a:cubicBezTo>
                    <a:pt x="67" y="33"/>
                    <a:pt x="64" y="25"/>
                    <a:pt x="57" y="18"/>
                  </a:cubicBezTo>
                  <a:cubicBezTo>
                    <a:pt x="51" y="12"/>
                    <a:pt x="43" y="7"/>
                    <a:pt x="34" y="4"/>
                  </a:cubicBezTo>
                  <a:close/>
                  <a:moveTo>
                    <a:pt x="34" y="4"/>
                  </a:moveTo>
                  <a:cubicBezTo>
                    <a:pt x="34" y="4"/>
                    <a:pt x="34" y="4"/>
                    <a:pt x="34"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2" name="Freeform 224"/>
          <p:cNvSpPr>
            <a:spLocks noEditPoints="1"/>
          </p:cNvSpPr>
          <p:nvPr/>
        </p:nvSpPr>
        <p:spPr bwMode="auto">
          <a:xfrm>
            <a:off x="9565657" y="6520863"/>
            <a:ext cx="716831" cy="716163"/>
          </a:xfrm>
          <a:custGeom>
            <a:avLst/>
            <a:gdLst>
              <a:gd name="T0" fmla="*/ 347 w 451"/>
              <a:gd name="T1" fmla="*/ 272 h 451"/>
              <a:gd name="T2" fmla="*/ 298 w 451"/>
              <a:gd name="T3" fmla="*/ 273 h 451"/>
              <a:gd name="T4" fmla="*/ 264 w 451"/>
              <a:gd name="T5" fmla="*/ 174 h 451"/>
              <a:gd name="T6" fmla="*/ 264 w 451"/>
              <a:gd name="T7" fmla="*/ 156 h 451"/>
              <a:gd name="T8" fmla="*/ 271 w 451"/>
              <a:gd name="T9" fmla="*/ 162 h 451"/>
              <a:gd name="T10" fmla="*/ 277 w 451"/>
              <a:gd name="T11" fmla="*/ 168 h 451"/>
              <a:gd name="T12" fmla="*/ 285 w 451"/>
              <a:gd name="T13" fmla="*/ 171 h 451"/>
              <a:gd name="T14" fmla="*/ 308 w 451"/>
              <a:gd name="T15" fmla="*/ 164 h 451"/>
              <a:gd name="T16" fmla="*/ 318 w 451"/>
              <a:gd name="T17" fmla="*/ 154 h 451"/>
              <a:gd name="T18" fmla="*/ 326 w 451"/>
              <a:gd name="T19" fmla="*/ 144 h 451"/>
              <a:gd name="T20" fmla="*/ 330 w 451"/>
              <a:gd name="T21" fmla="*/ 131 h 451"/>
              <a:gd name="T22" fmla="*/ 216 w 451"/>
              <a:gd name="T23" fmla="*/ 7 h 451"/>
              <a:gd name="T24" fmla="*/ 191 w 451"/>
              <a:gd name="T25" fmla="*/ 1 h 451"/>
              <a:gd name="T26" fmla="*/ 180 w 451"/>
              <a:gd name="T27" fmla="*/ 7 h 451"/>
              <a:gd name="T28" fmla="*/ 170 w 451"/>
              <a:gd name="T29" fmla="*/ 17 h 451"/>
              <a:gd name="T30" fmla="*/ 159 w 451"/>
              <a:gd name="T31" fmla="*/ 40 h 451"/>
              <a:gd name="T32" fmla="*/ 160 w 451"/>
              <a:gd name="T33" fmla="*/ 49 h 451"/>
              <a:gd name="T34" fmla="*/ 165 w 451"/>
              <a:gd name="T35" fmla="*/ 56 h 451"/>
              <a:gd name="T36" fmla="*/ 170 w 451"/>
              <a:gd name="T37" fmla="*/ 62 h 451"/>
              <a:gd name="T38" fmla="*/ 165 w 451"/>
              <a:gd name="T39" fmla="*/ 61 h 451"/>
              <a:gd name="T40" fmla="*/ 65 w 451"/>
              <a:gd name="T41" fmla="*/ 156 h 451"/>
              <a:gd name="T42" fmla="*/ 65 w 451"/>
              <a:gd name="T43" fmla="*/ 174 h 451"/>
              <a:gd name="T44" fmla="*/ 59 w 451"/>
              <a:gd name="T45" fmla="*/ 167 h 451"/>
              <a:gd name="T46" fmla="*/ 52 w 451"/>
              <a:gd name="T47" fmla="*/ 162 h 451"/>
              <a:gd name="T48" fmla="*/ 44 w 451"/>
              <a:gd name="T49" fmla="*/ 159 h 451"/>
              <a:gd name="T50" fmla="*/ 22 w 451"/>
              <a:gd name="T51" fmla="*/ 166 h 451"/>
              <a:gd name="T52" fmla="*/ 12 w 451"/>
              <a:gd name="T53" fmla="*/ 175 h 451"/>
              <a:gd name="T54" fmla="*/ 4 w 451"/>
              <a:gd name="T55" fmla="*/ 186 h 451"/>
              <a:gd name="T56" fmla="*/ 0 w 451"/>
              <a:gd name="T57" fmla="*/ 198 h 451"/>
              <a:gd name="T58" fmla="*/ 114 w 451"/>
              <a:gd name="T59" fmla="*/ 322 h 451"/>
              <a:gd name="T60" fmla="*/ 138 w 451"/>
              <a:gd name="T61" fmla="*/ 328 h 451"/>
              <a:gd name="T62" fmla="*/ 150 w 451"/>
              <a:gd name="T63" fmla="*/ 322 h 451"/>
              <a:gd name="T64" fmla="*/ 159 w 451"/>
              <a:gd name="T65" fmla="*/ 312 h 451"/>
              <a:gd name="T66" fmla="*/ 171 w 451"/>
              <a:gd name="T67" fmla="*/ 290 h 451"/>
              <a:gd name="T68" fmla="*/ 169 w 451"/>
              <a:gd name="T69" fmla="*/ 281 h 451"/>
              <a:gd name="T70" fmla="*/ 165 w 451"/>
              <a:gd name="T71" fmla="*/ 274 h 451"/>
              <a:gd name="T72" fmla="*/ 159 w 451"/>
              <a:gd name="T73" fmla="*/ 267 h 451"/>
              <a:gd name="T74" fmla="*/ 165 w 451"/>
              <a:gd name="T75" fmla="*/ 268 h 451"/>
              <a:gd name="T76" fmla="*/ 206 w 451"/>
              <a:gd name="T77" fmla="*/ 231 h 451"/>
              <a:gd name="T78" fmla="*/ 262 w 451"/>
              <a:gd name="T79" fmla="*/ 323 h 451"/>
              <a:gd name="T80" fmla="*/ 367 w 451"/>
              <a:gd name="T81" fmla="*/ 442 h 451"/>
              <a:gd name="T82" fmla="*/ 414 w 451"/>
              <a:gd name="T83" fmla="*/ 442 h 451"/>
              <a:gd name="T84" fmla="*/ 451 w 451"/>
              <a:gd name="T85" fmla="*/ 390 h 451"/>
              <a:gd name="T86" fmla="*/ 442 w 451"/>
              <a:gd name="T87" fmla="*/ 366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1" h="451">
                <a:moveTo>
                  <a:pt x="442" y="366"/>
                </a:moveTo>
                <a:cubicBezTo>
                  <a:pt x="347" y="272"/>
                  <a:pt x="347" y="272"/>
                  <a:pt x="347" y="272"/>
                </a:cubicBezTo>
                <a:cubicBezTo>
                  <a:pt x="340" y="265"/>
                  <a:pt x="332" y="262"/>
                  <a:pt x="323" y="262"/>
                </a:cubicBezTo>
                <a:cubicBezTo>
                  <a:pt x="314" y="262"/>
                  <a:pt x="306" y="266"/>
                  <a:pt x="298" y="273"/>
                </a:cubicBezTo>
                <a:cubicBezTo>
                  <a:pt x="232" y="206"/>
                  <a:pt x="232" y="206"/>
                  <a:pt x="232" y="206"/>
                </a:cubicBezTo>
                <a:cubicBezTo>
                  <a:pt x="264" y="174"/>
                  <a:pt x="264" y="174"/>
                  <a:pt x="264" y="174"/>
                </a:cubicBezTo>
                <a:cubicBezTo>
                  <a:pt x="267" y="171"/>
                  <a:pt x="268" y="168"/>
                  <a:pt x="268" y="165"/>
                </a:cubicBezTo>
                <a:cubicBezTo>
                  <a:pt x="268" y="161"/>
                  <a:pt x="267" y="158"/>
                  <a:pt x="264" y="156"/>
                </a:cubicBezTo>
                <a:cubicBezTo>
                  <a:pt x="265" y="156"/>
                  <a:pt x="266" y="157"/>
                  <a:pt x="267" y="159"/>
                </a:cubicBezTo>
                <a:cubicBezTo>
                  <a:pt x="269" y="161"/>
                  <a:pt x="270" y="162"/>
                  <a:pt x="271" y="162"/>
                </a:cubicBezTo>
                <a:cubicBezTo>
                  <a:pt x="271" y="163"/>
                  <a:pt x="272" y="164"/>
                  <a:pt x="274" y="165"/>
                </a:cubicBezTo>
                <a:cubicBezTo>
                  <a:pt x="275" y="166"/>
                  <a:pt x="277" y="167"/>
                  <a:pt x="277" y="168"/>
                </a:cubicBezTo>
                <a:cubicBezTo>
                  <a:pt x="278" y="168"/>
                  <a:pt x="279" y="168"/>
                  <a:pt x="281" y="169"/>
                </a:cubicBezTo>
                <a:cubicBezTo>
                  <a:pt x="282" y="170"/>
                  <a:pt x="284" y="170"/>
                  <a:pt x="285" y="171"/>
                </a:cubicBezTo>
                <a:cubicBezTo>
                  <a:pt x="287" y="171"/>
                  <a:pt x="288" y="171"/>
                  <a:pt x="290" y="171"/>
                </a:cubicBezTo>
                <a:cubicBezTo>
                  <a:pt x="297" y="171"/>
                  <a:pt x="302" y="169"/>
                  <a:pt x="308" y="164"/>
                </a:cubicBezTo>
                <a:cubicBezTo>
                  <a:pt x="308" y="163"/>
                  <a:pt x="310" y="162"/>
                  <a:pt x="312" y="159"/>
                </a:cubicBezTo>
                <a:cubicBezTo>
                  <a:pt x="315" y="157"/>
                  <a:pt x="317" y="155"/>
                  <a:pt x="318" y="154"/>
                </a:cubicBezTo>
                <a:cubicBezTo>
                  <a:pt x="319" y="153"/>
                  <a:pt x="320" y="152"/>
                  <a:pt x="322" y="150"/>
                </a:cubicBezTo>
                <a:cubicBezTo>
                  <a:pt x="324" y="147"/>
                  <a:pt x="325" y="145"/>
                  <a:pt x="326" y="144"/>
                </a:cubicBezTo>
                <a:cubicBezTo>
                  <a:pt x="327" y="142"/>
                  <a:pt x="328" y="140"/>
                  <a:pt x="328" y="138"/>
                </a:cubicBezTo>
                <a:cubicBezTo>
                  <a:pt x="329" y="136"/>
                  <a:pt x="330" y="134"/>
                  <a:pt x="330" y="131"/>
                </a:cubicBezTo>
                <a:cubicBezTo>
                  <a:pt x="330" y="124"/>
                  <a:pt x="327" y="118"/>
                  <a:pt x="322" y="114"/>
                </a:cubicBezTo>
                <a:cubicBezTo>
                  <a:pt x="216" y="7"/>
                  <a:pt x="216" y="7"/>
                  <a:pt x="216" y="7"/>
                </a:cubicBezTo>
                <a:cubicBezTo>
                  <a:pt x="211" y="2"/>
                  <a:pt x="205" y="0"/>
                  <a:pt x="198" y="0"/>
                </a:cubicBezTo>
                <a:cubicBezTo>
                  <a:pt x="196" y="0"/>
                  <a:pt x="194" y="0"/>
                  <a:pt x="191" y="1"/>
                </a:cubicBezTo>
                <a:cubicBezTo>
                  <a:pt x="189" y="2"/>
                  <a:pt x="187" y="3"/>
                  <a:pt x="186" y="3"/>
                </a:cubicBezTo>
                <a:cubicBezTo>
                  <a:pt x="184" y="4"/>
                  <a:pt x="182" y="6"/>
                  <a:pt x="180" y="7"/>
                </a:cubicBezTo>
                <a:cubicBezTo>
                  <a:pt x="178" y="9"/>
                  <a:pt x="176" y="11"/>
                  <a:pt x="175" y="12"/>
                </a:cubicBezTo>
                <a:cubicBezTo>
                  <a:pt x="174" y="13"/>
                  <a:pt x="172" y="15"/>
                  <a:pt x="170" y="17"/>
                </a:cubicBezTo>
                <a:cubicBezTo>
                  <a:pt x="168" y="20"/>
                  <a:pt x="166" y="21"/>
                  <a:pt x="166" y="22"/>
                </a:cubicBezTo>
                <a:cubicBezTo>
                  <a:pt x="161" y="27"/>
                  <a:pt x="159" y="33"/>
                  <a:pt x="159" y="40"/>
                </a:cubicBezTo>
                <a:cubicBezTo>
                  <a:pt x="159" y="41"/>
                  <a:pt x="159" y="43"/>
                  <a:pt x="159" y="44"/>
                </a:cubicBezTo>
                <a:cubicBezTo>
                  <a:pt x="159" y="46"/>
                  <a:pt x="160" y="47"/>
                  <a:pt x="160" y="49"/>
                </a:cubicBezTo>
                <a:cubicBezTo>
                  <a:pt x="161" y="50"/>
                  <a:pt x="162" y="51"/>
                  <a:pt x="162" y="52"/>
                </a:cubicBezTo>
                <a:cubicBezTo>
                  <a:pt x="162" y="53"/>
                  <a:pt x="163" y="54"/>
                  <a:pt x="165" y="56"/>
                </a:cubicBezTo>
                <a:cubicBezTo>
                  <a:pt x="166" y="57"/>
                  <a:pt x="167" y="58"/>
                  <a:pt x="167" y="59"/>
                </a:cubicBezTo>
                <a:cubicBezTo>
                  <a:pt x="167" y="59"/>
                  <a:pt x="169" y="60"/>
                  <a:pt x="170" y="62"/>
                </a:cubicBezTo>
                <a:cubicBezTo>
                  <a:pt x="172" y="64"/>
                  <a:pt x="173" y="65"/>
                  <a:pt x="174" y="65"/>
                </a:cubicBezTo>
                <a:cubicBezTo>
                  <a:pt x="171" y="63"/>
                  <a:pt x="168" y="61"/>
                  <a:pt x="165" y="61"/>
                </a:cubicBezTo>
                <a:cubicBezTo>
                  <a:pt x="161" y="61"/>
                  <a:pt x="158" y="63"/>
                  <a:pt x="156" y="65"/>
                </a:cubicBezTo>
                <a:cubicBezTo>
                  <a:pt x="65" y="156"/>
                  <a:pt x="65" y="156"/>
                  <a:pt x="65" y="156"/>
                </a:cubicBezTo>
                <a:cubicBezTo>
                  <a:pt x="63" y="158"/>
                  <a:pt x="62" y="161"/>
                  <a:pt x="62" y="165"/>
                </a:cubicBezTo>
                <a:cubicBezTo>
                  <a:pt x="62" y="168"/>
                  <a:pt x="63" y="171"/>
                  <a:pt x="65" y="174"/>
                </a:cubicBezTo>
                <a:cubicBezTo>
                  <a:pt x="65" y="173"/>
                  <a:pt x="64" y="172"/>
                  <a:pt x="62" y="170"/>
                </a:cubicBezTo>
                <a:cubicBezTo>
                  <a:pt x="60" y="168"/>
                  <a:pt x="59" y="167"/>
                  <a:pt x="59" y="167"/>
                </a:cubicBezTo>
                <a:cubicBezTo>
                  <a:pt x="58" y="167"/>
                  <a:pt x="57" y="166"/>
                  <a:pt x="56" y="164"/>
                </a:cubicBezTo>
                <a:cubicBezTo>
                  <a:pt x="54" y="163"/>
                  <a:pt x="53" y="162"/>
                  <a:pt x="52" y="162"/>
                </a:cubicBezTo>
                <a:cubicBezTo>
                  <a:pt x="51" y="161"/>
                  <a:pt x="50" y="161"/>
                  <a:pt x="49" y="160"/>
                </a:cubicBezTo>
                <a:cubicBezTo>
                  <a:pt x="47" y="160"/>
                  <a:pt x="46" y="159"/>
                  <a:pt x="44" y="159"/>
                </a:cubicBezTo>
                <a:cubicBezTo>
                  <a:pt x="43" y="159"/>
                  <a:pt x="41" y="158"/>
                  <a:pt x="40" y="158"/>
                </a:cubicBezTo>
                <a:cubicBezTo>
                  <a:pt x="33" y="158"/>
                  <a:pt x="27" y="161"/>
                  <a:pt x="22" y="166"/>
                </a:cubicBezTo>
                <a:cubicBezTo>
                  <a:pt x="21" y="166"/>
                  <a:pt x="20" y="168"/>
                  <a:pt x="17" y="170"/>
                </a:cubicBezTo>
                <a:cubicBezTo>
                  <a:pt x="15" y="172"/>
                  <a:pt x="13" y="174"/>
                  <a:pt x="12" y="175"/>
                </a:cubicBezTo>
                <a:cubicBezTo>
                  <a:pt x="11" y="176"/>
                  <a:pt x="9" y="178"/>
                  <a:pt x="8" y="180"/>
                </a:cubicBezTo>
                <a:cubicBezTo>
                  <a:pt x="6" y="182"/>
                  <a:pt x="4" y="184"/>
                  <a:pt x="4" y="186"/>
                </a:cubicBezTo>
                <a:cubicBezTo>
                  <a:pt x="3" y="187"/>
                  <a:pt x="2" y="189"/>
                  <a:pt x="1" y="191"/>
                </a:cubicBezTo>
                <a:cubicBezTo>
                  <a:pt x="0" y="194"/>
                  <a:pt x="0" y="196"/>
                  <a:pt x="0" y="198"/>
                </a:cubicBezTo>
                <a:cubicBezTo>
                  <a:pt x="0" y="205"/>
                  <a:pt x="2" y="211"/>
                  <a:pt x="7" y="216"/>
                </a:cubicBezTo>
                <a:cubicBezTo>
                  <a:pt x="114" y="322"/>
                  <a:pt x="114" y="322"/>
                  <a:pt x="114" y="322"/>
                </a:cubicBezTo>
                <a:cubicBezTo>
                  <a:pt x="119" y="327"/>
                  <a:pt x="124" y="329"/>
                  <a:pt x="131" y="329"/>
                </a:cubicBezTo>
                <a:cubicBezTo>
                  <a:pt x="134" y="329"/>
                  <a:pt x="136" y="329"/>
                  <a:pt x="138" y="328"/>
                </a:cubicBezTo>
                <a:cubicBezTo>
                  <a:pt x="140" y="328"/>
                  <a:pt x="142" y="327"/>
                  <a:pt x="144" y="326"/>
                </a:cubicBezTo>
                <a:cubicBezTo>
                  <a:pt x="145" y="325"/>
                  <a:pt x="147" y="324"/>
                  <a:pt x="150" y="322"/>
                </a:cubicBezTo>
                <a:cubicBezTo>
                  <a:pt x="152" y="320"/>
                  <a:pt x="154" y="319"/>
                  <a:pt x="154" y="318"/>
                </a:cubicBezTo>
                <a:cubicBezTo>
                  <a:pt x="155" y="317"/>
                  <a:pt x="157" y="315"/>
                  <a:pt x="159" y="312"/>
                </a:cubicBezTo>
                <a:cubicBezTo>
                  <a:pt x="162" y="310"/>
                  <a:pt x="163" y="308"/>
                  <a:pt x="164" y="308"/>
                </a:cubicBezTo>
                <a:cubicBezTo>
                  <a:pt x="169" y="302"/>
                  <a:pt x="171" y="296"/>
                  <a:pt x="171" y="290"/>
                </a:cubicBezTo>
                <a:cubicBezTo>
                  <a:pt x="171" y="288"/>
                  <a:pt x="171" y="287"/>
                  <a:pt x="171" y="285"/>
                </a:cubicBezTo>
                <a:cubicBezTo>
                  <a:pt x="170" y="284"/>
                  <a:pt x="170" y="282"/>
                  <a:pt x="169" y="281"/>
                </a:cubicBezTo>
                <a:cubicBezTo>
                  <a:pt x="169" y="279"/>
                  <a:pt x="168" y="278"/>
                  <a:pt x="168" y="277"/>
                </a:cubicBezTo>
                <a:cubicBezTo>
                  <a:pt x="167" y="276"/>
                  <a:pt x="166" y="275"/>
                  <a:pt x="165" y="274"/>
                </a:cubicBezTo>
                <a:cubicBezTo>
                  <a:pt x="164" y="272"/>
                  <a:pt x="163" y="271"/>
                  <a:pt x="162" y="271"/>
                </a:cubicBezTo>
                <a:cubicBezTo>
                  <a:pt x="162" y="270"/>
                  <a:pt x="161" y="269"/>
                  <a:pt x="159" y="267"/>
                </a:cubicBezTo>
                <a:cubicBezTo>
                  <a:pt x="157" y="266"/>
                  <a:pt x="156" y="265"/>
                  <a:pt x="156" y="264"/>
                </a:cubicBezTo>
                <a:cubicBezTo>
                  <a:pt x="158" y="267"/>
                  <a:pt x="161" y="268"/>
                  <a:pt x="165" y="268"/>
                </a:cubicBezTo>
                <a:cubicBezTo>
                  <a:pt x="168" y="268"/>
                  <a:pt x="171" y="267"/>
                  <a:pt x="174" y="264"/>
                </a:cubicBezTo>
                <a:cubicBezTo>
                  <a:pt x="206" y="231"/>
                  <a:pt x="206" y="231"/>
                  <a:pt x="206" y="231"/>
                </a:cubicBezTo>
                <a:cubicBezTo>
                  <a:pt x="273" y="298"/>
                  <a:pt x="273" y="298"/>
                  <a:pt x="273" y="298"/>
                </a:cubicBezTo>
                <a:cubicBezTo>
                  <a:pt x="266" y="306"/>
                  <a:pt x="262" y="314"/>
                  <a:pt x="262" y="323"/>
                </a:cubicBezTo>
                <a:cubicBezTo>
                  <a:pt x="262" y="333"/>
                  <a:pt x="265" y="340"/>
                  <a:pt x="272" y="347"/>
                </a:cubicBezTo>
                <a:cubicBezTo>
                  <a:pt x="367" y="442"/>
                  <a:pt x="367" y="442"/>
                  <a:pt x="367" y="442"/>
                </a:cubicBezTo>
                <a:cubicBezTo>
                  <a:pt x="373" y="448"/>
                  <a:pt x="381" y="451"/>
                  <a:pt x="390" y="451"/>
                </a:cubicBezTo>
                <a:cubicBezTo>
                  <a:pt x="399" y="451"/>
                  <a:pt x="407" y="448"/>
                  <a:pt x="414" y="442"/>
                </a:cubicBezTo>
                <a:cubicBezTo>
                  <a:pt x="442" y="413"/>
                  <a:pt x="442" y="413"/>
                  <a:pt x="442" y="413"/>
                </a:cubicBezTo>
                <a:cubicBezTo>
                  <a:pt x="448" y="407"/>
                  <a:pt x="451" y="399"/>
                  <a:pt x="451" y="390"/>
                </a:cubicBezTo>
                <a:cubicBezTo>
                  <a:pt x="451" y="381"/>
                  <a:pt x="448" y="373"/>
                  <a:pt x="442" y="366"/>
                </a:cubicBezTo>
                <a:close/>
                <a:moveTo>
                  <a:pt x="442" y="366"/>
                </a:moveTo>
                <a:cubicBezTo>
                  <a:pt x="442" y="366"/>
                  <a:pt x="442" y="366"/>
                  <a:pt x="442" y="36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228"/>
          <p:cNvSpPr>
            <a:spLocks noEditPoints="1"/>
          </p:cNvSpPr>
          <p:nvPr/>
        </p:nvSpPr>
        <p:spPr bwMode="auto">
          <a:xfrm>
            <a:off x="10967218" y="6534558"/>
            <a:ext cx="377455" cy="688772"/>
          </a:xfrm>
          <a:custGeom>
            <a:avLst/>
            <a:gdLst>
              <a:gd name="T0" fmla="*/ 232 w 236"/>
              <a:gd name="T1" fmla="*/ 114 h 434"/>
              <a:gd name="T2" fmla="*/ 223 w 236"/>
              <a:gd name="T3" fmla="*/ 110 h 434"/>
              <a:gd name="T4" fmla="*/ 220 w 236"/>
              <a:gd name="T5" fmla="*/ 111 h 434"/>
              <a:gd name="T6" fmla="*/ 117 w 236"/>
              <a:gd name="T7" fmla="*/ 136 h 434"/>
              <a:gd name="T8" fmla="*/ 161 w 236"/>
              <a:gd name="T9" fmla="*/ 16 h 434"/>
              <a:gd name="T10" fmla="*/ 162 w 236"/>
              <a:gd name="T11" fmla="*/ 11 h 434"/>
              <a:gd name="T12" fmla="*/ 159 w 236"/>
              <a:gd name="T13" fmla="*/ 3 h 434"/>
              <a:gd name="T14" fmla="*/ 151 w 236"/>
              <a:gd name="T15" fmla="*/ 0 h 434"/>
              <a:gd name="T16" fmla="*/ 65 w 236"/>
              <a:gd name="T17" fmla="*/ 0 h 434"/>
              <a:gd name="T18" fmla="*/ 58 w 236"/>
              <a:gd name="T19" fmla="*/ 2 h 434"/>
              <a:gd name="T20" fmla="*/ 54 w 236"/>
              <a:gd name="T21" fmla="*/ 8 h 434"/>
              <a:gd name="T22" fmla="*/ 1 w 236"/>
              <a:gd name="T23" fmla="*/ 223 h 434"/>
              <a:gd name="T24" fmla="*/ 5 w 236"/>
              <a:gd name="T25" fmla="*/ 234 h 434"/>
              <a:gd name="T26" fmla="*/ 13 w 236"/>
              <a:gd name="T27" fmla="*/ 236 h 434"/>
              <a:gd name="T28" fmla="*/ 16 w 236"/>
              <a:gd name="T29" fmla="*/ 236 h 434"/>
              <a:gd name="T30" fmla="*/ 122 w 236"/>
              <a:gd name="T31" fmla="*/ 210 h 434"/>
              <a:gd name="T32" fmla="*/ 70 w 236"/>
              <a:gd name="T33" fmla="*/ 421 h 434"/>
              <a:gd name="T34" fmla="*/ 72 w 236"/>
              <a:gd name="T35" fmla="*/ 428 h 434"/>
              <a:gd name="T36" fmla="*/ 78 w 236"/>
              <a:gd name="T37" fmla="*/ 433 h 434"/>
              <a:gd name="T38" fmla="*/ 82 w 236"/>
              <a:gd name="T39" fmla="*/ 434 h 434"/>
              <a:gd name="T40" fmla="*/ 93 w 236"/>
              <a:gd name="T41" fmla="*/ 427 h 434"/>
              <a:gd name="T42" fmla="*/ 234 w 236"/>
              <a:gd name="T43" fmla="*/ 126 h 434"/>
              <a:gd name="T44" fmla="*/ 232 w 236"/>
              <a:gd name="T45" fmla="*/ 114 h 434"/>
              <a:gd name="T46" fmla="*/ 232 w 236"/>
              <a:gd name="T47" fmla="*/ 114 h 434"/>
              <a:gd name="T48" fmla="*/ 232 w 236"/>
              <a:gd name="T49" fmla="*/ 114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434">
                <a:moveTo>
                  <a:pt x="232" y="114"/>
                </a:moveTo>
                <a:cubicBezTo>
                  <a:pt x="229" y="112"/>
                  <a:pt x="226" y="110"/>
                  <a:pt x="223" y="110"/>
                </a:cubicBezTo>
                <a:cubicBezTo>
                  <a:pt x="222" y="110"/>
                  <a:pt x="221" y="110"/>
                  <a:pt x="220" y="111"/>
                </a:cubicBezTo>
                <a:cubicBezTo>
                  <a:pt x="117" y="136"/>
                  <a:pt x="117" y="136"/>
                  <a:pt x="117" y="136"/>
                </a:cubicBezTo>
                <a:cubicBezTo>
                  <a:pt x="161" y="16"/>
                  <a:pt x="161" y="16"/>
                  <a:pt x="161" y="16"/>
                </a:cubicBezTo>
                <a:cubicBezTo>
                  <a:pt x="162" y="14"/>
                  <a:pt x="162" y="12"/>
                  <a:pt x="162" y="11"/>
                </a:cubicBezTo>
                <a:cubicBezTo>
                  <a:pt x="162" y="8"/>
                  <a:pt x="161" y="5"/>
                  <a:pt x="159" y="3"/>
                </a:cubicBezTo>
                <a:cubicBezTo>
                  <a:pt x="157" y="1"/>
                  <a:pt x="154" y="0"/>
                  <a:pt x="151" y="0"/>
                </a:cubicBezTo>
                <a:cubicBezTo>
                  <a:pt x="65" y="0"/>
                  <a:pt x="65" y="0"/>
                  <a:pt x="65" y="0"/>
                </a:cubicBezTo>
                <a:cubicBezTo>
                  <a:pt x="62" y="0"/>
                  <a:pt x="60" y="1"/>
                  <a:pt x="58" y="2"/>
                </a:cubicBezTo>
                <a:cubicBezTo>
                  <a:pt x="56" y="4"/>
                  <a:pt x="54" y="6"/>
                  <a:pt x="54" y="8"/>
                </a:cubicBezTo>
                <a:cubicBezTo>
                  <a:pt x="1" y="223"/>
                  <a:pt x="1" y="223"/>
                  <a:pt x="1" y="223"/>
                </a:cubicBezTo>
                <a:cubicBezTo>
                  <a:pt x="0" y="228"/>
                  <a:pt x="2" y="231"/>
                  <a:pt x="5" y="234"/>
                </a:cubicBezTo>
                <a:cubicBezTo>
                  <a:pt x="7" y="236"/>
                  <a:pt x="10" y="236"/>
                  <a:pt x="13" y="236"/>
                </a:cubicBezTo>
                <a:cubicBezTo>
                  <a:pt x="14" y="236"/>
                  <a:pt x="15" y="236"/>
                  <a:pt x="16" y="236"/>
                </a:cubicBezTo>
                <a:cubicBezTo>
                  <a:pt x="122" y="210"/>
                  <a:pt x="122" y="210"/>
                  <a:pt x="122" y="210"/>
                </a:cubicBezTo>
                <a:cubicBezTo>
                  <a:pt x="70" y="421"/>
                  <a:pt x="70" y="421"/>
                  <a:pt x="70" y="421"/>
                </a:cubicBezTo>
                <a:cubicBezTo>
                  <a:pt x="70" y="423"/>
                  <a:pt x="70" y="426"/>
                  <a:pt x="72" y="428"/>
                </a:cubicBezTo>
                <a:cubicBezTo>
                  <a:pt x="73" y="431"/>
                  <a:pt x="75" y="432"/>
                  <a:pt x="78" y="433"/>
                </a:cubicBezTo>
                <a:cubicBezTo>
                  <a:pt x="80" y="434"/>
                  <a:pt x="81" y="434"/>
                  <a:pt x="82" y="434"/>
                </a:cubicBezTo>
                <a:cubicBezTo>
                  <a:pt x="87" y="434"/>
                  <a:pt x="91" y="432"/>
                  <a:pt x="93" y="427"/>
                </a:cubicBezTo>
                <a:cubicBezTo>
                  <a:pt x="234" y="126"/>
                  <a:pt x="234" y="126"/>
                  <a:pt x="234" y="126"/>
                </a:cubicBezTo>
                <a:cubicBezTo>
                  <a:pt x="236" y="121"/>
                  <a:pt x="235" y="118"/>
                  <a:pt x="232" y="114"/>
                </a:cubicBezTo>
                <a:close/>
                <a:moveTo>
                  <a:pt x="232" y="114"/>
                </a:moveTo>
                <a:cubicBezTo>
                  <a:pt x="232" y="114"/>
                  <a:pt x="232" y="114"/>
                  <a:pt x="232" y="11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4" name="Group 103"/>
          <p:cNvGrpSpPr/>
          <p:nvPr/>
        </p:nvGrpSpPr>
        <p:grpSpPr>
          <a:xfrm>
            <a:off x="11927146" y="6587001"/>
            <a:ext cx="740881" cy="583887"/>
            <a:chOff x="11422063" y="8402638"/>
            <a:chExt cx="1760537" cy="1387475"/>
          </a:xfrm>
          <a:solidFill>
            <a:schemeClr val="tx1"/>
          </a:solidFill>
        </p:grpSpPr>
        <p:sp>
          <p:nvSpPr>
            <p:cNvPr id="105" name="Freeform 232"/>
            <p:cNvSpPr>
              <a:spLocks noEditPoints="1"/>
            </p:cNvSpPr>
            <p:nvPr/>
          </p:nvSpPr>
          <p:spPr bwMode="auto">
            <a:xfrm>
              <a:off x="11422063" y="8402638"/>
              <a:ext cx="1760537" cy="1387475"/>
            </a:xfrm>
            <a:custGeom>
              <a:avLst/>
              <a:gdLst>
                <a:gd name="T0" fmla="*/ 455 w 467"/>
                <a:gd name="T1" fmla="*/ 12 h 367"/>
                <a:gd name="T2" fmla="*/ 425 w 467"/>
                <a:gd name="T3" fmla="*/ 0 h 367"/>
                <a:gd name="T4" fmla="*/ 42 w 467"/>
                <a:gd name="T5" fmla="*/ 0 h 367"/>
                <a:gd name="T6" fmla="*/ 12 w 467"/>
                <a:gd name="T7" fmla="*/ 12 h 367"/>
                <a:gd name="T8" fmla="*/ 0 w 467"/>
                <a:gd name="T9" fmla="*/ 42 h 367"/>
                <a:gd name="T10" fmla="*/ 0 w 467"/>
                <a:gd name="T11" fmla="*/ 325 h 367"/>
                <a:gd name="T12" fmla="*/ 12 w 467"/>
                <a:gd name="T13" fmla="*/ 355 h 367"/>
                <a:gd name="T14" fmla="*/ 42 w 467"/>
                <a:gd name="T15" fmla="*/ 367 h 367"/>
                <a:gd name="T16" fmla="*/ 425 w 467"/>
                <a:gd name="T17" fmla="*/ 367 h 367"/>
                <a:gd name="T18" fmla="*/ 455 w 467"/>
                <a:gd name="T19" fmla="*/ 355 h 367"/>
                <a:gd name="T20" fmla="*/ 467 w 467"/>
                <a:gd name="T21" fmla="*/ 325 h 367"/>
                <a:gd name="T22" fmla="*/ 467 w 467"/>
                <a:gd name="T23" fmla="*/ 42 h 367"/>
                <a:gd name="T24" fmla="*/ 455 w 467"/>
                <a:gd name="T25" fmla="*/ 12 h 367"/>
                <a:gd name="T26" fmla="*/ 434 w 467"/>
                <a:gd name="T27" fmla="*/ 325 h 367"/>
                <a:gd name="T28" fmla="*/ 431 w 467"/>
                <a:gd name="T29" fmla="*/ 331 h 367"/>
                <a:gd name="T30" fmla="*/ 425 w 467"/>
                <a:gd name="T31" fmla="*/ 334 h 367"/>
                <a:gd name="T32" fmla="*/ 42 w 467"/>
                <a:gd name="T33" fmla="*/ 334 h 367"/>
                <a:gd name="T34" fmla="*/ 36 w 467"/>
                <a:gd name="T35" fmla="*/ 331 h 367"/>
                <a:gd name="T36" fmla="*/ 33 w 467"/>
                <a:gd name="T37" fmla="*/ 325 h 367"/>
                <a:gd name="T38" fmla="*/ 33 w 467"/>
                <a:gd name="T39" fmla="*/ 108 h 367"/>
                <a:gd name="T40" fmla="*/ 36 w 467"/>
                <a:gd name="T41" fmla="*/ 103 h 367"/>
                <a:gd name="T42" fmla="*/ 42 w 467"/>
                <a:gd name="T43" fmla="*/ 100 h 367"/>
                <a:gd name="T44" fmla="*/ 425 w 467"/>
                <a:gd name="T45" fmla="*/ 100 h 367"/>
                <a:gd name="T46" fmla="*/ 431 w 467"/>
                <a:gd name="T47" fmla="*/ 103 h 367"/>
                <a:gd name="T48" fmla="*/ 434 w 467"/>
                <a:gd name="T49" fmla="*/ 108 h 367"/>
                <a:gd name="T50" fmla="*/ 434 w 467"/>
                <a:gd name="T51" fmla="*/ 325 h 367"/>
                <a:gd name="T52" fmla="*/ 434 w 467"/>
                <a:gd name="T53" fmla="*/ 325 h 367"/>
                <a:gd name="T54" fmla="*/ 434 w 467"/>
                <a:gd name="T55" fmla="*/ 32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7" h="367">
                  <a:moveTo>
                    <a:pt x="455" y="12"/>
                  </a:moveTo>
                  <a:cubicBezTo>
                    <a:pt x="447" y="4"/>
                    <a:pt x="437" y="0"/>
                    <a:pt x="425" y="0"/>
                  </a:cubicBezTo>
                  <a:cubicBezTo>
                    <a:pt x="42" y="0"/>
                    <a:pt x="42" y="0"/>
                    <a:pt x="42" y="0"/>
                  </a:cubicBezTo>
                  <a:cubicBezTo>
                    <a:pt x="30" y="0"/>
                    <a:pt x="20" y="4"/>
                    <a:pt x="12" y="12"/>
                  </a:cubicBezTo>
                  <a:cubicBezTo>
                    <a:pt x="4" y="20"/>
                    <a:pt x="0" y="30"/>
                    <a:pt x="0" y="42"/>
                  </a:cubicBezTo>
                  <a:cubicBezTo>
                    <a:pt x="0" y="325"/>
                    <a:pt x="0" y="325"/>
                    <a:pt x="0" y="325"/>
                  </a:cubicBezTo>
                  <a:cubicBezTo>
                    <a:pt x="0" y="337"/>
                    <a:pt x="4" y="347"/>
                    <a:pt x="12" y="355"/>
                  </a:cubicBezTo>
                  <a:cubicBezTo>
                    <a:pt x="20" y="363"/>
                    <a:pt x="30" y="367"/>
                    <a:pt x="42" y="367"/>
                  </a:cubicBezTo>
                  <a:cubicBezTo>
                    <a:pt x="425" y="367"/>
                    <a:pt x="425" y="367"/>
                    <a:pt x="425" y="367"/>
                  </a:cubicBezTo>
                  <a:cubicBezTo>
                    <a:pt x="437" y="367"/>
                    <a:pt x="447" y="363"/>
                    <a:pt x="455" y="355"/>
                  </a:cubicBezTo>
                  <a:cubicBezTo>
                    <a:pt x="463" y="347"/>
                    <a:pt x="467" y="337"/>
                    <a:pt x="467" y="325"/>
                  </a:cubicBezTo>
                  <a:cubicBezTo>
                    <a:pt x="467" y="42"/>
                    <a:pt x="467" y="42"/>
                    <a:pt x="467" y="42"/>
                  </a:cubicBezTo>
                  <a:cubicBezTo>
                    <a:pt x="467" y="30"/>
                    <a:pt x="463" y="20"/>
                    <a:pt x="455" y="12"/>
                  </a:cubicBezTo>
                  <a:close/>
                  <a:moveTo>
                    <a:pt x="434" y="325"/>
                  </a:moveTo>
                  <a:cubicBezTo>
                    <a:pt x="434" y="328"/>
                    <a:pt x="433" y="330"/>
                    <a:pt x="431" y="331"/>
                  </a:cubicBezTo>
                  <a:cubicBezTo>
                    <a:pt x="430" y="333"/>
                    <a:pt x="428" y="334"/>
                    <a:pt x="425" y="334"/>
                  </a:cubicBezTo>
                  <a:cubicBezTo>
                    <a:pt x="42" y="334"/>
                    <a:pt x="42" y="334"/>
                    <a:pt x="42" y="334"/>
                  </a:cubicBezTo>
                  <a:cubicBezTo>
                    <a:pt x="39" y="334"/>
                    <a:pt x="38" y="333"/>
                    <a:pt x="36" y="331"/>
                  </a:cubicBezTo>
                  <a:cubicBezTo>
                    <a:pt x="34" y="330"/>
                    <a:pt x="33" y="328"/>
                    <a:pt x="33" y="325"/>
                  </a:cubicBezTo>
                  <a:cubicBezTo>
                    <a:pt x="33" y="108"/>
                    <a:pt x="33" y="108"/>
                    <a:pt x="33" y="108"/>
                  </a:cubicBezTo>
                  <a:cubicBezTo>
                    <a:pt x="33" y="106"/>
                    <a:pt x="34" y="104"/>
                    <a:pt x="36" y="103"/>
                  </a:cubicBezTo>
                  <a:cubicBezTo>
                    <a:pt x="38" y="101"/>
                    <a:pt x="39" y="100"/>
                    <a:pt x="42" y="100"/>
                  </a:cubicBezTo>
                  <a:cubicBezTo>
                    <a:pt x="425" y="100"/>
                    <a:pt x="425" y="100"/>
                    <a:pt x="425" y="100"/>
                  </a:cubicBezTo>
                  <a:cubicBezTo>
                    <a:pt x="428" y="100"/>
                    <a:pt x="430" y="101"/>
                    <a:pt x="431" y="103"/>
                  </a:cubicBezTo>
                  <a:cubicBezTo>
                    <a:pt x="433" y="104"/>
                    <a:pt x="434" y="106"/>
                    <a:pt x="434" y="108"/>
                  </a:cubicBezTo>
                  <a:lnTo>
                    <a:pt x="434" y="325"/>
                  </a:lnTo>
                  <a:close/>
                  <a:moveTo>
                    <a:pt x="434" y="325"/>
                  </a:moveTo>
                  <a:cubicBezTo>
                    <a:pt x="434" y="325"/>
                    <a:pt x="434" y="325"/>
                    <a:pt x="434" y="3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33"/>
            <p:cNvSpPr>
              <a:spLocks noEditPoints="1"/>
            </p:cNvSpPr>
            <p:nvPr/>
          </p:nvSpPr>
          <p:spPr bwMode="auto">
            <a:xfrm>
              <a:off x="11674475" y="9410700"/>
              <a:ext cx="123825" cy="125413"/>
            </a:xfrm>
            <a:custGeom>
              <a:avLst/>
              <a:gdLst>
                <a:gd name="T0" fmla="*/ 25 w 33"/>
                <a:gd name="T1" fmla="*/ 0 h 33"/>
                <a:gd name="T2" fmla="*/ 8 w 33"/>
                <a:gd name="T3" fmla="*/ 0 h 33"/>
                <a:gd name="T4" fmla="*/ 2 w 33"/>
                <a:gd name="T5" fmla="*/ 2 h 33"/>
                <a:gd name="T6" fmla="*/ 0 w 33"/>
                <a:gd name="T7" fmla="*/ 8 h 33"/>
                <a:gd name="T8" fmla="*/ 0 w 33"/>
                <a:gd name="T9" fmla="*/ 25 h 33"/>
                <a:gd name="T10" fmla="*/ 2 w 33"/>
                <a:gd name="T11" fmla="*/ 31 h 33"/>
                <a:gd name="T12" fmla="*/ 8 w 33"/>
                <a:gd name="T13" fmla="*/ 33 h 33"/>
                <a:gd name="T14" fmla="*/ 25 w 33"/>
                <a:gd name="T15" fmla="*/ 33 h 33"/>
                <a:gd name="T16" fmla="*/ 31 w 33"/>
                <a:gd name="T17" fmla="*/ 31 h 33"/>
                <a:gd name="T18" fmla="*/ 33 w 33"/>
                <a:gd name="T19" fmla="*/ 25 h 33"/>
                <a:gd name="T20" fmla="*/ 33 w 33"/>
                <a:gd name="T21" fmla="*/ 8 h 33"/>
                <a:gd name="T22" fmla="*/ 31 w 33"/>
                <a:gd name="T23" fmla="*/ 2 h 33"/>
                <a:gd name="T24" fmla="*/ 25 w 33"/>
                <a:gd name="T25" fmla="*/ 0 h 33"/>
                <a:gd name="T26" fmla="*/ 25 w 33"/>
                <a:gd name="T27" fmla="*/ 0 h 33"/>
                <a:gd name="T28" fmla="*/ 25 w 33"/>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3">
                  <a:moveTo>
                    <a:pt x="25" y="0"/>
                  </a:moveTo>
                  <a:cubicBezTo>
                    <a:pt x="8" y="0"/>
                    <a:pt x="8" y="0"/>
                    <a:pt x="8" y="0"/>
                  </a:cubicBezTo>
                  <a:cubicBezTo>
                    <a:pt x="6" y="0"/>
                    <a:pt x="4" y="1"/>
                    <a:pt x="2" y="2"/>
                  </a:cubicBezTo>
                  <a:cubicBezTo>
                    <a:pt x="1" y="4"/>
                    <a:pt x="0" y="6"/>
                    <a:pt x="0" y="8"/>
                  </a:cubicBezTo>
                  <a:cubicBezTo>
                    <a:pt x="0" y="25"/>
                    <a:pt x="0" y="25"/>
                    <a:pt x="0" y="25"/>
                  </a:cubicBezTo>
                  <a:cubicBezTo>
                    <a:pt x="0" y="27"/>
                    <a:pt x="1" y="29"/>
                    <a:pt x="2" y="31"/>
                  </a:cubicBezTo>
                  <a:cubicBezTo>
                    <a:pt x="4" y="33"/>
                    <a:pt x="6" y="33"/>
                    <a:pt x="8" y="33"/>
                  </a:cubicBezTo>
                  <a:cubicBezTo>
                    <a:pt x="25" y="33"/>
                    <a:pt x="25" y="33"/>
                    <a:pt x="25" y="33"/>
                  </a:cubicBezTo>
                  <a:cubicBezTo>
                    <a:pt x="27" y="33"/>
                    <a:pt x="29" y="33"/>
                    <a:pt x="31" y="31"/>
                  </a:cubicBezTo>
                  <a:cubicBezTo>
                    <a:pt x="32" y="29"/>
                    <a:pt x="33" y="27"/>
                    <a:pt x="33" y="25"/>
                  </a:cubicBezTo>
                  <a:cubicBezTo>
                    <a:pt x="33" y="8"/>
                    <a:pt x="33" y="8"/>
                    <a:pt x="33" y="8"/>
                  </a:cubicBezTo>
                  <a:cubicBezTo>
                    <a:pt x="33" y="6"/>
                    <a:pt x="32" y="4"/>
                    <a:pt x="31" y="2"/>
                  </a:cubicBezTo>
                  <a:cubicBezTo>
                    <a:pt x="29" y="1"/>
                    <a:pt x="27" y="0"/>
                    <a:pt x="25" y="0"/>
                  </a:cubicBezTo>
                  <a:close/>
                  <a:moveTo>
                    <a:pt x="25" y="0"/>
                  </a:moveTo>
                  <a:cubicBezTo>
                    <a:pt x="25" y="0"/>
                    <a:pt x="25"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34"/>
            <p:cNvSpPr>
              <a:spLocks noEditPoints="1"/>
            </p:cNvSpPr>
            <p:nvPr/>
          </p:nvSpPr>
          <p:spPr bwMode="auto">
            <a:xfrm>
              <a:off x="11674475" y="9158288"/>
              <a:ext cx="123825" cy="128588"/>
            </a:xfrm>
            <a:custGeom>
              <a:avLst/>
              <a:gdLst>
                <a:gd name="T0" fmla="*/ 25 w 33"/>
                <a:gd name="T1" fmla="*/ 0 h 34"/>
                <a:gd name="T2" fmla="*/ 8 w 33"/>
                <a:gd name="T3" fmla="*/ 0 h 34"/>
                <a:gd name="T4" fmla="*/ 2 w 33"/>
                <a:gd name="T5" fmla="*/ 3 h 34"/>
                <a:gd name="T6" fmla="*/ 0 w 33"/>
                <a:gd name="T7" fmla="*/ 9 h 34"/>
                <a:gd name="T8" fmla="*/ 0 w 33"/>
                <a:gd name="T9" fmla="*/ 25 h 34"/>
                <a:gd name="T10" fmla="*/ 2 w 33"/>
                <a:gd name="T11" fmla="*/ 31 h 34"/>
                <a:gd name="T12" fmla="*/ 8 w 33"/>
                <a:gd name="T13" fmla="*/ 34 h 34"/>
                <a:gd name="T14" fmla="*/ 25 w 33"/>
                <a:gd name="T15" fmla="*/ 34 h 34"/>
                <a:gd name="T16" fmla="*/ 31 w 33"/>
                <a:gd name="T17" fmla="*/ 31 h 34"/>
                <a:gd name="T18" fmla="*/ 33 w 33"/>
                <a:gd name="T19" fmla="*/ 25 h 34"/>
                <a:gd name="T20" fmla="*/ 33 w 33"/>
                <a:gd name="T21" fmla="*/ 9 h 34"/>
                <a:gd name="T22" fmla="*/ 31 w 33"/>
                <a:gd name="T23" fmla="*/ 3 h 34"/>
                <a:gd name="T24" fmla="*/ 25 w 33"/>
                <a:gd name="T25" fmla="*/ 0 h 34"/>
                <a:gd name="T26" fmla="*/ 25 w 33"/>
                <a:gd name="T27" fmla="*/ 0 h 34"/>
                <a:gd name="T28" fmla="*/ 25 w 33"/>
                <a:gd name="T2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4">
                  <a:moveTo>
                    <a:pt x="25" y="0"/>
                  </a:moveTo>
                  <a:cubicBezTo>
                    <a:pt x="8" y="0"/>
                    <a:pt x="8" y="0"/>
                    <a:pt x="8" y="0"/>
                  </a:cubicBezTo>
                  <a:cubicBezTo>
                    <a:pt x="6" y="0"/>
                    <a:pt x="4" y="1"/>
                    <a:pt x="2" y="3"/>
                  </a:cubicBezTo>
                  <a:cubicBezTo>
                    <a:pt x="1" y="4"/>
                    <a:pt x="0" y="6"/>
                    <a:pt x="0" y="9"/>
                  </a:cubicBezTo>
                  <a:cubicBezTo>
                    <a:pt x="0" y="25"/>
                    <a:pt x="0" y="25"/>
                    <a:pt x="0" y="25"/>
                  </a:cubicBezTo>
                  <a:cubicBezTo>
                    <a:pt x="0" y="28"/>
                    <a:pt x="1" y="29"/>
                    <a:pt x="2" y="31"/>
                  </a:cubicBezTo>
                  <a:cubicBezTo>
                    <a:pt x="4" y="33"/>
                    <a:pt x="6" y="34"/>
                    <a:pt x="8" y="34"/>
                  </a:cubicBezTo>
                  <a:cubicBezTo>
                    <a:pt x="25" y="34"/>
                    <a:pt x="25" y="34"/>
                    <a:pt x="25" y="34"/>
                  </a:cubicBezTo>
                  <a:cubicBezTo>
                    <a:pt x="27" y="34"/>
                    <a:pt x="29" y="33"/>
                    <a:pt x="31" y="31"/>
                  </a:cubicBezTo>
                  <a:cubicBezTo>
                    <a:pt x="32" y="29"/>
                    <a:pt x="33" y="28"/>
                    <a:pt x="33" y="25"/>
                  </a:cubicBezTo>
                  <a:cubicBezTo>
                    <a:pt x="33" y="9"/>
                    <a:pt x="33" y="9"/>
                    <a:pt x="33" y="9"/>
                  </a:cubicBezTo>
                  <a:cubicBezTo>
                    <a:pt x="33" y="6"/>
                    <a:pt x="32" y="4"/>
                    <a:pt x="31" y="3"/>
                  </a:cubicBezTo>
                  <a:cubicBezTo>
                    <a:pt x="29" y="1"/>
                    <a:pt x="27" y="0"/>
                    <a:pt x="25" y="0"/>
                  </a:cubicBezTo>
                  <a:close/>
                  <a:moveTo>
                    <a:pt x="25" y="0"/>
                  </a:moveTo>
                  <a:cubicBezTo>
                    <a:pt x="25" y="0"/>
                    <a:pt x="25"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35"/>
            <p:cNvSpPr>
              <a:spLocks noEditPoints="1"/>
            </p:cNvSpPr>
            <p:nvPr/>
          </p:nvSpPr>
          <p:spPr bwMode="auto">
            <a:xfrm>
              <a:off x="11674475" y="8904288"/>
              <a:ext cx="123825" cy="128588"/>
            </a:xfrm>
            <a:custGeom>
              <a:avLst/>
              <a:gdLst>
                <a:gd name="T0" fmla="*/ 25 w 33"/>
                <a:gd name="T1" fmla="*/ 0 h 34"/>
                <a:gd name="T2" fmla="*/ 8 w 33"/>
                <a:gd name="T3" fmla="*/ 0 h 34"/>
                <a:gd name="T4" fmla="*/ 2 w 33"/>
                <a:gd name="T5" fmla="*/ 3 h 34"/>
                <a:gd name="T6" fmla="*/ 0 w 33"/>
                <a:gd name="T7" fmla="*/ 9 h 34"/>
                <a:gd name="T8" fmla="*/ 0 w 33"/>
                <a:gd name="T9" fmla="*/ 26 h 34"/>
                <a:gd name="T10" fmla="*/ 2 w 33"/>
                <a:gd name="T11" fmla="*/ 31 h 34"/>
                <a:gd name="T12" fmla="*/ 8 w 33"/>
                <a:gd name="T13" fmla="*/ 34 h 34"/>
                <a:gd name="T14" fmla="*/ 25 w 33"/>
                <a:gd name="T15" fmla="*/ 34 h 34"/>
                <a:gd name="T16" fmla="*/ 31 w 33"/>
                <a:gd name="T17" fmla="*/ 31 h 34"/>
                <a:gd name="T18" fmla="*/ 33 w 33"/>
                <a:gd name="T19" fmla="*/ 26 h 34"/>
                <a:gd name="T20" fmla="*/ 33 w 33"/>
                <a:gd name="T21" fmla="*/ 9 h 34"/>
                <a:gd name="T22" fmla="*/ 31 w 33"/>
                <a:gd name="T23" fmla="*/ 3 h 34"/>
                <a:gd name="T24" fmla="*/ 25 w 33"/>
                <a:gd name="T25" fmla="*/ 0 h 34"/>
                <a:gd name="T26" fmla="*/ 25 w 33"/>
                <a:gd name="T27" fmla="*/ 0 h 34"/>
                <a:gd name="T28" fmla="*/ 25 w 33"/>
                <a:gd name="T2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4">
                  <a:moveTo>
                    <a:pt x="25" y="0"/>
                  </a:moveTo>
                  <a:cubicBezTo>
                    <a:pt x="8" y="0"/>
                    <a:pt x="8" y="0"/>
                    <a:pt x="8" y="0"/>
                  </a:cubicBezTo>
                  <a:cubicBezTo>
                    <a:pt x="6" y="0"/>
                    <a:pt x="4" y="1"/>
                    <a:pt x="2" y="3"/>
                  </a:cubicBezTo>
                  <a:cubicBezTo>
                    <a:pt x="1" y="5"/>
                    <a:pt x="0" y="7"/>
                    <a:pt x="0" y="9"/>
                  </a:cubicBezTo>
                  <a:cubicBezTo>
                    <a:pt x="0" y="26"/>
                    <a:pt x="0" y="26"/>
                    <a:pt x="0" y="26"/>
                  </a:cubicBezTo>
                  <a:cubicBezTo>
                    <a:pt x="0" y="28"/>
                    <a:pt x="1" y="30"/>
                    <a:pt x="2" y="31"/>
                  </a:cubicBezTo>
                  <a:cubicBezTo>
                    <a:pt x="4" y="33"/>
                    <a:pt x="6" y="34"/>
                    <a:pt x="8" y="34"/>
                  </a:cubicBezTo>
                  <a:cubicBezTo>
                    <a:pt x="25" y="34"/>
                    <a:pt x="25" y="34"/>
                    <a:pt x="25" y="34"/>
                  </a:cubicBezTo>
                  <a:cubicBezTo>
                    <a:pt x="27" y="34"/>
                    <a:pt x="29" y="33"/>
                    <a:pt x="31" y="31"/>
                  </a:cubicBezTo>
                  <a:cubicBezTo>
                    <a:pt x="32" y="30"/>
                    <a:pt x="33" y="28"/>
                    <a:pt x="33" y="26"/>
                  </a:cubicBezTo>
                  <a:cubicBezTo>
                    <a:pt x="33" y="9"/>
                    <a:pt x="33" y="9"/>
                    <a:pt x="33" y="9"/>
                  </a:cubicBezTo>
                  <a:cubicBezTo>
                    <a:pt x="33" y="7"/>
                    <a:pt x="32" y="5"/>
                    <a:pt x="31" y="3"/>
                  </a:cubicBezTo>
                  <a:cubicBezTo>
                    <a:pt x="29" y="1"/>
                    <a:pt x="27" y="0"/>
                    <a:pt x="25" y="0"/>
                  </a:cubicBezTo>
                  <a:close/>
                  <a:moveTo>
                    <a:pt x="25" y="0"/>
                  </a:moveTo>
                  <a:cubicBezTo>
                    <a:pt x="25" y="0"/>
                    <a:pt x="25"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36"/>
            <p:cNvSpPr>
              <a:spLocks noEditPoints="1"/>
            </p:cNvSpPr>
            <p:nvPr/>
          </p:nvSpPr>
          <p:spPr bwMode="auto">
            <a:xfrm>
              <a:off x="11923713" y="9410700"/>
              <a:ext cx="1006475" cy="125413"/>
            </a:xfrm>
            <a:custGeom>
              <a:avLst/>
              <a:gdLst>
                <a:gd name="T0" fmla="*/ 259 w 267"/>
                <a:gd name="T1" fmla="*/ 0 h 33"/>
                <a:gd name="T2" fmla="*/ 9 w 267"/>
                <a:gd name="T3" fmla="*/ 0 h 33"/>
                <a:gd name="T4" fmla="*/ 3 w 267"/>
                <a:gd name="T5" fmla="*/ 2 h 33"/>
                <a:gd name="T6" fmla="*/ 0 w 267"/>
                <a:gd name="T7" fmla="*/ 8 h 33"/>
                <a:gd name="T8" fmla="*/ 0 w 267"/>
                <a:gd name="T9" fmla="*/ 25 h 33"/>
                <a:gd name="T10" fmla="*/ 3 w 267"/>
                <a:gd name="T11" fmla="*/ 31 h 33"/>
                <a:gd name="T12" fmla="*/ 9 w 267"/>
                <a:gd name="T13" fmla="*/ 33 h 33"/>
                <a:gd name="T14" fmla="*/ 259 w 267"/>
                <a:gd name="T15" fmla="*/ 33 h 33"/>
                <a:gd name="T16" fmla="*/ 265 w 267"/>
                <a:gd name="T17" fmla="*/ 31 h 33"/>
                <a:gd name="T18" fmla="*/ 267 w 267"/>
                <a:gd name="T19" fmla="*/ 25 h 33"/>
                <a:gd name="T20" fmla="*/ 267 w 267"/>
                <a:gd name="T21" fmla="*/ 8 h 33"/>
                <a:gd name="T22" fmla="*/ 265 w 267"/>
                <a:gd name="T23" fmla="*/ 2 h 33"/>
                <a:gd name="T24" fmla="*/ 259 w 267"/>
                <a:gd name="T25" fmla="*/ 0 h 33"/>
                <a:gd name="T26" fmla="*/ 259 w 267"/>
                <a:gd name="T27" fmla="*/ 0 h 33"/>
                <a:gd name="T28" fmla="*/ 259 w 267"/>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7" h="33">
                  <a:moveTo>
                    <a:pt x="259" y="0"/>
                  </a:moveTo>
                  <a:cubicBezTo>
                    <a:pt x="9" y="0"/>
                    <a:pt x="9" y="0"/>
                    <a:pt x="9" y="0"/>
                  </a:cubicBezTo>
                  <a:cubicBezTo>
                    <a:pt x="7" y="0"/>
                    <a:pt x="5" y="1"/>
                    <a:pt x="3" y="2"/>
                  </a:cubicBezTo>
                  <a:cubicBezTo>
                    <a:pt x="1" y="4"/>
                    <a:pt x="0" y="6"/>
                    <a:pt x="0" y="8"/>
                  </a:cubicBezTo>
                  <a:cubicBezTo>
                    <a:pt x="0" y="25"/>
                    <a:pt x="0" y="25"/>
                    <a:pt x="0" y="25"/>
                  </a:cubicBezTo>
                  <a:cubicBezTo>
                    <a:pt x="0" y="27"/>
                    <a:pt x="1" y="29"/>
                    <a:pt x="3" y="31"/>
                  </a:cubicBezTo>
                  <a:cubicBezTo>
                    <a:pt x="5" y="33"/>
                    <a:pt x="7" y="33"/>
                    <a:pt x="9" y="33"/>
                  </a:cubicBezTo>
                  <a:cubicBezTo>
                    <a:pt x="259" y="33"/>
                    <a:pt x="259" y="33"/>
                    <a:pt x="259" y="33"/>
                  </a:cubicBezTo>
                  <a:cubicBezTo>
                    <a:pt x="261" y="33"/>
                    <a:pt x="263" y="33"/>
                    <a:pt x="265" y="31"/>
                  </a:cubicBezTo>
                  <a:cubicBezTo>
                    <a:pt x="267" y="29"/>
                    <a:pt x="267" y="27"/>
                    <a:pt x="267" y="25"/>
                  </a:cubicBezTo>
                  <a:cubicBezTo>
                    <a:pt x="267" y="8"/>
                    <a:pt x="267" y="8"/>
                    <a:pt x="267" y="8"/>
                  </a:cubicBezTo>
                  <a:cubicBezTo>
                    <a:pt x="267" y="6"/>
                    <a:pt x="267" y="4"/>
                    <a:pt x="265" y="2"/>
                  </a:cubicBezTo>
                  <a:cubicBezTo>
                    <a:pt x="263" y="1"/>
                    <a:pt x="261" y="0"/>
                    <a:pt x="259" y="0"/>
                  </a:cubicBezTo>
                  <a:close/>
                  <a:moveTo>
                    <a:pt x="259" y="0"/>
                  </a:moveTo>
                  <a:cubicBezTo>
                    <a:pt x="259" y="0"/>
                    <a:pt x="259" y="0"/>
                    <a:pt x="2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37"/>
            <p:cNvSpPr>
              <a:spLocks noEditPoints="1"/>
            </p:cNvSpPr>
            <p:nvPr/>
          </p:nvSpPr>
          <p:spPr bwMode="auto">
            <a:xfrm>
              <a:off x="11923713" y="9158288"/>
              <a:ext cx="1006475" cy="128588"/>
            </a:xfrm>
            <a:custGeom>
              <a:avLst/>
              <a:gdLst>
                <a:gd name="T0" fmla="*/ 259 w 267"/>
                <a:gd name="T1" fmla="*/ 0 h 34"/>
                <a:gd name="T2" fmla="*/ 9 w 267"/>
                <a:gd name="T3" fmla="*/ 0 h 34"/>
                <a:gd name="T4" fmla="*/ 3 w 267"/>
                <a:gd name="T5" fmla="*/ 3 h 34"/>
                <a:gd name="T6" fmla="*/ 0 w 267"/>
                <a:gd name="T7" fmla="*/ 9 h 34"/>
                <a:gd name="T8" fmla="*/ 0 w 267"/>
                <a:gd name="T9" fmla="*/ 25 h 34"/>
                <a:gd name="T10" fmla="*/ 3 w 267"/>
                <a:gd name="T11" fmla="*/ 31 h 34"/>
                <a:gd name="T12" fmla="*/ 9 w 267"/>
                <a:gd name="T13" fmla="*/ 34 h 34"/>
                <a:gd name="T14" fmla="*/ 259 w 267"/>
                <a:gd name="T15" fmla="*/ 34 h 34"/>
                <a:gd name="T16" fmla="*/ 265 w 267"/>
                <a:gd name="T17" fmla="*/ 31 h 34"/>
                <a:gd name="T18" fmla="*/ 267 w 267"/>
                <a:gd name="T19" fmla="*/ 25 h 34"/>
                <a:gd name="T20" fmla="*/ 267 w 267"/>
                <a:gd name="T21" fmla="*/ 9 h 34"/>
                <a:gd name="T22" fmla="*/ 265 w 267"/>
                <a:gd name="T23" fmla="*/ 3 h 34"/>
                <a:gd name="T24" fmla="*/ 259 w 267"/>
                <a:gd name="T25" fmla="*/ 0 h 34"/>
                <a:gd name="T26" fmla="*/ 259 w 267"/>
                <a:gd name="T27" fmla="*/ 0 h 34"/>
                <a:gd name="T28" fmla="*/ 259 w 267"/>
                <a:gd name="T2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7" h="34">
                  <a:moveTo>
                    <a:pt x="259" y="0"/>
                  </a:moveTo>
                  <a:cubicBezTo>
                    <a:pt x="9" y="0"/>
                    <a:pt x="9" y="0"/>
                    <a:pt x="9" y="0"/>
                  </a:cubicBezTo>
                  <a:cubicBezTo>
                    <a:pt x="7" y="0"/>
                    <a:pt x="5" y="1"/>
                    <a:pt x="3" y="3"/>
                  </a:cubicBezTo>
                  <a:cubicBezTo>
                    <a:pt x="1" y="4"/>
                    <a:pt x="0" y="6"/>
                    <a:pt x="0" y="9"/>
                  </a:cubicBezTo>
                  <a:cubicBezTo>
                    <a:pt x="0" y="25"/>
                    <a:pt x="0" y="25"/>
                    <a:pt x="0" y="25"/>
                  </a:cubicBezTo>
                  <a:cubicBezTo>
                    <a:pt x="0" y="28"/>
                    <a:pt x="1" y="29"/>
                    <a:pt x="3" y="31"/>
                  </a:cubicBezTo>
                  <a:cubicBezTo>
                    <a:pt x="5" y="33"/>
                    <a:pt x="7" y="34"/>
                    <a:pt x="9" y="34"/>
                  </a:cubicBezTo>
                  <a:cubicBezTo>
                    <a:pt x="259" y="34"/>
                    <a:pt x="259" y="34"/>
                    <a:pt x="259" y="34"/>
                  </a:cubicBezTo>
                  <a:cubicBezTo>
                    <a:pt x="261" y="34"/>
                    <a:pt x="263" y="33"/>
                    <a:pt x="265" y="31"/>
                  </a:cubicBezTo>
                  <a:cubicBezTo>
                    <a:pt x="267" y="29"/>
                    <a:pt x="267" y="28"/>
                    <a:pt x="267" y="25"/>
                  </a:cubicBezTo>
                  <a:cubicBezTo>
                    <a:pt x="267" y="9"/>
                    <a:pt x="267" y="9"/>
                    <a:pt x="267" y="9"/>
                  </a:cubicBezTo>
                  <a:cubicBezTo>
                    <a:pt x="267" y="6"/>
                    <a:pt x="267" y="4"/>
                    <a:pt x="265" y="3"/>
                  </a:cubicBezTo>
                  <a:cubicBezTo>
                    <a:pt x="263" y="1"/>
                    <a:pt x="261" y="0"/>
                    <a:pt x="259" y="0"/>
                  </a:cubicBezTo>
                  <a:close/>
                  <a:moveTo>
                    <a:pt x="259" y="0"/>
                  </a:moveTo>
                  <a:cubicBezTo>
                    <a:pt x="259" y="0"/>
                    <a:pt x="259" y="0"/>
                    <a:pt x="2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238"/>
            <p:cNvSpPr>
              <a:spLocks noEditPoints="1"/>
            </p:cNvSpPr>
            <p:nvPr/>
          </p:nvSpPr>
          <p:spPr bwMode="auto">
            <a:xfrm>
              <a:off x="11923713" y="8904288"/>
              <a:ext cx="1006475" cy="128588"/>
            </a:xfrm>
            <a:custGeom>
              <a:avLst/>
              <a:gdLst>
                <a:gd name="T0" fmla="*/ 259 w 267"/>
                <a:gd name="T1" fmla="*/ 0 h 34"/>
                <a:gd name="T2" fmla="*/ 9 w 267"/>
                <a:gd name="T3" fmla="*/ 0 h 34"/>
                <a:gd name="T4" fmla="*/ 3 w 267"/>
                <a:gd name="T5" fmla="*/ 3 h 34"/>
                <a:gd name="T6" fmla="*/ 0 w 267"/>
                <a:gd name="T7" fmla="*/ 9 h 34"/>
                <a:gd name="T8" fmla="*/ 0 w 267"/>
                <a:gd name="T9" fmla="*/ 26 h 34"/>
                <a:gd name="T10" fmla="*/ 3 w 267"/>
                <a:gd name="T11" fmla="*/ 31 h 34"/>
                <a:gd name="T12" fmla="*/ 9 w 267"/>
                <a:gd name="T13" fmla="*/ 34 h 34"/>
                <a:gd name="T14" fmla="*/ 259 w 267"/>
                <a:gd name="T15" fmla="*/ 34 h 34"/>
                <a:gd name="T16" fmla="*/ 265 w 267"/>
                <a:gd name="T17" fmla="*/ 31 h 34"/>
                <a:gd name="T18" fmla="*/ 267 w 267"/>
                <a:gd name="T19" fmla="*/ 26 h 34"/>
                <a:gd name="T20" fmla="*/ 267 w 267"/>
                <a:gd name="T21" fmla="*/ 9 h 34"/>
                <a:gd name="T22" fmla="*/ 265 w 267"/>
                <a:gd name="T23" fmla="*/ 3 h 34"/>
                <a:gd name="T24" fmla="*/ 259 w 267"/>
                <a:gd name="T25" fmla="*/ 0 h 34"/>
                <a:gd name="T26" fmla="*/ 259 w 267"/>
                <a:gd name="T27" fmla="*/ 0 h 34"/>
                <a:gd name="T28" fmla="*/ 259 w 267"/>
                <a:gd name="T2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7" h="34">
                  <a:moveTo>
                    <a:pt x="259" y="0"/>
                  </a:moveTo>
                  <a:cubicBezTo>
                    <a:pt x="9" y="0"/>
                    <a:pt x="9" y="0"/>
                    <a:pt x="9" y="0"/>
                  </a:cubicBezTo>
                  <a:cubicBezTo>
                    <a:pt x="7" y="0"/>
                    <a:pt x="5" y="1"/>
                    <a:pt x="3" y="3"/>
                  </a:cubicBezTo>
                  <a:cubicBezTo>
                    <a:pt x="1" y="5"/>
                    <a:pt x="0" y="7"/>
                    <a:pt x="0" y="9"/>
                  </a:cubicBezTo>
                  <a:cubicBezTo>
                    <a:pt x="0" y="26"/>
                    <a:pt x="0" y="26"/>
                    <a:pt x="0" y="26"/>
                  </a:cubicBezTo>
                  <a:cubicBezTo>
                    <a:pt x="0" y="28"/>
                    <a:pt x="1" y="30"/>
                    <a:pt x="3" y="31"/>
                  </a:cubicBezTo>
                  <a:cubicBezTo>
                    <a:pt x="5" y="33"/>
                    <a:pt x="7" y="34"/>
                    <a:pt x="9" y="34"/>
                  </a:cubicBezTo>
                  <a:cubicBezTo>
                    <a:pt x="259" y="34"/>
                    <a:pt x="259" y="34"/>
                    <a:pt x="259" y="34"/>
                  </a:cubicBezTo>
                  <a:cubicBezTo>
                    <a:pt x="261" y="34"/>
                    <a:pt x="263" y="33"/>
                    <a:pt x="265" y="31"/>
                  </a:cubicBezTo>
                  <a:cubicBezTo>
                    <a:pt x="267" y="30"/>
                    <a:pt x="267" y="28"/>
                    <a:pt x="267" y="26"/>
                  </a:cubicBezTo>
                  <a:cubicBezTo>
                    <a:pt x="267" y="9"/>
                    <a:pt x="267" y="9"/>
                    <a:pt x="267" y="9"/>
                  </a:cubicBezTo>
                  <a:cubicBezTo>
                    <a:pt x="267" y="7"/>
                    <a:pt x="267" y="5"/>
                    <a:pt x="265" y="3"/>
                  </a:cubicBezTo>
                  <a:cubicBezTo>
                    <a:pt x="263" y="1"/>
                    <a:pt x="261" y="0"/>
                    <a:pt x="259" y="0"/>
                  </a:cubicBezTo>
                  <a:close/>
                  <a:moveTo>
                    <a:pt x="259" y="0"/>
                  </a:moveTo>
                  <a:cubicBezTo>
                    <a:pt x="259" y="0"/>
                    <a:pt x="259" y="0"/>
                    <a:pt x="2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2" name="Group 111"/>
          <p:cNvGrpSpPr/>
          <p:nvPr/>
        </p:nvGrpSpPr>
        <p:grpSpPr>
          <a:xfrm>
            <a:off x="13220482" y="6587001"/>
            <a:ext cx="741550" cy="583887"/>
            <a:chOff x="13820775" y="8310563"/>
            <a:chExt cx="1762125" cy="1387475"/>
          </a:xfrm>
          <a:solidFill>
            <a:schemeClr val="tx1"/>
          </a:solidFill>
        </p:grpSpPr>
        <p:sp>
          <p:nvSpPr>
            <p:cNvPr id="113" name="Freeform 242"/>
            <p:cNvSpPr>
              <a:spLocks noEditPoints="1"/>
            </p:cNvSpPr>
            <p:nvPr/>
          </p:nvSpPr>
          <p:spPr bwMode="auto">
            <a:xfrm>
              <a:off x="13820775" y="8812213"/>
              <a:ext cx="376238" cy="382588"/>
            </a:xfrm>
            <a:custGeom>
              <a:avLst/>
              <a:gdLst>
                <a:gd name="T0" fmla="*/ 50 w 100"/>
                <a:gd name="T1" fmla="*/ 0 h 101"/>
                <a:gd name="T2" fmla="*/ 15 w 100"/>
                <a:gd name="T3" fmla="*/ 15 h 101"/>
                <a:gd name="T4" fmla="*/ 0 w 100"/>
                <a:gd name="T5" fmla="*/ 51 h 101"/>
                <a:gd name="T6" fmla="*/ 15 w 100"/>
                <a:gd name="T7" fmla="*/ 86 h 101"/>
                <a:gd name="T8" fmla="*/ 50 w 100"/>
                <a:gd name="T9" fmla="*/ 101 h 101"/>
                <a:gd name="T10" fmla="*/ 86 w 100"/>
                <a:gd name="T11" fmla="*/ 86 h 101"/>
                <a:gd name="T12" fmla="*/ 100 w 100"/>
                <a:gd name="T13" fmla="*/ 51 h 101"/>
                <a:gd name="T14" fmla="*/ 86 w 100"/>
                <a:gd name="T15" fmla="*/ 15 h 101"/>
                <a:gd name="T16" fmla="*/ 50 w 100"/>
                <a:gd name="T17" fmla="*/ 0 h 101"/>
                <a:gd name="T18" fmla="*/ 50 w 100"/>
                <a:gd name="T19" fmla="*/ 0 h 101"/>
                <a:gd name="T20" fmla="*/ 50 w 100"/>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01">
                  <a:moveTo>
                    <a:pt x="50" y="0"/>
                  </a:moveTo>
                  <a:cubicBezTo>
                    <a:pt x="36" y="0"/>
                    <a:pt x="24" y="5"/>
                    <a:pt x="15" y="15"/>
                  </a:cubicBezTo>
                  <a:cubicBezTo>
                    <a:pt x="5" y="25"/>
                    <a:pt x="0" y="37"/>
                    <a:pt x="0" y="51"/>
                  </a:cubicBezTo>
                  <a:cubicBezTo>
                    <a:pt x="0" y="64"/>
                    <a:pt x="5" y="76"/>
                    <a:pt x="15" y="86"/>
                  </a:cubicBezTo>
                  <a:cubicBezTo>
                    <a:pt x="24" y="96"/>
                    <a:pt x="36" y="101"/>
                    <a:pt x="50" y="101"/>
                  </a:cubicBezTo>
                  <a:cubicBezTo>
                    <a:pt x="64" y="101"/>
                    <a:pt x="76" y="96"/>
                    <a:pt x="86" y="86"/>
                  </a:cubicBezTo>
                  <a:cubicBezTo>
                    <a:pt x="95" y="76"/>
                    <a:pt x="100" y="64"/>
                    <a:pt x="100" y="51"/>
                  </a:cubicBezTo>
                  <a:cubicBezTo>
                    <a:pt x="100" y="37"/>
                    <a:pt x="95" y="25"/>
                    <a:pt x="86" y="15"/>
                  </a:cubicBezTo>
                  <a:cubicBezTo>
                    <a:pt x="76" y="5"/>
                    <a:pt x="64" y="0"/>
                    <a:pt x="50" y="0"/>
                  </a:cubicBezTo>
                  <a:close/>
                  <a:moveTo>
                    <a:pt x="50" y="0"/>
                  </a:moveTo>
                  <a:cubicBezTo>
                    <a:pt x="50" y="0"/>
                    <a:pt x="50"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243"/>
            <p:cNvSpPr>
              <a:spLocks noEditPoints="1"/>
            </p:cNvSpPr>
            <p:nvPr/>
          </p:nvSpPr>
          <p:spPr bwMode="auto">
            <a:xfrm>
              <a:off x="13820775" y="8310563"/>
              <a:ext cx="376238" cy="377825"/>
            </a:xfrm>
            <a:custGeom>
              <a:avLst/>
              <a:gdLst>
                <a:gd name="T0" fmla="*/ 50 w 100"/>
                <a:gd name="T1" fmla="*/ 0 h 100"/>
                <a:gd name="T2" fmla="*/ 15 w 100"/>
                <a:gd name="T3" fmla="*/ 15 h 100"/>
                <a:gd name="T4" fmla="*/ 0 w 100"/>
                <a:gd name="T5" fmla="*/ 50 h 100"/>
                <a:gd name="T6" fmla="*/ 15 w 100"/>
                <a:gd name="T7" fmla="*/ 86 h 100"/>
                <a:gd name="T8" fmla="*/ 50 w 100"/>
                <a:gd name="T9" fmla="*/ 100 h 100"/>
                <a:gd name="T10" fmla="*/ 86 w 100"/>
                <a:gd name="T11" fmla="*/ 86 h 100"/>
                <a:gd name="T12" fmla="*/ 100 w 100"/>
                <a:gd name="T13" fmla="*/ 50 h 100"/>
                <a:gd name="T14" fmla="*/ 86 w 100"/>
                <a:gd name="T15" fmla="*/ 15 h 100"/>
                <a:gd name="T16" fmla="*/ 50 w 100"/>
                <a:gd name="T17" fmla="*/ 0 h 100"/>
                <a:gd name="T18" fmla="*/ 50 w 100"/>
                <a:gd name="T19" fmla="*/ 0 h 100"/>
                <a:gd name="T20" fmla="*/ 50 w 100"/>
                <a:gd name="T2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00">
                  <a:moveTo>
                    <a:pt x="50" y="0"/>
                  </a:moveTo>
                  <a:cubicBezTo>
                    <a:pt x="36" y="0"/>
                    <a:pt x="24" y="5"/>
                    <a:pt x="15" y="15"/>
                  </a:cubicBezTo>
                  <a:cubicBezTo>
                    <a:pt x="5" y="24"/>
                    <a:pt x="0" y="36"/>
                    <a:pt x="0" y="50"/>
                  </a:cubicBezTo>
                  <a:cubicBezTo>
                    <a:pt x="0" y="64"/>
                    <a:pt x="5" y="76"/>
                    <a:pt x="15" y="86"/>
                  </a:cubicBezTo>
                  <a:cubicBezTo>
                    <a:pt x="24" y="95"/>
                    <a:pt x="36" y="100"/>
                    <a:pt x="50" y="100"/>
                  </a:cubicBezTo>
                  <a:cubicBezTo>
                    <a:pt x="64" y="100"/>
                    <a:pt x="76" y="95"/>
                    <a:pt x="86" y="86"/>
                  </a:cubicBezTo>
                  <a:cubicBezTo>
                    <a:pt x="95" y="76"/>
                    <a:pt x="100" y="64"/>
                    <a:pt x="100" y="50"/>
                  </a:cubicBezTo>
                  <a:cubicBezTo>
                    <a:pt x="100" y="36"/>
                    <a:pt x="95" y="24"/>
                    <a:pt x="86" y="15"/>
                  </a:cubicBezTo>
                  <a:cubicBezTo>
                    <a:pt x="76" y="5"/>
                    <a:pt x="64" y="0"/>
                    <a:pt x="50" y="0"/>
                  </a:cubicBezTo>
                  <a:close/>
                  <a:moveTo>
                    <a:pt x="50" y="0"/>
                  </a:moveTo>
                  <a:cubicBezTo>
                    <a:pt x="50" y="0"/>
                    <a:pt x="50"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244"/>
            <p:cNvSpPr>
              <a:spLocks noEditPoints="1"/>
            </p:cNvSpPr>
            <p:nvPr/>
          </p:nvSpPr>
          <p:spPr bwMode="auto">
            <a:xfrm>
              <a:off x="13820775" y="9318625"/>
              <a:ext cx="376238" cy="379413"/>
            </a:xfrm>
            <a:custGeom>
              <a:avLst/>
              <a:gdLst>
                <a:gd name="T0" fmla="*/ 50 w 100"/>
                <a:gd name="T1" fmla="*/ 0 h 100"/>
                <a:gd name="T2" fmla="*/ 15 w 100"/>
                <a:gd name="T3" fmla="*/ 15 h 100"/>
                <a:gd name="T4" fmla="*/ 0 w 100"/>
                <a:gd name="T5" fmla="*/ 50 h 100"/>
                <a:gd name="T6" fmla="*/ 15 w 100"/>
                <a:gd name="T7" fmla="*/ 85 h 100"/>
                <a:gd name="T8" fmla="*/ 50 w 100"/>
                <a:gd name="T9" fmla="*/ 100 h 100"/>
                <a:gd name="T10" fmla="*/ 86 w 100"/>
                <a:gd name="T11" fmla="*/ 85 h 100"/>
                <a:gd name="T12" fmla="*/ 100 w 100"/>
                <a:gd name="T13" fmla="*/ 50 h 100"/>
                <a:gd name="T14" fmla="*/ 86 w 100"/>
                <a:gd name="T15" fmla="*/ 15 h 100"/>
                <a:gd name="T16" fmla="*/ 50 w 100"/>
                <a:gd name="T17" fmla="*/ 0 h 100"/>
                <a:gd name="T18" fmla="*/ 50 w 100"/>
                <a:gd name="T19" fmla="*/ 0 h 100"/>
                <a:gd name="T20" fmla="*/ 50 w 100"/>
                <a:gd name="T2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00">
                  <a:moveTo>
                    <a:pt x="50" y="0"/>
                  </a:moveTo>
                  <a:cubicBezTo>
                    <a:pt x="36" y="0"/>
                    <a:pt x="24" y="5"/>
                    <a:pt x="15" y="15"/>
                  </a:cubicBezTo>
                  <a:cubicBezTo>
                    <a:pt x="5" y="24"/>
                    <a:pt x="0" y="36"/>
                    <a:pt x="0" y="50"/>
                  </a:cubicBezTo>
                  <a:cubicBezTo>
                    <a:pt x="0" y="64"/>
                    <a:pt x="5" y="76"/>
                    <a:pt x="15" y="85"/>
                  </a:cubicBezTo>
                  <a:cubicBezTo>
                    <a:pt x="24" y="95"/>
                    <a:pt x="36" y="100"/>
                    <a:pt x="50" y="100"/>
                  </a:cubicBezTo>
                  <a:cubicBezTo>
                    <a:pt x="64" y="100"/>
                    <a:pt x="76" y="95"/>
                    <a:pt x="86" y="85"/>
                  </a:cubicBezTo>
                  <a:cubicBezTo>
                    <a:pt x="95" y="76"/>
                    <a:pt x="100" y="64"/>
                    <a:pt x="100" y="50"/>
                  </a:cubicBezTo>
                  <a:cubicBezTo>
                    <a:pt x="100" y="36"/>
                    <a:pt x="95" y="24"/>
                    <a:pt x="86" y="15"/>
                  </a:cubicBezTo>
                  <a:cubicBezTo>
                    <a:pt x="76" y="5"/>
                    <a:pt x="64" y="0"/>
                    <a:pt x="50" y="0"/>
                  </a:cubicBezTo>
                  <a:close/>
                  <a:moveTo>
                    <a:pt x="50" y="0"/>
                  </a:moveTo>
                  <a:cubicBezTo>
                    <a:pt x="50" y="0"/>
                    <a:pt x="50"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245"/>
            <p:cNvSpPr>
              <a:spLocks noEditPoints="1"/>
            </p:cNvSpPr>
            <p:nvPr/>
          </p:nvSpPr>
          <p:spPr bwMode="auto">
            <a:xfrm>
              <a:off x="14322425" y="8374063"/>
              <a:ext cx="1260475" cy="249238"/>
            </a:xfrm>
            <a:custGeom>
              <a:avLst/>
              <a:gdLst>
                <a:gd name="T0" fmla="*/ 332 w 334"/>
                <a:gd name="T1" fmla="*/ 2 h 66"/>
                <a:gd name="T2" fmla="*/ 326 w 334"/>
                <a:gd name="T3" fmla="*/ 0 h 66"/>
                <a:gd name="T4" fmla="*/ 9 w 334"/>
                <a:gd name="T5" fmla="*/ 0 h 66"/>
                <a:gd name="T6" fmla="*/ 3 w 334"/>
                <a:gd name="T7" fmla="*/ 2 h 66"/>
                <a:gd name="T8" fmla="*/ 0 w 334"/>
                <a:gd name="T9" fmla="*/ 8 h 66"/>
                <a:gd name="T10" fmla="*/ 0 w 334"/>
                <a:gd name="T11" fmla="*/ 58 h 66"/>
                <a:gd name="T12" fmla="*/ 3 w 334"/>
                <a:gd name="T13" fmla="*/ 64 h 66"/>
                <a:gd name="T14" fmla="*/ 9 w 334"/>
                <a:gd name="T15" fmla="*/ 66 h 66"/>
                <a:gd name="T16" fmla="*/ 326 w 334"/>
                <a:gd name="T17" fmla="*/ 66 h 66"/>
                <a:gd name="T18" fmla="*/ 332 w 334"/>
                <a:gd name="T19" fmla="*/ 64 h 66"/>
                <a:gd name="T20" fmla="*/ 334 w 334"/>
                <a:gd name="T21" fmla="*/ 58 h 66"/>
                <a:gd name="T22" fmla="*/ 334 w 334"/>
                <a:gd name="T23" fmla="*/ 8 h 66"/>
                <a:gd name="T24" fmla="*/ 332 w 334"/>
                <a:gd name="T25" fmla="*/ 2 h 66"/>
                <a:gd name="T26" fmla="*/ 332 w 334"/>
                <a:gd name="T27" fmla="*/ 2 h 66"/>
                <a:gd name="T28" fmla="*/ 332 w 334"/>
                <a:gd name="T29" fmla="*/ 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4" h="66">
                  <a:moveTo>
                    <a:pt x="332" y="2"/>
                  </a:moveTo>
                  <a:cubicBezTo>
                    <a:pt x="330" y="1"/>
                    <a:pt x="328" y="0"/>
                    <a:pt x="326" y="0"/>
                  </a:cubicBezTo>
                  <a:cubicBezTo>
                    <a:pt x="9" y="0"/>
                    <a:pt x="9" y="0"/>
                    <a:pt x="9" y="0"/>
                  </a:cubicBezTo>
                  <a:cubicBezTo>
                    <a:pt x="7" y="0"/>
                    <a:pt x="5" y="1"/>
                    <a:pt x="3" y="2"/>
                  </a:cubicBezTo>
                  <a:cubicBezTo>
                    <a:pt x="1" y="4"/>
                    <a:pt x="0" y="6"/>
                    <a:pt x="0" y="8"/>
                  </a:cubicBezTo>
                  <a:cubicBezTo>
                    <a:pt x="0" y="58"/>
                    <a:pt x="0" y="58"/>
                    <a:pt x="0" y="58"/>
                  </a:cubicBezTo>
                  <a:cubicBezTo>
                    <a:pt x="0" y="60"/>
                    <a:pt x="1" y="62"/>
                    <a:pt x="3" y="64"/>
                  </a:cubicBezTo>
                  <a:cubicBezTo>
                    <a:pt x="5" y="66"/>
                    <a:pt x="7" y="66"/>
                    <a:pt x="9" y="66"/>
                  </a:cubicBezTo>
                  <a:cubicBezTo>
                    <a:pt x="326" y="66"/>
                    <a:pt x="326" y="66"/>
                    <a:pt x="326" y="66"/>
                  </a:cubicBezTo>
                  <a:cubicBezTo>
                    <a:pt x="328" y="66"/>
                    <a:pt x="330" y="66"/>
                    <a:pt x="332" y="64"/>
                  </a:cubicBezTo>
                  <a:cubicBezTo>
                    <a:pt x="333" y="62"/>
                    <a:pt x="334" y="60"/>
                    <a:pt x="334" y="58"/>
                  </a:cubicBezTo>
                  <a:cubicBezTo>
                    <a:pt x="334" y="8"/>
                    <a:pt x="334" y="8"/>
                    <a:pt x="334" y="8"/>
                  </a:cubicBezTo>
                  <a:cubicBezTo>
                    <a:pt x="334" y="6"/>
                    <a:pt x="333" y="4"/>
                    <a:pt x="332" y="2"/>
                  </a:cubicBezTo>
                  <a:close/>
                  <a:moveTo>
                    <a:pt x="332" y="2"/>
                  </a:moveTo>
                  <a:cubicBezTo>
                    <a:pt x="332" y="2"/>
                    <a:pt x="332" y="2"/>
                    <a:pt x="332"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246"/>
            <p:cNvSpPr>
              <a:spLocks noEditPoints="1"/>
            </p:cNvSpPr>
            <p:nvPr/>
          </p:nvSpPr>
          <p:spPr bwMode="auto">
            <a:xfrm>
              <a:off x="14322425" y="8877300"/>
              <a:ext cx="1260475" cy="252413"/>
            </a:xfrm>
            <a:custGeom>
              <a:avLst/>
              <a:gdLst>
                <a:gd name="T0" fmla="*/ 326 w 334"/>
                <a:gd name="T1" fmla="*/ 0 h 67"/>
                <a:gd name="T2" fmla="*/ 9 w 334"/>
                <a:gd name="T3" fmla="*/ 0 h 67"/>
                <a:gd name="T4" fmla="*/ 3 w 334"/>
                <a:gd name="T5" fmla="*/ 3 h 67"/>
                <a:gd name="T6" fmla="*/ 0 w 334"/>
                <a:gd name="T7" fmla="*/ 9 h 67"/>
                <a:gd name="T8" fmla="*/ 0 w 334"/>
                <a:gd name="T9" fmla="*/ 59 h 67"/>
                <a:gd name="T10" fmla="*/ 3 w 334"/>
                <a:gd name="T11" fmla="*/ 64 h 67"/>
                <a:gd name="T12" fmla="*/ 9 w 334"/>
                <a:gd name="T13" fmla="*/ 67 h 67"/>
                <a:gd name="T14" fmla="*/ 326 w 334"/>
                <a:gd name="T15" fmla="*/ 67 h 67"/>
                <a:gd name="T16" fmla="*/ 332 w 334"/>
                <a:gd name="T17" fmla="*/ 64 h 67"/>
                <a:gd name="T18" fmla="*/ 334 w 334"/>
                <a:gd name="T19" fmla="*/ 59 h 67"/>
                <a:gd name="T20" fmla="*/ 334 w 334"/>
                <a:gd name="T21" fmla="*/ 9 h 67"/>
                <a:gd name="T22" fmla="*/ 332 w 334"/>
                <a:gd name="T23" fmla="*/ 3 h 67"/>
                <a:gd name="T24" fmla="*/ 326 w 334"/>
                <a:gd name="T25" fmla="*/ 0 h 67"/>
                <a:gd name="T26" fmla="*/ 326 w 334"/>
                <a:gd name="T27" fmla="*/ 0 h 67"/>
                <a:gd name="T28" fmla="*/ 326 w 334"/>
                <a:gd name="T2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4" h="67">
                  <a:moveTo>
                    <a:pt x="326" y="0"/>
                  </a:moveTo>
                  <a:cubicBezTo>
                    <a:pt x="9" y="0"/>
                    <a:pt x="9" y="0"/>
                    <a:pt x="9" y="0"/>
                  </a:cubicBezTo>
                  <a:cubicBezTo>
                    <a:pt x="7" y="0"/>
                    <a:pt x="5" y="1"/>
                    <a:pt x="3" y="3"/>
                  </a:cubicBezTo>
                  <a:cubicBezTo>
                    <a:pt x="1" y="4"/>
                    <a:pt x="0" y="6"/>
                    <a:pt x="0" y="9"/>
                  </a:cubicBezTo>
                  <a:cubicBezTo>
                    <a:pt x="0" y="59"/>
                    <a:pt x="0" y="59"/>
                    <a:pt x="0" y="59"/>
                  </a:cubicBezTo>
                  <a:cubicBezTo>
                    <a:pt x="0" y="61"/>
                    <a:pt x="1" y="63"/>
                    <a:pt x="3" y="64"/>
                  </a:cubicBezTo>
                  <a:cubicBezTo>
                    <a:pt x="5" y="66"/>
                    <a:pt x="7" y="67"/>
                    <a:pt x="9" y="67"/>
                  </a:cubicBezTo>
                  <a:cubicBezTo>
                    <a:pt x="326" y="67"/>
                    <a:pt x="326" y="67"/>
                    <a:pt x="326" y="67"/>
                  </a:cubicBezTo>
                  <a:cubicBezTo>
                    <a:pt x="328" y="67"/>
                    <a:pt x="330" y="66"/>
                    <a:pt x="332" y="64"/>
                  </a:cubicBezTo>
                  <a:cubicBezTo>
                    <a:pt x="333" y="63"/>
                    <a:pt x="334" y="61"/>
                    <a:pt x="334" y="59"/>
                  </a:cubicBezTo>
                  <a:cubicBezTo>
                    <a:pt x="334" y="9"/>
                    <a:pt x="334" y="9"/>
                    <a:pt x="334" y="9"/>
                  </a:cubicBezTo>
                  <a:cubicBezTo>
                    <a:pt x="334" y="6"/>
                    <a:pt x="333" y="4"/>
                    <a:pt x="332" y="3"/>
                  </a:cubicBezTo>
                  <a:cubicBezTo>
                    <a:pt x="330" y="1"/>
                    <a:pt x="328" y="0"/>
                    <a:pt x="326" y="0"/>
                  </a:cubicBezTo>
                  <a:close/>
                  <a:moveTo>
                    <a:pt x="326" y="0"/>
                  </a:moveTo>
                  <a:cubicBezTo>
                    <a:pt x="326" y="0"/>
                    <a:pt x="326" y="0"/>
                    <a:pt x="3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47"/>
            <p:cNvSpPr>
              <a:spLocks noEditPoints="1"/>
            </p:cNvSpPr>
            <p:nvPr/>
          </p:nvSpPr>
          <p:spPr bwMode="auto">
            <a:xfrm>
              <a:off x="14322425" y="9383713"/>
              <a:ext cx="1260475" cy="249238"/>
            </a:xfrm>
            <a:custGeom>
              <a:avLst/>
              <a:gdLst>
                <a:gd name="T0" fmla="*/ 326 w 334"/>
                <a:gd name="T1" fmla="*/ 0 h 66"/>
                <a:gd name="T2" fmla="*/ 9 w 334"/>
                <a:gd name="T3" fmla="*/ 0 h 66"/>
                <a:gd name="T4" fmla="*/ 3 w 334"/>
                <a:gd name="T5" fmla="*/ 2 h 66"/>
                <a:gd name="T6" fmla="*/ 0 w 334"/>
                <a:gd name="T7" fmla="*/ 8 h 66"/>
                <a:gd name="T8" fmla="*/ 0 w 334"/>
                <a:gd name="T9" fmla="*/ 58 h 66"/>
                <a:gd name="T10" fmla="*/ 3 w 334"/>
                <a:gd name="T11" fmla="*/ 64 h 66"/>
                <a:gd name="T12" fmla="*/ 9 w 334"/>
                <a:gd name="T13" fmla="*/ 66 h 66"/>
                <a:gd name="T14" fmla="*/ 326 w 334"/>
                <a:gd name="T15" fmla="*/ 66 h 66"/>
                <a:gd name="T16" fmla="*/ 332 w 334"/>
                <a:gd name="T17" fmla="*/ 64 h 66"/>
                <a:gd name="T18" fmla="*/ 334 w 334"/>
                <a:gd name="T19" fmla="*/ 58 h 66"/>
                <a:gd name="T20" fmla="*/ 334 w 334"/>
                <a:gd name="T21" fmla="*/ 8 h 66"/>
                <a:gd name="T22" fmla="*/ 332 w 334"/>
                <a:gd name="T23" fmla="*/ 2 h 66"/>
                <a:gd name="T24" fmla="*/ 326 w 334"/>
                <a:gd name="T25" fmla="*/ 0 h 66"/>
                <a:gd name="T26" fmla="*/ 326 w 334"/>
                <a:gd name="T27" fmla="*/ 0 h 66"/>
                <a:gd name="T28" fmla="*/ 326 w 334"/>
                <a:gd name="T2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4" h="66">
                  <a:moveTo>
                    <a:pt x="326" y="0"/>
                  </a:moveTo>
                  <a:cubicBezTo>
                    <a:pt x="9" y="0"/>
                    <a:pt x="9" y="0"/>
                    <a:pt x="9" y="0"/>
                  </a:cubicBezTo>
                  <a:cubicBezTo>
                    <a:pt x="7" y="0"/>
                    <a:pt x="5" y="0"/>
                    <a:pt x="3" y="2"/>
                  </a:cubicBezTo>
                  <a:cubicBezTo>
                    <a:pt x="1" y="4"/>
                    <a:pt x="0" y="6"/>
                    <a:pt x="0" y="8"/>
                  </a:cubicBezTo>
                  <a:cubicBezTo>
                    <a:pt x="0" y="58"/>
                    <a:pt x="0" y="58"/>
                    <a:pt x="0" y="58"/>
                  </a:cubicBezTo>
                  <a:cubicBezTo>
                    <a:pt x="0" y="60"/>
                    <a:pt x="1" y="62"/>
                    <a:pt x="3" y="64"/>
                  </a:cubicBezTo>
                  <a:cubicBezTo>
                    <a:pt x="5" y="66"/>
                    <a:pt x="7" y="66"/>
                    <a:pt x="9" y="66"/>
                  </a:cubicBezTo>
                  <a:cubicBezTo>
                    <a:pt x="326" y="66"/>
                    <a:pt x="326" y="66"/>
                    <a:pt x="326" y="66"/>
                  </a:cubicBezTo>
                  <a:cubicBezTo>
                    <a:pt x="328" y="66"/>
                    <a:pt x="330" y="66"/>
                    <a:pt x="332" y="64"/>
                  </a:cubicBezTo>
                  <a:cubicBezTo>
                    <a:pt x="333" y="62"/>
                    <a:pt x="334" y="60"/>
                    <a:pt x="334" y="58"/>
                  </a:cubicBezTo>
                  <a:cubicBezTo>
                    <a:pt x="334" y="8"/>
                    <a:pt x="334" y="8"/>
                    <a:pt x="334" y="8"/>
                  </a:cubicBezTo>
                  <a:cubicBezTo>
                    <a:pt x="334" y="6"/>
                    <a:pt x="333" y="4"/>
                    <a:pt x="332" y="2"/>
                  </a:cubicBezTo>
                  <a:cubicBezTo>
                    <a:pt x="330" y="0"/>
                    <a:pt x="328" y="0"/>
                    <a:pt x="326" y="0"/>
                  </a:cubicBezTo>
                  <a:close/>
                  <a:moveTo>
                    <a:pt x="326" y="0"/>
                  </a:moveTo>
                  <a:cubicBezTo>
                    <a:pt x="326" y="0"/>
                    <a:pt x="326" y="0"/>
                    <a:pt x="3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9" name="Freeform 251"/>
          <p:cNvSpPr>
            <a:spLocks noEditPoints="1"/>
          </p:cNvSpPr>
          <p:nvPr/>
        </p:nvSpPr>
        <p:spPr bwMode="auto">
          <a:xfrm>
            <a:off x="7163956" y="6587001"/>
            <a:ext cx="585891" cy="583887"/>
          </a:xfrm>
          <a:custGeom>
            <a:avLst/>
            <a:gdLst>
              <a:gd name="T0" fmla="*/ 367 w 368"/>
              <a:gd name="T1" fmla="*/ 14 h 367"/>
              <a:gd name="T2" fmla="*/ 362 w 368"/>
              <a:gd name="T3" fmla="*/ 5 h 367"/>
              <a:gd name="T4" fmla="*/ 350 w 368"/>
              <a:gd name="T5" fmla="*/ 0 h 367"/>
              <a:gd name="T6" fmla="*/ 343 w 368"/>
              <a:gd name="T7" fmla="*/ 2 h 367"/>
              <a:gd name="T8" fmla="*/ 9 w 368"/>
              <a:gd name="T9" fmla="*/ 169 h 367"/>
              <a:gd name="T10" fmla="*/ 2 w 368"/>
              <a:gd name="T11" fmla="*/ 176 h 367"/>
              <a:gd name="T12" fmla="*/ 0 w 368"/>
              <a:gd name="T13" fmla="*/ 187 h 367"/>
              <a:gd name="T14" fmla="*/ 6 w 368"/>
              <a:gd name="T15" fmla="*/ 197 h 367"/>
              <a:gd name="T16" fmla="*/ 17 w 368"/>
              <a:gd name="T17" fmla="*/ 200 h 367"/>
              <a:gd name="T18" fmla="*/ 167 w 368"/>
              <a:gd name="T19" fmla="*/ 200 h 367"/>
              <a:gd name="T20" fmla="*/ 167 w 368"/>
              <a:gd name="T21" fmla="*/ 350 h 367"/>
              <a:gd name="T22" fmla="*/ 170 w 368"/>
              <a:gd name="T23" fmla="*/ 361 h 367"/>
              <a:gd name="T24" fmla="*/ 180 w 368"/>
              <a:gd name="T25" fmla="*/ 367 h 367"/>
              <a:gd name="T26" fmla="*/ 183 w 368"/>
              <a:gd name="T27" fmla="*/ 367 h 367"/>
              <a:gd name="T28" fmla="*/ 198 w 368"/>
              <a:gd name="T29" fmla="*/ 358 h 367"/>
              <a:gd name="T30" fmla="*/ 365 w 368"/>
              <a:gd name="T31" fmla="*/ 24 h 367"/>
              <a:gd name="T32" fmla="*/ 367 w 368"/>
              <a:gd name="T33" fmla="*/ 14 h 367"/>
              <a:gd name="T34" fmla="*/ 367 w 368"/>
              <a:gd name="T35" fmla="*/ 14 h 367"/>
              <a:gd name="T36" fmla="*/ 367 w 368"/>
              <a:gd name="T37" fmla="*/ 14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8" h="367">
                <a:moveTo>
                  <a:pt x="367" y="14"/>
                </a:moveTo>
                <a:cubicBezTo>
                  <a:pt x="366" y="10"/>
                  <a:pt x="365" y="7"/>
                  <a:pt x="362" y="5"/>
                </a:cubicBezTo>
                <a:cubicBezTo>
                  <a:pt x="359" y="2"/>
                  <a:pt x="355" y="0"/>
                  <a:pt x="350" y="0"/>
                </a:cubicBezTo>
                <a:cubicBezTo>
                  <a:pt x="348" y="0"/>
                  <a:pt x="345" y="1"/>
                  <a:pt x="343" y="2"/>
                </a:cubicBezTo>
                <a:cubicBezTo>
                  <a:pt x="9" y="169"/>
                  <a:pt x="9" y="169"/>
                  <a:pt x="9" y="169"/>
                </a:cubicBezTo>
                <a:cubicBezTo>
                  <a:pt x="6" y="170"/>
                  <a:pt x="3" y="173"/>
                  <a:pt x="2" y="176"/>
                </a:cubicBezTo>
                <a:cubicBezTo>
                  <a:pt x="0" y="180"/>
                  <a:pt x="0" y="184"/>
                  <a:pt x="0" y="187"/>
                </a:cubicBezTo>
                <a:cubicBezTo>
                  <a:pt x="1" y="191"/>
                  <a:pt x="3" y="194"/>
                  <a:pt x="6" y="197"/>
                </a:cubicBezTo>
                <a:cubicBezTo>
                  <a:pt x="9" y="199"/>
                  <a:pt x="13" y="200"/>
                  <a:pt x="17" y="200"/>
                </a:cubicBezTo>
                <a:cubicBezTo>
                  <a:pt x="167" y="200"/>
                  <a:pt x="167" y="200"/>
                  <a:pt x="167" y="200"/>
                </a:cubicBezTo>
                <a:cubicBezTo>
                  <a:pt x="167" y="350"/>
                  <a:pt x="167" y="350"/>
                  <a:pt x="167" y="350"/>
                </a:cubicBezTo>
                <a:cubicBezTo>
                  <a:pt x="167" y="354"/>
                  <a:pt x="168" y="358"/>
                  <a:pt x="170" y="361"/>
                </a:cubicBezTo>
                <a:cubicBezTo>
                  <a:pt x="173" y="364"/>
                  <a:pt x="176" y="366"/>
                  <a:pt x="180" y="367"/>
                </a:cubicBezTo>
                <a:cubicBezTo>
                  <a:pt x="181" y="367"/>
                  <a:pt x="183" y="367"/>
                  <a:pt x="183" y="367"/>
                </a:cubicBezTo>
                <a:cubicBezTo>
                  <a:pt x="190" y="367"/>
                  <a:pt x="195" y="364"/>
                  <a:pt x="198" y="358"/>
                </a:cubicBezTo>
                <a:cubicBezTo>
                  <a:pt x="365" y="24"/>
                  <a:pt x="365" y="24"/>
                  <a:pt x="365" y="24"/>
                </a:cubicBezTo>
                <a:cubicBezTo>
                  <a:pt x="367" y="21"/>
                  <a:pt x="368" y="18"/>
                  <a:pt x="367" y="14"/>
                </a:cubicBezTo>
                <a:close/>
                <a:moveTo>
                  <a:pt x="367" y="14"/>
                </a:moveTo>
                <a:cubicBezTo>
                  <a:pt x="367" y="14"/>
                  <a:pt x="367" y="14"/>
                  <a:pt x="367" y="1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255"/>
          <p:cNvSpPr>
            <a:spLocks noEditPoints="1"/>
          </p:cNvSpPr>
          <p:nvPr/>
        </p:nvSpPr>
        <p:spPr bwMode="auto">
          <a:xfrm>
            <a:off x="14603459" y="1980638"/>
            <a:ext cx="438675" cy="535478"/>
          </a:xfrm>
          <a:custGeom>
            <a:avLst/>
            <a:gdLst>
              <a:gd name="T0" fmla="*/ 293 w 300"/>
              <a:gd name="T1" fmla="*/ 174 h 367"/>
              <a:gd name="T2" fmla="*/ 275 w 300"/>
              <a:gd name="T3" fmla="*/ 167 h 367"/>
              <a:gd name="T4" fmla="*/ 267 w 300"/>
              <a:gd name="T5" fmla="*/ 167 h 367"/>
              <a:gd name="T6" fmla="*/ 267 w 300"/>
              <a:gd name="T7" fmla="*/ 117 h 367"/>
              <a:gd name="T8" fmla="*/ 233 w 300"/>
              <a:gd name="T9" fmla="*/ 34 h 367"/>
              <a:gd name="T10" fmla="*/ 150 w 300"/>
              <a:gd name="T11" fmla="*/ 0 h 367"/>
              <a:gd name="T12" fmla="*/ 68 w 300"/>
              <a:gd name="T13" fmla="*/ 34 h 367"/>
              <a:gd name="T14" fmla="*/ 33 w 300"/>
              <a:gd name="T15" fmla="*/ 117 h 367"/>
              <a:gd name="T16" fmla="*/ 33 w 300"/>
              <a:gd name="T17" fmla="*/ 167 h 367"/>
              <a:gd name="T18" fmla="*/ 25 w 300"/>
              <a:gd name="T19" fmla="*/ 167 h 367"/>
              <a:gd name="T20" fmla="*/ 7 w 300"/>
              <a:gd name="T21" fmla="*/ 174 h 367"/>
              <a:gd name="T22" fmla="*/ 0 w 300"/>
              <a:gd name="T23" fmla="*/ 192 h 367"/>
              <a:gd name="T24" fmla="*/ 0 w 300"/>
              <a:gd name="T25" fmla="*/ 342 h 367"/>
              <a:gd name="T26" fmla="*/ 7 w 300"/>
              <a:gd name="T27" fmla="*/ 360 h 367"/>
              <a:gd name="T28" fmla="*/ 25 w 300"/>
              <a:gd name="T29" fmla="*/ 367 h 367"/>
              <a:gd name="T30" fmla="*/ 275 w 300"/>
              <a:gd name="T31" fmla="*/ 367 h 367"/>
              <a:gd name="T32" fmla="*/ 293 w 300"/>
              <a:gd name="T33" fmla="*/ 360 h 367"/>
              <a:gd name="T34" fmla="*/ 300 w 300"/>
              <a:gd name="T35" fmla="*/ 342 h 367"/>
              <a:gd name="T36" fmla="*/ 300 w 300"/>
              <a:gd name="T37" fmla="*/ 192 h 367"/>
              <a:gd name="T38" fmla="*/ 293 w 300"/>
              <a:gd name="T39" fmla="*/ 174 h 367"/>
              <a:gd name="T40" fmla="*/ 217 w 300"/>
              <a:gd name="T41" fmla="*/ 167 h 367"/>
              <a:gd name="T42" fmla="*/ 83 w 300"/>
              <a:gd name="T43" fmla="*/ 167 h 367"/>
              <a:gd name="T44" fmla="*/ 83 w 300"/>
              <a:gd name="T45" fmla="*/ 117 h 367"/>
              <a:gd name="T46" fmla="*/ 103 w 300"/>
              <a:gd name="T47" fmla="*/ 70 h 367"/>
              <a:gd name="T48" fmla="*/ 150 w 300"/>
              <a:gd name="T49" fmla="*/ 50 h 367"/>
              <a:gd name="T50" fmla="*/ 197 w 300"/>
              <a:gd name="T51" fmla="*/ 70 h 367"/>
              <a:gd name="T52" fmla="*/ 217 w 300"/>
              <a:gd name="T53" fmla="*/ 117 h 367"/>
              <a:gd name="T54" fmla="*/ 217 w 300"/>
              <a:gd name="T55" fmla="*/ 167 h 367"/>
              <a:gd name="T56" fmla="*/ 217 w 300"/>
              <a:gd name="T57" fmla="*/ 167 h 367"/>
              <a:gd name="T58" fmla="*/ 217 w 300"/>
              <a:gd name="T59" fmla="*/ 1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0" h="367">
                <a:moveTo>
                  <a:pt x="293" y="174"/>
                </a:moveTo>
                <a:cubicBezTo>
                  <a:pt x="288" y="169"/>
                  <a:pt x="282" y="167"/>
                  <a:pt x="275" y="167"/>
                </a:cubicBezTo>
                <a:cubicBezTo>
                  <a:pt x="267" y="167"/>
                  <a:pt x="267" y="167"/>
                  <a:pt x="267" y="167"/>
                </a:cubicBezTo>
                <a:cubicBezTo>
                  <a:pt x="267" y="117"/>
                  <a:pt x="267" y="117"/>
                  <a:pt x="267" y="117"/>
                </a:cubicBezTo>
                <a:cubicBezTo>
                  <a:pt x="267" y="85"/>
                  <a:pt x="256" y="57"/>
                  <a:pt x="233" y="34"/>
                </a:cubicBezTo>
                <a:cubicBezTo>
                  <a:pt x="210" y="11"/>
                  <a:pt x="182" y="0"/>
                  <a:pt x="150" y="0"/>
                </a:cubicBezTo>
                <a:cubicBezTo>
                  <a:pt x="118" y="0"/>
                  <a:pt x="91" y="11"/>
                  <a:pt x="68" y="34"/>
                </a:cubicBezTo>
                <a:cubicBezTo>
                  <a:pt x="45" y="57"/>
                  <a:pt x="33" y="85"/>
                  <a:pt x="33" y="117"/>
                </a:cubicBezTo>
                <a:cubicBezTo>
                  <a:pt x="33" y="167"/>
                  <a:pt x="33" y="167"/>
                  <a:pt x="33" y="167"/>
                </a:cubicBezTo>
                <a:cubicBezTo>
                  <a:pt x="25" y="167"/>
                  <a:pt x="25" y="167"/>
                  <a:pt x="25" y="167"/>
                </a:cubicBezTo>
                <a:cubicBezTo>
                  <a:pt x="18" y="167"/>
                  <a:pt x="12" y="169"/>
                  <a:pt x="7" y="174"/>
                </a:cubicBezTo>
                <a:cubicBezTo>
                  <a:pt x="2" y="179"/>
                  <a:pt x="0" y="185"/>
                  <a:pt x="0" y="192"/>
                </a:cubicBezTo>
                <a:cubicBezTo>
                  <a:pt x="0" y="342"/>
                  <a:pt x="0" y="342"/>
                  <a:pt x="0" y="342"/>
                </a:cubicBezTo>
                <a:cubicBezTo>
                  <a:pt x="0" y="349"/>
                  <a:pt x="2" y="355"/>
                  <a:pt x="7" y="360"/>
                </a:cubicBezTo>
                <a:cubicBezTo>
                  <a:pt x="12" y="365"/>
                  <a:pt x="18" y="367"/>
                  <a:pt x="25" y="367"/>
                </a:cubicBezTo>
                <a:cubicBezTo>
                  <a:pt x="275" y="367"/>
                  <a:pt x="275" y="367"/>
                  <a:pt x="275" y="367"/>
                </a:cubicBezTo>
                <a:cubicBezTo>
                  <a:pt x="282" y="367"/>
                  <a:pt x="288" y="365"/>
                  <a:pt x="293" y="360"/>
                </a:cubicBezTo>
                <a:cubicBezTo>
                  <a:pt x="298" y="355"/>
                  <a:pt x="300" y="349"/>
                  <a:pt x="300" y="342"/>
                </a:cubicBezTo>
                <a:cubicBezTo>
                  <a:pt x="300" y="192"/>
                  <a:pt x="300" y="192"/>
                  <a:pt x="300" y="192"/>
                </a:cubicBezTo>
                <a:cubicBezTo>
                  <a:pt x="300" y="185"/>
                  <a:pt x="298" y="179"/>
                  <a:pt x="293" y="174"/>
                </a:cubicBezTo>
                <a:close/>
                <a:moveTo>
                  <a:pt x="217" y="167"/>
                </a:moveTo>
                <a:cubicBezTo>
                  <a:pt x="83" y="167"/>
                  <a:pt x="83" y="167"/>
                  <a:pt x="83" y="167"/>
                </a:cubicBezTo>
                <a:cubicBezTo>
                  <a:pt x="83" y="117"/>
                  <a:pt x="83" y="117"/>
                  <a:pt x="83" y="117"/>
                </a:cubicBezTo>
                <a:cubicBezTo>
                  <a:pt x="83" y="98"/>
                  <a:pt x="90" y="83"/>
                  <a:pt x="103" y="70"/>
                </a:cubicBezTo>
                <a:cubicBezTo>
                  <a:pt x="116" y="57"/>
                  <a:pt x="132" y="50"/>
                  <a:pt x="150" y="50"/>
                </a:cubicBezTo>
                <a:cubicBezTo>
                  <a:pt x="169" y="50"/>
                  <a:pt x="184" y="57"/>
                  <a:pt x="197" y="70"/>
                </a:cubicBezTo>
                <a:cubicBezTo>
                  <a:pt x="210" y="83"/>
                  <a:pt x="217" y="98"/>
                  <a:pt x="217" y="117"/>
                </a:cubicBezTo>
                <a:lnTo>
                  <a:pt x="217" y="167"/>
                </a:lnTo>
                <a:close/>
                <a:moveTo>
                  <a:pt x="217" y="167"/>
                </a:moveTo>
                <a:cubicBezTo>
                  <a:pt x="217" y="167"/>
                  <a:pt x="217" y="167"/>
                  <a:pt x="217" y="16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1" name="Group 120"/>
          <p:cNvGrpSpPr/>
          <p:nvPr/>
        </p:nvGrpSpPr>
        <p:grpSpPr>
          <a:xfrm>
            <a:off x="8525169" y="5392498"/>
            <a:ext cx="390887" cy="668428"/>
            <a:chOff x="9701213" y="6046788"/>
            <a:chExt cx="1012825" cy="1731962"/>
          </a:xfrm>
          <a:solidFill>
            <a:schemeClr val="tx1"/>
          </a:solidFill>
        </p:grpSpPr>
        <p:sp>
          <p:nvSpPr>
            <p:cNvPr id="122" name="Freeform 259"/>
            <p:cNvSpPr>
              <a:spLocks noEditPoints="1"/>
            </p:cNvSpPr>
            <p:nvPr/>
          </p:nvSpPr>
          <p:spPr bwMode="auto">
            <a:xfrm>
              <a:off x="9985376" y="6046788"/>
              <a:ext cx="444500" cy="441325"/>
            </a:xfrm>
            <a:custGeom>
              <a:avLst/>
              <a:gdLst>
                <a:gd name="T0" fmla="*/ 58 w 117"/>
                <a:gd name="T1" fmla="*/ 117 h 117"/>
                <a:gd name="T2" fmla="*/ 100 w 117"/>
                <a:gd name="T3" fmla="*/ 100 h 117"/>
                <a:gd name="T4" fmla="*/ 117 w 117"/>
                <a:gd name="T5" fmla="*/ 58 h 117"/>
                <a:gd name="T6" fmla="*/ 100 w 117"/>
                <a:gd name="T7" fmla="*/ 17 h 117"/>
                <a:gd name="T8" fmla="*/ 58 w 117"/>
                <a:gd name="T9" fmla="*/ 0 h 117"/>
                <a:gd name="T10" fmla="*/ 17 w 117"/>
                <a:gd name="T11" fmla="*/ 17 h 117"/>
                <a:gd name="T12" fmla="*/ 0 w 117"/>
                <a:gd name="T13" fmla="*/ 58 h 117"/>
                <a:gd name="T14" fmla="*/ 17 w 117"/>
                <a:gd name="T15" fmla="*/ 100 h 117"/>
                <a:gd name="T16" fmla="*/ 58 w 117"/>
                <a:gd name="T17" fmla="*/ 117 h 117"/>
                <a:gd name="T18" fmla="*/ 58 w 117"/>
                <a:gd name="T19" fmla="*/ 117 h 117"/>
                <a:gd name="T20" fmla="*/ 58 w 117"/>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17">
                  <a:moveTo>
                    <a:pt x="58" y="117"/>
                  </a:moveTo>
                  <a:cubicBezTo>
                    <a:pt x="75" y="117"/>
                    <a:pt x="88" y="111"/>
                    <a:pt x="100" y="100"/>
                  </a:cubicBezTo>
                  <a:cubicBezTo>
                    <a:pt x="111" y="88"/>
                    <a:pt x="117" y="75"/>
                    <a:pt x="117" y="58"/>
                  </a:cubicBezTo>
                  <a:cubicBezTo>
                    <a:pt x="117" y="42"/>
                    <a:pt x="111" y="28"/>
                    <a:pt x="100" y="17"/>
                  </a:cubicBezTo>
                  <a:cubicBezTo>
                    <a:pt x="88" y="6"/>
                    <a:pt x="75" y="0"/>
                    <a:pt x="58" y="0"/>
                  </a:cubicBezTo>
                  <a:cubicBezTo>
                    <a:pt x="42" y="0"/>
                    <a:pt x="29" y="6"/>
                    <a:pt x="17" y="17"/>
                  </a:cubicBezTo>
                  <a:cubicBezTo>
                    <a:pt x="6" y="28"/>
                    <a:pt x="0" y="42"/>
                    <a:pt x="0" y="58"/>
                  </a:cubicBezTo>
                  <a:cubicBezTo>
                    <a:pt x="0" y="75"/>
                    <a:pt x="6" y="88"/>
                    <a:pt x="17" y="100"/>
                  </a:cubicBezTo>
                  <a:cubicBezTo>
                    <a:pt x="29" y="111"/>
                    <a:pt x="42" y="117"/>
                    <a:pt x="58" y="117"/>
                  </a:cubicBezTo>
                  <a:close/>
                  <a:moveTo>
                    <a:pt x="58" y="117"/>
                  </a:moveTo>
                  <a:cubicBezTo>
                    <a:pt x="58" y="117"/>
                    <a:pt x="58" y="117"/>
                    <a:pt x="58" y="1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60"/>
            <p:cNvSpPr>
              <a:spLocks noEditPoints="1"/>
            </p:cNvSpPr>
            <p:nvPr/>
          </p:nvSpPr>
          <p:spPr bwMode="auto">
            <a:xfrm>
              <a:off x="9701213" y="6518275"/>
              <a:ext cx="1012825" cy="1260475"/>
            </a:xfrm>
            <a:custGeom>
              <a:avLst/>
              <a:gdLst>
                <a:gd name="T0" fmla="*/ 252 w 267"/>
                <a:gd name="T1" fmla="*/ 15 h 334"/>
                <a:gd name="T2" fmla="*/ 217 w 267"/>
                <a:gd name="T3" fmla="*/ 0 h 334"/>
                <a:gd name="T4" fmla="*/ 50 w 267"/>
                <a:gd name="T5" fmla="*/ 0 h 334"/>
                <a:gd name="T6" fmla="*/ 15 w 267"/>
                <a:gd name="T7" fmla="*/ 15 h 334"/>
                <a:gd name="T8" fmla="*/ 0 w 267"/>
                <a:gd name="T9" fmla="*/ 50 h 334"/>
                <a:gd name="T10" fmla="*/ 0 w 267"/>
                <a:gd name="T11" fmla="*/ 159 h 334"/>
                <a:gd name="T12" fmla="*/ 7 w 267"/>
                <a:gd name="T13" fmla="*/ 176 h 334"/>
                <a:gd name="T14" fmla="*/ 25 w 267"/>
                <a:gd name="T15" fmla="*/ 184 h 334"/>
                <a:gd name="T16" fmla="*/ 43 w 267"/>
                <a:gd name="T17" fmla="*/ 176 h 334"/>
                <a:gd name="T18" fmla="*/ 50 w 267"/>
                <a:gd name="T19" fmla="*/ 159 h 334"/>
                <a:gd name="T20" fmla="*/ 50 w 267"/>
                <a:gd name="T21" fmla="*/ 67 h 334"/>
                <a:gd name="T22" fmla="*/ 67 w 267"/>
                <a:gd name="T23" fmla="*/ 67 h 334"/>
                <a:gd name="T24" fmla="*/ 67 w 267"/>
                <a:gd name="T25" fmla="*/ 305 h 334"/>
                <a:gd name="T26" fmla="*/ 75 w 267"/>
                <a:gd name="T27" fmla="*/ 325 h 334"/>
                <a:gd name="T28" fmla="*/ 96 w 267"/>
                <a:gd name="T29" fmla="*/ 334 h 334"/>
                <a:gd name="T30" fmla="*/ 117 w 267"/>
                <a:gd name="T31" fmla="*/ 325 h 334"/>
                <a:gd name="T32" fmla="*/ 125 w 267"/>
                <a:gd name="T33" fmla="*/ 305 h 334"/>
                <a:gd name="T34" fmla="*/ 125 w 267"/>
                <a:gd name="T35" fmla="*/ 184 h 334"/>
                <a:gd name="T36" fmla="*/ 142 w 267"/>
                <a:gd name="T37" fmla="*/ 184 h 334"/>
                <a:gd name="T38" fmla="*/ 142 w 267"/>
                <a:gd name="T39" fmla="*/ 305 h 334"/>
                <a:gd name="T40" fmla="*/ 150 w 267"/>
                <a:gd name="T41" fmla="*/ 325 h 334"/>
                <a:gd name="T42" fmla="*/ 171 w 267"/>
                <a:gd name="T43" fmla="*/ 334 h 334"/>
                <a:gd name="T44" fmla="*/ 192 w 267"/>
                <a:gd name="T45" fmla="*/ 325 h 334"/>
                <a:gd name="T46" fmla="*/ 200 w 267"/>
                <a:gd name="T47" fmla="*/ 305 h 334"/>
                <a:gd name="T48" fmla="*/ 200 w 267"/>
                <a:gd name="T49" fmla="*/ 67 h 334"/>
                <a:gd name="T50" fmla="*/ 217 w 267"/>
                <a:gd name="T51" fmla="*/ 67 h 334"/>
                <a:gd name="T52" fmla="*/ 217 w 267"/>
                <a:gd name="T53" fmla="*/ 159 h 334"/>
                <a:gd name="T54" fmla="*/ 224 w 267"/>
                <a:gd name="T55" fmla="*/ 176 h 334"/>
                <a:gd name="T56" fmla="*/ 242 w 267"/>
                <a:gd name="T57" fmla="*/ 184 h 334"/>
                <a:gd name="T58" fmla="*/ 260 w 267"/>
                <a:gd name="T59" fmla="*/ 176 h 334"/>
                <a:gd name="T60" fmla="*/ 267 w 267"/>
                <a:gd name="T61" fmla="*/ 159 h 334"/>
                <a:gd name="T62" fmla="*/ 267 w 267"/>
                <a:gd name="T63" fmla="*/ 50 h 334"/>
                <a:gd name="T64" fmla="*/ 252 w 267"/>
                <a:gd name="T65" fmla="*/ 15 h 334"/>
                <a:gd name="T66" fmla="*/ 252 w 267"/>
                <a:gd name="T67" fmla="*/ 15 h 334"/>
                <a:gd name="T68" fmla="*/ 252 w 267"/>
                <a:gd name="T69" fmla="*/ 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 h="334">
                  <a:moveTo>
                    <a:pt x="252" y="15"/>
                  </a:moveTo>
                  <a:cubicBezTo>
                    <a:pt x="243" y="5"/>
                    <a:pt x="231" y="0"/>
                    <a:pt x="217" y="0"/>
                  </a:cubicBezTo>
                  <a:cubicBezTo>
                    <a:pt x="50" y="0"/>
                    <a:pt x="50" y="0"/>
                    <a:pt x="50" y="0"/>
                  </a:cubicBezTo>
                  <a:cubicBezTo>
                    <a:pt x="36" y="0"/>
                    <a:pt x="24" y="5"/>
                    <a:pt x="15" y="15"/>
                  </a:cubicBezTo>
                  <a:cubicBezTo>
                    <a:pt x="5" y="24"/>
                    <a:pt x="0" y="36"/>
                    <a:pt x="0" y="50"/>
                  </a:cubicBezTo>
                  <a:cubicBezTo>
                    <a:pt x="0" y="159"/>
                    <a:pt x="0" y="159"/>
                    <a:pt x="0" y="159"/>
                  </a:cubicBezTo>
                  <a:cubicBezTo>
                    <a:pt x="0" y="166"/>
                    <a:pt x="2" y="172"/>
                    <a:pt x="7" y="176"/>
                  </a:cubicBezTo>
                  <a:cubicBezTo>
                    <a:pt x="12" y="181"/>
                    <a:pt x="18" y="184"/>
                    <a:pt x="25" y="184"/>
                  </a:cubicBezTo>
                  <a:cubicBezTo>
                    <a:pt x="32" y="184"/>
                    <a:pt x="38" y="181"/>
                    <a:pt x="43" y="176"/>
                  </a:cubicBezTo>
                  <a:cubicBezTo>
                    <a:pt x="48" y="172"/>
                    <a:pt x="50" y="166"/>
                    <a:pt x="50" y="159"/>
                  </a:cubicBezTo>
                  <a:cubicBezTo>
                    <a:pt x="50" y="67"/>
                    <a:pt x="50" y="67"/>
                    <a:pt x="50" y="67"/>
                  </a:cubicBezTo>
                  <a:cubicBezTo>
                    <a:pt x="67" y="67"/>
                    <a:pt x="67" y="67"/>
                    <a:pt x="67" y="67"/>
                  </a:cubicBezTo>
                  <a:cubicBezTo>
                    <a:pt x="67" y="305"/>
                    <a:pt x="67" y="305"/>
                    <a:pt x="67" y="305"/>
                  </a:cubicBezTo>
                  <a:cubicBezTo>
                    <a:pt x="67" y="313"/>
                    <a:pt x="70" y="320"/>
                    <a:pt x="75" y="325"/>
                  </a:cubicBezTo>
                  <a:cubicBezTo>
                    <a:pt x="81" y="331"/>
                    <a:pt x="88" y="334"/>
                    <a:pt x="96" y="334"/>
                  </a:cubicBezTo>
                  <a:cubicBezTo>
                    <a:pt x="104" y="334"/>
                    <a:pt x="111" y="331"/>
                    <a:pt x="117" y="325"/>
                  </a:cubicBezTo>
                  <a:cubicBezTo>
                    <a:pt x="122" y="320"/>
                    <a:pt x="125" y="313"/>
                    <a:pt x="125" y="305"/>
                  </a:cubicBezTo>
                  <a:cubicBezTo>
                    <a:pt x="125" y="184"/>
                    <a:pt x="125" y="184"/>
                    <a:pt x="125" y="184"/>
                  </a:cubicBezTo>
                  <a:cubicBezTo>
                    <a:pt x="142" y="184"/>
                    <a:pt x="142" y="184"/>
                    <a:pt x="142" y="184"/>
                  </a:cubicBezTo>
                  <a:cubicBezTo>
                    <a:pt x="142" y="305"/>
                    <a:pt x="142" y="305"/>
                    <a:pt x="142" y="305"/>
                  </a:cubicBezTo>
                  <a:cubicBezTo>
                    <a:pt x="142" y="313"/>
                    <a:pt x="145" y="320"/>
                    <a:pt x="150" y="325"/>
                  </a:cubicBezTo>
                  <a:cubicBezTo>
                    <a:pt x="156" y="331"/>
                    <a:pt x="163" y="334"/>
                    <a:pt x="171" y="334"/>
                  </a:cubicBezTo>
                  <a:cubicBezTo>
                    <a:pt x="179" y="334"/>
                    <a:pt x="186" y="331"/>
                    <a:pt x="192" y="325"/>
                  </a:cubicBezTo>
                  <a:cubicBezTo>
                    <a:pt x="197" y="320"/>
                    <a:pt x="200" y="313"/>
                    <a:pt x="200" y="305"/>
                  </a:cubicBezTo>
                  <a:cubicBezTo>
                    <a:pt x="200" y="67"/>
                    <a:pt x="200" y="67"/>
                    <a:pt x="200" y="67"/>
                  </a:cubicBezTo>
                  <a:cubicBezTo>
                    <a:pt x="217" y="67"/>
                    <a:pt x="217" y="67"/>
                    <a:pt x="217" y="67"/>
                  </a:cubicBezTo>
                  <a:cubicBezTo>
                    <a:pt x="217" y="159"/>
                    <a:pt x="217" y="159"/>
                    <a:pt x="217" y="159"/>
                  </a:cubicBezTo>
                  <a:cubicBezTo>
                    <a:pt x="217" y="166"/>
                    <a:pt x="219" y="172"/>
                    <a:pt x="224" y="176"/>
                  </a:cubicBezTo>
                  <a:cubicBezTo>
                    <a:pt x="229" y="181"/>
                    <a:pt x="235" y="184"/>
                    <a:pt x="242" y="184"/>
                  </a:cubicBezTo>
                  <a:cubicBezTo>
                    <a:pt x="249" y="184"/>
                    <a:pt x="255" y="181"/>
                    <a:pt x="260" y="176"/>
                  </a:cubicBezTo>
                  <a:cubicBezTo>
                    <a:pt x="265" y="172"/>
                    <a:pt x="267" y="166"/>
                    <a:pt x="267" y="159"/>
                  </a:cubicBezTo>
                  <a:cubicBezTo>
                    <a:pt x="267" y="50"/>
                    <a:pt x="267" y="50"/>
                    <a:pt x="267" y="50"/>
                  </a:cubicBezTo>
                  <a:cubicBezTo>
                    <a:pt x="267" y="36"/>
                    <a:pt x="262" y="24"/>
                    <a:pt x="252" y="15"/>
                  </a:cubicBezTo>
                  <a:close/>
                  <a:moveTo>
                    <a:pt x="252" y="15"/>
                  </a:moveTo>
                  <a:cubicBezTo>
                    <a:pt x="252" y="15"/>
                    <a:pt x="252" y="15"/>
                    <a:pt x="252"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4" name="Freeform 264"/>
          <p:cNvSpPr>
            <a:spLocks noEditPoints="1"/>
          </p:cNvSpPr>
          <p:nvPr/>
        </p:nvSpPr>
        <p:spPr bwMode="auto">
          <a:xfrm>
            <a:off x="12148351" y="4317611"/>
            <a:ext cx="298470" cy="495995"/>
          </a:xfrm>
          <a:custGeom>
            <a:avLst/>
            <a:gdLst>
              <a:gd name="T0" fmla="*/ 190 w 200"/>
              <a:gd name="T1" fmla="*/ 10 h 334"/>
              <a:gd name="T2" fmla="*/ 167 w 200"/>
              <a:gd name="T3" fmla="*/ 0 h 334"/>
              <a:gd name="T4" fmla="*/ 33 w 200"/>
              <a:gd name="T5" fmla="*/ 0 h 334"/>
              <a:gd name="T6" fmla="*/ 10 w 200"/>
              <a:gd name="T7" fmla="*/ 10 h 334"/>
              <a:gd name="T8" fmla="*/ 0 w 200"/>
              <a:gd name="T9" fmla="*/ 33 h 334"/>
              <a:gd name="T10" fmla="*/ 0 w 200"/>
              <a:gd name="T11" fmla="*/ 300 h 334"/>
              <a:gd name="T12" fmla="*/ 10 w 200"/>
              <a:gd name="T13" fmla="*/ 324 h 334"/>
              <a:gd name="T14" fmla="*/ 33 w 200"/>
              <a:gd name="T15" fmla="*/ 334 h 334"/>
              <a:gd name="T16" fmla="*/ 167 w 200"/>
              <a:gd name="T17" fmla="*/ 334 h 334"/>
              <a:gd name="T18" fmla="*/ 190 w 200"/>
              <a:gd name="T19" fmla="*/ 324 h 334"/>
              <a:gd name="T20" fmla="*/ 200 w 200"/>
              <a:gd name="T21" fmla="*/ 300 h 334"/>
              <a:gd name="T22" fmla="*/ 200 w 200"/>
              <a:gd name="T23" fmla="*/ 33 h 334"/>
              <a:gd name="T24" fmla="*/ 190 w 200"/>
              <a:gd name="T25" fmla="*/ 10 h 334"/>
              <a:gd name="T26" fmla="*/ 79 w 200"/>
              <a:gd name="T27" fmla="*/ 33 h 334"/>
              <a:gd name="T28" fmla="*/ 121 w 200"/>
              <a:gd name="T29" fmla="*/ 33 h 334"/>
              <a:gd name="T30" fmla="*/ 125 w 200"/>
              <a:gd name="T31" fmla="*/ 38 h 334"/>
              <a:gd name="T32" fmla="*/ 121 w 200"/>
              <a:gd name="T33" fmla="*/ 42 h 334"/>
              <a:gd name="T34" fmla="*/ 79 w 200"/>
              <a:gd name="T35" fmla="*/ 42 h 334"/>
              <a:gd name="T36" fmla="*/ 75 w 200"/>
              <a:gd name="T37" fmla="*/ 38 h 334"/>
              <a:gd name="T38" fmla="*/ 79 w 200"/>
              <a:gd name="T39" fmla="*/ 33 h 334"/>
              <a:gd name="T40" fmla="*/ 115 w 200"/>
              <a:gd name="T41" fmla="*/ 315 h 334"/>
              <a:gd name="T42" fmla="*/ 100 w 200"/>
              <a:gd name="T43" fmla="*/ 321 h 334"/>
              <a:gd name="T44" fmla="*/ 85 w 200"/>
              <a:gd name="T45" fmla="*/ 315 h 334"/>
              <a:gd name="T46" fmla="*/ 79 w 200"/>
              <a:gd name="T47" fmla="*/ 300 h 334"/>
              <a:gd name="T48" fmla="*/ 85 w 200"/>
              <a:gd name="T49" fmla="*/ 286 h 334"/>
              <a:gd name="T50" fmla="*/ 100 w 200"/>
              <a:gd name="T51" fmla="*/ 279 h 334"/>
              <a:gd name="T52" fmla="*/ 115 w 200"/>
              <a:gd name="T53" fmla="*/ 286 h 334"/>
              <a:gd name="T54" fmla="*/ 121 w 200"/>
              <a:gd name="T55" fmla="*/ 300 h 334"/>
              <a:gd name="T56" fmla="*/ 115 w 200"/>
              <a:gd name="T57" fmla="*/ 315 h 334"/>
              <a:gd name="T58" fmla="*/ 175 w 200"/>
              <a:gd name="T59" fmla="*/ 259 h 334"/>
              <a:gd name="T60" fmla="*/ 173 w 200"/>
              <a:gd name="T61" fmla="*/ 264 h 334"/>
              <a:gd name="T62" fmla="*/ 167 w 200"/>
              <a:gd name="T63" fmla="*/ 267 h 334"/>
              <a:gd name="T64" fmla="*/ 33 w 200"/>
              <a:gd name="T65" fmla="*/ 267 h 334"/>
              <a:gd name="T66" fmla="*/ 28 w 200"/>
              <a:gd name="T67" fmla="*/ 264 h 334"/>
              <a:gd name="T68" fmla="*/ 25 w 200"/>
              <a:gd name="T69" fmla="*/ 259 h 334"/>
              <a:gd name="T70" fmla="*/ 25 w 200"/>
              <a:gd name="T71" fmla="*/ 75 h 334"/>
              <a:gd name="T72" fmla="*/ 28 w 200"/>
              <a:gd name="T73" fmla="*/ 69 h 334"/>
              <a:gd name="T74" fmla="*/ 33 w 200"/>
              <a:gd name="T75" fmla="*/ 67 h 334"/>
              <a:gd name="T76" fmla="*/ 167 w 200"/>
              <a:gd name="T77" fmla="*/ 67 h 334"/>
              <a:gd name="T78" fmla="*/ 173 w 200"/>
              <a:gd name="T79" fmla="*/ 69 h 334"/>
              <a:gd name="T80" fmla="*/ 175 w 200"/>
              <a:gd name="T81" fmla="*/ 75 h 334"/>
              <a:gd name="T82" fmla="*/ 175 w 200"/>
              <a:gd name="T83" fmla="*/ 259 h 334"/>
              <a:gd name="T84" fmla="*/ 175 w 200"/>
              <a:gd name="T85" fmla="*/ 259 h 334"/>
              <a:gd name="T86" fmla="*/ 175 w 200"/>
              <a:gd name="T87"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334">
                <a:moveTo>
                  <a:pt x="190" y="10"/>
                </a:moveTo>
                <a:cubicBezTo>
                  <a:pt x="184" y="3"/>
                  <a:pt x="176" y="0"/>
                  <a:pt x="167" y="0"/>
                </a:cubicBezTo>
                <a:cubicBezTo>
                  <a:pt x="33" y="0"/>
                  <a:pt x="33" y="0"/>
                  <a:pt x="33" y="0"/>
                </a:cubicBezTo>
                <a:cubicBezTo>
                  <a:pt x="24" y="0"/>
                  <a:pt x="17" y="3"/>
                  <a:pt x="10" y="10"/>
                </a:cubicBezTo>
                <a:cubicBezTo>
                  <a:pt x="3" y="17"/>
                  <a:pt x="0" y="24"/>
                  <a:pt x="0" y="33"/>
                </a:cubicBezTo>
                <a:cubicBezTo>
                  <a:pt x="0" y="300"/>
                  <a:pt x="0" y="300"/>
                  <a:pt x="0" y="300"/>
                </a:cubicBezTo>
                <a:cubicBezTo>
                  <a:pt x="0" y="309"/>
                  <a:pt x="3" y="317"/>
                  <a:pt x="10" y="324"/>
                </a:cubicBezTo>
                <a:cubicBezTo>
                  <a:pt x="17" y="330"/>
                  <a:pt x="24" y="334"/>
                  <a:pt x="33" y="334"/>
                </a:cubicBezTo>
                <a:cubicBezTo>
                  <a:pt x="167" y="334"/>
                  <a:pt x="167" y="334"/>
                  <a:pt x="167" y="334"/>
                </a:cubicBezTo>
                <a:cubicBezTo>
                  <a:pt x="176" y="334"/>
                  <a:pt x="184" y="330"/>
                  <a:pt x="190" y="324"/>
                </a:cubicBezTo>
                <a:cubicBezTo>
                  <a:pt x="197" y="317"/>
                  <a:pt x="200" y="309"/>
                  <a:pt x="200" y="300"/>
                </a:cubicBezTo>
                <a:cubicBezTo>
                  <a:pt x="200" y="33"/>
                  <a:pt x="200" y="33"/>
                  <a:pt x="200" y="33"/>
                </a:cubicBezTo>
                <a:cubicBezTo>
                  <a:pt x="200" y="24"/>
                  <a:pt x="197" y="17"/>
                  <a:pt x="190" y="10"/>
                </a:cubicBezTo>
                <a:close/>
                <a:moveTo>
                  <a:pt x="79" y="33"/>
                </a:moveTo>
                <a:cubicBezTo>
                  <a:pt x="121" y="33"/>
                  <a:pt x="121" y="33"/>
                  <a:pt x="121" y="33"/>
                </a:cubicBezTo>
                <a:cubicBezTo>
                  <a:pt x="124" y="33"/>
                  <a:pt x="125" y="35"/>
                  <a:pt x="125" y="38"/>
                </a:cubicBezTo>
                <a:cubicBezTo>
                  <a:pt x="125" y="40"/>
                  <a:pt x="124" y="42"/>
                  <a:pt x="121" y="42"/>
                </a:cubicBezTo>
                <a:cubicBezTo>
                  <a:pt x="79" y="42"/>
                  <a:pt x="79" y="42"/>
                  <a:pt x="79" y="42"/>
                </a:cubicBezTo>
                <a:cubicBezTo>
                  <a:pt x="76" y="42"/>
                  <a:pt x="75" y="40"/>
                  <a:pt x="75" y="38"/>
                </a:cubicBezTo>
                <a:cubicBezTo>
                  <a:pt x="75" y="35"/>
                  <a:pt x="76" y="33"/>
                  <a:pt x="79" y="33"/>
                </a:cubicBezTo>
                <a:close/>
                <a:moveTo>
                  <a:pt x="115" y="315"/>
                </a:moveTo>
                <a:cubicBezTo>
                  <a:pt x="111" y="319"/>
                  <a:pt x="106" y="321"/>
                  <a:pt x="100" y="321"/>
                </a:cubicBezTo>
                <a:cubicBezTo>
                  <a:pt x="94" y="321"/>
                  <a:pt x="89" y="319"/>
                  <a:pt x="85" y="315"/>
                </a:cubicBezTo>
                <a:cubicBezTo>
                  <a:pt x="81" y="311"/>
                  <a:pt x="79" y="306"/>
                  <a:pt x="79" y="300"/>
                </a:cubicBezTo>
                <a:cubicBezTo>
                  <a:pt x="79" y="295"/>
                  <a:pt x="81" y="290"/>
                  <a:pt x="85" y="286"/>
                </a:cubicBezTo>
                <a:cubicBezTo>
                  <a:pt x="89" y="282"/>
                  <a:pt x="94" y="279"/>
                  <a:pt x="100" y="279"/>
                </a:cubicBezTo>
                <a:cubicBezTo>
                  <a:pt x="106" y="279"/>
                  <a:pt x="111" y="282"/>
                  <a:pt x="115" y="286"/>
                </a:cubicBezTo>
                <a:cubicBezTo>
                  <a:pt x="119" y="290"/>
                  <a:pt x="121" y="295"/>
                  <a:pt x="121" y="300"/>
                </a:cubicBezTo>
                <a:cubicBezTo>
                  <a:pt x="121" y="306"/>
                  <a:pt x="119" y="311"/>
                  <a:pt x="115" y="315"/>
                </a:cubicBezTo>
                <a:close/>
                <a:moveTo>
                  <a:pt x="175" y="259"/>
                </a:moveTo>
                <a:cubicBezTo>
                  <a:pt x="175" y="261"/>
                  <a:pt x="174" y="263"/>
                  <a:pt x="173" y="264"/>
                </a:cubicBezTo>
                <a:cubicBezTo>
                  <a:pt x="171" y="266"/>
                  <a:pt x="169" y="267"/>
                  <a:pt x="167" y="267"/>
                </a:cubicBezTo>
                <a:cubicBezTo>
                  <a:pt x="33" y="267"/>
                  <a:pt x="33" y="267"/>
                  <a:pt x="33" y="267"/>
                </a:cubicBezTo>
                <a:cubicBezTo>
                  <a:pt x="31" y="267"/>
                  <a:pt x="29" y="266"/>
                  <a:pt x="28" y="264"/>
                </a:cubicBezTo>
                <a:cubicBezTo>
                  <a:pt x="26" y="263"/>
                  <a:pt x="25" y="261"/>
                  <a:pt x="25" y="259"/>
                </a:cubicBezTo>
                <a:cubicBezTo>
                  <a:pt x="25" y="75"/>
                  <a:pt x="25" y="75"/>
                  <a:pt x="25" y="75"/>
                </a:cubicBezTo>
                <a:cubicBezTo>
                  <a:pt x="25" y="73"/>
                  <a:pt x="26" y="71"/>
                  <a:pt x="28" y="69"/>
                </a:cubicBezTo>
                <a:cubicBezTo>
                  <a:pt x="29" y="68"/>
                  <a:pt x="31" y="67"/>
                  <a:pt x="33" y="67"/>
                </a:cubicBezTo>
                <a:cubicBezTo>
                  <a:pt x="167" y="67"/>
                  <a:pt x="167" y="67"/>
                  <a:pt x="167" y="67"/>
                </a:cubicBezTo>
                <a:cubicBezTo>
                  <a:pt x="169" y="67"/>
                  <a:pt x="171" y="68"/>
                  <a:pt x="173" y="69"/>
                </a:cubicBezTo>
                <a:cubicBezTo>
                  <a:pt x="174" y="71"/>
                  <a:pt x="175" y="73"/>
                  <a:pt x="175" y="75"/>
                </a:cubicBezTo>
                <a:lnTo>
                  <a:pt x="175" y="259"/>
                </a:lnTo>
                <a:close/>
                <a:moveTo>
                  <a:pt x="175" y="259"/>
                </a:moveTo>
                <a:cubicBezTo>
                  <a:pt x="175" y="259"/>
                  <a:pt x="175" y="259"/>
                  <a:pt x="175" y="25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5" name="Group 124"/>
          <p:cNvGrpSpPr/>
          <p:nvPr/>
        </p:nvGrpSpPr>
        <p:grpSpPr>
          <a:xfrm>
            <a:off x="9704734" y="8642661"/>
            <a:ext cx="438676" cy="631669"/>
            <a:chOff x="2101850" y="8118475"/>
            <a:chExt cx="1136650" cy="1636713"/>
          </a:xfrm>
          <a:solidFill>
            <a:schemeClr val="tx1"/>
          </a:solidFill>
        </p:grpSpPr>
        <p:sp>
          <p:nvSpPr>
            <p:cNvPr id="126" name="Freeform 268"/>
            <p:cNvSpPr>
              <a:spLocks noEditPoints="1"/>
            </p:cNvSpPr>
            <p:nvPr/>
          </p:nvSpPr>
          <p:spPr bwMode="auto">
            <a:xfrm>
              <a:off x="2354263" y="8118475"/>
              <a:ext cx="633413" cy="1131888"/>
            </a:xfrm>
            <a:custGeom>
              <a:avLst/>
              <a:gdLst>
                <a:gd name="T0" fmla="*/ 83 w 167"/>
                <a:gd name="T1" fmla="*/ 300 h 300"/>
                <a:gd name="T2" fmla="*/ 142 w 167"/>
                <a:gd name="T3" fmla="*/ 276 h 300"/>
                <a:gd name="T4" fmla="*/ 167 w 167"/>
                <a:gd name="T5" fmla="*/ 217 h 300"/>
                <a:gd name="T6" fmla="*/ 167 w 167"/>
                <a:gd name="T7" fmla="*/ 83 h 300"/>
                <a:gd name="T8" fmla="*/ 142 w 167"/>
                <a:gd name="T9" fmla="*/ 25 h 300"/>
                <a:gd name="T10" fmla="*/ 83 w 167"/>
                <a:gd name="T11" fmla="*/ 0 h 300"/>
                <a:gd name="T12" fmla="*/ 24 w 167"/>
                <a:gd name="T13" fmla="*/ 25 h 300"/>
                <a:gd name="T14" fmla="*/ 0 w 167"/>
                <a:gd name="T15" fmla="*/ 83 h 300"/>
                <a:gd name="T16" fmla="*/ 0 w 167"/>
                <a:gd name="T17" fmla="*/ 217 h 300"/>
                <a:gd name="T18" fmla="*/ 24 w 167"/>
                <a:gd name="T19" fmla="*/ 276 h 300"/>
                <a:gd name="T20" fmla="*/ 83 w 167"/>
                <a:gd name="T21" fmla="*/ 300 h 300"/>
                <a:gd name="T22" fmla="*/ 83 w 167"/>
                <a:gd name="T23" fmla="*/ 300 h 300"/>
                <a:gd name="T24" fmla="*/ 83 w 167"/>
                <a:gd name="T25"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 h="300">
                  <a:moveTo>
                    <a:pt x="83" y="300"/>
                  </a:moveTo>
                  <a:cubicBezTo>
                    <a:pt x="106" y="300"/>
                    <a:pt x="126" y="292"/>
                    <a:pt x="142" y="276"/>
                  </a:cubicBezTo>
                  <a:cubicBezTo>
                    <a:pt x="158" y="259"/>
                    <a:pt x="167" y="240"/>
                    <a:pt x="167" y="217"/>
                  </a:cubicBezTo>
                  <a:cubicBezTo>
                    <a:pt x="167" y="83"/>
                    <a:pt x="167" y="83"/>
                    <a:pt x="167" y="83"/>
                  </a:cubicBezTo>
                  <a:cubicBezTo>
                    <a:pt x="167" y="60"/>
                    <a:pt x="158" y="41"/>
                    <a:pt x="142" y="25"/>
                  </a:cubicBezTo>
                  <a:cubicBezTo>
                    <a:pt x="126" y="8"/>
                    <a:pt x="106" y="0"/>
                    <a:pt x="83" y="0"/>
                  </a:cubicBezTo>
                  <a:cubicBezTo>
                    <a:pt x="60" y="0"/>
                    <a:pt x="41" y="8"/>
                    <a:pt x="24" y="25"/>
                  </a:cubicBezTo>
                  <a:cubicBezTo>
                    <a:pt x="8" y="41"/>
                    <a:pt x="0" y="60"/>
                    <a:pt x="0" y="83"/>
                  </a:cubicBezTo>
                  <a:cubicBezTo>
                    <a:pt x="0" y="217"/>
                    <a:pt x="0" y="217"/>
                    <a:pt x="0" y="217"/>
                  </a:cubicBezTo>
                  <a:cubicBezTo>
                    <a:pt x="0" y="240"/>
                    <a:pt x="8" y="259"/>
                    <a:pt x="24" y="276"/>
                  </a:cubicBezTo>
                  <a:cubicBezTo>
                    <a:pt x="41" y="292"/>
                    <a:pt x="60" y="300"/>
                    <a:pt x="83" y="300"/>
                  </a:cubicBezTo>
                  <a:close/>
                  <a:moveTo>
                    <a:pt x="83" y="300"/>
                  </a:moveTo>
                  <a:cubicBezTo>
                    <a:pt x="83" y="300"/>
                    <a:pt x="83" y="300"/>
                    <a:pt x="83" y="30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69"/>
            <p:cNvSpPr>
              <a:spLocks noEditPoints="1"/>
            </p:cNvSpPr>
            <p:nvPr/>
          </p:nvSpPr>
          <p:spPr bwMode="auto">
            <a:xfrm>
              <a:off x="2101850" y="8748713"/>
              <a:ext cx="1136650" cy="1006475"/>
            </a:xfrm>
            <a:custGeom>
              <a:avLst/>
              <a:gdLst>
                <a:gd name="T0" fmla="*/ 295 w 300"/>
                <a:gd name="T1" fmla="*/ 5 h 267"/>
                <a:gd name="T2" fmla="*/ 284 w 300"/>
                <a:gd name="T3" fmla="*/ 0 h 267"/>
                <a:gd name="T4" fmla="*/ 272 w 300"/>
                <a:gd name="T5" fmla="*/ 5 h 267"/>
                <a:gd name="T6" fmla="*/ 267 w 300"/>
                <a:gd name="T7" fmla="*/ 17 h 267"/>
                <a:gd name="T8" fmla="*/ 267 w 300"/>
                <a:gd name="T9" fmla="*/ 50 h 267"/>
                <a:gd name="T10" fmla="*/ 233 w 300"/>
                <a:gd name="T11" fmla="*/ 132 h 267"/>
                <a:gd name="T12" fmla="*/ 150 w 300"/>
                <a:gd name="T13" fmla="*/ 167 h 267"/>
                <a:gd name="T14" fmla="*/ 68 w 300"/>
                <a:gd name="T15" fmla="*/ 132 h 267"/>
                <a:gd name="T16" fmla="*/ 33 w 300"/>
                <a:gd name="T17" fmla="*/ 50 h 267"/>
                <a:gd name="T18" fmla="*/ 33 w 300"/>
                <a:gd name="T19" fmla="*/ 17 h 267"/>
                <a:gd name="T20" fmla="*/ 28 w 300"/>
                <a:gd name="T21" fmla="*/ 5 h 267"/>
                <a:gd name="T22" fmla="*/ 17 w 300"/>
                <a:gd name="T23" fmla="*/ 0 h 267"/>
                <a:gd name="T24" fmla="*/ 5 w 300"/>
                <a:gd name="T25" fmla="*/ 5 h 267"/>
                <a:gd name="T26" fmla="*/ 0 w 300"/>
                <a:gd name="T27" fmla="*/ 17 h 267"/>
                <a:gd name="T28" fmla="*/ 0 w 300"/>
                <a:gd name="T29" fmla="*/ 50 h 267"/>
                <a:gd name="T30" fmla="*/ 38 w 300"/>
                <a:gd name="T31" fmla="*/ 150 h 267"/>
                <a:gd name="T32" fmla="*/ 133 w 300"/>
                <a:gd name="T33" fmla="*/ 199 h 267"/>
                <a:gd name="T34" fmla="*/ 133 w 300"/>
                <a:gd name="T35" fmla="*/ 233 h 267"/>
                <a:gd name="T36" fmla="*/ 67 w 300"/>
                <a:gd name="T37" fmla="*/ 233 h 267"/>
                <a:gd name="T38" fmla="*/ 55 w 300"/>
                <a:gd name="T39" fmla="*/ 238 h 267"/>
                <a:gd name="T40" fmla="*/ 50 w 300"/>
                <a:gd name="T41" fmla="*/ 250 h 267"/>
                <a:gd name="T42" fmla="*/ 55 w 300"/>
                <a:gd name="T43" fmla="*/ 262 h 267"/>
                <a:gd name="T44" fmla="*/ 67 w 300"/>
                <a:gd name="T45" fmla="*/ 267 h 267"/>
                <a:gd name="T46" fmla="*/ 234 w 300"/>
                <a:gd name="T47" fmla="*/ 267 h 267"/>
                <a:gd name="T48" fmla="*/ 245 w 300"/>
                <a:gd name="T49" fmla="*/ 262 h 267"/>
                <a:gd name="T50" fmla="*/ 250 w 300"/>
                <a:gd name="T51" fmla="*/ 250 h 267"/>
                <a:gd name="T52" fmla="*/ 245 w 300"/>
                <a:gd name="T53" fmla="*/ 238 h 267"/>
                <a:gd name="T54" fmla="*/ 234 w 300"/>
                <a:gd name="T55" fmla="*/ 233 h 267"/>
                <a:gd name="T56" fmla="*/ 167 w 300"/>
                <a:gd name="T57" fmla="*/ 233 h 267"/>
                <a:gd name="T58" fmla="*/ 167 w 300"/>
                <a:gd name="T59" fmla="*/ 199 h 267"/>
                <a:gd name="T60" fmla="*/ 262 w 300"/>
                <a:gd name="T61" fmla="*/ 150 h 267"/>
                <a:gd name="T62" fmla="*/ 300 w 300"/>
                <a:gd name="T63" fmla="*/ 50 h 267"/>
                <a:gd name="T64" fmla="*/ 300 w 300"/>
                <a:gd name="T65" fmla="*/ 17 h 267"/>
                <a:gd name="T66" fmla="*/ 295 w 300"/>
                <a:gd name="T67" fmla="*/ 5 h 267"/>
                <a:gd name="T68" fmla="*/ 295 w 300"/>
                <a:gd name="T69" fmla="*/ 5 h 267"/>
                <a:gd name="T70" fmla="*/ 295 w 300"/>
                <a:gd name="T71" fmla="*/ 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7">
                  <a:moveTo>
                    <a:pt x="295" y="5"/>
                  </a:moveTo>
                  <a:cubicBezTo>
                    <a:pt x="292" y="2"/>
                    <a:pt x="288" y="0"/>
                    <a:pt x="284" y="0"/>
                  </a:cubicBezTo>
                  <a:cubicBezTo>
                    <a:pt x="279" y="0"/>
                    <a:pt x="275" y="2"/>
                    <a:pt x="272" y="5"/>
                  </a:cubicBezTo>
                  <a:cubicBezTo>
                    <a:pt x="269" y="8"/>
                    <a:pt x="267" y="12"/>
                    <a:pt x="267" y="17"/>
                  </a:cubicBezTo>
                  <a:cubicBezTo>
                    <a:pt x="267" y="50"/>
                    <a:pt x="267" y="50"/>
                    <a:pt x="267" y="50"/>
                  </a:cubicBezTo>
                  <a:cubicBezTo>
                    <a:pt x="267" y="82"/>
                    <a:pt x="256" y="110"/>
                    <a:pt x="233" y="132"/>
                  </a:cubicBezTo>
                  <a:cubicBezTo>
                    <a:pt x="210" y="155"/>
                    <a:pt x="182" y="167"/>
                    <a:pt x="150" y="167"/>
                  </a:cubicBezTo>
                  <a:cubicBezTo>
                    <a:pt x="118" y="167"/>
                    <a:pt x="91" y="155"/>
                    <a:pt x="68" y="132"/>
                  </a:cubicBezTo>
                  <a:cubicBezTo>
                    <a:pt x="45" y="110"/>
                    <a:pt x="33" y="82"/>
                    <a:pt x="33" y="50"/>
                  </a:cubicBezTo>
                  <a:cubicBezTo>
                    <a:pt x="33" y="17"/>
                    <a:pt x="33" y="17"/>
                    <a:pt x="33" y="17"/>
                  </a:cubicBezTo>
                  <a:cubicBezTo>
                    <a:pt x="33" y="12"/>
                    <a:pt x="32" y="8"/>
                    <a:pt x="28" y="5"/>
                  </a:cubicBezTo>
                  <a:cubicBezTo>
                    <a:pt x="25" y="2"/>
                    <a:pt x="21" y="0"/>
                    <a:pt x="17" y="0"/>
                  </a:cubicBezTo>
                  <a:cubicBezTo>
                    <a:pt x="12" y="0"/>
                    <a:pt x="8" y="2"/>
                    <a:pt x="5" y="5"/>
                  </a:cubicBezTo>
                  <a:cubicBezTo>
                    <a:pt x="2" y="8"/>
                    <a:pt x="0" y="12"/>
                    <a:pt x="0" y="17"/>
                  </a:cubicBezTo>
                  <a:cubicBezTo>
                    <a:pt x="0" y="50"/>
                    <a:pt x="0" y="50"/>
                    <a:pt x="0" y="50"/>
                  </a:cubicBezTo>
                  <a:cubicBezTo>
                    <a:pt x="0" y="88"/>
                    <a:pt x="13" y="122"/>
                    <a:pt x="38" y="150"/>
                  </a:cubicBezTo>
                  <a:cubicBezTo>
                    <a:pt x="64" y="179"/>
                    <a:pt x="96" y="195"/>
                    <a:pt x="133" y="199"/>
                  </a:cubicBezTo>
                  <a:cubicBezTo>
                    <a:pt x="133" y="233"/>
                    <a:pt x="133" y="233"/>
                    <a:pt x="133" y="233"/>
                  </a:cubicBezTo>
                  <a:cubicBezTo>
                    <a:pt x="67" y="233"/>
                    <a:pt x="67" y="233"/>
                    <a:pt x="67" y="233"/>
                  </a:cubicBezTo>
                  <a:cubicBezTo>
                    <a:pt x="62" y="233"/>
                    <a:pt x="58" y="235"/>
                    <a:pt x="55" y="238"/>
                  </a:cubicBezTo>
                  <a:cubicBezTo>
                    <a:pt x="52" y="242"/>
                    <a:pt x="50" y="246"/>
                    <a:pt x="50" y="250"/>
                  </a:cubicBezTo>
                  <a:cubicBezTo>
                    <a:pt x="50" y="255"/>
                    <a:pt x="52" y="259"/>
                    <a:pt x="55" y="262"/>
                  </a:cubicBezTo>
                  <a:cubicBezTo>
                    <a:pt x="58" y="265"/>
                    <a:pt x="62" y="267"/>
                    <a:pt x="67" y="267"/>
                  </a:cubicBezTo>
                  <a:cubicBezTo>
                    <a:pt x="234" y="267"/>
                    <a:pt x="234" y="267"/>
                    <a:pt x="234" y="267"/>
                  </a:cubicBezTo>
                  <a:cubicBezTo>
                    <a:pt x="238" y="267"/>
                    <a:pt x="242" y="265"/>
                    <a:pt x="245" y="262"/>
                  </a:cubicBezTo>
                  <a:cubicBezTo>
                    <a:pt x="249" y="259"/>
                    <a:pt x="250" y="255"/>
                    <a:pt x="250" y="250"/>
                  </a:cubicBezTo>
                  <a:cubicBezTo>
                    <a:pt x="250" y="246"/>
                    <a:pt x="249" y="242"/>
                    <a:pt x="245" y="238"/>
                  </a:cubicBezTo>
                  <a:cubicBezTo>
                    <a:pt x="242" y="235"/>
                    <a:pt x="238" y="233"/>
                    <a:pt x="234" y="233"/>
                  </a:cubicBezTo>
                  <a:cubicBezTo>
                    <a:pt x="167" y="233"/>
                    <a:pt x="167" y="233"/>
                    <a:pt x="167" y="233"/>
                  </a:cubicBezTo>
                  <a:cubicBezTo>
                    <a:pt x="167" y="199"/>
                    <a:pt x="167" y="199"/>
                    <a:pt x="167" y="199"/>
                  </a:cubicBezTo>
                  <a:cubicBezTo>
                    <a:pt x="205" y="195"/>
                    <a:pt x="236" y="179"/>
                    <a:pt x="262" y="150"/>
                  </a:cubicBezTo>
                  <a:cubicBezTo>
                    <a:pt x="288" y="122"/>
                    <a:pt x="300" y="88"/>
                    <a:pt x="300" y="50"/>
                  </a:cubicBezTo>
                  <a:cubicBezTo>
                    <a:pt x="300" y="17"/>
                    <a:pt x="300" y="17"/>
                    <a:pt x="300" y="17"/>
                  </a:cubicBezTo>
                  <a:cubicBezTo>
                    <a:pt x="300" y="12"/>
                    <a:pt x="299" y="8"/>
                    <a:pt x="295" y="5"/>
                  </a:cubicBezTo>
                  <a:close/>
                  <a:moveTo>
                    <a:pt x="295" y="5"/>
                  </a:moveTo>
                  <a:cubicBezTo>
                    <a:pt x="295" y="5"/>
                    <a:pt x="295" y="5"/>
                    <a:pt x="295"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8" name="Group 127"/>
          <p:cNvGrpSpPr/>
          <p:nvPr/>
        </p:nvGrpSpPr>
        <p:grpSpPr>
          <a:xfrm>
            <a:off x="3343433" y="6587617"/>
            <a:ext cx="583879" cy="582654"/>
            <a:chOff x="3865563" y="8186738"/>
            <a:chExt cx="1512887" cy="1509712"/>
          </a:xfrm>
          <a:solidFill>
            <a:schemeClr val="tx1"/>
          </a:solidFill>
        </p:grpSpPr>
        <p:sp>
          <p:nvSpPr>
            <p:cNvPr id="129" name="Freeform 273"/>
            <p:cNvSpPr>
              <a:spLocks noEditPoints="1"/>
            </p:cNvSpPr>
            <p:nvPr/>
          </p:nvSpPr>
          <p:spPr bwMode="auto">
            <a:xfrm>
              <a:off x="3865563" y="8186738"/>
              <a:ext cx="1512887" cy="1509712"/>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54 w 400"/>
                <a:gd name="T27" fmla="*/ 265 h 400"/>
                <a:gd name="T28" fmla="*/ 318 w 400"/>
                <a:gd name="T29" fmla="*/ 318 h 400"/>
                <a:gd name="T30" fmla="*/ 265 w 400"/>
                <a:gd name="T31" fmla="*/ 354 h 400"/>
                <a:gd name="T32" fmla="*/ 200 w 400"/>
                <a:gd name="T33" fmla="*/ 367 h 400"/>
                <a:gd name="T34" fmla="*/ 135 w 400"/>
                <a:gd name="T35" fmla="*/ 354 h 400"/>
                <a:gd name="T36" fmla="*/ 82 w 400"/>
                <a:gd name="T37" fmla="*/ 318 h 400"/>
                <a:gd name="T38" fmla="*/ 47 w 400"/>
                <a:gd name="T39" fmla="*/ 265 h 400"/>
                <a:gd name="T40" fmla="*/ 33 w 400"/>
                <a:gd name="T41" fmla="*/ 200 h 400"/>
                <a:gd name="T42" fmla="*/ 47 w 400"/>
                <a:gd name="T43" fmla="*/ 135 h 400"/>
                <a:gd name="T44" fmla="*/ 82 w 400"/>
                <a:gd name="T45" fmla="*/ 82 h 400"/>
                <a:gd name="T46" fmla="*/ 135 w 400"/>
                <a:gd name="T47" fmla="*/ 47 h 400"/>
                <a:gd name="T48" fmla="*/ 200 w 400"/>
                <a:gd name="T49" fmla="*/ 33 h 400"/>
                <a:gd name="T50" fmla="*/ 265 w 400"/>
                <a:gd name="T51" fmla="*/ 47 h 400"/>
                <a:gd name="T52" fmla="*/ 318 w 400"/>
                <a:gd name="T53" fmla="*/ 82 h 400"/>
                <a:gd name="T54" fmla="*/ 354 w 400"/>
                <a:gd name="T55" fmla="*/ 135 h 400"/>
                <a:gd name="T56" fmla="*/ 367 w 400"/>
                <a:gd name="T57" fmla="*/ 200 h 400"/>
                <a:gd name="T58" fmla="*/ 354 w 400"/>
                <a:gd name="T59" fmla="*/ 265 h 400"/>
                <a:gd name="T60" fmla="*/ 354 w 400"/>
                <a:gd name="T61" fmla="*/ 265 h 400"/>
                <a:gd name="T62" fmla="*/ 354 w 400"/>
                <a:gd name="T63" fmla="*/ 26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54" y="265"/>
                  </a:moveTo>
                  <a:cubicBezTo>
                    <a:pt x="345" y="286"/>
                    <a:pt x="333" y="303"/>
                    <a:pt x="318" y="318"/>
                  </a:cubicBezTo>
                  <a:cubicBezTo>
                    <a:pt x="303" y="333"/>
                    <a:pt x="286" y="345"/>
                    <a:pt x="265" y="354"/>
                  </a:cubicBezTo>
                  <a:cubicBezTo>
                    <a:pt x="244" y="363"/>
                    <a:pt x="223" y="367"/>
                    <a:pt x="200" y="367"/>
                  </a:cubicBezTo>
                  <a:cubicBezTo>
                    <a:pt x="178" y="367"/>
                    <a:pt x="156" y="363"/>
                    <a:pt x="135" y="354"/>
                  </a:cubicBezTo>
                  <a:cubicBezTo>
                    <a:pt x="115" y="345"/>
                    <a:pt x="97" y="333"/>
                    <a:pt x="82" y="318"/>
                  </a:cubicBezTo>
                  <a:cubicBezTo>
                    <a:pt x="67" y="303"/>
                    <a:pt x="56" y="286"/>
                    <a:pt x="47" y="265"/>
                  </a:cubicBezTo>
                  <a:cubicBezTo>
                    <a:pt x="38" y="244"/>
                    <a:pt x="33" y="223"/>
                    <a:pt x="33" y="200"/>
                  </a:cubicBezTo>
                  <a:cubicBezTo>
                    <a:pt x="33" y="178"/>
                    <a:pt x="38" y="156"/>
                    <a:pt x="47" y="135"/>
                  </a:cubicBezTo>
                  <a:cubicBezTo>
                    <a:pt x="56" y="115"/>
                    <a:pt x="67" y="97"/>
                    <a:pt x="82" y="82"/>
                  </a:cubicBezTo>
                  <a:cubicBezTo>
                    <a:pt x="97" y="67"/>
                    <a:pt x="115" y="56"/>
                    <a:pt x="135" y="47"/>
                  </a:cubicBezTo>
                  <a:cubicBezTo>
                    <a:pt x="156" y="38"/>
                    <a:pt x="178" y="33"/>
                    <a:pt x="200" y="33"/>
                  </a:cubicBezTo>
                  <a:cubicBezTo>
                    <a:pt x="223" y="33"/>
                    <a:pt x="244" y="38"/>
                    <a:pt x="265" y="47"/>
                  </a:cubicBezTo>
                  <a:cubicBezTo>
                    <a:pt x="286" y="56"/>
                    <a:pt x="303" y="67"/>
                    <a:pt x="318" y="82"/>
                  </a:cubicBezTo>
                  <a:cubicBezTo>
                    <a:pt x="333" y="97"/>
                    <a:pt x="345" y="115"/>
                    <a:pt x="354" y="135"/>
                  </a:cubicBezTo>
                  <a:cubicBezTo>
                    <a:pt x="363" y="156"/>
                    <a:pt x="367" y="178"/>
                    <a:pt x="367" y="200"/>
                  </a:cubicBezTo>
                  <a:cubicBezTo>
                    <a:pt x="367" y="223"/>
                    <a:pt x="363" y="244"/>
                    <a:pt x="354" y="265"/>
                  </a:cubicBezTo>
                  <a:close/>
                  <a:moveTo>
                    <a:pt x="354" y="265"/>
                  </a:moveTo>
                  <a:cubicBezTo>
                    <a:pt x="354" y="265"/>
                    <a:pt x="354" y="265"/>
                    <a:pt x="354" y="2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274"/>
            <p:cNvSpPr>
              <a:spLocks noEditPoints="1"/>
            </p:cNvSpPr>
            <p:nvPr/>
          </p:nvSpPr>
          <p:spPr bwMode="auto">
            <a:xfrm>
              <a:off x="4243388" y="9070975"/>
              <a:ext cx="757237" cy="123825"/>
            </a:xfrm>
            <a:custGeom>
              <a:avLst/>
              <a:gdLst>
                <a:gd name="T0" fmla="*/ 184 w 200"/>
                <a:gd name="T1" fmla="*/ 0 h 33"/>
                <a:gd name="T2" fmla="*/ 17 w 200"/>
                <a:gd name="T3" fmla="*/ 0 h 33"/>
                <a:gd name="T4" fmla="*/ 5 w 200"/>
                <a:gd name="T5" fmla="*/ 5 h 33"/>
                <a:gd name="T6" fmla="*/ 0 w 200"/>
                <a:gd name="T7" fmla="*/ 16 h 33"/>
                <a:gd name="T8" fmla="*/ 5 w 200"/>
                <a:gd name="T9" fmla="*/ 28 h 33"/>
                <a:gd name="T10" fmla="*/ 17 w 200"/>
                <a:gd name="T11" fmla="*/ 33 h 33"/>
                <a:gd name="T12" fmla="*/ 184 w 200"/>
                <a:gd name="T13" fmla="*/ 33 h 33"/>
                <a:gd name="T14" fmla="*/ 195 w 200"/>
                <a:gd name="T15" fmla="*/ 28 h 33"/>
                <a:gd name="T16" fmla="*/ 200 w 200"/>
                <a:gd name="T17" fmla="*/ 16 h 33"/>
                <a:gd name="T18" fmla="*/ 195 w 200"/>
                <a:gd name="T19" fmla="*/ 5 h 33"/>
                <a:gd name="T20" fmla="*/ 184 w 200"/>
                <a:gd name="T21" fmla="*/ 0 h 33"/>
                <a:gd name="T22" fmla="*/ 184 w 200"/>
                <a:gd name="T23" fmla="*/ 0 h 33"/>
                <a:gd name="T24" fmla="*/ 184 w 200"/>
                <a:gd name="T2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33">
                  <a:moveTo>
                    <a:pt x="184" y="0"/>
                  </a:moveTo>
                  <a:cubicBezTo>
                    <a:pt x="17" y="0"/>
                    <a:pt x="17" y="0"/>
                    <a:pt x="17" y="0"/>
                  </a:cubicBezTo>
                  <a:cubicBezTo>
                    <a:pt x="12" y="0"/>
                    <a:pt x="8" y="1"/>
                    <a:pt x="5" y="5"/>
                  </a:cubicBezTo>
                  <a:cubicBezTo>
                    <a:pt x="2" y="8"/>
                    <a:pt x="0" y="12"/>
                    <a:pt x="0" y="16"/>
                  </a:cubicBezTo>
                  <a:cubicBezTo>
                    <a:pt x="0" y="21"/>
                    <a:pt x="2" y="25"/>
                    <a:pt x="5" y="28"/>
                  </a:cubicBezTo>
                  <a:cubicBezTo>
                    <a:pt x="8" y="31"/>
                    <a:pt x="12" y="33"/>
                    <a:pt x="17" y="33"/>
                  </a:cubicBezTo>
                  <a:cubicBezTo>
                    <a:pt x="184" y="33"/>
                    <a:pt x="184" y="33"/>
                    <a:pt x="184" y="33"/>
                  </a:cubicBezTo>
                  <a:cubicBezTo>
                    <a:pt x="188" y="33"/>
                    <a:pt x="192" y="31"/>
                    <a:pt x="195" y="28"/>
                  </a:cubicBezTo>
                  <a:cubicBezTo>
                    <a:pt x="199" y="25"/>
                    <a:pt x="200" y="21"/>
                    <a:pt x="200" y="16"/>
                  </a:cubicBezTo>
                  <a:cubicBezTo>
                    <a:pt x="200" y="12"/>
                    <a:pt x="199" y="8"/>
                    <a:pt x="195" y="5"/>
                  </a:cubicBezTo>
                  <a:cubicBezTo>
                    <a:pt x="192" y="1"/>
                    <a:pt x="188" y="0"/>
                    <a:pt x="184" y="0"/>
                  </a:cubicBezTo>
                  <a:close/>
                  <a:moveTo>
                    <a:pt x="184" y="0"/>
                  </a:moveTo>
                  <a:cubicBezTo>
                    <a:pt x="184" y="0"/>
                    <a:pt x="184" y="0"/>
                    <a:pt x="1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275"/>
            <p:cNvSpPr>
              <a:spLocks noEditPoints="1"/>
            </p:cNvSpPr>
            <p:nvPr/>
          </p:nvSpPr>
          <p:spPr bwMode="auto">
            <a:xfrm>
              <a:off x="4243388" y="8564563"/>
              <a:ext cx="254000" cy="252412"/>
            </a:xfrm>
            <a:custGeom>
              <a:avLst/>
              <a:gdLst>
                <a:gd name="T0" fmla="*/ 33 w 67"/>
                <a:gd name="T1" fmla="*/ 67 h 67"/>
                <a:gd name="T2" fmla="*/ 57 w 67"/>
                <a:gd name="T3" fmla="*/ 57 h 67"/>
                <a:gd name="T4" fmla="*/ 67 w 67"/>
                <a:gd name="T5" fmla="*/ 33 h 67"/>
                <a:gd name="T6" fmla="*/ 57 w 67"/>
                <a:gd name="T7" fmla="*/ 10 h 67"/>
                <a:gd name="T8" fmla="*/ 33 w 67"/>
                <a:gd name="T9" fmla="*/ 0 h 67"/>
                <a:gd name="T10" fmla="*/ 10 w 67"/>
                <a:gd name="T11" fmla="*/ 10 h 67"/>
                <a:gd name="T12" fmla="*/ 0 w 67"/>
                <a:gd name="T13" fmla="*/ 33 h 67"/>
                <a:gd name="T14" fmla="*/ 10 w 67"/>
                <a:gd name="T15" fmla="*/ 57 h 67"/>
                <a:gd name="T16" fmla="*/ 33 w 67"/>
                <a:gd name="T17" fmla="*/ 67 h 67"/>
                <a:gd name="T18" fmla="*/ 33 w 67"/>
                <a:gd name="T19" fmla="*/ 67 h 67"/>
                <a:gd name="T20" fmla="*/ 33 w 67"/>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7">
                  <a:moveTo>
                    <a:pt x="33" y="67"/>
                  </a:moveTo>
                  <a:cubicBezTo>
                    <a:pt x="43" y="67"/>
                    <a:pt x="51" y="64"/>
                    <a:pt x="57" y="57"/>
                  </a:cubicBezTo>
                  <a:cubicBezTo>
                    <a:pt x="64" y="51"/>
                    <a:pt x="67" y="43"/>
                    <a:pt x="67" y="33"/>
                  </a:cubicBezTo>
                  <a:cubicBezTo>
                    <a:pt x="67" y="24"/>
                    <a:pt x="64" y="16"/>
                    <a:pt x="57" y="10"/>
                  </a:cubicBezTo>
                  <a:cubicBezTo>
                    <a:pt x="51" y="3"/>
                    <a:pt x="43" y="0"/>
                    <a:pt x="33" y="0"/>
                  </a:cubicBezTo>
                  <a:cubicBezTo>
                    <a:pt x="24" y="0"/>
                    <a:pt x="16" y="3"/>
                    <a:pt x="10" y="10"/>
                  </a:cubicBezTo>
                  <a:cubicBezTo>
                    <a:pt x="3" y="16"/>
                    <a:pt x="0" y="24"/>
                    <a:pt x="0" y="33"/>
                  </a:cubicBezTo>
                  <a:cubicBezTo>
                    <a:pt x="0" y="43"/>
                    <a:pt x="3" y="51"/>
                    <a:pt x="10" y="57"/>
                  </a:cubicBezTo>
                  <a:cubicBezTo>
                    <a:pt x="16" y="64"/>
                    <a:pt x="24" y="67"/>
                    <a:pt x="33" y="67"/>
                  </a:cubicBezTo>
                  <a:close/>
                  <a:moveTo>
                    <a:pt x="33" y="67"/>
                  </a:moveTo>
                  <a:cubicBezTo>
                    <a:pt x="33" y="67"/>
                    <a:pt x="33" y="67"/>
                    <a:pt x="33" y="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276"/>
            <p:cNvSpPr>
              <a:spLocks noEditPoints="1"/>
            </p:cNvSpPr>
            <p:nvPr/>
          </p:nvSpPr>
          <p:spPr bwMode="auto">
            <a:xfrm>
              <a:off x="4749800" y="8564563"/>
              <a:ext cx="250825" cy="252412"/>
            </a:xfrm>
            <a:custGeom>
              <a:avLst/>
              <a:gdLst>
                <a:gd name="T0" fmla="*/ 33 w 66"/>
                <a:gd name="T1" fmla="*/ 0 h 67"/>
                <a:gd name="T2" fmla="*/ 9 w 66"/>
                <a:gd name="T3" fmla="*/ 10 h 67"/>
                <a:gd name="T4" fmla="*/ 0 w 66"/>
                <a:gd name="T5" fmla="*/ 33 h 67"/>
                <a:gd name="T6" fmla="*/ 9 w 66"/>
                <a:gd name="T7" fmla="*/ 57 h 67"/>
                <a:gd name="T8" fmla="*/ 33 w 66"/>
                <a:gd name="T9" fmla="*/ 67 h 67"/>
                <a:gd name="T10" fmla="*/ 57 w 66"/>
                <a:gd name="T11" fmla="*/ 57 h 67"/>
                <a:gd name="T12" fmla="*/ 66 w 66"/>
                <a:gd name="T13" fmla="*/ 33 h 67"/>
                <a:gd name="T14" fmla="*/ 57 w 66"/>
                <a:gd name="T15" fmla="*/ 10 h 67"/>
                <a:gd name="T16" fmla="*/ 33 w 66"/>
                <a:gd name="T17" fmla="*/ 0 h 67"/>
                <a:gd name="T18" fmla="*/ 33 w 66"/>
                <a:gd name="T19" fmla="*/ 0 h 67"/>
                <a:gd name="T20" fmla="*/ 33 w 66"/>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67">
                  <a:moveTo>
                    <a:pt x="33" y="0"/>
                  </a:moveTo>
                  <a:cubicBezTo>
                    <a:pt x="24" y="0"/>
                    <a:pt x="16" y="3"/>
                    <a:pt x="9" y="10"/>
                  </a:cubicBezTo>
                  <a:cubicBezTo>
                    <a:pt x="3" y="16"/>
                    <a:pt x="0" y="24"/>
                    <a:pt x="0" y="33"/>
                  </a:cubicBezTo>
                  <a:cubicBezTo>
                    <a:pt x="0" y="43"/>
                    <a:pt x="3" y="51"/>
                    <a:pt x="9" y="57"/>
                  </a:cubicBezTo>
                  <a:cubicBezTo>
                    <a:pt x="16" y="64"/>
                    <a:pt x="24" y="67"/>
                    <a:pt x="33" y="67"/>
                  </a:cubicBezTo>
                  <a:cubicBezTo>
                    <a:pt x="42" y="67"/>
                    <a:pt x="50" y="64"/>
                    <a:pt x="57" y="57"/>
                  </a:cubicBezTo>
                  <a:cubicBezTo>
                    <a:pt x="63" y="51"/>
                    <a:pt x="66" y="43"/>
                    <a:pt x="66" y="33"/>
                  </a:cubicBezTo>
                  <a:cubicBezTo>
                    <a:pt x="66" y="24"/>
                    <a:pt x="63" y="16"/>
                    <a:pt x="57" y="10"/>
                  </a:cubicBezTo>
                  <a:cubicBezTo>
                    <a:pt x="50" y="3"/>
                    <a:pt x="42" y="0"/>
                    <a:pt x="33" y="0"/>
                  </a:cubicBezTo>
                  <a:close/>
                  <a:moveTo>
                    <a:pt x="33" y="0"/>
                  </a:moveTo>
                  <a:cubicBezTo>
                    <a:pt x="33" y="0"/>
                    <a:pt x="33" y="0"/>
                    <a:pt x="3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3" name="Group 132"/>
          <p:cNvGrpSpPr/>
          <p:nvPr/>
        </p:nvGrpSpPr>
        <p:grpSpPr>
          <a:xfrm>
            <a:off x="8380577" y="7626827"/>
            <a:ext cx="680070" cy="583880"/>
            <a:chOff x="5876925" y="8232775"/>
            <a:chExt cx="1762126" cy="1512888"/>
          </a:xfrm>
          <a:solidFill>
            <a:schemeClr val="tx1"/>
          </a:solidFill>
        </p:grpSpPr>
        <p:sp>
          <p:nvSpPr>
            <p:cNvPr id="134" name="Freeform 280"/>
            <p:cNvSpPr>
              <a:spLocks noEditPoints="1"/>
            </p:cNvSpPr>
            <p:nvPr/>
          </p:nvSpPr>
          <p:spPr bwMode="auto">
            <a:xfrm>
              <a:off x="5876925" y="8486775"/>
              <a:ext cx="252413" cy="1258888"/>
            </a:xfrm>
            <a:custGeom>
              <a:avLst/>
              <a:gdLst>
                <a:gd name="T0" fmla="*/ 17 w 67"/>
                <a:gd name="T1" fmla="*/ 17 h 333"/>
                <a:gd name="T2" fmla="*/ 0 w 67"/>
                <a:gd name="T3" fmla="*/ 58 h 333"/>
                <a:gd name="T4" fmla="*/ 0 w 67"/>
                <a:gd name="T5" fmla="*/ 275 h 333"/>
                <a:gd name="T6" fmla="*/ 17 w 67"/>
                <a:gd name="T7" fmla="*/ 316 h 333"/>
                <a:gd name="T8" fmla="*/ 58 w 67"/>
                <a:gd name="T9" fmla="*/ 333 h 333"/>
                <a:gd name="T10" fmla="*/ 67 w 67"/>
                <a:gd name="T11" fmla="*/ 333 h 333"/>
                <a:gd name="T12" fmla="*/ 67 w 67"/>
                <a:gd name="T13" fmla="*/ 0 h 333"/>
                <a:gd name="T14" fmla="*/ 58 w 67"/>
                <a:gd name="T15" fmla="*/ 0 h 333"/>
                <a:gd name="T16" fmla="*/ 17 w 67"/>
                <a:gd name="T17" fmla="*/ 17 h 333"/>
                <a:gd name="T18" fmla="*/ 17 w 67"/>
                <a:gd name="T19" fmla="*/ 17 h 333"/>
                <a:gd name="T20" fmla="*/ 17 w 67"/>
                <a:gd name="T21" fmla="*/ 1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333">
                  <a:moveTo>
                    <a:pt x="17" y="17"/>
                  </a:moveTo>
                  <a:cubicBezTo>
                    <a:pt x="6" y="28"/>
                    <a:pt x="0" y="42"/>
                    <a:pt x="0" y="58"/>
                  </a:cubicBezTo>
                  <a:cubicBezTo>
                    <a:pt x="0" y="275"/>
                    <a:pt x="0" y="275"/>
                    <a:pt x="0" y="275"/>
                  </a:cubicBezTo>
                  <a:cubicBezTo>
                    <a:pt x="0" y="291"/>
                    <a:pt x="6" y="305"/>
                    <a:pt x="17" y="316"/>
                  </a:cubicBezTo>
                  <a:cubicBezTo>
                    <a:pt x="29" y="328"/>
                    <a:pt x="42" y="333"/>
                    <a:pt x="58" y="333"/>
                  </a:cubicBezTo>
                  <a:cubicBezTo>
                    <a:pt x="67" y="333"/>
                    <a:pt x="67" y="333"/>
                    <a:pt x="67" y="333"/>
                  </a:cubicBezTo>
                  <a:cubicBezTo>
                    <a:pt x="67" y="0"/>
                    <a:pt x="67" y="0"/>
                    <a:pt x="67" y="0"/>
                  </a:cubicBezTo>
                  <a:cubicBezTo>
                    <a:pt x="58" y="0"/>
                    <a:pt x="58" y="0"/>
                    <a:pt x="58" y="0"/>
                  </a:cubicBezTo>
                  <a:cubicBezTo>
                    <a:pt x="42" y="0"/>
                    <a:pt x="29" y="5"/>
                    <a:pt x="17" y="17"/>
                  </a:cubicBezTo>
                  <a:close/>
                  <a:moveTo>
                    <a:pt x="17" y="17"/>
                  </a:moveTo>
                  <a:cubicBezTo>
                    <a:pt x="17" y="17"/>
                    <a:pt x="17" y="17"/>
                    <a:pt x="17"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281"/>
            <p:cNvSpPr>
              <a:spLocks noEditPoints="1"/>
            </p:cNvSpPr>
            <p:nvPr/>
          </p:nvSpPr>
          <p:spPr bwMode="auto">
            <a:xfrm>
              <a:off x="6223000" y="8232775"/>
              <a:ext cx="1068388" cy="1512888"/>
            </a:xfrm>
            <a:custGeom>
              <a:avLst/>
              <a:gdLst>
                <a:gd name="T0" fmla="*/ 242 w 283"/>
                <a:gd name="T1" fmla="*/ 25 h 400"/>
                <a:gd name="T2" fmla="*/ 234 w 283"/>
                <a:gd name="T3" fmla="*/ 7 h 400"/>
                <a:gd name="T4" fmla="*/ 217 w 283"/>
                <a:gd name="T5" fmla="*/ 0 h 400"/>
                <a:gd name="T6" fmla="*/ 67 w 283"/>
                <a:gd name="T7" fmla="*/ 0 h 400"/>
                <a:gd name="T8" fmla="*/ 49 w 283"/>
                <a:gd name="T9" fmla="*/ 7 h 400"/>
                <a:gd name="T10" fmla="*/ 41 w 283"/>
                <a:gd name="T11" fmla="*/ 25 h 400"/>
                <a:gd name="T12" fmla="*/ 41 w 283"/>
                <a:gd name="T13" fmla="*/ 67 h 400"/>
                <a:gd name="T14" fmla="*/ 0 w 283"/>
                <a:gd name="T15" fmla="*/ 67 h 400"/>
                <a:gd name="T16" fmla="*/ 0 w 283"/>
                <a:gd name="T17" fmla="*/ 400 h 400"/>
                <a:gd name="T18" fmla="*/ 283 w 283"/>
                <a:gd name="T19" fmla="*/ 400 h 400"/>
                <a:gd name="T20" fmla="*/ 283 w 283"/>
                <a:gd name="T21" fmla="*/ 67 h 400"/>
                <a:gd name="T22" fmla="*/ 242 w 283"/>
                <a:gd name="T23" fmla="*/ 67 h 400"/>
                <a:gd name="T24" fmla="*/ 242 w 283"/>
                <a:gd name="T25" fmla="*/ 25 h 400"/>
                <a:gd name="T26" fmla="*/ 75 w 283"/>
                <a:gd name="T27" fmla="*/ 33 h 400"/>
                <a:gd name="T28" fmla="*/ 208 w 283"/>
                <a:gd name="T29" fmla="*/ 33 h 400"/>
                <a:gd name="T30" fmla="*/ 208 w 283"/>
                <a:gd name="T31" fmla="*/ 67 h 400"/>
                <a:gd name="T32" fmla="*/ 75 w 283"/>
                <a:gd name="T33" fmla="*/ 67 h 400"/>
                <a:gd name="T34" fmla="*/ 75 w 283"/>
                <a:gd name="T35" fmla="*/ 33 h 400"/>
                <a:gd name="T36" fmla="*/ 242 w 283"/>
                <a:gd name="T37" fmla="*/ 259 h 400"/>
                <a:gd name="T38" fmla="*/ 239 w 283"/>
                <a:gd name="T39" fmla="*/ 265 h 400"/>
                <a:gd name="T40" fmla="*/ 233 w 283"/>
                <a:gd name="T41" fmla="*/ 267 h 400"/>
                <a:gd name="T42" fmla="*/ 175 w 283"/>
                <a:gd name="T43" fmla="*/ 267 h 400"/>
                <a:gd name="T44" fmla="*/ 175 w 283"/>
                <a:gd name="T45" fmla="*/ 325 h 400"/>
                <a:gd name="T46" fmla="*/ 173 w 283"/>
                <a:gd name="T47" fmla="*/ 331 h 400"/>
                <a:gd name="T48" fmla="*/ 167 w 283"/>
                <a:gd name="T49" fmla="*/ 334 h 400"/>
                <a:gd name="T50" fmla="*/ 117 w 283"/>
                <a:gd name="T51" fmla="*/ 334 h 400"/>
                <a:gd name="T52" fmla="*/ 111 w 283"/>
                <a:gd name="T53" fmla="*/ 331 h 400"/>
                <a:gd name="T54" fmla="*/ 108 w 283"/>
                <a:gd name="T55" fmla="*/ 325 h 400"/>
                <a:gd name="T56" fmla="*/ 108 w 283"/>
                <a:gd name="T57" fmla="*/ 267 h 400"/>
                <a:gd name="T58" fmla="*/ 50 w 283"/>
                <a:gd name="T59" fmla="*/ 267 h 400"/>
                <a:gd name="T60" fmla="*/ 44 w 283"/>
                <a:gd name="T61" fmla="*/ 265 h 400"/>
                <a:gd name="T62" fmla="*/ 41 w 283"/>
                <a:gd name="T63" fmla="*/ 259 h 400"/>
                <a:gd name="T64" fmla="*/ 41 w 283"/>
                <a:gd name="T65" fmla="*/ 209 h 400"/>
                <a:gd name="T66" fmla="*/ 44 w 283"/>
                <a:gd name="T67" fmla="*/ 203 h 400"/>
                <a:gd name="T68" fmla="*/ 50 w 283"/>
                <a:gd name="T69" fmla="*/ 200 h 400"/>
                <a:gd name="T70" fmla="*/ 108 w 283"/>
                <a:gd name="T71" fmla="*/ 200 h 400"/>
                <a:gd name="T72" fmla="*/ 108 w 283"/>
                <a:gd name="T73" fmla="*/ 142 h 400"/>
                <a:gd name="T74" fmla="*/ 111 w 283"/>
                <a:gd name="T75" fmla="*/ 136 h 400"/>
                <a:gd name="T76" fmla="*/ 117 w 283"/>
                <a:gd name="T77" fmla="*/ 133 h 400"/>
                <a:gd name="T78" fmla="*/ 167 w 283"/>
                <a:gd name="T79" fmla="*/ 133 h 400"/>
                <a:gd name="T80" fmla="*/ 173 w 283"/>
                <a:gd name="T81" fmla="*/ 136 h 400"/>
                <a:gd name="T82" fmla="*/ 175 w 283"/>
                <a:gd name="T83" fmla="*/ 142 h 400"/>
                <a:gd name="T84" fmla="*/ 175 w 283"/>
                <a:gd name="T85" fmla="*/ 200 h 400"/>
                <a:gd name="T86" fmla="*/ 233 w 283"/>
                <a:gd name="T87" fmla="*/ 200 h 400"/>
                <a:gd name="T88" fmla="*/ 239 w 283"/>
                <a:gd name="T89" fmla="*/ 203 h 400"/>
                <a:gd name="T90" fmla="*/ 242 w 283"/>
                <a:gd name="T91" fmla="*/ 209 h 400"/>
                <a:gd name="T92" fmla="*/ 242 w 283"/>
                <a:gd name="T93" fmla="*/ 259 h 400"/>
                <a:gd name="T94" fmla="*/ 242 w 283"/>
                <a:gd name="T95" fmla="*/ 259 h 400"/>
                <a:gd name="T96" fmla="*/ 242 w 283"/>
                <a:gd name="T97" fmla="*/ 25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3" h="400">
                  <a:moveTo>
                    <a:pt x="242" y="25"/>
                  </a:moveTo>
                  <a:cubicBezTo>
                    <a:pt x="242" y="18"/>
                    <a:pt x="239" y="12"/>
                    <a:pt x="234" y="7"/>
                  </a:cubicBezTo>
                  <a:cubicBezTo>
                    <a:pt x="230" y="2"/>
                    <a:pt x="224" y="0"/>
                    <a:pt x="217" y="0"/>
                  </a:cubicBezTo>
                  <a:cubicBezTo>
                    <a:pt x="67" y="0"/>
                    <a:pt x="67" y="0"/>
                    <a:pt x="67" y="0"/>
                  </a:cubicBezTo>
                  <a:cubicBezTo>
                    <a:pt x="60" y="0"/>
                    <a:pt x="54" y="2"/>
                    <a:pt x="49" y="7"/>
                  </a:cubicBezTo>
                  <a:cubicBezTo>
                    <a:pt x="44" y="12"/>
                    <a:pt x="41" y="18"/>
                    <a:pt x="41" y="25"/>
                  </a:cubicBezTo>
                  <a:cubicBezTo>
                    <a:pt x="41" y="67"/>
                    <a:pt x="41" y="67"/>
                    <a:pt x="41" y="67"/>
                  </a:cubicBezTo>
                  <a:cubicBezTo>
                    <a:pt x="0" y="67"/>
                    <a:pt x="0" y="67"/>
                    <a:pt x="0" y="67"/>
                  </a:cubicBezTo>
                  <a:cubicBezTo>
                    <a:pt x="0" y="400"/>
                    <a:pt x="0" y="400"/>
                    <a:pt x="0" y="400"/>
                  </a:cubicBezTo>
                  <a:cubicBezTo>
                    <a:pt x="283" y="400"/>
                    <a:pt x="283" y="400"/>
                    <a:pt x="283" y="400"/>
                  </a:cubicBezTo>
                  <a:cubicBezTo>
                    <a:pt x="283" y="67"/>
                    <a:pt x="283" y="67"/>
                    <a:pt x="283" y="67"/>
                  </a:cubicBezTo>
                  <a:cubicBezTo>
                    <a:pt x="242" y="67"/>
                    <a:pt x="242" y="67"/>
                    <a:pt x="242" y="67"/>
                  </a:cubicBezTo>
                  <a:lnTo>
                    <a:pt x="242" y="25"/>
                  </a:lnTo>
                  <a:close/>
                  <a:moveTo>
                    <a:pt x="75" y="33"/>
                  </a:moveTo>
                  <a:cubicBezTo>
                    <a:pt x="208" y="33"/>
                    <a:pt x="208" y="33"/>
                    <a:pt x="208" y="33"/>
                  </a:cubicBezTo>
                  <a:cubicBezTo>
                    <a:pt x="208" y="67"/>
                    <a:pt x="208" y="67"/>
                    <a:pt x="208" y="67"/>
                  </a:cubicBezTo>
                  <a:cubicBezTo>
                    <a:pt x="75" y="67"/>
                    <a:pt x="75" y="67"/>
                    <a:pt x="75" y="67"/>
                  </a:cubicBezTo>
                  <a:lnTo>
                    <a:pt x="75" y="33"/>
                  </a:lnTo>
                  <a:close/>
                  <a:moveTo>
                    <a:pt x="242" y="259"/>
                  </a:moveTo>
                  <a:cubicBezTo>
                    <a:pt x="242" y="261"/>
                    <a:pt x="241" y="263"/>
                    <a:pt x="239" y="265"/>
                  </a:cubicBezTo>
                  <a:cubicBezTo>
                    <a:pt x="238" y="266"/>
                    <a:pt x="236" y="267"/>
                    <a:pt x="233" y="267"/>
                  </a:cubicBezTo>
                  <a:cubicBezTo>
                    <a:pt x="175" y="267"/>
                    <a:pt x="175" y="267"/>
                    <a:pt x="175" y="267"/>
                  </a:cubicBezTo>
                  <a:cubicBezTo>
                    <a:pt x="175" y="325"/>
                    <a:pt x="175" y="325"/>
                    <a:pt x="175" y="325"/>
                  </a:cubicBezTo>
                  <a:cubicBezTo>
                    <a:pt x="175" y="328"/>
                    <a:pt x="174" y="330"/>
                    <a:pt x="173" y="331"/>
                  </a:cubicBezTo>
                  <a:cubicBezTo>
                    <a:pt x="171" y="333"/>
                    <a:pt x="169" y="334"/>
                    <a:pt x="167" y="334"/>
                  </a:cubicBezTo>
                  <a:cubicBezTo>
                    <a:pt x="117" y="334"/>
                    <a:pt x="117" y="334"/>
                    <a:pt x="117" y="334"/>
                  </a:cubicBezTo>
                  <a:cubicBezTo>
                    <a:pt x="114" y="334"/>
                    <a:pt x="112" y="333"/>
                    <a:pt x="111" y="331"/>
                  </a:cubicBezTo>
                  <a:cubicBezTo>
                    <a:pt x="109" y="330"/>
                    <a:pt x="108" y="328"/>
                    <a:pt x="108" y="325"/>
                  </a:cubicBezTo>
                  <a:cubicBezTo>
                    <a:pt x="108" y="267"/>
                    <a:pt x="108" y="267"/>
                    <a:pt x="108" y="267"/>
                  </a:cubicBezTo>
                  <a:cubicBezTo>
                    <a:pt x="50" y="267"/>
                    <a:pt x="50" y="267"/>
                    <a:pt x="50" y="267"/>
                  </a:cubicBezTo>
                  <a:cubicBezTo>
                    <a:pt x="47" y="267"/>
                    <a:pt x="45" y="266"/>
                    <a:pt x="44" y="265"/>
                  </a:cubicBezTo>
                  <a:cubicBezTo>
                    <a:pt x="42" y="263"/>
                    <a:pt x="41" y="261"/>
                    <a:pt x="41" y="259"/>
                  </a:cubicBezTo>
                  <a:cubicBezTo>
                    <a:pt x="41" y="209"/>
                    <a:pt x="41" y="209"/>
                    <a:pt x="41" y="209"/>
                  </a:cubicBezTo>
                  <a:cubicBezTo>
                    <a:pt x="41" y="206"/>
                    <a:pt x="42" y="204"/>
                    <a:pt x="44" y="203"/>
                  </a:cubicBezTo>
                  <a:cubicBezTo>
                    <a:pt x="45" y="201"/>
                    <a:pt x="47" y="200"/>
                    <a:pt x="50" y="200"/>
                  </a:cubicBezTo>
                  <a:cubicBezTo>
                    <a:pt x="108" y="200"/>
                    <a:pt x="108" y="200"/>
                    <a:pt x="108" y="200"/>
                  </a:cubicBezTo>
                  <a:cubicBezTo>
                    <a:pt x="108" y="142"/>
                    <a:pt x="108" y="142"/>
                    <a:pt x="108" y="142"/>
                  </a:cubicBezTo>
                  <a:cubicBezTo>
                    <a:pt x="108" y="139"/>
                    <a:pt x="109" y="137"/>
                    <a:pt x="111" y="136"/>
                  </a:cubicBezTo>
                  <a:cubicBezTo>
                    <a:pt x="112" y="134"/>
                    <a:pt x="114" y="133"/>
                    <a:pt x="117" y="133"/>
                  </a:cubicBezTo>
                  <a:cubicBezTo>
                    <a:pt x="167" y="133"/>
                    <a:pt x="167" y="133"/>
                    <a:pt x="167" y="133"/>
                  </a:cubicBezTo>
                  <a:cubicBezTo>
                    <a:pt x="169" y="133"/>
                    <a:pt x="171" y="134"/>
                    <a:pt x="173" y="136"/>
                  </a:cubicBezTo>
                  <a:cubicBezTo>
                    <a:pt x="174" y="137"/>
                    <a:pt x="175" y="139"/>
                    <a:pt x="175" y="142"/>
                  </a:cubicBezTo>
                  <a:cubicBezTo>
                    <a:pt x="175" y="200"/>
                    <a:pt x="175" y="200"/>
                    <a:pt x="175" y="200"/>
                  </a:cubicBezTo>
                  <a:cubicBezTo>
                    <a:pt x="233" y="200"/>
                    <a:pt x="233" y="200"/>
                    <a:pt x="233" y="200"/>
                  </a:cubicBezTo>
                  <a:cubicBezTo>
                    <a:pt x="236" y="200"/>
                    <a:pt x="238" y="201"/>
                    <a:pt x="239" y="203"/>
                  </a:cubicBezTo>
                  <a:cubicBezTo>
                    <a:pt x="241" y="204"/>
                    <a:pt x="242" y="206"/>
                    <a:pt x="242" y="209"/>
                  </a:cubicBezTo>
                  <a:cubicBezTo>
                    <a:pt x="242" y="259"/>
                    <a:pt x="242" y="259"/>
                    <a:pt x="242" y="259"/>
                  </a:cubicBezTo>
                  <a:close/>
                  <a:moveTo>
                    <a:pt x="242" y="259"/>
                  </a:moveTo>
                  <a:cubicBezTo>
                    <a:pt x="242" y="259"/>
                    <a:pt x="242" y="259"/>
                    <a:pt x="242" y="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282"/>
            <p:cNvSpPr>
              <a:spLocks noEditPoints="1"/>
            </p:cNvSpPr>
            <p:nvPr/>
          </p:nvSpPr>
          <p:spPr bwMode="auto">
            <a:xfrm>
              <a:off x="7386638" y="8486775"/>
              <a:ext cx="252413" cy="1258888"/>
            </a:xfrm>
            <a:custGeom>
              <a:avLst/>
              <a:gdLst>
                <a:gd name="T0" fmla="*/ 50 w 67"/>
                <a:gd name="T1" fmla="*/ 17 h 333"/>
                <a:gd name="T2" fmla="*/ 9 w 67"/>
                <a:gd name="T3" fmla="*/ 0 h 333"/>
                <a:gd name="T4" fmla="*/ 0 w 67"/>
                <a:gd name="T5" fmla="*/ 0 h 333"/>
                <a:gd name="T6" fmla="*/ 0 w 67"/>
                <a:gd name="T7" fmla="*/ 333 h 333"/>
                <a:gd name="T8" fmla="*/ 9 w 67"/>
                <a:gd name="T9" fmla="*/ 333 h 333"/>
                <a:gd name="T10" fmla="*/ 50 w 67"/>
                <a:gd name="T11" fmla="*/ 316 h 333"/>
                <a:gd name="T12" fmla="*/ 67 w 67"/>
                <a:gd name="T13" fmla="*/ 275 h 333"/>
                <a:gd name="T14" fmla="*/ 67 w 67"/>
                <a:gd name="T15" fmla="*/ 58 h 333"/>
                <a:gd name="T16" fmla="*/ 50 w 67"/>
                <a:gd name="T17" fmla="*/ 17 h 333"/>
                <a:gd name="T18" fmla="*/ 50 w 67"/>
                <a:gd name="T19" fmla="*/ 17 h 333"/>
                <a:gd name="T20" fmla="*/ 50 w 67"/>
                <a:gd name="T21" fmla="*/ 1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333">
                  <a:moveTo>
                    <a:pt x="50" y="17"/>
                  </a:moveTo>
                  <a:cubicBezTo>
                    <a:pt x="39" y="5"/>
                    <a:pt x="25" y="0"/>
                    <a:pt x="9" y="0"/>
                  </a:cubicBezTo>
                  <a:cubicBezTo>
                    <a:pt x="0" y="0"/>
                    <a:pt x="0" y="0"/>
                    <a:pt x="0" y="0"/>
                  </a:cubicBezTo>
                  <a:cubicBezTo>
                    <a:pt x="0" y="333"/>
                    <a:pt x="0" y="333"/>
                    <a:pt x="0" y="333"/>
                  </a:cubicBezTo>
                  <a:cubicBezTo>
                    <a:pt x="9" y="333"/>
                    <a:pt x="9" y="333"/>
                    <a:pt x="9" y="333"/>
                  </a:cubicBezTo>
                  <a:cubicBezTo>
                    <a:pt x="25" y="333"/>
                    <a:pt x="39" y="328"/>
                    <a:pt x="50" y="316"/>
                  </a:cubicBezTo>
                  <a:cubicBezTo>
                    <a:pt x="61" y="305"/>
                    <a:pt x="67" y="291"/>
                    <a:pt x="67" y="275"/>
                  </a:cubicBezTo>
                  <a:cubicBezTo>
                    <a:pt x="67" y="58"/>
                    <a:pt x="67" y="58"/>
                    <a:pt x="67" y="58"/>
                  </a:cubicBezTo>
                  <a:cubicBezTo>
                    <a:pt x="67" y="42"/>
                    <a:pt x="61" y="28"/>
                    <a:pt x="50" y="17"/>
                  </a:cubicBezTo>
                  <a:close/>
                  <a:moveTo>
                    <a:pt x="50" y="17"/>
                  </a:moveTo>
                  <a:cubicBezTo>
                    <a:pt x="50" y="17"/>
                    <a:pt x="50" y="17"/>
                    <a:pt x="5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7" name="Freeform 286"/>
          <p:cNvSpPr>
            <a:spLocks noEditPoints="1"/>
          </p:cNvSpPr>
          <p:nvPr/>
        </p:nvSpPr>
        <p:spPr bwMode="auto">
          <a:xfrm>
            <a:off x="6000618" y="6587004"/>
            <a:ext cx="390887" cy="583880"/>
          </a:xfrm>
          <a:custGeom>
            <a:avLst/>
            <a:gdLst>
              <a:gd name="T0" fmla="*/ 228 w 267"/>
              <a:gd name="T1" fmla="*/ 39 h 400"/>
              <a:gd name="T2" fmla="*/ 133 w 267"/>
              <a:gd name="T3" fmla="*/ 0 h 400"/>
              <a:gd name="T4" fmla="*/ 39 w 267"/>
              <a:gd name="T5" fmla="*/ 39 h 400"/>
              <a:gd name="T6" fmla="*/ 0 w 267"/>
              <a:gd name="T7" fmla="*/ 133 h 400"/>
              <a:gd name="T8" fmla="*/ 9 w 267"/>
              <a:gd name="T9" fmla="*/ 180 h 400"/>
              <a:gd name="T10" fmla="*/ 104 w 267"/>
              <a:gd name="T11" fmla="*/ 382 h 400"/>
              <a:gd name="T12" fmla="*/ 116 w 267"/>
              <a:gd name="T13" fmla="*/ 395 h 400"/>
              <a:gd name="T14" fmla="*/ 133 w 267"/>
              <a:gd name="T15" fmla="*/ 400 h 400"/>
              <a:gd name="T16" fmla="*/ 151 w 267"/>
              <a:gd name="T17" fmla="*/ 395 h 400"/>
              <a:gd name="T18" fmla="*/ 163 w 267"/>
              <a:gd name="T19" fmla="*/ 382 h 400"/>
              <a:gd name="T20" fmla="*/ 258 w 267"/>
              <a:gd name="T21" fmla="*/ 180 h 400"/>
              <a:gd name="T22" fmla="*/ 267 w 267"/>
              <a:gd name="T23" fmla="*/ 133 h 400"/>
              <a:gd name="T24" fmla="*/ 228 w 267"/>
              <a:gd name="T25" fmla="*/ 39 h 400"/>
              <a:gd name="T26" fmla="*/ 181 w 267"/>
              <a:gd name="T27" fmla="*/ 181 h 400"/>
              <a:gd name="T28" fmla="*/ 133 w 267"/>
              <a:gd name="T29" fmla="*/ 200 h 400"/>
              <a:gd name="T30" fmla="*/ 86 w 267"/>
              <a:gd name="T31" fmla="*/ 181 h 400"/>
              <a:gd name="T32" fmla="*/ 67 w 267"/>
              <a:gd name="T33" fmla="*/ 133 h 400"/>
              <a:gd name="T34" fmla="*/ 86 w 267"/>
              <a:gd name="T35" fmla="*/ 86 h 400"/>
              <a:gd name="T36" fmla="*/ 133 w 267"/>
              <a:gd name="T37" fmla="*/ 67 h 400"/>
              <a:gd name="T38" fmla="*/ 181 w 267"/>
              <a:gd name="T39" fmla="*/ 86 h 400"/>
              <a:gd name="T40" fmla="*/ 200 w 267"/>
              <a:gd name="T41" fmla="*/ 133 h 400"/>
              <a:gd name="T42" fmla="*/ 181 w 267"/>
              <a:gd name="T43" fmla="*/ 181 h 400"/>
              <a:gd name="T44" fmla="*/ 181 w 267"/>
              <a:gd name="T45" fmla="*/ 181 h 400"/>
              <a:gd name="T46" fmla="*/ 181 w 267"/>
              <a:gd name="T47" fmla="*/ 18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7" h="400">
                <a:moveTo>
                  <a:pt x="228" y="39"/>
                </a:moveTo>
                <a:cubicBezTo>
                  <a:pt x="202" y="13"/>
                  <a:pt x="170" y="0"/>
                  <a:pt x="133" y="0"/>
                </a:cubicBezTo>
                <a:cubicBezTo>
                  <a:pt x="97" y="0"/>
                  <a:pt x="65" y="13"/>
                  <a:pt x="39" y="39"/>
                </a:cubicBezTo>
                <a:cubicBezTo>
                  <a:pt x="13" y="65"/>
                  <a:pt x="0" y="97"/>
                  <a:pt x="0" y="133"/>
                </a:cubicBezTo>
                <a:cubicBezTo>
                  <a:pt x="0" y="152"/>
                  <a:pt x="3" y="168"/>
                  <a:pt x="9" y="180"/>
                </a:cubicBezTo>
                <a:cubicBezTo>
                  <a:pt x="104" y="382"/>
                  <a:pt x="104" y="382"/>
                  <a:pt x="104" y="382"/>
                </a:cubicBezTo>
                <a:cubicBezTo>
                  <a:pt x="106" y="388"/>
                  <a:pt x="110" y="392"/>
                  <a:pt x="116" y="395"/>
                </a:cubicBezTo>
                <a:cubicBezTo>
                  <a:pt x="121" y="399"/>
                  <a:pt x="127" y="400"/>
                  <a:pt x="133" y="400"/>
                </a:cubicBezTo>
                <a:cubicBezTo>
                  <a:pt x="140" y="400"/>
                  <a:pt x="146" y="399"/>
                  <a:pt x="151" y="395"/>
                </a:cubicBezTo>
                <a:cubicBezTo>
                  <a:pt x="157" y="392"/>
                  <a:pt x="161" y="388"/>
                  <a:pt x="163" y="382"/>
                </a:cubicBezTo>
                <a:cubicBezTo>
                  <a:pt x="258" y="180"/>
                  <a:pt x="258" y="180"/>
                  <a:pt x="258" y="180"/>
                </a:cubicBezTo>
                <a:cubicBezTo>
                  <a:pt x="264" y="168"/>
                  <a:pt x="267" y="152"/>
                  <a:pt x="267" y="133"/>
                </a:cubicBezTo>
                <a:cubicBezTo>
                  <a:pt x="267" y="97"/>
                  <a:pt x="254" y="65"/>
                  <a:pt x="228" y="39"/>
                </a:cubicBezTo>
                <a:close/>
                <a:moveTo>
                  <a:pt x="181" y="181"/>
                </a:moveTo>
                <a:cubicBezTo>
                  <a:pt x="168" y="194"/>
                  <a:pt x="152" y="200"/>
                  <a:pt x="133" y="200"/>
                </a:cubicBezTo>
                <a:cubicBezTo>
                  <a:pt x="115" y="200"/>
                  <a:pt x="99" y="194"/>
                  <a:pt x="86" y="181"/>
                </a:cubicBezTo>
                <a:cubicBezTo>
                  <a:pt x="73" y="168"/>
                  <a:pt x="67" y="152"/>
                  <a:pt x="67" y="133"/>
                </a:cubicBezTo>
                <a:cubicBezTo>
                  <a:pt x="67" y="115"/>
                  <a:pt x="73" y="99"/>
                  <a:pt x="86" y="86"/>
                </a:cubicBezTo>
                <a:cubicBezTo>
                  <a:pt x="99" y="73"/>
                  <a:pt x="115" y="67"/>
                  <a:pt x="133" y="67"/>
                </a:cubicBezTo>
                <a:cubicBezTo>
                  <a:pt x="152" y="67"/>
                  <a:pt x="168" y="73"/>
                  <a:pt x="181" y="86"/>
                </a:cubicBezTo>
                <a:cubicBezTo>
                  <a:pt x="194" y="99"/>
                  <a:pt x="200" y="115"/>
                  <a:pt x="200" y="133"/>
                </a:cubicBezTo>
                <a:cubicBezTo>
                  <a:pt x="200" y="152"/>
                  <a:pt x="194" y="168"/>
                  <a:pt x="181" y="181"/>
                </a:cubicBezTo>
                <a:close/>
                <a:moveTo>
                  <a:pt x="181" y="181"/>
                </a:moveTo>
                <a:cubicBezTo>
                  <a:pt x="181" y="181"/>
                  <a:pt x="181" y="181"/>
                  <a:pt x="181" y="18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290"/>
          <p:cNvSpPr>
            <a:spLocks noEditPoints="1"/>
          </p:cNvSpPr>
          <p:nvPr/>
        </p:nvSpPr>
        <p:spPr bwMode="auto">
          <a:xfrm>
            <a:off x="14489198" y="3135558"/>
            <a:ext cx="667196" cy="492924"/>
          </a:xfrm>
          <a:custGeom>
            <a:avLst/>
            <a:gdLst>
              <a:gd name="T0" fmla="*/ 494 w 498"/>
              <a:gd name="T1" fmla="*/ 192 h 367"/>
              <a:gd name="T2" fmla="*/ 476 w 498"/>
              <a:gd name="T3" fmla="*/ 173 h 367"/>
              <a:gd name="T4" fmla="*/ 451 w 498"/>
              <a:gd name="T5" fmla="*/ 167 h 367"/>
              <a:gd name="T6" fmla="*/ 400 w 498"/>
              <a:gd name="T7" fmla="*/ 167 h 367"/>
              <a:gd name="T8" fmla="*/ 400 w 498"/>
              <a:gd name="T9" fmla="*/ 125 h 367"/>
              <a:gd name="T10" fmla="*/ 383 w 498"/>
              <a:gd name="T11" fmla="*/ 84 h 367"/>
              <a:gd name="T12" fmla="*/ 342 w 498"/>
              <a:gd name="T13" fmla="*/ 67 h 367"/>
              <a:gd name="T14" fmla="*/ 200 w 498"/>
              <a:gd name="T15" fmla="*/ 67 h 367"/>
              <a:gd name="T16" fmla="*/ 200 w 498"/>
              <a:gd name="T17" fmla="*/ 58 h 367"/>
              <a:gd name="T18" fmla="*/ 183 w 498"/>
              <a:gd name="T19" fmla="*/ 17 h 367"/>
              <a:gd name="T20" fmla="*/ 142 w 498"/>
              <a:gd name="T21" fmla="*/ 0 h 367"/>
              <a:gd name="T22" fmla="*/ 58 w 498"/>
              <a:gd name="T23" fmla="*/ 0 h 367"/>
              <a:gd name="T24" fmla="*/ 17 w 498"/>
              <a:gd name="T25" fmla="*/ 17 h 367"/>
              <a:gd name="T26" fmla="*/ 0 w 498"/>
              <a:gd name="T27" fmla="*/ 58 h 367"/>
              <a:gd name="T28" fmla="*/ 0 w 498"/>
              <a:gd name="T29" fmla="*/ 309 h 367"/>
              <a:gd name="T30" fmla="*/ 17 w 498"/>
              <a:gd name="T31" fmla="*/ 350 h 367"/>
              <a:gd name="T32" fmla="*/ 58 w 498"/>
              <a:gd name="T33" fmla="*/ 367 h 367"/>
              <a:gd name="T34" fmla="*/ 342 w 498"/>
              <a:gd name="T35" fmla="*/ 367 h 367"/>
              <a:gd name="T36" fmla="*/ 379 w 498"/>
              <a:gd name="T37" fmla="*/ 358 h 367"/>
              <a:gd name="T38" fmla="*/ 409 w 498"/>
              <a:gd name="T39" fmla="*/ 335 h 367"/>
              <a:gd name="T40" fmla="*/ 486 w 498"/>
              <a:gd name="T41" fmla="*/ 241 h 367"/>
              <a:gd name="T42" fmla="*/ 498 w 498"/>
              <a:gd name="T43" fmla="*/ 209 h 367"/>
              <a:gd name="T44" fmla="*/ 494 w 498"/>
              <a:gd name="T45" fmla="*/ 192 h 367"/>
              <a:gd name="T46" fmla="*/ 33 w 498"/>
              <a:gd name="T47" fmla="*/ 58 h 367"/>
              <a:gd name="T48" fmla="*/ 41 w 498"/>
              <a:gd name="T49" fmla="*/ 41 h 367"/>
              <a:gd name="T50" fmla="*/ 58 w 498"/>
              <a:gd name="T51" fmla="*/ 33 h 367"/>
              <a:gd name="T52" fmla="*/ 142 w 498"/>
              <a:gd name="T53" fmla="*/ 33 h 367"/>
              <a:gd name="T54" fmla="*/ 160 w 498"/>
              <a:gd name="T55" fmla="*/ 41 h 367"/>
              <a:gd name="T56" fmla="*/ 167 w 498"/>
              <a:gd name="T57" fmla="*/ 58 h 367"/>
              <a:gd name="T58" fmla="*/ 167 w 498"/>
              <a:gd name="T59" fmla="*/ 75 h 367"/>
              <a:gd name="T60" fmla="*/ 174 w 498"/>
              <a:gd name="T61" fmla="*/ 93 h 367"/>
              <a:gd name="T62" fmla="*/ 192 w 498"/>
              <a:gd name="T63" fmla="*/ 100 h 367"/>
              <a:gd name="T64" fmla="*/ 342 w 498"/>
              <a:gd name="T65" fmla="*/ 100 h 367"/>
              <a:gd name="T66" fmla="*/ 360 w 498"/>
              <a:gd name="T67" fmla="*/ 107 h 367"/>
              <a:gd name="T68" fmla="*/ 367 w 498"/>
              <a:gd name="T69" fmla="*/ 125 h 367"/>
              <a:gd name="T70" fmla="*/ 367 w 498"/>
              <a:gd name="T71" fmla="*/ 167 h 367"/>
              <a:gd name="T72" fmla="*/ 167 w 498"/>
              <a:gd name="T73" fmla="*/ 167 h 367"/>
              <a:gd name="T74" fmla="*/ 130 w 498"/>
              <a:gd name="T75" fmla="*/ 176 h 367"/>
              <a:gd name="T76" fmla="*/ 100 w 498"/>
              <a:gd name="T77" fmla="*/ 199 h 367"/>
              <a:gd name="T78" fmla="*/ 33 w 498"/>
              <a:gd name="T79" fmla="*/ 281 h 367"/>
              <a:gd name="T80" fmla="*/ 33 w 498"/>
              <a:gd name="T81" fmla="*/ 58 h 367"/>
              <a:gd name="T82" fmla="*/ 460 w 498"/>
              <a:gd name="T83" fmla="*/ 220 h 367"/>
              <a:gd name="T84" fmla="*/ 383 w 498"/>
              <a:gd name="T85" fmla="*/ 314 h 367"/>
              <a:gd name="T86" fmla="*/ 364 w 498"/>
              <a:gd name="T87" fmla="*/ 328 h 367"/>
              <a:gd name="T88" fmla="*/ 342 w 498"/>
              <a:gd name="T89" fmla="*/ 334 h 367"/>
              <a:gd name="T90" fmla="*/ 58 w 498"/>
              <a:gd name="T91" fmla="*/ 334 h 367"/>
              <a:gd name="T92" fmla="*/ 45 w 498"/>
              <a:gd name="T93" fmla="*/ 325 h 367"/>
              <a:gd name="T94" fmla="*/ 49 w 498"/>
              <a:gd name="T95" fmla="*/ 314 h 367"/>
              <a:gd name="T96" fmla="*/ 126 w 498"/>
              <a:gd name="T97" fmla="*/ 220 h 367"/>
              <a:gd name="T98" fmla="*/ 145 w 498"/>
              <a:gd name="T99" fmla="*/ 206 h 367"/>
              <a:gd name="T100" fmla="*/ 167 w 498"/>
              <a:gd name="T101" fmla="*/ 200 h 367"/>
              <a:gd name="T102" fmla="*/ 451 w 498"/>
              <a:gd name="T103" fmla="*/ 200 h 367"/>
              <a:gd name="T104" fmla="*/ 464 w 498"/>
              <a:gd name="T105" fmla="*/ 209 h 367"/>
              <a:gd name="T106" fmla="*/ 460 w 498"/>
              <a:gd name="T107" fmla="*/ 220 h 367"/>
              <a:gd name="T108" fmla="*/ 460 w 498"/>
              <a:gd name="T109" fmla="*/ 220 h 367"/>
              <a:gd name="T110" fmla="*/ 460 w 498"/>
              <a:gd name="T111" fmla="*/ 2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8" h="367">
                <a:moveTo>
                  <a:pt x="494" y="192"/>
                </a:moveTo>
                <a:cubicBezTo>
                  <a:pt x="490" y="184"/>
                  <a:pt x="484" y="177"/>
                  <a:pt x="476" y="173"/>
                </a:cubicBezTo>
                <a:cubicBezTo>
                  <a:pt x="469" y="169"/>
                  <a:pt x="460" y="167"/>
                  <a:pt x="451" y="167"/>
                </a:cubicBezTo>
                <a:cubicBezTo>
                  <a:pt x="400" y="167"/>
                  <a:pt x="400" y="167"/>
                  <a:pt x="400" y="167"/>
                </a:cubicBezTo>
                <a:cubicBezTo>
                  <a:pt x="400" y="125"/>
                  <a:pt x="400" y="125"/>
                  <a:pt x="400" y="125"/>
                </a:cubicBezTo>
                <a:cubicBezTo>
                  <a:pt x="400" y="109"/>
                  <a:pt x="395" y="95"/>
                  <a:pt x="383" y="84"/>
                </a:cubicBezTo>
                <a:cubicBezTo>
                  <a:pt x="372" y="72"/>
                  <a:pt x="358" y="67"/>
                  <a:pt x="342" y="67"/>
                </a:cubicBezTo>
                <a:cubicBezTo>
                  <a:pt x="200" y="67"/>
                  <a:pt x="200" y="67"/>
                  <a:pt x="200" y="67"/>
                </a:cubicBezTo>
                <a:cubicBezTo>
                  <a:pt x="200" y="58"/>
                  <a:pt x="200" y="58"/>
                  <a:pt x="200" y="58"/>
                </a:cubicBezTo>
                <a:cubicBezTo>
                  <a:pt x="200" y="42"/>
                  <a:pt x="194" y="29"/>
                  <a:pt x="183" y="17"/>
                </a:cubicBezTo>
                <a:cubicBezTo>
                  <a:pt x="172" y="6"/>
                  <a:pt x="158" y="0"/>
                  <a:pt x="142" y="0"/>
                </a:cubicBezTo>
                <a:cubicBezTo>
                  <a:pt x="58" y="0"/>
                  <a:pt x="58" y="0"/>
                  <a:pt x="58" y="0"/>
                </a:cubicBezTo>
                <a:cubicBezTo>
                  <a:pt x="42" y="0"/>
                  <a:pt x="29" y="6"/>
                  <a:pt x="17" y="17"/>
                </a:cubicBezTo>
                <a:cubicBezTo>
                  <a:pt x="6" y="29"/>
                  <a:pt x="0" y="42"/>
                  <a:pt x="0" y="58"/>
                </a:cubicBezTo>
                <a:cubicBezTo>
                  <a:pt x="0" y="309"/>
                  <a:pt x="0" y="309"/>
                  <a:pt x="0" y="309"/>
                </a:cubicBezTo>
                <a:cubicBezTo>
                  <a:pt x="0" y="325"/>
                  <a:pt x="6" y="338"/>
                  <a:pt x="17" y="350"/>
                </a:cubicBezTo>
                <a:cubicBezTo>
                  <a:pt x="29" y="361"/>
                  <a:pt x="42" y="367"/>
                  <a:pt x="58" y="367"/>
                </a:cubicBezTo>
                <a:cubicBezTo>
                  <a:pt x="342" y="367"/>
                  <a:pt x="342" y="367"/>
                  <a:pt x="342" y="367"/>
                </a:cubicBezTo>
                <a:cubicBezTo>
                  <a:pt x="354" y="367"/>
                  <a:pt x="366" y="364"/>
                  <a:pt x="379" y="358"/>
                </a:cubicBezTo>
                <a:cubicBezTo>
                  <a:pt x="391" y="352"/>
                  <a:pt x="401" y="344"/>
                  <a:pt x="409" y="335"/>
                </a:cubicBezTo>
                <a:cubicBezTo>
                  <a:pt x="486" y="241"/>
                  <a:pt x="486" y="241"/>
                  <a:pt x="486" y="241"/>
                </a:cubicBezTo>
                <a:cubicBezTo>
                  <a:pt x="494" y="231"/>
                  <a:pt x="498" y="220"/>
                  <a:pt x="498" y="209"/>
                </a:cubicBezTo>
                <a:cubicBezTo>
                  <a:pt x="498" y="203"/>
                  <a:pt x="496" y="197"/>
                  <a:pt x="494" y="192"/>
                </a:cubicBezTo>
                <a:close/>
                <a:moveTo>
                  <a:pt x="33" y="58"/>
                </a:moveTo>
                <a:cubicBezTo>
                  <a:pt x="33" y="51"/>
                  <a:pt x="36" y="46"/>
                  <a:pt x="41" y="41"/>
                </a:cubicBezTo>
                <a:cubicBezTo>
                  <a:pt x="46" y="36"/>
                  <a:pt x="51" y="33"/>
                  <a:pt x="58" y="33"/>
                </a:cubicBezTo>
                <a:cubicBezTo>
                  <a:pt x="142" y="33"/>
                  <a:pt x="142" y="33"/>
                  <a:pt x="142" y="33"/>
                </a:cubicBezTo>
                <a:cubicBezTo>
                  <a:pt x="149" y="33"/>
                  <a:pt x="155" y="36"/>
                  <a:pt x="160" y="41"/>
                </a:cubicBezTo>
                <a:cubicBezTo>
                  <a:pt x="164" y="46"/>
                  <a:pt x="167" y="51"/>
                  <a:pt x="167" y="58"/>
                </a:cubicBezTo>
                <a:cubicBezTo>
                  <a:pt x="167" y="75"/>
                  <a:pt x="167" y="75"/>
                  <a:pt x="167" y="75"/>
                </a:cubicBezTo>
                <a:cubicBezTo>
                  <a:pt x="167" y="82"/>
                  <a:pt x="169" y="88"/>
                  <a:pt x="174" y="93"/>
                </a:cubicBezTo>
                <a:cubicBezTo>
                  <a:pt x="179" y="98"/>
                  <a:pt x="185" y="100"/>
                  <a:pt x="192" y="100"/>
                </a:cubicBezTo>
                <a:cubicBezTo>
                  <a:pt x="342" y="100"/>
                  <a:pt x="342" y="100"/>
                  <a:pt x="342" y="100"/>
                </a:cubicBezTo>
                <a:cubicBezTo>
                  <a:pt x="349" y="100"/>
                  <a:pt x="355" y="103"/>
                  <a:pt x="360" y="107"/>
                </a:cubicBezTo>
                <a:cubicBezTo>
                  <a:pt x="365" y="112"/>
                  <a:pt x="367" y="118"/>
                  <a:pt x="367" y="125"/>
                </a:cubicBezTo>
                <a:cubicBezTo>
                  <a:pt x="367" y="167"/>
                  <a:pt x="367" y="167"/>
                  <a:pt x="367" y="167"/>
                </a:cubicBezTo>
                <a:cubicBezTo>
                  <a:pt x="167" y="167"/>
                  <a:pt x="167" y="167"/>
                  <a:pt x="167" y="167"/>
                </a:cubicBezTo>
                <a:cubicBezTo>
                  <a:pt x="155" y="167"/>
                  <a:pt x="143" y="170"/>
                  <a:pt x="130" y="176"/>
                </a:cubicBezTo>
                <a:cubicBezTo>
                  <a:pt x="118" y="182"/>
                  <a:pt x="108" y="189"/>
                  <a:pt x="100" y="199"/>
                </a:cubicBezTo>
                <a:cubicBezTo>
                  <a:pt x="33" y="281"/>
                  <a:pt x="33" y="281"/>
                  <a:pt x="33" y="281"/>
                </a:cubicBezTo>
                <a:lnTo>
                  <a:pt x="33" y="58"/>
                </a:lnTo>
                <a:close/>
                <a:moveTo>
                  <a:pt x="460" y="220"/>
                </a:moveTo>
                <a:cubicBezTo>
                  <a:pt x="383" y="314"/>
                  <a:pt x="383" y="314"/>
                  <a:pt x="383" y="314"/>
                </a:cubicBezTo>
                <a:cubicBezTo>
                  <a:pt x="379" y="320"/>
                  <a:pt x="372" y="324"/>
                  <a:pt x="364" y="328"/>
                </a:cubicBezTo>
                <a:cubicBezTo>
                  <a:pt x="356" y="332"/>
                  <a:pt x="349" y="334"/>
                  <a:pt x="342" y="334"/>
                </a:cubicBezTo>
                <a:cubicBezTo>
                  <a:pt x="58" y="334"/>
                  <a:pt x="58" y="334"/>
                  <a:pt x="58" y="334"/>
                </a:cubicBezTo>
                <a:cubicBezTo>
                  <a:pt x="49" y="334"/>
                  <a:pt x="45" y="331"/>
                  <a:pt x="45" y="325"/>
                </a:cubicBezTo>
                <a:cubicBezTo>
                  <a:pt x="45" y="322"/>
                  <a:pt x="46" y="318"/>
                  <a:pt x="49" y="314"/>
                </a:cubicBezTo>
                <a:cubicBezTo>
                  <a:pt x="126" y="220"/>
                  <a:pt x="126" y="220"/>
                  <a:pt x="126" y="220"/>
                </a:cubicBezTo>
                <a:cubicBezTo>
                  <a:pt x="130" y="214"/>
                  <a:pt x="137" y="210"/>
                  <a:pt x="145" y="206"/>
                </a:cubicBezTo>
                <a:cubicBezTo>
                  <a:pt x="152" y="202"/>
                  <a:pt x="160" y="200"/>
                  <a:pt x="167" y="200"/>
                </a:cubicBezTo>
                <a:cubicBezTo>
                  <a:pt x="451" y="200"/>
                  <a:pt x="451" y="200"/>
                  <a:pt x="451" y="200"/>
                </a:cubicBezTo>
                <a:cubicBezTo>
                  <a:pt x="460" y="200"/>
                  <a:pt x="464" y="203"/>
                  <a:pt x="464" y="209"/>
                </a:cubicBezTo>
                <a:cubicBezTo>
                  <a:pt x="464" y="212"/>
                  <a:pt x="463" y="216"/>
                  <a:pt x="460" y="220"/>
                </a:cubicBezTo>
                <a:close/>
                <a:moveTo>
                  <a:pt x="460" y="220"/>
                </a:moveTo>
                <a:cubicBezTo>
                  <a:pt x="460" y="220"/>
                  <a:pt x="460" y="220"/>
                  <a:pt x="460" y="22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9" name="Group 138"/>
          <p:cNvGrpSpPr/>
          <p:nvPr/>
        </p:nvGrpSpPr>
        <p:grpSpPr>
          <a:xfrm>
            <a:off x="14509784" y="6632482"/>
            <a:ext cx="626025" cy="492924"/>
            <a:chOff x="17321213" y="3244850"/>
            <a:chExt cx="1762125" cy="1387475"/>
          </a:xfrm>
          <a:solidFill>
            <a:schemeClr val="tx1"/>
          </a:solidFill>
        </p:grpSpPr>
        <p:sp>
          <p:nvSpPr>
            <p:cNvPr id="140" name="Freeform 294"/>
            <p:cNvSpPr>
              <a:spLocks noEditPoints="1"/>
            </p:cNvSpPr>
            <p:nvPr/>
          </p:nvSpPr>
          <p:spPr bwMode="auto">
            <a:xfrm>
              <a:off x="17951451" y="4252913"/>
              <a:ext cx="501650" cy="379412"/>
            </a:xfrm>
            <a:custGeom>
              <a:avLst/>
              <a:gdLst>
                <a:gd name="T0" fmla="*/ 108 w 133"/>
                <a:gd name="T1" fmla="*/ 0 h 100"/>
                <a:gd name="T2" fmla="*/ 25 w 133"/>
                <a:gd name="T3" fmla="*/ 0 h 100"/>
                <a:gd name="T4" fmla="*/ 7 w 133"/>
                <a:gd name="T5" fmla="*/ 7 h 100"/>
                <a:gd name="T6" fmla="*/ 0 w 133"/>
                <a:gd name="T7" fmla="*/ 25 h 100"/>
                <a:gd name="T8" fmla="*/ 0 w 133"/>
                <a:gd name="T9" fmla="*/ 75 h 100"/>
                <a:gd name="T10" fmla="*/ 7 w 133"/>
                <a:gd name="T11" fmla="*/ 93 h 100"/>
                <a:gd name="T12" fmla="*/ 25 w 133"/>
                <a:gd name="T13" fmla="*/ 100 h 100"/>
                <a:gd name="T14" fmla="*/ 108 w 133"/>
                <a:gd name="T15" fmla="*/ 100 h 100"/>
                <a:gd name="T16" fmla="*/ 126 w 133"/>
                <a:gd name="T17" fmla="*/ 93 h 100"/>
                <a:gd name="T18" fmla="*/ 133 w 133"/>
                <a:gd name="T19" fmla="*/ 75 h 100"/>
                <a:gd name="T20" fmla="*/ 133 w 133"/>
                <a:gd name="T21" fmla="*/ 25 h 100"/>
                <a:gd name="T22" fmla="*/ 126 w 133"/>
                <a:gd name="T23" fmla="*/ 7 h 100"/>
                <a:gd name="T24" fmla="*/ 108 w 133"/>
                <a:gd name="T25" fmla="*/ 0 h 100"/>
                <a:gd name="T26" fmla="*/ 108 w 133"/>
                <a:gd name="T27" fmla="*/ 0 h 100"/>
                <a:gd name="T28" fmla="*/ 108 w 133"/>
                <a:gd name="T2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00">
                  <a:moveTo>
                    <a:pt x="108" y="0"/>
                  </a:moveTo>
                  <a:cubicBezTo>
                    <a:pt x="25" y="0"/>
                    <a:pt x="25" y="0"/>
                    <a:pt x="25" y="0"/>
                  </a:cubicBezTo>
                  <a:cubicBezTo>
                    <a:pt x="18" y="0"/>
                    <a:pt x="12" y="2"/>
                    <a:pt x="7" y="7"/>
                  </a:cubicBezTo>
                  <a:cubicBezTo>
                    <a:pt x="2" y="12"/>
                    <a:pt x="0" y="18"/>
                    <a:pt x="0" y="25"/>
                  </a:cubicBezTo>
                  <a:cubicBezTo>
                    <a:pt x="0" y="75"/>
                    <a:pt x="0" y="75"/>
                    <a:pt x="0" y="75"/>
                  </a:cubicBezTo>
                  <a:cubicBezTo>
                    <a:pt x="0" y="82"/>
                    <a:pt x="2" y="88"/>
                    <a:pt x="7" y="93"/>
                  </a:cubicBezTo>
                  <a:cubicBezTo>
                    <a:pt x="12" y="98"/>
                    <a:pt x="18" y="100"/>
                    <a:pt x="25" y="100"/>
                  </a:cubicBezTo>
                  <a:cubicBezTo>
                    <a:pt x="108" y="100"/>
                    <a:pt x="108" y="100"/>
                    <a:pt x="108" y="100"/>
                  </a:cubicBezTo>
                  <a:cubicBezTo>
                    <a:pt x="115" y="100"/>
                    <a:pt x="121" y="98"/>
                    <a:pt x="126" y="93"/>
                  </a:cubicBezTo>
                  <a:cubicBezTo>
                    <a:pt x="131" y="88"/>
                    <a:pt x="133" y="82"/>
                    <a:pt x="133" y="75"/>
                  </a:cubicBezTo>
                  <a:cubicBezTo>
                    <a:pt x="133" y="25"/>
                    <a:pt x="133" y="25"/>
                    <a:pt x="133" y="25"/>
                  </a:cubicBezTo>
                  <a:cubicBezTo>
                    <a:pt x="133" y="18"/>
                    <a:pt x="131" y="12"/>
                    <a:pt x="126" y="7"/>
                  </a:cubicBezTo>
                  <a:cubicBezTo>
                    <a:pt x="121" y="2"/>
                    <a:pt x="115" y="0"/>
                    <a:pt x="108" y="0"/>
                  </a:cubicBezTo>
                  <a:close/>
                  <a:moveTo>
                    <a:pt x="108" y="0"/>
                  </a:moveTo>
                  <a:cubicBezTo>
                    <a:pt x="108" y="0"/>
                    <a:pt x="108" y="0"/>
                    <a:pt x="1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295"/>
            <p:cNvSpPr>
              <a:spLocks noEditPoints="1"/>
            </p:cNvSpPr>
            <p:nvPr/>
          </p:nvSpPr>
          <p:spPr bwMode="auto">
            <a:xfrm>
              <a:off x="17321213" y="4252913"/>
              <a:ext cx="501650" cy="379412"/>
            </a:xfrm>
            <a:custGeom>
              <a:avLst/>
              <a:gdLst>
                <a:gd name="T0" fmla="*/ 108 w 133"/>
                <a:gd name="T1" fmla="*/ 0 h 100"/>
                <a:gd name="T2" fmla="*/ 25 w 133"/>
                <a:gd name="T3" fmla="*/ 0 h 100"/>
                <a:gd name="T4" fmla="*/ 7 w 133"/>
                <a:gd name="T5" fmla="*/ 7 h 100"/>
                <a:gd name="T6" fmla="*/ 0 w 133"/>
                <a:gd name="T7" fmla="*/ 25 h 100"/>
                <a:gd name="T8" fmla="*/ 0 w 133"/>
                <a:gd name="T9" fmla="*/ 75 h 100"/>
                <a:gd name="T10" fmla="*/ 7 w 133"/>
                <a:gd name="T11" fmla="*/ 93 h 100"/>
                <a:gd name="T12" fmla="*/ 25 w 133"/>
                <a:gd name="T13" fmla="*/ 100 h 100"/>
                <a:gd name="T14" fmla="*/ 108 w 133"/>
                <a:gd name="T15" fmla="*/ 100 h 100"/>
                <a:gd name="T16" fmla="*/ 126 w 133"/>
                <a:gd name="T17" fmla="*/ 93 h 100"/>
                <a:gd name="T18" fmla="*/ 133 w 133"/>
                <a:gd name="T19" fmla="*/ 75 h 100"/>
                <a:gd name="T20" fmla="*/ 133 w 133"/>
                <a:gd name="T21" fmla="*/ 25 h 100"/>
                <a:gd name="T22" fmla="*/ 126 w 133"/>
                <a:gd name="T23" fmla="*/ 7 h 100"/>
                <a:gd name="T24" fmla="*/ 108 w 133"/>
                <a:gd name="T25" fmla="*/ 0 h 100"/>
                <a:gd name="T26" fmla="*/ 108 w 133"/>
                <a:gd name="T27" fmla="*/ 0 h 100"/>
                <a:gd name="T28" fmla="*/ 108 w 133"/>
                <a:gd name="T2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00">
                  <a:moveTo>
                    <a:pt x="108" y="0"/>
                  </a:moveTo>
                  <a:cubicBezTo>
                    <a:pt x="25" y="0"/>
                    <a:pt x="25" y="0"/>
                    <a:pt x="25" y="0"/>
                  </a:cubicBezTo>
                  <a:cubicBezTo>
                    <a:pt x="18" y="0"/>
                    <a:pt x="12" y="2"/>
                    <a:pt x="7" y="7"/>
                  </a:cubicBezTo>
                  <a:cubicBezTo>
                    <a:pt x="2" y="12"/>
                    <a:pt x="0" y="18"/>
                    <a:pt x="0" y="25"/>
                  </a:cubicBezTo>
                  <a:cubicBezTo>
                    <a:pt x="0" y="75"/>
                    <a:pt x="0" y="75"/>
                    <a:pt x="0" y="75"/>
                  </a:cubicBezTo>
                  <a:cubicBezTo>
                    <a:pt x="0" y="82"/>
                    <a:pt x="2" y="88"/>
                    <a:pt x="7" y="93"/>
                  </a:cubicBezTo>
                  <a:cubicBezTo>
                    <a:pt x="12" y="98"/>
                    <a:pt x="18" y="100"/>
                    <a:pt x="25" y="100"/>
                  </a:cubicBezTo>
                  <a:cubicBezTo>
                    <a:pt x="108" y="100"/>
                    <a:pt x="108" y="100"/>
                    <a:pt x="108" y="100"/>
                  </a:cubicBezTo>
                  <a:cubicBezTo>
                    <a:pt x="115" y="100"/>
                    <a:pt x="121" y="98"/>
                    <a:pt x="126" y="93"/>
                  </a:cubicBezTo>
                  <a:cubicBezTo>
                    <a:pt x="131" y="88"/>
                    <a:pt x="133" y="82"/>
                    <a:pt x="133" y="75"/>
                  </a:cubicBezTo>
                  <a:cubicBezTo>
                    <a:pt x="133" y="25"/>
                    <a:pt x="133" y="25"/>
                    <a:pt x="133" y="25"/>
                  </a:cubicBezTo>
                  <a:cubicBezTo>
                    <a:pt x="133" y="18"/>
                    <a:pt x="131" y="12"/>
                    <a:pt x="126" y="7"/>
                  </a:cubicBezTo>
                  <a:cubicBezTo>
                    <a:pt x="121" y="2"/>
                    <a:pt x="115" y="0"/>
                    <a:pt x="108" y="0"/>
                  </a:cubicBezTo>
                  <a:close/>
                  <a:moveTo>
                    <a:pt x="108" y="0"/>
                  </a:moveTo>
                  <a:cubicBezTo>
                    <a:pt x="108" y="0"/>
                    <a:pt x="108" y="0"/>
                    <a:pt x="1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96"/>
            <p:cNvSpPr>
              <a:spLocks noEditPoints="1"/>
            </p:cNvSpPr>
            <p:nvPr/>
          </p:nvSpPr>
          <p:spPr bwMode="auto">
            <a:xfrm>
              <a:off x="17321213" y="3244850"/>
              <a:ext cx="501650" cy="377825"/>
            </a:xfrm>
            <a:custGeom>
              <a:avLst/>
              <a:gdLst>
                <a:gd name="T0" fmla="*/ 108 w 133"/>
                <a:gd name="T1" fmla="*/ 0 h 100"/>
                <a:gd name="T2" fmla="*/ 25 w 133"/>
                <a:gd name="T3" fmla="*/ 0 h 100"/>
                <a:gd name="T4" fmla="*/ 7 w 133"/>
                <a:gd name="T5" fmla="*/ 7 h 100"/>
                <a:gd name="T6" fmla="*/ 0 w 133"/>
                <a:gd name="T7" fmla="*/ 25 h 100"/>
                <a:gd name="T8" fmla="*/ 0 w 133"/>
                <a:gd name="T9" fmla="*/ 75 h 100"/>
                <a:gd name="T10" fmla="*/ 7 w 133"/>
                <a:gd name="T11" fmla="*/ 93 h 100"/>
                <a:gd name="T12" fmla="*/ 25 w 133"/>
                <a:gd name="T13" fmla="*/ 100 h 100"/>
                <a:gd name="T14" fmla="*/ 108 w 133"/>
                <a:gd name="T15" fmla="*/ 100 h 100"/>
                <a:gd name="T16" fmla="*/ 126 w 133"/>
                <a:gd name="T17" fmla="*/ 93 h 100"/>
                <a:gd name="T18" fmla="*/ 133 w 133"/>
                <a:gd name="T19" fmla="*/ 75 h 100"/>
                <a:gd name="T20" fmla="*/ 133 w 133"/>
                <a:gd name="T21" fmla="*/ 25 h 100"/>
                <a:gd name="T22" fmla="*/ 126 w 133"/>
                <a:gd name="T23" fmla="*/ 7 h 100"/>
                <a:gd name="T24" fmla="*/ 108 w 133"/>
                <a:gd name="T25" fmla="*/ 0 h 100"/>
                <a:gd name="T26" fmla="*/ 108 w 133"/>
                <a:gd name="T27" fmla="*/ 0 h 100"/>
                <a:gd name="T28" fmla="*/ 108 w 133"/>
                <a:gd name="T2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00">
                  <a:moveTo>
                    <a:pt x="108" y="0"/>
                  </a:moveTo>
                  <a:cubicBezTo>
                    <a:pt x="25" y="0"/>
                    <a:pt x="25" y="0"/>
                    <a:pt x="25" y="0"/>
                  </a:cubicBezTo>
                  <a:cubicBezTo>
                    <a:pt x="18" y="0"/>
                    <a:pt x="12" y="2"/>
                    <a:pt x="7" y="7"/>
                  </a:cubicBezTo>
                  <a:cubicBezTo>
                    <a:pt x="2" y="12"/>
                    <a:pt x="0" y="18"/>
                    <a:pt x="0" y="25"/>
                  </a:cubicBezTo>
                  <a:cubicBezTo>
                    <a:pt x="0" y="75"/>
                    <a:pt x="0" y="75"/>
                    <a:pt x="0" y="75"/>
                  </a:cubicBezTo>
                  <a:cubicBezTo>
                    <a:pt x="0" y="82"/>
                    <a:pt x="2" y="88"/>
                    <a:pt x="7" y="93"/>
                  </a:cubicBezTo>
                  <a:cubicBezTo>
                    <a:pt x="12" y="98"/>
                    <a:pt x="18" y="100"/>
                    <a:pt x="25" y="100"/>
                  </a:cubicBezTo>
                  <a:cubicBezTo>
                    <a:pt x="108" y="100"/>
                    <a:pt x="108" y="100"/>
                    <a:pt x="108" y="100"/>
                  </a:cubicBezTo>
                  <a:cubicBezTo>
                    <a:pt x="115" y="100"/>
                    <a:pt x="121" y="98"/>
                    <a:pt x="126" y="93"/>
                  </a:cubicBezTo>
                  <a:cubicBezTo>
                    <a:pt x="131" y="88"/>
                    <a:pt x="133" y="82"/>
                    <a:pt x="133" y="75"/>
                  </a:cubicBezTo>
                  <a:cubicBezTo>
                    <a:pt x="133" y="25"/>
                    <a:pt x="133" y="25"/>
                    <a:pt x="133" y="25"/>
                  </a:cubicBezTo>
                  <a:cubicBezTo>
                    <a:pt x="133" y="18"/>
                    <a:pt x="131" y="12"/>
                    <a:pt x="126" y="7"/>
                  </a:cubicBezTo>
                  <a:cubicBezTo>
                    <a:pt x="121" y="2"/>
                    <a:pt x="115" y="0"/>
                    <a:pt x="108" y="0"/>
                  </a:cubicBezTo>
                  <a:close/>
                  <a:moveTo>
                    <a:pt x="108" y="0"/>
                  </a:moveTo>
                  <a:cubicBezTo>
                    <a:pt x="108" y="0"/>
                    <a:pt x="108" y="0"/>
                    <a:pt x="1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97"/>
            <p:cNvSpPr>
              <a:spLocks noEditPoints="1"/>
            </p:cNvSpPr>
            <p:nvPr/>
          </p:nvSpPr>
          <p:spPr bwMode="auto">
            <a:xfrm>
              <a:off x="17951451" y="3746500"/>
              <a:ext cx="501650" cy="382587"/>
            </a:xfrm>
            <a:custGeom>
              <a:avLst/>
              <a:gdLst>
                <a:gd name="T0" fmla="*/ 108 w 133"/>
                <a:gd name="T1" fmla="*/ 0 h 101"/>
                <a:gd name="T2" fmla="*/ 25 w 133"/>
                <a:gd name="T3" fmla="*/ 0 h 101"/>
                <a:gd name="T4" fmla="*/ 7 w 133"/>
                <a:gd name="T5" fmla="*/ 8 h 101"/>
                <a:gd name="T6" fmla="*/ 0 w 133"/>
                <a:gd name="T7" fmla="*/ 26 h 101"/>
                <a:gd name="T8" fmla="*/ 0 w 133"/>
                <a:gd name="T9" fmla="*/ 76 h 101"/>
                <a:gd name="T10" fmla="*/ 7 w 133"/>
                <a:gd name="T11" fmla="*/ 93 h 101"/>
                <a:gd name="T12" fmla="*/ 25 w 133"/>
                <a:gd name="T13" fmla="*/ 101 h 101"/>
                <a:gd name="T14" fmla="*/ 108 w 133"/>
                <a:gd name="T15" fmla="*/ 101 h 101"/>
                <a:gd name="T16" fmla="*/ 126 w 133"/>
                <a:gd name="T17" fmla="*/ 93 h 101"/>
                <a:gd name="T18" fmla="*/ 133 w 133"/>
                <a:gd name="T19" fmla="*/ 76 h 101"/>
                <a:gd name="T20" fmla="*/ 133 w 133"/>
                <a:gd name="T21" fmla="*/ 26 h 101"/>
                <a:gd name="T22" fmla="*/ 126 w 133"/>
                <a:gd name="T23" fmla="*/ 8 h 101"/>
                <a:gd name="T24" fmla="*/ 108 w 133"/>
                <a:gd name="T25" fmla="*/ 0 h 101"/>
                <a:gd name="T26" fmla="*/ 108 w 133"/>
                <a:gd name="T27" fmla="*/ 0 h 101"/>
                <a:gd name="T28" fmla="*/ 108 w 133"/>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01">
                  <a:moveTo>
                    <a:pt x="108" y="0"/>
                  </a:moveTo>
                  <a:cubicBezTo>
                    <a:pt x="25" y="0"/>
                    <a:pt x="25" y="0"/>
                    <a:pt x="25" y="0"/>
                  </a:cubicBezTo>
                  <a:cubicBezTo>
                    <a:pt x="18" y="0"/>
                    <a:pt x="12" y="3"/>
                    <a:pt x="7" y="8"/>
                  </a:cubicBezTo>
                  <a:cubicBezTo>
                    <a:pt x="2" y="13"/>
                    <a:pt x="0" y="19"/>
                    <a:pt x="0" y="26"/>
                  </a:cubicBezTo>
                  <a:cubicBezTo>
                    <a:pt x="0" y="76"/>
                    <a:pt x="0" y="76"/>
                    <a:pt x="0" y="76"/>
                  </a:cubicBezTo>
                  <a:cubicBezTo>
                    <a:pt x="0" y="83"/>
                    <a:pt x="2" y="88"/>
                    <a:pt x="7" y="93"/>
                  </a:cubicBezTo>
                  <a:cubicBezTo>
                    <a:pt x="12" y="98"/>
                    <a:pt x="18" y="101"/>
                    <a:pt x="25" y="101"/>
                  </a:cubicBezTo>
                  <a:cubicBezTo>
                    <a:pt x="108" y="101"/>
                    <a:pt x="108" y="101"/>
                    <a:pt x="108" y="101"/>
                  </a:cubicBezTo>
                  <a:cubicBezTo>
                    <a:pt x="115" y="101"/>
                    <a:pt x="121" y="98"/>
                    <a:pt x="126" y="93"/>
                  </a:cubicBezTo>
                  <a:cubicBezTo>
                    <a:pt x="131" y="88"/>
                    <a:pt x="133" y="83"/>
                    <a:pt x="133" y="76"/>
                  </a:cubicBezTo>
                  <a:cubicBezTo>
                    <a:pt x="133" y="26"/>
                    <a:pt x="133" y="26"/>
                    <a:pt x="133" y="26"/>
                  </a:cubicBezTo>
                  <a:cubicBezTo>
                    <a:pt x="133" y="19"/>
                    <a:pt x="131" y="13"/>
                    <a:pt x="126" y="8"/>
                  </a:cubicBezTo>
                  <a:cubicBezTo>
                    <a:pt x="121" y="3"/>
                    <a:pt x="115" y="0"/>
                    <a:pt x="108" y="0"/>
                  </a:cubicBezTo>
                  <a:close/>
                  <a:moveTo>
                    <a:pt x="108" y="0"/>
                  </a:moveTo>
                  <a:cubicBezTo>
                    <a:pt x="108" y="0"/>
                    <a:pt x="108" y="0"/>
                    <a:pt x="1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98"/>
            <p:cNvSpPr>
              <a:spLocks noEditPoints="1"/>
            </p:cNvSpPr>
            <p:nvPr/>
          </p:nvSpPr>
          <p:spPr bwMode="auto">
            <a:xfrm>
              <a:off x="17321213" y="3746500"/>
              <a:ext cx="501650" cy="382587"/>
            </a:xfrm>
            <a:custGeom>
              <a:avLst/>
              <a:gdLst>
                <a:gd name="T0" fmla="*/ 108 w 133"/>
                <a:gd name="T1" fmla="*/ 0 h 101"/>
                <a:gd name="T2" fmla="*/ 25 w 133"/>
                <a:gd name="T3" fmla="*/ 0 h 101"/>
                <a:gd name="T4" fmla="*/ 7 w 133"/>
                <a:gd name="T5" fmla="*/ 8 h 101"/>
                <a:gd name="T6" fmla="*/ 0 w 133"/>
                <a:gd name="T7" fmla="*/ 26 h 101"/>
                <a:gd name="T8" fmla="*/ 0 w 133"/>
                <a:gd name="T9" fmla="*/ 76 h 101"/>
                <a:gd name="T10" fmla="*/ 7 w 133"/>
                <a:gd name="T11" fmla="*/ 93 h 101"/>
                <a:gd name="T12" fmla="*/ 25 w 133"/>
                <a:gd name="T13" fmla="*/ 101 h 101"/>
                <a:gd name="T14" fmla="*/ 108 w 133"/>
                <a:gd name="T15" fmla="*/ 101 h 101"/>
                <a:gd name="T16" fmla="*/ 126 w 133"/>
                <a:gd name="T17" fmla="*/ 93 h 101"/>
                <a:gd name="T18" fmla="*/ 133 w 133"/>
                <a:gd name="T19" fmla="*/ 76 h 101"/>
                <a:gd name="T20" fmla="*/ 133 w 133"/>
                <a:gd name="T21" fmla="*/ 26 h 101"/>
                <a:gd name="T22" fmla="*/ 126 w 133"/>
                <a:gd name="T23" fmla="*/ 8 h 101"/>
                <a:gd name="T24" fmla="*/ 108 w 133"/>
                <a:gd name="T25" fmla="*/ 0 h 101"/>
                <a:gd name="T26" fmla="*/ 108 w 133"/>
                <a:gd name="T27" fmla="*/ 0 h 101"/>
                <a:gd name="T28" fmla="*/ 108 w 133"/>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01">
                  <a:moveTo>
                    <a:pt x="108" y="0"/>
                  </a:moveTo>
                  <a:cubicBezTo>
                    <a:pt x="25" y="0"/>
                    <a:pt x="25" y="0"/>
                    <a:pt x="25" y="0"/>
                  </a:cubicBezTo>
                  <a:cubicBezTo>
                    <a:pt x="18" y="0"/>
                    <a:pt x="12" y="3"/>
                    <a:pt x="7" y="8"/>
                  </a:cubicBezTo>
                  <a:cubicBezTo>
                    <a:pt x="2" y="13"/>
                    <a:pt x="0" y="19"/>
                    <a:pt x="0" y="26"/>
                  </a:cubicBezTo>
                  <a:cubicBezTo>
                    <a:pt x="0" y="76"/>
                    <a:pt x="0" y="76"/>
                    <a:pt x="0" y="76"/>
                  </a:cubicBezTo>
                  <a:cubicBezTo>
                    <a:pt x="0" y="83"/>
                    <a:pt x="2" y="88"/>
                    <a:pt x="7" y="93"/>
                  </a:cubicBezTo>
                  <a:cubicBezTo>
                    <a:pt x="12" y="98"/>
                    <a:pt x="18" y="101"/>
                    <a:pt x="25" y="101"/>
                  </a:cubicBezTo>
                  <a:cubicBezTo>
                    <a:pt x="108" y="101"/>
                    <a:pt x="108" y="101"/>
                    <a:pt x="108" y="101"/>
                  </a:cubicBezTo>
                  <a:cubicBezTo>
                    <a:pt x="115" y="101"/>
                    <a:pt x="121" y="98"/>
                    <a:pt x="126" y="93"/>
                  </a:cubicBezTo>
                  <a:cubicBezTo>
                    <a:pt x="131" y="88"/>
                    <a:pt x="133" y="83"/>
                    <a:pt x="133" y="76"/>
                  </a:cubicBezTo>
                  <a:cubicBezTo>
                    <a:pt x="133" y="26"/>
                    <a:pt x="133" y="26"/>
                    <a:pt x="133" y="26"/>
                  </a:cubicBezTo>
                  <a:cubicBezTo>
                    <a:pt x="133" y="19"/>
                    <a:pt x="131" y="13"/>
                    <a:pt x="126" y="8"/>
                  </a:cubicBezTo>
                  <a:cubicBezTo>
                    <a:pt x="121" y="3"/>
                    <a:pt x="115" y="0"/>
                    <a:pt x="108" y="0"/>
                  </a:cubicBezTo>
                  <a:close/>
                  <a:moveTo>
                    <a:pt x="108" y="0"/>
                  </a:moveTo>
                  <a:cubicBezTo>
                    <a:pt x="108" y="0"/>
                    <a:pt x="108" y="0"/>
                    <a:pt x="1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299"/>
            <p:cNvSpPr>
              <a:spLocks noEditPoints="1"/>
            </p:cNvSpPr>
            <p:nvPr/>
          </p:nvSpPr>
          <p:spPr bwMode="auto">
            <a:xfrm>
              <a:off x="18581688" y="3244850"/>
              <a:ext cx="501650" cy="377825"/>
            </a:xfrm>
            <a:custGeom>
              <a:avLst/>
              <a:gdLst>
                <a:gd name="T0" fmla="*/ 126 w 133"/>
                <a:gd name="T1" fmla="*/ 7 h 100"/>
                <a:gd name="T2" fmla="*/ 108 w 133"/>
                <a:gd name="T3" fmla="*/ 0 h 100"/>
                <a:gd name="T4" fmla="*/ 25 w 133"/>
                <a:gd name="T5" fmla="*/ 0 h 100"/>
                <a:gd name="T6" fmla="*/ 7 w 133"/>
                <a:gd name="T7" fmla="*/ 7 h 100"/>
                <a:gd name="T8" fmla="*/ 0 w 133"/>
                <a:gd name="T9" fmla="*/ 25 h 100"/>
                <a:gd name="T10" fmla="*/ 0 w 133"/>
                <a:gd name="T11" fmla="*/ 75 h 100"/>
                <a:gd name="T12" fmla="*/ 7 w 133"/>
                <a:gd name="T13" fmla="*/ 93 h 100"/>
                <a:gd name="T14" fmla="*/ 25 w 133"/>
                <a:gd name="T15" fmla="*/ 100 h 100"/>
                <a:gd name="T16" fmla="*/ 108 w 133"/>
                <a:gd name="T17" fmla="*/ 100 h 100"/>
                <a:gd name="T18" fmla="*/ 126 w 133"/>
                <a:gd name="T19" fmla="*/ 93 h 100"/>
                <a:gd name="T20" fmla="*/ 133 w 133"/>
                <a:gd name="T21" fmla="*/ 75 h 100"/>
                <a:gd name="T22" fmla="*/ 133 w 133"/>
                <a:gd name="T23" fmla="*/ 25 h 100"/>
                <a:gd name="T24" fmla="*/ 126 w 133"/>
                <a:gd name="T25" fmla="*/ 7 h 100"/>
                <a:gd name="T26" fmla="*/ 126 w 133"/>
                <a:gd name="T27" fmla="*/ 7 h 100"/>
                <a:gd name="T28" fmla="*/ 126 w 133"/>
                <a:gd name="T29" fmla="*/ 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00">
                  <a:moveTo>
                    <a:pt x="126" y="7"/>
                  </a:moveTo>
                  <a:cubicBezTo>
                    <a:pt x="121" y="2"/>
                    <a:pt x="115" y="0"/>
                    <a:pt x="108" y="0"/>
                  </a:cubicBezTo>
                  <a:cubicBezTo>
                    <a:pt x="25" y="0"/>
                    <a:pt x="25" y="0"/>
                    <a:pt x="25" y="0"/>
                  </a:cubicBezTo>
                  <a:cubicBezTo>
                    <a:pt x="18" y="0"/>
                    <a:pt x="12" y="2"/>
                    <a:pt x="7" y="7"/>
                  </a:cubicBezTo>
                  <a:cubicBezTo>
                    <a:pt x="2" y="12"/>
                    <a:pt x="0" y="18"/>
                    <a:pt x="0" y="25"/>
                  </a:cubicBezTo>
                  <a:cubicBezTo>
                    <a:pt x="0" y="75"/>
                    <a:pt x="0" y="75"/>
                    <a:pt x="0" y="75"/>
                  </a:cubicBezTo>
                  <a:cubicBezTo>
                    <a:pt x="0" y="82"/>
                    <a:pt x="2" y="88"/>
                    <a:pt x="7" y="93"/>
                  </a:cubicBezTo>
                  <a:cubicBezTo>
                    <a:pt x="12" y="98"/>
                    <a:pt x="18" y="100"/>
                    <a:pt x="25" y="100"/>
                  </a:cubicBezTo>
                  <a:cubicBezTo>
                    <a:pt x="108" y="100"/>
                    <a:pt x="108" y="100"/>
                    <a:pt x="108" y="100"/>
                  </a:cubicBezTo>
                  <a:cubicBezTo>
                    <a:pt x="115" y="100"/>
                    <a:pt x="121" y="98"/>
                    <a:pt x="126" y="93"/>
                  </a:cubicBezTo>
                  <a:cubicBezTo>
                    <a:pt x="131" y="88"/>
                    <a:pt x="133" y="82"/>
                    <a:pt x="133" y="75"/>
                  </a:cubicBezTo>
                  <a:cubicBezTo>
                    <a:pt x="133" y="25"/>
                    <a:pt x="133" y="25"/>
                    <a:pt x="133" y="25"/>
                  </a:cubicBezTo>
                  <a:cubicBezTo>
                    <a:pt x="133" y="18"/>
                    <a:pt x="131" y="12"/>
                    <a:pt x="126" y="7"/>
                  </a:cubicBezTo>
                  <a:close/>
                  <a:moveTo>
                    <a:pt x="126" y="7"/>
                  </a:moveTo>
                  <a:cubicBezTo>
                    <a:pt x="126" y="7"/>
                    <a:pt x="126" y="7"/>
                    <a:pt x="126"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00"/>
            <p:cNvSpPr>
              <a:spLocks noEditPoints="1"/>
            </p:cNvSpPr>
            <p:nvPr/>
          </p:nvSpPr>
          <p:spPr bwMode="auto">
            <a:xfrm>
              <a:off x="17951451" y="3244850"/>
              <a:ext cx="501650" cy="377825"/>
            </a:xfrm>
            <a:custGeom>
              <a:avLst/>
              <a:gdLst>
                <a:gd name="T0" fmla="*/ 108 w 133"/>
                <a:gd name="T1" fmla="*/ 0 h 100"/>
                <a:gd name="T2" fmla="*/ 25 w 133"/>
                <a:gd name="T3" fmla="*/ 0 h 100"/>
                <a:gd name="T4" fmla="*/ 7 w 133"/>
                <a:gd name="T5" fmla="*/ 7 h 100"/>
                <a:gd name="T6" fmla="*/ 0 w 133"/>
                <a:gd name="T7" fmla="*/ 25 h 100"/>
                <a:gd name="T8" fmla="*/ 0 w 133"/>
                <a:gd name="T9" fmla="*/ 75 h 100"/>
                <a:gd name="T10" fmla="*/ 7 w 133"/>
                <a:gd name="T11" fmla="*/ 93 h 100"/>
                <a:gd name="T12" fmla="*/ 25 w 133"/>
                <a:gd name="T13" fmla="*/ 100 h 100"/>
                <a:gd name="T14" fmla="*/ 108 w 133"/>
                <a:gd name="T15" fmla="*/ 100 h 100"/>
                <a:gd name="T16" fmla="*/ 126 w 133"/>
                <a:gd name="T17" fmla="*/ 93 h 100"/>
                <a:gd name="T18" fmla="*/ 133 w 133"/>
                <a:gd name="T19" fmla="*/ 75 h 100"/>
                <a:gd name="T20" fmla="*/ 133 w 133"/>
                <a:gd name="T21" fmla="*/ 25 h 100"/>
                <a:gd name="T22" fmla="*/ 126 w 133"/>
                <a:gd name="T23" fmla="*/ 7 h 100"/>
                <a:gd name="T24" fmla="*/ 108 w 133"/>
                <a:gd name="T25" fmla="*/ 0 h 100"/>
                <a:gd name="T26" fmla="*/ 108 w 133"/>
                <a:gd name="T27" fmla="*/ 0 h 100"/>
                <a:gd name="T28" fmla="*/ 108 w 133"/>
                <a:gd name="T2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00">
                  <a:moveTo>
                    <a:pt x="108" y="0"/>
                  </a:moveTo>
                  <a:cubicBezTo>
                    <a:pt x="25" y="0"/>
                    <a:pt x="25" y="0"/>
                    <a:pt x="25" y="0"/>
                  </a:cubicBezTo>
                  <a:cubicBezTo>
                    <a:pt x="18" y="0"/>
                    <a:pt x="12" y="2"/>
                    <a:pt x="7" y="7"/>
                  </a:cubicBezTo>
                  <a:cubicBezTo>
                    <a:pt x="2" y="12"/>
                    <a:pt x="0" y="18"/>
                    <a:pt x="0" y="25"/>
                  </a:cubicBezTo>
                  <a:cubicBezTo>
                    <a:pt x="0" y="75"/>
                    <a:pt x="0" y="75"/>
                    <a:pt x="0" y="75"/>
                  </a:cubicBezTo>
                  <a:cubicBezTo>
                    <a:pt x="0" y="82"/>
                    <a:pt x="2" y="88"/>
                    <a:pt x="7" y="93"/>
                  </a:cubicBezTo>
                  <a:cubicBezTo>
                    <a:pt x="12" y="98"/>
                    <a:pt x="18" y="100"/>
                    <a:pt x="25" y="100"/>
                  </a:cubicBezTo>
                  <a:cubicBezTo>
                    <a:pt x="108" y="100"/>
                    <a:pt x="108" y="100"/>
                    <a:pt x="108" y="100"/>
                  </a:cubicBezTo>
                  <a:cubicBezTo>
                    <a:pt x="115" y="100"/>
                    <a:pt x="121" y="98"/>
                    <a:pt x="126" y="93"/>
                  </a:cubicBezTo>
                  <a:cubicBezTo>
                    <a:pt x="131" y="88"/>
                    <a:pt x="133" y="82"/>
                    <a:pt x="133" y="75"/>
                  </a:cubicBezTo>
                  <a:cubicBezTo>
                    <a:pt x="133" y="25"/>
                    <a:pt x="133" y="25"/>
                    <a:pt x="133" y="25"/>
                  </a:cubicBezTo>
                  <a:cubicBezTo>
                    <a:pt x="133" y="18"/>
                    <a:pt x="131" y="12"/>
                    <a:pt x="126" y="7"/>
                  </a:cubicBezTo>
                  <a:cubicBezTo>
                    <a:pt x="121" y="2"/>
                    <a:pt x="115" y="0"/>
                    <a:pt x="108" y="0"/>
                  </a:cubicBezTo>
                  <a:close/>
                  <a:moveTo>
                    <a:pt x="108" y="0"/>
                  </a:moveTo>
                  <a:cubicBezTo>
                    <a:pt x="108" y="0"/>
                    <a:pt x="108" y="0"/>
                    <a:pt x="1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301"/>
            <p:cNvSpPr>
              <a:spLocks noEditPoints="1"/>
            </p:cNvSpPr>
            <p:nvPr/>
          </p:nvSpPr>
          <p:spPr bwMode="auto">
            <a:xfrm>
              <a:off x="18581688" y="3746500"/>
              <a:ext cx="501650" cy="382587"/>
            </a:xfrm>
            <a:custGeom>
              <a:avLst/>
              <a:gdLst>
                <a:gd name="T0" fmla="*/ 108 w 133"/>
                <a:gd name="T1" fmla="*/ 0 h 101"/>
                <a:gd name="T2" fmla="*/ 25 w 133"/>
                <a:gd name="T3" fmla="*/ 0 h 101"/>
                <a:gd name="T4" fmla="*/ 7 w 133"/>
                <a:gd name="T5" fmla="*/ 8 h 101"/>
                <a:gd name="T6" fmla="*/ 0 w 133"/>
                <a:gd name="T7" fmla="*/ 26 h 101"/>
                <a:gd name="T8" fmla="*/ 0 w 133"/>
                <a:gd name="T9" fmla="*/ 76 h 101"/>
                <a:gd name="T10" fmla="*/ 7 w 133"/>
                <a:gd name="T11" fmla="*/ 93 h 101"/>
                <a:gd name="T12" fmla="*/ 25 w 133"/>
                <a:gd name="T13" fmla="*/ 101 h 101"/>
                <a:gd name="T14" fmla="*/ 108 w 133"/>
                <a:gd name="T15" fmla="*/ 101 h 101"/>
                <a:gd name="T16" fmla="*/ 126 w 133"/>
                <a:gd name="T17" fmla="*/ 93 h 101"/>
                <a:gd name="T18" fmla="*/ 133 w 133"/>
                <a:gd name="T19" fmla="*/ 76 h 101"/>
                <a:gd name="T20" fmla="*/ 133 w 133"/>
                <a:gd name="T21" fmla="*/ 26 h 101"/>
                <a:gd name="T22" fmla="*/ 126 w 133"/>
                <a:gd name="T23" fmla="*/ 8 h 101"/>
                <a:gd name="T24" fmla="*/ 108 w 133"/>
                <a:gd name="T25" fmla="*/ 0 h 101"/>
                <a:gd name="T26" fmla="*/ 108 w 133"/>
                <a:gd name="T27" fmla="*/ 0 h 101"/>
                <a:gd name="T28" fmla="*/ 108 w 133"/>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01">
                  <a:moveTo>
                    <a:pt x="108" y="0"/>
                  </a:moveTo>
                  <a:cubicBezTo>
                    <a:pt x="25" y="0"/>
                    <a:pt x="25" y="0"/>
                    <a:pt x="25" y="0"/>
                  </a:cubicBezTo>
                  <a:cubicBezTo>
                    <a:pt x="18" y="0"/>
                    <a:pt x="12" y="3"/>
                    <a:pt x="7" y="8"/>
                  </a:cubicBezTo>
                  <a:cubicBezTo>
                    <a:pt x="2" y="13"/>
                    <a:pt x="0" y="19"/>
                    <a:pt x="0" y="26"/>
                  </a:cubicBezTo>
                  <a:cubicBezTo>
                    <a:pt x="0" y="76"/>
                    <a:pt x="0" y="76"/>
                    <a:pt x="0" y="76"/>
                  </a:cubicBezTo>
                  <a:cubicBezTo>
                    <a:pt x="0" y="83"/>
                    <a:pt x="2" y="88"/>
                    <a:pt x="7" y="93"/>
                  </a:cubicBezTo>
                  <a:cubicBezTo>
                    <a:pt x="12" y="98"/>
                    <a:pt x="18" y="101"/>
                    <a:pt x="25" y="101"/>
                  </a:cubicBezTo>
                  <a:cubicBezTo>
                    <a:pt x="108" y="101"/>
                    <a:pt x="108" y="101"/>
                    <a:pt x="108" y="101"/>
                  </a:cubicBezTo>
                  <a:cubicBezTo>
                    <a:pt x="115" y="101"/>
                    <a:pt x="121" y="98"/>
                    <a:pt x="126" y="93"/>
                  </a:cubicBezTo>
                  <a:cubicBezTo>
                    <a:pt x="131" y="88"/>
                    <a:pt x="133" y="83"/>
                    <a:pt x="133" y="76"/>
                  </a:cubicBezTo>
                  <a:cubicBezTo>
                    <a:pt x="133" y="26"/>
                    <a:pt x="133" y="26"/>
                    <a:pt x="133" y="26"/>
                  </a:cubicBezTo>
                  <a:cubicBezTo>
                    <a:pt x="133" y="19"/>
                    <a:pt x="131" y="13"/>
                    <a:pt x="126" y="8"/>
                  </a:cubicBezTo>
                  <a:cubicBezTo>
                    <a:pt x="121" y="3"/>
                    <a:pt x="115" y="0"/>
                    <a:pt x="108" y="0"/>
                  </a:cubicBezTo>
                  <a:close/>
                  <a:moveTo>
                    <a:pt x="108" y="0"/>
                  </a:moveTo>
                  <a:cubicBezTo>
                    <a:pt x="108" y="0"/>
                    <a:pt x="108" y="0"/>
                    <a:pt x="1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02"/>
            <p:cNvSpPr>
              <a:spLocks noEditPoints="1"/>
            </p:cNvSpPr>
            <p:nvPr/>
          </p:nvSpPr>
          <p:spPr bwMode="auto">
            <a:xfrm>
              <a:off x="18581688" y="4252913"/>
              <a:ext cx="501650" cy="379412"/>
            </a:xfrm>
            <a:custGeom>
              <a:avLst/>
              <a:gdLst>
                <a:gd name="T0" fmla="*/ 108 w 133"/>
                <a:gd name="T1" fmla="*/ 0 h 100"/>
                <a:gd name="T2" fmla="*/ 25 w 133"/>
                <a:gd name="T3" fmla="*/ 0 h 100"/>
                <a:gd name="T4" fmla="*/ 7 w 133"/>
                <a:gd name="T5" fmla="*/ 7 h 100"/>
                <a:gd name="T6" fmla="*/ 0 w 133"/>
                <a:gd name="T7" fmla="*/ 25 h 100"/>
                <a:gd name="T8" fmla="*/ 0 w 133"/>
                <a:gd name="T9" fmla="*/ 75 h 100"/>
                <a:gd name="T10" fmla="*/ 7 w 133"/>
                <a:gd name="T11" fmla="*/ 93 h 100"/>
                <a:gd name="T12" fmla="*/ 25 w 133"/>
                <a:gd name="T13" fmla="*/ 100 h 100"/>
                <a:gd name="T14" fmla="*/ 108 w 133"/>
                <a:gd name="T15" fmla="*/ 100 h 100"/>
                <a:gd name="T16" fmla="*/ 126 w 133"/>
                <a:gd name="T17" fmla="*/ 93 h 100"/>
                <a:gd name="T18" fmla="*/ 133 w 133"/>
                <a:gd name="T19" fmla="*/ 75 h 100"/>
                <a:gd name="T20" fmla="*/ 133 w 133"/>
                <a:gd name="T21" fmla="*/ 25 h 100"/>
                <a:gd name="T22" fmla="*/ 126 w 133"/>
                <a:gd name="T23" fmla="*/ 7 h 100"/>
                <a:gd name="T24" fmla="*/ 108 w 133"/>
                <a:gd name="T25" fmla="*/ 0 h 100"/>
                <a:gd name="T26" fmla="*/ 108 w 133"/>
                <a:gd name="T27" fmla="*/ 0 h 100"/>
                <a:gd name="T28" fmla="*/ 108 w 133"/>
                <a:gd name="T2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00">
                  <a:moveTo>
                    <a:pt x="108" y="0"/>
                  </a:moveTo>
                  <a:cubicBezTo>
                    <a:pt x="25" y="0"/>
                    <a:pt x="25" y="0"/>
                    <a:pt x="25" y="0"/>
                  </a:cubicBezTo>
                  <a:cubicBezTo>
                    <a:pt x="18" y="0"/>
                    <a:pt x="12" y="2"/>
                    <a:pt x="7" y="7"/>
                  </a:cubicBezTo>
                  <a:cubicBezTo>
                    <a:pt x="2" y="12"/>
                    <a:pt x="0" y="18"/>
                    <a:pt x="0" y="25"/>
                  </a:cubicBezTo>
                  <a:cubicBezTo>
                    <a:pt x="0" y="75"/>
                    <a:pt x="0" y="75"/>
                    <a:pt x="0" y="75"/>
                  </a:cubicBezTo>
                  <a:cubicBezTo>
                    <a:pt x="0" y="82"/>
                    <a:pt x="2" y="88"/>
                    <a:pt x="7" y="93"/>
                  </a:cubicBezTo>
                  <a:cubicBezTo>
                    <a:pt x="12" y="98"/>
                    <a:pt x="18" y="100"/>
                    <a:pt x="25" y="100"/>
                  </a:cubicBezTo>
                  <a:cubicBezTo>
                    <a:pt x="108" y="100"/>
                    <a:pt x="108" y="100"/>
                    <a:pt x="108" y="100"/>
                  </a:cubicBezTo>
                  <a:cubicBezTo>
                    <a:pt x="115" y="100"/>
                    <a:pt x="121" y="98"/>
                    <a:pt x="126" y="93"/>
                  </a:cubicBezTo>
                  <a:cubicBezTo>
                    <a:pt x="131" y="88"/>
                    <a:pt x="133" y="82"/>
                    <a:pt x="133" y="75"/>
                  </a:cubicBezTo>
                  <a:cubicBezTo>
                    <a:pt x="133" y="25"/>
                    <a:pt x="133" y="25"/>
                    <a:pt x="133" y="25"/>
                  </a:cubicBezTo>
                  <a:cubicBezTo>
                    <a:pt x="133" y="18"/>
                    <a:pt x="131" y="12"/>
                    <a:pt x="126" y="7"/>
                  </a:cubicBezTo>
                  <a:cubicBezTo>
                    <a:pt x="121" y="2"/>
                    <a:pt x="115" y="0"/>
                    <a:pt x="108" y="0"/>
                  </a:cubicBezTo>
                  <a:close/>
                  <a:moveTo>
                    <a:pt x="108" y="0"/>
                  </a:moveTo>
                  <a:cubicBezTo>
                    <a:pt x="108" y="0"/>
                    <a:pt x="108" y="0"/>
                    <a:pt x="1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9" name="Freeform 306"/>
          <p:cNvSpPr>
            <a:spLocks noEditPoints="1"/>
          </p:cNvSpPr>
          <p:nvPr/>
        </p:nvSpPr>
        <p:spPr bwMode="auto">
          <a:xfrm>
            <a:off x="15750773" y="3069008"/>
            <a:ext cx="582034" cy="626025"/>
          </a:xfrm>
          <a:custGeom>
            <a:avLst/>
            <a:gdLst>
              <a:gd name="T0" fmla="*/ 359 w 434"/>
              <a:gd name="T1" fmla="*/ 263 h 467"/>
              <a:gd name="T2" fmla="*/ 334 w 434"/>
              <a:gd name="T3" fmla="*/ 133 h 467"/>
              <a:gd name="T4" fmla="*/ 309 w 434"/>
              <a:gd name="T5" fmla="*/ 65 h 467"/>
              <a:gd name="T6" fmla="*/ 240 w 434"/>
              <a:gd name="T7" fmla="*/ 35 h 467"/>
              <a:gd name="T8" fmla="*/ 242 w 434"/>
              <a:gd name="T9" fmla="*/ 25 h 467"/>
              <a:gd name="T10" fmla="*/ 235 w 434"/>
              <a:gd name="T11" fmla="*/ 7 h 467"/>
              <a:gd name="T12" fmla="*/ 217 w 434"/>
              <a:gd name="T13" fmla="*/ 0 h 467"/>
              <a:gd name="T14" fmla="*/ 199 w 434"/>
              <a:gd name="T15" fmla="*/ 7 h 467"/>
              <a:gd name="T16" fmla="*/ 192 w 434"/>
              <a:gd name="T17" fmla="*/ 25 h 467"/>
              <a:gd name="T18" fmla="*/ 194 w 434"/>
              <a:gd name="T19" fmla="*/ 35 h 467"/>
              <a:gd name="T20" fmla="*/ 125 w 434"/>
              <a:gd name="T21" fmla="*/ 65 h 467"/>
              <a:gd name="T22" fmla="*/ 100 w 434"/>
              <a:gd name="T23" fmla="*/ 133 h 467"/>
              <a:gd name="T24" fmla="*/ 75 w 434"/>
              <a:gd name="T25" fmla="*/ 263 h 467"/>
              <a:gd name="T26" fmla="*/ 0 w 434"/>
              <a:gd name="T27" fmla="*/ 367 h 467"/>
              <a:gd name="T28" fmla="*/ 10 w 434"/>
              <a:gd name="T29" fmla="*/ 391 h 467"/>
              <a:gd name="T30" fmla="*/ 33 w 434"/>
              <a:gd name="T31" fmla="*/ 400 h 467"/>
              <a:gd name="T32" fmla="*/ 150 w 434"/>
              <a:gd name="T33" fmla="*/ 400 h 467"/>
              <a:gd name="T34" fmla="*/ 170 w 434"/>
              <a:gd name="T35" fmla="*/ 448 h 467"/>
              <a:gd name="T36" fmla="*/ 217 w 434"/>
              <a:gd name="T37" fmla="*/ 467 h 467"/>
              <a:gd name="T38" fmla="*/ 264 w 434"/>
              <a:gd name="T39" fmla="*/ 448 h 467"/>
              <a:gd name="T40" fmla="*/ 284 w 434"/>
              <a:gd name="T41" fmla="*/ 400 h 467"/>
              <a:gd name="T42" fmla="*/ 400 w 434"/>
              <a:gd name="T43" fmla="*/ 400 h 467"/>
              <a:gd name="T44" fmla="*/ 424 w 434"/>
              <a:gd name="T45" fmla="*/ 391 h 467"/>
              <a:gd name="T46" fmla="*/ 434 w 434"/>
              <a:gd name="T47" fmla="*/ 367 h 467"/>
              <a:gd name="T48" fmla="*/ 359 w 434"/>
              <a:gd name="T49" fmla="*/ 263 h 467"/>
              <a:gd name="T50" fmla="*/ 217 w 434"/>
              <a:gd name="T51" fmla="*/ 446 h 467"/>
              <a:gd name="T52" fmla="*/ 184 w 434"/>
              <a:gd name="T53" fmla="*/ 433 h 467"/>
              <a:gd name="T54" fmla="*/ 171 w 434"/>
              <a:gd name="T55" fmla="*/ 400 h 467"/>
              <a:gd name="T56" fmla="*/ 175 w 434"/>
              <a:gd name="T57" fmla="*/ 396 h 467"/>
              <a:gd name="T58" fmla="*/ 179 w 434"/>
              <a:gd name="T59" fmla="*/ 400 h 467"/>
              <a:gd name="T60" fmla="*/ 190 w 434"/>
              <a:gd name="T61" fmla="*/ 427 h 467"/>
              <a:gd name="T62" fmla="*/ 217 w 434"/>
              <a:gd name="T63" fmla="*/ 438 h 467"/>
              <a:gd name="T64" fmla="*/ 221 w 434"/>
              <a:gd name="T65" fmla="*/ 442 h 467"/>
              <a:gd name="T66" fmla="*/ 217 w 434"/>
              <a:gd name="T67" fmla="*/ 446 h 467"/>
              <a:gd name="T68" fmla="*/ 48 w 434"/>
              <a:gd name="T69" fmla="*/ 367 h 467"/>
              <a:gd name="T70" fmla="*/ 112 w 434"/>
              <a:gd name="T71" fmla="*/ 260 h 467"/>
              <a:gd name="T72" fmla="*/ 133 w 434"/>
              <a:gd name="T73" fmla="*/ 133 h 467"/>
              <a:gd name="T74" fmla="*/ 217 w 434"/>
              <a:gd name="T75" fmla="*/ 67 h 467"/>
              <a:gd name="T76" fmla="*/ 300 w 434"/>
              <a:gd name="T77" fmla="*/ 133 h 467"/>
              <a:gd name="T78" fmla="*/ 322 w 434"/>
              <a:gd name="T79" fmla="*/ 260 h 467"/>
              <a:gd name="T80" fmla="*/ 386 w 434"/>
              <a:gd name="T81" fmla="*/ 367 h 467"/>
              <a:gd name="T82" fmla="*/ 48 w 434"/>
              <a:gd name="T83" fmla="*/ 367 h 467"/>
              <a:gd name="T84" fmla="*/ 48 w 434"/>
              <a:gd name="T85" fmla="*/ 367 h 467"/>
              <a:gd name="T86" fmla="*/ 48 w 434"/>
              <a:gd name="T87" fmla="*/ 3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4" h="467">
                <a:moveTo>
                  <a:pt x="359" y="263"/>
                </a:moveTo>
                <a:cubicBezTo>
                  <a:pt x="342" y="222"/>
                  <a:pt x="334" y="179"/>
                  <a:pt x="334" y="133"/>
                </a:cubicBezTo>
                <a:cubicBezTo>
                  <a:pt x="334" y="105"/>
                  <a:pt x="325" y="82"/>
                  <a:pt x="309" y="65"/>
                </a:cubicBezTo>
                <a:cubicBezTo>
                  <a:pt x="292" y="48"/>
                  <a:pt x="269" y="38"/>
                  <a:pt x="240" y="35"/>
                </a:cubicBezTo>
                <a:cubicBezTo>
                  <a:pt x="241" y="32"/>
                  <a:pt x="242" y="28"/>
                  <a:pt x="242" y="25"/>
                </a:cubicBezTo>
                <a:cubicBezTo>
                  <a:pt x="242" y="18"/>
                  <a:pt x="240" y="12"/>
                  <a:pt x="235" y="7"/>
                </a:cubicBezTo>
                <a:cubicBezTo>
                  <a:pt x="230" y="2"/>
                  <a:pt x="224" y="0"/>
                  <a:pt x="217" y="0"/>
                </a:cubicBezTo>
                <a:cubicBezTo>
                  <a:pt x="210" y="0"/>
                  <a:pt x="204" y="2"/>
                  <a:pt x="199" y="7"/>
                </a:cubicBezTo>
                <a:cubicBezTo>
                  <a:pt x="194" y="12"/>
                  <a:pt x="192" y="18"/>
                  <a:pt x="192" y="25"/>
                </a:cubicBezTo>
                <a:cubicBezTo>
                  <a:pt x="192" y="28"/>
                  <a:pt x="193" y="32"/>
                  <a:pt x="194" y="35"/>
                </a:cubicBezTo>
                <a:cubicBezTo>
                  <a:pt x="165" y="38"/>
                  <a:pt x="142" y="48"/>
                  <a:pt x="125" y="65"/>
                </a:cubicBezTo>
                <a:cubicBezTo>
                  <a:pt x="108" y="82"/>
                  <a:pt x="100" y="105"/>
                  <a:pt x="100" y="133"/>
                </a:cubicBezTo>
                <a:cubicBezTo>
                  <a:pt x="100" y="179"/>
                  <a:pt x="92" y="222"/>
                  <a:pt x="75" y="263"/>
                </a:cubicBezTo>
                <a:cubicBezTo>
                  <a:pt x="58" y="305"/>
                  <a:pt x="33" y="339"/>
                  <a:pt x="0" y="367"/>
                </a:cubicBezTo>
                <a:cubicBezTo>
                  <a:pt x="0" y="376"/>
                  <a:pt x="3" y="384"/>
                  <a:pt x="10" y="391"/>
                </a:cubicBezTo>
                <a:cubicBezTo>
                  <a:pt x="17" y="397"/>
                  <a:pt x="24" y="400"/>
                  <a:pt x="33" y="400"/>
                </a:cubicBezTo>
                <a:cubicBezTo>
                  <a:pt x="150" y="400"/>
                  <a:pt x="150" y="400"/>
                  <a:pt x="150" y="400"/>
                </a:cubicBezTo>
                <a:cubicBezTo>
                  <a:pt x="150" y="419"/>
                  <a:pt x="157" y="435"/>
                  <a:pt x="170" y="448"/>
                </a:cubicBezTo>
                <a:cubicBezTo>
                  <a:pt x="183" y="461"/>
                  <a:pt x="199" y="467"/>
                  <a:pt x="217" y="467"/>
                </a:cubicBezTo>
                <a:cubicBezTo>
                  <a:pt x="235" y="467"/>
                  <a:pt x="251" y="461"/>
                  <a:pt x="264" y="448"/>
                </a:cubicBezTo>
                <a:cubicBezTo>
                  <a:pt x="277" y="435"/>
                  <a:pt x="284" y="419"/>
                  <a:pt x="284" y="400"/>
                </a:cubicBezTo>
                <a:cubicBezTo>
                  <a:pt x="400" y="400"/>
                  <a:pt x="400" y="400"/>
                  <a:pt x="400" y="400"/>
                </a:cubicBezTo>
                <a:cubicBezTo>
                  <a:pt x="410" y="400"/>
                  <a:pt x="417" y="397"/>
                  <a:pt x="424" y="391"/>
                </a:cubicBezTo>
                <a:cubicBezTo>
                  <a:pt x="431" y="384"/>
                  <a:pt x="434" y="376"/>
                  <a:pt x="434" y="367"/>
                </a:cubicBezTo>
                <a:cubicBezTo>
                  <a:pt x="401" y="339"/>
                  <a:pt x="376" y="305"/>
                  <a:pt x="359" y="263"/>
                </a:cubicBezTo>
                <a:close/>
                <a:moveTo>
                  <a:pt x="217" y="446"/>
                </a:moveTo>
                <a:cubicBezTo>
                  <a:pt x="204" y="446"/>
                  <a:pt x="193" y="442"/>
                  <a:pt x="184" y="433"/>
                </a:cubicBezTo>
                <a:cubicBezTo>
                  <a:pt x="176" y="424"/>
                  <a:pt x="171" y="413"/>
                  <a:pt x="171" y="400"/>
                </a:cubicBezTo>
                <a:cubicBezTo>
                  <a:pt x="171" y="398"/>
                  <a:pt x="172" y="396"/>
                  <a:pt x="175" y="396"/>
                </a:cubicBezTo>
                <a:cubicBezTo>
                  <a:pt x="178" y="396"/>
                  <a:pt x="179" y="398"/>
                  <a:pt x="179" y="400"/>
                </a:cubicBezTo>
                <a:cubicBezTo>
                  <a:pt x="179" y="411"/>
                  <a:pt x="183" y="420"/>
                  <a:pt x="190" y="427"/>
                </a:cubicBezTo>
                <a:cubicBezTo>
                  <a:pt x="198" y="434"/>
                  <a:pt x="207" y="438"/>
                  <a:pt x="217" y="438"/>
                </a:cubicBezTo>
                <a:cubicBezTo>
                  <a:pt x="220" y="438"/>
                  <a:pt x="221" y="439"/>
                  <a:pt x="221" y="442"/>
                </a:cubicBezTo>
                <a:cubicBezTo>
                  <a:pt x="221" y="445"/>
                  <a:pt x="220" y="446"/>
                  <a:pt x="217" y="446"/>
                </a:cubicBezTo>
                <a:close/>
                <a:moveTo>
                  <a:pt x="48" y="367"/>
                </a:moveTo>
                <a:cubicBezTo>
                  <a:pt x="76" y="336"/>
                  <a:pt x="98" y="300"/>
                  <a:pt x="112" y="260"/>
                </a:cubicBezTo>
                <a:cubicBezTo>
                  <a:pt x="126" y="220"/>
                  <a:pt x="133" y="178"/>
                  <a:pt x="133" y="133"/>
                </a:cubicBezTo>
                <a:cubicBezTo>
                  <a:pt x="133" y="89"/>
                  <a:pt x="161" y="67"/>
                  <a:pt x="217" y="67"/>
                </a:cubicBezTo>
                <a:cubicBezTo>
                  <a:pt x="273" y="67"/>
                  <a:pt x="300" y="89"/>
                  <a:pt x="300" y="133"/>
                </a:cubicBezTo>
                <a:cubicBezTo>
                  <a:pt x="300" y="178"/>
                  <a:pt x="308" y="220"/>
                  <a:pt x="322" y="260"/>
                </a:cubicBezTo>
                <a:cubicBezTo>
                  <a:pt x="336" y="300"/>
                  <a:pt x="358" y="336"/>
                  <a:pt x="386" y="367"/>
                </a:cubicBezTo>
                <a:lnTo>
                  <a:pt x="48" y="367"/>
                </a:lnTo>
                <a:close/>
                <a:moveTo>
                  <a:pt x="48" y="367"/>
                </a:moveTo>
                <a:cubicBezTo>
                  <a:pt x="48" y="367"/>
                  <a:pt x="48" y="367"/>
                  <a:pt x="48" y="36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0" name="Group 149"/>
          <p:cNvGrpSpPr/>
          <p:nvPr/>
        </p:nvGrpSpPr>
        <p:grpSpPr>
          <a:xfrm>
            <a:off x="14535727" y="4278257"/>
            <a:ext cx="574138" cy="574702"/>
            <a:chOff x="14720888" y="4999038"/>
            <a:chExt cx="1616075" cy="1617663"/>
          </a:xfrm>
          <a:solidFill>
            <a:schemeClr val="tx1"/>
          </a:solidFill>
        </p:grpSpPr>
        <p:sp>
          <p:nvSpPr>
            <p:cNvPr id="151" name="Freeform 310"/>
            <p:cNvSpPr>
              <a:spLocks noEditPoints="1"/>
            </p:cNvSpPr>
            <p:nvPr/>
          </p:nvSpPr>
          <p:spPr bwMode="auto">
            <a:xfrm>
              <a:off x="14720888" y="5626101"/>
              <a:ext cx="993775" cy="990600"/>
            </a:xfrm>
            <a:custGeom>
              <a:avLst/>
              <a:gdLst>
                <a:gd name="T0" fmla="*/ 187 w 263"/>
                <a:gd name="T1" fmla="*/ 0 h 262"/>
                <a:gd name="T2" fmla="*/ 10 w 263"/>
                <a:gd name="T3" fmla="*/ 177 h 262"/>
                <a:gd name="T4" fmla="*/ 0 w 263"/>
                <a:gd name="T5" fmla="*/ 201 h 262"/>
                <a:gd name="T6" fmla="*/ 10 w 263"/>
                <a:gd name="T7" fmla="*/ 225 h 262"/>
                <a:gd name="T8" fmla="*/ 38 w 263"/>
                <a:gd name="T9" fmla="*/ 253 h 262"/>
                <a:gd name="T10" fmla="*/ 61 w 263"/>
                <a:gd name="T11" fmla="*/ 262 h 262"/>
                <a:gd name="T12" fmla="*/ 85 w 263"/>
                <a:gd name="T13" fmla="*/ 253 h 262"/>
                <a:gd name="T14" fmla="*/ 263 w 263"/>
                <a:gd name="T15" fmla="*/ 75 h 262"/>
                <a:gd name="T16" fmla="*/ 217 w 263"/>
                <a:gd name="T17" fmla="*/ 45 h 262"/>
                <a:gd name="T18" fmla="*/ 187 w 263"/>
                <a:gd name="T19" fmla="*/ 0 h 262"/>
                <a:gd name="T20" fmla="*/ 90 w 263"/>
                <a:gd name="T21" fmla="*/ 196 h 262"/>
                <a:gd name="T22" fmla="*/ 78 w 263"/>
                <a:gd name="T23" fmla="*/ 201 h 262"/>
                <a:gd name="T24" fmla="*/ 66 w 263"/>
                <a:gd name="T25" fmla="*/ 196 h 262"/>
                <a:gd name="T26" fmla="*/ 61 w 263"/>
                <a:gd name="T27" fmla="*/ 184 h 262"/>
                <a:gd name="T28" fmla="*/ 66 w 263"/>
                <a:gd name="T29" fmla="*/ 173 h 262"/>
                <a:gd name="T30" fmla="*/ 78 w 263"/>
                <a:gd name="T31" fmla="*/ 168 h 262"/>
                <a:gd name="T32" fmla="*/ 90 w 263"/>
                <a:gd name="T33" fmla="*/ 173 h 262"/>
                <a:gd name="T34" fmla="*/ 95 w 263"/>
                <a:gd name="T35" fmla="*/ 184 h 262"/>
                <a:gd name="T36" fmla="*/ 90 w 263"/>
                <a:gd name="T37" fmla="*/ 196 h 262"/>
                <a:gd name="T38" fmla="*/ 90 w 263"/>
                <a:gd name="T39" fmla="*/ 196 h 262"/>
                <a:gd name="T40" fmla="*/ 90 w 263"/>
                <a:gd name="T41" fmla="*/ 19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262">
                  <a:moveTo>
                    <a:pt x="187" y="0"/>
                  </a:moveTo>
                  <a:cubicBezTo>
                    <a:pt x="10" y="177"/>
                    <a:pt x="10" y="177"/>
                    <a:pt x="10" y="177"/>
                  </a:cubicBezTo>
                  <a:cubicBezTo>
                    <a:pt x="3" y="184"/>
                    <a:pt x="0" y="192"/>
                    <a:pt x="0" y="201"/>
                  </a:cubicBezTo>
                  <a:cubicBezTo>
                    <a:pt x="0" y="210"/>
                    <a:pt x="3" y="218"/>
                    <a:pt x="10" y="225"/>
                  </a:cubicBezTo>
                  <a:cubicBezTo>
                    <a:pt x="38" y="253"/>
                    <a:pt x="38" y="253"/>
                    <a:pt x="38" y="253"/>
                  </a:cubicBezTo>
                  <a:cubicBezTo>
                    <a:pt x="44" y="259"/>
                    <a:pt x="52" y="262"/>
                    <a:pt x="61" y="262"/>
                  </a:cubicBezTo>
                  <a:cubicBezTo>
                    <a:pt x="70" y="262"/>
                    <a:pt x="78" y="259"/>
                    <a:pt x="85" y="253"/>
                  </a:cubicBezTo>
                  <a:cubicBezTo>
                    <a:pt x="263" y="75"/>
                    <a:pt x="263" y="75"/>
                    <a:pt x="263" y="75"/>
                  </a:cubicBezTo>
                  <a:cubicBezTo>
                    <a:pt x="246" y="68"/>
                    <a:pt x="230" y="58"/>
                    <a:pt x="217" y="45"/>
                  </a:cubicBezTo>
                  <a:cubicBezTo>
                    <a:pt x="204" y="32"/>
                    <a:pt x="194" y="17"/>
                    <a:pt x="187" y="0"/>
                  </a:cubicBezTo>
                  <a:close/>
                  <a:moveTo>
                    <a:pt x="90" y="196"/>
                  </a:moveTo>
                  <a:cubicBezTo>
                    <a:pt x="86" y="199"/>
                    <a:pt x="82" y="201"/>
                    <a:pt x="78" y="201"/>
                  </a:cubicBezTo>
                  <a:cubicBezTo>
                    <a:pt x="73" y="201"/>
                    <a:pt x="70" y="199"/>
                    <a:pt x="66" y="196"/>
                  </a:cubicBezTo>
                  <a:cubicBezTo>
                    <a:pt x="63" y="193"/>
                    <a:pt x="61" y="189"/>
                    <a:pt x="61" y="184"/>
                  </a:cubicBezTo>
                  <a:cubicBezTo>
                    <a:pt x="61" y="180"/>
                    <a:pt x="63" y="176"/>
                    <a:pt x="66" y="173"/>
                  </a:cubicBezTo>
                  <a:cubicBezTo>
                    <a:pt x="70" y="169"/>
                    <a:pt x="73" y="168"/>
                    <a:pt x="78" y="168"/>
                  </a:cubicBezTo>
                  <a:cubicBezTo>
                    <a:pt x="82" y="168"/>
                    <a:pt x="86" y="169"/>
                    <a:pt x="90" y="173"/>
                  </a:cubicBezTo>
                  <a:cubicBezTo>
                    <a:pt x="93" y="176"/>
                    <a:pt x="95" y="180"/>
                    <a:pt x="95" y="184"/>
                  </a:cubicBezTo>
                  <a:cubicBezTo>
                    <a:pt x="95" y="189"/>
                    <a:pt x="93" y="193"/>
                    <a:pt x="90" y="196"/>
                  </a:cubicBezTo>
                  <a:close/>
                  <a:moveTo>
                    <a:pt x="90" y="196"/>
                  </a:moveTo>
                  <a:cubicBezTo>
                    <a:pt x="90" y="196"/>
                    <a:pt x="90" y="196"/>
                    <a:pt x="90" y="1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311"/>
            <p:cNvSpPr>
              <a:spLocks noEditPoints="1"/>
            </p:cNvSpPr>
            <p:nvPr/>
          </p:nvSpPr>
          <p:spPr bwMode="auto">
            <a:xfrm>
              <a:off x="15457488" y="4999038"/>
              <a:ext cx="879475" cy="884238"/>
            </a:xfrm>
            <a:custGeom>
              <a:avLst/>
              <a:gdLst>
                <a:gd name="T0" fmla="*/ 231 w 233"/>
                <a:gd name="T1" fmla="*/ 121 h 234"/>
                <a:gd name="T2" fmla="*/ 224 w 233"/>
                <a:gd name="T3" fmla="*/ 118 h 234"/>
                <a:gd name="T4" fmla="*/ 206 w 233"/>
                <a:gd name="T5" fmla="*/ 128 h 234"/>
                <a:gd name="T6" fmla="*/ 171 w 233"/>
                <a:gd name="T7" fmla="*/ 149 h 234"/>
                <a:gd name="T8" fmla="*/ 150 w 233"/>
                <a:gd name="T9" fmla="*/ 161 h 234"/>
                <a:gd name="T10" fmla="*/ 100 w 233"/>
                <a:gd name="T11" fmla="*/ 133 h 234"/>
                <a:gd name="T12" fmla="*/ 100 w 233"/>
                <a:gd name="T13" fmla="*/ 75 h 234"/>
                <a:gd name="T14" fmla="*/ 176 w 233"/>
                <a:gd name="T15" fmla="*/ 31 h 234"/>
                <a:gd name="T16" fmla="*/ 180 w 233"/>
                <a:gd name="T17" fmla="*/ 24 h 234"/>
                <a:gd name="T18" fmla="*/ 176 w 233"/>
                <a:gd name="T19" fmla="*/ 16 h 234"/>
                <a:gd name="T20" fmla="*/ 148 w 233"/>
                <a:gd name="T21" fmla="*/ 4 h 234"/>
                <a:gd name="T22" fmla="*/ 117 w 233"/>
                <a:gd name="T23" fmla="*/ 0 h 234"/>
                <a:gd name="T24" fmla="*/ 34 w 233"/>
                <a:gd name="T25" fmla="*/ 34 h 234"/>
                <a:gd name="T26" fmla="*/ 0 w 233"/>
                <a:gd name="T27" fmla="*/ 117 h 234"/>
                <a:gd name="T28" fmla="*/ 34 w 233"/>
                <a:gd name="T29" fmla="*/ 199 h 234"/>
                <a:gd name="T30" fmla="*/ 117 w 233"/>
                <a:gd name="T31" fmla="*/ 234 h 234"/>
                <a:gd name="T32" fmla="*/ 184 w 233"/>
                <a:gd name="T33" fmla="*/ 212 h 234"/>
                <a:gd name="T34" fmla="*/ 227 w 233"/>
                <a:gd name="T35" fmla="*/ 155 h 234"/>
                <a:gd name="T36" fmla="*/ 233 w 233"/>
                <a:gd name="T37" fmla="*/ 127 h 234"/>
                <a:gd name="T38" fmla="*/ 231 w 233"/>
                <a:gd name="T39" fmla="*/ 121 h 234"/>
                <a:gd name="T40" fmla="*/ 231 w 233"/>
                <a:gd name="T41" fmla="*/ 121 h 234"/>
                <a:gd name="T42" fmla="*/ 231 w 233"/>
                <a:gd name="T43" fmla="*/ 1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4">
                  <a:moveTo>
                    <a:pt x="231" y="121"/>
                  </a:moveTo>
                  <a:cubicBezTo>
                    <a:pt x="229" y="119"/>
                    <a:pt x="227" y="118"/>
                    <a:pt x="224" y="118"/>
                  </a:cubicBezTo>
                  <a:cubicBezTo>
                    <a:pt x="223" y="118"/>
                    <a:pt x="217" y="121"/>
                    <a:pt x="206" y="128"/>
                  </a:cubicBezTo>
                  <a:cubicBezTo>
                    <a:pt x="195" y="134"/>
                    <a:pt x="184" y="141"/>
                    <a:pt x="171" y="149"/>
                  </a:cubicBezTo>
                  <a:cubicBezTo>
                    <a:pt x="158" y="157"/>
                    <a:pt x="151" y="161"/>
                    <a:pt x="150" y="161"/>
                  </a:cubicBezTo>
                  <a:cubicBezTo>
                    <a:pt x="100" y="133"/>
                    <a:pt x="100" y="133"/>
                    <a:pt x="100" y="133"/>
                  </a:cubicBezTo>
                  <a:cubicBezTo>
                    <a:pt x="100" y="75"/>
                    <a:pt x="100" y="75"/>
                    <a:pt x="100" y="75"/>
                  </a:cubicBezTo>
                  <a:cubicBezTo>
                    <a:pt x="176" y="31"/>
                    <a:pt x="176" y="31"/>
                    <a:pt x="176" y="31"/>
                  </a:cubicBezTo>
                  <a:cubicBezTo>
                    <a:pt x="179" y="29"/>
                    <a:pt x="180" y="27"/>
                    <a:pt x="180" y="24"/>
                  </a:cubicBezTo>
                  <a:cubicBezTo>
                    <a:pt x="180" y="21"/>
                    <a:pt x="179" y="18"/>
                    <a:pt x="176" y="16"/>
                  </a:cubicBezTo>
                  <a:cubicBezTo>
                    <a:pt x="169" y="11"/>
                    <a:pt x="159" y="7"/>
                    <a:pt x="148" y="4"/>
                  </a:cubicBezTo>
                  <a:cubicBezTo>
                    <a:pt x="137" y="1"/>
                    <a:pt x="127" y="0"/>
                    <a:pt x="117" y="0"/>
                  </a:cubicBezTo>
                  <a:cubicBezTo>
                    <a:pt x="84" y="0"/>
                    <a:pt x="57" y="11"/>
                    <a:pt x="34" y="34"/>
                  </a:cubicBezTo>
                  <a:cubicBezTo>
                    <a:pt x="11" y="57"/>
                    <a:pt x="0" y="85"/>
                    <a:pt x="0" y="117"/>
                  </a:cubicBezTo>
                  <a:cubicBezTo>
                    <a:pt x="0" y="149"/>
                    <a:pt x="11" y="176"/>
                    <a:pt x="34" y="199"/>
                  </a:cubicBezTo>
                  <a:cubicBezTo>
                    <a:pt x="57" y="222"/>
                    <a:pt x="84" y="234"/>
                    <a:pt x="117" y="234"/>
                  </a:cubicBezTo>
                  <a:cubicBezTo>
                    <a:pt x="141" y="234"/>
                    <a:pt x="164" y="226"/>
                    <a:pt x="184" y="212"/>
                  </a:cubicBezTo>
                  <a:cubicBezTo>
                    <a:pt x="204" y="197"/>
                    <a:pt x="219" y="178"/>
                    <a:pt x="227" y="155"/>
                  </a:cubicBezTo>
                  <a:cubicBezTo>
                    <a:pt x="231" y="143"/>
                    <a:pt x="233" y="134"/>
                    <a:pt x="233" y="127"/>
                  </a:cubicBezTo>
                  <a:cubicBezTo>
                    <a:pt x="233" y="125"/>
                    <a:pt x="232" y="123"/>
                    <a:pt x="231" y="121"/>
                  </a:cubicBezTo>
                  <a:close/>
                  <a:moveTo>
                    <a:pt x="231" y="121"/>
                  </a:moveTo>
                  <a:cubicBezTo>
                    <a:pt x="231" y="121"/>
                    <a:pt x="231" y="121"/>
                    <a:pt x="231" y="1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3" name="Freeform 315"/>
          <p:cNvSpPr>
            <a:spLocks noEditPoints="1"/>
          </p:cNvSpPr>
          <p:nvPr/>
        </p:nvSpPr>
        <p:spPr bwMode="auto">
          <a:xfrm>
            <a:off x="16955367" y="1978629"/>
            <a:ext cx="620599" cy="539496"/>
          </a:xfrm>
          <a:custGeom>
            <a:avLst/>
            <a:gdLst>
              <a:gd name="T0" fmla="*/ 400 w 434"/>
              <a:gd name="T1" fmla="*/ 34 h 367"/>
              <a:gd name="T2" fmla="*/ 317 w 434"/>
              <a:gd name="T3" fmla="*/ 0 h 367"/>
              <a:gd name="T4" fmla="*/ 235 w 434"/>
              <a:gd name="T5" fmla="*/ 34 h 367"/>
              <a:gd name="T6" fmla="*/ 200 w 434"/>
              <a:gd name="T7" fmla="*/ 117 h 367"/>
              <a:gd name="T8" fmla="*/ 200 w 434"/>
              <a:gd name="T9" fmla="*/ 167 h 367"/>
              <a:gd name="T10" fmla="*/ 25 w 434"/>
              <a:gd name="T11" fmla="*/ 167 h 367"/>
              <a:gd name="T12" fmla="*/ 7 w 434"/>
              <a:gd name="T13" fmla="*/ 174 h 367"/>
              <a:gd name="T14" fmla="*/ 0 w 434"/>
              <a:gd name="T15" fmla="*/ 192 h 367"/>
              <a:gd name="T16" fmla="*/ 0 w 434"/>
              <a:gd name="T17" fmla="*/ 342 h 367"/>
              <a:gd name="T18" fmla="*/ 7 w 434"/>
              <a:gd name="T19" fmla="*/ 360 h 367"/>
              <a:gd name="T20" fmla="*/ 25 w 434"/>
              <a:gd name="T21" fmla="*/ 367 h 367"/>
              <a:gd name="T22" fmla="*/ 275 w 434"/>
              <a:gd name="T23" fmla="*/ 367 h 367"/>
              <a:gd name="T24" fmla="*/ 293 w 434"/>
              <a:gd name="T25" fmla="*/ 360 h 367"/>
              <a:gd name="T26" fmla="*/ 300 w 434"/>
              <a:gd name="T27" fmla="*/ 342 h 367"/>
              <a:gd name="T28" fmla="*/ 300 w 434"/>
              <a:gd name="T29" fmla="*/ 192 h 367"/>
              <a:gd name="T30" fmla="*/ 293 w 434"/>
              <a:gd name="T31" fmla="*/ 174 h 367"/>
              <a:gd name="T32" fmla="*/ 275 w 434"/>
              <a:gd name="T33" fmla="*/ 167 h 367"/>
              <a:gd name="T34" fmla="*/ 250 w 434"/>
              <a:gd name="T35" fmla="*/ 167 h 367"/>
              <a:gd name="T36" fmla="*/ 250 w 434"/>
              <a:gd name="T37" fmla="*/ 117 h 367"/>
              <a:gd name="T38" fmla="*/ 270 w 434"/>
              <a:gd name="T39" fmla="*/ 70 h 367"/>
              <a:gd name="T40" fmla="*/ 317 w 434"/>
              <a:gd name="T41" fmla="*/ 50 h 367"/>
              <a:gd name="T42" fmla="*/ 364 w 434"/>
              <a:gd name="T43" fmla="*/ 70 h 367"/>
              <a:gd name="T44" fmla="*/ 384 w 434"/>
              <a:gd name="T45" fmla="*/ 117 h 367"/>
              <a:gd name="T46" fmla="*/ 384 w 434"/>
              <a:gd name="T47" fmla="*/ 184 h 367"/>
              <a:gd name="T48" fmla="*/ 389 w 434"/>
              <a:gd name="T49" fmla="*/ 195 h 367"/>
              <a:gd name="T50" fmla="*/ 400 w 434"/>
              <a:gd name="T51" fmla="*/ 200 h 367"/>
              <a:gd name="T52" fmla="*/ 417 w 434"/>
              <a:gd name="T53" fmla="*/ 200 h 367"/>
              <a:gd name="T54" fmla="*/ 429 w 434"/>
              <a:gd name="T55" fmla="*/ 195 h 367"/>
              <a:gd name="T56" fmla="*/ 434 w 434"/>
              <a:gd name="T57" fmla="*/ 184 h 367"/>
              <a:gd name="T58" fmla="*/ 434 w 434"/>
              <a:gd name="T59" fmla="*/ 117 h 367"/>
              <a:gd name="T60" fmla="*/ 400 w 434"/>
              <a:gd name="T61" fmla="*/ 34 h 367"/>
              <a:gd name="T62" fmla="*/ 400 w 434"/>
              <a:gd name="T63" fmla="*/ 34 h 367"/>
              <a:gd name="T64" fmla="*/ 400 w 434"/>
              <a:gd name="T65" fmla="*/ 34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4" h="367">
                <a:moveTo>
                  <a:pt x="400" y="34"/>
                </a:moveTo>
                <a:cubicBezTo>
                  <a:pt x="377" y="11"/>
                  <a:pt x="349" y="0"/>
                  <a:pt x="317" y="0"/>
                </a:cubicBezTo>
                <a:cubicBezTo>
                  <a:pt x="285" y="0"/>
                  <a:pt x="257" y="11"/>
                  <a:pt x="235" y="34"/>
                </a:cubicBezTo>
                <a:cubicBezTo>
                  <a:pt x="212" y="57"/>
                  <a:pt x="200" y="85"/>
                  <a:pt x="200" y="117"/>
                </a:cubicBezTo>
                <a:cubicBezTo>
                  <a:pt x="200" y="167"/>
                  <a:pt x="200" y="167"/>
                  <a:pt x="200" y="167"/>
                </a:cubicBezTo>
                <a:cubicBezTo>
                  <a:pt x="25" y="167"/>
                  <a:pt x="25" y="167"/>
                  <a:pt x="25" y="167"/>
                </a:cubicBezTo>
                <a:cubicBezTo>
                  <a:pt x="18" y="167"/>
                  <a:pt x="12" y="169"/>
                  <a:pt x="7" y="174"/>
                </a:cubicBezTo>
                <a:cubicBezTo>
                  <a:pt x="2" y="179"/>
                  <a:pt x="0" y="185"/>
                  <a:pt x="0" y="192"/>
                </a:cubicBezTo>
                <a:cubicBezTo>
                  <a:pt x="0" y="342"/>
                  <a:pt x="0" y="342"/>
                  <a:pt x="0" y="342"/>
                </a:cubicBezTo>
                <a:cubicBezTo>
                  <a:pt x="0" y="349"/>
                  <a:pt x="2" y="355"/>
                  <a:pt x="7" y="360"/>
                </a:cubicBezTo>
                <a:cubicBezTo>
                  <a:pt x="12" y="365"/>
                  <a:pt x="18" y="367"/>
                  <a:pt x="25" y="367"/>
                </a:cubicBezTo>
                <a:cubicBezTo>
                  <a:pt x="275" y="367"/>
                  <a:pt x="275" y="367"/>
                  <a:pt x="275" y="367"/>
                </a:cubicBezTo>
                <a:cubicBezTo>
                  <a:pt x="282" y="367"/>
                  <a:pt x="288" y="365"/>
                  <a:pt x="293" y="360"/>
                </a:cubicBezTo>
                <a:cubicBezTo>
                  <a:pt x="298" y="355"/>
                  <a:pt x="300" y="349"/>
                  <a:pt x="300" y="342"/>
                </a:cubicBezTo>
                <a:cubicBezTo>
                  <a:pt x="300" y="192"/>
                  <a:pt x="300" y="192"/>
                  <a:pt x="300" y="192"/>
                </a:cubicBezTo>
                <a:cubicBezTo>
                  <a:pt x="300" y="185"/>
                  <a:pt x="298" y="179"/>
                  <a:pt x="293" y="174"/>
                </a:cubicBezTo>
                <a:cubicBezTo>
                  <a:pt x="288" y="169"/>
                  <a:pt x="282" y="167"/>
                  <a:pt x="275" y="167"/>
                </a:cubicBezTo>
                <a:cubicBezTo>
                  <a:pt x="250" y="167"/>
                  <a:pt x="250" y="167"/>
                  <a:pt x="250" y="167"/>
                </a:cubicBezTo>
                <a:cubicBezTo>
                  <a:pt x="250" y="117"/>
                  <a:pt x="250" y="117"/>
                  <a:pt x="250" y="117"/>
                </a:cubicBezTo>
                <a:cubicBezTo>
                  <a:pt x="250" y="98"/>
                  <a:pt x="257" y="83"/>
                  <a:pt x="270" y="70"/>
                </a:cubicBezTo>
                <a:cubicBezTo>
                  <a:pt x="283" y="57"/>
                  <a:pt x="299" y="50"/>
                  <a:pt x="317" y="50"/>
                </a:cubicBezTo>
                <a:cubicBezTo>
                  <a:pt x="335" y="50"/>
                  <a:pt x="351" y="57"/>
                  <a:pt x="364" y="70"/>
                </a:cubicBezTo>
                <a:cubicBezTo>
                  <a:pt x="377" y="83"/>
                  <a:pt x="384" y="98"/>
                  <a:pt x="384" y="117"/>
                </a:cubicBezTo>
                <a:cubicBezTo>
                  <a:pt x="384" y="184"/>
                  <a:pt x="384" y="184"/>
                  <a:pt x="384" y="184"/>
                </a:cubicBezTo>
                <a:cubicBezTo>
                  <a:pt x="384" y="188"/>
                  <a:pt x="385" y="192"/>
                  <a:pt x="389" y="195"/>
                </a:cubicBezTo>
                <a:cubicBezTo>
                  <a:pt x="392" y="199"/>
                  <a:pt x="396" y="200"/>
                  <a:pt x="400" y="200"/>
                </a:cubicBezTo>
                <a:cubicBezTo>
                  <a:pt x="417" y="200"/>
                  <a:pt x="417" y="200"/>
                  <a:pt x="417" y="200"/>
                </a:cubicBezTo>
                <a:cubicBezTo>
                  <a:pt x="422" y="200"/>
                  <a:pt x="426" y="199"/>
                  <a:pt x="429" y="195"/>
                </a:cubicBezTo>
                <a:cubicBezTo>
                  <a:pt x="432" y="192"/>
                  <a:pt x="434" y="188"/>
                  <a:pt x="434" y="184"/>
                </a:cubicBezTo>
                <a:cubicBezTo>
                  <a:pt x="434" y="117"/>
                  <a:pt x="434" y="117"/>
                  <a:pt x="434" y="117"/>
                </a:cubicBezTo>
                <a:cubicBezTo>
                  <a:pt x="434" y="85"/>
                  <a:pt x="422" y="57"/>
                  <a:pt x="400" y="34"/>
                </a:cubicBezTo>
                <a:close/>
                <a:moveTo>
                  <a:pt x="400" y="34"/>
                </a:moveTo>
                <a:cubicBezTo>
                  <a:pt x="400" y="34"/>
                  <a:pt x="400" y="34"/>
                  <a:pt x="400" y="3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319"/>
          <p:cNvSpPr>
            <a:spLocks noEditPoints="1"/>
          </p:cNvSpPr>
          <p:nvPr/>
        </p:nvSpPr>
        <p:spPr bwMode="auto">
          <a:xfrm>
            <a:off x="14554339" y="5435695"/>
            <a:ext cx="536915" cy="582034"/>
          </a:xfrm>
          <a:custGeom>
            <a:avLst/>
            <a:gdLst>
              <a:gd name="T0" fmla="*/ 393 w 400"/>
              <a:gd name="T1" fmla="*/ 7 h 434"/>
              <a:gd name="T2" fmla="*/ 375 w 400"/>
              <a:gd name="T3" fmla="*/ 0 h 434"/>
              <a:gd name="T4" fmla="*/ 368 w 400"/>
              <a:gd name="T5" fmla="*/ 1 h 434"/>
              <a:gd name="T6" fmla="*/ 151 w 400"/>
              <a:gd name="T7" fmla="*/ 68 h 434"/>
              <a:gd name="T8" fmla="*/ 138 w 400"/>
              <a:gd name="T9" fmla="*/ 77 h 434"/>
              <a:gd name="T10" fmla="*/ 133 w 400"/>
              <a:gd name="T11" fmla="*/ 92 h 434"/>
              <a:gd name="T12" fmla="*/ 133 w 400"/>
              <a:gd name="T13" fmla="*/ 344 h 434"/>
              <a:gd name="T14" fmla="*/ 83 w 400"/>
              <a:gd name="T15" fmla="*/ 334 h 434"/>
              <a:gd name="T16" fmla="*/ 58 w 400"/>
              <a:gd name="T17" fmla="*/ 336 h 434"/>
              <a:gd name="T18" fmla="*/ 31 w 400"/>
              <a:gd name="T19" fmla="*/ 345 h 434"/>
              <a:gd name="T20" fmla="*/ 9 w 400"/>
              <a:gd name="T21" fmla="*/ 361 h 434"/>
              <a:gd name="T22" fmla="*/ 0 w 400"/>
              <a:gd name="T23" fmla="*/ 384 h 434"/>
              <a:gd name="T24" fmla="*/ 9 w 400"/>
              <a:gd name="T25" fmla="*/ 407 h 434"/>
              <a:gd name="T26" fmla="*/ 31 w 400"/>
              <a:gd name="T27" fmla="*/ 423 h 434"/>
              <a:gd name="T28" fmla="*/ 58 w 400"/>
              <a:gd name="T29" fmla="*/ 431 h 434"/>
              <a:gd name="T30" fmla="*/ 83 w 400"/>
              <a:gd name="T31" fmla="*/ 434 h 434"/>
              <a:gd name="T32" fmla="*/ 109 w 400"/>
              <a:gd name="T33" fmla="*/ 431 h 434"/>
              <a:gd name="T34" fmla="*/ 136 w 400"/>
              <a:gd name="T35" fmla="*/ 423 h 434"/>
              <a:gd name="T36" fmla="*/ 158 w 400"/>
              <a:gd name="T37" fmla="*/ 407 h 434"/>
              <a:gd name="T38" fmla="*/ 167 w 400"/>
              <a:gd name="T39" fmla="*/ 384 h 434"/>
              <a:gd name="T40" fmla="*/ 167 w 400"/>
              <a:gd name="T41" fmla="*/ 199 h 434"/>
              <a:gd name="T42" fmla="*/ 367 w 400"/>
              <a:gd name="T43" fmla="*/ 137 h 434"/>
              <a:gd name="T44" fmla="*/ 367 w 400"/>
              <a:gd name="T45" fmla="*/ 277 h 434"/>
              <a:gd name="T46" fmla="*/ 317 w 400"/>
              <a:gd name="T47" fmla="*/ 267 h 434"/>
              <a:gd name="T48" fmla="*/ 292 w 400"/>
              <a:gd name="T49" fmla="*/ 270 h 434"/>
              <a:gd name="T50" fmla="*/ 265 w 400"/>
              <a:gd name="T51" fmla="*/ 278 h 434"/>
              <a:gd name="T52" fmla="*/ 242 w 400"/>
              <a:gd name="T53" fmla="*/ 294 h 434"/>
              <a:gd name="T54" fmla="*/ 234 w 400"/>
              <a:gd name="T55" fmla="*/ 317 h 434"/>
              <a:gd name="T56" fmla="*/ 242 w 400"/>
              <a:gd name="T57" fmla="*/ 340 h 434"/>
              <a:gd name="T58" fmla="*/ 265 w 400"/>
              <a:gd name="T59" fmla="*/ 356 h 434"/>
              <a:gd name="T60" fmla="*/ 292 w 400"/>
              <a:gd name="T61" fmla="*/ 364 h 434"/>
              <a:gd name="T62" fmla="*/ 317 w 400"/>
              <a:gd name="T63" fmla="*/ 367 h 434"/>
              <a:gd name="T64" fmla="*/ 342 w 400"/>
              <a:gd name="T65" fmla="*/ 364 h 434"/>
              <a:gd name="T66" fmla="*/ 369 w 400"/>
              <a:gd name="T67" fmla="*/ 356 h 434"/>
              <a:gd name="T68" fmla="*/ 392 w 400"/>
              <a:gd name="T69" fmla="*/ 340 h 434"/>
              <a:gd name="T70" fmla="*/ 400 w 400"/>
              <a:gd name="T71" fmla="*/ 317 h 434"/>
              <a:gd name="T72" fmla="*/ 400 w 400"/>
              <a:gd name="T73" fmla="*/ 25 h 434"/>
              <a:gd name="T74" fmla="*/ 393 w 400"/>
              <a:gd name="T75" fmla="*/ 7 h 434"/>
              <a:gd name="T76" fmla="*/ 393 w 400"/>
              <a:gd name="T77" fmla="*/ 7 h 434"/>
              <a:gd name="T78" fmla="*/ 393 w 400"/>
              <a:gd name="T79" fmla="*/ 7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434">
                <a:moveTo>
                  <a:pt x="393" y="7"/>
                </a:moveTo>
                <a:cubicBezTo>
                  <a:pt x="388" y="2"/>
                  <a:pt x="382" y="0"/>
                  <a:pt x="375" y="0"/>
                </a:cubicBezTo>
                <a:cubicBezTo>
                  <a:pt x="373" y="0"/>
                  <a:pt x="370" y="0"/>
                  <a:pt x="368" y="1"/>
                </a:cubicBezTo>
                <a:cubicBezTo>
                  <a:pt x="151" y="68"/>
                  <a:pt x="151" y="68"/>
                  <a:pt x="151" y="68"/>
                </a:cubicBezTo>
                <a:cubicBezTo>
                  <a:pt x="146" y="70"/>
                  <a:pt x="142" y="73"/>
                  <a:pt x="138" y="77"/>
                </a:cubicBezTo>
                <a:cubicBezTo>
                  <a:pt x="135" y="81"/>
                  <a:pt x="133" y="86"/>
                  <a:pt x="133" y="92"/>
                </a:cubicBezTo>
                <a:cubicBezTo>
                  <a:pt x="133" y="344"/>
                  <a:pt x="133" y="344"/>
                  <a:pt x="133" y="344"/>
                </a:cubicBezTo>
                <a:cubicBezTo>
                  <a:pt x="118" y="337"/>
                  <a:pt x="102" y="334"/>
                  <a:pt x="83" y="334"/>
                </a:cubicBezTo>
                <a:cubicBezTo>
                  <a:pt x="76" y="334"/>
                  <a:pt x="67" y="335"/>
                  <a:pt x="58" y="336"/>
                </a:cubicBezTo>
                <a:cubicBezTo>
                  <a:pt x="49" y="338"/>
                  <a:pt x="40" y="341"/>
                  <a:pt x="31" y="345"/>
                </a:cubicBezTo>
                <a:cubicBezTo>
                  <a:pt x="22" y="349"/>
                  <a:pt x="15" y="354"/>
                  <a:pt x="9" y="361"/>
                </a:cubicBezTo>
                <a:cubicBezTo>
                  <a:pt x="3" y="367"/>
                  <a:pt x="0" y="375"/>
                  <a:pt x="0" y="384"/>
                </a:cubicBezTo>
                <a:cubicBezTo>
                  <a:pt x="0" y="392"/>
                  <a:pt x="3" y="400"/>
                  <a:pt x="9" y="407"/>
                </a:cubicBezTo>
                <a:cubicBezTo>
                  <a:pt x="15" y="414"/>
                  <a:pt x="22" y="419"/>
                  <a:pt x="31" y="423"/>
                </a:cubicBezTo>
                <a:cubicBezTo>
                  <a:pt x="40" y="426"/>
                  <a:pt x="49" y="429"/>
                  <a:pt x="58" y="431"/>
                </a:cubicBezTo>
                <a:cubicBezTo>
                  <a:pt x="67" y="433"/>
                  <a:pt x="76" y="434"/>
                  <a:pt x="83" y="434"/>
                </a:cubicBezTo>
                <a:cubicBezTo>
                  <a:pt x="91" y="434"/>
                  <a:pt x="100" y="433"/>
                  <a:pt x="109" y="431"/>
                </a:cubicBezTo>
                <a:cubicBezTo>
                  <a:pt x="118" y="429"/>
                  <a:pt x="127" y="426"/>
                  <a:pt x="136" y="423"/>
                </a:cubicBezTo>
                <a:cubicBezTo>
                  <a:pt x="145" y="419"/>
                  <a:pt x="152" y="414"/>
                  <a:pt x="158" y="407"/>
                </a:cubicBezTo>
                <a:cubicBezTo>
                  <a:pt x="164" y="400"/>
                  <a:pt x="167" y="392"/>
                  <a:pt x="167" y="384"/>
                </a:cubicBezTo>
                <a:cubicBezTo>
                  <a:pt x="167" y="199"/>
                  <a:pt x="167" y="199"/>
                  <a:pt x="167" y="199"/>
                </a:cubicBezTo>
                <a:cubicBezTo>
                  <a:pt x="367" y="137"/>
                  <a:pt x="367" y="137"/>
                  <a:pt x="367" y="137"/>
                </a:cubicBezTo>
                <a:cubicBezTo>
                  <a:pt x="367" y="277"/>
                  <a:pt x="367" y="277"/>
                  <a:pt x="367" y="277"/>
                </a:cubicBezTo>
                <a:cubicBezTo>
                  <a:pt x="352" y="270"/>
                  <a:pt x="335" y="267"/>
                  <a:pt x="317" y="267"/>
                </a:cubicBezTo>
                <a:cubicBezTo>
                  <a:pt x="309" y="267"/>
                  <a:pt x="301" y="268"/>
                  <a:pt x="292" y="270"/>
                </a:cubicBezTo>
                <a:cubicBezTo>
                  <a:pt x="283" y="272"/>
                  <a:pt x="274" y="274"/>
                  <a:pt x="265" y="278"/>
                </a:cubicBezTo>
                <a:cubicBezTo>
                  <a:pt x="256" y="282"/>
                  <a:pt x="248" y="287"/>
                  <a:pt x="242" y="294"/>
                </a:cubicBezTo>
                <a:cubicBezTo>
                  <a:pt x="237" y="301"/>
                  <a:pt x="234" y="308"/>
                  <a:pt x="234" y="317"/>
                </a:cubicBezTo>
                <a:cubicBezTo>
                  <a:pt x="234" y="326"/>
                  <a:pt x="237" y="333"/>
                  <a:pt x="242" y="340"/>
                </a:cubicBezTo>
                <a:cubicBezTo>
                  <a:pt x="248" y="347"/>
                  <a:pt x="256" y="352"/>
                  <a:pt x="265" y="356"/>
                </a:cubicBezTo>
                <a:cubicBezTo>
                  <a:pt x="274" y="360"/>
                  <a:pt x="283" y="363"/>
                  <a:pt x="292" y="364"/>
                </a:cubicBezTo>
                <a:cubicBezTo>
                  <a:pt x="301" y="366"/>
                  <a:pt x="309" y="367"/>
                  <a:pt x="317" y="367"/>
                </a:cubicBezTo>
                <a:cubicBezTo>
                  <a:pt x="325" y="367"/>
                  <a:pt x="333" y="366"/>
                  <a:pt x="342" y="364"/>
                </a:cubicBezTo>
                <a:cubicBezTo>
                  <a:pt x="351" y="363"/>
                  <a:pt x="360" y="360"/>
                  <a:pt x="369" y="356"/>
                </a:cubicBezTo>
                <a:cubicBezTo>
                  <a:pt x="378" y="352"/>
                  <a:pt x="386" y="347"/>
                  <a:pt x="392" y="340"/>
                </a:cubicBezTo>
                <a:cubicBezTo>
                  <a:pt x="398" y="333"/>
                  <a:pt x="400" y="326"/>
                  <a:pt x="400" y="317"/>
                </a:cubicBezTo>
                <a:cubicBezTo>
                  <a:pt x="400" y="25"/>
                  <a:pt x="400" y="25"/>
                  <a:pt x="400" y="25"/>
                </a:cubicBezTo>
                <a:cubicBezTo>
                  <a:pt x="400" y="18"/>
                  <a:pt x="398" y="12"/>
                  <a:pt x="393" y="7"/>
                </a:cubicBezTo>
                <a:close/>
                <a:moveTo>
                  <a:pt x="393" y="7"/>
                </a:moveTo>
                <a:cubicBezTo>
                  <a:pt x="393" y="7"/>
                  <a:pt x="393" y="7"/>
                  <a:pt x="393" y="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5" name="Group 154"/>
          <p:cNvGrpSpPr/>
          <p:nvPr/>
        </p:nvGrpSpPr>
        <p:grpSpPr>
          <a:xfrm>
            <a:off x="15706218" y="4341142"/>
            <a:ext cx="671144" cy="448933"/>
            <a:chOff x="10320338" y="8453438"/>
            <a:chExt cx="1889125" cy="1263650"/>
          </a:xfrm>
          <a:solidFill>
            <a:schemeClr val="tx1"/>
          </a:solidFill>
        </p:grpSpPr>
        <p:sp>
          <p:nvSpPr>
            <p:cNvPr id="156" name="Freeform 323"/>
            <p:cNvSpPr>
              <a:spLocks noEditPoints="1"/>
            </p:cNvSpPr>
            <p:nvPr/>
          </p:nvSpPr>
          <p:spPr bwMode="auto">
            <a:xfrm>
              <a:off x="10320338" y="8453438"/>
              <a:ext cx="1889125" cy="1263650"/>
            </a:xfrm>
            <a:custGeom>
              <a:avLst/>
              <a:gdLst>
                <a:gd name="T0" fmla="*/ 496 w 501"/>
                <a:gd name="T1" fmla="*/ 5 h 334"/>
                <a:gd name="T2" fmla="*/ 484 w 501"/>
                <a:gd name="T3" fmla="*/ 0 h 334"/>
                <a:gd name="T4" fmla="*/ 17 w 501"/>
                <a:gd name="T5" fmla="*/ 0 h 334"/>
                <a:gd name="T6" fmla="*/ 5 w 501"/>
                <a:gd name="T7" fmla="*/ 5 h 334"/>
                <a:gd name="T8" fmla="*/ 0 w 501"/>
                <a:gd name="T9" fmla="*/ 17 h 334"/>
                <a:gd name="T10" fmla="*/ 0 w 501"/>
                <a:gd name="T11" fmla="*/ 317 h 334"/>
                <a:gd name="T12" fmla="*/ 5 w 501"/>
                <a:gd name="T13" fmla="*/ 329 h 334"/>
                <a:gd name="T14" fmla="*/ 17 w 501"/>
                <a:gd name="T15" fmla="*/ 334 h 334"/>
                <a:gd name="T16" fmla="*/ 484 w 501"/>
                <a:gd name="T17" fmla="*/ 334 h 334"/>
                <a:gd name="T18" fmla="*/ 496 w 501"/>
                <a:gd name="T19" fmla="*/ 329 h 334"/>
                <a:gd name="T20" fmla="*/ 501 w 501"/>
                <a:gd name="T21" fmla="*/ 317 h 334"/>
                <a:gd name="T22" fmla="*/ 501 w 501"/>
                <a:gd name="T23" fmla="*/ 17 h 334"/>
                <a:gd name="T24" fmla="*/ 496 w 501"/>
                <a:gd name="T25" fmla="*/ 5 h 334"/>
                <a:gd name="T26" fmla="*/ 467 w 501"/>
                <a:gd name="T27" fmla="*/ 234 h 334"/>
                <a:gd name="T28" fmla="*/ 420 w 501"/>
                <a:gd name="T29" fmla="*/ 253 h 334"/>
                <a:gd name="T30" fmla="*/ 400 w 501"/>
                <a:gd name="T31" fmla="*/ 300 h 334"/>
                <a:gd name="T32" fmla="*/ 100 w 501"/>
                <a:gd name="T33" fmla="*/ 300 h 334"/>
                <a:gd name="T34" fmla="*/ 81 w 501"/>
                <a:gd name="T35" fmla="*/ 253 h 334"/>
                <a:gd name="T36" fmla="*/ 33 w 501"/>
                <a:gd name="T37" fmla="*/ 234 h 334"/>
                <a:gd name="T38" fmla="*/ 33 w 501"/>
                <a:gd name="T39" fmla="*/ 100 h 334"/>
                <a:gd name="T40" fmla="*/ 81 w 501"/>
                <a:gd name="T41" fmla="*/ 81 h 334"/>
                <a:gd name="T42" fmla="*/ 100 w 501"/>
                <a:gd name="T43" fmla="*/ 33 h 334"/>
                <a:gd name="T44" fmla="*/ 400 w 501"/>
                <a:gd name="T45" fmla="*/ 33 h 334"/>
                <a:gd name="T46" fmla="*/ 420 w 501"/>
                <a:gd name="T47" fmla="*/ 81 h 334"/>
                <a:gd name="T48" fmla="*/ 467 w 501"/>
                <a:gd name="T49" fmla="*/ 100 h 334"/>
                <a:gd name="T50" fmla="*/ 467 w 501"/>
                <a:gd name="T51" fmla="*/ 234 h 334"/>
                <a:gd name="T52" fmla="*/ 467 w 501"/>
                <a:gd name="T53" fmla="*/ 234 h 334"/>
                <a:gd name="T54" fmla="*/ 467 w 501"/>
                <a:gd name="T55" fmla="*/ 2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1" h="334">
                  <a:moveTo>
                    <a:pt x="496" y="5"/>
                  </a:moveTo>
                  <a:cubicBezTo>
                    <a:pt x="492" y="2"/>
                    <a:pt x="488" y="0"/>
                    <a:pt x="484" y="0"/>
                  </a:cubicBezTo>
                  <a:cubicBezTo>
                    <a:pt x="17" y="0"/>
                    <a:pt x="17" y="0"/>
                    <a:pt x="17" y="0"/>
                  </a:cubicBezTo>
                  <a:cubicBezTo>
                    <a:pt x="12" y="0"/>
                    <a:pt x="8" y="2"/>
                    <a:pt x="5" y="5"/>
                  </a:cubicBezTo>
                  <a:cubicBezTo>
                    <a:pt x="2" y="8"/>
                    <a:pt x="0" y="12"/>
                    <a:pt x="0" y="17"/>
                  </a:cubicBezTo>
                  <a:cubicBezTo>
                    <a:pt x="0" y="317"/>
                    <a:pt x="0" y="317"/>
                    <a:pt x="0" y="317"/>
                  </a:cubicBezTo>
                  <a:cubicBezTo>
                    <a:pt x="0" y="322"/>
                    <a:pt x="2" y="325"/>
                    <a:pt x="5" y="329"/>
                  </a:cubicBezTo>
                  <a:cubicBezTo>
                    <a:pt x="8" y="332"/>
                    <a:pt x="12" y="334"/>
                    <a:pt x="17" y="334"/>
                  </a:cubicBezTo>
                  <a:cubicBezTo>
                    <a:pt x="484" y="334"/>
                    <a:pt x="484" y="334"/>
                    <a:pt x="484" y="334"/>
                  </a:cubicBezTo>
                  <a:cubicBezTo>
                    <a:pt x="488" y="334"/>
                    <a:pt x="492" y="332"/>
                    <a:pt x="496" y="329"/>
                  </a:cubicBezTo>
                  <a:cubicBezTo>
                    <a:pt x="499" y="325"/>
                    <a:pt x="501" y="322"/>
                    <a:pt x="501" y="317"/>
                  </a:cubicBezTo>
                  <a:cubicBezTo>
                    <a:pt x="501" y="17"/>
                    <a:pt x="501" y="17"/>
                    <a:pt x="501" y="17"/>
                  </a:cubicBezTo>
                  <a:cubicBezTo>
                    <a:pt x="501" y="12"/>
                    <a:pt x="499" y="8"/>
                    <a:pt x="496" y="5"/>
                  </a:cubicBezTo>
                  <a:close/>
                  <a:moveTo>
                    <a:pt x="467" y="234"/>
                  </a:moveTo>
                  <a:cubicBezTo>
                    <a:pt x="449" y="234"/>
                    <a:pt x="433" y="240"/>
                    <a:pt x="420" y="253"/>
                  </a:cubicBezTo>
                  <a:cubicBezTo>
                    <a:pt x="407" y="266"/>
                    <a:pt x="400" y="282"/>
                    <a:pt x="400" y="300"/>
                  </a:cubicBezTo>
                  <a:cubicBezTo>
                    <a:pt x="100" y="300"/>
                    <a:pt x="100" y="300"/>
                    <a:pt x="100" y="300"/>
                  </a:cubicBezTo>
                  <a:cubicBezTo>
                    <a:pt x="100" y="282"/>
                    <a:pt x="94" y="266"/>
                    <a:pt x="81" y="253"/>
                  </a:cubicBezTo>
                  <a:cubicBezTo>
                    <a:pt x="68" y="240"/>
                    <a:pt x="52" y="234"/>
                    <a:pt x="33" y="234"/>
                  </a:cubicBezTo>
                  <a:cubicBezTo>
                    <a:pt x="33" y="100"/>
                    <a:pt x="33" y="100"/>
                    <a:pt x="33" y="100"/>
                  </a:cubicBezTo>
                  <a:cubicBezTo>
                    <a:pt x="52" y="100"/>
                    <a:pt x="68" y="94"/>
                    <a:pt x="81" y="81"/>
                  </a:cubicBezTo>
                  <a:cubicBezTo>
                    <a:pt x="94" y="68"/>
                    <a:pt x="100" y="52"/>
                    <a:pt x="100" y="33"/>
                  </a:cubicBezTo>
                  <a:cubicBezTo>
                    <a:pt x="400" y="33"/>
                    <a:pt x="400" y="33"/>
                    <a:pt x="400" y="33"/>
                  </a:cubicBezTo>
                  <a:cubicBezTo>
                    <a:pt x="400" y="52"/>
                    <a:pt x="407" y="68"/>
                    <a:pt x="420" y="81"/>
                  </a:cubicBezTo>
                  <a:cubicBezTo>
                    <a:pt x="433" y="94"/>
                    <a:pt x="449" y="100"/>
                    <a:pt x="467" y="100"/>
                  </a:cubicBezTo>
                  <a:lnTo>
                    <a:pt x="467" y="234"/>
                  </a:lnTo>
                  <a:close/>
                  <a:moveTo>
                    <a:pt x="467" y="234"/>
                  </a:moveTo>
                  <a:cubicBezTo>
                    <a:pt x="467" y="234"/>
                    <a:pt x="467" y="234"/>
                    <a:pt x="467" y="2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24"/>
            <p:cNvSpPr>
              <a:spLocks noEditPoints="1"/>
            </p:cNvSpPr>
            <p:nvPr/>
          </p:nvSpPr>
          <p:spPr bwMode="auto">
            <a:xfrm>
              <a:off x="10950576" y="8672513"/>
              <a:ext cx="630238" cy="822325"/>
            </a:xfrm>
            <a:custGeom>
              <a:avLst/>
              <a:gdLst>
                <a:gd name="T0" fmla="*/ 146 w 167"/>
                <a:gd name="T1" fmla="*/ 37 h 217"/>
                <a:gd name="T2" fmla="*/ 119 w 167"/>
                <a:gd name="T3" fmla="*/ 11 h 217"/>
                <a:gd name="T4" fmla="*/ 83 w 167"/>
                <a:gd name="T5" fmla="*/ 0 h 217"/>
                <a:gd name="T6" fmla="*/ 47 w 167"/>
                <a:gd name="T7" fmla="*/ 11 h 217"/>
                <a:gd name="T8" fmla="*/ 21 w 167"/>
                <a:gd name="T9" fmla="*/ 37 h 217"/>
                <a:gd name="T10" fmla="*/ 5 w 167"/>
                <a:gd name="T11" fmla="*/ 72 h 217"/>
                <a:gd name="T12" fmla="*/ 0 w 167"/>
                <a:gd name="T13" fmla="*/ 109 h 217"/>
                <a:gd name="T14" fmla="*/ 5 w 167"/>
                <a:gd name="T15" fmla="*/ 146 h 217"/>
                <a:gd name="T16" fmla="*/ 21 w 167"/>
                <a:gd name="T17" fmla="*/ 181 h 217"/>
                <a:gd name="T18" fmla="*/ 47 w 167"/>
                <a:gd name="T19" fmla="*/ 207 h 217"/>
                <a:gd name="T20" fmla="*/ 83 w 167"/>
                <a:gd name="T21" fmla="*/ 217 h 217"/>
                <a:gd name="T22" fmla="*/ 119 w 167"/>
                <a:gd name="T23" fmla="*/ 207 h 217"/>
                <a:gd name="T24" fmla="*/ 146 w 167"/>
                <a:gd name="T25" fmla="*/ 181 h 217"/>
                <a:gd name="T26" fmla="*/ 161 w 167"/>
                <a:gd name="T27" fmla="*/ 146 h 217"/>
                <a:gd name="T28" fmla="*/ 167 w 167"/>
                <a:gd name="T29" fmla="*/ 109 h 217"/>
                <a:gd name="T30" fmla="*/ 161 w 167"/>
                <a:gd name="T31" fmla="*/ 72 h 217"/>
                <a:gd name="T32" fmla="*/ 146 w 167"/>
                <a:gd name="T33" fmla="*/ 37 h 217"/>
                <a:gd name="T34" fmla="*/ 133 w 167"/>
                <a:gd name="T35" fmla="*/ 176 h 217"/>
                <a:gd name="T36" fmla="*/ 33 w 167"/>
                <a:gd name="T37" fmla="*/ 176 h 217"/>
                <a:gd name="T38" fmla="*/ 33 w 167"/>
                <a:gd name="T39" fmla="*/ 151 h 217"/>
                <a:gd name="T40" fmla="*/ 67 w 167"/>
                <a:gd name="T41" fmla="*/ 151 h 217"/>
                <a:gd name="T42" fmla="*/ 67 w 167"/>
                <a:gd name="T43" fmla="*/ 75 h 217"/>
                <a:gd name="T44" fmla="*/ 66 w 167"/>
                <a:gd name="T45" fmla="*/ 75 h 217"/>
                <a:gd name="T46" fmla="*/ 52 w 167"/>
                <a:gd name="T47" fmla="*/ 90 h 217"/>
                <a:gd name="T48" fmla="*/ 32 w 167"/>
                <a:gd name="T49" fmla="*/ 69 h 217"/>
                <a:gd name="T50" fmla="*/ 70 w 167"/>
                <a:gd name="T51" fmla="*/ 34 h 217"/>
                <a:gd name="T52" fmla="*/ 100 w 167"/>
                <a:gd name="T53" fmla="*/ 34 h 217"/>
                <a:gd name="T54" fmla="*/ 100 w 167"/>
                <a:gd name="T55" fmla="*/ 151 h 217"/>
                <a:gd name="T56" fmla="*/ 133 w 167"/>
                <a:gd name="T57" fmla="*/ 151 h 217"/>
                <a:gd name="T58" fmla="*/ 133 w 167"/>
                <a:gd name="T59" fmla="*/ 176 h 217"/>
                <a:gd name="T60" fmla="*/ 133 w 167"/>
                <a:gd name="T61" fmla="*/ 176 h 217"/>
                <a:gd name="T62" fmla="*/ 133 w 167"/>
                <a:gd name="T63" fmla="*/ 17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7" h="217">
                  <a:moveTo>
                    <a:pt x="146" y="37"/>
                  </a:moveTo>
                  <a:cubicBezTo>
                    <a:pt x="139" y="26"/>
                    <a:pt x="130" y="17"/>
                    <a:pt x="119" y="11"/>
                  </a:cubicBezTo>
                  <a:cubicBezTo>
                    <a:pt x="108" y="4"/>
                    <a:pt x="96" y="0"/>
                    <a:pt x="83" y="0"/>
                  </a:cubicBezTo>
                  <a:cubicBezTo>
                    <a:pt x="70" y="0"/>
                    <a:pt x="58" y="4"/>
                    <a:pt x="47" y="11"/>
                  </a:cubicBezTo>
                  <a:cubicBezTo>
                    <a:pt x="36" y="17"/>
                    <a:pt x="28" y="26"/>
                    <a:pt x="21" y="37"/>
                  </a:cubicBezTo>
                  <a:cubicBezTo>
                    <a:pt x="14" y="48"/>
                    <a:pt x="9" y="59"/>
                    <a:pt x="5" y="72"/>
                  </a:cubicBezTo>
                  <a:cubicBezTo>
                    <a:pt x="2" y="84"/>
                    <a:pt x="0" y="97"/>
                    <a:pt x="0" y="109"/>
                  </a:cubicBezTo>
                  <a:cubicBezTo>
                    <a:pt x="0" y="121"/>
                    <a:pt x="2" y="133"/>
                    <a:pt x="5" y="146"/>
                  </a:cubicBezTo>
                  <a:cubicBezTo>
                    <a:pt x="9" y="158"/>
                    <a:pt x="14" y="170"/>
                    <a:pt x="21" y="181"/>
                  </a:cubicBezTo>
                  <a:cubicBezTo>
                    <a:pt x="28" y="192"/>
                    <a:pt x="36" y="200"/>
                    <a:pt x="47" y="207"/>
                  </a:cubicBezTo>
                  <a:cubicBezTo>
                    <a:pt x="58" y="214"/>
                    <a:pt x="70" y="217"/>
                    <a:pt x="83" y="217"/>
                  </a:cubicBezTo>
                  <a:cubicBezTo>
                    <a:pt x="96" y="217"/>
                    <a:pt x="108" y="214"/>
                    <a:pt x="119" y="207"/>
                  </a:cubicBezTo>
                  <a:cubicBezTo>
                    <a:pt x="130" y="200"/>
                    <a:pt x="139" y="192"/>
                    <a:pt x="146" y="181"/>
                  </a:cubicBezTo>
                  <a:cubicBezTo>
                    <a:pt x="152" y="170"/>
                    <a:pt x="158" y="158"/>
                    <a:pt x="161" y="146"/>
                  </a:cubicBezTo>
                  <a:cubicBezTo>
                    <a:pt x="165" y="133"/>
                    <a:pt x="167" y="121"/>
                    <a:pt x="167" y="109"/>
                  </a:cubicBezTo>
                  <a:cubicBezTo>
                    <a:pt x="167" y="97"/>
                    <a:pt x="165" y="84"/>
                    <a:pt x="161" y="72"/>
                  </a:cubicBezTo>
                  <a:cubicBezTo>
                    <a:pt x="158" y="59"/>
                    <a:pt x="152" y="48"/>
                    <a:pt x="146" y="37"/>
                  </a:cubicBezTo>
                  <a:close/>
                  <a:moveTo>
                    <a:pt x="133" y="176"/>
                  </a:moveTo>
                  <a:cubicBezTo>
                    <a:pt x="33" y="176"/>
                    <a:pt x="33" y="176"/>
                    <a:pt x="33" y="176"/>
                  </a:cubicBezTo>
                  <a:cubicBezTo>
                    <a:pt x="33" y="151"/>
                    <a:pt x="33" y="151"/>
                    <a:pt x="33" y="151"/>
                  </a:cubicBezTo>
                  <a:cubicBezTo>
                    <a:pt x="67" y="151"/>
                    <a:pt x="67" y="151"/>
                    <a:pt x="67" y="151"/>
                  </a:cubicBezTo>
                  <a:cubicBezTo>
                    <a:pt x="67" y="75"/>
                    <a:pt x="67" y="75"/>
                    <a:pt x="67" y="75"/>
                  </a:cubicBezTo>
                  <a:cubicBezTo>
                    <a:pt x="66" y="75"/>
                    <a:pt x="66" y="75"/>
                    <a:pt x="66" y="75"/>
                  </a:cubicBezTo>
                  <a:cubicBezTo>
                    <a:pt x="64" y="79"/>
                    <a:pt x="59" y="84"/>
                    <a:pt x="52" y="90"/>
                  </a:cubicBezTo>
                  <a:cubicBezTo>
                    <a:pt x="32" y="69"/>
                    <a:pt x="32" y="69"/>
                    <a:pt x="32" y="69"/>
                  </a:cubicBezTo>
                  <a:cubicBezTo>
                    <a:pt x="70" y="34"/>
                    <a:pt x="70" y="34"/>
                    <a:pt x="70" y="34"/>
                  </a:cubicBezTo>
                  <a:cubicBezTo>
                    <a:pt x="100" y="34"/>
                    <a:pt x="100" y="34"/>
                    <a:pt x="100" y="34"/>
                  </a:cubicBezTo>
                  <a:cubicBezTo>
                    <a:pt x="100" y="151"/>
                    <a:pt x="100" y="151"/>
                    <a:pt x="100" y="151"/>
                  </a:cubicBezTo>
                  <a:cubicBezTo>
                    <a:pt x="133" y="151"/>
                    <a:pt x="133" y="151"/>
                    <a:pt x="133" y="151"/>
                  </a:cubicBezTo>
                  <a:lnTo>
                    <a:pt x="133" y="176"/>
                  </a:lnTo>
                  <a:close/>
                  <a:moveTo>
                    <a:pt x="133" y="176"/>
                  </a:moveTo>
                  <a:cubicBezTo>
                    <a:pt x="133" y="176"/>
                    <a:pt x="133" y="176"/>
                    <a:pt x="133" y="1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8" name="Group 157"/>
          <p:cNvGrpSpPr/>
          <p:nvPr/>
        </p:nvGrpSpPr>
        <p:grpSpPr>
          <a:xfrm>
            <a:off x="13230815" y="4325011"/>
            <a:ext cx="720884" cy="481194"/>
            <a:chOff x="15627350" y="5605463"/>
            <a:chExt cx="1890713" cy="1262062"/>
          </a:xfrm>
          <a:solidFill>
            <a:schemeClr val="tx1"/>
          </a:solidFill>
        </p:grpSpPr>
        <p:sp>
          <p:nvSpPr>
            <p:cNvPr id="159" name="Freeform 328"/>
            <p:cNvSpPr>
              <a:spLocks noEditPoints="1"/>
            </p:cNvSpPr>
            <p:nvPr/>
          </p:nvSpPr>
          <p:spPr bwMode="auto">
            <a:xfrm>
              <a:off x="15881350" y="5605463"/>
              <a:ext cx="1384300" cy="1009650"/>
            </a:xfrm>
            <a:custGeom>
              <a:avLst/>
              <a:gdLst>
                <a:gd name="T0" fmla="*/ 41 w 367"/>
                <a:gd name="T1" fmla="*/ 267 h 267"/>
                <a:gd name="T2" fmla="*/ 325 w 367"/>
                <a:gd name="T3" fmla="*/ 267 h 267"/>
                <a:gd name="T4" fmla="*/ 355 w 367"/>
                <a:gd name="T5" fmla="*/ 255 h 267"/>
                <a:gd name="T6" fmla="*/ 367 w 367"/>
                <a:gd name="T7" fmla="*/ 225 h 267"/>
                <a:gd name="T8" fmla="*/ 367 w 367"/>
                <a:gd name="T9" fmla="*/ 42 h 267"/>
                <a:gd name="T10" fmla="*/ 355 w 367"/>
                <a:gd name="T11" fmla="*/ 12 h 267"/>
                <a:gd name="T12" fmla="*/ 325 w 367"/>
                <a:gd name="T13" fmla="*/ 0 h 267"/>
                <a:gd name="T14" fmla="*/ 41 w 367"/>
                <a:gd name="T15" fmla="*/ 0 h 267"/>
                <a:gd name="T16" fmla="*/ 12 w 367"/>
                <a:gd name="T17" fmla="*/ 12 h 267"/>
                <a:gd name="T18" fmla="*/ 0 w 367"/>
                <a:gd name="T19" fmla="*/ 42 h 267"/>
                <a:gd name="T20" fmla="*/ 0 w 367"/>
                <a:gd name="T21" fmla="*/ 225 h 267"/>
                <a:gd name="T22" fmla="*/ 12 w 367"/>
                <a:gd name="T23" fmla="*/ 255 h 267"/>
                <a:gd name="T24" fmla="*/ 41 w 367"/>
                <a:gd name="T25" fmla="*/ 267 h 267"/>
                <a:gd name="T26" fmla="*/ 33 w 367"/>
                <a:gd name="T27" fmla="*/ 42 h 267"/>
                <a:gd name="T28" fmla="*/ 36 w 367"/>
                <a:gd name="T29" fmla="*/ 36 h 267"/>
                <a:gd name="T30" fmla="*/ 41 w 367"/>
                <a:gd name="T31" fmla="*/ 33 h 267"/>
                <a:gd name="T32" fmla="*/ 325 w 367"/>
                <a:gd name="T33" fmla="*/ 33 h 267"/>
                <a:gd name="T34" fmla="*/ 331 w 367"/>
                <a:gd name="T35" fmla="*/ 36 h 267"/>
                <a:gd name="T36" fmla="*/ 333 w 367"/>
                <a:gd name="T37" fmla="*/ 42 h 267"/>
                <a:gd name="T38" fmla="*/ 333 w 367"/>
                <a:gd name="T39" fmla="*/ 225 h 267"/>
                <a:gd name="T40" fmla="*/ 331 w 367"/>
                <a:gd name="T41" fmla="*/ 231 h 267"/>
                <a:gd name="T42" fmla="*/ 325 w 367"/>
                <a:gd name="T43" fmla="*/ 234 h 267"/>
                <a:gd name="T44" fmla="*/ 41 w 367"/>
                <a:gd name="T45" fmla="*/ 234 h 267"/>
                <a:gd name="T46" fmla="*/ 36 w 367"/>
                <a:gd name="T47" fmla="*/ 231 h 267"/>
                <a:gd name="T48" fmla="*/ 33 w 367"/>
                <a:gd name="T49" fmla="*/ 225 h 267"/>
                <a:gd name="T50" fmla="*/ 33 w 367"/>
                <a:gd name="T51" fmla="*/ 42 h 267"/>
                <a:gd name="T52" fmla="*/ 33 w 367"/>
                <a:gd name="T53" fmla="*/ 42 h 267"/>
                <a:gd name="T54" fmla="*/ 33 w 367"/>
                <a:gd name="T55" fmla="*/ 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7" h="267">
                  <a:moveTo>
                    <a:pt x="41" y="267"/>
                  </a:moveTo>
                  <a:cubicBezTo>
                    <a:pt x="325" y="267"/>
                    <a:pt x="325" y="267"/>
                    <a:pt x="325" y="267"/>
                  </a:cubicBezTo>
                  <a:cubicBezTo>
                    <a:pt x="337" y="267"/>
                    <a:pt x="346" y="263"/>
                    <a:pt x="355" y="255"/>
                  </a:cubicBezTo>
                  <a:cubicBezTo>
                    <a:pt x="363" y="247"/>
                    <a:pt x="367" y="237"/>
                    <a:pt x="367" y="225"/>
                  </a:cubicBezTo>
                  <a:cubicBezTo>
                    <a:pt x="367" y="42"/>
                    <a:pt x="367" y="42"/>
                    <a:pt x="367" y="42"/>
                  </a:cubicBezTo>
                  <a:cubicBezTo>
                    <a:pt x="367" y="30"/>
                    <a:pt x="363" y="20"/>
                    <a:pt x="355" y="12"/>
                  </a:cubicBezTo>
                  <a:cubicBezTo>
                    <a:pt x="346" y="4"/>
                    <a:pt x="337" y="0"/>
                    <a:pt x="325" y="0"/>
                  </a:cubicBezTo>
                  <a:cubicBezTo>
                    <a:pt x="41" y="0"/>
                    <a:pt x="41" y="0"/>
                    <a:pt x="41" y="0"/>
                  </a:cubicBezTo>
                  <a:cubicBezTo>
                    <a:pt x="30" y="0"/>
                    <a:pt x="20" y="4"/>
                    <a:pt x="12" y="12"/>
                  </a:cubicBezTo>
                  <a:cubicBezTo>
                    <a:pt x="4" y="20"/>
                    <a:pt x="0" y="30"/>
                    <a:pt x="0" y="42"/>
                  </a:cubicBezTo>
                  <a:cubicBezTo>
                    <a:pt x="0" y="225"/>
                    <a:pt x="0" y="225"/>
                    <a:pt x="0" y="225"/>
                  </a:cubicBezTo>
                  <a:cubicBezTo>
                    <a:pt x="0" y="237"/>
                    <a:pt x="4" y="247"/>
                    <a:pt x="12" y="255"/>
                  </a:cubicBezTo>
                  <a:cubicBezTo>
                    <a:pt x="20" y="263"/>
                    <a:pt x="30" y="267"/>
                    <a:pt x="41" y="267"/>
                  </a:cubicBezTo>
                  <a:close/>
                  <a:moveTo>
                    <a:pt x="33" y="42"/>
                  </a:moveTo>
                  <a:cubicBezTo>
                    <a:pt x="33" y="39"/>
                    <a:pt x="34" y="37"/>
                    <a:pt x="36" y="36"/>
                  </a:cubicBezTo>
                  <a:cubicBezTo>
                    <a:pt x="37" y="34"/>
                    <a:pt x="39" y="33"/>
                    <a:pt x="41" y="33"/>
                  </a:cubicBezTo>
                  <a:cubicBezTo>
                    <a:pt x="325" y="33"/>
                    <a:pt x="325" y="33"/>
                    <a:pt x="325" y="33"/>
                  </a:cubicBezTo>
                  <a:cubicBezTo>
                    <a:pt x="327" y="33"/>
                    <a:pt x="329" y="34"/>
                    <a:pt x="331" y="36"/>
                  </a:cubicBezTo>
                  <a:cubicBezTo>
                    <a:pt x="333" y="37"/>
                    <a:pt x="333" y="39"/>
                    <a:pt x="333" y="42"/>
                  </a:cubicBezTo>
                  <a:cubicBezTo>
                    <a:pt x="333" y="225"/>
                    <a:pt x="333" y="225"/>
                    <a:pt x="333" y="225"/>
                  </a:cubicBezTo>
                  <a:cubicBezTo>
                    <a:pt x="333" y="228"/>
                    <a:pt x="333" y="229"/>
                    <a:pt x="331" y="231"/>
                  </a:cubicBezTo>
                  <a:cubicBezTo>
                    <a:pt x="329" y="233"/>
                    <a:pt x="327" y="234"/>
                    <a:pt x="325" y="234"/>
                  </a:cubicBezTo>
                  <a:cubicBezTo>
                    <a:pt x="41" y="234"/>
                    <a:pt x="41" y="234"/>
                    <a:pt x="41" y="234"/>
                  </a:cubicBezTo>
                  <a:cubicBezTo>
                    <a:pt x="39" y="234"/>
                    <a:pt x="37" y="233"/>
                    <a:pt x="36" y="231"/>
                  </a:cubicBezTo>
                  <a:cubicBezTo>
                    <a:pt x="34" y="229"/>
                    <a:pt x="33" y="228"/>
                    <a:pt x="33" y="225"/>
                  </a:cubicBezTo>
                  <a:lnTo>
                    <a:pt x="33" y="42"/>
                  </a:lnTo>
                  <a:close/>
                  <a:moveTo>
                    <a:pt x="33" y="42"/>
                  </a:moveTo>
                  <a:cubicBezTo>
                    <a:pt x="33" y="42"/>
                    <a:pt x="33" y="42"/>
                    <a:pt x="33" y="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29"/>
            <p:cNvSpPr>
              <a:spLocks noEditPoints="1"/>
            </p:cNvSpPr>
            <p:nvPr/>
          </p:nvSpPr>
          <p:spPr bwMode="auto">
            <a:xfrm>
              <a:off x="15627350" y="6678613"/>
              <a:ext cx="1890713" cy="188912"/>
            </a:xfrm>
            <a:custGeom>
              <a:avLst/>
              <a:gdLst>
                <a:gd name="T0" fmla="*/ 459 w 501"/>
                <a:gd name="T1" fmla="*/ 0 h 50"/>
                <a:gd name="T2" fmla="*/ 0 w 501"/>
                <a:gd name="T3" fmla="*/ 0 h 50"/>
                <a:gd name="T4" fmla="*/ 0 w 501"/>
                <a:gd name="T5" fmla="*/ 25 h 50"/>
                <a:gd name="T6" fmla="*/ 12 w 501"/>
                <a:gd name="T7" fmla="*/ 42 h 50"/>
                <a:gd name="T8" fmla="*/ 42 w 501"/>
                <a:gd name="T9" fmla="*/ 50 h 50"/>
                <a:gd name="T10" fmla="*/ 459 w 501"/>
                <a:gd name="T11" fmla="*/ 50 h 50"/>
                <a:gd name="T12" fmla="*/ 488 w 501"/>
                <a:gd name="T13" fmla="*/ 42 h 50"/>
                <a:gd name="T14" fmla="*/ 501 w 501"/>
                <a:gd name="T15" fmla="*/ 25 h 50"/>
                <a:gd name="T16" fmla="*/ 501 w 501"/>
                <a:gd name="T17" fmla="*/ 0 h 50"/>
                <a:gd name="T18" fmla="*/ 459 w 501"/>
                <a:gd name="T19" fmla="*/ 0 h 50"/>
                <a:gd name="T20" fmla="*/ 271 w 501"/>
                <a:gd name="T21" fmla="*/ 25 h 50"/>
                <a:gd name="T22" fmla="*/ 229 w 501"/>
                <a:gd name="T23" fmla="*/ 25 h 50"/>
                <a:gd name="T24" fmla="*/ 225 w 501"/>
                <a:gd name="T25" fmla="*/ 21 h 50"/>
                <a:gd name="T26" fmla="*/ 229 w 501"/>
                <a:gd name="T27" fmla="*/ 16 h 50"/>
                <a:gd name="T28" fmla="*/ 271 w 501"/>
                <a:gd name="T29" fmla="*/ 16 h 50"/>
                <a:gd name="T30" fmla="*/ 275 w 501"/>
                <a:gd name="T31" fmla="*/ 21 h 50"/>
                <a:gd name="T32" fmla="*/ 271 w 501"/>
                <a:gd name="T33" fmla="*/ 25 h 50"/>
                <a:gd name="T34" fmla="*/ 271 w 501"/>
                <a:gd name="T35" fmla="*/ 25 h 50"/>
                <a:gd name="T36" fmla="*/ 271 w 501"/>
                <a:gd name="T3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1" h="50">
                  <a:moveTo>
                    <a:pt x="459" y="0"/>
                  </a:moveTo>
                  <a:cubicBezTo>
                    <a:pt x="0" y="0"/>
                    <a:pt x="0" y="0"/>
                    <a:pt x="0" y="0"/>
                  </a:cubicBezTo>
                  <a:cubicBezTo>
                    <a:pt x="0" y="25"/>
                    <a:pt x="0" y="25"/>
                    <a:pt x="0" y="25"/>
                  </a:cubicBezTo>
                  <a:cubicBezTo>
                    <a:pt x="0" y="32"/>
                    <a:pt x="4" y="38"/>
                    <a:pt x="12" y="42"/>
                  </a:cubicBezTo>
                  <a:cubicBezTo>
                    <a:pt x="20" y="47"/>
                    <a:pt x="30" y="50"/>
                    <a:pt x="42" y="50"/>
                  </a:cubicBezTo>
                  <a:cubicBezTo>
                    <a:pt x="459" y="50"/>
                    <a:pt x="459" y="50"/>
                    <a:pt x="459" y="50"/>
                  </a:cubicBezTo>
                  <a:cubicBezTo>
                    <a:pt x="470" y="50"/>
                    <a:pt x="480" y="47"/>
                    <a:pt x="488" y="42"/>
                  </a:cubicBezTo>
                  <a:cubicBezTo>
                    <a:pt x="496" y="38"/>
                    <a:pt x="501" y="32"/>
                    <a:pt x="501" y="25"/>
                  </a:cubicBezTo>
                  <a:cubicBezTo>
                    <a:pt x="501" y="0"/>
                    <a:pt x="501" y="0"/>
                    <a:pt x="501" y="0"/>
                  </a:cubicBezTo>
                  <a:lnTo>
                    <a:pt x="459" y="0"/>
                  </a:lnTo>
                  <a:close/>
                  <a:moveTo>
                    <a:pt x="271" y="25"/>
                  </a:moveTo>
                  <a:cubicBezTo>
                    <a:pt x="229" y="25"/>
                    <a:pt x="229" y="25"/>
                    <a:pt x="229" y="25"/>
                  </a:cubicBezTo>
                  <a:cubicBezTo>
                    <a:pt x="227" y="25"/>
                    <a:pt x="225" y="23"/>
                    <a:pt x="225" y="21"/>
                  </a:cubicBezTo>
                  <a:cubicBezTo>
                    <a:pt x="225" y="18"/>
                    <a:pt x="227" y="16"/>
                    <a:pt x="229" y="16"/>
                  </a:cubicBezTo>
                  <a:cubicBezTo>
                    <a:pt x="271" y="16"/>
                    <a:pt x="271" y="16"/>
                    <a:pt x="271" y="16"/>
                  </a:cubicBezTo>
                  <a:cubicBezTo>
                    <a:pt x="274" y="16"/>
                    <a:pt x="275" y="18"/>
                    <a:pt x="275" y="21"/>
                  </a:cubicBezTo>
                  <a:cubicBezTo>
                    <a:pt x="275" y="23"/>
                    <a:pt x="274" y="25"/>
                    <a:pt x="271" y="25"/>
                  </a:cubicBezTo>
                  <a:close/>
                  <a:moveTo>
                    <a:pt x="271" y="25"/>
                  </a:moveTo>
                  <a:cubicBezTo>
                    <a:pt x="271" y="25"/>
                    <a:pt x="271" y="25"/>
                    <a:pt x="2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1" name="Freeform 333"/>
          <p:cNvSpPr>
            <a:spLocks noEditPoints="1"/>
          </p:cNvSpPr>
          <p:nvPr/>
        </p:nvSpPr>
        <p:spPr bwMode="auto">
          <a:xfrm>
            <a:off x="15729166" y="6583873"/>
            <a:ext cx="625249" cy="590143"/>
          </a:xfrm>
          <a:custGeom>
            <a:avLst/>
            <a:gdLst>
              <a:gd name="T0" fmla="*/ 389 w 434"/>
              <a:gd name="T1" fmla="*/ 234 h 410"/>
              <a:gd name="T2" fmla="*/ 350 w 434"/>
              <a:gd name="T3" fmla="*/ 246 h 410"/>
              <a:gd name="T4" fmla="*/ 323 w 434"/>
              <a:gd name="T5" fmla="*/ 259 h 410"/>
              <a:gd name="T6" fmla="*/ 291 w 434"/>
              <a:gd name="T7" fmla="*/ 216 h 410"/>
              <a:gd name="T8" fmla="*/ 298 w 434"/>
              <a:gd name="T9" fmla="*/ 147 h 410"/>
              <a:gd name="T10" fmla="*/ 300 w 434"/>
              <a:gd name="T11" fmla="*/ 133 h 410"/>
              <a:gd name="T12" fmla="*/ 258 w 434"/>
              <a:gd name="T13" fmla="*/ 137 h 410"/>
              <a:gd name="T14" fmla="*/ 184 w 434"/>
              <a:gd name="T15" fmla="*/ 134 h 410"/>
              <a:gd name="T16" fmla="*/ 178 w 434"/>
              <a:gd name="T17" fmla="*/ 94 h 410"/>
              <a:gd name="T18" fmla="*/ 197 w 434"/>
              <a:gd name="T19" fmla="*/ 64 h 410"/>
              <a:gd name="T20" fmla="*/ 188 w 434"/>
              <a:gd name="T21" fmla="*/ 12 h 410"/>
              <a:gd name="T22" fmla="*/ 116 w 434"/>
              <a:gd name="T23" fmla="*/ 12 h 410"/>
              <a:gd name="T24" fmla="*/ 104 w 434"/>
              <a:gd name="T25" fmla="*/ 67 h 410"/>
              <a:gd name="T26" fmla="*/ 121 w 434"/>
              <a:gd name="T27" fmla="*/ 97 h 410"/>
              <a:gd name="T28" fmla="*/ 113 w 434"/>
              <a:gd name="T29" fmla="*/ 134 h 410"/>
              <a:gd name="T30" fmla="*/ 19 w 434"/>
              <a:gd name="T31" fmla="*/ 137 h 410"/>
              <a:gd name="T32" fmla="*/ 5 w 434"/>
              <a:gd name="T33" fmla="*/ 134 h 410"/>
              <a:gd name="T34" fmla="*/ 0 w 434"/>
              <a:gd name="T35" fmla="*/ 400 h 410"/>
              <a:gd name="T36" fmla="*/ 1 w 434"/>
              <a:gd name="T37" fmla="*/ 401 h 410"/>
              <a:gd name="T38" fmla="*/ 12 w 434"/>
              <a:gd name="T39" fmla="*/ 403 h 410"/>
              <a:gd name="T40" fmla="*/ 83 w 434"/>
              <a:gd name="T41" fmla="*/ 410 h 410"/>
              <a:gd name="T42" fmla="*/ 125 w 434"/>
              <a:gd name="T43" fmla="*/ 377 h 410"/>
              <a:gd name="T44" fmla="*/ 113 w 434"/>
              <a:gd name="T45" fmla="*/ 351 h 410"/>
              <a:gd name="T46" fmla="*/ 100 w 434"/>
              <a:gd name="T47" fmla="*/ 312 h 410"/>
              <a:gd name="T48" fmla="*/ 153 w 434"/>
              <a:gd name="T49" fmla="*/ 267 h 410"/>
              <a:gd name="T50" fmla="*/ 202 w 434"/>
              <a:gd name="T51" fmla="*/ 311 h 410"/>
              <a:gd name="T52" fmla="*/ 188 w 434"/>
              <a:gd name="T53" fmla="*/ 346 h 410"/>
              <a:gd name="T54" fmla="*/ 173 w 434"/>
              <a:gd name="T55" fmla="*/ 380 h 410"/>
              <a:gd name="T56" fmla="*/ 211 w 434"/>
              <a:gd name="T57" fmla="*/ 408 h 410"/>
              <a:gd name="T58" fmla="*/ 267 w 434"/>
              <a:gd name="T59" fmla="*/ 403 h 410"/>
              <a:gd name="T60" fmla="*/ 301 w 434"/>
              <a:gd name="T61" fmla="*/ 400 h 410"/>
              <a:gd name="T62" fmla="*/ 297 w 434"/>
              <a:gd name="T63" fmla="*/ 369 h 410"/>
              <a:gd name="T64" fmla="*/ 321 w 434"/>
              <a:gd name="T65" fmla="*/ 307 h 410"/>
              <a:gd name="T66" fmla="*/ 354 w 434"/>
              <a:gd name="T67" fmla="*/ 321 h 410"/>
              <a:gd name="T68" fmla="*/ 390 w 434"/>
              <a:gd name="T69" fmla="*/ 336 h 410"/>
              <a:gd name="T70" fmla="*/ 434 w 434"/>
              <a:gd name="T71" fmla="*/ 286 h 410"/>
              <a:gd name="T72" fmla="*/ 422 w 434"/>
              <a:gd name="T73" fmla="*/ 249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4" h="410">
                <a:moveTo>
                  <a:pt x="422" y="249"/>
                </a:moveTo>
                <a:cubicBezTo>
                  <a:pt x="414" y="239"/>
                  <a:pt x="403" y="234"/>
                  <a:pt x="389" y="234"/>
                </a:cubicBezTo>
                <a:cubicBezTo>
                  <a:pt x="381" y="234"/>
                  <a:pt x="374" y="235"/>
                  <a:pt x="367" y="237"/>
                </a:cubicBezTo>
                <a:cubicBezTo>
                  <a:pt x="360" y="240"/>
                  <a:pt x="355" y="243"/>
                  <a:pt x="350" y="246"/>
                </a:cubicBezTo>
                <a:cubicBezTo>
                  <a:pt x="346" y="249"/>
                  <a:pt x="341" y="252"/>
                  <a:pt x="336" y="255"/>
                </a:cubicBezTo>
                <a:cubicBezTo>
                  <a:pt x="332" y="258"/>
                  <a:pt x="327" y="259"/>
                  <a:pt x="323" y="259"/>
                </a:cubicBezTo>
                <a:cubicBezTo>
                  <a:pt x="315" y="259"/>
                  <a:pt x="308" y="255"/>
                  <a:pt x="300" y="247"/>
                </a:cubicBezTo>
                <a:cubicBezTo>
                  <a:pt x="294" y="240"/>
                  <a:pt x="291" y="230"/>
                  <a:pt x="291" y="216"/>
                </a:cubicBezTo>
                <a:cubicBezTo>
                  <a:pt x="291" y="200"/>
                  <a:pt x="293" y="179"/>
                  <a:pt x="297" y="153"/>
                </a:cubicBezTo>
                <a:cubicBezTo>
                  <a:pt x="297" y="152"/>
                  <a:pt x="298" y="150"/>
                  <a:pt x="298" y="147"/>
                </a:cubicBezTo>
                <a:cubicBezTo>
                  <a:pt x="299" y="144"/>
                  <a:pt x="299" y="141"/>
                  <a:pt x="299" y="138"/>
                </a:cubicBezTo>
                <a:cubicBezTo>
                  <a:pt x="300" y="135"/>
                  <a:pt x="300" y="134"/>
                  <a:pt x="300" y="133"/>
                </a:cubicBezTo>
                <a:cubicBezTo>
                  <a:pt x="300" y="133"/>
                  <a:pt x="300" y="133"/>
                  <a:pt x="300" y="133"/>
                </a:cubicBezTo>
                <a:cubicBezTo>
                  <a:pt x="292" y="133"/>
                  <a:pt x="278" y="135"/>
                  <a:pt x="258" y="137"/>
                </a:cubicBezTo>
                <a:cubicBezTo>
                  <a:pt x="238" y="140"/>
                  <a:pt x="222" y="141"/>
                  <a:pt x="211" y="141"/>
                </a:cubicBezTo>
                <a:cubicBezTo>
                  <a:pt x="200" y="141"/>
                  <a:pt x="191" y="139"/>
                  <a:pt x="184" y="134"/>
                </a:cubicBezTo>
                <a:cubicBezTo>
                  <a:pt x="177" y="130"/>
                  <a:pt x="173" y="123"/>
                  <a:pt x="173" y="113"/>
                </a:cubicBezTo>
                <a:cubicBezTo>
                  <a:pt x="173" y="106"/>
                  <a:pt x="175" y="100"/>
                  <a:pt x="178" y="94"/>
                </a:cubicBezTo>
                <a:cubicBezTo>
                  <a:pt x="181" y="88"/>
                  <a:pt x="184" y="83"/>
                  <a:pt x="188" y="79"/>
                </a:cubicBezTo>
                <a:cubicBezTo>
                  <a:pt x="191" y="75"/>
                  <a:pt x="194" y="70"/>
                  <a:pt x="197" y="64"/>
                </a:cubicBezTo>
                <a:cubicBezTo>
                  <a:pt x="201" y="58"/>
                  <a:pt x="202" y="51"/>
                  <a:pt x="202" y="44"/>
                </a:cubicBezTo>
                <a:cubicBezTo>
                  <a:pt x="202" y="30"/>
                  <a:pt x="197" y="19"/>
                  <a:pt x="188" y="12"/>
                </a:cubicBezTo>
                <a:cubicBezTo>
                  <a:pt x="179" y="4"/>
                  <a:pt x="167" y="0"/>
                  <a:pt x="153" y="0"/>
                </a:cubicBezTo>
                <a:cubicBezTo>
                  <a:pt x="138" y="0"/>
                  <a:pt x="126" y="4"/>
                  <a:pt x="116" y="12"/>
                </a:cubicBezTo>
                <a:cubicBezTo>
                  <a:pt x="105" y="20"/>
                  <a:pt x="100" y="31"/>
                  <a:pt x="100" y="45"/>
                </a:cubicBezTo>
                <a:cubicBezTo>
                  <a:pt x="100" y="53"/>
                  <a:pt x="101" y="60"/>
                  <a:pt x="104" y="67"/>
                </a:cubicBezTo>
                <a:cubicBezTo>
                  <a:pt x="107" y="74"/>
                  <a:pt x="110" y="79"/>
                  <a:pt x="113" y="84"/>
                </a:cubicBezTo>
                <a:cubicBezTo>
                  <a:pt x="116" y="88"/>
                  <a:pt x="119" y="92"/>
                  <a:pt x="121" y="97"/>
                </a:cubicBezTo>
                <a:cubicBezTo>
                  <a:pt x="124" y="102"/>
                  <a:pt x="125" y="107"/>
                  <a:pt x="125" y="111"/>
                </a:cubicBezTo>
                <a:cubicBezTo>
                  <a:pt x="125" y="118"/>
                  <a:pt x="121" y="126"/>
                  <a:pt x="113" y="134"/>
                </a:cubicBezTo>
                <a:cubicBezTo>
                  <a:pt x="107" y="140"/>
                  <a:pt x="97" y="143"/>
                  <a:pt x="83" y="143"/>
                </a:cubicBezTo>
                <a:cubicBezTo>
                  <a:pt x="66" y="143"/>
                  <a:pt x="45" y="141"/>
                  <a:pt x="19" y="137"/>
                </a:cubicBezTo>
                <a:cubicBezTo>
                  <a:pt x="19" y="136"/>
                  <a:pt x="17" y="136"/>
                  <a:pt x="13" y="136"/>
                </a:cubicBezTo>
                <a:cubicBezTo>
                  <a:pt x="10" y="135"/>
                  <a:pt x="7" y="135"/>
                  <a:pt x="5" y="134"/>
                </a:cubicBezTo>
                <a:cubicBezTo>
                  <a:pt x="2" y="134"/>
                  <a:pt x="0" y="134"/>
                  <a:pt x="0" y="133"/>
                </a:cubicBezTo>
                <a:cubicBezTo>
                  <a:pt x="0" y="400"/>
                  <a:pt x="0" y="400"/>
                  <a:pt x="0" y="400"/>
                </a:cubicBezTo>
                <a:cubicBezTo>
                  <a:pt x="0" y="401"/>
                  <a:pt x="0" y="401"/>
                  <a:pt x="1" y="401"/>
                </a:cubicBezTo>
                <a:cubicBezTo>
                  <a:pt x="1" y="401"/>
                  <a:pt x="1" y="401"/>
                  <a:pt x="1" y="401"/>
                </a:cubicBezTo>
                <a:cubicBezTo>
                  <a:pt x="5" y="401"/>
                  <a:pt x="5" y="401"/>
                  <a:pt x="5" y="401"/>
                </a:cubicBezTo>
                <a:cubicBezTo>
                  <a:pt x="6" y="402"/>
                  <a:pt x="9" y="402"/>
                  <a:pt x="12" y="403"/>
                </a:cubicBezTo>
                <a:cubicBezTo>
                  <a:pt x="15" y="403"/>
                  <a:pt x="17" y="403"/>
                  <a:pt x="19" y="404"/>
                </a:cubicBezTo>
                <a:cubicBezTo>
                  <a:pt x="45" y="408"/>
                  <a:pt x="66" y="410"/>
                  <a:pt x="83" y="410"/>
                </a:cubicBezTo>
                <a:cubicBezTo>
                  <a:pt x="97" y="410"/>
                  <a:pt x="107" y="407"/>
                  <a:pt x="113" y="401"/>
                </a:cubicBezTo>
                <a:cubicBezTo>
                  <a:pt x="121" y="393"/>
                  <a:pt x="125" y="385"/>
                  <a:pt x="125" y="377"/>
                </a:cubicBezTo>
                <a:cubicBezTo>
                  <a:pt x="125" y="374"/>
                  <a:pt x="124" y="369"/>
                  <a:pt x="122" y="364"/>
                </a:cubicBezTo>
                <a:cubicBezTo>
                  <a:pt x="119" y="359"/>
                  <a:pt x="116" y="355"/>
                  <a:pt x="113" y="351"/>
                </a:cubicBezTo>
                <a:cubicBezTo>
                  <a:pt x="110" y="346"/>
                  <a:pt x="107" y="341"/>
                  <a:pt x="104" y="334"/>
                </a:cubicBezTo>
                <a:cubicBezTo>
                  <a:pt x="101" y="327"/>
                  <a:pt x="100" y="320"/>
                  <a:pt x="100" y="312"/>
                </a:cubicBezTo>
                <a:cubicBezTo>
                  <a:pt x="100" y="298"/>
                  <a:pt x="105" y="287"/>
                  <a:pt x="116" y="279"/>
                </a:cubicBezTo>
                <a:cubicBezTo>
                  <a:pt x="126" y="271"/>
                  <a:pt x="138" y="267"/>
                  <a:pt x="153" y="267"/>
                </a:cubicBezTo>
                <a:cubicBezTo>
                  <a:pt x="167" y="267"/>
                  <a:pt x="179" y="271"/>
                  <a:pt x="188" y="279"/>
                </a:cubicBezTo>
                <a:cubicBezTo>
                  <a:pt x="197" y="286"/>
                  <a:pt x="202" y="297"/>
                  <a:pt x="202" y="311"/>
                </a:cubicBezTo>
                <a:cubicBezTo>
                  <a:pt x="202" y="318"/>
                  <a:pt x="201" y="325"/>
                  <a:pt x="197" y="331"/>
                </a:cubicBezTo>
                <a:cubicBezTo>
                  <a:pt x="194" y="337"/>
                  <a:pt x="191" y="342"/>
                  <a:pt x="188" y="346"/>
                </a:cubicBezTo>
                <a:cubicBezTo>
                  <a:pt x="184" y="350"/>
                  <a:pt x="181" y="355"/>
                  <a:pt x="178" y="361"/>
                </a:cubicBezTo>
                <a:cubicBezTo>
                  <a:pt x="175" y="367"/>
                  <a:pt x="173" y="373"/>
                  <a:pt x="173" y="380"/>
                </a:cubicBezTo>
                <a:cubicBezTo>
                  <a:pt x="173" y="389"/>
                  <a:pt x="177" y="397"/>
                  <a:pt x="184" y="401"/>
                </a:cubicBezTo>
                <a:cubicBezTo>
                  <a:pt x="191" y="406"/>
                  <a:pt x="200" y="408"/>
                  <a:pt x="211" y="408"/>
                </a:cubicBezTo>
                <a:cubicBezTo>
                  <a:pt x="219" y="408"/>
                  <a:pt x="227" y="408"/>
                  <a:pt x="236" y="407"/>
                </a:cubicBezTo>
                <a:cubicBezTo>
                  <a:pt x="246" y="406"/>
                  <a:pt x="256" y="405"/>
                  <a:pt x="267" y="403"/>
                </a:cubicBezTo>
                <a:cubicBezTo>
                  <a:pt x="278" y="402"/>
                  <a:pt x="286" y="401"/>
                  <a:pt x="292" y="400"/>
                </a:cubicBezTo>
                <a:cubicBezTo>
                  <a:pt x="294" y="400"/>
                  <a:pt x="297" y="400"/>
                  <a:pt x="301" y="400"/>
                </a:cubicBezTo>
                <a:cubicBezTo>
                  <a:pt x="301" y="399"/>
                  <a:pt x="301" y="399"/>
                  <a:pt x="301" y="399"/>
                </a:cubicBezTo>
                <a:cubicBezTo>
                  <a:pt x="301" y="392"/>
                  <a:pt x="299" y="382"/>
                  <a:pt x="297" y="369"/>
                </a:cubicBezTo>
                <a:cubicBezTo>
                  <a:pt x="294" y="356"/>
                  <a:pt x="293" y="346"/>
                  <a:pt x="293" y="339"/>
                </a:cubicBezTo>
                <a:cubicBezTo>
                  <a:pt x="293" y="317"/>
                  <a:pt x="302" y="307"/>
                  <a:pt x="321" y="307"/>
                </a:cubicBezTo>
                <a:cubicBezTo>
                  <a:pt x="328" y="307"/>
                  <a:pt x="334" y="308"/>
                  <a:pt x="340" y="311"/>
                </a:cubicBezTo>
                <a:cubicBezTo>
                  <a:pt x="346" y="314"/>
                  <a:pt x="351" y="317"/>
                  <a:pt x="354" y="321"/>
                </a:cubicBezTo>
                <a:cubicBezTo>
                  <a:pt x="358" y="325"/>
                  <a:pt x="363" y="328"/>
                  <a:pt x="370" y="331"/>
                </a:cubicBezTo>
                <a:cubicBezTo>
                  <a:pt x="376" y="334"/>
                  <a:pt x="383" y="336"/>
                  <a:pt x="390" y="336"/>
                </a:cubicBezTo>
                <a:cubicBezTo>
                  <a:pt x="404" y="336"/>
                  <a:pt x="415" y="331"/>
                  <a:pt x="422" y="321"/>
                </a:cubicBezTo>
                <a:cubicBezTo>
                  <a:pt x="430" y="312"/>
                  <a:pt x="434" y="300"/>
                  <a:pt x="434" y="286"/>
                </a:cubicBezTo>
                <a:cubicBezTo>
                  <a:pt x="434" y="272"/>
                  <a:pt x="430" y="259"/>
                  <a:pt x="422" y="249"/>
                </a:cubicBezTo>
                <a:close/>
                <a:moveTo>
                  <a:pt x="422" y="249"/>
                </a:moveTo>
                <a:cubicBezTo>
                  <a:pt x="422" y="249"/>
                  <a:pt x="422" y="249"/>
                  <a:pt x="422" y="24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2" name="Group 161"/>
          <p:cNvGrpSpPr/>
          <p:nvPr/>
        </p:nvGrpSpPr>
        <p:grpSpPr>
          <a:xfrm>
            <a:off x="810776" y="7606445"/>
            <a:ext cx="576827" cy="624644"/>
            <a:chOff x="3114675" y="8053388"/>
            <a:chExt cx="1512888" cy="1638301"/>
          </a:xfrm>
          <a:solidFill>
            <a:schemeClr val="tx1"/>
          </a:solidFill>
        </p:grpSpPr>
        <p:sp>
          <p:nvSpPr>
            <p:cNvPr id="163" name="Freeform 337"/>
            <p:cNvSpPr>
              <a:spLocks noEditPoints="1"/>
            </p:cNvSpPr>
            <p:nvPr/>
          </p:nvSpPr>
          <p:spPr bwMode="auto">
            <a:xfrm>
              <a:off x="3746500" y="8053388"/>
              <a:ext cx="252413" cy="882650"/>
            </a:xfrm>
            <a:custGeom>
              <a:avLst/>
              <a:gdLst>
                <a:gd name="T0" fmla="*/ 33 w 67"/>
                <a:gd name="T1" fmla="*/ 234 h 234"/>
                <a:gd name="T2" fmla="*/ 57 w 67"/>
                <a:gd name="T3" fmla="*/ 224 h 234"/>
                <a:gd name="T4" fmla="*/ 67 w 67"/>
                <a:gd name="T5" fmla="*/ 200 h 234"/>
                <a:gd name="T6" fmla="*/ 67 w 67"/>
                <a:gd name="T7" fmla="*/ 33 h 234"/>
                <a:gd name="T8" fmla="*/ 57 w 67"/>
                <a:gd name="T9" fmla="*/ 10 h 234"/>
                <a:gd name="T10" fmla="*/ 33 w 67"/>
                <a:gd name="T11" fmla="*/ 0 h 234"/>
                <a:gd name="T12" fmla="*/ 10 w 67"/>
                <a:gd name="T13" fmla="*/ 10 h 234"/>
                <a:gd name="T14" fmla="*/ 0 w 67"/>
                <a:gd name="T15" fmla="*/ 33 h 234"/>
                <a:gd name="T16" fmla="*/ 0 w 67"/>
                <a:gd name="T17" fmla="*/ 200 h 234"/>
                <a:gd name="T18" fmla="*/ 10 w 67"/>
                <a:gd name="T19" fmla="*/ 224 h 234"/>
                <a:gd name="T20" fmla="*/ 33 w 67"/>
                <a:gd name="T21" fmla="*/ 234 h 234"/>
                <a:gd name="T22" fmla="*/ 33 w 67"/>
                <a:gd name="T23" fmla="*/ 234 h 234"/>
                <a:gd name="T24" fmla="*/ 33 w 67"/>
                <a:gd name="T25"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234">
                  <a:moveTo>
                    <a:pt x="33" y="234"/>
                  </a:moveTo>
                  <a:cubicBezTo>
                    <a:pt x="42" y="234"/>
                    <a:pt x="50" y="230"/>
                    <a:pt x="57" y="224"/>
                  </a:cubicBezTo>
                  <a:cubicBezTo>
                    <a:pt x="63" y="217"/>
                    <a:pt x="67" y="209"/>
                    <a:pt x="67" y="200"/>
                  </a:cubicBezTo>
                  <a:cubicBezTo>
                    <a:pt x="67" y="33"/>
                    <a:pt x="67" y="33"/>
                    <a:pt x="67" y="33"/>
                  </a:cubicBezTo>
                  <a:cubicBezTo>
                    <a:pt x="67" y="24"/>
                    <a:pt x="63" y="17"/>
                    <a:pt x="57" y="10"/>
                  </a:cubicBezTo>
                  <a:cubicBezTo>
                    <a:pt x="50" y="3"/>
                    <a:pt x="42" y="0"/>
                    <a:pt x="33" y="0"/>
                  </a:cubicBezTo>
                  <a:cubicBezTo>
                    <a:pt x="24" y="0"/>
                    <a:pt x="16" y="3"/>
                    <a:pt x="10" y="10"/>
                  </a:cubicBezTo>
                  <a:cubicBezTo>
                    <a:pt x="3" y="17"/>
                    <a:pt x="0" y="24"/>
                    <a:pt x="0" y="33"/>
                  </a:cubicBezTo>
                  <a:cubicBezTo>
                    <a:pt x="0" y="200"/>
                    <a:pt x="0" y="200"/>
                    <a:pt x="0" y="200"/>
                  </a:cubicBezTo>
                  <a:cubicBezTo>
                    <a:pt x="0" y="209"/>
                    <a:pt x="3" y="217"/>
                    <a:pt x="10" y="224"/>
                  </a:cubicBezTo>
                  <a:cubicBezTo>
                    <a:pt x="16" y="230"/>
                    <a:pt x="24" y="234"/>
                    <a:pt x="33" y="234"/>
                  </a:cubicBezTo>
                  <a:close/>
                  <a:moveTo>
                    <a:pt x="33" y="234"/>
                  </a:moveTo>
                  <a:cubicBezTo>
                    <a:pt x="33" y="234"/>
                    <a:pt x="33" y="234"/>
                    <a:pt x="33" y="2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38"/>
            <p:cNvSpPr>
              <a:spLocks noEditPoints="1"/>
            </p:cNvSpPr>
            <p:nvPr/>
          </p:nvSpPr>
          <p:spPr bwMode="auto">
            <a:xfrm>
              <a:off x="3114675" y="8302626"/>
              <a:ext cx="1512888" cy="1389063"/>
            </a:xfrm>
            <a:custGeom>
              <a:avLst/>
              <a:gdLst>
                <a:gd name="T0" fmla="*/ 379 w 400"/>
                <a:gd name="T1" fmla="*/ 78 h 368"/>
                <a:gd name="T2" fmla="*/ 320 w 400"/>
                <a:gd name="T3" fmla="*/ 8 h 368"/>
                <a:gd name="T4" fmla="*/ 296 w 400"/>
                <a:gd name="T5" fmla="*/ 1 h 368"/>
                <a:gd name="T6" fmla="*/ 274 w 400"/>
                <a:gd name="T7" fmla="*/ 14 h 368"/>
                <a:gd name="T8" fmla="*/ 267 w 400"/>
                <a:gd name="T9" fmla="*/ 39 h 368"/>
                <a:gd name="T10" fmla="*/ 280 w 400"/>
                <a:gd name="T11" fmla="*/ 61 h 368"/>
                <a:gd name="T12" fmla="*/ 320 w 400"/>
                <a:gd name="T13" fmla="*/ 108 h 368"/>
                <a:gd name="T14" fmla="*/ 334 w 400"/>
                <a:gd name="T15" fmla="*/ 168 h 368"/>
                <a:gd name="T16" fmla="*/ 323 w 400"/>
                <a:gd name="T17" fmla="*/ 219 h 368"/>
                <a:gd name="T18" fmla="*/ 295 w 400"/>
                <a:gd name="T19" fmla="*/ 262 h 368"/>
                <a:gd name="T20" fmla="*/ 252 w 400"/>
                <a:gd name="T21" fmla="*/ 291 h 368"/>
                <a:gd name="T22" fmla="*/ 200 w 400"/>
                <a:gd name="T23" fmla="*/ 301 h 368"/>
                <a:gd name="T24" fmla="*/ 148 w 400"/>
                <a:gd name="T25" fmla="*/ 291 h 368"/>
                <a:gd name="T26" fmla="*/ 106 w 400"/>
                <a:gd name="T27" fmla="*/ 262 h 368"/>
                <a:gd name="T28" fmla="*/ 77 w 400"/>
                <a:gd name="T29" fmla="*/ 219 h 368"/>
                <a:gd name="T30" fmla="*/ 67 w 400"/>
                <a:gd name="T31" fmla="*/ 168 h 368"/>
                <a:gd name="T32" fmla="*/ 81 w 400"/>
                <a:gd name="T33" fmla="*/ 108 h 368"/>
                <a:gd name="T34" fmla="*/ 120 w 400"/>
                <a:gd name="T35" fmla="*/ 61 h 368"/>
                <a:gd name="T36" fmla="*/ 133 w 400"/>
                <a:gd name="T37" fmla="*/ 39 h 368"/>
                <a:gd name="T38" fmla="*/ 127 w 400"/>
                <a:gd name="T39" fmla="*/ 14 h 368"/>
                <a:gd name="T40" fmla="*/ 105 w 400"/>
                <a:gd name="T41" fmla="*/ 1 h 368"/>
                <a:gd name="T42" fmla="*/ 80 w 400"/>
                <a:gd name="T43" fmla="*/ 8 h 368"/>
                <a:gd name="T44" fmla="*/ 21 w 400"/>
                <a:gd name="T45" fmla="*/ 78 h 368"/>
                <a:gd name="T46" fmla="*/ 0 w 400"/>
                <a:gd name="T47" fmla="*/ 168 h 368"/>
                <a:gd name="T48" fmla="*/ 16 w 400"/>
                <a:gd name="T49" fmla="*/ 245 h 368"/>
                <a:gd name="T50" fmla="*/ 59 w 400"/>
                <a:gd name="T51" fmla="*/ 309 h 368"/>
                <a:gd name="T52" fmla="*/ 123 w 400"/>
                <a:gd name="T53" fmla="*/ 352 h 368"/>
                <a:gd name="T54" fmla="*/ 200 w 400"/>
                <a:gd name="T55" fmla="*/ 368 h 368"/>
                <a:gd name="T56" fmla="*/ 278 w 400"/>
                <a:gd name="T57" fmla="*/ 352 h 368"/>
                <a:gd name="T58" fmla="*/ 342 w 400"/>
                <a:gd name="T59" fmla="*/ 309 h 368"/>
                <a:gd name="T60" fmla="*/ 385 w 400"/>
                <a:gd name="T61" fmla="*/ 245 h 368"/>
                <a:gd name="T62" fmla="*/ 400 w 400"/>
                <a:gd name="T63" fmla="*/ 168 h 368"/>
                <a:gd name="T64" fmla="*/ 379 w 400"/>
                <a:gd name="T65" fmla="*/ 78 h 368"/>
                <a:gd name="T66" fmla="*/ 379 w 400"/>
                <a:gd name="T67" fmla="*/ 78 h 368"/>
                <a:gd name="T68" fmla="*/ 379 w 400"/>
                <a:gd name="T69" fmla="*/ 7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68">
                  <a:moveTo>
                    <a:pt x="379" y="78"/>
                  </a:moveTo>
                  <a:cubicBezTo>
                    <a:pt x="365" y="50"/>
                    <a:pt x="346" y="27"/>
                    <a:pt x="320" y="8"/>
                  </a:cubicBezTo>
                  <a:cubicBezTo>
                    <a:pt x="313" y="2"/>
                    <a:pt x="305" y="0"/>
                    <a:pt x="296" y="1"/>
                  </a:cubicBezTo>
                  <a:cubicBezTo>
                    <a:pt x="286" y="2"/>
                    <a:pt x="279" y="7"/>
                    <a:pt x="274" y="14"/>
                  </a:cubicBezTo>
                  <a:cubicBezTo>
                    <a:pt x="268" y="22"/>
                    <a:pt x="266" y="30"/>
                    <a:pt x="267" y="39"/>
                  </a:cubicBezTo>
                  <a:cubicBezTo>
                    <a:pt x="269" y="48"/>
                    <a:pt x="273" y="55"/>
                    <a:pt x="280" y="61"/>
                  </a:cubicBezTo>
                  <a:cubicBezTo>
                    <a:pt x="297" y="74"/>
                    <a:pt x="310" y="90"/>
                    <a:pt x="320" y="108"/>
                  </a:cubicBezTo>
                  <a:cubicBezTo>
                    <a:pt x="329" y="127"/>
                    <a:pt x="334" y="147"/>
                    <a:pt x="334" y="168"/>
                  </a:cubicBezTo>
                  <a:cubicBezTo>
                    <a:pt x="334" y="186"/>
                    <a:pt x="330" y="203"/>
                    <a:pt x="323" y="219"/>
                  </a:cubicBezTo>
                  <a:cubicBezTo>
                    <a:pt x="316" y="236"/>
                    <a:pt x="307" y="250"/>
                    <a:pt x="295" y="262"/>
                  </a:cubicBezTo>
                  <a:cubicBezTo>
                    <a:pt x="283" y="274"/>
                    <a:pt x="268" y="283"/>
                    <a:pt x="252" y="291"/>
                  </a:cubicBezTo>
                  <a:cubicBezTo>
                    <a:pt x="236" y="298"/>
                    <a:pt x="218" y="301"/>
                    <a:pt x="200" y="301"/>
                  </a:cubicBezTo>
                  <a:cubicBezTo>
                    <a:pt x="182" y="301"/>
                    <a:pt x="165" y="298"/>
                    <a:pt x="148" y="291"/>
                  </a:cubicBezTo>
                  <a:cubicBezTo>
                    <a:pt x="132" y="283"/>
                    <a:pt x="118" y="274"/>
                    <a:pt x="106" y="262"/>
                  </a:cubicBezTo>
                  <a:cubicBezTo>
                    <a:pt x="94" y="250"/>
                    <a:pt x="84" y="236"/>
                    <a:pt x="77" y="219"/>
                  </a:cubicBezTo>
                  <a:cubicBezTo>
                    <a:pt x="70" y="203"/>
                    <a:pt x="67" y="186"/>
                    <a:pt x="67" y="168"/>
                  </a:cubicBezTo>
                  <a:cubicBezTo>
                    <a:pt x="67" y="147"/>
                    <a:pt x="71" y="127"/>
                    <a:pt x="81" y="108"/>
                  </a:cubicBezTo>
                  <a:cubicBezTo>
                    <a:pt x="90" y="90"/>
                    <a:pt x="103" y="74"/>
                    <a:pt x="120" y="61"/>
                  </a:cubicBezTo>
                  <a:cubicBezTo>
                    <a:pt x="127" y="55"/>
                    <a:pt x="132" y="48"/>
                    <a:pt x="133" y="39"/>
                  </a:cubicBezTo>
                  <a:cubicBezTo>
                    <a:pt x="134" y="30"/>
                    <a:pt x="132" y="22"/>
                    <a:pt x="127" y="14"/>
                  </a:cubicBezTo>
                  <a:cubicBezTo>
                    <a:pt x="121" y="7"/>
                    <a:pt x="114" y="2"/>
                    <a:pt x="105" y="1"/>
                  </a:cubicBezTo>
                  <a:cubicBezTo>
                    <a:pt x="96" y="0"/>
                    <a:pt x="88" y="2"/>
                    <a:pt x="80" y="8"/>
                  </a:cubicBezTo>
                  <a:cubicBezTo>
                    <a:pt x="55" y="27"/>
                    <a:pt x="35" y="50"/>
                    <a:pt x="21" y="78"/>
                  </a:cubicBezTo>
                  <a:cubicBezTo>
                    <a:pt x="7" y="106"/>
                    <a:pt x="0" y="136"/>
                    <a:pt x="0" y="168"/>
                  </a:cubicBezTo>
                  <a:cubicBezTo>
                    <a:pt x="0" y="195"/>
                    <a:pt x="5" y="221"/>
                    <a:pt x="16" y="245"/>
                  </a:cubicBezTo>
                  <a:cubicBezTo>
                    <a:pt x="27" y="270"/>
                    <a:pt x="41" y="291"/>
                    <a:pt x="59" y="309"/>
                  </a:cubicBezTo>
                  <a:cubicBezTo>
                    <a:pt x="77" y="327"/>
                    <a:pt x="98" y="341"/>
                    <a:pt x="123" y="352"/>
                  </a:cubicBezTo>
                  <a:cubicBezTo>
                    <a:pt x="147" y="363"/>
                    <a:pt x="173" y="368"/>
                    <a:pt x="200" y="368"/>
                  </a:cubicBezTo>
                  <a:cubicBezTo>
                    <a:pt x="227" y="368"/>
                    <a:pt x="253" y="363"/>
                    <a:pt x="278" y="352"/>
                  </a:cubicBezTo>
                  <a:cubicBezTo>
                    <a:pt x="303" y="341"/>
                    <a:pt x="324" y="327"/>
                    <a:pt x="342" y="309"/>
                  </a:cubicBezTo>
                  <a:cubicBezTo>
                    <a:pt x="360" y="291"/>
                    <a:pt x="374" y="270"/>
                    <a:pt x="385" y="245"/>
                  </a:cubicBezTo>
                  <a:cubicBezTo>
                    <a:pt x="395" y="221"/>
                    <a:pt x="400" y="195"/>
                    <a:pt x="400" y="168"/>
                  </a:cubicBezTo>
                  <a:cubicBezTo>
                    <a:pt x="400" y="136"/>
                    <a:pt x="393" y="106"/>
                    <a:pt x="379" y="78"/>
                  </a:cubicBezTo>
                  <a:close/>
                  <a:moveTo>
                    <a:pt x="379" y="78"/>
                  </a:moveTo>
                  <a:cubicBezTo>
                    <a:pt x="379" y="78"/>
                    <a:pt x="379" y="78"/>
                    <a:pt x="379"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5" name="Freeform 342"/>
          <p:cNvSpPr>
            <a:spLocks noEditPoints="1"/>
          </p:cNvSpPr>
          <p:nvPr/>
        </p:nvSpPr>
        <p:spPr bwMode="auto">
          <a:xfrm>
            <a:off x="2121261" y="7654565"/>
            <a:ext cx="529011" cy="528405"/>
          </a:xfrm>
          <a:custGeom>
            <a:avLst/>
            <a:gdLst>
              <a:gd name="T0" fmla="*/ 362 w 367"/>
              <a:gd name="T1" fmla="*/ 47 h 367"/>
              <a:gd name="T2" fmla="*/ 359 w 367"/>
              <a:gd name="T3" fmla="*/ 9 h 367"/>
              <a:gd name="T4" fmla="*/ 320 w 367"/>
              <a:gd name="T5" fmla="*/ 5 h 367"/>
              <a:gd name="T6" fmla="*/ 275 w 367"/>
              <a:gd name="T7" fmla="*/ 34 h 367"/>
              <a:gd name="T8" fmla="*/ 234 w 367"/>
              <a:gd name="T9" fmla="*/ 75 h 367"/>
              <a:gd name="T10" fmla="*/ 60 w 367"/>
              <a:gd name="T11" fmla="*/ 34 h 367"/>
              <a:gd name="T12" fmla="*/ 52 w 367"/>
              <a:gd name="T13" fmla="*/ 36 h 367"/>
              <a:gd name="T14" fmla="*/ 19 w 367"/>
              <a:gd name="T15" fmla="*/ 69 h 367"/>
              <a:gd name="T16" fmla="*/ 17 w 367"/>
              <a:gd name="T17" fmla="*/ 76 h 367"/>
              <a:gd name="T18" fmla="*/ 21 w 367"/>
              <a:gd name="T19" fmla="*/ 83 h 367"/>
              <a:gd name="T20" fmla="*/ 154 w 367"/>
              <a:gd name="T21" fmla="*/ 155 h 367"/>
              <a:gd name="T22" fmla="*/ 86 w 367"/>
              <a:gd name="T23" fmla="*/ 223 h 367"/>
              <a:gd name="T24" fmla="*/ 35 w 367"/>
              <a:gd name="T25" fmla="*/ 209 h 367"/>
              <a:gd name="T26" fmla="*/ 33 w 367"/>
              <a:gd name="T27" fmla="*/ 209 h 367"/>
              <a:gd name="T28" fmla="*/ 27 w 367"/>
              <a:gd name="T29" fmla="*/ 211 h 367"/>
              <a:gd name="T30" fmla="*/ 2 w 367"/>
              <a:gd name="T31" fmla="*/ 236 h 367"/>
              <a:gd name="T32" fmla="*/ 0 w 367"/>
              <a:gd name="T33" fmla="*/ 243 h 367"/>
              <a:gd name="T34" fmla="*/ 3 w 367"/>
              <a:gd name="T35" fmla="*/ 249 h 367"/>
              <a:gd name="T36" fmla="*/ 69 w 367"/>
              <a:gd name="T37" fmla="*/ 298 h 367"/>
              <a:gd name="T38" fmla="*/ 118 w 367"/>
              <a:gd name="T39" fmla="*/ 364 h 367"/>
              <a:gd name="T40" fmla="*/ 125 w 367"/>
              <a:gd name="T41" fmla="*/ 367 h 367"/>
              <a:gd name="T42" fmla="*/ 125 w 367"/>
              <a:gd name="T43" fmla="*/ 367 h 367"/>
              <a:gd name="T44" fmla="*/ 131 w 367"/>
              <a:gd name="T45" fmla="*/ 365 h 367"/>
              <a:gd name="T46" fmla="*/ 156 w 367"/>
              <a:gd name="T47" fmla="*/ 340 h 367"/>
              <a:gd name="T48" fmla="*/ 158 w 367"/>
              <a:gd name="T49" fmla="*/ 332 h 367"/>
              <a:gd name="T50" fmla="*/ 144 w 367"/>
              <a:gd name="T51" fmla="*/ 281 h 367"/>
              <a:gd name="T52" fmla="*/ 212 w 367"/>
              <a:gd name="T53" fmla="*/ 214 h 367"/>
              <a:gd name="T54" fmla="*/ 285 w 367"/>
              <a:gd name="T55" fmla="*/ 346 h 367"/>
              <a:gd name="T56" fmla="*/ 290 w 367"/>
              <a:gd name="T57" fmla="*/ 350 h 367"/>
              <a:gd name="T58" fmla="*/ 292 w 367"/>
              <a:gd name="T59" fmla="*/ 351 h 367"/>
              <a:gd name="T60" fmla="*/ 297 w 367"/>
              <a:gd name="T61" fmla="*/ 349 h 367"/>
              <a:gd name="T62" fmla="*/ 330 w 367"/>
              <a:gd name="T63" fmla="*/ 324 h 367"/>
              <a:gd name="T64" fmla="*/ 333 w 367"/>
              <a:gd name="T65" fmla="*/ 315 h 367"/>
              <a:gd name="T66" fmla="*/ 292 w 367"/>
              <a:gd name="T67" fmla="*/ 134 h 367"/>
              <a:gd name="T68" fmla="*/ 334 w 367"/>
              <a:gd name="T69" fmla="*/ 92 h 367"/>
              <a:gd name="T70" fmla="*/ 362 w 367"/>
              <a:gd name="T71" fmla="*/ 47 h 367"/>
              <a:gd name="T72" fmla="*/ 362 w 367"/>
              <a:gd name="T73" fmla="*/ 47 h 367"/>
              <a:gd name="T74" fmla="*/ 362 w 367"/>
              <a:gd name="T75" fmla="*/ 4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7" h="367">
                <a:moveTo>
                  <a:pt x="362" y="47"/>
                </a:moveTo>
                <a:cubicBezTo>
                  <a:pt x="367" y="31"/>
                  <a:pt x="366" y="18"/>
                  <a:pt x="359" y="9"/>
                </a:cubicBezTo>
                <a:cubicBezTo>
                  <a:pt x="350" y="1"/>
                  <a:pt x="337" y="0"/>
                  <a:pt x="320" y="5"/>
                </a:cubicBezTo>
                <a:cubicBezTo>
                  <a:pt x="303" y="11"/>
                  <a:pt x="289" y="20"/>
                  <a:pt x="275" y="34"/>
                </a:cubicBezTo>
                <a:cubicBezTo>
                  <a:pt x="234" y="75"/>
                  <a:pt x="234" y="75"/>
                  <a:pt x="234" y="75"/>
                </a:cubicBezTo>
                <a:cubicBezTo>
                  <a:pt x="60" y="34"/>
                  <a:pt x="60" y="34"/>
                  <a:pt x="60" y="34"/>
                </a:cubicBezTo>
                <a:cubicBezTo>
                  <a:pt x="57" y="33"/>
                  <a:pt x="55" y="34"/>
                  <a:pt x="52" y="36"/>
                </a:cubicBezTo>
                <a:cubicBezTo>
                  <a:pt x="19" y="69"/>
                  <a:pt x="19" y="69"/>
                  <a:pt x="19" y="69"/>
                </a:cubicBezTo>
                <a:cubicBezTo>
                  <a:pt x="17" y="71"/>
                  <a:pt x="16" y="74"/>
                  <a:pt x="17" y="76"/>
                </a:cubicBezTo>
                <a:cubicBezTo>
                  <a:pt x="17" y="79"/>
                  <a:pt x="19" y="81"/>
                  <a:pt x="21" y="83"/>
                </a:cubicBezTo>
                <a:cubicBezTo>
                  <a:pt x="154" y="155"/>
                  <a:pt x="154" y="155"/>
                  <a:pt x="154" y="155"/>
                </a:cubicBezTo>
                <a:cubicBezTo>
                  <a:pt x="86" y="223"/>
                  <a:pt x="86" y="223"/>
                  <a:pt x="86" y="223"/>
                </a:cubicBezTo>
                <a:cubicBezTo>
                  <a:pt x="35" y="209"/>
                  <a:pt x="35" y="209"/>
                  <a:pt x="35" y="209"/>
                </a:cubicBezTo>
                <a:cubicBezTo>
                  <a:pt x="35" y="209"/>
                  <a:pt x="34" y="209"/>
                  <a:pt x="33" y="209"/>
                </a:cubicBezTo>
                <a:cubicBezTo>
                  <a:pt x="31" y="209"/>
                  <a:pt x="29" y="210"/>
                  <a:pt x="27" y="211"/>
                </a:cubicBezTo>
                <a:cubicBezTo>
                  <a:pt x="2" y="236"/>
                  <a:pt x="2" y="236"/>
                  <a:pt x="2" y="236"/>
                </a:cubicBezTo>
                <a:cubicBezTo>
                  <a:pt x="1" y="239"/>
                  <a:pt x="0" y="241"/>
                  <a:pt x="0" y="243"/>
                </a:cubicBezTo>
                <a:cubicBezTo>
                  <a:pt x="0" y="246"/>
                  <a:pt x="2" y="248"/>
                  <a:pt x="3" y="249"/>
                </a:cubicBezTo>
                <a:cubicBezTo>
                  <a:pt x="69" y="298"/>
                  <a:pt x="69" y="298"/>
                  <a:pt x="69" y="298"/>
                </a:cubicBezTo>
                <a:cubicBezTo>
                  <a:pt x="118" y="364"/>
                  <a:pt x="118" y="364"/>
                  <a:pt x="118" y="364"/>
                </a:cubicBezTo>
                <a:cubicBezTo>
                  <a:pt x="120" y="366"/>
                  <a:pt x="122" y="367"/>
                  <a:pt x="125" y="367"/>
                </a:cubicBezTo>
                <a:cubicBezTo>
                  <a:pt x="125" y="367"/>
                  <a:pt x="125" y="367"/>
                  <a:pt x="125" y="367"/>
                </a:cubicBezTo>
                <a:cubicBezTo>
                  <a:pt x="128" y="367"/>
                  <a:pt x="130" y="367"/>
                  <a:pt x="131" y="365"/>
                </a:cubicBezTo>
                <a:cubicBezTo>
                  <a:pt x="156" y="340"/>
                  <a:pt x="156" y="340"/>
                  <a:pt x="156" y="340"/>
                </a:cubicBezTo>
                <a:cubicBezTo>
                  <a:pt x="158" y="338"/>
                  <a:pt x="159" y="335"/>
                  <a:pt x="158" y="332"/>
                </a:cubicBezTo>
                <a:cubicBezTo>
                  <a:pt x="144" y="281"/>
                  <a:pt x="144" y="281"/>
                  <a:pt x="144" y="281"/>
                </a:cubicBezTo>
                <a:cubicBezTo>
                  <a:pt x="212" y="214"/>
                  <a:pt x="212" y="214"/>
                  <a:pt x="212" y="214"/>
                </a:cubicBezTo>
                <a:cubicBezTo>
                  <a:pt x="285" y="346"/>
                  <a:pt x="285" y="346"/>
                  <a:pt x="285" y="346"/>
                </a:cubicBezTo>
                <a:cubicBezTo>
                  <a:pt x="286" y="349"/>
                  <a:pt x="288" y="350"/>
                  <a:pt x="290" y="350"/>
                </a:cubicBezTo>
                <a:cubicBezTo>
                  <a:pt x="291" y="351"/>
                  <a:pt x="291" y="351"/>
                  <a:pt x="292" y="351"/>
                </a:cubicBezTo>
                <a:cubicBezTo>
                  <a:pt x="294" y="351"/>
                  <a:pt x="296" y="350"/>
                  <a:pt x="297" y="349"/>
                </a:cubicBezTo>
                <a:cubicBezTo>
                  <a:pt x="330" y="324"/>
                  <a:pt x="330" y="324"/>
                  <a:pt x="330" y="324"/>
                </a:cubicBezTo>
                <a:cubicBezTo>
                  <a:pt x="333" y="322"/>
                  <a:pt x="334" y="319"/>
                  <a:pt x="333" y="315"/>
                </a:cubicBezTo>
                <a:cubicBezTo>
                  <a:pt x="292" y="134"/>
                  <a:pt x="292" y="134"/>
                  <a:pt x="292" y="134"/>
                </a:cubicBezTo>
                <a:cubicBezTo>
                  <a:pt x="334" y="92"/>
                  <a:pt x="334" y="92"/>
                  <a:pt x="334" y="92"/>
                </a:cubicBezTo>
                <a:cubicBezTo>
                  <a:pt x="347" y="79"/>
                  <a:pt x="356" y="64"/>
                  <a:pt x="362" y="47"/>
                </a:cubicBezTo>
                <a:close/>
                <a:moveTo>
                  <a:pt x="362" y="47"/>
                </a:moveTo>
                <a:cubicBezTo>
                  <a:pt x="362" y="47"/>
                  <a:pt x="362" y="47"/>
                  <a:pt x="362" y="4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6" name="Group 165"/>
          <p:cNvGrpSpPr/>
          <p:nvPr/>
        </p:nvGrpSpPr>
        <p:grpSpPr>
          <a:xfrm>
            <a:off x="3275234" y="7630959"/>
            <a:ext cx="720277" cy="575617"/>
            <a:chOff x="7605713" y="8315325"/>
            <a:chExt cx="1889125" cy="1509713"/>
          </a:xfrm>
          <a:solidFill>
            <a:schemeClr val="tx1"/>
          </a:solidFill>
        </p:grpSpPr>
        <p:sp>
          <p:nvSpPr>
            <p:cNvPr id="167" name="Freeform 346"/>
            <p:cNvSpPr>
              <a:spLocks noEditPoints="1"/>
            </p:cNvSpPr>
            <p:nvPr/>
          </p:nvSpPr>
          <p:spPr bwMode="auto">
            <a:xfrm>
              <a:off x="7605713" y="8315325"/>
              <a:ext cx="1889125" cy="1509713"/>
            </a:xfrm>
            <a:custGeom>
              <a:avLst/>
              <a:gdLst>
                <a:gd name="T0" fmla="*/ 488 w 501"/>
                <a:gd name="T1" fmla="*/ 12 h 400"/>
                <a:gd name="T2" fmla="*/ 459 w 501"/>
                <a:gd name="T3" fmla="*/ 0 h 400"/>
                <a:gd name="T4" fmla="*/ 42 w 501"/>
                <a:gd name="T5" fmla="*/ 0 h 400"/>
                <a:gd name="T6" fmla="*/ 12 w 501"/>
                <a:gd name="T7" fmla="*/ 12 h 400"/>
                <a:gd name="T8" fmla="*/ 0 w 501"/>
                <a:gd name="T9" fmla="*/ 42 h 400"/>
                <a:gd name="T10" fmla="*/ 0 w 501"/>
                <a:gd name="T11" fmla="*/ 359 h 400"/>
                <a:gd name="T12" fmla="*/ 12 w 501"/>
                <a:gd name="T13" fmla="*/ 388 h 400"/>
                <a:gd name="T14" fmla="*/ 42 w 501"/>
                <a:gd name="T15" fmla="*/ 400 h 400"/>
                <a:gd name="T16" fmla="*/ 459 w 501"/>
                <a:gd name="T17" fmla="*/ 400 h 400"/>
                <a:gd name="T18" fmla="*/ 488 w 501"/>
                <a:gd name="T19" fmla="*/ 388 h 400"/>
                <a:gd name="T20" fmla="*/ 501 w 501"/>
                <a:gd name="T21" fmla="*/ 359 h 400"/>
                <a:gd name="T22" fmla="*/ 501 w 501"/>
                <a:gd name="T23" fmla="*/ 42 h 400"/>
                <a:gd name="T24" fmla="*/ 488 w 501"/>
                <a:gd name="T25" fmla="*/ 12 h 400"/>
                <a:gd name="T26" fmla="*/ 467 w 501"/>
                <a:gd name="T27" fmla="*/ 359 h 400"/>
                <a:gd name="T28" fmla="*/ 465 w 501"/>
                <a:gd name="T29" fmla="*/ 365 h 400"/>
                <a:gd name="T30" fmla="*/ 459 w 501"/>
                <a:gd name="T31" fmla="*/ 367 h 400"/>
                <a:gd name="T32" fmla="*/ 42 w 501"/>
                <a:gd name="T33" fmla="*/ 367 h 400"/>
                <a:gd name="T34" fmla="*/ 36 w 501"/>
                <a:gd name="T35" fmla="*/ 365 h 400"/>
                <a:gd name="T36" fmla="*/ 33 w 501"/>
                <a:gd name="T37" fmla="*/ 359 h 400"/>
                <a:gd name="T38" fmla="*/ 33 w 501"/>
                <a:gd name="T39" fmla="*/ 42 h 400"/>
                <a:gd name="T40" fmla="*/ 36 w 501"/>
                <a:gd name="T41" fmla="*/ 36 h 400"/>
                <a:gd name="T42" fmla="*/ 42 w 501"/>
                <a:gd name="T43" fmla="*/ 33 h 400"/>
                <a:gd name="T44" fmla="*/ 459 w 501"/>
                <a:gd name="T45" fmla="*/ 33 h 400"/>
                <a:gd name="T46" fmla="*/ 465 w 501"/>
                <a:gd name="T47" fmla="*/ 36 h 400"/>
                <a:gd name="T48" fmla="*/ 467 w 501"/>
                <a:gd name="T49" fmla="*/ 42 h 400"/>
                <a:gd name="T50" fmla="*/ 467 w 501"/>
                <a:gd name="T51" fmla="*/ 359 h 400"/>
                <a:gd name="T52" fmla="*/ 467 w 501"/>
                <a:gd name="T53" fmla="*/ 359 h 400"/>
                <a:gd name="T54" fmla="*/ 467 w 501"/>
                <a:gd name="T55" fmla="*/ 35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1" h="400">
                  <a:moveTo>
                    <a:pt x="488" y="12"/>
                  </a:moveTo>
                  <a:cubicBezTo>
                    <a:pt x="480" y="4"/>
                    <a:pt x="470" y="0"/>
                    <a:pt x="459" y="0"/>
                  </a:cubicBezTo>
                  <a:cubicBezTo>
                    <a:pt x="42" y="0"/>
                    <a:pt x="42" y="0"/>
                    <a:pt x="42" y="0"/>
                  </a:cubicBezTo>
                  <a:cubicBezTo>
                    <a:pt x="30" y="0"/>
                    <a:pt x="20" y="4"/>
                    <a:pt x="12" y="12"/>
                  </a:cubicBezTo>
                  <a:cubicBezTo>
                    <a:pt x="4" y="20"/>
                    <a:pt x="0" y="30"/>
                    <a:pt x="0" y="42"/>
                  </a:cubicBezTo>
                  <a:cubicBezTo>
                    <a:pt x="0" y="359"/>
                    <a:pt x="0" y="359"/>
                    <a:pt x="0" y="359"/>
                  </a:cubicBezTo>
                  <a:cubicBezTo>
                    <a:pt x="0" y="370"/>
                    <a:pt x="4" y="380"/>
                    <a:pt x="12" y="388"/>
                  </a:cubicBezTo>
                  <a:cubicBezTo>
                    <a:pt x="20" y="396"/>
                    <a:pt x="30" y="400"/>
                    <a:pt x="42" y="400"/>
                  </a:cubicBezTo>
                  <a:cubicBezTo>
                    <a:pt x="459" y="400"/>
                    <a:pt x="459" y="400"/>
                    <a:pt x="459" y="400"/>
                  </a:cubicBezTo>
                  <a:cubicBezTo>
                    <a:pt x="470" y="400"/>
                    <a:pt x="480" y="396"/>
                    <a:pt x="488" y="388"/>
                  </a:cubicBezTo>
                  <a:cubicBezTo>
                    <a:pt x="496" y="380"/>
                    <a:pt x="501" y="370"/>
                    <a:pt x="501" y="359"/>
                  </a:cubicBezTo>
                  <a:cubicBezTo>
                    <a:pt x="501" y="42"/>
                    <a:pt x="501" y="42"/>
                    <a:pt x="501" y="42"/>
                  </a:cubicBezTo>
                  <a:cubicBezTo>
                    <a:pt x="501" y="30"/>
                    <a:pt x="496" y="20"/>
                    <a:pt x="488" y="12"/>
                  </a:cubicBezTo>
                  <a:close/>
                  <a:moveTo>
                    <a:pt x="467" y="359"/>
                  </a:moveTo>
                  <a:cubicBezTo>
                    <a:pt x="467" y="361"/>
                    <a:pt x="466" y="363"/>
                    <a:pt x="465" y="365"/>
                  </a:cubicBezTo>
                  <a:cubicBezTo>
                    <a:pt x="463" y="366"/>
                    <a:pt x="461" y="367"/>
                    <a:pt x="459" y="367"/>
                  </a:cubicBezTo>
                  <a:cubicBezTo>
                    <a:pt x="42" y="367"/>
                    <a:pt x="42" y="367"/>
                    <a:pt x="42" y="367"/>
                  </a:cubicBezTo>
                  <a:cubicBezTo>
                    <a:pt x="39" y="367"/>
                    <a:pt x="38" y="366"/>
                    <a:pt x="36" y="365"/>
                  </a:cubicBezTo>
                  <a:cubicBezTo>
                    <a:pt x="34" y="363"/>
                    <a:pt x="33" y="361"/>
                    <a:pt x="33" y="359"/>
                  </a:cubicBezTo>
                  <a:cubicBezTo>
                    <a:pt x="33" y="42"/>
                    <a:pt x="33" y="42"/>
                    <a:pt x="33" y="42"/>
                  </a:cubicBezTo>
                  <a:cubicBezTo>
                    <a:pt x="33" y="39"/>
                    <a:pt x="34" y="37"/>
                    <a:pt x="36" y="36"/>
                  </a:cubicBezTo>
                  <a:cubicBezTo>
                    <a:pt x="38" y="34"/>
                    <a:pt x="39" y="33"/>
                    <a:pt x="42" y="33"/>
                  </a:cubicBezTo>
                  <a:cubicBezTo>
                    <a:pt x="459" y="33"/>
                    <a:pt x="459" y="33"/>
                    <a:pt x="459" y="33"/>
                  </a:cubicBezTo>
                  <a:cubicBezTo>
                    <a:pt x="461" y="33"/>
                    <a:pt x="463" y="34"/>
                    <a:pt x="465" y="36"/>
                  </a:cubicBezTo>
                  <a:cubicBezTo>
                    <a:pt x="466" y="37"/>
                    <a:pt x="467" y="39"/>
                    <a:pt x="467" y="42"/>
                  </a:cubicBezTo>
                  <a:lnTo>
                    <a:pt x="467" y="359"/>
                  </a:lnTo>
                  <a:close/>
                  <a:moveTo>
                    <a:pt x="467" y="359"/>
                  </a:moveTo>
                  <a:cubicBezTo>
                    <a:pt x="467" y="359"/>
                    <a:pt x="467" y="359"/>
                    <a:pt x="467" y="3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7"/>
            <p:cNvSpPr>
              <a:spLocks noEditPoints="1"/>
            </p:cNvSpPr>
            <p:nvPr/>
          </p:nvSpPr>
          <p:spPr bwMode="auto">
            <a:xfrm>
              <a:off x="7859713" y="8567738"/>
              <a:ext cx="376238" cy="377825"/>
            </a:xfrm>
            <a:custGeom>
              <a:avLst/>
              <a:gdLst>
                <a:gd name="T0" fmla="*/ 50 w 100"/>
                <a:gd name="T1" fmla="*/ 100 h 100"/>
                <a:gd name="T2" fmla="*/ 85 w 100"/>
                <a:gd name="T3" fmla="*/ 85 h 100"/>
                <a:gd name="T4" fmla="*/ 100 w 100"/>
                <a:gd name="T5" fmla="*/ 50 h 100"/>
                <a:gd name="T6" fmla="*/ 85 w 100"/>
                <a:gd name="T7" fmla="*/ 14 h 100"/>
                <a:gd name="T8" fmla="*/ 50 w 100"/>
                <a:gd name="T9" fmla="*/ 0 h 100"/>
                <a:gd name="T10" fmla="*/ 14 w 100"/>
                <a:gd name="T11" fmla="*/ 14 h 100"/>
                <a:gd name="T12" fmla="*/ 0 w 100"/>
                <a:gd name="T13" fmla="*/ 50 h 100"/>
                <a:gd name="T14" fmla="*/ 14 w 100"/>
                <a:gd name="T15" fmla="*/ 85 h 100"/>
                <a:gd name="T16" fmla="*/ 50 w 100"/>
                <a:gd name="T17" fmla="*/ 100 h 100"/>
                <a:gd name="T18" fmla="*/ 50 w 100"/>
                <a:gd name="T19" fmla="*/ 100 h 100"/>
                <a:gd name="T20" fmla="*/ 50 w 100"/>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00">
                  <a:moveTo>
                    <a:pt x="50" y="100"/>
                  </a:moveTo>
                  <a:cubicBezTo>
                    <a:pt x="64" y="100"/>
                    <a:pt x="76" y="95"/>
                    <a:pt x="85" y="85"/>
                  </a:cubicBezTo>
                  <a:cubicBezTo>
                    <a:pt x="95" y="76"/>
                    <a:pt x="100" y="64"/>
                    <a:pt x="100" y="50"/>
                  </a:cubicBezTo>
                  <a:cubicBezTo>
                    <a:pt x="100" y="36"/>
                    <a:pt x="95" y="24"/>
                    <a:pt x="85" y="14"/>
                  </a:cubicBezTo>
                  <a:cubicBezTo>
                    <a:pt x="76" y="5"/>
                    <a:pt x="64" y="0"/>
                    <a:pt x="50" y="0"/>
                  </a:cubicBezTo>
                  <a:cubicBezTo>
                    <a:pt x="36" y="0"/>
                    <a:pt x="24" y="5"/>
                    <a:pt x="14" y="14"/>
                  </a:cubicBezTo>
                  <a:cubicBezTo>
                    <a:pt x="5" y="24"/>
                    <a:pt x="0" y="36"/>
                    <a:pt x="0" y="50"/>
                  </a:cubicBezTo>
                  <a:cubicBezTo>
                    <a:pt x="0" y="64"/>
                    <a:pt x="5" y="76"/>
                    <a:pt x="14" y="85"/>
                  </a:cubicBezTo>
                  <a:cubicBezTo>
                    <a:pt x="24" y="95"/>
                    <a:pt x="36" y="100"/>
                    <a:pt x="50" y="100"/>
                  </a:cubicBezTo>
                  <a:close/>
                  <a:moveTo>
                    <a:pt x="50" y="100"/>
                  </a:moveTo>
                  <a:cubicBezTo>
                    <a:pt x="50" y="100"/>
                    <a:pt x="50" y="100"/>
                    <a:pt x="50" y="10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8"/>
            <p:cNvSpPr>
              <a:spLocks noEditPoints="1"/>
            </p:cNvSpPr>
            <p:nvPr/>
          </p:nvSpPr>
          <p:spPr bwMode="auto">
            <a:xfrm>
              <a:off x="7859713" y="8723313"/>
              <a:ext cx="1382713" cy="852488"/>
            </a:xfrm>
            <a:custGeom>
              <a:avLst/>
              <a:gdLst>
                <a:gd name="T0" fmla="*/ 296 w 871"/>
                <a:gd name="T1" fmla="*/ 319 h 537"/>
                <a:gd name="T2" fmla="*/ 197 w 871"/>
                <a:gd name="T3" fmla="*/ 219 h 537"/>
                <a:gd name="T4" fmla="*/ 0 w 871"/>
                <a:gd name="T5" fmla="*/ 419 h 537"/>
                <a:gd name="T6" fmla="*/ 0 w 871"/>
                <a:gd name="T7" fmla="*/ 537 h 537"/>
                <a:gd name="T8" fmla="*/ 871 w 871"/>
                <a:gd name="T9" fmla="*/ 537 h 537"/>
                <a:gd name="T10" fmla="*/ 871 w 871"/>
                <a:gd name="T11" fmla="*/ 259 h 537"/>
                <a:gd name="T12" fmla="*/ 612 w 871"/>
                <a:gd name="T13" fmla="*/ 0 h 537"/>
                <a:gd name="T14" fmla="*/ 296 w 871"/>
                <a:gd name="T15" fmla="*/ 319 h 537"/>
                <a:gd name="T16" fmla="*/ 296 w 871"/>
                <a:gd name="T17" fmla="*/ 319 h 537"/>
                <a:gd name="T18" fmla="*/ 296 w 871"/>
                <a:gd name="T19" fmla="*/ 319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1" h="537">
                  <a:moveTo>
                    <a:pt x="296" y="319"/>
                  </a:moveTo>
                  <a:lnTo>
                    <a:pt x="197" y="219"/>
                  </a:lnTo>
                  <a:lnTo>
                    <a:pt x="0" y="419"/>
                  </a:lnTo>
                  <a:lnTo>
                    <a:pt x="0" y="537"/>
                  </a:lnTo>
                  <a:lnTo>
                    <a:pt x="871" y="537"/>
                  </a:lnTo>
                  <a:lnTo>
                    <a:pt x="871" y="259"/>
                  </a:lnTo>
                  <a:lnTo>
                    <a:pt x="612" y="0"/>
                  </a:lnTo>
                  <a:lnTo>
                    <a:pt x="296" y="319"/>
                  </a:lnTo>
                  <a:close/>
                  <a:moveTo>
                    <a:pt x="296" y="319"/>
                  </a:moveTo>
                  <a:lnTo>
                    <a:pt x="296"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49"/>
            <p:cNvSpPr>
              <a:spLocks noEditPoints="1"/>
            </p:cNvSpPr>
            <p:nvPr/>
          </p:nvSpPr>
          <p:spPr bwMode="auto">
            <a:xfrm>
              <a:off x="7859713" y="8723313"/>
              <a:ext cx="1382713" cy="852488"/>
            </a:xfrm>
            <a:custGeom>
              <a:avLst/>
              <a:gdLst>
                <a:gd name="T0" fmla="*/ 296 w 871"/>
                <a:gd name="T1" fmla="*/ 319 h 537"/>
                <a:gd name="T2" fmla="*/ 197 w 871"/>
                <a:gd name="T3" fmla="*/ 219 h 537"/>
                <a:gd name="T4" fmla="*/ 0 w 871"/>
                <a:gd name="T5" fmla="*/ 419 h 537"/>
                <a:gd name="T6" fmla="*/ 0 w 871"/>
                <a:gd name="T7" fmla="*/ 537 h 537"/>
                <a:gd name="T8" fmla="*/ 871 w 871"/>
                <a:gd name="T9" fmla="*/ 537 h 537"/>
                <a:gd name="T10" fmla="*/ 871 w 871"/>
                <a:gd name="T11" fmla="*/ 259 h 537"/>
                <a:gd name="T12" fmla="*/ 612 w 871"/>
                <a:gd name="T13" fmla="*/ 0 h 537"/>
                <a:gd name="T14" fmla="*/ 296 w 871"/>
                <a:gd name="T15" fmla="*/ 319 h 537"/>
                <a:gd name="T16" fmla="*/ 296 w 871"/>
                <a:gd name="T17" fmla="*/ 319 h 537"/>
                <a:gd name="T18" fmla="*/ 296 w 871"/>
                <a:gd name="T19" fmla="*/ 319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1" h="537">
                  <a:moveTo>
                    <a:pt x="296" y="319"/>
                  </a:moveTo>
                  <a:lnTo>
                    <a:pt x="197" y="219"/>
                  </a:lnTo>
                  <a:lnTo>
                    <a:pt x="0" y="419"/>
                  </a:lnTo>
                  <a:lnTo>
                    <a:pt x="0" y="537"/>
                  </a:lnTo>
                  <a:lnTo>
                    <a:pt x="871" y="537"/>
                  </a:lnTo>
                  <a:lnTo>
                    <a:pt x="871" y="259"/>
                  </a:lnTo>
                  <a:lnTo>
                    <a:pt x="612" y="0"/>
                  </a:lnTo>
                  <a:lnTo>
                    <a:pt x="296" y="319"/>
                  </a:lnTo>
                  <a:moveTo>
                    <a:pt x="296" y="319"/>
                  </a:moveTo>
                  <a:lnTo>
                    <a:pt x="296" y="31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1" name="Group 170"/>
          <p:cNvGrpSpPr/>
          <p:nvPr/>
        </p:nvGrpSpPr>
        <p:grpSpPr>
          <a:xfrm>
            <a:off x="4624896" y="7606445"/>
            <a:ext cx="720277" cy="624644"/>
            <a:chOff x="10383838" y="8077200"/>
            <a:chExt cx="1889125" cy="1638300"/>
          </a:xfrm>
          <a:solidFill>
            <a:schemeClr val="tx1"/>
          </a:solidFill>
        </p:grpSpPr>
        <p:sp>
          <p:nvSpPr>
            <p:cNvPr id="172" name="Freeform 353"/>
            <p:cNvSpPr>
              <a:spLocks noEditPoints="1"/>
            </p:cNvSpPr>
            <p:nvPr/>
          </p:nvSpPr>
          <p:spPr bwMode="auto">
            <a:xfrm>
              <a:off x="10383838" y="8077200"/>
              <a:ext cx="1889125" cy="1638300"/>
            </a:xfrm>
            <a:custGeom>
              <a:avLst/>
              <a:gdLst>
                <a:gd name="T0" fmla="*/ 481 w 501"/>
                <a:gd name="T1" fmla="*/ 86 h 434"/>
                <a:gd name="T2" fmla="*/ 434 w 501"/>
                <a:gd name="T3" fmla="*/ 67 h 434"/>
                <a:gd name="T4" fmla="*/ 375 w 501"/>
                <a:gd name="T5" fmla="*/ 67 h 434"/>
                <a:gd name="T6" fmla="*/ 362 w 501"/>
                <a:gd name="T7" fmla="*/ 31 h 434"/>
                <a:gd name="T8" fmla="*/ 344 w 501"/>
                <a:gd name="T9" fmla="*/ 9 h 434"/>
                <a:gd name="T10" fmla="*/ 317 w 501"/>
                <a:gd name="T11" fmla="*/ 0 h 434"/>
                <a:gd name="T12" fmla="*/ 184 w 501"/>
                <a:gd name="T13" fmla="*/ 0 h 434"/>
                <a:gd name="T14" fmla="*/ 157 w 501"/>
                <a:gd name="T15" fmla="*/ 9 h 434"/>
                <a:gd name="T16" fmla="*/ 138 w 501"/>
                <a:gd name="T17" fmla="*/ 31 h 434"/>
                <a:gd name="T18" fmla="*/ 125 w 501"/>
                <a:gd name="T19" fmla="*/ 67 h 434"/>
                <a:gd name="T20" fmla="*/ 67 w 501"/>
                <a:gd name="T21" fmla="*/ 67 h 434"/>
                <a:gd name="T22" fmla="*/ 20 w 501"/>
                <a:gd name="T23" fmla="*/ 86 h 434"/>
                <a:gd name="T24" fmla="*/ 0 w 501"/>
                <a:gd name="T25" fmla="*/ 133 h 434"/>
                <a:gd name="T26" fmla="*/ 0 w 501"/>
                <a:gd name="T27" fmla="*/ 367 h 434"/>
                <a:gd name="T28" fmla="*/ 20 w 501"/>
                <a:gd name="T29" fmla="*/ 414 h 434"/>
                <a:gd name="T30" fmla="*/ 67 w 501"/>
                <a:gd name="T31" fmla="*/ 434 h 434"/>
                <a:gd name="T32" fmla="*/ 434 w 501"/>
                <a:gd name="T33" fmla="*/ 434 h 434"/>
                <a:gd name="T34" fmla="*/ 481 w 501"/>
                <a:gd name="T35" fmla="*/ 414 h 434"/>
                <a:gd name="T36" fmla="*/ 501 w 501"/>
                <a:gd name="T37" fmla="*/ 367 h 434"/>
                <a:gd name="T38" fmla="*/ 501 w 501"/>
                <a:gd name="T39" fmla="*/ 133 h 434"/>
                <a:gd name="T40" fmla="*/ 481 w 501"/>
                <a:gd name="T41" fmla="*/ 86 h 434"/>
                <a:gd name="T42" fmla="*/ 333 w 501"/>
                <a:gd name="T43" fmla="*/ 333 h 434"/>
                <a:gd name="T44" fmla="*/ 250 w 501"/>
                <a:gd name="T45" fmla="*/ 367 h 434"/>
                <a:gd name="T46" fmla="*/ 168 w 501"/>
                <a:gd name="T47" fmla="*/ 333 h 434"/>
                <a:gd name="T48" fmla="*/ 133 w 501"/>
                <a:gd name="T49" fmla="*/ 250 h 434"/>
                <a:gd name="T50" fmla="*/ 168 w 501"/>
                <a:gd name="T51" fmla="*/ 168 h 434"/>
                <a:gd name="T52" fmla="*/ 250 w 501"/>
                <a:gd name="T53" fmla="*/ 133 h 434"/>
                <a:gd name="T54" fmla="*/ 333 w 501"/>
                <a:gd name="T55" fmla="*/ 168 h 434"/>
                <a:gd name="T56" fmla="*/ 367 w 501"/>
                <a:gd name="T57" fmla="*/ 250 h 434"/>
                <a:gd name="T58" fmla="*/ 333 w 501"/>
                <a:gd name="T59" fmla="*/ 333 h 434"/>
                <a:gd name="T60" fmla="*/ 333 w 501"/>
                <a:gd name="T61" fmla="*/ 333 h 434"/>
                <a:gd name="T62" fmla="*/ 333 w 501"/>
                <a:gd name="T63" fmla="*/ 33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1" h="434">
                  <a:moveTo>
                    <a:pt x="481" y="86"/>
                  </a:moveTo>
                  <a:cubicBezTo>
                    <a:pt x="468" y="73"/>
                    <a:pt x="452" y="67"/>
                    <a:pt x="434" y="67"/>
                  </a:cubicBezTo>
                  <a:cubicBezTo>
                    <a:pt x="375" y="67"/>
                    <a:pt x="375" y="67"/>
                    <a:pt x="375" y="67"/>
                  </a:cubicBezTo>
                  <a:cubicBezTo>
                    <a:pt x="362" y="31"/>
                    <a:pt x="362" y="31"/>
                    <a:pt x="362" y="31"/>
                  </a:cubicBezTo>
                  <a:cubicBezTo>
                    <a:pt x="359" y="23"/>
                    <a:pt x="353" y="15"/>
                    <a:pt x="344" y="9"/>
                  </a:cubicBezTo>
                  <a:cubicBezTo>
                    <a:pt x="335" y="3"/>
                    <a:pt x="326" y="0"/>
                    <a:pt x="317" y="0"/>
                  </a:cubicBezTo>
                  <a:cubicBezTo>
                    <a:pt x="184" y="0"/>
                    <a:pt x="184" y="0"/>
                    <a:pt x="184" y="0"/>
                  </a:cubicBezTo>
                  <a:cubicBezTo>
                    <a:pt x="174" y="0"/>
                    <a:pt x="165" y="3"/>
                    <a:pt x="157" y="9"/>
                  </a:cubicBezTo>
                  <a:cubicBezTo>
                    <a:pt x="148" y="15"/>
                    <a:pt x="142" y="23"/>
                    <a:pt x="138" y="31"/>
                  </a:cubicBezTo>
                  <a:cubicBezTo>
                    <a:pt x="125" y="67"/>
                    <a:pt x="125" y="67"/>
                    <a:pt x="125" y="67"/>
                  </a:cubicBezTo>
                  <a:cubicBezTo>
                    <a:pt x="67" y="67"/>
                    <a:pt x="67" y="67"/>
                    <a:pt x="67" y="67"/>
                  </a:cubicBezTo>
                  <a:cubicBezTo>
                    <a:pt x="48" y="67"/>
                    <a:pt x="33" y="73"/>
                    <a:pt x="20" y="86"/>
                  </a:cubicBezTo>
                  <a:cubicBezTo>
                    <a:pt x="7" y="99"/>
                    <a:pt x="0" y="115"/>
                    <a:pt x="0" y="133"/>
                  </a:cubicBezTo>
                  <a:cubicBezTo>
                    <a:pt x="0" y="367"/>
                    <a:pt x="0" y="367"/>
                    <a:pt x="0" y="367"/>
                  </a:cubicBezTo>
                  <a:cubicBezTo>
                    <a:pt x="0" y="386"/>
                    <a:pt x="7" y="401"/>
                    <a:pt x="20" y="414"/>
                  </a:cubicBezTo>
                  <a:cubicBezTo>
                    <a:pt x="33" y="427"/>
                    <a:pt x="48" y="434"/>
                    <a:pt x="67" y="434"/>
                  </a:cubicBezTo>
                  <a:cubicBezTo>
                    <a:pt x="434" y="434"/>
                    <a:pt x="434" y="434"/>
                    <a:pt x="434" y="434"/>
                  </a:cubicBezTo>
                  <a:cubicBezTo>
                    <a:pt x="452" y="434"/>
                    <a:pt x="468" y="427"/>
                    <a:pt x="481" y="414"/>
                  </a:cubicBezTo>
                  <a:cubicBezTo>
                    <a:pt x="494" y="401"/>
                    <a:pt x="501" y="386"/>
                    <a:pt x="501" y="367"/>
                  </a:cubicBezTo>
                  <a:cubicBezTo>
                    <a:pt x="501" y="133"/>
                    <a:pt x="501" y="133"/>
                    <a:pt x="501" y="133"/>
                  </a:cubicBezTo>
                  <a:cubicBezTo>
                    <a:pt x="501" y="115"/>
                    <a:pt x="494" y="99"/>
                    <a:pt x="481" y="86"/>
                  </a:cubicBezTo>
                  <a:close/>
                  <a:moveTo>
                    <a:pt x="333" y="333"/>
                  </a:moveTo>
                  <a:cubicBezTo>
                    <a:pt x="310" y="356"/>
                    <a:pt x="282" y="367"/>
                    <a:pt x="250" y="367"/>
                  </a:cubicBezTo>
                  <a:cubicBezTo>
                    <a:pt x="218" y="367"/>
                    <a:pt x="191" y="356"/>
                    <a:pt x="168" y="333"/>
                  </a:cubicBezTo>
                  <a:cubicBezTo>
                    <a:pt x="145" y="310"/>
                    <a:pt x="133" y="282"/>
                    <a:pt x="133" y="250"/>
                  </a:cubicBezTo>
                  <a:cubicBezTo>
                    <a:pt x="133" y="218"/>
                    <a:pt x="145" y="191"/>
                    <a:pt x="168" y="168"/>
                  </a:cubicBezTo>
                  <a:cubicBezTo>
                    <a:pt x="191" y="145"/>
                    <a:pt x="218" y="133"/>
                    <a:pt x="250" y="133"/>
                  </a:cubicBezTo>
                  <a:cubicBezTo>
                    <a:pt x="282" y="133"/>
                    <a:pt x="310" y="145"/>
                    <a:pt x="333" y="168"/>
                  </a:cubicBezTo>
                  <a:cubicBezTo>
                    <a:pt x="356" y="191"/>
                    <a:pt x="367" y="218"/>
                    <a:pt x="367" y="250"/>
                  </a:cubicBezTo>
                  <a:cubicBezTo>
                    <a:pt x="367" y="282"/>
                    <a:pt x="356" y="310"/>
                    <a:pt x="333" y="333"/>
                  </a:cubicBezTo>
                  <a:close/>
                  <a:moveTo>
                    <a:pt x="333" y="333"/>
                  </a:moveTo>
                  <a:cubicBezTo>
                    <a:pt x="333" y="333"/>
                    <a:pt x="333" y="333"/>
                    <a:pt x="333" y="3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54"/>
            <p:cNvSpPr>
              <a:spLocks noEditPoints="1"/>
            </p:cNvSpPr>
            <p:nvPr/>
          </p:nvSpPr>
          <p:spPr bwMode="auto">
            <a:xfrm>
              <a:off x="11044238" y="8737600"/>
              <a:ext cx="565150" cy="566738"/>
            </a:xfrm>
            <a:custGeom>
              <a:avLst/>
              <a:gdLst>
                <a:gd name="T0" fmla="*/ 75 w 150"/>
                <a:gd name="T1" fmla="*/ 0 h 150"/>
                <a:gd name="T2" fmla="*/ 22 w 150"/>
                <a:gd name="T3" fmla="*/ 22 h 150"/>
                <a:gd name="T4" fmla="*/ 0 w 150"/>
                <a:gd name="T5" fmla="*/ 75 h 150"/>
                <a:gd name="T6" fmla="*/ 22 w 150"/>
                <a:gd name="T7" fmla="*/ 128 h 150"/>
                <a:gd name="T8" fmla="*/ 75 w 150"/>
                <a:gd name="T9" fmla="*/ 150 h 150"/>
                <a:gd name="T10" fmla="*/ 128 w 150"/>
                <a:gd name="T11" fmla="*/ 128 h 150"/>
                <a:gd name="T12" fmla="*/ 150 w 150"/>
                <a:gd name="T13" fmla="*/ 75 h 150"/>
                <a:gd name="T14" fmla="*/ 128 w 150"/>
                <a:gd name="T15" fmla="*/ 22 h 150"/>
                <a:gd name="T16" fmla="*/ 75 w 150"/>
                <a:gd name="T17" fmla="*/ 0 h 150"/>
                <a:gd name="T18" fmla="*/ 75 w 150"/>
                <a:gd name="T19" fmla="*/ 0 h 150"/>
                <a:gd name="T20" fmla="*/ 75 w 150"/>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150">
                  <a:moveTo>
                    <a:pt x="75" y="0"/>
                  </a:moveTo>
                  <a:cubicBezTo>
                    <a:pt x="55" y="0"/>
                    <a:pt x="37" y="8"/>
                    <a:pt x="22" y="22"/>
                  </a:cubicBezTo>
                  <a:cubicBezTo>
                    <a:pt x="8" y="37"/>
                    <a:pt x="0" y="55"/>
                    <a:pt x="0" y="75"/>
                  </a:cubicBezTo>
                  <a:cubicBezTo>
                    <a:pt x="0" y="96"/>
                    <a:pt x="8" y="114"/>
                    <a:pt x="22" y="128"/>
                  </a:cubicBezTo>
                  <a:cubicBezTo>
                    <a:pt x="37" y="143"/>
                    <a:pt x="55" y="150"/>
                    <a:pt x="75" y="150"/>
                  </a:cubicBezTo>
                  <a:cubicBezTo>
                    <a:pt x="96" y="150"/>
                    <a:pt x="114" y="143"/>
                    <a:pt x="128" y="128"/>
                  </a:cubicBezTo>
                  <a:cubicBezTo>
                    <a:pt x="143" y="114"/>
                    <a:pt x="150" y="96"/>
                    <a:pt x="150" y="75"/>
                  </a:cubicBezTo>
                  <a:cubicBezTo>
                    <a:pt x="150" y="55"/>
                    <a:pt x="143" y="37"/>
                    <a:pt x="128" y="22"/>
                  </a:cubicBezTo>
                  <a:cubicBezTo>
                    <a:pt x="114" y="8"/>
                    <a:pt x="96" y="0"/>
                    <a:pt x="75" y="0"/>
                  </a:cubicBezTo>
                  <a:close/>
                  <a:moveTo>
                    <a:pt x="75" y="0"/>
                  </a:moveTo>
                  <a:cubicBezTo>
                    <a:pt x="75" y="0"/>
                    <a:pt x="75" y="0"/>
                    <a:pt x="7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4" name="Group 173"/>
          <p:cNvGrpSpPr/>
          <p:nvPr/>
        </p:nvGrpSpPr>
        <p:grpSpPr>
          <a:xfrm>
            <a:off x="5911582" y="7634288"/>
            <a:ext cx="568959" cy="568959"/>
            <a:chOff x="13668375" y="8128000"/>
            <a:chExt cx="1492251" cy="1492251"/>
          </a:xfrm>
          <a:solidFill>
            <a:schemeClr val="tx1"/>
          </a:solidFill>
        </p:grpSpPr>
        <p:sp>
          <p:nvSpPr>
            <p:cNvPr id="175" name="Freeform 358"/>
            <p:cNvSpPr>
              <a:spLocks noEditPoints="1"/>
            </p:cNvSpPr>
            <p:nvPr/>
          </p:nvSpPr>
          <p:spPr bwMode="auto">
            <a:xfrm>
              <a:off x="13668375" y="8393113"/>
              <a:ext cx="1228725" cy="1227138"/>
            </a:xfrm>
            <a:custGeom>
              <a:avLst/>
              <a:gdLst>
                <a:gd name="T0" fmla="*/ 0 w 325"/>
                <a:gd name="T1" fmla="*/ 217 h 325"/>
                <a:gd name="T2" fmla="*/ 0 w 325"/>
                <a:gd name="T3" fmla="*/ 325 h 325"/>
                <a:gd name="T4" fmla="*/ 108 w 325"/>
                <a:gd name="T5" fmla="*/ 325 h 325"/>
                <a:gd name="T6" fmla="*/ 325 w 325"/>
                <a:gd name="T7" fmla="*/ 108 h 325"/>
                <a:gd name="T8" fmla="*/ 217 w 325"/>
                <a:gd name="T9" fmla="*/ 0 h 325"/>
                <a:gd name="T10" fmla="*/ 0 w 325"/>
                <a:gd name="T11" fmla="*/ 217 h 325"/>
                <a:gd name="T12" fmla="*/ 95 w 325"/>
                <a:gd name="T13" fmla="*/ 292 h 325"/>
                <a:gd name="T14" fmla="*/ 67 w 325"/>
                <a:gd name="T15" fmla="*/ 292 h 325"/>
                <a:gd name="T16" fmla="*/ 67 w 325"/>
                <a:gd name="T17" fmla="*/ 258 h 325"/>
                <a:gd name="T18" fmla="*/ 33 w 325"/>
                <a:gd name="T19" fmla="*/ 258 h 325"/>
                <a:gd name="T20" fmla="*/ 33 w 325"/>
                <a:gd name="T21" fmla="*/ 230 h 325"/>
                <a:gd name="T22" fmla="*/ 57 w 325"/>
                <a:gd name="T23" fmla="*/ 207 h 325"/>
                <a:gd name="T24" fmla="*/ 118 w 325"/>
                <a:gd name="T25" fmla="*/ 268 h 325"/>
                <a:gd name="T26" fmla="*/ 95 w 325"/>
                <a:gd name="T27" fmla="*/ 292 h 325"/>
                <a:gd name="T28" fmla="*/ 225 w 325"/>
                <a:gd name="T29" fmla="*/ 44 h 325"/>
                <a:gd name="T30" fmla="*/ 231 w 325"/>
                <a:gd name="T31" fmla="*/ 50 h 325"/>
                <a:gd name="T32" fmla="*/ 229 w 325"/>
                <a:gd name="T33" fmla="*/ 54 h 325"/>
                <a:gd name="T34" fmla="*/ 88 w 325"/>
                <a:gd name="T35" fmla="*/ 195 h 325"/>
                <a:gd name="T36" fmla="*/ 83 w 325"/>
                <a:gd name="T37" fmla="*/ 197 h 325"/>
                <a:gd name="T38" fmla="*/ 78 w 325"/>
                <a:gd name="T39" fmla="*/ 191 h 325"/>
                <a:gd name="T40" fmla="*/ 80 w 325"/>
                <a:gd name="T41" fmla="*/ 187 h 325"/>
                <a:gd name="T42" fmla="*/ 221 w 325"/>
                <a:gd name="T43" fmla="*/ 46 h 325"/>
                <a:gd name="T44" fmla="*/ 225 w 325"/>
                <a:gd name="T45" fmla="*/ 44 h 325"/>
                <a:gd name="T46" fmla="*/ 225 w 325"/>
                <a:gd name="T47" fmla="*/ 44 h 325"/>
                <a:gd name="T48" fmla="*/ 225 w 325"/>
                <a:gd name="T49" fmla="*/ 44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5" h="325">
                  <a:moveTo>
                    <a:pt x="0" y="217"/>
                  </a:moveTo>
                  <a:cubicBezTo>
                    <a:pt x="0" y="325"/>
                    <a:pt x="0" y="325"/>
                    <a:pt x="0" y="325"/>
                  </a:cubicBezTo>
                  <a:cubicBezTo>
                    <a:pt x="108" y="325"/>
                    <a:pt x="108" y="325"/>
                    <a:pt x="108" y="325"/>
                  </a:cubicBezTo>
                  <a:cubicBezTo>
                    <a:pt x="325" y="108"/>
                    <a:pt x="325" y="108"/>
                    <a:pt x="325" y="108"/>
                  </a:cubicBezTo>
                  <a:cubicBezTo>
                    <a:pt x="217" y="0"/>
                    <a:pt x="217" y="0"/>
                    <a:pt x="217" y="0"/>
                  </a:cubicBezTo>
                  <a:lnTo>
                    <a:pt x="0" y="217"/>
                  </a:lnTo>
                  <a:close/>
                  <a:moveTo>
                    <a:pt x="95" y="292"/>
                  </a:moveTo>
                  <a:cubicBezTo>
                    <a:pt x="67" y="292"/>
                    <a:pt x="67" y="292"/>
                    <a:pt x="67" y="292"/>
                  </a:cubicBezTo>
                  <a:cubicBezTo>
                    <a:pt x="67" y="258"/>
                    <a:pt x="67" y="258"/>
                    <a:pt x="67" y="258"/>
                  </a:cubicBezTo>
                  <a:cubicBezTo>
                    <a:pt x="33" y="258"/>
                    <a:pt x="33" y="258"/>
                    <a:pt x="33" y="258"/>
                  </a:cubicBezTo>
                  <a:cubicBezTo>
                    <a:pt x="33" y="230"/>
                    <a:pt x="33" y="230"/>
                    <a:pt x="33" y="230"/>
                  </a:cubicBezTo>
                  <a:cubicBezTo>
                    <a:pt x="57" y="207"/>
                    <a:pt x="57" y="207"/>
                    <a:pt x="57" y="207"/>
                  </a:cubicBezTo>
                  <a:cubicBezTo>
                    <a:pt x="118" y="268"/>
                    <a:pt x="118" y="268"/>
                    <a:pt x="118" y="268"/>
                  </a:cubicBezTo>
                  <a:lnTo>
                    <a:pt x="95" y="292"/>
                  </a:lnTo>
                  <a:close/>
                  <a:moveTo>
                    <a:pt x="225" y="44"/>
                  </a:moveTo>
                  <a:cubicBezTo>
                    <a:pt x="229" y="44"/>
                    <a:pt x="231" y="46"/>
                    <a:pt x="231" y="50"/>
                  </a:cubicBezTo>
                  <a:cubicBezTo>
                    <a:pt x="231" y="51"/>
                    <a:pt x="230" y="53"/>
                    <a:pt x="229" y="54"/>
                  </a:cubicBezTo>
                  <a:cubicBezTo>
                    <a:pt x="88" y="195"/>
                    <a:pt x="88" y="195"/>
                    <a:pt x="88" y="195"/>
                  </a:cubicBezTo>
                  <a:cubicBezTo>
                    <a:pt x="87" y="197"/>
                    <a:pt x="85" y="197"/>
                    <a:pt x="83" y="197"/>
                  </a:cubicBezTo>
                  <a:cubicBezTo>
                    <a:pt x="80" y="197"/>
                    <a:pt x="78" y="195"/>
                    <a:pt x="78" y="191"/>
                  </a:cubicBezTo>
                  <a:cubicBezTo>
                    <a:pt x="78" y="190"/>
                    <a:pt x="78" y="188"/>
                    <a:pt x="80" y="187"/>
                  </a:cubicBezTo>
                  <a:cubicBezTo>
                    <a:pt x="221" y="46"/>
                    <a:pt x="221" y="46"/>
                    <a:pt x="221" y="46"/>
                  </a:cubicBezTo>
                  <a:cubicBezTo>
                    <a:pt x="222" y="45"/>
                    <a:pt x="224" y="44"/>
                    <a:pt x="225" y="44"/>
                  </a:cubicBezTo>
                  <a:close/>
                  <a:moveTo>
                    <a:pt x="225" y="44"/>
                  </a:moveTo>
                  <a:cubicBezTo>
                    <a:pt x="225" y="44"/>
                    <a:pt x="225" y="44"/>
                    <a:pt x="225"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359"/>
            <p:cNvSpPr>
              <a:spLocks noEditPoints="1"/>
            </p:cNvSpPr>
            <p:nvPr/>
          </p:nvSpPr>
          <p:spPr bwMode="auto">
            <a:xfrm>
              <a:off x="14552613" y="8128000"/>
              <a:ext cx="608013" cy="608013"/>
            </a:xfrm>
            <a:custGeom>
              <a:avLst/>
              <a:gdLst>
                <a:gd name="T0" fmla="*/ 151 w 161"/>
                <a:gd name="T1" fmla="*/ 71 h 161"/>
                <a:gd name="T2" fmla="*/ 90 w 161"/>
                <a:gd name="T3" fmla="*/ 10 h 161"/>
                <a:gd name="T4" fmla="*/ 66 w 161"/>
                <a:gd name="T5" fmla="*/ 0 h 161"/>
                <a:gd name="T6" fmla="*/ 43 w 161"/>
                <a:gd name="T7" fmla="*/ 10 h 161"/>
                <a:gd name="T8" fmla="*/ 0 w 161"/>
                <a:gd name="T9" fmla="*/ 53 h 161"/>
                <a:gd name="T10" fmla="*/ 108 w 161"/>
                <a:gd name="T11" fmla="*/ 161 h 161"/>
                <a:gd name="T12" fmla="*/ 151 w 161"/>
                <a:gd name="T13" fmla="*/ 118 h 161"/>
                <a:gd name="T14" fmla="*/ 161 w 161"/>
                <a:gd name="T15" fmla="*/ 95 h 161"/>
                <a:gd name="T16" fmla="*/ 151 w 161"/>
                <a:gd name="T17" fmla="*/ 71 h 161"/>
                <a:gd name="T18" fmla="*/ 151 w 161"/>
                <a:gd name="T19" fmla="*/ 71 h 161"/>
                <a:gd name="T20" fmla="*/ 151 w 161"/>
                <a:gd name="T21"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61">
                  <a:moveTo>
                    <a:pt x="151" y="71"/>
                  </a:moveTo>
                  <a:cubicBezTo>
                    <a:pt x="90" y="10"/>
                    <a:pt x="90" y="10"/>
                    <a:pt x="90" y="10"/>
                  </a:cubicBezTo>
                  <a:cubicBezTo>
                    <a:pt x="83" y="3"/>
                    <a:pt x="76" y="0"/>
                    <a:pt x="66" y="0"/>
                  </a:cubicBezTo>
                  <a:cubicBezTo>
                    <a:pt x="57" y="0"/>
                    <a:pt x="49" y="3"/>
                    <a:pt x="43" y="10"/>
                  </a:cubicBezTo>
                  <a:cubicBezTo>
                    <a:pt x="0" y="53"/>
                    <a:pt x="0" y="53"/>
                    <a:pt x="0" y="53"/>
                  </a:cubicBezTo>
                  <a:cubicBezTo>
                    <a:pt x="108" y="161"/>
                    <a:pt x="108" y="161"/>
                    <a:pt x="108" y="161"/>
                  </a:cubicBezTo>
                  <a:cubicBezTo>
                    <a:pt x="151" y="118"/>
                    <a:pt x="151" y="118"/>
                    <a:pt x="151" y="118"/>
                  </a:cubicBezTo>
                  <a:cubicBezTo>
                    <a:pt x="158" y="112"/>
                    <a:pt x="161" y="104"/>
                    <a:pt x="161" y="95"/>
                  </a:cubicBezTo>
                  <a:cubicBezTo>
                    <a:pt x="161" y="86"/>
                    <a:pt x="158" y="78"/>
                    <a:pt x="151" y="71"/>
                  </a:cubicBezTo>
                  <a:close/>
                  <a:moveTo>
                    <a:pt x="151" y="71"/>
                  </a:moveTo>
                  <a:cubicBezTo>
                    <a:pt x="151" y="71"/>
                    <a:pt x="151" y="71"/>
                    <a:pt x="151" y="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7" name="Freeform 363"/>
          <p:cNvSpPr>
            <a:spLocks noEditPoints="1"/>
          </p:cNvSpPr>
          <p:nvPr/>
        </p:nvSpPr>
        <p:spPr bwMode="auto">
          <a:xfrm>
            <a:off x="7166577" y="7628443"/>
            <a:ext cx="580649" cy="580649"/>
          </a:xfrm>
          <a:custGeom>
            <a:avLst/>
            <a:gdLst>
              <a:gd name="T0" fmla="*/ 395 w 400"/>
              <a:gd name="T1" fmla="*/ 111 h 400"/>
              <a:gd name="T2" fmla="*/ 383 w 400"/>
              <a:gd name="T3" fmla="*/ 91 h 400"/>
              <a:gd name="T4" fmla="*/ 310 w 400"/>
              <a:gd name="T5" fmla="*/ 18 h 400"/>
              <a:gd name="T6" fmla="*/ 290 w 400"/>
              <a:gd name="T7" fmla="*/ 5 h 400"/>
              <a:gd name="T8" fmla="*/ 267 w 400"/>
              <a:gd name="T9" fmla="*/ 0 h 400"/>
              <a:gd name="T10" fmla="*/ 25 w 400"/>
              <a:gd name="T11" fmla="*/ 0 h 400"/>
              <a:gd name="T12" fmla="*/ 7 w 400"/>
              <a:gd name="T13" fmla="*/ 7 h 400"/>
              <a:gd name="T14" fmla="*/ 0 w 400"/>
              <a:gd name="T15" fmla="*/ 25 h 400"/>
              <a:gd name="T16" fmla="*/ 0 w 400"/>
              <a:gd name="T17" fmla="*/ 375 h 400"/>
              <a:gd name="T18" fmla="*/ 7 w 400"/>
              <a:gd name="T19" fmla="*/ 393 h 400"/>
              <a:gd name="T20" fmla="*/ 25 w 400"/>
              <a:gd name="T21" fmla="*/ 400 h 400"/>
              <a:gd name="T22" fmla="*/ 375 w 400"/>
              <a:gd name="T23" fmla="*/ 400 h 400"/>
              <a:gd name="T24" fmla="*/ 393 w 400"/>
              <a:gd name="T25" fmla="*/ 393 h 400"/>
              <a:gd name="T26" fmla="*/ 400 w 400"/>
              <a:gd name="T27" fmla="*/ 375 h 400"/>
              <a:gd name="T28" fmla="*/ 400 w 400"/>
              <a:gd name="T29" fmla="*/ 133 h 400"/>
              <a:gd name="T30" fmla="*/ 395 w 400"/>
              <a:gd name="T31" fmla="*/ 111 h 400"/>
              <a:gd name="T32" fmla="*/ 167 w 400"/>
              <a:gd name="T33" fmla="*/ 42 h 400"/>
              <a:gd name="T34" fmla="*/ 169 w 400"/>
              <a:gd name="T35" fmla="*/ 36 h 400"/>
              <a:gd name="T36" fmla="*/ 175 w 400"/>
              <a:gd name="T37" fmla="*/ 33 h 400"/>
              <a:gd name="T38" fmla="*/ 225 w 400"/>
              <a:gd name="T39" fmla="*/ 33 h 400"/>
              <a:gd name="T40" fmla="*/ 231 w 400"/>
              <a:gd name="T41" fmla="*/ 36 h 400"/>
              <a:gd name="T42" fmla="*/ 234 w 400"/>
              <a:gd name="T43" fmla="*/ 42 h 400"/>
              <a:gd name="T44" fmla="*/ 234 w 400"/>
              <a:gd name="T45" fmla="*/ 125 h 400"/>
              <a:gd name="T46" fmla="*/ 231 w 400"/>
              <a:gd name="T47" fmla="*/ 131 h 400"/>
              <a:gd name="T48" fmla="*/ 225 w 400"/>
              <a:gd name="T49" fmla="*/ 133 h 400"/>
              <a:gd name="T50" fmla="*/ 175 w 400"/>
              <a:gd name="T51" fmla="*/ 133 h 400"/>
              <a:gd name="T52" fmla="*/ 169 w 400"/>
              <a:gd name="T53" fmla="*/ 131 h 400"/>
              <a:gd name="T54" fmla="*/ 167 w 400"/>
              <a:gd name="T55" fmla="*/ 125 h 400"/>
              <a:gd name="T56" fmla="*/ 167 w 400"/>
              <a:gd name="T57" fmla="*/ 42 h 400"/>
              <a:gd name="T58" fmla="*/ 300 w 400"/>
              <a:gd name="T59" fmla="*/ 367 h 400"/>
              <a:gd name="T60" fmla="*/ 100 w 400"/>
              <a:gd name="T61" fmla="*/ 367 h 400"/>
              <a:gd name="T62" fmla="*/ 100 w 400"/>
              <a:gd name="T63" fmla="*/ 267 h 400"/>
              <a:gd name="T64" fmla="*/ 300 w 400"/>
              <a:gd name="T65" fmla="*/ 267 h 400"/>
              <a:gd name="T66" fmla="*/ 300 w 400"/>
              <a:gd name="T67" fmla="*/ 367 h 400"/>
              <a:gd name="T68" fmla="*/ 367 w 400"/>
              <a:gd name="T69" fmla="*/ 367 h 400"/>
              <a:gd name="T70" fmla="*/ 334 w 400"/>
              <a:gd name="T71" fmla="*/ 367 h 400"/>
              <a:gd name="T72" fmla="*/ 334 w 400"/>
              <a:gd name="T73" fmla="*/ 259 h 400"/>
              <a:gd name="T74" fmla="*/ 326 w 400"/>
              <a:gd name="T75" fmla="*/ 241 h 400"/>
              <a:gd name="T76" fmla="*/ 309 w 400"/>
              <a:gd name="T77" fmla="*/ 234 h 400"/>
              <a:gd name="T78" fmla="*/ 92 w 400"/>
              <a:gd name="T79" fmla="*/ 234 h 400"/>
              <a:gd name="T80" fmla="*/ 74 w 400"/>
              <a:gd name="T81" fmla="*/ 241 h 400"/>
              <a:gd name="T82" fmla="*/ 67 w 400"/>
              <a:gd name="T83" fmla="*/ 259 h 400"/>
              <a:gd name="T84" fmla="*/ 67 w 400"/>
              <a:gd name="T85" fmla="*/ 367 h 400"/>
              <a:gd name="T86" fmla="*/ 33 w 400"/>
              <a:gd name="T87" fmla="*/ 367 h 400"/>
              <a:gd name="T88" fmla="*/ 33 w 400"/>
              <a:gd name="T89" fmla="*/ 33 h 400"/>
              <a:gd name="T90" fmla="*/ 67 w 400"/>
              <a:gd name="T91" fmla="*/ 33 h 400"/>
              <a:gd name="T92" fmla="*/ 67 w 400"/>
              <a:gd name="T93" fmla="*/ 142 h 400"/>
              <a:gd name="T94" fmla="*/ 74 w 400"/>
              <a:gd name="T95" fmla="*/ 160 h 400"/>
              <a:gd name="T96" fmla="*/ 92 w 400"/>
              <a:gd name="T97" fmla="*/ 167 h 400"/>
              <a:gd name="T98" fmla="*/ 242 w 400"/>
              <a:gd name="T99" fmla="*/ 167 h 400"/>
              <a:gd name="T100" fmla="*/ 260 w 400"/>
              <a:gd name="T101" fmla="*/ 160 h 400"/>
              <a:gd name="T102" fmla="*/ 267 w 400"/>
              <a:gd name="T103" fmla="*/ 142 h 400"/>
              <a:gd name="T104" fmla="*/ 267 w 400"/>
              <a:gd name="T105" fmla="*/ 33 h 400"/>
              <a:gd name="T106" fmla="*/ 277 w 400"/>
              <a:gd name="T107" fmla="*/ 36 h 400"/>
              <a:gd name="T108" fmla="*/ 286 w 400"/>
              <a:gd name="T109" fmla="*/ 41 h 400"/>
              <a:gd name="T110" fmla="*/ 359 w 400"/>
              <a:gd name="T111" fmla="*/ 114 h 400"/>
              <a:gd name="T112" fmla="*/ 364 w 400"/>
              <a:gd name="T113" fmla="*/ 123 h 400"/>
              <a:gd name="T114" fmla="*/ 367 w 400"/>
              <a:gd name="T115" fmla="*/ 133 h 400"/>
              <a:gd name="T116" fmla="*/ 367 w 400"/>
              <a:gd name="T117" fmla="*/ 367 h 400"/>
              <a:gd name="T118" fmla="*/ 367 w 400"/>
              <a:gd name="T119" fmla="*/ 367 h 400"/>
              <a:gd name="T120" fmla="*/ 367 w 400"/>
              <a:gd name="T121" fmla="*/ 36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0" h="400">
                <a:moveTo>
                  <a:pt x="395" y="111"/>
                </a:moveTo>
                <a:cubicBezTo>
                  <a:pt x="392" y="102"/>
                  <a:pt x="388" y="96"/>
                  <a:pt x="383" y="91"/>
                </a:cubicBezTo>
                <a:cubicBezTo>
                  <a:pt x="310" y="18"/>
                  <a:pt x="310" y="18"/>
                  <a:pt x="310" y="18"/>
                </a:cubicBezTo>
                <a:cubicBezTo>
                  <a:pt x="305" y="13"/>
                  <a:pt x="298" y="9"/>
                  <a:pt x="290" y="5"/>
                </a:cubicBezTo>
                <a:cubicBezTo>
                  <a:pt x="282" y="2"/>
                  <a:pt x="274" y="0"/>
                  <a:pt x="267" y="0"/>
                </a:cubicBezTo>
                <a:cubicBezTo>
                  <a:pt x="25" y="0"/>
                  <a:pt x="25" y="0"/>
                  <a:pt x="25" y="0"/>
                </a:cubicBezTo>
                <a:cubicBezTo>
                  <a:pt x="18" y="0"/>
                  <a:pt x="12" y="2"/>
                  <a:pt x="7" y="7"/>
                </a:cubicBezTo>
                <a:cubicBezTo>
                  <a:pt x="2" y="12"/>
                  <a:pt x="0" y="18"/>
                  <a:pt x="0" y="25"/>
                </a:cubicBezTo>
                <a:cubicBezTo>
                  <a:pt x="0" y="375"/>
                  <a:pt x="0" y="375"/>
                  <a:pt x="0" y="375"/>
                </a:cubicBezTo>
                <a:cubicBezTo>
                  <a:pt x="0" y="382"/>
                  <a:pt x="2" y="388"/>
                  <a:pt x="7" y="393"/>
                </a:cubicBezTo>
                <a:cubicBezTo>
                  <a:pt x="12" y="398"/>
                  <a:pt x="18" y="400"/>
                  <a:pt x="25" y="400"/>
                </a:cubicBezTo>
                <a:cubicBezTo>
                  <a:pt x="375" y="400"/>
                  <a:pt x="375" y="400"/>
                  <a:pt x="375" y="400"/>
                </a:cubicBezTo>
                <a:cubicBezTo>
                  <a:pt x="382" y="400"/>
                  <a:pt x="388" y="398"/>
                  <a:pt x="393" y="393"/>
                </a:cubicBezTo>
                <a:cubicBezTo>
                  <a:pt x="398" y="388"/>
                  <a:pt x="400" y="382"/>
                  <a:pt x="400" y="375"/>
                </a:cubicBezTo>
                <a:cubicBezTo>
                  <a:pt x="400" y="133"/>
                  <a:pt x="400" y="133"/>
                  <a:pt x="400" y="133"/>
                </a:cubicBezTo>
                <a:cubicBezTo>
                  <a:pt x="400" y="127"/>
                  <a:pt x="399" y="119"/>
                  <a:pt x="395" y="111"/>
                </a:cubicBezTo>
                <a:close/>
                <a:moveTo>
                  <a:pt x="167" y="42"/>
                </a:moveTo>
                <a:cubicBezTo>
                  <a:pt x="167" y="39"/>
                  <a:pt x="168" y="37"/>
                  <a:pt x="169" y="36"/>
                </a:cubicBezTo>
                <a:cubicBezTo>
                  <a:pt x="171" y="34"/>
                  <a:pt x="173" y="33"/>
                  <a:pt x="175" y="33"/>
                </a:cubicBezTo>
                <a:cubicBezTo>
                  <a:pt x="225" y="33"/>
                  <a:pt x="225" y="33"/>
                  <a:pt x="225" y="33"/>
                </a:cubicBezTo>
                <a:cubicBezTo>
                  <a:pt x="228" y="33"/>
                  <a:pt x="229" y="34"/>
                  <a:pt x="231" y="36"/>
                </a:cubicBezTo>
                <a:cubicBezTo>
                  <a:pt x="233" y="37"/>
                  <a:pt x="234" y="39"/>
                  <a:pt x="234" y="42"/>
                </a:cubicBezTo>
                <a:cubicBezTo>
                  <a:pt x="234" y="125"/>
                  <a:pt x="234" y="125"/>
                  <a:pt x="234" y="125"/>
                </a:cubicBezTo>
                <a:cubicBezTo>
                  <a:pt x="234" y="127"/>
                  <a:pt x="233" y="129"/>
                  <a:pt x="231" y="131"/>
                </a:cubicBezTo>
                <a:cubicBezTo>
                  <a:pt x="229" y="133"/>
                  <a:pt x="228" y="133"/>
                  <a:pt x="225" y="133"/>
                </a:cubicBezTo>
                <a:cubicBezTo>
                  <a:pt x="175" y="133"/>
                  <a:pt x="175" y="133"/>
                  <a:pt x="175" y="133"/>
                </a:cubicBezTo>
                <a:cubicBezTo>
                  <a:pt x="173" y="133"/>
                  <a:pt x="171" y="133"/>
                  <a:pt x="169" y="131"/>
                </a:cubicBezTo>
                <a:cubicBezTo>
                  <a:pt x="168" y="129"/>
                  <a:pt x="167" y="127"/>
                  <a:pt x="167" y="125"/>
                </a:cubicBezTo>
                <a:lnTo>
                  <a:pt x="167" y="42"/>
                </a:lnTo>
                <a:close/>
                <a:moveTo>
                  <a:pt x="300" y="367"/>
                </a:moveTo>
                <a:cubicBezTo>
                  <a:pt x="100" y="367"/>
                  <a:pt x="100" y="367"/>
                  <a:pt x="100" y="367"/>
                </a:cubicBezTo>
                <a:cubicBezTo>
                  <a:pt x="100" y="267"/>
                  <a:pt x="100" y="267"/>
                  <a:pt x="100" y="267"/>
                </a:cubicBezTo>
                <a:cubicBezTo>
                  <a:pt x="300" y="267"/>
                  <a:pt x="300" y="267"/>
                  <a:pt x="300" y="267"/>
                </a:cubicBezTo>
                <a:lnTo>
                  <a:pt x="300" y="367"/>
                </a:lnTo>
                <a:close/>
                <a:moveTo>
                  <a:pt x="367" y="367"/>
                </a:moveTo>
                <a:cubicBezTo>
                  <a:pt x="334" y="367"/>
                  <a:pt x="334" y="367"/>
                  <a:pt x="334" y="367"/>
                </a:cubicBezTo>
                <a:cubicBezTo>
                  <a:pt x="334" y="259"/>
                  <a:pt x="334" y="259"/>
                  <a:pt x="334" y="259"/>
                </a:cubicBezTo>
                <a:cubicBezTo>
                  <a:pt x="334" y="252"/>
                  <a:pt x="331" y="246"/>
                  <a:pt x="326" y="241"/>
                </a:cubicBezTo>
                <a:cubicBezTo>
                  <a:pt x="322" y="236"/>
                  <a:pt x="316" y="234"/>
                  <a:pt x="309" y="234"/>
                </a:cubicBezTo>
                <a:cubicBezTo>
                  <a:pt x="92" y="234"/>
                  <a:pt x="92" y="234"/>
                  <a:pt x="92" y="234"/>
                </a:cubicBezTo>
                <a:cubicBezTo>
                  <a:pt x="85" y="234"/>
                  <a:pt x="79" y="236"/>
                  <a:pt x="74" y="241"/>
                </a:cubicBezTo>
                <a:cubicBezTo>
                  <a:pt x="69" y="246"/>
                  <a:pt x="67" y="252"/>
                  <a:pt x="67" y="259"/>
                </a:cubicBezTo>
                <a:cubicBezTo>
                  <a:pt x="67" y="367"/>
                  <a:pt x="67" y="367"/>
                  <a:pt x="67" y="367"/>
                </a:cubicBezTo>
                <a:cubicBezTo>
                  <a:pt x="33" y="367"/>
                  <a:pt x="33" y="367"/>
                  <a:pt x="33" y="367"/>
                </a:cubicBezTo>
                <a:cubicBezTo>
                  <a:pt x="33" y="33"/>
                  <a:pt x="33" y="33"/>
                  <a:pt x="33" y="33"/>
                </a:cubicBezTo>
                <a:cubicBezTo>
                  <a:pt x="67" y="33"/>
                  <a:pt x="67" y="33"/>
                  <a:pt x="67" y="33"/>
                </a:cubicBezTo>
                <a:cubicBezTo>
                  <a:pt x="67" y="142"/>
                  <a:pt x="67" y="142"/>
                  <a:pt x="67" y="142"/>
                </a:cubicBezTo>
                <a:cubicBezTo>
                  <a:pt x="67" y="149"/>
                  <a:pt x="69" y="155"/>
                  <a:pt x="74" y="160"/>
                </a:cubicBezTo>
                <a:cubicBezTo>
                  <a:pt x="79" y="164"/>
                  <a:pt x="85" y="167"/>
                  <a:pt x="92" y="167"/>
                </a:cubicBezTo>
                <a:cubicBezTo>
                  <a:pt x="242" y="167"/>
                  <a:pt x="242" y="167"/>
                  <a:pt x="242" y="167"/>
                </a:cubicBezTo>
                <a:cubicBezTo>
                  <a:pt x="249" y="167"/>
                  <a:pt x="255" y="164"/>
                  <a:pt x="260" y="160"/>
                </a:cubicBezTo>
                <a:cubicBezTo>
                  <a:pt x="265" y="155"/>
                  <a:pt x="267" y="149"/>
                  <a:pt x="267" y="142"/>
                </a:cubicBezTo>
                <a:cubicBezTo>
                  <a:pt x="267" y="33"/>
                  <a:pt x="267" y="33"/>
                  <a:pt x="267" y="33"/>
                </a:cubicBezTo>
                <a:cubicBezTo>
                  <a:pt x="270" y="33"/>
                  <a:pt x="273" y="34"/>
                  <a:pt x="277" y="36"/>
                </a:cubicBezTo>
                <a:cubicBezTo>
                  <a:pt x="281" y="38"/>
                  <a:pt x="284" y="39"/>
                  <a:pt x="286" y="41"/>
                </a:cubicBezTo>
                <a:cubicBezTo>
                  <a:pt x="359" y="114"/>
                  <a:pt x="359" y="114"/>
                  <a:pt x="359" y="114"/>
                </a:cubicBezTo>
                <a:cubicBezTo>
                  <a:pt x="361" y="116"/>
                  <a:pt x="363" y="119"/>
                  <a:pt x="364" y="123"/>
                </a:cubicBezTo>
                <a:cubicBezTo>
                  <a:pt x="366" y="128"/>
                  <a:pt x="367" y="131"/>
                  <a:pt x="367" y="133"/>
                </a:cubicBezTo>
                <a:lnTo>
                  <a:pt x="367" y="367"/>
                </a:lnTo>
                <a:close/>
                <a:moveTo>
                  <a:pt x="367" y="367"/>
                </a:moveTo>
                <a:cubicBezTo>
                  <a:pt x="367" y="367"/>
                  <a:pt x="367" y="367"/>
                  <a:pt x="367" y="36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8" name="Group 177"/>
          <p:cNvGrpSpPr/>
          <p:nvPr/>
        </p:nvGrpSpPr>
        <p:grpSpPr>
          <a:xfrm>
            <a:off x="4600599" y="5423740"/>
            <a:ext cx="768871" cy="605945"/>
            <a:chOff x="6342063" y="8377238"/>
            <a:chExt cx="1760537" cy="1387475"/>
          </a:xfrm>
          <a:solidFill>
            <a:schemeClr val="tx1"/>
          </a:solidFill>
        </p:grpSpPr>
        <p:sp>
          <p:nvSpPr>
            <p:cNvPr id="179" name="Freeform 367"/>
            <p:cNvSpPr>
              <a:spLocks noEditPoints="1"/>
            </p:cNvSpPr>
            <p:nvPr/>
          </p:nvSpPr>
          <p:spPr bwMode="auto">
            <a:xfrm>
              <a:off x="6342063" y="8377238"/>
              <a:ext cx="1384300" cy="1133475"/>
            </a:xfrm>
            <a:custGeom>
              <a:avLst/>
              <a:gdLst>
                <a:gd name="T0" fmla="*/ 276 w 367"/>
                <a:gd name="T1" fmla="*/ 249 h 300"/>
                <a:gd name="T2" fmla="*/ 343 w 367"/>
                <a:gd name="T3" fmla="*/ 200 h 300"/>
                <a:gd name="T4" fmla="*/ 367 w 367"/>
                <a:gd name="T5" fmla="*/ 133 h 300"/>
                <a:gd name="T6" fmla="*/ 343 w 367"/>
                <a:gd name="T7" fmla="*/ 66 h 300"/>
                <a:gd name="T8" fmla="*/ 276 w 367"/>
                <a:gd name="T9" fmla="*/ 18 h 300"/>
                <a:gd name="T10" fmla="*/ 184 w 367"/>
                <a:gd name="T11" fmla="*/ 0 h 300"/>
                <a:gd name="T12" fmla="*/ 91 w 367"/>
                <a:gd name="T13" fmla="*/ 18 h 300"/>
                <a:gd name="T14" fmla="*/ 25 w 367"/>
                <a:gd name="T15" fmla="*/ 66 h 300"/>
                <a:gd name="T16" fmla="*/ 0 w 367"/>
                <a:gd name="T17" fmla="*/ 133 h 300"/>
                <a:gd name="T18" fmla="*/ 19 w 367"/>
                <a:gd name="T19" fmla="*/ 192 h 300"/>
                <a:gd name="T20" fmla="*/ 69 w 367"/>
                <a:gd name="T21" fmla="*/ 238 h 300"/>
                <a:gd name="T22" fmla="*/ 64 w 367"/>
                <a:gd name="T23" fmla="*/ 250 h 300"/>
                <a:gd name="T24" fmla="*/ 58 w 367"/>
                <a:gd name="T25" fmla="*/ 260 h 300"/>
                <a:gd name="T26" fmla="*/ 52 w 367"/>
                <a:gd name="T27" fmla="*/ 267 h 300"/>
                <a:gd name="T28" fmla="*/ 45 w 367"/>
                <a:gd name="T29" fmla="*/ 275 h 300"/>
                <a:gd name="T30" fmla="*/ 39 w 367"/>
                <a:gd name="T31" fmla="*/ 281 h 300"/>
                <a:gd name="T32" fmla="*/ 38 w 367"/>
                <a:gd name="T33" fmla="*/ 282 h 300"/>
                <a:gd name="T34" fmla="*/ 37 w 367"/>
                <a:gd name="T35" fmla="*/ 284 h 300"/>
                <a:gd name="T36" fmla="*/ 36 w 367"/>
                <a:gd name="T37" fmla="*/ 285 h 300"/>
                <a:gd name="T38" fmla="*/ 35 w 367"/>
                <a:gd name="T39" fmla="*/ 287 h 300"/>
                <a:gd name="T40" fmla="*/ 34 w 367"/>
                <a:gd name="T41" fmla="*/ 288 h 300"/>
                <a:gd name="T42" fmla="*/ 34 w 367"/>
                <a:gd name="T43" fmla="*/ 289 h 300"/>
                <a:gd name="T44" fmla="*/ 33 w 367"/>
                <a:gd name="T45" fmla="*/ 291 h 300"/>
                <a:gd name="T46" fmla="*/ 34 w 367"/>
                <a:gd name="T47" fmla="*/ 293 h 300"/>
                <a:gd name="T48" fmla="*/ 37 w 367"/>
                <a:gd name="T49" fmla="*/ 298 h 300"/>
                <a:gd name="T50" fmla="*/ 42 w 367"/>
                <a:gd name="T51" fmla="*/ 300 h 300"/>
                <a:gd name="T52" fmla="*/ 43 w 367"/>
                <a:gd name="T53" fmla="*/ 300 h 300"/>
                <a:gd name="T54" fmla="*/ 65 w 367"/>
                <a:gd name="T55" fmla="*/ 296 h 300"/>
                <a:gd name="T56" fmla="*/ 138 w 367"/>
                <a:gd name="T57" fmla="*/ 263 h 300"/>
                <a:gd name="T58" fmla="*/ 184 w 367"/>
                <a:gd name="T59" fmla="*/ 267 h 300"/>
                <a:gd name="T60" fmla="*/ 276 w 367"/>
                <a:gd name="T61" fmla="*/ 249 h 300"/>
                <a:gd name="T62" fmla="*/ 276 w 367"/>
                <a:gd name="T63" fmla="*/ 249 h 300"/>
                <a:gd name="T64" fmla="*/ 276 w 367"/>
                <a:gd name="T65" fmla="*/ 2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7" h="300">
                  <a:moveTo>
                    <a:pt x="276" y="249"/>
                  </a:moveTo>
                  <a:cubicBezTo>
                    <a:pt x="304" y="237"/>
                    <a:pt x="326" y="221"/>
                    <a:pt x="343" y="200"/>
                  </a:cubicBezTo>
                  <a:cubicBezTo>
                    <a:pt x="359" y="180"/>
                    <a:pt x="367" y="158"/>
                    <a:pt x="367" y="133"/>
                  </a:cubicBezTo>
                  <a:cubicBezTo>
                    <a:pt x="367" y="109"/>
                    <a:pt x="359" y="87"/>
                    <a:pt x="343" y="66"/>
                  </a:cubicBezTo>
                  <a:cubicBezTo>
                    <a:pt x="326" y="46"/>
                    <a:pt x="304" y="30"/>
                    <a:pt x="276" y="18"/>
                  </a:cubicBezTo>
                  <a:cubicBezTo>
                    <a:pt x="247" y="6"/>
                    <a:pt x="217" y="0"/>
                    <a:pt x="184" y="0"/>
                  </a:cubicBezTo>
                  <a:cubicBezTo>
                    <a:pt x="150" y="0"/>
                    <a:pt x="120" y="6"/>
                    <a:pt x="91" y="18"/>
                  </a:cubicBezTo>
                  <a:cubicBezTo>
                    <a:pt x="63" y="30"/>
                    <a:pt x="41" y="46"/>
                    <a:pt x="25" y="66"/>
                  </a:cubicBezTo>
                  <a:cubicBezTo>
                    <a:pt x="8" y="87"/>
                    <a:pt x="0" y="109"/>
                    <a:pt x="0" y="133"/>
                  </a:cubicBezTo>
                  <a:cubicBezTo>
                    <a:pt x="0" y="154"/>
                    <a:pt x="6" y="174"/>
                    <a:pt x="19" y="192"/>
                  </a:cubicBezTo>
                  <a:cubicBezTo>
                    <a:pt x="31" y="210"/>
                    <a:pt x="48" y="226"/>
                    <a:pt x="69" y="238"/>
                  </a:cubicBezTo>
                  <a:cubicBezTo>
                    <a:pt x="68" y="242"/>
                    <a:pt x="66" y="246"/>
                    <a:pt x="64" y="250"/>
                  </a:cubicBezTo>
                  <a:cubicBezTo>
                    <a:pt x="62" y="253"/>
                    <a:pt x="60" y="256"/>
                    <a:pt x="58" y="260"/>
                  </a:cubicBezTo>
                  <a:cubicBezTo>
                    <a:pt x="55" y="263"/>
                    <a:pt x="53" y="265"/>
                    <a:pt x="52" y="267"/>
                  </a:cubicBezTo>
                  <a:cubicBezTo>
                    <a:pt x="50" y="269"/>
                    <a:pt x="48" y="271"/>
                    <a:pt x="45" y="275"/>
                  </a:cubicBezTo>
                  <a:cubicBezTo>
                    <a:pt x="42" y="278"/>
                    <a:pt x="40" y="280"/>
                    <a:pt x="39" y="281"/>
                  </a:cubicBezTo>
                  <a:cubicBezTo>
                    <a:pt x="39" y="281"/>
                    <a:pt x="39" y="282"/>
                    <a:pt x="38" y="282"/>
                  </a:cubicBezTo>
                  <a:cubicBezTo>
                    <a:pt x="37" y="283"/>
                    <a:pt x="37" y="284"/>
                    <a:pt x="37" y="284"/>
                  </a:cubicBezTo>
                  <a:cubicBezTo>
                    <a:pt x="37" y="284"/>
                    <a:pt x="36" y="284"/>
                    <a:pt x="36" y="285"/>
                  </a:cubicBezTo>
                  <a:cubicBezTo>
                    <a:pt x="35" y="286"/>
                    <a:pt x="35" y="287"/>
                    <a:pt x="35" y="287"/>
                  </a:cubicBezTo>
                  <a:cubicBezTo>
                    <a:pt x="34" y="288"/>
                    <a:pt x="34" y="288"/>
                    <a:pt x="34" y="288"/>
                  </a:cubicBezTo>
                  <a:cubicBezTo>
                    <a:pt x="34" y="288"/>
                    <a:pt x="34" y="289"/>
                    <a:pt x="34" y="289"/>
                  </a:cubicBezTo>
                  <a:cubicBezTo>
                    <a:pt x="33" y="290"/>
                    <a:pt x="33" y="290"/>
                    <a:pt x="33" y="291"/>
                  </a:cubicBezTo>
                  <a:cubicBezTo>
                    <a:pt x="33" y="292"/>
                    <a:pt x="33" y="292"/>
                    <a:pt x="34" y="293"/>
                  </a:cubicBezTo>
                  <a:cubicBezTo>
                    <a:pt x="34" y="295"/>
                    <a:pt x="35" y="297"/>
                    <a:pt x="37" y="298"/>
                  </a:cubicBezTo>
                  <a:cubicBezTo>
                    <a:pt x="38" y="300"/>
                    <a:pt x="40" y="300"/>
                    <a:pt x="42" y="300"/>
                  </a:cubicBezTo>
                  <a:cubicBezTo>
                    <a:pt x="43" y="300"/>
                    <a:pt x="43" y="300"/>
                    <a:pt x="43" y="300"/>
                  </a:cubicBezTo>
                  <a:cubicBezTo>
                    <a:pt x="51" y="299"/>
                    <a:pt x="59" y="298"/>
                    <a:pt x="65" y="296"/>
                  </a:cubicBezTo>
                  <a:cubicBezTo>
                    <a:pt x="92" y="289"/>
                    <a:pt x="116" y="278"/>
                    <a:pt x="138" y="263"/>
                  </a:cubicBezTo>
                  <a:cubicBezTo>
                    <a:pt x="153" y="266"/>
                    <a:pt x="169" y="267"/>
                    <a:pt x="184" y="267"/>
                  </a:cubicBezTo>
                  <a:cubicBezTo>
                    <a:pt x="217" y="267"/>
                    <a:pt x="247" y="261"/>
                    <a:pt x="276" y="249"/>
                  </a:cubicBezTo>
                  <a:close/>
                  <a:moveTo>
                    <a:pt x="276" y="249"/>
                  </a:moveTo>
                  <a:cubicBezTo>
                    <a:pt x="276" y="249"/>
                    <a:pt x="276" y="249"/>
                    <a:pt x="276" y="24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368"/>
            <p:cNvSpPr>
              <a:spLocks noEditPoints="1"/>
            </p:cNvSpPr>
            <p:nvPr/>
          </p:nvSpPr>
          <p:spPr bwMode="auto">
            <a:xfrm>
              <a:off x="6948488" y="8731250"/>
              <a:ext cx="1154112" cy="1033463"/>
            </a:xfrm>
            <a:custGeom>
              <a:avLst/>
              <a:gdLst>
                <a:gd name="T0" fmla="*/ 288 w 306"/>
                <a:gd name="T1" fmla="*/ 165 h 273"/>
                <a:gd name="T2" fmla="*/ 306 w 306"/>
                <a:gd name="T3" fmla="*/ 106 h 273"/>
                <a:gd name="T4" fmla="*/ 287 w 306"/>
                <a:gd name="T5" fmla="*/ 46 h 273"/>
                <a:gd name="T6" fmla="*/ 233 w 306"/>
                <a:gd name="T7" fmla="*/ 0 h 273"/>
                <a:gd name="T8" fmla="*/ 239 w 306"/>
                <a:gd name="T9" fmla="*/ 39 h 273"/>
                <a:gd name="T10" fmla="*/ 222 w 306"/>
                <a:gd name="T11" fmla="*/ 106 h 273"/>
                <a:gd name="T12" fmla="*/ 172 w 306"/>
                <a:gd name="T13" fmla="*/ 161 h 273"/>
                <a:gd name="T14" fmla="*/ 103 w 306"/>
                <a:gd name="T15" fmla="*/ 195 h 273"/>
                <a:gd name="T16" fmla="*/ 23 w 306"/>
                <a:gd name="T17" fmla="*/ 206 h 273"/>
                <a:gd name="T18" fmla="*/ 0 w 306"/>
                <a:gd name="T19" fmla="*/ 205 h 273"/>
                <a:gd name="T20" fmla="*/ 123 w 306"/>
                <a:gd name="T21" fmla="*/ 240 h 273"/>
                <a:gd name="T22" fmla="*/ 169 w 306"/>
                <a:gd name="T23" fmla="*/ 236 h 273"/>
                <a:gd name="T24" fmla="*/ 241 w 306"/>
                <a:gd name="T25" fmla="*/ 269 h 273"/>
                <a:gd name="T26" fmla="*/ 263 w 306"/>
                <a:gd name="T27" fmla="*/ 273 h 273"/>
                <a:gd name="T28" fmla="*/ 269 w 306"/>
                <a:gd name="T29" fmla="*/ 271 h 273"/>
                <a:gd name="T30" fmla="*/ 273 w 306"/>
                <a:gd name="T31" fmla="*/ 266 h 273"/>
                <a:gd name="T32" fmla="*/ 273 w 306"/>
                <a:gd name="T33" fmla="*/ 264 h 273"/>
                <a:gd name="T34" fmla="*/ 273 w 306"/>
                <a:gd name="T35" fmla="*/ 262 h 273"/>
                <a:gd name="T36" fmla="*/ 272 w 306"/>
                <a:gd name="T37" fmla="*/ 261 h 273"/>
                <a:gd name="T38" fmla="*/ 272 w 306"/>
                <a:gd name="T39" fmla="*/ 259 h 273"/>
                <a:gd name="T40" fmla="*/ 271 w 306"/>
                <a:gd name="T41" fmla="*/ 258 h 273"/>
                <a:gd name="T42" fmla="*/ 270 w 306"/>
                <a:gd name="T43" fmla="*/ 257 h 273"/>
                <a:gd name="T44" fmla="*/ 268 w 306"/>
                <a:gd name="T45" fmla="*/ 255 h 273"/>
                <a:gd name="T46" fmla="*/ 267 w 306"/>
                <a:gd name="T47" fmla="*/ 254 h 273"/>
                <a:gd name="T48" fmla="*/ 261 w 306"/>
                <a:gd name="T49" fmla="*/ 248 h 273"/>
                <a:gd name="T50" fmla="*/ 255 w 306"/>
                <a:gd name="T51" fmla="*/ 240 h 273"/>
                <a:gd name="T52" fmla="*/ 249 w 306"/>
                <a:gd name="T53" fmla="*/ 232 h 273"/>
                <a:gd name="T54" fmla="*/ 242 w 306"/>
                <a:gd name="T55" fmla="*/ 222 h 273"/>
                <a:gd name="T56" fmla="*/ 237 w 306"/>
                <a:gd name="T57" fmla="*/ 211 h 273"/>
                <a:gd name="T58" fmla="*/ 288 w 306"/>
                <a:gd name="T59" fmla="*/ 165 h 273"/>
                <a:gd name="T60" fmla="*/ 288 w 306"/>
                <a:gd name="T61" fmla="*/ 165 h 273"/>
                <a:gd name="T62" fmla="*/ 288 w 306"/>
                <a:gd name="T63" fmla="*/ 16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6" h="273">
                  <a:moveTo>
                    <a:pt x="288" y="165"/>
                  </a:moveTo>
                  <a:cubicBezTo>
                    <a:pt x="300" y="147"/>
                    <a:pt x="306" y="127"/>
                    <a:pt x="306" y="106"/>
                  </a:cubicBezTo>
                  <a:cubicBezTo>
                    <a:pt x="306" y="85"/>
                    <a:pt x="300" y="65"/>
                    <a:pt x="287" y="46"/>
                  </a:cubicBezTo>
                  <a:cubicBezTo>
                    <a:pt x="274" y="28"/>
                    <a:pt x="256" y="12"/>
                    <a:pt x="233" y="0"/>
                  </a:cubicBezTo>
                  <a:cubicBezTo>
                    <a:pt x="237" y="13"/>
                    <a:pt x="239" y="26"/>
                    <a:pt x="239" y="39"/>
                  </a:cubicBezTo>
                  <a:cubicBezTo>
                    <a:pt x="239" y="63"/>
                    <a:pt x="234" y="85"/>
                    <a:pt x="222" y="106"/>
                  </a:cubicBezTo>
                  <a:cubicBezTo>
                    <a:pt x="210" y="127"/>
                    <a:pt x="194" y="145"/>
                    <a:pt x="172" y="161"/>
                  </a:cubicBezTo>
                  <a:cubicBezTo>
                    <a:pt x="152" y="176"/>
                    <a:pt x="129" y="187"/>
                    <a:pt x="103" y="195"/>
                  </a:cubicBezTo>
                  <a:cubicBezTo>
                    <a:pt x="77" y="202"/>
                    <a:pt x="51" y="206"/>
                    <a:pt x="23" y="206"/>
                  </a:cubicBezTo>
                  <a:cubicBezTo>
                    <a:pt x="17" y="206"/>
                    <a:pt x="10" y="206"/>
                    <a:pt x="0" y="205"/>
                  </a:cubicBezTo>
                  <a:cubicBezTo>
                    <a:pt x="35" y="228"/>
                    <a:pt x="76" y="240"/>
                    <a:pt x="123" y="240"/>
                  </a:cubicBezTo>
                  <a:cubicBezTo>
                    <a:pt x="138" y="240"/>
                    <a:pt x="153" y="238"/>
                    <a:pt x="169" y="236"/>
                  </a:cubicBezTo>
                  <a:cubicBezTo>
                    <a:pt x="190" y="251"/>
                    <a:pt x="214" y="262"/>
                    <a:pt x="241" y="269"/>
                  </a:cubicBezTo>
                  <a:cubicBezTo>
                    <a:pt x="247" y="270"/>
                    <a:pt x="255" y="272"/>
                    <a:pt x="263" y="273"/>
                  </a:cubicBezTo>
                  <a:cubicBezTo>
                    <a:pt x="266" y="273"/>
                    <a:pt x="267" y="273"/>
                    <a:pt x="269" y="271"/>
                  </a:cubicBezTo>
                  <a:cubicBezTo>
                    <a:pt x="271" y="270"/>
                    <a:pt x="272" y="268"/>
                    <a:pt x="273" y="266"/>
                  </a:cubicBezTo>
                  <a:cubicBezTo>
                    <a:pt x="272" y="264"/>
                    <a:pt x="273" y="264"/>
                    <a:pt x="273" y="264"/>
                  </a:cubicBezTo>
                  <a:cubicBezTo>
                    <a:pt x="273" y="264"/>
                    <a:pt x="273" y="263"/>
                    <a:pt x="273" y="262"/>
                  </a:cubicBezTo>
                  <a:cubicBezTo>
                    <a:pt x="272" y="261"/>
                    <a:pt x="272" y="261"/>
                    <a:pt x="272" y="261"/>
                  </a:cubicBezTo>
                  <a:cubicBezTo>
                    <a:pt x="272" y="259"/>
                    <a:pt x="272" y="259"/>
                    <a:pt x="272" y="259"/>
                  </a:cubicBezTo>
                  <a:cubicBezTo>
                    <a:pt x="271" y="259"/>
                    <a:pt x="271" y="258"/>
                    <a:pt x="271" y="258"/>
                  </a:cubicBezTo>
                  <a:cubicBezTo>
                    <a:pt x="270" y="257"/>
                    <a:pt x="270" y="257"/>
                    <a:pt x="270" y="257"/>
                  </a:cubicBezTo>
                  <a:cubicBezTo>
                    <a:pt x="269" y="256"/>
                    <a:pt x="269" y="256"/>
                    <a:pt x="268" y="255"/>
                  </a:cubicBezTo>
                  <a:cubicBezTo>
                    <a:pt x="268" y="255"/>
                    <a:pt x="268" y="254"/>
                    <a:pt x="267" y="254"/>
                  </a:cubicBezTo>
                  <a:cubicBezTo>
                    <a:pt x="266" y="253"/>
                    <a:pt x="264" y="251"/>
                    <a:pt x="261" y="248"/>
                  </a:cubicBezTo>
                  <a:cubicBezTo>
                    <a:pt x="258" y="244"/>
                    <a:pt x="256" y="242"/>
                    <a:pt x="255" y="240"/>
                  </a:cubicBezTo>
                  <a:cubicBezTo>
                    <a:pt x="253" y="238"/>
                    <a:pt x="251" y="236"/>
                    <a:pt x="249" y="232"/>
                  </a:cubicBezTo>
                  <a:cubicBezTo>
                    <a:pt x="246" y="229"/>
                    <a:pt x="244" y="226"/>
                    <a:pt x="242" y="222"/>
                  </a:cubicBezTo>
                  <a:cubicBezTo>
                    <a:pt x="240" y="219"/>
                    <a:pt x="239" y="215"/>
                    <a:pt x="237" y="211"/>
                  </a:cubicBezTo>
                  <a:cubicBezTo>
                    <a:pt x="258" y="198"/>
                    <a:pt x="275" y="183"/>
                    <a:pt x="288" y="165"/>
                  </a:cubicBezTo>
                  <a:close/>
                  <a:moveTo>
                    <a:pt x="288" y="165"/>
                  </a:moveTo>
                  <a:cubicBezTo>
                    <a:pt x="288" y="165"/>
                    <a:pt x="288" y="165"/>
                    <a:pt x="288" y="1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1" name="Group 180"/>
          <p:cNvGrpSpPr/>
          <p:nvPr/>
        </p:nvGrpSpPr>
        <p:grpSpPr>
          <a:xfrm>
            <a:off x="4692426" y="6586336"/>
            <a:ext cx="585216" cy="585216"/>
            <a:chOff x="8728075" y="8347075"/>
            <a:chExt cx="1512888" cy="1509713"/>
          </a:xfrm>
          <a:solidFill>
            <a:schemeClr val="tx1"/>
          </a:solidFill>
        </p:grpSpPr>
        <p:sp>
          <p:nvSpPr>
            <p:cNvPr id="182" name="Freeform 372"/>
            <p:cNvSpPr>
              <a:spLocks noEditPoints="1"/>
            </p:cNvSpPr>
            <p:nvPr/>
          </p:nvSpPr>
          <p:spPr bwMode="auto">
            <a:xfrm>
              <a:off x="8728075" y="8347075"/>
              <a:ext cx="1512888" cy="1509713"/>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54 w 400"/>
                <a:gd name="T27" fmla="*/ 265 h 400"/>
                <a:gd name="T28" fmla="*/ 318 w 400"/>
                <a:gd name="T29" fmla="*/ 318 h 400"/>
                <a:gd name="T30" fmla="*/ 265 w 400"/>
                <a:gd name="T31" fmla="*/ 354 h 400"/>
                <a:gd name="T32" fmla="*/ 200 w 400"/>
                <a:gd name="T33" fmla="*/ 367 h 400"/>
                <a:gd name="T34" fmla="*/ 135 w 400"/>
                <a:gd name="T35" fmla="*/ 354 h 400"/>
                <a:gd name="T36" fmla="*/ 82 w 400"/>
                <a:gd name="T37" fmla="*/ 318 h 400"/>
                <a:gd name="T38" fmla="*/ 47 w 400"/>
                <a:gd name="T39" fmla="*/ 265 h 400"/>
                <a:gd name="T40" fmla="*/ 33 w 400"/>
                <a:gd name="T41" fmla="*/ 200 h 400"/>
                <a:gd name="T42" fmla="*/ 47 w 400"/>
                <a:gd name="T43" fmla="*/ 135 h 400"/>
                <a:gd name="T44" fmla="*/ 82 w 400"/>
                <a:gd name="T45" fmla="*/ 82 h 400"/>
                <a:gd name="T46" fmla="*/ 135 w 400"/>
                <a:gd name="T47" fmla="*/ 47 h 400"/>
                <a:gd name="T48" fmla="*/ 200 w 400"/>
                <a:gd name="T49" fmla="*/ 33 h 400"/>
                <a:gd name="T50" fmla="*/ 265 w 400"/>
                <a:gd name="T51" fmla="*/ 47 h 400"/>
                <a:gd name="T52" fmla="*/ 318 w 400"/>
                <a:gd name="T53" fmla="*/ 82 h 400"/>
                <a:gd name="T54" fmla="*/ 354 w 400"/>
                <a:gd name="T55" fmla="*/ 135 h 400"/>
                <a:gd name="T56" fmla="*/ 367 w 400"/>
                <a:gd name="T57" fmla="*/ 200 h 400"/>
                <a:gd name="T58" fmla="*/ 354 w 400"/>
                <a:gd name="T59" fmla="*/ 265 h 400"/>
                <a:gd name="T60" fmla="*/ 354 w 400"/>
                <a:gd name="T61" fmla="*/ 265 h 400"/>
                <a:gd name="T62" fmla="*/ 354 w 400"/>
                <a:gd name="T63" fmla="*/ 26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54" y="265"/>
                  </a:moveTo>
                  <a:cubicBezTo>
                    <a:pt x="345" y="286"/>
                    <a:pt x="333" y="303"/>
                    <a:pt x="318" y="318"/>
                  </a:cubicBezTo>
                  <a:cubicBezTo>
                    <a:pt x="303" y="333"/>
                    <a:pt x="286" y="345"/>
                    <a:pt x="265" y="354"/>
                  </a:cubicBezTo>
                  <a:cubicBezTo>
                    <a:pt x="244" y="363"/>
                    <a:pt x="223" y="367"/>
                    <a:pt x="200" y="367"/>
                  </a:cubicBezTo>
                  <a:cubicBezTo>
                    <a:pt x="178" y="367"/>
                    <a:pt x="156" y="363"/>
                    <a:pt x="135" y="354"/>
                  </a:cubicBezTo>
                  <a:cubicBezTo>
                    <a:pt x="115" y="345"/>
                    <a:pt x="97" y="333"/>
                    <a:pt x="82" y="318"/>
                  </a:cubicBezTo>
                  <a:cubicBezTo>
                    <a:pt x="67" y="303"/>
                    <a:pt x="56" y="286"/>
                    <a:pt x="47" y="265"/>
                  </a:cubicBezTo>
                  <a:cubicBezTo>
                    <a:pt x="38" y="244"/>
                    <a:pt x="33" y="223"/>
                    <a:pt x="33" y="200"/>
                  </a:cubicBezTo>
                  <a:cubicBezTo>
                    <a:pt x="33" y="178"/>
                    <a:pt x="38" y="156"/>
                    <a:pt x="47" y="135"/>
                  </a:cubicBezTo>
                  <a:cubicBezTo>
                    <a:pt x="56" y="115"/>
                    <a:pt x="67" y="97"/>
                    <a:pt x="82" y="82"/>
                  </a:cubicBezTo>
                  <a:cubicBezTo>
                    <a:pt x="97" y="67"/>
                    <a:pt x="115" y="56"/>
                    <a:pt x="135" y="47"/>
                  </a:cubicBezTo>
                  <a:cubicBezTo>
                    <a:pt x="156" y="38"/>
                    <a:pt x="178" y="33"/>
                    <a:pt x="200" y="33"/>
                  </a:cubicBezTo>
                  <a:cubicBezTo>
                    <a:pt x="223" y="33"/>
                    <a:pt x="244" y="38"/>
                    <a:pt x="265" y="47"/>
                  </a:cubicBezTo>
                  <a:cubicBezTo>
                    <a:pt x="286" y="56"/>
                    <a:pt x="303" y="67"/>
                    <a:pt x="318" y="82"/>
                  </a:cubicBezTo>
                  <a:cubicBezTo>
                    <a:pt x="333" y="97"/>
                    <a:pt x="345" y="115"/>
                    <a:pt x="354" y="135"/>
                  </a:cubicBezTo>
                  <a:cubicBezTo>
                    <a:pt x="363" y="156"/>
                    <a:pt x="367" y="178"/>
                    <a:pt x="367" y="200"/>
                  </a:cubicBezTo>
                  <a:cubicBezTo>
                    <a:pt x="367" y="223"/>
                    <a:pt x="363" y="244"/>
                    <a:pt x="354" y="265"/>
                  </a:cubicBezTo>
                  <a:close/>
                  <a:moveTo>
                    <a:pt x="354" y="265"/>
                  </a:moveTo>
                  <a:cubicBezTo>
                    <a:pt x="354" y="265"/>
                    <a:pt x="354" y="265"/>
                    <a:pt x="354" y="2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373"/>
            <p:cNvSpPr>
              <a:spLocks noEditPoints="1"/>
            </p:cNvSpPr>
            <p:nvPr/>
          </p:nvSpPr>
          <p:spPr bwMode="auto">
            <a:xfrm>
              <a:off x="9118600" y="9196388"/>
              <a:ext cx="731838" cy="347663"/>
            </a:xfrm>
            <a:custGeom>
              <a:avLst/>
              <a:gdLst>
                <a:gd name="T0" fmla="*/ 182 w 194"/>
                <a:gd name="T1" fmla="*/ 1 h 92"/>
                <a:gd name="T2" fmla="*/ 169 w 194"/>
                <a:gd name="T3" fmla="*/ 2 h 92"/>
                <a:gd name="T4" fmla="*/ 161 w 194"/>
                <a:gd name="T5" fmla="*/ 12 h 92"/>
                <a:gd name="T6" fmla="*/ 137 w 194"/>
                <a:gd name="T7" fmla="*/ 46 h 92"/>
                <a:gd name="T8" fmla="*/ 97 w 194"/>
                <a:gd name="T9" fmla="*/ 59 h 92"/>
                <a:gd name="T10" fmla="*/ 58 w 194"/>
                <a:gd name="T11" fmla="*/ 46 h 92"/>
                <a:gd name="T12" fmla="*/ 34 w 194"/>
                <a:gd name="T13" fmla="*/ 12 h 92"/>
                <a:gd name="T14" fmla="*/ 25 w 194"/>
                <a:gd name="T15" fmla="*/ 2 h 92"/>
                <a:gd name="T16" fmla="*/ 13 w 194"/>
                <a:gd name="T17" fmla="*/ 1 h 92"/>
                <a:gd name="T18" fmla="*/ 3 w 194"/>
                <a:gd name="T19" fmla="*/ 9 h 92"/>
                <a:gd name="T20" fmla="*/ 2 w 194"/>
                <a:gd name="T21" fmla="*/ 22 h 92"/>
                <a:gd name="T22" fmla="*/ 38 w 194"/>
                <a:gd name="T23" fmla="*/ 73 h 92"/>
                <a:gd name="T24" fmla="*/ 97 w 194"/>
                <a:gd name="T25" fmla="*/ 92 h 92"/>
                <a:gd name="T26" fmla="*/ 157 w 194"/>
                <a:gd name="T27" fmla="*/ 73 h 92"/>
                <a:gd name="T28" fmla="*/ 193 w 194"/>
                <a:gd name="T29" fmla="*/ 22 h 92"/>
                <a:gd name="T30" fmla="*/ 192 w 194"/>
                <a:gd name="T31" fmla="*/ 9 h 92"/>
                <a:gd name="T32" fmla="*/ 182 w 194"/>
                <a:gd name="T33" fmla="*/ 1 h 92"/>
                <a:gd name="T34" fmla="*/ 182 w 194"/>
                <a:gd name="T35" fmla="*/ 1 h 92"/>
                <a:gd name="T36" fmla="*/ 182 w 194"/>
                <a:gd name="T37" fmla="*/ 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4" h="92">
                  <a:moveTo>
                    <a:pt x="182" y="1"/>
                  </a:moveTo>
                  <a:cubicBezTo>
                    <a:pt x="178" y="0"/>
                    <a:pt x="173" y="0"/>
                    <a:pt x="169" y="2"/>
                  </a:cubicBezTo>
                  <a:cubicBezTo>
                    <a:pt x="165" y="4"/>
                    <a:pt x="162" y="7"/>
                    <a:pt x="161" y="12"/>
                  </a:cubicBezTo>
                  <a:cubicBezTo>
                    <a:pt x="157" y="26"/>
                    <a:pt x="148" y="37"/>
                    <a:pt x="137" y="46"/>
                  </a:cubicBezTo>
                  <a:cubicBezTo>
                    <a:pt x="125" y="54"/>
                    <a:pt x="112" y="59"/>
                    <a:pt x="97" y="59"/>
                  </a:cubicBezTo>
                  <a:cubicBezTo>
                    <a:pt x="83" y="59"/>
                    <a:pt x="69" y="54"/>
                    <a:pt x="58" y="46"/>
                  </a:cubicBezTo>
                  <a:cubicBezTo>
                    <a:pt x="46" y="37"/>
                    <a:pt x="38" y="26"/>
                    <a:pt x="34" y="12"/>
                  </a:cubicBezTo>
                  <a:cubicBezTo>
                    <a:pt x="32" y="7"/>
                    <a:pt x="30" y="4"/>
                    <a:pt x="25" y="2"/>
                  </a:cubicBezTo>
                  <a:cubicBezTo>
                    <a:pt x="21" y="0"/>
                    <a:pt x="17" y="0"/>
                    <a:pt x="13" y="1"/>
                  </a:cubicBezTo>
                  <a:cubicBezTo>
                    <a:pt x="8" y="2"/>
                    <a:pt x="5" y="5"/>
                    <a:pt x="3" y="9"/>
                  </a:cubicBezTo>
                  <a:cubicBezTo>
                    <a:pt x="1" y="13"/>
                    <a:pt x="0" y="18"/>
                    <a:pt x="2" y="22"/>
                  </a:cubicBezTo>
                  <a:cubicBezTo>
                    <a:pt x="8" y="43"/>
                    <a:pt x="20" y="60"/>
                    <a:pt x="38" y="73"/>
                  </a:cubicBezTo>
                  <a:cubicBezTo>
                    <a:pt x="55" y="86"/>
                    <a:pt x="75" y="92"/>
                    <a:pt x="97" y="92"/>
                  </a:cubicBezTo>
                  <a:cubicBezTo>
                    <a:pt x="119" y="92"/>
                    <a:pt x="139" y="86"/>
                    <a:pt x="157" y="73"/>
                  </a:cubicBezTo>
                  <a:cubicBezTo>
                    <a:pt x="174" y="60"/>
                    <a:pt x="186" y="43"/>
                    <a:pt x="193" y="22"/>
                  </a:cubicBezTo>
                  <a:cubicBezTo>
                    <a:pt x="194" y="18"/>
                    <a:pt x="194" y="13"/>
                    <a:pt x="192" y="9"/>
                  </a:cubicBezTo>
                  <a:cubicBezTo>
                    <a:pt x="190" y="5"/>
                    <a:pt x="186" y="2"/>
                    <a:pt x="182" y="1"/>
                  </a:cubicBezTo>
                  <a:close/>
                  <a:moveTo>
                    <a:pt x="182" y="1"/>
                  </a:moveTo>
                  <a:cubicBezTo>
                    <a:pt x="182" y="1"/>
                    <a:pt x="182" y="1"/>
                    <a:pt x="182"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374"/>
            <p:cNvSpPr>
              <a:spLocks noEditPoints="1"/>
            </p:cNvSpPr>
            <p:nvPr/>
          </p:nvSpPr>
          <p:spPr bwMode="auto">
            <a:xfrm>
              <a:off x="9105900" y="8724900"/>
              <a:ext cx="254000" cy="252413"/>
            </a:xfrm>
            <a:custGeom>
              <a:avLst/>
              <a:gdLst>
                <a:gd name="T0" fmla="*/ 33 w 67"/>
                <a:gd name="T1" fmla="*/ 67 h 67"/>
                <a:gd name="T2" fmla="*/ 57 w 67"/>
                <a:gd name="T3" fmla="*/ 57 h 67"/>
                <a:gd name="T4" fmla="*/ 67 w 67"/>
                <a:gd name="T5" fmla="*/ 33 h 67"/>
                <a:gd name="T6" fmla="*/ 57 w 67"/>
                <a:gd name="T7" fmla="*/ 10 h 67"/>
                <a:gd name="T8" fmla="*/ 33 w 67"/>
                <a:gd name="T9" fmla="*/ 0 h 67"/>
                <a:gd name="T10" fmla="*/ 10 w 67"/>
                <a:gd name="T11" fmla="*/ 10 h 67"/>
                <a:gd name="T12" fmla="*/ 0 w 67"/>
                <a:gd name="T13" fmla="*/ 33 h 67"/>
                <a:gd name="T14" fmla="*/ 10 w 67"/>
                <a:gd name="T15" fmla="*/ 57 h 67"/>
                <a:gd name="T16" fmla="*/ 33 w 67"/>
                <a:gd name="T17" fmla="*/ 67 h 67"/>
                <a:gd name="T18" fmla="*/ 33 w 67"/>
                <a:gd name="T19" fmla="*/ 67 h 67"/>
                <a:gd name="T20" fmla="*/ 33 w 67"/>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7">
                  <a:moveTo>
                    <a:pt x="33" y="67"/>
                  </a:moveTo>
                  <a:cubicBezTo>
                    <a:pt x="43" y="67"/>
                    <a:pt x="51" y="64"/>
                    <a:pt x="57" y="57"/>
                  </a:cubicBezTo>
                  <a:cubicBezTo>
                    <a:pt x="64" y="51"/>
                    <a:pt x="67" y="43"/>
                    <a:pt x="67" y="33"/>
                  </a:cubicBezTo>
                  <a:cubicBezTo>
                    <a:pt x="67" y="24"/>
                    <a:pt x="64" y="16"/>
                    <a:pt x="57" y="10"/>
                  </a:cubicBezTo>
                  <a:cubicBezTo>
                    <a:pt x="51" y="3"/>
                    <a:pt x="43" y="0"/>
                    <a:pt x="33" y="0"/>
                  </a:cubicBezTo>
                  <a:cubicBezTo>
                    <a:pt x="24" y="0"/>
                    <a:pt x="16" y="3"/>
                    <a:pt x="10" y="10"/>
                  </a:cubicBezTo>
                  <a:cubicBezTo>
                    <a:pt x="3" y="16"/>
                    <a:pt x="0" y="24"/>
                    <a:pt x="0" y="33"/>
                  </a:cubicBezTo>
                  <a:cubicBezTo>
                    <a:pt x="0" y="43"/>
                    <a:pt x="3" y="51"/>
                    <a:pt x="10" y="57"/>
                  </a:cubicBezTo>
                  <a:cubicBezTo>
                    <a:pt x="16" y="64"/>
                    <a:pt x="24" y="67"/>
                    <a:pt x="33" y="67"/>
                  </a:cubicBezTo>
                  <a:close/>
                  <a:moveTo>
                    <a:pt x="33" y="67"/>
                  </a:moveTo>
                  <a:cubicBezTo>
                    <a:pt x="33" y="67"/>
                    <a:pt x="33" y="67"/>
                    <a:pt x="33" y="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375"/>
            <p:cNvSpPr>
              <a:spLocks noEditPoints="1"/>
            </p:cNvSpPr>
            <p:nvPr/>
          </p:nvSpPr>
          <p:spPr bwMode="auto">
            <a:xfrm>
              <a:off x="9612313" y="8724900"/>
              <a:ext cx="250825" cy="252413"/>
            </a:xfrm>
            <a:custGeom>
              <a:avLst/>
              <a:gdLst>
                <a:gd name="T0" fmla="*/ 33 w 66"/>
                <a:gd name="T1" fmla="*/ 0 h 67"/>
                <a:gd name="T2" fmla="*/ 9 w 66"/>
                <a:gd name="T3" fmla="*/ 10 h 67"/>
                <a:gd name="T4" fmla="*/ 0 w 66"/>
                <a:gd name="T5" fmla="*/ 33 h 67"/>
                <a:gd name="T6" fmla="*/ 9 w 66"/>
                <a:gd name="T7" fmla="*/ 57 h 67"/>
                <a:gd name="T8" fmla="*/ 33 w 66"/>
                <a:gd name="T9" fmla="*/ 67 h 67"/>
                <a:gd name="T10" fmla="*/ 57 w 66"/>
                <a:gd name="T11" fmla="*/ 57 h 67"/>
                <a:gd name="T12" fmla="*/ 66 w 66"/>
                <a:gd name="T13" fmla="*/ 33 h 67"/>
                <a:gd name="T14" fmla="*/ 57 w 66"/>
                <a:gd name="T15" fmla="*/ 10 h 67"/>
                <a:gd name="T16" fmla="*/ 33 w 66"/>
                <a:gd name="T17" fmla="*/ 0 h 67"/>
                <a:gd name="T18" fmla="*/ 33 w 66"/>
                <a:gd name="T19" fmla="*/ 0 h 67"/>
                <a:gd name="T20" fmla="*/ 33 w 66"/>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67">
                  <a:moveTo>
                    <a:pt x="33" y="0"/>
                  </a:moveTo>
                  <a:cubicBezTo>
                    <a:pt x="24" y="0"/>
                    <a:pt x="16" y="3"/>
                    <a:pt x="9" y="10"/>
                  </a:cubicBezTo>
                  <a:cubicBezTo>
                    <a:pt x="3" y="16"/>
                    <a:pt x="0" y="24"/>
                    <a:pt x="0" y="33"/>
                  </a:cubicBezTo>
                  <a:cubicBezTo>
                    <a:pt x="0" y="43"/>
                    <a:pt x="3" y="51"/>
                    <a:pt x="9" y="57"/>
                  </a:cubicBezTo>
                  <a:cubicBezTo>
                    <a:pt x="16" y="64"/>
                    <a:pt x="24" y="67"/>
                    <a:pt x="33" y="67"/>
                  </a:cubicBezTo>
                  <a:cubicBezTo>
                    <a:pt x="42" y="67"/>
                    <a:pt x="50" y="64"/>
                    <a:pt x="57" y="57"/>
                  </a:cubicBezTo>
                  <a:cubicBezTo>
                    <a:pt x="63" y="51"/>
                    <a:pt x="66" y="43"/>
                    <a:pt x="66" y="33"/>
                  </a:cubicBezTo>
                  <a:cubicBezTo>
                    <a:pt x="66" y="24"/>
                    <a:pt x="63" y="16"/>
                    <a:pt x="57" y="10"/>
                  </a:cubicBezTo>
                  <a:cubicBezTo>
                    <a:pt x="50" y="3"/>
                    <a:pt x="42" y="0"/>
                    <a:pt x="33" y="0"/>
                  </a:cubicBezTo>
                  <a:close/>
                  <a:moveTo>
                    <a:pt x="33" y="0"/>
                  </a:moveTo>
                  <a:cubicBezTo>
                    <a:pt x="33" y="0"/>
                    <a:pt x="33" y="0"/>
                    <a:pt x="3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6" name="Group 185"/>
          <p:cNvGrpSpPr/>
          <p:nvPr/>
        </p:nvGrpSpPr>
        <p:grpSpPr>
          <a:xfrm>
            <a:off x="10817791" y="7628443"/>
            <a:ext cx="676308" cy="580649"/>
            <a:chOff x="10610850" y="8362950"/>
            <a:chExt cx="1762126" cy="1512888"/>
          </a:xfrm>
          <a:solidFill>
            <a:schemeClr val="tx1"/>
          </a:solidFill>
        </p:grpSpPr>
        <p:sp>
          <p:nvSpPr>
            <p:cNvPr id="187" name="Freeform 379"/>
            <p:cNvSpPr>
              <a:spLocks noEditPoints="1"/>
            </p:cNvSpPr>
            <p:nvPr/>
          </p:nvSpPr>
          <p:spPr bwMode="auto">
            <a:xfrm>
              <a:off x="10610850" y="9625013"/>
              <a:ext cx="252413" cy="250825"/>
            </a:xfrm>
            <a:custGeom>
              <a:avLst/>
              <a:gdLst>
                <a:gd name="T0" fmla="*/ 58 w 67"/>
                <a:gd name="T1" fmla="*/ 0 h 66"/>
                <a:gd name="T2" fmla="*/ 8 w 67"/>
                <a:gd name="T3" fmla="*/ 0 h 66"/>
                <a:gd name="T4" fmla="*/ 2 w 67"/>
                <a:gd name="T5" fmla="*/ 2 h 66"/>
                <a:gd name="T6" fmla="*/ 0 w 67"/>
                <a:gd name="T7" fmla="*/ 8 h 66"/>
                <a:gd name="T8" fmla="*/ 0 w 67"/>
                <a:gd name="T9" fmla="*/ 58 h 66"/>
                <a:gd name="T10" fmla="*/ 2 w 67"/>
                <a:gd name="T11" fmla="*/ 64 h 66"/>
                <a:gd name="T12" fmla="*/ 8 w 67"/>
                <a:gd name="T13" fmla="*/ 66 h 66"/>
                <a:gd name="T14" fmla="*/ 58 w 67"/>
                <a:gd name="T15" fmla="*/ 66 h 66"/>
                <a:gd name="T16" fmla="*/ 64 w 67"/>
                <a:gd name="T17" fmla="*/ 64 h 66"/>
                <a:gd name="T18" fmla="*/ 67 w 67"/>
                <a:gd name="T19" fmla="*/ 58 h 66"/>
                <a:gd name="T20" fmla="*/ 67 w 67"/>
                <a:gd name="T21" fmla="*/ 8 h 66"/>
                <a:gd name="T22" fmla="*/ 64 w 67"/>
                <a:gd name="T23" fmla="*/ 2 h 66"/>
                <a:gd name="T24" fmla="*/ 58 w 67"/>
                <a:gd name="T25" fmla="*/ 0 h 66"/>
                <a:gd name="T26" fmla="*/ 58 w 67"/>
                <a:gd name="T27" fmla="*/ 0 h 66"/>
                <a:gd name="T28" fmla="*/ 58 w 67"/>
                <a:gd name="T2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58" y="0"/>
                  </a:moveTo>
                  <a:cubicBezTo>
                    <a:pt x="8" y="0"/>
                    <a:pt x="8" y="0"/>
                    <a:pt x="8" y="0"/>
                  </a:cubicBezTo>
                  <a:cubicBezTo>
                    <a:pt x="6" y="0"/>
                    <a:pt x="4" y="0"/>
                    <a:pt x="2" y="2"/>
                  </a:cubicBezTo>
                  <a:cubicBezTo>
                    <a:pt x="1" y="4"/>
                    <a:pt x="0" y="6"/>
                    <a:pt x="0" y="8"/>
                  </a:cubicBezTo>
                  <a:cubicBezTo>
                    <a:pt x="0" y="58"/>
                    <a:pt x="0" y="58"/>
                    <a:pt x="0" y="58"/>
                  </a:cubicBezTo>
                  <a:cubicBezTo>
                    <a:pt x="0" y="61"/>
                    <a:pt x="1" y="63"/>
                    <a:pt x="2" y="64"/>
                  </a:cubicBezTo>
                  <a:cubicBezTo>
                    <a:pt x="4" y="66"/>
                    <a:pt x="6" y="66"/>
                    <a:pt x="8" y="66"/>
                  </a:cubicBezTo>
                  <a:cubicBezTo>
                    <a:pt x="58" y="66"/>
                    <a:pt x="58" y="66"/>
                    <a:pt x="58" y="66"/>
                  </a:cubicBezTo>
                  <a:cubicBezTo>
                    <a:pt x="61" y="66"/>
                    <a:pt x="63" y="66"/>
                    <a:pt x="64" y="64"/>
                  </a:cubicBezTo>
                  <a:cubicBezTo>
                    <a:pt x="66" y="63"/>
                    <a:pt x="67" y="61"/>
                    <a:pt x="67" y="58"/>
                  </a:cubicBezTo>
                  <a:cubicBezTo>
                    <a:pt x="67" y="8"/>
                    <a:pt x="67" y="8"/>
                    <a:pt x="67" y="8"/>
                  </a:cubicBezTo>
                  <a:cubicBezTo>
                    <a:pt x="67" y="6"/>
                    <a:pt x="66" y="4"/>
                    <a:pt x="64" y="2"/>
                  </a:cubicBezTo>
                  <a:cubicBezTo>
                    <a:pt x="63" y="0"/>
                    <a:pt x="61" y="0"/>
                    <a:pt x="58" y="0"/>
                  </a:cubicBezTo>
                  <a:close/>
                  <a:moveTo>
                    <a:pt x="58" y="0"/>
                  </a:move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380"/>
            <p:cNvSpPr>
              <a:spLocks noEditPoints="1"/>
            </p:cNvSpPr>
            <p:nvPr/>
          </p:nvSpPr>
          <p:spPr bwMode="auto">
            <a:xfrm>
              <a:off x="11364913" y="9247188"/>
              <a:ext cx="254000" cy="628650"/>
            </a:xfrm>
            <a:custGeom>
              <a:avLst/>
              <a:gdLst>
                <a:gd name="T0" fmla="*/ 59 w 67"/>
                <a:gd name="T1" fmla="*/ 0 h 166"/>
                <a:gd name="T2" fmla="*/ 9 w 67"/>
                <a:gd name="T3" fmla="*/ 0 h 166"/>
                <a:gd name="T4" fmla="*/ 3 w 67"/>
                <a:gd name="T5" fmla="*/ 2 h 166"/>
                <a:gd name="T6" fmla="*/ 0 w 67"/>
                <a:gd name="T7" fmla="*/ 8 h 166"/>
                <a:gd name="T8" fmla="*/ 0 w 67"/>
                <a:gd name="T9" fmla="*/ 158 h 166"/>
                <a:gd name="T10" fmla="*/ 3 w 67"/>
                <a:gd name="T11" fmla="*/ 164 h 166"/>
                <a:gd name="T12" fmla="*/ 9 w 67"/>
                <a:gd name="T13" fmla="*/ 166 h 166"/>
                <a:gd name="T14" fmla="*/ 59 w 67"/>
                <a:gd name="T15" fmla="*/ 166 h 166"/>
                <a:gd name="T16" fmla="*/ 65 w 67"/>
                <a:gd name="T17" fmla="*/ 164 h 166"/>
                <a:gd name="T18" fmla="*/ 67 w 67"/>
                <a:gd name="T19" fmla="*/ 158 h 166"/>
                <a:gd name="T20" fmla="*/ 67 w 67"/>
                <a:gd name="T21" fmla="*/ 8 h 166"/>
                <a:gd name="T22" fmla="*/ 65 w 67"/>
                <a:gd name="T23" fmla="*/ 2 h 166"/>
                <a:gd name="T24" fmla="*/ 59 w 67"/>
                <a:gd name="T25" fmla="*/ 0 h 166"/>
                <a:gd name="T26" fmla="*/ 59 w 67"/>
                <a:gd name="T27" fmla="*/ 0 h 166"/>
                <a:gd name="T28" fmla="*/ 59 w 67"/>
                <a:gd name="T2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166">
                  <a:moveTo>
                    <a:pt x="59" y="0"/>
                  </a:moveTo>
                  <a:cubicBezTo>
                    <a:pt x="9" y="0"/>
                    <a:pt x="9" y="0"/>
                    <a:pt x="9" y="0"/>
                  </a:cubicBezTo>
                  <a:cubicBezTo>
                    <a:pt x="6" y="0"/>
                    <a:pt x="4" y="0"/>
                    <a:pt x="3" y="2"/>
                  </a:cubicBezTo>
                  <a:cubicBezTo>
                    <a:pt x="1" y="3"/>
                    <a:pt x="0" y="5"/>
                    <a:pt x="0" y="8"/>
                  </a:cubicBezTo>
                  <a:cubicBezTo>
                    <a:pt x="0" y="158"/>
                    <a:pt x="0" y="158"/>
                    <a:pt x="0" y="158"/>
                  </a:cubicBezTo>
                  <a:cubicBezTo>
                    <a:pt x="0" y="161"/>
                    <a:pt x="1" y="163"/>
                    <a:pt x="3" y="164"/>
                  </a:cubicBezTo>
                  <a:cubicBezTo>
                    <a:pt x="4" y="166"/>
                    <a:pt x="6" y="166"/>
                    <a:pt x="9" y="166"/>
                  </a:cubicBezTo>
                  <a:cubicBezTo>
                    <a:pt x="59" y="166"/>
                    <a:pt x="59" y="166"/>
                    <a:pt x="59" y="166"/>
                  </a:cubicBezTo>
                  <a:cubicBezTo>
                    <a:pt x="61" y="166"/>
                    <a:pt x="63" y="166"/>
                    <a:pt x="65" y="164"/>
                  </a:cubicBezTo>
                  <a:cubicBezTo>
                    <a:pt x="66" y="163"/>
                    <a:pt x="67" y="161"/>
                    <a:pt x="67" y="158"/>
                  </a:cubicBezTo>
                  <a:cubicBezTo>
                    <a:pt x="67" y="8"/>
                    <a:pt x="67" y="8"/>
                    <a:pt x="67" y="8"/>
                  </a:cubicBezTo>
                  <a:cubicBezTo>
                    <a:pt x="67" y="5"/>
                    <a:pt x="66" y="3"/>
                    <a:pt x="65" y="2"/>
                  </a:cubicBezTo>
                  <a:cubicBezTo>
                    <a:pt x="63" y="0"/>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381"/>
            <p:cNvSpPr>
              <a:spLocks noEditPoints="1"/>
            </p:cNvSpPr>
            <p:nvPr/>
          </p:nvSpPr>
          <p:spPr bwMode="auto">
            <a:xfrm>
              <a:off x="10987088" y="9496425"/>
              <a:ext cx="254000" cy="379413"/>
            </a:xfrm>
            <a:custGeom>
              <a:avLst/>
              <a:gdLst>
                <a:gd name="T0" fmla="*/ 59 w 67"/>
                <a:gd name="T1" fmla="*/ 0 h 100"/>
                <a:gd name="T2" fmla="*/ 8 w 67"/>
                <a:gd name="T3" fmla="*/ 0 h 100"/>
                <a:gd name="T4" fmla="*/ 2 w 67"/>
                <a:gd name="T5" fmla="*/ 3 h 100"/>
                <a:gd name="T6" fmla="*/ 0 w 67"/>
                <a:gd name="T7" fmla="*/ 9 h 100"/>
                <a:gd name="T8" fmla="*/ 0 w 67"/>
                <a:gd name="T9" fmla="*/ 92 h 100"/>
                <a:gd name="T10" fmla="*/ 2 w 67"/>
                <a:gd name="T11" fmla="*/ 98 h 100"/>
                <a:gd name="T12" fmla="*/ 8 w 67"/>
                <a:gd name="T13" fmla="*/ 100 h 100"/>
                <a:gd name="T14" fmla="*/ 59 w 67"/>
                <a:gd name="T15" fmla="*/ 100 h 100"/>
                <a:gd name="T16" fmla="*/ 65 w 67"/>
                <a:gd name="T17" fmla="*/ 98 h 100"/>
                <a:gd name="T18" fmla="*/ 67 w 67"/>
                <a:gd name="T19" fmla="*/ 92 h 100"/>
                <a:gd name="T20" fmla="*/ 67 w 67"/>
                <a:gd name="T21" fmla="*/ 9 h 100"/>
                <a:gd name="T22" fmla="*/ 65 w 67"/>
                <a:gd name="T23" fmla="*/ 3 h 100"/>
                <a:gd name="T24" fmla="*/ 59 w 67"/>
                <a:gd name="T25" fmla="*/ 0 h 100"/>
                <a:gd name="T26" fmla="*/ 59 w 67"/>
                <a:gd name="T27" fmla="*/ 0 h 100"/>
                <a:gd name="T28" fmla="*/ 59 w 67"/>
                <a:gd name="T2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100">
                  <a:moveTo>
                    <a:pt x="59" y="0"/>
                  </a:moveTo>
                  <a:cubicBezTo>
                    <a:pt x="8" y="0"/>
                    <a:pt x="8" y="0"/>
                    <a:pt x="8" y="0"/>
                  </a:cubicBezTo>
                  <a:cubicBezTo>
                    <a:pt x="6" y="0"/>
                    <a:pt x="4" y="1"/>
                    <a:pt x="2" y="3"/>
                  </a:cubicBezTo>
                  <a:cubicBezTo>
                    <a:pt x="1" y="4"/>
                    <a:pt x="0" y="6"/>
                    <a:pt x="0" y="9"/>
                  </a:cubicBezTo>
                  <a:cubicBezTo>
                    <a:pt x="0" y="92"/>
                    <a:pt x="0" y="92"/>
                    <a:pt x="0" y="92"/>
                  </a:cubicBezTo>
                  <a:cubicBezTo>
                    <a:pt x="0" y="95"/>
                    <a:pt x="1" y="97"/>
                    <a:pt x="2" y="98"/>
                  </a:cubicBezTo>
                  <a:cubicBezTo>
                    <a:pt x="4" y="100"/>
                    <a:pt x="6" y="100"/>
                    <a:pt x="8" y="100"/>
                  </a:cubicBezTo>
                  <a:cubicBezTo>
                    <a:pt x="59" y="100"/>
                    <a:pt x="59" y="100"/>
                    <a:pt x="59" y="100"/>
                  </a:cubicBezTo>
                  <a:cubicBezTo>
                    <a:pt x="61" y="100"/>
                    <a:pt x="63" y="100"/>
                    <a:pt x="65" y="98"/>
                  </a:cubicBezTo>
                  <a:cubicBezTo>
                    <a:pt x="66" y="97"/>
                    <a:pt x="67" y="95"/>
                    <a:pt x="67" y="92"/>
                  </a:cubicBezTo>
                  <a:cubicBezTo>
                    <a:pt x="67" y="9"/>
                    <a:pt x="67" y="9"/>
                    <a:pt x="67" y="9"/>
                  </a:cubicBezTo>
                  <a:cubicBezTo>
                    <a:pt x="67" y="6"/>
                    <a:pt x="66" y="4"/>
                    <a:pt x="65" y="3"/>
                  </a:cubicBezTo>
                  <a:cubicBezTo>
                    <a:pt x="63" y="1"/>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382"/>
            <p:cNvSpPr>
              <a:spLocks noEditPoints="1"/>
            </p:cNvSpPr>
            <p:nvPr/>
          </p:nvSpPr>
          <p:spPr bwMode="auto">
            <a:xfrm>
              <a:off x="11742738" y="8866188"/>
              <a:ext cx="252413" cy="1009650"/>
            </a:xfrm>
            <a:custGeom>
              <a:avLst/>
              <a:gdLst>
                <a:gd name="T0" fmla="*/ 59 w 67"/>
                <a:gd name="T1" fmla="*/ 0 h 267"/>
                <a:gd name="T2" fmla="*/ 9 w 67"/>
                <a:gd name="T3" fmla="*/ 0 h 267"/>
                <a:gd name="T4" fmla="*/ 3 w 67"/>
                <a:gd name="T5" fmla="*/ 3 h 267"/>
                <a:gd name="T6" fmla="*/ 0 w 67"/>
                <a:gd name="T7" fmla="*/ 9 h 267"/>
                <a:gd name="T8" fmla="*/ 0 w 67"/>
                <a:gd name="T9" fmla="*/ 259 h 267"/>
                <a:gd name="T10" fmla="*/ 3 w 67"/>
                <a:gd name="T11" fmla="*/ 265 h 267"/>
                <a:gd name="T12" fmla="*/ 9 w 67"/>
                <a:gd name="T13" fmla="*/ 267 h 267"/>
                <a:gd name="T14" fmla="*/ 59 w 67"/>
                <a:gd name="T15" fmla="*/ 267 h 267"/>
                <a:gd name="T16" fmla="*/ 65 w 67"/>
                <a:gd name="T17" fmla="*/ 265 h 267"/>
                <a:gd name="T18" fmla="*/ 67 w 67"/>
                <a:gd name="T19" fmla="*/ 259 h 267"/>
                <a:gd name="T20" fmla="*/ 67 w 67"/>
                <a:gd name="T21" fmla="*/ 9 h 267"/>
                <a:gd name="T22" fmla="*/ 65 w 67"/>
                <a:gd name="T23" fmla="*/ 3 h 267"/>
                <a:gd name="T24" fmla="*/ 59 w 67"/>
                <a:gd name="T25" fmla="*/ 0 h 267"/>
                <a:gd name="T26" fmla="*/ 59 w 67"/>
                <a:gd name="T27" fmla="*/ 0 h 267"/>
                <a:gd name="T28" fmla="*/ 59 w 67"/>
                <a:gd name="T2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267">
                  <a:moveTo>
                    <a:pt x="59" y="0"/>
                  </a:moveTo>
                  <a:cubicBezTo>
                    <a:pt x="9" y="0"/>
                    <a:pt x="9" y="0"/>
                    <a:pt x="9" y="0"/>
                  </a:cubicBezTo>
                  <a:cubicBezTo>
                    <a:pt x="6" y="0"/>
                    <a:pt x="4" y="1"/>
                    <a:pt x="3" y="3"/>
                  </a:cubicBezTo>
                  <a:cubicBezTo>
                    <a:pt x="1" y="4"/>
                    <a:pt x="0" y="6"/>
                    <a:pt x="0" y="9"/>
                  </a:cubicBezTo>
                  <a:cubicBezTo>
                    <a:pt x="0" y="259"/>
                    <a:pt x="0" y="259"/>
                    <a:pt x="0" y="259"/>
                  </a:cubicBezTo>
                  <a:cubicBezTo>
                    <a:pt x="0" y="262"/>
                    <a:pt x="1" y="264"/>
                    <a:pt x="3" y="265"/>
                  </a:cubicBezTo>
                  <a:cubicBezTo>
                    <a:pt x="4" y="267"/>
                    <a:pt x="6" y="267"/>
                    <a:pt x="9" y="267"/>
                  </a:cubicBezTo>
                  <a:cubicBezTo>
                    <a:pt x="59" y="267"/>
                    <a:pt x="59" y="267"/>
                    <a:pt x="59" y="267"/>
                  </a:cubicBezTo>
                  <a:cubicBezTo>
                    <a:pt x="61" y="267"/>
                    <a:pt x="63" y="267"/>
                    <a:pt x="65" y="265"/>
                  </a:cubicBezTo>
                  <a:cubicBezTo>
                    <a:pt x="66" y="264"/>
                    <a:pt x="67" y="262"/>
                    <a:pt x="67" y="259"/>
                  </a:cubicBezTo>
                  <a:cubicBezTo>
                    <a:pt x="67" y="9"/>
                    <a:pt x="67" y="9"/>
                    <a:pt x="67" y="9"/>
                  </a:cubicBezTo>
                  <a:cubicBezTo>
                    <a:pt x="67" y="6"/>
                    <a:pt x="66" y="4"/>
                    <a:pt x="65" y="3"/>
                  </a:cubicBezTo>
                  <a:cubicBezTo>
                    <a:pt x="63" y="1"/>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383"/>
            <p:cNvSpPr>
              <a:spLocks noEditPoints="1"/>
            </p:cNvSpPr>
            <p:nvPr/>
          </p:nvSpPr>
          <p:spPr bwMode="auto">
            <a:xfrm>
              <a:off x="12120563" y="8362950"/>
              <a:ext cx="252413" cy="1512888"/>
            </a:xfrm>
            <a:custGeom>
              <a:avLst/>
              <a:gdLst>
                <a:gd name="T0" fmla="*/ 65 w 67"/>
                <a:gd name="T1" fmla="*/ 2 h 400"/>
                <a:gd name="T2" fmla="*/ 59 w 67"/>
                <a:gd name="T3" fmla="*/ 0 h 400"/>
                <a:gd name="T4" fmla="*/ 9 w 67"/>
                <a:gd name="T5" fmla="*/ 0 h 400"/>
                <a:gd name="T6" fmla="*/ 3 w 67"/>
                <a:gd name="T7" fmla="*/ 2 h 400"/>
                <a:gd name="T8" fmla="*/ 0 w 67"/>
                <a:gd name="T9" fmla="*/ 8 h 400"/>
                <a:gd name="T10" fmla="*/ 0 w 67"/>
                <a:gd name="T11" fmla="*/ 392 h 400"/>
                <a:gd name="T12" fmla="*/ 3 w 67"/>
                <a:gd name="T13" fmla="*/ 398 h 400"/>
                <a:gd name="T14" fmla="*/ 9 w 67"/>
                <a:gd name="T15" fmla="*/ 400 h 400"/>
                <a:gd name="T16" fmla="*/ 59 w 67"/>
                <a:gd name="T17" fmla="*/ 400 h 400"/>
                <a:gd name="T18" fmla="*/ 65 w 67"/>
                <a:gd name="T19" fmla="*/ 398 h 400"/>
                <a:gd name="T20" fmla="*/ 67 w 67"/>
                <a:gd name="T21" fmla="*/ 392 h 400"/>
                <a:gd name="T22" fmla="*/ 67 w 67"/>
                <a:gd name="T23" fmla="*/ 8 h 400"/>
                <a:gd name="T24" fmla="*/ 65 w 67"/>
                <a:gd name="T25" fmla="*/ 2 h 400"/>
                <a:gd name="T26" fmla="*/ 65 w 67"/>
                <a:gd name="T27" fmla="*/ 2 h 400"/>
                <a:gd name="T28" fmla="*/ 65 w 67"/>
                <a:gd name="T29" fmla="*/ 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400">
                  <a:moveTo>
                    <a:pt x="65" y="2"/>
                  </a:moveTo>
                  <a:cubicBezTo>
                    <a:pt x="63" y="1"/>
                    <a:pt x="61" y="0"/>
                    <a:pt x="59" y="0"/>
                  </a:cubicBezTo>
                  <a:cubicBezTo>
                    <a:pt x="9" y="0"/>
                    <a:pt x="9" y="0"/>
                    <a:pt x="9" y="0"/>
                  </a:cubicBezTo>
                  <a:cubicBezTo>
                    <a:pt x="6" y="0"/>
                    <a:pt x="4" y="1"/>
                    <a:pt x="3" y="2"/>
                  </a:cubicBezTo>
                  <a:cubicBezTo>
                    <a:pt x="1" y="4"/>
                    <a:pt x="0" y="6"/>
                    <a:pt x="0" y="8"/>
                  </a:cubicBezTo>
                  <a:cubicBezTo>
                    <a:pt x="0" y="392"/>
                    <a:pt x="0" y="392"/>
                    <a:pt x="0" y="392"/>
                  </a:cubicBezTo>
                  <a:cubicBezTo>
                    <a:pt x="0" y="395"/>
                    <a:pt x="1" y="397"/>
                    <a:pt x="3" y="398"/>
                  </a:cubicBezTo>
                  <a:cubicBezTo>
                    <a:pt x="4" y="400"/>
                    <a:pt x="6" y="400"/>
                    <a:pt x="9" y="400"/>
                  </a:cubicBezTo>
                  <a:cubicBezTo>
                    <a:pt x="59" y="400"/>
                    <a:pt x="59" y="400"/>
                    <a:pt x="59" y="400"/>
                  </a:cubicBezTo>
                  <a:cubicBezTo>
                    <a:pt x="61" y="400"/>
                    <a:pt x="63" y="400"/>
                    <a:pt x="65" y="398"/>
                  </a:cubicBezTo>
                  <a:cubicBezTo>
                    <a:pt x="66" y="397"/>
                    <a:pt x="67" y="395"/>
                    <a:pt x="67" y="392"/>
                  </a:cubicBezTo>
                  <a:cubicBezTo>
                    <a:pt x="67" y="8"/>
                    <a:pt x="67" y="8"/>
                    <a:pt x="67" y="8"/>
                  </a:cubicBezTo>
                  <a:cubicBezTo>
                    <a:pt x="67" y="6"/>
                    <a:pt x="66" y="4"/>
                    <a:pt x="65" y="2"/>
                  </a:cubicBezTo>
                  <a:close/>
                  <a:moveTo>
                    <a:pt x="65" y="2"/>
                  </a:moveTo>
                  <a:cubicBezTo>
                    <a:pt x="65" y="2"/>
                    <a:pt x="65" y="2"/>
                    <a:pt x="65"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2" name="Group 191"/>
          <p:cNvGrpSpPr/>
          <p:nvPr/>
        </p:nvGrpSpPr>
        <p:grpSpPr>
          <a:xfrm>
            <a:off x="11982890" y="7652510"/>
            <a:ext cx="629392" cy="532515"/>
            <a:chOff x="12944475" y="8515350"/>
            <a:chExt cx="1639888" cy="1387475"/>
          </a:xfrm>
          <a:solidFill>
            <a:schemeClr val="tx1"/>
          </a:solidFill>
        </p:grpSpPr>
        <p:sp>
          <p:nvSpPr>
            <p:cNvPr id="193" name="Freeform 387"/>
            <p:cNvSpPr>
              <a:spLocks noEditPoints="1"/>
            </p:cNvSpPr>
            <p:nvPr/>
          </p:nvSpPr>
          <p:spPr bwMode="auto">
            <a:xfrm>
              <a:off x="14206538" y="9648825"/>
              <a:ext cx="249238" cy="254000"/>
            </a:xfrm>
            <a:custGeom>
              <a:avLst/>
              <a:gdLst>
                <a:gd name="T0" fmla="*/ 0 w 66"/>
                <a:gd name="T1" fmla="*/ 34 h 67"/>
                <a:gd name="T2" fmla="*/ 9 w 66"/>
                <a:gd name="T3" fmla="*/ 57 h 67"/>
                <a:gd name="T4" fmla="*/ 33 w 66"/>
                <a:gd name="T5" fmla="*/ 67 h 67"/>
                <a:gd name="T6" fmla="*/ 57 w 66"/>
                <a:gd name="T7" fmla="*/ 57 h 67"/>
                <a:gd name="T8" fmla="*/ 66 w 66"/>
                <a:gd name="T9" fmla="*/ 34 h 67"/>
                <a:gd name="T10" fmla="*/ 57 w 66"/>
                <a:gd name="T11" fmla="*/ 10 h 67"/>
                <a:gd name="T12" fmla="*/ 33 w 66"/>
                <a:gd name="T13" fmla="*/ 0 h 67"/>
                <a:gd name="T14" fmla="*/ 9 w 66"/>
                <a:gd name="T15" fmla="*/ 10 h 67"/>
                <a:gd name="T16" fmla="*/ 0 w 66"/>
                <a:gd name="T17" fmla="*/ 34 h 67"/>
                <a:gd name="T18" fmla="*/ 0 w 66"/>
                <a:gd name="T19" fmla="*/ 34 h 67"/>
                <a:gd name="T20" fmla="*/ 0 w 66"/>
                <a:gd name="T21"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67">
                  <a:moveTo>
                    <a:pt x="0" y="34"/>
                  </a:moveTo>
                  <a:cubicBezTo>
                    <a:pt x="0" y="43"/>
                    <a:pt x="3" y="51"/>
                    <a:pt x="9" y="57"/>
                  </a:cubicBezTo>
                  <a:cubicBezTo>
                    <a:pt x="16" y="64"/>
                    <a:pt x="24" y="67"/>
                    <a:pt x="33" y="67"/>
                  </a:cubicBezTo>
                  <a:cubicBezTo>
                    <a:pt x="42" y="67"/>
                    <a:pt x="50" y="64"/>
                    <a:pt x="57" y="57"/>
                  </a:cubicBezTo>
                  <a:cubicBezTo>
                    <a:pt x="63" y="51"/>
                    <a:pt x="66" y="43"/>
                    <a:pt x="66" y="34"/>
                  </a:cubicBezTo>
                  <a:cubicBezTo>
                    <a:pt x="66" y="25"/>
                    <a:pt x="63" y="17"/>
                    <a:pt x="57" y="10"/>
                  </a:cubicBezTo>
                  <a:cubicBezTo>
                    <a:pt x="50" y="4"/>
                    <a:pt x="42" y="0"/>
                    <a:pt x="33" y="0"/>
                  </a:cubicBezTo>
                  <a:cubicBezTo>
                    <a:pt x="24" y="0"/>
                    <a:pt x="16" y="4"/>
                    <a:pt x="9" y="10"/>
                  </a:cubicBezTo>
                  <a:cubicBezTo>
                    <a:pt x="3" y="17"/>
                    <a:pt x="0" y="25"/>
                    <a:pt x="0" y="34"/>
                  </a:cubicBezTo>
                  <a:close/>
                  <a:moveTo>
                    <a:pt x="0" y="34"/>
                  </a:moveTo>
                  <a:cubicBezTo>
                    <a:pt x="0" y="34"/>
                    <a:pt x="0" y="34"/>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388"/>
            <p:cNvSpPr>
              <a:spLocks noEditPoints="1"/>
            </p:cNvSpPr>
            <p:nvPr/>
          </p:nvSpPr>
          <p:spPr bwMode="auto">
            <a:xfrm>
              <a:off x="12944475" y="8515350"/>
              <a:ext cx="1639888" cy="1133475"/>
            </a:xfrm>
            <a:custGeom>
              <a:avLst/>
              <a:gdLst>
                <a:gd name="T0" fmla="*/ 429 w 434"/>
                <a:gd name="T1" fmla="*/ 38 h 300"/>
                <a:gd name="T2" fmla="*/ 417 w 434"/>
                <a:gd name="T3" fmla="*/ 33 h 300"/>
                <a:gd name="T4" fmla="*/ 104 w 434"/>
                <a:gd name="T5" fmla="*/ 33 h 300"/>
                <a:gd name="T6" fmla="*/ 103 w 434"/>
                <a:gd name="T7" fmla="*/ 27 h 300"/>
                <a:gd name="T8" fmla="*/ 101 w 434"/>
                <a:gd name="T9" fmla="*/ 19 h 300"/>
                <a:gd name="T10" fmla="*/ 99 w 434"/>
                <a:gd name="T11" fmla="*/ 12 h 300"/>
                <a:gd name="T12" fmla="*/ 96 w 434"/>
                <a:gd name="T13" fmla="*/ 6 h 300"/>
                <a:gd name="T14" fmla="*/ 91 w 434"/>
                <a:gd name="T15" fmla="*/ 2 h 300"/>
                <a:gd name="T16" fmla="*/ 83 w 434"/>
                <a:gd name="T17" fmla="*/ 0 h 300"/>
                <a:gd name="T18" fmla="*/ 17 w 434"/>
                <a:gd name="T19" fmla="*/ 0 h 300"/>
                <a:gd name="T20" fmla="*/ 5 w 434"/>
                <a:gd name="T21" fmla="*/ 5 h 300"/>
                <a:gd name="T22" fmla="*/ 0 w 434"/>
                <a:gd name="T23" fmla="*/ 17 h 300"/>
                <a:gd name="T24" fmla="*/ 5 w 434"/>
                <a:gd name="T25" fmla="*/ 28 h 300"/>
                <a:gd name="T26" fmla="*/ 17 w 434"/>
                <a:gd name="T27" fmla="*/ 33 h 300"/>
                <a:gd name="T28" fmla="*/ 70 w 434"/>
                <a:gd name="T29" fmla="*/ 33 h 300"/>
                <a:gd name="T30" fmla="*/ 116 w 434"/>
                <a:gd name="T31" fmla="*/ 248 h 300"/>
                <a:gd name="T32" fmla="*/ 111 w 434"/>
                <a:gd name="T33" fmla="*/ 258 h 300"/>
                <a:gd name="T34" fmla="*/ 103 w 434"/>
                <a:gd name="T35" fmla="*/ 273 h 300"/>
                <a:gd name="T36" fmla="*/ 100 w 434"/>
                <a:gd name="T37" fmla="*/ 284 h 300"/>
                <a:gd name="T38" fmla="*/ 105 w 434"/>
                <a:gd name="T39" fmla="*/ 295 h 300"/>
                <a:gd name="T40" fmla="*/ 117 w 434"/>
                <a:gd name="T41" fmla="*/ 300 h 300"/>
                <a:gd name="T42" fmla="*/ 384 w 434"/>
                <a:gd name="T43" fmla="*/ 300 h 300"/>
                <a:gd name="T44" fmla="*/ 396 w 434"/>
                <a:gd name="T45" fmla="*/ 295 h 300"/>
                <a:gd name="T46" fmla="*/ 400 w 434"/>
                <a:gd name="T47" fmla="*/ 284 h 300"/>
                <a:gd name="T48" fmla="*/ 396 w 434"/>
                <a:gd name="T49" fmla="*/ 272 h 300"/>
                <a:gd name="T50" fmla="*/ 384 w 434"/>
                <a:gd name="T51" fmla="*/ 267 h 300"/>
                <a:gd name="T52" fmla="*/ 144 w 434"/>
                <a:gd name="T53" fmla="*/ 267 h 300"/>
                <a:gd name="T54" fmla="*/ 150 w 434"/>
                <a:gd name="T55" fmla="*/ 250 h 300"/>
                <a:gd name="T56" fmla="*/ 150 w 434"/>
                <a:gd name="T57" fmla="*/ 245 h 300"/>
                <a:gd name="T58" fmla="*/ 148 w 434"/>
                <a:gd name="T59" fmla="*/ 238 h 300"/>
                <a:gd name="T60" fmla="*/ 147 w 434"/>
                <a:gd name="T61" fmla="*/ 232 h 300"/>
                <a:gd name="T62" fmla="*/ 419 w 434"/>
                <a:gd name="T63" fmla="*/ 200 h 300"/>
                <a:gd name="T64" fmla="*/ 430 w 434"/>
                <a:gd name="T65" fmla="*/ 195 h 300"/>
                <a:gd name="T66" fmla="*/ 434 w 434"/>
                <a:gd name="T67" fmla="*/ 184 h 300"/>
                <a:gd name="T68" fmla="*/ 434 w 434"/>
                <a:gd name="T69" fmla="*/ 50 h 300"/>
                <a:gd name="T70" fmla="*/ 429 w 434"/>
                <a:gd name="T71" fmla="*/ 38 h 300"/>
                <a:gd name="T72" fmla="*/ 429 w 434"/>
                <a:gd name="T73" fmla="*/ 38 h 300"/>
                <a:gd name="T74" fmla="*/ 429 w 434"/>
                <a:gd name="T75" fmla="*/ 3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4" h="300">
                  <a:moveTo>
                    <a:pt x="429" y="38"/>
                  </a:moveTo>
                  <a:cubicBezTo>
                    <a:pt x="426" y="35"/>
                    <a:pt x="422" y="33"/>
                    <a:pt x="417" y="33"/>
                  </a:cubicBezTo>
                  <a:cubicBezTo>
                    <a:pt x="104" y="33"/>
                    <a:pt x="104" y="33"/>
                    <a:pt x="104" y="33"/>
                  </a:cubicBezTo>
                  <a:cubicBezTo>
                    <a:pt x="104" y="32"/>
                    <a:pt x="103" y="30"/>
                    <a:pt x="103" y="27"/>
                  </a:cubicBezTo>
                  <a:cubicBezTo>
                    <a:pt x="102" y="23"/>
                    <a:pt x="102" y="21"/>
                    <a:pt x="101" y="19"/>
                  </a:cubicBezTo>
                  <a:cubicBezTo>
                    <a:pt x="101" y="17"/>
                    <a:pt x="100" y="15"/>
                    <a:pt x="99" y="12"/>
                  </a:cubicBezTo>
                  <a:cubicBezTo>
                    <a:pt x="99" y="9"/>
                    <a:pt x="97" y="7"/>
                    <a:pt x="96" y="6"/>
                  </a:cubicBezTo>
                  <a:cubicBezTo>
                    <a:pt x="95" y="4"/>
                    <a:pt x="93" y="3"/>
                    <a:pt x="91" y="2"/>
                  </a:cubicBezTo>
                  <a:cubicBezTo>
                    <a:pt x="89" y="1"/>
                    <a:pt x="86" y="0"/>
                    <a:pt x="83" y="0"/>
                  </a:cubicBezTo>
                  <a:cubicBezTo>
                    <a:pt x="17" y="0"/>
                    <a:pt x="17" y="0"/>
                    <a:pt x="17" y="0"/>
                  </a:cubicBezTo>
                  <a:cubicBezTo>
                    <a:pt x="12" y="0"/>
                    <a:pt x="8" y="2"/>
                    <a:pt x="5" y="5"/>
                  </a:cubicBezTo>
                  <a:cubicBezTo>
                    <a:pt x="2" y="8"/>
                    <a:pt x="0" y="12"/>
                    <a:pt x="0" y="17"/>
                  </a:cubicBezTo>
                  <a:cubicBezTo>
                    <a:pt x="0" y="21"/>
                    <a:pt x="2" y="25"/>
                    <a:pt x="5" y="28"/>
                  </a:cubicBezTo>
                  <a:cubicBezTo>
                    <a:pt x="8" y="32"/>
                    <a:pt x="12" y="33"/>
                    <a:pt x="17" y="33"/>
                  </a:cubicBezTo>
                  <a:cubicBezTo>
                    <a:pt x="70" y="33"/>
                    <a:pt x="70" y="33"/>
                    <a:pt x="70" y="33"/>
                  </a:cubicBezTo>
                  <a:cubicBezTo>
                    <a:pt x="116" y="248"/>
                    <a:pt x="116" y="248"/>
                    <a:pt x="116" y="248"/>
                  </a:cubicBezTo>
                  <a:cubicBezTo>
                    <a:pt x="116" y="249"/>
                    <a:pt x="114" y="252"/>
                    <a:pt x="111" y="258"/>
                  </a:cubicBezTo>
                  <a:cubicBezTo>
                    <a:pt x="107" y="264"/>
                    <a:pt x="105" y="269"/>
                    <a:pt x="103" y="273"/>
                  </a:cubicBezTo>
                  <a:cubicBezTo>
                    <a:pt x="101" y="278"/>
                    <a:pt x="100" y="281"/>
                    <a:pt x="100" y="284"/>
                  </a:cubicBezTo>
                  <a:cubicBezTo>
                    <a:pt x="100" y="288"/>
                    <a:pt x="102" y="292"/>
                    <a:pt x="105" y="295"/>
                  </a:cubicBezTo>
                  <a:cubicBezTo>
                    <a:pt x="108" y="299"/>
                    <a:pt x="112" y="300"/>
                    <a:pt x="117" y="300"/>
                  </a:cubicBezTo>
                  <a:cubicBezTo>
                    <a:pt x="384" y="300"/>
                    <a:pt x="384" y="300"/>
                    <a:pt x="384" y="300"/>
                  </a:cubicBezTo>
                  <a:cubicBezTo>
                    <a:pt x="388" y="300"/>
                    <a:pt x="392" y="299"/>
                    <a:pt x="396" y="295"/>
                  </a:cubicBezTo>
                  <a:cubicBezTo>
                    <a:pt x="399" y="292"/>
                    <a:pt x="400" y="288"/>
                    <a:pt x="400" y="284"/>
                  </a:cubicBezTo>
                  <a:cubicBezTo>
                    <a:pt x="400" y="279"/>
                    <a:pt x="399" y="275"/>
                    <a:pt x="396" y="272"/>
                  </a:cubicBezTo>
                  <a:cubicBezTo>
                    <a:pt x="392" y="269"/>
                    <a:pt x="388" y="267"/>
                    <a:pt x="384" y="267"/>
                  </a:cubicBezTo>
                  <a:cubicBezTo>
                    <a:pt x="144" y="267"/>
                    <a:pt x="144" y="267"/>
                    <a:pt x="144" y="267"/>
                  </a:cubicBezTo>
                  <a:cubicBezTo>
                    <a:pt x="148" y="259"/>
                    <a:pt x="150" y="253"/>
                    <a:pt x="150" y="250"/>
                  </a:cubicBezTo>
                  <a:cubicBezTo>
                    <a:pt x="150" y="249"/>
                    <a:pt x="150" y="247"/>
                    <a:pt x="150" y="245"/>
                  </a:cubicBezTo>
                  <a:cubicBezTo>
                    <a:pt x="149" y="242"/>
                    <a:pt x="149" y="240"/>
                    <a:pt x="148" y="238"/>
                  </a:cubicBezTo>
                  <a:cubicBezTo>
                    <a:pt x="147" y="235"/>
                    <a:pt x="147" y="233"/>
                    <a:pt x="147" y="232"/>
                  </a:cubicBezTo>
                  <a:cubicBezTo>
                    <a:pt x="419" y="200"/>
                    <a:pt x="419" y="200"/>
                    <a:pt x="419" y="200"/>
                  </a:cubicBezTo>
                  <a:cubicBezTo>
                    <a:pt x="423" y="200"/>
                    <a:pt x="427" y="198"/>
                    <a:pt x="430" y="195"/>
                  </a:cubicBezTo>
                  <a:cubicBezTo>
                    <a:pt x="432" y="191"/>
                    <a:pt x="434" y="188"/>
                    <a:pt x="434" y="184"/>
                  </a:cubicBezTo>
                  <a:cubicBezTo>
                    <a:pt x="434" y="50"/>
                    <a:pt x="434" y="50"/>
                    <a:pt x="434" y="50"/>
                  </a:cubicBezTo>
                  <a:cubicBezTo>
                    <a:pt x="434" y="46"/>
                    <a:pt x="432" y="42"/>
                    <a:pt x="429" y="38"/>
                  </a:cubicBezTo>
                  <a:close/>
                  <a:moveTo>
                    <a:pt x="429" y="38"/>
                  </a:moveTo>
                  <a:cubicBezTo>
                    <a:pt x="429" y="38"/>
                    <a:pt x="429" y="38"/>
                    <a:pt x="429"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389"/>
            <p:cNvSpPr>
              <a:spLocks noEditPoints="1"/>
            </p:cNvSpPr>
            <p:nvPr/>
          </p:nvSpPr>
          <p:spPr bwMode="auto">
            <a:xfrm>
              <a:off x="13322300" y="9648825"/>
              <a:ext cx="252413" cy="254000"/>
            </a:xfrm>
            <a:custGeom>
              <a:avLst/>
              <a:gdLst>
                <a:gd name="T0" fmla="*/ 0 w 67"/>
                <a:gd name="T1" fmla="*/ 34 h 67"/>
                <a:gd name="T2" fmla="*/ 10 w 67"/>
                <a:gd name="T3" fmla="*/ 57 h 67"/>
                <a:gd name="T4" fmla="*/ 33 w 67"/>
                <a:gd name="T5" fmla="*/ 67 h 67"/>
                <a:gd name="T6" fmla="*/ 57 w 67"/>
                <a:gd name="T7" fmla="*/ 57 h 67"/>
                <a:gd name="T8" fmla="*/ 67 w 67"/>
                <a:gd name="T9" fmla="*/ 34 h 67"/>
                <a:gd name="T10" fmla="*/ 57 w 67"/>
                <a:gd name="T11" fmla="*/ 10 h 67"/>
                <a:gd name="T12" fmla="*/ 33 w 67"/>
                <a:gd name="T13" fmla="*/ 0 h 67"/>
                <a:gd name="T14" fmla="*/ 10 w 67"/>
                <a:gd name="T15" fmla="*/ 10 h 67"/>
                <a:gd name="T16" fmla="*/ 0 w 67"/>
                <a:gd name="T17" fmla="*/ 34 h 67"/>
                <a:gd name="T18" fmla="*/ 0 w 67"/>
                <a:gd name="T19" fmla="*/ 34 h 67"/>
                <a:gd name="T20" fmla="*/ 0 w 67"/>
                <a:gd name="T21"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7">
                  <a:moveTo>
                    <a:pt x="0" y="34"/>
                  </a:moveTo>
                  <a:cubicBezTo>
                    <a:pt x="0" y="43"/>
                    <a:pt x="3" y="51"/>
                    <a:pt x="10" y="57"/>
                  </a:cubicBezTo>
                  <a:cubicBezTo>
                    <a:pt x="16" y="64"/>
                    <a:pt x="24" y="67"/>
                    <a:pt x="33" y="67"/>
                  </a:cubicBezTo>
                  <a:cubicBezTo>
                    <a:pt x="43" y="67"/>
                    <a:pt x="51" y="64"/>
                    <a:pt x="57" y="57"/>
                  </a:cubicBezTo>
                  <a:cubicBezTo>
                    <a:pt x="64" y="51"/>
                    <a:pt x="67" y="43"/>
                    <a:pt x="67" y="34"/>
                  </a:cubicBezTo>
                  <a:cubicBezTo>
                    <a:pt x="67" y="25"/>
                    <a:pt x="64" y="17"/>
                    <a:pt x="57" y="10"/>
                  </a:cubicBezTo>
                  <a:cubicBezTo>
                    <a:pt x="51" y="4"/>
                    <a:pt x="43" y="0"/>
                    <a:pt x="33" y="0"/>
                  </a:cubicBezTo>
                  <a:cubicBezTo>
                    <a:pt x="24" y="0"/>
                    <a:pt x="16" y="4"/>
                    <a:pt x="10" y="10"/>
                  </a:cubicBezTo>
                  <a:cubicBezTo>
                    <a:pt x="3" y="17"/>
                    <a:pt x="0" y="25"/>
                    <a:pt x="0" y="34"/>
                  </a:cubicBezTo>
                  <a:close/>
                  <a:moveTo>
                    <a:pt x="0" y="34"/>
                  </a:moveTo>
                  <a:cubicBezTo>
                    <a:pt x="0" y="34"/>
                    <a:pt x="0" y="34"/>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6" name="Freeform 393"/>
          <p:cNvSpPr>
            <a:spLocks noEditPoints="1"/>
          </p:cNvSpPr>
          <p:nvPr/>
        </p:nvSpPr>
        <p:spPr bwMode="auto">
          <a:xfrm>
            <a:off x="14546516" y="7588409"/>
            <a:ext cx="552561" cy="660716"/>
          </a:xfrm>
          <a:custGeom>
            <a:avLst/>
            <a:gdLst>
              <a:gd name="T0" fmla="*/ 329 w 334"/>
              <a:gd name="T1" fmla="*/ 5 h 400"/>
              <a:gd name="T2" fmla="*/ 317 w 334"/>
              <a:gd name="T3" fmla="*/ 0 h 400"/>
              <a:gd name="T4" fmla="*/ 17 w 334"/>
              <a:gd name="T5" fmla="*/ 0 h 400"/>
              <a:gd name="T6" fmla="*/ 5 w 334"/>
              <a:gd name="T7" fmla="*/ 5 h 400"/>
              <a:gd name="T8" fmla="*/ 0 w 334"/>
              <a:gd name="T9" fmla="*/ 17 h 400"/>
              <a:gd name="T10" fmla="*/ 0 w 334"/>
              <a:gd name="T11" fmla="*/ 217 h 400"/>
              <a:gd name="T12" fmla="*/ 9 w 334"/>
              <a:gd name="T13" fmla="*/ 261 h 400"/>
              <a:gd name="T14" fmla="*/ 30 w 334"/>
              <a:gd name="T15" fmla="*/ 300 h 400"/>
              <a:gd name="T16" fmla="*/ 61 w 334"/>
              <a:gd name="T17" fmla="*/ 334 h 400"/>
              <a:gd name="T18" fmla="*/ 94 w 334"/>
              <a:gd name="T19" fmla="*/ 361 h 400"/>
              <a:gd name="T20" fmla="*/ 126 w 334"/>
              <a:gd name="T21" fmla="*/ 381 h 400"/>
              <a:gd name="T22" fmla="*/ 149 w 334"/>
              <a:gd name="T23" fmla="*/ 394 h 400"/>
              <a:gd name="T24" fmla="*/ 160 w 334"/>
              <a:gd name="T25" fmla="*/ 399 h 400"/>
              <a:gd name="T26" fmla="*/ 167 w 334"/>
              <a:gd name="T27" fmla="*/ 400 h 400"/>
              <a:gd name="T28" fmla="*/ 174 w 334"/>
              <a:gd name="T29" fmla="*/ 399 h 400"/>
              <a:gd name="T30" fmla="*/ 185 w 334"/>
              <a:gd name="T31" fmla="*/ 394 h 400"/>
              <a:gd name="T32" fmla="*/ 208 w 334"/>
              <a:gd name="T33" fmla="*/ 381 h 400"/>
              <a:gd name="T34" fmla="*/ 240 w 334"/>
              <a:gd name="T35" fmla="*/ 361 h 400"/>
              <a:gd name="T36" fmla="*/ 273 w 334"/>
              <a:gd name="T37" fmla="*/ 334 h 400"/>
              <a:gd name="T38" fmla="*/ 303 w 334"/>
              <a:gd name="T39" fmla="*/ 300 h 400"/>
              <a:gd name="T40" fmla="*/ 325 w 334"/>
              <a:gd name="T41" fmla="*/ 261 h 400"/>
              <a:gd name="T42" fmla="*/ 334 w 334"/>
              <a:gd name="T43" fmla="*/ 217 h 400"/>
              <a:gd name="T44" fmla="*/ 334 w 334"/>
              <a:gd name="T45" fmla="*/ 17 h 400"/>
              <a:gd name="T46" fmla="*/ 329 w 334"/>
              <a:gd name="T47" fmla="*/ 5 h 400"/>
              <a:gd name="T48" fmla="*/ 284 w 334"/>
              <a:gd name="T49" fmla="*/ 217 h 400"/>
              <a:gd name="T50" fmla="*/ 222 w 334"/>
              <a:gd name="T51" fmla="*/ 311 h 400"/>
              <a:gd name="T52" fmla="*/ 167 w 334"/>
              <a:gd name="T53" fmla="*/ 346 h 400"/>
              <a:gd name="T54" fmla="*/ 167 w 334"/>
              <a:gd name="T55" fmla="*/ 50 h 400"/>
              <a:gd name="T56" fmla="*/ 284 w 334"/>
              <a:gd name="T57" fmla="*/ 50 h 400"/>
              <a:gd name="T58" fmla="*/ 284 w 334"/>
              <a:gd name="T59" fmla="*/ 217 h 400"/>
              <a:gd name="T60" fmla="*/ 284 w 334"/>
              <a:gd name="T61" fmla="*/ 217 h 400"/>
              <a:gd name="T62" fmla="*/ 284 w 334"/>
              <a:gd name="T63" fmla="*/ 21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4" h="400">
                <a:moveTo>
                  <a:pt x="329" y="5"/>
                </a:moveTo>
                <a:cubicBezTo>
                  <a:pt x="325" y="2"/>
                  <a:pt x="322" y="0"/>
                  <a:pt x="317" y="0"/>
                </a:cubicBezTo>
                <a:cubicBezTo>
                  <a:pt x="17" y="0"/>
                  <a:pt x="17" y="0"/>
                  <a:pt x="17" y="0"/>
                </a:cubicBezTo>
                <a:cubicBezTo>
                  <a:pt x="12" y="0"/>
                  <a:pt x="8" y="2"/>
                  <a:pt x="5" y="5"/>
                </a:cubicBezTo>
                <a:cubicBezTo>
                  <a:pt x="2" y="8"/>
                  <a:pt x="0" y="12"/>
                  <a:pt x="0" y="17"/>
                </a:cubicBezTo>
                <a:cubicBezTo>
                  <a:pt x="0" y="217"/>
                  <a:pt x="0" y="217"/>
                  <a:pt x="0" y="217"/>
                </a:cubicBezTo>
                <a:cubicBezTo>
                  <a:pt x="0" y="232"/>
                  <a:pt x="3" y="247"/>
                  <a:pt x="9" y="261"/>
                </a:cubicBezTo>
                <a:cubicBezTo>
                  <a:pt x="15" y="276"/>
                  <a:pt x="22" y="289"/>
                  <a:pt x="30" y="300"/>
                </a:cubicBezTo>
                <a:cubicBezTo>
                  <a:pt x="39" y="312"/>
                  <a:pt x="49" y="323"/>
                  <a:pt x="61" y="334"/>
                </a:cubicBezTo>
                <a:cubicBezTo>
                  <a:pt x="73" y="344"/>
                  <a:pt x="84" y="353"/>
                  <a:pt x="94" y="361"/>
                </a:cubicBezTo>
                <a:cubicBezTo>
                  <a:pt x="104" y="368"/>
                  <a:pt x="115" y="374"/>
                  <a:pt x="126" y="381"/>
                </a:cubicBezTo>
                <a:cubicBezTo>
                  <a:pt x="137" y="387"/>
                  <a:pt x="144" y="391"/>
                  <a:pt x="149" y="394"/>
                </a:cubicBezTo>
                <a:cubicBezTo>
                  <a:pt x="154" y="396"/>
                  <a:pt x="157" y="398"/>
                  <a:pt x="160" y="399"/>
                </a:cubicBezTo>
                <a:cubicBezTo>
                  <a:pt x="162" y="400"/>
                  <a:pt x="164" y="400"/>
                  <a:pt x="167" y="400"/>
                </a:cubicBezTo>
                <a:cubicBezTo>
                  <a:pt x="169" y="400"/>
                  <a:pt x="172" y="400"/>
                  <a:pt x="174" y="399"/>
                </a:cubicBezTo>
                <a:cubicBezTo>
                  <a:pt x="176" y="398"/>
                  <a:pt x="180" y="396"/>
                  <a:pt x="185" y="394"/>
                </a:cubicBezTo>
                <a:cubicBezTo>
                  <a:pt x="189" y="391"/>
                  <a:pt x="197" y="387"/>
                  <a:pt x="208" y="381"/>
                </a:cubicBezTo>
                <a:cubicBezTo>
                  <a:pt x="219" y="374"/>
                  <a:pt x="230" y="368"/>
                  <a:pt x="240" y="361"/>
                </a:cubicBezTo>
                <a:cubicBezTo>
                  <a:pt x="250" y="353"/>
                  <a:pt x="261" y="344"/>
                  <a:pt x="273" y="334"/>
                </a:cubicBezTo>
                <a:cubicBezTo>
                  <a:pt x="284" y="323"/>
                  <a:pt x="295" y="312"/>
                  <a:pt x="303" y="300"/>
                </a:cubicBezTo>
                <a:cubicBezTo>
                  <a:pt x="312" y="289"/>
                  <a:pt x="319" y="276"/>
                  <a:pt x="325" y="261"/>
                </a:cubicBezTo>
                <a:cubicBezTo>
                  <a:pt x="331" y="247"/>
                  <a:pt x="334" y="232"/>
                  <a:pt x="334" y="217"/>
                </a:cubicBezTo>
                <a:cubicBezTo>
                  <a:pt x="334" y="17"/>
                  <a:pt x="334" y="17"/>
                  <a:pt x="334" y="17"/>
                </a:cubicBezTo>
                <a:cubicBezTo>
                  <a:pt x="334" y="12"/>
                  <a:pt x="332" y="8"/>
                  <a:pt x="329" y="5"/>
                </a:cubicBezTo>
                <a:close/>
                <a:moveTo>
                  <a:pt x="284" y="217"/>
                </a:moveTo>
                <a:cubicBezTo>
                  <a:pt x="284" y="247"/>
                  <a:pt x="263" y="279"/>
                  <a:pt x="222" y="311"/>
                </a:cubicBezTo>
                <a:cubicBezTo>
                  <a:pt x="206" y="324"/>
                  <a:pt x="188" y="336"/>
                  <a:pt x="167" y="346"/>
                </a:cubicBezTo>
                <a:cubicBezTo>
                  <a:pt x="167" y="50"/>
                  <a:pt x="167" y="50"/>
                  <a:pt x="167" y="50"/>
                </a:cubicBezTo>
                <a:cubicBezTo>
                  <a:pt x="284" y="50"/>
                  <a:pt x="284" y="50"/>
                  <a:pt x="284" y="50"/>
                </a:cubicBezTo>
                <a:lnTo>
                  <a:pt x="284" y="217"/>
                </a:lnTo>
                <a:close/>
                <a:moveTo>
                  <a:pt x="284" y="217"/>
                </a:moveTo>
                <a:cubicBezTo>
                  <a:pt x="284" y="217"/>
                  <a:pt x="284" y="217"/>
                  <a:pt x="284" y="21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397"/>
          <p:cNvSpPr>
            <a:spLocks noEditPoints="1"/>
          </p:cNvSpPr>
          <p:nvPr/>
        </p:nvSpPr>
        <p:spPr bwMode="auto">
          <a:xfrm>
            <a:off x="13276561" y="7604681"/>
            <a:ext cx="629392" cy="628173"/>
          </a:xfrm>
          <a:custGeom>
            <a:avLst/>
            <a:gdLst>
              <a:gd name="T0" fmla="*/ 424 w 434"/>
              <a:gd name="T1" fmla="*/ 377 h 434"/>
              <a:gd name="T2" fmla="*/ 335 w 434"/>
              <a:gd name="T3" fmla="*/ 288 h 434"/>
              <a:gd name="T4" fmla="*/ 367 w 434"/>
              <a:gd name="T5" fmla="*/ 184 h 434"/>
              <a:gd name="T6" fmla="*/ 353 w 434"/>
              <a:gd name="T7" fmla="*/ 112 h 434"/>
              <a:gd name="T8" fmla="*/ 314 w 434"/>
              <a:gd name="T9" fmla="*/ 54 h 434"/>
              <a:gd name="T10" fmla="*/ 255 w 434"/>
              <a:gd name="T11" fmla="*/ 14 h 434"/>
              <a:gd name="T12" fmla="*/ 184 w 434"/>
              <a:gd name="T13" fmla="*/ 0 h 434"/>
              <a:gd name="T14" fmla="*/ 112 w 434"/>
              <a:gd name="T15" fmla="*/ 14 h 434"/>
              <a:gd name="T16" fmla="*/ 54 w 434"/>
              <a:gd name="T17" fmla="*/ 54 h 434"/>
              <a:gd name="T18" fmla="*/ 14 w 434"/>
              <a:gd name="T19" fmla="*/ 112 h 434"/>
              <a:gd name="T20" fmla="*/ 0 w 434"/>
              <a:gd name="T21" fmla="*/ 184 h 434"/>
              <a:gd name="T22" fmla="*/ 14 w 434"/>
              <a:gd name="T23" fmla="*/ 255 h 434"/>
              <a:gd name="T24" fmla="*/ 54 w 434"/>
              <a:gd name="T25" fmla="*/ 313 h 434"/>
              <a:gd name="T26" fmla="*/ 112 w 434"/>
              <a:gd name="T27" fmla="*/ 353 h 434"/>
              <a:gd name="T28" fmla="*/ 184 w 434"/>
              <a:gd name="T29" fmla="*/ 367 h 434"/>
              <a:gd name="T30" fmla="*/ 288 w 434"/>
              <a:gd name="T31" fmla="*/ 335 h 434"/>
              <a:gd name="T32" fmla="*/ 377 w 434"/>
              <a:gd name="T33" fmla="*/ 424 h 434"/>
              <a:gd name="T34" fmla="*/ 400 w 434"/>
              <a:gd name="T35" fmla="*/ 434 h 434"/>
              <a:gd name="T36" fmla="*/ 424 w 434"/>
              <a:gd name="T37" fmla="*/ 424 h 434"/>
              <a:gd name="T38" fmla="*/ 434 w 434"/>
              <a:gd name="T39" fmla="*/ 400 h 434"/>
              <a:gd name="T40" fmla="*/ 424 w 434"/>
              <a:gd name="T41" fmla="*/ 377 h 434"/>
              <a:gd name="T42" fmla="*/ 266 w 434"/>
              <a:gd name="T43" fmla="*/ 266 h 434"/>
              <a:gd name="T44" fmla="*/ 184 w 434"/>
              <a:gd name="T45" fmla="*/ 300 h 434"/>
              <a:gd name="T46" fmla="*/ 101 w 434"/>
              <a:gd name="T47" fmla="*/ 266 h 434"/>
              <a:gd name="T48" fmla="*/ 67 w 434"/>
              <a:gd name="T49" fmla="*/ 184 h 434"/>
              <a:gd name="T50" fmla="*/ 101 w 434"/>
              <a:gd name="T51" fmla="*/ 101 h 434"/>
              <a:gd name="T52" fmla="*/ 184 w 434"/>
              <a:gd name="T53" fmla="*/ 67 h 434"/>
              <a:gd name="T54" fmla="*/ 266 w 434"/>
              <a:gd name="T55" fmla="*/ 101 h 434"/>
              <a:gd name="T56" fmla="*/ 300 w 434"/>
              <a:gd name="T57" fmla="*/ 184 h 434"/>
              <a:gd name="T58" fmla="*/ 266 w 434"/>
              <a:gd name="T59" fmla="*/ 266 h 434"/>
              <a:gd name="T60" fmla="*/ 266 w 434"/>
              <a:gd name="T61" fmla="*/ 266 h 434"/>
              <a:gd name="T62" fmla="*/ 266 w 434"/>
              <a:gd name="T63" fmla="*/ 26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4" h="434">
                <a:moveTo>
                  <a:pt x="424" y="377"/>
                </a:moveTo>
                <a:cubicBezTo>
                  <a:pt x="335" y="288"/>
                  <a:pt x="335" y="288"/>
                  <a:pt x="335" y="288"/>
                </a:cubicBezTo>
                <a:cubicBezTo>
                  <a:pt x="356" y="256"/>
                  <a:pt x="367" y="222"/>
                  <a:pt x="367" y="184"/>
                </a:cubicBezTo>
                <a:cubicBezTo>
                  <a:pt x="367" y="159"/>
                  <a:pt x="362" y="135"/>
                  <a:pt x="353" y="112"/>
                </a:cubicBezTo>
                <a:cubicBezTo>
                  <a:pt x="343" y="90"/>
                  <a:pt x="330" y="70"/>
                  <a:pt x="314" y="54"/>
                </a:cubicBezTo>
                <a:cubicBezTo>
                  <a:pt x="297" y="37"/>
                  <a:pt x="278" y="24"/>
                  <a:pt x="255" y="14"/>
                </a:cubicBezTo>
                <a:cubicBezTo>
                  <a:pt x="232" y="5"/>
                  <a:pt x="208" y="0"/>
                  <a:pt x="184" y="0"/>
                </a:cubicBezTo>
                <a:cubicBezTo>
                  <a:pt x="159" y="0"/>
                  <a:pt x="135" y="5"/>
                  <a:pt x="112" y="14"/>
                </a:cubicBezTo>
                <a:cubicBezTo>
                  <a:pt x="90" y="24"/>
                  <a:pt x="70" y="37"/>
                  <a:pt x="54" y="54"/>
                </a:cubicBezTo>
                <a:cubicBezTo>
                  <a:pt x="37" y="70"/>
                  <a:pt x="24" y="90"/>
                  <a:pt x="14" y="112"/>
                </a:cubicBezTo>
                <a:cubicBezTo>
                  <a:pt x="5" y="135"/>
                  <a:pt x="0" y="159"/>
                  <a:pt x="0" y="184"/>
                </a:cubicBezTo>
                <a:cubicBezTo>
                  <a:pt x="0" y="208"/>
                  <a:pt x="5" y="232"/>
                  <a:pt x="14" y="255"/>
                </a:cubicBezTo>
                <a:cubicBezTo>
                  <a:pt x="24" y="278"/>
                  <a:pt x="37" y="297"/>
                  <a:pt x="54" y="313"/>
                </a:cubicBezTo>
                <a:cubicBezTo>
                  <a:pt x="70" y="330"/>
                  <a:pt x="90" y="343"/>
                  <a:pt x="112" y="353"/>
                </a:cubicBezTo>
                <a:cubicBezTo>
                  <a:pt x="135" y="362"/>
                  <a:pt x="159" y="367"/>
                  <a:pt x="184" y="367"/>
                </a:cubicBezTo>
                <a:cubicBezTo>
                  <a:pt x="222" y="367"/>
                  <a:pt x="256" y="356"/>
                  <a:pt x="288" y="335"/>
                </a:cubicBezTo>
                <a:cubicBezTo>
                  <a:pt x="377" y="424"/>
                  <a:pt x="377" y="424"/>
                  <a:pt x="377" y="424"/>
                </a:cubicBezTo>
                <a:cubicBezTo>
                  <a:pt x="383" y="431"/>
                  <a:pt x="391" y="434"/>
                  <a:pt x="400" y="434"/>
                </a:cubicBezTo>
                <a:cubicBezTo>
                  <a:pt x="410" y="434"/>
                  <a:pt x="417" y="431"/>
                  <a:pt x="424" y="424"/>
                </a:cubicBezTo>
                <a:cubicBezTo>
                  <a:pt x="431" y="417"/>
                  <a:pt x="434" y="409"/>
                  <a:pt x="434" y="400"/>
                </a:cubicBezTo>
                <a:cubicBezTo>
                  <a:pt x="434" y="391"/>
                  <a:pt x="431" y="383"/>
                  <a:pt x="424" y="377"/>
                </a:cubicBezTo>
                <a:close/>
                <a:moveTo>
                  <a:pt x="266" y="266"/>
                </a:moveTo>
                <a:cubicBezTo>
                  <a:pt x="243" y="289"/>
                  <a:pt x="216" y="300"/>
                  <a:pt x="184" y="300"/>
                </a:cubicBezTo>
                <a:cubicBezTo>
                  <a:pt x="151" y="300"/>
                  <a:pt x="124" y="289"/>
                  <a:pt x="101" y="266"/>
                </a:cubicBezTo>
                <a:cubicBezTo>
                  <a:pt x="78" y="243"/>
                  <a:pt x="67" y="216"/>
                  <a:pt x="67" y="184"/>
                </a:cubicBezTo>
                <a:cubicBezTo>
                  <a:pt x="67" y="151"/>
                  <a:pt x="78" y="124"/>
                  <a:pt x="101" y="101"/>
                </a:cubicBezTo>
                <a:cubicBezTo>
                  <a:pt x="124" y="78"/>
                  <a:pt x="151" y="67"/>
                  <a:pt x="184" y="67"/>
                </a:cubicBezTo>
                <a:cubicBezTo>
                  <a:pt x="216" y="67"/>
                  <a:pt x="243" y="78"/>
                  <a:pt x="266" y="101"/>
                </a:cubicBezTo>
                <a:cubicBezTo>
                  <a:pt x="289" y="124"/>
                  <a:pt x="300" y="151"/>
                  <a:pt x="300" y="184"/>
                </a:cubicBezTo>
                <a:cubicBezTo>
                  <a:pt x="300" y="216"/>
                  <a:pt x="289" y="243"/>
                  <a:pt x="266" y="266"/>
                </a:cubicBezTo>
                <a:close/>
                <a:moveTo>
                  <a:pt x="266" y="266"/>
                </a:moveTo>
                <a:cubicBezTo>
                  <a:pt x="266" y="266"/>
                  <a:pt x="266" y="266"/>
                  <a:pt x="266" y="26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98" name="Group 197"/>
          <p:cNvGrpSpPr/>
          <p:nvPr/>
        </p:nvGrpSpPr>
        <p:grpSpPr>
          <a:xfrm>
            <a:off x="16921959" y="7623674"/>
            <a:ext cx="687415" cy="590186"/>
            <a:chOff x="-2039938" y="295275"/>
            <a:chExt cx="1762125" cy="1512888"/>
          </a:xfrm>
          <a:solidFill>
            <a:schemeClr val="tx1"/>
          </a:solidFill>
        </p:grpSpPr>
        <p:sp>
          <p:nvSpPr>
            <p:cNvPr id="199" name="Freeform 401"/>
            <p:cNvSpPr>
              <a:spLocks noEditPoints="1"/>
            </p:cNvSpPr>
            <p:nvPr/>
          </p:nvSpPr>
          <p:spPr bwMode="auto">
            <a:xfrm>
              <a:off x="-2039938" y="549275"/>
              <a:ext cx="282575" cy="1258888"/>
            </a:xfrm>
            <a:custGeom>
              <a:avLst/>
              <a:gdLst>
                <a:gd name="T0" fmla="*/ 17 w 75"/>
                <a:gd name="T1" fmla="*/ 17 h 333"/>
                <a:gd name="T2" fmla="*/ 0 w 75"/>
                <a:gd name="T3" fmla="*/ 58 h 333"/>
                <a:gd name="T4" fmla="*/ 0 w 75"/>
                <a:gd name="T5" fmla="*/ 275 h 333"/>
                <a:gd name="T6" fmla="*/ 17 w 75"/>
                <a:gd name="T7" fmla="*/ 316 h 333"/>
                <a:gd name="T8" fmla="*/ 58 w 75"/>
                <a:gd name="T9" fmla="*/ 333 h 333"/>
                <a:gd name="T10" fmla="*/ 75 w 75"/>
                <a:gd name="T11" fmla="*/ 333 h 333"/>
                <a:gd name="T12" fmla="*/ 75 w 75"/>
                <a:gd name="T13" fmla="*/ 0 h 333"/>
                <a:gd name="T14" fmla="*/ 58 w 75"/>
                <a:gd name="T15" fmla="*/ 0 h 333"/>
                <a:gd name="T16" fmla="*/ 17 w 75"/>
                <a:gd name="T17" fmla="*/ 17 h 333"/>
                <a:gd name="T18" fmla="*/ 17 w 75"/>
                <a:gd name="T19" fmla="*/ 17 h 333"/>
                <a:gd name="T20" fmla="*/ 17 w 75"/>
                <a:gd name="T21" fmla="*/ 1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33">
                  <a:moveTo>
                    <a:pt x="17" y="17"/>
                  </a:moveTo>
                  <a:cubicBezTo>
                    <a:pt x="6" y="28"/>
                    <a:pt x="0" y="42"/>
                    <a:pt x="0" y="58"/>
                  </a:cubicBezTo>
                  <a:cubicBezTo>
                    <a:pt x="0" y="275"/>
                    <a:pt x="0" y="275"/>
                    <a:pt x="0" y="275"/>
                  </a:cubicBezTo>
                  <a:cubicBezTo>
                    <a:pt x="0" y="291"/>
                    <a:pt x="6" y="305"/>
                    <a:pt x="17" y="316"/>
                  </a:cubicBezTo>
                  <a:cubicBezTo>
                    <a:pt x="29" y="328"/>
                    <a:pt x="42" y="333"/>
                    <a:pt x="58" y="333"/>
                  </a:cubicBezTo>
                  <a:cubicBezTo>
                    <a:pt x="75" y="333"/>
                    <a:pt x="75" y="333"/>
                    <a:pt x="75" y="333"/>
                  </a:cubicBezTo>
                  <a:cubicBezTo>
                    <a:pt x="75" y="0"/>
                    <a:pt x="75" y="0"/>
                    <a:pt x="75" y="0"/>
                  </a:cubicBezTo>
                  <a:cubicBezTo>
                    <a:pt x="58" y="0"/>
                    <a:pt x="58" y="0"/>
                    <a:pt x="58" y="0"/>
                  </a:cubicBezTo>
                  <a:cubicBezTo>
                    <a:pt x="42" y="0"/>
                    <a:pt x="29" y="5"/>
                    <a:pt x="17" y="17"/>
                  </a:cubicBezTo>
                  <a:close/>
                  <a:moveTo>
                    <a:pt x="17" y="17"/>
                  </a:moveTo>
                  <a:cubicBezTo>
                    <a:pt x="17" y="17"/>
                    <a:pt x="17" y="17"/>
                    <a:pt x="17"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402"/>
            <p:cNvSpPr>
              <a:spLocks noEditPoints="1"/>
            </p:cNvSpPr>
            <p:nvPr/>
          </p:nvSpPr>
          <p:spPr bwMode="auto">
            <a:xfrm>
              <a:off x="-1663701" y="295275"/>
              <a:ext cx="1008063" cy="1512888"/>
            </a:xfrm>
            <a:custGeom>
              <a:avLst/>
              <a:gdLst>
                <a:gd name="T0" fmla="*/ 234 w 267"/>
                <a:gd name="T1" fmla="*/ 25 h 400"/>
                <a:gd name="T2" fmla="*/ 226 w 267"/>
                <a:gd name="T3" fmla="*/ 7 h 400"/>
                <a:gd name="T4" fmla="*/ 209 w 267"/>
                <a:gd name="T5" fmla="*/ 0 h 400"/>
                <a:gd name="T6" fmla="*/ 59 w 267"/>
                <a:gd name="T7" fmla="*/ 0 h 400"/>
                <a:gd name="T8" fmla="*/ 41 w 267"/>
                <a:gd name="T9" fmla="*/ 7 h 400"/>
                <a:gd name="T10" fmla="*/ 33 w 267"/>
                <a:gd name="T11" fmla="*/ 25 h 400"/>
                <a:gd name="T12" fmla="*/ 33 w 267"/>
                <a:gd name="T13" fmla="*/ 67 h 400"/>
                <a:gd name="T14" fmla="*/ 0 w 267"/>
                <a:gd name="T15" fmla="*/ 67 h 400"/>
                <a:gd name="T16" fmla="*/ 0 w 267"/>
                <a:gd name="T17" fmla="*/ 400 h 400"/>
                <a:gd name="T18" fmla="*/ 267 w 267"/>
                <a:gd name="T19" fmla="*/ 400 h 400"/>
                <a:gd name="T20" fmla="*/ 267 w 267"/>
                <a:gd name="T21" fmla="*/ 67 h 400"/>
                <a:gd name="T22" fmla="*/ 234 w 267"/>
                <a:gd name="T23" fmla="*/ 67 h 400"/>
                <a:gd name="T24" fmla="*/ 234 w 267"/>
                <a:gd name="T25" fmla="*/ 25 h 400"/>
                <a:gd name="T26" fmla="*/ 200 w 267"/>
                <a:gd name="T27" fmla="*/ 67 h 400"/>
                <a:gd name="T28" fmla="*/ 67 w 267"/>
                <a:gd name="T29" fmla="*/ 67 h 400"/>
                <a:gd name="T30" fmla="*/ 67 w 267"/>
                <a:gd name="T31" fmla="*/ 33 h 400"/>
                <a:gd name="T32" fmla="*/ 200 w 267"/>
                <a:gd name="T33" fmla="*/ 33 h 400"/>
                <a:gd name="T34" fmla="*/ 200 w 267"/>
                <a:gd name="T35" fmla="*/ 67 h 400"/>
                <a:gd name="T36" fmla="*/ 200 w 267"/>
                <a:gd name="T37" fmla="*/ 67 h 400"/>
                <a:gd name="T38" fmla="*/ 200 w 267"/>
                <a:gd name="T39" fmla="*/ 6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7" h="400">
                  <a:moveTo>
                    <a:pt x="234" y="25"/>
                  </a:moveTo>
                  <a:cubicBezTo>
                    <a:pt x="234" y="18"/>
                    <a:pt x="231" y="12"/>
                    <a:pt x="226" y="7"/>
                  </a:cubicBezTo>
                  <a:cubicBezTo>
                    <a:pt x="222" y="2"/>
                    <a:pt x="216" y="0"/>
                    <a:pt x="209" y="0"/>
                  </a:cubicBezTo>
                  <a:cubicBezTo>
                    <a:pt x="59" y="0"/>
                    <a:pt x="59" y="0"/>
                    <a:pt x="59" y="0"/>
                  </a:cubicBezTo>
                  <a:cubicBezTo>
                    <a:pt x="52" y="0"/>
                    <a:pt x="46" y="2"/>
                    <a:pt x="41" y="7"/>
                  </a:cubicBezTo>
                  <a:cubicBezTo>
                    <a:pt x="36" y="12"/>
                    <a:pt x="33" y="18"/>
                    <a:pt x="33" y="25"/>
                  </a:cubicBezTo>
                  <a:cubicBezTo>
                    <a:pt x="33" y="67"/>
                    <a:pt x="33" y="67"/>
                    <a:pt x="33" y="67"/>
                  </a:cubicBezTo>
                  <a:cubicBezTo>
                    <a:pt x="0" y="67"/>
                    <a:pt x="0" y="67"/>
                    <a:pt x="0" y="67"/>
                  </a:cubicBezTo>
                  <a:cubicBezTo>
                    <a:pt x="0" y="400"/>
                    <a:pt x="0" y="400"/>
                    <a:pt x="0" y="400"/>
                  </a:cubicBezTo>
                  <a:cubicBezTo>
                    <a:pt x="267" y="400"/>
                    <a:pt x="267" y="400"/>
                    <a:pt x="267" y="400"/>
                  </a:cubicBezTo>
                  <a:cubicBezTo>
                    <a:pt x="267" y="67"/>
                    <a:pt x="267" y="67"/>
                    <a:pt x="267" y="67"/>
                  </a:cubicBezTo>
                  <a:cubicBezTo>
                    <a:pt x="234" y="67"/>
                    <a:pt x="234" y="67"/>
                    <a:pt x="234" y="67"/>
                  </a:cubicBezTo>
                  <a:lnTo>
                    <a:pt x="234" y="25"/>
                  </a:lnTo>
                  <a:close/>
                  <a:moveTo>
                    <a:pt x="200" y="67"/>
                  </a:moveTo>
                  <a:cubicBezTo>
                    <a:pt x="67" y="67"/>
                    <a:pt x="67" y="67"/>
                    <a:pt x="67" y="67"/>
                  </a:cubicBezTo>
                  <a:cubicBezTo>
                    <a:pt x="67" y="33"/>
                    <a:pt x="67" y="33"/>
                    <a:pt x="67" y="33"/>
                  </a:cubicBezTo>
                  <a:cubicBezTo>
                    <a:pt x="200" y="33"/>
                    <a:pt x="200" y="33"/>
                    <a:pt x="200" y="33"/>
                  </a:cubicBezTo>
                  <a:lnTo>
                    <a:pt x="200" y="67"/>
                  </a:lnTo>
                  <a:close/>
                  <a:moveTo>
                    <a:pt x="200" y="67"/>
                  </a:moveTo>
                  <a:cubicBezTo>
                    <a:pt x="200" y="67"/>
                    <a:pt x="200" y="67"/>
                    <a:pt x="200" y="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403"/>
            <p:cNvSpPr>
              <a:spLocks noEditPoints="1"/>
            </p:cNvSpPr>
            <p:nvPr/>
          </p:nvSpPr>
          <p:spPr bwMode="auto">
            <a:xfrm>
              <a:off x="-560388" y="549275"/>
              <a:ext cx="282575" cy="1258888"/>
            </a:xfrm>
            <a:custGeom>
              <a:avLst/>
              <a:gdLst>
                <a:gd name="T0" fmla="*/ 58 w 75"/>
                <a:gd name="T1" fmla="*/ 17 h 333"/>
                <a:gd name="T2" fmla="*/ 17 w 75"/>
                <a:gd name="T3" fmla="*/ 0 h 333"/>
                <a:gd name="T4" fmla="*/ 0 w 75"/>
                <a:gd name="T5" fmla="*/ 0 h 333"/>
                <a:gd name="T6" fmla="*/ 0 w 75"/>
                <a:gd name="T7" fmla="*/ 333 h 333"/>
                <a:gd name="T8" fmla="*/ 17 w 75"/>
                <a:gd name="T9" fmla="*/ 333 h 333"/>
                <a:gd name="T10" fmla="*/ 58 w 75"/>
                <a:gd name="T11" fmla="*/ 316 h 333"/>
                <a:gd name="T12" fmla="*/ 75 w 75"/>
                <a:gd name="T13" fmla="*/ 275 h 333"/>
                <a:gd name="T14" fmla="*/ 75 w 75"/>
                <a:gd name="T15" fmla="*/ 58 h 333"/>
                <a:gd name="T16" fmla="*/ 58 w 75"/>
                <a:gd name="T17" fmla="*/ 17 h 333"/>
                <a:gd name="T18" fmla="*/ 58 w 75"/>
                <a:gd name="T19" fmla="*/ 17 h 333"/>
                <a:gd name="T20" fmla="*/ 58 w 75"/>
                <a:gd name="T21" fmla="*/ 1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33">
                  <a:moveTo>
                    <a:pt x="58" y="17"/>
                  </a:moveTo>
                  <a:cubicBezTo>
                    <a:pt x="47" y="5"/>
                    <a:pt x="33" y="0"/>
                    <a:pt x="17" y="0"/>
                  </a:cubicBezTo>
                  <a:cubicBezTo>
                    <a:pt x="0" y="0"/>
                    <a:pt x="0" y="0"/>
                    <a:pt x="0" y="0"/>
                  </a:cubicBezTo>
                  <a:cubicBezTo>
                    <a:pt x="0" y="333"/>
                    <a:pt x="0" y="333"/>
                    <a:pt x="0" y="333"/>
                  </a:cubicBezTo>
                  <a:cubicBezTo>
                    <a:pt x="17" y="333"/>
                    <a:pt x="17" y="333"/>
                    <a:pt x="17" y="333"/>
                  </a:cubicBezTo>
                  <a:cubicBezTo>
                    <a:pt x="33" y="333"/>
                    <a:pt x="47" y="328"/>
                    <a:pt x="58" y="316"/>
                  </a:cubicBezTo>
                  <a:cubicBezTo>
                    <a:pt x="69" y="305"/>
                    <a:pt x="75" y="291"/>
                    <a:pt x="75" y="275"/>
                  </a:cubicBezTo>
                  <a:cubicBezTo>
                    <a:pt x="75" y="58"/>
                    <a:pt x="75" y="58"/>
                    <a:pt x="75" y="58"/>
                  </a:cubicBezTo>
                  <a:cubicBezTo>
                    <a:pt x="75" y="42"/>
                    <a:pt x="69" y="28"/>
                    <a:pt x="58" y="17"/>
                  </a:cubicBezTo>
                  <a:close/>
                  <a:moveTo>
                    <a:pt x="58" y="17"/>
                  </a:moveTo>
                  <a:cubicBezTo>
                    <a:pt x="58" y="17"/>
                    <a:pt x="58" y="17"/>
                    <a:pt x="58"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2" name="Group 201"/>
          <p:cNvGrpSpPr/>
          <p:nvPr/>
        </p:nvGrpSpPr>
        <p:grpSpPr>
          <a:xfrm>
            <a:off x="15721926" y="7611598"/>
            <a:ext cx="639729" cy="614339"/>
            <a:chOff x="-1936750" y="3030538"/>
            <a:chExt cx="1639887" cy="1574801"/>
          </a:xfrm>
          <a:solidFill>
            <a:schemeClr val="tx1"/>
          </a:solidFill>
        </p:grpSpPr>
        <p:sp>
          <p:nvSpPr>
            <p:cNvPr id="203" name="Freeform 407"/>
            <p:cNvSpPr>
              <a:spLocks noEditPoints="1"/>
            </p:cNvSpPr>
            <p:nvPr/>
          </p:nvSpPr>
          <p:spPr bwMode="auto">
            <a:xfrm>
              <a:off x="-1558925" y="3771901"/>
              <a:ext cx="506412" cy="833438"/>
            </a:xfrm>
            <a:custGeom>
              <a:avLst/>
              <a:gdLst>
                <a:gd name="T0" fmla="*/ 100 w 134"/>
                <a:gd name="T1" fmla="*/ 3 h 221"/>
                <a:gd name="T2" fmla="*/ 100 w 134"/>
                <a:gd name="T3" fmla="*/ 154 h 221"/>
                <a:gd name="T4" fmla="*/ 90 w 134"/>
                <a:gd name="T5" fmla="*/ 178 h 221"/>
                <a:gd name="T6" fmla="*/ 67 w 134"/>
                <a:gd name="T7" fmla="*/ 188 h 221"/>
                <a:gd name="T8" fmla="*/ 44 w 134"/>
                <a:gd name="T9" fmla="*/ 178 h 221"/>
                <a:gd name="T10" fmla="*/ 34 w 134"/>
                <a:gd name="T11" fmla="*/ 154 h 221"/>
                <a:gd name="T12" fmla="*/ 29 w 134"/>
                <a:gd name="T13" fmla="*/ 143 h 221"/>
                <a:gd name="T14" fmla="*/ 17 w 134"/>
                <a:gd name="T15" fmla="*/ 138 h 221"/>
                <a:gd name="T16" fmla="*/ 5 w 134"/>
                <a:gd name="T17" fmla="*/ 143 h 221"/>
                <a:gd name="T18" fmla="*/ 0 w 134"/>
                <a:gd name="T19" fmla="*/ 154 h 221"/>
                <a:gd name="T20" fmla="*/ 20 w 134"/>
                <a:gd name="T21" fmla="*/ 201 h 221"/>
                <a:gd name="T22" fmla="*/ 67 w 134"/>
                <a:gd name="T23" fmla="*/ 221 h 221"/>
                <a:gd name="T24" fmla="*/ 114 w 134"/>
                <a:gd name="T25" fmla="*/ 201 h 221"/>
                <a:gd name="T26" fmla="*/ 134 w 134"/>
                <a:gd name="T27" fmla="*/ 154 h 221"/>
                <a:gd name="T28" fmla="*/ 134 w 134"/>
                <a:gd name="T29" fmla="*/ 3 h 221"/>
                <a:gd name="T30" fmla="*/ 117 w 134"/>
                <a:gd name="T31" fmla="*/ 0 h 221"/>
                <a:gd name="T32" fmla="*/ 100 w 134"/>
                <a:gd name="T33" fmla="*/ 3 h 221"/>
                <a:gd name="T34" fmla="*/ 100 w 134"/>
                <a:gd name="T35" fmla="*/ 3 h 221"/>
                <a:gd name="T36" fmla="*/ 100 w 134"/>
                <a:gd name="T37" fmla="*/ 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221">
                  <a:moveTo>
                    <a:pt x="100" y="3"/>
                  </a:moveTo>
                  <a:cubicBezTo>
                    <a:pt x="100" y="154"/>
                    <a:pt x="100" y="154"/>
                    <a:pt x="100" y="154"/>
                  </a:cubicBezTo>
                  <a:cubicBezTo>
                    <a:pt x="100" y="163"/>
                    <a:pt x="97" y="171"/>
                    <a:pt x="90" y="178"/>
                  </a:cubicBezTo>
                  <a:cubicBezTo>
                    <a:pt x="83" y="184"/>
                    <a:pt x="76" y="188"/>
                    <a:pt x="67" y="188"/>
                  </a:cubicBezTo>
                  <a:cubicBezTo>
                    <a:pt x="58" y="188"/>
                    <a:pt x="50" y="184"/>
                    <a:pt x="44" y="178"/>
                  </a:cubicBezTo>
                  <a:cubicBezTo>
                    <a:pt x="37" y="171"/>
                    <a:pt x="34" y="163"/>
                    <a:pt x="34" y="154"/>
                  </a:cubicBezTo>
                  <a:cubicBezTo>
                    <a:pt x="34" y="150"/>
                    <a:pt x="32" y="146"/>
                    <a:pt x="29" y="143"/>
                  </a:cubicBezTo>
                  <a:cubicBezTo>
                    <a:pt x="25" y="139"/>
                    <a:pt x="21" y="138"/>
                    <a:pt x="17" y="138"/>
                  </a:cubicBezTo>
                  <a:cubicBezTo>
                    <a:pt x="12" y="138"/>
                    <a:pt x="8" y="139"/>
                    <a:pt x="5" y="143"/>
                  </a:cubicBezTo>
                  <a:cubicBezTo>
                    <a:pt x="2" y="146"/>
                    <a:pt x="0" y="150"/>
                    <a:pt x="0" y="154"/>
                  </a:cubicBezTo>
                  <a:cubicBezTo>
                    <a:pt x="0" y="172"/>
                    <a:pt x="7" y="188"/>
                    <a:pt x="20" y="201"/>
                  </a:cubicBezTo>
                  <a:cubicBezTo>
                    <a:pt x="33" y="215"/>
                    <a:pt x="49" y="221"/>
                    <a:pt x="67" y="221"/>
                  </a:cubicBezTo>
                  <a:cubicBezTo>
                    <a:pt x="85" y="221"/>
                    <a:pt x="101" y="215"/>
                    <a:pt x="114" y="201"/>
                  </a:cubicBezTo>
                  <a:cubicBezTo>
                    <a:pt x="127" y="188"/>
                    <a:pt x="134" y="172"/>
                    <a:pt x="134" y="154"/>
                  </a:cubicBezTo>
                  <a:cubicBezTo>
                    <a:pt x="134" y="3"/>
                    <a:pt x="134" y="3"/>
                    <a:pt x="134" y="3"/>
                  </a:cubicBezTo>
                  <a:cubicBezTo>
                    <a:pt x="128" y="1"/>
                    <a:pt x="122" y="0"/>
                    <a:pt x="117" y="0"/>
                  </a:cubicBezTo>
                  <a:cubicBezTo>
                    <a:pt x="112" y="0"/>
                    <a:pt x="106" y="1"/>
                    <a:pt x="100" y="3"/>
                  </a:cubicBezTo>
                  <a:close/>
                  <a:moveTo>
                    <a:pt x="100" y="3"/>
                  </a:moveTo>
                  <a:cubicBezTo>
                    <a:pt x="100" y="3"/>
                    <a:pt x="100" y="3"/>
                    <a:pt x="10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408"/>
            <p:cNvSpPr>
              <a:spLocks noEditPoints="1"/>
            </p:cNvSpPr>
            <p:nvPr/>
          </p:nvSpPr>
          <p:spPr bwMode="auto">
            <a:xfrm>
              <a:off x="-1181100" y="3030538"/>
              <a:ext cx="128587" cy="158750"/>
            </a:xfrm>
            <a:custGeom>
              <a:avLst/>
              <a:gdLst>
                <a:gd name="T0" fmla="*/ 34 w 34"/>
                <a:gd name="T1" fmla="*/ 42 h 42"/>
                <a:gd name="T2" fmla="*/ 34 w 34"/>
                <a:gd name="T3" fmla="*/ 17 h 42"/>
                <a:gd name="T4" fmla="*/ 29 w 34"/>
                <a:gd name="T5" fmla="*/ 5 h 42"/>
                <a:gd name="T6" fmla="*/ 17 w 34"/>
                <a:gd name="T7" fmla="*/ 0 h 42"/>
                <a:gd name="T8" fmla="*/ 5 w 34"/>
                <a:gd name="T9" fmla="*/ 5 h 42"/>
                <a:gd name="T10" fmla="*/ 0 w 34"/>
                <a:gd name="T11" fmla="*/ 17 h 42"/>
                <a:gd name="T12" fmla="*/ 0 w 34"/>
                <a:gd name="T13" fmla="*/ 42 h 42"/>
                <a:gd name="T14" fmla="*/ 17 w 34"/>
                <a:gd name="T15" fmla="*/ 42 h 42"/>
                <a:gd name="T16" fmla="*/ 34 w 34"/>
                <a:gd name="T17" fmla="*/ 42 h 42"/>
                <a:gd name="T18" fmla="*/ 34 w 34"/>
                <a:gd name="T19" fmla="*/ 42 h 42"/>
                <a:gd name="T20" fmla="*/ 34 w 34"/>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2">
                  <a:moveTo>
                    <a:pt x="34" y="42"/>
                  </a:moveTo>
                  <a:cubicBezTo>
                    <a:pt x="34" y="17"/>
                    <a:pt x="34" y="17"/>
                    <a:pt x="34" y="17"/>
                  </a:cubicBezTo>
                  <a:cubicBezTo>
                    <a:pt x="34" y="12"/>
                    <a:pt x="32" y="8"/>
                    <a:pt x="29" y="5"/>
                  </a:cubicBezTo>
                  <a:cubicBezTo>
                    <a:pt x="25" y="2"/>
                    <a:pt x="21" y="0"/>
                    <a:pt x="17" y="0"/>
                  </a:cubicBezTo>
                  <a:cubicBezTo>
                    <a:pt x="12" y="0"/>
                    <a:pt x="9" y="2"/>
                    <a:pt x="5" y="5"/>
                  </a:cubicBezTo>
                  <a:cubicBezTo>
                    <a:pt x="2" y="8"/>
                    <a:pt x="0" y="12"/>
                    <a:pt x="0" y="17"/>
                  </a:cubicBezTo>
                  <a:cubicBezTo>
                    <a:pt x="0" y="42"/>
                    <a:pt x="0" y="42"/>
                    <a:pt x="0" y="42"/>
                  </a:cubicBezTo>
                  <a:cubicBezTo>
                    <a:pt x="8" y="42"/>
                    <a:pt x="13" y="42"/>
                    <a:pt x="17" y="42"/>
                  </a:cubicBezTo>
                  <a:cubicBezTo>
                    <a:pt x="21" y="42"/>
                    <a:pt x="26" y="42"/>
                    <a:pt x="34" y="42"/>
                  </a:cubicBezTo>
                  <a:close/>
                  <a:moveTo>
                    <a:pt x="34" y="42"/>
                  </a:moveTo>
                  <a:cubicBezTo>
                    <a:pt x="34" y="42"/>
                    <a:pt x="34" y="42"/>
                    <a:pt x="34" y="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409"/>
            <p:cNvSpPr>
              <a:spLocks noEditPoints="1"/>
            </p:cNvSpPr>
            <p:nvPr/>
          </p:nvSpPr>
          <p:spPr bwMode="auto">
            <a:xfrm>
              <a:off x="-1936750" y="3219451"/>
              <a:ext cx="1639887" cy="722313"/>
            </a:xfrm>
            <a:custGeom>
              <a:avLst/>
              <a:gdLst>
                <a:gd name="T0" fmla="*/ 434 w 434"/>
                <a:gd name="T1" fmla="*/ 154 h 191"/>
                <a:gd name="T2" fmla="*/ 403 w 434"/>
                <a:gd name="T3" fmla="*/ 89 h 191"/>
                <a:gd name="T4" fmla="*/ 353 w 434"/>
                <a:gd name="T5" fmla="*/ 40 h 191"/>
                <a:gd name="T6" fmla="*/ 288 w 434"/>
                <a:gd name="T7" fmla="*/ 10 h 191"/>
                <a:gd name="T8" fmla="*/ 217 w 434"/>
                <a:gd name="T9" fmla="*/ 0 h 191"/>
                <a:gd name="T10" fmla="*/ 123 w 434"/>
                <a:gd name="T11" fmla="*/ 18 h 191"/>
                <a:gd name="T12" fmla="*/ 45 w 434"/>
                <a:gd name="T13" fmla="*/ 71 h 191"/>
                <a:gd name="T14" fmla="*/ 0 w 434"/>
                <a:gd name="T15" fmla="*/ 154 h 191"/>
                <a:gd name="T16" fmla="*/ 0 w 434"/>
                <a:gd name="T17" fmla="*/ 156 h 191"/>
                <a:gd name="T18" fmla="*/ 2 w 434"/>
                <a:gd name="T19" fmla="*/ 162 h 191"/>
                <a:gd name="T20" fmla="*/ 8 w 434"/>
                <a:gd name="T21" fmla="*/ 165 h 191"/>
                <a:gd name="T22" fmla="*/ 14 w 434"/>
                <a:gd name="T23" fmla="*/ 162 h 191"/>
                <a:gd name="T24" fmla="*/ 39 w 434"/>
                <a:gd name="T25" fmla="*/ 144 h 191"/>
                <a:gd name="T26" fmla="*/ 65 w 434"/>
                <a:gd name="T27" fmla="*/ 138 h 191"/>
                <a:gd name="T28" fmla="*/ 99 w 434"/>
                <a:gd name="T29" fmla="*/ 148 h 191"/>
                <a:gd name="T30" fmla="*/ 125 w 434"/>
                <a:gd name="T31" fmla="*/ 173 h 191"/>
                <a:gd name="T32" fmla="*/ 130 w 434"/>
                <a:gd name="T33" fmla="*/ 180 h 191"/>
                <a:gd name="T34" fmla="*/ 134 w 434"/>
                <a:gd name="T35" fmla="*/ 186 h 191"/>
                <a:gd name="T36" fmla="*/ 141 w 434"/>
                <a:gd name="T37" fmla="*/ 191 h 191"/>
                <a:gd name="T38" fmla="*/ 149 w 434"/>
                <a:gd name="T39" fmla="*/ 186 h 191"/>
                <a:gd name="T40" fmla="*/ 152 w 434"/>
                <a:gd name="T41" fmla="*/ 180 h 191"/>
                <a:gd name="T42" fmla="*/ 157 w 434"/>
                <a:gd name="T43" fmla="*/ 173 h 191"/>
                <a:gd name="T44" fmla="*/ 184 w 434"/>
                <a:gd name="T45" fmla="*/ 148 h 191"/>
                <a:gd name="T46" fmla="*/ 217 w 434"/>
                <a:gd name="T47" fmla="*/ 138 h 191"/>
                <a:gd name="T48" fmla="*/ 250 w 434"/>
                <a:gd name="T49" fmla="*/ 148 h 191"/>
                <a:gd name="T50" fmla="*/ 277 w 434"/>
                <a:gd name="T51" fmla="*/ 173 h 191"/>
                <a:gd name="T52" fmla="*/ 281 w 434"/>
                <a:gd name="T53" fmla="*/ 180 h 191"/>
                <a:gd name="T54" fmla="*/ 285 w 434"/>
                <a:gd name="T55" fmla="*/ 186 h 191"/>
                <a:gd name="T56" fmla="*/ 293 w 434"/>
                <a:gd name="T57" fmla="*/ 191 h 191"/>
                <a:gd name="T58" fmla="*/ 300 w 434"/>
                <a:gd name="T59" fmla="*/ 186 h 191"/>
                <a:gd name="T60" fmla="*/ 304 w 434"/>
                <a:gd name="T61" fmla="*/ 180 h 191"/>
                <a:gd name="T62" fmla="*/ 308 w 434"/>
                <a:gd name="T63" fmla="*/ 173 h 191"/>
                <a:gd name="T64" fmla="*/ 335 w 434"/>
                <a:gd name="T65" fmla="*/ 148 h 191"/>
                <a:gd name="T66" fmla="*/ 369 w 434"/>
                <a:gd name="T67" fmla="*/ 138 h 191"/>
                <a:gd name="T68" fmla="*/ 395 w 434"/>
                <a:gd name="T69" fmla="*/ 144 h 191"/>
                <a:gd name="T70" fmla="*/ 420 w 434"/>
                <a:gd name="T71" fmla="*/ 162 h 191"/>
                <a:gd name="T72" fmla="*/ 426 w 434"/>
                <a:gd name="T73" fmla="*/ 165 h 191"/>
                <a:gd name="T74" fmla="*/ 431 w 434"/>
                <a:gd name="T75" fmla="*/ 162 h 191"/>
                <a:gd name="T76" fmla="*/ 434 w 434"/>
                <a:gd name="T77" fmla="*/ 156 h 191"/>
                <a:gd name="T78" fmla="*/ 434 w 434"/>
                <a:gd name="T79" fmla="*/ 154 h 191"/>
                <a:gd name="T80" fmla="*/ 434 w 434"/>
                <a:gd name="T81" fmla="*/ 154 h 191"/>
                <a:gd name="T82" fmla="*/ 434 w 434"/>
                <a:gd name="T83" fmla="*/ 1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191">
                  <a:moveTo>
                    <a:pt x="434" y="154"/>
                  </a:moveTo>
                  <a:cubicBezTo>
                    <a:pt x="428" y="130"/>
                    <a:pt x="418" y="109"/>
                    <a:pt x="403" y="89"/>
                  </a:cubicBezTo>
                  <a:cubicBezTo>
                    <a:pt x="389" y="69"/>
                    <a:pt x="372" y="53"/>
                    <a:pt x="353" y="40"/>
                  </a:cubicBezTo>
                  <a:cubicBezTo>
                    <a:pt x="333" y="27"/>
                    <a:pt x="312" y="17"/>
                    <a:pt x="288" y="10"/>
                  </a:cubicBezTo>
                  <a:cubicBezTo>
                    <a:pt x="265" y="4"/>
                    <a:pt x="241" y="0"/>
                    <a:pt x="217" y="0"/>
                  </a:cubicBezTo>
                  <a:cubicBezTo>
                    <a:pt x="184" y="0"/>
                    <a:pt x="153" y="6"/>
                    <a:pt x="123" y="18"/>
                  </a:cubicBezTo>
                  <a:cubicBezTo>
                    <a:pt x="93" y="30"/>
                    <a:pt x="67" y="47"/>
                    <a:pt x="45" y="71"/>
                  </a:cubicBezTo>
                  <a:cubicBezTo>
                    <a:pt x="23" y="95"/>
                    <a:pt x="8" y="123"/>
                    <a:pt x="0" y="154"/>
                  </a:cubicBezTo>
                  <a:cubicBezTo>
                    <a:pt x="0" y="155"/>
                    <a:pt x="0" y="155"/>
                    <a:pt x="0" y="156"/>
                  </a:cubicBezTo>
                  <a:cubicBezTo>
                    <a:pt x="0" y="158"/>
                    <a:pt x="1" y="160"/>
                    <a:pt x="2" y="162"/>
                  </a:cubicBezTo>
                  <a:cubicBezTo>
                    <a:pt x="4" y="164"/>
                    <a:pt x="6" y="165"/>
                    <a:pt x="8" y="165"/>
                  </a:cubicBezTo>
                  <a:cubicBezTo>
                    <a:pt x="10" y="165"/>
                    <a:pt x="12" y="164"/>
                    <a:pt x="14" y="162"/>
                  </a:cubicBezTo>
                  <a:cubicBezTo>
                    <a:pt x="23" y="154"/>
                    <a:pt x="31" y="148"/>
                    <a:pt x="39" y="144"/>
                  </a:cubicBezTo>
                  <a:cubicBezTo>
                    <a:pt x="46" y="140"/>
                    <a:pt x="55" y="138"/>
                    <a:pt x="65" y="138"/>
                  </a:cubicBezTo>
                  <a:cubicBezTo>
                    <a:pt x="77" y="138"/>
                    <a:pt x="88" y="141"/>
                    <a:pt x="99" y="148"/>
                  </a:cubicBezTo>
                  <a:cubicBezTo>
                    <a:pt x="109" y="154"/>
                    <a:pt x="118" y="162"/>
                    <a:pt x="125" y="173"/>
                  </a:cubicBezTo>
                  <a:cubicBezTo>
                    <a:pt x="127" y="175"/>
                    <a:pt x="128" y="177"/>
                    <a:pt x="130" y="180"/>
                  </a:cubicBezTo>
                  <a:cubicBezTo>
                    <a:pt x="132" y="183"/>
                    <a:pt x="133" y="185"/>
                    <a:pt x="134" y="186"/>
                  </a:cubicBezTo>
                  <a:cubicBezTo>
                    <a:pt x="136" y="189"/>
                    <a:pt x="138" y="191"/>
                    <a:pt x="141" y="191"/>
                  </a:cubicBezTo>
                  <a:cubicBezTo>
                    <a:pt x="144" y="191"/>
                    <a:pt x="147" y="189"/>
                    <a:pt x="149" y="186"/>
                  </a:cubicBezTo>
                  <a:cubicBezTo>
                    <a:pt x="149" y="185"/>
                    <a:pt x="151" y="183"/>
                    <a:pt x="152" y="180"/>
                  </a:cubicBezTo>
                  <a:cubicBezTo>
                    <a:pt x="154" y="177"/>
                    <a:pt x="156" y="175"/>
                    <a:pt x="157" y="173"/>
                  </a:cubicBezTo>
                  <a:cubicBezTo>
                    <a:pt x="164" y="162"/>
                    <a:pt x="173" y="154"/>
                    <a:pt x="184" y="148"/>
                  </a:cubicBezTo>
                  <a:cubicBezTo>
                    <a:pt x="194" y="141"/>
                    <a:pt x="205" y="138"/>
                    <a:pt x="217" y="138"/>
                  </a:cubicBezTo>
                  <a:cubicBezTo>
                    <a:pt x="229" y="138"/>
                    <a:pt x="240" y="141"/>
                    <a:pt x="250" y="148"/>
                  </a:cubicBezTo>
                  <a:cubicBezTo>
                    <a:pt x="261" y="154"/>
                    <a:pt x="269" y="162"/>
                    <a:pt x="277" y="173"/>
                  </a:cubicBezTo>
                  <a:cubicBezTo>
                    <a:pt x="278" y="175"/>
                    <a:pt x="280" y="177"/>
                    <a:pt x="281" y="180"/>
                  </a:cubicBezTo>
                  <a:cubicBezTo>
                    <a:pt x="283" y="183"/>
                    <a:pt x="285" y="185"/>
                    <a:pt x="285" y="186"/>
                  </a:cubicBezTo>
                  <a:cubicBezTo>
                    <a:pt x="287" y="189"/>
                    <a:pt x="290" y="191"/>
                    <a:pt x="293" y="191"/>
                  </a:cubicBezTo>
                  <a:cubicBezTo>
                    <a:pt x="296" y="191"/>
                    <a:pt x="298" y="189"/>
                    <a:pt x="300" y="186"/>
                  </a:cubicBezTo>
                  <a:cubicBezTo>
                    <a:pt x="301" y="185"/>
                    <a:pt x="302" y="183"/>
                    <a:pt x="304" y="180"/>
                  </a:cubicBezTo>
                  <a:cubicBezTo>
                    <a:pt x="306" y="177"/>
                    <a:pt x="307" y="175"/>
                    <a:pt x="308" y="173"/>
                  </a:cubicBezTo>
                  <a:cubicBezTo>
                    <a:pt x="316" y="162"/>
                    <a:pt x="325" y="154"/>
                    <a:pt x="335" y="148"/>
                  </a:cubicBezTo>
                  <a:cubicBezTo>
                    <a:pt x="346" y="141"/>
                    <a:pt x="357" y="138"/>
                    <a:pt x="369" y="138"/>
                  </a:cubicBezTo>
                  <a:cubicBezTo>
                    <a:pt x="379" y="138"/>
                    <a:pt x="388" y="140"/>
                    <a:pt x="395" y="144"/>
                  </a:cubicBezTo>
                  <a:cubicBezTo>
                    <a:pt x="403" y="148"/>
                    <a:pt x="411" y="154"/>
                    <a:pt x="420" y="162"/>
                  </a:cubicBezTo>
                  <a:cubicBezTo>
                    <a:pt x="422" y="164"/>
                    <a:pt x="424" y="165"/>
                    <a:pt x="426" y="165"/>
                  </a:cubicBezTo>
                  <a:cubicBezTo>
                    <a:pt x="428" y="165"/>
                    <a:pt x="430" y="164"/>
                    <a:pt x="431" y="162"/>
                  </a:cubicBezTo>
                  <a:cubicBezTo>
                    <a:pt x="433" y="160"/>
                    <a:pt x="434" y="158"/>
                    <a:pt x="434" y="156"/>
                  </a:cubicBezTo>
                  <a:cubicBezTo>
                    <a:pt x="434" y="155"/>
                    <a:pt x="434" y="155"/>
                    <a:pt x="434" y="154"/>
                  </a:cubicBezTo>
                  <a:close/>
                  <a:moveTo>
                    <a:pt x="434" y="154"/>
                  </a:moveTo>
                  <a:cubicBezTo>
                    <a:pt x="434" y="154"/>
                    <a:pt x="434" y="154"/>
                    <a:pt x="434" y="1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6" name="Freeform 413"/>
          <p:cNvSpPr>
            <a:spLocks noEditPoints="1"/>
          </p:cNvSpPr>
          <p:nvPr/>
        </p:nvSpPr>
        <p:spPr bwMode="auto">
          <a:xfrm>
            <a:off x="16946111" y="6584471"/>
            <a:ext cx="639110" cy="588947"/>
          </a:xfrm>
          <a:custGeom>
            <a:avLst/>
            <a:gdLst>
              <a:gd name="T0" fmla="*/ 427 w 434"/>
              <a:gd name="T1" fmla="*/ 74 h 400"/>
              <a:gd name="T2" fmla="*/ 409 w 434"/>
              <a:gd name="T3" fmla="*/ 67 h 400"/>
              <a:gd name="T4" fmla="*/ 334 w 434"/>
              <a:gd name="T5" fmla="*/ 67 h 400"/>
              <a:gd name="T6" fmla="*/ 334 w 434"/>
              <a:gd name="T7" fmla="*/ 42 h 400"/>
              <a:gd name="T8" fmla="*/ 321 w 434"/>
              <a:gd name="T9" fmla="*/ 12 h 400"/>
              <a:gd name="T10" fmla="*/ 292 w 434"/>
              <a:gd name="T11" fmla="*/ 0 h 400"/>
              <a:gd name="T12" fmla="*/ 142 w 434"/>
              <a:gd name="T13" fmla="*/ 0 h 400"/>
              <a:gd name="T14" fmla="*/ 112 w 434"/>
              <a:gd name="T15" fmla="*/ 12 h 400"/>
              <a:gd name="T16" fmla="*/ 100 w 434"/>
              <a:gd name="T17" fmla="*/ 42 h 400"/>
              <a:gd name="T18" fmla="*/ 100 w 434"/>
              <a:gd name="T19" fmla="*/ 67 h 400"/>
              <a:gd name="T20" fmla="*/ 25 w 434"/>
              <a:gd name="T21" fmla="*/ 67 h 400"/>
              <a:gd name="T22" fmla="*/ 7 w 434"/>
              <a:gd name="T23" fmla="*/ 74 h 400"/>
              <a:gd name="T24" fmla="*/ 0 w 434"/>
              <a:gd name="T25" fmla="*/ 92 h 400"/>
              <a:gd name="T26" fmla="*/ 0 w 434"/>
              <a:gd name="T27" fmla="*/ 125 h 400"/>
              <a:gd name="T28" fmla="*/ 11 w 434"/>
              <a:gd name="T29" fmla="*/ 162 h 400"/>
              <a:gd name="T30" fmla="*/ 40 w 434"/>
              <a:gd name="T31" fmla="*/ 196 h 400"/>
              <a:gd name="T32" fmla="*/ 85 w 434"/>
              <a:gd name="T33" fmla="*/ 222 h 400"/>
              <a:gd name="T34" fmla="*/ 141 w 434"/>
              <a:gd name="T35" fmla="*/ 233 h 400"/>
              <a:gd name="T36" fmla="*/ 166 w 434"/>
              <a:gd name="T37" fmla="*/ 258 h 400"/>
              <a:gd name="T38" fmla="*/ 180 w 434"/>
              <a:gd name="T39" fmla="*/ 277 h 400"/>
              <a:gd name="T40" fmla="*/ 184 w 434"/>
              <a:gd name="T41" fmla="*/ 300 h 400"/>
              <a:gd name="T42" fmla="*/ 176 w 434"/>
              <a:gd name="T43" fmla="*/ 324 h 400"/>
              <a:gd name="T44" fmla="*/ 150 w 434"/>
              <a:gd name="T45" fmla="*/ 334 h 400"/>
              <a:gd name="T46" fmla="*/ 115 w 434"/>
              <a:gd name="T47" fmla="*/ 346 h 400"/>
              <a:gd name="T48" fmla="*/ 100 w 434"/>
              <a:gd name="T49" fmla="*/ 375 h 400"/>
              <a:gd name="T50" fmla="*/ 100 w 434"/>
              <a:gd name="T51" fmla="*/ 392 h 400"/>
              <a:gd name="T52" fmla="*/ 102 w 434"/>
              <a:gd name="T53" fmla="*/ 398 h 400"/>
              <a:gd name="T54" fmla="*/ 108 w 434"/>
              <a:gd name="T55" fmla="*/ 400 h 400"/>
              <a:gd name="T56" fmla="*/ 325 w 434"/>
              <a:gd name="T57" fmla="*/ 400 h 400"/>
              <a:gd name="T58" fmla="*/ 331 w 434"/>
              <a:gd name="T59" fmla="*/ 398 h 400"/>
              <a:gd name="T60" fmla="*/ 334 w 434"/>
              <a:gd name="T61" fmla="*/ 392 h 400"/>
              <a:gd name="T62" fmla="*/ 334 w 434"/>
              <a:gd name="T63" fmla="*/ 375 h 400"/>
              <a:gd name="T64" fmla="*/ 318 w 434"/>
              <a:gd name="T65" fmla="*/ 346 h 400"/>
              <a:gd name="T66" fmla="*/ 284 w 434"/>
              <a:gd name="T67" fmla="*/ 334 h 400"/>
              <a:gd name="T68" fmla="*/ 258 w 434"/>
              <a:gd name="T69" fmla="*/ 324 h 400"/>
              <a:gd name="T70" fmla="*/ 250 w 434"/>
              <a:gd name="T71" fmla="*/ 300 h 400"/>
              <a:gd name="T72" fmla="*/ 254 w 434"/>
              <a:gd name="T73" fmla="*/ 277 h 400"/>
              <a:gd name="T74" fmla="*/ 268 w 434"/>
              <a:gd name="T75" fmla="*/ 258 h 400"/>
              <a:gd name="T76" fmla="*/ 293 w 434"/>
              <a:gd name="T77" fmla="*/ 233 h 400"/>
              <a:gd name="T78" fmla="*/ 349 w 434"/>
              <a:gd name="T79" fmla="*/ 222 h 400"/>
              <a:gd name="T80" fmla="*/ 394 w 434"/>
              <a:gd name="T81" fmla="*/ 196 h 400"/>
              <a:gd name="T82" fmla="*/ 423 w 434"/>
              <a:gd name="T83" fmla="*/ 162 h 400"/>
              <a:gd name="T84" fmla="*/ 434 w 434"/>
              <a:gd name="T85" fmla="*/ 125 h 400"/>
              <a:gd name="T86" fmla="*/ 434 w 434"/>
              <a:gd name="T87" fmla="*/ 92 h 400"/>
              <a:gd name="T88" fmla="*/ 427 w 434"/>
              <a:gd name="T89" fmla="*/ 74 h 400"/>
              <a:gd name="T90" fmla="*/ 58 w 434"/>
              <a:gd name="T91" fmla="*/ 167 h 400"/>
              <a:gd name="T92" fmla="*/ 33 w 434"/>
              <a:gd name="T93" fmla="*/ 125 h 400"/>
              <a:gd name="T94" fmla="*/ 33 w 434"/>
              <a:gd name="T95" fmla="*/ 100 h 400"/>
              <a:gd name="T96" fmla="*/ 100 w 434"/>
              <a:gd name="T97" fmla="*/ 100 h 400"/>
              <a:gd name="T98" fmla="*/ 119 w 434"/>
              <a:gd name="T99" fmla="*/ 197 h 400"/>
              <a:gd name="T100" fmla="*/ 58 w 434"/>
              <a:gd name="T101" fmla="*/ 167 h 400"/>
              <a:gd name="T102" fmla="*/ 400 w 434"/>
              <a:gd name="T103" fmla="*/ 125 h 400"/>
              <a:gd name="T104" fmla="*/ 376 w 434"/>
              <a:gd name="T105" fmla="*/ 167 h 400"/>
              <a:gd name="T106" fmla="*/ 314 w 434"/>
              <a:gd name="T107" fmla="*/ 197 h 400"/>
              <a:gd name="T108" fmla="*/ 334 w 434"/>
              <a:gd name="T109" fmla="*/ 100 h 400"/>
              <a:gd name="T110" fmla="*/ 400 w 434"/>
              <a:gd name="T111" fmla="*/ 100 h 400"/>
              <a:gd name="T112" fmla="*/ 400 w 434"/>
              <a:gd name="T113" fmla="*/ 125 h 400"/>
              <a:gd name="T114" fmla="*/ 400 w 434"/>
              <a:gd name="T115" fmla="*/ 125 h 400"/>
              <a:gd name="T116" fmla="*/ 400 w 434"/>
              <a:gd name="T117" fmla="*/ 12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4" h="400">
                <a:moveTo>
                  <a:pt x="427" y="74"/>
                </a:moveTo>
                <a:cubicBezTo>
                  <a:pt x="422" y="69"/>
                  <a:pt x="416" y="67"/>
                  <a:pt x="409" y="67"/>
                </a:cubicBezTo>
                <a:cubicBezTo>
                  <a:pt x="334" y="67"/>
                  <a:pt x="334" y="67"/>
                  <a:pt x="334" y="67"/>
                </a:cubicBezTo>
                <a:cubicBezTo>
                  <a:pt x="334" y="42"/>
                  <a:pt x="334" y="42"/>
                  <a:pt x="334" y="42"/>
                </a:cubicBezTo>
                <a:cubicBezTo>
                  <a:pt x="334" y="30"/>
                  <a:pt x="330" y="20"/>
                  <a:pt x="321" y="12"/>
                </a:cubicBezTo>
                <a:cubicBezTo>
                  <a:pt x="313" y="4"/>
                  <a:pt x="303" y="0"/>
                  <a:pt x="292" y="0"/>
                </a:cubicBezTo>
                <a:cubicBezTo>
                  <a:pt x="142" y="0"/>
                  <a:pt x="142" y="0"/>
                  <a:pt x="142" y="0"/>
                </a:cubicBezTo>
                <a:cubicBezTo>
                  <a:pt x="130" y="0"/>
                  <a:pt x="121" y="4"/>
                  <a:pt x="112" y="12"/>
                </a:cubicBezTo>
                <a:cubicBezTo>
                  <a:pt x="104" y="20"/>
                  <a:pt x="100" y="30"/>
                  <a:pt x="100" y="42"/>
                </a:cubicBezTo>
                <a:cubicBezTo>
                  <a:pt x="100" y="67"/>
                  <a:pt x="100" y="67"/>
                  <a:pt x="100" y="67"/>
                </a:cubicBezTo>
                <a:cubicBezTo>
                  <a:pt x="25" y="67"/>
                  <a:pt x="25" y="67"/>
                  <a:pt x="25" y="67"/>
                </a:cubicBezTo>
                <a:cubicBezTo>
                  <a:pt x="18" y="67"/>
                  <a:pt x="12" y="69"/>
                  <a:pt x="7" y="74"/>
                </a:cubicBezTo>
                <a:cubicBezTo>
                  <a:pt x="2" y="79"/>
                  <a:pt x="0" y="85"/>
                  <a:pt x="0" y="92"/>
                </a:cubicBezTo>
                <a:cubicBezTo>
                  <a:pt x="0" y="125"/>
                  <a:pt x="0" y="125"/>
                  <a:pt x="0" y="125"/>
                </a:cubicBezTo>
                <a:cubicBezTo>
                  <a:pt x="0" y="137"/>
                  <a:pt x="4" y="150"/>
                  <a:pt x="11" y="162"/>
                </a:cubicBezTo>
                <a:cubicBezTo>
                  <a:pt x="18" y="175"/>
                  <a:pt x="28" y="186"/>
                  <a:pt x="40" y="196"/>
                </a:cubicBezTo>
                <a:cubicBezTo>
                  <a:pt x="52" y="206"/>
                  <a:pt x="67" y="215"/>
                  <a:pt x="85" y="222"/>
                </a:cubicBezTo>
                <a:cubicBezTo>
                  <a:pt x="103" y="229"/>
                  <a:pt x="122" y="232"/>
                  <a:pt x="141" y="233"/>
                </a:cubicBezTo>
                <a:cubicBezTo>
                  <a:pt x="149" y="243"/>
                  <a:pt x="157" y="251"/>
                  <a:pt x="166" y="258"/>
                </a:cubicBezTo>
                <a:cubicBezTo>
                  <a:pt x="173" y="264"/>
                  <a:pt x="177" y="270"/>
                  <a:pt x="180" y="277"/>
                </a:cubicBezTo>
                <a:cubicBezTo>
                  <a:pt x="182" y="284"/>
                  <a:pt x="184" y="291"/>
                  <a:pt x="184" y="300"/>
                </a:cubicBezTo>
                <a:cubicBezTo>
                  <a:pt x="184" y="310"/>
                  <a:pt x="181" y="318"/>
                  <a:pt x="176" y="324"/>
                </a:cubicBezTo>
                <a:cubicBezTo>
                  <a:pt x="170" y="330"/>
                  <a:pt x="162" y="334"/>
                  <a:pt x="150" y="334"/>
                </a:cubicBezTo>
                <a:cubicBezTo>
                  <a:pt x="137" y="334"/>
                  <a:pt x="126" y="338"/>
                  <a:pt x="115" y="346"/>
                </a:cubicBezTo>
                <a:cubicBezTo>
                  <a:pt x="105" y="353"/>
                  <a:pt x="100" y="363"/>
                  <a:pt x="100" y="375"/>
                </a:cubicBezTo>
                <a:cubicBezTo>
                  <a:pt x="100" y="392"/>
                  <a:pt x="100" y="392"/>
                  <a:pt x="100" y="392"/>
                </a:cubicBezTo>
                <a:cubicBezTo>
                  <a:pt x="100" y="395"/>
                  <a:pt x="101" y="397"/>
                  <a:pt x="102" y="398"/>
                </a:cubicBezTo>
                <a:cubicBezTo>
                  <a:pt x="104" y="400"/>
                  <a:pt x="106" y="400"/>
                  <a:pt x="108" y="400"/>
                </a:cubicBezTo>
                <a:cubicBezTo>
                  <a:pt x="325" y="400"/>
                  <a:pt x="325" y="400"/>
                  <a:pt x="325" y="400"/>
                </a:cubicBezTo>
                <a:cubicBezTo>
                  <a:pt x="328" y="400"/>
                  <a:pt x="330" y="400"/>
                  <a:pt x="331" y="398"/>
                </a:cubicBezTo>
                <a:cubicBezTo>
                  <a:pt x="333" y="397"/>
                  <a:pt x="334" y="395"/>
                  <a:pt x="334" y="392"/>
                </a:cubicBezTo>
                <a:cubicBezTo>
                  <a:pt x="334" y="375"/>
                  <a:pt x="334" y="375"/>
                  <a:pt x="334" y="375"/>
                </a:cubicBezTo>
                <a:cubicBezTo>
                  <a:pt x="334" y="363"/>
                  <a:pt x="329" y="353"/>
                  <a:pt x="318" y="346"/>
                </a:cubicBezTo>
                <a:cubicBezTo>
                  <a:pt x="308" y="338"/>
                  <a:pt x="297" y="334"/>
                  <a:pt x="284" y="334"/>
                </a:cubicBezTo>
                <a:cubicBezTo>
                  <a:pt x="272" y="334"/>
                  <a:pt x="264" y="330"/>
                  <a:pt x="258" y="324"/>
                </a:cubicBezTo>
                <a:cubicBezTo>
                  <a:pt x="253" y="318"/>
                  <a:pt x="250" y="310"/>
                  <a:pt x="250" y="300"/>
                </a:cubicBezTo>
                <a:cubicBezTo>
                  <a:pt x="250" y="291"/>
                  <a:pt x="252" y="284"/>
                  <a:pt x="254" y="277"/>
                </a:cubicBezTo>
                <a:cubicBezTo>
                  <a:pt x="257" y="270"/>
                  <a:pt x="261" y="264"/>
                  <a:pt x="268" y="258"/>
                </a:cubicBezTo>
                <a:cubicBezTo>
                  <a:pt x="277" y="251"/>
                  <a:pt x="285" y="243"/>
                  <a:pt x="293" y="233"/>
                </a:cubicBezTo>
                <a:cubicBezTo>
                  <a:pt x="312" y="232"/>
                  <a:pt x="331" y="229"/>
                  <a:pt x="349" y="222"/>
                </a:cubicBezTo>
                <a:cubicBezTo>
                  <a:pt x="367" y="215"/>
                  <a:pt x="382" y="206"/>
                  <a:pt x="394" y="196"/>
                </a:cubicBezTo>
                <a:cubicBezTo>
                  <a:pt x="406" y="186"/>
                  <a:pt x="416" y="175"/>
                  <a:pt x="423" y="162"/>
                </a:cubicBezTo>
                <a:cubicBezTo>
                  <a:pt x="430" y="150"/>
                  <a:pt x="434" y="137"/>
                  <a:pt x="434" y="125"/>
                </a:cubicBezTo>
                <a:cubicBezTo>
                  <a:pt x="434" y="92"/>
                  <a:pt x="434" y="92"/>
                  <a:pt x="434" y="92"/>
                </a:cubicBezTo>
                <a:cubicBezTo>
                  <a:pt x="434" y="85"/>
                  <a:pt x="431" y="79"/>
                  <a:pt x="427" y="74"/>
                </a:cubicBezTo>
                <a:close/>
                <a:moveTo>
                  <a:pt x="58" y="167"/>
                </a:moveTo>
                <a:cubicBezTo>
                  <a:pt x="42" y="153"/>
                  <a:pt x="33" y="139"/>
                  <a:pt x="33" y="125"/>
                </a:cubicBezTo>
                <a:cubicBezTo>
                  <a:pt x="33" y="100"/>
                  <a:pt x="33" y="100"/>
                  <a:pt x="33" y="100"/>
                </a:cubicBezTo>
                <a:cubicBezTo>
                  <a:pt x="100" y="100"/>
                  <a:pt x="100" y="100"/>
                  <a:pt x="100" y="100"/>
                </a:cubicBezTo>
                <a:cubicBezTo>
                  <a:pt x="100" y="136"/>
                  <a:pt x="107" y="169"/>
                  <a:pt x="119" y="197"/>
                </a:cubicBezTo>
                <a:cubicBezTo>
                  <a:pt x="95" y="192"/>
                  <a:pt x="74" y="182"/>
                  <a:pt x="58" y="167"/>
                </a:cubicBezTo>
                <a:close/>
                <a:moveTo>
                  <a:pt x="400" y="125"/>
                </a:moveTo>
                <a:cubicBezTo>
                  <a:pt x="400" y="139"/>
                  <a:pt x="392" y="153"/>
                  <a:pt x="376" y="167"/>
                </a:cubicBezTo>
                <a:cubicBezTo>
                  <a:pt x="359" y="182"/>
                  <a:pt x="339" y="192"/>
                  <a:pt x="314" y="197"/>
                </a:cubicBezTo>
                <a:cubicBezTo>
                  <a:pt x="327" y="169"/>
                  <a:pt x="334" y="136"/>
                  <a:pt x="334" y="100"/>
                </a:cubicBezTo>
                <a:cubicBezTo>
                  <a:pt x="400" y="100"/>
                  <a:pt x="400" y="100"/>
                  <a:pt x="400" y="100"/>
                </a:cubicBezTo>
                <a:lnTo>
                  <a:pt x="400" y="125"/>
                </a:lnTo>
                <a:close/>
                <a:moveTo>
                  <a:pt x="400" y="125"/>
                </a:moveTo>
                <a:cubicBezTo>
                  <a:pt x="400" y="125"/>
                  <a:pt x="400" y="125"/>
                  <a:pt x="400" y="12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07" name="Group 206"/>
          <p:cNvGrpSpPr/>
          <p:nvPr/>
        </p:nvGrpSpPr>
        <p:grpSpPr>
          <a:xfrm>
            <a:off x="16995035" y="5431619"/>
            <a:ext cx="541262" cy="590186"/>
            <a:chOff x="-2105025" y="7378700"/>
            <a:chExt cx="1387475" cy="1512888"/>
          </a:xfrm>
          <a:solidFill>
            <a:schemeClr val="tx1"/>
          </a:solidFill>
        </p:grpSpPr>
        <p:sp>
          <p:nvSpPr>
            <p:cNvPr id="208" name="Freeform 417"/>
            <p:cNvSpPr>
              <a:spLocks noEditPoints="1"/>
            </p:cNvSpPr>
            <p:nvPr/>
          </p:nvSpPr>
          <p:spPr bwMode="auto">
            <a:xfrm>
              <a:off x="-2105025" y="7378700"/>
              <a:ext cx="1387475" cy="1512888"/>
            </a:xfrm>
            <a:custGeom>
              <a:avLst/>
              <a:gdLst>
                <a:gd name="T0" fmla="*/ 365 w 367"/>
                <a:gd name="T1" fmla="*/ 69 h 400"/>
                <a:gd name="T2" fmla="*/ 359 w 367"/>
                <a:gd name="T3" fmla="*/ 67 h 400"/>
                <a:gd name="T4" fmla="*/ 278 w 367"/>
                <a:gd name="T5" fmla="*/ 67 h 400"/>
                <a:gd name="T6" fmla="*/ 260 w 367"/>
                <a:gd name="T7" fmla="*/ 23 h 400"/>
                <a:gd name="T8" fmla="*/ 246 w 367"/>
                <a:gd name="T9" fmla="*/ 7 h 400"/>
                <a:gd name="T10" fmla="*/ 225 w 367"/>
                <a:gd name="T11" fmla="*/ 0 h 400"/>
                <a:gd name="T12" fmla="*/ 142 w 367"/>
                <a:gd name="T13" fmla="*/ 0 h 400"/>
                <a:gd name="T14" fmla="*/ 121 w 367"/>
                <a:gd name="T15" fmla="*/ 7 h 400"/>
                <a:gd name="T16" fmla="*/ 107 w 367"/>
                <a:gd name="T17" fmla="*/ 23 h 400"/>
                <a:gd name="T18" fmla="*/ 89 w 367"/>
                <a:gd name="T19" fmla="*/ 67 h 400"/>
                <a:gd name="T20" fmla="*/ 8 w 367"/>
                <a:gd name="T21" fmla="*/ 67 h 400"/>
                <a:gd name="T22" fmla="*/ 2 w 367"/>
                <a:gd name="T23" fmla="*/ 69 h 400"/>
                <a:gd name="T24" fmla="*/ 0 w 367"/>
                <a:gd name="T25" fmla="*/ 75 h 400"/>
                <a:gd name="T26" fmla="*/ 0 w 367"/>
                <a:gd name="T27" fmla="*/ 92 h 400"/>
                <a:gd name="T28" fmla="*/ 2 w 367"/>
                <a:gd name="T29" fmla="*/ 98 h 400"/>
                <a:gd name="T30" fmla="*/ 8 w 367"/>
                <a:gd name="T31" fmla="*/ 100 h 400"/>
                <a:gd name="T32" fmla="*/ 33 w 367"/>
                <a:gd name="T33" fmla="*/ 100 h 400"/>
                <a:gd name="T34" fmla="*/ 33 w 367"/>
                <a:gd name="T35" fmla="*/ 348 h 400"/>
                <a:gd name="T36" fmla="*/ 46 w 367"/>
                <a:gd name="T37" fmla="*/ 385 h 400"/>
                <a:gd name="T38" fmla="*/ 75 w 367"/>
                <a:gd name="T39" fmla="*/ 400 h 400"/>
                <a:gd name="T40" fmla="*/ 292 w 367"/>
                <a:gd name="T41" fmla="*/ 400 h 400"/>
                <a:gd name="T42" fmla="*/ 321 w 367"/>
                <a:gd name="T43" fmla="*/ 385 h 400"/>
                <a:gd name="T44" fmla="*/ 334 w 367"/>
                <a:gd name="T45" fmla="*/ 347 h 400"/>
                <a:gd name="T46" fmla="*/ 334 w 367"/>
                <a:gd name="T47" fmla="*/ 100 h 400"/>
                <a:gd name="T48" fmla="*/ 359 w 367"/>
                <a:gd name="T49" fmla="*/ 100 h 400"/>
                <a:gd name="T50" fmla="*/ 365 w 367"/>
                <a:gd name="T51" fmla="*/ 98 h 400"/>
                <a:gd name="T52" fmla="*/ 367 w 367"/>
                <a:gd name="T53" fmla="*/ 92 h 400"/>
                <a:gd name="T54" fmla="*/ 367 w 367"/>
                <a:gd name="T55" fmla="*/ 75 h 400"/>
                <a:gd name="T56" fmla="*/ 365 w 367"/>
                <a:gd name="T57" fmla="*/ 69 h 400"/>
                <a:gd name="T58" fmla="*/ 138 w 367"/>
                <a:gd name="T59" fmla="*/ 36 h 400"/>
                <a:gd name="T60" fmla="*/ 142 w 367"/>
                <a:gd name="T61" fmla="*/ 33 h 400"/>
                <a:gd name="T62" fmla="*/ 225 w 367"/>
                <a:gd name="T63" fmla="*/ 33 h 400"/>
                <a:gd name="T64" fmla="*/ 229 w 367"/>
                <a:gd name="T65" fmla="*/ 36 h 400"/>
                <a:gd name="T66" fmla="*/ 242 w 367"/>
                <a:gd name="T67" fmla="*/ 67 h 400"/>
                <a:gd name="T68" fmla="*/ 125 w 367"/>
                <a:gd name="T69" fmla="*/ 67 h 400"/>
                <a:gd name="T70" fmla="*/ 138 w 367"/>
                <a:gd name="T71" fmla="*/ 36 h 400"/>
                <a:gd name="T72" fmla="*/ 300 w 367"/>
                <a:gd name="T73" fmla="*/ 347 h 400"/>
                <a:gd name="T74" fmla="*/ 299 w 367"/>
                <a:gd name="T75" fmla="*/ 358 h 400"/>
                <a:gd name="T76" fmla="*/ 295 w 367"/>
                <a:gd name="T77" fmla="*/ 365 h 400"/>
                <a:gd name="T78" fmla="*/ 292 w 367"/>
                <a:gd name="T79" fmla="*/ 367 h 400"/>
                <a:gd name="T80" fmla="*/ 75 w 367"/>
                <a:gd name="T81" fmla="*/ 367 h 400"/>
                <a:gd name="T82" fmla="*/ 72 w 367"/>
                <a:gd name="T83" fmla="*/ 365 h 400"/>
                <a:gd name="T84" fmla="*/ 69 w 367"/>
                <a:gd name="T85" fmla="*/ 358 h 400"/>
                <a:gd name="T86" fmla="*/ 67 w 367"/>
                <a:gd name="T87" fmla="*/ 347 h 400"/>
                <a:gd name="T88" fmla="*/ 67 w 367"/>
                <a:gd name="T89" fmla="*/ 100 h 400"/>
                <a:gd name="T90" fmla="*/ 300 w 367"/>
                <a:gd name="T91" fmla="*/ 100 h 400"/>
                <a:gd name="T92" fmla="*/ 300 w 367"/>
                <a:gd name="T93" fmla="*/ 347 h 400"/>
                <a:gd name="T94" fmla="*/ 300 w 367"/>
                <a:gd name="T95" fmla="*/ 347 h 400"/>
                <a:gd name="T96" fmla="*/ 300 w 367"/>
                <a:gd name="T97" fmla="*/ 3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7" h="400">
                  <a:moveTo>
                    <a:pt x="365" y="69"/>
                  </a:moveTo>
                  <a:cubicBezTo>
                    <a:pt x="363" y="68"/>
                    <a:pt x="361" y="67"/>
                    <a:pt x="359" y="67"/>
                  </a:cubicBezTo>
                  <a:cubicBezTo>
                    <a:pt x="278" y="67"/>
                    <a:pt x="278" y="67"/>
                    <a:pt x="278" y="67"/>
                  </a:cubicBezTo>
                  <a:cubicBezTo>
                    <a:pt x="260" y="23"/>
                    <a:pt x="260" y="23"/>
                    <a:pt x="260" y="23"/>
                  </a:cubicBezTo>
                  <a:cubicBezTo>
                    <a:pt x="257" y="17"/>
                    <a:pt x="253" y="11"/>
                    <a:pt x="246" y="7"/>
                  </a:cubicBezTo>
                  <a:cubicBezTo>
                    <a:pt x="239" y="2"/>
                    <a:pt x="232" y="0"/>
                    <a:pt x="225" y="0"/>
                  </a:cubicBezTo>
                  <a:cubicBezTo>
                    <a:pt x="142" y="0"/>
                    <a:pt x="142" y="0"/>
                    <a:pt x="142" y="0"/>
                  </a:cubicBezTo>
                  <a:cubicBezTo>
                    <a:pt x="135" y="0"/>
                    <a:pt x="128" y="2"/>
                    <a:pt x="121" y="7"/>
                  </a:cubicBezTo>
                  <a:cubicBezTo>
                    <a:pt x="114" y="11"/>
                    <a:pt x="110" y="17"/>
                    <a:pt x="107" y="23"/>
                  </a:cubicBezTo>
                  <a:cubicBezTo>
                    <a:pt x="89" y="67"/>
                    <a:pt x="89" y="67"/>
                    <a:pt x="89" y="67"/>
                  </a:cubicBezTo>
                  <a:cubicBezTo>
                    <a:pt x="8" y="67"/>
                    <a:pt x="8" y="67"/>
                    <a:pt x="8" y="67"/>
                  </a:cubicBezTo>
                  <a:cubicBezTo>
                    <a:pt x="6" y="67"/>
                    <a:pt x="4" y="68"/>
                    <a:pt x="2" y="69"/>
                  </a:cubicBezTo>
                  <a:cubicBezTo>
                    <a:pt x="1" y="71"/>
                    <a:pt x="0" y="73"/>
                    <a:pt x="0" y="75"/>
                  </a:cubicBezTo>
                  <a:cubicBezTo>
                    <a:pt x="0" y="92"/>
                    <a:pt x="0" y="92"/>
                    <a:pt x="0" y="92"/>
                  </a:cubicBezTo>
                  <a:cubicBezTo>
                    <a:pt x="0" y="94"/>
                    <a:pt x="1" y="96"/>
                    <a:pt x="2" y="98"/>
                  </a:cubicBezTo>
                  <a:cubicBezTo>
                    <a:pt x="4" y="99"/>
                    <a:pt x="6" y="100"/>
                    <a:pt x="8" y="100"/>
                  </a:cubicBezTo>
                  <a:cubicBezTo>
                    <a:pt x="33" y="100"/>
                    <a:pt x="33" y="100"/>
                    <a:pt x="33" y="100"/>
                  </a:cubicBezTo>
                  <a:cubicBezTo>
                    <a:pt x="33" y="348"/>
                    <a:pt x="33" y="348"/>
                    <a:pt x="33" y="348"/>
                  </a:cubicBezTo>
                  <a:cubicBezTo>
                    <a:pt x="33" y="363"/>
                    <a:pt x="37" y="375"/>
                    <a:pt x="46" y="385"/>
                  </a:cubicBezTo>
                  <a:cubicBezTo>
                    <a:pt x="54" y="395"/>
                    <a:pt x="64" y="400"/>
                    <a:pt x="75" y="400"/>
                  </a:cubicBezTo>
                  <a:cubicBezTo>
                    <a:pt x="292" y="400"/>
                    <a:pt x="292" y="400"/>
                    <a:pt x="292" y="400"/>
                  </a:cubicBezTo>
                  <a:cubicBezTo>
                    <a:pt x="303" y="400"/>
                    <a:pt x="313" y="395"/>
                    <a:pt x="321" y="385"/>
                  </a:cubicBezTo>
                  <a:cubicBezTo>
                    <a:pt x="330" y="374"/>
                    <a:pt x="334" y="362"/>
                    <a:pt x="334" y="347"/>
                  </a:cubicBezTo>
                  <a:cubicBezTo>
                    <a:pt x="334" y="100"/>
                    <a:pt x="334" y="100"/>
                    <a:pt x="334" y="100"/>
                  </a:cubicBezTo>
                  <a:cubicBezTo>
                    <a:pt x="359" y="100"/>
                    <a:pt x="359" y="100"/>
                    <a:pt x="359" y="100"/>
                  </a:cubicBezTo>
                  <a:cubicBezTo>
                    <a:pt x="361" y="100"/>
                    <a:pt x="363" y="99"/>
                    <a:pt x="365" y="98"/>
                  </a:cubicBezTo>
                  <a:cubicBezTo>
                    <a:pt x="366" y="96"/>
                    <a:pt x="367" y="94"/>
                    <a:pt x="367" y="92"/>
                  </a:cubicBezTo>
                  <a:cubicBezTo>
                    <a:pt x="367" y="75"/>
                    <a:pt x="367" y="75"/>
                    <a:pt x="367" y="75"/>
                  </a:cubicBezTo>
                  <a:cubicBezTo>
                    <a:pt x="367" y="73"/>
                    <a:pt x="366" y="71"/>
                    <a:pt x="365" y="69"/>
                  </a:cubicBezTo>
                  <a:close/>
                  <a:moveTo>
                    <a:pt x="138" y="36"/>
                  </a:moveTo>
                  <a:cubicBezTo>
                    <a:pt x="139" y="35"/>
                    <a:pt x="141" y="34"/>
                    <a:pt x="142" y="33"/>
                  </a:cubicBezTo>
                  <a:cubicBezTo>
                    <a:pt x="225" y="33"/>
                    <a:pt x="225" y="33"/>
                    <a:pt x="225" y="33"/>
                  </a:cubicBezTo>
                  <a:cubicBezTo>
                    <a:pt x="227" y="34"/>
                    <a:pt x="228" y="35"/>
                    <a:pt x="229" y="36"/>
                  </a:cubicBezTo>
                  <a:cubicBezTo>
                    <a:pt x="242" y="67"/>
                    <a:pt x="242" y="67"/>
                    <a:pt x="242" y="67"/>
                  </a:cubicBezTo>
                  <a:cubicBezTo>
                    <a:pt x="125" y="67"/>
                    <a:pt x="125" y="67"/>
                    <a:pt x="125" y="67"/>
                  </a:cubicBezTo>
                  <a:lnTo>
                    <a:pt x="138" y="36"/>
                  </a:lnTo>
                  <a:close/>
                  <a:moveTo>
                    <a:pt x="300" y="347"/>
                  </a:moveTo>
                  <a:cubicBezTo>
                    <a:pt x="300" y="351"/>
                    <a:pt x="300" y="355"/>
                    <a:pt x="299" y="358"/>
                  </a:cubicBezTo>
                  <a:cubicBezTo>
                    <a:pt x="297" y="361"/>
                    <a:pt x="296" y="363"/>
                    <a:pt x="295" y="365"/>
                  </a:cubicBezTo>
                  <a:cubicBezTo>
                    <a:pt x="293" y="366"/>
                    <a:pt x="293" y="367"/>
                    <a:pt x="292" y="367"/>
                  </a:cubicBezTo>
                  <a:cubicBezTo>
                    <a:pt x="75" y="367"/>
                    <a:pt x="75" y="367"/>
                    <a:pt x="75" y="367"/>
                  </a:cubicBezTo>
                  <a:cubicBezTo>
                    <a:pt x="75" y="367"/>
                    <a:pt x="74" y="366"/>
                    <a:pt x="72" y="365"/>
                  </a:cubicBezTo>
                  <a:cubicBezTo>
                    <a:pt x="71" y="363"/>
                    <a:pt x="70" y="361"/>
                    <a:pt x="69" y="358"/>
                  </a:cubicBezTo>
                  <a:cubicBezTo>
                    <a:pt x="67" y="355"/>
                    <a:pt x="67" y="351"/>
                    <a:pt x="67" y="347"/>
                  </a:cubicBezTo>
                  <a:cubicBezTo>
                    <a:pt x="67" y="100"/>
                    <a:pt x="67" y="100"/>
                    <a:pt x="67" y="100"/>
                  </a:cubicBezTo>
                  <a:cubicBezTo>
                    <a:pt x="300" y="100"/>
                    <a:pt x="300" y="100"/>
                    <a:pt x="300" y="100"/>
                  </a:cubicBezTo>
                  <a:lnTo>
                    <a:pt x="300" y="347"/>
                  </a:lnTo>
                  <a:close/>
                  <a:moveTo>
                    <a:pt x="300" y="347"/>
                  </a:moveTo>
                  <a:cubicBezTo>
                    <a:pt x="300" y="347"/>
                    <a:pt x="300" y="347"/>
                    <a:pt x="300" y="34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418"/>
            <p:cNvSpPr>
              <a:spLocks noEditPoints="1"/>
            </p:cNvSpPr>
            <p:nvPr/>
          </p:nvSpPr>
          <p:spPr bwMode="auto">
            <a:xfrm>
              <a:off x="-1727200" y="7945438"/>
              <a:ext cx="125413" cy="631825"/>
            </a:xfrm>
            <a:custGeom>
              <a:avLst/>
              <a:gdLst>
                <a:gd name="T0" fmla="*/ 8 w 33"/>
                <a:gd name="T1" fmla="*/ 167 h 167"/>
                <a:gd name="T2" fmla="*/ 25 w 33"/>
                <a:gd name="T3" fmla="*/ 167 h 167"/>
                <a:gd name="T4" fmla="*/ 31 w 33"/>
                <a:gd name="T5" fmla="*/ 165 h 167"/>
                <a:gd name="T6" fmla="*/ 33 w 33"/>
                <a:gd name="T7" fmla="*/ 159 h 167"/>
                <a:gd name="T8" fmla="*/ 33 w 33"/>
                <a:gd name="T9" fmla="*/ 9 h 167"/>
                <a:gd name="T10" fmla="*/ 31 w 33"/>
                <a:gd name="T11" fmla="*/ 3 h 167"/>
                <a:gd name="T12" fmla="*/ 25 w 33"/>
                <a:gd name="T13" fmla="*/ 0 h 167"/>
                <a:gd name="T14" fmla="*/ 8 w 33"/>
                <a:gd name="T15" fmla="*/ 0 h 167"/>
                <a:gd name="T16" fmla="*/ 2 w 33"/>
                <a:gd name="T17" fmla="*/ 3 h 167"/>
                <a:gd name="T18" fmla="*/ 0 w 33"/>
                <a:gd name="T19" fmla="*/ 9 h 167"/>
                <a:gd name="T20" fmla="*/ 0 w 33"/>
                <a:gd name="T21" fmla="*/ 159 h 167"/>
                <a:gd name="T22" fmla="*/ 2 w 33"/>
                <a:gd name="T23" fmla="*/ 165 h 167"/>
                <a:gd name="T24" fmla="*/ 8 w 33"/>
                <a:gd name="T25" fmla="*/ 167 h 167"/>
                <a:gd name="T26" fmla="*/ 8 w 33"/>
                <a:gd name="T27" fmla="*/ 167 h 167"/>
                <a:gd name="T28" fmla="*/ 8 w 33"/>
                <a:gd name="T29"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167">
                  <a:moveTo>
                    <a:pt x="8" y="167"/>
                  </a:moveTo>
                  <a:cubicBezTo>
                    <a:pt x="25" y="167"/>
                    <a:pt x="25" y="167"/>
                    <a:pt x="25" y="167"/>
                  </a:cubicBezTo>
                  <a:cubicBezTo>
                    <a:pt x="28" y="167"/>
                    <a:pt x="30" y="166"/>
                    <a:pt x="31" y="165"/>
                  </a:cubicBezTo>
                  <a:cubicBezTo>
                    <a:pt x="33" y="163"/>
                    <a:pt x="33" y="161"/>
                    <a:pt x="33" y="159"/>
                  </a:cubicBezTo>
                  <a:cubicBezTo>
                    <a:pt x="33" y="9"/>
                    <a:pt x="33" y="9"/>
                    <a:pt x="33" y="9"/>
                  </a:cubicBezTo>
                  <a:cubicBezTo>
                    <a:pt x="33" y="6"/>
                    <a:pt x="33" y="4"/>
                    <a:pt x="31" y="3"/>
                  </a:cubicBezTo>
                  <a:cubicBezTo>
                    <a:pt x="30" y="1"/>
                    <a:pt x="28" y="0"/>
                    <a:pt x="25" y="0"/>
                  </a:cubicBezTo>
                  <a:cubicBezTo>
                    <a:pt x="8" y="0"/>
                    <a:pt x="8" y="0"/>
                    <a:pt x="8" y="0"/>
                  </a:cubicBezTo>
                  <a:cubicBezTo>
                    <a:pt x="6" y="0"/>
                    <a:pt x="4" y="1"/>
                    <a:pt x="2" y="3"/>
                  </a:cubicBezTo>
                  <a:cubicBezTo>
                    <a:pt x="1" y="4"/>
                    <a:pt x="0" y="6"/>
                    <a:pt x="0" y="9"/>
                  </a:cubicBezTo>
                  <a:cubicBezTo>
                    <a:pt x="0" y="159"/>
                    <a:pt x="0" y="159"/>
                    <a:pt x="0" y="159"/>
                  </a:cubicBezTo>
                  <a:cubicBezTo>
                    <a:pt x="0" y="161"/>
                    <a:pt x="1" y="163"/>
                    <a:pt x="2" y="165"/>
                  </a:cubicBezTo>
                  <a:cubicBezTo>
                    <a:pt x="4" y="166"/>
                    <a:pt x="6" y="167"/>
                    <a:pt x="8" y="167"/>
                  </a:cubicBezTo>
                  <a:close/>
                  <a:moveTo>
                    <a:pt x="8" y="167"/>
                  </a:moveTo>
                  <a:cubicBezTo>
                    <a:pt x="8" y="167"/>
                    <a:pt x="8" y="167"/>
                    <a:pt x="8" y="1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419"/>
            <p:cNvSpPr>
              <a:spLocks noEditPoints="1"/>
            </p:cNvSpPr>
            <p:nvPr/>
          </p:nvSpPr>
          <p:spPr bwMode="auto">
            <a:xfrm>
              <a:off x="-1473200" y="7945438"/>
              <a:ext cx="123825" cy="631825"/>
            </a:xfrm>
            <a:custGeom>
              <a:avLst/>
              <a:gdLst>
                <a:gd name="T0" fmla="*/ 8 w 33"/>
                <a:gd name="T1" fmla="*/ 167 h 167"/>
                <a:gd name="T2" fmla="*/ 25 w 33"/>
                <a:gd name="T3" fmla="*/ 167 h 167"/>
                <a:gd name="T4" fmla="*/ 31 w 33"/>
                <a:gd name="T5" fmla="*/ 165 h 167"/>
                <a:gd name="T6" fmla="*/ 33 w 33"/>
                <a:gd name="T7" fmla="*/ 159 h 167"/>
                <a:gd name="T8" fmla="*/ 33 w 33"/>
                <a:gd name="T9" fmla="*/ 9 h 167"/>
                <a:gd name="T10" fmla="*/ 31 w 33"/>
                <a:gd name="T11" fmla="*/ 3 h 167"/>
                <a:gd name="T12" fmla="*/ 25 w 33"/>
                <a:gd name="T13" fmla="*/ 0 h 167"/>
                <a:gd name="T14" fmla="*/ 8 w 33"/>
                <a:gd name="T15" fmla="*/ 0 h 167"/>
                <a:gd name="T16" fmla="*/ 2 w 33"/>
                <a:gd name="T17" fmla="*/ 3 h 167"/>
                <a:gd name="T18" fmla="*/ 0 w 33"/>
                <a:gd name="T19" fmla="*/ 9 h 167"/>
                <a:gd name="T20" fmla="*/ 0 w 33"/>
                <a:gd name="T21" fmla="*/ 159 h 167"/>
                <a:gd name="T22" fmla="*/ 2 w 33"/>
                <a:gd name="T23" fmla="*/ 165 h 167"/>
                <a:gd name="T24" fmla="*/ 8 w 33"/>
                <a:gd name="T25" fmla="*/ 167 h 167"/>
                <a:gd name="T26" fmla="*/ 8 w 33"/>
                <a:gd name="T27" fmla="*/ 167 h 167"/>
                <a:gd name="T28" fmla="*/ 8 w 33"/>
                <a:gd name="T29"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167">
                  <a:moveTo>
                    <a:pt x="8" y="167"/>
                  </a:moveTo>
                  <a:cubicBezTo>
                    <a:pt x="25" y="167"/>
                    <a:pt x="25" y="167"/>
                    <a:pt x="25" y="167"/>
                  </a:cubicBezTo>
                  <a:cubicBezTo>
                    <a:pt x="27" y="167"/>
                    <a:pt x="29" y="166"/>
                    <a:pt x="31" y="165"/>
                  </a:cubicBezTo>
                  <a:cubicBezTo>
                    <a:pt x="32" y="163"/>
                    <a:pt x="33" y="161"/>
                    <a:pt x="33" y="159"/>
                  </a:cubicBezTo>
                  <a:cubicBezTo>
                    <a:pt x="33" y="9"/>
                    <a:pt x="33" y="9"/>
                    <a:pt x="33" y="9"/>
                  </a:cubicBezTo>
                  <a:cubicBezTo>
                    <a:pt x="33" y="6"/>
                    <a:pt x="32" y="4"/>
                    <a:pt x="31" y="3"/>
                  </a:cubicBezTo>
                  <a:cubicBezTo>
                    <a:pt x="29" y="1"/>
                    <a:pt x="27" y="0"/>
                    <a:pt x="25" y="0"/>
                  </a:cubicBezTo>
                  <a:cubicBezTo>
                    <a:pt x="8" y="0"/>
                    <a:pt x="8" y="0"/>
                    <a:pt x="8" y="0"/>
                  </a:cubicBezTo>
                  <a:cubicBezTo>
                    <a:pt x="6" y="0"/>
                    <a:pt x="4" y="1"/>
                    <a:pt x="2" y="3"/>
                  </a:cubicBezTo>
                  <a:cubicBezTo>
                    <a:pt x="1" y="4"/>
                    <a:pt x="0" y="6"/>
                    <a:pt x="0" y="9"/>
                  </a:cubicBezTo>
                  <a:cubicBezTo>
                    <a:pt x="0" y="159"/>
                    <a:pt x="0" y="159"/>
                    <a:pt x="0" y="159"/>
                  </a:cubicBezTo>
                  <a:cubicBezTo>
                    <a:pt x="0" y="161"/>
                    <a:pt x="1" y="163"/>
                    <a:pt x="2" y="165"/>
                  </a:cubicBezTo>
                  <a:cubicBezTo>
                    <a:pt x="4" y="166"/>
                    <a:pt x="6" y="167"/>
                    <a:pt x="8" y="167"/>
                  </a:cubicBezTo>
                  <a:close/>
                  <a:moveTo>
                    <a:pt x="8" y="167"/>
                  </a:moveTo>
                  <a:cubicBezTo>
                    <a:pt x="8" y="167"/>
                    <a:pt x="8" y="167"/>
                    <a:pt x="8" y="1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420"/>
            <p:cNvSpPr>
              <a:spLocks noEditPoints="1"/>
            </p:cNvSpPr>
            <p:nvPr/>
          </p:nvSpPr>
          <p:spPr bwMode="auto">
            <a:xfrm>
              <a:off x="-1220788" y="7945438"/>
              <a:ext cx="125413" cy="631825"/>
            </a:xfrm>
            <a:custGeom>
              <a:avLst/>
              <a:gdLst>
                <a:gd name="T0" fmla="*/ 8 w 33"/>
                <a:gd name="T1" fmla="*/ 167 h 167"/>
                <a:gd name="T2" fmla="*/ 25 w 33"/>
                <a:gd name="T3" fmla="*/ 167 h 167"/>
                <a:gd name="T4" fmla="*/ 31 w 33"/>
                <a:gd name="T5" fmla="*/ 165 h 167"/>
                <a:gd name="T6" fmla="*/ 33 w 33"/>
                <a:gd name="T7" fmla="*/ 159 h 167"/>
                <a:gd name="T8" fmla="*/ 33 w 33"/>
                <a:gd name="T9" fmla="*/ 9 h 167"/>
                <a:gd name="T10" fmla="*/ 31 w 33"/>
                <a:gd name="T11" fmla="*/ 3 h 167"/>
                <a:gd name="T12" fmla="*/ 25 w 33"/>
                <a:gd name="T13" fmla="*/ 0 h 167"/>
                <a:gd name="T14" fmla="*/ 8 w 33"/>
                <a:gd name="T15" fmla="*/ 0 h 167"/>
                <a:gd name="T16" fmla="*/ 2 w 33"/>
                <a:gd name="T17" fmla="*/ 3 h 167"/>
                <a:gd name="T18" fmla="*/ 0 w 33"/>
                <a:gd name="T19" fmla="*/ 9 h 167"/>
                <a:gd name="T20" fmla="*/ 0 w 33"/>
                <a:gd name="T21" fmla="*/ 159 h 167"/>
                <a:gd name="T22" fmla="*/ 2 w 33"/>
                <a:gd name="T23" fmla="*/ 165 h 167"/>
                <a:gd name="T24" fmla="*/ 8 w 33"/>
                <a:gd name="T25" fmla="*/ 167 h 167"/>
                <a:gd name="T26" fmla="*/ 8 w 33"/>
                <a:gd name="T27" fmla="*/ 167 h 167"/>
                <a:gd name="T28" fmla="*/ 8 w 33"/>
                <a:gd name="T29"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167">
                  <a:moveTo>
                    <a:pt x="8" y="167"/>
                  </a:moveTo>
                  <a:cubicBezTo>
                    <a:pt x="25" y="167"/>
                    <a:pt x="25" y="167"/>
                    <a:pt x="25" y="167"/>
                  </a:cubicBezTo>
                  <a:cubicBezTo>
                    <a:pt x="27" y="167"/>
                    <a:pt x="29" y="166"/>
                    <a:pt x="31" y="165"/>
                  </a:cubicBezTo>
                  <a:cubicBezTo>
                    <a:pt x="32" y="163"/>
                    <a:pt x="33" y="161"/>
                    <a:pt x="33" y="159"/>
                  </a:cubicBezTo>
                  <a:cubicBezTo>
                    <a:pt x="33" y="9"/>
                    <a:pt x="33" y="9"/>
                    <a:pt x="33" y="9"/>
                  </a:cubicBezTo>
                  <a:cubicBezTo>
                    <a:pt x="33" y="6"/>
                    <a:pt x="32" y="4"/>
                    <a:pt x="31" y="3"/>
                  </a:cubicBezTo>
                  <a:cubicBezTo>
                    <a:pt x="29" y="1"/>
                    <a:pt x="27" y="0"/>
                    <a:pt x="25" y="0"/>
                  </a:cubicBezTo>
                  <a:cubicBezTo>
                    <a:pt x="8" y="0"/>
                    <a:pt x="8" y="0"/>
                    <a:pt x="8" y="0"/>
                  </a:cubicBezTo>
                  <a:cubicBezTo>
                    <a:pt x="6" y="0"/>
                    <a:pt x="4" y="1"/>
                    <a:pt x="2" y="3"/>
                  </a:cubicBezTo>
                  <a:cubicBezTo>
                    <a:pt x="0" y="4"/>
                    <a:pt x="0" y="6"/>
                    <a:pt x="0" y="9"/>
                  </a:cubicBezTo>
                  <a:cubicBezTo>
                    <a:pt x="0" y="159"/>
                    <a:pt x="0" y="159"/>
                    <a:pt x="0" y="159"/>
                  </a:cubicBezTo>
                  <a:cubicBezTo>
                    <a:pt x="0" y="161"/>
                    <a:pt x="0" y="163"/>
                    <a:pt x="2" y="165"/>
                  </a:cubicBezTo>
                  <a:cubicBezTo>
                    <a:pt x="4" y="166"/>
                    <a:pt x="6" y="167"/>
                    <a:pt x="8" y="167"/>
                  </a:cubicBezTo>
                  <a:close/>
                  <a:moveTo>
                    <a:pt x="8" y="167"/>
                  </a:moveTo>
                  <a:cubicBezTo>
                    <a:pt x="8" y="167"/>
                    <a:pt x="8" y="167"/>
                    <a:pt x="8" y="1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2" name="Group 211"/>
          <p:cNvGrpSpPr/>
          <p:nvPr/>
        </p:nvGrpSpPr>
        <p:grpSpPr>
          <a:xfrm>
            <a:off x="804096" y="8649296"/>
            <a:ext cx="590186" cy="588948"/>
            <a:chOff x="17648238" y="1857375"/>
            <a:chExt cx="1512887" cy="1509713"/>
          </a:xfrm>
          <a:solidFill>
            <a:schemeClr val="tx1"/>
          </a:solidFill>
        </p:grpSpPr>
        <p:sp>
          <p:nvSpPr>
            <p:cNvPr id="213" name="Freeform 424"/>
            <p:cNvSpPr>
              <a:spLocks noEditPoints="1"/>
            </p:cNvSpPr>
            <p:nvPr/>
          </p:nvSpPr>
          <p:spPr bwMode="auto">
            <a:xfrm>
              <a:off x="17648238" y="1857375"/>
              <a:ext cx="1512887" cy="1509713"/>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23 w 400"/>
                <a:gd name="T27" fmla="*/ 271 h 400"/>
                <a:gd name="T28" fmla="*/ 271 w 400"/>
                <a:gd name="T29" fmla="*/ 323 h 400"/>
                <a:gd name="T30" fmla="*/ 200 w 400"/>
                <a:gd name="T31" fmla="*/ 342 h 400"/>
                <a:gd name="T32" fmla="*/ 129 w 400"/>
                <a:gd name="T33" fmla="*/ 323 h 400"/>
                <a:gd name="T34" fmla="*/ 77 w 400"/>
                <a:gd name="T35" fmla="*/ 271 h 400"/>
                <a:gd name="T36" fmla="*/ 58 w 400"/>
                <a:gd name="T37" fmla="*/ 200 h 400"/>
                <a:gd name="T38" fmla="*/ 77 w 400"/>
                <a:gd name="T39" fmla="*/ 129 h 400"/>
                <a:gd name="T40" fmla="*/ 129 w 400"/>
                <a:gd name="T41" fmla="*/ 77 h 400"/>
                <a:gd name="T42" fmla="*/ 200 w 400"/>
                <a:gd name="T43" fmla="*/ 58 h 400"/>
                <a:gd name="T44" fmla="*/ 271 w 400"/>
                <a:gd name="T45" fmla="*/ 77 h 400"/>
                <a:gd name="T46" fmla="*/ 323 w 400"/>
                <a:gd name="T47" fmla="*/ 129 h 400"/>
                <a:gd name="T48" fmla="*/ 342 w 400"/>
                <a:gd name="T49" fmla="*/ 200 h 400"/>
                <a:gd name="T50" fmla="*/ 323 w 400"/>
                <a:gd name="T51" fmla="*/ 271 h 400"/>
                <a:gd name="T52" fmla="*/ 323 w 400"/>
                <a:gd name="T53" fmla="*/ 271 h 400"/>
                <a:gd name="T54" fmla="*/ 323 w 400"/>
                <a:gd name="T55" fmla="*/ 27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23" y="271"/>
                  </a:moveTo>
                  <a:cubicBezTo>
                    <a:pt x="310" y="293"/>
                    <a:pt x="293" y="310"/>
                    <a:pt x="271" y="323"/>
                  </a:cubicBezTo>
                  <a:cubicBezTo>
                    <a:pt x="250" y="336"/>
                    <a:pt x="226" y="342"/>
                    <a:pt x="200" y="342"/>
                  </a:cubicBezTo>
                  <a:cubicBezTo>
                    <a:pt x="175" y="342"/>
                    <a:pt x="151" y="336"/>
                    <a:pt x="129" y="323"/>
                  </a:cubicBezTo>
                  <a:cubicBezTo>
                    <a:pt x="107" y="310"/>
                    <a:pt x="90" y="293"/>
                    <a:pt x="77" y="271"/>
                  </a:cubicBezTo>
                  <a:cubicBezTo>
                    <a:pt x="65" y="250"/>
                    <a:pt x="58" y="226"/>
                    <a:pt x="58" y="200"/>
                  </a:cubicBezTo>
                  <a:cubicBezTo>
                    <a:pt x="58" y="174"/>
                    <a:pt x="65" y="151"/>
                    <a:pt x="77" y="129"/>
                  </a:cubicBezTo>
                  <a:cubicBezTo>
                    <a:pt x="90" y="107"/>
                    <a:pt x="107" y="90"/>
                    <a:pt x="129" y="77"/>
                  </a:cubicBezTo>
                  <a:cubicBezTo>
                    <a:pt x="151" y="65"/>
                    <a:pt x="175" y="58"/>
                    <a:pt x="200" y="58"/>
                  </a:cubicBezTo>
                  <a:cubicBezTo>
                    <a:pt x="226" y="58"/>
                    <a:pt x="250" y="65"/>
                    <a:pt x="271" y="77"/>
                  </a:cubicBezTo>
                  <a:cubicBezTo>
                    <a:pt x="293" y="90"/>
                    <a:pt x="310" y="107"/>
                    <a:pt x="323" y="129"/>
                  </a:cubicBezTo>
                  <a:cubicBezTo>
                    <a:pt x="336" y="151"/>
                    <a:pt x="342" y="174"/>
                    <a:pt x="342" y="200"/>
                  </a:cubicBezTo>
                  <a:cubicBezTo>
                    <a:pt x="342" y="226"/>
                    <a:pt x="336" y="250"/>
                    <a:pt x="323" y="271"/>
                  </a:cubicBezTo>
                  <a:close/>
                  <a:moveTo>
                    <a:pt x="323" y="271"/>
                  </a:moveTo>
                  <a:cubicBezTo>
                    <a:pt x="323" y="271"/>
                    <a:pt x="323" y="271"/>
                    <a:pt x="323" y="2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425"/>
            <p:cNvSpPr>
              <a:spLocks noEditPoints="1"/>
            </p:cNvSpPr>
            <p:nvPr/>
          </p:nvSpPr>
          <p:spPr bwMode="auto">
            <a:xfrm>
              <a:off x="18151475" y="2235200"/>
              <a:ext cx="381000" cy="506413"/>
            </a:xfrm>
            <a:custGeom>
              <a:avLst/>
              <a:gdLst>
                <a:gd name="T0" fmla="*/ 92 w 101"/>
                <a:gd name="T1" fmla="*/ 0 h 134"/>
                <a:gd name="T2" fmla="*/ 76 w 101"/>
                <a:gd name="T3" fmla="*/ 0 h 134"/>
                <a:gd name="T4" fmla="*/ 70 w 101"/>
                <a:gd name="T5" fmla="*/ 2 h 134"/>
                <a:gd name="T6" fmla="*/ 67 w 101"/>
                <a:gd name="T7" fmla="*/ 8 h 134"/>
                <a:gd name="T8" fmla="*/ 67 w 101"/>
                <a:gd name="T9" fmla="*/ 100 h 134"/>
                <a:gd name="T10" fmla="*/ 9 w 101"/>
                <a:gd name="T11" fmla="*/ 100 h 134"/>
                <a:gd name="T12" fmla="*/ 3 w 101"/>
                <a:gd name="T13" fmla="*/ 103 h 134"/>
                <a:gd name="T14" fmla="*/ 0 w 101"/>
                <a:gd name="T15" fmla="*/ 109 h 134"/>
                <a:gd name="T16" fmla="*/ 0 w 101"/>
                <a:gd name="T17" fmla="*/ 125 h 134"/>
                <a:gd name="T18" fmla="*/ 3 w 101"/>
                <a:gd name="T19" fmla="*/ 131 h 134"/>
                <a:gd name="T20" fmla="*/ 9 w 101"/>
                <a:gd name="T21" fmla="*/ 134 h 134"/>
                <a:gd name="T22" fmla="*/ 92 w 101"/>
                <a:gd name="T23" fmla="*/ 134 h 134"/>
                <a:gd name="T24" fmla="*/ 98 w 101"/>
                <a:gd name="T25" fmla="*/ 131 h 134"/>
                <a:gd name="T26" fmla="*/ 101 w 101"/>
                <a:gd name="T27" fmla="*/ 125 h 134"/>
                <a:gd name="T28" fmla="*/ 101 w 101"/>
                <a:gd name="T29" fmla="*/ 8 h 134"/>
                <a:gd name="T30" fmla="*/ 98 w 101"/>
                <a:gd name="T31" fmla="*/ 2 h 134"/>
                <a:gd name="T32" fmla="*/ 92 w 101"/>
                <a:gd name="T33" fmla="*/ 0 h 134"/>
                <a:gd name="T34" fmla="*/ 92 w 101"/>
                <a:gd name="T35" fmla="*/ 0 h 134"/>
                <a:gd name="T36" fmla="*/ 92 w 101"/>
                <a:gd name="T3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134">
                  <a:moveTo>
                    <a:pt x="92" y="0"/>
                  </a:moveTo>
                  <a:cubicBezTo>
                    <a:pt x="76" y="0"/>
                    <a:pt x="76" y="0"/>
                    <a:pt x="76" y="0"/>
                  </a:cubicBezTo>
                  <a:cubicBezTo>
                    <a:pt x="73" y="0"/>
                    <a:pt x="71" y="1"/>
                    <a:pt x="70" y="2"/>
                  </a:cubicBezTo>
                  <a:cubicBezTo>
                    <a:pt x="68" y="4"/>
                    <a:pt x="67" y="6"/>
                    <a:pt x="67" y="8"/>
                  </a:cubicBezTo>
                  <a:cubicBezTo>
                    <a:pt x="67" y="100"/>
                    <a:pt x="67" y="100"/>
                    <a:pt x="67" y="100"/>
                  </a:cubicBezTo>
                  <a:cubicBezTo>
                    <a:pt x="9" y="100"/>
                    <a:pt x="9" y="100"/>
                    <a:pt x="9" y="100"/>
                  </a:cubicBezTo>
                  <a:cubicBezTo>
                    <a:pt x="6" y="100"/>
                    <a:pt x="4" y="101"/>
                    <a:pt x="3" y="103"/>
                  </a:cubicBezTo>
                  <a:cubicBezTo>
                    <a:pt x="1" y="104"/>
                    <a:pt x="0" y="106"/>
                    <a:pt x="0" y="109"/>
                  </a:cubicBezTo>
                  <a:cubicBezTo>
                    <a:pt x="0" y="125"/>
                    <a:pt x="0" y="125"/>
                    <a:pt x="0" y="125"/>
                  </a:cubicBezTo>
                  <a:cubicBezTo>
                    <a:pt x="0" y="128"/>
                    <a:pt x="1" y="130"/>
                    <a:pt x="3" y="131"/>
                  </a:cubicBezTo>
                  <a:cubicBezTo>
                    <a:pt x="4" y="133"/>
                    <a:pt x="6" y="134"/>
                    <a:pt x="9" y="134"/>
                  </a:cubicBezTo>
                  <a:cubicBezTo>
                    <a:pt x="92" y="134"/>
                    <a:pt x="92" y="134"/>
                    <a:pt x="92" y="134"/>
                  </a:cubicBezTo>
                  <a:cubicBezTo>
                    <a:pt x="95" y="134"/>
                    <a:pt x="97" y="133"/>
                    <a:pt x="98" y="131"/>
                  </a:cubicBezTo>
                  <a:cubicBezTo>
                    <a:pt x="100" y="130"/>
                    <a:pt x="101" y="128"/>
                    <a:pt x="101" y="125"/>
                  </a:cubicBezTo>
                  <a:cubicBezTo>
                    <a:pt x="101" y="8"/>
                    <a:pt x="101" y="8"/>
                    <a:pt x="101" y="8"/>
                  </a:cubicBezTo>
                  <a:cubicBezTo>
                    <a:pt x="101" y="6"/>
                    <a:pt x="100" y="4"/>
                    <a:pt x="98" y="2"/>
                  </a:cubicBezTo>
                  <a:cubicBezTo>
                    <a:pt x="97" y="1"/>
                    <a:pt x="95" y="0"/>
                    <a:pt x="92" y="0"/>
                  </a:cubicBezTo>
                  <a:close/>
                  <a:moveTo>
                    <a:pt x="92" y="0"/>
                  </a:moveTo>
                  <a:cubicBezTo>
                    <a:pt x="92" y="0"/>
                    <a:pt x="92" y="0"/>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5" name="Group 214"/>
          <p:cNvGrpSpPr/>
          <p:nvPr/>
        </p:nvGrpSpPr>
        <p:grpSpPr>
          <a:xfrm>
            <a:off x="17018878" y="3087546"/>
            <a:ext cx="493577" cy="588948"/>
            <a:chOff x="17954625" y="3773488"/>
            <a:chExt cx="1265238" cy="1509712"/>
          </a:xfrm>
          <a:solidFill>
            <a:schemeClr val="tx1"/>
          </a:solidFill>
        </p:grpSpPr>
        <p:sp>
          <p:nvSpPr>
            <p:cNvPr id="216" name="Freeform 429"/>
            <p:cNvSpPr>
              <a:spLocks noEditPoints="1"/>
            </p:cNvSpPr>
            <p:nvPr/>
          </p:nvSpPr>
          <p:spPr bwMode="auto">
            <a:xfrm>
              <a:off x="17954625" y="3773488"/>
              <a:ext cx="1265238" cy="1509712"/>
            </a:xfrm>
            <a:custGeom>
              <a:avLst/>
              <a:gdLst>
                <a:gd name="T0" fmla="*/ 329 w 334"/>
                <a:gd name="T1" fmla="*/ 119 h 400"/>
                <a:gd name="T2" fmla="*/ 316 w 334"/>
                <a:gd name="T3" fmla="*/ 99 h 400"/>
                <a:gd name="T4" fmla="*/ 235 w 334"/>
                <a:gd name="T5" fmla="*/ 18 h 400"/>
                <a:gd name="T6" fmla="*/ 215 w 334"/>
                <a:gd name="T7" fmla="*/ 5 h 400"/>
                <a:gd name="T8" fmla="*/ 192 w 334"/>
                <a:gd name="T9" fmla="*/ 0 h 400"/>
                <a:gd name="T10" fmla="*/ 25 w 334"/>
                <a:gd name="T11" fmla="*/ 0 h 400"/>
                <a:gd name="T12" fmla="*/ 7 w 334"/>
                <a:gd name="T13" fmla="*/ 7 h 400"/>
                <a:gd name="T14" fmla="*/ 0 w 334"/>
                <a:gd name="T15" fmla="*/ 25 h 400"/>
                <a:gd name="T16" fmla="*/ 0 w 334"/>
                <a:gd name="T17" fmla="*/ 375 h 400"/>
                <a:gd name="T18" fmla="*/ 7 w 334"/>
                <a:gd name="T19" fmla="*/ 393 h 400"/>
                <a:gd name="T20" fmla="*/ 25 w 334"/>
                <a:gd name="T21" fmla="*/ 400 h 400"/>
                <a:gd name="T22" fmla="*/ 309 w 334"/>
                <a:gd name="T23" fmla="*/ 400 h 400"/>
                <a:gd name="T24" fmla="*/ 326 w 334"/>
                <a:gd name="T25" fmla="*/ 393 h 400"/>
                <a:gd name="T26" fmla="*/ 334 w 334"/>
                <a:gd name="T27" fmla="*/ 375 h 400"/>
                <a:gd name="T28" fmla="*/ 334 w 334"/>
                <a:gd name="T29" fmla="*/ 142 h 400"/>
                <a:gd name="T30" fmla="*/ 329 w 334"/>
                <a:gd name="T31" fmla="*/ 119 h 400"/>
                <a:gd name="T32" fmla="*/ 200 w 334"/>
                <a:gd name="T33" fmla="*/ 35 h 400"/>
                <a:gd name="T34" fmla="*/ 211 w 334"/>
                <a:gd name="T35" fmla="*/ 41 h 400"/>
                <a:gd name="T36" fmla="*/ 293 w 334"/>
                <a:gd name="T37" fmla="*/ 123 h 400"/>
                <a:gd name="T38" fmla="*/ 298 w 334"/>
                <a:gd name="T39" fmla="*/ 133 h 400"/>
                <a:gd name="T40" fmla="*/ 200 w 334"/>
                <a:gd name="T41" fmla="*/ 133 h 400"/>
                <a:gd name="T42" fmla="*/ 200 w 334"/>
                <a:gd name="T43" fmla="*/ 35 h 400"/>
                <a:gd name="T44" fmla="*/ 300 w 334"/>
                <a:gd name="T45" fmla="*/ 367 h 400"/>
                <a:gd name="T46" fmla="*/ 33 w 334"/>
                <a:gd name="T47" fmla="*/ 367 h 400"/>
                <a:gd name="T48" fmla="*/ 33 w 334"/>
                <a:gd name="T49" fmla="*/ 33 h 400"/>
                <a:gd name="T50" fmla="*/ 167 w 334"/>
                <a:gd name="T51" fmla="*/ 33 h 400"/>
                <a:gd name="T52" fmla="*/ 167 w 334"/>
                <a:gd name="T53" fmla="*/ 142 h 400"/>
                <a:gd name="T54" fmla="*/ 174 w 334"/>
                <a:gd name="T55" fmla="*/ 160 h 400"/>
                <a:gd name="T56" fmla="*/ 192 w 334"/>
                <a:gd name="T57" fmla="*/ 167 h 400"/>
                <a:gd name="T58" fmla="*/ 300 w 334"/>
                <a:gd name="T59" fmla="*/ 167 h 400"/>
                <a:gd name="T60" fmla="*/ 300 w 334"/>
                <a:gd name="T61" fmla="*/ 367 h 400"/>
                <a:gd name="T62" fmla="*/ 300 w 334"/>
                <a:gd name="T63" fmla="*/ 367 h 400"/>
                <a:gd name="T64" fmla="*/ 300 w 334"/>
                <a:gd name="T65" fmla="*/ 36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4" h="400">
                  <a:moveTo>
                    <a:pt x="329" y="119"/>
                  </a:moveTo>
                  <a:cubicBezTo>
                    <a:pt x="325" y="111"/>
                    <a:pt x="321" y="104"/>
                    <a:pt x="316" y="99"/>
                  </a:cubicBezTo>
                  <a:cubicBezTo>
                    <a:pt x="235" y="18"/>
                    <a:pt x="235" y="18"/>
                    <a:pt x="235" y="18"/>
                  </a:cubicBezTo>
                  <a:cubicBezTo>
                    <a:pt x="230" y="13"/>
                    <a:pt x="223" y="9"/>
                    <a:pt x="215" y="5"/>
                  </a:cubicBezTo>
                  <a:cubicBezTo>
                    <a:pt x="206" y="2"/>
                    <a:pt x="199" y="0"/>
                    <a:pt x="192" y="0"/>
                  </a:cubicBezTo>
                  <a:cubicBezTo>
                    <a:pt x="25" y="0"/>
                    <a:pt x="25" y="0"/>
                    <a:pt x="25" y="0"/>
                  </a:cubicBezTo>
                  <a:cubicBezTo>
                    <a:pt x="18" y="0"/>
                    <a:pt x="12" y="2"/>
                    <a:pt x="7" y="7"/>
                  </a:cubicBezTo>
                  <a:cubicBezTo>
                    <a:pt x="2" y="12"/>
                    <a:pt x="0" y="18"/>
                    <a:pt x="0" y="25"/>
                  </a:cubicBezTo>
                  <a:cubicBezTo>
                    <a:pt x="0" y="375"/>
                    <a:pt x="0" y="375"/>
                    <a:pt x="0" y="375"/>
                  </a:cubicBezTo>
                  <a:cubicBezTo>
                    <a:pt x="0" y="382"/>
                    <a:pt x="2" y="388"/>
                    <a:pt x="7" y="393"/>
                  </a:cubicBezTo>
                  <a:cubicBezTo>
                    <a:pt x="12" y="398"/>
                    <a:pt x="18" y="400"/>
                    <a:pt x="25" y="400"/>
                  </a:cubicBezTo>
                  <a:cubicBezTo>
                    <a:pt x="309" y="400"/>
                    <a:pt x="309" y="400"/>
                    <a:pt x="309" y="400"/>
                  </a:cubicBezTo>
                  <a:cubicBezTo>
                    <a:pt x="316" y="400"/>
                    <a:pt x="322" y="398"/>
                    <a:pt x="326" y="393"/>
                  </a:cubicBezTo>
                  <a:cubicBezTo>
                    <a:pt x="331" y="388"/>
                    <a:pt x="334" y="382"/>
                    <a:pt x="334" y="375"/>
                  </a:cubicBezTo>
                  <a:cubicBezTo>
                    <a:pt x="334" y="142"/>
                    <a:pt x="334" y="142"/>
                    <a:pt x="334" y="142"/>
                  </a:cubicBezTo>
                  <a:cubicBezTo>
                    <a:pt x="334" y="135"/>
                    <a:pt x="332" y="127"/>
                    <a:pt x="329" y="119"/>
                  </a:cubicBezTo>
                  <a:close/>
                  <a:moveTo>
                    <a:pt x="200" y="35"/>
                  </a:moveTo>
                  <a:cubicBezTo>
                    <a:pt x="205" y="37"/>
                    <a:pt x="209" y="39"/>
                    <a:pt x="211" y="41"/>
                  </a:cubicBezTo>
                  <a:cubicBezTo>
                    <a:pt x="293" y="123"/>
                    <a:pt x="293" y="123"/>
                    <a:pt x="293" y="123"/>
                  </a:cubicBezTo>
                  <a:cubicBezTo>
                    <a:pt x="295" y="125"/>
                    <a:pt x="297" y="128"/>
                    <a:pt x="298" y="133"/>
                  </a:cubicBezTo>
                  <a:cubicBezTo>
                    <a:pt x="200" y="133"/>
                    <a:pt x="200" y="133"/>
                    <a:pt x="200" y="133"/>
                  </a:cubicBezTo>
                  <a:lnTo>
                    <a:pt x="200" y="35"/>
                  </a:lnTo>
                  <a:close/>
                  <a:moveTo>
                    <a:pt x="300" y="367"/>
                  </a:moveTo>
                  <a:cubicBezTo>
                    <a:pt x="33" y="367"/>
                    <a:pt x="33" y="367"/>
                    <a:pt x="33" y="367"/>
                  </a:cubicBezTo>
                  <a:cubicBezTo>
                    <a:pt x="33" y="33"/>
                    <a:pt x="33" y="33"/>
                    <a:pt x="33" y="33"/>
                  </a:cubicBezTo>
                  <a:cubicBezTo>
                    <a:pt x="167" y="33"/>
                    <a:pt x="167" y="33"/>
                    <a:pt x="167" y="33"/>
                  </a:cubicBezTo>
                  <a:cubicBezTo>
                    <a:pt x="167" y="142"/>
                    <a:pt x="167" y="142"/>
                    <a:pt x="167" y="142"/>
                  </a:cubicBezTo>
                  <a:cubicBezTo>
                    <a:pt x="167" y="149"/>
                    <a:pt x="169" y="155"/>
                    <a:pt x="174" y="160"/>
                  </a:cubicBezTo>
                  <a:cubicBezTo>
                    <a:pt x="179" y="164"/>
                    <a:pt x="185" y="167"/>
                    <a:pt x="192" y="167"/>
                  </a:cubicBezTo>
                  <a:cubicBezTo>
                    <a:pt x="300" y="167"/>
                    <a:pt x="300" y="167"/>
                    <a:pt x="300" y="167"/>
                  </a:cubicBezTo>
                  <a:lnTo>
                    <a:pt x="300" y="367"/>
                  </a:lnTo>
                  <a:close/>
                  <a:moveTo>
                    <a:pt x="300" y="367"/>
                  </a:moveTo>
                  <a:cubicBezTo>
                    <a:pt x="300" y="367"/>
                    <a:pt x="300" y="367"/>
                    <a:pt x="300" y="3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430"/>
            <p:cNvSpPr>
              <a:spLocks noEditPoints="1"/>
            </p:cNvSpPr>
            <p:nvPr/>
          </p:nvSpPr>
          <p:spPr bwMode="auto">
            <a:xfrm>
              <a:off x="18208625" y="4781550"/>
              <a:ext cx="757238" cy="125412"/>
            </a:xfrm>
            <a:custGeom>
              <a:avLst/>
              <a:gdLst>
                <a:gd name="T0" fmla="*/ 192 w 200"/>
                <a:gd name="T1" fmla="*/ 0 h 33"/>
                <a:gd name="T2" fmla="*/ 8 w 200"/>
                <a:gd name="T3" fmla="*/ 0 h 33"/>
                <a:gd name="T4" fmla="*/ 2 w 200"/>
                <a:gd name="T5" fmla="*/ 2 h 33"/>
                <a:gd name="T6" fmla="*/ 0 w 200"/>
                <a:gd name="T7" fmla="*/ 8 h 33"/>
                <a:gd name="T8" fmla="*/ 0 w 200"/>
                <a:gd name="T9" fmla="*/ 25 h 33"/>
                <a:gd name="T10" fmla="*/ 2 w 200"/>
                <a:gd name="T11" fmla="*/ 31 h 33"/>
                <a:gd name="T12" fmla="*/ 8 w 200"/>
                <a:gd name="T13" fmla="*/ 33 h 33"/>
                <a:gd name="T14" fmla="*/ 192 w 200"/>
                <a:gd name="T15" fmla="*/ 33 h 33"/>
                <a:gd name="T16" fmla="*/ 198 w 200"/>
                <a:gd name="T17" fmla="*/ 31 h 33"/>
                <a:gd name="T18" fmla="*/ 200 w 200"/>
                <a:gd name="T19" fmla="*/ 25 h 33"/>
                <a:gd name="T20" fmla="*/ 200 w 200"/>
                <a:gd name="T21" fmla="*/ 8 h 33"/>
                <a:gd name="T22" fmla="*/ 198 w 200"/>
                <a:gd name="T23" fmla="*/ 2 h 33"/>
                <a:gd name="T24" fmla="*/ 192 w 200"/>
                <a:gd name="T25" fmla="*/ 0 h 33"/>
                <a:gd name="T26" fmla="*/ 192 w 200"/>
                <a:gd name="T27" fmla="*/ 0 h 33"/>
                <a:gd name="T28" fmla="*/ 192 w 200"/>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33">
                  <a:moveTo>
                    <a:pt x="192" y="0"/>
                  </a:moveTo>
                  <a:cubicBezTo>
                    <a:pt x="8" y="0"/>
                    <a:pt x="8" y="0"/>
                    <a:pt x="8" y="0"/>
                  </a:cubicBezTo>
                  <a:cubicBezTo>
                    <a:pt x="6" y="0"/>
                    <a:pt x="4" y="1"/>
                    <a:pt x="2" y="2"/>
                  </a:cubicBezTo>
                  <a:cubicBezTo>
                    <a:pt x="1" y="4"/>
                    <a:pt x="0" y="6"/>
                    <a:pt x="0" y="8"/>
                  </a:cubicBezTo>
                  <a:cubicBezTo>
                    <a:pt x="0" y="25"/>
                    <a:pt x="0" y="25"/>
                    <a:pt x="0" y="25"/>
                  </a:cubicBezTo>
                  <a:cubicBezTo>
                    <a:pt x="0" y="27"/>
                    <a:pt x="1" y="29"/>
                    <a:pt x="2" y="31"/>
                  </a:cubicBezTo>
                  <a:cubicBezTo>
                    <a:pt x="4" y="33"/>
                    <a:pt x="6" y="33"/>
                    <a:pt x="8" y="33"/>
                  </a:cubicBezTo>
                  <a:cubicBezTo>
                    <a:pt x="192" y="33"/>
                    <a:pt x="192" y="33"/>
                    <a:pt x="192" y="33"/>
                  </a:cubicBezTo>
                  <a:cubicBezTo>
                    <a:pt x="194" y="33"/>
                    <a:pt x="196" y="33"/>
                    <a:pt x="198" y="31"/>
                  </a:cubicBezTo>
                  <a:cubicBezTo>
                    <a:pt x="199" y="29"/>
                    <a:pt x="200" y="27"/>
                    <a:pt x="200" y="25"/>
                  </a:cubicBezTo>
                  <a:cubicBezTo>
                    <a:pt x="200" y="8"/>
                    <a:pt x="200" y="8"/>
                    <a:pt x="200" y="8"/>
                  </a:cubicBezTo>
                  <a:cubicBezTo>
                    <a:pt x="200" y="6"/>
                    <a:pt x="199" y="4"/>
                    <a:pt x="198" y="2"/>
                  </a:cubicBezTo>
                  <a:cubicBezTo>
                    <a:pt x="196" y="1"/>
                    <a:pt x="194" y="0"/>
                    <a:pt x="192" y="0"/>
                  </a:cubicBezTo>
                  <a:close/>
                  <a:moveTo>
                    <a:pt x="192" y="0"/>
                  </a:moveTo>
                  <a:cubicBezTo>
                    <a:pt x="192" y="0"/>
                    <a:pt x="192" y="0"/>
                    <a:pt x="1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431"/>
            <p:cNvSpPr>
              <a:spLocks noEditPoints="1"/>
            </p:cNvSpPr>
            <p:nvPr/>
          </p:nvSpPr>
          <p:spPr bwMode="auto">
            <a:xfrm>
              <a:off x="18208625" y="4529138"/>
              <a:ext cx="757238" cy="128587"/>
            </a:xfrm>
            <a:custGeom>
              <a:avLst/>
              <a:gdLst>
                <a:gd name="T0" fmla="*/ 2 w 200"/>
                <a:gd name="T1" fmla="*/ 3 h 34"/>
                <a:gd name="T2" fmla="*/ 0 w 200"/>
                <a:gd name="T3" fmla="*/ 9 h 34"/>
                <a:gd name="T4" fmla="*/ 0 w 200"/>
                <a:gd name="T5" fmla="*/ 25 h 34"/>
                <a:gd name="T6" fmla="*/ 2 w 200"/>
                <a:gd name="T7" fmla="*/ 31 h 34"/>
                <a:gd name="T8" fmla="*/ 8 w 200"/>
                <a:gd name="T9" fmla="*/ 34 h 34"/>
                <a:gd name="T10" fmla="*/ 192 w 200"/>
                <a:gd name="T11" fmla="*/ 34 h 34"/>
                <a:gd name="T12" fmla="*/ 198 w 200"/>
                <a:gd name="T13" fmla="*/ 31 h 34"/>
                <a:gd name="T14" fmla="*/ 200 w 200"/>
                <a:gd name="T15" fmla="*/ 25 h 34"/>
                <a:gd name="T16" fmla="*/ 200 w 200"/>
                <a:gd name="T17" fmla="*/ 9 h 34"/>
                <a:gd name="T18" fmla="*/ 198 w 200"/>
                <a:gd name="T19" fmla="*/ 3 h 34"/>
                <a:gd name="T20" fmla="*/ 192 w 200"/>
                <a:gd name="T21" fmla="*/ 0 h 34"/>
                <a:gd name="T22" fmla="*/ 8 w 200"/>
                <a:gd name="T23" fmla="*/ 0 h 34"/>
                <a:gd name="T24" fmla="*/ 2 w 200"/>
                <a:gd name="T25" fmla="*/ 3 h 34"/>
                <a:gd name="T26" fmla="*/ 2 w 200"/>
                <a:gd name="T27" fmla="*/ 3 h 34"/>
                <a:gd name="T28" fmla="*/ 2 w 200"/>
                <a:gd name="T29"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34">
                  <a:moveTo>
                    <a:pt x="2" y="3"/>
                  </a:moveTo>
                  <a:cubicBezTo>
                    <a:pt x="1" y="4"/>
                    <a:pt x="0" y="6"/>
                    <a:pt x="0" y="9"/>
                  </a:cubicBezTo>
                  <a:cubicBezTo>
                    <a:pt x="0" y="25"/>
                    <a:pt x="0" y="25"/>
                    <a:pt x="0" y="25"/>
                  </a:cubicBezTo>
                  <a:cubicBezTo>
                    <a:pt x="0" y="28"/>
                    <a:pt x="1" y="30"/>
                    <a:pt x="2" y="31"/>
                  </a:cubicBezTo>
                  <a:cubicBezTo>
                    <a:pt x="4" y="33"/>
                    <a:pt x="6" y="34"/>
                    <a:pt x="8" y="34"/>
                  </a:cubicBezTo>
                  <a:cubicBezTo>
                    <a:pt x="192" y="34"/>
                    <a:pt x="192" y="34"/>
                    <a:pt x="192" y="34"/>
                  </a:cubicBezTo>
                  <a:cubicBezTo>
                    <a:pt x="194" y="34"/>
                    <a:pt x="196" y="33"/>
                    <a:pt x="198" y="31"/>
                  </a:cubicBezTo>
                  <a:cubicBezTo>
                    <a:pt x="199" y="30"/>
                    <a:pt x="200" y="28"/>
                    <a:pt x="200" y="25"/>
                  </a:cubicBezTo>
                  <a:cubicBezTo>
                    <a:pt x="200" y="9"/>
                    <a:pt x="200" y="9"/>
                    <a:pt x="200" y="9"/>
                  </a:cubicBezTo>
                  <a:cubicBezTo>
                    <a:pt x="200" y="6"/>
                    <a:pt x="199" y="4"/>
                    <a:pt x="198" y="3"/>
                  </a:cubicBezTo>
                  <a:cubicBezTo>
                    <a:pt x="196" y="1"/>
                    <a:pt x="194" y="0"/>
                    <a:pt x="192" y="0"/>
                  </a:cubicBezTo>
                  <a:cubicBezTo>
                    <a:pt x="8" y="0"/>
                    <a:pt x="8" y="0"/>
                    <a:pt x="8" y="0"/>
                  </a:cubicBezTo>
                  <a:cubicBezTo>
                    <a:pt x="6" y="0"/>
                    <a:pt x="4" y="1"/>
                    <a:pt x="2" y="3"/>
                  </a:cubicBezTo>
                  <a:close/>
                  <a:moveTo>
                    <a:pt x="2" y="3"/>
                  </a:moveTo>
                  <a:cubicBezTo>
                    <a:pt x="2" y="3"/>
                    <a:pt x="2" y="3"/>
                    <a:pt x="2"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9" name="Freeform 435"/>
          <p:cNvSpPr>
            <a:spLocks noEditPoints="1"/>
          </p:cNvSpPr>
          <p:nvPr/>
        </p:nvSpPr>
        <p:spPr bwMode="auto">
          <a:xfrm>
            <a:off x="16995035" y="4294977"/>
            <a:ext cx="541262" cy="541262"/>
          </a:xfrm>
          <a:custGeom>
            <a:avLst/>
            <a:gdLst>
              <a:gd name="T0" fmla="*/ 366 w 367"/>
              <a:gd name="T1" fmla="*/ 284 h 367"/>
              <a:gd name="T2" fmla="*/ 346 w 367"/>
              <a:gd name="T3" fmla="*/ 271 h 367"/>
              <a:gd name="T4" fmla="*/ 332 w 367"/>
              <a:gd name="T5" fmla="*/ 263 h 367"/>
              <a:gd name="T6" fmla="*/ 316 w 367"/>
              <a:gd name="T7" fmla="*/ 254 h 367"/>
              <a:gd name="T8" fmla="*/ 302 w 367"/>
              <a:gd name="T9" fmla="*/ 246 h 367"/>
              <a:gd name="T10" fmla="*/ 295 w 367"/>
              <a:gd name="T11" fmla="*/ 241 h 367"/>
              <a:gd name="T12" fmla="*/ 286 w 367"/>
              <a:gd name="T13" fmla="*/ 235 h 367"/>
              <a:gd name="T14" fmla="*/ 279 w 367"/>
              <a:gd name="T15" fmla="*/ 234 h 367"/>
              <a:gd name="T16" fmla="*/ 266 w 367"/>
              <a:gd name="T17" fmla="*/ 241 h 367"/>
              <a:gd name="T18" fmla="*/ 251 w 367"/>
              <a:gd name="T19" fmla="*/ 257 h 367"/>
              <a:gd name="T20" fmla="*/ 238 w 367"/>
              <a:gd name="T21" fmla="*/ 273 h 367"/>
              <a:gd name="T22" fmla="*/ 226 w 367"/>
              <a:gd name="T23" fmla="*/ 281 h 367"/>
              <a:gd name="T24" fmla="*/ 220 w 367"/>
              <a:gd name="T25" fmla="*/ 279 h 367"/>
              <a:gd name="T26" fmla="*/ 214 w 367"/>
              <a:gd name="T27" fmla="*/ 277 h 367"/>
              <a:gd name="T28" fmla="*/ 208 w 367"/>
              <a:gd name="T29" fmla="*/ 274 h 367"/>
              <a:gd name="T30" fmla="*/ 203 w 367"/>
              <a:gd name="T31" fmla="*/ 271 h 367"/>
              <a:gd name="T32" fmla="*/ 142 w 367"/>
              <a:gd name="T33" fmla="*/ 225 h 367"/>
              <a:gd name="T34" fmla="*/ 96 w 367"/>
              <a:gd name="T35" fmla="*/ 164 h 367"/>
              <a:gd name="T36" fmla="*/ 93 w 367"/>
              <a:gd name="T37" fmla="*/ 159 h 367"/>
              <a:gd name="T38" fmla="*/ 90 w 367"/>
              <a:gd name="T39" fmla="*/ 153 h 367"/>
              <a:gd name="T40" fmla="*/ 88 w 367"/>
              <a:gd name="T41" fmla="*/ 147 h 367"/>
              <a:gd name="T42" fmla="*/ 86 w 367"/>
              <a:gd name="T43" fmla="*/ 142 h 367"/>
              <a:gd name="T44" fmla="*/ 94 w 367"/>
              <a:gd name="T45" fmla="*/ 130 h 367"/>
              <a:gd name="T46" fmla="*/ 110 w 367"/>
              <a:gd name="T47" fmla="*/ 116 h 367"/>
              <a:gd name="T48" fmla="*/ 126 w 367"/>
              <a:gd name="T49" fmla="*/ 101 h 367"/>
              <a:gd name="T50" fmla="*/ 133 w 367"/>
              <a:gd name="T51" fmla="*/ 88 h 367"/>
              <a:gd name="T52" fmla="*/ 132 w 367"/>
              <a:gd name="T53" fmla="*/ 81 h 367"/>
              <a:gd name="T54" fmla="*/ 126 w 367"/>
              <a:gd name="T55" fmla="*/ 72 h 367"/>
              <a:gd name="T56" fmla="*/ 121 w 367"/>
              <a:gd name="T57" fmla="*/ 65 h 367"/>
              <a:gd name="T58" fmla="*/ 113 w 367"/>
              <a:gd name="T59" fmla="*/ 51 h 367"/>
              <a:gd name="T60" fmla="*/ 104 w 367"/>
              <a:gd name="T61" fmla="*/ 35 h 367"/>
              <a:gd name="T62" fmla="*/ 96 w 367"/>
              <a:gd name="T63" fmla="*/ 21 h 367"/>
              <a:gd name="T64" fmla="*/ 83 w 367"/>
              <a:gd name="T65" fmla="*/ 1 h 367"/>
              <a:gd name="T66" fmla="*/ 77 w 367"/>
              <a:gd name="T67" fmla="*/ 0 h 367"/>
              <a:gd name="T68" fmla="*/ 59 w 367"/>
              <a:gd name="T69" fmla="*/ 3 h 367"/>
              <a:gd name="T70" fmla="*/ 41 w 367"/>
              <a:gd name="T71" fmla="*/ 8 h 367"/>
              <a:gd name="T72" fmla="*/ 13 w 367"/>
              <a:gd name="T73" fmla="*/ 40 h 367"/>
              <a:gd name="T74" fmla="*/ 0 w 367"/>
              <a:gd name="T75" fmla="*/ 88 h 367"/>
              <a:gd name="T76" fmla="*/ 1 w 367"/>
              <a:gd name="T77" fmla="*/ 102 h 367"/>
              <a:gd name="T78" fmla="*/ 4 w 367"/>
              <a:gd name="T79" fmla="*/ 117 h 367"/>
              <a:gd name="T80" fmla="*/ 8 w 367"/>
              <a:gd name="T81" fmla="*/ 129 h 367"/>
              <a:gd name="T82" fmla="*/ 13 w 367"/>
              <a:gd name="T83" fmla="*/ 144 h 367"/>
              <a:gd name="T84" fmla="*/ 18 w 367"/>
              <a:gd name="T85" fmla="*/ 157 h 367"/>
              <a:gd name="T86" fmla="*/ 40 w 367"/>
              <a:gd name="T87" fmla="*/ 202 h 367"/>
              <a:gd name="T88" fmla="*/ 96 w 367"/>
              <a:gd name="T89" fmla="*/ 271 h 367"/>
              <a:gd name="T90" fmla="*/ 165 w 367"/>
              <a:gd name="T91" fmla="*/ 327 h 367"/>
              <a:gd name="T92" fmla="*/ 210 w 367"/>
              <a:gd name="T93" fmla="*/ 349 h 367"/>
              <a:gd name="T94" fmla="*/ 223 w 367"/>
              <a:gd name="T95" fmla="*/ 354 h 367"/>
              <a:gd name="T96" fmla="*/ 238 w 367"/>
              <a:gd name="T97" fmla="*/ 359 h 367"/>
              <a:gd name="T98" fmla="*/ 250 w 367"/>
              <a:gd name="T99" fmla="*/ 363 h 367"/>
              <a:gd name="T100" fmla="*/ 265 w 367"/>
              <a:gd name="T101" fmla="*/ 366 h 367"/>
              <a:gd name="T102" fmla="*/ 279 w 367"/>
              <a:gd name="T103" fmla="*/ 367 h 367"/>
              <a:gd name="T104" fmla="*/ 327 w 367"/>
              <a:gd name="T105" fmla="*/ 354 h 367"/>
              <a:gd name="T106" fmla="*/ 359 w 367"/>
              <a:gd name="T107" fmla="*/ 326 h 367"/>
              <a:gd name="T108" fmla="*/ 364 w 367"/>
              <a:gd name="T109" fmla="*/ 308 h 367"/>
              <a:gd name="T110" fmla="*/ 367 w 367"/>
              <a:gd name="T111" fmla="*/ 290 h 367"/>
              <a:gd name="T112" fmla="*/ 366 w 367"/>
              <a:gd name="T113" fmla="*/ 284 h 367"/>
              <a:gd name="T114" fmla="*/ 366 w 367"/>
              <a:gd name="T115" fmla="*/ 284 h 367"/>
              <a:gd name="T116" fmla="*/ 366 w 367"/>
              <a:gd name="T117" fmla="*/ 284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7" h="367">
                <a:moveTo>
                  <a:pt x="366" y="284"/>
                </a:moveTo>
                <a:cubicBezTo>
                  <a:pt x="365" y="281"/>
                  <a:pt x="359" y="277"/>
                  <a:pt x="346" y="271"/>
                </a:cubicBezTo>
                <a:cubicBezTo>
                  <a:pt x="343" y="269"/>
                  <a:pt x="338" y="266"/>
                  <a:pt x="332" y="263"/>
                </a:cubicBezTo>
                <a:cubicBezTo>
                  <a:pt x="326" y="259"/>
                  <a:pt x="321" y="256"/>
                  <a:pt x="316" y="254"/>
                </a:cubicBezTo>
                <a:cubicBezTo>
                  <a:pt x="311" y="251"/>
                  <a:pt x="306" y="248"/>
                  <a:pt x="302" y="246"/>
                </a:cubicBezTo>
                <a:cubicBezTo>
                  <a:pt x="301" y="245"/>
                  <a:pt x="299" y="244"/>
                  <a:pt x="295" y="241"/>
                </a:cubicBezTo>
                <a:cubicBezTo>
                  <a:pt x="292" y="238"/>
                  <a:pt x="289" y="237"/>
                  <a:pt x="286" y="235"/>
                </a:cubicBezTo>
                <a:cubicBezTo>
                  <a:pt x="284" y="234"/>
                  <a:pt x="281" y="234"/>
                  <a:pt x="279" y="234"/>
                </a:cubicBezTo>
                <a:cubicBezTo>
                  <a:pt x="275" y="234"/>
                  <a:pt x="271" y="236"/>
                  <a:pt x="266" y="241"/>
                </a:cubicBezTo>
                <a:cubicBezTo>
                  <a:pt x="260" y="246"/>
                  <a:pt x="256" y="251"/>
                  <a:pt x="251" y="257"/>
                </a:cubicBezTo>
                <a:cubicBezTo>
                  <a:pt x="247" y="263"/>
                  <a:pt x="242" y="268"/>
                  <a:pt x="238" y="273"/>
                </a:cubicBezTo>
                <a:cubicBezTo>
                  <a:pt x="233" y="278"/>
                  <a:pt x="229" y="281"/>
                  <a:pt x="226" y="281"/>
                </a:cubicBezTo>
                <a:cubicBezTo>
                  <a:pt x="224" y="281"/>
                  <a:pt x="222" y="280"/>
                  <a:pt x="220" y="279"/>
                </a:cubicBezTo>
                <a:cubicBezTo>
                  <a:pt x="217" y="279"/>
                  <a:pt x="216" y="278"/>
                  <a:pt x="214" y="277"/>
                </a:cubicBezTo>
                <a:cubicBezTo>
                  <a:pt x="213" y="277"/>
                  <a:pt x="211" y="275"/>
                  <a:pt x="208" y="274"/>
                </a:cubicBezTo>
                <a:cubicBezTo>
                  <a:pt x="205" y="272"/>
                  <a:pt x="203" y="271"/>
                  <a:pt x="203" y="271"/>
                </a:cubicBezTo>
                <a:cubicBezTo>
                  <a:pt x="179" y="257"/>
                  <a:pt x="159" y="242"/>
                  <a:pt x="142" y="225"/>
                </a:cubicBezTo>
                <a:cubicBezTo>
                  <a:pt x="125" y="208"/>
                  <a:pt x="110" y="188"/>
                  <a:pt x="96" y="164"/>
                </a:cubicBezTo>
                <a:cubicBezTo>
                  <a:pt x="96" y="164"/>
                  <a:pt x="95" y="162"/>
                  <a:pt x="93" y="159"/>
                </a:cubicBezTo>
                <a:cubicBezTo>
                  <a:pt x="92" y="156"/>
                  <a:pt x="90" y="154"/>
                  <a:pt x="90" y="153"/>
                </a:cubicBezTo>
                <a:cubicBezTo>
                  <a:pt x="89" y="152"/>
                  <a:pt x="88" y="150"/>
                  <a:pt x="88" y="147"/>
                </a:cubicBezTo>
                <a:cubicBezTo>
                  <a:pt x="87" y="145"/>
                  <a:pt x="86" y="143"/>
                  <a:pt x="86" y="142"/>
                </a:cubicBezTo>
                <a:cubicBezTo>
                  <a:pt x="86" y="138"/>
                  <a:pt x="89" y="134"/>
                  <a:pt x="94" y="130"/>
                </a:cubicBezTo>
                <a:cubicBezTo>
                  <a:pt x="99" y="125"/>
                  <a:pt x="104" y="120"/>
                  <a:pt x="110" y="116"/>
                </a:cubicBezTo>
                <a:cubicBezTo>
                  <a:pt x="116" y="111"/>
                  <a:pt x="121" y="107"/>
                  <a:pt x="126" y="101"/>
                </a:cubicBezTo>
                <a:cubicBezTo>
                  <a:pt x="131" y="96"/>
                  <a:pt x="133" y="92"/>
                  <a:pt x="133" y="88"/>
                </a:cubicBezTo>
                <a:cubicBezTo>
                  <a:pt x="133" y="86"/>
                  <a:pt x="133" y="83"/>
                  <a:pt x="132" y="81"/>
                </a:cubicBezTo>
                <a:cubicBezTo>
                  <a:pt x="130" y="78"/>
                  <a:pt x="129" y="75"/>
                  <a:pt x="126" y="72"/>
                </a:cubicBezTo>
                <a:cubicBezTo>
                  <a:pt x="124" y="68"/>
                  <a:pt x="122" y="66"/>
                  <a:pt x="121" y="65"/>
                </a:cubicBezTo>
                <a:cubicBezTo>
                  <a:pt x="119" y="61"/>
                  <a:pt x="116" y="56"/>
                  <a:pt x="113" y="51"/>
                </a:cubicBezTo>
                <a:cubicBezTo>
                  <a:pt x="111" y="46"/>
                  <a:pt x="108" y="41"/>
                  <a:pt x="104" y="35"/>
                </a:cubicBezTo>
                <a:cubicBezTo>
                  <a:pt x="101" y="29"/>
                  <a:pt x="98" y="24"/>
                  <a:pt x="96" y="21"/>
                </a:cubicBezTo>
                <a:cubicBezTo>
                  <a:pt x="90" y="8"/>
                  <a:pt x="86" y="2"/>
                  <a:pt x="83" y="1"/>
                </a:cubicBezTo>
                <a:cubicBezTo>
                  <a:pt x="81" y="0"/>
                  <a:pt x="80" y="0"/>
                  <a:pt x="77" y="0"/>
                </a:cubicBezTo>
                <a:cubicBezTo>
                  <a:pt x="72" y="0"/>
                  <a:pt x="66" y="1"/>
                  <a:pt x="59" y="3"/>
                </a:cubicBezTo>
                <a:cubicBezTo>
                  <a:pt x="51" y="4"/>
                  <a:pt x="45" y="6"/>
                  <a:pt x="41" y="8"/>
                </a:cubicBezTo>
                <a:cubicBezTo>
                  <a:pt x="32" y="12"/>
                  <a:pt x="23" y="22"/>
                  <a:pt x="13" y="40"/>
                </a:cubicBezTo>
                <a:cubicBezTo>
                  <a:pt x="4" y="56"/>
                  <a:pt x="0" y="72"/>
                  <a:pt x="0" y="88"/>
                </a:cubicBezTo>
                <a:cubicBezTo>
                  <a:pt x="0" y="93"/>
                  <a:pt x="0" y="98"/>
                  <a:pt x="1" y="102"/>
                </a:cubicBezTo>
                <a:cubicBezTo>
                  <a:pt x="2" y="106"/>
                  <a:pt x="3" y="111"/>
                  <a:pt x="4" y="117"/>
                </a:cubicBezTo>
                <a:cubicBezTo>
                  <a:pt x="6" y="123"/>
                  <a:pt x="7" y="127"/>
                  <a:pt x="8" y="129"/>
                </a:cubicBezTo>
                <a:cubicBezTo>
                  <a:pt x="9" y="132"/>
                  <a:pt x="11" y="137"/>
                  <a:pt x="13" y="144"/>
                </a:cubicBezTo>
                <a:cubicBezTo>
                  <a:pt x="16" y="151"/>
                  <a:pt x="17" y="155"/>
                  <a:pt x="18" y="157"/>
                </a:cubicBezTo>
                <a:cubicBezTo>
                  <a:pt x="24" y="174"/>
                  <a:pt x="31" y="189"/>
                  <a:pt x="40" y="202"/>
                </a:cubicBezTo>
                <a:cubicBezTo>
                  <a:pt x="53" y="225"/>
                  <a:pt x="72" y="248"/>
                  <a:pt x="96" y="271"/>
                </a:cubicBezTo>
                <a:cubicBezTo>
                  <a:pt x="120" y="295"/>
                  <a:pt x="143" y="314"/>
                  <a:pt x="165" y="327"/>
                </a:cubicBezTo>
                <a:cubicBezTo>
                  <a:pt x="178" y="336"/>
                  <a:pt x="193" y="343"/>
                  <a:pt x="210" y="349"/>
                </a:cubicBezTo>
                <a:cubicBezTo>
                  <a:pt x="212" y="350"/>
                  <a:pt x="216" y="351"/>
                  <a:pt x="223" y="354"/>
                </a:cubicBezTo>
                <a:cubicBezTo>
                  <a:pt x="230" y="356"/>
                  <a:pt x="235" y="358"/>
                  <a:pt x="238" y="359"/>
                </a:cubicBezTo>
                <a:cubicBezTo>
                  <a:pt x="240" y="360"/>
                  <a:pt x="244" y="361"/>
                  <a:pt x="250" y="363"/>
                </a:cubicBezTo>
                <a:cubicBezTo>
                  <a:pt x="256" y="364"/>
                  <a:pt x="261" y="366"/>
                  <a:pt x="265" y="366"/>
                </a:cubicBezTo>
                <a:cubicBezTo>
                  <a:pt x="269" y="367"/>
                  <a:pt x="274" y="367"/>
                  <a:pt x="279" y="367"/>
                </a:cubicBezTo>
                <a:cubicBezTo>
                  <a:pt x="295" y="367"/>
                  <a:pt x="311" y="363"/>
                  <a:pt x="327" y="354"/>
                </a:cubicBezTo>
                <a:cubicBezTo>
                  <a:pt x="345" y="344"/>
                  <a:pt x="355" y="335"/>
                  <a:pt x="359" y="326"/>
                </a:cubicBezTo>
                <a:cubicBezTo>
                  <a:pt x="361" y="322"/>
                  <a:pt x="363" y="316"/>
                  <a:pt x="364" y="308"/>
                </a:cubicBezTo>
                <a:cubicBezTo>
                  <a:pt x="366" y="301"/>
                  <a:pt x="367" y="295"/>
                  <a:pt x="367" y="290"/>
                </a:cubicBezTo>
                <a:cubicBezTo>
                  <a:pt x="367" y="287"/>
                  <a:pt x="367" y="286"/>
                  <a:pt x="366" y="284"/>
                </a:cubicBezTo>
                <a:close/>
                <a:moveTo>
                  <a:pt x="366" y="284"/>
                </a:moveTo>
                <a:cubicBezTo>
                  <a:pt x="366" y="284"/>
                  <a:pt x="366" y="284"/>
                  <a:pt x="366" y="28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439"/>
          <p:cNvSpPr>
            <a:spLocks noEditPoints="1"/>
          </p:cNvSpPr>
          <p:nvPr/>
        </p:nvSpPr>
        <p:spPr bwMode="auto">
          <a:xfrm>
            <a:off x="15822334" y="1978629"/>
            <a:ext cx="438912" cy="539496"/>
          </a:xfrm>
          <a:custGeom>
            <a:avLst/>
            <a:gdLst>
              <a:gd name="T0" fmla="*/ 293 w 300"/>
              <a:gd name="T1" fmla="*/ 208 h 400"/>
              <a:gd name="T2" fmla="*/ 275 w 300"/>
              <a:gd name="T3" fmla="*/ 200 h 400"/>
              <a:gd name="T4" fmla="*/ 83 w 300"/>
              <a:gd name="T5" fmla="*/ 200 h 400"/>
              <a:gd name="T6" fmla="*/ 83 w 300"/>
              <a:gd name="T7" fmla="*/ 117 h 400"/>
              <a:gd name="T8" fmla="*/ 103 w 300"/>
              <a:gd name="T9" fmla="*/ 70 h 400"/>
              <a:gd name="T10" fmla="*/ 150 w 300"/>
              <a:gd name="T11" fmla="*/ 50 h 400"/>
              <a:gd name="T12" fmla="*/ 197 w 300"/>
              <a:gd name="T13" fmla="*/ 70 h 400"/>
              <a:gd name="T14" fmla="*/ 217 w 300"/>
              <a:gd name="T15" fmla="*/ 117 h 400"/>
              <a:gd name="T16" fmla="*/ 222 w 300"/>
              <a:gd name="T17" fmla="*/ 129 h 400"/>
              <a:gd name="T18" fmla="*/ 234 w 300"/>
              <a:gd name="T19" fmla="*/ 133 h 400"/>
              <a:gd name="T20" fmla="*/ 250 w 300"/>
              <a:gd name="T21" fmla="*/ 133 h 400"/>
              <a:gd name="T22" fmla="*/ 262 w 300"/>
              <a:gd name="T23" fmla="*/ 129 h 400"/>
              <a:gd name="T24" fmla="*/ 267 w 300"/>
              <a:gd name="T25" fmla="*/ 117 h 400"/>
              <a:gd name="T26" fmla="*/ 233 w 300"/>
              <a:gd name="T27" fmla="*/ 34 h 400"/>
              <a:gd name="T28" fmla="*/ 150 w 300"/>
              <a:gd name="T29" fmla="*/ 0 h 400"/>
              <a:gd name="T30" fmla="*/ 68 w 300"/>
              <a:gd name="T31" fmla="*/ 34 h 400"/>
              <a:gd name="T32" fmla="*/ 33 w 300"/>
              <a:gd name="T33" fmla="*/ 117 h 400"/>
              <a:gd name="T34" fmla="*/ 33 w 300"/>
              <a:gd name="T35" fmla="*/ 200 h 400"/>
              <a:gd name="T36" fmla="*/ 25 w 300"/>
              <a:gd name="T37" fmla="*/ 200 h 400"/>
              <a:gd name="T38" fmla="*/ 7 w 300"/>
              <a:gd name="T39" fmla="*/ 208 h 400"/>
              <a:gd name="T40" fmla="*/ 0 w 300"/>
              <a:gd name="T41" fmla="*/ 225 h 400"/>
              <a:gd name="T42" fmla="*/ 0 w 300"/>
              <a:gd name="T43" fmla="*/ 375 h 400"/>
              <a:gd name="T44" fmla="*/ 7 w 300"/>
              <a:gd name="T45" fmla="*/ 393 h 400"/>
              <a:gd name="T46" fmla="*/ 25 w 300"/>
              <a:gd name="T47" fmla="*/ 400 h 400"/>
              <a:gd name="T48" fmla="*/ 275 w 300"/>
              <a:gd name="T49" fmla="*/ 400 h 400"/>
              <a:gd name="T50" fmla="*/ 293 w 300"/>
              <a:gd name="T51" fmla="*/ 393 h 400"/>
              <a:gd name="T52" fmla="*/ 300 w 300"/>
              <a:gd name="T53" fmla="*/ 375 h 400"/>
              <a:gd name="T54" fmla="*/ 300 w 300"/>
              <a:gd name="T55" fmla="*/ 225 h 400"/>
              <a:gd name="T56" fmla="*/ 293 w 300"/>
              <a:gd name="T57" fmla="*/ 208 h 400"/>
              <a:gd name="T58" fmla="*/ 293 w 300"/>
              <a:gd name="T59" fmla="*/ 208 h 400"/>
              <a:gd name="T60" fmla="*/ 293 w 300"/>
              <a:gd name="T61" fmla="*/ 20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400">
                <a:moveTo>
                  <a:pt x="293" y="208"/>
                </a:moveTo>
                <a:cubicBezTo>
                  <a:pt x="288" y="203"/>
                  <a:pt x="282" y="200"/>
                  <a:pt x="275" y="200"/>
                </a:cubicBezTo>
                <a:cubicBezTo>
                  <a:pt x="83" y="200"/>
                  <a:pt x="83" y="200"/>
                  <a:pt x="83" y="200"/>
                </a:cubicBezTo>
                <a:cubicBezTo>
                  <a:pt x="83" y="117"/>
                  <a:pt x="83" y="117"/>
                  <a:pt x="83" y="117"/>
                </a:cubicBezTo>
                <a:cubicBezTo>
                  <a:pt x="83" y="98"/>
                  <a:pt x="90" y="83"/>
                  <a:pt x="103" y="70"/>
                </a:cubicBezTo>
                <a:cubicBezTo>
                  <a:pt x="116" y="57"/>
                  <a:pt x="132" y="50"/>
                  <a:pt x="150" y="50"/>
                </a:cubicBezTo>
                <a:cubicBezTo>
                  <a:pt x="169" y="50"/>
                  <a:pt x="184" y="57"/>
                  <a:pt x="197" y="70"/>
                </a:cubicBezTo>
                <a:cubicBezTo>
                  <a:pt x="210" y="83"/>
                  <a:pt x="217" y="98"/>
                  <a:pt x="217" y="117"/>
                </a:cubicBezTo>
                <a:cubicBezTo>
                  <a:pt x="217" y="121"/>
                  <a:pt x="219" y="125"/>
                  <a:pt x="222" y="129"/>
                </a:cubicBezTo>
                <a:cubicBezTo>
                  <a:pt x="225" y="132"/>
                  <a:pt x="229" y="133"/>
                  <a:pt x="234" y="133"/>
                </a:cubicBezTo>
                <a:cubicBezTo>
                  <a:pt x="250" y="133"/>
                  <a:pt x="250" y="133"/>
                  <a:pt x="250" y="133"/>
                </a:cubicBezTo>
                <a:cubicBezTo>
                  <a:pt x="255" y="133"/>
                  <a:pt x="259" y="132"/>
                  <a:pt x="262" y="129"/>
                </a:cubicBezTo>
                <a:cubicBezTo>
                  <a:pt x="265" y="125"/>
                  <a:pt x="267" y="121"/>
                  <a:pt x="267" y="117"/>
                </a:cubicBezTo>
                <a:cubicBezTo>
                  <a:pt x="267" y="85"/>
                  <a:pt x="256" y="57"/>
                  <a:pt x="233" y="34"/>
                </a:cubicBezTo>
                <a:cubicBezTo>
                  <a:pt x="210" y="11"/>
                  <a:pt x="182" y="0"/>
                  <a:pt x="150" y="0"/>
                </a:cubicBezTo>
                <a:cubicBezTo>
                  <a:pt x="118" y="0"/>
                  <a:pt x="91" y="11"/>
                  <a:pt x="68" y="34"/>
                </a:cubicBezTo>
                <a:cubicBezTo>
                  <a:pt x="45" y="57"/>
                  <a:pt x="33" y="85"/>
                  <a:pt x="33" y="117"/>
                </a:cubicBezTo>
                <a:cubicBezTo>
                  <a:pt x="33" y="200"/>
                  <a:pt x="33" y="200"/>
                  <a:pt x="33" y="200"/>
                </a:cubicBezTo>
                <a:cubicBezTo>
                  <a:pt x="25" y="200"/>
                  <a:pt x="25" y="200"/>
                  <a:pt x="25" y="200"/>
                </a:cubicBezTo>
                <a:cubicBezTo>
                  <a:pt x="18" y="200"/>
                  <a:pt x="12" y="203"/>
                  <a:pt x="7" y="208"/>
                </a:cubicBezTo>
                <a:cubicBezTo>
                  <a:pt x="2" y="212"/>
                  <a:pt x="0" y="218"/>
                  <a:pt x="0" y="225"/>
                </a:cubicBezTo>
                <a:cubicBezTo>
                  <a:pt x="0" y="375"/>
                  <a:pt x="0" y="375"/>
                  <a:pt x="0" y="375"/>
                </a:cubicBezTo>
                <a:cubicBezTo>
                  <a:pt x="0" y="382"/>
                  <a:pt x="2" y="388"/>
                  <a:pt x="7" y="393"/>
                </a:cubicBezTo>
                <a:cubicBezTo>
                  <a:pt x="12" y="398"/>
                  <a:pt x="18" y="400"/>
                  <a:pt x="25" y="400"/>
                </a:cubicBezTo>
                <a:cubicBezTo>
                  <a:pt x="275" y="400"/>
                  <a:pt x="275" y="400"/>
                  <a:pt x="275" y="400"/>
                </a:cubicBezTo>
                <a:cubicBezTo>
                  <a:pt x="282" y="400"/>
                  <a:pt x="288" y="398"/>
                  <a:pt x="293" y="393"/>
                </a:cubicBezTo>
                <a:cubicBezTo>
                  <a:pt x="298" y="388"/>
                  <a:pt x="300" y="382"/>
                  <a:pt x="300" y="375"/>
                </a:cubicBezTo>
                <a:cubicBezTo>
                  <a:pt x="300" y="225"/>
                  <a:pt x="300" y="225"/>
                  <a:pt x="300" y="225"/>
                </a:cubicBezTo>
                <a:cubicBezTo>
                  <a:pt x="300" y="218"/>
                  <a:pt x="298" y="212"/>
                  <a:pt x="293" y="208"/>
                </a:cubicBezTo>
                <a:close/>
                <a:moveTo>
                  <a:pt x="293" y="208"/>
                </a:moveTo>
                <a:cubicBezTo>
                  <a:pt x="293" y="208"/>
                  <a:pt x="293" y="208"/>
                  <a:pt x="293" y="20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21" name="Group 220"/>
          <p:cNvGrpSpPr/>
          <p:nvPr/>
        </p:nvGrpSpPr>
        <p:grpSpPr>
          <a:xfrm>
            <a:off x="2061169" y="8649296"/>
            <a:ext cx="649195" cy="647938"/>
            <a:chOff x="-2038350" y="2571750"/>
            <a:chExt cx="1639887" cy="1636713"/>
          </a:xfrm>
          <a:solidFill>
            <a:schemeClr val="tx1"/>
          </a:solidFill>
        </p:grpSpPr>
        <p:sp>
          <p:nvSpPr>
            <p:cNvPr id="222" name="Freeform 443"/>
            <p:cNvSpPr>
              <a:spLocks noEditPoints="1"/>
            </p:cNvSpPr>
            <p:nvPr/>
          </p:nvSpPr>
          <p:spPr bwMode="auto">
            <a:xfrm>
              <a:off x="-2038350" y="3435350"/>
              <a:ext cx="673100" cy="641350"/>
            </a:xfrm>
            <a:custGeom>
              <a:avLst/>
              <a:gdLst>
                <a:gd name="T0" fmla="*/ 0 w 424"/>
                <a:gd name="T1" fmla="*/ 345 h 404"/>
                <a:gd name="T2" fmla="*/ 424 w 424"/>
                <a:gd name="T3" fmla="*/ 404 h 404"/>
                <a:gd name="T4" fmla="*/ 424 w 424"/>
                <a:gd name="T5" fmla="*/ 0 h 404"/>
                <a:gd name="T6" fmla="*/ 0 w 424"/>
                <a:gd name="T7" fmla="*/ 0 h 404"/>
                <a:gd name="T8" fmla="*/ 0 w 424"/>
                <a:gd name="T9" fmla="*/ 345 h 404"/>
                <a:gd name="T10" fmla="*/ 0 w 424"/>
                <a:gd name="T11" fmla="*/ 345 h 404"/>
                <a:gd name="T12" fmla="*/ 0 w 424"/>
                <a:gd name="T13" fmla="*/ 345 h 404"/>
              </a:gdLst>
              <a:ahLst/>
              <a:cxnLst>
                <a:cxn ang="0">
                  <a:pos x="T0" y="T1"/>
                </a:cxn>
                <a:cxn ang="0">
                  <a:pos x="T2" y="T3"/>
                </a:cxn>
                <a:cxn ang="0">
                  <a:pos x="T4" y="T5"/>
                </a:cxn>
                <a:cxn ang="0">
                  <a:pos x="T6" y="T7"/>
                </a:cxn>
                <a:cxn ang="0">
                  <a:pos x="T8" y="T9"/>
                </a:cxn>
                <a:cxn ang="0">
                  <a:pos x="T10" y="T11"/>
                </a:cxn>
                <a:cxn ang="0">
                  <a:pos x="T12" y="T13"/>
                </a:cxn>
              </a:cxnLst>
              <a:rect l="0" t="0" r="r" b="b"/>
              <a:pathLst>
                <a:path w="424" h="404">
                  <a:moveTo>
                    <a:pt x="0" y="345"/>
                  </a:moveTo>
                  <a:lnTo>
                    <a:pt x="424" y="404"/>
                  </a:lnTo>
                  <a:lnTo>
                    <a:pt x="424" y="0"/>
                  </a:lnTo>
                  <a:lnTo>
                    <a:pt x="0" y="0"/>
                  </a:lnTo>
                  <a:lnTo>
                    <a:pt x="0" y="345"/>
                  </a:lnTo>
                  <a:close/>
                  <a:moveTo>
                    <a:pt x="0" y="345"/>
                  </a:moveTo>
                  <a:lnTo>
                    <a:pt x="0" y="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444"/>
            <p:cNvSpPr>
              <a:spLocks noEditPoints="1"/>
            </p:cNvSpPr>
            <p:nvPr/>
          </p:nvSpPr>
          <p:spPr bwMode="auto">
            <a:xfrm>
              <a:off x="-2038350" y="3435350"/>
              <a:ext cx="673100" cy="641350"/>
            </a:xfrm>
            <a:custGeom>
              <a:avLst/>
              <a:gdLst>
                <a:gd name="T0" fmla="*/ 0 w 424"/>
                <a:gd name="T1" fmla="*/ 345 h 404"/>
                <a:gd name="T2" fmla="*/ 424 w 424"/>
                <a:gd name="T3" fmla="*/ 404 h 404"/>
                <a:gd name="T4" fmla="*/ 424 w 424"/>
                <a:gd name="T5" fmla="*/ 0 h 404"/>
                <a:gd name="T6" fmla="*/ 0 w 424"/>
                <a:gd name="T7" fmla="*/ 0 h 404"/>
                <a:gd name="T8" fmla="*/ 0 w 424"/>
                <a:gd name="T9" fmla="*/ 345 h 404"/>
                <a:gd name="T10" fmla="*/ 0 w 424"/>
                <a:gd name="T11" fmla="*/ 345 h 404"/>
                <a:gd name="T12" fmla="*/ 0 w 424"/>
                <a:gd name="T13" fmla="*/ 345 h 404"/>
              </a:gdLst>
              <a:ahLst/>
              <a:cxnLst>
                <a:cxn ang="0">
                  <a:pos x="T0" y="T1"/>
                </a:cxn>
                <a:cxn ang="0">
                  <a:pos x="T2" y="T3"/>
                </a:cxn>
                <a:cxn ang="0">
                  <a:pos x="T4" y="T5"/>
                </a:cxn>
                <a:cxn ang="0">
                  <a:pos x="T6" y="T7"/>
                </a:cxn>
                <a:cxn ang="0">
                  <a:pos x="T8" y="T9"/>
                </a:cxn>
                <a:cxn ang="0">
                  <a:pos x="T10" y="T11"/>
                </a:cxn>
                <a:cxn ang="0">
                  <a:pos x="T12" y="T13"/>
                </a:cxn>
              </a:cxnLst>
              <a:rect l="0" t="0" r="r" b="b"/>
              <a:pathLst>
                <a:path w="424" h="404">
                  <a:moveTo>
                    <a:pt x="0" y="345"/>
                  </a:moveTo>
                  <a:lnTo>
                    <a:pt x="424" y="404"/>
                  </a:lnTo>
                  <a:lnTo>
                    <a:pt x="424" y="0"/>
                  </a:lnTo>
                  <a:lnTo>
                    <a:pt x="0" y="0"/>
                  </a:lnTo>
                  <a:lnTo>
                    <a:pt x="0" y="345"/>
                  </a:lnTo>
                  <a:moveTo>
                    <a:pt x="0" y="345"/>
                  </a:moveTo>
                  <a:lnTo>
                    <a:pt x="0" y="34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445"/>
            <p:cNvSpPr>
              <a:spLocks noEditPoints="1"/>
            </p:cNvSpPr>
            <p:nvPr/>
          </p:nvSpPr>
          <p:spPr bwMode="auto">
            <a:xfrm>
              <a:off x="-2038350" y="2703513"/>
              <a:ext cx="673100" cy="649288"/>
            </a:xfrm>
            <a:custGeom>
              <a:avLst/>
              <a:gdLst>
                <a:gd name="T0" fmla="*/ 0 w 424"/>
                <a:gd name="T1" fmla="*/ 409 h 409"/>
                <a:gd name="T2" fmla="*/ 424 w 424"/>
                <a:gd name="T3" fmla="*/ 409 h 409"/>
                <a:gd name="T4" fmla="*/ 424 w 424"/>
                <a:gd name="T5" fmla="*/ 0 h 409"/>
                <a:gd name="T6" fmla="*/ 0 w 424"/>
                <a:gd name="T7" fmla="*/ 59 h 409"/>
                <a:gd name="T8" fmla="*/ 0 w 424"/>
                <a:gd name="T9" fmla="*/ 409 h 409"/>
                <a:gd name="T10" fmla="*/ 0 w 424"/>
                <a:gd name="T11" fmla="*/ 409 h 409"/>
                <a:gd name="T12" fmla="*/ 0 w 424"/>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424" h="409">
                  <a:moveTo>
                    <a:pt x="0" y="409"/>
                  </a:moveTo>
                  <a:lnTo>
                    <a:pt x="424" y="409"/>
                  </a:lnTo>
                  <a:lnTo>
                    <a:pt x="424" y="0"/>
                  </a:lnTo>
                  <a:lnTo>
                    <a:pt x="0" y="59"/>
                  </a:lnTo>
                  <a:lnTo>
                    <a:pt x="0" y="409"/>
                  </a:lnTo>
                  <a:close/>
                  <a:moveTo>
                    <a:pt x="0" y="409"/>
                  </a:moveTo>
                  <a:lnTo>
                    <a:pt x="0"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446"/>
            <p:cNvSpPr>
              <a:spLocks noEditPoints="1"/>
            </p:cNvSpPr>
            <p:nvPr/>
          </p:nvSpPr>
          <p:spPr bwMode="auto">
            <a:xfrm>
              <a:off x="-2038350" y="2703513"/>
              <a:ext cx="673100" cy="649288"/>
            </a:xfrm>
            <a:custGeom>
              <a:avLst/>
              <a:gdLst>
                <a:gd name="T0" fmla="*/ 0 w 424"/>
                <a:gd name="T1" fmla="*/ 409 h 409"/>
                <a:gd name="T2" fmla="*/ 424 w 424"/>
                <a:gd name="T3" fmla="*/ 409 h 409"/>
                <a:gd name="T4" fmla="*/ 424 w 424"/>
                <a:gd name="T5" fmla="*/ 0 h 409"/>
                <a:gd name="T6" fmla="*/ 0 w 424"/>
                <a:gd name="T7" fmla="*/ 59 h 409"/>
                <a:gd name="T8" fmla="*/ 0 w 424"/>
                <a:gd name="T9" fmla="*/ 409 h 409"/>
                <a:gd name="T10" fmla="*/ 0 w 424"/>
                <a:gd name="T11" fmla="*/ 409 h 409"/>
                <a:gd name="T12" fmla="*/ 0 w 424"/>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424" h="409">
                  <a:moveTo>
                    <a:pt x="0" y="409"/>
                  </a:moveTo>
                  <a:lnTo>
                    <a:pt x="424" y="409"/>
                  </a:lnTo>
                  <a:lnTo>
                    <a:pt x="424" y="0"/>
                  </a:lnTo>
                  <a:lnTo>
                    <a:pt x="0" y="59"/>
                  </a:lnTo>
                  <a:lnTo>
                    <a:pt x="0" y="409"/>
                  </a:lnTo>
                  <a:moveTo>
                    <a:pt x="0" y="409"/>
                  </a:moveTo>
                  <a:lnTo>
                    <a:pt x="0" y="40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447"/>
            <p:cNvSpPr>
              <a:spLocks noEditPoints="1"/>
            </p:cNvSpPr>
            <p:nvPr/>
          </p:nvSpPr>
          <p:spPr bwMode="auto">
            <a:xfrm>
              <a:off x="-1293813" y="3435350"/>
              <a:ext cx="895350" cy="773113"/>
            </a:xfrm>
            <a:custGeom>
              <a:avLst/>
              <a:gdLst>
                <a:gd name="T0" fmla="*/ 0 w 564"/>
                <a:gd name="T1" fmla="*/ 409 h 487"/>
                <a:gd name="T2" fmla="*/ 564 w 564"/>
                <a:gd name="T3" fmla="*/ 487 h 487"/>
                <a:gd name="T4" fmla="*/ 564 w 564"/>
                <a:gd name="T5" fmla="*/ 0 h 487"/>
                <a:gd name="T6" fmla="*/ 0 w 564"/>
                <a:gd name="T7" fmla="*/ 0 h 487"/>
                <a:gd name="T8" fmla="*/ 0 w 564"/>
                <a:gd name="T9" fmla="*/ 409 h 487"/>
                <a:gd name="T10" fmla="*/ 0 w 564"/>
                <a:gd name="T11" fmla="*/ 409 h 487"/>
                <a:gd name="T12" fmla="*/ 0 w 564"/>
                <a:gd name="T13" fmla="*/ 409 h 487"/>
              </a:gdLst>
              <a:ahLst/>
              <a:cxnLst>
                <a:cxn ang="0">
                  <a:pos x="T0" y="T1"/>
                </a:cxn>
                <a:cxn ang="0">
                  <a:pos x="T2" y="T3"/>
                </a:cxn>
                <a:cxn ang="0">
                  <a:pos x="T4" y="T5"/>
                </a:cxn>
                <a:cxn ang="0">
                  <a:pos x="T6" y="T7"/>
                </a:cxn>
                <a:cxn ang="0">
                  <a:pos x="T8" y="T9"/>
                </a:cxn>
                <a:cxn ang="0">
                  <a:pos x="T10" y="T11"/>
                </a:cxn>
                <a:cxn ang="0">
                  <a:pos x="T12" y="T13"/>
                </a:cxn>
              </a:cxnLst>
              <a:rect l="0" t="0" r="r" b="b"/>
              <a:pathLst>
                <a:path w="564" h="487">
                  <a:moveTo>
                    <a:pt x="0" y="409"/>
                  </a:moveTo>
                  <a:lnTo>
                    <a:pt x="564" y="487"/>
                  </a:lnTo>
                  <a:lnTo>
                    <a:pt x="564" y="0"/>
                  </a:lnTo>
                  <a:lnTo>
                    <a:pt x="0" y="0"/>
                  </a:lnTo>
                  <a:lnTo>
                    <a:pt x="0" y="409"/>
                  </a:lnTo>
                  <a:close/>
                  <a:moveTo>
                    <a:pt x="0" y="409"/>
                  </a:moveTo>
                  <a:lnTo>
                    <a:pt x="0"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448"/>
            <p:cNvSpPr>
              <a:spLocks noEditPoints="1"/>
            </p:cNvSpPr>
            <p:nvPr/>
          </p:nvSpPr>
          <p:spPr bwMode="auto">
            <a:xfrm>
              <a:off x="-1293813" y="3435350"/>
              <a:ext cx="895350" cy="773113"/>
            </a:xfrm>
            <a:custGeom>
              <a:avLst/>
              <a:gdLst>
                <a:gd name="T0" fmla="*/ 0 w 564"/>
                <a:gd name="T1" fmla="*/ 409 h 487"/>
                <a:gd name="T2" fmla="*/ 564 w 564"/>
                <a:gd name="T3" fmla="*/ 487 h 487"/>
                <a:gd name="T4" fmla="*/ 564 w 564"/>
                <a:gd name="T5" fmla="*/ 0 h 487"/>
                <a:gd name="T6" fmla="*/ 0 w 564"/>
                <a:gd name="T7" fmla="*/ 0 h 487"/>
                <a:gd name="T8" fmla="*/ 0 w 564"/>
                <a:gd name="T9" fmla="*/ 409 h 487"/>
                <a:gd name="T10" fmla="*/ 0 w 564"/>
                <a:gd name="T11" fmla="*/ 409 h 487"/>
                <a:gd name="T12" fmla="*/ 0 w 564"/>
                <a:gd name="T13" fmla="*/ 409 h 487"/>
              </a:gdLst>
              <a:ahLst/>
              <a:cxnLst>
                <a:cxn ang="0">
                  <a:pos x="T0" y="T1"/>
                </a:cxn>
                <a:cxn ang="0">
                  <a:pos x="T2" y="T3"/>
                </a:cxn>
                <a:cxn ang="0">
                  <a:pos x="T4" y="T5"/>
                </a:cxn>
                <a:cxn ang="0">
                  <a:pos x="T6" y="T7"/>
                </a:cxn>
                <a:cxn ang="0">
                  <a:pos x="T8" y="T9"/>
                </a:cxn>
                <a:cxn ang="0">
                  <a:pos x="T10" y="T11"/>
                </a:cxn>
                <a:cxn ang="0">
                  <a:pos x="T12" y="T13"/>
                </a:cxn>
              </a:cxnLst>
              <a:rect l="0" t="0" r="r" b="b"/>
              <a:pathLst>
                <a:path w="564" h="487">
                  <a:moveTo>
                    <a:pt x="0" y="409"/>
                  </a:moveTo>
                  <a:lnTo>
                    <a:pt x="564" y="487"/>
                  </a:lnTo>
                  <a:lnTo>
                    <a:pt x="564" y="0"/>
                  </a:lnTo>
                  <a:lnTo>
                    <a:pt x="0" y="0"/>
                  </a:lnTo>
                  <a:lnTo>
                    <a:pt x="0" y="409"/>
                  </a:lnTo>
                  <a:moveTo>
                    <a:pt x="0" y="409"/>
                  </a:moveTo>
                  <a:lnTo>
                    <a:pt x="0" y="40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449"/>
            <p:cNvSpPr>
              <a:spLocks noEditPoints="1"/>
            </p:cNvSpPr>
            <p:nvPr/>
          </p:nvSpPr>
          <p:spPr bwMode="auto">
            <a:xfrm>
              <a:off x="-1293813" y="2571750"/>
              <a:ext cx="895350" cy="781050"/>
            </a:xfrm>
            <a:custGeom>
              <a:avLst/>
              <a:gdLst>
                <a:gd name="T0" fmla="*/ 0 w 564"/>
                <a:gd name="T1" fmla="*/ 78 h 492"/>
                <a:gd name="T2" fmla="*/ 0 w 564"/>
                <a:gd name="T3" fmla="*/ 492 h 492"/>
                <a:gd name="T4" fmla="*/ 564 w 564"/>
                <a:gd name="T5" fmla="*/ 492 h 492"/>
                <a:gd name="T6" fmla="*/ 564 w 564"/>
                <a:gd name="T7" fmla="*/ 0 h 492"/>
                <a:gd name="T8" fmla="*/ 0 w 564"/>
                <a:gd name="T9" fmla="*/ 78 h 492"/>
                <a:gd name="T10" fmla="*/ 0 w 564"/>
                <a:gd name="T11" fmla="*/ 78 h 492"/>
                <a:gd name="T12" fmla="*/ 0 w 564"/>
                <a:gd name="T13" fmla="*/ 78 h 492"/>
              </a:gdLst>
              <a:ahLst/>
              <a:cxnLst>
                <a:cxn ang="0">
                  <a:pos x="T0" y="T1"/>
                </a:cxn>
                <a:cxn ang="0">
                  <a:pos x="T2" y="T3"/>
                </a:cxn>
                <a:cxn ang="0">
                  <a:pos x="T4" y="T5"/>
                </a:cxn>
                <a:cxn ang="0">
                  <a:pos x="T6" y="T7"/>
                </a:cxn>
                <a:cxn ang="0">
                  <a:pos x="T8" y="T9"/>
                </a:cxn>
                <a:cxn ang="0">
                  <a:pos x="T10" y="T11"/>
                </a:cxn>
                <a:cxn ang="0">
                  <a:pos x="T12" y="T13"/>
                </a:cxn>
              </a:cxnLst>
              <a:rect l="0" t="0" r="r" b="b"/>
              <a:pathLst>
                <a:path w="564" h="492">
                  <a:moveTo>
                    <a:pt x="0" y="78"/>
                  </a:moveTo>
                  <a:lnTo>
                    <a:pt x="0" y="492"/>
                  </a:lnTo>
                  <a:lnTo>
                    <a:pt x="564" y="492"/>
                  </a:lnTo>
                  <a:lnTo>
                    <a:pt x="564" y="0"/>
                  </a:lnTo>
                  <a:lnTo>
                    <a:pt x="0" y="78"/>
                  </a:lnTo>
                  <a:close/>
                  <a:moveTo>
                    <a:pt x="0" y="78"/>
                  </a:move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450"/>
            <p:cNvSpPr>
              <a:spLocks noEditPoints="1"/>
            </p:cNvSpPr>
            <p:nvPr/>
          </p:nvSpPr>
          <p:spPr bwMode="auto">
            <a:xfrm>
              <a:off x="-1293813" y="2571750"/>
              <a:ext cx="895350" cy="781050"/>
            </a:xfrm>
            <a:custGeom>
              <a:avLst/>
              <a:gdLst>
                <a:gd name="T0" fmla="*/ 0 w 564"/>
                <a:gd name="T1" fmla="*/ 78 h 492"/>
                <a:gd name="T2" fmla="*/ 0 w 564"/>
                <a:gd name="T3" fmla="*/ 492 h 492"/>
                <a:gd name="T4" fmla="*/ 564 w 564"/>
                <a:gd name="T5" fmla="*/ 492 h 492"/>
                <a:gd name="T6" fmla="*/ 564 w 564"/>
                <a:gd name="T7" fmla="*/ 0 h 492"/>
                <a:gd name="T8" fmla="*/ 0 w 564"/>
                <a:gd name="T9" fmla="*/ 78 h 492"/>
                <a:gd name="T10" fmla="*/ 0 w 564"/>
                <a:gd name="T11" fmla="*/ 78 h 492"/>
                <a:gd name="T12" fmla="*/ 0 w 564"/>
                <a:gd name="T13" fmla="*/ 78 h 492"/>
              </a:gdLst>
              <a:ahLst/>
              <a:cxnLst>
                <a:cxn ang="0">
                  <a:pos x="T0" y="T1"/>
                </a:cxn>
                <a:cxn ang="0">
                  <a:pos x="T2" y="T3"/>
                </a:cxn>
                <a:cxn ang="0">
                  <a:pos x="T4" y="T5"/>
                </a:cxn>
                <a:cxn ang="0">
                  <a:pos x="T6" y="T7"/>
                </a:cxn>
                <a:cxn ang="0">
                  <a:pos x="T8" y="T9"/>
                </a:cxn>
                <a:cxn ang="0">
                  <a:pos x="T10" y="T11"/>
                </a:cxn>
                <a:cxn ang="0">
                  <a:pos x="T12" y="T13"/>
                </a:cxn>
              </a:cxnLst>
              <a:rect l="0" t="0" r="r" b="b"/>
              <a:pathLst>
                <a:path w="564" h="492">
                  <a:moveTo>
                    <a:pt x="0" y="78"/>
                  </a:moveTo>
                  <a:lnTo>
                    <a:pt x="0" y="492"/>
                  </a:lnTo>
                  <a:lnTo>
                    <a:pt x="564" y="492"/>
                  </a:lnTo>
                  <a:lnTo>
                    <a:pt x="564" y="0"/>
                  </a:lnTo>
                  <a:lnTo>
                    <a:pt x="0" y="78"/>
                  </a:lnTo>
                  <a:moveTo>
                    <a:pt x="0" y="78"/>
                  </a:moveTo>
                  <a:lnTo>
                    <a:pt x="0" y="7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0" name="Freeform 454"/>
          <p:cNvSpPr>
            <a:spLocks noEditPoints="1"/>
          </p:cNvSpPr>
          <p:nvPr/>
        </p:nvSpPr>
        <p:spPr bwMode="auto">
          <a:xfrm>
            <a:off x="5844126" y="5402429"/>
            <a:ext cx="703871" cy="648567"/>
          </a:xfrm>
          <a:custGeom>
            <a:avLst/>
            <a:gdLst>
              <a:gd name="T0" fmla="*/ 465 w 471"/>
              <a:gd name="T1" fmla="*/ 385 h 434"/>
              <a:gd name="T2" fmla="*/ 265 w 471"/>
              <a:gd name="T3" fmla="*/ 17 h 434"/>
              <a:gd name="T4" fmla="*/ 253 w 471"/>
              <a:gd name="T5" fmla="*/ 5 h 434"/>
              <a:gd name="T6" fmla="*/ 236 w 471"/>
              <a:gd name="T7" fmla="*/ 0 h 434"/>
              <a:gd name="T8" fmla="*/ 219 w 471"/>
              <a:gd name="T9" fmla="*/ 5 h 434"/>
              <a:gd name="T10" fmla="*/ 207 w 471"/>
              <a:gd name="T11" fmla="*/ 17 h 434"/>
              <a:gd name="T12" fmla="*/ 6 w 471"/>
              <a:gd name="T13" fmla="*/ 385 h 434"/>
              <a:gd name="T14" fmla="*/ 7 w 471"/>
              <a:gd name="T15" fmla="*/ 417 h 434"/>
              <a:gd name="T16" fmla="*/ 19 w 471"/>
              <a:gd name="T17" fmla="*/ 429 h 434"/>
              <a:gd name="T18" fmla="*/ 36 w 471"/>
              <a:gd name="T19" fmla="*/ 434 h 434"/>
              <a:gd name="T20" fmla="*/ 436 w 471"/>
              <a:gd name="T21" fmla="*/ 434 h 434"/>
              <a:gd name="T22" fmla="*/ 453 w 471"/>
              <a:gd name="T23" fmla="*/ 429 h 434"/>
              <a:gd name="T24" fmla="*/ 465 w 471"/>
              <a:gd name="T25" fmla="*/ 417 h 434"/>
              <a:gd name="T26" fmla="*/ 465 w 471"/>
              <a:gd name="T27" fmla="*/ 385 h 434"/>
              <a:gd name="T28" fmla="*/ 269 w 471"/>
              <a:gd name="T29" fmla="*/ 358 h 434"/>
              <a:gd name="T30" fmla="*/ 267 w 471"/>
              <a:gd name="T31" fmla="*/ 365 h 434"/>
              <a:gd name="T32" fmla="*/ 261 w 471"/>
              <a:gd name="T33" fmla="*/ 367 h 434"/>
              <a:gd name="T34" fmla="*/ 211 w 471"/>
              <a:gd name="T35" fmla="*/ 367 h 434"/>
              <a:gd name="T36" fmla="*/ 205 w 471"/>
              <a:gd name="T37" fmla="*/ 365 h 434"/>
              <a:gd name="T38" fmla="*/ 203 w 471"/>
              <a:gd name="T39" fmla="*/ 358 h 434"/>
              <a:gd name="T40" fmla="*/ 203 w 471"/>
              <a:gd name="T41" fmla="*/ 309 h 434"/>
              <a:gd name="T42" fmla="*/ 205 w 471"/>
              <a:gd name="T43" fmla="*/ 303 h 434"/>
              <a:gd name="T44" fmla="*/ 211 w 471"/>
              <a:gd name="T45" fmla="*/ 300 h 434"/>
              <a:gd name="T46" fmla="*/ 261 w 471"/>
              <a:gd name="T47" fmla="*/ 300 h 434"/>
              <a:gd name="T48" fmla="*/ 267 w 471"/>
              <a:gd name="T49" fmla="*/ 303 h 434"/>
              <a:gd name="T50" fmla="*/ 269 w 471"/>
              <a:gd name="T51" fmla="*/ 309 h 434"/>
              <a:gd name="T52" fmla="*/ 269 w 471"/>
              <a:gd name="T53" fmla="*/ 358 h 434"/>
              <a:gd name="T54" fmla="*/ 269 w 471"/>
              <a:gd name="T55" fmla="*/ 261 h 434"/>
              <a:gd name="T56" fmla="*/ 266 w 471"/>
              <a:gd name="T57" fmla="*/ 265 h 434"/>
              <a:gd name="T58" fmla="*/ 260 w 471"/>
              <a:gd name="T59" fmla="*/ 267 h 434"/>
              <a:gd name="T60" fmla="*/ 212 w 471"/>
              <a:gd name="T61" fmla="*/ 267 h 434"/>
              <a:gd name="T62" fmla="*/ 205 w 471"/>
              <a:gd name="T63" fmla="*/ 265 h 434"/>
              <a:gd name="T64" fmla="*/ 203 w 471"/>
              <a:gd name="T65" fmla="*/ 261 h 434"/>
              <a:gd name="T66" fmla="*/ 198 w 471"/>
              <a:gd name="T67" fmla="*/ 142 h 434"/>
              <a:gd name="T68" fmla="*/ 201 w 471"/>
              <a:gd name="T69" fmla="*/ 136 h 434"/>
              <a:gd name="T70" fmla="*/ 207 w 471"/>
              <a:gd name="T71" fmla="*/ 133 h 434"/>
              <a:gd name="T72" fmla="*/ 265 w 471"/>
              <a:gd name="T73" fmla="*/ 133 h 434"/>
              <a:gd name="T74" fmla="*/ 271 w 471"/>
              <a:gd name="T75" fmla="*/ 136 h 434"/>
              <a:gd name="T76" fmla="*/ 273 w 471"/>
              <a:gd name="T77" fmla="*/ 141 h 434"/>
              <a:gd name="T78" fmla="*/ 269 w 471"/>
              <a:gd name="T79" fmla="*/ 261 h 434"/>
              <a:gd name="T80" fmla="*/ 269 w 471"/>
              <a:gd name="T81" fmla="*/ 261 h 434"/>
              <a:gd name="T82" fmla="*/ 269 w 471"/>
              <a:gd name="T83" fmla="*/ 261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1" h="434">
                <a:moveTo>
                  <a:pt x="465" y="385"/>
                </a:moveTo>
                <a:cubicBezTo>
                  <a:pt x="265" y="17"/>
                  <a:pt x="265" y="17"/>
                  <a:pt x="265" y="17"/>
                </a:cubicBezTo>
                <a:cubicBezTo>
                  <a:pt x="262" y="12"/>
                  <a:pt x="258" y="8"/>
                  <a:pt x="253" y="5"/>
                </a:cubicBezTo>
                <a:cubicBezTo>
                  <a:pt x="248" y="2"/>
                  <a:pt x="242" y="0"/>
                  <a:pt x="236" y="0"/>
                </a:cubicBezTo>
                <a:cubicBezTo>
                  <a:pt x="230" y="0"/>
                  <a:pt x="224" y="2"/>
                  <a:pt x="219" y="5"/>
                </a:cubicBezTo>
                <a:cubicBezTo>
                  <a:pt x="214" y="8"/>
                  <a:pt x="210" y="12"/>
                  <a:pt x="207" y="17"/>
                </a:cubicBezTo>
                <a:cubicBezTo>
                  <a:pt x="6" y="385"/>
                  <a:pt x="6" y="385"/>
                  <a:pt x="6" y="385"/>
                </a:cubicBezTo>
                <a:cubicBezTo>
                  <a:pt x="0" y="396"/>
                  <a:pt x="1" y="406"/>
                  <a:pt x="7" y="417"/>
                </a:cubicBezTo>
                <a:cubicBezTo>
                  <a:pt x="10" y="422"/>
                  <a:pt x="14" y="426"/>
                  <a:pt x="19" y="429"/>
                </a:cubicBezTo>
                <a:cubicBezTo>
                  <a:pt x="24" y="432"/>
                  <a:pt x="30" y="434"/>
                  <a:pt x="36" y="434"/>
                </a:cubicBezTo>
                <a:cubicBezTo>
                  <a:pt x="436" y="434"/>
                  <a:pt x="436" y="434"/>
                  <a:pt x="436" y="434"/>
                </a:cubicBezTo>
                <a:cubicBezTo>
                  <a:pt x="442" y="434"/>
                  <a:pt x="448" y="432"/>
                  <a:pt x="453" y="429"/>
                </a:cubicBezTo>
                <a:cubicBezTo>
                  <a:pt x="458" y="426"/>
                  <a:pt x="462" y="422"/>
                  <a:pt x="465" y="417"/>
                </a:cubicBezTo>
                <a:cubicBezTo>
                  <a:pt x="471" y="406"/>
                  <a:pt x="471" y="396"/>
                  <a:pt x="465" y="385"/>
                </a:cubicBezTo>
                <a:close/>
                <a:moveTo>
                  <a:pt x="269" y="358"/>
                </a:moveTo>
                <a:cubicBezTo>
                  <a:pt x="269" y="361"/>
                  <a:pt x="268" y="363"/>
                  <a:pt x="267" y="365"/>
                </a:cubicBezTo>
                <a:cubicBezTo>
                  <a:pt x="265" y="366"/>
                  <a:pt x="263" y="367"/>
                  <a:pt x="261" y="367"/>
                </a:cubicBezTo>
                <a:cubicBezTo>
                  <a:pt x="211" y="367"/>
                  <a:pt x="211" y="367"/>
                  <a:pt x="211" y="367"/>
                </a:cubicBezTo>
                <a:cubicBezTo>
                  <a:pt x="209" y="367"/>
                  <a:pt x="207" y="366"/>
                  <a:pt x="205" y="365"/>
                </a:cubicBezTo>
                <a:cubicBezTo>
                  <a:pt x="203" y="363"/>
                  <a:pt x="203" y="361"/>
                  <a:pt x="203" y="358"/>
                </a:cubicBezTo>
                <a:cubicBezTo>
                  <a:pt x="203" y="309"/>
                  <a:pt x="203" y="309"/>
                  <a:pt x="203" y="309"/>
                </a:cubicBezTo>
                <a:cubicBezTo>
                  <a:pt x="203" y="307"/>
                  <a:pt x="203" y="304"/>
                  <a:pt x="205" y="303"/>
                </a:cubicBezTo>
                <a:cubicBezTo>
                  <a:pt x="207" y="301"/>
                  <a:pt x="209" y="300"/>
                  <a:pt x="211" y="300"/>
                </a:cubicBezTo>
                <a:cubicBezTo>
                  <a:pt x="261" y="300"/>
                  <a:pt x="261" y="300"/>
                  <a:pt x="261" y="300"/>
                </a:cubicBezTo>
                <a:cubicBezTo>
                  <a:pt x="263" y="300"/>
                  <a:pt x="265" y="301"/>
                  <a:pt x="267" y="303"/>
                </a:cubicBezTo>
                <a:cubicBezTo>
                  <a:pt x="268" y="304"/>
                  <a:pt x="269" y="307"/>
                  <a:pt x="269" y="309"/>
                </a:cubicBezTo>
                <a:cubicBezTo>
                  <a:pt x="269" y="358"/>
                  <a:pt x="269" y="358"/>
                  <a:pt x="269" y="358"/>
                </a:cubicBezTo>
                <a:close/>
                <a:moveTo>
                  <a:pt x="269" y="261"/>
                </a:moveTo>
                <a:cubicBezTo>
                  <a:pt x="269" y="263"/>
                  <a:pt x="268" y="264"/>
                  <a:pt x="266" y="265"/>
                </a:cubicBezTo>
                <a:cubicBezTo>
                  <a:pt x="264" y="266"/>
                  <a:pt x="262" y="267"/>
                  <a:pt x="260" y="267"/>
                </a:cubicBezTo>
                <a:cubicBezTo>
                  <a:pt x="212" y="267"/>
                  <a:pt x="212" y="267"/>
                  <a:pt x="212" y="267"/>
                </a:cubicBezTo>
                <a:cubicBezTo>
                  <a:pt x="209" y="267"/>
                  <a:pt x="207" y="266"/>
                  <a:pt x="205" y="265"/>
                </a:cubicBezTo>
                <a:cubicBezTo>
                  <a:pt x="204" y="264"/>
                  <a:pt x="203" y="263"/>
                  <a:pt x="203" y="261"/>
                </a:cubicBezTo>
                <a:cubicBezTo>
                  <a:pt x="198" y="142"/>
                  <a:pt x="198" y="142"/>
                  <a:pt x="198" y="142"/>
                </a:cubicBezTo>
                <a:cubicBezTo>
                  <a:pt x="198" y="139"/>
                  <a:pt x="199" y="138"/>
                  <a:pt x="201" y="136"/>
                </a:cubicBezTo>
                <a:cubicBezTo>
                  <a:pt x="203" y="134"/>
                  <a:pt x="205" y="133"/>
                  <a:pt x="207" y="133"/>
                </a:cubicBezTo>
                <a:cubicBezTo>
                  <a:pt x="265" y="133"/>
                  <a:pt x="265" y="133"/>
                  <a:pt x="265" y="133"/>
                </a:cubicBezTo>
                <a:cubicBezTo>
                  <a:pt x="266" y="133"/>
                  <a:pt x="269" y="134"/>
                  <a:pt x="271" y="136"/>
                </a:cubicBezTo>
                <a:cubicBezTo>
                  <a:pt x="273" y="138"/>
                  <a:pt x="273" y="139"/>
                  <a:pt x="273" y="141"/>
                </a:cubicBezTo>
                <a:lnTo>
                  <a:pt x="269" y="261"/>
                </a:lnTo>
                <a:close/>
                <a:moveTo>
                  <a:pt x="269" y="261"/>
                </a:moveTo>
                <a:cubicBezTo>
                  <a:pt x="269" y="261"/>
                  <a:pt x="269" y="261"/>
                  <a:pt x="269" y="26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31" name="Group 230"/>
          <p:cNvGrpSpPr/>
          <p:nvPr/>
        </p:nvGrpSpPr>
        <p:grpSpPr>
          <a:xfrm>
            <a:off x="4710399" y="8733177"/>
            <a:ext cx="549271" cy="598919"/>
            <a:chOff x="-2141538" y="6581775"/>
            <a:chExt cx="1387475" cy="1512888"/>
          </a:xfrm>
          <a:solidFill>
            <a:schemeClr val="tx1"/>
          </a:solidFill>
        </p:grpSpPr>
        <p:sp>
          <p:nvSpPr>
            <p:cNvPr id="232" name="Freeform 458"/>
            <p:cNvSpPr>
              <a:spLocks noEditPoints="1"/>
            </p:cNvSpPr>
            <p:nvPr/>
          </p:nvSpPr>
          <p:spPr bwMode="auto">
            <a:xfrm>
              <a:off x="-1827213" y="6581775"/>
              <a:ext cx="760413" cy="755650"/>
            </a:xfrm>
            <a:custGeom>
              <a:avLst/>
              <a:gdLst>
                <a:gd name="T0" fmla="*/ 101 w 201"/>
                <a:gd name="T1" fmla="*/ 200 h 200"/>
                <a:gd name="T2" fmla="*/ 171 w 201"/>
                <a:gd name="T3" fmla="*/ 171 h 200"/>
                <a:gd name="T4" fmla="*/ 201 w 201"/>
                <a:gd name="T5" fmla="*/ 100 h 200"/>
                <a:gd name="T6" fmla="*/ 171 w 201"/>
                <a:gd name="T7" fmla="*/ 29 h 200"/>
                <a:gd name="T8" fmla="*/ 101 w 201"/>
                <a:gd name="T9" fmla="*/ 0 h 200"/>
                <a:gd name="T10" fmla="*/ 30 w 201"/>
                <a:gd name="T11" fmla="*/ 29 h 200"/>
                <a:gd name="T12" fmla="*/ 0 w 201"/>
                <a:gd name="T13" fmla="*/ 100 h 200"/>
                <a:gd name="T14" fmla="*/ 30 w 201"/>
                <a:gd name="T15" fmla="*/ 171 h 200"/>
                <a:gd name="T16" fmla="*/ 101 w 201"/>
                <a:gd name="T17" fmla="*/ 200 h 200"/>
                <a:gd name="T18" fmla="*/ 101 w 201"/>
                <a:gd name="T19" fmla="*/ 200 h 200"/>
                <a:gd name="T20" fmla="*/ 101 w 201"/>
                <a:gd name="T2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200">
                  <a:moveTo>
                    <a:pt x="101" y="200"/>
                  </a:moveTo>
                  <a:cubicBezTo>
                    <a:pt x="128" y="200"/>
                    <a:pt x="152" y="190"/>
                    <a:pt x="171" y="171"/>
                  </a:cubicBezTo>
                  <a:cubicBezTo>
                    <a:pt x="191" y="151"/>
                    <a:pt x="201" y="128"/>
                    <a:pt x="201" y="100"/>
                  </a:cubicBezTo>
                  <a:cubicBezTo>
                    <a:pt x="201" y="72"/>
                    <a:pt x="191" y="49"/>
                    <a:pt x="171" y="29"/>
                  </a:cubicBezTo>
                  <a:cubicBezTo>
                    <a:pt x="152" y="10"/>
                    <a:pt x="128" y="0"/>
                    <a:pt x="101" y="0"/>
                  </a:cubicBezTo>
                  <a:cubicBezTo>
                    <a:pt x="73" y="0"/>
                    <a:pt x="49" y="10"/>
                    <a:pt x="30" y="29"/>
                  </a:cubicBezTo>
                  <a:cubicBezTo>
                    <a:pt x="10" y="49"/>
                    <a:pt x="0" y="72"/>
                    <a:pt x="0" y="100"/>
                  </a:cubicBezTo>
                  <a:cubicBezTo>
                    <a:pt x="0" y="128"/>
                    <a:pt x="10" y="151"/>
                    <a:pt x="30" y="171"/>
                  </a:cubicBezTo>
                  <a:cubicBezTo>
                    <a:pt x="49" y="190"/>
                    <a:pt x="73" y="200"/>
                    <a:pt x="101" y="200"/>
                  </a:cubicBezTo>
                  <a:close/>
                  <a:moveTo>
                    <a:pt x="101" y="200"/>
                  </a:moveTo>
                  <a:cubicBezTo>
                    <a:pt x="101" y="200"/>
                    <a:pt x="101" y="200"/>
                    <a:pt x="101" y="20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459"/>
            <p:cNvSpPr>
              <a:spLocks noEditPoints="1"/>
            </p:cNvSpPr>
            <p:nvPr/>
          </p:nvSpPr>
          <p:spPr bwMode="auto">
            <a:xfrm>
              <a:off x="-2141538" y="7277100"/>
              <a:ext cx="1387475" cy="817563"/>
            </a:xfrm>
            <a:custGeom>
              <a:avLst/>
              <a:gdLst>
                <a:gd name="T0" fmla="*/ 366 w 367"/>
                <a:gd name="T1" fmla="*/ 122 h 216"/>
                <a:gd name="T2" fmla="*/ 363 w 367"/>
                <a:gd name="T3" fmla="*/ 94 h 216"/>
                <a:gd name="T4" fmla="*/ 356 w 367"/>
                <a:gd name="T5" fmla="*/ 65 h 216"/>
                <a:gd name="T6" fmla="*/ 344 w 367"/>
                <a:gd name="T7" fmla="*/ 40 h 216"/>
                <a:gd name="T8" fmla="*/ 328 w 367"/>
                <a:gd name="T9" fmla="*/ 19 h 216"/>
                <a:gd name="T10" fmla="*/ 306 w 367"/>
                <a:gd name="T11" fmla="*/ 5 h 216"/>
                <a:gd name="T12" fmla="*/ 277 w 367"/>
                <a:gd name="T13" fmla="*/ 0 h 216"/>
                <a:gd name="T14" fmla="*/ 266 w 367"/>
                <a:gd name="T15" fmla="*/ 5 h 216"/>
                <a:gd name="T16" fmla="*/ 247 w 367"/>
                <a:gd name="T17" fmla="*/ 18 h 216"/>
                <a:gd name="T18" fmla="*/ 218 w 367"/>
                <a:gd name="T19" fmla="*/ 30 h 216"/>
                <a:gd name="T20" fmla="*/ 184 w 367"/>
                <a:gd name="T21" fmla="*/ 36 h 216"/>
                <a:gd name="T22" fmla="*/ 149 w 367"/>
                <a:gd name="T23" fmla="*/ 30 h 216"/>
                <a:gd name="T24" fmla="*/ 121 w 367"/>
                <a:gd name="T25" fmla="*/ 18 h 216"/>
                <a:gd name="T26" fmla="*/ 101 w 367"/>
                <a:gd name="T27" fmla="*/ 5 h 216"/>
                <a:gd name="T28" fmla="*/ 90 w 367"/>
                <a:gd name="T29" fmla="*/ 0 h 216"/>
                <a:gd name="T30" fmla="*/ 61 w 367"/>
                <a:gd name="T31" fmla="*/ 5 h 216"/>
                <a:gd name="T32" fmla="*/ 39 w 367"/>
                <a:gd name="T33" fmla="*/ 19 h 216"/>
                <a:gd name="T34" fmla="*/ 23 w 367"/>
                <a:gd name="T35" fmla="*/ 40 h 216"/>
                <a:gd name="T36" fmla="*/ 11 w 367"/>
                <a:gd name="T37" fmla="*/ 65 h 216"/>
                <a:gd name="T38" fmla="*/ 5 w 367"/>
                <a:gd name="T39" fmla="*/ 94 h 216"/>
                <a:gd name="T40" fmla="*/ 1 w 367"/>
                <a:gd name="T41" fmla="*/ 122 h 216"/>
                <a:gd name="T42" fmla="*/ 0 w 367"/>
                <a:gd name="T43" fmla="*/ 149 h 216"/>
                <a:gd name="T44" fmla="*/ 19 w 367"/>
                <a:gd name="T45" fmla="*/ 198 h 216"/>
                <a:gd name="T46" fmla="*/ 70 w 367"/>
                <a:gd name="T47" fmla="*/ 216 h 216"/>
                <a:gd name="T48" fmla="*/ 297 w 367"/>
                <a:gd name="T49" fmla="*/ 216 h 216"/>
                <a:gd name="T50" fmla="*/ 348 w 367"/>
                <a:gd name="T51" fmla="*/ 198 h 216"/>
                <a:gd name="T52" fmla="*/ 367 w 367"/>
                <a:gd name="T53" fmla="*/ 149 h 216"/>
                <a:gd name="T54" fmla="*/ 366 w 367"/>
                <a:gd name="T55" fmla="*/ 122 h 216"/>
                <a:gd name="T56" fmla="*/ 366 w 367"/>
                <a:gd name="T57" fmla="*/ 122 h 216"/>
                <a:gd name="T58" fmla="*/ 366 w 367"/>
                <a:gd name="T59" fmla="*/ 12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7" h="216">
                  <a:moveTo>
                    <a:pt x="366" y="122"/>
                  </a:moveTo>
                  <a:cubicBezTo>
                    <a:pt x="366" y="113"/>
                    <a:pt x="364" y="104"/>
                    <a:pt x="363" y="94"/>
                  </a:cubicBezTo>
                  <a:cubicBezTo>
                    <a:pt x="361" y="83"/>
                    <a:pt x="358" y="74"/>
                    <a:pt x="356" y="65"/>
                  </a:cubicBezTo>
                  <a:cubicBezTo>
                    <a:pt x="353" y="57"/>
                    <a:pt x="349" y="48"/>
                    <a:pt x="344" y="40"/>
                  </a:cubicBezTo>
                  <a:cubicBezTo>
                    <a:pt x="340" y="32"/>
                    <a:pt x="334" y="25"/>
                    <a:pt x="328" y="19"/>
                  </a:cubicBezTo>
                  <a:cubicBezTo>
                    <a:pt x="322" y="13"/>
                    <a:pt x="315" y="8"/>
                    <a:pt x="306" y="5"/>
                  </a:cubicBezTo>
                  <a:cubicBezTo>
                    <a:pt x="297" y="1"/>
                    <a:pt x="287" y="0"/>
                    <a:pt x="277" y="0"/>
                  </a:cubicBezTo>
                  <a:cubicBezTo>
                    <a:pt x="275" y="0"/>
                    <a:pt x="272" y="1"/>
                    <a:pt x="266" y="5"/>
                  </a:cubicBezTo>
                  <a:cubicBezTo>
                    <a:pt x="260" y="9"/>
                    <a:pt x="254" y="13"/>
                    <a:pt x="247" y="18"/>
                  </a:cubicBezTo>
                  <a:cubicBezTo>
                    <a:pt x="239" y="22"/>
                    <a:pt x="230" y="26"/>
                    <a:pt x="218" y="30"/>
                  </a:cubicBezTo>
                  <a:cubicBezTo>
                    <a:pt x="207" y="34"/>
                    <a:pt x="195" y="36"/>
                    <a:pt x="184" y="36"/>
                  </a:cubicBezTo>
                  <a:cubicBezTo>
                    <a:pt x="172" y="36"/>
                    <a:pt x="160" y="34"/>
                    <a:pt x="149" y="30"/>
                  </a:cubicBezTo>
                  <a:cubicBezTo>
                    <a:pt x="137" y="26"/>
                    <a:pt x="128" y="22"/>
                    <a:pt x="121" y="18"/>
                  </a:cubicBezTo>
                  <a:cubicBezTo>
                    <a:pt x="113" y="13"/>
                    <a:pt x="107" y="9"/>
                    <a:pt x="101" y="5"/>
                  </a:cubicBezTo>
                  <a:cubicBezTo>
                    <a:pt x="95" y="1"/>
                    <a:pt x="92" y="0"/>
                    <a:pt x="90" y="0"/>
                  </a:cubicBezTo>
                  <a:cubicBezTo>
                    <a:pt x="80" y="0"/>
                    <a:pt x="70" y="1"/>
                    <a:pt x="61" y="5"/>
                  </a:cubicBezTo>
                  <a:cubicBezTo>
                    <a:pt x="52" y="8"/>
                    <a:pt x="45" y="13"/>
                    <a:pt x="39" y="19"/>
                  </a:cubicBezTo>
                  <a:cubicBezTo>
                    <a:pt x="33" y="25"/>
                    <a:pt x="27" y="32"/>
                    <a:pt x="23" y="40"/>
                  </a:cubicBezTo>
                  <a:cubicBezTo>
                    <a:pt x="18" y="48"/>
                    <a:pt x="14" y="57"/>
                    <a:pt x="11" y="65"/>
                  </a:cubicBezTo>
                  <a:cubicBezTo>
                    <a:pt x="9" y="74"/>
                    <a:pt x="6" y="83"/>
                    <a:pt x="5" y="94"/>
                  </a:cubicBezTo>
                  <a:cubicBezTo>
                    <a:pt x="3" y="104"/>
                    <a:pt x="2" y="113"/>
                    <a:pt x="1" y="122"/>
                  </a:cubicBezTo>
                  <a:cubicBezTo>
                    <a:pt x="0" y="131"/>
                    <a:pt x="0" y="140"/>
                    <a:pt x="0" y="149"/>
                  </a:cubicBezTo>
                  <a:cubicBezTo>
                    <a:pt x="0" y="170"/>
                    <a:pt x="6" y="186"/>
                    <a:pt x="19" y="198"/>
                  </a:cubicBezTo>
                  <a:cubicBezTo>
                    <a:pt x="32" y="210"/>
                    <a:pt x="49" y="216"/>
                    <a:pt x="70" y="216"/>
                  </a:cubicBezTo>
                  <a:cubicBezTo>
                    <a:pt x="297" y="216"/>
                    <a:pt x="297" y="216"/>
                    <a:pt x="297" y="216"/>
                  </a:cubicBezTo>
                  <a:cubicBezTo>
                    <a:pt x="319" y="216"/>
                    <a:pt x="335" y="210"/>
                    <a:pt x="348" y="198"/>
                  </a:cubicBezTo>
                  <a:cubicBezTo>
                    <a:pt x="361" y="186"/>
                    <a:pt x="367" y="170"/>
                    <a:pt x="367" y="149"/>
                  </a:cubicBezTo>
                  <a:cubicBezTo>
                    <a:pt x="367" y="140"/>
                    <a:pt x="367" y="131"/>
                    <a:pt x="366" y="122"/>
                  </a:cubicBezTo>
                  <a:close/>
                  <a:moveTo>
                    <a:pt x="366" y="122"/>
                  </a:moveTo>
                  <a:cubicBezTo>
                    <a:pt x="366" y="122"/>
                    <a:pt x="366" y="122"/>
                    <a:pt x="366"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4" name="Freeform 463"/>
          <p:cNvSpPr>
            <a:spLocks noEditPoints="1"/>
          </p:cNvSpPr>
          <p:nvPr/>
        </p:nvSpPr>
        <p:spPr bwMode="auto">
          <a:xfrm>
            <a:off x="5873579" y="8738109"/>
            <a:ext cx="644964" cy="644964"/>
          </a:xfrm>
          <a:custGeom>
            <a:avLst/>
            <a:gdLst>
              <a:gd name="T0" fmla="*/ 385 w 395"/>
              <a:gd name="T1" fmla="*/ 210 h 395"/>
              <a:gd name="T2" fmla="*/ 199 w 395"/>
              <a:gd name="T3" fmla="*/ 24 h 395"/>
              <a:gd name="T4" fmla="*/ 172 w 395"/>
              <a:gd name="T5" fmla="*/ 7 h 395"/>
              <a:gd name="T6" fmla="*/ 142 w 395"/>
              <a:gd name="T7" fmla="*/ 0 h 395"/>
              <a:gd name="T8" fmla="*/ 33 w 395"/>
              <a:gd name="T9" fmla="*/ 0 h 395"/>
              <a:gd name="T10" fmla="*/ 10 w 395"/>
              <a:gd name="T11" fmla="*/ 10 h 395"/>
              <a:gd name="T12" fmla="*/ 0 w 395"/>
              <a:gd name="T13" fmla="*/ 33 h 395"/>
              <a:gd name="T14" fmla="*/ 0 w 395"/>
              <a:gd name="T15" fmla="*/ 142 h 395"/>
              <a:gd name="T16" fmla="*/ 7 w 395"/>
              <a:gd name="T17" fmla="*/ 172 h 395"/>
              <a:gd name="T18" fmla="*/ 24 w 395"/>
              <a:gd name="T19" fmla="*/ 199 h 395"/>
              <a:gd name="T20" fmla="*/ 210 w 395"/>
              <a:gd name="T21" fmla="*/ 385 h 395"/>
              <a:gd name="T22" fmla="*/ 234 w 395"/>
              <a:gd name="T23" fmla="*/ 395 h 395"/>
              <a:gd name="T24" fmla="*/ 257 w 395"/>
              <a:gd name="T25" fmla="*/ 385 h 395"/>
              <a:gd name="T26" fmla="*/ 385 w 395"/>
              <a:gd name="T27" fmla="*/ 257 h 395"/>
              <a:gd name="T28" fmla="*/ 395 w 395"/>
              <a:gd name="T29" fmla="*/ 234 h 395"/>
              <a:gd name="T30" fmla="*/ 385 w 395"/>
              <a:gd name="T31" fmla="*/ 210 h 395"/>
              <a:gd name="T32" fmla="*/ 107 w 395"/>
              <a:gd name="T33" fmla="*/ 107 h 395"/>
              <a:gd name="T34" fmla="*/ 83 w 395"/>
              <a:gd name="T35" fmla="*/ 117 h 395"/>
              <a:gd name="T36" fmla="*/ 60 w 395"/>
              <a:gd name="T37" fmla="*/ 107 h 395"/>
              <a:gd name="T38" fmla="*/ 50 w 395"/>
              <a:gd name="T39" fmla="*/ 83 h 395"/>
              <a:gd name="T40" fmla="*/ 60 w 395"/>
              <a:gd name="T41" fmla="*/ 60 h 395"/>
              <a:gd name="T42" fmla="*/ 83 w 395"/>
              <a:gd name="T43" fmla="*/ 50 h 395"/>
              <a:gd name="T44" fmla="*/ 107 w 395"/>
              <a:gd name="T45" fmla="*/ 60 h 395"/>
              <a:gd name="T46" fmla="*/ 117 w 395"/>
              <a:gd name="T47" fmla="*/ 83 h 395"/>
              <a:gd name="T48" fmla="*/ 107 w 395"/>
              <a:gd name="T49" fmla="*/ 107 h 395"/>
              <a:gd name="T50" fmla="*/ 107 w 395"/>
              <a:gd name="T51" fmla="*/ 107 h 395"/>
              <a:gd name="T52" fmla="*/ 107 w 395"/>
              <a:gd name="T53" fmla="*/ 107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395">
                <a:moveTo>
                  <a:pt x="385" y="210"/>
                </a:moveTo>
                <a:cubicBezTo>
                  <a:pt x="199" y="24"/>
                  <a:pt x="199" y="24"/>
                  <a:pt x="199" y="24"/>
                </a:cubicBezTo>
                <a:cubicBezTo>
                  <a:pt x="192" y="17"/>
                  <a:pt x="183" y="12"/>
                  <a:pt x="172" y="7"/>
                </a:cubicBezTo>
                <a:cubicBezTo>
                  <a:pt x="161" y="2"/>
                  <a:pt x="151" y="0"/>
                  <a:pt x="142" y="0"/>
                </a:cubicBezTo>
                <a:cubicBezTo>
                  <a:pt x="33" y="0"/>
                  <a:pt x="33" y="0"/>
                  <a:pt x="33" y="0"/>
                </a:cubicBezTo>
                <a:cubicBezTo>
                  <a:pt x="24" y="0"/>
                  <a:pt x="17" y="3"/>
                  <a:pt x="10" y="10"/>
                </a:cubicBezTo>
                <a:cubicBezTo>
                  <a:pt x="3" y="17"/>
                  <a:pt x="0" y="24"/>
                  <a:pt x="0" y="33"/>
                </a:cubicBezTo>
                <a:cubicBezTo>
                  <a:pt x="0" y="142"/>
                  <a:pt x="0" y="142"/>
                  <a:pt x="0" y="142"/>
                </a:cubicBezTo>
                <a:cubicBezTo>
                  <a:pt x="0" y="151"/>
                  <a:pt x="2" y="161"/>
                  <a:pt x="7" y="172"/>
                </a:cubicBezTo>
                <a:cubicBezTo>
                  <a:pt x="12" y="183"/>
                  <a:pt x="17" y="192"/>
                  <a:pt x="24" y="199"/>
                </a:cubicBezTo>
                <a:cubicBezTo>
                  <a:pt x="210" y="385"/>
                  <a:pt x="210" y="385"/>
                  <a:pt x="210" y="385"/>
                </a:cubicBezTo>
                <a:cubicBezTo>
                  <a:pt x="217" y="392"/>
                  <a:pt x="224" y="395"/>
                  <a:pt x="234" y="395"/>
                </a:cubicBezTo>
                <a:cubicBezTo>
                  <a:pt x="243" y="395"/>
                  <a:pt x="251" y="392"/>
                  <a:pt x="257" y="385"/>
                </a:cubicBezTo>
                <a:cubicBezTo>
                  <a:pt x="385" y="257"/>
                  <a:pt x="385" y="257"/>
                  <a:pt x="385" y="257"/>
                </a:cubicBezTo>
                <a:cubicBezTo>
                  <a:pt x="392" y="251"/>
                  <a:pt x="395" y="243"/>
                  <a:pt x="395" y="234"/>
                </a:cubicBezTo>
                <a:cubicBezTo>
                  <a:pt x="395" y="225"/>
                  <a:pt x="392" y="217"/>
                  <a:pt x="385" y="210"/>
                </a:cubicBezTo>
                <a:close/>
                <a:moveTo>
                  <a:pt x="107" y="107"/>
                </a:moveTo>
                <a:cubicBezTo>
                  <a:pt x="101" y="114"/>
                  <a:pt x="93" y="117"/>
                  <a:pt x="83" y="117"/>
                </a:cubicBezTo>
                <a:cubicBezTo>
                  <a:pt x="74" y="117"/>
                  <a:pt x="66" y="114"/>
                  <a:pt x="60" y="107"/>
                </a:cubicBezTo>
                <a:cubicBezTo>
                  <a:pt x="53" y="100"/>
                  <a:pt x="50" y="93"/>
                  <a:pt x="50" y="83"/>
                </a:cubicBezTo>
                <a:cubicBezTo>
                  <a:pt x="50" y="74"/>
                  <a:pt x="53" y="66"/>
                  <a:pt x="60" y="60"/>
                </a:cubicBezTo>
                <a:cubicBezTo>
                  <a:pt x="66" y="53"/>
                  <a:pt x="74" y="50"/>
                  <a:pt x="83" y="50"/>
                </a:cubicBezTo>
                <a:cubicBezTo>
                  <a:pt x="93" y="50"/>
                  <a:pt x="101" y="53"/>
                  <a:pt x="107" y="60"/>
                </a:cubicBezTo>
                <a:cubicBezTo>
                  <a:pt x="114" y="66"/>
                  <a:pt x="117" y="74"/>
                  <a:pt x="117" y="83"/>
                </a:cubicBezTo>
                <a:cubicBezTo>
                  <a:pt x="117" y="93"/>
                  <a:pt x="114" y="100"/>
                  <a:pt x="107" y="107"/>
                </a:cubicBezTo>
                <a:close/>
                <a:moveTo>
                  <a:pt x="107" y="107"/>
                </a:moveTo>
                <a:cubicBezTo>
                  <a:pt x="107" y="107"/>
                  <a:pt x="107" y="107"/>
                  <a:pt x="107" y="10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35" name="Group 234"/>
          <p:cNvGrpSpPr/>
          <p:nvPr/>
        </p:nvGrpSpPr>
        <p:grpSpPr>
          <a:xfrm>
            <a:off x="7053113" y="8687132"/>
            <a:ext cx="807577" cy="644964"/>
            <a:chOff x="-1947863" y="2936875"/>
            <a:chExt cx="1868488" cy="1492250"/>
          </a:xfrm>
          <a:solidFill>
            <a:schemeClr val="tx1"/>
          </a:solidFill>
        </p:grpSpPr>
        <p:sp>
          <p:nvSpPr>
            <p:cNvPr id="236" name="Freeform 467"/>
            <p:cNvSpPr>
              <a:spLocks noEditPoints="1"/>
            </p:cNvSpPr>
            <p:nvPr/>
          </p:nvSpPr>
          <p:spPr bwMode="auto">
            <a:xfrm>
              <a:off x="-1947863" y="2936875"/>
              <a:ext cx="1490663" cy="1492250"/>
            </a:xfrm>
            <a:custGeom>
              <a:avLst/>
              <a:gdLst>
                <a:gd name="T0" fmla="*/ 395 w 395"/>
                <a:gd name="T1" fmla="*/ 234 h 395"/>
                <a:gd name="T2" fmla="*/ 385 w 395"/>
                <a:gd name="T3" fmla="*/ 210 h 395"/>
                <a:gd name="T4" fmla="*/ 199 w 395"/>
                <a:gd name="T5" fmla="*/ 24 h 395"/>
                <a:gd name="T6" fmla="*/ 172 w 395"/>
                <a:gd name="T7" fmla="*/ 7 h 395"/>
                <a:gd name="T8" fmla="*/ 142 w 395"/>
                <a:gd name="T9" fmla="*/ 0 h 395"/>
                <a:gd name="T10" fmla="*/ 33 w 395"/>
                <a:gd name="T11" fmla="*/ 0 h 395"/>
                <a:gd name="T12" fmla="*/ 10 w 395"/>
                <a:gd name="T13" fmla="*/ 10 h 395"/>
                <a:gd name="T14" fmla="*/ 0 w 395"/>
                <a:gd name="T15" fmla="*/ 33 h 395"/>
                <a:gd name="T16" fmla="*/ 0 w 395"/>
                <a:gd name="T17" fmla="*/ 142 h 395"/>
                <a:gd name="T18" fmla="*/ 7 w 395"/>
                <a:gd name="T19" fmla="*/ 172 h 395"/>
                <a:gd name="T20" fmla="*/ 24 w 395"/>
                <a:gd name="T21" fmla="*/ 199 h 395"/>
                <a:gd name="T22" fmla="*/ 210 w 395"/>
                <a:gd name="T23" fmla="*/ 385 h 395"/>
                <a:gd name="T24" fmla="*/ 234 w 395"/>
                <a:gd name="T25" fmla="*/ 395 h 395"/>
                <a:gd name="T26" fmla="*/ 257 w 395"/>
                <a:gd name="T27" fmla="*/ 385 h 395"/>
                <a:gd name="T28" fmla="*/ 385 w 395"/>
                <a:gd name="T29" fmla="*/ 257 h 395"/>
                <a:gd name="T30" fmla="*/ 395 w 395"/>
                <a:gd name="T31" fmla="*/ 234 h 395"/>
                <a:gd name="T32" fmla="*/ 107 w 395"/>
                <a:gd name="T33" fmla="*/ 107 h 395"/>
                <a:gd name="T34" fmla="*/ 83 w 395"/>
                <a:gd name="T35" fmla="*/ 117 h 395"/>
                <a:gd name="T36" fmla="*/ 60 w 395"/>
                <a:gd name="T37" fmla="*/ 107 h 395"/>
                <a:gd name="T38" fmla="*/ 50 w 395"/>
                <a:gd name="T39" fmla="*/ 83 h 395"/>
                <a:gd name="T40" fmla="*/ 60 w 395"/>
                <a:gd name="T41" fmla="*/ 60 h 395"/>
                <a:gd name="T42" fmla="*/ 83 w 395"/>
                <a:gd name="T43" fmla="*/ 50 h 395"/>
                <a:gd name="T44" fmla="*/ 107 w 395"/>
                <a:gd name="T45" fmla="*/ 60 h 395"/>
                <a:gd name="T46" fmla="*/ 117 w 395"/>
                <a:gd name="T47" fmla="*/ 83 h 395"/>
                <a:gd name="T48" fmla="*/ 107 w 395"/>
                <a:gd name="T49" fmla="*/ 107 h 395"/>
                <a:gd name="T50" fmla="*/ 107 w 395"/>
                <a:gd name="T51" fmla="*/ 107 h 395"/>
                <a:gd name="T52" fmla="*/ 107 w 395"/>
                <a:gd name="T53" fmla="*/ 107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395">
                  <a:moveTo>
                    <a:pt x="395" y="234"/>
                  </a:moveTo>
                  <a:cubicBezTo>
                    <a:pt x="395" y="225"/>
                    <a:pt x="392" y="217"/>
                    <a:pt x="385" y="210"/>
                  </a:cubicBezTo>
                  <a:cubicBezTo>
                    <a:pt x="199" y="24"/>
                    <a:pt x="199" y="24"/>
                    <a:pt x="199" y="24"/>
                  </a:cubicBezTo>
                  <a:cubicBezTo>
                    <a:pt x="192" y="17"/>
                    <a:pt x="183" y="12"/>
                    <a:pt x="172" y="7"/>
                  </a:cubicBezTo>
                  <a:cubicBezTo>
                    <a:pt x="161" y="2"/>
                    <a:pt x="151" y="0"/>
                    <a:pt x="142" y="0"/>
                  </a:cubicBezTo>
                  <a:cubicBezTo>
                    <a:pt x="33" y="0"/>
                    <a:pt x="33" y="0"/>
                    <a:pt x="33" y="0"/>
                  </a:cubicBezTo>
                  <a:cubicBezTo>
                    <a:pt x="24" y="0"/>
                    <a:pt x="17" y="3"/>
                    <a:pt x="10" y="10"/>
                  </a:cubicBezTo>
                  <a:cubicBezTo>
                    <a:pt x="3" y="17"/>
                    <a:pt x="0" y="24"/>
                    <a:pt x="0" y="33"/>
                  </a:cubicBezTo>
                  <a:cubicBezTo>
                    <a:pt x="0" y="142"/>
                    <a:pt x="0" y="142"/>
                    <a:pt x="0" y="142"/>
                  </a:cubicBezTo>
                  <a:cubicBezTo>
                    <a:pt x="0" y="151"/>
                    <a:pt x="2" y="161"/>
                    <a:pt x="7" y="172"/>
                  </a:cubicBezTo>
                  <a:cubicBezTo>
                    <a:pt x="12" y="183"/>
                    <a:pt x="17" y="192"/>
                    <a:pt x="24" y="199"/>
                  </a:cubicBezTo>
                  <a:cubicBezTo>
                    <a:pt x="210" y="385"/>
                    <a:pt x="210" y="385"/>
                    <a:pt x="210" y="385"/>
                  </a:cubicBezTo>
                  <a:cubicBezTo>
                    <a:pt x="217" y="392"/>
                    <a:pt x="224" y="395"/>
                    <a:pt x="234" y="395"/>
                  </a:cubicBezTo>
                  <a:cubicBezTo>
                    <a:pt x="243" y="395"/>
                    <a:pt x="251" y="392"/>
                    <a:pt x="257" y="385"/>
                  </a:cubicBezTo>
                  <a:cubicBezTo>
                    <a:pt x="385" y="257"/>
                    <a:pt x="385" y="257"/>
                    <a:pt x="385" y="257"/>
                  </a:cubicBezTo>
                  <a:cubicBezTo>
                    <a:pt x="392" y="251"/>
                    <a:pt x="395" y="243"/>
                    <a:pt x="395" y="234"/>
                  </a:cubicBezTo>
                  <a:close/>
                  <a:moveTo>
                    <a:pt x="107" y="107"/>
                  </a:moveTo>
                  <a:cubicBezTo>
                    <a:pt x="101" y="114"/>
                    <a:pt x="93" y="117"/>
                    <a:pt x="83" y="117"/>
                  </a:cubicBezTo>
                  <a:cubicBezTo>
                    <a:pt x="74" y="117"/>
                    <a:pt x="66" y="114"/>
                    <a:pt x="60" y="107"/>
                  </a:cubicBezTo>
                  <a:cubicBezTo>
                    <a:pt x="53" y="100"/>
                    <a:pt x="50" y="93"/>
                    <a:pt x="50" y="83"/>
                  </a:cubicBezTo>
                  <a:cubicBezTo>
                    <a:pt x="50" y="74"/>
                    <a:pt x="53" y="66"/>
                    <a:pt x="60" y="60"/>
                  </a:cubicBezTo>
                  <a:cubicBezTo>
                    <a:pt x="66" y="53"/>
                    <a:pt x="74" y="50"/>
                    <a:pt x="83" y="50"/>
                  </a:cubicBezTo>
                  <a:cubicBezTo>
                    <a:pt x="93" y="50"/>
                    <a:pt x="101" y="53"/>
                    <a:pt x="107" y="60"/>
                  </a:cubicBezTo>
                  <a:cubicBezTo>
                    <a:pt x="114" y="66"/>
                    <a:pt x="117" y="74"/>
                    <a:pt x="117" y="83"/>
                  </a:cubicBezTo>
                  <a:cubicBezTo>
                    <a:pt x="117" y="93"/>
                    <a:pt x="114" y="100"/>
                    <a:pt x="107" y="107"/>
                  </a:cubicBezTo>
                  <a:close/>
                  <a:moveTo>
                    <a:pt x="107" y="107"/>
                  </a:moveTo>
                  <a:cubicBezTo>
                    <a:pt x="107" y="107"/>
                    <a:pt x="107" y="107"/>
                    <a:pt x="107"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468"/>
            <p:cNvSpPr>
              <a:spLocks noEditPoints="1"/>
            </p:cNvSpPr>
            <p:nvPr/>
          </p:nvSpPr>
          <p:spPr bwMode="auto">
            <a:xfrm>
              <a:off x="-1254125" y="2936875"/>
              <a:ext cx="1174750" cy="1492250"/>
            </a:xfrm>
            <a:custGeom>
              <a:avLst/>
              <a:gdLst>
                <a:gd name="T0" fmla="*/ 301 w 311"/>
                <a:gd name="T1" fmla="*/ 210 h 395"/>
                <a:gd name="T2" fmla="*/ 115 w 311"/>
                <a:gd name="T3" fmla="*/ 24 h 395"/>
                <a:gd name="T4" fmla="*/ 88 w 311"/>
                <a:gd name="T5" fmla="*/ 7 h 395"/>
                <a:gd name="T6" fmla="*/ 58 w 311"/>
                <a:gd name="T7" fmla="*/ 0 h 395"/>
                <a:gd name="T8" fmla="*/ 0 w 311"/>
                <a:gd name="T9" fmla="*/ 0 h 395"/>
                <a:gd name="T10" fmla="*/ 30 w 311"/>
                <a:gd name="T11" fmla="*/ 7 h 395"/>
                <a:gd name="T12" fmla="*/ 57 w 311"/>
                <a:gd name="T13" fmla="*/ 24 h 395"/>
                <a:gd name="T14" fmla="*/ 243 w 311"/>
                <a:gd name="T15" fmla="*/ 210 h 395"/>
                <a:gd name="T16" fmla="*/ 253 w 311"/>
                <a:gd name="T17" fmla="*/ 234 h 395"/>
                <a:gd name="T18" fmla="*/ 243 w 311"/>
                <a:gd name="T19" fmla="*/ 257 h 395"/>
                <a:gd name="T20" fmla="*/ 121 w 311"/>
                <a:gd name="T21" fmla="*/ 380 h 395"/>
                <a:gd name="T22" fmla="*/ 134 w 311"/>
                <a:gd name="T23" fmla="*/ 391 h 395"/>
                <a:gd name="T24" fmla="*/ 150 w 311"/>
                <a:gd name="T25" fmla="*/ 395 h 395"/>
                <a:gd name="T26" fmla="*/ 173 w 311"/>
                <a:gd name="T27" fmla="*/ 385 h 395"/>
                <a:gd name="T28" fmla="*/ 301 w 311"/>
                <a:gd name="T29" fmla="*/ 257 h 395"/>
                <a:gd name="T30" fmla="*/ 311 w 311"/>
                <a:gd name="T31" fmla="*/ 234 h 395"/>
                <a:gd name="T32" fmla="*/ 301 w 311"/>
                <a:gd name="T33" fmla="*/ 210 h 395"/>
                <a:gd name="T34" fmla="*/ 301 w 311"/>
                <a:gd name="T35" fmla="*/ 210 h 395"/>
                <a:gd name="T36" fmla="*/ 301 w 311"/>
                <a:gd name="T37" fmla="*/ 21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1" h="395">
                  <a:moveTo>
                    <a:pt x="301" y="210"/>
                  </a:moveTo>
                  <a:cubicBezTo>
                    <a:pt x="115" y="24"/>
                    <a:pt x="115" y="24"/>
                    <a:pt x="115" y="24"/>
                  </a:cubicBezTo>
                  <a:cubicBezTo>
                    <a:pt x="108" y="17"/>
                    <a:pt x="100" y="12"/>
                    <a:pt x="88" y="7"/>
                  </a:cubicBezTo>
                  <a:cubicBezTo>
                    <a:pt x="77" y="2"/>
                    <a:pt x="67" y="0"/>
                    <a:pt x="58" y="0"/>
                  </a:cubicBezTo>
                  <a:cubicBezTo>
                    <a:pt x="0" y="0"/>
                    <a:pt x="0" y="0"/>
                    <a:pt x="0" y="0"/>
                  </a:cubicBezTo>
                  <a:cubicBezTo>
                    <a:pt x="9" y="0"/>
                    <a:pt x="19" y="2"/>
                    <a:pt x="30" y="7"/>
                  </a:cubicBezTo>
                  <a:cubicBezTo>
                    <a:pt x="41" y="12"/>
                    <a:pt x="50" y="17"/>
                    <a:pt x="57" y="24"/>
                  </a:cubicBezTo>
                  <a:cubicBezTo>
                    <a:pt x="243" y="210"/>
                    <a:pt x="243" y="210"/>
                    <a:pt x="243" y="210"/>
                  </a:cubicBezTo>
                  <a:cubicBezTo>
                    <a:pt x="249" y="217"/>
                    <a:pt x="253" y="225"/>
                    <a:pt x="253" y="234"/>
                  </a:cubicBezTo>
                  <a:cubicBezTo>
                    <a:pt x="253" y="243"/>
                    <a:pt x="249" y="251"/>
                    <a:pt x="243" y="257"/>
                  </a:cubicBezTo>
                  <a:cubicBezTo>
                    <a:pt x="121" y="380"/>
                    <a:pt x="121" y="380"/>
                    <a:pt x="121" y="380"/>
                  </a:cubicBezTo>
                  <a:cubicBezTo>
                    <a:pt x="126" y="385"/>
                    <a:pt x="130" y="389"/>
                    <a:pt x="134" y="391"/>
                  </a:cubicBezTo>
                  <a:cubicBezTo>
                    <a:pt x="138" y="394"/>
                    <a:pt x="143" y="395"/>
                    <a:pt x="150" y="395"/>
                  </a:cubicBezTo>
                  <a:cubicBezTo>
                    <a:pt x="159" y="395"/>
                    <a:pt x="167" y="392"/>
                    <a:pt x="173" y="385"/>
                  </a:cubicBezTo>
                  <a:cubicBezTo>
                    <a:pt x="301" y="257"/>
                    <a:pt x="301" y="257"/>
                    <a:pt x="301" y="257"/>
                  </a:cubicBezTo>
                  <a:cubicBezTo>
                    <a:pt x="308" y="251"/>
                    <a:pt x="311" y="243"/>
                    <a:pt x="311" y="234"/>
                  </a:cubicBezTo>
                  <a:cubicBezTo>
                    <a:pt x="311" y="225"/>
                    <a:pt x="308" y="217"/>
                    <a:pt x="301" y="210"/>
                  </a:cubicBezTo>
                  <a:close/>
                  <a:moveTo>
                    <a:pt x="301" y="210"/>
                  </a:moveTo>
                  <a:cubicBezTo>
                    <a:pt x="301" y="210"/>
                    <a:pt x="301" y="210"/>
                    <a:pt x="301"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8" name="Freeform 472"/>
          <p:cNvSpPr>
            <a:spLocks noEditPoints="1"/>
          </p:cNvSpPr>
          <p:nvPr/>
        </p:nvSpPr>
        <p:spPr bwMode="auto">
          <a:xfrm>
            <a:off x="8334523" y="8707428"/>
            <a:ext cx="772179" cy="554242"/>
          </a:xfrm>
          <a:custGeom>
            <a:avLst/>
            <a:gdLst>
              <a:gd name="T0" fmla="*/ 457 w 467"/>
              <a:gd name="T1" fmla="*/ 10 h 334"/>
              <a:gd name="T2" fmla="*/ 451 w 467"/>
              <a:gd name="T3" fmla="*/ 8 h 334"/>
              <a:gd name="T4" fmla="*/ 439 w 467"/>
              <a:gd name="T5" fmla="*/ 13 h 334"/>
              <a:gd name="T6" fmla="*/ 334 w 467"/>
              <a:gd name="T7" fmla="*/ 118 h 334"/>
              <a:gd name="T8" fmla="*/ 334 w 467"/>
              <a:gd name="T9" fmla="*/ 75 h 334"/>
              <a:gd name="T10" fmla="*/ 312 w 467"/>
              <a:gd name="T11" fmla="*/ 22 h 334"/>
              <a:gd name="T12" fmla="*/ 259 w 467"/>
              <a:gd name="T13" fmla="*/ 0 h 334"/>
              <a:gd name="T14" fmla="*/ 75 w 467"/>
              <a:gd name="T15" fmla="*/ 0 h 334"/>
              <a:gd name="T16" fmla="*/ 22 w 467"/>
              <a:gd name="T17" fmla="*/ 22 h 334"/>
              <a:gd name="T18" fmla="*/ 0 w 467"/>
              <a:gd name="T19" fmla="*/ 75 h 334"/>
              <a:gd name="T20" fmla="*/ 0 w 467"/>
              <a:gd name="T21" fmla="*/ 259 h 334"/>
              <a:gd name="T22" fmla="*/ 22 w 467"/>
              <a:gd name="T23" fmla="*/ 312 h 334"/>
              <a:gd name="T24" fmla="*/ 75 w 467"/>
              <a:gd name="T25" fmla="*/ 334 h 334"/>
              <a:gd name="T26" fmla="*/ 259 w 467"/>
              <a:gd name="T27" fmla="*/ 334 h 334"/>
              <a:gd name="T28" fmla="*/ 312 w 467"/>
              <a:gd name="T29" fmla="*/ 312 h 334"/>
              <a:gd name="T30" fmla="*/ 334 w 467"/>
              <a:gd name="T31" fmla="*/ 259 h 334"/>
              <a:gd name="T32" fmla="*/ 334 w 467"/>
              <a:gd name="T33" fmla="*/ 215 h 334"/>
              <a:gd name="T34" fmla="*/ 439 w 467"/>
              <a:gd name="T35" fmla="*/ 320 h 334"/>
              <a:gd name="T36" fmla="*/ 451 w 467"/>
              <a:gd name="T37" fmla="*/ 325 h 334"/>
              <a:gd name="T38" fmla="*/ 457 w 467"/>
              <a:gd name="T39" fmla="*/ 324 h 334"/>
              <a:gd name="T40" fmla="*/ 467 w 467"/>
              <a:gd name="T41" fmla="*/ 309 h 334"/>
              <a:gd name="T42" fmla="*/ 467 w 467"/>
              <a:gd name="T43" fmla="*/ 25 h 334"/>
              <a:gd name="T44" fmla="*/ 457 w 467"/>
              <a:gd name="T45" fmla="*/ 10 h 334"/>
              <a:gd name="T46" fmla="*/ 457 w 467"/>
              <a:gd name="T47" fmla="*/ 10 h 334"/>
              <a:gd name="T48" fmla="*/ 457 w 467"/>
              <a:gd name="T49" fmla="*/ 1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7" h="334">
                <a:moveTo>
                  <a:pt x="457" y="10"/>
                </a:moveTo>
                <a:cubicBezTo>
                  <a:pt x="455" y="9"/>
                  <a:pt x="453" y="8"/>
                  <a:pt x="451" y="8"/>
                </a:cubicBezTo>
                <a:cubicBezTo>
                  <a:pt x="446" y="8"/>
                  <a:pt x="442" y="10"/>
                  <a:pt x="439" y="13"/>
                </a:cubicBezTo>
                <a:cubicBezTo>
                  <a:pt x="334" y="118"/>
                  <a:pt x="334" y="118"/>
                  <a:pt x="334" y="118"/>
                </a:cubicBezTo>
                <a:cubicBezTo>
                  <a:pt x="334" y="75"/>
                  <a:pt x="334" y="75"/>
                  <a:pt x="334" y="75"/>
                </a:cubicBezTo>
                <a:cubicBezTo>
                  <a:pt x="334" y="54"/>
                  <a:pt x="326" y="37"/>
                  <a:pt x="312" y="22"/>
                </a:cubicBezTo>
                <a:cubicBezTo>
                  <a:pt x="297" y="7"/>
                  <a:pt x="279" y="0"/>
                  <a:pt x="259" y="0"/>
                </a:cubicBezTo>
                <a:cubicBezTo>
                  <a:pt x="75" y="0"/>
                  <a:pt x="75" y="0"/>
                  <a:pt x="75" y="0"/>
                </a:cubicBezTo>
                <a:cubicBezTo>
                  <a:pt x="54" y="0"/>
                  <a:pt x="37" y="7"/>
                  <a:pt x="22" y="22"/>
                </a:cubicBezTo>
                <a:cubicBezTo>
                  <a:pt x="7" y="37"/>
                  <a:pt x="0" y="54"/>
                  <a:pt x="0" y="75"/>
                </a:cubicBezTo>
                <a:cubicBezTo>
                  <a:pt x="0" y="259"/>
                  <a:pt x="0" y="259"/>
                  <a:pt x="0" y="259"/>
                </a:cubicBezTo>
                <a:cubicBezTo>
                  <a:pt x="0" y="279"/>
                  <a:pt x="7" y="297"/>
                  <a:pt x="22" y="312"/>
                </a:cubicBezTo>
                <a:cubicBezTo>
                  <a:pt x="37" y="326"/>
                  <a:pt x="54" y="334"/>
                  <a:pt x="75" y="334"/>
                </a:cubicBezTo>
                <a:cubicBezTo>
                  <a:pt x="259" y="334"/>
                  <a:pt x="259" y="334"/>
                  <a:pt x="259" y="334"/>
                </a:cubicBezTo>
                <a:cubicBezTo>
                  <a:pt x="279" y="334"/>
                  <a:pt x="297" y="326"/>
                  <a:pt x="312" y="312"/>
                </a:cubicBezTo>
                <a:cubicBezTo>
                  <a:pt x="326" y="297"/>
                  <a:pt x="334" y="279"/>
                  <a:pt x="334" y="259"/>
                </a:cubicBezTo>
                <a:cubicBezTo>
                  <a:pt x="334" y="215"/>
                  <a:pt x="334" y="215"/>
                  <a:pt x="334" y="215"/>
                </a:cubicBezTo>
                <a:cubicBezTo>
                  <a:pt x="439" y="320"/>
                  <a:pt x="439" y="320"/>
                  <a:pt x="439" y="320"/>
                </a:cubicBezTo>
                <a:cubicBezTo>
                  <a:pt x="442" y="324"/>
                  <a:pt x="446" y="325"/>
                  <a:pt x="451" y="325"/>
                </a:cubicBezTo>
                <a:cubicBezTo>
                  <a:pt x="453" y="325"/>
                  <a:pt x="455" y="325"/>
                  <a:pt x="457" y="324"/>
                </a:cubicBezTo>
                <a:cubicBezTo>
                  <a:pt x="464" y="321"/>
                  <a:pt x="467" y="316"/>
                  <a:pt x="467" y="309"/>
                </a:cubicBezTo>
                <a:cubicBezTo>
                  <a:pt x="467" y="25"/>
                  <a:pt x="467" y="25"/>
                  <a:pt x="467" y="25"/>
                </a:cubicBezTo>
                <a:cubicBezTo>
                  <a:pt x="467" y="18"/>
                  <a:pt x="464" y="13"/>
                  <a:pt x="457" y="10"/>
                </a:cubicBezTo>
                <a:close/>
                <a:moveTo>
                  <a:pt x="457" y="10"/>
                </a:moveTo>
                <a:cubicBezTo>
                  <a:pt x="457" y="10"/>
                  <a:pt x="457" y="10"/>
                  <a:pt x="457" y="1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39" name="Group 238"/>
          <p:cNvGrpSpPr/>
          <p:nvPr/>
        </p:nvGrpSpPr>
        <p:grpSpPr>
          <a:xfrm>
            <a:off x="2093158" y="6586336"/>
            <a:ext cx="585216" cy="585216"/>
            <a:chOff x="-1387475" y="3416300"/>
            <a:chExt cx="1511300" cy="1512888"/>
          </a:xfrm>
          <a:solidFill>
            <a:schemeClr val="tx1"/>
          </a:solidFill>
        </p:grpSpPr>
        <p:sp>
          <p:nvSpPr>
            <p:cNvPr id="240" name="Freeform 476"/>
            <p:cNvSpPr>
              <a:spLocks noEditPoints="1"/>
            </p:cNvSpPr>
            <p:nvPr/>
          </p:nvSpPr>
          <p:spPr bwMode="auto">
            <a:xfrm>
              <a:off x="-1387475" y="3416300"/>
              <a:ext cx="1511300" cy="1512888"/>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54 w 400"/>
                <a:gd name="T27" fmla="*/ 265 h 400"/>
                <a:gd name="T28" fmla="*/ 318 w 400"/>
                <a:gd name="T29" fmla="*/ 318 h 400"/>
                <a:gd name="T30" fmla="*/ 265 w 400"/>
                <a:gd name="T31" fmla="*/ 354 h 400"/>
                <a:gd name="T32" fmla="*/ 200 w 400"/>
                <a:gd name="T33" fmla="*/ 367 h 400"/>
                <a:gd name="T34" fmla="*/ 135 w 400"/>
                <a:gd name="T35" fmla="*/ 354 h 400"/>
                <a:gd name="T36" fmla="*/ 82 w 400"/>
                <a:gd name="T37" fmla="*/ 318 h 400"/>
                <a:gd name="T38" fmla="*/ 47 w 400"/>
                <a:gd name="T39" fmla="*/ 265 h 400"/>
                <a:gd name="T40" fmla="*/ 33 w 400"/>
                <a:gd name="T41" fmla="*/ 200 h 400"/>
                <a:gd name="T42" fmla="*/ 47 w 400"/>
                <a:gd name="T43" fmla="*/ 135 h 400"/>
                <a:gd name="T44" fmla="*/ 82 w 400"/>
                <a:gd name="T45" fmla="*/ 82 h 400"/>
                <a:gd name="T46" fmla="*/ 135 w 400"/>
                <a:gd name="T47" fmla="*/ 47 h 400"/>
                <a:gd name="T48" fmla="*/ 200 w 400"/>
                <a:gd name="T49" fmla="*/ 33 h 400"/>
                <a:gd name="T50" fmla="*/ 265 w 400"/>
                <a:gd name="T51" fmla="*/ 47 h 400"/>
                <a:gd name="T52" fmla="*/ 318 w 400"/>
                <a:gd name="T53" fmla="*/ 82 h 400"/>
                <a:gd name="T54" fmla="*/ 354 w 400"/>
                <a:gd name="T55" fmla="*/ 135 h 400"/>
                <a:gd name="T56" fmla="*/ 367 w 400"/>
                <a:gd name="T57" fmla="*/ 200 h 400"/>
                <a:gd name="T58" fmla="*/ 354 w 400"/>
                <a:gd name="T59" fmla="*/ 265 h 400"/>
                <a:gd name="T60" fmla="*/ 354 w 400"/>
                <a:gd name="T61" fmla="*/ 265 h 400"/>
                <a:gd name="T62" fmla="*/ 354 w 400"/>
                <a:gd name="T63" fmla="*/ 26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54" y="265"/>
                  </a:moveTo>
                  <a:cubicBezTo>
                    <a:pt x="345" y="286"/>
                    <a:pt x="333" y="303"/>
                    <a:pt x="318" y="318"/>
                  </a:cubicBezTo>
                  <a:cubicBezTo>
                    <a:pt x="303" y="333"/>
                    <a:pt x="286" y="345"/>
                    <a:pt x="265" y="354"/>
                  </a:cubicBezTo>
                  <a:cubicBezTo>
                    <a:pt x="244" y="363"/>
                    <a:pt x="223" y="367"/>
                    <a:pt x="200" y="367"/>
                  </a:cubicBezTo>
                  <a:cubicBezTo>
                    <a:pt x="178" y="367"/>
                    <a:pt x="156" y="363"/>
                    <a:pt x="135" y="354"/>
                  </a:cubicBezTo>
                  <a:cubicBezTo>
                    <a:pt x="115" y="345"/>
                    <a:pt x="97" y="333"/>
                    <a:pt x="82" y="318"/>
                  </a:cubicBezTo>
                  <a:cubicBezTo>
                    <a:pt x="67" y="303"/>
                    <a:pt x="56" y="286"/>
                    <a:pt x="47" y="265"/>
                  </a:cubicBezTo>
                  <a:cubicBezTo>
                    <a:pt x="38" y="244"/>
                    <a:pt x="33" y="223"/>
                    <a:pt x="33" y="200"/>
                  </a:cubicBezTo>
                  <a:cubicBezTo>
                    <a:pt x="33" y="178"/>
                    <a:pt x="38" y="156"/>
                    <a:pt x="47" y="135"/>
                  </a:cubicBezTo>
                  <a:cubicBezTo>
                    <a:pt x="56" y="115"/>
                    <a:pt x="67" y="97"/>
                    <a:pt x="82" y="82"/>
                  </a:cubicBezTo>
                  <a:cubicBezTo>
                    <a:pt x="97" y="67"/>
                    <a:pt x="115" y="56"/>
                    <a:pt x="135" y="47"/>
                  </a:cubicBezTo>
                  <a:cubicBezTo>
                    <a:pt x="156" y="38"/>
                    <a:pt x="178" y="33"/>
                    <a:pt x="200" y="33"/>
                  </a:cubicBezTo>
                  <a:cubicBezTo>
                    <a:pt x="223" y="33"/>
                    <a:pt x="244" y="38"/>
                    <a:pt x="265" y="47"/>
                  </a:cubicBezTo>
                  <a:cubicBezTo>
                    <a:pt x="286" y="56"/>
                    <a:pt x="303" y="67"/>
                    <a:pt x="318" y="82"/>
                  </a:cubicBezTo>
                  <a:cubicBezTo>
                    <a:pt x="333" y="97"/>
                    <a:pt x="345" y="115"/>
                    <a:pt x="354" y="135"/>
                  </a:cubicBezTo>
                  <a:cubicBezTo>
                    <a:pt x="363" y="156"/>
                    <a:pt x="367" y="178"/>
                    <a:pt x="367" y="200"/>
                  </a:cubicBezTo>
                  <a:cubicBezTo>
                    <a:pt x="367" y="223"/>
                    <a:pt x="363" y="244"/>
                    <a:pt x="354" y="265"/>
                  </a:cubicBezTo>
                  <a:close/>
                  <a:moveTo>
                    <a:pt x="354" y="265"/>
                  </a:moveTo>
                  <a:cubicBezTo>
                    <a:pt x="354" y="265"/>
                    <a:pt x="354" y="265"/>
                    <a:pt x="354" y="2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477"/>
            <p:cNvSpPr>
              <a:spLocks noEditPoints="1"/>
            </p:cNvSpPr>
            <p:nvPr/>
          </p:nvSpPr>
          <p:spPr bwMode="auto">
            <a:xfrm>
              <a:off x="-998538" y="4237038"/>
              <a:ext cx="733425" cy="347663"/>
            </a:xfrm>
            <a:custGeom>
              <a:avLst/>
              <a:gdLst>
                <a:gd name="T0" fmla="*/ 157 w 194"/>
                <a:gd name="T1" fmla="*/ 19 h 92"/>
                <a:gd name="T2" fmla="*/ 97 w 194"/>
                <a:gd name="T3" fmla="*/ 0 h 92"/>
                <a:gd name="T4" fmla="*/ 38 w 194"/>
                <a:gd name="T5" fmla="*/ 19 h 92"/>
                <a:gd name="T6" fmla="*/ 2 w 194"/>
                <a:gd name="T7" fmla="*/ 70 h 92"/>
                <a:gd name="T8" fmla="*/ 3 w 194"/>
                <a:gd name="T9" fmla="*/ 83 h 92"/>
                <a:gd name="T10" fmla="*/ 13 w 194"/>
                <a:gd name="T11" fmla="*/ 91 h 92"/>
                <a:gd name="T12" fmla="*/ 25 w 194"/>
                <a:gd name="T13" fmla="*/ 90 h 92"/>
                <a:gd name="T14" fmla="*/ 34 w 194"/>
                <a:gd name="T15" fmla="*/ 80 h 92"/>
                <a:gd name="T16" fmla="*/ 58 w 194"/>
                <a:gd name="T17" fmla="*/ 46 h 92"/>
                <a:gd name="T18" fmla="*/ 97 w 194"/>
                <a:gd name="T19" fmla="*/ 33 h 92"/>
                <a:gd name="T20" fmla="*/ 137 w 194"/>
                <a:gd name="T21" fmla="*/ 46 h 92"/>
                <a:gd name="T22" fmla="*/ 161 w 194"/>
                <a:gd name="T23" fmla="*/ 80 h 92"/>
                <a:gd name="T24" fmla="*/ 169 w 194"/>
                <a:gd name="T25" fmla="*/ 90 h 92"/>
                <a:gd name="T26" fmla="*/ 182 w 194"/>
                <a:gd name="T27" fmla="*/ 91 h 92"/>
                <a:gd name="T28" fmla="*/ 192 w 194"/>
                <a:gd name="T29" fmla="*/ 83 h 92"/>
                <a:gd name="T30" fmla="*/ 193 w 194"/>
                <a:gd name="T31" fmla="*/ 70 h 92"/>
                <a:gd name="T32" fmla="*/ 157 w 194"/>
                <a:gd name="T33" fmla="*/ 19 h 92"/>
                <a:gd name="T34" fmla="*/ 157 w 194"/>
                <a:gd name="T35" fmla="*/ 19 h 92"/>
                <a:gd name="T36" fmla="*/ 157 w 194"/>
                <a:gd name="T37"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4" h="92">
                  <a:moveTo>
                    <a:pt x="157" y="19"/>
                  </a:moveTo>
                  <a:cubicBezTo>
                    <a:pt x="139" y="6"/>
                    <a:pt x="119" y="0"/>
                    <a:pt x="97" y="0"/>
                  </a:cubicBezTo>
                  <a:cubicBezTo>
                    <a:pt x="75" y="0"/>
                    <a:pt x="55" y="6"/>
                    <a:pt x="38" y="19"/>
                  </a:cubicBezTo>
                  <a:cubicBezTo>
                    <a:pt x="20" y="32"/>
                    <a:pt x="8" y="49"/>
                    <a:pt x="2" y="70"/>
                  </a:cubicBezTo>
                  <a:cubicBezTo>
                    <a:pt x="0" y="74"/>
                    <a:pt x="1" y="79"/>
                    <a:pt x="3" y="83"/>
                  </a:cubicBezTo>
                  <a:cubicBezTo>
                    <a:pt x="5" y="87"/>
                    <a:pt x="8" y="90"/>
                    <a:pt x="13" y="91"/>
                  </a:cubicBezTo>
                  <a:cubicBezTo>
                    <a:pt x="17" y="92"/>
                    <a:pt x="21" y="92"/>
                    <a:pt x="25" y="90"/>
                  </a:cubicBezTo>
                  <a:cubicBezTo>
                    <a:pt x="29" y="88"/>
                    <a:pt x="32" y="84"/>
                    <a:pt x="34" y="80"/>
                  </a:cubicBezTo>
                  <a:cubicBezTo>
                    <a:pt x="38" y="66"/>
                    <a:pt x="46" y="55"/>
                    <a:pt x="58" y="46"/>
                  </a:cubicBezTo>
                  <a:cubicBezTo>
                    <a:pt x="69" y="38"/>
                    <a:pt x="83" y="33"/>
                    <a:pt x="97" y="33"/>
                  </a:cubicBezTo>
                  <a:cubicBezTo>
                    <a:pt x="112" y="33"/>
                    <a:pt x="125" y="38"/>
                    <a:pt x="137" y="46"/>
                  </a:cubicBezTo>
                  <a:cubicBezTo>
                    <a:pt x="148" y="55"/>
                    <a:pt x="157" y="66"/>
                    <a:pt x="161" y="80"/>
                  </a:cubicBezTo>
                  <a:cubicBezTo>
                    <a:pt x="162" y="84"/>
                    <a:pt x="165" y="88"/>
                    <a:pt x="169" y="90"/>
                  </a:cubicBezTo>
                  <a:cubicBezTo>
                    <a:pt x="173" y="92"/>
                    <a:pt x="178" y="92"/>
                    <a:pt x="182" y="91"/>
                  </a:cubicBezTo>
                  <a:cubicBezTo>
                    <a:pt x="186" y="90"/>
                    <a:pt x="190" y="87"/>
                    <a:pt x="192" y="83"/>
                  </a:cubicBezTo>
                  <a:cubicBezTo>
                    <a:pt x="194" y="79"/>
                    <a:pt x="194" y="74"/>
                    <a:pt x="193" y="70"/>
                  </a:cubicBezTo>
                  <a:cubicBezTo>
                    <a:pt x="186" y="49"/>
                    <a:pt x="174" y="32"/>
                    <a:pt x="157" y="19"/>
                  </a:cubicBezTo>
                  <a:close/>
                  <a:moveTo>
                    <a:pt x="157" y="19"/>
                  </a:moveTo>
                  <a:cubicBezTo>
                    <a:pt x="157" y="19"/>
                    <a:pt x="157" y="19"/>
                    <a:pt x="157"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478"/>
            <p:cNvSpPr>
              <a:spLocks noEditPoints="1"/>
            </p:cNvSpPr>
            <p:nvPr/>
          </p:nvSpPr>
          <p:spPr bwMode="auto">
            <a:xfrm>
              <a:off x="-1009650" y="3794125"/>
              <a:ext cx="254000" cy="254000"/>
            </a:xfrm>
            <a:custGeom>
              <a:avLst/>
              <a:gdLst>
                <a:gd name="T0" fmla="*/ 33 w 67"/>
                <a:gd name="T1" fmla="*/ 67 h 67"/>
                <a:gd name="T2" fmla="*/ 57 w 67"/>
                <a:gd name="T3" fmla="*/ 57 h 67"/>
                <a:gd name="T4" fmla="*/ 67 w 67"/>
                <a:gd name="T5" fmla="*/ 33 h 67"/>
                <a:gd name="T6" fmla="*/ 57 w 67"/>
                <a:gd name="T7" fmla="*/ 10 h 67"/>
                <a:gd name="T8" fmla="*/ 33 w 67"/>
                <a:gd name="T9" fmla="*/ 0 h 67"/>
                <a:gd name="T10" fmla="*/ 10 w 67"/>
                <a:gd name="T11" fmla="*/ 10 h 67"/>
                <a:gd name="T12" fmla="*/ 0 w 67"/>
                <a:gd name="T13" fmla="*/ 33 h 67"/>
                <a:gd name="T14" fmla="*/ 10 w 67"/>
                <a:gd name="T15" fmla="*/ 57 h 67"/>
                <a:gd name="T16" fmla="*/ 33 w 67"/>
                <a:gd name="T17" fmla="*/ 67 h 67"/>
                <a:gd name="T18" fmla="*/ 33 w 67"/>
                <a:gd name="T19" fmla="*/ 67 h 67"/>
                <a:gd name="T20" fmla="*/ 33 w 67"/>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7">
                  <a:moveTo>
                    <a:pt x="33" y="67"/>
                  </a:moveTo>
                  <a:cubicBezTo>
                    <a:pt x="43" y="67"/>
                    <a:pt x="51" y="64"/>
                    <a:pt x="57" y="57"/>
                  </a:cubicBezTo>
                  <a:cubicBezTo>
                    <a:pt x="64" y="51"/>
                    <a:pt x="67" y="43"/>
                    <a:pt x="67" y="33"/>
                  </a:cubicBezTo>
                  <a:cubicBezTo>
                    <a:pt x="67" y="24"/>
                    <a:pt x="64" y="16"/>
                    <a:pt x="57" y="10"/>
                  </a:cubicBezTo>
                  <a:cubicBezTo>
                    <a:pt x="51" y="3"/>
                    <a:pt x="43" y="0"/>
                    <a:pt x="33" y="0"/>
                  </a:cubicBezTo>
                  <a:cubicBezTo>
                    <a:pt x="24" y="0"/>
                    <a:pt x="16" y="3"/>
                    <a:pt x="10" y="10"/>
                  </a:cubicBezTo>
                  <a:cubicBezTo>
                    <a:pt x="3" y="16"/>
                    <a:pt x="0" y="24"/>
                    <a:pt x="0" y="33"/>
                  </a:cubicBezTo>
                  <a:cubicBezTo>
                    <a:pt x="0" y="43"/>
                    <a:pt x="3" y="51"/>
                    <a:pt x="10" y="57"/>
                  </a:cubicBezTo>
                  <a:cubicBezTo>
                    <a:pt x="16" y="64"/>
                    <a:pt x="24" y="67"/>
                    <a:pt x="33" y="67"/>
                  </a:cubicBezTo>
                  <a:close/>
                  <a:moveTo>
                    <a:pt x="33" y="67"/>
                  </a:moveTo>
                  <a:cubicBezTo>
                    <a:pt x="33" y="67"/>
                    <a:pt x="33" y="67"/>
                    <a:pt x="33" y="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479"/>
            <p:cNvSpPr>
              <a:spLocks noEditPoints="1"/>
            </p:cNvSpPr>
            <p:nvPr/>
          </p:nvSpPr>
          <p:spPr bwMode="auto">
            <a:xfrm>
              <a:off x="-503238" y="3794125"/>
              <a:ext cx="249238" cy="254000"/>
            </a:xfrm>
            <a:custGeom>
              <a:avLst/>
              <a:gdLst>
                <a:gd name="T0" fmla="*/ 33 w 66"/>
                <a:gd name="T1" fmla="*/ 0 h 67"/>
                <a:gd name="T2" fmla="*/ 9 w 66"/>
                <a:gd name="T3" fmla="*/ 10 h 67"/>
                <a:gd name="T4" fmla="*/ 0 w 66"/>
                <a:gd name="T5" fmla="*/ 33 h 67"/>
                <a:gd name="T6" fmla="*/ 9 w 66"/>
                <a:gd name="T7" fmla="*/ 57 h 67"/>
                <a:gd name="T8" fmla="*/ 33 w 66"/>
                <a:gd name="T9" fmla="*/ 67 h 67"/>
                <a:gd name="T10" fmla="*/ 57 w 66"/>
                <a:gd name="T11" fmla="*/ 57 h 67"/>
                <a:gd name="T12" fmla="*/ 66 w 66"/>
                <a:gd name="T13" fmla="*/ 33 h 67"/>
                <a:gd name="T14" fmla="*/ 57 w 66"/>
                <a:gd name="T15" fmla="*/ 10 h 67"/>
                <a:gd name="T16" fmla="*/ 33 w 66"/>
                <a:gd name="T17" fmla="*/ 0 h 67"/>
                <a:gd name="T18" fmla="*/ 33 w 66"/>
                <a:gd name="T19" fmla="*/ 0 h 67"/>
                <a:gd name="T20" fmla="*/ 33 w 66"/>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67">
                  <a:moveTo>
                    <a:pt x="33" y="0"/>
                  </a:moveTo>
                  <a:cubicBezTo>
                    <a:pt x="24" y="0"/>
                    <a:pt x="16" y="3"/>
                    <a:pt x="9" y="10"/>
                  </a:cubicBezTo>
                  <a:cubicBezTo>
                    <a:pt x="3" y="16"/>
                    <a:pt x="0" y="24"/>
                    <a:pt x="0" y="33"/>
                  </a:cubicBezTo>
                  <a:cubicBezTo>
                    <a:pt x="0" y="43"/>
                    <a:pt x="3" y="51"/>
                    <a:pt x="9" y="57"/>
                  </a:cubicBezTo>
                  <a:cubicBezTo>
                    <a:pt x="16" y="64"/>
                    <a:pt x="24" y="67"/>
                    <a:pt x="33" y="67"/>
                  </a:cubicBezTo>
                  <a:cubicBezTo>
                    <a:pt x="42" y="67"/>
                    <a:pt x="50" y="64"/>
                    <a:pt x="57" y="57"/>
                  </a:cubicBezTo>
                  <a:cubicBezTo>
                    <a:pt x="63" y="51"/>
                    <a:pt x="66" y="43"/>
                    <a:pt x="66" y="33"/>
                  </a:cubicBezTo>
                  <a:cubicBezTo>
                    <a:pt x="66" y="24"/>
                    <a:pt x="63" y="16"/>
                    <a:pt x="57" y="10"/>
                  </a:cubicBezTo>
                  <a:cubicBezTo>
                    <a:pt x="50" y="3"/>
                    <a:pt x="42" y="0"/>
                    <a:pt x="33" y="0"/>
                  </a:cubicBezTo>
                  <a:close/>
                  <a:moveTo>
                    <a:pt x="33" y="0"/>
                  </a:moveTo>
                  <a:cubicBezTo>
                    <a:pt x="33" y="0"/>
                    <a:pt x="33" y="0"/>
                    <a:pt x="3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4" name="Freeform 483"/>
          <p:cNvSpPr>
            <a:spLocks noEditPoints="1"/>
          </p:cNvSpPr>
          <p:nvPr/>
        </p:nvSpPr>
        <p:spPr bwMode="auto">
          <a:xfrm>
            <a:off x="10849250" y="8667973"/>
            <a:ext cx="613390" cy="581045"/>
          </a:xfrm>
          <a:custGeom>
            <a:avLst/>
            <a:gdLst>
              <a:gd name="T0" fmla="*/ 382 w 439"/>
              <a:gd name="T1" fmla="*/ 290 h 415"/>
              <a:gd name="T2" fmla="*/ 392 w 439"/>
              <a:gd name="T3" fmla="*/ 301 h 415"/>
              <a:gd name="T4" fmla="*/ 401 w 439"/>
              <a:gd name="T5" fmla="*/ 309 h 415"/>
              <a:gd name="T6" fmla="*/ 409 w 439"/>
              <a:gd name="T7" fmla="*/ 314 h 415"/>
              <a:gd name="T8" fmla="*/ 426 w 439"/>
              <a:gd name="T9" fmla="*/ 301 h 415"/>
              <a:gd name="T10" fmla="*/ 439 w 439"/>
              <a:gd name="T11" fmla="*/ 284 h 415"/>
              <a:gd name="T12" fmla="*/ 431 w 439"/>
              <a:gd name="T13" fmla="*/ 273 h 415"/>
              <a:gd name="T14" fmla="*/ 412 w 439"/>
              <a:gd name="T15" fmla="*/ 253 h 415"/>
              <a:gd name="T16" fmla="*/ 390 w 439"/>
              <a:gd name="T17" fmla="*/ 230 h 415"/>
              <a:gd name="T18" fmla="*/ 368 w 439"/>
              <a:gd name="T19" fmla="*/ 209 h 415"/>
              <a:gd name="T20" fmla="*/ 356 w 439"/>
              <a:gd name="T21" fmla="*/ 198 h 415"/>
              <a:gd name="T22" fmla="*/ 350 w 439"/>
              <a:gd name="T23" fmla="*/ 195 h 415"/>
              <a:gd name="T24" fmla="*/ 333 w 439"/>
              <a:gd name="T25" fmla="*/ 208 h 415"/>
              <a:gd name="T26" fmla="*/ 320 w 439"/>
              <a:gd name="T27" fmla="*/ 225 h 415"/>
              <a:gd name="T28" fmla="*/ 325 w 439"/>
              <a:gd name="T29" fmla="*/ 233 h 415"/>
              <a:gd name="T30" fmla="*/ 333 w 439"/>
              <a:gd name="T31" fmla="*/ 242 h 415"/>
              <a:gd name="T32" fmla="*/ 344 w 439"/>
              <a:gd name="T33" fmla="*/ 252 h 415"/>
              <a:gd name="T34" fmla="*/ 350 w 439"/>
              <a:gd name="T35" fmla="*/ 259 h 415"/>
              <a:gd name="T36" fmla="*/ 325 w 439"/>
              <a:gd name="T37" fmla="*/ 284 h 415"/>
              <a:gd name="T38" fmla="*/ 233 w 439"/>
              <a:gd name="T39" fmla="*/ 191 h 415"/>
              <a:gd name="T40" fmla="*/ 267 w 439"/>
              <a:gd name="T41" fmla="*/ 96 h 415"/>
              <a:gd name="T42" fmla="*/ 240 w 439"/>
              <a:gd name="T43" fmla="*/ 27 h 415"/>
              <a:gd name="T44" fmla="*/ 171 w 439"/>
              <a:gd name="T45" fmla="*/ 0 h 415"/>
              <a:gd name="T46" fmla="*/ 89 w 439"/>
              <a:gd name="T47" fmla="*/ 25 h 415"/>
              <a:gd name="T48" fmla="*/ 25 w 439"/>
              <a:gd name="T49" fmla="*/ 89 h 415"/>
              <a:gd name="T50" fmla="*/ 0 w 439"/>
              <a:gd name="T51" fmla="*/ 171 h 415"/>
              <a:gd name="T52" fmla="*/ 27 w 439"/>
              <a:gd name="T53" fmla="*/ 240 h 415"/>
              <a:gd name="T54" fmla="*/ 96 w 439"/>
              <a:gd name="T55" fmla="*/ 267 h 415"/>
              <a:gd name="T56" fmla="*/ 191 w 439"/>
              <a:gd name="T57" fmla="*/ 233 h 415"/>
              <a:gd name="T58" fmla="*/ 366 w 439"/>
              <a:gd name="T59" fmla="*/ 408 h 415"/>
              <a:gd name="T60" fmla="*/ 384 w 439"/>
              <a:gd name="T61" fmla="*/ 415 h 415"/>
              <a:gd name="T62" fmla="*/ 405 w 439"/>
              <a:gd name="T63" fmla="*/ 405 h 415"/>
              <a:gd name="T64" fmla="*/ 415 w 439"/>
              <a:gd name="T65" fmla="*/ 384 h 415"/>
              <a:gd name="T66" fmla="*/ 408 w 439"/>
              <a:gd name="T67" fmla="*/ 366 h 415"/>
              <a:gd name="T68" fmla="*/ 350 w 439"/>
              <a:gd name="T69" fmla="*/ 309 h 415"/>
              <a:gd name="T70" fmla="*/ 375 w 439"/>
              <a:gd name="T71" fmla="*/ 284 h 415"/>
              <a:gd name="T72" fmla="*/ 382 w 439"/>
              <a:gd name="T73" fmla="*/ 290 h 415"/>
              <a:gd name="T74" fmla="*/ 202 w 439"/>
              <a:gd name="T75" fmla="*/ 136 h 415"/>
              <a:gd name="T76" fmla="*/ 167 w 439"/>
              <a:gd name="T77" fmla="*/ 150 h 415"/>
              <a:gd name="T78" fmla="*/ 145 w 439"/>
              <a:gd name="T79" fmla="*/ 145 h 415"/>
              <a:gd name="T80" fmla="*/ 150 w 439"/>
              <a:gd name="T81" fmla="*/ 167 h 415"/>
              <a:gd name="T82" fmla="*/ 136 w 439"/>
              <a:gd name="T83" fmla="*/ 202 h 415"/>
              <a:gd name="T84" fmla="*/ 100 w 439"/>
              <a:gd name="T85" fmla="*/ 217 h 415"/>
              <a:gd name="T86" fmla="*/ 65 w 439"/>
              <a:gd name="T87" fmla="*/ 202 h 415"/>
              <a:gd name="T88" fmla="*/ 50 w 439"/>
              <a:gd name="T89" fmla="*/ 167 h 415"/>
              <a:gd name="T90" fmla="*/ 65 w 439"/>
              <a:gd name="T91" fmla="*/ 131 h 415"/>
              <a:gd name="T92" fmla="*/ 100 w 439"/>
              <a:gd name="T93" fmla="*/ 117 h 415"/>
              <a:gd name="T94" fmla="*/ 122 w 439"/>
              <a:gd name="T95" fmla="*/ 122 h 415"/>
              <a:gd name="T96" fmla="*/ 117 w 439"/>
              <a:gd name="T97" fmla="*/ 100 h 415"/>
              <a:gd name="T98" fmla="*/ 131 w 439"/>
              <a:gd name="T99" fmla="*/ 65 h 415"/>
              <a:gd name="T100" fmla="*/ 167 w 439"/>
              <a:gd name="T101" fmla="*/ 50 h 415"/>
              <a:gd name="T102" fmla="*/ 202 w 439"/>
              <a:gd name="T103" fmla="*/ 65 h 415"/>
              <a:gd name="T104" fmla="*/ 217 w 439"/>
              <a:gd name="T105" fmla="*/ 100 h 415"/>
              <a:gd name="T106" fmla="*/ 202 w 439"/>
              <a:gd name="T107" fmla="*/ 136 h 415"/>
              <a:gd name="T108" fmla="*/ 202 w 439"/>
              <a:gd name="T109" fmla="*/ 136 h 415"/>
              <a:gd name="T110" fmla="*/ 202 w 439"/>
              <a:gd name="T111" fmla="*/ 136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9" h="415">
                <a:moveTo>
                  <a:pt x="382" y="290"/>
                </a:moveTo>
                <a:cubicBezTo>
                  <a:pt x="386" y="294"/>
                  <a:pt x="389" y="298"/>
                  <a:pt x="392" y="301"/>
                </a:cubicBezTo>
                <a:cubicBezTo>
                  <a:pt x="395" y="304"/>
                  <a:pt x="398" y="307"/>
                  <a:pt x="401" y="309"/>
                </a:cubicBezTo>
                <a:cubicBezTo>
                  <a:pt x="405" y="312"/>
                  <a:pt x="407" y="314"/>
                  <a:pt x="409" y="314"/>
                </a:cubicBezTo>
                <a:cubicBezTo>
                  <a:pt x="412" y="314"/>
                  <a:pt x="418" y="309"/>
                  <a:pt x="426" y="301"/>
                </a:cubicBezTo>
                <a:cubicBezTo>
                  <a:pt x="435" y="292"/>
                  <a:pt x="439" y="287"/>
                  <a:pt x="439" y="284"/>
                </a:cubicBezTo>
                <a:cubicBezTo>
                  <a:pt x="439" y="282"/>
                  <a:pt x="436" y="279"/>
                  <a:pt x="431" y="273"/>
                </a:cubicBezTo>
                <a:cubicBezTo>
                  <a:pt x="426" y="267"/>
                  <a:pt x="420" y="260"/>
                  <a:pt x="412" y="253"/>
                </a:cubicBezTo>
                <a:cubicBezTo>
                  <a:pt x="405" y="245"/>
                  <a:pt x="397" y="237"/>
                  <a:pt x="390" y="230"/>
                </a:cubicBezTo>
                <a:cubicBezTo>
                  <a:pt x="382" y="223"/>
                  <a:pt x="375" y="216"/>
                  <a:pt x="368" y="209"/>
                </a:cubicBezTo>
                <a:cubicBezTo>
                  <a:pt x="361" y="203"/>
                  <a:pt x="357" y="199"/>
                  <a:pt x="356" y="198"/>
                </a:cubicBezTo>
                <a:cubicBezTo>
                  <a:pt x="355" y="196"/>
                  <a:pt x="353" y="195"/>
                  <a:pt x="350" y="195"/>
                </a:cubicBezTo>
                <a:cubicBezTo>
                  <a:pt x="347" y="195"/>
                  <a:pt x="342" y="200"/>
                  <a:pt x="333" y="208"/>
                </a:cubicBezTo>
                <a:cubicBezTo>
                  <a:pt x="325" y="217"/>
                  <a:pt x="320" y="222"/>
                  <a:pt x="320" y="225"/>
                </a:cubicBezTo>
                <a:cubicBezTo>
                  <a:pt x="320" y="227"/>
                  <a:pt x="322" y="229"/>
                  <a:pt x="325" y="233"/>
                </a:cubicBezTo>
                <a:cubicBezTo>
                  <a:pt x="327" y="236"/>
                  <a:pt x="330" y="239"/>
                  <a:pt x="333" y="242"/>
                </a:cubicBezTo>
                <a:cubicBezTo>
                  <a:pt x="336" y="245"/>
                  <a:pt x="340" y="248"/>
                  <a:pt x="344" y="252"/>
                </a:cubicBezTo>
                <a:cubicBezTo>
                  <a:pt x="348" y="256"/>
                  <a:pt x="350" y="258"/>
                  <a:pt x="350" y="259"/>
                </a:cubicBezTo>
                <a:cubicBezTo>
                  <a:pt x="325" y="284"/>
                  <a:pt x="325" y="284"/>
                  <a:pt x="325" y="284"/>
                </a:cubicBezTo>
                <a:cubicBezTo>
                  <a:pt x="233" y="191"/>
                  <a:pt x="233" y="191"/>
                  <a:pt x="233" y="191"/>
                </a:cubicBezTo>
                <a:cubicBezTo>
                  <a:pt x="256" y="161"/>
                  <a:pt x="267" y="129"/>
                  <a:pt x="267" y="96"/>
                </a:cubicBezTo>
                <a:cubicBezTo>
                  <a:pt x="267" y="68"/>
                  <a:pt x="258" y="45"/>
                  <a:pt x="240" y="27"/>
                </a:cubicBezTo>
                <a:cubicBezTo>
                  <a:pt x="222" y="9"/>
                  <a:pt x="199" y="0"/>
                  <a:pt x="171" y="0"/>
                </a:cubicBezTo>
                <a:cubicBezTo>
                  <a:pt x="143" y="0"/>
                  <a:pt x="116" y="8"/>
                  <a:pt x="89" y="25"/>
                </a:cubicBezTo>
                <a:cubicBezTo>
                  <a:pt x="63" y="41"/>
                  <a:pt x="41" y="63"/>
                  <a:pt x="25" y="89"/>
                </a:cubicBezTo>
                <a:cubicBezTo>
                  <a:pt x="8" y="116"/>
                  <a:pt x="0" y="143"/>
                  <a:pt x="0" y="171"/>
                </a:cubicBezTo>
                <a:cubicBezTo>
                  <a:pt x="0" y="199"/>
                  <a:pt x="9" y="222"/>
                  <a:pt x="27" y="240"/>
                </a:cubicBezTo>
                <a:cubicBezTo>
                  <a:pt x="45" y="258"/>
                  <a:pt x="68" y="267"/>
                  <a:pt x="96" y="267"/>
                </a:cubicBezTo>
                <a:cubicBezTo>
                  <a:pt x="129" y="267"/>
                  <a:pt x="161" y="256"/>
                  <a:pt x="191" y="233"/>
                </a:cubicBezTo>
                <a:cubicBezTo>
                  <a:pt x="366" y="408"/>
                  <a:pt x="366" y="408"/>
                  <a:pt x="366" y="408"/>
                </a:cubicBezTo>
                <a:cubicBezTo>
                  <a:pt x="371" y="413"/>
                  <a:pt x="377" y="415"/>
                  <a:pt x="384" y="415"/>
                </a:cubicBezTo>
                <a:cubicBezTo>
                  <a:pt x="391" y="415"/>
                  <a:pt x="398" y="412"/>
                  <a:pt x="405" y="405"/>
                </a:cubicBezTo>
                <a:cubicBezTo>
                  <a:pt x="412" y="398"/>
                  <a:pt x="415" y="391"/>
                  <a:pt x="415" y="384"/>
                </a:cubicBezTo>
                <a:cubicBezTo>
                  <a:pt x="415" y="377"/>
                  <a:pt x="413" y="371"/>
                  <a:pt x="408" y="366"/>
                </a:cubicBezTo>
                <a:cubicBezTo>
                  <a:pt x="350" y="309"/>
                  <a:pt x="350" y="309"/>
                  <a:pt x="350" y="309"/>
                </a:cubicBezTo>
                <a:cubicBezTo>
                  <a:pt x="375" y="284"/>
                  <a:pt x="375" y="284"/>
                  <a:pt x="375" y="284"/>
                </a:cubicBezTo>
                <a:cubicBezTo>
                  <a:pt x="376" y="284"/>
                  <a:pt x="378" y="286"/>
                  <a:pt x="382" y="290"/>
                </a:cubicBezTo>
                <a:close/>
                <a:moveTo>
                  <a:pt x="202" y="136"/>
                </a:moveTo>
                <a:cubicBezTo>
                  <a:pt x="193" y="145"/>
                  <a:pt x="181" y="150"/>
                  <a:pt x="167" y="150"/>
                </a:cubicBezTo>
                <a:cubicBezTo>
                  <a:pt x="160" y="150"/>
                  <a:pt x="152" y="149"/>
                  <a:pt x="145" y="145"/>
                </a:cubicBezTo>
                <a:cubicBezTo>
                  <a:pt x="149" y="152"/>
                  <a:pt x="150" y="160"/>
                  <a:pt x="150" y="167"/>
                </a:cubicBezTo>
                <a:cubicBezTo>
                  <a:pt x="150" y="181"/>
                  <a:pt x="145" y="193"/>
                  <a:pt x="136" y="202"/>
                </a:cubicBezTo>
                <a:cubicBezTo>
                  <a:pt x="126" y="212"/>
                  <a:pt x="114" y="217"/>
                  <a:pt x="100" y="217"/>
                </a:cubicBezTo>
                <a:cubicBezTo>
                  <a:pt x="86" y="217"/>
                  <a:pt x="74" y="212"/>
                  <a:pt x="65" y="202"/>
                </a:cubicBezTo>
                <a:cubicBezTo>
                  <a:pt x="55" y="193"/>
                  <a:pt x="50" y="181"/>
                  <a:pt x="50" y="167"/>
                </a:cubicBezTo>
                <a:cubicBezTo>
                  <a:pt x="50" y="153"/>
                  <a:pt x="55" y="141"/>
                  <a:pt x="65" y="131"/>
                </a:cubicBezTo>
                <a:cubicBezTo>
                  <a:pt x="74" y="122"/>
                  <a:pt x="86" y="117"/>
                  <a:pt x="100" y="117"/>
                </a:cubicBezTo>
                <a:cubicBezTo>
                  <a:pt x="107" y="117"/>
                  <a:pt x="115" y="118"/>
                  <a:pt x="122" y="122"/>
                </a:cubicBezTo>
                <a:cubicBezTo>
                  <a:pt x="118" y="115"/>
                  <a:pt x="117" y="107"/>
                  <a:pt x="117" y="100"/>
                </a:cubicBezTo>
                <a:cubicBezTo>
                  <a:pt x="117" y="86"/>
                  <a:pt x="122" y="74"/>
                  <a:pt x="131" y="65"/>
                </a:cubicBezTo>
                <a:cubicBezTo>
                  <a:pt x="141" y="55"/>
                  <a:pt x="153" y="50"/>
                  <a:pt x="167" y="50"/>
                </a:cubicBezTo>
                <a:cubicBezTo>
                  <a:pt x="181" y="50"/>
                  <a:pt x="193" y="55"/>
                  <a:pt x="202" y="65"/>
                </a:cubicBezTo>
                <a:cubicBezTo>
                  <a:pt x="212" y="74"/>
                  <a:pt x="217" y="86"/>
                  <a:pt x="217" y="100"/>
                </a:cubicBezTo>
                <a:cubicBezTo>
                  <a:pt x="217" y="114"/>
                  <a:pt x="212" y="126"/>
                  <a:pt x="202" y="136"/>
                </a:cubicBezTo>
                <a:close/>
                <a:moveTo>
                  <a:pt x="202" y="136"/>
                </a:moveTo>
                <a:cubicBezTo>
                  <a:pt x="202" y="136"/>
                  <a:pt x="202" y="136"/>
                  <a:pt x="202" y="1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487"/>
          <p:cNvSpPr>
            <a:spLocks noEditPoints="1"/>
          </p:cNvSpPr>
          <p:nvPr/>
        </p:nvSpPr>
        <p:spPr bwMode="auto">
          <a:xfrm>
            <a:off x="9686328" y="3144276"/>
            <a:ext cx="475488" cy="475488"/>
          </a:xfrm>
          <a:custGeom>
            <a:avLst/>
            <a:gdLst>
              <a:gd name="T0" fmla="*/ 226 w 310"/>
              <a:gd name="T1" fmla="*/ 155 h 310"/>
              <a:gd name="T2" fmla="*/ 302 w 310"/>
              <a:gd name="T3" fmla="*/ 78 h 310"/>
              <a:gd name="T4" fmla="*/ 310 w 310"/>
              <a:gd name="T5" fmla="*/ 60 h 310"/>
              <a:gd name="T6" fmla="*/ 302 w 310"/>
              <a:gd name="T7" fmla="*/ 43 h 310"/>
              <a:gd name="T8" fmla="*/ 267 w 310"/>
              <a:gd name="T9" fmla="*/ 7 h 310"/>
              <a:gd name="T10" fmla="*/ 249 w 310"/>
              <a:gd name="T11" fmla="*/ 0 h 310"/>
              <a:gd name="T12" fmla="*/ 232 w 310"/>
              <a:gd name="T13" fmla="*/ 7 h 310"/>
              <a:gd name="T14" fmla="*/ 155 w 310"/>
              <a:gd name="T15" fmla="*/ 84 h 310"/>
              <a:gd name="T16" fmla="*/ 78 w 310"/>
              <a:gd name="T17" fmla="*/ 7 h 310"/>
              <a:gd name="T18" fmla="*/ 60 w 310"/>
              <a:gd name="T19" fmla="*/ 0 h 310"/>
              <a:gd name="T20" fmla="*/ 43 w 310"/>
              <a:gd name="T21" fmla="*/ 7 h 310"/>
              <a:gd name="T22" fmla="*/ 7 w 310"/>
              <a:gd name="T23" fmla="*/ 43 h 310"/>
              <a:gd name="T24" fmla="*/ 0 w 310"/>
              <a:gd name="T25" fmla="*/ 60 h 310"/>
              <a:gd name="T26" fmla="*/ 7 w 310"/>
              <a:gd name="T27" fmla="*/ 78 h 310"/>
              <a:gd name="T28" fmla="*/ 84 w 310"/>
              <a:gd name="T29" fmla="*/ 155 h 310"/>
              <a:gd name="T30" fmla="*/ 7 w 310"/>
              <a:gd name="T31" fmla="*/ 232 h 310"/>
              <a:gd name="T32" fmla="*/ 0 w 310"/>
              <a:gd name="T33" fmla="*/ 249 h 310"/>
              <a:gd name="T34" fmla="*/ 7 w 310"/>
              <a:gd name="T35" fmla="*/ 267 h 310"/>
              <a:gd name="T36" fmla="*/ 43 w 310"/>
              <a:gd name="T37" fmla="*/ 302 h 310"/>
              <a:gd name="T38" fmla="*/ 60 w 310"/>
              <a:gd name="T39" fmla="*/ 310 h 310"/>
              <a:gd name="T40" fmla="*/ 78 w 310"/>
              <a:gd name="T41" fmla="*/ 302 h 310"/>
              <a:gd name="T42" fmla="*/ 155 w 310"/>
              <a:gd name="T43" fmla="*/ 226 h 310"/>
              <a:gd name="T44" fmla="*/ 232 w 310"/>
              <a:gd name="T45" fmla="*/ 302 h 310"/>
              <a:gd name="T46" fmla="*/ 249 w 310"/>
              <a:gd name="T47" fmla="*/ 310 h 310"/>
              <a:gd name="T48" fmla="*/ 267 w 310"/>
              <a:gd name="T49" fmla="*/ 302 h 310"/>
              <a:gd name="T50" fmla="*/ 302 w 310"/>
              <a:gd name="T51" fmla="*/ 267 h 310"/>
              <a:gd name="T52" fmla="*/ 310 w 310"/>
              <a:gd name="T53" fmla="*/ 249 h 310"/>
              <a:gd name="T54" fmla="*/ 302 w 310"/>
              <a:gd name="T55" fmla="*/ 232 h 310"/>
              <a:gd name="T56" fmla="*/ 226 w 310"/>
              <a:gd name="T57" fmla="*/ 155 h 310"/>
              <a:gd name="T58" fmla="*/ 226 w 310"/>
              <a:gd name="T59" fmla="*/ 155 h 310"/>
              <a:gd name="T60" fmla="*/ 226 w 310"/>
              <a:gd name="T61" fmla="*/ 15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10">
                <a:moveTo>
                  <a:pt x="226" y="155"/>
                </a:moveTo>
                <a:cubicBezTo>
                  <a:pt x="302" y="78"/>
                  <a:pt x="302" y="78"/>
                  <a:pt x="302" y="78"/>
                </a:cubicBezTo>
                <a:cubicBezTo>
                  <a:pt x="307" y="73"/>
                  <a:pt x="310" y="67"/>
                  <a:pt x="310" y="60"/>
                </a:cubicBezTo>
                <a:cubicBezTo>
                  <a:pt x="310" y="54"/>
                  <a:pt x="307" y="48"/>
                  <a:pt x="302" y="43"/>
                </a:cubicBezTo>
                <a:cubicBezTo>
                  <a:pt x="267" y="7"/>
                  <a:pt x="267" y="7"/>
                  <a:pt x="267" y="7"/>
                </a:cubicBezTo>
                <a:cubicBezTo>
                  <a:pt x="262" y="2"/>
                  <a:pt x="256" y="0"/>
                  <a:pt x="249" y="0"/>
                </a:cubicBezTo>
                <a:cubicBezTo>
                  <a:pt x="242" y="0"/>
                  <a:pt x="236" y="2"/>
                  <a:pt x="232" y="7"/>
                </a:cubicBezTo>
                <a:cubicBezTo>
                  <a:pt x="155" y="84"/>
                  <a:pt x="155" y="84"/>
                  <a:pt x="155" y="84"/>
                </a:cubicBezTo>
                <a:cubicBezTo>
                  <a:pt x="78" y="7"/>
                  <a:pt x="78" y="7"/>
                  <a:pt x="78" y="7"/>
                </a:cubicBezTo>
                <a:cubicBezTo>
                  <a:pt x="73" y="2"/>
                  <a:pt x="67" y="0"/>
                  <a:pt x="60" y="0"/>
                </a:cubicBezTo>
                <a:cubicBezTo>
                  <a:pt x="54" y="0"/>
                  <a:pt x="48" y="2"/>
                  <a:pt x="43" y="7"/>
                </a:cubicBezTo>
                <a:cubicBezTo>
                  <a:pt x="7" y="43"/>
                  <a:pt x="7" y="43"/>
                  <a:pt x="7" y="43"/>
                </a:cubicBezTo>
                <a:cubicBezTo>
                  <a:pt x="2" y="48"/>
                  <a:pt x="0" y="54"/>
                  <a:pt x="0" y="60"/>
                </a:cubicBezTo>
                <a:cubicBezTo>
                  <a:pt x="0" y="67"/>
                  <a:pt x="2" y="73"/>
                  <a:pt x="7" y="78"/>
                </a:cubicBezTo>
                <a:cubicBezTo>
                  <a:pt x="84" y="155"/>
                  <a:pt x="84" y="155"/>
                  <a:pt x="84" y="155"/>
                </a:cubicBezTo>
                <a:cubicBezTo>
                  <a:pt x="7" y="232"/>
                  <a:pt x="7" y="232"/>
                  <a:pt x="7" y="232"/>
                </a:cubicBezTo>
                <a:cubicBezTo>
                  <a:pt x="2" y="236"/>
                  <a:pt x="0" y="242"/>
                  <a:pt x="0" y="249"/>
                </a:cubicBezTo>
                <a:cubicBezTo>
                  <a:pt x="0" y="256"/>
                  <a:pt x="2" y="262"/>
                  <a:pt x="7" y="267"/>
                </a:cubicBezTo>
                <a:cubicBezTo>
                  <a:pt x="43" y="302"/>
                  <a:pt x="43" y="302"/>
                  <a:pt x="43" y="302"/>
                </a:cubicBezTo>
                <a:cubicBezTo>
                  <a:pt x="48" y="307"/>
                  <a:pt x="54" y="310"/>
                  <a:pt x="60" y="310"/>
                </a:cubicBezTo>
                <a:cubicBezTo>
                  <a:pt x="67" y="310"/>
                  <a:pt x="73" y="307"/>
                  <a:pt x="78" y="302"/>
                </a:cubicBezTo>
                <a:cubicBezTo>
                  <a:pt x="155" y="226"/>
                  <a:pt x="155" y="226"/>
                  <a:pt x="155" y="226"/>
                </a:cubicBezTo>
                <a:cubicBezTo>
                  <a:pt x="232" y="302"/>
                  <a:pt x="232" y="302"/>
                  <a:pt x="232" y="302"/>
                </a:cubicBezTo>
                <a:cubicBezTo>
                  <a:pt x="236" y="307"/>
                  <a:pt x="242" y="310"/>
                  <a:pt x="249" y="310"/>
                </a:cubicBezTo>
                <a:cubicBezTo>
                  <a:pt x="256" y="310"/>
                  <a:pt x="262" y="307"/>
                  <a:pt x="267" y="302"/>
                </a:cubicBezTo>
                <a:cubicBezTo>
                  <a:pt x="302" y="267"/>
                  <a:pt x="302" y="267"/>
                  <a:pt x="302" y="267"/>
                </a:cubicBezTo>
                <a:cubicBezTo>
                  <a:pt x="307" y="262"/>
                  <a:pt x="310" y="256"/>
                  <a:pt x="310" y="249"/>
                </a:cubicBezTo>
                <a:cubicBezTo>
                  <a:pt x="310" y="242"/>
                  <a:pt x="307" y="236"/>
                  <a:pt x="302" y="232"/>
                </a:cubicBezTo>
                <a:lnTo>
                  <a:pt x="226" y="155"/>
                </a:lnTo>
                <a:close/>
                <a:moveTo>
                  <a:pt x="226" y="155"/>
                </a:moveTo>
                <a:cubicBezTo>
                  <a:pt x="226" y="155"/>
                  <a:pt x="226" y="155"/>
                  <a:pt x="226" y="15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46" name="Group 245"/>
          <p:cNvGrpSpPr/>
          <p:nvPr/>
        </p:nvGrpSpPr>
        <p:grpSpPr>
          <a:xfrm>
            <a:off x="13120245" y="8687132"/>
            <a:ext cx="942024" cy="546475"/>
            <a:chOff x="4387850" y="2384425"/>
            <a:chExt cx="9512300" cy="5518151"/>
          </a:xfrm>
          <a:solidFill>
            <a:schemeClr val="tx1"/>
          </a:solidFill>
        </p:grpSpPr>
        <p:sp>
          <p:nvSpPr>
            <p:cNvPr id="247" name="Freeform 491"/>
            <p:cNvSpPr>
              <a:spLocks noEditPoints="1"/>
            </p:cNvSpPr>
            <p:nvPr/>
          </p:nvSpPr>
          <p:spPr bwMode="auto">
            <a:xfrm>
              <a:off x="6305550" y="5221288"/>
              <a:ext cx="5676900" cy="2681288"/>
            </a:xfrm>
            <a:custGeom>
              <a:avLst/>
              <a:gdLst>
                <a:gd name="T0" fmla="*/ 756 w 1512"/>
                <a:gd name="T1" fmla="*/ 232 h 714"/>
                <a:gd name="T2" fmla="*/ 0 w 1512"/>
                <a:gd name="T3" fmla="*/ 0 h 714"/>
                <a:gd name="T4" fmla="*/ 0 w 1512"/>
                <a:gd name="T5" fmla="*/ 388 h 714"/>
                <a:gd name="T6" fmla="*/ 756 w 1512"/>
                <a:gd name="T7" fmla="*/ 714 h 714"/>
                <a:gd name="T8" fmla="*/ 1512 w 1512"/>
                <a:gd name="T9" fmla="*/ 388 h 714"/>
                <a:gd name="T10" fmla="*/ 1512 w 1512"/>
                <a:gd name="T11" fmla="*/ 384 h 714"/>
                <a:gd name="T12" fmla="*/ 1512 w 1512"/>
                <a:gd name="T13" fmla="*/ 0 h 714"/>
                <a:gd name="T14" fmla="*/ 756 w 1512"/>
                <a:gd name="T15" fmla="*/ 232 h 714"/>
                <a:gd name="T16" fmla="*/ 756 w 1512"/>
                <a:gd name="T17" fmla="*/ 232 h 714"/>
                <a:gd name="T18" fmla="*/ 756 w 1512"/>
                <a:gd name="T19" fmla="*/ 232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2" h="714">
                  <a:moveTo>
                    <a:pt x="756" y="232"/>
                  </a:moveTo>
                  <a:cubicBezTo>
                    <a:pt x="0" y="0"/>
                    <a:pt x="0" y="0"/>
                    <a:pt x="0" y="0"/>
                  </a:cubicBezTo>
                  <a:cubicBezTo>
                    <a:pt x="0" y="388"/>
                    <a:pt x="0" y="388"/>
                    <a:pt x="0" y="388"/>
                  </a:cubicBezTo>
                  <a:cubicBezTo>
                    <a:pt x="0" y="568"/>
                    <a:pt x="339" y="714"/>
                    <a:pt x="756" y="714"/>
                  </a:cubicBezTo>
                  <a:cubicBezTo>
                    <a:pt x="1174" y="714"/>
                    <a:pt x="1512" y="568"/>
                    <a:pt x="1512" y="388"/>
                  </a:cubicBezTo>
                  <a:cubicBezTo>
                    <a:pt x="1512" y="387"/>
                    <a:pt x="1512" y="386"/>
                    <a:pt x="1512" y="384"/>
                  </a:cubicBezTo>
                  <a:cubicBezTo>
                    <a:pt x="1512" y="0"/>
                    <a:pt x="1512" y="0"/>
                    <a:pt x="1512" y="0"/>
                  </a:cubicBezTo>
                  <a:lnTo>
                    <a:pt x="756" y="232"/>
                  </a:lnTo>
                  <a:close/>
                  <a:moveTo>
                    <a:pt x="756" y="232"/>
                  </a:moveTo>
                  <a:cubicBezTo>
                    <a:pt x="756" y="232"/>
                    <a:pt x="756" y="232"/>
                    <a:pt x="756" y="2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492"/>
            <p:cNvSpPr>
              <a:spLocks noEditPoints="1"/>
            </p:cNvSpPr>
            <p:nvPr/>
          </p:nvSpPr>
          <p:spPr bwMode="auto">
            <a:xfrm>
              <a:off x="4387850" y="2384425"/>
              <a:ext cx="9512300" cy="4764088"/>
            </a:xfrm>
            <a:custGeom>
              <a:avLst/>
              <a:gdLst>
                <a:gd name="T0" fmla="*/ 0 w 2534"/>
                <a:gd name="T1" fmla="*/ 487 h 1268"/>
                <a:gd name="T2" fmla="*/ 270 w 2534"/>
                <a:gd name="T3" fmla="*/ 584 h 1268"/>
                <a:gd name="T4" fmla="*/ 293 w 2534"/>
                <a:gd name="T5" fmla="*/ 535 h 1268"/>
                <a:gd name="T6" fmla="*/ 392 w 2534"/>
                <a:gd name="T7" fmla="*/ 526 h 1268"/>
                <a:gd name="T8" fmla="*/ 406 w 2534"/>
                <a:gd name="T9" fmla="*/ 541 h 1268"/>
                <a:gd name="T10" fmla="*/ 321 w 2534"/>
                <a:gd name="T11" fmla="*/ 561 h 1268"/>
                <a:gd name="T12" fmla="*/ 309 w 2534"/>
                <a:gd name="T13" fmla="*/ 598 h 1268"/>
                <a:gd name="T14" fmla="*/ 145 w 2534"/>
                <a:gd name="T15" fmla="*/ 1196 h 1268"/>
                <a:gd name="T16" fmla="*/ 385 w 2534"/>
                <a:gd name="T17" fmla="*/ 1196 h 1268"/>
                <a:gd name="T18" fmla="*/ 417 w 2534"/>
                <a:gd name="T19" fmla="*/ 659 h 1268"/>
                <a:gd name="T20" fmla="*/ 417 w 2534"/>
                <a:gd name="T21" fmla="*/ 614 h 1268"/>
                <a:gd name="T22" fmla="*/ 595 w 2534"/>
                <a:gd name="T23" fmla="*/ 574 h 1268"/>
                <a:gd name="T24" fmla="*/ 583 w 2534"/>
                <a:gd name="T25" fmla="*/ 605 h 1268"/>
                <a:gd name="T26" fmla="*/ 449 w 2534"/>
                <a:gd name="T27" fmla="*/ 648 h 1268"/>
                <a:gd name="T28" fmla="*/ 511 w 2534"/>
                <a:gd name="T29" fmla="*/ 670 h 1268"/>
                <a:gd name="T30" fmla="*/ 1267 w 2534"/>
                <a:gd name="T31" fmla="*/ 903 h 1268"/>
                <a:gd name="T32" fmla="*/ 2023 w 2534"/>
                <a:gd name="T33" fmla="*/ 670 h 1268"/>
                <a:gd name="T34" fmla="*/ 2534 w 2534"/>
                <a:gd name="T35" fmla="*/ 487 h 1268"/>
                <a:gd name="T36" fmla="*/ 1267 w 2534"/>
                <a:gd name="T37" fmla="*/ 0 h 1268"/>
                <a:gd name="T38" fmla="*/ 0 w 2534"/>
                <a:gd name="T39" fmla="*/ 487 h 1268"/>
                <a:gd name="T40" fmla="*/ 0 w 2534"/>
                <a:gd name="T41" fmla="*/ 487 h 1268"/>
                <a:gd name="T42" fmla="*/ 0 w 2534"/>
                <a:gd name="T43" fmla="*/ 487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4" h="1268">
                  <a:moveTo>
                    <a:pt x="0" y="487"/>
                  </a:moveTo>
                  <a:cubicBezTo>
                    <a:pt x="270" y="584"/>
                    <a:pt x="270" y="584"/>
                    <a:pt x="270" y="584"/>
                  </a:cubicBezTo>
                  <a:cubicBezTo>
                    <a:pt x="293" y="535"/>
                    <a:pt x="293" y="535"/>
                    <a:pt x="293" y="535"/>
                  </a:cubicBezTo>
                  <a:cubicBezTo>
                    <a:pt x="392" y="526"/>
                    <a:pt x="392" y="526"/>
                    <a:pt x="392" y="526"/>
                  </a:cubicBezTo>
                  <a:cubicBezTo>
                    <a:pt x="406" y="541"/>
                    <a:pt x="406" y="541"/>
                    <a:pt x="406" y="541"/>
                  </a:cubicBezTo>
                  <a:cubicBezTo>
                    <a:pt x="321" y="561"/>
                    <a:pt x="321" y="561"/>
                    <a:pt x="321" y="561"/>
                  </a:cubicBezTo>
                  <a:cubicBezTo>
                    <a:pt x="309" y="598"/>
                    <a:pt x="309" y="598"/>
                    <a:pt x="309" y="598"/>
                  </a:cubicBezTo>
                  <a:cubicBezTo>
                    <a:pt x="309" y="598"/>
                    <a:pt x="117" y="1000"/>
                    <a:pt x="145" y="1196"/>
                  </a:cubicBezTo>
                  <a:cubicBezTo>
                    <a:pt x="145" y="1196"/>
                    <a:pt x="265" y="1268"/>
                    <a:pt x="385" y="1196"/>
                  </a:cubicBezTo>
                  <a:cubicBezTo>
                    <a:pt x="417" y="659"/>
                    <a:pt x="417" y="659"/>
                    <a:pt x="417" y="659"/>
                  </a:cubicBezTo>
                  <a:cubicBezTo>
                    <a:pt x="417" y="614"/>
                    <a:pt x="417" y="614"/>
                    <a:pt x="417" y="614"/>
                  </a:cubicBezTo>
                  <a:cubicBezTo>
                    <a:pt x="595" y="574"/>
                    <a:pt x="595" y="574"/>
                    <a:pt x="595" y="574"/>
                  </a:cubicBezTo>
                  <a:cubicBezTo>
                    <a:pt x="583" y="605"/>
                    <a:pt x="583" y="605"/>
                    <a:pt x="583" y="605"/>
                  </a:cubicBezTo>
                  <a:cubicBezTo>
                    <a:pt x="449" y="648"/>
                    <a:pt x="449" y="648"/>
                    <a:pt x="449" y="648"/>
                  </a:cubicBezTo>
                  <a:cubicBezTo>
                    <a:pt x="511" y="670"/>
                    <a:pt x="511" y="670"/>
                    <a:pt x="511" y="670"/>
                  </a:cubicBezTo>
                  <a:cubicBezTo>
                    <a:pt x="1267" y="903"/>
                    <a:pt x="1267" y="903"/>
                    <a:pt x="1267" y="903"/>
                  </a:cubicBezTo>
                  <a:cubicBezTo>
                    <a:pt x="2023" y="670"/>
                    <a:pt x="2023" y="670"/>
                    <a:pt x="2023" y="670"/>
                  </a:cubicBezTo>
                  <a:cubicBezTo>
                    <a:pt x="2534" y="487"/>
                    <a:pt x="2534" y="487"/>
                    <a:pt x="2534" y="487"/>
                  </a:cubicBezTo>
                  <a:cubicBezTo>
                    <a:pt x="1267" y="0"/>
                    <a:pt x="1267" y="0"/>
                    <a:pt x="1267" y="0"/>
                  </a:cubicBezTo>
                  <a:lnTo>
                    <a:pt x="0" y="487"/>
                  </a:lnTo>
                  <a:close/>
                  <a:moveTo>
                    <a:pt x="0" y="487"/>
                  </a:moveTo>
                  <a:cubicBezTo>
                    <a:pt x="0" y="487"/>
                    <a:pt x="0" y="487"/>
                    <a:pt x="0" y="4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9" name="Group 248"/>
          <p:cNvGrpSpPr/>
          <p:nvPr/>
        </p:nvGrpSpPr>
        <p:grpSpPr>
          <a:xfrm>
            <a:off x="17016009" y="8637191"/>
            <a:ext cx="499315" cy="634713"/>
            <a:chOff x="-1787525" y="7353300"/>
            <a:chExt cx="1387475" cy="1763713"/>
          </a:xfrm>
          <a:solidFill>
            <a:schemeClr val="tx1"/>
          </a:solidFill>
        </p:grpSpPr>
        <p:sp>
          <p:nvSpPr>
            <p:cNvPr id="250" name="Freeform 496"/>
            <p:cNvSpPr>
              <a:spLocks noEditPoints="1"/>
            </p:cNvSpPr>
            <p:nvPr/>
          </p:nvSpPr>
          <p:spPr bwMode="auto">
            <a:xfrm>
              <a:off x="-1787525" y="7353300"/>
              <a:ext cx="631825" cy="1763713"/>
            </a:xfrm>
            <a:custGeom>
              <a:avLst/>
              <a:gdLst>
                <a:gd name="T0" fmla="*/ 150 w 167"/>
                <a:gd name="T1" fmla="*/ 0 h 467"/>
                <a:gd name="T2" fmla="*/ 138 w 167"/>
                <a:gd name="T3" fmla="*/ 5 h 467"/>
                <a:gd name="T4" fmla="*/ 134 w 167"/>
                <a:gd name="T5" fmla="*/ 17 h 467"/>
                <a:gd name="T6" fmla="*/ 134 w 167"/>
                <a:gd name="T7" fmla="*/ 125 h 467"/>
                <a:gd name="T8" fmla="*/ 129 w 167"/>
                <a:gd name="T9" fmla="*/ 137 h 467"/>
                <a:gd name="T10" fmla="*/ 117 w 167"/>
                <a:gd name="T11" fmla="*/ 142 h 467"/>
                <a:gd name="T12" fmla="*/ 105 w 167"/>
                <a:gd name="T13" fmla="*/ 137 h 467"/>
                <a:gd name="T14" fmla="*/ 100 w 167"/>
                <a:gd name="T15" fmla="*/ 125 h 467"/>
                <a:gd name="T16" fmla="*/ 100 w 167"/>
                <a:gd name="T17" fmla="*/ 17 h 467"/>
                <a:gd name="T18" fmla="*/ 95 w 167"/>
                <a:gd name="T19" fmla="*/ 5 h 467"/>
                <a:gd name="T20" fmla="*/ 83 w 167"/>
                <a:gd name="T21" fmla="*/ 0 h 467"/>
                <a:gd name="T22" fmla="*/ 72 w 167"/>
                <a:gd name="T23" fmla="*/ 5 h 467"/>
                <a:gd name="T24" fmla="*/ 67 w 167"/>
                <a:gd name="T25" fmla="*/ 17 h 467"/>
                <a:gd name="T26" fmla="*/ 67 w 167"/>
                <a:gd name="T27" fmla="*/ 125 h 467"/>
                <a:gd name="T28" fmla="*/ 62 w 167"/>
                <a:gd name="T29" fmla="*/ 137 h 467"/>
                <a:gd name="T30" fmla="*/ 50 w 167"/>
                <a:gd name="T31" fmla="*/ 142 h 467"/>
                <a:gd name="T32" fmla="*/ 38 w 167"/>
                <a:gd name="T33" fmla="*/ 137 h 467"/>
                <a:gd name="T34" fmla="*/ 33 w 167"/>
                <a:gd name="T35" fmla="*/ 125 h 467"/>
                <a:gd name="T36" fmla="*/ 33 w 167"/>
                <a:gd name="T37" fmla="*/ 17 h 467"/>
                <a:gd name="T38" fmla="*/ 28 w 167"/>
                <a:gd name="T39" fmla="*/ 5 h 467"/>
                <a:gd name="T40" fmla="*/ 17 w 167"/>
                <a:gd name="T41" fmla="*/ 0 h 467"/>
                <a:gd name="T42" fmla="*/ 5 w 167"/>
                <a:gd name="T43" fmla="*/ 5 h 467"/>
                <a:gd name="T44" fmla="*/ 0 w 167"/>
                <a:gd name="T45" fmla="*/ 17 h 467"/>
                <a:gd name="T46" fmla="*/ 0 w 167"/>
                <a:gd name="T47" fmla="*/ 184 h 467"/>
                <a:gd name="T48" fmla="*/ 9 w 167"/>
                <a:gd name="T49" fmla="*/ 212 h 467"/>
                <a:gd name="T50" fmla="*/ 33 w 167"/>
                <a:gd name="T51" fmla="*/ 231 h 467"/>
                <a:gd name="T52" fmla="*/ 33 w 167"/>
                <a:gd name="T53" fmla="*/ 434 h 467"/>
                <a:gd name="T54" fmla="*/ 43 w 167"/>
                <a:gd name="T55" fmla="*/ 457 h 467"/>
                <a:gd name="T56" fmla="*/ 67 w 167"/>
                <a:gd name="T57" fmla="*/ 467 h 467"/>
                <a:gd name="T58" fmla="*/ 100 w 167"/>
                <a:gd name="T59" fmla="*/ 467 h 467"/>
                <a:gd name="T60" fmla="*/ 124 w 167"/>
                <a:gd name="T61" fmla="*/ 457 h 467"/>
                <a:gd name="T62" fmla="*/ 133 w 167"/>
                <a:gd name="T63" fmla="*/ 434 h 467"/>
                <a:gd name="T64" fmla="*/ 133 w 167"/>
                <a:gd name="T65" fmla="*/ 231 h 467"/>
                <a:gd name="T66" fmla="*/ 158 w 167"/>
                <a:gd name="T67" fmla="*/ 212 h 467"/>
                <a:gd name="T68" fmla="*/ 167 w 167"/>
                <a:gd name="T69" fmla="*/ 184 h 467"/>
                <a:gd name="T70" fmla="*/ 167 w 167"/>
                <a:gd name="T71" fmla="*/ 17 h 467"/>
                <a:gd name="T72" fmla="*/ 162 w 167"/>
                <a:gd name="T73" fmla="*/ 5 h 467"/>
                <a:gd name="T74" fmla="*/ 150 w 167"/>
                <a:gd name="T75" fmla="*/ 0 h 467"/>
                <a:gd name="T76" fmla="*/ 150 w 167"/>
                <a:gd name="T77" fmla="*/ 0 h 467"/>
                <a:gd name="T78" fmla="*/ 150 w 167"/>
                <a:gd name="T7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467">
                  <a:moveTo>
                    <a:pt x="150" y="0"/>
                  </a:moveTo>
                  <a:cubicBezTo>
                    <a:pt x="146" y="0"/>
                    <a:pt x="142" y="2"/>
                    <a:pt x="138" y="5"/>
                  </a:cubicBezTo>
                  <a:cubicBezTo>
                    <a:pt x="135" y="8"/>
                    <a:pt x="134" y="12"/>
                    <a:pt x="134" y="17"/>
                  </a:cubicBezTo>
                  <a:cubicBezTo>
                    <a:pt x="134" y="125"/>
                    <a:pt x="134" y="125"/>
                    <a:pt x="134" y="125"/>
                  </a:cubicBezTo>
                  <a:cubicBezTo>
                    <a:pt x="134" y="130"/>
                    <a:pt x="132" y="134"/>
                    <a:pt x="129" y="137"/>
                  </a:cubicBezTo>
                  <a:cubicBezTo>
                    <a:pt x="125" y="140"/>
                    <a:pt x="121" y="142"/>
                    <a:pt x="117" y="142"/>
                  </a:cubicBezTo>
                  <a:cubicBezTo>
                    <a:pt x="112" y="142"/>
                    <a:pt x="108" y="140"/>
                    <a:pt x="105" y="137"/>
                  </a:cubicBezTo>
                  <a:cubicBezTo>
                    <a:pt x="102" y="134"/>
                    <a:pt x="100" y="130"/>
                    <a:pt x="100" y="125"/>
                  </a:cubicBezTo>
                  <a:cubicBezTo>
                    <a:pt x="100" y="17"/>
                    <a:pt x="100" y="17"/>
                    <a:pt x="100" y="17"/>
                  </a:cubicBezTo>
                  <a:cubicBezTo>
                    <a:pt x="100" y="12"/>
                    <a:pt x="98" y="8"/>
                    <a:pt x="95" y="5"/>
                  </a:cubicBezTo>
                  <a:cubicBezTo>
                    <a:pt x="92" y="2"/>
                    <a:pt x="88" y="0"/>
                    <a:pt x="83" y="0"/>
                  </a:cubicBezTo>
                  <a:cubicBezTo>
                    <a:pt x="79" y="0"/>
                    <a:pt x="75" y="2"/>
                    <a:pt x="72" y="5"/>
                  </a:cubicBezTo>
                  <a:cubicBezTo>
                    <a:pt x="68" y="8"/>
                    <a:pt x="67" y="12"/>
                    <a:pt x="67" y="17"/>
                  </a:cubicBezTo>
                  <a:cubicBezTo>
                    <a:pt x="67" y="125"/>
                    <a:pt x="67" y="125"/>
                    <a:pt x="67" y="125"/>
                  </a:cubicBezTo>
                  <a:cubicBezTo>
                    <a:pt x="67" y="130"/>
                    <a:pt x="65" y="134"/>
                    <a:pt x="62" y="137"/>
                  </a:cubicBezTo>
                  <a:cubicBezTo>
                    <a:pt x="58" y="140"/>
                    <a:pt x="55" y="142"/>
                    <a:pt x="50" y="142"/>
                  </a:cubicBezTo>
                  <a:cubicBezTo>
                    <a:pt x="46" y="142"/>
                    <a:pt x="42" y="140"/>
                    <a:pt x="38" y="137"/>
                  </a:cubicBezTo>
                  <a:cubicBezTo>
                    <a:pt x="35" y="134"/>
                    <a:pt x="33" y="130"/>
                    <a:pt x="33" y="125"/>
                  </a:cubicBezTo>
                  <a:cubicBezTo>
                    <a:pt x="33" y="17"/>
                    <a:pt x="33" y="17"/>
                    <a:pt x="33" y="17"/>
                  </a:cubicBezTo>
                  <a:cubicBezTo>
                    <a:pt x="33" y="12"/>
                    <a:pt x="32" y="8"/>
                    <a:pt x="28" y="5"/>
                  </a:cubicBezTo>
                  <a:cubicBezTo>
                    <a:pt x="25" y="2"/>
                    <a:pt x="21" y="0"/>
                    <a:pt x="17" y="0"/>
                  </a:cubicBezTo>
                  <a:cubicBezTo>
                    <a:pt x="12" y="0"/>
                    <a:pt x="8" y="2"/>
                    <a:pt x="5" y="5"/>
                  </a:cubicBezTo>
                  <a:cubicBezTo>
                    <a:pt x="2" y="8"/>
                    <a:pt x="0" y="12"/>
                    <a:pt x="0" y="17"/>
                  </a:cubicBezTo>
                  <a:cubicBezTo>
                    <a:pt x="0" y="184"/>
                    <a:pt x="0" y="184"/>
                    <a:pt x="0" y="184"/>
                  </a:cubicBezTo>
                  <a:cubicBezTo>
                    <a:pt x="0" y="194"/>
                    <a:pt x="3" y="204"/>
                    <a:pt x="9" y="212"/>
                  </a:cubicBezTo>
                  <a:cubicBezTo>
                    <a:pt x="15" y="221"/>
                    <a:pt x="23" y="227"/>
                    <a:pt x="33" y="231"/>
                  </a:cubicBezTo>
                  <a:cubicBezTo>
                    <a:pt x="33" y="434"/>
                    <a:pt x="33" y="434"/>
                    <a:pt x="33" y="434"/>
                  </a:cubicBezTo>
                  <a:cubicBezTo>
                    <a:pt x="33" y="443"/>
                    <a:pt x="37" y="451"/>
                    <a:pt x="43" y="457"/>
                  </a:cubicBezTo>
                  <a:cubicBezTo>
                    <a:pt x="50" y="464"/>
                    <a:pt x="58" y="467"/>
                    <a:pt x="67" y="467"/>
                  </a:cubicBezTo>
                  <a:cubicBezTo>
                    <a:pt x="100" y="467"/>
                    <a:pt x="100" y="467"/>
                    <a:pt x="100" y="467"/>
                  </a:cubicBezTo>
                  <a:cubicBezTo>
                    <a:pt x="109" y="467"/>
                    <a:pt x="117" y="464"/>
                    <a:pt x="124" y="457"/>
                  </a:cubicBezTo>
                  <a:cubicBezTo>
                    <a:pt x="130" y="451"/>
                    <a:pt x="133" y="443"/>
                    <a:pt x="133" y="434"/>
                  </a:cubicBezTo>
                  <a:cubicBezTo>
                    <a:pt x="133" y="231"/>
                    <a:pt x="133" y="231"/>
                    <a:pt x="133" y="231"/>
                  </a:cubicBezTo>
                  <a:cubicBezTo>
                    <a:pt x="143" y="227"/>
                    <a:pt x="151" y="221"/>
                    <a:pt x="158" y="212"/>
                  </a:cubicBezTo>
                  <a:cubicBezTo>
                    <a:pt x="164" y="204"/>
                    <a:pt x="167" y="194"/>
                    <a:pt x="167" y="184"/>
                  </a:cubicBezTo>
                  <a:cubicBezTo>
                    <a:pt x="167" y="17"/>
                    <a:pt x="167" y="17"/>
                    <a:pt x="167" y="17"/>
                  </a:cubicBezTo>
                  <a:cubicBezTo>
                    <a:pt x="167" y="12"/>
                    <a:pt x="165" y="8"/>
                    <a:pt x="162" y="5"/>
                  </a:cubicBezTo>
                  <a:cubicBezTo>
                    <a:pt x="159" y="2"/>
                    <a:pt x="155" y="0"/>
                    <a:pt x="150" y="0"/>
                  </a:cubicBezTo>
                  <a:close/>
                  <a:moveTo>
                    <a:pt x="150" y="0"/>
                  </a:moveTo>
                  <a:cubicBezTo>
                    <a:pt x="150" y="0"/>
                    <a:pt x="150" y="0"/>
                    <a:pt x="1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497"/>
            <p:cNvSpPr>
              <a:spLocks noEditPoints="1"/>
            </p:cNvSpPr>
            <p:nvPr/>
          </p:nvSpPr>
          <p:spPr bwMode="auto">
            <a:xfrm>
              <a:off x="-1031875" y="7353300"/>
              <a:ext cx="631825" cy="1763713"/>
            </a:xfrm>
            <a:custGeom>
              <a:avLst/>
              <a:gdLst>
                <a:gd name="T0" fmla="*/ 162 w 167"/>
                <a:gd name="T1" fmla="*/ 5 h 467"/>
                <a:gd name="T2" fmla="*/ 150 w 167"/>
                <a:gd name="T3" fmla="*/ 0 h 467"/>
                <a:gd name="T4" fmla="*/ 84 w 167"/>
                <a:gd name="T5" fmla="*/ 0 h 467"/>
                <a:gd name="T6" fmla="*/ 25 w 167"/>
                <a:gd name="T7" fmla="*/ 25 h 467"/>
                <a:gd name="T8" fmla="*/ 0 w 167"/>
                <a:gd name="T9" fmla="*/ 83 h 467"/>
                <a:gd name="T10" fmla="*/ 0 w 167"/>
                <a:gd name="T11" fmla="*/ 292 h 467"/>
                <a:gd name="T12" fmla="*/ 3 w 167"/>
                <a:gd name="T13" fmla="*/ 298 h 467"/>
                <a:gd name="T14" fmla="*/ 9 w 167"/>
                <a:gd name="T15" fmla="*/ 300 h 467"/>
                <a:gd name="T16" fmla="*/ 67 w 167"/>
                <a:gd name="T17" fmla="*/ 300 h 467"/>
                <a:gd name="T18" fmla="*/ 67 w 167"/>
                <a:gd name="T19" fmla="*/ 434 h 467"/>
                <a:gd name="T20" fmla="*/ 77 w 167"/>
                <a:gd name="T21" fmla="*/ 457 h 467"/>
                <a:gd name="T22" fmla="*/ 100 w 167"/>
                <a:gd name="T23" fmla="*/ 467 h 467"/>
                <a:gd name="T24" fmla="*/ 134 w 167"/>
                <a:gd name="T25" fmla="*/ 467 h 467"/>
                <a:gd name="T26" fmla="*/ 157 w 167"/>
                <a:gd name="T27" fmla="*/ 457 h 467"/>
                <a:gd name="T28" fmla="*/ 167 w 167"/>
                <a:gd name="T29" fmla="*/ 434 h 467"/>
                <a:gd name="T30" fmla="*/ 167 w 167"/>
                <a:gd name="T31" fmla="*/ 17 h 467"/>
                <a:gd name="T32" fmla="*/ 162 w 167"/>
                <a:gd name="T33" fmla="*/ 5 h 467"/>
                <a:gd name="T34" fmla="*/ 162 w 167"/>
                <a:gd name="T35" fmla="*/ 5 h 467"/>
                <a:gd name="T36" fmla="*/ 162 w 167"/>
                <a:gd name="T37" fmla="*/ 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467">
                  <a:moveTo>
                    <a:pt x="162" y="5"/>
                  </a:moveTo>
                  <a:cubicBezTo>
                    <a:pt x="159" y="2"/>
                    <a:pt x="155" y="0"/>
                    <a:pt x="150" y="0"/>
                  </a:cubicBezTo>
                  <a:cubicBezTo>
                    <a:pt x="84" y="0"/>
                    <a:pt x="84" y="0"/>
                    <a:pt x="84" y="0"/>
                  </a:cubicBezTo>
                  <a:cubicBezTo>
                    <a:pt x="61" y="0"/>
                    <a:pt x="41" y="8"/>
                    <a:pt x="25" y="25"/>
                  </a:cubicBezTo>
                  <a:cubicBezTo>
                    <a:pt x="8" y="41"/>
                    <a:pt x="0" y="60"/>
                    <a:pt x="0" y="83"/>
                  </a:cubicBezTo>
                  <a:cubicBezTo>
                    <a:pt x="0" y="292"/>
                    <a:pt x="0" y="292"/>
                    <a:pt x="0" y="292"/>
                  </a:cubicBezTo>
                  <a:cubicBezTo>
                    <a:pt x="0" y="294"/>
                    <a:pt x="1" y="296"/>
                    <a:pt x="3" y="298"/>
                  </a:cubicBezTo>
                  <a:cubicBezTo>
                    <a:pt x="4" y="300"/>
                    <a:pt x="6" y="300"/>
                    <a:pt x="9" y="300"/>
                  </a:cubicBezTo>
                  <a:cubicBezTo>
                    <a:pt x="67" y="300"/>
                    <a:pt x="67" y="300"/>
                    <a:pt x="67" y="300"/>
                  </a:cubicBezTo>
                  <a:cubicBezTo>
                    <a:pt x="67" y="434"/>
                    <a:pt x="67" y="434"/>
                    <a:pt x="67" y="434"/>
                  </a:cubicBezTo>
                  <a:cubicBezTo>
                    <a:pt x="67" y="443"/>
                    <a:pt x="70" y="451"/>
                    <a:pt x="77" y="457"/>
                  </a:cubicBezTo>
                  <a:cubicBezTo>
                    <a:pt x="83" y="464"/>
                    <a:pt x="91" y="467"/>
                    <a:pt x="100" y="467"/>
                  </a:cubicBezTo>
                  <a:cubicBezTo>
                    <a:pt x="134" y="467"/>
                    <a:pt x="134" y="467"/>
                    <a:pt x="134" y="467"/>
                  </a:cubicBezTo>
                  <a:cubicBezTo>
                    <a:pt x="143" y="467"/>
                    <a:pt x="151" y="464"/>
                    <a:pt x="157" y="457"/>
                  </a:cubicBezTo>
                  <a:cubicBezTo>
                    <a:pt x="164" y="451"/>
                    <a:pt x="167" y="443"/>
                    <a:pt x="167" y="434"/>
                  </a:cubicBezTo>
                  <a:cubicBezTo>
                    <a:pt x="167" y="17"/>
                    <a:pt x="167" y="17"/>
                    <a:pt x="167" y="17"/>
                  </a:cubicBezTo>
                  <a:cubicBezTo>
                    <a:pt x="167" y="12"/>
                    <a:pt x="165" y="8"/>
                    <a:pt x="162" y="5"/>
                  </a:cubicBezTo>
                  <a:close/>
                  <a:moveTo>
                    <a:pt x="162" y="5"/>
                  </a:moveTo>
                  <a:cubicBezTo>
                    <a:pt x="162" y="5"/>
                    <a:pt x="162" y="5"/>
                    <a:pt x="16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2" name="Group 251"/>
          <p:cNvGrpSpPr/>
          <p:nvPr/>
        </p:nvGrpSpPr>
        <p:grpSpPr>
          <a:xfrm>
            <a:off x="14539718" y="8757821"/>
            <a:ext cx="566157" cy="555873"/>
            <a:chOff x="-1968500" y="1033463"/>
            <a:chExt cx="1573213" cy="1544637"/>
          </a:xfrm>
          <a:solidFill>
            <a:schemeClr val="tx1"/>
          </a:solidFill>
        </p:grpSpPr>
        <p:sp>
          <p:nvSpPr>
            <p:cNvPr id="253" name="Freeform 505"/>
            <p:cNvSpPr>
              <a:spLocks noEditPoints="1"/>
            </p:cNvSpPr>
            <p:nvPr/>
          </p:nvSpPr>
          <p:spPr bwMode="auto">
            <a:xfrm>
              <a:off x="-1968500" y="1285875"/>
              <a:ext cx="1573213" cy="1292225"/>
            </a:xfrm>
            <a:custGeom>
              <a:avLst/>
              <a:gdLst>
                <a:gd name="T0" fmla="*/ 412 w 417"/>
                <a:gd name="T1" fmla="*/ 155 h 342"/>
                <a:gd name="T2" fmla="*/ 400 w 417"/>
                <a:gd name="T3" fmla="*/ 150 h 342"/>
                <a:gd name="T4" fmla="*/ 342 w 417"/>
                <a:gd name="T5" fmla="*/ 150 h 342"/>
                <a:gd name="T6" fmla="*/ 342 w 417"/>
                <a:gd name="T7" fmla="*/ 73 h 342"/>
                <a:gd name="T8" fmla="*/ 387 w 417"/>
                <a:gd name="T9" fmla="*/ 28 h 342"/>
                <a:gd name="T10" fmla="*/ 392 w 417"/>
                <a:gd name="T11" fmla="*/ 16 h 342"/>
                <a:gd name="T12" fmla="*/ 387 w 417"/>
                <a:gd name="T13" fmla="*/ 5 h 342"/>
                <a:gd name="T14" fmla="*/ 375 w 417"/>
                <a:gd name="T15" fmla="*/ 0 h 342"/>
                <a:gd name="T16" fmla="*/ 364 w 417"/>
                <a:gd name="T17" fmla="*/ 5 h 342"/>
                <a:gd name="T18" fmla="*/ 319 w 417"/>
                <a:gd name="T19" fmla="*/ 50 h 342"/>
                <a:gd name="T20" fmla="*/ 99 w 417"/>
                <a:gd name="T21" fmla="*/ 50 h 342"/>
                <a:gd name="T22" fmla="*/ 53 w 417"/>
                <a:gd name="T23" fmla="*/ 5 h 342"/>
                <a:gd name="T24" fmla="*/ 42 w 417"/>
                <a:gd name="T25" fmla="*/ 0 h 342"/>
                <a:gd name="T26" fmla="*/ 30 w 417"/>
                <a:gd name="T27" fmla="*/ 5 h 342"/>
                <a:gd name="T28" fmla="*/ 25 w 417"/>
                <a:gd name="T29" fmla="*/ 16 h 342"/>
                <a:gd name="T30" fmla="*/ 30 w 417"/>
                <a:gd name="T31" fmla="*/ 28 h 342"/>
                <a:gd name="T32" fmla="*/ 75 w 417"/>
                <a:gd name="T33" fmla="*/ 73 h 342"/>
                <a:gd name="T34" fmla="*/ 75 w 417"/>
                <a:gd name="T35" fmla="*/ 150 h 342"/>
                <a:gd name="T36" fmla="*/ 17 w 417"/>
                <a:gd name="T37" fmla="*/ 150 h 342"/>
                <a:gd name="T38" fmla="*/ 5 w 417"/>
                <a:gd name="T39" fmla="*/ 155 h 342"/>
                <a:gd name="T40" fmla="*/ 0 w 417"/>
                <a:gd name="T41" fmla="*/ 167 h 342"/>
                <a:gd name="T42" fmla="*/ 5 w 417"/>
                <a:gd name="T43" fmla="*/ 178 h 342"/>
                <a:gd name="T44" fmla="*/ 17 w 417"/>
                <a:gd name="T45" fmla="*/ 183 h 342"/>
                <a:gd name="T46" fmla="*/ 75 w 417"/>
                <a:gd name="T47" fmla="*/ 183 h 342"/>
                <a:gd name="T48" fmla="*/ 90 w 417"/>
                <a:gd name="T49" fmla="*/ 255 h 342"/>
                <a:gd name="T50" fmla="*/ 38 w 417"/>
                <a:gd name="T51" fmla="*/ 314 h 342"/>
                <a:gd name="T52" fmla="*/ 34 w 417"/>
                <a:gd name="T53" fmla="*/ 326 h 342"/>
                <a:gd name="T54" fmla="*/ 39 w 417"/>
                <a:gd name="T55" fmla="*/ 338 h 342"/>
                <a:gd name="T56" fmla="*/ 50 w 417"/>
                <a:gd name="T57" fmla="*/ 342 h 342"/>
                <a:gd name="T58" fmla="*/ 63 w 417"/>
                <a:gd name="T59" fmla="*/ 336 h 342"/>
                <a:gd name="T60" fmla="*/ 110 w 417"/>
                <a:gd name="T61" fmla="*/ 282 h 342"/>
                <a:gd name="T62" fmla="*/ 114 w 417"/>
                <a:gd name="T63" fmla="*/ 286 h 342"/>
                <a:gd name="T64" fmla="*/ 126 w 417"/>
                <a:gd name="T65" fmla="*/ 294 h 342"/>
                <a:gd name="T66" fmla="*/ 143 w 417"/>
                <a:gd name="T67" fmla="*/ 305 h 342"/>
                <a:gd name="T68" fmla="*/ 165 w 417"/>
                <a:gd name="T69" fmla="*/ 313 h 342"/>
                <a:gd name="T70" fmla="*/ 192 w 417"/>
                <a:gd name="T71" fmla="*/ 317 h 342"/>
                <a:gd name="T72" fmla="*/ 192 w 417"/>
                <a:gd name="T73" fmla="*/ 83 h 342"/>
                <a:gd name="T74" fmla="*/ 225 w 417"/>
                <a:gd name="T75" fmla="*/ 83 h 342"/>
                <a:gd name="T76" fmla="*/ 225 w 417"/>
                <a:gd name="T77" fmla="*/ 317 h 342"/>
                <a:gd name="T78" fmla="*/ 251 w 417"/>
                <a:gd name="T79" fmla="*/ 313 h 342"/>
                <a:gd name="T80" fmla="*/ 272 w 417"/>
                <a:gd name="T81" fmla="*/ 306 h 342"/>
                <a:gd name="T82" fmla="*/ 289 w 417"/>
                <a:gd name="T83" fmla="*/ 296 h 342"/>
                <a:gd name="T84" fmla="*/ 300 w 417"/>
                <a:gd name="T85" fmla="*/ 289 h 342"/>
                <a:gd name="T86" fmla="*/ 304 w 417"/>
                <a:gd name="T87" fmla="*/ 285 h 342"/>
                <a:gd name="T88" fmla="*/ 355 w 417"/>
                <a:gd name="T89" fmla="*/ 337 h 342"/>
                <a:gd name="T90" fmla="*/ 367 w 417"/>
                <a:gd name="T91" fmla="*/ 342 h 342"/>
                <a:gd name="T92" fmla="*/ 379 w 417"/>
                <a:gd name="T93" fmla="*/ 337 h 342"/>
                <a:gd name="T94" fmla="*/ 384 w 417"/>
                <a:gd name="T95" fmla="*/ 325 h 342"/>
                <a:gd name="T96" fmla="*/ 379 w 417"/>
                <a:gd name="T97" fmla="*/ 313 h 342"/>
                <a:gd name="T98" fmla="*/ 325 w 417"/>
                <a:gd name="T99" fmla="*/ 259 h 342"/>
                <a:gd name="T100" fmla="*/ 342 w 417"/>
                <a:gd name="T101" fmla="*/ 183 h 342"/>
                <a:gd name="T102" fmla="*/ 400 w 417"/>
                <a:gd name="T103" fmla="*/ 183 h 342"/>
                <a:gd name="T104" fmla="*/ 412 w 417"/>
                <a:gd name="T105" fmla="*/ 178 h 342"/>
                <a:gd name="T106" fmla="*/ 417 w 417"/>
                <a:gd name="T107" fmla="*/ 167 h 342"/>
                <a:gd name="T108" fmla="*/ 412 w 417"/>
                <a:gd name="T109" fmla="*/ 155 h 342"/>
                <a:gd name="T110" fmla="*/ 412 w 417"/>
                <a:gd name="T111" fmla="*/ 155 h 342"/>
                <a:gd name="T112" fmla="*/ 412 w 417"/>
                <a:gd name="T113" fmla="*/ 155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7" h="342">
                  <a:moveTo>
                    <a:pt x="412" y="155"/>
                  </a:moveTo>
                  <a:cubicBezTo>
                    <a:pt x="409" y="152"/>
                    <a:pt x="405" y="150"/>
                    <a:pt x="400" y="150"/>
                  </a:cubicBezTo>
                  <a:cubicBezTo>
                    <a:pt x="342" y="150"/>
                    <a:pt x="342" y="150"/>
                    <a:pt x="342" y="150"/>
                  </a:cubicBezTo>
                  <a:cubicBezTo>
                    <a:pt x="342" y="73"/>
                    <a:pt x="342" y="73"/>
                    <a:pt x="342" y="73"/>
                  </a:cubicBezTo>
                  <a:cubicBezTo>
                    <a:pt x="387" y="28"/>
                    <a:pt x="387" y="28"/>
                    <a:pt x="387" y="28"/>
                  </a:cubicBezTo>
                  <a:cubicBezTo>
                    <a:pt x="390" y="25"/>
                    <a:pt x="392" y="21"/>
                    <a:pt x="392" y="16"/>
                  </a:cubicBezTo>
                  <a:cubicBezTo>
                    <a:pt x="392" y="12"/>
                    <a:pt x="390" y="8"/>
                    <a:pt x="387" y="5"/>
                  </a:cubicBezTo>
                  <a:cubicBezTo>
                    <a:pt x="384" y="1"/>
                    <a:pt x="380" y="0"/>
                    <a:pt x="375" y="0"/>
                  </a:cubicBezTo>
                  <a:cubicBezTo>
                    <a:pt x="371" y="0"/>
                    <a:pt x="367" y="1"/>
                    <a:pt x="364" y="5"/>
                  </a:cubicBezTo>
                  <a:cubicBezTo>
                    <a:pt x="319" y="50"/>
                    <a:pt x="319" y="50"/>
                    <a:pt x="319" y="50"/>
                  </a:cubicBezTo>
                  <a:cubicBezTo>
                    <a:pt x="99" y="50"/>
                    <a:pt x="99" y="50"/>
                    <a:pt x="99" y="50"/>
                  </a:cubicBezTo>
                  <a:cubicBezTo>
                    <a:pt x="53" y="5"/>
                    <a:pt x="53" y="5"/>
                    <a:pt x="53" y="5"/>
                  </a:cubicBezTo>
                  <a:cubicBezTo>
                    <a:pt x="50" y="1"/>
                    <a:pt x="46" y="0"/>
                    <a:pt x="42" y="0"/>
                  </a:cubicBezTo>
                  <a:cubicBezTo>
                    <a:pt x="37" y="0"/>
                    <a:pt x="33" y="1"/>
                    <a:pt x="30" y="5"/>
                  </a:cubicBezTo>
                  <a:cubicBezTo>
                    <a:pt x="27" y="8"/>
                    <a:pt x="25" y="12"/>
                    <a:pt x="25" y="16"/>
                  </a:cubicBezTo>
                  <a:cubicBezTo>
                    <a:pt x="25" y="21"/>
                    <a:pt x="27" y="25"/>
                    <a:pt x="30" y="28"/>
                  </a:cubicBezTo>
                  <a:cubicBezTo>
                    <a:pt x="75" y="73"/>
                    <a:pt x="75" y="73"/>
                    <a:pt x="75" y="73"/>
                  </a:cubicBezTo>
                  <a:cubicBezTo>
                    <a:pt x="75" y="150"/>
                    <a:pt x="75" y="150"/>
                    <a:pt x="75" y="150"/>
                  </a:cubicBezTo>
                  <a:cubicBezTo>
                    <a:pt x="17" y="150"/>
                    <a:pt x="17" y="150"/>
                    <a:pt x="17" y="150"/>
                  </a:cubicBezTo>
                  <a:cubicBezTo>
                    <a:pt x="12" y="150"/>
                    <a:pt x="8" y="152"/>
                    <a:pt x="5" y="155"/>
                  </a:cubicBezTo>
                  <a:cubicBezTo>
                    <a:pt x="2" y="158"/>
                    <a:pt x="0" y="162"/>
                    <a:pt x="0" y="167"/>
                  </a:cubicBezTo>
                  <a:cubicBezTo>
                    <a:pt x="0" y="171"/>
                    <a:pt x="2" y="175"/>
                    <a:pt x="5" y="178"/>
                  </a:cubicBezTo>
                  <a:cubicBezTo>
                    <a:pt x="8" y="182"/>
                    <a:pt x="12" y="183"/>
                    <a:pt x="17" y="183"/>
                  </a:cubicBezTo>
                  <a:cubicBezTo>
                    <a:pt x="75" y="183"/>
                    <a:pt x="75" y="183"/>
                    <a:pt x="75" y="183"/>
                  </a:cubicBezTo>
                  <a:cubicBezTo>
                    <a:pt x="75" y="211"/>
                    <a:pt x="80" y="235"/>
                    <a:pt x="90" y="255"/>
                  </a:cubicBezTo>
                  <a:cubicBezTo>
                    <a:pt x="38" y="314"/>
                    <a:pt x="38" y="314"/>
                    <a:pt x="38" y="314"/>
                  </a:cubicBezTo>
                  <a:cubicBezTo>
                    <a:pt x="35" y="317"/>
                    <a:pt x="33" y="321"/>
                    <a:pt x="34" y="326"/>
                  </a:cubicBezTo>
                  <a:cubicBezTo>
                    <a:pt x="34" y="331"/>
                    <a:pt x="36" y="334"/>
                    <a:pt x="39" y="338"/>
                  </a:cubicBezTo>
                  <a:cubicBezTo>
                    <a:pt x="42" y="340"/>
                    <a:pt x="46" y="342"/>
                    <a:pt x="50" y="342"/>
                  </a:cubicBezTo>
                  <a:cubicBezTo>
                    <a:pt x="55" y="342"/>
                    <a:pt x="59" y="340"/>
                    <a:pt x="63" y="336"/>
                  </a:cubicBezTo>
                  <a:cubicBezTo>
                    <a:pt x="110" y="282"/>
                    <a:pt x="110" y="282"/>
                    <a:pt x="110" y="282"/>
                  </a:cubicBezTo>
                  <a:cubicBezTo>
                    <a:pt x="114" y="286"/>
                    <a:pt x="114" y="286"/>
                    <a:pt x="114" y="286"/>
                  </a:cubicBezTo>
                  <a:cubicBezTo>
                    <a:pt x="117" y="288"/>
                    <a:pt x="120" y="291"/>
                    <a:pt x="126" y="294"/>
                  </a:cubicBezTo>
                  <a:cubicBezTo>
                    <a:pt x="131" y="298"/>
                    <a:pt x="136" y="301"/>
                    <a:pt x="143" y="305"/>
                  </a:cubicBezTo>
                  <a:cubicBezTo>
                    <a:pt x="149" y="308"/>
                    <a:pt x="157" y="311"/>
                    <a:pt x="165" y="313"/>
                  </a:cubicBezTo>
                  <a:cubicBezTo>
                    <a:pt x="174" y="316"/>
                    <a:pt x="183" y="317"/>
                    <a:pt x="192" y="317"/>
                  </a:cubicBezTo>
                  <a:cubicBezTo>
                    <a:pt x="192" y="83"/>
                    <a:pt x="192" y="83"/>
                    <a:pt x="192" y="83"/>
                  </a:cubicBezTo>
                  <a:cubicBezTo>
                    <a:pt x="225" y="83"/>
                    <a:pt x="225" y="83"/>
                    <a:pt x="225" y="83"/>
                  </a:cubicBezTo>
                  <a:cubicBezTo>
                    <a:pt x="225" y="317"/>
                    <a:pt x="225" y="317"/>
                    <a:pt x="225" y="317"/>
                  </a:cubicBezTo>
                  <a:cubicBezTo>
                    <a:pt x="234" y="317"/>
                    <a:pt x="242" y="316"/>
                    <a:pt x="251" y="313"/>
                  </a:cubicBezTo>
                  <a:cubicBezTo>
                    <a:pt x="259" y="311"/>
                    <a:pt x="266" y="309"/>
                    <a:pt x="272" y="306"/>
                  </a:cubicBezTo>
                  <a:cubicBezTo>
                    <a:pt x="278" y="303"/>
                    <a:pt x="283" y="300"/>
                    <a:pt x="289" y="296"/>
                  </a:cubicBezTo>
                  <a:cubicBezTo>
                    <a:pt x="294" y="293"/>
                    <a:pt x="298" y="290"/>
                    <a:pt x="300" y="289"/>
                  </a:cubicBezTo>
                  <a:cubicBezTo>
                    <a:pt x="302" y="287"/>
                    <a:pt x="303" y="286"/>
                    <a:pt x="304" y="285"/>
                  </a:cubicBezTo>
                  <a:cubicBezTo>
                    <a:pt x="355" y="337"/>
                    <a:pt x="355" y="337"/>
                    <a:pt x="355" y="337"/>
                  </a:cubicBezTo>
                  <a:cubicBezTo>
                    <a:pt x="359" y="340"/>
                    <a:pt x="362" y="342"/>
                    <a:pt x="367" y="342"/>
                  </a:cubicBezTo>
                  <a:cubicBezTo>
                    <a:pt x="372" y="342"/>
                    <a:pt x="376" y="340"/>
                    <a:pt x="379" y="337"/>
                  </a:cubicBezTo>
                  <a:cubicBezTo>
                    <a:pt x="382" y="334"/>
                    <a:pt x="384" y="330"/>
                    <a:pt x="384" y="325"/>
                  </a:cubicBezTo>
                  <a:cubicBezTo>
                    <a:pt x="384" y="321"/>
                    <a:pt x="382" y="317"/>
                    <a:pt x="379" y="313"/>
                  </a:cubicBezTo>
                  <a:cubicBezTo>
                    <a:pt x="325" y="259"/>
                    <a:pt x="325" y="259"/>
                    <a:pt x="325" y="259"/>
                  </a:cubicBezTo>
                  <a:cubicBezTo>
                    <a:pt x="336" y="238"/>
                    <a:pt x="342" y="213"/>
                    <a:pt x="342" y="183"/>
                  </a:cubicBezTo>
                  <a:cubicBezTo>
                    <a:pt x="400" y="183"/>
                    <a:pt x="400" y="183"/>
                    <a:pt x="400" y="183"/>
                  </a:cubicBezTo>
                  <a:cubicBezTo>
                    <a:pt x="405" y="183"/>
                    <a:pt x="409" y="182"/>
                    <a:pt x="412" y="178"/>
                  </a:cubicBezTo>
                  <a:cubicBezTo>
                    <a:pt x="416" y="175"/>
                    <a:pt x="417" y="171"/>
                    <a:pt x="417" y="167"/>
                  </a:cubicBezTo>
                  <a:cubicBezTo>
                    <a:pt x="417" y="162"/>
                    <a:pt x="416" y="158"/>
                    <a:pt x="412" y="155"/>
                  </a:cubicBezTo>
                  <a:close/>
                  <a:moveTo>
                    <a:pt x="412" y="155"/>
                  </a:moveTo>
                  <a:cubicBezTo>
                    <a:pt x="412" y="155"/>
                    <a:pt x="412" y="155"/>
                    <a:pt x="412" y="1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06"/>
            <p:cNvSpPr>
              <a:spLocks noEditPoints="1"/>
            </p:cNvSpPr>
            <p:nvPr/>
          </p:nvSpPr>
          <p:spPr bwMode="auto">
            <a:xfrm>
              <a:off x="-1497013" y="1033463"/>
              <a:ext cx="630238" cy="312737"/>
            </a:xfrm>
            <a:custGeom>
              <a:avLst/>
              <a:gdLst>
                <a:gd name="T0" fmla="*/ 143 w 167"/>
                <a:gd name="T1" fmla="*/ 24 h 83"/>
                <a:gd name="T2" fmla="*/ 84 w 167"/>
                <a:gd name="T3" fmla="*/ 0 h 83"/>
                <a:gd name="T4" fmla="*/ 25 w 167"/>
                <a:gd name="T5" fmla="*/ 24 h 83"/>
                <a:gd name="T6" fmla="*/ 0 w 167"/>
                <a:gd name="T7" fmla="*/ 83 h 83"/>
                <a:gd name="T8" fmla="*/ 167 w 167"/>
                <a:gd name="T9" fmla="*/ 83 h 83"/>
                <a:gd name="T10" fmla="*/ 143 w 167"/>
                <a:gd name="T11" fmla="*/ 24 h 83"/>
                <a:gd name="T12" fmla="*/ 143 w 167"/>
                <a:gd name="T13" fmla="*/ 24 h 83"/>
                <a:gd name="T14" fmla="*/ 143 w 167"/>
                <a:gd name="T15" fmla="*/ 24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83">
                  <a:moveTo>
                    <a:pt x="143" y="24"/>
                  </a:moveTo>
                  <a:cubicBezTo>
                    <a:pt x="126" y="8"/>
                    <a:pt x="107" y="0"/>
                    <a:pt x="84" y="0"/>
                  </a:cubicBezTo>
                  <a:cubicBezTo>
                    <a:pt x="60" y="0"/>
                    <a:pt x="41" y="8"/>
                    <a:pt x="25" y="24"/>
                  </a:cubicBezTo>
                  <a:cubicBezTo>
                    <a:pt x="8" y="41"/>
                    <a:pt x="0" y="60"/>
                    <a:pt x="0" y="83"/>
                  </a:cubicBezTo>
                  <a:cubicBezTo>
                    <a:pt x="167" y="83"/>
                    <a:pt x="167" y="83"/>
                    <a:pt x="167" y="83"/>
                  </a:cubicBezTo>
                  <a:cubicBezTo>
                    <a:pt x="167" y="60"/>
                    <a:pt x="159" y="41"/>
                    <a:pt x="143" y="24"/>
                  </a:cubicBezTo>
                  <a:close/>
                  <a:moveTo>
                    <a:pt x="143" y="24"/>
                  </a:moveTo>
                  <a:cubicBezTo>
                    <a:pt x="143" y="24"/>
                    <a:pt x="143" y="24"/>
                    <a:pt x="143"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5" name="Group 254"/>
          <p:cNvGrpSpPr/>
          <p:nvPr/>
        </p:nvGrpSpPr>
        <p:grpSpPr>
          <a:xfrm>
            <a:off x="15730453" y="8724840"/>
            <a:ext cx="626589" cy="566630"/>
            <a:chOff x="-911225" y="4276725"/>
            <a:chExt cx="331787" cy="300038"/>
          </a:xfrm>
          <a:solidFill>
            <a:schemeClr val="tx1"/>
          </a:solidFill>
        </p:grpSpPr>
        <p:sp>
          <p:nvSpPr>
            <p:cNvPr id="256" name="Freeform 510"/>
            <p:cNvSpPr>
              <a:spLocks noEditPoints="1"/>
            </p:cNvSpPr>
            <p:nvPr/>
          </p:nvSpPr>
          <p:spPr bwMode="auto">
            <a:xfrm>
              <a:off x="-865188" y="4330700"/>
              <a:ext cx="239712" cy="246063"/>
            </a:xfrm>
            <a:custGeom>
              <a:avLst/>
              <a:gdLst>
                <a:gd name="T0" fmla="*/ 0 w 62"/>
                <a:gd name="T1" fmla="*/ 61 h 63"/>
                <a:gd name="T2" fmla="*/ 2 w 62"/>
                <a:gd name="T3" fmla="*/ 63 h 63"/>
                <a:gd name="T4" fmla="*/ 23 w 62"/>
                <a:gd name="T5" fmla="*/ 63 h 63"/>
                <a:gd name="T6" fmla="*/ 23 w 62"/>
                <a:gd name="T7" fmla="*/ 45 h 63"/>
                <a:gd name="T8" fmla="*/ 26 w 62"/>
                <a:gd name="T9" fmla="*/ 42 h 63"/>
                <a:gd name="T10" fmla="*/ 35 w 62"/>
                <a:gd name="T11" fmla="*/ 42 h 63"/>
                <a:gd name="T12" fmla="*/ 38 w 62"/>
                <a:gd name="T13" fmla="*/ 45 h 63"/>
                <a:gd name="T14" fmla="*/ 38 w 62"/>
                <a:gd name="T15" fmla="*/ 63 h 63"/>
                <a:gd name="T16" fmla="*/ 59 w 62"/>
                <a:gd name="T17" fmla="*/ 63 h 63"/>
                <a:gd name="T18" fmla="*/ 62 w 62"/>
                <a:gd name="T19" fmla="*/ 60 h 63"/>
                <a:gd name="T20" fmla="*/ 62 w 62"/>
                <a:gd name="T21" fmla="*/ 27 h 63"/>
                <a:gd name="T22" fmla="*/ 32 w 62"/>
                <a:gd name="T23" fmla="*/ 0 h 63"/>
                <a:gd name="T24" fmla="*/ 0 w 62"/>
                <a:gd name="T25" fmla="*/ 27 h 63"/>
                <a:gd name="T26" fmla="*/ 0 w 62"/>
                <a:gd name="T27" fmla="*/ 61 h 63"/>
                <a:gd name="T28" fmla="*/ 0 w 62"/>
                <a:gd name="T29" fmla="*/ 61 h 63"/>
                <a:gd name="T30" fmla="*/ 0 w 62"/>
                <a:gd name="T31"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63">
                  <a:moveTo>
                    <a:pt x="0" y="61"/>
                  </a:moveTo>
                  <a:cubicBezTo>
                    <a:pt x="0" y="61"/>
                    <a:pt x="0" y="63"/>
                    <a:pt x="2" y="63"/>
                  </a:cubicBezTo>
                  <a:cubicBezTo>
                    <a:pt x="4" y="63"/>
                    <a:pt x="23" y="63"/>
                    <a:pt x="23" y="63"/>
                  </a:cubicBezTo>
                  <a:cubicBezTo>
                    <a:pt x="23" y="45"/>
                    <a:pt x="23" y="45"/>
                    <a:pt x="23" y="45"/>
                  </a:cubicBezTo>
                  <a:cubicBezTo>
                    <a:pt x="23" y="45"/>
                    <a:pt x="23" y="42"/>
                    <a:pt x="26" y="42"/>
                  </a:cubicBezTo>
                  <a:cubicBezTo>
                    <a:pt x="35" y="42"/>
                    <a:pt x="35" y="42"/>
                    <a:pt x="35" y="42"/>
                  </a:cubicBezTo>
                  <a:cubicBezTo>
                    <a:pt x="38" y="42"/>
                    <a:pt x="38" y="45"/>
                    <a:pt x="38" y="45"/>
                  </a:cubicBezTo>
                  <a:cubicBezTo>
                    <a:pt x="38" y="63"/>
                    <a:pt x="38" y="63"/>
                    <a:pt x="38" y="63"/>
                  </a:cubicBezTo>
                  <a:cubicBezTo>
                    <a:pt x="59" y="63"/>
                    <a:pt x="59" y="63"/>
                    <a:pt x="59" y="63"/>
                  </a:cubicBezTo>
                  <a:cubicBezTo>
                    <a:pt x="62" y="63"/>
                    <a:pt x="62" y="60"/>
                    <a:pt x="62" y="60"/>
                  </a:cubicBezTo>
                  <a:cubicBezTo>
                    <a:pt x="62" y="27"/>
                    <a:pt x="62" y="27"/>
                    <a:pt x="62" y="27"/>
                  </a:cubicBezTo>
                  <a:cubicBezTo>
                    <a:pt x="32" y="0"/>
                    <a:pt x="32" y="0"/>
                    <a:pt x="32" y="0"/>
                  </a:cubicBezTo>
                  <a:cubicBezTo>
                    <a:pt x="0" y="27"/>
                    <a:pt x="0" y="27"/>
                    <a:pt x="0" y="27"/>
                  </a:cubicBezTo>
                  <a:lnTo>
                    <a:pt x="0" y="61"/>
                  </a:lnTo>
                  <a:close/>
                  <a:moveTo>
                    <a:pt x="0" y="61"/>
                  </a:moveTo>
                  <a:cubicBezTo>
                    <a:pt x="0" y="61"/>
                    <a:pt x="0" y="61"/>
                    <a:pt x="0"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511"/>
            <p:cNvSpPr>
              <a:spLocks noEditPoints="1"/>
            </p:cNvSpPr>
            <p:nvPr/>
          </p:nvSpPr>
          <p:spPr bwMode="auto">
            <a:xfrm>
              <a:off x="-911225" y="4276725"/>
              <a:ext cx="331787" cy="171450"/>
            </a:xfrm>
            <a:custGeom>
              <a:avLst/>
              <a:gdLst>
                <a:gd name="T0" fmla="*/ 0 w 86"/>
                <a:gd name="T1" fmla="*/ 39 h 44"/>
                <a:gd name="T2" fmla="*/ 9 w 86"/>
                <a:gd name="T3" fmla="*/ 39 h 44"/>
                <a:gd name="T4" fmla="*/ 44 w 86"/>
                <a:gd name="T5" fmla="*/ 9 h 44"/>
                <a:gd name="T6" fmla="*/ 77 w 86"/>
                <a:gd name="T7" fmla="*/ 39 h 44"/>
                <a:gd name="T8" fmla="*/ 86 w 86"/>
                <a:gd name="T9" fmla="*/ 39 h 44"/>
                <a:gd name="T10" fmla="*/ 44 w 86"/>
                <a:gd name="T11" fmla="*/ 0 h 44"/>
                <a:gd name="T12" fmla="*/ 0 w 86"/>
                <a:gd name="T13" fmla="*/ 39 h 44"/>
                <a:gd name="T14" fmla="*/ 0 w 86"/>
                <a:gd name="T15" fmla="*/ 39 h 44"/>
                <a:gd name="T16" fmla="*/ 0 w 86"/>
                <a:gd name="T17"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44">
                  <a:moveTo>
                    <a:pt x="0" y="39"/>
                  </a:moveTo>
                  <a:cubicBezTo>
                    <a:pt x="0" y="39"/>
                    <a:pt x="3" y="44"/>
                    <a:pt x="9" y="39"/>
                  </a:cubicBezTo>
                  <a:cubicBezTo>
                    <a:pt x="44" y="9"/>
                    <a:pt x="44" y="9"/>
                    <a:pt x="44" y="9"/>
                  </a:cubicBezTo>
                  <a:cubicBezTo>
                    <a:pt x="77" y="39"/>
                    <a:pt x="77" y="39"/>
                    <a:pt x="77" y="39"/>
                  </a:cubicBezTo>
                  <a:cubicBezTo>
                    <a:pt x="84" y="43"/>
                    <a:pt x="86" y="39"/>
                    <a:pt x="86" y="39"/>
                  </a:cubicBezTo>
                  <a:cubicBezTo>
                    <a:pt x="44" y="0"/>
                    <a:pt x="44" y="0"/>
                    <a:pt x="44" y="0"/>
                  </a:cubicBezTo>
                  <a:lnTo>
                    <a:pt x="0" y="39"/>
                  </a:lnTo>
                  <a:close/>
                  <a:moveTo>
                    <a:pt x="0" y="39"/>
                  </a:moveTo>
                  <a:cubicBezTo>
                    <a:pt x="0" y="39"/>
                    <a:pt x="0" y="39"/>
                    <a:pt x="0" y="3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512"/>
            <p:cNvSpPr>
              <a:spLocks noEditPoints="1"/>
            </p:cNvSpPr>
            <p:nvPr/>
          </p:nvSpPr>
          <p:spPr bwMode="auto">
            <a:xfrm>
              <a:off x="-649288" y="4311650"/>
              <a:ext cx="31750" cy="65088"/>
            </a:xfrm>
            <a:custGeom>
              <a:avLst/>
              <a:gdLst>
                <a:gd name="T0" fmla="*/ 20 w 20"/>
                <a:gd name="T1" fmla="*/ 0 h 41"/>
                <a:gd name="T2" fmla="*/ 0 w 20"/>
                <a:gd name="T3" fmla="*/ 0 h 41"/>
                <a:gd name="T4" fmla="*/ 0 w 20"/>
                <a:gd name="T5" fmla="*/ 24 h 41"/>
                <a:gd name="T6" fmla="*/ 20 w 20"/>
                <a:gd name="T7" fmla="*/ 41 h 41"/>
                <a:gd name="T8" fmla="*/ 20 w 20"/>
                <a:gd name="T9" fmla="*/ 0 h 41"/>
                <a:gd name="T10" fmla="*/ 20 w 20"/>
                <a:gd name="T11" fmla="*/ 0 h 41"/>
                <a:gd name="T12" fmla="*/ 20 w 20"/>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20" h="41">
                  <a:moveTo>
                    <a:pt x="20" y="0"/>
                  </a:moveTo>
                  <a:lnTo>
                    <a:pt x="0" y="0"/>
                  </a:lnTo>
                  <a:lnTo>
                    <a:pt x="0" y="24"/>
                  </a:lnTo>
                  <a:lnTo>
                    <a:pt x="20" y="41"/>
                  </a:lnTo>
                  <a:lnTo>
                    <a:pt x="20" y="0"/>
                  </a:lnTo>
                  <a:close/>
                  <a:moveTo>
                    <a:pt x="20" y="0"/>
                  </a:move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513"/>
            <p:cNvSpPr>
              <a:spLocks noEditPoints="1"/>
            </p:cNvSpPr>
            <p:nvPr/>
          </p:nvSpPr>
          <p:spPr bwMode="auto">
            <a:xfrm>
              <a:off x="-649288" y="4311650"/>
              <a:ext cx="31750" cy="65088"/>
            </a:xfrm>
            <a:custGeom>
              <a:avLst/>
              <a:gdLst>
                <a:gd name="T0" fmla="*/ 20 w 20"/>
                <a:gd name="T1" fmla="*/ 0 h 41"/>
                <a:gd name="T2" fmla="*/ 0 w 20"/>
                <a:gd name="T3" fmla="*/ 0 h 41"/>
                <a:gd name="T4" fmla="*/ 0 w 20"/>
                <a:gd name="T5" fmla="*/ 24 h 41"/>
                <a:gd name="T6" fmla="*/ 20 w 20"/>
                <a:gd name="T7" fmla="*/ 41 h 41"/>
                <a:gd name="T8" fmla="*/ 20 w 20"/>
                <a:gd name="T9" fmla="*/ 0 h 41"/>
                <a:gd name="T10" fmla="*/ 20 w 20"/>
                <a:gd name="T11" fmla="*/ 0 h 41"/>
                <a:gd name="T12" fmla="*/ 20 w 20"/>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20" h="41">
                  <a:moveTo>
                    <a:pt x="20" y="0"/>
                  </a:moveTo>
                  <a:lnTo>
                    <a:pt x="0" y="0"/>
                  </a:lnTo>
                  <a:lnTo>
                    <a:pt x="0" y="24"/>
                  </a:lnTo>
                  <a:lnTo>
                    <a:pt x="20" y="41"/>
                  </a:lnTo>
                  <a:lnTo>
                    <a:pt x="20" y="0"/>
                  </a:lnTo>
                  <a:moveTo>
                    <a:pt x="20" y="0"/>
                  </a:moveTo>
                  <a:lnTo>
                    <a:pt x="2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0" name="Freeform 5"/>
          <p:cNvSpPr>
            <a:spLocks noEditPoints="1"/>
          </p:cNvSpPr>
          <p:nvPr/>
        </p:nvSpPr>
        <p:spPr bwMode="auto">
          <a:xfrm>
            <a:off x="8334336" y="4287103"/>
            <a:ext cx="768096" cy="566928"/>
          </a:xfrm>
          <a:custGeom>
            <a:avLst/>
            <a:gdLst>
              <a:gd name="T0" fmla="*/ 126 w 147"/>
              <a:gd name="T1" fmla="*/ 44 h 95"/>
              <a:gd name="T2" fmla="*/ 126 w 147"/>
              <a:gd name="T3" fmla="*/ 40 h 95"/>
              <a:gd name="T4" fmla="*/ 104 w 147"/>
              <a:gd name="T5" fmla="*/ 18 h 95"/>
              <a:gd name="T6" fmla="*/ 96 w 147"/>
              <a:gd name="T7" fmla="*/ 19 h 95"/>
              <a:gd name="T8" fmla="*/ 61 w 147"/>
              <a:gd name="T9" fmla="*/ 0 h 95"/>
              <a:gd name="T10" fmla="*/ 19 w 147"/>
              <a:gd name="T11" fmla="*/ 42 h 95"/>
              <a:gd name="T12" fmla="*/ 19 w 147"/>
              <a:gd name="T13" fmla="*/ 45 h 95"/>
              <a:gd name="T14" fmla="*/ 0 w 147"/>
              <a:gd name="T15" fmla="*/ 70 h 95"/>
              <a:gd name="T16" fmla="*/ 26 w 147"/>
              <a:gd name="T17" fmla="*/ 95 h 95"/>
              <a:gd name="T18" fmla="*/ 122 w 147"/>
              <a:gd name="T19" fmla="*/ 95 h 95"/>
              <a:gd name="T20" fmla="*/ 147 w 147"/>
              <a:gd name="T21" fmla="*/ 70 h 95"/>
              <a:gd name="T22" fmla="*/ 126 w 147"/>
              <a:gd name="T23" fmla="*/ 44 h 95"/>
              <a:gd name="T24" fmla="*/ 126 w 147"/>
              <a:gd name="T25" fmla="*/ 44 h 95"/>
              <a:gd name="T26" fmla="*/ 126 w 147"/>
              <a:gd name="T27"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95">
                <a:moveTo>
                  <a:pt x="126" y="44"/>
                </a:moveTo>
                <a:cubicBezTo>
                  <a:pt x="126" y="43"/>
                  <a:pt x="126" y="42"/>
                  <a:pt x="126" y="40"/>
                </a:cubicBezTo>
                <a:cubicBezTo>
                  <a:pt x="126" y="28"/>
                  <a:pt x="116" y="18"/>
                  <a:pt x="104" y="18"/>
                </a:cubicBezTo>
                <a:cubicBezTo>
                  <a:pt x="101" y="18"/>
                  <a:pt x="98" y="18"/>
                  <a:pt x="96" y="19"/>
                </a:cubicBezTo>
                <a:cubicBezTo>
                  <a:pt x="88" y="8"/>
                  <a:pt x="75" y="0"/>
                  <a:pt x="61" y="0"/>
                </a:cubicBezTo>
                <a:cubicBezTo>
                  <a:pt x="38" y="0"/>
                  <a:pt x="19" y="19"/>
                  <a:pt x="19" y="42"/>
                </a:cubicBezTo>
                <a:cubicBezTo>
                  <a:pt x="19" y="43"/>
                  <a:pt x="19" y="44"/>
                  <a:pt x="19" y="45"/>
                </a:cubicBezTo>
                <a:cubicBezTo>
                  <a:pt x="8" y="48"/>
                  <a:pt x="0" y="58"/>
                  <a:pt x="0" y="70"/>
                </a:cubicBezTo>
                <a:cubicBezTo>
                  <a:pt x="0" y="84"/>
                  <a:pt x="11" y="95"/>
                  <a:pt x="26" y="95"/>
                </a:cubicBezTo>
                <a:cubicBezTo>
                  <a:pt x="122" y="95"/>
                  <a:pt x="122" y="95"/>
                  <a:pt x="122" y="95"/>
                </a:cubicBezTo>
                <a:cubicBezTo>
                  <a:pt x="136" y="95"/>
                  <a:pt x="147" y="84"/>
                  <a:pt x="147" y="70"/>
                </a:cubicBezTo>
                <a:cubicBezTo>
                  <a:pt x="147" y="57"/>
                  <a:pt x="138" y="46"/>
                  <a:pt x="126" y="44"/>
                </a:cubicBezTo>
                <a:close/>
                <a:moveTo>
                  <a:pt x="126" y="44"/>
                </a:moveTo>
                <a:cubicBezTo>
                  <a:pt x="126" y="44"/>
                  <a:pt x="126" y="44"/>
                  <a:pt x="126" y="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5"/>
          <p:cNvSpPr>
            <a:spLocks noEditPoints="1"/>
          </p:cNvSpPr>
          <p:nvPr/>
        </p:nvSpPr>
        <p:spPr bwMode="auto">
          <a:xfrm>
            <a:off x="5863518" y="1971366"/>
            <a:ext cx="633131" cy="630635"/>
          </a:xfrm>
          <a:custGeom>
            <a:avLst/>
            <a:gdLst>
              <a:gd name="T0" fmla="*/ 424 w 427"/>
              <a:gd name="T1" fmla="*/ 2 h 425"/>
              <a:gd name="T2" fmla="*/ 418 w 427"/>
              <a:gd name="T3" fmla="*/ 0 h 425"/>
              <a:gd name="T4" fmla="*/ 306 w 427"/>
              <a:gd name="T5" fmla="*/ 19 h 425"/>
              <a:gd name="T6" fmla="*/ 212 w 427"/>
              <a:gd name="T7" fmla="*/ 86 h 425"/>
              <a:gd name="T8" fmla="*/ 166 w 427"/>
              <a:gd name="T9" fmla="*/ 137 h 425"/>
              <a:gd name="T10" fmla="*/ 67 w 427"/>
              <a:gd name="T11" fmla="*/ 142 h 425"/>
              <a:gd name="T12" fmla="*/ 61 w 427"/>
              <a:gd name="T13" fmla="*/ 146 h 425"/>
              <a:gd name="T14" fmla="*/ 2 w 427"/>
              <a:gd name="T15" fmla="*/ 246 h 425"/>
              <a:gd name="T16" fmla="*/ 4 w 427"/>
              <a:gd name="T17" fmla="*/ 256 h 425"/>
              <a:gd name="T18" fmla="*/ 20 w 427"/>
              <a:gd name="T19" fmla="*/ 273 h 425"/>
              <a:gd name="T20" fmla="*/ 26 w 427"/>
              <a:gd name="T21" fmla="*/ 275 h 425"/>
              <a:gd name="T22" fmla="*/ 29 w 427"/>
              <a:gd name="T23" fmla="*/ 275 h 425"/>
              <a:gd name="T24" fmla="*/ 101 w 427"/>
              <a:gd name="T25" fmla="*/ 253 h 425"/>
              <a:gd name="T26" fmla="*/ 174 w 427"/>
              <a:gd name="T27" fmla="*/ 326 h 425"/>
              <a:gd name="T28" fmla="*/ 152 w 427"/>
              <a:gd name="T29" fmla="*/ 398 h 425"/>
              <a:gd name="T30" fmla="*/ 154 w 427"/>
              <a:gd name="T31" fmla="*/ 406 h 425"/>
              <a:gd name="T32" fmla="*/ 170 w 427"/>
              <a:gd name="T33" fmla="*/ 423 h 425"/>
              <a:gd name="T34" fmla="*/ 176 w 427"/>
              <a:gd name="T35" fmla="*/ 425 h 425"/>
              <a:gd name="T36" fmla="*/ 181 w 427"/>
              <a:gd name="T37" fmla="*/ 424 h 425"/>
              <a:gd name="T38" fmla="*/ 281 w 427"/>
              <a:gd name="T39" fmla="*/ 366 h 425"/>
              <a:gd name="T40" fmla="*/ 285 w 427"/>
              <a:gd name="T41" fmla="*/ 359 h 425"/>
              <a:gd name="T42" fmla="*/ 290 w 427"/>
              <a:gd name="T43" fmla="*/ 260 h 425"/>
              <a:gd name="T44" fmla="*/ 341 w 427"/>
              <a:gd name="T45" fmla="*/ 215 h 425"/>
              <a:gd name="T46" fmla="*/ 407 w 427"/>
              <a:gd name="T47" fmla="*/ 121 h 425"/>
              <a:gd name="T48" fmla="*/ 427 w 427"/>
              <a:gd name="T49" fmla="*/ 8 h 425"/>
              <a:gd name="T50" fmla="*/ 424 w 427"/>
              <a:gd name="T51" fmla="*/ 2 h 425"/>
              <a:gd name="T52" fmla="*/ 361 w 427"/>
              <a:gd name="T53" fmla="*/ 101 h 425"/>
              <a:gd name="T54" fmla="*/ 343 w 427"/>
              <a:gd name="T55" fmla="*/ 108 h 425"/>
              <a:gd name="T56" fmla="*/ 326 w 427"/>
              <a:gd name="T57" fmla="*/ 101 h 425"/>
              <a:gd name="T58" fmla="*/ 318 w 427"/>
              <a:gd name="T59" fmla="*/ 83 h 425"/>
              <a:gd name="T60" fmla="*/ 326 w 427"/>
              <a:gd name="T61" fmla="*/ 66 h 425"/>
              <a:gd name="T62" fmla="*/ 343 w 427"/>
              <a:gd name="T63" fmla="*/ 58 h 425"/>
              <a:gd name="T64" fmla="*/ 361 w 427"/>
              <a:gd name="T65" fmla="*/ 66 h 425"/>
              <a:gd name="T66" fmla="*/ 368 w 427"/>
              <a:gd name="T67" fmla="*/ 83 h 425"/>
              <a:gd name="T68" fmla="*/ 361 w 427"/>
              <a:gd name="T69" fmla="*/ 101 h 425"/>
              <a:gd name="T70" fmla="*/ 361 w 427"/>
              <a:gd name="T71" fmla="*/ 101 h 425"/>
              <a:gd name="T72" fmla="*/ 361 w 427"/>
              <a:gd name="T73" fmla="*/ 10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7" h="425">
                <a:moveTo>
                  <a:pt x="424" y="2"/>
                </a:moveTo>
                <a:cubicBezTo>
                  <a:pt x="422" y="1"/>
                  <a:pt x="420" y="0"/>
                  <a:pt x="418" y="0"/>
                </a:cubicBezTo>
                <a:cubicBezTo>
                  <a:pt x="373" y="0"/>
                  <a:pt x="335" y="6"/>
                  <a:pt x="306" y="19"/>
                </a:cubicBezTo>
                <a:cubicBezTo>
                  <a:pt x="276" y="31"/>
                  <a:pt x="245" y="53"/>
                  <a:pt x="212" y="86"/>
                </a:cubicBezTo>
                <a:cubicBezTo>
                  <a:pt x="198" y="100"/>
                  <a:pt x="183" y="117"/>
                  <a:pt x="166" y="137"/>
                </a:cubicBezTo>
                <a:cubicBezTo>
                  <a:pt x="67" y="142"/>
                  <a:pt x="67" y="142"/>
                  <a:pt x="67" y="142"/>
                </a:cubicBezTo>
                <a:cubicBezTo>
                  <a:pt x="65" y="142"/>
                  <a:pt x="62" y="144"/>
                  <a:pt x="61" y="146"/>
                </a:cubicBezTo>
                <a:cubicBezTo>
                  <a:pt x="2" y="246"/>
                  <a:pt x="2" y="246"/>
                  <a:pt x="2" y="246"/>
                </a:cubicBezTo>
                <a:cubicBezTo>
                  <a:pt x="0" y="250"/>
                  <a:pt x="1" y="253"/>
                  <a:pt x="4" y="256"/>
                </a:cubicBezTo>
                <a:cubicBezTo>
                  <a:pt x="20" y="273"/>
                  <a:pt x="20" y="273"/>
                  <a:pt x="20" y="273"/>
                </a:cubicBezTo>
                <a:cubicBezTo>
                  <a:pt x="22" y="275"/>
                  <a:pt x="24" y="275"/>
                  <a:pt x="26" y="275"/>
                </a:cubicBezTo>
                <a:cubicBezTo>
                  <a:pt x="27" y="275"/>
                  <a:pt x="28" y="275"/>
                  <a:pt x="29" y="275"/>
                </a:cubicBezTo>
                <a:cubicBezTo>
                  <a:pt x="101" y="253"/>
                  <a:pt x="101" y="253"/>
                  <a:pt x="101" y="253"/>
                </a:cubicBezTo>
                <a:cubicBezTo>
                  <a:pt x="174" y="326"/>
                  <a:pt x="174" y="326"/>
                  <a:pt x="174" y="326"/>
                </a:cubicBezTo>
                <a:cubicBezTo>
                  <a:pt x="152" y="398"/>
                  <a:pt x="152" y="398"/>
                  <a:pt x="152" y="398"/>
                </a:cubicBezTo>
                <a:cubicBezTo>
                  <a:pt x="151" y="401"/>
                  <a:pt x="152" y="404"/>
                  <a:pt x="154" y="406"/>
                </a:cubicBezTo>
                <a:cubicBezTo>
                  <a:pt x="170" y="423"/>
                  <a:pt x="170" y="423"/>
                  <a:pt x="170" y="423"/>
                </a:cubicBezTo>
                <a:cubicBezTo>
                  <a:pt x="172" y="425"/>
                  <a:pt x="174" y="425"/>
                  <a:pt x="176" y="425"/>
                </a:cubicBezTo>
                <a:cubicBezTo>
                  <a:pt x="178" y="425"/>
                  <a:pt x="179" y="425"/>
                  <a:pt x="181" y="424"/>
                </a:cubicBezTo>
                <a:cubicBezTo>
                  <a:pt x="281" y="366"/>
                  <a:pt x="281" y="366"/>
                  <a:pt x="281" y="366"/>
                </a:cubicBezTo>
                <a:cubicBezTo>
                  <a:pt x="283" y="364"/>
                  <a:pt x="285" y="362"/>
                  <a:pt x="285" y="359"/>
                </a:cubicBezTo>
                <a:cubicBezTo>
                  <a:pt x="290" y="260"/>
                  <a:pt x="290" y="260"/>
                  <a:pt x="290" y="260"/>
                </a:cubicBezTo>
                <a:cubicBezTo>
                  <a:pt x="310" y="244"/>
                  <a:pt x="327" y="228"/>
                  <a:pt x="341" y="215"/>
                </a:cubicBezTo>
                <a:cubicBezTo>
                  <a:pt x="372" y="183"/>
                  <a:pt x="394" y="152"/>
                  <a:pt x="407" y="121"/>
                </a:cubicBezTo>
                <a:cubicBezTo>
                  <a:pt x="420" y="89"/>
                  <a:pt x="427" y="52"/>
                  <a:pt x="427" y="8"/>
                </a:cubicBezTo>
                <a:cubicBezTo>
                  <a:pt x="427" y="6"/>
                  <a:pt x="426" y="4"/>
                  <a:pt x="424" y="2"/>
                </a:cubicBezTo>
                <a:close/>
                <a:moveTo>
                  <a:pt x="361" y="101"/>
                </a:moveTo>
                <a:cubicBezTo>
                  <a:pt x="356" y="106"/>
                  <a:pt x="350" y="108"/>
                  <a:pt x="343" y="108"/>
                </a:cubicBezTo>
                <a:cubicBezTo>
                  <a:pt x="336" y="108"/>
                  <a:pt x="330" y="106"/>
                  <a:pt x="326" y="101"/>
                </a:cubicBezTo>
                <a:cubicBezTo>
                  <a:pt x="321" y="96"/>
                  <a:pt x="318" y="90"/>
                  <a:pt x="318" y="83"/>
                </a:cubicBezTo>
                <a:cubicBezTo>
                  <a:pt x="318" y="76"/>
                  <a:pt x="321" y="71"/>
                  <a:pt x="326" y="66"/>
                </a:cubicBezTo>
                <a:cubicBezTo>
                  <a:pt x="330" y="61"/>
                  <a:pt x="336" y="58"/>
                  <a:pt x="343" y="58"/>
                </a:cubicBezTo>
                <a:cubicBezTo>
                  <a:pt x="350" y="58"/>
                  <a:pt x="356" y="61"/>
                  <a:pt x="361" y="66"/>
                </a:cubicBezTo>
                <a:cubicBezTo>
                  <a:pt x="366" y="71"/>
                  <a:pt x="368" y="76"/>
                  <a:pt x="368" y="83"/>
                </a:cubicBezTo>
                <a:cubicBezTo>
                  <a:pt x="368" y="90"/>
                  <a:pt x="366" y="96"/>
                  <a:pt x="361" y="101"/>
                </a:cubicBezTo>
                <a:close/>
                <a:moveTo>
                  <a:pt x="361" y="101"/>
                </a:moveTo>
                <a:cubicBezTo>
                  <a:pt x="361" y="101"/>
                  <a:pt x="361" y="101"/>
                  <a:pt x="361" y="10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495504"/>
      </p:ext>
    </p:extLst>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0" y="5333821"/>
            <a:ext cx="11239500" cy="1200329"/>
          </a:xfrm>
          <a:prstGeom prst="rect">
            <a:avLst/>
          </a:prstGeom>
          <a:noFill/>
        </p:spPr>
        <p:txBody>
          <a:bodyPr wrap="square" rtlCol="0">
            <a:spAutoFit/>
          </a:bodyPr>
          <a:lstStyle/>
          <a:p>
            <a:pPr algn="ctr"/>
            <a:r>
              <a:rPr lang="en-US" sz="7200" b="1" dirty="0"/>
              <a:t>THANK YOU FOR LISTENING!</a:t>
            </a:r>
          </a:p>
        </p:txBody>
      </p:sp>
      <p:sp>
        <p:nvSpPr>
          <p:cNvPr id="3" name="TextBox 2"/>
          <p:cNvSpPr txBox="1"/>
          <p:nvPr/>
        </p:nvSpPr>
        <p:spPr>
          <a:xfrm>
            <a:off x="6218905" y="6384845"/>
            <a:ext cx="5812091" cy="600164"/>
          </a:xfrm>
          <a:prstGeom prst="rect">
            <a:avLst/>
          </a:prstGeom>
          <a:noFill/>
        </p:spPr>
        <p:txBody>
          <a:bodyPr wrap="square" lIns="182880" tIns="91440" rIns="182880" bIns="91440" rtlCol="0">
            <a:spAutoFit/>
          </a:bodyPr>
          <a:lstStyle/>
          <a:p>
            <a:pPr algn="ctr"/>
            <a:r>
              <a:rPr lang="en-US" dirty="0"/>
              <a:t>Time for Discussion &amp; Questions</a:t>
            </a:r>
          </a:p>
        </p:txBody>
      </p:sp>
      <p:sp>
        <p:nvSpPr>
          <p:cNvPr id="4" name="Rectangle 3"/>
          <p:cNvSpPr/>
          <p:nvPr/>
        </p:nvSpPr>
        <p:spPr>
          <a:xfrm>
            <a:off x="2133600" y="7447002"/>
            <a:ext cx="4038600" cy="523220"/>
          </a:xfrm>
          <a:prstGeom prst="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162800" y="7447002"/>
            <a:ext cx="4038600" cy="523220"/>
          </a:xfrm>
          <a:prstGeom prst="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2192000" y="7447002"/>
            <a:ext cx="4038600" cy="523220"/>
          </a:xfrm>
          <a:prstGeom prst="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324100" y="7477780"/>
            <a:ext cx="3657600" cy="461665"/>
          </a:xfrm>
          <a:prstGeom prst="rect">
            <a:avLst/>
          </a:prstGeom>
          <a:noFill/>
        </p:spPr>
        <p:txBody>
          <a:bodyPr wrap="square" rtlCol="0">
            <a:spAutoFit/>
          </a:bodyPr>
          <a:lstStyle/>
          <a:p>
            <a:pPr algn="ctr"/>
            <a:r>
              <a:rPr lang="en-US" sz="2400" dirty="0"/>
              <a:t>Facebook.com/company</a:t>
            </a:r>
          </a:p>
        </p:txBody>
      </p:sp>
      <p:sp>
        <p:nvSpPr>
          <p:cNvPr id="8" name="TextBox 7"/>
          <p:cNvSpPr txBox="1"/>
          <p:nvPr/>
        </p:nvSpPr>
        <p:spPr>
          <a:xfrm>
            <a:off x="7353300" y="7477780"/>
            <a:ext cx="3657600" cy="461665"/>
          </a:xfrm>
          <a:prstGeom prst="rect">
            <a:avLst/>
          </a:prstGeom>
          <a:noFill/>
        </p:spPr>
        <p:txBody>
          <a:bodyPr wrap="square" rtlCol="0">
            <a:spAutoFit/>
          </a:bodyPr>
          <a:lstStyle/>
          <a:p>
            <a:pPr algn="ctr"/>
            <a:r>
              <a:rPr lang="en-US" sz="2400" dirty="0"/>
              <a:t>Twitter.com/Company</a:t>
            </a:r>
          </a:p>
        </p:txBody>
      </p:sp>
      <p:sp>
        <p:nvSpPr>
          <p:cNvPr id="9" name="TextBox 8"/>
          <p:cNvSpPr txBox="1"/>
          <p:nvPr/>
        </p:nvSpPr>
        <p:spPr>
          <a:xfrm>
            <a:off x="12382500" y="7477780"/>
            <a:ext cx="3657600" cy="461665"/>
          </a:xfrm>
          <a:prstGeom prst="rect">
            <a:avLst/>
          </a:prstGeom>
          <a:noFill/>
        </p:spPr>
        <p:txBody>
          <a:bodyPr wrap="square" rtlCol="0">
            <a:spAutoFit/>
          </a:bodyPr>
          <a:lstStyle/>
          <a:p>
            <a:pPr algn="ctr"/>
            <a:r>
              <a:rPr lang="en-US" sz="2400" dirty="0"/>
              <a:t>PAGE DESIGN</a:t>
            </a:r>
          </a:p>
        </p:txBody>
      </p:sp>
      <p:grpSp>
        <p:nvGrpSpPr>
          <p:cNvPr id="10" name="Group 9"/>
          <p:cNvGrpSpPr/>
          <p:nvPr/>
        </p:nvGrpSpPr>
        <p:grpSpPr>
          <a:xfrm>
            <a:off x="7374859" y="2023262"/>
            <a:ext cx="3614482" cy="2848566"/>
            <a:chOff x="4835525" y="7242175"/>
            <a:chExt cx="1760538" cy="1387475"/>
          </a:xfrm>
          <a:solidFill>
            <a:schemeClr val="accent3"/>
          </a:solidFill>
        </p:grpSpPr>
        <p:sp>
          <p:nvSpPr>
            <p:cNvPr id="11" name="Freeform 159"/>
            <p:cNvSpPr>
              <a:spLocks noEditPoints="1"/>
            </p:cNvSpPr>
            <p:nvPr/>
          </p:nvSpPr>
          <p:spPr bwMode="auto">
            <a:xfrm>
              <a:off x="4835525" y="7242175"/>
              <a:ext cx="1384300" cy="1133475"/>
            </a:xfrm>
            <a:custGeom>
              <a:avLst/>
              <a:gdLst>
                <a:gd name="T0" fmla="*/ 276 w 367"/>
                <a:gd name="T1" fmla="*/ 249 h 300"/>
                <a:gd name="T2" fmla="*/ 343 w 367"/>
                <a:gd name="T3" fmla="*/ 200 h 300"/>
                <a:gd name="T4" fmla="*/ 367 w 367"/>
                <a:gd name="T5" fmla="*/ 133 h 300"/>
                <a:gd name="T6" fmla="*/ 343 w 367"/>
                <a:gd name="T7" fmla="*/ 66 h 300"/>
                <a:gd name="T8" fmla="*/ 276 w 367"/>
                <a:gd name="T9" fmla="*/ 18 h 300"/>
                <a:gd name="T10" fmla="*/ 184 w 367"/>
                <a:gd name="T11" fmla="*/ 0 h 300"/>
                <a:gd name="T12" fmla="*/ 91 w 367"/>
                <a:gd name="T13" fmla="*/ 18 h 300"/>
                <a:gd name="T14" fmla="*/ 25 w 367"/>
                <a:gd name="T15" fmla="*/ 66 h 300"/>
                <a:gd name="T16" fmla="*/ 0 w 367"/>
                <a:gd name="T17" fmla="*/ 133 h 300"/>
                <a:gd name="T18" fmla="*/ 19 w 367"/>
                <a:gd name="T19" fmla="*/ 192 h 300"/>
                <a:gd name="T20" fmla="*/ 69 w 367"/>
                <a:gd name="T21" fmla="*/ 238 h 300"/>
                <a:gd name="T22" fmla="*/ 64 w 367"/>
                <a:gd name="T23" fmla="*/ 250 h 300"/>
                <a:gd name="T24" fmla="*/ 57 w 367"/>
                <a:gd name="T25" fmla="*/ 260 h 300"/>
                <a:gd name="T26" fmla="*/ 52 w 367"/>
                <a:gd name="T27" fmla="*/ 267 h 300"/>
                <a:gd name="T28" fmla="*/ 45 w 367"/>
                <a:gd name="T29" fmla="*/ 275 h 300"/>
                <a:gd name="T30" fmla="*/ 39 w 367"/>
                <a:gd name="T31" fmla="*/ 281 h 300"/>
                <a:gd name="T32" fmla="*/ 38 w 367"/>
                <a:gd name="T33" fmla="*/ 282 h 300"/>
                <a:gd name="T34" fmla="*/ 37 w 367"/>
                <a:gd name="T35" fmla="*/ 284 h 300"/>
                <a:gd name="T36" fmla="*/ 36 w 367"/>
                <a:gd name="T37" fmla="*/ 285 h 300"/>
                <a:gd name="T38" fmla="*/ 35 w 367"/>
                <a:gd name="T39" fmla="*/ 287 h 300"/>
                <a:gd name="T40" fmla="*/ 34 w 367"/>
                <a:gd name="T41" fmla="*/ 288 h 300"/>
                <a:gd name="T42" fmla="*/ 34 w 367"/>
                <a:gd name="T43" fmla="*/ 289 h 300"/>
                <a:gd name="T44" fmla="*/ 33 w 367"/>
                <a:gd name="T45" fmla="*/ 291 h 300"/>
                <a:gd name="T46" fmla="*/ 34 w 367"/>
                <a:gd name="T47" fmla="*/ 293 h 300"/>
                <a:gd name="T48" fmla="*/ 37 w 367"/>
                <a:gd name="T49" fmla="*/ 298 h 300"/>
                <a:gd name="T50" fmla="*/ 42 w 367"/>
                <a:gd name="T51" fmla="*/ 300 h 300"/>
                <a:gd name="T52" fmla="*/ 43 w 367"/>
                <a:gd name="T53" fmla="*/ 300 h 300"/>
                <a:gd name="T54" fmla="*/ 65 w 367"/>
                <a:gd name="T55" fmla="*/ 296 h 300"/>
                <a:gd name="T56" fmla="*/ 138 w 367"/>
                <a:gd name="T57" fmla="*/ 263 h 300"/>
                <a:gd name="T58" fmla="*/ 184 w 367"/>
                <a:gd name="T59" fmla="*/ 267 h 300"/>
                <a:gd name="T60" fmla="*/ 276 w 367"/>
                <a:gd name="T61" fmla="*/ 249 h 300"/>
                <a:gd name="T62" fmla="*/ 130 w 367"/>
                <a:gd name="T63" fmla="*/ 227 h 300"/>
                <a:gd name="T64" fmla="*/ 118 w 367"/>
                <a:gd name="T65" fmla="*/ 235 h 300"/>
                <a:gd name="T66" fmla="*/ 102 w 367"/>
                <a:gd name="T67" fmla="*/ 246 h 300"/>
                <a:gd name="T68" fmla="*/ 111 w 367"/>
                <a:gd name="T69" fmla="*/ 224 h 300"/>
                <a:gd name="T70" fmla="*/ 86 w 367"/>
                <a:gd name="T71" fmla="*/ 209 h 300"/>
                <a:gd name="T72" fmla="*/ 47 w 367"/>
                <a:gd name="T73" fmla="*/ 175 h 300"/>
                <a:gd name="T74" fmla="*/ 33 w 367"/>
                <a:gd name="T75" fmla="*/ 133 h 300"/>
                <a:gd name="T76" fmla="*/ 54 w 367"/>
                <a:gd name="T77" fmla="*/ 84 h 300"/>
                <a:gd name="T78" fmla="*/ 109 w 367"/>
                <a:gd name="T79" fmla="*/ 47 h 300"/>
                <a:gd name="T80" fmla="*/ 184 w 367"/>
                <a:gd name="T81" fmla="*/ 33 h 300"/>
                <a:gd name="T82" fmla="*/ 258 w 367"/>
                <a:gd name="T83" fmla="*/ 47 h 300"/>
                <a:gd name="T84" fmla="*/ 313 w 367"/>
                <a:gd name="T85" fmla="*/ 84 h 300"/>
                <a:gd name="T86" fmla="*/ 334 w 367"/>
                <a:gd name="T87" fmla="*/ 133 h 300"/>
                <a:gd name="T88" fmla="*/ 313 w 367"/>
                <a:gd name="T89" fmla="*/ 183 h 300"/>
                <a:gd name="T90" fmla="*/ 258 w 367"/>
                <a:gd name="T91" fmla="*/ 220 h 300"/>
                <a:gd name="T92" fmla="*/ 184 w 367"/>
                <a:gd name="T93" fmla="*/ 234 h 300"/>
                <a:gd name="T94" fmla="*/ 144 w 367"/>
                <a:gd name="T95" fmla="*/ 230 h 300"/>
                <a:gd name="T96" fmla="*/ 130 w 367"/>
                <a:gd name="T97" fmla="*/ 227 h 300"/>
                <a:gd name="T98" fmla="*/ 130 w 367"/>
                <a:gd name="T99" fmla="*/ 227 h 300"/>
                <a:gd name="T100" fmla="*/ 130 w 367"/>
                <a:gd name="T101" fmla="*/ 22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7" h="300">
                  <a:moveTo>
                    <a:pt x="276" y="249"/>
                  </a:moveTo>
                  <a:cubicBezTo>
                    <a:pt x="304" y="237"/>
                    <a:pt x="326" y="221"/>
                    <a:pt x="343" y="200"/>
                  </a:cubicBezTo>
                  <a:cubicBezTo>
                    <a:pt x="359" y="180"/>
                    <a:pt x="367" y="158"/>
                    <a:pt x="367" y="133"/>
                  </a:cubicBezTo>
                  <a:cubicBezTo>
                    <a:pt x="367" y="109"/>
                    <a:pt x="359" y="87"/>
                    <a:pt x="343" y="66"/>
                  </a:cubicBezTo>
                  <a:cubicBezTo>
                    <a:pt x="326" y="46"/>
                    <a:pt x="304" y="30"/>
                    <a:pt x="276" y="18"/>
                  </a:cubicBezTo>
                  <a:cubicBezTo>
                    <a:pt x="247" y="6"/>
                    <a:pt x="217" y="0"/>
                    <a:pt x="184" y="0"/>
                  </a:cubicBezTo>
                  <a:cubicBezTo>
                    <a:pt x="150" y="0"/>
                    <a:pt x="120" y="6"/>
                    <a:pt x="91" y="18"/>
                  </a:cubicBezTo>
                  <a:cubicBezTo>
                    <a:pt x="63" y="30"/>
                    <a:pt x="41" y="46"/>
                    <a:pt x="25" y="66"/>
                  </a:cubicBezTo>
                  <a:cubicBezTo>
                    <a:pt x="8" y="87"/>
                    <a:pt x="0" y="109"/>
                    <a:pt x="0" y="133"/>
                  </a:cubicBezTo>
                  <a:cubicBezTo>
                    <a:pt x="0" y="154"/>
                    <a:pt x="6" y="174"/>
                    <a:pt x="19" y="192"/>
                  </a:cubicBezTo>
                  <a:cubicBezTo>
                    <a:pt x="31" y="210"/>
                    <a:pt x="48" y="226"/>
                    <a:pt x="69" y="238"/>
                  </a:cubicBezTo>
                  <a:cubicBezTo>
                    <a:pt x="68" y="242"/>
                    <a:pt x="66" y="246"/>
                    <a:pt x="64" y="250"/>
                  </a:cubicBezTo>
                  <a:cubicBezTo>
                    <a:pt x="62" y="253"/>
                    <a:pt x="60" y="256"/>
                    <a:pt x="57" y="260"/>
                  </a:cubicBezTo>
                  <a:cubicBezTo>
                    <a:pt x="55" y="263"/>
                    <a:pt x="53" y="265"/>
                    <a:pt x="52" y="267"/>
                  </a:cubicBezTo>
                  <a:cubicBezTo>
                    <a:pt x="50" y="269"/>
                    <a:pt x="48" y="271"/>
                    <a:pt x="45" y="275"/>
                  </a:cubicBezTo>
                  <a:cubicBezTo>
                    <a:pt x="42" y="278"/>
                    <a:pt x="40" y="280"/>
                    <a:pt x="39" y="281"/>
                  </a:cubicBezTo>
                  <a:cubicBezTo>
                    <a:pt x="39" y="281"/>
                    <a:pt x="39" y="282"/>
                    <a:pt x="38" y="282"/>
                  </a:cubicBezTo>
                  <a:cubicBezTo>
                    <a:pt x="37" y="283"/>
                    <a:pt x="37" y="284"/>
                    <a:pt x="37" y="284"/>
                  </a:cubicBezTo>
                  <a:cubicBezTo>
                    <a:pt x="37" y="284"/>
                    <a:pt x="36" y="284"/>
                    <a:pt x="36" y="285"/>
                  </a:cubicBezTo>
                  <a:cubicBezTo>
                    <a:pt x="35" y="286"/>
                    <a:pt x="35" y="287"/>
                    <a:pt x="35" y="287"/>
                  </a:cubicBezTo>
                  <a:cubicBezTo>
                    <a:pt x="34" y="288"/>
                    <a:pt x="34" y="288"/>
                    <a:pt x="34" y="288"/>
                  </a:cubicBezTo>
                  <a:cubicBezTo>
                    <a:pt x="34" y="288"/>
                    <a:pt x="34" y="289"/>
                    <a:pt x="34" y="289"/>
                  </a:cubicBezTo>
                  <a:cubicBezTo>
                    <a:pt x="33" y="290"/>
                    <a:pt x="33" y="290"/>
                    <a:pt x="33" y="291"/>
                  </a:cubicBezTo>
                  <a:cubicBezTo>
                    <a:pt x="33" y="292"/>
                    <a:pt x="33" y="292"/>
                    <a:pt x="34" y="293"/>
                  </a:cubicBezTo>
                  <a:cubicBezTo>
                    <a:pt x="34" y="295"/>
                    <a:pt x="35" y="297"/>
                    <a:pt x="37" y="298"/>
                  </a:cubicBezTo>
                  <a:cubicBezTo>
                    <a:pt x="38" y="300"/>
                    <a:pt x="40" y="300"/>
                    <a:pt x="42" y="300"/>
                  </a:cubicBezTo>
                  <a:cubicBezTo>
                    <a:pt x="43" y="300"/>
                    <a:pt x="43" y="300"/>
                    <a:pt x="43" y="300"/>
                  </a:cubicBezTo>
                  <a:cubicBezTo>
                    <a:pt x="51" y="299"/>
                    <a:pt x="59" y="298"/>
                    <a:pt x="65" y="296"/>
                  </a:cubicBezTo>
                  <a:cubicBezTo>
                    <a:pt x="92" y="289"/>
                    <a:pt x="116" y="278"/>
                    <a:pt x="138" y="263"/>
                  </a:cubicBezTo>
                  <a:cubicBezTo>
                    <a:pt x="153" y="266"/>
                    <a:pt x="169" y="267"/>
                    <a:pt x="184" y="267"/>
                  </a:cubicBezTo>
                  <a:cubicBezTo>
                    <a:pt x="217" y="267"/>
                    <a:pt x="247" y="261"/>
                    <a:pt x="276" y="249"/>
                  </a:cubicBezTo>
                  <a:close/>
                  <a:moveTo>
                    <a:pt x="130" y="227"/>
                  </a:moveTo>
                  <a:cubicBezTo>
                    <a:pt x="118" y="235"/>
                    <a:pt x="118" y="235"/>
                    <a:pt x="118" y="235"/>
                  </a:cubicBezTo>
                  <a:cubicBezTo>
                    <a:pt x="114" y="239"/>
                    <a:pt x="108" y="242"/>
                    <a:pt x="102" y="246"/>
                  </a:cubicBezTo>
                  <a:cubicBezTo>
                    <a:pt x="111" y="224"/>
                    <a:pt x="111" y="224"/>
                    <a:pt x="111" y="224"/>
                  </a:cubicBezTo>
                  <a:cubicBezTo>
                    <a:pt x="86" y="209"/>
                    <a:pt x="86" y="209"/>
                    <a:pt x="86" y="209"/>
                  </a:cubicBezTo>
                  <a:cubicBezTo>
                    <a:pt x="69" y="199"/>
                    <a:pt x="56" y="188"/>
                    <a:pt x="47" y="175"/>
                  </a:cubicBezTo>
                  <a:cubicBezTo>
                    <a:pt x="38" y="161"/>
                    <a:pt x="33" y="148"/>
                    <a:pt x="33" y="133"/>
                  </a:cubicBezTo>
                  <a:cubicBezTo>
                    <a:pt x="33" y="116"/>
                    <a:pt x="40" y="99"/>
                    <a:pt x="54" y="84"/>
                  </a:cubicBezTo>
                  <a:cubicBezTo>
                    <a:pt x="67" y="68"/>
                    <a:pt x="86" y="56"/>
                    <a:pt x="109" y="47"/>
                  </a:cubicBezTo>
                  <a:cubicBezTo>
                    <a:pt x="132" y="38"/>
                    <a:pt x="157" y="33"/>
                    <a:pt x="184" y="33"/>
                  </a:cubicBezTo>
                  <a:cubicBezTo>
                    <a:pt x="210" y="33"/>
                    <a:pt x="235" y="38"/>
                    <a:pt x="258" y="47"/>
                  </a:cubicBezTo>
                  <a:cubicBezTo>
                    <a:pt x="281" y="56"/>
                    <a:pt x="300" y="68"/>
                    <a:pt x="313" y="84"/>
                  </a:cubicBezTo>
                  <a:cubicBezTo>
                    <a:pt x="327" y="99"/>
                    <a:pt x="334" y="116"/>
                    <a:pt x="334" y="133"/>
                  </a:cubicBezTo>
                  <a:cubicBezTo>
                    <a:pt x="334" y="151"/>
                    <a:pt x="327" y="168"/>
                    <a:pt x="313" y="183"/>
                  </a:cubicBezTo>
                  <a:cubicBezTo>
                    <a:pt x="300" y="199"/>
                    <a:pt x="281" y="211"/>
                    <a:pt x="258" y="220"/>
                  </a:cubicBezTo>
                  <a:cubicBezTo>
                    <a:pt x="235" y="229"/>
                    <a:pt x="210" y="234"/>
                    <a:pt x="184" y="234"/>
                  </a:cubicBezTo>
                  <a:cubicBezTo>
                    <a:pt x="171" y="234"/>
                    <a:pt x="157" y="232"/>
                    <a:pt x="144" y="230"/>
                  </a:cubicBezTo>
                  <a:lnTo>
                    <a:pt x="130" y="227"/>
                  </a:lnTo>
                  <a:close/>
                  <a:moveTo>
                    <a:pt x="130" y="227"/>
                  </a:moveTo>
                  <a:cubicBezTo>
                    <a:pt x="130" y="227"/>
                    <a:pt x="130" y="227"/>
                    <a:pt x="130" y="2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p:cNvSpPr>
              <a:spLocks noEditPoints="1"/>
            </p:cNvSpPr>
            <p:nvPr/>
          </p:nvSpPr>
          <p:spPr bwMode="auto">
            <a:xfrm>
              <a:off x="5441950" y="7596188"/>
              <a:ext cx="1154113" cy="1033462"/>
            </a:xfrm>
            <a:custGeom>
              <a:avLst/>
              <a:gdLst>
                <a:gd name="T0" fmla="*/ 288 w 306"/>
                <a:gd name="T1" fmla="*/ 165 h 273"/>
                <a:gd name="T2" fmla="*/ 306 w 306"/>
                <a:gd name="T3" fmla="*/ 106 h 273"/>
                <a:gd name="T4" fmla="*/ 287 w 306"/>
                <a:gd name="T5" fmla="*/ 46 h 273"/>
                <a:gd name="T6" fmla="*/ 233 w 306"/>
                <a:gd name="T7" fmla="*/ 0 h 273"/>
                <a:gd name="T8" fmla="*/ 239 w 306"/>
                <a:gd name="T9" fmla="*/ 39 h 273"/>
                <a:gd name="T10" fmla="*/ 222 w 306"/>
                <a:gd name="T11" fmla="*/ 106 h 273"/>
                <a:gd name="T12" fmla="*/ 172 w 306"/>
                <a:gd name="T13" fmla="*/ 161 h 273"/>
                <a:gd name="T14" fmla="*/ 103 w 306"/>
                <a:gd name="T15" fmla="*/ 195 h 273"/>
                <a:gd name="T16" fmla="*/ 23 w 306"/>
                <a:gd name="T17" fmla="*/ 206 h 273"/>
                <a:gd name="T18" fmla="*/ 0 w 306"/>
                <a:gd name="T19" fmla="*/ 205 h 273"/>
                <a:gd name="T20" fmla="*/ 123 w 306"/>
                <a:gd name="T21" fmla="*/ 240 h 273"/>
                <a:gd name="T22" fmla="*/ 169 w 306"/>
                <a:gd name="T23" fmla="*/ 236 h 273"/>
                <a:gd name="T24" fmla="*/ 241 w 306"/>
                <a:gd name="T25" fmla="*/ 269 h 273"/>
                <a:gd name="T26" fmla="*/ 263 w 306"/>
                <a:gd name="T27" fmla="*/ 273 h 273"/>
                <a:gd name="T28" fmla="*/ 269 w 306"/>
                <a:gd name="T29" fmla="*/ 271 h 273"/>
                <a:gd name="T30" fmla="*/ 273 w 306"/>
                <a:gd name="T31" fmla="*/ 266 h 273"/>
                <a:gd name="T32" fmla="*/ 273 w 306"/>
                <a:gd name="T33" fmla="*/ 264 h 273"/>
                <a:gd name="T34" fmla="*/ 273 w 306"/>
                <a:gd name="T35" fmla="*/ 262 h 273"/>
                <a:gd name="T36" fmla="*/ 272 w 306"/>
                <a:gd name="T37" fmla="*/ 261 h 273"/>
                <a:gd name="T38" fmla="*/ 272 w 306"/>
                <a:gd name="T39" fmla="*/ 259 h 273"/>
                <a:gd name="T40" fmla="*/ 271 w 306"/>
                <a:gd name="T41" fmla="*/ 258 h 273"/>
                <a:gd name="T42" fmla="*/ 270 w 306"/>
                <a:gd name="T43" fmla="*/ 257 h 273"/>
                <a:gd name="T44" fmla="*/ 268 w 306"/>
                <a:gd name="T45" fmla="*/ 255 h 273"/>
                <a:gd name="T46" fmla="*/ 267 w 306"/>
                <a:gd name="T47" fmla="*/ 254 h 273"/>
                <a:gd name="T48" fmla="*/ 261 w 306"/>
                <a:gd name="T49" fmla="*/ 248 h 273"/>
                <a:gd name="T50" fmla="*/ 255 w 306"/>
                <a:gd name="T51" fmla="*/ 240 h 273"/>
                <a:gd name="T52" fmla="*/ 249 w 306"/>
                <a:gd name="T53" fmla="*/ 232 h 273"/>
                <a:gd name="T54" fmla="*/ 242 w 306"/>
                <a:gd name="T55" fmla="*/ 222 h 273"/>
                <a:gd name="T56" fmla="*/ 237 w 306"/>
                <a:gd name="T57" fmla="*/ 211 h 273"/>
                <a:gd name="T58" fmla="*/ 288 w 306"/>
                <a:gd name="T59" fmla="*/ 165 h 273"/>
                <a:gd name="T60" fmla="*/ 288 w 306"/>
                <a:gd name="T61" fmla="*/ 165 h 273"/>
                <a:gd name="T62" fmla="*/ 288 w 306"/>
                <a:gd name="T63" fmla="*/ 16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6" h="273">
                  <a:moveTo>
                    <a:pt x="288" y="165"/>
                  </a:moveTo>
                  <a:cubicBezTo>
                    <a:pt x="300" y="147"/>
                    <a:pt x="306" y="127"/>
                    <a:pt x="306" y="106"/>
                  </a:cubicBezTo>
                  <a:cubicBezTo>
                    <a:pt x="306" y="85"/>
                    <a:pt x="300" y="65"/>
                    <a:pt x="287" y="46"/>
                  </a:cubicBezTo>
                  <a:cubicBezTo>
                    <a:pt x="274" y="28"/>
                    <a:pt x="256" y="12"/>
                    <a:pt x="233" y="0"/>
                  </a:cubicBezTo>
                  <a:cubicBezTo>
                    <a:pt x="237" y="13"/>
                    <a:pt x="239" y="26"/>
                    <a:pt x="239" y="39"/>
                  </a:cubicBezTo>
                  <a:cubicBezTo>
                    <a:pt x="239" y="63"/>
                    <a:pt x="234" y="85"/>
                    <a:pt x="222" y="106"/>
                  </a:cubicBezTo>
                  <a:cubicBezTo>
                    <a:pt x="210" y="127"/>
                    <a:pt x="194" y="145"/>
                    <a:pt x="172" y="161"/>
                  </a:cubicBezTo>
                  <a:cubicBezTo>
                    <a:pt x="152" y="176"/>
                    <a:pt x="129" y="187"/>
                    <a:pt x="103" y="195"/>
                  </a:cubicBezTo>
                  <a:cubicBezTo>
                    <a:pt x="77" y="202"/>
                    <a:pt x="51" y="206"/>
                    <a:pt x="23" y="206"/>
                  </a:cubicBezTo>
                  <a:cubicBezTo>
                    <a:pt x="17" y="206"/>
                    <a:pt x="10" y="206"/>
                    <a:pt x="0" y="205"/>
                  </a:cubicBezTo>
                  <a:cubicBezTo>
                    <a:pt x="35" y="228"/>
                    <a:pt x="76" y="240"/>
                    <a:pt x="123" y="240"/>
                  </a:cubicBezTo>
                  <a:cubicBezTo>
                    <a:pt x="138" y="240"/>
                    <a:pt x="153" y="238"/>
                    <a:pt x="169" y="236"/>
                  </a:cubicBezTo>
                  <a:cubicBezTo>
                    <a:pt x="190" y="251"/>
                    <a:pt x="214" y="262"/>
                    <a:pt x="241" y="269"/>
                  </a:cubicBezTo>
                  <a:cubicBezTo>
                    <a:pt x="247" y="270"/>
                    <a:pt x="255" y="272"/>
                    <a:pt x="263" y="273"/>
                  </a:cubicBezTo>
                  <a:cubicBezTo>
                    <a:pt x="266" y="273"/>
                    <a:pt x="267" y="273"/>
                    <a:pt x="269" y="271"/>
                  </a:cubicBezTo>
                  <a:cubicBezTo>
                    <a:pt x="271" y="270"/>
                    <a:pt x="272" y="268"/>
                    <a:pt x="273" y="266"/>
                  </a:cubicBezTo>
                  <a:cubicBezTo>
                    <a:pt x="272" y="264"/>
                    <a:pt x="273" y="264"/>
                    <a:pt x="273" y="264"/>
                  </a:cubicBezTo>
                  <a:cubicBezTo>
                    <a:pt x="273" y="264"/>
                    <a:pt x="273" y="263"/>
                    <a:pt x="273" y="262"/>
                  </a:cubicBezTo>
                  <a:cubicBezTo>
                    <a:pt x="272" y="261"/>
                    <a:pt x="272" y="261"/>
                    <a:pt x="272" y="261"/>
                  </a:cubicBezTo>
                  <a:cubicBezTo>
                    <a:pt x="272" y="259"/>
                    <a:pt x="272" y="259"/>
                    <a:pt x="272" y="259"/>
                  </a:cubicBezTo>
                  <a:cubicBezTo>
                    <a:pt x="271" y="259"/>
                    <a:pt x="271" y="258"/>
                    <a:pt x="271" y="258"/>
                  </a:cubicBezTo>
                  <a:cubicBezTo>
                    <a:pt x="270" y="257"/>
                    <a:pt x="270" y="257"/>
                    <a:pt x="270" y="257"/>
                  </a:cubicBezTo>
                  <a:cubicBezTo>
                    <a:pt x="269" y="256"/>
                    <a:pt x="269" y="256"/>
                    <a:pt x="268" y="255"/>
                  </a:cubicBezTo>
                  <a:cubicBezTo>
                    <a:pt x="268" y="255"/>
                    <a:pt x="268" y="254"/>
                    <a:pt x="267" y="254"/>
                  </a:cubicBezTo>
                  <a:cubicBezTo>
                    <a:pt x="266" y="253"/>
                    <a:pt x="264" y="251"/>
                    <a:pt x="261" y="248"/>
                  </a:cubicBezTo>
                  <a:cubicBezTo>
                    <a:pt x="258" y="244"/>
                    <a:pt x="256" y="242"/>
                    <a:pt x="255" y="240"/>
                  </a:cubicBezTo>
                  <a:cubicBezTo>
                    <a:pt x="253" y="238"/>
                    <a:pt x="251" y="236"/>
                    <a:pt x="249" y="232"/>
                  </a:cubicBezTo>
                  <a:cubicBezTo>
                    <a:pt x="246" y="229"/>
                    <a:pt x="244" y="226"/>
                    <a:pt x="242" y="222"/>
                  </a:cubicBezTo>
                  <a:cubicBezTo>
                    <a:pt x="240" y="219"/>
                    <a:pt x="239" y="215"/>
                    <a:pt x="237" y="211"/>
                  </a:cubicBezTo>
                  <a:cubicBezTo>
                    <a:pt x="258" y="198"/>
                    <a:pt x="275" y="183"/>
                    <a:pt x="288" y="165"/>
                  </a:cubicBezTo>
                  <a:close/>
                  <a:moveTo>
                    <a:pt x="288" y="165"/>
                  </a:moveTo>
                  <a:cubicBezTo>
                    <a:pt x="288" y="165"/>
                    <a:pt x="288" y="165"/>
                    <a:pt x="288" y="1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3015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9104904" y="0"/>
            <a:ext cx="20046" cy="10287000"/>
          </a:xfrm>
          <a:prstGeom prst="line">
            <a:avLst/>
          </a:prstGeom>
          <a:ln w="38100" cap="rnd">
            <a:solidFill>
              <a:schemeClr val="tx1">
                <a:lumMod val="40000"/>
                <a:lumOff val="60000"/>
              </a:schemeClr>
            </a:solidFill>
            <a:prstDash val="sysDot"/>
            <a:miter lim="800000"/>
            <a:head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504950" y="1276350"/>
            <a:ext cx="4629150" cy="507831"/>
          </a:xfrm>
          <a:prstGeom prst="rect">
            <a:avLst/>
          </a:prstGeom>
          <a:noFill/>
        </p:spPr>
        <p:txBody>
          <a:bodyPr wrap="square" rtlCol="0">
            <a:spAutoFit/>
          </a:bodyPr>
          <a:lstStyle/>
          <a:p>
            <a:r>
              <a:rPr lang="en-US" b="1" dirty="0">
                <a:solidFill>
                  <a:schemeClr val="accent1"/>
                </a:solidFill>
              </a:rPr>
              <a:t>COMPANY LAUNCHED</a:t>
            </a:r>
          </a:p>
        </p:txBody>
      </p:sp>
      <p:sp>
        <p:nvSpPr>
          <p:cNvPr id="4" name="TextBox 3"/>
          <p:cNvSpPr txBox="1"/>
          <p:nvPr/>
        </p:nvSpPr>
        <p:spPr>
          <a:xfrm>
            <a:off x="1504950" y="1746081"/>
            <a:ext cx="4610100" cy="1015663"/>
          </a:xfrm>
          <a:prstGeom prst="rect">
            <a:avLst/>
          </a:prstGeom>
          <a:noFill/>
        </p:spPr>
        <p:txBody>
          <a:bodyPr wrap="square" rtlCol="0">
            <a:spAutoFit/>
          </a:bodyPr>
          <a:lstStyle/>
          <a:p>
            <a:r>
              <a:rPr lang="en-US" sz="2000" dirty="0"/>
              <a:t>PowerPoint's worldwide market share of presentation software has been estimated at 95 percent.</a:t>
            </a:r>
          </a:p>
        </p:txBody>
      </p:sp>
      <p:sp>
        <p:nvSpPr>
          <p:cNvPr id="5" name="TextBox 4"/>
          <p:cNvSpPr txBox="1"/>
          <p:nvPr/>
        </p:nvSpPr>
        <p:spPr>
          <a:xfrm>
            <a:off x="12363450" y="3448050"/>
            <a:ext cx="4629150" cy="507831"/>
          </a:xfrm>
          <a:prstGeom prst="rect">
            <a:avLst/>
          </a:prstGeom>
          <a:noFill/>
        </p:spPr>
        <p:txBody>
          <a:bodyPr wrap="square" rtlCol="0">
            <a:spAutoFit/>
          </a:bodyPr>
          <a:lstStyle/>
          <a:p>
            <a:r>
              <a:rPr lang="en-US" b="1" dirty="0">
                <a:solidFill>
                  <a:schemeClr val="accent2"/>
                </a:solidFill>
              </a:rPr>
              <a:t>FIRST CUSTOMER</a:t>
            </a:r>
          </a:p>
        </p:txBody>
      </p:sp>
      <p:sp>
        <p:nvSpPr>
          <p:cNvPr id="6" name="TextBox 5"/>
          <p:cNvSpPr txBox="1"/>
          <p:nvPr/>
        </p:nvSpPr>
        <p:spPr>
          <a:xfrm>
            <a:off x="12344400" y="3898730"/>
            <a:ext cx="4610100" cy="1015663"/>
          </a:xfrm>
          <a:prstGeom prst="rect">
            <a:avLst/>
          </a:prstGeom>
          <a:noFill/>
        </p:spPr>
        <p:txBody>
          <a:bodyPr wrap="square" rtlCol="0">
            <a:spAutoFit/>
          </a:bodyPr>
          <a:lstStyle/>
          <a:p>
            <a:r>
              <a:rPr lang="en-US" sz="2000" dirty="0"/>
              <a:t>PowerPoint's worldwide market share of presentation software has been estimated at 95 percent.</a:t>
            </a:r>
          </a:p>
        </p:txBody>
      </p:sp>
      <p:sp>
        <p:nvSpPr>
          <p:cNvPr id="7" name="TextBox 6"/>
          <p:cNvSpPr txBox="1"/>
          <p:nvPr/>
        </p:nvSpPr>
        <p:spPr>
          <a:xfrm>
            <a:off x="1524000" y="5200650"/>
            <a:ext cx="4629150" cy="507831"/>
          </a:xfrm>
          <a:prstGeom prst="rect">
            <a:avLst/>
          </a:prstGeom>
          <a:noFill/>
        </p:spPr>
        <p:txBody>
          <a:bodyPr wrap="square" rtlCol="0">
            <a:spAutoFit/>
          </a:bodyPr>
          <a:lstStyle/>
          <a:p>
            <a:r>
              <a:rPr lang="en-US" b="1" dirty="0">
                <a:solidFill>
                  <a:schemeClr val="accent3"/>
                </a:solidFill>
              </a:rPr>
              <a:t>LOREM IPSUM DOLOR</a:t>
            </a:r>
          </a:p>
        </p:txBody>
      </p:sp>
      <p:sp>
        <p:nvSpPr>
          <p:cNvPr id="8" name="TextBox 7"/>
          <p:cNvSpPr txBox="1"/>
          <p:nvPr/>
        </p:nvSpPr>
        <p:spPr>
          <a:xfrm>
            <a:off x="1524000" y="5651391"/>
            <a:ext cx="4610100" cy="1015663"/>
          </a:xfrm>
          <a:prstGeom prst="rect">
            <a:avLst/>
          </a:prstGeom>
          <a:noFill/>
        </p:spPr>
        <p:txBody>
          <a:bodyPr wrap="square" rtlCol="0">
            <a:spAutoFit/>
          </a:bodyPr>
          <a:lstStyle/>
          <a:p>
            <a:r>
              <a:rPr lang="en-US" sz="2000" dirty="0"/>
              <a:t>PowerPoint's worldwide market share of presentation software has been estimated at 95 percent.</a:t>
            </a:r>
          </a:p>
        </p:txBody>
      </p:sp>
      <p:sp>
        <p:nvSpPr>
          <p:cNvPr id="9" name="TextBox 8"/>
          <p:cNvSpPr txBox="1"/>
          <p:nvPr/>
        </p:nvSpPr>
        <p:spPr>
          <a:xfrm>
            <a:off x="12344400" y="7391146"/>
            <a:ext cx="4629150" cy="507831"/>
          </a:xfrm>
          <a:prstGeom prst="rect">
            <a:avLst/>
          </a:prstGeom>
          <a:noFill/>
        </p:spPr>
        <p:txBody>
          <a:bodyPr wrap="square" rtlCol="0">
            <a:spAutoFit/>
          </a:bodyPr>
          <a:lstStyle/>
          <a:p>
            <a:r>
              <a:rPr lang="en-US" b="1" dirty="0">
                <a:solidFill>
                  <a:schemeClr val="accent4"/>
                </a:solidFill>
              </a:rPr>
              <a:t>LOREM IPSUM DOLOR</a:t>
            </a:r>
          </a:p>
        </p:txBody>
      </p:sp>
      <p:sp>
        <p:nvSpPr>
          <p:cNvPr id="10" name="TextBox 9"/>
          <p:cNvSpPr txBox="1"/>
          <p:nvPr/>
        </p:nvSpPr>
        <p:spPr>
          <a:xfrm>
            <a:off x="12344400" y="7841887"/>
            <a:ext cx="4610100" cy="1015663"/>
          </a:xfrm>
          <a:prstGeom prst="rect">
            <a:avLst/>
          </a:prstGeom>
          <a:noFill/>
        </p:spPr>
        <p:txBody>
          <a:bodyPr wrap="square" rtlCol="0">
            <a:spAutoFit/>
          </a:bodyPr>
          <a:lstStyle/>
          <a:p>
            <a:r>
              <a:rPr lang="en-US" sz="2000" dirty="0"/>
              <a:t>PowerPoint's worldwide market share of presentation software has been estimated at 95 percent.</a:t>
            </a:r>
          </a:p>
        </p:txBody>
      </p:sp>
      <p:grpSp>
        <p:nvGrpSpPr>
          <p:cNvPr id="11" name="Group 10"/>
          <p:cNvGrpSpPr/>
          <p:nvPr/>
        </p:nvGrpSpPr>
        <p:grpSpPr>
          <a:xfrm>
            <a:off x="5553075" y="1195238"/>
            <a:ext cx="3931152" cy="2228850"/>
            <a:chOff x="5553075" y="3309788"/>
            <a:chExt cx="3931152" cy="2228850"/>
          </a:xfrm>
        </p:grpSpPr>
        <p:sp>
          <p:nvSpPr>
            <p:cNvPr id="12" name="Rectangle 11"/>
            <p:cNvSpPr/>
            <p:nvPr/>
          </p:nvSpPr>
          <p:spPr>
            <a:xfrm>
              <a:off x="6372225" y="4401354"/>
              <a:ext cx="265176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689473" y="4026836"/>
              <a:ext cx="794754" cy="7947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Apr</a:t>
              </a:r>
            </a:p>
            <a:p>
              <a:pPr algn="ctr"/>
              <a:r>
                <a:rPr lang="en-US" sz="1400" dirty="0"/>
                <a:t>2015</a:t>
              </a:r>
            </a:p>
          </p:txBody>
        </p:sp>
        <p:sp>
          <p:nvSpPr>
            <p:cNvPr id="14" name="Right Bracket 13"/>
            <p:cNvSpPr/>
            <p:nvPr/>
          </p:nvSpPr>
          <p:spPr>
            <a:xfrm>
              <a:off x="5553075" y="3309788"/>
              <a:ext cx="819150" cy="2228850"/>
            </a:xfrm>
            <a:prstGeom prst="rightBracket">
              <a:avLst>
                <a:gd name="adj"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 name="Group 14"/>
          <p:cNvGrpSpPr/>
          <p:nvPr/>
        </p:nvGrpSpPr>
        <p:grpSpPr>
          <a:xfrm>
            <a:off x="5572125" y="5143500"/>
            <a:ext cx="3928508" cy="2228850"/>
            <a:chOff x="5572125" y="6705600"/>
            <a:chExt cx="3928508" cy="2228850"/>
          </a:xfrm>
        </p:grpSpPr>
        <p:sp>
          <p:nvSpPr>
            <p:cNvPr id="16" name="Rectangle 15"/>
            <p:cNvSpPr/>
            <p:nvPr/>
          </p:nvSpPr>
          <p:spPr>
            <a:xfrm>
              <a:off x="6391275" y="7797166"/>
              <a:ext cx="265176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Bracket 16"/>
            <p:cNvSpPr/>
            <p:nvPr/>
          </p:nvSpPr>
          <p:spPr>
            <a:xfrm>
              <a:off x="5572125" y="6705600"/>
              <a:ext cx="819150" cy="2228850"/>
            </a:xfrm>
            <a:prstGeom prst="rightBracket">
              <a:avLst>
                <a:gd name="adj" fmla="val 0"/>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Oval 17"/>
            <p:cNvSpPr/>
            <p:nvPr/>
          </p:nvSpPr>
          <p:spPr>
            <a:xfrm>
              <a:off x="8705879" y="7422648"/>
              <a:ext cx="794754" cy="7947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Sep</a:t>
              </a:r>
            </a:p>
            <a:p>
              <a:pPr algn="ctr"/>
              <a:r>
                <a:rPr lang="en-US" sz="1400" dirty="0"/>
                <a:t>2017</a:t>
              </a:r>
            </a:p>
          </p:txBody>
        </p:sp>
      </p:grpSp>
      <p:grpSp>
        <p:nvGrpSpPr>
          <p:cNvPr id="19" name="Group 18"/>
          <p:cNvGrpSpPr/>
          <p:nvPr/>
        </p:nvGrpSpPr>
        <p:grpSpPr>
          <a:xfrm>
            <a:off x="8667779" y="3255674"/>
            <a:ext cx="3952846" cy="2228850"/>
            <a:chOff x="8667779" y="4265324"/>
            <a:chExt cx="3952846" cy="2228850"/>
          </a:xfrm>
        </p:grpSpPr>
        <p:sp>
          <p:nvSpPr>
            <p:cNvPr id="20" name="Rectangle 19"/>
            <p:cNvSpPr/>
            <p:nvPr/>
          </p:nvSpPr>
          <p:spPr>
            <a:xfrm flipH="1">
              <a:off x="9149715" y="5356890"/>
              <a:ext cx="265176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Bracket 20"/>
            <p:cNvSpPr/>
            <p:nvPr/>
          </p:nvSpPr>
          <p:spPr>
            <a:xfrm flipH="1">
              <a:off x="11801475" y="4265324"/>
              <a:ext cx="819150" cy="2228850"/>
            </a:xfrm>
            <a:prstGeom prst="rightBracket">
              <a:avLst>
                <a:gd name="adj" fmla="val 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Oval 21"/>
            <p:cNvSpPr/>
            <p:nvPr/>
          </p:nvSpPr>
          <p:spPr>
            <a:xfrm>
              <a:off x="8667779" y="4982372"/>
              <a:ext cx="794754" cy="7947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Sep</a:t>
              </a:r>
            </a:p>
            <a:p>
              <a:pPr algn="ctr"/>
              <a:r>
                <a:rPr lang="en-US" sz="1400" dirty="0"/>
                <a:t>2016</a:t>
              </a:r>
            </a:p>
          </p:txBody>
        </p:sp>
      </p:grpSp>
      <p:grpSp>
        <p:nvGrpSpPr>
          <p:cNvPr id="23" name="Group 22"/>
          <p:cNvGrpSpPr/>
          <p:nvPr/>
        </p:nvGrpSpPr>
        <p:grpSpPr>
          <a:xfrm>
            <a:off x="8689473" y="7213491"/>
            <a:ext cx="3928508" cy="2228850"/>
            <a:chOff x="8689473" y="7594491"/>
            <a:chExt cx="3928508" cy="2228850"/>
          </a:xfrm>
        </p:grpSpPr>
        <p:sp>
          <p:nvSpPr>
            <p:cNvPr id="24" name="Rectangle 23"/>
            <p:cNvSpPr/>
            <p:nvPr/>
          </p:nvSpPr>
          <p:spPr>
            <a:xfrm flipH="1">
              <a:off x="9147071" y="8686057"/>
              <a:ext cx="26517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Bracket 24"/>
            <p:cNvSpPr/>
            <p:nvPr/>
          </p:nvSpPr>
          <p:spPr>
            <a:xfrm flipH="1">
              <a:off x="11798831" y="7594491"/>
              <a:ext cx="819150" cy="2228850"/>
            </a:xfrm>
            <a:prstGeom prst="rightBracket">
              <a:avLst>
                <a:gd name="adj" fmla="val 0"/>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Oval 25"/>
            <p:cNvSpPr/>
            <p:nvPr/>
          </p:nvSpPr>
          <p:spPr>
            <a:xfrm>
              <a:off x="8689473" y="8311539"/>
              <a:ext cx="794754" cy="7947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Sep</a:t>
              </a:r>
            </a:p>
            <a:p>
              <a:pPr algn="ctr"/>
              <a:r>
                <a:rPr lang="en-US" sz="1400" dirty="0"/>
                <a:t>2018</a:t>
              </a:r>
            </a:p>
          </p:txBody>
        </p:sp>
      </p:grpSp>
    </p:spTree>
    <p:extLst>
      <p:ext uri="{BB962C8B-B14F-4D97-AF65-F5344CB8AC3E}">
        <p14:creationId xmlns:p14="http://schemas.microsoft.com/office/powerpoint/2010/main" val="11092667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a:endCxn id="3" idx="0"/>
          </p:cNvCxnSpPr>
          <p:nvPr/>
        </p:nvCxnSpPr>
        <p:spPr>
          <a:xfrm>
            <a:off x="9104904" y="0"/>
            <a:ext cx="29571" cy="8877300"/>
          </a:xfrm>
          <a:prstGeom prst="line">
            <a:avLst/>
          </a:prstGeom>
          <a:ln w="38100" cap="rnd">
            <a:solidFill>
              <a:schemeClr val="tx1">
                <a:lumMod val="40000"/>
                <a:lumOff val="60000"/>
              </a:schemeClr>
            </a:solidFill>
            <a:prstDash val="sysDot"/>
            <a:miter lim="800000"/>
            <a:head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229600" y="8877300"/>
            <a:ext cx="1809750" cy="4953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Present</a:t>
            </a:r>
          </a:p>
        </p:txBody>
      </p:sp>
      <p:sp>
        <p:nvSpPr>
          <p:cNvPr id="4" name="TextBox 3"/>
          <p:cNvSpPr txBox="1"/>
          <p:nvPr/>
        </p:nvSpPr>
        <p:spPr>
          <a:xfrm>
            <a:off x="1504950" y="514350"/>
            <a:ext cx="4629150" cy="507831"/>
          </a:xfrm>
          <a:prstGeom prst="rect">
            <a:avLst/>
          </a:prstGeom>
          <a:noFill/>
        </p:spPr>
        <p:txBody>
          <a:bodyPr wrap="square" rtlCol="0">
            <a:spAutoFit/>
          </a:bodyPr>
          <a:lstStyle/>
          <a:p>
            <a:r>
              <a:rPr lang="en-US" b="1" dirty="0">
                <a:solidFill>
                  <a:schemeClr val="accent1"/>
                </a:solidFill>
              </a:rPr>
              <a:t>COMPANY LAUNCHED</a:t>
            </a:r>
          </a:p>
        </p:txBody>
      </p:sp>
      <p:sp>
        <p:nvSpPr>
          <p:cNvPr id="5" name="TextBox 4"/>
          <p:cNvSpPr txBox="1"/>
          <p:nvPr/>
        </p:nvSpPr>
        <p:spPr>
          <a:xfrm>
            <a:off x="1504950" y="984081"/>
            <a:ext cx="4610100" cy="1015663"/>
          </a:xfrm>
          <a:prstGeom prst="rect">
            <a:avLst/>
          </a:prstGeom>
          <a:noFill/>
        </p:spPr>
        <p:txBody>
          <a:bodyPr wrap="square" rtlCol="0">
            <a:spAutoFit/>
          </a:bodyPr>
          <a:lstStyle/>
          <a:p>
            <a:r>
              <a:rPr lang="en-US" sz="2000" dirty="0"/>
              <a:t>PowerPoint's worldwide market share of presentation software has been estimated at 95 percent.</a:t>
            </a:r>
          </a:p>
        </p:txBody>
      </p:sp>
      <p:sp>
        <p:nvSpPr>
          <p:cNvPr id="6" name="TextBox 5"/>
          <p:cNvSpPr txBox="1"/>
          <p:nvPr/>
        </p:nvSpPr>
        <p:spPr>
          <a:xfrm>
            <a:off x="12363450" y="2686050"/>
            <a:ext cx="4629150" cy="507831"/>
          </a:xfrm>
          <a:prstGeom prst="rect">
            <a:avLst/>
          </a:prstGeom>
          <a:noFill/>
        </p:spPr>
        <p:txBody>
          <a:bodyPr wrap="square" rtlCol="0">
            <a:spAutoFit/>
          </a:bodyPr>
          <a:lstStyle/>
          <a:p>
            <a:r>
              <a:rPr lang="en-US" b="1" dirty="0">
                <a:solidFill>
                  <a:schemeClr val="accent2"/>
                </a:solidFill>
              </a:rPr>
              <a:t>FIRST CUSTOMER</a:t>
            </a:r>
          </a:p>
        </p:txBody>
      </p:sp>
      <p:sp>
        <p:nvSpPr>
          <p:cNvPr id="7" name="TextBox 6"/>
          <p:cNvSpPr txBox="1"/>
          <p:nvPr/>
        </p:nvSpPr>
        <p:spPr>
          <a:xfrm>
            <a:off x="12344400" y="3136730"/>
            <a:ext cx="4610100" cy="1015663"/>
          </a:xfrm>
          <a:prstGeom prst="rect">
            <a:avLst/>
          </a:prstGeom>
          <a:noFill/>
        </p:spPr>
        <p:txBody>
          <a:bodyPr wrap="square" rtlCol="0">
            <a:spAutoFit/>
          </a:bodyPr>
          <a:lstStyle/>
          <a:p>
            <a:r>
              <a:rPr lang="en-US" sz="2000" dirty="0"/>
              <a:t>PowerPoint's worldwide market share of presentation software has been estimated at 95 percent.</a:t>
            </a:r>
          </a:p>
        </p:txBody>
      </p:sp>
      <p:sp>
        <p:nvSpPr>
          <p:cNvPr id="8" name="TextBox 7"/>
          <p:cNvSpPr txBox="1"/>
          <p:nvPr/>
        </p:nvSpPr>
        <p:spPr>
          <a:xfrm>
            <a:off x="1524000" y="4438650"/>
            <a:ext cx="4629150" cy="507831"/>
          </a:xfrm>
          <a:prstGeom prst="rect">
            <a:avLst/>
          </a:prstGeom>
          <a:noFill/>
        </p:spPr>
        <p:txBody>
          <a:bodyPr wrap="square" rtlCol="0">
            <a:spAutoFit/>
          </a:bodyPr>
          <a:lstStyle/>
          <a:p>
            <a:r>
              <a:rPr lang="en-US" b="1" dirty="0">
                <a:solidFill>
                  <a:schemeClr val="accent3"/>
                </a:solidFill>
              </a:rPr>
              <a:t>LOREM IPSUM DOLOR</a:t>
            </a:r>
          </a:p>
        </p:txBody>
      </p:sp>
      <p:sp>
        <p:nvSpPr>
          <p:cNvPr id="9" name="TextBox 8"/>
          <p:cNvSpPr txBox="1"/>
          <p:nvPr/>
        </p:nvSpPr>
        <p:spPr>
          <a:xfrm>
            <a:off x="1524000" y="4889391"/>
            <a:ext cx="4610100" cy="1015663"/>
          </a:xfrm>
          <a:prstGeom prst="rect">
            <a:avLst/>
          </a:prstGeom>
          <a:noFill/>
        </p:spPr>
        <p:txBody>
          <a:bodyPr wrap="square" rtlCol="0">
            <a:spAutoFit/>
          </a:bodyPr>
          <a:lstStyle/>
          <a:p>
            <a:r>
              <a:rPr lang="en-US" sz="2000" dirty="0"/>
              <a:t>PowerPoint's worldwide market share of presentation software has been estimated at 95 percent.</a:t>
            </a:r>
          </a:p>
        </p:txBody>
      </p:sp>
      <p:sp>
        <p:nvSpPr>
          <p:cNvPr id="10" name="TextBox 9"/>
          <p:cNvSpPr txBox="1"/>
          <p:nvPr/>
        </p:nvSpPr>
        <p:spPr>
          <a:xfrm>
            <a:off x="12344400" y="6629146"/>
            <a:ext cx="4629150" cy="507831"/>
          </a:xfrm>
          <a:prstGeom prst="rect">
            <a:avLst/>
          </a:prstGeom>
          <a:noFill/>
        </p:spPr>
        <p:txBody>
          <a:bodyPr wrap="square" rtlCol="0">
            <a:spAutoFit/>
          </a:bodyPr>
          <a:lstStyle/>
          <a:p>
            <a:r>
              <a:rPr lang="en-US" b="1" dirty="0">
                <a:solidFill>
                  <a:schemeClr val="accent4"/>
                </a:solidFill>
              </a:rPr>
              <a:t>LOREM IPSUM DOLOR</a:t>
            </a:r>
          </a:p>
        </p:txBody>
      </p:sp>
      <p:sp>
        <p:nvSpPr>
          <p:cNvPr id="11" name="TextBox 10"/>
          <p:cNvSpPr txBox="1"/>
          <p:nvPr/>
        </p:nvSpPr>
        <p:spPr>
          <a:xfrm>
            <a:off x="12344400" y="7079887"/>
            <a:ext cx="4610100" cy="1015663"/>
          </a:xfrm>
          <a:prstGeom prst="rect">
            <a:avLst/>
          </a:prstGeom>
          <a:noFill/>
        </p:spPr>
        <p:txBody>
          <a:bodyPr wrap="square" rtlCol="0">
            <a:spAutoFit/>
          </a:bodyPr>
          <a:lstStyle/>
          <a:p>
            <a:r>
              <a:rPr lang="en-US" sz="2000" dirty="0"/>
              <a:t>PowerPoint's worldwide market share of presentation software has been estimated at 95 percent.</a:t>
            </a:r>
          </a:p>
        </p:txBody>
      </p:sp>
      <p:grpSp>
        <p:nvGrpSpPr>
          <p:cNvPr id="12" name="Group 11"/>
          <p:cNvGrpSpPr/>
          <p:nvPr/>
        </p:nvGrpSpPr>
        <p:grpSpPr>
          <a:xfrm>
            <a:off x="5553075" y="433238"/>
            <a:ext cx="3931152" cy="2228850"/>
            <a:chOff x="5553075" y="3309788"/>
            <a:chExt cx="3931152" cy="2228850"/>
          </a:xfrm>
        </p:grpSpPr>
        <p:sp>
          <p:nvSpPr>
            <p:cNvPr id="13" name="Rectangle 12"/>
            <p:cNvSpPr/>
            <p:nvPr/>
          </p:nvSpPr>
          <p:spPr>
            <a:xfrm>
              <a:off x="6372225" y="4401354"/>
              <a:ext cx="265176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689473" y="4026836"/>
              <a:ext cx="794754" cy="7947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Apr</a:t>
              </a:r>
            </a:p>
            <a:p>
              <a:pPr algn="ctr"/>
              <a:r>
                <a:rPr lang="en-US" sz="1400" dirty="0"/>
                <a:t>2019</a:t>
              </a:r>
            </a:p>
          </p:txBody>
        </p:sp>
        <p:sp>
          <p:nvSpPr>
            <p:cNvPr id="15" name="Right Bracket 14"/>
            <p:cNvSpPr/>
            <p:nvPr/>
          </p:nvSpPr>
          <p:spPr>
            <a:xfrm>
              <a:off x="5553075" y="3309788"/>
              <a:ext cx="819150" cy="2228850"/>
            </a:xfrm>
            <a:prstGeom prst="rightBracket">
              <a:avLst>
                <a:gd name="adj"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p:cNvGrpSpPr/>
          <p:nvPr/>
        </p:nvGrpSpPr>
        <p:grpSpPr>
          <a:xfrm>
            <a:off x="5572125" y="4381500"/>
            <a:ext cx="3928508" cy="2228850"/>
            <a:chOff x="5572125" y="6705600"/>
            <a:chExt cx="3928508" cy="2228850"/>
          </a:xfrm>
        </p:grpSpPr>
        <p:sp>
          <p:nvSpPr>
            <p:cNvPr id="17" name="Rectangle 16"/>
            <p:cNvSpPr/>
            <p:nvPr/>
          </p:nvSpPr>
          <p:spPr>
            <a:xfrm>
              <a:off x="6391275" y="7797166"/>
              <a:ext cx="265176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Bracket 17"/>
            <p:cNvSpPr/>
            <p:nvPr/>
          </p:nvSpPr>
          <p:spPr>
            <a:xfrm>
              <a:off x="5572125" y="6705600"/>
              <a:ext cx="819150" cy="2228850"/>
            </a:xfrm>
            <a:prstGeom prst="rightBracket">
              <a:avLst>
                <a:gd name="adj" fmla="val 0"/>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Oval 18"/>
            <p:cNvSpPr/>
            <p:nvPr/>
          </p:nvSpPr>
          <p:spPr>
            <a:xfrm>
              <a:off x="8705879" y="7422648"/>
              <a:ext cx="794754" cy="7947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Sep</a:t>
              </a:r>
            </a:p>
            <a:p>
              <a:pPr algn="ctr"/>
              <a:r>
                <a:rPr lang="en-US" sz="1400" dirty="0"/>
                <a:t>2021</a:t>
              </a:r>
            </a:p>
          </p:txBody>
        </p:sp>
      </p:grpSp>
      <p:grpSp>
        <p:nvGrpSpPr>
          <p:cNvPr id="20" name="Group 19"/>
          <p:cNvGrpSpPr/>
          <p:nvPr/>
        </p:nvGrpSpPr>
        <p:grpSpPr>
          <a:xfrm>
            <a:off x="8667779" y="2493674"/>
            <a:ext cx="3952846" cy="2228850"/>
            <a:chOff x="8667779" y="4265324"/>
            <a:chExt cx="3952846" cy="2228850"/>
          </a:xfrm>
        </p:grpSpPr>
        <p:sp>
          <p:nvSpPr>
            <p:cNvPr id="21" name="Rectangle 20"/>
            <p:cNvSpPr/>
            <p:nvPr/>
          </p:nvSpPr>
          <p:spPr>
            <a:xfrm flipH="1">
              <a:off x="9149715" y="5356890"/>
              <a:ext cx="265176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Bracket 21"/>
            <p:cNvSpPr/>
            <p:nvPr/>
          </p:nvSpPr>
          <p:spPr>
            <a:xfrm flipH="1">
              <a:off x="11801475" y="4265324"/>
              <a:ext cx="819150" cy="2228850"/>
            </a:xfrm>
            <a:prstGeom prst="rightBracket">
              <a:avLst>
                <a:gd name="adj" fmla="val 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Oval 22"/>
            <p:cNvSpPr/>
            <p:nvPr/>
          </p:nvSpPr>
          <p:spPr>
            <a:xfrm>
              <a:off x="8667779" y="4982372"/>
              <a:ext cx="794754" cy="7947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Sep</a:t>
              </a:r>
            </a:p>
            <a:p>
              <a:pPr algn="ctr"/>
              <a:r>
                <a:rPr lang="en-US" sz="1400" dirty="0"/>
                <a:t>2020</a:t>
              </a:r>
            </a:p>
          </p:txBody>
        </p:sp>
      </p:grpSp>
      <p:grpSp>
        <p:nvGrpSpPr>
          <p:cNvPr id="24" name="Group 23"/>
          <p:cNvGrpSpPr/>
          <p:nvPr/>
        </p:nvGrpSpPr>
        <p:grpSpPr>
          <a:xfrm>
            <a:off x="8689473" y="6451491"/>
            <a:ext cx="3928508" cy="2228850"/>
            <a:chOff x="8689473" y="7594491"/>
            <a:chExt cx="3928508" cy="2228850"/>
          </a:xfrm>
        </p:grpSpPr>
        <p:sp>
          <p:nvSpPr>
            <p:cNvPr id="25" name="Rectangle 24"/>
            <p:cNvSpPr/>
            <p:nvPr/>
          </p:nvSpPr>
          <p:spPr>
            <a:xfrm flipH="1">
              <a:off x="9147071" y="8686057"/>
              <a:ext cx="26517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Bracket 25"/>
            <p:cNvSpPr/>
            <p:nvPr/>
          </p:nvSpPr>
          <p:spPr>
            <a:xfrm flipH="1">
              <a:off x="11798831" y="7594491"/>
              <a:ext cx="819150" cy="2228850"/>
            </a:xfrm>
            <a:prstGeom prst="rightBracket">
              <a:avLst>
                <a:gd name="adj" fmla="val 0"/>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Oval 26"/>
            <p:cNvSpPr/>
            <p:nvPr/>
          </p:nvSpPr>
          <p:spPr>
            <a:xfrm>
              <a:off x="8689473" y="8311539"/>
              <a:ext cx="794754" cy="7947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Sep</a:t>
              </a:r>
            </a:p>
            <a:p>
              <a:pPr algn="ctr"/>
              <a:r>
                <a:rPr lang="en-US" sz="1400" dirty="0"/>
                <a:t>2022</a:t>
              </a:r>
            </a:p>
          </p:txBody>
        </p:sp>
      </p:grpSp>
    </p:spTree>
    <p:extLst>
      <p:ext uri="{BB962C8B-B14F-4D97-AF65-F5344CB8AC3E}">
        <p14:creationId xmlns:p14="http://schemas.microsoft.com/office/powerpoint/2010/main" val="9721336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696595" y="7853363"/>
            <a:ext cx="1765300" cy="243363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Freeform 6"/>
          <p:cNvSpPr>
            <a:spLocks/>
          </p:cNvSpPr>
          <p:nvPr/>
        </p:nvSpPr>
        <p:spPr bwMode="auto">
          <a:xfrm>
            <a:off x="696595" y="6700838"/>
            <a:ext cx="2741613" cy="1152525"/>
          </a:xfrm>
          <a:custGeom>
            <a:avLst/>
            <a:gdLst>
              <a:gd name="T0" fmla="*/ 0 w 1727"/>
              <a:gd name="T1" fmla="*/ 726 h 726"/>
              <a:gd name="T2" fmla="*/ 1112 w 1727"/>
              <a:gd name="T3" fmla="*/ 726 h 726"/>
              <a:gd name="T4" fmla="*/ 1727 w 1727"/>
              <a:gd name="T5" fmla="*/ 0 h 726"/>
              <a:gd name="T6" fmla="*/ 1230 w 1727"/>
              <a:gd name="T7" fmla="*/ 0 h 726"/>
              <a:gd name="T8" fmla="*/ 0 w 1727"/>
              <a:gd name="T9" fmla="*/ 726 h 726"/>
            </a:gdLst>
            <a:ahLst/>
            <a:cxnLst>
              <a:cxn ang="0">
                <a:pos x="T0" y="T1"/>
              </a:cxn>
              <a:cxn ang="0">
                <a:pos x="T2" y="T3"/>
              </a:cxn>
              <a:cxn ang="0">
                <a:pos x="T4" y="T5"/>
              </a:cxn>
              <a:cxn ang="0">
                <a:pos x="T6" y="T7"/>
              </a:cxn>
              <a:cxn ang="0">
                <a:pos x="T8" y="T9"/>
              </a:cxn>
            </a:cxnLst>
            <a:rect l="0" t="0" r="r" b="b"/>
            <a:pathLst>
              <a:path w="1727" h="726">
                <a:moveTo>
                  <a:pt x="0" y="726"/>
                </a:moveTo>
                <a:lnTo>
                  <a:pt x="1112" y="726"/>
                </a:lnTo>
                <a:lnTo>
                  <a:pt x="1727" y="0"/>
                </a:lnTo>
                <a:lnTo>
                  <a:pt x="1230" y="0"/>
                </a:lnTo>
                <a:lnTo>
                  <a:pt x="0" y="726"/>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Rectangle 7"/>
          <p:cNvSpPr>
            <a:spLocks noChangeArrowheads="1"/>
          </p:cNvSpPr>
          <p:nvPr/>
        </p:nvSpPr>
        <p:spPr bwMode="auto">
          <a:xfrm>
            <a:off x="2649220" y="1"/>
            <a:ext cx="788988" cy="670083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Rectangle 8"/>
          <p:cNvSpPr>
            <a:spLocks noChangeArrowheads="1"/>
          </p:cNvSpPr>
          <p:nvPr/>
        </p:nvSpPr>
        <p:spPr bwMode="auto">
          <a:xfrm>
            <a:off x="2461895" y="7853363"/>
            <a:ext cx="1762125" cy="24336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9"/>
          <p:cNvSpPr>
            <a:spLocks/>
          </p:cNvSpPr>
          <p:nvPr/>
        </p:nvSpPr>
        <p:spPr bwMode="auto">
          <a:xfrm>
            <a:off x="2461895" y="6700838"/>
            <a:ext cx="1762125" cy="1152525"/>
          </a:xfrm>
          <a:custGeom>
            <a:avLst/>
            <a:gdLst>
              <a:gd name="T0" fmla="*/ 0 w 1110"/>
              <a:gd name="T1" fmla="*/ 726 h 726"/>
              <a:gd name="T2" fmla="*/ 1110 w 1110"/>
              <a:gd name="T3" fmla="*/ 726 h 726"/>
              <a:gd name="T4" fmla="*/ 1110 w 1110"/>
              <a:gd name="T5" fmla="*/ 0 h 726"/>
              <a:gd name="T6" fmla="*/ 615 w 1110"/>
              <a:gd name="T7" fmla="*/ 0 h 726"/>
              <a:gd name="T8" fmla="*/ 0 w 1110"/>
              <a:gd name="T9" fmla="*/ 726 h 726"/>
            </a:gdLst>
            <a:ahLst/>
            <a:cxnLst>
              <a:cxn ang="0">
                <a:pos x="T0" y="T1"/>
              </a:cxn>
              <a:cxn ang="0">
                <a:pos x="T2" y="T3"/>
              </a:cxn>
              <a:cxn ang="0">
                <a:pos x="T4" y="T5"/>
              </a:cxn>
              <a:cxn ang="0">
                <a:pos x="T6" y="T7"/>
              </a:cxn>
              <a:cxn ang="0">
                <a:pos x="T8" y="T9"/>
              </a:cxn>
            </a:cxnLst>
            <a:rect l="0" t="0" r="r" b="b"/>
            <a:pathLst>
              <a:path w="1110" h="726">
                <a:moveTo>
                  <a:pt x="0" y="726"/>
                </a:moveTo>
                <a:lnTo>
                  <a:pt x="1110" y="726"/>
                </a:lnTo>
                <a:lnTo>
                  <a:pt x="1110" y="0"/>
                </a:lnTo>
                <a:lnTo>
                  <a:pt x="615" y="0"/>
                </a:lnTo>
                <a:lnTo>
                  <a:pt x="0" y="72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Rectangle 10"/>
          <p:cNvSpPr>
            <a:spLocks noChangeArrowheads="1"/>
          </p:cNvSpPr>
          <p:nvPr/>
        </p:nvSpPr>
        <p:spPr bwMode="auto">
          <a:xfrm>
            <a:off x="3438208" y="1"/>
            <a:ext cx="785813" cy="67008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Rectangle 11"/>
          <p:cNvSpPr>
            <a:spLocks noChangeArrowheads="1"/>
          </p:cNvSpPr>
          <p:nvPr/>
        </p:nvSpPr>
        <p:spPr bwMode="auto">
          <a:xfrm>
            <a:off x="4224020" y="7853363"/>
            <a:ext cx="1762125" cy="243363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2"/>
          <p:cNvSpPr>
            <a:spLocks/>
          </p:cNvSpPr>
          <p:nvPr/>
        </p:nvSpPr>
        <p:spPr bwMode="auto">
          <a:xfrm>
            <a:off x="4224020" y="6700838"/>
            <a:ext cx="1762125" cy="1152525"/>
          </a:xfrm>
          <a:custGeom>
            <a:avLst/>
            <a:gdLst>
              <a:gd name="T0" fmla="*/ 0 w 1110"/>
              <a:gd name="T1" fmla="*/ 726 h 726"/>
              <a:gd name="T2" fmla="*/ 1110 w 1110"/>
              <a:gd name="T3" fmla="*/ 726 h 726"/>
              <a:gd name="T4" fmla="*/ 495 w 1110"/>
              <a:gd name="T5" fmla="*/ 0 h 726"/>
              <a:gd name="T6" fmla="*/ 0 w 1110"/>
              <a:gd name="T7" fmla="*/ 0 h 726"/>
              <a:gd name="T8" fmla="*/ 0 w 1110"/>
              <a:gd name="T9" fmla="*/ 726 h 726"/>
            </a:gdLst>
            <a:ahLst/>
            <a:cxnLst>
              <a:cxn ang="0">
                <a:pos x="T0" y="T1"/>
              </a:cxn>
              <a:cxn ang="0">
                <a:pos x="T2" y="T3"/>
              </a:cxn>
              <a:cxn ang="0">
                <a:pos x="T4" y="T5"/>
              </a:cxn>
              <a:cxn ang="0">
                <a:pos x="T6" y="T7"/>
              </a:cxn>
              <a:cxn ang="0">
                <a:pos x="T8" y="T9"/>
              </a:cxn>
            </a:cxnLst>
            <a:rect l="0" t="0" r="r" b="b"/>
            <a:pathLst>
              <a:path w="1110" h="726">
                <a:moveTo>
                  <a:pt x="0" y="726"/>
                </a:moveTo>
                <a:lnTo>
                  <a:pt x="1110" y="726"/>
                </a:lnTo>
                <a:lnTo>
                  <a:pt x="495" y="0"/>
                </a:lnTo>
                <a:lnTo>
                  <a:pt x="0" y="0"/>
                </a:lnTo>
                <a:lnTo>
                  <a:pt x="0" y="726"/>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13"/>
          <p:cNvSpPr>
            <a:spLocks noChangeArrowheads="1"/>
          </p:cNvSpPr>
          <p:nvPr/>
        </p:nvSpPr>
        <p:spPr bwMode="auto">
          <a:xfrm>
            <a:off x="4224020" y="1"/>
            <a:ext cx="785813" cy="670083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4"/>
          <p:cNvSpPr>
            <a:spLocks noChangeArrowheads="1"/>
          </p:cNvSpPr>
          <p:nvPr/>
        </p:nvSpPr>
        <p:spPr bwMode="auto">
          <a:xfrm>
            <a:off x="5986145" y="7853363"/>
            <a:ext cx="1765300" cy="2433638"/>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5"/>
          <p:cNvSpPr>
            <a:spLocks/>
          </p:cNvSpPr>
          <p:nvPr/>
        </p:nvSpPr>
        <p:spPr bwMode="auto">
          <a:xfrm>
            <a:off x="5009833" y="6700838"/>
            <a:ext cx="2741613" cy="1152525"/>
          </a:xfrm>
          <a:custGeom>
            <a:avLst/>
            <a:gdLst>
              <a:gd name="T0" fmla="*/ 615 w 1727"/>
              <a:gd name="T1" fmla="*/ 726 h 726"/>
              <a:gd name="T2" fmla="*/ 1727 w 1727"/>
              <a:gd name="T3" fmla="*/ 726 h 726"/>
              <a:gd name="T4" fmla="*/ 494 w 1727"/>
              <a:gd name="T5" fmla="*/ 0 h 726"/>
              <a:gd name="T6" fmla="*/ 0 w 1727"/>
              <a:gd name="T7" fmla="*/ 0 h 726"/>
              <a:gd name="T8" fmla="*/ 615 w 1727"/>
              <a:gd name="T9" fmla="*/ 726 h 726"/>
            </a:gdLst>
            <a:ahLst/>
            <a:cxnLst>
              <a:cxn ang="0">
                <a:pos x="T0" y="T1"/>
              </a:cxn>
              <a:cxn ang="0">
                <a:pos x="T2" y="T3"/>
              </a:cxn>
              <a:cxn ang="0">
                <a:pos x="T4" y="T5"/>
              </a:cxn>
              <a:cxn ang="0">
                <a:pos x="T6" y="T7"/>
              </a:cxn>
              <a:cxn ang="0">
                <a:pos x="T8" y="T9"/>
              </a:cxn>
            </a:cxnLst>
            <a:rect l="0" t="0" r="r" b="b"/>
            <a:pathLst>
              <a:path w="1727" h="726">
                <a:moveTo>
                  <a:pt x="615" y="726"/>
                </a:moveTo>
                <a:lnTo>
                  <a:pt x="1727" y="726"/>
                </a:lnTo>
                <a:lnTo>
                  <a:pt x="494" y="0"/>
                </a:lnTo>
                <a:lnTo>
                  <a:pt x="0" y="0"/>
                </a:lnTo>
                <a:lnTo>
                  <a:pt x="615" y="726"/>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6"/>
          <p:cNvSpPr>
            <a:spLocks noChangeArrowheads="1"/>
          </p:cNvSpPr>
          <p:nvPr/>
        </p:nvSpPr>
        <p:spPr bwMode="auto">
          <a:xfrm>
            <a:off x="5009833" y="1"/>
            <a:ext cx="784225" cy="6700838"/>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3280" y="760034"/>
            <a:ext cx="6004833" cy="6949414"/>
          </a:xfrm>
          <a:prstGeom prst="rect">
            <a:avLst/>
          </a:prstGeom>
          <a:effectLst>
            <a:outerShdw blurRad="50800" dist="38100" dir="8100000" algn="tr" rotWithShape="0">
              <a:prstClr val="black">
                <a:alpha val="40000"/>
              </a:prstClr>
            </a:outerShdw>
          </a:effectLst>
        </p:spPr>
      </p:pic>
      <p:sp>
        <p:nvSpPr>
          <p:cNvPr id="15" name="TextBox 14"/>
          <p:cNvSpPr txBox="1"/>
          <p:nvPr/>
        </p:nvSpPr>
        <p:spPr>
          <a:xfrm>
            <a:off x="10357758" y="3863340"/>
            <a:ext cx="6477000" cy="707886"/>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16" name="Chevron 15"/>
          <p:cNvSpPr/>
          <p:nvPr/>
        </p:nvSpPr>
        <p:spPr>
          <a:xfrm>
            <a:off x="10510158" y="6024433"/>
            <a:ext cx="304800" cy="38576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10891158" y="5768340"/>
            <a:ext cx="5943600" cy="800219"/>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sp>
        <p:nvSpPr>
          <p:cNvPr id="18" name="Chevron 17"/>
          <p:cNvSpPr/>
          <p:nvPr/>
        </p:nvSpPr>
        <p:spPr>
          <a:xfrm>
            <a:off x="10510158" y="7158503"/>
            <a:ext cx="304800" cy="38576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891158" y="6902410"/>
            <a:ext cx="5943600" cy="800219"/>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sp>
        <p:nvSpPr>
          <p:cNvPr id="21" name="Chevron 20"/>
          <p:cNvSpPr/>
          <p:nvPr/>
        </p:nvSpPr>
        <p:spPr>
          <a:xfrm>
            <a:off x="10510158" y="8292573"/>
            <a:ext cx="304800" cy="38576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10891158" y="8036480"/>
            <a:ext cx="5943600" cy="800219"/>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sp>
        <p:nvSpPr>
          <p:cNvPr id="23" name="TextBox 22"/>
          <p:cNvSpPr txBox="1"/>
          <p:nvPr/>
        </p:nvSpPr>
        <p:spPr>
          <a:xfrm>
            <a:off x="472168" y="9170760"/>
            <a:ext cx="2212204" cy="400110"/>
          </a:xfrm>
          <a:prstGeom prst="rect">
            <a:avLst/>
          </a:prstGeom>
          <a:noFill/>
        </p:spPr>
        <p:txBody>
          <a:bodyPr wrap="square" rtlCol="0">
            <a:spAutoFit/>
          </a:bodyPr>
          <a:lstStyle/>
          <a:p>
            <a:pPr algn="ctr"/>
            <a:r>
              <a:rPr lang="en-US" sz="2000" dirty="0">
                <a:solidFill>
                  <a:schemeClr val="bg1"/>
                </a:solidFill>
              </a:rPr>
              <a:t>LOREM IPSUM</a:t>
            </a:r>
          </a:p>
        </p:txBody>
      </p:sp>
      <p:sp>
        <p:nvSpPr>
          <p:cNvPr id="24" name="TextBox 23"/>
          <p:cNvSpPr txBox="1"/>
          <p:nvPr/>
        </p:nvSpPr>
        <p:spPr>
          <a:xfrm>
            <a:off x="2209528" y="9201240"/>
            <a:ext cx="2212204" cy="400110"/>
          </a:xfrm>
          <a:prstGeom prst="rect">
            <a:avLst/>
          </a:prstGeom>
          <a:noFill/>
        </p:spPr>
        <p:txBody>
          <a:bodyPr wrap="square" rtlCol="0">
            <a:spAutoFit/>
          </a:bodyPr>
          <a:lstStyle/>
          <a:p>
            <a:pPr algn="ctr"/>
            <a:r>
              <a:rPr lang="en-US" sz="2000" dirty="0">
                <a:solidFill>
                  <a:schemeClr val="bg1"/>
                </a:solidFill>
              </a:rPr>
              <a:t>DOLOR</a:t>
            </a:r>
          </a:p>
        </p:txBody>
      </p:sp>
      <p:sp>
        <p:nvSpPr>
          <p:cNvPr id="25" name="TextBox 24"/>
          <p:cNvSpPr txBox="1"/>
          <p:nvPr/>
        </p:nvSpPr>
        <p:spPr>
          <a:xfrm>
            <a:off x="3946888" y="9231720"/>
            <a:ext cx="2212204" cy="400110"/>
          </a:xfrm>
          <a:prstGeom prst="rect">
            <a:avLst/>
          </a:prstGeom>
          <a:noFill/>
        </p:spPr>
        <p:txBody>
          <a:bodyPr wrap="square" rtlCol="0">
            <a:spAutoFit/>
          </a:bodyPr>
          <a:lstStyle/>
          <a:p>
            <a:pPr algn="ctr"/>
            <a:r>
              <a:rPr lang="en-US" sz="2000" dirty="0">
                <a:solidFill>
                  <a:schemeClr val="bg1"/>
                </a:solidFill>
              </a:rPr>
              <a:t>LOREM IPSUM</a:t>
            </a:r>
          </a:p>
        </p:txBody>
      </p:sp>
      <p:sp>
        <p:nvSpPr>
          <p:cNvPr id="26" name="TextBox 25"/>
          <p:cNvSpPr txBox="1"/>
          <p:nvPr/>
        </p:nvSpPr>
        <p:spPr>
          <a:xfrm>
            <a:off x="5684248" y="9262200"/>
            <a:ext cx="2212204" cy="400110"/>
          </a:xfrm>
          <a:prstGeom prst="rect">
            <a:avLst/>
          </a:prstGeom>
          <a:noFill/>
        </p:spPr>
        <p:txBody>
          <a:bodyPr wrap="square" rtlCol="0">
            <a:spAutoFit/>
          </a:bodyPr>
          <a:lstStyle/>
          <a:p>
            <a:pPr algn="ctr"/>
            <a:r>
              <a:rPr lang="en-US" sz="2000" dirty="0">
                <a:solidFill>
                  <a:schemeClr val="bg1"/>
                </a:solidFill>
              </a:rPr>
              <a:t>DOLOR</a:t>
            </a:r>
          </a:p>
        </p:txBody>
      </p:sp>
      <p:sp>
        <p:nvSpPr>
          <p:cNvPr id="27" name="Oval 26"/>
          <p:cNvSpPr/>
          <p:nvPr/>
        </p:nvSpPr>
        <p:spPr>
          <a:xfrm>
            <a:off x="5592445" y="131364"/>
            <a:ext cx="4318716" cy="4318716"/>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684248" y="1271626"/>
            <a:ext cx="4114800" cy="584775"/>
          </a:xfrm>
          <a:prstGeom prst="rect">
            <a:avLst/>
          </a:prstGeom>
          <a:noFill/>
        </p:spPr>
        <p:txBody>
          <a:bodyPr wrap="square" rtlCol="0">
            <a:spAutoFit/>
          </a:bodyPr>
          <a:lstStyle/>
          <a:p>
            <a:pPr algn="ctr"/>
            <a:r>
              <a:rPr lang="en-US" b="1" dirty="0">
                <a:solidFill>
                  <a:schemeClr val="bg1"/>
                </a:solidFill>
              </a:rPr>
              <a:t>Lorem Ipsum Dolor</a:t>
            </a:r>
          </a:p>
        </p:txBody>
      </p:sp>
      <p:sp>
        <p:nvSpPr>
          <p:cNvPr id="29" name="TextBox 28"/>
          <p:cNvSpPr txBox="1"/>
          <p:nvPr/>
        </p:nvSpPr>
        <p:spPr>
          <a:xfrm>
            <a:off x="5939677" y="1815761"/>
            <a:ext cx="3603942" cy="1446550"/>
          </a:xfrm>
          <a:prstGeom prst="rect">
            <a:avLst/>
          </a:prstGeom>
          <a:noFill/>
        </p:spPr>
        <p:txBody>
          <a:bodyPr wrap="square" rtlCol="0">
            <a:spAutoFit/>
          </a:bodyPr>
          <a:lstStyle/>
          <a:p>
            <a:pPr algn="ctr"/>
            <a:r>
              <a:rPr lang="en-US" sz="2200" dirty="0">
                <a:solidFill>
                  <a:schemeClr val="bg1"/>
                </a:solidFill>
              </a:rPr>
              <a:t>PowerPoint's worldwide market share of presentation software has been estimated at 95 percent.</a:t>
            </a:r>
          </a:p>
        </p:txBody>
      </p:sp>
      <p:sp>
        <p:nvSpPr>
          <p:cNvPr id="30" name="TextBox 29"/>
          <p:cNvSpPr txBox="1"/>
          <p:nvPr/>
        </p:nvSpPr>
        <p:spPr>
          <a:xfrm>
            <a:off x="10433958" y="2415540"/>
            <a:ext cx="6629400" cy="830997"/>
          </a:xfrm>
          <a:prstGeom prst="rect">
            <a:avLst/>
          </a:prstGeom>
          <a:noFill/>
        </p:spPr>
        <p:txBody>
          <a:bodyPr wrap="square" rtlCol="0">
            <a:spAutoFit/>
          </a:bodyPr>
          <a:lstStyle/>
          <a:p>
            <a:r>
              <a:rPr lang="en-US" sz="4800" dirty="0"/>
              <a:t>TOP NOTCH APP DESIGN</a:t>
            </a:r>
          </a:p>
        </p:txBody>
      </p:sp>
      <p:sp>
        <p:nvSpPr>
          <p:cNvPr id="31" name="Rectangle 30"/>
          <p:cNvSpPr/>
          <p:nvPr/>
        </p:nvSpPr>
        <p:spPr>
          <a:xfrm>
            <a:off x="10433958" y="3260494"/>
            <a:ext cx="6477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10586358" y="3260494"/>
            <a:ext cx="5867400" cy="461665"/>
          </a:xfrm>
          <a:prstGeom prst="rect">
            <a:avLst/>
          </a:prstGeom>
          <a:noFill/>
        </p:spPr>
        <p:txBody>
          <a:bodyPr wrap="square" rtlCol="0">
            <a:spAutoFit/>
          </a:bodyPr>
          <a:lstStyle/>
          <a:p>
            <a:r>
              <a:rPr lang="en-US" sz="2400" dirty="0">
                <a:solidFill>
                  <a:schemeClr val="bg1"/>
                </a:solidFill>
              </a:rPr>
              <a:t>It was released on April 20, 1987</a:t>
            </a:r>
          </a:p>
        </p:txBody>
      </p:sp>
      <p:sp>
        <p:nvSpPr>
          <p:cNvPr id="33" name="Freeform 215"/>
          <p:cNvSpPr>
            <a:spLocks noEditPoints="1"/>
          </p:cNvSpPr>
          <p:nvPr/>
        </p:nvSpPr>
        <p:spPr bwMode="auto">
          <a:xfrm>
            <a:off x="1236900" y="8375404"/>
            <a:ext cx="576762" cy="576193"/>
          </a:xfrm>
          <a:custGeom>
            <a:avLst/>
            <a:gdLst>
              <a:gd name="T0" fmla="*/ 349 w 425"/>
              <a:gd name="T1" fmla="*/ 205 h 425"/>
              <a:gd name="T2" fmla="*/ 242 w 425"/>
              <a:gd name="T3" fmla="*/ 206 h 425"/>
              <a:gd name="T4" fmla="*/ 242 w 425"/>
              <a:gd name="T5" fmla="*/ 129 h 425"/>
              <a:gd name="T6" fmla="*/ 167 w 425"/>
              <a:gd name="T7" fmla="*/ 22 h 425"/>
              <a:gd name="T8" fmla="*/ 60 w 425"/>
              <a:gd name="T9" fmla="*/ 22 h 425"/>
              <a:gd name="T10" fmla="*/ 0 w 425"/>
              <a:gd name="T11" fmla="*/ 113 h 425"/>
              <a:gd name="T12" fmla="*/ 76 w 425"/>
              <a:gd name="T13" fmla="*/ 220 h 425"/>
              <a:gd name="T14" fmla="*/ 184 w 425"/>
              <a:gd name="T15" fmla="*/ 219 h 425"/>
              <a:gd name="T16" fmla="*/ 184 w 425"/>
              <a:gd name="T17" fmla="*/ 296 h 425"/>
              <a:gd name="T18" fmla="*/ 259 w 425"/>
              <a:gd name="T19" fmla="*/ 403 h 425"/>
              <a:gd name="T20" fmla="*/ 365 w 425"/>
              <a:gd name="T21" fmla="*/ 404 h 425"/>
              <a:gd name="T22" fmla="*/ 425 w 425"/>
              <a:gd name="T23" fmla="*/ 313 h 425"/>
              <a:gd name="T24" fmla="*/ 184 w 425"/>
              <a:gd name="T25" fmla="*/ 148 h 425"/>
              <a:gd name="T26" fmla="*/ 173 w 425"/>
              <a:gd name="T27" fmla="*/ 138 h 425"/>
              <a:gd name="T28" fmla="*/ 162 w 425"/>
              <a:gd name="T29" fmla="*/ 130 h 425"/>
              <a:gd name="T30" fmla="*/ 137 w 425"/>
              <a:gd name="T31" fmla="*/ 137 h 425"/>
              <a:gd name="T32" fmla="*/ 130 w 425"/>
              <a:gd name="T33" fmla="*/ 162 h 425"/>
              <a:gd name="T34" fmla="*/ 138 w 425"/>
              <a:gd name="T35" fmla="*/ 173 h 425"/>
              <a:gd name="T36" fmla="*/ 148 w 425"/>
              <a:gd name="T37" fmla="*/ 184 h 425"/>
              <a:gd name="T38" fmla="*/ 112 w 425"/>
              <a:gd name="T39" fmla="*/ 185 h 425"/>
              <a:gd name="T40" fmla="*/ 50 w 425"/>
              <a:gd name="T41" fmla="*/ 113 h 425"/>
              <a:gd name="T42" fmla="*/ 96 w 425"/>
              <a:gd name="T43" fmla="*/ 57 h 425"/>
              <a:gd name="T44" fmla="*/ 131 w 425"/>
              <a:gd name="T45" fmla="*/ 57 h 425"/>
              <a:gd name="T46" fmla="*/ 192 w 425"/>
              <a:gd name="T47" fmla="*/ 129 h 425"/>
              <a:gd name="T48" fmla="*/ 368 w 425"/>
              <a:gd name="T49" fmla="*/ 330 h 425"/>
              <a:gd name="T50" fmla="*/ 312 w 425"/>
              <a:gd name="T51" fmla="*/ 375 h 425"/>
              <a:gd name="T52" fmla="*/ 241 w 425"/>
              <a:gd name="T53" fmla="*/ 314 h 425"/>
              <a:gd name="T54" fmla="*/ 242 w 425"/>
              <a:gd name="T55" fmla="*/ 277 h 425"/>
              <a:gd name="T56" fmla="*/ 252 w 425"/>
              <a:gd name="T57" fmla="*/ 288 h 425"/>
              <a:gd name="T58" fmla="*/ 264 w 425"/>
              <a:gd name="T59" fmla="*/ 295 h 425"/>
              <a:gd name="T60" fmla="*/ 289 w 425"/>
              <a:gd name="T61" fmla="*/ 289 h 425"/>
              <a:gd name="T62" fmla="*/ 295 w 425"/>
              <a:gd name="T63" fmla="*/ 264 h 425"/>
              <a:gd name="T64" fmla="*/ 288 w 425"/>
              <a:gd name="T65" fmla="*/ 252 h 425"/>
              <a:gd name="T66" fmla="*/ 277 w 425"/>
              <a:gd name="T67" fmla="*/ 242 h 425"/>
              <a:gd name="T68" fmla="*/ 314 w 425"/>
              <a:gd name="T69" fmla="*/ 241 h 425"/>
              <a:gd name="T70" fmla="*/ 375 w 425"/>
              <a:gd name="T71" fmla="*/ 313 h 425"/>
              <a:gd name="T72" fmla="*/ 368 w 425"/>
              <a:gd name="T73" fmla="*/ 33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5" h="425">
                <a:moveTo>
                  <a:pt x="404" y="260"/>
                </a:moveTo>
                <a:cubicBezTo>
                  <a:pt x="349" y="205"/>
                  <a:pt x="349" y="205"/>
                  <a:pt x="349" y="205"/>
                </a:cubicBezTo>
                <a:cubicBezTo>
                  <a:pt x="335" y="191"/>
                  <a:pt x="317" y="184"/>
                  <a:pt x="296" y="184"/>
                </a:cubicBezTo>
                <a:cubicBezTo>
                  <a:pt x="275" y="184"/>
                  <a:pt x="257" y="191"/>
                  <a:pt x="242" y="206"/>
                </a:cubicBezTo>
                <a:cubicBezTo>
                  <a:pt x="219" y="184"/>
                  <a:pt x="219" y="184"/>
                  <a:pt x="219" y="184"/>
                </a:cubicBezTo>
                <a:cubicBezTo>
                  <a:pt x="234" y="169"/>
                  <a:pt x="242" y="150"/>
                  <a:pt x="242" y="129"/>
                </a:cubicBezTo>
                <a:cubicBezTo>
                  <a:pt x="242" y="108"/>
                  <a:pt x="235" y="91"/>
                  <a:pt x="220" y="76"/>
                </a:cubicBezTo>
                <a:cubicBezTo>
                  <a:pt x="167" y="22"/>
                  <a:pt x="167" y="22"/>
                  <a:pt x="167" y="22"/>
                </a:cubicBezTo>
                <a:cubicBezTo>
                  <a:pt x="152" y="7"/>
                  <a:pt x="134" y="0"/>
                  <a:pt x="113" y="0"/>
                </a:cubicBezTo>
                <a:cubicBezTo>
                  <a:pt x="93" y="0"/>
                  <a:pt x="75" y="7"/>
                  <a:pt x="60" y="22"/>
                </a:cubicBezTo>
                <a:cubicBezTo>
                  <a:pt x="22" y="60"/>
                  <a:pt x="22" y="60"/>
                  <a:pt x="22" y="60"/>
                </a:cubicBezTo>
                <a:cubicBezTo>
                  <a:pt x="7" y="74"/>
                  <a:pt x="0" y="92"/>
                  <a:pt x="0" y="113"/>
                </a:cubicBezTo>
                <a:cubicBezTo>
                  <a:pt x="0" y="133"/>
                  <a:pt x="7" y="151"/>
                  <a:pt x="22" y="166"/>
                </a:cubicBezTo>
                <a:cubicBezTo>
                  <a:pt x="76" y="220"/>
                  <a:pt x="76" y="220"/>
                  <a:pt x="76" y="220"/>
                </a:cubicBezTo>
                <a:cubicBezTo>
                  <a:pt x="91" y="235"/>
                  <a:pt x="108" y="242"/>
                  <a:pt x="129" y="242"/>
                </a:cubicBezTo>
                <a:cubicBezTo>
                  <a:pt x="151" y="242"/>
                  <a:pt x="169" y="234"/>
                  <a:pt x="184" y="219"/>
                </a:cubicBezTo>
                <a:cubicBezTo>
                  <a:pt x="206" y="242"/>
                  <a:pt x="206" y="242"/>
                  <a:pt x="206" y="242"/>
                </a:cubicBezTo>
                <a:cubicBezTo>
                  <a:pt x="191" y="257"/>
                  <a:pt x="184" y="275"/>
                  <a:pt x="184" y="296"/>
                </a:cubicBezTo>
                <a:cubicBezTo>
                  <a:pt x="184" y="317"/>
                  <a:pt x="191" y="335"/>
                  <a:pt x="205" y="349"/>
                </a:cubicBezTo>
                <a:cubicBezTo>
                  <a:pt x="259" y="403"/>
                  <a:pt x="259" y="403"/>
                  <a:pt x="259" y="403"/>
                </a:cubicBezTo>
                <a:cubicBezTo>
                  <a:pt x="273" y="418"/>
                  <a:pt x="291" y="425"/>
                  <a:pt x="312" y="425"/>
                </a:cubicBezTo>
                <a:cubicBezTo>
                  <a:pt x="333" y="425"/>
                  <a:pt x="351" y="418"/>
                  <a:pt x="365" y="404"/>
                </a:cubicBezTo>
                <a:cubicBezTo>
                  <a:pt x="403" y="366"/>
                  <a:pt x="403" y="366"/>
                  <a:pt x="403" y="366"/>
                </a:cubicBezTo>
                <a:cubicBezTo>
                  <a:pt x="418" y="351"/>
                  <a:pt x="425" y="334"/>
                  <a:pt x="425" y="313"/>
                </a:cubicBezTo>
                <a:cubicBezTo>
                  <a:pt x="425" y="292"/>
                  <a:pt x="418" y="274"/>
                  <a:pt x="404" y="260"/>
                </a:cubicBezTo>
                <a:close/>
                <a:moveTo>
                  <a:pt x="184" y="148"/>
                </a:moveTo>
                <a:cubicBezTo>
                  <a:pt x="183" y="148"/>
                  <a:pt x="181" y="146"/>
                  <a:pt x="179" y="143"/>
                </a:cubicBezTo>
                <a:cubicBezTo>
                  <a:pt x="176" y="140"/>
                  <a:pt x="174" y="138"/>
                  <a:pt x="173" y="138"/>
                </a:cubicBezTo>
                <a:cubicBezTo>
                  <a:pt x="172" y="137"/>
                  <a:pt x="170" y="135"/>
                  <a:pt x="168" y="134"/>
                </a:cubicBezTo>
                <a:cubicBezTo>
                  <a:pt x="166" y="132"/>
                  <a:pt x="164" y="131"/>
                  <a:pt x="162" y="130"/>
                </a:cubicBezTo>
                <a:cubicBezTo>
                  <a:pt x="159" y="130"/>
                  <a:pt x="157" y="129"/>
                  <a:pt x="154" y="129"/>
                </a:cubicBezTo>
                <a:cubicBezTo>
                  <a:pt x="147" y="129"/>
                  <a:pt x="141" y="132"/>
                  <a:pt x="137" y="137"/>
                </a:cubicBezTo>
                <a:cubicBezTo>
                  <a:pt x="132" y="141"/>
                  <a:pt x="129" y="147"/>
                  <a:pt x="129" y="154"/>
                </a:cubicBezTo>
                <a:cubicBezTo>
                  <a:pt x="129" y="157"/>
                  <a:pt x="130" y="159"/>
                  <a:pt x="130" y="162"/>
                </a:cubicBezTo>
                <a:cubicBezTo>
                  <a:pt x="131" y="164"/>
                  <a:pt x="132" y="166"/>
                  <a:pt x="134" y="168"/>
                </a:cubicBezTo>
                <a:cubicBezTo>
                  <a:pt x="135" y="170"/>
                  <a:pt x="137" y="172"/>
                  <a:pt x="138" y="173"/>
                </a:cubicBezTo>
                <a:cubicBezTo>
                  <a:pt x="138" y="174"/>
                  <a:pt x="140" y="176"/>
                  <a:pt x="143" y="179"/>
                </a:cubicBezTo>
                <a:cubicBezTo>
                  <a:pt x="146" y="181"/>
                  <a:pt x="148" y="183"/>
                  <a:pt x="148" y="184"/>
                </a:cubicBezTo>
                <a:cubicBezTo>
                  <a:pt x="143" y="189"/>
                  <a:pt x="137" y="192"/>
                  <a:pt x="129" y="192"/>
                </a:cubicBezTo>
                <a:cubicBezTo>
                  <a:pt x="122" y="192"/>
                  <a:pt x="116" y="189"/>
                  <a:pt x="112" y="185"/>
                </a:cubicBezTo>
                <a:cubicBezTo>
                  <a:pt x="57" y="130"/>
                  <a:pt x="57" y="130"/>
                  <a:pt x="57" y="130"/>
                </a:cubicBezTo>
                <a:cubicBezTo>
                  <a:pt x="53" y="125"/>
                  <a:pt x="50" y="120"/>
                  <a:pt x="50" y="113"/>
                </a:cubicBezTo>
                <a:cubicBezTo>
                  <a:pt x="50" y="106"/>
                  <a:pt x="52" y="100"/>
                  <a:pt x="57" y="95"/>
                </a:cubicBezTo>
                <a:cubicBezTo>
                  <a:pt x="96" y="57"/>
                  <a:pt x="96" y="57"/>
                  <a:pt x="96" y="57"/>
                </a:cubicBezTo>
                <a:cubicBezTo>
                  <a:pt x="101" y="52"/>
                  <a:pt x="107" y="50"/>
                  <a:pt x="113" y="50"/>
                </a:cubicBezTo>
                <a:cubicBezTo>
                  <a:pt x="120" y="50"/>
                  <a:pt x="126" y="52"/>
                  <a:pt x="131" y="57"/>
                </a:cubicBezTo>
                <a:cubicBezTo>
                  <a:pt x="185" y="111"/>
                  <a:pt x="185" y="111"/>
                  <a:pt x="185" y="111"/>
                </a:cubicBezTo>
                <a:cubicBezTo>
                  <a:pt x="190" y="116"/>
                  <a:pt x="192" y="122"/>
                  <a:pt x="192" y="129"/>
                </a:cubicBezTo>
                <a:cubicBezTo>
                  <a:pt x="192" y="136"/>
                  <a:pt x="189" y="143"/>
                  <a:pt x="184" y="148"/>
                </a:cubicBezTo>
                <a:close/>
                <a:moveTo>
                  <a:pt x="368" y="330"/>
                </a:moveTo>
                <a:cubicBezTo>
                  <a:pt x="330" y="368"/>
                  <a:pt x="330" y="368"/>
                  <a:pt x="330" y="368"/>
                </a:cubicBezTo>
                <a:cubicBezTo>
                  <a:pt x="325" y="373"/>
                  <a:pt x="319" y="375"/>
                  <a:pt x="312" y="375"/>
                </a:cubicBezTo>
                <a:cubicBezTo>
                  <a:pt x="305" y="375"/>
                  <a:pt x="299" y="373"/>
                  <a:pt x="294" y="368"/>
                </a:cubicBezTo>
                <a:cubicBezTo>
                  <a:pt x="241" y="314"/>
                  <a:pt x="241" y="314"/>
                  <a:pt x="241" y="314"/>
                </a:cubicBezTo>
                <a:cubicBezTo>
                  <a:pt x="236" y="309"/>
                  <a:pt x="233" y="303"/>
                  <a:pt x="233" y="296"/>
                </a:cubicBezTo>
                <a:cubicBezTo>
                  <a:pt x="233" y="289"/>
                  <a:pt x="236" y="283"/>
                  <a:pt x="242" y="277"/>
                </a:cubicBezTo>
                <a:cubicBezTo>
                  <a:pt x="242" y="278"/>
                  <a:pt x="244" y="280"/>
                  <a:pt x="247" y="282"/>
                </a:cubicBezTo>
                <a:cubicBezTo>
                  <a:pt x="249" y="285"/>
                  <a:pt x="251" y="287"/>
                  <a:pt x="252" y="288"/>
                </a:cubicBezTo>
                <a:cubicBezTo>
                  <a:pt x="253" y="289"/>
                  <a:pt x="255" y="290"/>
                  <a:pt x="257" y="292"/>
                </a:cubicBezTo>
                <a:cubicBezTo>
                  <a:pt x="260" y="294"/>
                  <a:pt x="262" y="295"/>
                  <a:pt x="264" y="295"/>
                </a:cubicBezTo>
                <a:cubicBezTo>
                  <a:pt x="266" y="296"/>
                  <a:pt x="269" y="296"/>
                  <a:pt x="271" y="296"/>
                </a:cubicBezTo>
                <a:cubicBezTo>
                  <a:pt x="278" y="296"/>
                  <a:pt x="284" y="294"/>
                  <a:pt x="289" y="289"/>
                </a:cubicBezTo>
                <a:cubicBezTo>
                  <a:pt x="294" y="284"/>
                  <a:pt x="296" y="278"/>
                  <a:pt x="296" y="271"/>
                </a:cubicBezTo>
                <a:cubicBezTo>
                  <a:pt x="296" y="269"/>
                  <a:pt x="296" y="266"/>
                  <a:pt x="295" y="264"/>
                </a:cubicBezTo>
                <a:cubicBezTo>
                  <a:pt x="295" y="262"/>
                  <a:pt x="294" y="260"/>
                  <a:pt x="292" y="257"/>
                </a:cubicBezTo>
                <a:cubicBezTo>
                  <a:pt x="290" y="255"/>
                  <a:pt x="289" y="253"/>
                  <a:pt x="288" y="252"/>
                </a:cubicBezTo>
                <a:cubicBezTo>
                  <a:pt x="287" y="251"/>
                  <a:pt x="285" y="249"/>
                  <a:pt x="282" y="247"/>
                </a:cubicBezTo>
                <a:cubicBezTo>
                  <a:pt x="280" y="244"/>
                  <a:pt x="278" y="242"/>
                  <a:pt x="277" y="242"/>
                </a:cubicBezTo>
                <a:cubicBezTo>
                  <a:pt x="283" y="236"/>
                  <a:pt x="289" y="234"/>
                  <a:pt x="296" y="234"/>
                </a:cubicBezTo>
                <a:cubicBezTo>
                  <a:pt x="303" y="234"/>
                  <a:pt x="309" y="236"/>
                  <a:pt x="314" y="241"/>
                </a:cubicBezTo>
                <a:cubicBezTo>
                  <a:pt x="368" y="295"/>
                  <a:pt x="368" y="295"/>
                  <a:pt x="368" y="295"/>
                </a:cubicBezTo>
                <a:cubicBezTo>
                  <a:pt x="373" y="300"/>
                  <a:pt x="375" y="306"/>
                  <a:pt x="375" y="313"/>
                </a:cubicBezTo>
                <a:cubicBezTo>
                  <a:pt x="375" y="320"/>
                  <a:pt x="373" y="325"/>
                  <a:pt x="368" y="330"/>
                </a:cubicBezTo>
                <a:close/>
                <a:moveTo>
                  <a:pt x="368" y="330"/>
                </a:moveTo>
                <a:cubicBezTo>
                  <a:pt x="368" y="330"/>
                  <a:pt x="368" y="330"/>
                  <a:pt x="368" y="33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4" name="Group 33"/>
          <p:cNvGrpSpPr/>
          <p:nvPr/>
        </p:nvGrpSpPr>
        <p:grpSpPr>
          <a:xfrm>
            <a:off x="2932399" y="8312287"/>
            <a:ext cx="766166" cy="702426"/>
            <a:chOff x="13435013" y="8185150"/>
            <a:chExt cx="1889126" cy="1731963"/>
          </a:xfrm>
          <a:solidFill>
            <a:schemeClr val="bg1"/>
          </a:solidFill>
        </p:grpSpPr>
        <p:sp>
          <p:nvSpPr>
            <p:cNvPr id="35" name="Freeform 141"/>
            <p:cNvSpPr>
              <a:spLocks noEditPoints="1"/>
            </p:cNvSpPr>
            <p:nvPr/>
          </p:nvSpPr>
          <p:spPr bwMode="auto">
            <a:xfrm>
              <a:off x="13435013" y="8421688"/>
              <a:ext cx="1260475" cy="1257300"/>
            </a:xfrm>
            <a:custGeom>
              <a:avLst/>
              <a:gdLst>
                <a:gd name="T0" fmla="*/ 302 w 334"/>
                <a:gd name="T1" fmla="*/ 255 h 333"/>
                <a:gd name="T2" fmla="*/ 287 w 334"/>
                <a:gd name="T3" fmla="*/ 205 h 333"/>
                <a:gd name="T4" fmla="*/ 332 w 334"/>
                <a:gd name="T5" fmla="*/ 196 h 333"/>
                <a:gd name="T6" fmla="*/ 334 w 334"/>
                <a:gd name="T7" fmla="*/ 143 h 333"/>
                <a:gd name="T8" fmla="*/ 327 w 334"/>
                <a:gd name="T9" fmla="*/ 135 h 333"/>
                <a:gd name="T10" fmla="*/ 279 w 334"/>
                <a:gd name="T11" fmla="*/ 108 h 333"/>
                <a:gd name="T12" fmla="*/ 302 w 334"/>
                <a:gd name="T13" fmla="*/ 78 h 333"/>
                <a:gd name="T14" fmla="*/ 266 w 334"/>
                <a:gd name="T15" fmla="*/ 31 h 333"/>
                <a:gd name="T16" fmla="*/ 255 w 334"/>
                <a:gd name="T17" fmla="*/ 31 h 333"/>
                <a:gd name="T18" fmla="*/ 205 w 334"/>
                <a:gd name="T19" fmla="*/ 46 h 333"/>
                <a:gd name="T20" fmla="*/ 196 w 334"/>
                <a:gd name="T21" fmla="*/ 2 h 333"/>
                <a:gd name="T22" fmla="*/ 143 w 334"/>
                <a:gd name="T23" fmla="*/ 0 h 333"/>
                <a:gd name="T24" fmla="*/ 129 w 334"/>
                <a:gd name="T25" fmla="*/ 46 h 333"/>
                <a:gd name="T26" fmla="*/ 79 w 334"/>
                <a:gd name="T27" fmla="*/ 31 h 333"/>
                <a:gd name="T28" fmla="*/ 53 w 334"/>
                <a:gd name="T29" fmla="*/ 44 h 333"/>
                <a:gd name="T30" fmla="*/ 29 w 334"/>
                <a:gd name="T31" fmla="*/ 73 h 333"/>
                <a:gd name="T32" fmla="*/ 55 w 334"/>
                <a:gd name="T33" fmla="*/ 108 h 333"/>
                <a:gd name="T34" fmla="*/ 6 w 334"/>
                <a:gd name="T35" fmla="*/ 134 h 333"/>
                <a:gd name="T36" fmla="*/ 0 w 334"/>
                <a:gd name="T37" fmla="*/ 142 h 333"/>
                <a:gd name="T38" fmla="*/ 2 w 334"/>
                <a:gd name="T39" fmla="*/ 195 h 333"/>
                <a:gd name="T40" fmla="*/ 46 w 334"/>
                <a:gd name="T41" fmla="*/ 204 h 333"/>
                <a:gd name="T42" fmla="*/ 43 w 334"/>
                <a:gd name="T43" fmla="*/ 241 h 333"/>
                <a:gd name="T44" fmla="*/ 30 w 334"/>
                <a:gd name="T45" fmla="*/ 260 h 333"/>
                <a:gd name="T46" fmla="*/ 73 w 334"/>
                <a:gd name="T47" fmla="*/ 304 h 333"/>
                <a:gd name="T48" fmla="*/ 109 w 334"/>
                <a:gd name="T49" fmla="*/ 279 h 333"/>
                <a:gd name="T50" fmla="*/ 135 w 334"/>
                <a:gd name="T51" fmla="*/ 327 h 333"/>
                <a:gd name="T52" fmla="*/ 143 w 334"/>
                <a:gd name="T53" fmla="*/ 333 h 333"/>
                <a:gd name="T54" fmla="*/ 199 w 334"/>
                <a:gd name="T55" fmla="*/ 327 h 333"/>
                <a:gd name="T56" fmla="*/ 225 w 334"/>
                <a:gd name="T57" fmla="*/ 279 h 333"/>
                <a:gd name="T58" fmla="*/ 260 w 334"/>
                <a:gd name="T59" fmla="*/ 304 h 333"/>
                <a:gd name="T60" fmla="*/ 302 w 334"/>
                <a:gd name="T61" fmla="*/ 265 h 333"/>
                <a:gd name="T62" fmla="*/ 214 w 334"/>
                <a:gd name="T63" fmla="*/ 214 h 333"/>
                <a:gd name="T64" fmla="*/ 120 w 334"/>
                <a:gd name="T65" fmla="*/ 214 h 333"/>
                <a:gd name="T66" fmla="*/ 120 w 334"/>
                <a:gd name="T67" fmla="*/ 119 h 333"/>
                <a:gd name="T68" fmla="*/ 214 w 334"/>
                <a:gd name="T69" fmla="*/ 119 h 333"/>
                <a:gd name="T70" fmla="*/ 214 w 334"/>
                <a:gd name="T71" fmla="*/ 214 h 333"/>
                <a:gd name="T72" fmla="*/ 214 w 334"/>
                <a:gd name="T73" fmla="*/ 21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4" h="333">
                  <a:moveTo>
                    <a:pt x="304" y="260"/>
                  </a:moveTo>
                  <a:cubicBezTo>
                    <a:pt x="304" y="258"/>
                    <a:pt x="304" y="257"/>
                    <a:pt x="302" y="255"/>
                  </a:cubicBezTo>
                  <a:cubicBezTo>
                    <a:pt x="293" y="243"/>
                    <a:pt x="285" y="233"/>
                    <a:pt x="279" y="225"/>
                  </a:cubicBezTo>
                  <a:cubicBezTo>
                    <a:pt x="283" y="218"/>
                    <a:pt x="285" y="211"/>
                    <a:pt x="287" y="205"/>
                  </a:cubicBezTo>
                  <a:cubicBezTo>
                    <a:pt x="328" y="199"/>
                    <a:pt x="328" y="199"/>
                    <a:pt x="328" y="199"/>
                  </a:cubicBezTo>
                  <a:cubicBezTo>
                    <a:pt x="329" y="199"/>
                    <a:pt x="331" y="198"/>
                    <a:pt x="332" y="196"/>
                  </a:cubicBezTo>
                  <a:cubicBezTo>
                    <a:pt x="333" y="194"/>
                    <a:pt x="334" y="193"/>
                    <a:pt x="334" y="191"/>
                  </a:cubicBezTo>
                  <a:cubicBezTo>
                    <a:pt x="334" y="143"/>
                    <a:pt x="334" y="143"/>
                    <a:pt x="334" y="143"/>
                  </a:cubicBezTo>
                  <a:cubicBezTo>
                    <a:pt x="334" y="141"/>
                    <a:pt x="333" y="139"/>
                    <a:pt x="332" y="138"/>
                  </a:cubicBezTo>
                  <a:cubicBezTo>
                    <a:pt x="331" y="136"/>
                    <a:pt x="329" y="135"/>
                    <a:pt x="327" y="135"/>
                  </a:cubicBezTo>
                  <a:cubicBezTo>
                    <a:pt x="288" y="129"/>
                    <a:pt x="288" y="129"/>
                    <a:pt x="288" y="129"/>
                  </a:cubicBezTo>
                  <a:cubicBezTo>
                    <a:pt x="286" y="123"/>
                    <a:pt x="283" y="116"/>
                    <a:pt x="279" y="108"/>
                  </a:cubicBezTo>
                  <a:cubicBezTo>
                    <a:pt x="282" y="104"/>
                    <a:pt x="285" y="98"/>
                    <a:pt x="291" y="92"/>
                  </a:cubicBezTo>
                  <a:cubicBezTo>
                    <a:pt x="296" y="85"/>
                    <a:pt x="300" y="81"/>
                    <a:pt x="302" y="78"/>
                  </a:cubicBezTo>
                  <a:cubicBezTo>
                    <a:pt x="303" y="76"/>
                    <a:pt x="303" y="74"/>
                    <a:pt x="303" y="73"/>
                  </a:cubicBezTo>
                  <a:cubicBezTo>
                    <a:pt x="303" y="68"/>
                    <a:pt x="291" y="54"/>
                    <a:pt x="266" y="31"/>
                  </a:cubicBezTo>
                  <a:cubicBezTo>
                    <a:pt x="264" y="30"/>
                    <a:pt x="262" y="29"/>
                    <a:pt x="260" y="29"/>
                  </a:cubicBezTo>
                  <a:cubicBezTo>
                    <a:pt x="258" y="29"/>
                    <a:pt x="257" y="30"/>
                    <a:pt x="255" y="31"/>
                  </a:cubicBezTo>
                  <a:cubicBezTo>
                    <a:pt x="224" y="54"/>
                    <a:pt x="224" y="54"/>
                    <a:pt x="224" y="54"/>
                  </a:cubicBezTo>
                  <a:cubicBezTo>
                    <a:pt x="217" y="50"/>
                    <a:pt x="211" y="48"/>
                    <a:pt x="205" y="46"/>
                  </a:cubicBezTo>
                  <a:cubicBezTo>
                    <a:pt x="199" y="6"/>
                    <a:pt x="199" y="6"/>
                    <a:pt x="199" y="6"/>
                  </a:cubicBezTo>
                  <a:cubicBezTo>
                    <a:pt x="199" y="4"/>
                    <a:pt x="198" y="3"/>
                    <a:pt x="196" y="2"/>
                  </a:cubicBezTo>
                  <a:cubicBezTo>
                    <a:pt x="195" y="0"/>
                    <a:pt x="193" y="0"/>
                    <a:pt x="191" y="0"/>
                  </a:cubicBezTo>
                  <a:cubicBezTo>
                    <a:pt x="143" y="0"/>
                    <a:pt x="143" y="0"/>
                    <a:pt x="143" y="0"/>
                  </a:cubicBezTo>
                  <a:cubicBezTo>
                    <a:pt x="139" y="0"/>
                    <a:pt x="136" y="2"/>
                    <a:pt x="135" y="6"/>
                  </a:cubicBezTo>
                  <a:cubicBezTo>
                    <a:pt x="133" y="14"/>
                    <a:pt x="131" y="27"/>
                    <a:pt x="129" y="46"/>
                  </a:cubicBezTo>
                  <a:cubicBezTo>
                    <a:pt x="121" y="48"/>
                    <a:pt x="115" y="51"/>
                    <a:pt x="109" y="54"/>
                  </a:cubicBezTo>
                  <a:cubicBezTo>
                    <a:pt x="79" y="31"/>
                    <a:pt x="79" y="31"/>
                    <a:pt x="79" y="31"/>
                  </a:cubicBezTo>
                  <a:cubicBezTo>
                    <a:pt x="77" y="30"/>
                    <a:pt x="75" y="29"/>
                    <a:pt x="73" y="29"/>
                  </a:cubicBezTo>
                  <a:cubicBezTo>
                    <a:pt x="70" y="29"/>
                    <a:pt x="63" y="34"/>
                    <a:pt x="53" y="44"/>
                  </a:cubicBezTo>
                  <a:cubicBezTo>
                    <a:pt x="42" y="55"/>
                    <a:pt x="35" y="62"/>
                    <a:pt x="31" y="68"/>
                  </a:cubicBezTo>
                  <a:cubicBezTo>
                    <a:pt x="30" y="69"/>
                    <a:pt x="29" y="71"/>
                    <a:pt x="29" y="73"/>
                  </a:cubicBezTo>
                  <a:cubicBezTo>
                    <a:pt x="29" y="74"/>
                    <a:pt x="30" y="76"/>
                    <a:pt x="31" y="78"/>
                  </a:cubicBezTo>
                  <a:cubicBezTo>
                    <a:pt x="41" y="90"/>
                    <a:pt x="49" y="100"/>
                    <a:pt x="55" y="108"/>
                  </a:cubicBezTo>
                  <a:cubicBezTo>
                    <a:pt x="51" y="115"/>
                    <a:pt x="48" y="122"/>
                    <a:pt x="46" y="128"/>
                  </a:cubicBezTo>
                  <a:cubicBezTo>
                    <a:pt x="6" y="134"/>
                    <a:pt x="6" y="134"/>
                    <a:pt x="6" y="134"/>
                  </a:cubicBezTo>
                  <a:cubicBezTo>
                    <a:pt x="4" y="134"/>
                    <a:pt x="3" y="135"/>
                    <a:pt x="2" y="137"/>
                  </a:cubicBezTo>
                  <a:cubicBezTo>
                    <a:pt x="1" y="138"/>
                    <a:pt x="0" y="140"/>
                    <a:pt x="0" y="142"/>
                  </a:cubicBezTo>
                  <a:cubicBezTo>
                    <a:pt x="0" y="190"/>
                    <a:pt x="0" y="190"/>
                    <a:pt x="0" y="190"/>
                  </a:cubicBezTo>
                  <a:cubicBezTo>
                    <a:pt x="0" y="192"/>
                    <a:pt x="1" y="194"/>
                    <a:pt x="2" y="195"/>
                  </a:cubicBezTo>
                  <a:cubicBezTo>
                    <a:pt x="3" y="197"/>
                    <a:pt x="5" y="198"/>
                    <a:pt x="6" y="198"/>
                  </a:cubicBezTo>
                  <a:cubicBezTo>
                    <a:pt x="46" y="204"/>
                    <a:pt x="46" y="204"/>
                    <a:pt x="46" y="204"/>
                  </a:cubicBezTo>
                  <a:cubicBezTo>
                    <a:pt x="48" y="211"/>
                    <a:pt x="51" y="218"/>
                    <a:pt x="55" y="225"/>
                  </a:cubicBezTo>
                  <a:cubicBezTo>
                    <a:pt x="52" y="229"/>
                    <a:pt x="48" y="234"/>
                    <a:pt x="43" y="241"/>
                  </a:cubicBezTo>
                  <a:cubicBezTo>
                    <a:pt x="37" y="248"/>
                    <a:pt x="34" y="253"/>
                    <a:pt x="32" y="255"/>
                  </a:cubicBezTo>
                  <a:cubicBezTo>
                    <a:pt x="31" y="257"/>
                    <a:pt x="30" y="258"/>
                    <a:pt x="30" y="260"/>
                  </a:cubicBezTo>
                  <a:cubicBezTo>
                    <a:pt x="30" y="265"/>
                    <a:pt x="43" y="279"/>
                    <a:pt x="68" y="302"/>
                  </a:cubicBezTo>
                  <a:cubicBezTo>
                    <a:pt x="70" y="303"/>
                    <a:pt x="71" y="304"/>
                    <a:pt x="73" y="304"/>
                  </a:cubicBezTo>
                  <a:cubicBezTo>
                    <a:pt x="76" y="304"/>
                    <a:pt x="77" y="303"/>
                    <a:pt x="78" y="302"/>
                  </a:cubicBezTo>
                  <a:cubicBezTo>
                    <a:pt x="109" y="279"/>
                    <a:pt x="109" y="279"/>
                    <a:pt x="109" y="279"/>
                  </a:cubicBezTo>
                  <a:cubicBezTo>
                    <a:pt x="116" y="282"/>
                    <a:pt x="123" y="285"/>
                    <a:pt x="129" y="287"/>
                  </a:cubicBezTo>
                  <a:cubicBezTo>
                    <a:pt x="135" y="327"/>
                    <a:pt x="135" y="327"/>
                    <a:pt x="135" y="327"/>
                  </a:cubicBezTo>
                  <a:cubicBezTo>
                    <a:pt x="135" y="328"/>
                    <a:pt x="136" y="330"/>
                    <a:pt x="137" y="331"/>
                  </a:cubicBezTo>
                  <a:cubicBezTo>
                    <a:pt x="139" y="333"/>
                    <a:pt x="141" y="333"/>
                    <a:pt x="143" y="333"/>
                  </a:cubicBezTo>
                  <a:cubicBezTo>
                    <a:pt x="191" y="333"/>
                    <a:pt x="191" y="333"/>
                    <a:pt x="191" y="333"/>
                  </a:cubicBezTo>
                  <a:cubicBezTo>
                    <a:pt x="195" y="333"/>
                    <a:pt x="198" y="331"/>
                    <a:pt x="199" y="327"/>
                  </a:cubicBezTo>
                  <a:cubicBezTo>
                    <a:pt x="201" y="319"/>
                    <a:pt x="203" y="305"/>
                    <a:pt x="205" y="287"/>
                  </a:cubicBezTo>
                  <a:cubicBezTo>
                    <a:pt x="212" y="285"/>
                    <a:pt x="219" y="282"/>
                    <a:pt x="225" y="279"/>
                  </a:cubicBezTo>
                  <a:cubicBezTo>
                    <a:pt x="255" y="302"/>
                    <a:pt x="255" y="302"/>
                    <a:pt x="255" y="302"/>
                  </a:cubicBezTo>
                  <a:cubicBezTo>
                    <a:pt x="257" y="303"/>
                    <a:pt x="259" y="304"/>
                    <a:pt x="260" y="304"/>
                  </a:cubicBezTo>
                  <a:cubicBezTo>
                    <a:pt x="264" y="304"/>
                    <a:pt x="271" y="299"/>
                    <a:pt x="281" y="288"/>
                  </a:cubicBezTo>
                  <a:cubicBezTo>
                    <a:pt x="291" y="278"/>
                    <a:pt x="298" y="270"/>
                    <a:pt x="302" y="265"/>
                  </a:cubicBezTo>
                  <a:cubicBezTo>
                    <a:pt x="304" y="264"/>
                    <a:pt x="304" y="262"/>
                    <a:pt x="304" y="260"/>
                  </a:cubicBezTo>
                  <a:close/>
                  <a:moveTo>
                    <a:pt x="214" y="214"/>
                  </a:moveTo>
                  <a:cubicBezTo>
                    <a:pt x="201" y="227"/>
                    <a:pt x="185" y="233"/>
                    <a:pt x="167" y="233"/>
                  </a:cubicBezTo>
                  <a:cubicBezTo>
                    <a:pt x="148" y="233"/>
                    <a:pt x="133" y="227"/>
                    <a:pt x="120" y="214"/>
                  </a:cubicBezTo>
                  <a:cubicBezTo>
                    <a:pt x="107" y="201"/>
                    <a:pt x="100" y="185"/>
                    <a:pt x="100" y="166"/>
                  </a:cubicBezTo>
                  <a:cubicBezTo>
                    <a:pt x="100" y="148"/>
                    <a:pt x="107" y="132"/>
                    <a:pt x="120" y="119"/>
                  </a:cubicBezTo>
                  <a:cubicBezTo>
                    <a:pt x="133" y="106"/>
                    <a:pt x="148" y="100"/>
                    <a:pt x="167" y="100"/>
                  </a:cubicBezTo>
                  <a:cubicBezTo>
                    <a:pt x="185" y="100"/>
                    <a:pt x="201" y="106"/>
                    <a:pt x="214" y="119"/>
                  </a:cubicBezTo>
                  <a:cubicBezTo>
                    <a:pt x="227" y="132"/>
                    <a:pt x="234" y="148"/>
                    <a:pt x="234" y="166"/>
                  </a:cubicBezTo>
                  <a:cubicBezTo>
                    <a:pt x="234" y="185"/>
                    <a:pt x="227" y="201"/>
                    <a:pt x="214" y="214"/>
                  </a:cubicBezTo>
                  <a:close/>
                  <a:moveTo>
                    <a:pt x="214" y="214"/>
                  </a:moveTo>
                  <a:cubicBezTo>
                    <a:pt x="214" y="214"/>
                    <a:pt x="214" y="214"/>
                    <a:pt x="214" y="2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42"/>
            <p:cNvSpPr>
              <a:spLocks noEditPoints="1"/>
            </p:cNvSpPr>
            <p:nvPr/>
          </p:nvSpPr>
          <p:spPr bwMode="auto">
            <a:xfrm>
              <a:off x="14566901" y="9191625"/>
              <a:ext cx="757238" cy="725488"/>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0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0"/>
                    <a:pt x="132" y="0"/>
                    <a:pt x="132" y="0"/>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2"/>
                    <a:pt x="34" y="173"/>
                    <a:pt x="35" y="174"/>
                  </a:cubicBezTo>
                  <a:cubicBezTo>
                    <a:pt x="56" y="186"/>
                    <a:pt x="67" y="192"/>
                    <a:pt x="67" y="192"/>
                  </a:cubicBezTo>
                  <a:cubicBezTo>
                    <a:pt x="68" y="192"/>
                    <a:pt x="72" y="188"/>
                    <a:pt x="79" y="180"/>
                  </a:cubicBezTo>
                  <a:cubicBezTo>
                    <a:pt x="86" y="172"/>
                    <a:pt x="90" y="166"/>
                    <a:pt x="93" y="162"/>
                  </a:cubicBezTo>
                  <a:cubicBezTo>
                    <a:pt x="96" y="162"/>
                    <a:pt x="99" y="163"/>
                    <a:pt x="100" y="163"/>
                  </a:cubicBezTo>
                  <a:cubicBezTo>
                    <a:pt x="102" y="163"/>
                    <a:pt x="105" y="162"/>
                    <a:pt x="108" y="162"/>
                  </a:cubicBezTo>
                  <a:cubicBezTo>
                    <a:pt x="111" y="166"/>
                    <a:pt x="115" y="172"/>
                    <a:pt x="122" y="180"/>
                  </a:cubicBezTo>
                  <a:cubicBezTo>
                    <a:pt x="128" y="188"/>
                    <a:pt x="132" y="192"/>
                    <a:pt x="134" y="192"/>
                  </a:cubicBezTo>
                  <a:cubicBezTo>
                    <a:pt x="134" y="192"/>
                    <a:pt x="145" y="186"/>
                    <a:pt x="166" y="174"/>
                  </a:cubicBezTo>
                  <a:cubicBezTo>
                    <a:pt x="167" y="173"/>
                    <a:pt x="167" y="172"/>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43"/>
            <p:cNvSpPr>
              <a:spLocks noEditPoints="1"/>
            </p:cNvSpPr>
            <p:nvPr/>
          </p:nvSpPr>
          <p:spPr bwMode="auto">
            <a:xfrm>
              <a:off x="14566901" y="8185150"/>
              <a:ext cx="757238" cy="723900"/>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1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1"/>
                    <a:pt x="132" y="1"/>
                    <a:pt x="132" y="1"/>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3"/>
                    <a:pt x="34" y="173"/>
                    <a:pt x="35" y="174"/>
                  </a:cubicBezTo>
                  <a:cubicBezTo>
                    <a:pt x="56" y="186"/>
                    <a:pt x="67" y="192"/>
                    <a:pt x="67" y="192"/>
                  </a:cubicBezTo>
                  <a:cubicBezTo>
                    <a:pt x="68" y="192"/>
                    <a:pt x="72" y="188"/>
                    <a:pt x="79" y="180"/>
                  </a:cubicBezTo>
                  <a:cubicBezTo>
                    <a:pt x="86" y="172"/>
                    <a:pt x="90" y="166"/>
                    <a:pt x="93" y="162"/>
                  </a:cubicBezTo>
                  <a:cubicBezTo>
                    <a:pt x="96" y="163"/>
                    <a:pt x="99" y="163"/>
                    <a:pt x="100" y="163"/>
                  </a:cubicBezTo>
                  <a:cubicBezTo>
                    <a:pt x="102" y="163"/>
                    <a:pt x="105" y="163"/>
                    <a:pt x="108" y="162"/>
                  </a:cubicBezTo>
                  <a:cubicBezTo>
                    <a:pt x="111" y="166"/>
                    <a:pt x="115" y="172"/>
                    <a:pt x="122" y="180"/>
                  </a:cubicBezTo>
                  <a:cubicBezTo>
                    <a:pt x="128" y="188"/>
                    <a:pt x="132" y="192"/>
                    <a:pt x="134" y="192"/>
                  </a:cubicBezTo>
                  <a:cubicBezTo>
                    <a:pt x="134" y="192"/>
                    <a:pt x="145" y="186"/>
                    <a:pt x="166" y="174"/>
                  </a:cubicBezTo>
                  <a:cubicBezTo>
                    <a:pt x="167" y="173"/>
                    <a:pt x="167" y="173"/>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 name="Freeform 413"/>
          <p:cNvSpPr>
            <a:spLocks noEditPoints="1"/>
          </p:cNvSpPr>
          <p:nvPr/>
        </p:nvSpPr>
        <p:spPr bwMode="auto">
          <a:xfrm>
            <a:off x="4733287" y="8369027"/>
            <a:ext cx="639110" cy="588947"/>
          </a:xfrm>
          <a:custGeom>
            <a:avLst/>
            <a:gdLst>
              <a:gd name="T0" fmla="*/ 427 w 434"/>
              <a:gd name="T1" fmla="*/ 74 h 400"/>
              <a:gd name="T2" fmla="*/ 409 w 434"/>
              <a:gd name="T3" fmla="*/ 67 h 400"/>
              <a:gd name="T4" fmla="*/ 334 w 434"/>
              <a:gd name="T5" fmla="*/ 67 h 400"/>
              <a:gd name="T6" fmla="*/ 334 w 434"/>
              <a:gd name="T7" fmla="*/ 42 h 400"/>
              <a:gd name="T8" fmla="*/ 321 w 434"/>
              <a:gd name="T9" fmla="*/ 12 h 400"/>
              <a:gd name="T10" fmla="*/ 292 w 434"/>
              <a:gd name="T11" fmla="*/ 0 h 400"/>
              <a:gd name="T12" fmla="*/ 142 w 434"/>
              <a:gd name="T13" fmla="*/ 0 h 400"/>
              <a:gd name="T14" fmla="*/ 112 w 434"/>
              <a:gd name="T15" fmla="*/ 12 h 400"/>
              <a:gd name="T16" fmla="*/ 100 w 434"/>
              <a:gd name="T17" fmla="*/ 42 h 400"/>
              <a:gd name="T18" fmla="*/ 100 w 434"/>
              <a:gd name="T19" fmla="*/ 67 h 400"/>
              <a:gd name="T20" fmla="*/ 25 w 434"/>
              <a:gd name="T21" fmla="*/ 67 h 400"/>
              <a:gd name="T22" fmla="*/ 7 w 434"/>
              <a:gd name="T23" fmla="*/ 74 h 400"/>
              <a:gd name="T24" fmla="*/ 0 w 434"/>
              <a:gd name="T25" fmla="*/ 92 h 400"/>
              <a:gd name="T26" fmla="*/ 0 w 434"/>
              <a:gd name="T27" fmla="*/ 125 h 400"/>
              <a:gd name="T28" fmla="*/ 11 w 434"/>
              <a:gd name="T29" fmla="*/ 162 h 400"/>
              <a:gd name="T30" fmla="*/ 40 w 434"/>
              <a:gd name="T31" fmla="*/ 196 h 400"/>
              <a:gd name="T32" fmla="*/ 85 w 434"/>
              <a:gd name="T33" fmla="*/ 222 h 400"/>
              <a:gd name="T34" fmla="*/ 141 w 434"/>
              <a:gd name="T35" fmla="*/ 233 h 400"/>
              <a:gd name="T36" fmla="*/ 166 w 434"/>
              <a:gd name="T37" fmla="*/ 258 h 400"/>
              <a:gd name="T38" fmla="*/ 180 w 434"/>
              <a:gd name="T39" fmla="*/ 277 h 400"/>
              <a:gd name="T40" fmla="*/ 184 w 434"/>
              <a:gd name="T41" fmla="*/ 300 h 400"/>
              <a:gd name="T42" fmla="*/ 176 w 434"/>
              <a:gd name="T43" fmla="*/ 324 h 400"/>
              <a:gd name="T44" fmla="*/ 150 w 434"/>
              <a:gd name="T45" fmla="*/ 334 h 400"/>
              <a:gd name="T46" fmla="*/ 115 w 434"/>
              <a:gd name="T47" fmla="*/ 346 h 400"/>
              <a:gd name="T48" fmla="*/ 100 w 434"/>
              <a:gd name="T49" fmla="*/ 375 h 400"/>
              <a:gd name="T50" fmla="*/ 100 w 434"/>
              <a:gd name="T51" fmla="*/ 392 h 400"/>
              <a:gd name="T52" fmla="*/ 102 w 434"/>
              <a:gd name="T53" fmla="*/ 398 h 400"/>
              <a:gd name="T54" fmla="*/ 108 w 434"/>
              <a:gd name="T55" fmla="*/ 400 h 400"/>
              <a:gd name="T56" fmla="*/ 325 w 434"/>
              <a:gd name="T57" fmla="*/ 400 h 400"/>
              <a:gd name="T58" fmla="*/ 331 w 434"/>
              <a:gd name="T59" fmla="*/ 398 h 400"/>
              <a:gd name="T60" fmla="*/ 334 w 434"/>
              <a:gd name="T61" fmla="*/ 392 h 400"/>
              <a:gd name="T62" fmla="*/ 334 w 434"/>
              <a:gd name="T63" fmla="*/ 375 h 400"/>
              <a:gd name="T64" fmla="*/ 318 w 434"/>
              <a:gd name="T65" fmla="*/ 346 h 400"/>
              <a:gd name="T66" fmla="*/ 284 w 434"/>
              <a:gd name="T67" fmla="*/ 334 h 400"/>
              <a:gd name="T68" fmla="*/ 258 w 434"/>
              <a:gd name="T69" fmla="*/ 324 h 400"/>
              <a:gd name="T70" fmla="*/ 250 w 434"/>
              <a:gd name="T71" fmla="*/ 300 h 400"/>
              <a:gd name="T72" fmla="*/ 254 w 434"/>
              <a:gd name="T73" fmla="*/ 277 h 400"/>
              <a:gd name="T74" fmla="*/ 268 w 434"/>
              <a:gd name="T75" fmla="*/ 258 h 400"/>
              <a:gd name="T76" fmla="*/ 293 w 434"/>
              <a:gd name="T77" fmla="*/ 233 h 400"/>
              <a:gd name="T78" fmla="*/ 349 w 434"/>
              <a:gd name="T79" fmla="*/ 222 h 400"/>
              <a:gd name="T80" fmla="*/ 394 w 434"/>
              <a:gd name="T81" fmla="*/ 196 h 400"/>
              <a:gd name="T82" fmla="*/ 423 w 434"/>
              <a:gd name="T83" fmla="*/ 162 h 400"/>
              <a:gd name="T84" fmla="*/ 434 w 434"/>
              <a:gd name="T85" fmla="*/ 125 h 400"/>
              <a:gd name="T86" fmla="*/ 434 w 434"/>
              <a:gd name="T87" fmla="*/ 92 h 400"/>
              <a:gd name="T88" fmla="*/ 427 w 434"/>
              <a:gd name="T89" fmla="*/ 74 h 400"/>
              <a:gd name="T90" fmla="*/ 58 w 434"/>
              <a:gd name="T91" fmla="*/ 167 h 400"/>
              <a:gd name="T92" fmla="*/ 33 w 434"/>
              <a:gd name="T93" fmla="*/ 125 h 400"/>
              <a:gd name="T94" fmla="*/ 33 w 434"/>
              <a:gd name="T95" fmla="*/ 100 h 400"/>
              <a:gd name="T96" fmla="*/ 100 w 434"/>
              <a:gd name="T97" fmla="*/ 100 h 400"/>
              <a:gd name="T98" fmla="*/ 119 w 434"/>
              <a:gd name="T99" fmla="*/ 197 h 400"/>
              <a:gd name="T100" fmla="*/ 58 w 434"/>
              <a:gd name="T101" fmla="*/ 167 h 400"/>
              <a:gd name="T102" fmla="*/ 400 w 434"/>
              <a:gd name="T103" fmla="*/ 125 h 400"/>
              <a:gd name="T104" fmla="*/ 376 w 434"/>
              <a:gd name="T105" fmla="*/ 167 h 400"/>
              <a:gd name="T106" fmla="*/ 314 w 434"/>
              <a:gd name="T107" fmla="*/ 197 h 400"/>
              <a:gd name="T108" fmla="*/ 334 w 434"/>
              <a:gd name="T109" fmla="*/ 100 h 400"/>
              <a:gd name="T110" fmla="*/ 400 w 434"/>
              <a:gd name="T111" fmla="*/ 100 h 400"/>
              <a:gd name="T112" fmla="*/ 400 w 434"/>
              <a:gd name="T113" fmla="*/ 125 h 400"/>
              <a:gd name="T114" fmla="*/ 400 w 434"/>
              <a:gd name="T115" fmla="*/ 125 h 400"/>
              <a:gd name="T116" fmla="*/ 400 w 434"/>
              <a:gd name="T117" fmla="*/ 12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4" h="400">
                <a:moveTo>
                  <a:pt x="427" y="74"/>
                </a:moveTo>
                <a:cubicBezTo>
                  <a:pt x="422" y="69"/>
                  <a:pt x="416" y="67"/>
                  <a:pt x="409" y="67"/>
                </a:cubicBezTo>
                <a:cubicBezTo>
                  <a:pt x="334" y="67"/>
                  <a:pt x="334" y="67"/>
                  <a:pt x="334" y="67"/>
                </a:cubicBezTo>
                <a:cubicBezTo>
                  <a:pt x="334" y="42"/>
                  <a:pt x="334" y="42"/>
                  <a:pt x="334" y="42"/>
                </a:cubicBezTo>
                <a:cubicBezTo>
                  <a:pt x="334" y="30"/>
                  <a:pt x="330" y="20"/>
                  <a:pt x="321" y="12"/>
                </a:cubicBezTo>
                <a:cubicBezTo>
                  <a:pt x="313" y="4"/>
                  <a:pt x="303" y="0"/>
                  <a:pt x="292" y="0"/>
                </a:cubicBezTo>
                <a:cubicBezTo>
                  <a:pt x="142" y="0"/>
                  <a:pt x="142" y="0"/>
                  <a:pt x="142" y="0"/>
                </a:cubicBezTo>
                <a:cubicBezTo>
                  <a:pt x="130" y="0"/>
                  <a:pt x="121" y="4"/>
                  <a:pt x="112" y="12"/>
                </a:cubicBezTo>
                <a:cubicBezTo>
                  <a:pt x="104" y="20"/>
                  <a:pt x="100" y="30"/>
                  <a:pt x="100" y="42"/>
                </a:cubicBezTo>
                <a:cubicBezTo>
                  <a:pt x="100" y="67"/>
                  <a:pt x="100" y="67"/>
                  <a:pt x="100" y="67"/>
                </a:cubicBezTo>
                <a:cubicBezTo>
                  <a:pt x="25" y="67"/>
                  <a:pt x="25" y="67"/>
                  <a:pt x="25" y="67"/>
                </a:cubicBezTo>
                <a:cubicBezTo>
                  <a:pt x="18" y="67"/>
                  <a:pt x="12" y="69"/>
                  <a:pt x="7" y="74"/>
                </a:cubicBezTo>
                <a:cubicBezTo>
                  <a:pt x="2" y="79"/>
                  <a:pt x="0" y="85"/>
                  <a:pt x="0" y="92"/>
                </a:cubicBezTo>
                <a:cubicBezTo>
                  <a:pt x="0" y="125"/>
                  <a:pt x="0" y="125"/>
                  <a:pt x="0" y="125"/>
                </a:cubicBezTo>
                <a:cubicBezTo>
                  <a:pt x="0" y="137"/>
                  <a:pt x="4" y="150"/>
                  <a:pt x="11" y="162"/>
                </a:cubicBezTo>
                <a:cubicBezTo>
                  <a:pt x="18" y="175"/>
                  <a:pt x="28" y="186"/>
                  <a:pt x="40" y="196"/>
                </a:cubicBezTo>
                <a:cubicBezTo>
                  <a:pt x="52" y="206"/>
                  <a:pt x="67" y="215"/>
                  <a:pt x="85" y="222"/>
                </a:cubicBezTo>
                <a:cubicBezTo>
                  <a:pt x="103" y="229"/>
                  <a:pt x="122" y="232"/>
                  <a:pt x="141" y="233"/>
                </a:cubicBezTo>
                <a:cubicBezTo>
                  <a:pt x="149" y="243"/>
                  <a:pt x="157" y="251"/>
                  <a:pt x="166" y="258"/>
                </a:cubicBezTo>
                <a:cubicBezTo>
                  <a:pt x="173" y="264"/>
                  <a:pt x="177" y="270"/>
                  <a:pt x="180" y="277"/>
                </a:cubicBezTo>
                <a:cubicBezTo>
                  <a:pt x="182" y="284"/>
                  <a:pt x="184" y="291"/>
                  <a:pt x="184" y="300"/>
                </a:cubicBezTo>
                <a:cubicBezTo>
                  <a:pt x="184" y="310"/>
                  <a:pt x="181" y="318"/>
                  <a:pt x="176" y="324"/>
                </a:cubicBezTo>
                <a:cubicBezTo>
                  <a:pt x="170" y="330"/>
                  <a:pt x="162" y="334"/>
                  <a:pt x="150" y="334"/>
                </a:cubicBezTo>
                <a:cubicBezTo>
                  <a:pt x="137" y="334"/>
                  <a:pt x="126" y="338"/>
                  <a:pt x="115" y="346"/>
                </a:cubicBezTo>
                <a:cubicBezTo>
                  <a:pt x="105" y="353"/>
                  <a:pt x="100" y="363"/>
                  <a:pt x="100" y="375"/>
                </a:cubicBezTo>
                <a:cubicBezTo>
                  <a:pt x="100" y="392"/>
                  <a:pt x="100" y="392"/>
                  <a:pt x="100" y="392"/>
                </a:cubicBezTo>
                <a:cubicBezTo>
                  <a:pt x="100" y="395"/>
                  <a:pt x="101" y="397"/>
                  <a:pt x="102" y="398"/>
                </a:cubicBezTo>
                <a:cubicBezTo>
                  <a:pt x="104" y="400"/>
                  <a:pt x="106" y="400"/>
                  <a:pt x="108" y="400"/>
                </a:cubicBezTo>
                <a:cubicBezTo>
                  <a:pt x="325" y="400"/>
                  <a:pt x="325" y="400"/>
                  <a:pt x="325" y="400"/>
                </a:cubicBezTo>
                <a:cubicBezTo>
                  <a:pt x="328" y="400"/>
                  <a:pt x="330" y="400"/>
                  <a:pt x="331" y="398"/>
                </a:cubicBezTo>
                <a:cubicBezTo>
                  <a:pt x="333" y="397"/>
                  <a:pt x="334" y="395"/>
                  <a:pt x="334" y="392"/>
                </a:cubicBezTo>
                <a:cubicBezTo>
                  <a:pt x="334" y="375"/>
                  <a:pt x="334" y="375"/>
                  <a:pt x="334" y="375"/>
                </a:cubicBezTo>
                <a:cubicBezTo>
                  <a:pt x="334" y="363"/>
                  <a:pt x="329" y="353"/>
                  <a:pt x="318" y="346"/>
                </a:cubicBezTo>
                <a:cubicBezTo>
                  <a:pt x="308" y="338"/>
                  <a:pt x="297" y="334"/>
                  <a:pt x="284" y="334"/>
                </a:cubicBezTo>
                <a:cubicBezTo>
                  <a:pt x="272" y="334"/>
                  <a:pt x="264" y="330"/>
                  <a:pt x="258" y="324"/>
                </a:cubicBezTo>
                <a:cubicBezTo>
                  <a:pt x="253" y="318"/>
                  <a:pt x="250" y="310"/>
                  <a:pt x="250" y="300"/>
                </a:cubicBezTo>
                <a:cubicBezTo>
                  <a:pt x="250" y="291"/>
                  <a:pt x="252" y="284"/>
                  <a:pt x="254" y="277"/>
                </a:cubicBezTo>
                <a:cubicBezTo>
                  <a:pt x="257" y="270"/>
                  <a:pt x="261" y="264"/>
                  <a:pt x="268" y="258"/>
                </a:cubicBezTo>
                <a:cubicBezTo>
                  <a:pt x="277" y="251"/>
                  <a:pt x="285" y="243"/>
                  <a:pt x="293" y="233"/>
                </a:cubicBezTo>
                <a:cubicBezTo>
                  <a:pt x="312" y="232"/>
                  <a:pt x="331" y="229"/>
                  <a:pt x="349" y="222"/>
                </a:cubicBezTo>
                <a:cubicBezTo>
                  <a:pt x="367" y="215"/>
                  <a:pt x="382" y="206"/>
                  <a:pt x="394" y="196"/>
                </a:cubicBezTo>
                <a:cubicBezTo>
                  <a:pt x="406" y="186"/>
                  <a:pt x="416" y="175"/>
                  <a:pt x="423" y="162"/>
                </a:cubicBezTo>
                <a:cubicBezTo>
                  <a:pt x="430" y="150"/>
                  <a:pt x="434" y="137"/>
                  <a:pt x="434" y="125"/>
                </a:cubicBezTo>
                <a:cubicBezTo>
                  <a:pt x="434" y="92"/>
                  <a:pt x="434" y="92"/>
                  <a:pt x="434" y="92"/>
                </a:cubicBezTo>
                <a:cubicBezTo>
                  <a:pt x="434" y="85"/>
                  <a:pt x="431" y="79"/>
                  <a:pt x="427" y="74"/>
                </a:cubicBezTo>
                <a:close/>
                <a:moveTo>
                  <a:pt x="58" y="167"/>
                </a:moveTo>
                <a:cubicBezTo>
                  <a:pt x="42" y="153"/>
                  <a:pt x="33" y="139"/>
                  <a:pt x="33" y="125"/>
                </a:cubicBezTo>
                <a:cubicBezTo>
                  <a:pt x="33" y="100"/>
                  <a:pt x="33" y="100"/>
                  <a:pt x="33" y="100"/>
                </a:cubicBezTo>
                <a:cubicBezTo>
                  <a:pt x="100" y="100"/>
                  <a:pt x="100" y="100"/>
                  <a:pt x="100" y="100"/>
                </a:cubicBezTo>
                <a:cubicBezTo>
                  <a:pt x="100" y="136"/>
                  <a:pt x="107" y="169"/>
                  <a:pt x="119" y="197"/>
                </a:cubicBezTo>
                <a:cubicBezTo>
                  <a:pt x="95" y="192"/>
                  <a:pt x="74" y="182"/>
                  <a:pt x="58" y="167"/>
                </a:cubicBezTo>
                <a:close/>
                <a:moveTo>
                  <a:pt x="400" y="125"/>
                </a:moveTo>
                <a:cubicBezTo>
                  <a:pt x="400" y="139"/>
                  <a:pt x="392" y="153"/>
                  <a:pt x="376" y="167"/>
                </a:cubicBezTo>
                <a:cubicBezTo>
                  <a:pt x="359" y="182"/>
                  <a:pt x="339" y="192"/>
                  <a:pt x="314" y="197"/>
                </a:cubicBezTo>
                <a:cubicBezTo>
                  <a:pt x="327" y="169"/>
                  <a:pt x="334" y="136"/>
                  <a:pt x="334" y="100"/>
                </a:cubicBezTo>
                <a:cubicBezTo>
                  <a:pt x="400" y="100"/>
                  <a:pt x="400" y="100"/>
                  <a:pt x="400" y="100"/>
                </a:cubicBezTo>
                <a:lnTo>
                  <a:pt x="400" y="125"/>
                </a:lnTo>
                <a:close/>
                <a:moveTo>
                  <a:pt x="400" y="125"/>
                </a:moveTo>
                <a:cubicBezTo>
                  <a:pt x="400" y="125"/>
                  <a:pt x="400" y="125"/>
                  <a:pt x="400" y="12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9" name="Group 38"/>
          <p:cNvGrpSpPr/>
          <p:nvPr/>
        </p:nvGrpSpPr>
        <p:grpSpPr>
          <a:xfrm>
            <a:off x="6499255" y="8351261"/>
            <a:ext cx="669487" cy="624479"/>
            <a:chOff x="3300629" y="8999141"/>
            <a:chExt cx="669487" cy="624479"/>
          </a:xfrm>
          <a:solidFill>
            <a:schemeClr val="bg1"/>
          </a:solidFill>
        </p:grpSpPr>
        <p:sp>
          <p:nvSpPr>
            <p:cNvPr id="40" name="Freeform 181"/>
            <p:cNvSpPr>
              <a:spLocks noEditPoints="1"/>
            </p:cNvSpPr>
            <p:nvPr/>
          </p:nvSpPr>
          <p:spPr bwMode="auto">
            <a:xfrm>
              <a:off x="3345074" y="8999141"/>
              <a:ext cx="178905" cy="177780"/>
            </a:xfrm>
            <a:custGeom>
              <a:avLst/>
              <a:gdLst>
                <a:gd name="T0" fmla="*/ 67 w 134"/>
                <a:gd name="T1" fmla="*/ 133 h 133"/>
                <a:gd name="T2" fmla="*/ 114 w 134"/>
                <a:gd name="T3" fmla="*/ 114 h 133"/>
                <a:gd name="T4" fmla="*/ 134 w 134"/>
                <a:gd name="T5" fmla="*/ 67 h 133"/>
                <a:gd name="T6" fmla="*/ 114 w 134"/>
                <a:gd name="T7" fmla="*/ 20 h 133"/>
                <a:gd name="T8" fmla="*/ 67 w 134"/>
                <a:gd name="T9" fmla="*/ 0 h 133"/>
                <a:gd name="T10" fmla="*/ 20 w 134"/>
                <a:gd name="T11" fmla="*/ 20 h 133"/>
                <a:gd name="T12" fmla="*/ 0 w 134"/>
                <a:gd name="T13" fmla="*/ 67 h 133"/>
                <a:gd name="T14" fmla="*/ 20 w 134"/>
                <a:gd name="T15" fmla="*/ 114 h 133"/>
                <a:gd name="T16" fmla="*/ 67 w 134"/>
                <a:gd name="T17" fmla="*/ 133 h 133"/>
                <a:gd name="T18" fmla="*/ 67 w 134"/>
                <a:gd name="T19" fmla="*/ 133 h 133"/>
                <a:gd name="T20" fmla="*/ 67 w 134"/>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33">
                  <a:moveTo>
                    <a:pt x="67" y="133"/>
                  </a:moveTo>
                  <a:cubicBezTo>
                    <a:pt x="86" y="133"/>
                    <a:pt x="101" y="127"/>
                    <a:pt x="114" y="114"/>
                  </a:cubicBezTo>
                  <a:cubicBezTo>
                    <a:pt x="127" y="101"/>
                    <a:pt x="134" y="85"/>
                    <a:pt x="134" y="67"/>
                  </a:cubicBezTo>
                  <a:cubicBezTo>
                    <a:pt x="134" y="48"/>
                    <a:pt x="127" y="33"/>
                    <a:pt x="114" y="20"/>
                  </a:cubicBezTo>
                  <a:cubicBezTo>
                    <a:pt x="101" y="7"/>
                    <a:pt x="86" y="0"/>
                    <a:pt x="67" y="0"/>
                  </a:cubicBezTo>
                  <a:cubicBezTo>
                    <a:pt x="49" y="0"/>
                    <a:pt x="33" y="7"/>
                    <a:pt x="20" y="20"/>
                  </a:cubicBezTo>
                  <a:cubicBezTo>
                    <a:pt x="7" y="33"/>
                    <a:pt x="0" y="48"/>
                    <a:pt x="0" y="67"/>
                  </a:cubicBezTo>
                  <a:cubicBezTo>
                    <a:pt x="0" y="85"/>
                    <a:pt x="7" y="101"/>
                    <a:pt x="20" y="114"/>
                  </a:cubicBezTo>
                  <a:cubicBezTo>
                    <a:pt x="33" y="127"/>
                    <a:pt x="49" y="133"/>
                    <a:pt x="67" y="133"/>
                  </a:cubicBezTo>
                  <a:close/>
                  <a:moveTo>
                    <a:pt x="67" y="133"/>
                  </a:moveTo>
                  <a:cubicBezTo>
                    <a:pt x="67" y="133"/>
                    <a:pt x="67" y="133"/>
                    <a:pt x="67"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82"/>
            <p:cNvSpPr>
              <a:spLocks noEditPoints="1"/>
            </p:cNvSpPr>
            <p:nvPr/>
          </p:nvSpPr>
          <p:spPr bwMode="auto">
            <a:xfrm>
              <a:off x="3501475" y="9089156"/>
              <a:ext cx="267232" cy="267232"/>
            </a:xfrm>
            <a:custGeom>
              <a:avLst/>
              <a:gdLst>
                <a:gd name="T0" fmla="*/ 30 w 200"/>
                <a:gd name="T1" fmla="*/ 171 h 200"/>
                <a:gd name="T2" fmla="*/ 100 w 200"/>
                <a:gd name="T3" fmla="*/ 200 h 200"/>
                <a:gd name="T4" fmla="*/ 171 w 200"/>
                <a:gd name="T5" fmla="*/ 171 h 200"/>
                <a:gd name="T6" fmla="*/ 200 w 200"/>
                <a:gd name="T7" fmla="*/ 100 h 200"/>
                <a:gd name="T8" fmla="*/ 171 w 200"/>
                <a:gd name="T9" fmla="*/ 29 h 200"/>
                <a:gd name="T10" fmla="*/ 100 w 200"/>
                <a:gd name="T11" fmla="*/ 0 h 200"/>
                <a:gd name="T12" fmla="*/ 30 w 200"/>
                <a:gd name="T13" fmla="*/ 29 h 200"/>
                <a:gd name="T14" fmla="*/ 0 w 200"/>
                <a:gd name="T15" fmla="*/ 100 h 200"/>
                <a:gd name="T16" fmla="*/ 30 w 200"/>
                <a:gd name="T17" fmla="*/ 171 h 200"/>
                <a:gd name="T18" fmla="*/ 30 w 200"/>
                <a:gd name="T19" fmla="*/ 171 h 200"/>
                <a:gd name="T20" fmla="*/ 30 w 200"/>
                <a:gd name="T21" fmla="*/ 17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00">
                  <a:moveTo>
                    <a:pt x="30" y="171"/>
                  </a:moveTo>
                  <a:cubicBezTo>
                    <a:pt x="49" y="190"/>
                    <a:pt x="73" y="200"/>
                    <a:pt x="100" y="200"/>
                  </a:cubicBezTo>
                  <a:cubicBezTo>
                    <a:pt x="128" y="200"/>
                    <a:pt x="152" y="190"/>
                    <a:pt x="171" y="171"/>
                  </a:cubicBezTo>
                  <a:cubicBezTo>
                    <a:pt x="191" y="151"/>
                    <a:pt x="200" y="127"/>
                    <a:pt x="200" y="100"/>
                  </a:cubicBezTo>
                  <a:cubicBezTo>
                    <a:pt x="200" y="72"/>
                    <a:pt x="191" y="49"/>
                    <a:pt x="171" y="29"/>
                  </a:cubicBezTo>
                  <a:cubicBezTo>
                    <a:pt x="152" y="10"/>
                    <a:pt x="128" y="0"/>
                    <a:pt x="100" y="0"/>
                  </a:cubicBezTo>
                  <a:cubicBezTo>
                    <a:pt x="73" y="0"/>
                    <a:pt x="49" y="10"/>
                    <a:pt x="30" y="29"/>
                  </a:cubicBezTo>
                  <a:cubicBezTo>
                    <a:pt x="10" y="49"/>
                    <a:pt x="0" y="72"/>
                    <a:pt x="0" y="100"/>
                  </a:cubicBezTo>
                  <a:cubicBezTo>
                    <a:pt x="0" y="127"/>
                    <a:pt x="10" y="151"/>
                    <a:pt x="30" y="171"/>
                  </a:cubicBezTo>
                  <a:close/>
                  <a:moveTo>
                    <a:pt x="30" y="171"/>
                  </a:moveTo>
                  <a:cubicBezTo>
                    <a:pt x="30" y="171"/>
                    <a:pt x="30" y="171"/>
                    <a:pt x="30" y="1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83"/>
            <p:cNvSpPr>
              <a:spLocks noEditPoints="1"/>
            </p:cNvSpPr>
            <p:nvPr/>
          </p:nvSpPr>
          <p:spPr bwMode="auto">
            <a:xfrm>
              <a:off x="3747329" y="8999141"/>
              <a:ext cx="177780" cy="177780"/>
            </a:xfrm>
            <a:custGeom>
              <a:avLst/>
              <a:gdLst>
                <a:gd name="T0" fmla="*/ 66 w 133"/>
                <a:gd name="T1" fmla="*/ 133 h 133"/>
                <a:gd name="T2" fmla="*/ 114 w 133"/>
                <a:gd name="T3" fmla="*/ 114 h 133"/>
                <a:gd name="T4" fmla="*/ 133 w 133"/>
                <a:gd name="T5" fmla="*/ 67 h 133"/>
                <a:gd name="T6" fmla="*/ 114 w 133"/>
                <a:gd name="T7" fmla="*/ 20 h 133"/>
                <a:gd name="T8" fmla="*/ 66 w 133"/>
                <a:gd name="T9" fmla="*/ 0 h 133"/>
                <a:gd name="T10" fmla="*/ 19 w 133"/>
                <a:gd name="T11" fmla="*/ 20 h 133"/>
                <a:gd name="T12" fmla="*/ 0 w 133"/>
                <a:gd name="T13" fmla="*/ 67 h 133"/>
                <a:gd name="T14" fmla="*/ 19 w 133"/>
                <a:gd name="T15" fmla="*/ 114 h 133"/>
                <a:gd name="T16" fmla="*/ 66 w 133"/>
                <a:gd name="T17" fmla="*/ 133 h 133"/>
                <a:gd name="T18" fmla="*/ 66 w 133"/>
                <a:gd name="T19" fmla="*/ 133 h 133"/>
                <a:gd name="T20" fmla="*/ 66 w 133"/>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33">
                  <a:moveTo>
                    <a:pt x="66" y="133"/>
                  </a:moveTo>
                  <a:cubicBezTo>
                    <a:pt x="85" y="133"/>
                    <a:pt x="101" y="127"/>
                    <a:pt x="114" y="114"/>
                  </a:cubicBezTo>
                  <a:cubicBezTo>
                    <a:pt x="127" y="101"/>
                    <a:pt x="133" y="85"/>
                    <a:pt x="133" y="67"/>
                  </a:cubicBezTo>
                  <a:cubicBezTo>
                    <a:pt x="133" y="48"/>
                    <a:pt x="127" y="33"/>
                    <a:pt x="114" y="20"/>
                  </a:cubicBezTo>
                  <a:cubicBezTo>
                    <a:pt x="101" y="7"/>
                    <a:pt x="85" y="0"/>
                    <a:pt x="66" y="0"/>
                  </a:cubicBezTo>
                  <a:cubicBezTo>
                    <a:pt x="48" y="0"/>
                    <a:pt x="32" y="7"/>
                    <a:pt x="19" y="20"/>
                  </a:cubicBezTo>
                  <a:cubicBezTo>
                    <a:pt x="6" y="33"/>
                    <a:pt x="0" y="48"/>
                    <a:pt x="0" y="67"/>
                  </a:cubicBezTo>
                  <a:cubicBezTo>
                    <a:pt x="0" y="85"/>
                    <a:pt x="6" y="101"/>
                    <a:pt x="19" y="114"/>
                  </a:cubicBezTo>
                  <a:cubicBezTo>
                    <a:pt x="32" y="127"/>
                    <a:pt x="48" y="133"/>
                    <a:pt x="66" y="133"/>
                  </a:cubicBezTo>
                  <a:close/>
                  <a:moveTo>
                    <a:pt x="66" y="133"/>
                  </a:moveTo>
                  <a:cubicBezTo>
                    <a:pt x="66" y="133"/>
                    <a:pt x="66" y="133"/>
                    <a:pt x="66"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84"/>
            <p:cNvSpPr>
              <a:spLocks noEditPoints="1"/>
            </p:cNvSpPr>
            <p:nvPr/>
          </p:nvSpPr>
          <p:spPr bwMode="auto">
            <a:xfrm>
              <a:off x="3763081" y="9176921"/>
              <a:ext cx="207035" cy="179468"/>
            </a:xfrm>
            <a:custGeom>
              <a:avLst/>
              <a:gdLst>
                <a:gd name="T0" fmla="*/ 122 w 155"/>
                <a:gd name="T1" fmla="*/ 0 h 134"/>
                <a:gd name="T2" fmla="*/ 111 w 155"/>
                <a:gd name="T3" fmla="*/ 6 h 134"/>
                <a:gd name="T4" fmla="*/ 85 w 155"/>
                <a:gd name="T5" fmla="*/ 17 h 134"/>
                <a:gd name="T6" fmla="*/ 54 w 155"/>
                <a:gd name="T7" fmla="*/ 23 h 134"/>
                <a:gd name="T8" fmla="*/ 20 w 155"/>
                <a:gd name="T9" fmla="*/ 17 h 134"/>
                <a:gd name="T10" fmla="*/ 21 w 155"/>
                <a:gd name="T11" fmla="*/ 34 h 134"/>
                <a:gd name="T12" fmla="*/ 0 w 155"/>
                <a:gd name="T13" fmla="*/ 101 h 134"/>
                <a:gd name="T14" fmla="*/ 69 w 155"/>
                <a:gd name="T15" fmla="*/ 134 h 134"/>
                <a:gd name="T16" fmla="*/ 104 w 155"/>
                <a:gd name="T17" fmla="*/ 134 h 134"/>
                <a:gd name="T18" fmla="*/ 140 w 155"/>
                <a:gd name="T19" fmla="*/ 123 h 134"/>
                <a:gd name="T20" fmla="*/ 155 w 155"/>
                <a:gd name="T21" fmla="*/ 93 h 134"/>
                <a:gd name="T22" fmla="*/ 122 w 155"/>
                <a:gd name="T23" fmla="*/ 0 h 134"/>
                <a:gd name="T24" fmla="*/ 122 w 155"/>
                <a:gd name="T25" fmla="*/ 0 h 134"/>
                <a:gd name="T26" fmla="*/ 122 w 155"/>
                <a:gd name="T2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34">
                  <a:moveTo>
                    <a:pt x="122" y="0"/>
                  </a:moveTo>
                  <a:cubicBezTo>
                    <a:pt x="121" y="0"/>
                    <a:pt x="117" y="2"/>
                    <a:pt x="111" y="6"/>
                  </a:cubicBezTo>
                  <a:cubicBezTo>
                    <a:pt x="104" y="10"/>
                    <a:pt x="96" y="13"/>
                    <a:pt x="85" y="17"/>
                  </a:cubicBezTo>
                  <a:cubicBezTo>
                    <a:pt x="75" y="21"/>
                    <a:pt x="65" y="23"/>
                    <a:pt x="54" y="23"/>
                  </a:cubicBezTo>
                  <a:cubicBezTo>
                    <a:pt x="43" y="23"/>
                    <a:pt x="31" y="21"/>
                    <a:pt x="20" y="17"/>
                  </a:cubicBezTo>
                  <a:cubicBezTo>
                    <a:pt x="21" y="23"/>
                    <a:pt x="21" y="29"/>
                    <a:pt x="21" y="34"/>
                  </a:cubicBezTo>
                  <a:cubicBezTo>
                    <a:pt x="21" y="58"/>
                    <a:pt x="14" y="80"/>
                    <a:pt x="0" y="101"/>
                  </a:cubicBezTo>
                  <a:cubicBezTo>
                    <a:pt x="28" y="101"/>
                    <a:pt x="51" y="113"/>
                    <a:pt x="69" y="134"/>
                  </a:cubicBezTo>
                  <a:cubicBezTo>
                    <a:pt x="104" y="134"/>
                    <a:pt x="104" y="134"/>
                    <a:pt x="104" y="134"/>
                  </a:cubicBezTo>
                  <a:cubicBezTo>
                    <a:pt x="118" y="134"/>
                    <a:pt x="130" y="130"/>
                    <a:pt x="140" y="123"/>
                  </a:cubicBezTo>
                  <a:cubicBezTo>
                    <a:pt x="150" y="116"/>
                    <a:pt x="155" y="106"/>
                    <a:pt x="155" y="93"/>
                  </a:cubicBezTo>
                  <a:cubicBezTo>
                    <a:pt x="155" y="31"/>
                    <a:pt x="144" y="0"/>
                    <a:pt x="122" y="0"/>
                  </a:cubicBezTo>
                  <a:close/>
                  <a:moveTo>
                    <a:pt x="122" y="0"/>
                  </a:moveTo>
                  <a:cubicBezTo>
                    <a:pt x="122" y="0"/>
                    <a:pt x="122" y="0"/>
                    <a:pt x="12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85"/>
            <p:cNvSpPr>
              <a:spLocks noEditPoints="1"/>
            </p:cNvSpPr>
            <p:nvPr/>
          </p:nvSpPr>
          <p:spPr bwMode="auto">
            <a:xfrm>
              <a:off x="3390644" y="9333322"/>
              <a:ext cx="490020" cy="290298"/>
            </a:xfrm>
            <a:custGeom>
              <a:avLst/>
              <a:gdLst>
                <a:gd name="T0" fmla="*/ 362 w 367"/>
                <a:gd name="T1" fmla="*/ 94 h 217"/>
                <a:gd name="T2" fmla="*/ 355 w 367"/>
                <a:gd name="T3" fmla="*/ 66 h 217"/>
                <a:gd name="T4" fmla="*/ 344 w 367"/>
                <a:gd name="T5" fmla="*/ 41 h 217"/>
                <a:gd name="T6" fmla="*/ 328 w 367"/>
                <a:gd name="T7" fmla="*/ 19 h 217"/>
                <a:gd name="T8" fmla="*/ 306 w 367"/>
                <a:gd name="T9" fmla="*/ 5 h 217"/>
                <a:gd name="T10" fmla="*/ 277 w 367"/>
                <a:gd name="T11" fmla="*/ 0 h 217"/>
                <a:gd name="T12" fmla="*/ 265 w 367"/>
                <a:gd name="T13" fmla="*/ 6 h 217"/>
                <a:gd name="T14" fmla="*/ 246 w 367"/>
                <a:gd name="T15" fmla="*/ 18 h 217"/>
                <a:gd name="T16" fmla="*/ 218 w 367"/>
                <a:gd name="T17" fmla="*/ 31 h 217"/>
                <a:gd name="T18" fmla="*/ 183 w 367"/>
                <a:gd name="T19" fmla="*/ 37 h 217"/>
                <a:gd name="T20" fmla="*/ 148 w 367"/>
                <a:gd name="T21" fmla="*/ 31 h 217"/>
                <a:gd name="T22" fmla="*/ 120 w 367"/>
                <a:gd name="T23" fmla="*/ 18 h 217"/>
                <a:gd name="T24" fmla="*/ 101 w 367"/>
                <a:gd name="T25" fmla="*/ 6 h 217"/>
                <a:gd name="T26" fmla="*/ 90 w 367"/>
                <a:gd name="T27" fmla="*/ 0 h 217"/>
                <a:gd name="T28" fmla="*/ 61 w 367"/>
                <a:gd name="T29" fmla="*/ 5 h 217"/>
                <a:gd name="T30" fmla="*/ 39 w 367"/>
                <a:gd name="T31" fmla="*/ 19 h 217"/>
                <a:gd name="T32" fmla="*/ 22 w 367"/>
                <a:gd name="T33" fmla="*/ 41 h 217"/>
                <a:gd name="T34" fmla="*/ 11 w 367"/>
                <a:gd name="T35" fmla="*/ 66 h 217"/>
                <a:gd name="T36" fmla="*/ 4 w 367"/>
                <a:gd name="T37" fmla="*/ 94 h 217"/>
                <a:gd name="T38" fmla="*/ 1 w 367"/>
                <a:gd name="T39" fmla="*/ 123 h 217"/>
                <a:gd name="T40" fmla="*/ 0 w 367"/>
                <a:gd name="T41" fmla="*/ 150 h 217"/>
                <a:gd name="T42" fmla="*/ 19 w 367"/>
                <a:gd name="T43" fmla="*/ 199 h 217"/>
                <a:gd name="T44" fmla="*/ 69 w 367"/>
                <a:gd name="T45" fmla="*/ 217 h 217"/>
                <a:gd name="T46" fmla="*/ 297 w 367"/>
                <a:gd name="T47" fmla="*/ 217 h 217"/>
                <a:gd name="T48" fmla="*/ 348 w 367"/>
                <a:gd name="T49" fmla="*/ 199 h 217"/>
                <a:gd name="T50" fmla="*/ 367 w 367"/>
                <a:gd name="T51" fmla="*/ 150 h 217"/>
                <a:gd name="T52" fmla="*/ 366 w 367"/>
                <a:gd name="T53" fmla="*/ 123 h 217"/>
                <a:gd name="T54" fmla="*/ 362 w 367"/>
                <a:gd name="T55" fmla="*/ 94 h 217"/>
                <a:gd name="T56" fmla="*/ 362 w 367"/>
                <a:gd name="T57" fmla="*/ 94 h 217"/>
                <a:gd name="T58" fmla="*/ 362 w 367"/>
                <a:gd name="T59" fmla="*/ 9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7" h="217">
                  <a:moveTo>
                    <a:pt x="362" y="94"/>
                  </a:moveTo>
                  <a:cubicBezTo>
                    <a:pt x="360" y="84"/>
                    <a:pt x="358" y="75"/>
                    <a:pt x="355" y="66"/>
                  </a:cubicBezTo>
                  <a:cubicBezTo>
                    <a:pt x="353" y="57"/>
                    <a:pt x="349" y="49"/>
                    <a:pt x="344" y="41"/>
                  </a:cubicBezTo>
                  <a:cubicBezTo>
                    <a:pt x="339" y="32"/>
                    <a:pt x="334" y="25"/>
                    <a:pt x="328" y="19"/>
                  </a:cubicBezTo>
                  <a:cubicBezTo>
                    <a:pt x="322" y="14"/>
                    <a:pt x="314" y="9"/>
                    <a:pt x="306" y="5"/>
                  </a:cubicBezTo>
                  <a:cubicBezTo>
                    <a:pt x="297" y="2"/>
                    <a:pt x="287" y="0"/>
                    <a:pt x="277" y="0"/>
                  </a:cubicBezTo>
                  <a:cubicBezTo>
                    <a:pt x="275" y="0"/>
                    <a:pt x="271" y="2"/>
                    <a:pt x="265" y="6"/>
                  </a:cubicBezTo>
                  <a:cubicBezTo>
                    <a:pt x="260" y="10"/>
                    <a:pt x="253" y="14"/>
                    <a:pt x="246" y="18"/>
                  </a:cubicBezTo>
                  <a:cubicBezTo>
                    <a:pt x="239" y="23"/>
                    <a:pt x="230" y="27"/>
                    <a:pt x="218" y="31"/>
                  </a:cubicBezTo>
                  <a:cubicBezTo>
                    <a:pt x="207" y="35"/>
                    <a:pt x="195" y="37"/>
                    <a:pt x="183" y="37"/>
                  </a:cubicBezTo>
                  <a:cubicBezTo>
                    <a:pt x="171" y="37"/>
                    <a:pt x="160" y="35"/>
                    <a:pt x="148" y="31"/>
                  </a:cubicBezTo>
                  <a:cubicBezTo>
                    <a:pt x="136" y="27"/>
                    <a:pt x="127" y="23"/>
                    <a:pt x="120" y="18"/>
                  </a:cubicBezTo>
                  <a:cubicBezTo>
                    <a:pt x="113" y="14"/>
                    <a:pt x="107" y="10"/>
                    <a:pt x="101" y="6"/>
                  </a:cubicBezTo>
                  <a:cubicBezTo>
                    <a:pt x="95" y="2"/>
                    <a:pt x="92" y="0"/>
                    <a:pt x="90" y="0"/>
                  </a:cubicBezTo>
                  <a:cubicBezTo>
                    <a:pt x="79" y="0"/>
                    <a:pt x="70" y="2"/>
                    <a:pt x="61" y="5"/>
                  </a:cubicBezTo>
                  <a:cubicBezTo>
                    <a:pt x="52" y="9"/>
                    <a:pt x="45" y="14"/>
                    <a:pt x="39" y="19"/>
                  </a:cubicBezTo>
                  <a:cubicBezTo>
                    <a:pt x="33" y="25"/>
                    <a:pt x="27" y="32"/>
                    <a:pt x="22" y="41"/>
                  </a:cubicBezTo>
                  <a:cubicBezTo>
                    <a:pt x="18" y="49"/>
                    <a:pt x="14" y="57"/>
                    <a:pt x="11" y="66"/>
                  </a:cubicBezTo>
                  <a:cubicBezTo>
                    <a:pt x="8" y="75"/>
                    <a:pt x="6" y="84"/>
                    <a:pt x="4" y="94"/>
                  </a:cubicBezTo>
                  <a:cubicBezTo>
                    <a:pt x="2" y="104"/>
                    <a:pt x="1" y="114"/>
                    <a:pt x="1" y="123"/>
                  </a:cubicBezTo>
                  <a:cubicBezTo>
                    <a:pt x="0" y="131"/>
                    <a:pt x="0" y="140"/>
                    <a:pt x="0" y="150"/>
                  </a:cubicBezTo>
                  <a:cubicBezTo>
                    <a:pt x="0" y="171"/>
                    <a:pt x="6" y="187"/>
                    <a:pt x="19" y="199"/>
                  </a:cubicBezTo>
                  <a:cubicBezTo>
                    <a:pt x="31" y="211"/>
                    <a:pt x="48" y="217"/>
                    <a:pt x="69" y="217"/>
                  </a:cubicBezTo>
                  <a:cubicBezTo>
                    <a:pt x="297" y="217"/>
                    <a:pt x="297" y="217"/>
                    <a:pt x="297" y="217"/>
                  </a:cubicBezTo>
                  <a:cubicBezTo>
                    <a:pt x="318" y="217"/>
                    <a:pt x="335" y="211"/>
                    <a:pt x="348" y="199"/>
                  </a:cubicBezTo>
                  <a:cubicBezTo>
                    <a:pt x="360" y="187"/>
                    <a:pt x="367" y="171"/>
                    <a:pt x="367" y="150"/>
                  </a:cubicBezTo>
                  <a:cubicBezTo>
                    <a:pt x="367" y="140"/>
                    <a:pt x="367" y="131"/>
                    <a:pt x="366" y="123"/>
                  </a:cubicBezTo>
                  <a:cubicBezTo>
                    <a:pt x="365" y="114"/>
                    <a:pt x="364" y="104"/>
                    <a:pt x="362" y="94"/>
                  </a:cubicBezTo>
                  <a:close/>
                  <a:moveTo>
                    <a:pt x="362" y="94"/>
                  </a:moveTo>
                  <a:cubicBezTo>
                    <a:pt x="362" y="94"/>
                    <a:pt x="362" y="94"/>
                    <a:pt x="362" y="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6"/>
            <p:cNvSpPr>
              <a:spLocks noEditPoints="1"/>
            </p:cNvSpPr>
            <p:nvPr/>
          </p:nvSpPr>
          <p:spPr bwMode="auto">
            <a:xfrm>
              <a:off x="3300629" y="9176921"/>
              <a:ext cx="207597" cy="179468"/>
            </a:xfrm>
            <a:custGeom>
              <a:avLst/>
              <a:gdLst>
                <a:gd name="T0" fmla="*/ 155 w 155"/>
                <a:gd name="T1" fmla="*/ 101 h 134"/>
                <a:gd name="T2" fmla="*/ 133 w 155"/>
                <a:gd name="T3" fmla="*/ 34 h 134"/>
                <a:gd name="T4" fmla="*/ 135 w 155"/>
                <a:gd name="T5" fmla="*/ 17 h 134"/>
                <a:gd name="T6" fmla="*/ 100 w 155"/>
                <a:gd name="T7" fmla="*/ 23 h 134"/>
                <a:gd name="T8" fmla="*/ 69 w 155"/>
                <a:gd name="T9" fmla="*/ 17 h 134"/>
                <a:gd name="T10" fmla="*/ 44 w 155"/>
                <a:gd name="T11" fmla="*/ 6 h 134"/>
                <a:gd name="T12" fmla="*/ 32 w 155"/>
                <a:gd name="T13" fmla="*/ 0 h 134"/>
                <a:gd name="T14" fmla="*/ 0 w 155"/>
                <a:gd name="T15" fmla="*/ 93 h 134"/>
                <a:gd name="T16" fmla="*/ 15 w 155"/>
                <a:gd name="T17" fmla="*/ 123 h 134"/>
                <a:gd name="T18" fmla="*/ 51 w 155"/>
                <a:gd name="T19" fmla="*/ 134 h 134"/>
                <a:gd name="T20" fmla="*/ 86 w 155"/>
                <a:gd name="T21" fmla="*/ 134 h 134"/>
                <a:gd name="T22" fmla="*/ 155 w 155"/>
                <a:gd name="T23" fmla="*/ 101 h 134"/>
                <a:gd name="T24" fmla="*/ 155 w 155"/>
                <a:gd name="T25" fmla="*/ 101 h 134"/>
                <a:gd name="T26" fmla="*/ 155 w 155"/>
                <a:gd name="T27" fmla="*/ 10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34">
                  <a:moveTo>
                    <a:pt x="155" y="101"/>
                  </a:moveTo>
                  <a:cubicBezTo>
                    <a:pt x="141" y="80"/>
                    <a:pt x="133" y="58"/>
                    <a:pt x="133" y="34"/>
                  </a:cubicBezTo>
                  <a:cubicBezTo>
                    <a:pt x="133" y="29"/>
                    <a:pt x="134" y="23"/>
                    <a:pt x="135" y="17"/>
                  </a:cubicBezTo>
                  <a:cubicBezTo>
                    <a:pt x="123" y="21"/>
                    <a:pt x="112" y="23"/>
                    <a:pt x="100" y="23"/>
                  </a:cubicBezTo>
                  <a:cubicBezTo>
                    <a:pt x="90" y="23"/>
                    <a:pt x="80" y="21"/>
                    <a:pt x="69" y="17"/>
                  </a:cubicBezTo>
                  <a:cubicBezTo>
                    <a:pt x="59" y="13"/>
                    <a:pt x="50" y="10"/>
                    <a:pt x="44" y="6"/>
                  </a:cubicBezTo>
                  <a:cubicBezTo>
                    <a:pt x="37" y="2"/>
                    <a:pt x="33" y="0"/>
                    <a:pt x="32" y="0"/>
                  </a:cubicBezTo>
                  <a:cubicBezTo>
                    <a:pt x="11" y="0"/>
                    <a:pt x="0" y="31"/>
                    <a:pt x="0" y="93"/>
                  </a:cubicBezTo>
                  <a:cubicBezTo>
                    <a:pt x="0" y="106"/>
                    <a:pt x="5" y="116"/>
                    <a:pt x="15" y="123"/>
                  </a:cubicBezTo>
                  <a:cubicBezTo>
                    <a:pt x="24" y="130"/>
                    <a:pt x="36" y="134"/>
                    <a:pt x="51" y="134"/>
                  </a:cubicBezTo>
                  <a:cubicBezTo>
                    <a:pt x="86" y="134"/>
                    <a:pt x="86" y="134"/>
                    <a:pt x="86" y="134"/>
                  </a:cubicBezTo>
                  <a:cubicBezTo>
                    <a:pt x="103" y="113"/>
                    <a:pt x="126" y="101"/>
                    <a:pt x="155" y="101"/>
                  </a:cubicBezTo>
                  <a:close/>
                  <a:moveTo>
                    <a:pt x="155" y="101"/>
                  </a:moveTo>
                  <a:cubicBezTo>
                    <a:pt x="155" y="101"/>
                    <a:pt x="155" y="101"/>
                    <a:pt x="155" y="10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p:cNvGrpSpPr/>
          <p:nvPr/>
        </p:nvGrpSpPr>
        <p:grpSpPr>
          <a:xfrm>
            <a:off x="7476809" y="579264"/>
            <a:ext cx="549271" cy="598919"/>
            <a:chOff x="-2141538" y="6581775"/>
            <a:chExt cx="1387475" cy="1512888"/>
          </a:xfrm>
          <a:solidFill>
            <a:schemeClr val="bg1"/>
          </a:solidFill>
        </p:grpSpPr>
        <p:sp>
          <p:nvSpPr>
            <p:cNvPr id="47" name="Freeform 458"/>
            <p:cNvSpPr>
              <a:spLocks noEditPoints="1"/>
            </p:cNvSpPr>
            <p:nvPr/>
          </p:nvSpPr>
          <p:spPr bwMode="auto">
            <a:xfrm>
              <a:off x="-1827213" y="6581775"/>
              <a:ext cx="760413" cy="755650"/>
            </a:xfrm>
            <a:custGeom>
              <a:avLst/>
              <a:gdLst>
                <a:gd name="T0" fmla="*/ 101 w 201"/>
                <a:gd name="T1" fmla="*/ 200 h 200"/>
                <a:gd name="T2" fmla="*/ 171 w 201"/>
                <a:gd name="T3" fmla="*/ 171 h 200"/>
                <a:gd name="T4" fmla="*/ 201 w 201"/>
                <a:gd name="T5" fmla="*/ 100 h 200"/>
                <a:gd name="T6" fmla="*/ 171 w 201"/>
                <a:gd name="T7" fmla="*/ 29 h 200"/>
                <a:gd name="T8" fmla="*/ 101 w 201"/>
                <a:gd name="T9" fmla="*/ 0 h 200"/>
                <a:gd name="T10" fmla="*/ 30 w 201"/>
                <a:gd name="T11" fmla="*/ 29 h 200"/>
                <a:gd name="T12" fmla="*/ 0 w 201"/>
                <a:gd name="T13" fmla="*/ 100 h 200"/>
                <a:gd name="T14" fmla="*/ 30 w 201"/>
                <a:gd name="T15" fmla="*/ 171 h 200"/>
                <a:gd name="T16" fmla="*/ 101 w 201"/>
                <a:gd name="T17" fmla="*/ 200 h 200"/>
                <a:gd name="T18" fmla="*/ 101 w 201"/>
                <a:gd name="T19" fmla="*/ 200 h 200"/>
                <a:gd name="T20" fmla="*/ 101 w 201"/>
                <a:gd name="T2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200">
                  <a:moveTo>
                    <a:pt x="101" y="200"/>
                  </a:moveTo>
                  <a:cubicBezTo>
                    <a:pt x="128" y="200"/>
                    <a:pt x="152" y="190"/>
                    <a:pt x="171" y="171"/>
                  </a:cubicBezTo>
                  <a:cubicBezTo>
                    <a:pt x="191" y="151"/>
                    <a:pt x="201" y="128"/>
                    <a:pt x="201" y="100"/>
                  </a:cubicBezTo>
                  <a:cubicBezTo>
                    <a:pt x="201" y="72"/>
                    <a:pt x="191" y="49"/>
                    <a:pt x="171" y="29"/>
                  </a:cubicBezTo>
                  <a:cubicBezTo>
                    <a:pt x="152" y="10"/>
                    <a:pt x="128" y="0"/>
                    <a:pt x="101" y="0"/>
                  </a:cubicBezTo>
                  <a:cubicBezTo>
                    <a:pt x="73" y="0"/>
                    <a:pt x="49" y="10"/>
                    <a:pt x="30" y="29"/>
                  </a:cubicBezTo>
                  <a:cubicBezTo>
                    <a:pt x="10" y="49"/>
                    <a:pt x="0" y="72"/>
                    <a:pt x="0" y="100"/>
                  </a:cubicBezTo>
                  <a:cubicBezTo>
                    <a:pt x="0" y="128"/>
                    <a:pt x="10" y="151"/>
                    <a:pt x="30" y="171"/>
                  </a:cubicBezTo>
                  <a:cubicBezTo>
                    <a:pt x="49" y="190"/>
                    <a:pt x="73" y="200"/>
                    <a:pt x="101" y="200"/>
                  </a:cubicBezTo>
                  <a:close/>
                  <a:moveTo>
                    <a:pt x="101" y="200"/>
                  </a:moveTo>
                  <a:cubicBezTo>
                    <a:pt x="101" y="200"/>
                    <a:pt x="101" y="200"/>
                    <a:pt x="101" y="20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8" name="Freeform 459"/>
            <p:cNvSpPr>
              <a:spLocks noEditPoints="1"/>
            </p:cNvSpPr>
            <p:nvPr/>
          </p:nvSpPr>
          <p:spPr bwMode="auto">
            <a:xfrm>
              <a:off x="-2141538" y="7277100"/>
              <a:ext cx="1387475" cy="817563"/>
            </a:xfrm>
            <a:custGeom>
              <a:avLst/>
              <a:gdLst>
                <a:gd name="T0" fmla="*/ 366 w 367"/>
                <a:gd name="T1" fmla="*/ 122 h 216"/>
                <a:gd name="T2" fmla="*/ 363 w 367"/>
                <a:gd name="T3" fmla="*/ 94 h 216"/>
                <a:gd name="T4" fmla="*/ 356 w 367"/>
                <a:gd name="T5" fmla="*/ 65 h 216"/>
                <a:gd name="T6" fmla="*/ 344 w 367"/>
                <a:gd name="T7" fmla="*/ 40 h 216"/>
                <a:gd name="T8" fmla="*/ 328 w 367"/>
                <a:gd name="T9" fmla="*/ 19 h 216"/>
                <a:gd name="T10" fmla="*/ 306 w 367"/>
                <a:gd name="T11" fmla="*/ 5 h 216"/>
                <a:gd name="T12" fmla="*/ 277 w 367"/>
                <a:gd name="T13" fmla="*/ 0 h 216"/>
                <a:gd name="T14" fmla="*/ 266 w 367"/>
                <a:gd name="T15" fmla="*/ 5 h 216"/>
                <a:gd name="T16" fmla="*/ 247 w 367"/>
                <a:gd name="T17" fmla="*/ 18 h 216"/>
                <a:gd name="T18" fmla="*/ 218 w 367"/>
                <a:gd name="T19" fmla="*/ 30 h 216"/>
                <a:gd name="T20" fmla="*/ 184 w 367"/>
                <a:gd name="T21" fmla="*/ 36 h 216"/>
                <a:gd name="T22" fmla="*/ 149 w 367"/>
                <a:gd name="T23" fmla="*/ 30 h 216"/>
                <a:gd name="T24" fmla="*/ 121 w 367"/>
                <a:gd name="T25" fmla="*/ 18 h 216"/>
                <a:gd name="T26" fmla="*/ 101 w 367"/>
                <a:gd name="T27" fmla="*/ 5 h 216"/>
                <a:gd name="T28" fmla="*/ 90 w 367"/>
                <a:gd name="T29" fmla="*/ 0 h 216"/>
                <a:gd name="T30" fmla="*/ 61 w 367"/>
                <a:gd name="T31" fmla="*/ 5 h 216"/>
                <a:gd name="T32" fmla="*/ 39 w 367"/>
                <a:gd name="T33" fmla="*/ 19 h 216"/>
                <a:gd name="T34" fmla="*/ 23 w 367"/>
                <a:gd name="T35" fmla="*/ 40 h 216"/>
                <a:gd name="T36" fmla="*/ 11 w 367"/>
                <a:gd name="T37" fmla="*/ 65 h 216"/>
                <a:gd name="T38" fmla="*/ 5 w 367"/>
                <a:gd name="T39" fmla="*/ 94 h 216"/>
                <a:gd name="T40" fmla="*/ 1 w 367"/>
                <a:gd name="T41" fmla="*/ 122 h 216"/>
                <a:gd name="T42" fmla="*/ 0 w 367"/>
                <a:gd name="T43" fmla="*/ 149 h 216"/>
                <a:gd name="T44" fmla="*/ 19 w 367"/>
                <a:gd name="T45" fmla="*/ 198 h 216"/>
                <a:gd name="T46" fmla="*/ 70 w 367"/>
                <a:gd name="T47" fmla="*/ 216 h 216"/>
                <a:gd name="T48" fmla="*/ 297 w 367"/>
                <a:gd name="T49" fmla="*/ 216 h 216"/>
                <a:gd name="T50" fmla="*/ 348 w 367"/>
                <a:gd name="T51" fmla="*/ 198 h 216"/>
                <a:gd name="T52" fmla="*/ 367 w 367"/>
                <a:gd name="T53" fmla="*/ 149 h 216"/>
                <a:gd name="T54" fmla="*/ 366 w 367"/>
                <a:gd name="T55" fmla="*/ 122 h 216"/>
                <a:gd name="T56" fmla="*/ 366 w 367"/>
                <a:gd name="T57" fmla="*/ 122 h 216"/>
                <a:gd name="T58" fmla="*/ 366 w 367"/>
                <a:gd name="T59" fmla="*/ 12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7" h="216">
                  <a:moveTo>
                    <a:pt x="366" y="122"/>
                  </a:moveTo>
                  <a:cubicBezTo>
                    <a:pt x="366" y="113"/>
                    <a:pt x="364" y="104"/>
                    <a:pt x="363" y="94"/>
                  </a:cubicBezTo>
                  <a:cubicBezTo>
                    <a:pt x="361" y="83"/>
                    <a:pt x="358" y="74"/>
                    <a:pt x="356" y="65"/>
                  </a:cubicBezTo>
                  <a:cubicBezTo>
                    <a:pt x="353" y="57"/>
                    <a:pt x="349" y="48"/>
                    <a:pt x="344" y="40"/>
                  </a:cubicBezTo>
                  <a:cubicBezTo>
                    <a:pt x="340" y="32"/>
                    <a:pt x="334" y="25"/>
                    <a:pt x="328" y="19"/>
                  </a:cubicBezTo>
                  <a:cubicBezTo>
                    <a:pt x="322" y="13"/>
                    <a:pt x="315" y="8"/>
                    <a:pt x="306" y="5"/>
                  </a:cubicBezTo>
                  <a:cubicBezTo>
                    <a:pt x="297" y="1"/>
                    <a:pt x="287" y="0"/>
                    <a:pt x="277" y="0"/>
                  </a:cubicBezTo>
                  <a:cubicBezTo>
                    <a:pt x="275" y="0"/>
                    <a:pt x="272" y="1"/>
                    <a:pt x="266" y="5"/>
                  </a:cubicBezTo>
                  <a:cubicBezTo>
                    <a:pt x="260" y="9"/>
                    <a:pt x="254" y="13"/>
                    <a:pt x="247" y="18"/>
                  </a:cubicBezTo>
                  <a:cubicBezTo>
                    <a:pt x="239" y="22"/>
                    <a:pt x="230" y="26"/>
                    <a:pt x="218" y="30"/>
                  </a:cubicBezTo>
                  <a:cubicBezTo>
                    <a:pt x="207" y="34"/>
                    <a:pt x="195" y="36"/>
                    <a:pt x="184" y="36"/>
                  </a:cubicBezTo>
                  <a:cubicBezTo>
                    <a:pt x="172" y="36"/>
                    <a:pt x="160" y="34"/>
                    <a:pt x="149" y="30"/>
                  </a:cubicBezTo>
                  <a:cubicBezTo>
                    <a:pt x="137" y="26"/>
                    <a:pt x="128" y="22"/>
                    <a:pt x="121" y="18"/>
                  </a:cubicBezTo>
                  <a:cubicBezTo>
                    <a:pt x="113" y="13"/>
                    <a:pt x="107" y="9"/>
                    <a:pt x="101" y="5"/>
                  </a:cubicBezTo>
                  <a:cubicBezTo>
                    <a:pt x="95" y="1"/>
                    <a:pt x="92" y="0"/>
                    <a:pt x="90" y="0"/>
                  </a:cubicBezTo>
                  <a:cubicBezTo>
                    <a:pt x="80" y="0"/>
                    <a:pt x="70" y="1"/>
                    <a:pt x="61" y="5"/>
                  </a:cubicBezTo>
                  <a:cubicBezTo>
                    <a:pt x="52" y="8"/>
                    <a:pt x="45" y="13"/>
                    <a:pt x="39" y="19"/>
                  </a:cubicBezTo>
                  <a:cubicBezTo>
                    <a:pt x="33" y="25"/>
                    <a:pt x="27" y="32"/>
                    <a:pt x="23" y="40"/>
                  </a:cubicBezTo>
                  <a:cubicBezTo>
                    <a:pt x="18" y="48"/>
                    <a:pt x="14" y="57"/>
                    <a:pt x="11" y="65"/>
                  </a:cubicBezTo>
                  <a:cubicBezTo>
                    <a:pt x="9" y="74"/>
                    <a:pt x="6" y="83"/>
                    <a:pt x="5" y="94"/>
                  </a:cubicBezTo>
                  <a:cubicBezTo>
                    <a:pt x="3" y="104"/>
                    <a:pt x="2" y="113"/>
                    <a:pt x="1" y="122"/>
                  </a:cubicBezTo>
                  <a:cubicBezTo>
                    <a:pt x="0" y="131"/>
                    <a:pt x="0" y="140"/>
                    <a:pt x="0" y="149"/>
                  </a:cubicBezTo>
                  <a:cubicBezTo>
                    <a:pt x="0" y="170"/>
                    <a:pt x="6" y="186"/>
                    <a:pt x="19" y="198"/>
                  </a:cubicBezTo>
                  <a:cubicBezTo>
                    <a:pt x="32" y="210"/>
                    <a:pt x="49" y="216"/>
                    <a:pt x="70" y="216"/>
                  </a:cubicBezTo>
                  <a:cubicBezTo>
                    <a:pt x="297" y="216"/>
                    <a:pt x="297" y="216"/>
                    <a:pt x="297" y="216"/>
                  </a:cubicBezTo>
                  <a:cubicBezTo>
                    <a:pt x="319" y="216"/>
                    <a:pt x="335" y="210"/>
                    <a:pt x="348" y="198"/>
                  </a:cubicBezTo>
                  <a:cubicBezTo>
                    <a:pt x="361" y="186"/>
                    <a:pt x="367" y="170"/>
                    <a:pt x="367" y="149"/>
                  </a:cubicBezTo>
                  <a:cubicBezTo>
                    <a:pt x="367" y="140"/>
                    <a:pt x="367" y="131"/>
                    <a:pt x="366" y="122"/>
                  </a:cubicBezTo>
                  <a:close/>
                  <a:moveTo>
                    <a:pt x="366" y="122"/>
                  </a:moveTo>
                  <a:cubicBezTo>
                    <a:pt x="366" y="122"/>
                    <a:pt x="366" y="122"/>
                    <a:pt x="366"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pic>
        <p:nvPicPr>
          <p:cNvPr id="54" name="Picture Placeholder 53"/>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t="3077" b="3077"/>
          <a:stretch>
            <a:fillRect/>
          </a:stretch>
        </p:blipFill>
        <p:spPr/>
      </p:pic>
      <p:pic>
        <p:nvPicPr>
          <p:cNvPr id="20" name="Pictur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94230" y="3654488"/>
            <a:ext cx="2563861" cy="4126917"/>
          </a:xfrm>
          <a:prstGeom prst="rect">
            <a:avLst/>
          </a:prstGeom>
          <a:effectLst>
            <a:outerShdw blurRad="76200" dir="13500000" sy="23000" kx="1200000" algn="br" rotWithShape="0">
              <a:prstClr val="black">
                <a:alpha val="20000"/>
              </a:prstClr>
            </a:outerShdw>
          </a:effectLst>
        </p:spPr>
      </p:pic>
      <p:pic>
        <p:nvPicPr>
          <p:cNvPr id="58" name="Picture Placeholder 57"/>
          <p:cNvPicPr>
            <a:picLocks noGrp="1" noChangeAspect="1"/>
          </p:cNvPicPr>
          <p:nvPr>
            <p:ph type="pic" sz="quarter" idx="14"/>
          </p:nvPr>
        </p:nvPicPr>
        <p:blipFill rotWithShape="1">
          <a:blip r:embed="rId6" cstate="screen">
            <a:extLst>
              <a:ext uri="{28A0092B-C50C-407E-A947-70E740481C1C}">
                <a14:useLocalDpi xmlns:a14="http://schemas.microsoft.com/office/drawing/2010/main"/>
              </a:ext>
            </a:extLst>
          </a:blip>
          <a:srcRect l="23556" r="22052" b="41321"/>
          <a:stretch/>
        </p:blipFill>
        <p:spPr/>
      </p:pic>
    </p:spTree>
    <p:extLst>
      <p:ext uri="{BB962C8B-B14F-4D97-AF65-F5344CB8AC3E}">
        <p14:creationId xmlns:p14="http://schemas.microsoft.com/office/powerpoint/2010/main" val="396637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1000"/>
                                        <p:tgtEl>
                                          <p:spTgt spid="31"/>
                                        </p:tgtEl>
                                      </p:cBhvr>
                                    </p:animEffect>
                                    <p:anim calcmode="lin" valueType="num">
                                      <p:cBhvr>
                                        <p:cTn id="63" dur="1000" fill="hold"/>
                                        <p:tgtEl>
                                          <p:spTgt spid="31"/>
                                        </p:tgtEl>
                                        <p:attrNameLst>
                                          <p:attrName>ppt_x</p:attrName>
                                        </p:attrNameLst>
                                      </p:cBhvr>
                                      <p:tavLst>
                                        <p:tav tm="0">
                                          <p:val>
                                            <p:strVal val="#ppt_x"/>
                                          </p:val>
                                        </p:tav>
                                        <p:tav tm="100000">
                                          <p:val>
                                            <p:strVal val="#ppt_x"/>
                                          </p:val>
                                        </p:tav>
                                      </p:tavLst>
                                    </p:anim>
                                    <p:anim calcmode="lin" valueType="num">
                                      <p:cBhvr>
                                        <p:cTn id="64" dur="1000" fill="hold"/>
                                        <p:tgtEl>
                                          <p:spTgt spid="3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1000"/>
                                        <p:tgtEl>
                                          <p:spTgt spid="32"/>
                                        </p:tgtEl>
                                      </p:cBhvr>
                                    </p:animEffect>
                                    <p:anim calcmode="lin" valueType="num">
                                      <p:cBhvr>
                                        <p:cTn id="68" dur="1000" fill="hold"/>
                                        <p:tgtEl>
                                          <p:spTgt spid="32"/>
                                        </p:tgtEl>
                                        <p:attrNameLst>
                                          <p:attrName>ppt_x</p:attrName>
                                        </p:attrNameLst>
                                      </p:cBhvr>
                                      <p:tavLst>
                                        <p:tav tm="0">
                                          <p:val>
                                            <p:strVal val="#ppt_x"/>
                                          </p:val>
                                        </p:tav>
                                        <p:tav tm="100000">
                                          <p:val>
                                            <p:strVal val="#ppt_x"/>
                                          </p:val>
                                        </p:tav>
                                      </p:tavLst>
                                    </p:anim>
                                    <p:anim calcmode="lin" valueType="num">
                                      <p:cBhvr>
                                        <p:cTn id="6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p:bldP spid="18" grpId="0" animBg="1"/>
      <p:bldP spid="19" grpId="0"/>
      <p:bldP spid="21" grpId="0" animBg="1"/>
      <p:bldP spid="22" grpId="0"/>
      <p:bldP spid="27" grpId="0" animBg="1"/>
      <p:bldP spid="28" grpId="0"/>
      <p:bldP spid="29" grpId="0"/>
      <p:bldP spid="30" grpId="0"/>
      <p:bldP spid="31" grpId="0" animBg="1"/>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p:pic>
      <p:sp>
        <p:nvSpPr>
          <p:cNvPr id="10" name="Title 9"/>
          <p:cNvSpPr>
            <a:spLocks noGrp="1"/>
          </p:cNvSpPr>
          <p:nvPr>
            <p:ph type="title"/>
          </p:nvPr>
        </p:nvSpPr>
        <p:spPr/>
        <p:txBody>
          <a:bodyPr/>
          <a:lstStyle/>
          <a:p>
            <a:r>
              <a:rPr lang="en-US" dirty="0"/>
              <a:t>Who We Are and What We Do</a:t>
            </a:r>
          </a:p>
        </p:txBody>
      </p:sp>
      <p:sp>
        <p:nvSpPr>
          <p:cNvPr id="11" name="Text Placeholder 10"/>
          <p:cNvSpPr>
            <a:spLocks noGrp="1"/>
          </p:cNvSpPr>
          <p:nvPr>
            <p:ph type="body" sz="quarter" idx="13"/>
          </p:nvPr>
        </p:nvSpPr>
        <p:spPr/>
        <p:txBody>
          <a:bodyPr/>
          <a:lstStyle/>
          <a:p>
            <a:r>
              <a:rPr lang="en-US" dirty="0"/>
              <a:t>Microsoft PowerPoint is a presentation program</a:t>
            </a:r>
          </a:p>
        </p:txBody>
      </p:sp>
      <p:grpSp>
        <p:nvGrpSpPr>
          <p:cNvPr id="4" name="Group 3"/>
          <p:cNvGrpSpPr/>
          <p:nvPr/>
        </p:nvGrpSpPr>
        <p:grpSpPr>
          <a:xfrm>
            <a:off x="9178636" y="3056027"/>
            <a:ext cx="7696200" cy="2287726"/>
            <a:chOff x="9178636" y="3056027"/>
            <a:chExt cx="7696200" cy="2287726"/>
          </a:xfrm>
        </p:grpSpPr>
        <p:sp>
          <p:nvSpPr>
            <p:cNvPr id="5" name="Rectangle 4"/>
            <p:cNvSpPr/>
            <p:nvPr/>
          </p:nvSpPr>
          <p:spPr>
            <a:xfrm>
              <a:off x="9178636" y="3056027"/>
              <a:ext cx="7696200" cy="1754326"/>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434946" y="3139155"/>
              <a:ext cx="7211291" cy="1569660"/>
            </a:xfrm>
            <a:prstGeom prst="rect">
              <a:avLst/>
            </a:prstGeom>
            <a:noFill/>
          </p:spPr>
          <p:txBody>
            <a:bodyPr wrap="square" rtlCol="0">
              <a:spAutoFit/>
            </a:bodyPr>
            <a:lstStyle/>
            <a:p>
              <a:r>
                <a:rPr lang="en-US" sz="4800" dirty="0">
                  <a:solidFill>
                    <a:schemeClr val="tx1">
                      <a:lumMod val="50000"/>
                    </a:schemeClr>
                  </a:solidFill>
                  <a:cs typeface="Times New Roman" panose="02020603050405020304" pitchFamily="18" charset="0"/>
                </a:rPr>
                <a:t>LOREM IPSUM DOLOR SIT </a:t>
              </a:r>
            </a:p>
            <a:p>
              <a:r>
                <a:rPr lang="en-US" sz="4800" b="1" dirty="0">
                  <a:solidFill>
                    <a:schemeClr val="tx1">
                      <a:lumMod val="50000"/>
                    </a:schemeClr>
                  </a:solidFill>
                </a:rPr>
                <a:t>AMET CONSECTETUR</a:t>
              </a:r>
            </a:p>
          </p:txBody>
        </p:sp>
        <p:sp>
          <p:nvSpPr>
            <p:cNvPr id="7" name="Rectangle 6"/>
            <p:cNvSpPr/>
            <p:nvPr/>
          </p:nvSpPr>
          <p:spPr>
            <a:xfrm>
              <a:off x="9178636" y="4810353"/>
              <a:ext cx="7696200"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452956" y="4810353"/>
              <a:ext cx="6781800" cy="461665"/>
            </a:xfrm>
            <a:prstGeom prst="rect">
              <a:avLst/>
            </a:prstGeom>
            <a:noFill/>
          </p:spPr>
          <p:txBody>
            <a:bodyPr wrap="square" rtlCol="0">
              <a:spAutoFit/>
            </a:bodyPr>
            <a:lstStyle/>
            <a:p>
              <a:r>
                <a:rPr lang="en-US" sz="2400" dirty="0">
                  <a:solidFill>
                    <a:schemeClr val="bg1"/>
                  </a:solidFill>
                </a:rPr>
                <a:t>It was released on April 20, 1987</a:t>
              </a:r>
            </a:p>
          </p:txBody>
        </p:sp>
      </p:grpSp>
      <p:sp>
        <p:nvSpPr>
          <p:cNvPr id="9" name="TextBox 8"/>
          <p:cNvSpPr txBox="1"/>
          <p:nvPr/>
        </p:nvSpPr>
        <p:spPr>
          <a:xfrm>
            <a:off x="1257300" y="7300801"/>
            <a:ext cx="7581900" cy="1323439"/>
          </a:xfrm>
          <a:prstGeom prst="rect">
            <a:avLst/>
          </a:prstGeom>
          <a:noFill/>
        </p:spPr>
        <p:txBody>
          <a:bodyPr wrap="square" rtlCol="0">
            <a:spAutoFit/>
          </a:bodyPr>
          <a:lstStyle/>
          <a:p>
            <a:r>
              <a:rPr lang="en-US" sz="2000" dirty="0"/>
              <a:t>PowerPoint was originally designed to provide visuals for group presentations within business organizations, but has come to be very widely used in many other communication situations, both in business and beyond. </a:t>
            </a:r>
          </a:p>
        </p:txBody>
      </p:sp>
      <p:sp>
        <p:nvSpPr>
          <p:cNvPr id="12" name="TextBox 11"/>
          <p:cNvSpPr txBox="1"/>
          <p:nvPr/>
        </p:nvSpPr>
        <p:spPr>
          <a:xfrm>
            <a:off x="9639300" y="7300801"/>
            <a:ext cx="7581900" cy="1323439"/>
          </a:xfrm>
          <a:prstGeom prst="rect">
            <a:avLst/>
          </a:prstGeom>
          <a:noFill/>
        </p:spPr>
        <p:txBody>
          <a:bodyPr wrap="square" rtlCol="0">
            <a:spAutoFit/>
          </a:bodyPr>
          <a:lstStyle/>
          <a:p>
            <a:r>
              <a:rPr lang="en-US" sz="2000" dirty="0"/>
              <a:t>PowerPoint was originally designed to provide visuals for group presentations within business organizations, but has come to be very widely used in many other communication situations, both in business and beyond. </a:t>
            </a:r>
          </a:p>
        </p:txBody>
      </p:sp>
    </p:spTree>
    <p:extLst>
      <p:ext uri="{BB962C8B-B14F-4D97-AF65-F5344CB8AC3E}">
        <p14:creationId xmlns:p14="http://schemas.microsoft.com/office/powerpoint/2010/main" val="137558630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1+#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500"/>
                                        <p:tgtEl>
                                          <p:spTgt spid="9"/>
                                        </p:tgtEl>
                                      </p:cBhvr>
                                    </p:animEffect>
                                    <p:anim calcmode="lin" valueType="num">
                                      <p:cBhvr>
                                        <p:cTn id="12" dur="1500" fill="hold"/>
                                        <p:tgtEl>
                                          <p:spTgt spid="9"/>
                                        </p:tgtEl>
                                        <p:attrNameLst>
                                          <p:attrName>ppt_x</p:attrName>
                                        </p:attrNameLst>
                                      </p:cBhvr>
                                      <p:tavLst>
                                        <p:tav tm="0">
                                          <p:val>
                                            <p:strVal val="#ppt_x"/>
                                          </p:val>
                                        </p:tav>
                                        <p:tav tm="100000">
                                          <p:val>
                                            <p:strVal val="#ppt_x"/>
                                          </p:val>
                                        </p:tav>
                                      </p:tavLst>
                                    </p:anim>
                                    <p:anim calcmode="lin" valueType="num">
                                      <p:cBhvr>
                                        <p:cTn id="13" dur="1500" fill="hold"/>
                                        <p:tgtEl>
                                          <p:spTgt spid="9"/>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500"/>
                                        <p:tgtEl>
                                          <p:spTgt spid="12"/>
                                        </p:tgtEl>
                                      </p:cBhvr>
                                    </p:animEffect>
                                    <p:anim calcmode="lin" valueType="num">
                                      <p:cBhvr>
                                        <p:cTn id="17" dur="1500" fill="hold"/>
                                        <p:tgtEl>
                                          <p:spTgt spid="12"/>
                                        </p:tgtEl>
                                        <p:attrNameLst>
                                          <p:attrName>ppt_x</p:attrName>
                                        </p:attrNameLst>
                                      </p:cBhvr>
                                      <p:tavLst>
                                        <p:tav tm="0">
                                          <p:val>
                                            <p:strVal val="#ppt_x"/>
                                          </p:val>
                                        </p:tav>
                                        <p:tav tm="100000">
                                          <p:val>
                                            <p:strVal val="#ppt_x"/>
                                          </p:val>
                                        </p:tav>
                                      </p:tavLst>
                                    </p:anim>
                                    <p:anim calcmode="lin" valueType="num">
                                      <p:cBhvr>
                                        <p:cTn id="18" dur="1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13539" y="2104992"/>
            <a:ext cx="8200895" cy="5521128"/>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9386" y="2104992"/>
            <a:ext cx="8200895" cy="5521128"/>
          </a:xfrm>
          <a:prstGeom prst="rect">
            <a:avLst/>
          </a:prstGeom>
        </p:spPr>
      </p:pic>
      <p:sp>
        <p:nvSpPr>
          <p:cNvPr id="2" name="Title 1"/>
          <p:cNvSpPr>
            <a:spLocks noGrp="1"/>
          </p:cNvSpPr>
          <p:nvPr>
            <p:ph type="title"/>
          </p:nvPr>
        </p:nvSpPr>
        <p:spPr/>
        <p:txBody>
          <a:bodyPr/>
          <a:lstStyle/>
          <a:p>
            <a:r>
              <a:rPr lang="en-US" dirty="0"/>
              <a:t>Browser Mockup</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7" name="Rectangle 6"/>
          <p:cNvSpPr/>
          <p:nvPr/>
        </p:nvSpPr>
        <p:spPr>
          <a:xfrm>
            <a:off x="1365288" y="8159683"/>
            <a:ext cx="850138" cy="8446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3600" dirty="0">
                <a:solidFill>
                  <a:schemeClr val="bg1"/>
                </a:solidFill>
              </a:rPr>
              <a:t>01</a:t>
            </a:r>
          </a:p>
        </p:txBody>
      </p:sp>
      <p:sp>
        <p:nvSpPr>
          <p:cNvPr id="8" name="TextBox 7"/>
          <p:cNvSpPr txBox="1"/>
          <p:nvPr/>
        </p:nvSpPr>
        <p:spPr>
          <a:xfrm>
            <a:off x="2345590" y="8309570"/>
            <a:ext cx="4038600" cy="800219"/>
          </a:xfrm>
          <a:prstGeom prst="rect">
            <a:avLst/>
          </a:prstGeom>
          <a:noFill/>
        </p:spPr>
        <p:txBody>
          <a:bodyPr wrap="square" lIns="182880" tIns="91440" rIns="182880" bIns="91440" rtlCol="0">
            <a:spAutoFit/>
          </a:bodyPr>
          <a:lstStyle/>
          <a:p>
            <a:r>
              <a:rPr lang="en-US" sz="2000" dirty="0"/>
              <a:t>PowerPoint became a component of the Microsoft Office suite</a:t>
            </a:r>
          </a:p>
        </p:txBody>
      </p:sp>
      <p:sp>
        <p:nvSpPr>
          <p:cNvPr id="9" name="TextBox 8"/>
          <p:cNvSpPr txBox="1"/>
          <p:nvPr/>
        </p:nvSpPr>
        <p:spPr>
          <a:xfrm>
            <a:off x="2345590" y="7931545"/>
            <a:ext cx="3505200" cy="615553"/>
          </a:xfrm>
          <a:prstGeom prst="rect">
            <a:avLst/>
          </a:prstGeom>
          <a:noFill/>
        </p:spPr>
        <p:txBody>
          <a:bodyPr wrap="square" lIns="182880" tIns="91440" rIns="182880" bIns="91440" rtlCol="0">
            <a:spAutoFit/>
          </a:bodyPr>
          <a:lstStyle/>
          <a:p>
            <a:r>
              <a:rPr lang="en-US" sz="2800" b="1" dirty="0"/>
              <a:t>LOREM IPSUM</a:t>
            </a:r>
          </a:p>
        </p:txBody>
      </p:sp>
      <p:sp>
        <p:nvSpPr>
          <p:cNvPr id="10" name="Rectangle 9"/>
          <p:cNvSpPr/>
          <p:nvPr/>
        </p:nvSpPr>
        <p:spPr>
          <a:xfrm>
            <a:off x="6699287" y="8159683"/>
            <a:ext cx="850138" cy="8446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3600" dirty="0">
                <a:solidFill>
                  <a:schemeClr val="bg1"/>
                </a:solidFill>
              </a:rPr>
              <a:t>02</a:t>
            </a:r>
          </a:p>
        </p:txBody>
      </p:sp>
      <p:sp>
        <p:nvSpPr>
          <p:cNvPr id="11" name="TextBox 10"/>
          <p:cNvSpPr txBox="1"/>
          <p:nvPr/>
        </p:nvSpPr>
        <p:spPr>
          <a:xfrm>
            <a:off x="7679590" y="8309570"/>
            <a:ext cx="4038600" cy="800219"/>
          </a:xfrm>
          <a:prstGeom prst="rect">
            <a:avLst/>
          </a:prstGeom>
          <a:noFill/>
        </p:spPr>
        <p:txBody>
          <a:bodyPr wrap="square" lIns="182880" tIns="91440" rIns="182880" bIns="91440" rtlCol="0">
            <a:spAutoFit/>
          </a:bodyPr>
          <a:lstStyle/>
          <a:p>
            <a:r>
              <a:rPr lang="en-US" sz="2000" dirty="0"/>
              <a:t>PowerPoint became a component of the Microsoft Office suite</a:t>
            </a:r>
          </a:p>
        </p:txBody>
      </p:sp>
      <p:sp>
        <p:nvSpPr>
          <p:cNvPr id="12" name="TextBox 11"/>
          <p:cNvSpPr txBox="1"/>
          <p:nvPr/>
        </p:nvSpPr>
        <p:spPr>
          <a:xfrm>
            <a:off x="7679590" y="7931545"/>
            <a:ext cx="3505200" cy="615553"/>
          </a:xfrm>
          <a:prstGeom prst="rect">
            <a:avLst/>
          </a:prstGeom>
          <a:noFill/>
        </p:spPr>
        <p:txBody>
          <a:bodyPr wrap="square" lIns="182880" tIns="91440" rIns="182880" bIns="91440" rtlCol="0">
            <a:spAutoFit/>
          </a:bodyPr>
          <a:lstStyle/>
          <a:p>
            <a:r>
              <a:rPr lang="en-US" sz="2800" b="1" dirty="0"/>
              <a:t>LOREM IPSUM</a:t>
            </a:r>
          </a:p>
        </p:txBody>
      </p:sp>
      <p:sp>
        <p:nvSpPr>
          <p:cNvPr id="13" name="Rectangle 12"/>
          <p:cNvSpPr/>
          <p:nvPr/>
        </p:nvSpPr>
        <p:spPr>
          <a:xfrm>
            <a:off x="12131321" y="8159683"/>
            <a:ext cx="850138" cy="8446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3600" dirty="0">
                <a:solidFill>
                  <a:schemeClr val="bg1"/>
                </a:solidFill>
              </a:rPr>
              <a:t>03</a:t>
            </a:r>
          </a:p>
        </p:txBody>
      </p:sp>
      <p:sp>
        <p:nvSpPr>
          <p:cNvPr id="14" name="TextBox 13"/>
          <p:cNvSpPr txBox="1"/>
          <p:nvPr/>
        </p:nvSpPr>
        <p:spPr>
          <a:xfrm>
            <a:off x="13089790" y="8309568"/>
            <a:ext cx="4038600" cy="800219"/>
          </a:xfrm>
          <a:prstGeom prst="rect">
            <a:avLst/>
          </a:prstGeom>
          <a:noFill/>
        </p:spPr>
        <p:txBody>
          <a:bodyPr wrap="square" lIns="182880" tIns="91440" rIns="182880" bIns="91440" rtlCol="0">
            <a:spAutoFit/>
          </a:bodyPr>
          <a:lstStyle/>
          <a:p>
            <a:r>
              <a:rPr lang="en-US" sz="2000" dirty="0"/>
              <a:t>PowerPoint became a component of the Microsoft Office suite</a:t>
            </a:r>
          </a:p>
        </p:txBody>
      </p:sp>
      <p:sp>
        <p:nvSpPr>
          <p:cNvPr id="15" name="TextBox 14"/>
          <p:cNvSpPr txBox="1"/>
          <p:nvPr/>
        </p:nvSpPr>
        <p:spPr>
          <a:xfrm>
            <a:off x="13089790" y="7931545"/>
            <a:ext cx="3505200" cy="615553"/>
          </a:xfrm>
          <a:prstGeom prst="rect">
            <a:avLst/>
          </a:prstGeom>
          <a:noFill/>
        </p:spPr>
        <p:txBody>
          <a:bodyPr wrap="square" lIns="182880" tIns="91440" rIns="182880" bIns="91440" rtlCol="0">
            <a:spAutoFit/>
          </a:bodyPr>
          <a:lstStyle/>
          <a:p>
            <a:r>
              <a:rPr lang="en-US" sz="2800" b="1" dirty="0"/>
              <a:t>LOREM IPSUM</a:t>
            </a:r>
          </a:p>
        </p:txBody>
      </p:sp>
      <p:pic>
        <p:nvPicPr>
          <p:cNvPr id="24" name="Picture Placeholder 23"/>
          <p:cNvPicPr>
            <a:picLocks noGrp="1" noChangeAspect="1"/>
          </p:cNvPicPr>
          <p:nvPr>
            <p:ph type="pic" sz="quarter" idx="14"/>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pic>
        <p:nvPicPr>
          <p:cNvPr id="26" name="Picture Placeholder 25"/>
          <p:cNvPicPr>
            <a:picLocks noGrp="1" noChangeAspect="1"/>
          </p:cNvPicPr>
          <p:nvPr>
            <p:ph type="pic" sz="quarter" idx="15"/>
          </p:nvPr>
        </p:nvPicPr>
        <p:blipFill>
          <a:blip r:embed="rId5" cstate="screen">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a:ext>
            </a:extLst>
          </a:blip>
          <a:srcRect/>
          <a:stretch>
            <a:fillRect/>
          </a:stretch>
        </p:blipFill>
        <p:spPr/>
      </p:pic>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80691" y="1346359"/>
            <a:ext cx="10122989" cy="6906034"/>
          </a:xfrm>
          <a:prstGeom prst="rect">
            <a:avLst/>
          </a:prstGeom>
        </p:spPr>
      </p:pic>
      <p:pic>
        <p:nvPicPr>
          <p:cNvPr id="22" name="Picture Placeholder 21"/>
          <p:cNvPicPr>
            <a:picLocks noGrp="1" noChangeAspect="1"/>
          </p:cNvPicPr>
          <p:nvPr>
            <p:ph type="pic" sz="quarter" idx="16"/>
          </p:nvPr>
        </p:nvPicPr>
        <p:blipFill>
          <a:blip r:embed="rId7" cstate="screen">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70571593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28" name="Rectangle 27"/>
          <p:cNvSpPr/>
          <p:nvPr/>
        </p:nvSpPr>
        <p:spPr>
          <a:xfrm>
            <a:off x="0" y="0"/>
            <a:ext cx="18288000" cy="10287000"/>
          </a:xfrm>
          <a:prstGeom prst="rect">
            <a:avLst/>
          </a:prstGeom>
          <a:solidFill>
            <a:schemeClr val="accent1">
              <a:lumMod val="7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60210" y="2227295"/>
            <a:ext cx="4767580" cy="5819425"/>
          </a:xfrm>
          <a:prstGeom prst="rect">
            <a:avLst/>
          </a:prstGeom>
        </p:spPr>
      </p:pic>
      <p:sp>
        <p:nvSpPr>
          <p:cNvPr id="30" name="Rectangle 29"/>
          <p:cNvSpPr/>
          <p:nvPr/>
        </p:nvSpPr>
        <p:spPr>
          <a:xfrm>
            <a:off x="0" y="8046720"/>
            <a:ext cx="18288000" cy="2240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1257300" y="471489"/>
            <a:ext cx="15773400" cy="957261"/>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gn="ctr"/>
            <a:r>
              <a:rPr lang="en-US" sz="5400" dirty="0">
                <a:solidFill>
                  <a:schemeClr val="bg1"/>
                </a:solidFill>
                <a:latin typeface="Abril Fatface" panose="02000503000000020003" pitchFamily="50" charset="0"/>
              </a:rPr>
              <a:t>Mockup Layout</a:t>
            </a:r>
          </a:p>
        </p:txBody>
      </p:sp>
      <p:sp>
        <p:nvSpPr>
          <p:cNvPr id="32" name="Text Placeholder 2"/>
          <p:cNvSpPr txBox="1">
            <a:spLocks/>
          </p:cNvSpPr>
          <p:nvPr/>
        </p:nvSpPr>
        <p:spPr>
          <a:xfrm>
            <a:off x="1257300" y="1276350"/>
            <a:ext cx="15773400" cy="742950"/>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en-US" sz="2400" dirty="0">
                <a:solidFill>
                  <a:schemeClr val="bg1"/>
                </a:solidFill>
              </a:rPr>
              <a:t>Microsoft PowerPoint is a presentation program</a:t>
            </a:r>
          </a:p>
        </p:txBody>
      </p:sp>
      <p:sp>
        <p:nvSpPr>
          <p:cNvPr id="33" name="Oval 32"/>
          <p:cNvSpPr/>
          <p:nvPr/>
        </p:nvSpPr>
        <p:spPr>
          <a:xfrm flipH="1">
            <a:off x="11459615" y="3041069"/>
            <a:ext cx="1430108" cy="1430108"/>
          </a:xfrm>
          <a:prstGeom prst="ellipse">
            <a:avLst/>
          </a:prstGeom>
          <a:solidFill>
            <a:schemeClr val="accent3"/>
          </a:solidFill>
          <a:ln w="57150">
            <a:solidFill>
              <a:schemeClr val="bg1"/>
            </a:solidFill>
            <a:bevel/>
          </a:ln>
          <a:effectLst>
            <a:outerShdw blurRad="203200" dist="139700" dir="10800000" sx="93000" sy="93000" algn="r" rotWithShape="0">
              <a:prstClr val="black">
                <a:alpha val="32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400" dirty="0"/>
          </a:p>
        </p:txBody>
      </p:sp>
      <p:sp>
        <p:nvSpPr>
          <p:cNvPr id="34" name="Oval 33"/>
          <p:cNvSpPr/>
          <p:nvPr/>
        </p:nvSpPr>
        <p:spPr>
          <a:xfrm flipH="1">
            <a:off x="11459615" y="5500250"/>
            <a:ext cx="1430108" cy="1430108"/>
          </a:xfrm>
          <a:prstGeom prst="ellipse">
            <a:avLst/>
          </a:prstGeom>
          <a:solidFill>
            <a:schemeClr val="accent4"/>
          </a:solidFill>
          <a:ln w="57150">
            <a:solidFill>
              <a:schemeClr val="bg1"/>
            </a:solidFill>
            <a:bevel/>
          </a:ln>
          <a:effectLst>
            <a:outerShdw blurRad="203200" dist="139700" dir="10800000" sx="93000" sy="93000" algn="r" rotWithShape="0">
              <a:prstClr val="black">
                <a:alpha val="32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400" dirty="0"/>
          </a:p>
        </p:txBody>
      </p:sp>
      <p:sp>
        <p:nvSpPr>
          <p:cNvPr id="35" name="TextBox 34"/>
          <p:cNvSpPr txBox="1"/>
          <p:nvPr/>
        </p:nvSpPr>
        <p:spPr>
          <a:xfrm>
            <a:off x="13377403" y="3024826"/>
            <a:ext cx="3837361" cy="523220"/>
          </a:xfrm>
          <a:prstGeom prst="rect">
            <a:avLst/>
          </a:prstGeom>
          <a:noFill/>
        </p:spPr>
        <p:txBody>
          <a:bodyPr wrap="square" rtlCol="0">
            <a:spAutoFit/>
          </a:bodyPr>
          <a:lstStyle/>
          <a:p>
            <a:r>
              <a:rPr lang="en-US" sz="2800" b="1" dirty="0">
                <a:solidFill>
                  <a:schemeClr val="bg1"/>
                </a:solidFill>
              </a:rPr>
              <a:t>LOREM IPSUM DOLOR</a:t>
            </a:r>
          </a:p>
        </p:txBody>
      </p:sp>
      <p:sp>
        <p:nvSpPr>
          <p:cNvPr id="36" name="TextBox 35"/>
          <p:cNvSpPr txBox="1"/>
          <p:nvPr/>
        </p:nvSpPr>
        <p:spPr>
          <a:xfrm>
            <a:off x="13377403" y="3522666"/>
            <a:ext cx="4260357" cy="1015663"/>
          </a:xfrm>
          <a:prstGeom prst="rect">
            <a:avLst/>
          </a:prstGeom>
          <a:noFill/>
        </p:spPr>
        <p:txBody>
          <a:bodyPr wrap="square" rtlCol="0">
            <a:spAutoFit/>
          </a:bodyPr>
          <a:lstStyle/>
          <a:p>
            <a:r>
              <a:rPr lang="en-US" sz="2000" dirty="0">
                <a:solidFill>
                  <a:schemeClr val="bg1"/>
                </a:solidFill>
              </a:rPr>
              <a:t>PowerPoint's worldwide market share of presentation software has been estimated at 95 percent.</a:t>
            </a:r>
          </a:p>
        </p:txBody>
      </p:sp>
      <p:sp>
        <p:nvSpPr>
          <p:cNvPr id="37" name="TextBox 36"/>
          <p:cNvSpPr txBox="1"/>
          <p:nvPr/>
        </p:nvSpPr>
        <p:spPr>
          <a:xfrm>
            <a:off x="13377403" y="5545037"/>
            <a:ext cx="3837361" cy="523220"/>
          </a:xfrm>
          <a:prstGeom prst="rect">
            <a:avLst/>
          </a:prstGeom>
          <a:noFill/>
        </p:spPr>
        <p:txBody>
          <a:bodyPr wrap="square" rtlCol="0">
            <a:spAutoFit/>
          </a:bodyPr>
          <a:lstStyle/>
          <a:p>
            <a:r>
              <a:rPr lang="en-US" sz="2800" b="1" dirty="0">
                <a:solidFill>
                  <a:schemeClr val="bg1"/>
                </a:solidFill>
              </a:rPr>
              <a:t>LOREM IPSUM DOLOR</a:t>
            </a:r>
          </a:p>
        </p:txBody>
      </p:sp>
      <p:sp>
        <p:nvSpPr>
          <p:cNvPr id="38" name="TextBox 37"/>
          <p:cNvSpPr txBox="1"/>
          <p:nvPr/>
        </p:nvSpPr>
        <p:spPr>
          <a:xfrm>
            <a:off x="13377403" y="6042877"/>
            <a:ext cx="4260357" cy="1015663"/>
          </a:xfrm>
          <a:prstGeom prst="rect">
            <a:avLst/>
          </a:prstGeom>
          <a:noFill/>
        </p:spPr>
        <p:txBody>
          <a:bodyPr wrap="square" rtlCol="0">
            <a:spAutoFit/>
          </a:bodyPr>
          <a:lstStyle/>
          <a:p>
            <a:r>
              <a:rPr lang="en-US" sz="2000" dirty="0">
                <a:solidFill>
                  <a:schemeClr val="bg1"/>
                </a:solidFill>
              </a:rPr>
              <a:t>PowerPoint's worldwide market share of presentation software has been estimated at 95 percent.</a:t>
            </a:r>
          </a:p>
        </p:txBody>
      </p:sp>
      <p:sp>
        <p:nvSpPr>
          <p:cNvPr id="39" name="Oval 38"/>
          <p:cNvSpPr/>
          <p:nvPr/>
        </p:nvSpPr>
        <p:spPr>
          <a:xfrm flipH="1">
            <a:off x="5459787" y="3041069"/>
            <a:ext cx="1430108" cy="1430108"/>
          </a:xfrm>
          <a:prstGeom prst="ellipse">
            <a:avLst/>
          </a:prstGeom>
          <a:solidFill>
            <a:schemeClr val="accent1"/>
          </a:solidFill>
          <a:ln w="57150">
            <a:solidFill>
              <a:schemeClr val="bg1"/>
            </a:solidFill>
            <a:bevel/>
          </a:ln>
          <a:effectLst>
            <a:outerShdw blurRad="203200" dist="139700" dir="10800000" sx="93000" sy="93000" algn="r" rotWithShape="0">
              <a:prstClr val="black">
                <a:alpha val="32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400" dirty="0"/>
          </a:p>
        </p:txBody>
      </p:sp>
      <p:sp>
        <p:nvSpPr>
          <p:cNvPr id="40" name="Oval 39"/>
          <p:cNvSpPr/>
          <p:nvPr/>
        </p:nvSpPr>
        <p:spPr>
          <a:xfrm flipH="1">
            <a:off x="5459787" y="5500250"/>
            <a:ext cx="1430108" cy="1430108"/>
          </a:xfrm>
          <a:prstGeom prst="ellipse">
            <a:avLst/>
          </a:prstGeom>
          <a:solidFill>
            <a:schemeClr val="accent2"/>
          </a:solidFill>
          <a:ln w="57150">
            <a:solidFill>
              <a:schemeClr val="bg1"/>
            </a:solidFill>
            <a:bevel/>
          </a:ln>
          <a:effectLst>
            <a:outerShdw blurRad="203200" dist="139700" dir="10800000" sx="93000" sy="93000" algn="r" rotWithShape="0">
              <a:prstClr val="black">
                <a:alpha val="32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400" dirty="0"/>
          </a:p>
        </p:txBody>
      </p:sp>
      <p:sp>
        <p:nvSpPr>
          <p:cNvPr id="41" name="TextBox 40"/>
          <p:cNvSpPr txBox="1"/>
          <p:nvPr/>
        </p:nvSpPr>
        <p:spPr>
          <a:xfrm>
            <a:off x="878496" y="3024826"/>
            <a:ext cx="3837361" cy="523220"/>
          </a:xfrm>
          <a:prstGeom prst="rect">
            <a:avLst/>
          </a:prstGeom>
          <a:noFill/>
        </p:spPr>
        <p:txBody>
          <a:bodyPr wrap="square" rtlCol="0">
            <a:spAutoFit/>
          </a:bodyPr>
          <a:lstStyle/>
          <a:p>
            <a:r>
              <a:rPr lang="en-US" sz="2800" b="1" dirty="0">
                <a:solidFill>
                  <a:schemeClr val="bg1"/>
                </a:solidFill>
              </a:rPr>
              <a:t>LOREM IPSUM DOLOR</a:t>
            </a:r>
          </a:p>
        </p:txBody>
      </p:sp>
      <p:sp>
        <p:nvSpPr>
          <p:cNvPr id="42" name="TextBox 41"/>
          <p:cNvSpPr txBox="1"/>
          <p:nvPr/>
        </p:nvSpPr>
        <p:spPr>
          <a:xfrm>
            <a:off x="878496" y="3522666"/>
            <a:ext cx="4260357" cy="1015663"/>
          </a:xfrm>
          <a:prstGeom prst="rect">
            <a:avLst/>
          </a:prstGeom>
          <a:noFill/>
        </p:spPr>
        <p:txBody>
          <a:bodyPr wrap="square" rtlCol="0">
            <a:spAutoFit/>
          </a:bodyPr>
          <a:lstStyle/>
          <a:p>
            <a:r>
              <a:rPr lang="en-US" sz="2000" dirty="0">
                <a:solidFill>
                  <a:schemeClr val="bg1"/>
                </a:solidFill>
              </a:rPr>
              <a:t>PowerPoint's worldwide market share of presentation software has been estimated at 95 percent.</a:t>
            </a:r>
          </a:p>
        </p:txBody>
      </p:sp>
      <p:sp>
        <p:nvSpPr>
          <p:cNvPr id="43" name="TextBox 42"/>
          <p:cNvSpPr txBox="1"/>
          <p:nvPr/>
        </p:nvSpPr>
        <p:spPr>
          <a:xfrm>
            <a:off x="878496" y="5545037"/>
            <a:ext cx="3837361" cy="523220"/>
          </a:xfrm>
          <a:prstGeom prst="rect">
            <a:avLst/>
          </a:prstGeom>
          <a:noFill/>
        </p:spPr>
        <p:txBody>
          <a:bodyPr wrap="square" rtlCol="0">
            <a:spAutoFit/>
          </a:bodyPr>
          <a:lstStyle/>
          <a:p>
            <a:r>
              <a:rPr lang="en-US" sz="2800" b="1" dirty="0">
                <a:solidFill>
                  <a:schemeClr val="bg1"/>
                </a:solidFill>
              </a:rPr>
              <a:t>LOREM IPSUM DOLOR</a:t>
            </a:r>
          </a:p>
        </p:txBody>
      </p:sp>
      <p:sp>
        <p:nvSpPr>
          <p:cNvPr id="44" name="TextBox 43"/>
          <p:cNvSpPr txBox="1"/>
          <p:nvPr/>
        </p:nvSpPr>
        <p:spPr>
          <a:xfrm>
            <a:off x="878496" y="6042877"/>
            <a:ext cx="4260357" cy="1015663"/>
          </a:xfrm>
          <a:prstGeom prst="rect">
            <a:avLst/>
          </a:prstGeom>
          <a:noFill/>
        </p:spPr>
        <p:txBody>
          <a:bodyPr wrap="square" rtlCol="0">
            <a:spAutoFit/>
          </a:bodyPr>
          <a:lstStyle/>
          <a:p>
            <a:r>
              <a:rPr lang="en-US" sz="2000" dirty="0">
                <a:solidFill>
                  <a:schemeClr val="bg1"/>
                </a:solidFill>
              </a:rPr>
              <a:t>PowerPoint's worldwide market share of presentation software has been estimated at 95 percent.</a:t>
            </a:r>
          </a:p>
        </p:txBody>
      </p:sp>
      <p:sp>
        <p:nvSpPr>
          <p:cNvPr id="45" name="TextBox 44"/>
          <p:cNvSpPr txBox="1"/>
          <p:nvPr/>
        </p:nvSpPr>
        <p:spPr>
          <a:xfrm>
            <a:off x="2894547" y="8659028"/>
            <a:ext cx="12498907" cy="1015663"/>
          </a:xfrm>
          <a:prstGeom prst="rect">
            <a:avLst/>
          </a:prstGeom>
          <a:noFill/>
        </p:spPr>
        <p:txBody>
          <a:bodyPr wrap="square" rtlCol="0">
            <a:spAutoFit/>
          </a:bodyPr>
          <a:lstStyle/>
          <a:p>
            <a:pPr algn="ctr"/>
            <a:r>
              <a:rPr lang="en-US" sz="2000" dirty="0"/>
              <a:t>Microsoft PowerPoint is a presentation program, created by Robert Gaskins and Dennis Austin at a software company named Forethought, Inc. This was Microsoft's first significant acquisition, and Microsoft set up a new business unit for PowerPoint in Silicon Valley where Forethought had been located.</a:t>
            </a:r>
          </a:p>
        </p:txBody>
      </p:sp>
      <p:sp>
        <p:nvSpPr>
          <p:cNvPr id="46" name="Freeform 413"/>
          <p:cNvSpPr>
            <a:spLocks noEditPoints="1"/>
          </p:cNvSpPr>
          <p:nvPr/>
        </p:nvSpPr>
        <p:spPr bwMode="auto">
          <a:xfrm>
            <a:off x="5855286" y="3461650"/>
            <a:ext cx="639110" cy="588947"/>
          </a:xfrm>
          <a:custGeom>
            <a:avLst/>
            <a:gdLst>
              <a:gd name="T0" fmla="*/ 427 w 434"/>
              <a:gd name="T1" fmla="*/ 74 h 400"/>
              <a:gd name="T2" fmla="*/ 409 w 434"/>
              <a:gd name="T3" fmla="*/ 67 h 400"/>
              <a:gd name="T4" fmla="*/ 334 w 434"/>
              <a:gd name="T5" fmla="*/ 67 h 400"/>
              <a:gd name="T6" fmla="*/ 334 w 434"/>
              <a:gd name="T7" fmla="*/ 42 h 400"/>
              <a:gd name="T8" fmla="*/ 321 w 434"/>
              <a:gd name="T9" fmla="*/ 12 h 400"/>
              <a:gd name="T10" fmla="*/ 292 w 434"/>
              <a:gd name="T11" fmla="*/ 0 h 400"/>
              <a:gd name="T12" fmla="*/ 142 w 434"/>
              <a:gd name="T13" fmla="*/ 0 h 400"/>
              <a:gd name="T14" fmla="*/ 112 w 434"/>
              <a:gd name="T15" fmla="*/ 12 h 400"/>
              <a:gd name="T16" fmla="*/ 100 w 434"/>
              <a:gd name="T17" fmla="*/ 42 h 400"/>
              <a:gd name="T18" fmla="*/ 100 w 434"/>
              <a:gd name="T19" fmla="*/ 67 h 400"/>
              <a:gd name="T20" fmla="*/ 25 w 434"/>
              <a:gd name="T21" fmla="*/ 67 h 400"/>
              <a:gd name="T22" fmla="*/ 7 w 434"/>
              <a:gd name="T23" fmla="*/ 74 h 400"/>
              <a:gd name="T24" fmla="*/ 0 w 434"/>
              <a:gd name="T25" fmla="*/ 92 h 400"/>
              <a:gd name="T26" fmla="*/ 0 w 434"/>
              <a:gd name="T27" fmla="*/ 125 h 400"/>
              <a:gd name="T28" fmla="*/ 11 w 434"/>
              <a:gd name="T29" fmla="*/ 162 h 400"/>
              <a:gd name="T30" fmla="*/ 40 w 434"/>
              <a:gd name="T31" fmla="*/ 196 h 400"/>
              <a:gd name="T32" fmla="*/ 85 w 434"/>
              <a:gd name="T33" fmla="*/ 222 h 400"/>
              <a:gd name="T34" fmla="*/ 141 w 434"/>
              <a:gd name="T35" fmla="*/ 233 h 400"/>
              <a:gd name="T36" fmla="*/ 166 w 434"/>
              <a:gd name="T37" fmla="*/ 258 h 400"/>
              <a:gd name="T38" fmla="*/ 180 w 434"/>
              <a:gd name="T39" fmla="*/ 277 h 400"/>
              <a:gd name="T40" fmla="*/ 184 w 434"/>
              <a:gd name="T41" fmla="*/ 300 h 400"/>
              <a:gd name="T42" fmla="*/ 176 w 434"/>
              <a:gd name="T43" fmla="*/ 324 h 400"/>
              <a:gd name="T44" fmla="*/ 150 w 434"/>
              <a:gd name="T45" fmla="*/ 334 h 400"/>
              <a:gd name="T46" fmla="*/ 115 w 434"/>
              <a:gd name="T47" fmla="*/ 346 h 400"/>
              <a:gd name="T48" fmla="*/ 100 w 434"/>
              <a:gd name="T49" fmla="*/ 375 h 400"/>
              <a:gd name="T50" fmla="*/ 100 w 434"/>
              <a:gd name="T51" fmla="*/ 392 h 400"/>
              <a:gd name="T52" fmla="*/ 102 w 434"/>
              <a:gd name="T53" fmla="*/ 398 h 400"/>
              <a:gd name="T54" fmla="*/ 108 w 434"/>
              <a:gd name="T55" fmla="*/ 400 h 400"/>
              <a:gd name="T56" fmla="*/ 325 w 434"/>
              <a:gd name="T57" fmla="*/ 400 h 400"/>
              <a:gd name="T58" fmla="*/ 331 w 434"/>
              <a:gd name="T59" fmla="*/ 398 h 400"/>
              <a:gd name="T60" fmla="*/ 334 w 434"/>
              <a:gd name="T61" fmla="*/ 392 h 400"/>
              <a:gd name="T62" fmla="*/ 334 w 434"/>
              <a:gd name="T63" fmla="*/ 375 h 400"/>
              <a:gd name="T64" fmla="*/ 318 w 434"/>
              <a:gd name="T65" fmla="*/ 346 h 400"/>
              <a:gd name="T66" fmla="*/ 284 w 434"/>
              <a:gd name="T67" fmla="*/ 334 h 400"/>
              <a:gd name="T68" fmla="*/ 258 w 434"/>
              <a:gd name="T69" fmla="*/ 324 h 400"/>
              <a:gd name="T70" fmla="*/ 250 w 434"/>
              <a:gd name="T71" fmla="*/ 300 h 400"/>
              <a:gd name="T72" fmla="*/ 254 w 434"/>
              <a:gd name="T73" fmla="*/ 277 h 400"/>
              <a:gd name="T74" fmla="*/ 268 w 434"/>
              <a:gd name="T75" fmla="*/ 258 h 400"/>
              <a:gd name="T76" fmla="*/ 293 w 434"/>
              <a:gd name="T77" fmla="*/ 233 h 400"/>
              <a:gd name="T78" fmla="*/ 349 w 434"/>
              <a:gd name="T79" fmla="*/ 222 h 400"/>
              <a:gd name="T80" fmla="*/ 394 w 434"/>
              <a:gd name="T81" fmla="*/ 196 h 400"/>
              <a:gd name="T82" fmla="*/ 423 w 434"/>
              <a:gd name="T83" fmla="*/ 162 h 400"/>
              <a:gd name="T84" fmla="*/ 434 w 434"/>
              <a:gd name="T85" fmla="*/ 125 h 400"/>
              <a:gd name="T86" fmla="*/ 434 w 434"/>
              <a:gd name="T87" fmla="*/ 92 h 400"/>
              <a:gd name="T88" fmla="*/ 427 w 434"/>
              <a:gd name="T89" fmla="*/ 74 h 400"/>
              <a:gd name="T90" fmla="*/ 58 w 434"/>
              <a:gd name="T91" fmla="*/ 167 h 400"/>
              <a:gd name="T92" fmla="*/ 33 w 434"/>
              <a:gd name="T93" fmla="*/ 125 h 400"/>
              <a:gd name="T94" fmla="*/ 33 w 434"/>
              <a:gd name="T95" fmla="*/ 100 h 400"/>
              <a:gd name="T96" fmla="*/ 100 w 434"/>
              <a:gd name="T97" fmla="*/ 100 h 400"/>
              <a:gd name="T98" fmla="*/ 119 w 434"/>
              <a:gd name="T99" fmla="*/ 197 h 400"/>
              <a:gd name="T100" fmla="*/ 58 w 434"/>
              <a:gd name="T101" fmla="*/ 167 h 400"/>
              <a:gd name="T102" fmla="*/ 400 w 434"/>
              <a:gd name="T103" fmla="*/ 125 h 400"/>
              <a:gd name="T104" fmla="*/ 376 w 434"/>
              <a:gd name="T105" fmla="*/ 167 h 400"/>
              <a:gd name="T106" fmla="*/ 314 w 434"/>
              <a:gd name="T107" fmla="*/ 197 h 400"/>
              <a:gd name="T108" fmla="*/ 334 w 434"/>
              <a:gd name="T109" fmla="*/ 100 h 400"/>
              <a:gd name="T110" fmla="*/ 400 w 434"/>
              <a:gd name="T111" fmla="*/ 100 h 400"/>
              <a:gd name="T112" fmla="*/ 400 w 434"/>
              <a:gd name="T113" fmla="*/ 125 h 400"/>
              <a:gd name="T114" fmla="*/ 400 w 434"/>
              <a:gd name="T115" fmla="*/ 125 h 400"/>
              <a:gd name="T116" fmla="*/ 400 w 434"/>
              <a:gd name="T117" fmla="*/ 12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4" h="400">
                <a:moveTo>
                  <a:pt x="427" y="74"/>
                </a:moveTo>
                <a:cubicBezTo>
                  <a:pt x="422" y="69"/>
                  <a:pt x="416" y="67"/>
                  <a:pt x="409" y="67"/>
                </a:cubicBezTo>
                <a:cubicBezTo>
                  <a:pt x="334" y="67"/>
                  <a:pt x="334" y="67"/>
                  <a:pt x="334" y="67"/>
                </a:cubicBezTo>
                <a:cubicBezTo>
                  <a:pt x="334" y="42"/>
                  <a:pt x="334" y="42"/>
                  <a:pt x="334" y="42"/>
                </a:cubicBezTo>
                <a:cubicBezTo>
                  <a:pt x="334" y="30"/>
                  <a:pt x="330" y="20"/>
                  <a:pt x="321" y="12"/>
                </a:cubicBezTo>
                <a:cubicBezTo>
                  <a:pt x="313" y="4"/>
                  <a:pt x="303" y="0"/>
                  <a:pt x="292" y="0"/>
                </a:cubicBezTo>
                <a:cubicBezTo>
                  <a:pt x="142" y="0"/>
                  <a:pt x="142" y="0"/>
                  <a:pt x="142" y="0"/>
                </a:cubicBezTo>
                <a:cubicBezTo>
                  <a:pt x="130" y="0"/>
                  <a:pt x="121" y="4"/>
                  <a:pt x="112" y="12"/>
                </a:cubicBezTo>
                <a:cubicBezTo>
                  <a:pt x="104" y="20"/>
                  <a:pt x="100" y="30"/>
                  <a:pt x="100" y="42"/>
                </a:cubicBezTo>
                <a:cubicBezTo>
                  <a:pt x="100" y="67"/>
                  <a:pt x="100" y="67"/>
                  <a:pt x="100" y="67"/>
                </a:cubicBezTo>
                <a:cubicBezTo>
                  <a:pt x="25" y="67"/>
                  <a:pt x="25" y="67"/>
                  <a:pt x="25" y="67"/>
                </a:cubicBezTo>
                <a:cubicBezTo>
                  <a:pt x="18" y="67"/>
                  <a:pt x="12" y="69"/>
                  <a:pt x="7" y="74"/>
                </a:cubicBezTo>
                <a:cubicBezTo>
                  <a:pt x="2" y="79"/>
                  <a:pt x="0" y="85"/>
                  <a:pt x="0" y="92"/>
                </a:cubicBezTo>
                <a:cubicBezTo>
                  <a:pt x="0" y="125"/>
                  <a:pt x="0" y="125"/>
                  <a:pt x="0" y="125"/>
                </a:cubicBezTo>
                <a:cubicBezTo>
                  <a:pt x="0" y="137"/>
                  <a:pt x="4" y="150"/>
                  <a:pt x="11" y="162"/>
                </a:cubicBezTo>
                <a:cubicBezTo>
                  <a:pt x="18" y="175"/>
                  <a:pt x="28" y="186"/>
                  <a:pt x="40" y="196"/>
                </a:cubicBezTo>
                <a:cubicBezTo>
                  <a:pt x="52" y="206"/>
                  <a:pt x="67" y="215"/>
                  <a:pt x="85" y="222"/>
                </a:cubicBezTo>
                <a:cubicBezTo>
                  <a:pt x="103" y="229"/>
                  <a:pt x="122" y="232"/>
                  <a:pt x="141" y="233"/>
                </a:cubicBezTo>
                <a:cubicBezTo>
                  <a:pt x="149" y="243"/>
                  <a:pt x="157" y="251"/>
                  <a:pt x="166" y="258"/>
                </a:cubicBezTo>
                <a:cubicBezTo>
                  <a:pt x="173" y="264"/>
                  <a:pt x="177" y="270"/>
                  <a:pt x="180" y="277"/>
                </a:cubicBezTo>
                <a:cubicBezTo>
                  <a:pt x="182" y="284"/>
                  <a:pt x="184" y="291"/>
                  <a:pt x="184" y="300"/>
                </a:cubicBezTo>
                <a:cubicBezTo>
                  <a:pt x="184" y="310"/>
                  <a:pt x="181" y="318"/>
                  <a:pt x="176" y="324"/>
                </a:cubicBezTo>
                <a:cubicBezTo>
                  <a:pt x="170" y="330"/>
                  <a:pt x="162" y="334"/>
                  <a:pt x="150" y="334"/>
                </a:cubicBezTo>
                <a:cubicBezTo>
                  <a:pt x="137" y="334"/>
                  <a:pt x="126" y="338"/>
                  <a:pt x="115" y="346"/>
                </a:cubicBezTo>
                <a:cubicBezTo>
                  <a:pt x="105" y="353"/>
                  <a:pt x="100" y="363"/>
                  <a:pt x="100" y="375"/>
                </a:cubicBezTo>
                <a:cubicBezTo>
                  <a:pt x="100" y="392"/>
                  <a:pt x="100" y="392"/>
                  <a:pt x="100" y="392"/>
                </a:cubicBezTo>
                <a:cubicBezTo>
                  <a:pt x="100" y="395"/>
                  <a:pt x="101" y="397"/>
                  <a:pt x="102" y="398"/>
                </a:cubicBezTo>
                <a:cubicBezTo>
                  <a:pt x="104" y="400"/>
                  <a:pt x="106" y="400"/>
                  <a:pt x="108" y="400"/>
                </a:cubicBezTo>
                <a:cubicBezTo>
                  <a:pt x="325" y="400"/>
                  <a:pt x="325" y="400"/>
                  <a:pt x="325" y="400"/>
                </a:cubicBezTo>
                <a:cubicBezTo>
                  <a:pt x="328" y="400"/>
                  <a:pt x="330" y="400"/>
                  <a:pt x="331" y="398"/>
                </a:cubicBezTo>
                <a:cubicBezTo>
                  <a:pt x="333" y="397"/>
                  <a:pt x="334" y="395"/>
                  <a:pt x="334" y="392"/>
                </a:cubicBezTo>
                <a:cubicBezTo>
                  <a:pt x="334" y="375"/>
                  <a:pt x="334" y="375"/>
                  <a:pt x="334" y="375"/>
                </a:cubicBezTo>
                <a:cubicBezTo>
                  <a:pt x="334" y="363"/>
                  <a:pt x="329" y="353"/>
                  <a:pt x="318" y="346"/>
                </a:cubicBezTo>
                <a:cubicBezTo>
                  <a:pt x="308" y="338"/>
                  <a:pt x="297" y="334"/>
                  <a:pt x="284" y="334"/>
                </a:cubicBezTo>
                <a:cubicBezTo>
                  <a:pt x="272" y="334"/>
                  <a:pt x="264" y="330"/>
                  <a:pt x="258" y="324"/>
                </a:cubicBezTo>
                <a:cubicBezTo>
                  <a:pt x="253" y="318"/>
                  <a:pt x="250" y="310"/>
                  <a:pt x="250" y="300"/>
                </a:cubicBezTo>
                <a:cubicBezTo>
                  <a:pt x="250" y="291"/>
                  <a:pt x="252" y="284"/>
                  <a:pt x="254" y="277"/>
                </a:cubicBezTo>
                <a:cubicBezTo>
                  <a:pt x="257" y="270"/>
                  <a:pt x="261" y="264"/>
                  <a:pt x="268" y="258"/>
                </a:cubicBezTo>
                <a:cubicBezTo>
                  <a:pt x="277" y="251"/>
                  <a:pt x="285" y="243"/>
                  <a:pt x="293" y="233"/>
                </a:cubicBezTo>
                <a:cubicBezTo>
                  <a:pt x="312" y="232"/>
                  <a:pt x="331" y="229"/>
                  <a:pt x="349" y="222"/>
                </a:cubicBezTo>
                <a:cubicBezTo>
                  <a:pt x="367" y="215"/>
                  <a:pt x="382" y="206"/>
                  <a:pt x="394" y="196"/>
                </a:cubicBezTo>
                <a:cubicBezTo>
                  <a:pt x="406" y="186"/>
                  <a:pt x="416" y="175"/>
                  <a:pt x="423" y="162"/>
                </a:cubicBezTo>
                <a:cubicBezTo>
                  <a:pt x="430" y="150"/>
                  <a:pt x="434" y="137"/>
                  <a:pt x="434" y="125"/>
                </a:cubicBezTo>
                <a:cubicBezTo>
                  <a:pt x="434" y="92"/>
                  <a:pt x="434" y="92"/>
                  <a:pt x="434" y="92"/>
                </a:cubicBezTo>
                <a:cubicBezTo>
                  <a:pt x="434" y="85"/>
                  <a:pt x="431" y="79"/>
                  <a:pt x="427" y="74"/>
                </a:cubicBezTo>
                <a:close/>
                <a:moveTo>
                  <a:pt x="58" y="167"/>
                </a:moveTo>
                <a:cubicBezTo>
                  <a:pt x="42" y="153"/>
                  <a:pt x="33" y="139"/>
                  <a:pt x="33" y="125"/>
                </a:cubicBezTo>
                <a:cubicBezTo>
                  <a:pt x="33" y="100"/>
                  <a:pt x="33" y="100"/>
                  <a:pt x="33" y="100"/>
                </a:cubicBezTo>
                <a:cubicBezTo>
                  <a:pt x="100" y="100"/>
                  <a:pt x="100" y="100"/>
                  <a:pt x="100" y="100"/>
                </a:cubicBezTo>
                <a:cubicBezTo>
                  <a:pt x="100" y="136"/>
                  <a:pt x="107" y="169"/>
                  <a:pt x="119" y="197"/>
                </a:cubicBezTo>
                <a:cubicBezTo>
                  <a:pt x="95" y="192"/>
                  <a:pt x="74" y="182"/>
                  <a:pt x="58" y="167"/>
                </a:cubicBezTo>
                <a:close/>
                <a:moveTo>
                  <a:pt x="400" y="125"/>
                </a:moveTo>
                <a:cubicBezTo>
                  <a:pt x="400" y="139"/>
                  <a:pt x="392" y="153"/>
                  <a:pt x="376" y="167"/>
                </a:cubicBezTo>
                <a:cubicBezTo>
                  <a:pt x="359" y="182"/>
                  <a:pt x="339" y="192"/>
                  <a:pt x="314" y="197"/>
                </a:cubicBezTo>
                <a:cubicBezTo>
                  <a:pt x="327" y="169"/>
                  <a:pt x="334" y="136"/>
                  <a:pt x="334" y="100"/>
                </a:cubicBezTo>
                <a:cubicBezTo>
                  <a:pt x="400" y="100"/>
                  <a:pt x="400" y="100"/>
                  <a:pt x="400" y="100"/>
                </a:cubicBezTo>
                <a:lnTo>
                  <a:pt x="400" y="125"/>
                </a:lnTo>
                <a:close/>
                <a:moveTo>
                  <a:pt x="400" y="125"/>
                </a:moveTo>
                <a:cubicBezTo>
                  <a:pt x="400" y="125"/>
                  <a:pt x="400" y="125"/>
                  <a:pt x="400" y="12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215"/>
          <p:cNvSpPr>
            <a:spLocks noEditPoints="1"/>
          </p:cNvSpPr>
          <p:nvPr/>
        </p:nvSpPr>
        <p:spPr bwMode="auto">
          <a:xfrm>
            <a:off x="5886460" y="5927208"/>
            <a:ext cx="576762" cy="576193"/>
          </a:xfrm>
          <a:custGeom>
            <a:avLst/>
            <a:gdLst>
              <a:gd name="T0" fmla="*/ 349 w 425"/>
              <a:gd name="T1" fmla="*/ 205 h 425"/>
              <a:gd name="T2" fmla="*/ 242 w 425"/>
              <a:gd name="T3" fmla="*/ 206 h 425"/>
              <a:gd name="T4" fmla="*/ 242 w 425"/>
              <a:gd name="T5" fmla="*/ 129 h 425"/>
              <a:gd name="T6" fmla="*/ 167 w 425"/>
              <a:gd name="T7" fmla="*/ 22 h 425"/>
              <a:gd name="T8" fmla="*/ 60 w 425"/>
              <a:gd name="T9" fmla="*/ 22 h 425"/>
              <a:gd name="T10" fmla="*/ 0 w 425"/>
              <a:gd name="T11" fmla="*/ 113 h 425"/>
              <a:gd name="T12" fmla="*/ 76 w 425"/>
              <a:gd name="T13" fmla="*/ 220 h 425"/>
              <a:gd name="T14" fmla="*/ 184 w 425"/>
              <a:gd name="T15" fmla="*/ 219 h 425"/>
              <a:gd name="T16" fmla="*/ 184 w 425"/>
              <a:gd name="T17" fmla="*/ 296 h 425"/>
              <a:gd name="T18" fmla="*/ 259 w 425"/>
              <a:gd name="T19" fmla="*/ 403 h 425"/>
              <a:gd name="T20" fmla="*/ 365 w 425"/>
              <a:gd name="T21" fmla="*/ 404 h 425"/>
              <a:gd name="T22" fmla="*/ 425 w 425"/>
              <a:gd name="T23" fmla="*/ 313 h 425"/>
              <a:gd name="T24" fmla="*/ 184 w 425"/>
              <a:gd name="T25" fmla="*/ 148 h 425"/>
              <a:gd name="T26" fmla="*/ 173 w 425"/>
              <a:gd name="T27" fmla="*/ 138 h 425"/>
              <a:gd name="T28" fmla="*/ 162 w 425"/>
              <a:gd name="T29" fmla="*/ 130 h 425"/>
              <a:gd name="T30" fmla="*/ 137 w 425"/>
              <a:gd name="T31" fmla="*/ 137 h 425"/>
              <a:gd name="T32" fmla="*/ 130 w 425"/>
              <a:gd name="T33" fmla="*/ 162 h 425"/>
              <a:gd name="T34" fmla="*/ 138 w 425"/>
              <a:gd name="T35" fmla="*/ 173 h 425"/>
              <a:gd name="T36" fmla="*/ 148 w 425"/>
              <a:gd name="T37" fmla="*/ 184 h 425"/>
              <a:gd name="T38" fmla="*/ 112 w 425"/>
              <a:gd name="T39" fmla="*/ 185 h 425"/>
              <a:gd name="T40" fmla="*/ 50 w 425"/>
              <a:gd name="T41" fmla="*/ 113 h 425"/>
              <a:gd name="T42" fmla="*/ 96 w 425"/>
              <a:gd name="T43" fmla="*/ 57 h 425"/>
              <a:gd name="T44" fmla="*/ 131 w 425"/>
              <a:gd name="T45" fmla="*/ 57 h 425"/>
              <a:gd name="T46" fmla="*/ 192 w 425"/>
              <a:gd name="T47" fmla="*/ 129 h 425"/>
              <a:gd name="T48" fmla="*/ 368 w 425"/>
              <a:gd name="T49" fmla="*/ 330 h 425"/>
              <a:gd name="T50" fmla="*/ 312 w 425"/>
              <a:gd name="T51" fmla="*/ 375 h 425"/>
              <a:gd name="T52" fmla="*/ 241 w 425"/>
              <a:gd name="T53" fmla="*/ 314 h 425"/>
              <a:gd name="T54" fmla="*/ 242 w 425"/>
              <a:gd name="T55" fmla="*/ 277 h 425"/>
              <a:gd name="T56" fmla="*/ 252 w 425"/>
              <a:gd name="T57" fmla="*/ 288 h 425"/>
              <a:gd name="T58" fmla="*/ 264 w 425"/>
              <a:gd name="T59" fmla="*/ 295 h 425"/>
              <a:gd name="T60" fmla="*/ 289 w 425"/>
              <a:gd name="T61" fmla="*/ 289 h 425"/>
              <a:gd name="T62" fmla="*/ 295 w 425"/>
              <a:gd name="T63" fmla="*/ 264 h 425"/>
              <a:gd name="T64" fmla="*/ 288 w 425"/>
              <a:gd name="T65" fmla="*/ 252 h 425"/>
              <a:gd name="T66" fmla="*/ 277 w 425"/>
              <a:gd name="T67" fmla="*/ 242 h 425"/>
              <a:gd name="T68" fmla="*/ 314 w 425"/>
              <a:gd name="T69" fmla="*/ 241 h 425"/>
              <a:gd name="T70" fmla="*/ 375 w 425"/>
              <a:gd name="T71" fmla="*/ 313 h 425"/>
              <a:gd name="T72" fmla="*/ 368 w 425"/>
              <a:gd name="T73" fmla="*/ 33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5" h="425">
                <a:moveTo>
                  <a:pt x="404" y="260"/>
                </a:moveTo>
                <a:cubicBezTo>
                  <a:pt x="349" y="205"/>
                  <a:pt x="349" y="205"/>
                  <a:pt x="349" y="205"/>
                </a:cubicBezTo>
                <a:cubicBezTo>
                  <a:pt x="335" y="191"/>
                  <a:pt x="317" y="184"/>
                  <a:pt x="296" y="184"/>
                </a:cubicBezTo>
                <a:cubicBezTo>
                  <a:pt x="275" y="184"/>
                  <a:pt x="257" y="191"/>
                  <a:pt x="242" y="206"/>
                </a:cubicBezTo>
                <a:cubicBezTo>
                  <a:pt x="219" y="184"/>
                  <a:pt x="219" y="184"/>
                  <a:pt x="219" y="184"/>
                </a:cubicBezTo>
                <a:cubicBezTo>
                  <a:pt x="234" y="169"/>
                  <a:pt x="242" y="150"/>
                  <a:pt x="242" y="129"/>
                </a:cubicBezTo>
                <a:cubicBezTo>
                  <a:pt x="242" y="108"/>
                  <a:pt x="235" y="91"/>
                  <a:pt x="220" y="76"/>
                </a:cubicBezTo>
                <a:cubicBezTo>
                  <a:pt x="167" y="22"/>
                  <a:pt x="167" y="22"/>
                  <a:pt x="167" y="22"/>
                </a:cubicBezTo>
                <a:cubicBezTo>
                  <a:pt x="152" y="7"/>
                  <a:pt x="134" y="0"/>
                  <a:pt x="113" y="0"/>
                </a:cubicBezTo>
                <a:cubicBezTo>
                  <a:pt x="93" y="0"/>
                  <a:pt x="75" y="7"/>
                  <a:pt x="60" y="22"/>
                </a:cubicBezTo>
                <a:cubicBezTo>
                  <a:pt x="22" y="60"/>
                  <a:pt x="22" y="60"/>
                  <a:pt x="22" y="60"/>
                </a:cubicBezTo>
                <a:cubicBezTo>
                  <a:pt x="7" y="74"/>
                  <a:pt x="0" y="92"/>
                  <a:pt x="0" y="113"/>
                </a:cubicBezTo>
                <a:cubicBezTo>
                  <a:pt x="0" y="133"/>
                  <a:pt x="7" y="151"/>
                  <a:pt x="22" y="166"/>
                </a:cubicBezTo>
                <a:cubicBezTo>
                  <a:pt x="76" y="220"/>
                  <a:pt x="76" y="220"/>
                  <a:pt x="76" y="220"/>
                </a:cubicBezTo>
                <a:cubicBezTo>
                  <a:pt x="91" y="235"/>
                  <a:pt x="108" y="242"/>
                  <a:pt x="129" y="242"/>
                </a:cubicBezTo>
                <a:cubicBezTo>
                  <a:pt x="151" y="242"/>
                  <a:pt x="169" y="234"/>
                  <a:pt x="184" y="219"/>
                </a:cubicBezTo>
                <a:cubicBezTo>
                  <a:pt x="206" y="242"/>
                  <a:pt x="206" y="242"/>
                  <a:pt x="206" y="242"/>
                </a:cubicBezTo>
                <a:cubicBezTo>
                  <a:pt x="191" y="257"/>
                  <a:pt x="184" y="275"/>
                  <a:pt x="184" y="296"/>
                </a:cubicBezTo>
                <a:cubicBezTo>
                  <a:pt x="184" y="317"/>
                  <a:pt x="191" y="335"/>
                  <a:pt x="205" y="349"/>
                </a:cubicBezTo>
                <a:cubicBezTo>
                  <a:pt x="259" y="403"/>
                  <a:pt x="259" y="403"/>
                  <a:pt x="259" y="403"/>
                </a:cubicBezTo>
                <a:cubicBezTo>
                  <a:pt x="273" y="418"/>
                  <a:pt x="291" y="425"/>
                  <a:pt x="312" y="425"/>
                </a:cubicBezTo>
                <a:cubicBezTo>
                  <a:pt x="333" y="425"/>
                  <a:pt x="351" y="418"/>
                  <a:pt x="365" y="404"/>
                </a:cubicBezTo>
                <a:cubicBezTo>
                  <a:pt x="403" y="366"/>
                  <a:pt x="403" y="366"/>
                  <a:pt x="403" y="366"/>
                </a:cubicBezTo>
                <a:cubicBezTo>
                  <a:pt x="418" y="351"/>
                  <a:pt x="425" y="334"/>
                  <a:pt x="425" y="313"/>
                </a:cubicBezTo>
                <a:cubicBezTo>
                  <a:pt x="425" y="292"/>
                  <a:pt x="418" y="274"/>
                  <a:pt x="404" y="260"/>
                </a:cubicBezTo>
                <a:close/>
                <a:moveTo>
                  <a:pt x="184" y="148"/>
                </a:moveTo>
                <a:cubicBezTo>
                  <a:pt x="183" y="148"/>
                  <a:pt x="181" y="146"/>
                  <a:pt x="179" y="143"/>
                </a:cubicBezTo>
                <a:cubicBezTo>
                  <a:pt x="176" y="140"/>
                  <a:pt x="174" y="138"/>
                  <a:pt x="173" y="138"/>
                </a:cubicBezTo>
                <a:cubicBezTo>
                  <a:pt x="172" y="137"/>
                  <a:pt x="170" y="135"/>
                  <a:pt x="168" y="134"/>
                </a:cubicBezTo>
                <a:cubicBezTo>
                  <a:pt x="166" y="132"/>
                  <a:pt x="164" y="131"/>
                  <a:pt x="162" y="130"/>
                </a:cubicBezTo>
                <a:cubicBezTo>
                  <a:pt x="159" y="130"/>
                  <a:pt x="157" y="129"/>
                  <a:pt x="154" y="129"/>
                </a:cubicBezTo>
                <a:cubicBezTo>
                  <a:pt x="147" y="129"/>
                  <a:pt x="141" y="132"/>
                  <a:pt x="137" y="137"/>
                </a:cubicBezTo>
                <a:cubicBezTo>
                  <a:pt x="132" y="141"/>
                  <a:pt x="129" y="147"/>
                  <a:pt x="129" y="154"/>
                </a:cubicBezTo>
                <a:cubicBezTo>
                  <a:pt x="129" y="157"/>
                  <a:pt x="130" y="159"/>
                  <a:pt x="130" y="162"/>
                </a:cubicBezTo>
                <a:cubicBezTo>
                  <a:pt x="131" y="164"/>
                  <a:pt x="132" y="166"/>
                  <a:pt x="134" y="168"/>
                </a:cubicBezTo>
                <a:cubicBezTo>
                  <a:pt x="135" y="170"/>
                  <a:pt x="137" y="172"/>
                  <a:pt x="138" y="173"/>
                </a:cubicBezTo>
                <a:cubicBezTo>
                  <a:pt x="138" y="174"/>
                  <a:pt x="140" y="176"/>
                  <a:pt x="143" y="179"/>
                </a:cubicBezTo>
                <a:cubicBezTo>
                  <a:pt x="146" y="181"/>
                  <a:pt x="148" y="183"/>
                  <a:pt x="148" y="184"/>
                </a:cubicBezTo>
                <a:cubicBezTo>
                  <a:pt x="143" y="189"/>
                  <a:pt x="137" y="192"/>
                  <a:pt x="129" y="192"/>
                </a:cubicBezTo>
                <a:cubicBezTo>
                  <a:pt x="122" y="192"/>
                  <a:pt x="116" y="189"/>
                  <a:pt x="112" y="185"/>
                </a:cubicBezTo>
                <a:cubicBezTo>
                  <a:pt x="57" y="130"/>
                  <a:pt x="57" y="130"/>
                  <a:pt x="57" y="130"/>
                </a:cubicBezTo>
                <a:cubicBezTo>
                  <a:pt x="53" y="125"/>
                  <a:pt x="50" y="120"/>
                  <a:pt x="50" y="113"/>
                </a:cubicBezTo>
                <a:cubicBezTo>
                  <a:pt x="50" y="106"/>
                  <a:pt x="52" y="100"/>
                  <a:pt x="57" y="95"/>
                </a:cubicBezTo>
                <a:cubicBezTo>
                  <a:pt x="96" y="57"/>
                  <a:pt x="96" y="57"/>
                  <a:pt x="96" y="57"/>
                </a:cubicBezTo>
                <a:cubicBezTo>
                  <a:pt x="101" y="52"/>
                  <a:pt x="107" y="50"/>
                  <a:pt x="113" y="50"/>
                </a:cubicBezTo>
                <a:cubicBezTo>
                  <a:pt x="120" y="50"/>
                  <a:pt x="126" y="52"/>
                  <a:pt x="131" y="57"/>
                </a:cubicBezTo>
                <a:cubicBezTo>
                  <a:pt x="185" y="111"/>
                  <a:pt x="185" y="111"/>
                  <a:pt x="185" y="111"/>
                </a:cubicBezTo>
                <a:cubicBezTo>
                  <a:pt x="190" y="116"/>
                  <a:pt x="192" y="122"/>
                  <a:pt x="192" y="129"/>
                </a:cubicBezTo>
                <a:cubicBezTo>
                  <a:pt x="192" y="136"/>
                  <a:pt x="189" y="143"/>
                  <a:pt x="184" y="148"/>
                </a:cubicBezTo>
                <a:close/>
                <a:moveTo>
                  <a:pt x="368" y="330"/>
                </a:moveTo>
                <a:cubicBezTo>
                  <a:pt x="330" y="368"/>
                  <a:pt x="330" y="368"/>
                  <a:pt x="330" y="368"/>
                </a:cubicBezTo>
                <a:cubicBezTo>
                  <a:pt x="325" y="373"/>
                  <a:pt x="319" y="375"/>
                  <a:pt x="312" y="375"/>
                </a:cubicBezTo>
                <a:cubicBezTo>
                  <a:pt x="305" y="375"/>
                  <a:pt x="299" y="373"/>
                  <a:pt x="294" y="368"/>
                </a:cubicBezTo>
                <a:cubicBezTo>
                  <a:pt x="241" y="314"/>
                  <a:pt x="241" y="314"/>
                  <a:pt x="241" y="314"/>
                </a:cubicBezTo>
                <a:cubicBezTo>
                  <a:pt x="236" y="309"/>
                  <a:pt x="233" y="303"/>
                  <a:pt x="233" y="296"/>
                </a:cubicBezTo>
                <a:cubicBezTo>
                  <a:pt x="233" y="289"/>
                  <a:pt x="236" y="283"/>
                  <a:pt x="242" y="277"/>
                </a:cubicBezTo>
                <a:cubicBezTo>
                  <a:pt x="242" y="278"/>
                  <a:pt x="244" y="280"/>
                  <a:pt x="247" y="282"/>
                </a:cubicBezTo>
                <a:cubicBezTo>
                  <a:pt x="249" y="285"/>
                  <a:pt x="251" y="287"/>
                  <a:pt x="252" y="288"/>
                </a:cubicBezTo>
                <a:cubicBezTo>
                  <a:pt x="253" y="289"/>
                  <a:pt x="255" y="290"/>
                  <a:pt x="257" y="292"/>
                </a:cubicBezTo>
                <a:cubicBezTo>
                  <a:pt x="260" y="294"/>
                  <a:pt x="262" y="295"/>
                  <a:pt x="264" y="295"/>
                </a:cubicBezTo>
                <a:cubicBezTo>
                  <a:pt x="266" y="296"/>
                  <a:pt x="269" y="296"/>
                  <a:pt x="271" y="296"/>
                </a:cubicBezTo>
                <a:cubicBezTo>
                  <a:pt x="278" y="296"/>
                  <a:pt x="284" y="294"/>
                  <a:pt x="289" y="289"/>
                </a:cubicBezTo>
                <a:cubicBezTo>
                  <a:pt x="294" y="284"/>
                  <a:pt x="296" y="278"/>
                  <a:pt x="296" y="271"/>
                </a:cubicBezTo>
                <a:cubicBezTo>
                  <a:pt x="296" y="269"/>
                  <a:pt x="296" y="266"/>
                  <a:pt x="295" y="264"/>
                </a:cubicBezTo>
                <a:cubicBezTo>
                  <a:pt x="295" y="262"/>
                  <a:pt x="294" y="260"/>
                  <a:pt x="292" y="257"/>
                </a:cubicBezTo>
                <a:cubicBezTo>
                  <a:pt x="290" y="255"/>
                  <a:pt x="289" y="253"/>
                  <a:pt x="288" y="252"/>
                </a:cubicBezTo>
                <a:cubicBezTo>
                  <a:pt x="287" y="251"/>
                  <a:pt x="285" y="249"/>
                  <a:pt x="282" y="247"/>
                </a:cubicBezTo>
                <a:cubicBezTo>
                  <a:pt x="280" y="244"/>
                  <a:pt x="278" y="242"/>
                  <a:pt x="277" y="242"/>
                </a:cubicBezTo>
                <a:cubicBezTo>
                  <a:pt x="283" y="236"/>
                  <a:pt x="289" y="234"/>
                  <a:pt x="296" y="234"/>
                </a:cubicBezTo>
                <a:cubicBezTo>
                  <a:pt x="303" y="234"/>
                  <a:pt x="309" y="236"/>
                  <a:pt x="314" y="241"/>
                </a:cubicBezTo>
                <a:cubicBezTo>
                  <a:pt x="368" y="295"/>
                  <a:pt x="368" y="295"/>
                  <a:pt x="368" y="295"/>
                </a:cubicBezTo>
                <a:cubicBezTo>
                  <a:pt x="373" y="300"/>
                  <a:pt x="375" y="306"/>
                  <a:pt x="375" y="313"/>
                </a:cubicBezTo>
                <a:cubicBezTo>
                  <a:pt x="375" y="320"/>
                  <a:pt x="373" y="325"/>
                  <a:pt x="368" y="330"/>
                </a:cubicBezTo>
                <a:close/>
                <a:moveTo>
                  <a:pt x="368" y="330"/>
                </a:moveTo>
                <a:cubicBezTo>
                  <a:pt x="368" y="330"/>
                  <a:pt x="368" y="330"/>
                  <a:pt x="368" y="33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8" name="Group 47"/>
          <p:cNvGrpSpPr/>
          <p:nvPr/>
        </p:nvGrpSpPr>
        <p:grpSpPr>
          <a:xfrm>
            <a:off x="11791586" y="3404910"/>
            <a:ext cx="766166" cy="702426"/>
            <a:chOff x="13435013" y="8185150"/>
            <a:chExt cx="1889126" cy="1731963"/>
          </a:xfrm>
          <a:solidFill>
            <a:schemeClr val="bg1"/>
          </a:solidFill>
        </p:grpSpPr>
        <p:sp>
          <p:nvSpPr>
            <p:cNvPr id="49" name="Freeform 141"/>
            <p:cNvSpPr>
              <a:spLocks noEditPoints="1"/>
            </p:cNvSpPr>
            <p:nvPr/>
          </p:nvSpPr>
          <p:spPr bwMode="auto">
            <a:xfrm>
              <a:off x="13435013" y="8421688"/>
              <a:ext cx="1260475" cy="1257300"/>
            </a:xfrm>
            <a:custGeom>
              <a:avLst/>
              <a:gdLst>
                <a:gd name="T0" fmla="*/ 302 w 334"/>
                <a:gd name="T1" fmla="*/ 255 h 333"/>
                <a:gd name="T2" fmla="*/ 287 w 334"/>
                <a:gd name="T3" fmla="*/ 205 h 333"/>
                <a:gd name="T4" fmla="*/ 332 w 334"/>
                <a:gd name="T5" fmla="*/ 196 h 333"/>
                <a:gd name="T6" fmla="*/ 334 w 334"/>
                <a:gd name="T7" fmla="*/ 143 h 333"/>
                <a:gd name="T8" fmla="*/ 327 w 334"/>
                <a:gd name="T9" fmla="*/ 135 h 333"/>
                <a:gd name="T10" fmla="*/ 279 w 334"/>
                <a:gd name="T11" fmla="*/ 108 h 333"/>
                <a:gd name="T12" fmla="*/ 302 w 334"/>
                <a:gd name="T13" fmla="*/ 78 h 333"/>
                <a:gd name="T14" fmla="*/ 266 w 334"/>
                <a:gd name="T15" fmla="*/ 31 h 333"/>
                <a:gd name="T16" fmla="*/ 255 w 334"/>
                <a:gd name="T17" fmla="*/ 31 h 333"/>
                <a:gd name="T18" fmla="*/ 205 w 334"/>
                <a:gd name="T19" fmla="*/ 46 h 333"/>
                <a:gd name="T20" fmla="*/ 196 w 334"/>
                <a:gd name="T21" fmla="*/ 2 h 333"/>
                <a:gd name="T22" fmla="*/ 143 w 334"/>
                <a:gd name="T23" fmla="*/ 0 h 333"/>
                <a:gd name="T24" fmla="*/ 129 w 334"/>
                <a:gd name="T25" fmla="*/ 46 h 333"/>
                <a:gd name="T26" fmla="*/ 79 w 334"/>
                <a:gd name="T27" fmla="*/ 31 h 333"/>
                <a:gd name="T28" fmla="*/ 53 w 334"/>
                <a:gd name="T29" fmla="*/ 44 h 333"/>
                <a:gd name="T30" fmla="*/ 29 w 334"/>
                <a:gd name="T31" fmla="*/ 73 h 333"/>
                <a:gd name="T32" fmla="*/ 55 w 334"/>
                <a:gd name="T33" fmla="*/ 108 h 333"/>
                <a:gd name="T34" fmla="*/ 6 w 334"/>
                <a:gd name="T35" fmla="*/ 134 h 333"/>
                <a:gd name="T36" fmla="*/ 0 w 334"/>
                <a:gd name="T37" fmla="*/ 142 h 333"/>
                <a:gd name="T38" fmla="*/ 2 w 334"/>
                <a:gd name="T39" fmla="*/ 195 h 333"/>
                <a:gd name="T40" fmla="*/ 46 w 334"/>
                <a:gd name="T41" fmla="*/ 204 h 333"/>
                <a:gd name="T42" fmla="*/ 43 w 334"/>
                <a:gd name="T43" fmla="*/ 241 h 333"/>
                <a:gd name="T44" fmla="*/ 30 w 334"/>
                <a:gd name="T45" fmla="*/ 260 h 333"/>
                <a:gd name="T46" fmla="*/ 73 w 334"/>
                <a:gd name="T47" fmla="*/ 304 h 333"/>
                <a:gd name="T48" fmla="*/ 109 w 334"/>
                <a:gd name="T49" fmla="*/ 279 h 333"/>
                <a:gd name="T50" fmla="*/ 135 w 334"/>
                <a:gd name="T51" fmla="*/ 327 h 333"/>
                <a:gd name="T52" fmla="*/ 143 w 334"/>
                <a:gd name="T53" fmla="*/ 333 h 333"/>
                <a:gd name="T54" fmla="*/ 199 w 334"/>
                <a:gd name="T55" fmla="*/ 327 h 333"/>
                <a:gd name="T56" fmla="*/ 225 w 334"/>
                <a:gd name="T57" fmla="*/ 279 h 333"/>
                <a:gd name="T58" fmla="*/ 260 w 334"/>
                <a:gd name="T59" fmla="*/ 304 h 333"/>
                <a:gd name="T60" fmla="*/ 302 w 334"/>
                <a:gd name="T61" fmla="*/ 265 h 333"/>
                <a:gd name="T62" fmla="*/ 214 w 334"/>
                <a:gd name="T63" fmla="*/ 214 h 333"/>
                <a:gd name="T64" fmla="*/ 120 w 334"/>
                <a:gd name="T65" fmla="*/ 214 h 333"/>
                <a:gd name="T66" fmla="*/ 120 w 334"/>
                <a:gd name="T67" fmla="*/ 119 h 333"/>
                <a:gd name="T68" fmla="*/ 214 w 334"/>
                <a:gd name="T69" fmla="*/ 119 h 333"/>
                <a:gd name="T70" fmla="*/ 214 w 334"/>
                <a:gd name="T71" fmla="*/ 214 h 333"/>
                <a:gd name="T72" fmla="*/ 214 w 334"/>
                <a:gd name="T73" fmla="*/ 21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4" h="333">
                  <a:moveTo>
                    <a:pt x="304" y="260"/>
                  </a:moveTo>
                  <a:cubicBezTo>
                    <a:pt x="304" y="258"/>
                    <a:pt x="304" y="257"/>
                    <a:pt x="302" y="255"/>
                  </a:cubicBezTo>
                  <a:cubicBezTo>
                    <a:pt x="293" y="243"/>
                    <a:pt x="285" y="233"/>
                    <a:pt x="279" y="225"/>
                  </a:cubicBezTo>
                  <a:cubicBezTo>
                    <a:pt x="283" y="218"/>
                    <a:pt x="285" y="211"/>
                    <a:pt x="287" y="205"/>
                  </a:cubicBezTo>
                  <a:cubicBezTo>
                    <a:pt x="328" y="199"/>
                    <a:pt x="328" y="199"/>
                    <a:pt x="328" y="199"/>
                  </a:cubicBezTo>
                  <a:cubicBezTo>
                    <a:pt x="329" y="199"/>
                    <a:pt x="331" y="198"/>
                    <a:pt x="332" y="196"/>
                  </a:cubicBezTo>
                  <a:cubicBezTo>
                    <a:pt x="333" y="194"/>
                    <a:pt x="334" y="193"/>
                    <a:pt x="334" y="191"/>
                  </a:cubicBezTo>
                  <a:cubicBezTo>
                    <a:pt x="334" y="143"/>
                    <a:pt x="334" y="143"/>
                    <a:pt x="334" y="143"/>
                  </a:cubicBezTo>
                  <a:cubicBezTo>
                    <a:pt x="334" y="141"/>
                    <a:pt x="333" y="139"/>
                    <a:pt x="332" y="138"/>
                  </a:cubicBezTo>
                  <a:cubicBezTo>
                    <a:pt x="331" y="136"/>
                    <a:pt x="329" y="135"/>
                    <a:pt x="327" y="135"/>
                  </a:cubicBezTo>
                  <a:cubicBezTo>
                    <a:pt x="288" y="129"/>
                    <a:pt x="288" y="129"/>
                    <a:pt x="288" y="129"/>
                  </a:cubicBezTo>
                  <a:cubicBezTo>
                    <a:pt x="286" y="123"/>
                    <a:pt x="283" y="116"/>
                    <a:pt x="279" y="108"/>
                  </a:cubicBezTo>
                  <a:cubicBezTo>
                    <a:pt x="282" y="104"/>
                    <a:pt x="285" y="98"/>
                    <a:pt x="291" y="92"/>
                  </a:cubicBezTo>
                  <a:cubicBezTo>
                    <a:pt x="296" y="85"/>
                    <a:pt x="300" y="81"/>
                    <a:pt x="302" y="78"/>
                  </a:cubicBezTo>
                  <a:cubicBezTo>
                    <a:pt x="303" y="76"/>
                    <a:pt x="303" y="74"/>
                    <a:pt x="303" y="73"/>
                  </a:cubicBezTo>
                  <a:cubicBezTo>
                    <a:pt x="303" y="68"/>
                    <a:pt x="291" y="54"/>
                    <a:pt x="266" y="31"/>
                  </a:cubicBezTo>
                  <a:cubicBezTo>
                    <a:pt x="264" y="30"/>
                    <a:pt x="262" y="29"/>
                    <a:pt x="260" y="29"/>
                  </a:cubicBezTo>
                  <a:cubicBezTo>
                    <a:pt x="258" y="29"/>
                    <a:pt x="257" y="30"/>
                    <a:pt x="255" y="31"/>
                  </a:cubicBezTo>
                  <a:cubicBezTo>
                    <a:pt x="224" y="54"/>
                    <a:pt x="224" y="54"/>
                    <a:pt x="224" y="54"/>
                  </a:cubicBezTo>
                  <a:cubicBezTo>
                    <a:pt x="217" y="50"/>
                    <a:pt x="211" y="48"/>
                    <a:pt x="205" y="46"/>
                  </a:cubicBezTo>
                  <a:cubicBezTo>
                    <a:pt x="199" y="6"/>
                    <a:pt x="199" y="6"/>
                    <a:pt x="199" y="6"/>
                  </a:cubicBezTo>
                  <a:cubicBezTo>
                    <a:pt x="199" y="4"/>
                    <a:pt x="198" y="3"/>
                    <a:pt x="196" y="2"/>
                  </a:cubicBezTo>
                  <a:cubicBezTo>
                    <a:pt x="195" y="0"/>
                    <a:pt x="193" y="0"/>
                    <a:pt x="191" y="0"/>
                  </a:cubicBezTo>
                  <a:cubicBezTo>
                    <a:pt x="143" y="0"/>
                    <a:pt x="143" y="0"/>
                    <a:pt x="143" y="0"/>
                  </a:cubicBezTo>
                  <a:cubicBezTo>
                    <a:pt x="139" y="0"/>
                    <a:pt x="136" y="2"/>
                    <a:pt x="135" y="6"/>
                  </a:cubicBezTo>
                  <a:cubicBezTo>
                    <a:pt x="133" y="14"/>
                    <a:pt x="131" y="27"/>
                    <a:pt x="129" y="46"/>
                  </a:cubicBezTo>
                  <a:cubicBezTo>
                    <a:pt x="121" y="48"/>
                    <a:pt x="115" y="51"/>
                    <a:pt x="109" y="54"/>
                  </a:cubicBezTo>
                  <a:cubicBezTo>
                    <a:pt x="79" y="31"/>
                    <a:pt x="79" y="31"/>
                    <a:pt x="79" y="31"/>
                  </a:cubicBezTo>
                  <a:cubicBezTo>
                    <a:pt x="77" y="30"/>
                    <a:pt x="75" y="29"/>
                    <a:pt x="73" y="29"/>
                  </a:cubicBezTo>
                  <a:cubicBezTo>
                    <a:pt x="70" y="29"/>
                    <a:pt x="63" y="34"/>
                    <a:pt x="53" y="44"/>
                  </a:cubicBezTo>
                  <a:cubicBezTo>
                    <a:pt x="42" y="55"/>
                    <a:pt x="35" y="62"/>
                    <a:pt x="31" y="68"/>
                  </a:cubicBezTo>
                  <a:cubicBezTo>
                    <a:pt x="30" y="69"/>
                    <a:pt x="29" y="71"/>
                    <a:pt x="29" y="73"/>
                  </a:cubicBezTo>
                  <a:cubicBezTo>
                    <a:pt x="29" y="74"/>
                    <a:pt x="30" y="76"/>
                    <a:pt x="31" y="78"/>
                  </a:cubicBezTo>
                  <a:cubicBezTo>
                    <a:pt x="41" y="90"/>
                    <a:pt x="49" y="100"/>
                    <a:pt x="55" y="108"/>
                  </a:cubicBezTo>
                  <a:cubicBezTo>
                    <a:pt x="51" y="115"/>
                    <a:pt x="48" y="122"/>
                    <a:pt x="46" y="128"/>
                  </a:cubicBezTo>
                  <a:cubicBezTo>
                    <a:pt x="6" y="134"/>
                    <a:pt x="6" y="134"/>
                    <a:pt x="6" y="134"/>
                  </a:cubicBezTo>
                  <a:cubicBezTo>
                    <a:pt x="4" y="134"/>
                    <a:pt x="3" y="135"/>
                    <a:pt x="2" y="137"/>
                  </a:cubicBezTo>
                  <a:cubicBezTo>
                    <a:pt x="1" y="138"/>
                    <a:pt x="0" y="140"/>
                    <a:pt x="0" y="142"/>
                  </a:cubicBezTo>
                  <a:cubicBezTo>
                    <a:pt x="0" y="190"/>
                    <a:pt x="0" y="190"/>
                    <a:pt x="0" y="190"/>
                  </a:cubicBezTo>
                  <a:cubicBezTo>
                    <a:pt x="0" y="192"/>
                    <a:pt x="1" y="194"/>
                    <a:pt x="2" y="195"/>
                  </a:cubicBezTo>
                  <a:cubicBezTo>
                    <a:pt x="3" y="197"/>
                    <a:pt x="5" y="198"/>
                    <a:pt x="6" y="198"/>
                  </a:cubicBezTo>
                  <a:cubicBezTo>
                    <a:pt x="46" y="204"/>
                    <a:pt x="46" y="204"/>
                    <a:pt x="46" y="204"/>
                  </a:cubicBezTo>
                  <a:cubicBezTo>
                    <a:pt x="48" y="211"/>
                    <a:pt x="51" y="218"/>
                    <a:pt x="55" y="225"/>
                  </a:cubicBezTo>
                  <a:cubicBezTo>
                    <a:pt x="52" y="229"/>
                    <a:pt x="48" y="234"/>
                    <a:pt x="43" y="241"/>
                  </a:cubicBezTo>
                  <a:cubicBezTo>
                    <a:pt x="37" y="248"/>
                    <a:pt x="34" y="253"/>
                    <a:pt x="32" y="255"/>
                  </a:cubicBezTo>
                  <a:cubicBezTo>
                    <a:pt x="31" y="257"/>
                    <a:pt x="30" y="258"/>
                    <a:pt x="30" y="260"/>
                  </a:cubicBezTo>
                  <a:cubicBezTo>
                    <a:pt x="30" y="265"/>
                    <a:pt x="43" y="279"/>
                    <a:pt x="68" y="302"/>
                  </a:cubicBezTo>
                  <a:cubicBezTo>
                    <a:pt x="70" y="303"/>
                    <a:pt x="71" y="304"/>
                    <a:pt x="73" y="304"/>
                  </a:cubicBezTo>
                  <a:cubicBezTo>
                    <a:pt x="76" y="304"/>
                    <a:pt x="77" y="303"/>
                    <a:pt x="78" y="302"/>
                  </a:cubicBezTo>
                  <a:cubicBezTo>
                    <a:pt x="109" y="279"/>
                    <a:pt x="109" y="279"/>
                    <a:pt x="109" y="279"/>
                  </a:cubicBezTo>
                  <a:cubicBezTo>
                    <a:pt x="116" y="282"/>
                    <a:pt x="123" y="285"/>
                    <a:pt x="129" y="287"/>
                  </a:cubicBezTo>
                  <a:cubicBezTo>
                    <a:pt x="135" y="327"/>
                    <a:pt x="135" y="327"/>
                    <a:pt x="135" y="327"/>
                  </a:cubicBezTo>
                  <a:cubicBezTo>
                    <a:pt x="135" y="328"/>
                    <a:pt x="136" y="330"/>
                    <a:pt x="137" y="331"/>
                  </a:cubicBezTo>
                  <a:cubicBezTo>
                    <a:pt x="139" y="333"/>
                    <a:pt x="141" y="333"/>
                    <a:pt x="143" y="333"/>
                  </a:cubicBezTo>
                  <a:cubicBezTo>
                    <a:pt x="191" y="333"/>
                    <a:pt x="191" y="333"/>
                    <a:pt x="191" y="333"/>
                  </a:cubicBezTo>
                  <a:cubicBezTo>
                    <a:pt x="195" y="333"/>
                    <a:pt x="198" y="331"/>
                    <a:pt x="199" y="327"/>
                  </a:cubicBezTo>
                  <a:cubicBezTo>
                    <a:pt x="201" y="319"/>
                    <a:pt x="203" y="305"/>
                    <a:pt x="205" y="287"/>
                  </a:cubicBezTo>
                  <a:cubicBezTo>
                    <a:pt x="212" y="285"/>
                    <a:pt x="219" y="282"/>
                    <a:pt x="225" y="279"/>
                  </a:cubicBezTo>
                  <a:cubicBezTo>
                    <a:pt x="255" y="302"/>
                    <a:pt x="255" y="302"/>
                    <a:pt x="255" y="302"/>
                  </a:cubicBezTo>
                  <a:cubicBezTo>
                    <a:pt x="257" y="303"/>
                    <a:pt x="259" y="304"/>
                    <a:pt x="260" y="304"/>
                  </a:cubicBezTo>
                  <a:cubicBezTo>
                    <a:pt x="264" y="304"/>
                    <a:pt x="271" y="299"/>
                    <a:pt x="281" y="288"/>
                  </a:cubicBezTo>
                  <a:cubicBezTo>
                    <a:pt x="291" y="278"/>
                    <a:pt x="298" y="270"/>
                    <a:pt x="302" y="265"/>
                  </a:cubicBezTo>
                  <a:cubicBezTo>
                    <a:pt x="304" y="264"/>
                    <a:pt x="304" y="262"/>
                    <a:pt x="304" y="260"/>
                  </a:cubicBezTo>
                  <a:close/>
                  <a:moveTo>
                    <a:pt x="214" y="214"/>
                  </a:moveTo>
                  <a:cubicBezTo>
                    <a:pt x="201" y="227"/>
                    <a:pt x="185" y="233"/>
                    <a:pt x="167" y="233"/>
                  </a:cubicBezTo>
                  <a:cubicBezTo>
                    <a:pt x="148" y="233"/>
                    <a:pt x="133" y="227"/>
                    <a:pt x="120" y="214"/>
                  </a:cubicBezTo>
                  <a:cubicBezTo>
                    <a:pt x="107" y="201"/>
                    <a:pt x="100" y="185"/>
                    <a:pt x="100" y="166"/>
                  </a:cubicBezTo>
                  <a:cubicBezTo>
                    <a:pt x="100" y="148"/>
                    <a:pt x="107" y="132"/>
                    <a:pt x="120" y="119"/>
                  </a:cubicBezTo>
                  <a:cubicBezTo>
                    <a:pt x="133" y="106"/>
                    <a:pt x="148" y="100"/>
                    <a:pt x="167" y="100"/>
                  </a:cubicBezTo>
                  <a:cubicBezTo>
                    <a:pt x="185" y="100"/>
                    <a:pt x="201" y="106"/>
                    <a:pt x="214" y="119"/>
                  </a:cubicBezTo>
                  <a:cubicBezTo>
                    <a:pt x="227" y="132"/>
                    <a:pt x="234" y="148"/>
                    <a:pt x="234" y="166"/>
                  </a:cubicBezTo>
                  <a:cubicBezTo>
                    <a:pt x="234" y="185"/>
                    <a:pt x="227" y="201"/>
                    <a:pt x="214" y="214"/>
                  </a:cubicBezTo>
                  <a:close/>
                  <a:moveTo>
                    <a:pt x="214" y="214"/>
                  </a:moveTo>
                  <a:cubicBezTo>
                    <a:pt x="214" y="214"/>
                    <a:pt x="214" y="214"/>
                    <a:pt x="214" y="2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2"/>
            <p:cNvSpPr>
              <a:spLocks noEditPoints="1"/>
            </p:cNvSpPr>
            <p:nvPr/>
          </p:nvSpPr>
          <p:spPr bwMode="auto">
            <a:xfrm>
              <a:off x="14566901" y="9191625"/>
              <a:ext cx="757238" cy="725488"/>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0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0"/>
                    <a:pt x="132" y="0"/>
                    <a:pt x="132" y="0"/>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2"/>
                    <a:pt x="34" y="173"/>
                    <a:pt x="35" y="174"/>
                  </a:cubicBezTo>
                  <a:cubicBezTo>
                    <a:pt x="56" y="186"/>
                    <a:pt x="67" y="192"/>
                    <a:pt x="67" y="192"/>
                  </a:cubicBezTo>
                  <a:cubicBezTo>
                    <a:pt x="68" y="192"/>
                    <a:pt x="72" y="188"/>
                    <a:pt x="79" y="180"/>
                  </a:cubicBezTo>
                  <a:cubicBezTo>
                    <a:pt x="86" y="172"/>
                    <a:pt x="90" y="166"/>
                    <a:pt x="93" y="162"/>
                  </a:cubicBezTo>
                  <a:cubicBezTo>
                    <a:pt x="96" y="162"/>
                    <a:pt x="99" y="163"/>
                    <a:pt x="100" y="163"/>
                  </a:cubicBezTo>
                  <a:cubicBezTo>
                    <a:pt x="102" y="163"/>
                    <a:pt x="105" y="162"/>
                    <a:pt x="108" y="162"/>
                  </a:cubicBezTo>
                  <a:cubicBezTo>
                    <a:pt x="111" y="166"/>
                    <a:pt x="115" y="172"/>
                    <a:pt x="122" y="180"/>
                  </a:cubicBezTo>
                  <a:cubicBezTo>
                    <a:pt x="128" y="188"/>
                    <a:pt x="132" y="192"/>
                    <a:pt x="134" y="192"/>
                  </a:cubicBezTo>
                  <a:cubicBezTo>
                    <a:pt x="134" y="192"/>
                    <a:pt x="145" y="186"/>
                    <a:pt x="166" y="174"/>
                  </a:cubicBezTo>
                  <a:cubicBezTo>
                    <a:pt x="167" y="173"/>
                    <a:pt x="167" y="172"/>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43"/>
            <p:cNvSpPr>
              <a:spLocks noEditPoints="1"/>
            </p:cNvSpPr>
            <p:nvPr/>
          </p:nvSpPr>
          <p:spPr bwMode="auto">
            <a:xfrm>
              <a:off x="14566901" y="8185150"/>
              <a:ext cx="757238" cy="723900"/>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1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1"/>
                    <a:pt x="132" y="1"/>
                    <a:pt x="132" y="1"/>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3"/>
                    <a:pt x="34" y="173"/>
                    <a:pt x="35" y="174"/>
                  </a:cubicBezTo>
                  <a:cubicBezTo>
                    <a:pt x="56" y="186"/>
                    <a:pt x="67" y="192"/>
                    <a:pt x="67" y="192"/>
                  </a:cubicBezTo>
                  <a:cubicBezTo>
                    <a:pt x="68" y="192"/>
                    <a:pt x="72" y="188"/>
                    <a:pt x="79" y="180"/>
                  </a:cubicBezTo>
                  <a:cubicBezTo>
                    <a:pt x="86" y="172"/>
                    <a:pt x="90" y="166"/>
                    <a:pt x="93" y="162"/>
                  </a:cubicBezTo>
                  <a:cubicBezTo>
                    <a:pt x="96" y="163"/>
                    <a:pt x="99" y="163"/>
                    <a:pt x="100" y="163"/>
                  </a:cubicBezTo>
                  <a:cubicBezTo>
                    <a:pt x="102" y="163"/>
                    <a:pt x="105" y="163"/>
                    <a:pt x="108" y="162"/>
                  </a:cubicBezTo>
                  <a:cubicBezTo>
                    <a:pt x="111" y="166"/>
                    <a:pt x="115" y="172"/>
                    <a:pt x="122" y="180"/>
                  </a:cubicBezTo>
                  <a:cubicBezTo>
                    <a:pt x="128" y="188"/>
                    <a:pt x="132" y="192"/>
                    <a:pt x="134" y="192"/>
                  </a:cubicBezTo>
                  <a:cubicBezTo>
                    <a:pt x="134" y="192"/>
                    <a:pt x="145" y="186"/>
                    <a:pt x="166" y="174"/>
                  </a:cubicBezTo>
                  <a:cubicBezTo>
                    <a:pt x="167" y="173"/>
                    <a:pt x="167" y="173"/>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p:cNvGrpSpPr/>
          <p:nvPr/>
        </p:nvGrpSpPr>
        <p:grpSpPr>
          <a:xfrm>
            <a:off x="11770881" y="5892822"/>
            <a:ext cx="807577" cy="644964"/>
            <a:chOff x="-1947863" y="2936875"/>
            <a:chExt cx="1868488" cy="1492250"/>
          </a:xfrm>
          <a:solidFill>
            <a:schemeClr val="bg1"/>
          </a:solidFill>
        </p:grpSpPr>
        <p:sp>
          <p:nvSpPr>
            <p:cNvPr id="53" name="Freeform 467"/>
            <p:cNvSpPr>
              <a:spLocks noEditPoints="1"/>
            </p:cNvSpPr>
            <p:nvPr/>
          </p:nvSpPr>
          <p:spPr bwMode="auto">
            <a:xfrm>
              <a:off x="-1947863" y="2936875"/>
              <a:ext cx="1490663" cy="1492250"/>
            </a:xfrm>
            <a:custGeom>
              <a:avLst/>
              <a:gdLst>
                <a:gd name="T0" fmla="*/ 395 w 395"/>
                <a:gd name="T1" fmla="*/ 234 h 395"/>
                <a:gd name="T2" fmla="*/ 385 w 395"/>
                <a:gd name="T3" fmla="*/ 210 h 395"/>
                <a:gd name="T4" fmla="*/ 199 w 395"/>
                <a:gd name="T5" fmla="*/ 24 h 395"/>
                <a:gd name="T6" fmla="*/ 172 w 395"/>
                <a:gd name="T7" fmla="*/ 7 h 395"/>
                <a:gd name="T8" fmla="*/ 142 w 395"/>
                <a:gd name="T9" fmla="*/ 0 h 395"/>
                <a:gd name="T10" fmla="*/ 33 w 395"/>
                <a:gd name="T11" fmla="*/ 0 h 395"/>
                <a:gd name="T12" fmla="*/ 10 w 395"/>
                <a:gd name="T13" fmla="*/ 10 h 395"/>
                <a:gd name="T14" fmla="*/ 0 w 395"/>
                <a:gd name="T15" fmla="*/ 33 h 395"/>
                <a:gd name="T16" fmla="*/ 0 w 395"/>
                <a:gd name="T17" fmla="*/ 142 h 395"/>
                <a:gd name="T18" fmla="*/ 7 w 395"/>
                <a:gd name="T19" fmla="*/ 172 h 395"/>
                <a:gd name="T20" fmla="*/ 24 w 395"/>
                <a:gd name="T21" fmla="*/ 199 h 395"/>
                <a:gd name="T22" fmla="*/ 210 w 395"/>
                <a:gd name="T23" fmla="*/ 385 h 395"/>
                <a:gd name="T24" fmla="*/ 234 w 395"/>
                <a:gd name="T25" fmla="*/ 395 h 395"/>
                <a:gd name="T26" fmla="*/ 257 w 395"/>
                <a:gd name="T27" fmla="*/ 385 h 395"/>
                <a:gd name="T28" fmla="*/ 385 w 395"/>
                <a:gd name="T29" fmla="*/ 257 h 395"/>
                <a:gd name="T30" fmla="*/ 395 w 395"/>
                <a:gd name="T31" fmla="*/ 234 h 395"/>
                <a:gd name="T32" fmla="*/ 107 w 395"/>
                <a:gd name="T33" fmla="*/ 107 h 395"/>
                <a:gd name="T34" fmla="*/ 83 w 395"/>
                <a:gd name="T35" fmla="*/ 117 h 395"/>
                <a:gd name="T36" fmla="*/ 60 w 395"/>
                <a:gd name="T37" fmla="*/ 107 h 395"/>
                <a:gd name="T38" fmla="*/ 50 w 395"/>
                <a:gd name="T39" fmla="*/ 83 h 395"/>
                <a:gd name="T40" fmla="*/ 60 w 395"/>
                <a:gd name="T41" fmla="*/ 60 h 395"/>
                <a:gd name="T42" fmla="*/ 83 w 395"/>
                <a:gd name="T43" fmla="*/ 50 h 395"/>
                <a:gd name="T44" fmla="*/ 107 w 395"/>
                <a:gd name="T45" fmla="*/ 60 h 395"/>
                <a:gd name="T46" fmla="*/ 117 w 395"/>
                <a:gd name="T47" fmla="*/ 83 h 395"/>
                <a:gd name="T48" fmla="*/ 107 w 395"/>
                <a:gd name="T49" fmla="*/ 107 h 395"/>
                <a:gd name="T50" fmla="*/ 107 w 395"/>
                <a:gd name="T51" fmla="*/ 107 h 395"/>
                <a:gd name="T52" fmla="*/ 107 w 395"/>
                <a:gd name="T53" fmla="*/ 107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395">
                  <a:moveTo>
                    <a:pt x="395" y="234"/>
                  </a:moveTo>
                  <a:cubicBezTo>
                    <a:pt x="395" y="225"/>
                    <a:pt x="392" y="217"/>
                    <a:pt x="385" y="210"/>
                  </a:cubicBezTo>
                  <a:cubicBezTo>
                    <a:pt x="199" y="24"/>
                    <a:pt x="199" y="24"/>
                    <a:pt x="199" y="24"/>
                  </a:cubicBezTo>
                  <a:cubicBezTo>
                    <a:pt x="192" y="17"/>
                    <a:pt x="183" y="12"/>
                    <a:pt x="172" y="7"/>
                  </a:cubicBezTo>
                  <a:cubicBezTo>
                    <a:pt x="161" y="2"/>
                    <a:pt x="151" y="0"/>
                    <a:pt x="142" y="0"/>
                  </a:cubicBezTo>
                  <a:cubicBezTo>
                    <a:pt x="33" y="0"/>
                    <a:pt x="33" y="0"/>
                    <a:pt x="33" y="0"/>
                  </a:cubicBezTo>
                  <a:cubicBezTo>
                    <a:pt x="24" y="0"/>
                    <a:pt x="17" y="3"/>
                    <a:pt x="10" y="10"/>
                  </a:cubicBezTo>
                  <a:cubicBezTo>
                    <a:pt x="3" y="17"/>
                    <a:pt x="0" y="24"/>
                    <a:pt x="0" y="33"/>
                  </a:cubicBezTo>
                  <a:cubicBezTo>
                    <a:pt x="0" y="142"/>
                    <a:pt x="0" y="142"/>
                    <a:pt x="0" y="142"/>
                  </a:cubicBezTo>
                  <a:cubicBezTo>
                    <a:pt x="0" y="151"/>
                    <a:pt x="2" y="161"/>
                    <a:pt x="7" y="172"/>
                  </a:cubicBezTo>
                  <a:cubicBezTo>
                    <a:pt x="12" y="183"/>
                    <a:pt x="17" y="192"/>
                    <a:pt x="24" y="199"/>
                  </a:cubicBezTo>
                  <a:cubicBezTo>
                    <a:pt x="210" y="385"/>
                    <a:pt x="210" y="385"/>
                    <a:pt x="210" y="385"/>
                  </a:cubicBezTo>
                  <a:cubicBezTo>
                    <a:pt x="217" y="392"/>
                    <a:pt x="224" y="395"/>
                    <a:pt x="234" y="395"/>
                  </a:cubicBezTo>
                  <a:cubicBezTo>
                    <a:pt x="243" y="395"/>
                    <a:pt x="251" y="392"/>
                    <a:pt x="257" y="385"/>
                  </a:cubicBezTo>
                  <a:cubicBezTo>
                    <a:pt x="385" y="257"/>
                    <a:pt x="385" y="257"/>
                    <a:pt x="385" y="257"/>
                  </a:cubicBezTo>
                  <a:cubicBezTo>
                    <a:pt x="392" y="251"/>
                    <a:pt x="395" y="243"/>
                    <a:pt x="395" y="234"/>
                  </a:cubicBezTo>
                  <a:close/>
                  <a:moveTo>
                    <a:pt x="107" y="107"/>
                  </a:moveTo>
                  <a:cubicBezTo>
                    <a:pt x="101" y="114"/>
                    <a:pt x="93" y="117"/>
                    <a:pt x="83" y="117"/>
                  </a:cubicBezTo>
                  <a:cubicBezTo>
                    <a:pt x="74" y="117"/>
                    <a:pt x="66" y="114"/>
                    <a:pt x="60" y="107"/>
                  </a:cubicBezTo>
                  <a:cubicBezTo>
                    <a:pt x="53" y="100"/>
                    <a:pt x="50" y="93"/>
                    <a:pt x="50" y="83"/>
                  </a:cubicBezTo>
                  <a:cubicBezTo>
                    <a:pt x="50" y="74"/>
                    <a:pt x="53" y="66"/>
                    <a:pt x="60" y="60"/>
                  </a:cubicBezTo>
                  <a:cubicBezTo>
                    <a:pt x="66" y="53"/>
                    <a:pt x="74" y="50"/>
                    <a:pt x="83" y="50"/>
                  </a:cubicBezTo>
                  <a:cubicBezTo>
                    <a:pt x="93" y="50"/>
                    <a:pt x="101" y="53"/>
                    <a:pt x="107" y="60"/>
                  </a:cubicBezTo>
                  <a:cubicBezTo>
                    <a:pt x="114" y="66"/>
                    <a:pt x="117" y="74"/>
                    <a:pt x="117" y="83"/>
                  </a:cubicBezTo>
                  <a:cubicBezTo>
                    <a:pt x="117" y="93"/>
                    <a:pt x="114" y="100"/>
                    <a:pt x="107" y="107"/>
                  </a:cubicBezTo>
                  <a:close/>
                  <a:moveTo>
                    <a:pt x="107" y="107"/>
                  </a:moveTo>
                  <a:cubicBezTo>
                    <a:pt x="107" y="107"/>
                    <a:pt x="107" y="107"/>
                    <a:pt x="107"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68"/>
            <p:cNvSpPr>
              <a:spLocks noEditPoints="1"/>
            </p:cNvSpPr>
            <p:nvPr/>
          </p:nvSpPr>
          <p:spPr bwMode="auto">
            <a:xfrm>
              <a:off x="-1254125" y="2936875"/>
              <a:ext cx="1174750" cy="1492250"/>
            </a:xfrm>
            <a:custGeom>
              <a:avLst/>
              <a:gdLst>
                <a:gd name="T0" fmla="*/ 301 w 311"/>
                <a:gd name="T1" fmla="*/ 210 h 395"/>
                <a:gd name="T2" fmla="*/ 115 w 311"/>
                <a:gd name="T3" fmla="*/ 24 h 395"/>
                <a:gd name="T4" fmla="*/ 88 w 311"/>
                <a:gd name="T5" fmla="*/ 7 h 395"/>
                <a:gd name="T6" fmla="*/ 58 w 311"/>
                <a:gd name="T7" fmla="*/ 0 h 395"/>
                <a:gd name="T8" fmla="*/ 0 w 311"/>
                <a:gd name="T9" fmla="*/ 0 h 395"/>
                <a:gd name="T10" fmla="*/ 30 w 311"/>
                <a:gd name="T11" fmla="*/ 7 h 395"/>
                <a:gd name="T12" fmla="*/ 57 w 311"/>
                <a:gd name="T13" fmla="*/ 24 h 395"/>
                <a:gd name="T14" fmla="*/ 243 w 311"/>
                <a:gd name="T15" fmla="*/ 210 h 395"/>
                <a:gd name="T16" fmla="*/ 253 w 311"/>
                <a:gd name="T17" fmla="*/ 234 h 395"/>
                <a:gd name="T18" fmla="*/ 243 w 311"/>
                <a:gd name="T19" fmla="*/ 257 h 395"/>
                <a:gd name="T20" fmla="*/ 121 w 311"/>
                <a:gd name="T21" fmla="*/ 380 h 395"/>
                <a:gd name="T22" fmla="*/ 134 w 311"/>
                <a:gd name="T23" fmla="*/ 391 h 395"/>
                <a:gd name="T24" fmla="*/ 150 w 311"/>
                <a:gd name="T25" fmla="*/ 395 h 395"/>
                <a:gd name="T26" fmla="*/ 173 w 311"/>
                <a:gd name="T27" fmla="*/ 385 h 395"/>
                <a:gd name="T28" fmla="*/ 301 w 311"/>
                <a:gd name="T29" fmla="*/ 257 h 395"/>
                <a:gd name="T30" fmla="*/ 311 w 311"/>
                <a:gd name="T31" fmla="*/ 234 h 395"/>
                <a:gd name="T32" fmla="*/ 301 w 311"/>
                <a:gd name="T33" fmla="*/ 210 h 395"/>
                <a:gd name="T34" fmla="*/ 301 w 311"/>
                <a:gd name="T35" fmla="*/ 210 h 395"/>
                <a:gd name="T36" fmla="*/ 301 w 311"/>
                <a:gd name="T37" fmla="*/ 21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1" h="395">
                  <a:moveTo>
                    <a:pt x="301" y="210"/>
                  </a:moveTo>
                  <a:cubicBezTo>
                    <a:pt x="115" y="24"/>
                    <a:pt x="115" y="24"/>
                    <a:pt x="115" y="24"/>
                  </a:cubicBezTo>
                  <a:cubicBezTo>
                    <a:pt x="108" y="17"/>
                    <a:pt x="100" y="12"/>
                    <a:pt x="88" y="7"/>
                  </a:cubicBezTo>
                  <a:cubicBezTo>
                    <a:pt x="77" y="2"/>
                    <a:pt x="67" y="0"/>
                    <a:pt x="58" y="0"/>
                  </a:cubicBezTo>
                  <a:cubicBezTo>
                    <a:pt x="0" y="0"/>
                    <a:pt x="0" y="0"/>
                    <a:pt x="0" y="0"/>
                  </a:cubicBezTo>
                  <a:cubicBezTo>
                    <a:pt x="9" y="0"/>
                    <a:pt x="19" y="2"/>
                    <a:pt x="30" y="7"/>
                  </a:cubicBezTo>
                  <a:cubicBezTo>
                    <a:pt x="41" y="12"/>
                    <a:pt x="50" y="17"/>
                    <a:pt x="57" y="24"/>
                  </a:cubicBezTo>
                  <a:cubicBezTo>
                    <a:pt x="243" y="210"/>
                    <a:pt x="243" y="210"/>
                    <a:pt x="243" y="210"/>
                  </a:cubicBezTo>
                  <a:cubicBezTo>
                    <a:pt x="249" y="217"/>
                    <a:pt x="253" y="225"/>
                    <a:pt x="253" y="234"/>
                  </a:cubicBezTo>
                  <a:cubicBezTo>
                    <a:pt x="253" y="243"/>
                    <a:pt x="249" y="251"/>
                    <a:pt x="243" y="257"/>
                  </a:cubicBezTo>
                  <a:cubicBezTo>
                    <a:pt x="121" y="380"/>
                    <a:pt x="121" y="380"/>
                    <a:pt x="121" y="380"/>
                  </a:cubicBezTo>
                  <a:cubicBezTo>
                    <a:pt x="126" y="385"/>
                    <a:pt x="130" y="389"/>
                    <a:pt x="134" y="391"/>
                  </a:cubicBezTo>
                  <a:cubicBezTo>
                    <a:pt x="138" y="394"/>
                    <a:pt x="143" y="395"/>
                    <a:pt x="150" y="395"/>
                  </a:cubicBezTo>
                  <a:cubicBezTo>
                    <a:pt x="159" y="395"/>
                    <a:pt x="167" y="392"/>
                    <a:pt x="173" y="385"/>
                  </a:cubicBezTo>
                  <a:cubicBezTo>
                    <a:pt x="301" y="257"/>
                    <a:pt x="301" y="257"/>
                    <a:pt x="301" y="257"/>
                  </a:cubicBezTo>
                  <a:cubicBezTo>
                    <a:pt x="308" y="251"/>
                    <a:pt x="311" y="243"/>
                    <a:pt x="311" y="234"/>
                  </a:cubicBezTo>
                  <a:cubicBezTo>
                    <a:pt x="311" y="225"/>
                    <a:pt x="308" y="217"/>
                    <a:pt x="301" y="210"/>
                  </a:cubicBezTo>
                  <a:close/>
                  <a:moveTo>
                    <a:pt x="301" y="210"/>
                  </a:moveTo>
                  <a:cubicBezTo>
                    <a:pt x="301" y="210"/>
                    <a:pt x="301" y="210"/>
                    <a:pt x="301"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9" name="Picture Placeholder 8"/>
          <p:cNvPicPr>
            <a:picLocks noGrp="1" noChangeAspect="1"/>
          </p:cNvPicPr>
          <p:nvPr>
            <p:ph type="pic" sz="quarter" idx="11"/>
          </p:nvPr>
        </p:nvPicPr>
        <p:blipFill>
          <a:blip r:embed="rId5" cstate="screen">
            <a:extLst>
              <a:ext uri="{28A0092B-C50C-407E-A947-70E740481C1C}">
                <a14:useLocalDpi xmlns:a14="http://schemas.microsoft.com/office/drawing/2010/main"/>
              </a:ext>
            </a:extLst>
          </a:blip>
          <a:srcRect t="1728" b="1728"/>
          <a:stretch>
            <a:fillRect/>
          </a:stretch>
        </p:blipFill>
        <p:spPr/>
      </p:pic>
    </p:spTree>
    <p:extLst>
      <p:ext uri="{BB962C8B-B14F-4D97-AF65-F5344CB8AC3E}">
        <p14:creationId xmlns:p14="http://schemas.microsoft.com/office/powerpoint/2010/main" val="127017310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p:cTn id="13" dur="500" fill="hold"/>
                                        <p:tgtEl>
                                          <p:spTgt spid="39"/>
                                        </p:tgtEl>
                                        <p:attrNameLst>
                                          <p:attrName>ppt_w</p:attrName>
                                        </p:attrNameLst>
                                      </p:cBhvr>
                                      <p:tavLst>
                                        <p:tav tm="0">
                                          <p:val>
                                            <p:fltVal val="0"/>
                                          </p:val>
                                        </p:tav>
                                        <p:tav tm="100000">
                                          <p:val>
                                            <p:strVal val="#ppt_w"/>
                                          </p:val>
                                        </p:tav>
                                      </p:tavLst>
                                    </p:anim>
                                    <p:anim calcmode="lin" valueType="num">
                                      <p:cBhvr>
                                        <p:cTn id="14" dur="500" fill="hold"/>
                                        <p:tgtEl>
                                          <p:spTgt spid="39"/>
                                        </p:tgtEl>
                                        <p:attrNameLst>
                                          <p:attrName>ppt_h</p:attrName>
                                        </p:attrNameLst>
                                      </p:cBhvr>
                                      <p:tavLst>
                                        <p:tav tm="0">
                                          <p:val>
                                            <p:fltVal val="0"/>
                                          </p:val>
                                        </p:tav>
                                        <p:tav tm="100000">
                                          <p:val>
                                            <p:strVal val="#ppt_h"/>
                                          </p:val>
                                        </p:tav>
                                      </p:tavLst>
                                    </p:anim>
                                    <p:animEffect transition="in" filter="fade">
                                      <p:cBhvr>
                                        <p:cTn id="15" dur="500"/>
                                        <p:tgtEl>
                                          <p:spTgt spid="39"/>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p:cTn id="19" dur="500" fill="hold"/>
                                        <p:tgtEl>
                                          <p:spTgt spid="40"/>
                                        </p:tgtEl>
                                        <p:attrNameLst>
                                          <p:attrName>ppt_w</p:attrName>
                                        </p:attrNameLst>
                                      </p:cBhvr>
                                      <p:tavLst>
                                        <p:tav tm="0">
                                          <p:val>
                                            <p:fltVal val="0"/>
                                          </p:val>
                                        </p:tav>
                                        <p:tav tm="100000">
                                          <p:val>
                                            <p:strVal val="#ppt_w"/>
                                          </p:val>
                                        </p:tav>
                                      </p:tavLst>
                                    </p:anim>
                                    <p:anim calcmode="lin" valueType="num">
                                      <p:cBhvr>
                                        <p:cTn id="20" dur="500" fill="hold"/>
                                        <p:tgtEl>
                                          <p:spTgt spid="40"/>
                                        </p:tgtEl>
                                        <p:attrNameLst>
                                          <p:attrName>ppt_h</p:attrName>
                                        </p:attrNameLst>
                                      </p:cBhvr>
                                      <p:tavLst>
                                        <p:tav tm="0">
                                          <p:val>
                                            <p:fltVal val="0"/>
                                          </p:val>
                                        </p:tav>
                                        <p:tav tm="100000">
                                          <p:val>
                                            <p:strVal val="#ppt_h"/>
                                          </p:val>
                                        </p:tav>
                                      </p:tavLst>
                                    </p:anim>
                                    <p:animEffect transition="in" filter="fade">
                                      <p:cBhvr>
                                        <p:cTn id="21" dur="500"/>
                                        <p:tgtEl>
                                          <p:spTgt spid="40"/>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p:cTn id="25" dur="500" fill="hold"/>
                                        <p:tgtEl>
                                          <p:spTgt spid="33"/>
                                        </p:tgtEl>
                                        <p:attrNameLst>
                                          <p:attrName>ppt_w</p:attrName>
                                        </p:attrNameLst>
                                      </p:cBhvr>
                                      <p:tavLst>
                                        <p:tav tm="0">
                                          <p:val>
                                            <p:fltVal val="0"/>
                                          </p:val>
                                        </p:tav>
                                        <p:tav tm="100000">
                                          <p:val>
                                            <p:strVal val="#ppt_w"/>
                                          </p:val>
                                        </p:tav>
                                      </p:tavLst>
                                    </p:anim>
                                    <p:anim calcmode="lin" valueType="num">
                                      <p:cBhvr>
                                        <p:cTn id="26" dur="500" fill="hold"/>
                                        <p:tgtEl>
                                          <p:spTgt spid="33"/>
                                        </p:tgtEl>
                                        <p:attrNameLst>
                                          <p:attrName>ppt_h</p:attrName>
                                        </p:attrNameLst>
                                      </p:cBhvr>
                                      <p:tavLst>
                                        <p:tav tm="0">
                                          <p:val>
                                            <p:fltVal val="0"/>
                                          </p:val>
                                        </p:tav>
                                        <p:tav tm="100000">
                                          <p:val>
                                            <p:strVal val="#ppt_h"/>
                                          </p:val>
                                        </p:tav>
                                      </p:tavLst>
                                    </p:anim>
                                    <p:animEffect transition="in" filter="fade">
                                      <p:cBhvr>
                                        <p:cTn id="27" dur="500"/>
                                        <p:tgtEl>
                                          <p:spTgt spid="33"/>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p:cTn id="31" dur="500" fill="hold"/>
                                        <p:tgtEl>
                                          <p:spTgt spid="34"/>
                                        </p:tgtEl>
                                        <p:attrNameLst>
                                          <p:attrName>ppt_w</p:attrName>
                                        </p:attrNameLst>
                                      </p:cBhvr>
                                      <p:tavLst>
                                        <p:tav tm="0">
                                          <p:val>
                                            <p:fltVal val="0"/>
                                          </p:val>
                                        </p:tav>
                                        <p:tav tm="100000">
                                          <p:val>
                                            <p:strVal val="#ppt_w"/>
                                          </p:val>
                                        </p:tav>
                                      </p:tavLst>
                                    </p:anim>
                                    <p:anim calcmode="lin" valueType="num">
                                      <p:cBhvr>
                                        <p:cTn id="32" dur="500" fill="hold"/>
                                        <p:tgtEl>
                                          <p:spTgt spid="34"/>
                                        </p:tgtEl>
                                        <p:attrNameLst>
                                          <p:attrName>ppt_h</p:attrName>
                                        </p:attrNameLst>
                                      </p:cBhvr>
                                      <p:tavLst>
                                        <p:tav tm="0">
                                          <p:val>
                                            <p:fltVal val="0"/>
                                          </p:val>
                                        </p:tav>
                                        <p:tav tm="100000">
                                          <p:val>
                                            <p:strVal val="#ppt_h"/>
                                          </p:val>
                                        </p:tav>
                                      </p:tavLst>
                                    </p:anim>
                                    <p:animEffect transition="in" filter="fade">
                                      <p:cBhvr>
                                        <p:cTn id="3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9" grpId="0" animBg="1"/>
      <p:bldP spid="40" grpId="0" animBg="1"/>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0"/>
            <a:ext cx="18288000" cy="6038850"/>
          </a:xfrm>
          <a:prstGeom prst="rect">
            <a:avLst/>
          </a:prstGeom>
          <a:solidFill>
            <a:schemeClr val="accent1">
              <a:lumMod val="7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132640" y="7793984"/>
            <a:ext cx="5171540" cy="200025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1993880" y="7793984"/>
            <a:ext cx="5171540" cy="200025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563260" y="7793984"/>
            <a:ext cx="5171540" cy="200025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190750" y="8392114"/>
            <a:ext cx="4038600" cy="1107996"/>
          </a:xfrm>
          <a:prstGeom prst="rect">
            <a:avLst/>
          </a:prstGeom>
          <a:noFill/>
        </p:spPr>
        <p:txBody>
          <a:bodyPr wrap="square" lIns="182880" tIns="91440" rIns="182880" bIns="91440" rtlCol="0">
            <a:spAutoFit/>
          </a:bodyPr>
          <a:lstStyle/>
          <a:p>
            <a:r>
              <a:rPr lang="en-US" sz="2000" dirty="0"/>
              <a:t>It was released on April 20, 1987, initially for Macintosh computers only. </a:t>
            </a:r>
          </a:p>
        </p:txBody>
      </p:sp>
      <p:sp>
        <p:nvSpPr>
          <p:cNvPr id="29" name="TextBox 28"/>
          <p:cNvSpPr txBox="1"/>
          <p:nvPr/>
        </p:nvSpPr>
        <p:spPr>
          <a:xfrm>
            <a:off x="2190750" y="7956939"/>
            <a:ext cx="3505200" cy="615553"/>
          </a:xfrm>
          <a:prstGeom prst="rect">
            <a:avLst/>
          </a:prstGeom>
          <a:noFill/>
        </p:spPr>
        <p:txBody>
          <a:bodyPr wrap="square" lIns="182880" tIns="91440" rIns="182880" bIns="91440" rtlCol="0">
            <a:spAutoFit/>
          </a:bodyPr>
          <a:lstStyle/>
          <a:p>
            <a:r>
              <a:rPr lang="en-US" sz="2800" b="1" dirty="0"/>
              <a:t>LOREM IPSUM</a:t>
            </a:r>
          </a:p>
        </p:txBody>
      </p:sp>
      <p:sp>
        <p:nvSpPr>
          <p:cNvPr id="30" name="TextBox 29"/>
          <p:cNvSpPr txBox="1"/>
          <p:nvPr/>
        </p:nvSpPr>
        <p:spPr>
          <a:xfrm>
            <a:off x="7696200" y="8392114"/>
            <a:ext cx="4038600" cy="1107996"/>
          </a:xfrm>
          <a:prstGeom prst="rect">
            <a:avLst/>
          </a:prstGeom>
          <a:noFill/>
        </p:spPr>
        <p:txBody>
          <a:bodyPr wrap="square" lIns="182880" tIns="91440" rIns="182880" bIns="91440" rtlCol="0">
            <a:spAutoFit/>
          </a:bodyPr>
          <a:lstStyle/>
          <a:p>
            <a:r>
              <a:rPr lang="en-US" sz="2000" dirty="0"/>
              <a:t>It was released on April 20, 1987, initially for Macintosh computers only. </a:t>
            </a:r>
          </a:p>
        </p:txBody>
      </p:sp>
      <p:sp>
        <p:nvSpPr>
          <p:cNvPr id="31" name="TextBox 30"/>
          <p:cNvSpPr txBox="1"/>
          <p:nvPr/>
        </p:nvSpPr>
        <p:spPr>
          <a:xfrm>
            <a:off x="7696200" y="7956939"/>
            <a:ext cx="3505200" cy="615553"/>
          </a:xfrm>
          <a:prstGeom prst="rect">
            <a:avLst/>
          </a:prstGeom>
          <a:noFill/>
        </p:spPr>
        <p:txBody>
          <a:bodyPr wrap="square" lIns="182880" tIns="91440" rIns="182880" bIns="91440" rtlCol="0">
            <a:spAutoFit/>
          </a:bodyPr>
          <a:lstStyle/>
          <a:p>
            <a:r>
              <a:rPr lang="en-US" sz="2800" b="1" dirty="0"/>
              <a:t>LOREM IPSUM</a:t>
            </a:r>
          </a:p>
        </p:txBody>
      </p:sp>
      <p:sp>
        <p:nvSpPr>
          <p:cNvPr id="32" name="TextBox 31"/>
          <p:cNvSpPr txBox="1"/>
          <p:nvPr/>
        </p:nvSpPr>
        <p:spPr>
          <a:xfrm>
            <a:off x="13106400" y="8392114"/>
            <a:ext cx="4038600" cy="1107996"/>
          </a:xfrm>
          <a:prstGeom prst="rect">
            <a:avLst/>
          </a:prstGeom>
          <a:noFill/>
        </p:spPr>
        <p:txBody>
          <a:bodyPr wrap="square" lIns="182880" tIns="91440" rIns="182880" bIns="91440" rtlCol="0">
            <a:spAutoFit/>
          </a:bodyPr>
          <a:lstStyle/>
          <a:p>
            <a:r>
              <a:rPr lang="en-US" sz="2000" dirty="0"/>
              <a:t>It was released on April 20, 1987, initially for Macintosh computers only. </a:t>
            </a:r>
          </a:p>
        </p:txBody>
      </p:sp>
      <p:sp>
        <p:nvSpPr>
          <p:cNvPr id="33" name="TextBox 32"/>
          <p:cNvSpPr txBox="1"/>
          <p:nvPr/>
        </p:nvSpPr>
        <p:spPr>
          <a:xfrm>
            <a:off x="13106400" y="7956939"/>
            <a:ext cx="3505200" cy="615553"/>
          </a:xfrm>
          <a:prstGeom prst="rect">
            <a:avLst/>
          </a:prstGeom>
          <a:noFill/>
        </p:spPr>
        <p:txBody>
          <a:bodyPr wrap="square" lIns="182880" tIns="91440" rIns="182880" bIns="91440" rtlCol="0">
            <a:spAutoFit/>
          </a:bodyPr>
          <a:lstStyle/>
          <a:p>
            <a:r>
              <a:rPr lang="en-US" sz="2800" b="1" dirty="0"/>
              <a:t>LOREM IPSUM</a:t>
            </a:r>
          </a:p>
        </p:txBody>
      </p:sp>
      <p:pic>
        <p:nvPicPr>
          <p:cNvPr id="34" name="Picture 3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02766" y="2299099"/>
            <a:ext cx="8682468" cy="4917434"/>
          </a:xfrm>
          <a:prstGeom prst="rect">
            <a:avLst/>
          </a:prstGeom>
        </p:spPr>
      </p:pic>
      <p:sp>
        <p:nvSpPr>
          <p:cNvPr id="35" name="Title 23"/>
          <p:cNvSpPr txBox="1">
            <a:spLocks/>
          </p:cNvSpPr>
          <p:nvPr/>
        </p:nvSpPr>
        <p:spPr>
          <a:xfrm>
            <a:off x="1257300" y="471489"/>
            <a:ext cx="15773400" cy="957261"/>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gn="ctr"/>
            <a:r>
              <a:rPr lang="en-US" dirty="0">
                <a:solidFill>
                  <a:schemeClr val="bg1"/>
                </a:solidFill>
                <a:latin typeface="Abril Fatface" panose="02000503000000020003" pitchFamily="50" charset="0"/>
              </a:rPr>
              <a:t>Mockup Layout</a:t>
            </a:r>
          </a:p>
        </p:txBody>
      </p:sp>
      <p:sp>
        <p:nvSpPr>
          <p:cNvPr id="36" name="Text Placeholder 24"/>
          <p:cNvSpPr txBox="1">
            <a:spLocks/>
          </p:cNvSpPr>
          <p:nvPr/>
        </p:nvSpPr>
        <p:spPr>
          <a:xfrm>
            <a:off x="1257300" y="1352550"/>
            <a:ext cx="15773400" cy="742950"/>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en-US" sz="2800" dirty="0">
                <a:solidFill>
                  <a:schemeClr val="bg1"/>
                </a:solidFill>
              </a:rPr>
              <a:t>Microsoft PowerPoint is a presentation program</a:t>
            </a:r>
          </a:p>
        </p:txBody>
      </p:sp>
      <p:sp>
        <p:nvSpPr>
          <p:cNvPr id="37" name="Rectangle 36"/>
          <p:cNvSpPr/>
          <p:nvPr/>
        </p:nvSpPr>
        <p:spPr>
          <a:xfrm>
            <a:off x="7607935" y="1884045"/>
            <a:ext cx="3072130" cy="666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684566" y="7192006"/>
            <a:ext cx="815733" cy="815733"/>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01</a:t>
            </a:r>
          </a:p>
        </p:txBody>
      </p:sp>
      <p:sp>
        <p:nvSpPr>
          <p:cNvPr id="39" name="Oval 38"/>
          <p:cNvSpPr/>
          <p:nvPr/>
        </p:nvSpPr>
        <p:spPr>
          <a:xfrm>
            <a:off x="7130370" y="7248741"/>
            <a:ext cx="815733" cy="815733"/>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02</a:t>
            </a:r>
          </a:p>
        </p:txBody>
      </p:sp>
      <p:sp>
        <p:nvSpPr>
          <p:cNvPr id="40" name="Oval 39"/>
          <p:cNvSpPr/>
          <p:nvPr/>
        </p:nvSpPr>
        <p:spPr>
          <a:xfrm>
            <a:off x="12576174" y="7248741"/>
            <a:ext cx="815733" cy="815733"/>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03</a:t>
            </a:r>
          </a:p>
        </p:txBody>
      </p:sp>
      <p:sp>
        <p:nvSpPr>
          <p:cNvPr id="41" name="Freeform 118"/>
          <p:cNvSpPr>
            <a:spLocks noEditPoints="1"/>
          </p:cNvSpPr>
          <p:nvPr/>
        </p:nvSpPr>
        <p:spPr bwMode="auto">
          <a:xfrm>
            <a:off x="1447634" y="8420433"/>
            <a:ext cx="613576" cy="613577"/>
          </a:xfrm>
          <a:custGeom>
            <a:avLst/>
            <a:gdLst>
              <a:gd name="T0" fmla="*/ 393 w 400"/>
              <a:gd name="T1" fmla="*/ 162 h 400"/>
              <a:gd name="T2" fmla="*/ 335 w 400"/>
              <a:gd name="T3" fmla="*/ 130 h 400"/>
              <a:gd name="T4" fmla="*/ 362 w 400"/>
              <a:gd name="T5" fmla="*/ 94 h 400"/>
              <a:gd name="T6" fmla="*/ 362 w 400"/>
              <a:gd name="T7" fmla="*/ 82 h 400"/>
              <a:gd name="T8" fmla="*/ 313 w 400"/>
              <a:gd name="T9" fmla="*/ 35 h 400"/>
              <a:gd name="T10" fmla="*/ 269 w 400"/>
              <a:gd name="T11" fmla="*/ 65 h 400"/>
              <a:gd name="T12" fmla="*/ 239 w 400"/>
              <a:gd name="T13" fmla="*/ 8 h 400"/>
              <a:gd name="T14" fmla="*/ 229 w 400"/>
              <a:gd name="T15" fmla="*/ 0 h 400"/>
              <a:gd name="T16" fmla="*/ 162 w 400"/>
              <a:gd name="T17" fmla="*/ 7 h 400"/>
              <a:gd name="T18" fmla="*/ 131 w 400"/>
              <a:gd name="T19" fmla="*/ 66 h 400"/>
              <a:gd name="T20" fmla="*/ 88 w 400"/>
              <a:gd name="T21" fmla="*/ 35 h 400"/>
              <a:gd name="T22" fmla="*/ 38 w 400"/>
              <a:gd name="T23" fmla="*/ 82 h 400"/>
              <a:gd name="T24" fmla="*/ 38 w 400"/>
              <a:gd name="T25" fmla="*/ 94 h 400"/>
              <a:gd name="T26" fmla="*/ 56 w 400"/>
              <a:gd name="T27" fmla="*/ 154 h 400"/>
              <a:gd name="T28" fmla="*/ 2 w 400"/>
              <a:gd name="T29" fmla="*/ 165 h 400"/>
              <a:gd name="T30" fmla="*/ 0 w 400"/>
              <a:gd name="T31" fmla="*/ 229 h 400"/>
              <a:gd name="T32" fmla="*/ 8 w 400"/>
              <a:gd name="T33" fmla="*/ 238 h 400"/>
              <a:gd name="T34" fmla="*/ 66 w 400"/>
              <a:gd name="T35" fmla="*/ 271 h 400"/>
              <a:gd name="T36" fmla="*/ 39 w 400"/>
              <a:gd name="T37" fmla="*/ 307 h 400"/>
              <a:gd name="T38" fmla="*/ 38 w 400"/>
              <a:gd name="T39" fmla="*/ 319 h 400"/>
              <a:gd name="T40" fmla="*/ 88 w 400"/>
              <a:gd name="T41" fmla="*/ 365 h 400"/>
              <a:gd name="T42" fmla="*/ 131 w 400"/>
              <a:gd name="T43" fmla="*/ 335 h 400"/>
              <a:gd name="T44" fmla="*/ 162 w 400"/>
              <a:gd name="T45" fmla="*/ 393 h 400"/>
              <a:gd name="T46" fmla="*/ 171 w 400"/>
              <a:gd name="T47" fmla="*/ 400 h 400"/>
              <a:gd name="T48" fmla="*/ 239 w 400"/>
              <a:gd name="T49" fmla="*/ 393 h 400"/>
              <a:gd name="T50" fmla="*/ 270 w 400"/>
              <a:gd name="T51" fmla="*/ 335 h 400"/>
              <a:gd name="T52" fmla="*/ 313 w 400"/>
              <a:gd name="T53" fmla="*/ 365 h 400"/>
              <a:gd name="T54" fmla="*/ 363 w 400"/>
              <a:gd name="T55" fmla="*/ 319 h 400"/>
              <a:gd name="T56" fmla="*/ 363 w 400"/>
              <a:gd name="T57" fmla="*/ 306 h 400"/>
              <a:gd name="T58" fmla="*/ 345 w 400"/>
              <a:gd name="T59" fmla="*/ 246 h 400"/>
              <a:gd name="T60" fmla="*/ 398 w 400"/>
              <a:gd name="T61" fmla="*/ 236 h 400"/>
              <a:gd name="T62" fmla="*/ 400 w 400"/>
              <a:gd name="T63" fmla="*/ 172 h 400"/>
              <a:gd name="T64" fmla="*/ 247 w 400"/>
              <a:gd name="T65" fmla="*/ 247 h 400"/>
              <a:gd name="T66" fmla="*/ 153 w 400"/>
              <a:gd name="T67" fmla="*/ 247 h 400"/>
              <a:gd name="T68" fmla="*/ 153 w 400"/>
              <a:gd name="T69" fmla="*/ 153 h 400"/>
              <a:gd name="T70" fmla="*/ 247 w 400"/>
              <a:gd name="T71" fmla="*/ 153 h 400"/>
              <a:gd name="T72" fmla="*/ 247 w 400"/>
              <a:gd name="T73" fmla="*/ 247 h 400"/>
              <a:gd name="T74" fmla="*/ 247 w 400"/>
              <a:gd name="T75" fmla="*/ 2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0" h="400">
                <a:moveTo>
                  <a:pt x="398" y="166"/>
                </a:moveTo>
                <a:cubicBezTo>
                  <a:pt x="397" y="164"/>
                  <a:pt x="395" y="163"/>
                  <a:pt x="393" y="162"/>
                </a:cubicBezTo>
                <a:cubicBezTo>
                  <a:pt x="345" y="155"/>
                  <a:pt x="345" y="155"/>
                  <a:pt x="345" y="155"/>
                </a:cubicBezTo>
                <a:cubicBezTo>
                  <a:pt x="343" y="147"/>
                  <a:pt x="339" y="138"/>
                  <a:pt x="335" y="130"/>
                </a:cubicBezTo>
                <a:cubicBezTo>
                  <a:pt x="338" y="125"/>
                  <a:pt x="342" y="119"/>
                  <a:pt x="349" y="111"/>
                </a:cubicBezTo>
                <a:cubicBezTo>
                  <a:pt x="355" y="103"/>
                  <a:pt x="359" y="97"/>
                  <a:pt x="362" y="94"/>
                </a:cubicBezTo>
                <a:cubicBezTo>
                  <a:pt x="363" y="92"/>
                  <a:pt x="364" y="90"/>
                  <a:pt x="364" y="88"/>
                </a:cubicBezTo>
                <a:cubicBezTo>
                  <a:pt x="364" y="85"/>
                  <a:pt x="363" y="84"/>
                  <a:pt x="362" y="82"/>
                </a:cubicBezTo>
                <a:cubicBezTo>
                  <a:pt x="356" y="73"/>
                  <a:pt x="342" y="58"/>
                  <a:pt x="319" y="38"/>
                </a:cubicBezTo>
                <a:cubicBezTo>
                  <a:pt x="317" y="36"/>
                  <a:pt x="315" y="35"/>
                  <a:pt x="313" y="35"/>
                </a:cubicBezTo>
                <a:cubicBezTo>
                  <a:pt x="310" y="35"/>
                  <a:pt x="308" y="36"/>
                  <a:pt x="306" y="38"/>
                </a:cubicBezTo>
                <a:cubicBezTo>
                  <a:pt x="269" y="65"/>
                  <a:pt x="269" y="65"/>
                  <a:pt x="269" y="65"/>
                </a:cubicBezTo>
                <a:cubicBezTo>
                  <a:pt x="262" y="62"/>
                  <a:pt x="254" y="59"/>
                  <a:pt x="246" y="56"/>
                </a:cubicBezTo>
                <a:cubicBezTo>
                  <a:pt x="239" y="8"/>
                  <a:pt x="239" y="8"/>
                  <a:pt x="239" y="8"/>
                </a:cubicBezTo>
                <a:cubicBezTo>
                  <a:pt x="238" y="6"/>
                  <a:pt x="237" y="4"/>
                  <a:pt x="236" y="2"/>
                </a:cubicBezTo>
                <a:cubicBezTo>
                  <a:pt x="234" y="1"/>
                  <a:pt x="232" y="0"/>
                  <a:pt x="229" y="0"/>
                </a:cubicBezTo>
                <a:cubicBezTo>
                  <a:pt x="171" y="0"/>
                  <a:pt x="171" y="0"/>
                  <a:pt x="171" y="0"/>
                </a:cubicBezTo>
                <a:cubicBezTo>
                  <a:pt x="166" y="0"/>
                  <a:pt x="163" y="2"/>
                  <a:pt x="162" y="7"/>
                </a:cubicBezTo>
                <a:cubicBezTo>
                  <a:pt x="160" y="16"/>
                  <a:pt x="157" y="32"/>
                  <a:pt x="154" y="56"/>
                </a:cubicBezTo>
                <a:cubicBezTo>
                  <a:pt x="146" y="58"/>
                  <a:pt x="138" y="62"/>
                  <a:pt x="131" y="66"/>
                </a:cubicBezTo>
                <a:cubicBezTo>
                  <a:pt x="95" y="38"/>
                  <a:pt x="95" y="38"/>
                  <a:pt x="95" y="38"/>
                </a:cubicBezTo>
                <a:cubicBezTo>
                  <a:pt x="92" y="36"/>
                  <a:pt x="90" y="35"/>
                  <a:pt x="88" y="35"/>
                </a:cubicBezTo>
                <a:cubicBezTo>
                  <a:pt x="84" y="35"/>
                  <a:pt x="76" y="41"/>
                  <a:pt x="63" y="54"/>
                </a:cubicBezTo>
                <a:cubicBezTo>
                  <a:pt x="51" y="66"/>
                  <a:pt x="42" y="76"/>
                  <a:pt x="38" y="82"/>
                </a:cubicBezTo>
                <a:cubicBezTo>
                  <a:pt x="36" y="84"/>
                  <a:pt x="35" y="86"/>
                  <a:pt x="35" y="88"/>
                </a:cubicBezTo>
                <a:cubicBezTo>
                  <a:pt x="35" y="90"/>
                  <a:pt x="36" y="92"/>
                  <a:pt x="38" y="94"/>
                </a:cubicBezTo>
                <a:cubicBezTo>
                  <a:pt x="49" y="108"/>
                  <a:pt x="59" y="120"/>
                  <a:pt x="66" y="130"/>
                </a:cubicBezTo>
                <a:cubicBezTo>
                  <a:pt x="61" y="138"/>
                  <a:pt x="58" y="146"/>
                  <a:pt x="56" y="154"/>
                </a:cubicBezTo>
                <a:cubicBezTo>
                  <a:pt x="7" y="161"/>
                  <a:pt x="7" y="161"/>
                  <a:pt x="7" y="161"/>
                </a:cubicBezTo>
                <a:cubicBezTo>
                  <a:pt x="5" y="162"/>
                  <a:pt x="3" y="163"/>
                  <a:pt x="2" y="165"/>
                </a:cubicBezTo>
                <a:cubicBezTo>
                  <a:pt x="1" y="167"/>
                  <a:pt x="0" y="169"/>
                  <a:pt x="0" y="171"/>
                </a:cubicBezTo>
                <a:cubicBezTo>
                  <a:pt x="0" y="229"/>
                  <a:pt x="0" y="229"/>
                  <a:pt x="0" y="229"/>
                </a:cubicBezTo>
                <a:cubicBezTo>
                  <a:pt x="0" y="231"/>
                  <a:pt x="1" y="233"/>
                  <a:pt x="2" y="235"/>
                </a:cubicBezTo>
                <a:cubicBezTo>
                  <a:pt x="3" y="237"/>
                  <a:pt x="5" y="238"/>
                  <a:pt x="8" y="238"/>
                </a:cubicBezTo>
                <a:cubicBezTo>
                  <a:pt x="55" y="245"/>
                  <a:pt x="55" y="245"/>
                  <a:pt x="55" y="245"/>
                </a:cubicBezTo>
                <a:cubicBezTo>
                  <a:pt x="58" y="254"/>
                  <a:pt x="61" y="262"/>
                  <a:pt x="66" y="271"/>
                </a:cubicBezTo>
                <a:cubicBezTo>
                  <a:pt x="63" y="275"/>
                  <a:pt x="58" y="281"/>
                  <a:pt x="52" y="289"/>
                </a:cubicBezTo>
                <a:cubicBezTo>
                  <a:pt x="46" y="297"/>
                  <a:pt x="41" y="303"/>
                  <a:pt x="39" y="307"/>
                </a:cubicBezTo>
                <a:cubicBezTo>
                  <a:pt x="37" y="309"/>
                  <a:pt x="37" y="310"/>
                  <a:pt x="37" y="313"/>
                </a:cubicBezTo>
                <a:cubicBezTo>
                  <a:pt x="37" y="315"/>
                  <a:pt x="37" y="317"/>
                  <a:pt x="38" y="319"/>
                </a:cubicBezTo>
                <a:cubicBezTo>
                  <a:pt x="45" y="328"/>
                  <a:pt x="59" y="343"/>
                  <a:pt x="81" y="362"/>
                </a:cubicBezTo>
                <a:cubicBezTo>
                  <a:pt x="83" y="364"/>
                  <a:pt x="85" y="365"/>
                  <a:pt x="88" y="365"/>
                </a:cubicBezTo>
                <a:cubicBezTo>
                  <a:pt x="90" y="365"/>
                  <a:pt x="93" y="364"/>
                  <a:pt x="94" y="363"/>
                </a:cubicBezTo>
                <a:cubicBezTo>
                  <a:pt x="131" y="335"/>
                  <a:pt x="131" y="335"/>
                  <a:pt x="131" y="335"/>
                </a:cubicBezTo>
                <a:cubicBezTo>
                  <a:pt x="138" y="339"/>
                  <a:pt x="146" y="342"/>
                  <a:pt x="155" y="345"/>
                </a:cubicBezTo>
                <a:cubicBezTo>
                  <a:pt x="162" y="393"/>
                  <a:pt x="162" y="393"/>
                  <a:pt x="162" y="393"/>
                </a:cubicBezTo>
                <a:cubicBezTo>
                  <a:pt x="162" y="395"/>
                  <a:pt x="163" y="397"/>
                  <a:pt x="165" y="398"/>
                </a:cubicBezTo>
                <a:cubicBezTo>
                  <a:pt x="167" y="400"/>
                  <a:pt x="169" y="400"/>
                  <a:pt x="171" y="400"/>
                </a:cubicBezTo>
                <a:cubicBezTo>
                  <a:pt x="229" y="400"/>
                  <a:pt x="229" y="400"/>
                  <a:pt x="229" y="400"/>
                </a:cubicBezTo>
                <a:cubicBezTo>
                  <a:pt x="234" y="400"/>
                  <a:pt x="237" y="398"/>
                  <a:pt x="239" y="393"/>
                </a:cubicBezTo>
                <a:cubicBezTo>
                  <a:pt x="241" y="384"/>
                  <a:pt x="243" y="368"/>
                  <a:pt x="246" y="345"/>
                </a:cubicBezTo>
                <a:cubicBezTo>
                  <a:pt x="254" y="342"/>
                  <a:pt x="262" y="339"/>
                  <a:pt x="270" y="335"/>
                </a:cubicBezTo>
                <a:cubicBezTo>
                  <a:pt x="306" y="363"/>
                  <a:pt x="306" y="363"/>
                  <a:pt x="306" y="363"/>
                </a:cubicBezTo>
                <a:cubicBezTo>
                  <a:pt x="308" y="364"/>
                  <a:pt x="311" y="365"/>
                  <a:pt x="313" y="365"/>
                </a:cubicBezTo>
                <a:cubicBezTo>
                  <a:pt x="316" y="365"/>
                  <a:pt x="325" y="359"/>
                  <a:pt x="337" y="347"/>
                </a:cubicBezTo>
                <a:cubicBezTo>
                  <a:pt x="350" y="334"/>
                  <a:pt x="358" y="325"/>
                  <a:pt x="363" y="319"/>
                </a:cubicBezTo>
                <a:cubicBezTo>
                  <a:pt x="364" y="317"/>
                  <a:pt x="365" y="315"/>
                  <a:pt x="365" y="313"/>
                </a:cubicBezTo>
                <a:cubicBezTo>
                  <a:pt x="365" y="310"/>
                  <a:pt x="364" y="308"/>
                  <a:pt x="363" y="306"/>
                </a:cubicBezTo>
                <a:cubicBezTo>
                  <a:pt x="350" y="291"/>
                  <a:pt x="341" y="279"/>
                  <a:pt x="335" y="270"/>
                </a:cubicBezTo>
                <a:cubicBezTo>
                  <a:pt x="338" y="264"/>
                  <a:pt x="342" y="256"/>
                  <a:pt x="345" y="246"/>
                </a:cubicBezTo>
                <a:cubicBezTo>
                  <a:pt x="393" y="239"/>
                  <a:pt x="393" y="239"/>
                  <a:pt x="393" y="239"/>
                </a:cubicBezTo>
                <a:cubicBezTo>
                  <a:pt x="395" y="239"/>
                  <a:pt x="397" y="238"/>
                  <a:pt x="398" y="236"/>
                </a:cubicBezTo>
                <a:cubicBezTo>
                  <a:pt x="400" y="234"/>
                  <a:pt x="400" y="232"/>
                  <a:pt x="400" y="230"/>
                </a:cubicBezTo>
                <a:cubicBezTo>
                  <a:pt x="400" y="172"/>
                  <a:pt x="400" y="172"/>
                  <a:pt x="400" y="172"/>
                </a:cubicBezTo>
                <a:cubicBezTo>
                  <a:pt x="400" y="170"/>
                  <a:pt x="400" y="168"/>
                  <a:pt x="398" y="166"/>
                </a:cubicBezTo>
                <a:close/>
                <a:moveTo>
                  <a:pt x="247" y="247"/>
                </a:moveTo>
                <a:cubicBezTo>
                  <a:pt x="234" y="260"/>
                  <a:pt x="219" y="267"/>
                  <a:pt x="200" y="267"/>
                </a:cubicBezTo>
                <a:cubicBezTo>
                  <a:pt x="182" y="267"/>
                  <a:pt x="166" y="260"/>
                  <a:pt x="153" y="247"/>
                </a:cubicBezTo>
                <a:cubicBezTo>
                  <a:pt x="140" y="234"/>
                  <a:pt x="133" y="219"/>
                  <a:pt x="133" y="200"/>
                </a:cubicBezTo>
                <a:cubicBezTo>
                  <a:pt x="133" y="182"/>
                  <a:pt x="140" y="166"/>
                  <a:pt x="153" y="153"/>
                </a:cubicBezTo>
                <a:cubicBezTo>
                  <a:pt x="166" y="140"/>
                  <a:pt x="182" y="133"/>
                  <a:pt x="200" y="133"/>
                </a:cubicBezTo>
                <a:cubicBezTo>
                  <a:pt x="219" y="133"/>
                  <a:pt x="234" y="140"/>
                  <a:pt x="247" y="153"/>
                </a:cubicBezTo>
                <a:cubicBezTo>
                  <a:pt x="260" y="166"/>
                  <a:pt x="267" y="182"/>
                  <a:pt x="267" y="200"/>
                </a:cubicBezTo>
                <a:cubicBezTo>
                  <a:pt x="267" y="219"/>
                  <a:pt x="260" y="234"/>
                  <a:pt x="247" y="247"/>
                </a:cubicBezTo>
                <a:close/>
                <a:moveTo>
                  <a:pt x="247" y="247"/>
                </a:moveTo>
                <a:cubicBezTo>
                  <a:pt x="247" y="247"/>
                  <a:pt x="247" y="247"/>
                  <a:pt x="247" y="24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
          <p:cNvSpPr>
            <a:spLocks noEditPoints="1"/>
          </p:cNvSpPr>
          <p:nvPr/>
        </p:nvSpPr>
        <p:spPr bwMode="auto">
          <a:xfrm>
            <a:off x="6870010" y="8419145"/>
            <a:ext cx="714660" cy="616153"/>
          </a:xfrm>
          <a:custGeom>
            <a:avLst/>
            <a:gdLst>
              <a:gd name="T0" fmla="*/ 457 w 467"/>
              <a:gd name="T1" fmla="*/ 143 h 402"/>
              <a:gd name="T2" fmla="*/ 434 w 467"/>
              <a:gd name="T3" fmla="*/ 133 h 402"/>
              <a:gd name="T4" fmla="*/ 434 w 467"/>
              <a:gd name="T5" fmla="*/ 33 h 402"/>
              <a:gd name="T6" fmla="*/ 424 w 467"/>
              <a:gd name="T7" fmla="*/ 10 h 402"/>
              <a:gd name="T8" fmla="*/ 400 w 467"/>
              <a:gd name="T9" fmla="*/ 0 h 402"/>
              <a:gd name="T10" fmla="*/ 167 w 467"/>
              <a:gd name="T11" fmla="*/ 100 h 402"/>
              <a:gd name="T12" fmla="*/ 42 w 467"/>
              <a:gd name="T13" fmla="*/ 100 h 402"/>
              <a:gd name="T14" fmla="*/ 12 w 467"/>
              <a:gd name="T15" fmla="*/ 112 h 402"/>
              <a:gd name="T16" fmla="*/ 0 w 467"/>
              <a:gd name="T17" fmla="*/ 142 h 402"/>
              <a:gd name="T18" fmla="*/ 0 w 467"/>
              <a:gd name="T19" fmla="*/ 192 h 402"/>
              <a:gd name="T20" fmla="*/ 12 w 467"/>
              <a:gd name="T21" fmla="*/ 221 h 402"/>
              <a:gd name="T22" fmla="*/ 42 w 467"/>
              <a:gd name="T23" fmla="*/ 234 h 402"/>
              <a:gd name="T24" fmla="*/ 74 w 467"/>
              <a:gd name="T25" fmla="*/ 234 h 402"/>
              <a:gd name="T26" fmla="*/ 68 w 467"/>
              <a:gd name="T27" fmla="*/ 262 h 402"/>
              <a:gd name="T28" fmla="*/ 67 w 467"/>
              <a:gd name="T29" fmla="*/ 288 h 402"/>
              <a:gd name="T30" fmla="*/ 71 w 467"/>
              <a:gd name="T31" fmla="*/ 314 h 402"/>
              <a:gd name="T32" fmla="*/ 77 w 467"/>
              <a:gd name="T33" fmla="*/ 338 h 402"/>
              <a:gd name="T34" fmla="*/ 85 w 467"/>
              <a:gd name="T35" fmla="*/ 362 h 402"/>
              <a:gd name="T36" fmla="*/ 93 w 467"/>
              <a:gd name="T37" fmla="*/ 385 h 402"/>
              <a:gd name="T38" fmla="*/ 127 w 467"/>
              <a:gd name="T39" fmla="*/ 400 h 402"/>
              <a:gd name="T40" fmla="*/ 171 w 467"/>
              <a:gd name="T41" fmla="*/ 397 h 402"/>
              <a:gd name="T42" fmla="*/ 200 w 467"/>
              <a:gd name="T43" fmla="*/ 375 h 402"/>
              <a:gd name="T44" fmla="*/ 184 w 467"/>
              <a:gd name="T45" fmla="*/ 362 h 402"/>
              <a:gd name="T46" fmla="*/ 172 w 467"/>
              <a:gd name="T47" fmla="*/ 349 h 402"/>
              <a:gd name="T48" fmla="*/ 163 w 467"/>
              <a:gd name="T49" fmla="*/ 334 h 402"/>
              <a:gd name="T50" fmla="*/ 161 w 467"/>
              <a:gd name="T51" fmla="*/ 319 h 402"/>
              <a:gd name="T52" fmla="*/ 167 w 467"/>
              <a:gd name="T53" fmla="*/ 302 h 402"/>
              <a:gd name="T54" fmla="*/ 157 w 467"/>
              <a:gd name="T55" fmla="*/ 278 h 402"/>
              <a:gd name="T56" fmla="*/ 165 w 467"/>
              <a:gd name="T57" fmla="*/ 252 h 402"/>
              <a:gd name="T58" fmla="*/ 189 w 467"/>
              <a:gd name="T59" fmla="*/ 235 h 402"/>
              <a:gd name="T60" fmla="*/ 400 w 467"/>
              <a:gd name="T61" fmla="*/ 334 h 402"/>
              <a:gd name="T62" fmla="*/ 424 w 467"/>
              <a:gd name="T63" fmla="*/ 324 h 402"/>
              <a:gd name="T64" fmla="*/ 434 w 467"/>
              <a:gd name="T65" fmla="*/ 300 h 402"/>
              <a:gd name="T66" fmla="*/ 434 w 467"/>
              <a:gd name="T67" fmla="*/ 200 h 402"/>
              <a:gd name="T68" fmla="*/ 457 w 467"/>
              <a:gd name="T69" fmla="*/ 190 h 402"/>
              <a:gd name="T70" fmla="*/ 467 w 467"/>
              <a:gd name="T71" fmla="*/ 167 h 402"/>
              <a:gd name="T72" fmla="*/ 457 w 467"/>
              <a:gd name="T73" fmla="*/ 143 h 402"/>
              <a:gd name="T74" fmla="*/ 400 w 467"/>
              <a:gd name="T75" fmla="*/ 291 h 402"/>
              <a:gd name="T76" fmla="*/ 200 w 467"/>
              <a:gd name="T77" fmla="*/ 202 h 402"/>
              <a:gd name="T78" fmla="*/ 200 w 467"/>
              <a:gd name="T79" fmla="*/ 132 h 402"/>
              <a:gd name="T80" fmla="*/ 400 w 467"/>
              <a:gd name="T81" fmla="*/ 42 h 402"/>
              <a:gd name="T82" fmla="*/ 400 w 467"/>
              <a:gd name="T83" fmla="*/ 291 h 402"/>
              <a:gd name="T84" fmla="*/ 400 w 467"/>
              <a:gd name="T85" fmla="*/ 291 h 402"/>
              <a:gd name="T86" fmla="*/ 400 w 467"/>
              <a:gd name="T87" fmla="*/ 29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7" h="402">
                <a:moveTo>
                  <a:pt x="457" y="143"/>
                </a:moveTo>
                <a:cubicBezTo>
                  <a:pt x="451" y="137"/>
                  <a:pt x="443" y="133"/>
                  <a:pt x="434" y="133"/>
                </a:cubicBezTo>
                <a:cubicBezTo>
                  <a:pt x="434" y="33"/>
                  <a:pt x="434" y="33"/>
                  <a:pt x="434" y="33"/>
                </a:cubicBezTo>
                <a:cubicBezTo>
                  <a:pt x="434" y="24"/>
                  <a:pt x="431" y="17"/>
                  <a:pt x="424" y="10"/>
                </a:cubicBezTo>
                <a:cubicBezTo>
                  <a:pt x="417" y="3"/>
                  <a:pt x="409" y="0"/>
                  <a:pt x="400" y="0"/>
                </a:cubicBezTo>
                <a:cubicBezTo>
                  <a:pt x="320" y="67"/>
                  <a:pt x="242" y="100"/>
                  <a:pt x="167" y="100"/>
                </a:cubicBezTo>
                <a:cubicBezTo>
                  <a:pt x="42" y="100"/>
                  <a:pt x="42" y="100"/>
                  <a:pt x="42" y="100"/>
                </a:cubicBezTo>
                <a:cubicBezTo>
                  <a:pt x="30" y="100"/>
                  <a:pt x="20" y="104"/>
                  <a:pt x="12" y="112"/>
                </a:cubicBezTo>
                <a:cubicBezTo>
                  <a:pt x="4" y="121"/>
                  <a:pt x="0" y="130"/>
                  <a:pt x="0" y="142"/>
                </a:cubicBezTo>
                <a:cubicBezTo>
                  <a:pt x="0" y="192"/>
                  <a:pt x="0" y="192"/>
                  <a:pt x="0" y="192"/>
                </a:cubicBezTo>
                <a:cubicBezTo>
                  <a:pt x="0" y="203"/>
                  <a:pt x="4" y="213"/>
                  <a:pt x="12" y="221"/>
                </a:cubicBezTo>
                <a:cubicBezTo>
                  <a:pt x="20" y="230"/>
                  <a:pt x="30" y="234"/>
                  <a:pt x="42" y="234"/>
                </a:cubicBezTo>
                <a:cubicBezTo>
                  <a:pt x="74" y="234"/>
                  <a:pt x="74" y="234"/>
                  <a:pt x="74" y="234"/>
                </a:cubicBezTo>
                <a:cubicBezTo>
                  <a:pt x="71" y="243"/>
                  <a:pt x="69" y="253"/>
                  <a:pt x="68" y="262"/>
                </a:cubicBezTo>
                <a:cubicBezTo>
                  <a:pt x="67" y="272"/>
                  <a:pt x="67" y="281"/>
                  <a:pt x="67" y="288"/>
                </a:cubicBezTo>
                <a:cubicBezTo>
                  <a:pt x="67" y="295"/>
                  <a:pt x="68" y="304"/>
                  <a:pt x="71" y="314"/>
                </a:cubicBezTo>
                <a:cubicBezTo>
                  <a:pt x="73" y="325"/>
                  <a:pt x="75" y="332"/>
                  <a:pt x="77" y="338"/>
                </a:cubicBezTo>
                <a:cubicBezTo>
                  <a:pt x="78" y="343"/>
                  <a:pt x="81" y="351"/>
                  <a:pt x="85" y="362"/>
                </a:cubicBezTo>
                <a:cubicBezTo>
                  <a:pt x="89" y="373"/>
                  <a:pt x="92" y="381"/>
                  <a:pt x="93" y="385"/>
                </a:cubicBezTo>
                <a:cubicBezTo>
                  <a:pt x="101" y="392"/>
                  <a:pt x="112" y="397"/>
                  <a:pt x="127" y="400"/>
                </a:cubicBezTo>
                <a:cubicBezTo>
                  <a:pt x="142" y="402"/>
                  <a:pt x="157" y="401"/>
                  <a:pt x="171" y="397"/>
                </a:cubicBezTo>
                <a:cubicBezTo>
                  <a:pt x="186" y="392"/>
                  <a:pt x="195" y="385"/>
                  <a:pt x="200" y="375"/>
                </a:cubicBezTo>
                <a:cubicBezTo>
                  <a:pt x="194" y="370"/>
                  <a:pt x="188" y="365"/>
                  <a:pt x="184" y="362"/>
                </a:cubicBezTo>
                <a:cubicBezTo>
                  <a:pt x="180" y="358"/>
                  <a:pt x="176" y="354"/>
                  <a:pt x="172" y="349"/>
                </a:cubicBezTo>
                <a:cubicBezTo>
                  <a:pt x="167" y="344"/>
                  <a:pt x="165" y="339"/>
                  <a:pt x="163" y="334"/>
                </a:cubicBezTo>
                <a:cubicBezTo>
                  <a:pt x="161" y="330"/>
                  <a:pt x="161" y="325"/>
                  <a:pt x="161" y="319"/>
                </a:cubicBezTo>
                <a:cubicBezTo>
                  <a:pt x="162" y="314"/>
                  <a:pt x="164" y="308"/>
                  <a:pt x="167" y="302"/>
                </a:cubicBezTo>
                <a:cubicBezTo>
                  <a:pt x="161" y="295"/>
                  <a:pt x="157" y="287"/>
                  <a:pt x="157" y="278"/>
                </a:cubicBezTo>
                <a:cubicBezTo>
                  <a:pt x="157" y="269"/>
                  <a:pt x="159" y="260"/>
                  <a:pt x="165" y="252"/>
                </a:cubicBezTo>
                <a:cubicBezTo>
                  <a:pt x="171" y="244"/>
                  <a:pt x="179" y="238"/>
                  <a:pt x="189" y="235"/>
                </a:cubicBezTo>
                <a:cubicBezTo>
                  <a:pt x="257" y="240"/>
                  <a:pt x="328" y="273"/>
                  <a:pt x="400" y="334"/>
                </a:cubicBezTo>
                <a:cubicBezTo>
                  <a:pt x="409" y="334"/>
                  <a:pt x="417" y="330"/>
                  <a:pt x="424" y="324"/>
                </a:cubicBezTo>
                <a:cubicBezTo>
                  <a:pt x="431" y="317"/>
                  <a:pt x="434" y="309"/>
                  <a:pt x="434" y="300"/>
                </a:cubicBezTo>
                <a:cubicBezTo>
                  <a:pt x="434" y="200"/>
                  <a:pt x="434" y="200"/>
                  <a:pt x="434" y="200"/>
                </a:cubicBezTo>
                <a:cubicBezTo>
                  <a:pt x="443" y="200"/>
                  <a:pt x="451" y="197"/>
                  <a:pt x="457" y="190"/>
                </a:cubicBezTo>
                <a:cubicBezTo>
                  <a:pt x="464" y="184"/>
                  <a:pt x="467" y="176"/>
                  <a:pt x="467" y="167"/>
                </a:cubicBezTo>
                <a:cubicBezTo>
                  <a:pt x="467" y="158"/>
                  <a:pt x="464" y="150"/>
                  <a:pt x="457" y="143"/>
                </a:cubicBezTo>
                <a:close/>
                <a:moveTo>
                  <a:pt x="400" y="291"/>
                </a:moveTo>
                <a:cubicBezTo>
                  <a:pt x="333" y="239"/>
                  <a:pt x="266" y="209"/>
                  <a:pt x="200" y="202"/>
                </a:cubicBezTo>
                <a:cubicBezTo>
                  <a:pt x="200" y="132"/>
                  <a:pt x="200" y="132"/>
                  <a:pt x="200" y="132"/>
                </a:cubicBezTo>
                <a:cubicBezTo>
                  <a:pt x="265" y="125"/>
                  <a:pt x="332" y="95"/>
                  <a:pt x="400" y="42"/>
                </a:cubicBezTo>
                <a:lnTo>
                  <a:pt x="400" y="291"/>
                </a:lnTo>
                <a:close/>
                <a:moveTo>
                  <a:pt x="400" y="291"/>
                </a:moveTo>
                <a:cubicBezTo>
                  <a:pt x="400" y="291"/>
                  <a:pt x="400" y="291"/>
                  <a:pt x="400" y="29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15"/>
          <p:cNvSpPr>
            <a:spLocks noEditPoints="1"/>
          </p:cNvSpPr>
          <p:nvPr/>
        </p:nvSpPr>
        <p:spPr bwMode="auto">
          <a:xfrm>
            <a:off x="12312028" y="8439125"/>
            <a:ext cx="576762" cy="576193"/>
          </a:xfrm>
          <a:custGeom>
            <a:avLst/>
            <a:gdLst>
              <a:gd name="T0" fmla="*/ 349 w 425"/>
              <a:gd name="T1" fmla="*/ 205 h 425"/>
              <a:gd name="T2" fmla="*/ 242 w 425"/>
              <a:gd name="T3" fmla="*/ 206 h 425"/>
              <a:gd name="T4" fmla="*/ 242 w 425"/>
              <a:gd name="T5" fmla="*/ 129 h 425"/>
              <a:gd name="T6" fmla="*/ 167 w 425"/>
              <a:gd name="T7" fmla="*/ 22 h 425"/>
              <a:gd name="T8" fmla="*/ 60 w 425"/>
              <a:gd name="T9" fmla="*/ 22 h 425"/>
              <a:gd name="T10" fmla="*/ 0 w 425"/>
              <a:gd name="T11" fmla="*/ 113 h 425"/>
              <a:gd name="T12" fmla="*/ 76 w 425"/>
              <a:gd name="T13" fmla="*/ 220 h 425"/>
              <a:gd name="T14" fmla="*/ 184 w 425"/>
              <a:gd name="T15" fmla="*/ 219 h 425"/>
              <a:gd name="T16" fmla="*/ 184 w 425"/>
              <a:gd name="T17" fmla="*/ 296 h 425"/>
              <a:gd name="T18" fmla="*/ 259 w 425"/>
              <a:gd name="T19" fmla="*/ 403 h 425"/>
              <a:gd name="T20" fmla="*/ 365 w 425"/>
              <a:gd name="T21" fmla="*/ 404 h 425"/>
              <a:gd name="T22" fmla="*/ 425 w 425"/>
              <a:gd name="T23" fmla="*/ 313 h 425"/>
              <a:gd name="T24" fmla="*/ 184 w 425"/>
              <a:gd name="T25" fmla="*/ 148 h 425"/>
              <a:gd name="T26" fmla="*/ 173 w 425"/>
              <a:gd name="T27" fmla="*/ 138 h 425"/>
              <a:gd name="T28" fmla="*/ 162 w 425"/>
              <a:gd name="T29" fmla="*/ 130 h 425"/>
              <a:gd name="T30" fmla="*/ 137 w 425"/>
              <a:gd name="T31" fmla="*/ 137 h 425"/>
              <a:gd name="T32" fmla="*/ 130 w 425"/>
              <a:gd name="T33" fmla="*/ 162 h 425"/>
              <a:gd name="T34" fmla="*/ 138 w 425"/>
              <a:gd name="T35" fmla="*/ 173 h 425"/>
              <a:gd name="T36" fmla="*/ 148 w 425"/>
              <a:gd name="T37" fmla="*/ 184 h 425"/>
              <a:gd name="T38" fmla="*/ 112 w 425"/>
              <a:gd name="T39" fmla="*/ 185 h 425"/>
              <a:gd name="T40" fmla="*/ 50 w 425"/>
              <a:gd name="T41" fmla="*/ 113 h 425"/>
              <a:gd name="T42" fmla="*/ 96 w 425"/>
              <a:gd name="T43" fmla="*/ 57 h 425"/>
              <a:gd name="T44" fmla="*/ 131 w 425"/>
              <a:gd name="T45" fmla="*/ 57 h 425"/>
              <a:gd name="T46" fmla="*/ 192 w 425"/>
              <a:gd name="T47" fmla="*/ 129 h 425"/>
              <a:gd name="T48" fmla="*/ 368 w 425"/>
              <a:gd name="T49" fmla="*/ 330 h 425"/>
              <a:gd name="T50" fmla="*/ 312 w 425"/>
              <a:gd name="T51" fmla="*/ 375 h 425"/>
              <a:gd name="T52" fmla="*/ 241 w 425"/>
              <a:gd name="T53" fmla="*/ 314 h 425"/>
              <a:gd name="T54" fmla="*/ 242 w 425"/>
              <a:gd name="T55" fmla="*/ 277 h 425"/>
              <a:gd name="T56" fmla="*/ 252 w 425"/>
              <a:gd name="T57" fmla="*/ 288 h 425"/>
              <a:gd name="T58" fmla="*/ 264 w 425"/>
              <a:gd name="T59" fmla="*/ 295 h 425"/>
              <a:gd name="T60" fmla="*/ 289 w 425"/>
              <a:gd name="T61" fmla="*/ 289 h 425"/>
              <a:gd name="T62" fmla="*/ 295 w 425"/>
              <a:gd name="T63" fmla="*/ 264 h 425"/>
              <a:gd name="T64" fmla="*/ 288 w 425"/>
              <a:gd name="T65" fmla="*/ 252 h 425"/>
              <a:gd name="T66" fmla="*/ 277 w 425"/>
              <a:gd name="T67" fmla="*/ 242 h 425"/>
              <a:gd name="T68" fmla="*/ 314 w 425"/>
              <a:gd name="T69" fmla="*/ 241 h 425"/>
              <a:gd name="T70" fmla="*/ 375 w 425"/>
              <a:gd name="T71" fmla="*/ 313 h 425"/>
              <a:gd name="T72" fmla="*/ 368 w 425"/>
              <a:gd name="T73" fmla="*/ 33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5" h="425">
                <a:moveTo>
                  <a:pt x="404" y="260"/>
                </a:moveTo>
                <a:cubicBezTo>
                  <a:pt x="349" y="205"/>
                  <a:pt x="349" y="205"/>
                  <a:pt x="349" y="205"/>
                </a:cubicBezTo>
                <a:cubicBezTo>
                  <a:pt x="335" y="191"/>
                  <a:pt x="317" y="184"/>
                  <a:pt x="296" y="184"/>
                </a:cubicBezTo>
                <a:cubicBezTo>
                  <a:pt x="275" y="184"/>
                  <a:pt x="257" y="191"/>
                  <a:pt x="242" y="206"/>
                </a:cubicBezTo>
                <a:cubicBezTo>
                  <a:pt x="219" y="184"/>
                  <a:pt x="219" y="184"/>
                  <a:pt x="219" y="184"/>
                </a:cubicBezTo>
                <a:cubicBezTo>
                  <a:pt x="234" y="169"/>
                  <a:pt x="242" y="150"/>
                  <a:pt x="242" y="129"/>
                </a:cubicBezTo>
                <a:cubicBezTo>
                  <a:pt x="242" y="108"/>
                  <a:pt x="235" y="91"/>
                  <a:pt x="220" y="76"/>
                </a:cubicBezTo>
                <a:cubicBezTo>
                  <a:pt x="167" y="22"/>
                  <a:pt x="167" y="22"/>
                  <a:pt x="167" y="22"/>
                </a:cubicBezTo>
                <a:cubicBezTo>
                  <a:pt x="152" y="7"/>
                  <a:pt x="134" y="0"/>
                  <a:pt x="113" y="0"/>
                </a:cubicBezTo>
                <a:cubicBezTo>
                  <a:pt x="93" y="0"/>
                  <a:pt x="75" y="7"/>
                  <a:pt x="60" y="22"/>
                </a:cubicBezTo>
                <a:cubicBezTo>
                  <a:pt x="22" y="60"/>
                  <a:pt x="22" y="60"/>
                  <a:pt x="22" y="60"/>
                </a:cubicBezTo>
                <a:cubicBezTo>
                  <a:pt x="7" y="74"/>
                  <a:pt x="0" y="92"/>
                  <a:pt x="0" y="113"/>
                </a:cubicBezTo>
                <a:cubicBezTo>
                  <a:pt x="0" y="133"/>
                  <a:pt x="7" y="151"/>
                  <a:pt x="22" y="166"/>
                </a:cubicBezTo>
                <a:cubicBezTo>
                  <a:pt x="76" y="220"/>
                  <a:pt x="76" y="220"/>
                  <a:pt x="76" y="220"/>
                </a:cubicBezTo>
                <a:cubicBezTo>
                  <a:pt x="91" y="235"/>
                  <a:pt x="108" y="242"/>
                  <a:pt x="129" y="242"/>
                </a:cubicBezTo>
                <a:cubicBezTo>
                  <a:pt x="151" y="242"/>
                  <a:pt x="169" y="234"/>
                  <a:pt x="184" y="219"/>
                </a:cubicBezTo>
                <a:cubicBezTo>
                  <a:pt x="206" y="242"/>
                  <a:pt x="206" y="242"/>
                  <a:pt x="206" y="242"/>
                </a:cubicBezTo>
                <a:cubicBezTo>
                  <a:pt x="191" y="257"/>
                  <a:pt x="184" y="275"/>
                  <a:pt x="184" y="296"/>
                </a:cubicBezTo>
                <a:cubicBezTo>
                  <a:pt x="184" y="317"/>
                  <a:pt x="191" y="335"/>
                  <a:pt x="205" y="349"/>
                </a:cubicBezTo>
                <a:cubicBezTo>
                  <a:pt x="259" y="403"/>
                  <a:pt x="259" y="403"/>
                  <a:pt x="259" y="403"/>
                </a:cubicBezTo>
                <a:cubicBezTo>
                  <a:pt x="273" y="418"/>
                  <a:pt x="291" y="425"/>
                  <a:pt x="312" y="425"/>
                </a:cubicBezTo>
                <a:cubicBezTo>
                  <a:pt x="333" y="425"/>
                  <a:pt x="351" y="418"/>
                  <a:pt x="365" y="404"/>
                </a:cubicBezTo>
                <a:cubicBezTo>
                  <a:pt x="403" y="366"/>
                  <a:pt x="403" y="366"/>
                  <a:pt x="403" y="366"/>
                </a:cubicBezTo>
                <a:cubicBezTo>
                  <a:pt x="418" y="351"/>
                  <a:pt x="425" y="334"/>
                  <a:pt x="425" y="313"/>
                </a:cubicBezTo>
                <a:cubicBezTo>
                  <a:pt x="425" y="292"/>
                  <a:pt x="418" y="274"/>
                  <a:pt x="404" y="260"/>
                </a:cubicBezTo>
                <a:close/>
                <a:moveTo>
                  <a:pt x="184" y="148"/>
                </a:moveTo>
                <a:cubicBezTo>
                  <a:pt x="183" y="148"/>
                  <a:pt x="181" y="146"/>
                  <a:pt x="179" y="143"/>
                </a:cubicBezTo>
                <a:cubicBezTo>
                  <a:pt x="176" y="140"/>
                  <a:pt x="174" y="138"/>
                  <a:pt x="173" y="138"/>
                </a:cubicBezTo>
                <a:cubicBezTo>
                  <a:pt x="172" y="137"/>
                  <a:pt x="170" y="135"/>
                  <a:pt x="168" y="134"/>
                </a:cubicBezTo>
                <a:cubicBezTo>
                  <a:pt x="166" y="132"/>
                  <a:pt x="164" y="131"/>
                  <a:pt x="162" y="130"/>
                </a:cubicBezTo>
                <a:cubicBezTo>
                  <a:pt x="159" y="130"/>
                  <a:pt x="157" y="129"/>
                  <a:pt x="154" y="129"/>
                </a:cubicBezTo>
                <a:cubicBezTo>
                  <a:pt x="147" y="129"/>
                  <a:pt x="141" y="132"/>
                  <a:pt x="137" y="137"/>
                </a:cubicBezTo>
                <a:cubicBezTo>
                  <a:pt x="132" y="141"/>
                  <a:pt x="129" y="147"/>
                  <a:pt x="129" y="154"/>
                </a:cubicBezTo>
                <a:cubicBezTo>
                  <a:pt x="129" y="157"/>
                  <a:pt x="130" y="159"/>
                  <a:pt x="130" y="162"/>
                </a:cubicBezTo>
                <a:cubicBezTo>
                  <a:pt x="131" y="164"/>
                  <a:pt x="132" y="166"/>
                  <a:pt x="134" y="168"/>
                </a:cubicBezTo>
                <a:cubicBezTo>
                  <a:pt x="135" y="170"/>
                  <a:pt x="137" y="172"/>
                  <a:pt x="138" y="173"/>
                </a:cubicBezTo>
                <a:cubicBezTo>
                  <a:pt x="138" y="174"/>
                  <a:pt x="140" y="176"/>
                  <a:pt x="143" y="179"/>
                </a:cubicBezTo>
                <a:cubicBezTo>
                  <a:pt x="146" y="181"/>
                  <a:pt x="148" y="183"/>
                  <a:pt x="148" y="184"/>
                </a:cubicBezTo>
                <a:cubicBezTo>
                  <a:pt x="143" y="189"/>
                  <a:pt x="137" y="192"/>
                  <a:pt x="129" y="192"/>
                </a:cubicBezTo>
                <a:cubicBezTo>
                  <a:pt x="122" y="192"/>
                  <a:pt x="116" y="189"/>
                  <a:pt x="112" y="185"/>
                </a:cubicBezTo>
                <a:cubicBezTo>
                  <a:pt x="57" y="130"/>
                  <a:pt x="57" y="130"/>
                  <a:pt x="57" y="130"/>
                </a:cubicBezTo>
                <a:cubicBezTo>
                  <a:pt x="53" y="125"/>
                  <a:pt x="50" y="120"/>
                  <a:pt x="50" y="113"/>
                </a:cubicBezTo>
                <a:cubicBezTo>
                  <a:pt x="50" y="106"/>
                  <a:pt x="52" y="100"/>
                  <a:pt x="57" y="95"/>
                </a:cubicBezTo>
                <a:cubicBezTo>
                  <a:pt x="96" y="57"/>
                  <a:pt x="96" y="57"/>
                  <a:pt x="96" y="57"/>
                </a:cubicBezTo>
                <a:cubicBezTo>
                  <a:pt x="101" y="52"/>
                  <a:pt x="107" y="50"/>
                  <a:pt x="113" y="50"/>
                </a:cubicBezTo>
                <a:cubicBezTo>
                  <a:pt x="120" y="50"/>
                  <a:pt x="126" y="52"/>
                  <a:pt x="131" y="57"/>
                </a:cubicBezTo>
                <a:cubicBezTo>
                  <a:pt x="185" y="111"/>
                  <a:pt x="185" y="111"/>
                  <a:pt x="185" y="111"/>
                </a:cubicBezTo>
                <a:cubicBezTo>
                  <a:pt x="190" y="116"/>
                  <a:pt x="192" y="122"/>
                  <a:pt x="192" y="129"/>
                </a:cubicBezTo>
                <a:cubicBezTo>
                  <a:pt x="192" y="136"/>
                  <a:pt x="189" y="143"/>
                  <a:pt x="184" y="148"/>
                </a:cubicBezTo>
                <a:close/>
                <a:moveTo>
                  <a:pt x="368" y="330"/>
                </a:moveTo>
                <a:cubicBezTo>
                  <a:pt x="330" y="368"/>
                  <a:pt x="330" y="368"/>
                  <a:pt x="330" y="368"/>
                </a:cubicBezTo>
                <a:cubicBezTo>
                  <a:pt x="325" y="373"/>
                  <a:pt x="319" y="375"/>
                  <a:pt x="312" y="375"/>
                </a:cubicBezTo>
                <a:cubicBezTo>
                  <a:pt x="305" y="375"/>
                  <a:pt x="299" y="373"/>
                  <a:pt x="294" y="368"/>
                </a:cubicBezTo>
                <a:cubicBezTo>
                  <a:pt x="241" y="314"/>
                  <a:pt x="241" y="314"/>
                  <a:pt x="241" y="314"/>
                </a:cubicBezTo>
                <a:cubicBezTo>
                  <a:pt x="236" y="309"/>
                  <a:pt x="233" y="303"/>
                  <a:pt x="233" y="296"/>
                </a:cubicBezTo>
                <a:cubicBezTo>
                  <a:pt x="233" y="289"/>
                  <a:pt x="236" y="283"/>
                  <a:pt x="242" y="277"/>
                </a:cubicBezTo>
                <a:cubicBezTo>
                  <a:pt x="242" y="278"/>
                  <a:pt x="244" y="280"/>
                  <a:pt x="247" y="282"/>
                </a:cubicBezTo>
                <a:cubicBezTo>
                  <a:pt x="249" y="285"/>
                  <a:pt x="251" y="287"/>
                  <a:pt x="252" y="288"/>
                </a:cubicBezTo>
                <a:cubicBezTo>
                  <a:pt x="253" y="289"/>
                  <a:pt x="255" y="290"/>
                  <a:pt x="257" y="292"/>
                </a:cubicBezTo>
                <a:cubicBezTo>
                  <a:pt x="260" y="294"/>
                  <a:pt x="262" y="295"/>
                  <a:pt x="264" y="295"/>
                </a:cubicBezTo>
                <a:cubicBezTo>
                  <a:pt x="266" y="296"/>
                  <a:pt x="269" y="296"/>
                  <a:pt x="271" y="296"/>
                </a:cubicBezTo>
                <a:cubicBezTo>
                  <a:pt x="278" y="296"/>
                  <a:pt x="284" y="294"/>
                  <a:pt x="289" y="289"/>
                </a:cubicBezTo>
                <a:cubicBezTo>
                  <a:pt x="294" y="284"/>
                  <a:pt x="296" y="278"/>
                  <a:pt x="296" y="271"/>
                </a:cubicBezTo>
                <a:cubicBezTo>
                  <a:pt x="296" y="269"/>
                  <a:pt x="296" y="266"/>
                  <a:pt x="295" y="264"/>
                </a:cubicBezTo>
                <a:cubicBezTo>
                  <a:pt x="295" y="262"/>
                  <a:pt x="294" y="260"/>
                  <a:pt x="292" y="257"/>
                </a:cubicBezTo>
                <a:cubicBezTo>
                  <a:pt x="290" y="255"/>
                  <a:pt x="289" y="253"/>
                  <a:pt x="288" y="252"/>
                </a:cubicBezTo>
                <a:cubicBezTo>
                  <a:pt x="287" y="251"/>
                  <a:pt x="285" y="249"/>
                  <a:pt x="282" y="247"/>
                </a:cubicBezTo>
                <a:cubicBezTo>
                  <a:pt x="280" y="244"/>
                  <a:pt x="278" y="242"/>
                  <a:pt x="277" y="242"/>
                </a:cubicBezTo>
                <a:cubicBezTo>
                  <a:pt x="283" y="236"/>
                  <a:pt x="289" y="234"/>
                  <a:pt x="296" y="234"/>
                </a:cubicBezTo>
                <a:cubicBezTo>
                  <a:pt x="303" y="234"/>
                  <a:pt x="309" y="236"/>
                  <a:pt x="314" y="241"/>
                </a:cubicBezTo>
                <a:cubicBezTo>
                  <a:pt x="368" y="295"/>
                  <a:pt x="368" y="295"/>
                  <a:pt x="368" y="295"/>
                </a:cubicBezTo>
                <a:cubicBezTo>
                  <a:pt x="373" y="300"/>
                  <a:pt x="375" y="306"/>
                  <a:pt x="375" y="313"/>
                </a:cubicBezTo>
                <a:cubicBezTo>
                  <a:pt x="375" y="320"/>
                  <a:pt x="373" y="325"/>
                  <a:pt x="368" y="330"/>
                </a:cubicBezTo>
                <a:close/>
                <a:moveTo>
                  <a:pt x="368" y="330"/>
                </a:moveTo>
                <a:cubicBezTo>
                  <a:pt x="368" y="330"/>
                  <a:pt x="368" y="330"/>
                  <a:pt x="368" y="33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pic>
        <p:nvPicPr>
          <p:cNvPr id="5" name="Picture Placeholder 4"/>
          <p:cNvPicPr>
            <a:picLocks noGrp="1" noChangeAspect="1"/>
          </p:cNvPicPr>
          <p:nvPr>
            <p:ph type="pic" sz="quarter" idx="15"/>
          </p:nvPr>
        </p:nvPicPr>
        <p:blipFill>
          <a:blip r:embed="rId4" cstate="screen">
            <a:extLst>
              <a:ext uri="{28A0092B-C50C-407E-A947-70E740481C1C}">
                <a14:useLocalDpi xmlns:a14="http://schemas.microsoft.com/office/drawing/2010/main"/>
              </a:ext>
            </a:extLst>
          </a:blip>
          <a:srcRect t="4427" b="4427"/>
          <a:stretch>
            <a:fillRect/>
          </a:stretch>
        </p:blipFill>
        <p:spPr/>
      </p:pic>
      <p:sp>
        <p:nvSpPr>
          <p:cNvPr id="2" name="Picture Placeholder 1"/>
          <p:cNvSpPr>
            <a:spLocks noGrp="1"/>
          </p:cNvSpPr>
          <p:nvPr>
            <p:ph type="pic" sz="quarter" idx="16"/>
          </p:nvPr>
        </p:nvSpPr>
        <p:spPr/>
      </p:sp>
    </p:spTree>
    <p:extLst>
      <p:ext uri="{BB962C8B-B14F-4D97-AF65-F5344CB8AC3E}">
        <p14:creationId xmlns:p14="http://schemas.microsoft.com/office/powerpoint/2010/main" val="361128710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1000" fill="hold"/>
                                        <p:tgtEl>
                                          <p:spTgt spid="3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1000"/>
                                        <p:tgtEl>
                                          <p:spTgt spid="40"/>
                                        </p:tgtEl>
                                      </p:cBhvr>
                                    </p:animEffect>
                                    <p:anim calcmode="lin" valueType="num">
                                      <p:cBhvr>
                                        <p:cTn id="20" dur="1000" fill="hold"/>
                                        <p:tgtEl>
                                          <p:spTgt spid="40"/>
                                        </p:tgtEl>
                                        <p:attrNameLst>
                                          <p:attrName>ppt_x</p:attrName>
                                        </p:attrNameLst>
                                      </p:cBhvr>
                                      <p:tavLst>
                                        <p:tav tm="0">
                                          <p:val>
                                            <p:strVal val="#ppt_x"/>
                                          </p:val>
                                        </p:tav>
                                        <p:tav tm="100000">
                                          <p:val>
                                            <p:strVal val="#ppt_x"/>
                                          </p:val>
                                        </p:tav>
                                      </p:tavLst>
                                    </p:anim>
                                    <p:anim calcmode="lin" valueType="num">
                                      <p:cBhvr>
                                        <p:cTn id="2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Device Infographic</a:t>
            </a:r>
            <a:endParaRPr lang="en-US" dirty="0"/>
          </a:p>
        </p:txBody>
      </p:sp>
      <p:sp>
        <p:nvSpPr>
          <p:cNvPr id="3" name="Text Placeholder 2"/>
          <p:cNvSpPr>
            <a:spLocks noGrp="1"/>
          </p:cNvSpPr>
          <p:nvPr>
            <p:ph type="body" sz="quarter" idx="13"/>
          </p:nvPr>
        </p:nvSpPr>
        <p:spPr/>
        <p:txBody>
          <a:bodyPr/>
          <a:lstStyle/>
          <a:p>
            <a:r>
              <a:rPr lang="en-US" dirty="0"/>
              <a:t>Microsoft PowerPoint is a presentation program</a:t>
            </a:r>
          </a:p>
        </p:txBody>
      </p:sp>
      <p:grpSp>
        <p:nvGrpSpPr>
          <p:cNvPr id="4" name="Group 3"/>
          <p:cNvGrpSpPr/>
          <p:nvPr/>
        </p:nvGrpSpPr>
        <p:grpSpPr>
          <a:xfrm>
            <a:off x="4350885" y="2455676"/>
            <a:ext cx="3180806" cy="3862390"/>
            <a:chOff x="4350885" y="2760476"/>
            <a:chExt cx="3180806" cy="3862390"/>
          </a:xfrm>
        </p:grpSpPr>
        <p:cxnSp>
          <p:nvCxnSpPr>
            <p:cNvPr id="5" name="Elbow Connector 4"/>
            <p:cNvCxnSpPr/>
            <p:nvPr/>
          </p:nvCxnSpPr>
          <p:spPr>
            <a:xfrm rot="16200000" flipV="1">
              <a:off x="4626566" y="3717741"/>
              <a:ext cx="3048000" cy="2762250"/>
            </a:xfrm>
            <a:prstGeom prst="bentConnector3">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350885" y="2760476"/>
              <a:ext cx="814388" cy="8143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02</a:t>
              </a:r>
            </a:p>
          </p:txBody>
        </p:sp>
      </p:grpSp>
      <p:grpSp>
        <p:nvGrpSpPr>
          <p:cNvPr id="7" name="Group 6"/>
          <p:cNvGrpSpPr/>
          <p:nvPr/>
        </p:nvGrpSpPr>
        <p:grpSpPr>
          <a:xfrm>
            <a:off x="10255436" y="2478905"/>
            <a:ext cx="2978946" cy="3839162"/>
            <a:chOff x="10255436" y="2783705"/>
            <a:chExt cx="2978946" cy="3839162"/>
          </a:xfrm>
        </p:grpSpPr>
        <p:cxnSp>
          <p:nvCxnSpPr>
            <p:cNvPr id="8" name="Elbow Connector 7"/>
            <p:cNvCxnSpPr/>
            <p:nvPr/>
          </p:nvCxnSpPr>
          <p:spPr>
            <a:xfrm rot="5400000" flipH="1" flipV="1">
              <a:off x="10017311" y="3812990"/>
              <a:ext cx="3048002" cy="2571751"/>
            </a:xfrm>
            <a:prstGeom prst="bentConnector3">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2419994" y="2783705"/>
              <a:ext cx="814388" cy="8143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04</a:t>
              </a:r>
            </a:p>
          </p:txBody>
        </p:sp>
      </p:grpSp>
      <p:grpSp>
        <p:nvGrpSpPr>
          <p:cNvPr id="42" name="Group 41"/>
          <p:cNvGrpSpPr/>
          <p:nvPr/>
        </p:nvGrpSpPr>
        <p:grpSpPr>
          <a:xfrm>
            <a:off x="8396084" y="3736785"/>
            <a:ext cx="814388" cy="3000381"/>
            <a:chOff x="8396084" y="3736785"/>
            <a:chExt cx="814388" cy="3000381"/>
          </a:xfrm>
        </p:grpSpPr>
        <p:sp>
          <p:nvSpPr>
            <p:cNvPr id="11" name="Oval 10"/>
            <p:cNvSpPr/>
            <p:nvPr/>
          </p:nvSpPr>
          <p:spPr>
            <a:xfrm>
              <a:off x="8396084" y="3736785"/>
              <a:ext cx="814388" cy="814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a:t>
              </a:r>
            </a:p>
          </p:txBody>
        </p:sp>
        <p:cxnSp>
          <p:nvCxnSpPr>
            <p:cNvPr id="12" name="Straight Connector 11"/>
            <p:cNvCxnSpPr>
              <a:stCxn id="11" idx="4"/>
            </p:cNvCxnSpPr>
            <p:nvPr/>
          </p:nvCxnSpPr>
          <p:spPr>
            <a:xfrm>
              <a:off x="8803278" y="4551173"/>
              <a:ext cx="1" cy="2185993"/>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841129" y="5910871"/>
            <a:ext cx="3583221" cy="1156679"/>
            <a:chOff x="10841129" y="6215671"/>
            <a:chExt cx="3583221" cy="1156679"/>
          </a:xfrm>
        </p:grpSpPr>
        <p:cxnSp>
          <p:nvCxnSpPr>
            <p:cNvPr id="14" name="Elbow Connector 13"/>
            <p:cNvCxnSpPr/>
            <p:nvPr/>
          </p:nvCxnSpPr>
          <p:spPr>
            <a:xfrm flipV="1">
              <a:off x="10841129" y="6622866"/>
              <a:ext cx="2855821" cy="749484"/>
            </a:xfrm>
            <a:prstGeom prst="bentConnector3">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3609962" y="6215671"/>
              <a:ext cx="814388" cy="81438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05</a:t>
              </a:r>
            </a:p>
          </p:txBody>
        </p:sp>
      </p:grpSp>
      <p:grpSp>
        <p:nvGrpSpPr>
          <p:cNvPr id="16" name="Group 15"/>
          <p:cNvGrpSpPr/>
          <p:nvPr/>
        </p:nvGrpSpPr>
        <p:grpSpPr>
          <a:xfrm>
            <a:off x="3090660" y="5910871"/>
            <a:ext cx="3654379" cy="1156679"/>
            <a:chOff x="3090660" y="6215671"/>
            <a:chExt cx="3654379" cy="1156679"/>
          </a:xfrm>
        </p:grpSpPr>
        <p:cxnSp>
          <p:nvCxnSpPr>
            <p:cNvPr id="17" name="Elbow Connector 16"/>
            <p:cNvCxnSpPr/>
            <p:nvPr/>
          </p:nvCxnSpPr>
          <p:spPr>
            <a:xfrm flipH="1" flipV="1">
              <a:off x="3889218" y="6622866"/>
              <a:ext cx="2855821" cy="749484"/>
            </a:xfrm>
            <a:prstGeom prst="bentConnector3">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090660" y="6215671"/>
              <a:ext cx="814388" cy="8143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01</a:t>
              </a:r>
            </a:p>
          </p:txBody>
        </p:sp>
      </p:grpSp>
      <p:grpSp>
        <p:nvGrpSpPr>
          <p:cNvPr id="38" name="Group 37"/>
          <p:cNvGrpSpPr/>
          <p:nvPr/>
        </p:nvGrpSpPr>
        <p:grpSpPr>
          <a:xfrm>
            <a:off x="6724650" y="6318066"/>
            <a:ext cx="4157257" cy="2978333"/>
            <a:chOff x="6724650" y="6622866"/>
            <a:chExt cx="4157257" cy="2978333"/>
          </a:xfrm>
        </p:grpSpPr>
        <p:sp>
          <p:nvSpPr>
            <p:cNvPr id="37" name="Freeform 36"/>
            <p:cNvSpPr/>
            <p:nvPr/>
          </p:nvSpPr>
          <p:spPr>
            <a:xfrm>
              <a:off x="6724650" y="6622866"/>
              <a:ext cx="4157257" cy="2978333"/>
            </a:xfrm>
            <a:custGeom>
              <a:avLst/>
              <a:gdLst>
                <a:gd name="connsiteX0" fmla="*/ 664768 w 4157257"/>
                <a:gd name="connsiteY0" fmla="*/ 263707 h 2978333"/>
                <a:gd name="connsiteX1" fmla="*/ 258859 w 4157257"/>
                <a:gd name="connsiteY1" fmla="*/ 669616 h 2978333"/>
                <a:gd name="connsiteX2" fmla="*/ 258859 w 4157257"/>
                <a:gd name="connsiteY2" fmla="*/ 2293206 h 2978333"/>
                <a:gd name="connsiteX3" fmla="*/ 664768 w 4157257"/>
                <a:gd name="connsiteY3" fmla="*/ 2699115 h 2978333"/>
                <a:gd name="connsiteX4" fmla="*/ 3492489 w 4157257"/>
                <a:gd name="connsiteY4" fmla="*/ 2699115 h 2978333"/>
                <a:gd name="connsiteX5" fmla="*/ 3898398 w 4157257"/>
                <a:gd name="connsiteY5" fmla="*/ 2293206 h 2978333"/>
                <a:gd name="connsiteX6" fmla="*/ 3898398 w 4157257"/>
                <a:gd name="connsiteY6" fmla="*/ 669616 h 2978333"/>
                <a:gd name="connsiteX7" fmla="*/ 3492489 w 4157257"/>
                <a:gd name="connsiteY7" fmla="*/ 263707 h 2978333"/>
                <a:gd name="connsiteX8" fmla="*/ 496399 w 4157257"/>
                <a:gd name="connsiteY8" fmla="*/ 0 h 2978333"/>
                <a:gd name="connsiteX9" fmla="*/ 3660858 w 4157257"/>
                <a:gd name="connsiteY9" fmla="*/ 0 h 2978333"/>
                <a:gd name="connsiteX10" fmla="*/ 4157257 w 4157257"/>
                <a:gd name="connsiteY10" fmla="*/ 496399 h 2978333"/>
                <a:gd name="connsiteX11" fmla="*/ 4157257 w 4157257"/>
                <a:gd name="connsiteY11" fmla="*/ 2481934 h 2978333"/>
                <a:gd name="connsiteX12" fmla="*/ 3660858 w 4157257"/>
                <a:gd name="connsiteY12" fmla="*/ 2978333 h 2978333"/>
                <a:gd name="connsiteX13" fmla="*/ 496399 w 4157257"/>
                <a:gd name="connsiteY13" fmla="*/ 2978333 h 2978333"/>
                <a:gd name="connsiteX14" fmla="*/ 0 w 4157257"/>
                <a:gd name="connsiteY14" fmla="*/ 2481934 h 2978333"/>
                <a:gd name="connsiteX15" fmla="*/ 0 w 4157257"/>
                <a:gd name="connsiteY15" fmla="*/ 496399 h 2978333"/>
                <a:gd name="connsiteX16" fmla="*/ 496399 w 4157257"/>
                <a:gd name="connsiteY16" fmla="*/ 0 h 297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7257" h="2978333">
                  <a:moveTo>
                    <a:pt x="664768" y="263707"/>
                  </a:moveTo>
                  <a:cubicBezTo>
                    <a:pt x="440591" y="263707"/>
                    <a:pt x="258859" y="445439"/>
                    <a:pt x="258859" y="669616"/>
                  </a:cubicBezTo>
                  <a:lnTo>
                    <a:pt x="258859" y="2293206"/>
                  </a:lnTo>
                  <a:cubicBezTo>
                    <a:pt x="258859" y="2517383"/>
                    <a:pt x="440591" y="2699115"/>
                    <a:pt x="664768" y="2699115"/>
                  </a:cubicBezTo>
                  <a:lnTo>
                    <a:pt x="3492489" y="2699115"/>
                  </a:lnTo>
                  <a:cubicBezTo>
                    <a:pt x="3716666" y="2699115"/>
                    <a:pt x="3898398" y="2517383"/>
                    <a:pt x="3898398" y="2293206"/>
                  </a:cubicBezTo>
                  <a:lnTo>
                    <a:pt x="3898398" y="669616"/>
                  </a:lnTo>
                  <a:cubicBezTo>
                    <a:pt x="3898398" y="445439"/>
                    <a:pt x="3716666" y="263707"/>
                    <a:pt x="3492489" y="263707"/>
                  </a:cubicBezTo>
                  <a:close/>
                  <a:moveTo>
                    <a:pt x="496399" y="0"/>
                  </a:moveTo>
                  <a:lnTo>
                    <a:pt x="3660858" y="0"/>
                  </a:lnTo>
                  <a:cubicBezTo>
                    <a:pt x="3935012" y="0"/>
                    <a:pt x="4157257" y="222245"/>
                    <a:pt x="4157257" y="496399"/>
                  </a:cubicBezTo>
                  <a:lnTo>
                    <a:pt x="4157257" y="2481934"/>
                  </a:lnTo>
                  <a:cubicBezTo>
                    <a:pt x="4157257" y="2756088"/>
                    <a:pt x="3935012" y="2978333"/>
                    <a:pt x="3660858" y="2978333"/>
                  </a:cubicBezTo>
                  <a:lnTo>
                    <a:pt x="496399" y="2978333"/>
                  </a:lnTo>
                  <a:cubicBezTo>
                    <a:pt x="222245" y="2978333"/>
                    <a:pt x="0" y="2756088"/>
                    <a:pt x="0" y="2481934"/>
                  </a:cubicBezTo>
                  <a:lnTo>
                    <a:pt x="0" y="496399"/>
                  </a:lnTo>
                  <a:cubicBezTo>
                    <a:pt x="0" y="222245"/>
                    <a:pt x="222245" y="0"/>
                    <a:pt x="49639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Oval 20"/>
            <p:cNvSpPr/>
            <p:nvPr/>
          </p:nvSpPr>
          <p:spPr>
            <a:xfrm>
              <a:off x="8702450" y="9353005"/>
              <a:ext cx="217170" cy="21717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2" name="TextBox 21"/>
          <p:cNvSpPr txBox="1"/>
          <p:nvPr/>
        </p:nvSpPr>
        <p:spPr>
          <a:xfrm>
            <a:off x="1257300" y="2833108"/>
            <a:ext cx="2745332" cy="507831"/>
          </a:xfrm>
          <a:prstGeom prst="rect">
            <a:avLst/>
          </a:prstGeom>
          <a:noFill/>
        </p:spPr>
        <p:txBody>
          <a:bodyPr wrap="square" rtlCol="0">
            <a:spAutoFit/>
          </a:bodyPr>
          <a:lstStyle/>
          <a:p>
            <a:r>
              <a:rPr lang="en-US" dirty="0">
                <a:solidFill>
                  <a:schemeClr val="accent1"/>
                </a:solidFill>
              </a:rPr>
              <a:t>LOREM IPSUM</a:t>
            </a:r>
          </a:p>
        </p:txBody>
      </p:sp>
      <p:sp>
        <p:nvSpPr>
          <p:cNvPr id="23" name="TextBox 22"/>
          <p:cNvSpPr txBox="1"/>
          <p:nvPr/>
        </p:nvSpPr>
        <p:spPr>
          <a:xfrm>
            <a:off x="1257300" y="3368187"/>
            <a:ext cx="3226392" cy="1015663"/>
          </a:xfrm>
          <a:prstGeom prst="rect">
            <a:avLst/>
          </a:prstGeom>
          <a:noFill/>
        </p:spPr>
        <p:txBody>
          <a:bodyPr wrap="square" rtlCol="0">
            <a:spAutoFit/>
          </a:bodyPr>
          <a:lstStyle/>
          <a:p>
            <a:r>
              <a:rPr lang="en-US" sz="2000" dirty="0"/>
              <a:t>It was released on April 20, 1987, initially for Macintosh computers only. </a:t>
            </a:r>
          </a:p>
        </p:txBody>
      </p:sp>
      <p:sp>
        <p:nvSpPr>
          <p:cNvPr id="24" name="TextBox 23"/>
          <p:cNvSpPr txBox="1"/>
          <p:nvPr/>
        </p:nvSpPr>
        <p:spPr>
          <a:xfrm>
            <a:off x="13257106" y="2833108"/>
            <a:ext cx="2745332" cy="507831"/>
          </a:xfrm>
          <a:prstGeom prst="rect">
            <a:avLst/>
          </a:prstGeom>
          <a:noFill/>
        </p:spPr>
        <p:txBody>
          <a:bodyPr wrap="square" rtlCol="0">
            <a:spAutoFit/>
          </a:bodyPr>
          <a:lstStyle/>
          <a:p>
            <a:r>
              <a:rPr lang="en-US" dirty="0">
                <a:solidFill>
                  <a:schemeClr val="accent3"/>
                </a:solidFill>
              </a:rPr>
              <a:t>LOREM IPSUM</a:t>
            </a:r>
          </a:p>
        </p:txBody>
      </p:sp>
      <p:sp>
        <p:nvSpPr>
          <p:cNvPr id="25" name="TextBox 24"/>
          <p:cNvSpPr txBox="1"/>
          <p:nvPr/>
        </p:nvSpPr>
        <p:spPr>
          <a:xfrm>
            <a:off x="13257106" y="3368187"/>
            <a:ext cx="3226392" cy="1015663"/>
          </a:xfrm>
          <a:prstGeom prst="rect">
            <a:avLst/>
          </a:prstGeom>
          <a:noFill/>
        </p:spPr>
        <p:txBody>
          <a:bodyPr wrap="square" rtlCol="0">
            <a:spAutoFit/>
          </a:bodyPr>
          <a:lstStyle/>
          <a:p>
            <a:r>
              <a:rPr lang="en-US" sz="2000" dirty="0"/>
              <a:t>It was released on April 20, 1987, initially for Macintosh computers only. </a:t>
            </a:r>
          </a:p>
        </p:txBody>
      </p:sp>
      <p:sp>
        <p:nvSpPr>
          <p:cNvPr id="26" name="TextBox 25"/>
          <p:cNvSpPr txBox="1"/>
          <p:nvPr/>
        </p:nvSpPr>
        <p:spPr>
          <a:xfrm>
            <a:off x="7396678" y="2102101"/>
            <a:ext cx="2745332" cy="507831"/>
          </a:xfrm>
          <a:prstGeom prst="rect">
            <a:avLst/>
          </a:prstGeom>
          <a:noFill/>
        </p:spPr>
        <p:txBody>
          <a:bodyPr wrap="square" rtlCol="0">
            <a:spAutoFit/>
          </a:bodyPr>
          <a:lstStyle/>
          <a:p>
            <a:pPr algn="ctr"/>
            <a:r>
              <a:rPr lang="en-US" dirty="0">
                <a:solidFill>
                  <a:schemeClr val="accent2"/>
                </a:solidFill>
              </a:rPr>
              <a:t>LOREM IPSUM</a:t>
            </a:r>
          </a:p>
        </p:txBody>
      </p:sp>
      <p:sp>
        <p:nvSpPr>
          <p:cNvPr id="27" name="TextBox 26"/>
          <p:cNvSpPr txBox="1"/>
          <p:nvPr/>
        </p:nvSpPr>
        <p:spPr>
          <a:xfrm>
            <a:off x="6697560" y="2637180"/>
            <a:ext cx="4143569" cy="707886"/>
          </a:xfrm>
          <a:prstGeom prst="rect">
            <a:avLst/>
          </a:prstGeom>
          <a:noFill/>
        </p:spPr>
        <p:txBody>
          <a:bodyPr wrap="square" rtlCol="0">
            <a:spAutoFit/>
          </a:bodyPr>
          <a:lstStyle/>
          <a:p>
            <a:pPr algn="ctr"/>
            <a:r>
              <a:rPr lang="en-US" sz="2000" dirty="0"/>
              <a:t>It was released on April 20, 1987, initially for Macintosh computers only. </a:t>
            </a:r>
          </a:p>
        </p:txBody>
      </p:sp>
      <p:sp>
        <p:nvSpPr>
          <p:cNvPr id="28" name="TextBox 27"/>
          <p:cNvSpPr txBox="1"/>
          <p:nvPr/>
        </p:nvSpPr>
        <p:spPr>
          <a:xfrm>
            <a:off x="13696950" y="6939666"/>
            <a:ext cx="2745332" cy="507831"/>
          </a:xfrm>
          <a:prstGeom prst="rect">
            <a:avLst/>
          </a:prstGeom>
          <a:noFill/>
        </p:spPr>
        <p:txBody>
          <a:bodyPr wrap="square" rtlCol="0">
            <a:spAutoFit/>
          </a:bodyPr>
          <a:lstStyle/>
          <a:p>
            <a:r>
              <a:rPr lang="en-US" dirty="0">
                <a:solidFill>
                  <a:schemeClr val="accent5"/>
                </a:solidFill>
              </a:rPr>
              <a:t>LOREM IPSUM</a:t>
            </a:r>
          </a:p>
        </p:txBody>
      </p:sp>
      <p:sp>
        <p:nvSpPr>
          <p:cNvPr id="29" name="TextBox 28"/>
          <p:cNvSpPr txBox="1"/>
          <p:nvPr/>
        </p:nvSpPr>
        <p:spPr>
          <a:xfrm>
            <a:off x="13696950" y="7474745"/>
            <a:ext cx="3226392" cy="1015663"/>
          </a:xfrm>
          <a:prstGeom prst="rect">
            <a:avLst/>
          </a:prstGeom>
          <a:noFill/>
        </p:spPr>
        <p:txBody>
          <a:bodyPr wrap="square" rtlCol="0">
            <a:spAutoFit/>
          </a:bodyPr>
          <a:lstStyle/>
          <a:p>
            <a:r>
              <a:rPr lang="en-US" sz="2000" dirty="0"/>
              <a:t>It was released on April 20, 1987, initially for Macintosh computers only. </a:t>
            </a:r>
          </a:p>
        </p:txBody>
      </p:sp>
      <p:sp>
        <p:nvSpPr>
          <p:cNvPr id="30" name="TextBox 29"/>
          <p:cNvSpPr txBox="1"/>
          <p:nvPr/>
        </p:nvSpPr>
        <p:spPr>
          <a:xfrm>
            <a:off x="1257097" y="6939666"/>
            <a:ext cx="2745332" cy="507831"/>
          </a:xfrm>
          <a:prstGeom prst="rect">
            <a:avLst/>
          </a:prstGeom>
          <a:noFill/>
        </p:spPr>
        <p:txBody>
          <a:bodyPr wrap="square" rtlCol="0">
            <a:spAutoFit/>
          </a:bodyPr>
          <a:lstStyle/>
          <a:p>
            <a:r>
              <a:rPr lang="en-US" dirty="0">
                <a:solidFill>
                  <a:schemeClr val="accent4"/>
                </a:solidFill>
              </a:rPr>
              <a:t>LOREM IPSUM</a:t>
            </a:r>
          </a:p>
        </p:txBody>
      </p:sp>
      <p:sp>
        <p:nvSpPr>
          <p:cNvPr id="31" name="TextBox 30"/>
          <p:cNvSpPr txBox="1"/>
          <p:nvPr/>
        </p:nvSpPr>
        <p:spPr>
          <a:xfrm>
            <a:off x="1257097" y="7474745"/>
            <a:ext cx="3226392" cy="1015663"/>
          </a:xfrm>
          <a:prstGeom prst="rect">
            <a:avLst/>
          </a:prstGeom>
          <a:noFill/>
        </p:spPr>
        <p:txBody>
          <a:bodyPr wrap="square" rtlCol="0">
            <a:spAutoFit/>
          </a:bodyPr>
          <a:lstStyle/>
          <a:p>
            <a:r>
              <a:rPr lang="en-US" sz="2000" dirty="0"/>
              <a:t>It was released on April 20, 1987, initially for Macintosh computers only. </a:t>
            </a:r>
          </a:p>
        </p:txBody>
      </p:sp>
      <p:pic>
        <p:nvPicPr>
          <p:cNvPr id="33" name="Picture Placeholder 32"/>
          <p:cNvPicPr>
            <a:picLocks noGrp="1" noChangeAspect="1"/>
          </p:cNvPicPr>
          <p:nvPr>
            <p:ph type="pic" sz="quarter" idx="15"/>
          </p:nvPr>
        </p:nvPicPr>
        <p:blipFill>
          <a:blip r:embed="rId2" cstate="screen">
            <a:extLst>
              <a:ext uri="{28A0092B-C50C-407E-A947-70E740481C1C}">
                <a14:useLocalDpi xmlns:a14="http://schemas.microsoft.com/office/drawing/2010/main"/>
              </a:ext>
            </a:extLst>
          </a:blip>
          <a:srcRect t="5326" b="5326"/>
          <a:stretch>
            <a:fillRect/>
          </a:stretch>
        </p:blipFill>
        <p:spPr/>
      </p:pic>
    </p:spTree>
    <p:extLst>
      <p:ext uri="{BB962C8B-B14F-4D97-AF65-F5344CB8AC3E}">
        <p14:creationId xmlns:p14="http://schemas.microsoft.com/office/powerpoint/2010/main" val="125553763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down)">
                                      <p:cBhvr>
                                        <p:cTn id="15" dur="500"/>
                                        <p:tgtEl>
                                          <p:spTgt spid="4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309235" y="0"/>
            <a:ext cx="2741613" cy="10287000"/>
            <a:chOff x="5309235" y="2153920"/>
            <a:chExt cx="2741613" cy="8133080"/>
          </a:xfrm>
        </p:grpSpPr>
        <p:sp>
          <p:nvSpPr>
            <p:cNvPr id="3" name="Rectangle 5"/>
            <p:cNvSpPr>
              <a:spLocks noChangeArrowheads="1"/>
            </p:cNvSpPr>
            <p:nvPr/>
          </p:nvSpPr>
          <p:spPr bwMode="auto">
            <a:xfrm>
              <a:off x="5309235" y="7853362"/>
              <a:ext cx="1765300" cy="243363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 name="Freeform 6"/>
            <p:cNvSpPr>
              <a:spLocks/>
            </p:cNvSpPr>
            <p:nvPr/>
          </p:nvSpPr>
          <p:spPr bwMode="auto">
            <a:xfrm>
              <a:off x="5309235" y="6700837"/>
              <a:ext cx="2741613" cy="1152525"/>
            </a:xfrm>
            <a:custGeom>
              <a:avLst/>
              <a:gdLst>
                <a:gd name="T0" fmla="*/ 0 w 1727"/>
                <a:gd name="T1" fmla="*/ 726 h 726"/>
                <a:gd name="T2" fmla="*/ 1112 w 1727"/>
                <a:gd name="T3" fmla="*/ 726 h 726"/>
                <a:gd name="T4" fmla="*/ 1727 w 1727"/>
                <a:gd name="T5" fmla="*/ 0 h 726"/>
                <a:gd name="T6" fmla="*/ 1230 w 1727"/>
                <a:gd name="T7" fmla="*/ 0 h 726"/>
                <a:gd name="T8" fmla="*/ 0 w 1727"/>
                <a:gd name="T9" fmla="*/ 726 h 726"/>
              </a:gdLst>
              <a:ahLst/>
              <a:cxnLst>
                <a:cxn ang="0">
                  <a:pos x="T0" y="T1"/>
                </a:cxn>
                <a:cxn ang="0">
                  <a:pos x="T2" y="T3"/>
                </a:cxn>
                <a:cxn ang="0">
                  <a:pos x="T4" y="T5"/>
                </a:cxn>
                <a:cxn ang="0">
                  <a:pos x="T6" y="T7"/>
                </a:cxn>
                <a:cxn ang="0">
                  <a:pos x="T8" y="T9"/>
                </a:cxn>
              </a:cxnLst>
              <a:rect l="0" t="0" r="r" b="b"/>
              <a:pathLst>
                <a:path w="1727" h="726">
                  <a:moveTo>
                    <a:pt x="0" y="726"/>
                  </a:moveTo>
                  <a:lnTo>
                    <a:pt x="1112" y="726"/>
                  </a:lnTo>
                  <a:lnTo>
                    <a:pt x="1727" y="0"/>
                  </a:lnTo>
                  <a:lnTo>
                    <a:pt x="1230" y="0"/>
                  </a:lnTo>
                  <a:lnTo>
                    <a:pt x="0" y="726"/>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Rectangle 7"/>
            <p:cNvSpPr>
              <a:spLocks noChangeArrowheads="1"/>
            </p:cNvSpPr>
            <p:nvPr/>
          </p:nvSpPr>
          <p:spPr bwMode="auto">
            <a:xfrm>
              <a:off x="7261860" y="2153920"/>
              <a:ext cx="788988" cy="454691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7074535" y="0"/>
            <a:ext cx="1762126" cy="10287000"/>
            <a:chOff x="7074535" y="2153920"/>
            <a:chExt cx="1762126" cy="8133080"/>
          </a:xfrm>
        </p:grpSpPr>
        <p:sp>
          <p:nvSpPr>
            <p:cNvPr id="7" name="Rectangle 8"/>
            <p:cNvSpPr>
              <a:spLocks noChangeArrowheads="1"/>
            </p:cNvSpPr>
            <p:nvPr/>
          </p:nvSpPr>
          <p:spPr bwMode="auto">
            <a:xfrm>
              <a:off x="7074535" y="7853362"/>
              <a:ext cx="1762125" cy="24336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p:nvSpPr>
          <p:spPr bwMode="auto">
            <a:xfrm>
              <a:off x="7074535" y="6700837"/>
              <a:ext cx="1762125" cy="1152525"/>
            </a:xfrm>
            <a:custGeom>
              <a:avLst/>
              <a:gdLst>
                <a:gd name="T0" fmla="*/ 0 w 1110"/>
                <a:gd name="T1" fmla="*/ 726 h 726"/>
                <a:gd name="T2" fmla="*/ 1110 w 1110"/>
                <a:gd name="T3" fmla="*/ 726 h 726"/>
                <a:gd name="T4" fmla="*/ 1110 w 1110"/>
                <a:gd name="T5" fmla="*/ 0 h 726"/>
                <a:gd name="T6" fmla="*/ 615 w 1110"/>
                <a:gd name="T7" fmla="*/ 0 h 726"/>
                <a:gd name="T8" fmla="*/ 0 w 1110"/>
                <a:gd name="T9" fmla="*/ 726 h 726"/>
              </a:gdLst>
              <a:ahLst/>
              <a:cxnLst>
                <a:cxn ang="0">
                  <a:pos x="T0" y="T1"/>
                </a:cxn>
                <a:cxn ang="0">
                  <a:pos x="T2" y="T3"/>
                </a:cxn>
                <a:cxn ang="0">
                  <a:pos x="T4" y="T5"/>
                </a:cxn>
                <a:cxn ang="0">
                  <a:pos x="T6" y="T7"/>
                </a:cxn>
                <a:cxn ang="0">
                  <a:pos x="T8" y="T9"/>
                </a:cxn>
              </a:cxnLst>
              <a:rect l="0" t="0" r="r" b="b"/>
              <a:pathLst>
                <a:path w="1110" h="726">
                  <a:moveTo>
                    <a:pt x="0" y="726"/>
                  </a:moveTo>
                  <a:lnTo>
                    <a:pt x="1110" y="726"/>
                  </a:lnTo>
                  <a:lnTo>
                    <a:pt x="1110" y="0"/>
                  </a:lnTo>
                  <a:lnTo>
                    <a:pt x="615" y="0"/>
                  </a:lnTo>
                  <a:lnTo>
                    <a:pt x="0" y="72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Rectangle 10"/>
            <p:cNvSpPr>
              <a:spLocks noChangeArrowheads="1"/>
            </p:cNvSpPr>
            <p:nvPr/>
          </p:nvSpPr>
          <p:spPr bwMode="auto">
            <a:xfrm>
              <a:off x="8050848" y="2153920"/>
              <a:ext cx="785813" cy="454691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8836660" y="0"/>
            <a:ext cx="1762125" cy="10287000"/>
            <a:chOff x="8836660" y="2153920"/>
            <a:chExt cx="1762125" cy="8133080"/>
          </a:xfrm>
        </p:grpSpPr>
        <p:sp>
          <p:nvSpPr>
            <p:cNvPr id="11" name="Rectangle 11"/>
            <p:cNvSpPr>
              <a:spLocks noChangeArrowheads="1"/>
            </p:cNvSpPr>
            <p:nvPr/>
          </p:nvSpPr>
          <p:spPr bwMode="auto">
            <a:xfrm>
              <a:off x="8836660" y="7853362"/>
              <a:ext cx="1762125" cy="243363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p:nvSpPr>
          <p:spPr bwMode="auto">
            <a:xfrm>
              <a:off x="8836660" y="6700837"/>
              <a:ext cx="1762125" cy="1152525"/>
            </a:xfrm>
            <a:custGeom>
              <a:avLst/>
              <a:gdLst>
                <a:gd name="T0" fmla="*/ 0 w 1110"/>
                <a:gd name="T1" fmla="*/ 726 h 726"/>
                <a:gd name="T2" fmla="*/ 1110 w 1110"/>
                <a:gd name="T3" fmla="*/ 726 h 726"/>
                <a:gd name="T4" fmla="*/ 495 w 1110"/>
                <a:gd name="T5" fmla="*/ 0 h 726"/>
                <a:gd name="T6" fmla="*/ 0 w 1110"/>
                <a:gd name="T7" fmla="*/ 0 h 726"/>
                <a:gd name="T8" fmla="*/ 0 w 1110"/>
                <a:gd name="T9" fmla="*/ 726 h 726"/>
              </a:gdLst>
              <a:ahLst/>
              <a:cxnLst>
                <a:cxn ang="0">
                  <a:pos x="T0" y="T1"/>
                </a:cxn>
                <a:cxn ang="0">
                  <a:pos x="T2" y="T3"/>
                </a:cxn>
                <a:cxn ang="0">
                  <a:pos x="T4" y="T5"/>
                </a:cxn>
                <a:cxn ang="0">
                  <a:pos x="T6" y="T7"/>
                </a:cxn>
                <a:cxn ang="0">
                  <a:pos x="T8" y="T9"/>
                </a:cxn>
              </a:cxnLst>
              <a:rect l="0" t="0" r="r" b="b"/>
              <a:pathLst>
                <a:path w="1110" h="726">
                  <a:moveTo>
                    <a:pt x="0" y="726"/>
                  </a:moveTo>
                  <a:lnTo>
                    <a:pt x="1110" y="726"/>
                  </a:lnTo>
                  <a:lnTo>
                    <a:pt x="495" y="0"/>
                  </a:lnTo>
                  <a:lnTo>
                    <a:pt x="0" y="0"/>
                  </a:lnTo>
                  <a:lnTo>
                    <a:pt x="0" y="726"/>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3"/>
            <p:cNvSpPr>
              <a:spLocks noChangeArrowheads="1"/>
            </p:cNvSpPr>
            <p:nvPr/>
          </p:nvSpPr>
          <p:spPr bwMode="auto">
            <a:xfrm>
              <a:off x="8836660" y="2153920"/>
              <a:ext cx="785813" cy="454691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9622473" y="0"/>
            <a:ext cx="2741613" cy="10287000"/>
            <a:chOff x="9622473" y="2153920"/>
            <a:chExt cx="2741613" cy="8133080"/>
          </a:xfrm>
        </p:grpSpPr>
        <p:sp>
          <p:nvSpPr>
            <p:cNvPr id="15" name="Rectangle 14"/>
            <p:cNvSpPr>
              <a:spLocks noChangeArrowheads="1"/>
            </p:cNvSpPr>
            <p:nvPr/>
          </p:nvSpPr>
          <p:spPr bwMode="auto">
            <a:xfrm>
              <a:off x="10598785" y="7853362"/>
              <a:ext cx="1765300" cy="2433638"/>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9622473" y="6700837"/>
              <a:ext cx="2741613" cy="1152525"/>
            </a:xfrm>
            <a:custGeom>
              <a:avLst/>
              <a:gdLst>
                <a:gd name="T0" fmla="*/ 615 w 1727"/>
                <a:gd name="T1" fmla="*/ 726 h 726"/>
                <a:gd name="T2" fmla="*/ 1727 w 1727"/>
                <a:gd name="T3" fmla="*/ 726 h 726"/>
                <a:gd name="T4" fmla="*/ 494 w 1727"/>
                <a:gd name="T5" fmla="*/ 0 h 726"/>
                <a:gd name="T6" fmla="*/ 0 w 1727"/>
                <a:gd name="T7" fmla="*/ 0 h 726"/>
                <a:gd name="T8" fmla="*/ 615 w 1727"/>
                <a:gd name="T9" fmla="*/ 726 h 726"/>
              </a:gdLst>
              <a:ahLst/>
              <a:cxnLst>
                <a:cxn ang="0">
                  <a:pos x="T0" y="T1"/>
                </a:cxn>
                <a:cxn ang="0">
                  <a:pos x="T2" y="T3"/>
                </a:cxn>
                <a:cxn ang="0">
                  <a:pos x="T4" y="T5"/>
                </a:cxn>
                <a:cxn ang="0">
                  <a:pos x="T6" y="T7"/>
                </a:cxn>
                <a:cxn ang="0">
                  <a:pos x="T8" y="T9"/>
                </a:cxn>
              </a:cxnLst>
              <a:rect l="0" t="0" r="r" b="b"/>
              <a:pathLst>
                <a:path w="1727" h="726">
                  <a:moveTo>
                    <a:pt x="615" y="726"/>
                  </a:moveTo>
                  <a:lnTo>
                    <a:pt x="1727" y="726"/>
                  </a:lnTo>
                  <a:lnTo>
                    <a:pt x="494" y="0"/>
                  </a:lnTo>
                  <a:lnTo>
                    <a:pt x="0" y="0"/>
                  </a:lnTo>
                  <a:lnTo>
                    <a:pt x="615" y="726"/>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p:cNvSpPr>
              <a:spLocks noChangeArrowheads="1"/>
            </p:cNvSpPr>
            <p:nvPr/>
          </p:nvSpPr>
          <p:spPr bwMode="auto">
            <a:xfrm>
              <a:off x="9622473" y="2153920"/>
              <a:ext cx="784225" cy="4546918"/>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8" name="TextBox 17"/>
          <p:cNvSpPr txBox="1"/>
          <p:nvPr/>
        </p:nvSpPr>
        <p:spPr>
          <a:xfrm>
            <a:off x="5084808" y="9170759"/>
            <a:ext cx="2212204" cy="400110"/>
          </a:xfrm>
          <a:prstGeom prst="rect">
            <a:avLst/>
          </a:prstGeom>
          <a:noFill/>
        </p:spPr>
        <p:txBody>
          <a:bodyPr wrap="square" rtlCol="0">
            <a:spAutoFit/>
          </a:bodyPr>
          <a:lstStyle/>
          <a:p>
            <a:pPr algn="ctr"/>
            <a:r>
              <a:rPr lang="en-US" sz="2000" dirty="0">
                <a:solidFill>
                  <a:schemeClr val="bg1"/>
                </a:solidFill>
              </a:rPr>
              <a:t>LOREM IPSUM</a:t>
            </a:r>
          </a:p>
        </p:txBody>
      </p:sp>
      <p:sp>
        <p:nvSpPr>
          <p:cNvPr id="19" name="TextBox 18"/>
          <p:cNvSpPr txBox="1"/>
          <p:nvPr/>
        </p:nvSpPr>
        <p:spPr>
          <a:xfrm>
            <a:off x="6822168" y="9201239"/>
            <a:ext cx="2212204" cy="400110"/>
          </a:xfrm>
          <a:prstGeom prst="rect">
            <a:avLst/>
          </a:prstGeom>
          <a:noFill/>
        </p:spPr>
        <p:txBody>
          <a:bodyPr wrap="square" rtlCol="0">
            <a:spAutoFit/>
          </a:bodyPr>
          <a:lstStyle/>
          <a:p>
            <a:pPr algn="ctr"/>
            <a:r>
              <a:rPr lang="en-US" sz="2000" dirty="0">
                <a:solidFill>
                  <a:schemeClr val="bg1"/>
                </a:solidFill>
              </a:rPr>
              <a:t>DOLOR</a:t>
            </a:r>
          </a:p>
        </p:txBody>
      </p:sp>
      <p:sp>
        <p:nvSpPr>
          <p:cNvPr id="20" name="TextBox 19"/>
          <p:cNvSpPr txBox="1"/>
          <p:nvPr/>
        </p:nvSpPr>
        <p:spPr>
          <a:xfrm>
            <a:off x="8559528" y="9231719"/>
            <a:ext cx="2212204" cy="400110"/>
          </a:xfrm>
          <a:prstGeom prst="rect">
            <a:avLst/>
          </a:prstGeom>
          <a:noFill/>
        </p:spPr>
        <p:txBody>
          <a:bodyPr wrap="square" rtlCol="0">
            <a:spAutoFit/>
          </a:bodyPr>
          <a:lstStyle/>
          <a:p>
            <a:pPr algn="ctr"/>
            <a:r>
              <a:rPr lang="en-US" sz="2000" dirty="0">
                <a:solidFill>
                  <a:schemeClr val="bg1"/>
                </a:solidFill>
              </a:rPr>
              <a:t>LOREM IPSUM</a:t>
            </a:r>
          </a:p>
        </p:txBody>
      </p:sp>
      <p:sp>
        <p:nvSpPr>
          <p:cNvPr id="21" name="TextBox 20"/>
          <p:cNvSpPr txBox="1"/>
          <p:nvPr/>
        </p:nvSpPr>
        <p:spPr>
          <a:xfrm>
            <a:off x="10296888" y="9262199"/>
            <a:ext cx="2212204" cy="400110"/>
          </a:xfrm>
          <a:prstGeom prst="rect">
            <a:avLst/>
          </a:prstGeom>
          <a:noFill/>
        </p:spPr>
        <p:txBody>
          <a:bodyPr wrap="square" rtlCol="0">
            <a:spAutoFit/>
          </a:bodyPr>
          <a:lstStyle/>
          <a:p>
            <a:pPr algn="ctr"/>
            <a:r>
              <a:rPr lang="en-US" sz="2000" dirty="0">
                <a:solidFill>
                  <a:schemeClr val="bg1"/>
                </a:solidFill>
              </a:rPr>
              <a:t>DOLOR</a:t>
            </a:r>
          </a:p>
        </p:txBody>
      </p:sp>
      <p:sp>
        <p:nvSpPr>
          <p:cNvPr id="22" name="Rectangle 21"/>
          <p:cNvSpPr/>
          <p:nvPr/>
        </p:nvSpPr>
        <p:spPr>
          <a:xfrm>
            <a:off x="0" y="-1"/>
            <a:ext cx="18288000" cy="3785768"/>
          </a:xfrm>
          <a:prstGeom prst="rect">
            <a:avLst/>
          </a:prstGeom>
          <a:gradFill>
            <a:gsLst>
              <a:gs pos="0">
                <a:schemeClr val="bg1"/>
              </a:gs>
              <a:gs pos="54000">
                <a:srgbClr val="FFFFFF">
                  <a:alpha val="75000"/>
                </a:srgb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737678" y="3096402"/>
            <a:ext cx="6717982" cy="1839279"/>
            <a:chOff x="1737678" y="3096402"/>
            <a:chExt cx="6717982" cy="1839279"/>
          </a:xfrm>
        </p:grpSpPr>
        <p:sp>
          <p:nvSpPr>
            <p:cNvPr id="24" name="TextBox 23"/>
            <p:cNvSpPr txBox="1"/>
            <p:nvPr/>
          </p:nvSpPr>
          <p:spPr>
            <a:xfrm>
              <a:off x="2065916" y="3462818"/>
              <a:ext cx="3837361" cy="523220"/>
            </a:xfrm>
            <a:prstGeom prst="rect">
              <a:avLst/>
            </a:prstGeom>
            <a:noFill/>
          </p:spPr>
          <p:txBody>
            <a:bodyPr wrap="square" rtlCol="0">
              <a:spAutoFit/>
            </a:bodyPr>
            <a:lstStyle/>
            <a:p>
              <a:pPr algn="r"/>
              <a:r>
                <a:rPr lang="en-US" sz="2800" b="1" dirty="0"/>
                <a:t>LOREM IPSUM DOLOR</a:t>
              </a:r>
            </a:p>
          </p:txBody>
        </p:sp>
        <p:sp>
          <p:nvSpPr>
            <p:cNvPr id="25" name="TextBox 24"/>
            <p:cNvSpPr txBox="1"/>
            <p:nvPr/>
          </p:nvSpPr>
          <p:spPr>
            <a:xfrm>
              <a:off x="1737678" y="3920018"/>
              <a:ext cx="4165599" cy="1015663"/>
            </a:xfrm>
            <a:prstGeom prst="rect">
              <a:avLst/>
            </a:prstGeom>
            <a:noFill/>
          </p:spPr>
          <p:txBody>
            <a:bodyPr wrap="square" rtlCol="0">
              <a:spAutoFit/>
            </a:bodyPr>
            <a:lstStyle/>
            <a:p>
              <a:pPr algn="r"/>
              <a:r>
                <a:rPr lang="en-US" sz="2000" dirty="0"/>
                <a:t>This was Microsoft's first significant acquisition, and Microsoft set up a new business unit for PowerPoint</a:t>
              </a:r>
            </a:p>
          </p:txBody>
        </p:sp>
        <p:grpSp>
          <p:nvGrpSpPr>
            <p:cNvPr id="26" name="Group 25"/>
            <p:cNvGrpSpPr/>
            <p:nvPr/>
          </p:nvGrpSpPr>
          <p:grpSpPr>
            <a:xfrm>
              <a:off x="5182552" y="3096402"/>
              <a:ext cx="3273108" cy="689365"/>
              <a:chOff x="5182552" y="3096402"/>
              <a:chExt cx="3273108" cy="689365"/>
            </a:xfrm>
          </p:grpSpPr>
          <p:cxnSp>
            <p:nvCxnSpPr>
              <p:cNvPr id="27" name="Elbow Connector 26"/>
              <p:cNvCxnSpPr/>
              <p:nvPr/>
            </p:nvCxnSpPr>
            <p:spPr>
              <a:xfrm>
                <a:off x="5282248" y="3197558"/>
                <a:ext cx="3173412" cy="588209"/>
              </a:xfrm>
              <a:prstGeom prst="bentConnector3">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5182552" y="3096402"/>
                <a:ext cx="243840" cy="243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945924" y="5485187"/>
            <a:ext cx="6810286" cy="2242988"/>
            <a:chOff x="945924" y="5485187"/>
            <a:chExt cx="6810286" cy="2242988"/>
          </a:xfrm>
        </p:grpSpPr>
        <p:sp>
          <p:nvSpPr>
            <p:cNvPr id="30" name="TextBox 29"/>
            <p:cNvSpPr txBox="1"/>
            <p:nvPr/>
          </p:nvSpPr>
          <p:spPr>
            <a:xfrm>
              <a:off x="1274162" y="6255312"/>
              <a:ext cx="3837361" cy="523220"/>
            </a:xfrm>
            <a:prstGeom prst="rect">
              <a:avLst/>
            </a:prstGeom>
            <a:noFill/>
          </p:spPr>
          <p:txBody>
            <a:bodyPr wrap="square" rtlCol="0">
              <a:spAutoFit/>
            </a:bodyPr>
            <a:lstStyle/>
            <a:p>
              <a:pPr algn="r"/>
              <a:r>
                <a:rPr lang="en-US" sz="2800" b="1" dirty="0"/>
                <a:t>LOREM IPSUM DOLOR</a:t>
              </a:r>
            </a:p>
          </p:txBody>
        </p:sp>
        <p:sp>
          <p:nvSpPr>
            <p:cNvPr id="31" name="TextBox 30"/>
            <p:cNvSpPr txBox="1"/>
            <p:nvPr/>
          </p:nvSpPr>
          <p:spPr>
            <a:xfrm>
              <a:off x="945924" y="6712512"/>
              <a:ext cx="4165599" cy="1015663"/>
            </a:xfrm>
            <a:prstGeom prst="rect">
              <a:avLst/>
            </a:prstGeom>
            <a:noFill/>
          </p:spPr>
          <p:txBody>
            <a:bodyPr wrap="square" rtlCol="0">
              <a:spAutoFit/>
            </a:bodyPr>
            <a:lstStyle/>
            <a:p>
              <a:pPr algn="r"/>
              <a:r>
                <a:rPr lang="en-US" sz="2000" dirty="0"/>
                <a:t>This was Microsoft's first significant acquisition, and Microsoft set up a new business unit for PowerPoint</a:t>
              </a:r>
            </a:p>
          </p:txBody>
        </p:sp>
        <p:grpSp>
          <p:nvGrpSpPr>
            <p:cNvPr id="32" name="Group 31"/>
            <p:cNvGrpSpPr/>
            <p:nvPr/>
          </p:nvGrpSpPr>
          <p:grpSpPr>
            <a:xfrm>
              <a:off x="5204463" y="5485187"/>
              <a:ext cx="2551747" cy="770125"/>
              <a:chOff x="5204463" y="5485187"/>
              <a:chExt cx="2551747" cy="770125"/>
            </a:xfrm>
          </p:grpSpPr>
          <p:cxnSp>
            <p:nvCxnSpPr>
              <p:cNvPr id="33" name="Elbow Connector 32"/>
              <p:cNvCxnSpPr/>
              <p:nvPr/>
            </p:nvCxnSpPr>
            <p:spPr>
              <a:xfrm flipV="1">
                <a:off x="5395598" y="5485187"/>
                <a:ext cx="2360612" cy="653285"/>
              </a:xfrm>
              <a:prstGeom prst="bentConnector3">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204463" y="6011472"/>
                <a:ext cx="243840" cy="2438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5" name="Group 34"/>
          <p:cNvGrpSpPr/>
          <p:nvPr/>
        </p:nvGrpSpPr>
        <p:grpSpPr>
          <a:xfrm>
            <a:off x="9229566" y="3064450"/>
            <a:ext cx="6733698" cy="1893419"/>
            <a:chOff x="9229566" y="3064450"/>
            <a:chExt cx="6733698" cy="1893419"/>
          </a:xfrm>
        </p:grpSpPr>
        <p:sp>
          <p:nvSpPr>
            <p:cNvPr id="36" name="TextBox 35"/>
            <p:cNvSpPr txBox="1"/>
            <p:nvPr/>
          </p:nvSpPr>
          <p:spPr>
            <a:xfrm>
              <a:off x="11797665" y="3485006"/>
              <a:ext cx="3837361" cy="523220"/>
            </a:xfrm>
            <a:prstGeom prst="rect">
              <a:avLst/>
            </a:prstGeom>
            <a:noFill/>
          </p:spPr>
          <p:txBody>
            <a:bodyPr wrap="square" rtlCol="0">
              <a:spAutoFit/>
            </a:bodyPr>
            <a:lstStyle/>
            <a:p>
              <a:r>
                <a:rPr lang="en-US" sz="2800" b="1" dirty="0"/>
                <a:t>LOREM IPSUM DOLOR</a:t>
              </a:r>
            </a:p>
          </p:txBody>
        </p:sp>
        <p:sp>
          <p:nvSpPr>
            <p:cNvPr id="37" name="TextBox 36"/>
            <p:cNvSpPr txBox="1"/>
            <p:nvPr/>
          </p:nvSpPr>
          <p:spPr>
            <a:xfrm>
              <a:off x="11797665" y="3942206"/>
              <a:ext cx="4165599" cy="1015663"/>
            </a:xfrm>
            <a:prstGeom prst="rect">
              <a:avLst/>
            </a:prstGeom>
            <a:noFill/>
          </p:spPr>
          <p:txBody>
            <a:bodyPr wrap="square" rtlCol="0">
              <a:spAutoFit/>
            </a:bodyPr>
            <a:lstStyle/>
            <a:p>
              <a:r>
                <a:rPr lang="en-US" sz="2000" dirty="0"/>
                <a:t>This was Microsoft's first significant acquisition, and Microsoft set up a new business unit for PowerPoint</a:t>
              </a:r>
            </a:p>
          </p:txBody>
        </p:sp>
        <p:grpSp>
          <p:nvGrpSpPr>
            <p:cNvPr id="38" name="Group 37"/>
            <p:cNvGrpSpPr/>
            <p:nvPr/>
          </p:nvGrpSpPr>
          <p:grpSpPr>
            <a:xfrm>
              <a:off x="9229566" y="3064450"/>
              <a:ext cx="3257615" cy="721317"/>
              <a:chOff x="9229566" y="3064450"/>
              <a:chExt cx="3257615" cy="721317"/>
            </a:xfrm>
          </p:grpSpPr>
          <p:cxnSp>
            <p:nvCxnSpPr>
              <p:cNvPr id="39" name="Elbow Connector 38"/>
              <p:cNvCxnSpPr/>
              <p:nvPr/>
            </p:nvCxnSpPr>
            <p:spPr>
              <a:xfrm flipV="1">
                <a:off x="9229566" y="3204319"/>
                <a:ext cx="3134519" cy="581448"/>
              </a:xfrm>
              <a:prstGeom prst="bentConnector3">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12243341" y="3064450"/>
                <a:ext cx="243840" cy="2438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10003473" y="5458941"/>
            <a:ext cx="6691538" cy="2269234"/>
            <a:chOff x="10003473" y="5458941"/>
            <a:chExt cx="6691538" cy="2269234"/>
          </a:xfrm>
        </p:grpSpPr>
        <p:sp>
          <p:nvSpPr>
            <p:cNvPr id="42" name="TextBox 41"/>
            <p:cNvSpPr txBox="1"/>
            <p:nvPr/>
          </p:nvSpPr>
          <p:spPr>
            <a:xfrm>
              <a:off x="12529412" y="6255312"/>
              <a:ext cx="3837361" cy="523220"/>
            </a:xfrm>
            <a:prstGeom prst="rect">
              <a:avLst/>
            </a:prstGeom>
            <a:noFill/>
          </p:spPr>
          <p:txBody>
            <a:bodyPr wrap="square" rtlCol="0">
              <a:spAutoFit/>
            </a:bodyPr>
            <a:lstStyle/>
            <a:p>
              <a:r>
                <a:rPr lang="en-US" sz="2800" b="1" dirty="0"/>
                <a:t>LOREM IPSUM DOLOR</a:t>
              </a:r>
            </a:p>
          </p:txBody>
        </p:sp>
        <p:sp>
          <p:nvSpPr>
            <p:cNvPr id="43" name="TextBox 42"/>
            <p:cNvSpPr txBox="1"/>
            <p:nvPr/>
          </p:nvSpPr>
          <p:spPr>
            <a:xfrm>
              <a:off x="12529412" y="6712512"/>
              <a:ext cx="4165599" cy="1015663"/>
            </a:xfrm>
            <a:prstGeom prst="rect">
              <a:avLst/>
            </a:prstGeom>
            <a:noFill/>
          </p:spPr>
          <p:txBody>
            <a:bodyPr wrap="square" rtlCol="0">
              <a:spAutoFit/>
            </a:bodyPr>
            <a:lstStyle/>
            <a:p>
              <a:r>
                <a:rPr lang="en-US" sz="2000" dirty="0"/>
                <a:t>This was Microsoft's first significant acquisition, and Microsoft set up a new business unit for PowerPoint</a:t>
              </a:r>
            </a:p>
          </p:txBody>
        </p:sp>
        <p:grpSp>
          <p:nvGrpSpPr>
            <p:cNvPr id="44" name="Group 43"/>
            <p:cNvGrpSpPr/>
            <p:nvPr/>
          </p:nvGrpSpPr>
          <p:grpSpPr>
            <a:xfrm>
              <a:off x="10003473" y="5458941"/>
              <a:ext cx="2505619" cy="764419"/>
              <a:chOff x="10003473" y="5458941"/>
              <a:chExt cx="2505619" cy="764419"/>
            </a:xfrm>
          </p:grpSpPr>
          <p:cxnSp>
            <p:nvCxnSpPr>
              <p:cNvPr id="45" name="Elbow Connector 44"/>
              <p:cNvCxnSpPr/>
              <p:nvPr/>
            </p:nvCxnSpPr>
            <p:spPr>
              <a:xfrm>
                <a:off x="10003473" y="5458941"/>
                <a:ext cx="2360612" cy="653285"/>
              </a:xfrm>
              <a:prstGeom prst="bentConnector3">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2265252" y="5979520"/>
                <a:ext cx="243840" cy="243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7" name="Title 60"/>
          <p:cNvSpPr txBox="1">
            <a:spLocks/>
          </p:cNvSpPr>
          <p:nvPr/>
        </p:nvSpPr>
        <p:spPr>
          <a:xfrm>
            <a:off x="1609725" y="357189"/>
            <a:ext cx="15068550" cy="957261"/>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gn="ctr"/>
            <a:r>
              <a:rPr lang="en-US" sz="5400" dirty="0">
                <a:latin typeface="Abril Fatface" panose="02000503000000020003" pitchFamily="50" charset="0"/>
              </a:rPr>
              <a:t>Infographic Layout</a:t>
            </a:r>
          </a:p>
        </p:txBody>
      </p:sp>
      <p:sp>
        <p:nvSpPr>
          <p:cNvPr id="48" name="Text Placeholder 61"/>
          <p:cNvSpPr txBox="1">
            <a:spLocks/>
          </p:cNvSpPr>
          <p:nvPr/>
        </p:nvSpPr>
        <p:spPr>
          <a:xfrm>
            <a:off x="1609725" y="1104900"/>
            <a:ext cx="15068550" cy="742950"/>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en-US" sz="2400" dirty="0"/>
              <a:t>Microsoft PowerPoint is a presentation program</a:t>
            </a:r>
          </a:p>
        </p:txBody>
      </p:sp>
      <p:sp>
        <p:nvSpPr>
          <p:cNvPr id="50" name="Rectangle 49"/>
          <p:cNvSpPr/>
          <p:nvPr/>
        </p:nvSpPr>
        <p:spPr>
          <a:xfrm>
            <a:off x="16678275" y="0"/>
            <a:ext cx="1609725" cy="1466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215"/>
          <p:cNvSpPr>
            <a:spLocks noEditPoints="1"/>
          </p:cNvSpPr>
          <p:nvPr/>
        </p:nvSpPr>
        <p:spPr bwMode="auto">
          <a:xfrm>
            <a:off x="5849688" y="8466748"/>
            <a:ext cx="576762" cy="576193"/>
          </a:xfrm>
          <a:custGeom>
            <a:avLst/>
            <a:gdLst>
              <a:gd name="T0" fmla="*/ 349 w 425"/>
              <a:gd name="T1" fmla="*/ 205 h 425"/>
              <a:gd name="T2" fmla="*/ 242 w 425"/>
              <a:gd name="T3" fmla="*/ 206 h 425"/>
              <a:gd name="T4" fmla="*/ 242 w 425"/>
              <a:gd name="T5" fmla="*/ 129 h 425"/>
              <a:gd name="T6" fmla="*/ 167 w 425"/>
              <a:gd name="T7" fmla="*/ 22 h 425"/>
              <a:gd name="T8" fmla="*/ 60 w 425"/>
              <a:gd name="T9" fmla="*/ 22 h 425"/>
              <a:gd name="T10" fmla="*/ 0 w 425"/>
              <a:gd name="T11" fmla="*/ 113 h 425"/>
              <a:gd name="T12" fmla="*/ 76 w 425"/>
              <a:gd name="T13" fmla="*/ 220 h 425"/>
              <a:gd name="T14" fmla="*/ 184 w 425"/>
              <a:gd name="T15" fmla="*/ 219 h 425"/>
              <a:gd name="T16" fmla="*/ 184 w 425"/>
              <a:gd name="T17" fmla="*/ 296 h 425"/>
              <a:gd name="T18" fmla="*/ 259 w 425"/>
              <a:gd name="T19" fmla="*/ 403 h 425"/>
              <a:gd name="T20" fmla="*/ 365 w 425"/>
              <a:gd name="T21" fmla="*/ 404 h 425"/>
              <a:gd name="T22" fmla="*/ 425 w 425"/>
              <a:gd name="T23" fmla="*/ 313 h 425"/>
              <a:gd name="T24" fmla="*/ 184 w 425"/>
              <a:gd name="T25" fmla="*/ 148 h 425"/>
              <a:gd name="T26" fmla="*/ 173 w 425"/>
              <a:gd name="T27" fmla="*/ 138 h 425"/>
              <a:gd name="T28" fmla="*/ 162 w 425"/>
              <a:gd name="T29" fmla="*/ 130 h 425"/>
              <a:gd name="T30" fmla="*/ 137 w 425"/>
              <a:gd name="T31" fmla="*/ 137 h 425"/>
              <a:gd name="T32" fmla="*/ 130 w 425"/>
              <a:gd name="T33" fmla="*/ 162 h 425"/>
              <a:gd name="T34" fmla="*/ 138 w 425"/>
              <a:gd name="T35" fmla="*/ 173 h 425"/>
              <a:gd name="T36" fmla="*/ 148 w 425"/>
              <a:gd name="T37" fmla="*/ 184 h 425"/>
              <a:gd name="T38" fmla="*/ 112 w 425"/>
              <a:gd name="T39" fmla="*/ 185 h 425"/>
              <a:gd name="T40" fmla="*/ 50 w 425"/>
              <a:gd name="T41" fmla="*/ 113 h 425"/>
              <a:gd name="T42" fmla="*/ 96 w 425"/>
              <a:gd name="T43" fmla="*/ 57 h 425"/>
              <a:gd name="T44" fmla="*/ 131 w 425"/>
              <a:gd name="T45" fmla="*/ 57 h 425"/>
              <a:gd name="T46" fmla="*/ 192 w 425"/>
              <a:gd name="T47" fmla="*/ 129 h 425"/>
              <a:gd name="T48" fmla="*/ 368 w 425"/>
              <a:gd name="T49" fmla="*/ 330 h 425"/>
              <a:gd name="T50" fmla="*/ 312 w 425"/>
              <a:gd name="T51" fmla="*/ 375 h 425"/>
              <a:gd name="T52" fmla="*/ 241 w 425"/>
              <a:gd name="T53" fmla="*/ 314 h 425"/>
              <a:gd name="T54" fmla="*/ 242 w 425"/>
              <a:gd name="T55" fmla="*/ 277 h 425"/>
              <a:gd name="T56" fmla="*/ 252 w 425"/>
              <a:gd name="T57" fmla="*/ 288 h 425"/>
              <a:gd name="T58" fmla="*/ 264 w 425"/>
              <a:gd name="T59" fmla="*/ 295 h 425"/>
              <a:gd name="T60" fmla="*/ 289 w 425"/>
              <a:gd name="T61" fmla="*/ 289 h 425"/>
              <a:gd name="T62" fmla="*/ 295 w 425"/>
              <a:gd name="T63" fmla="*/ 264 h 425"/>
              <a:gd name="T64" fmla="*/ 288 w 425"/>
              <a:gd name="T65" fmla="*/ 252 h 425"/>
              <a:gd name="T66" fmla="*/ 277 w 425"/>
              <a:gd name="T67" fmla="*/ 242 h 425"/>
              <a:gd name="T68" fmla="*/ 314 w 425"/>
              <a:gd name="T69" fmla="*/ 241 h 425"/>
              <a:gd name="T70" fmla="*/ 375 w 425"/>
              <a:gd name="T71" fmla="*/ 313 h 425"/>
              <a:gd name="T72" fmla="*/ 368 w 425"/>
              <a:gd name="T73" fmla="*/ 33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5" h="425">
                <a:moveTo>
                  <a:pt x="404" y="260"/>
                </a:moveTo>
                <a:cubicBezTo>
                  <a:pt x="349" y="205"/>
                  <a:pt x="349" y="205"/>
                  <a:pt x="349" y="205"/>
                </a:cubicBezTo>
                <a:cubicBezTo>
                  <a:pt x="335" y="191"/>
                  <a:pt x="317" y="184"/>
                  <a:pt x="296" y="184"/>
                </a:cubicBezTo>
                <a:cubicBezTo>
                  <a:pt x="275" y="184"/>
                  <a:pt x="257" y="191"/>
                  <a:pt x="242" y="206"/>
                </a:cubicBezTo>
                <a:cubicBezTo>
                  <a:pt x="219" y="184"/>
                  <a:pt x="219" y="184"/>
                  <a:pt x="219" y="184"/>
                </a:cubicBezTo>
                <a:cubicBezTo>
                  <a:pt x="234" y="169"/>
                  <a:pt x="242" y="150"/>
                  <a:pt x="242" y="129"/>
                </a:cubicBezTo>
                <a:cubicBezTo>
                  <a:pt x="242" y="108"/>
                  <a:pt x="235" y="91"/>
                  <a:pt x="220" y="76"/>
                </a:cubicBezTo>
                <a:cubicBezTo>
                  <a:pt x="167" y="22"/>
                  <a:pt x="167" y="22"/>
                  <a:pt x="167" y="22"/>
                </a:cubicBezTo>
                <a:cubicBezTo>
                  <a:pt x="152" y="7"/>
                  <a:pt x="134" y="0"/>
                  <a:pt x="113" y="0"/>
                </a:cubicBezTo>
                <a:cubicBezTo>
                  <a:pt x="93" y="0"/>
                  <a:pt x="75" y="7"/>
                  <a:pt x="60" y="22"/>
                </a:cubicBezTo>
                <a:cubicBezTo>
                  <a:pt x="22" y="60"/>
                  <a:pt x="22" y="60"/>
                  <a:pt x="22" y="60"/>
                </a:cubicBezTo>
                <a:cubicBezTo>
                  <a:pt x="7" y="74"/>
                  <a:pt x="0" y="92"/>
                  <a:pt x="0" y="113"/>
                </a:cubicBezTo>
                <a:cubicBezTo>
                  <a:pt x="0" y="133"/>
                  <a:pt x="7" y="151"/>
                  <a:pt x="22" y="166"/>
                </a:cubicBezTo>
                <a:cubicBezTo>
                  <a:pt x="76" y="220"/>
                  <a:pt x="76" y="220"/>
                  <a:pt x="76" y="220"/>
                </a:cubicBezTo>
                <a:cubicBezTo>
                  <a:pt x="91" y="235"/>
                  <a:pt x="108" y="242"/>
                  <a:pt x="129" y="242"/>
                </a:cubicBezTo>
                <a:cubicBezTo>
                  <a:pt x="151" y="242"/>
                  <a:pt x="169" y="234"/>
                  <a:pt x="184" y="219"/>
                </a:cubicBezTo>
                <a:cubicBezTo>
                  <a:pt x="206" y="242"/>
                  <a:pt x="206" y="242"/>
                  <a:pt x="206" y="242"/>
                </a:cubicBezTo>
                <a:cubicBezTo>
                  <a:pt x="191" y="257"/>
                  <a:pt x="184" y="275"/>
                  <a:pt x="184" y="296"/>
                </a:cubicBezTo>
                <a:cubicBezTo>
                  <a:pt x="184" y="317"/>
                  <a:pt x="191" y="335"/>
                  <a:pt x="205" y="349"/>
                </a:cubicBezTo>
                <a:cubicBezTo>
                  <a:pt x="259" y="403"/>
                  <a:pt x="259" y="403"/>
                  <a:pt x="259" y="403"/>
                </a:cubicBezTo>
                <a:cubicBezTo>
                  <a:pt x="273" y="418"/>
                  <a:pt x="291" y="425"/>
                  <a:pt x="312" y="425"/>
                </a:cubicBezTo>
                <a:cubicBezTo>
                  <a:pt x="333" y="425"/>
                  <a:pt x="351" y="418"/>
                  <a:pt x="365" y="404"/>
                </a:cubicBezTo>
                <a:cubicBezTo>
                  <a:pt x="403" y="366"/>
                  <a:pt x="403" y="366"/>
                  <a:pt x="403" y="366"/>
                </a:cubicBezTo>
                <a:cubicBezTo>
                  <a:pt x="418" y="351"/>
                  <a:pt x="425" y="334"/>
                  <a:pt x="425" y="313"/>
                </a:cubicBezTo>
                <a:cubicBezTo>
                  <a:pt x="425" y="292"/>
                  <a:pt x="418" y="274"/>
                  <a:pt x="404" y="260"/>
                </a:cubicBezTo>
                <a:close/>
                <a:moveTo>
                  <a:pt x="184" y="148"/>
                </a:moveTo>
                <a:cubicBezTo>
                  <a:pt x="183" y="148"/>
                  <a:pt x="181" y="146"/>
                  <a:pt x="179" y="143"/>
                </a:cubicBezTo>
                <a:cubicBezTo>
                  <a:pt x="176" y="140"/>
                  <a:pt x="174" y="138"/>
                  <a:pt x="173" y="138"/>
                </a:cubicBezTo>
                <a:cubicBezTo>
                  <a:pt x="172" y="137"/>
                  <a:pt x="170" y="135"/>
                  <a:pt x="168" y="134"/>
                </a:cubicBezTo>
                <a:cubicBezTo>
                  <a:pt x="166" y="132"/>
                  <a:pt x="164" y="131"/>
                  <a:pt x="162" y="130"/>
                </a:cubicBezTo>
                <a:cubicBezTo>
                  <a:pt x="159" y="130"/>
                  <a:pt x="157" y="129"/>
                  <a:pt x="154" y="129"/>
                </a:cubicBezTo>
                <a:cubicBezTo>
                  <a:pt x="147" y="129"/>
                  <a:pt x="141" y="132"/>
                  <a:pt x="137" y="137"/>
                </a:cubicBezTo>
                <a:cubicBezTo>
                  <a:pt x="132" y="141"/>
                  <a:pt x="129" y="147"/>
                  <a:pt x="129" y="154"/>
                </a:cubicBezTo>
                <a:cubicBezTo>
                  <a:pt x="129" y="157"/>
                  <a:pt x="130" y="159"/>
                  <a:pt x="130" y="162"/>
                </a:cubicBezTo>
                <a:cubicBezTo>
                  <a:pt x="131" y="164"/>
                  <a:pt x="132" y="166"/>
                  <a:pt x="134" y="168"/>
                </a:cubicBezTo>
                <a:cubicBezTo>
                  <a:pt x="135" y="170"/>
                  <a:pt x="137" y="172"/>
                  <a:pt x="138" y="173"/>
                </a:cubicBezTo>
                <a:cubicBezTo>
                  <a:pt x="138" y="174"/>
                  <a:pt x="140" y="176"/>
                  <a:pt x="143" y="179"/>
                </a:cubicBezTo>
                <a:cubicBezTo>
                  <a:pt x="146" y="181"/>
                  <a:pt x="148" y="183"/>
                  <a:pt x="148" y="184"/>
                </a:cubicBezTo>
                <a:cubicBezTo>
                  <a:pt x="143" y="189"/>
                  <a:pt x="137" y="192"/>
                  <a:pt x="129" y="192"/>
                </a:cubicBezTo>
                <a:cubicBezTo>
                  <a:pt x="122" y="192"/>
                  <a:pt x="116" y="189"/>
                  <a:pt x="112" y="185"/>
                </a:cubicBezTo>
                <a:cubicBezTo>
                  <a:pt x="57" y="130"/>
                  <a:pt x="57" y="130"/>
                  <a:pt x="57" y="130"/>
                </a:cubicBezTo>
                <a:cubicBezTo>
                  <a:pt x="53" y="125"/>
                  <a:pt x="50" y="120"/>
                  <a:pt x="50" y="113"/>
                </a:cubicBezTo>
                <a:cubicBezTo>
                  <a:pt x="50" y="106"/>
                  <a:pt x="52" y="100"/>
                  <a:pt x="57" y="95"/>
                </a:cubicBezTo>
                <a:cubicBezTo>
                  <a:pt x="96" y="57"/>
                  <a:pt x="96" y="57"/>
                  <a:pt x="96" y="57"/>
                </a:cubicBezTo>
                <a:cubicBezTo>
                  <a:pt x="101" y="52"/>
                  <a:pt x="107" y="50"/>
                  <a:pt x="113" y="50"/>
                </a:cubicBezTo>
                <a:cubicBezTo>
                  <a:pt x="120" y="50"/>
                  <a:pt x="126" y="52"/>
                  <a:pt x="131" y="57"/>
                </a:cubicBezTo>
                <a:cubicBezTo>
                  <a:pt x="185" y="111"/>
                  <a:pt x="185" y="111"/>
                  <a:pt x="185" y="111"/>
                </a:cubicBezTo>
                <a:cubicBezTo>
                  <a:pt x="190" y="116"/>
                  <a:pt x="192" y="122"/>
                  <a:pt x="192" y="129"/>
                </a:cubicBezTo>
                <a:cubicBezTo>
                  <a:pt x="192" y="136"/>
                  <a:pt x="189" y="143"/>
                  <a:pt x="184" y="148"/>
                </a:cubicBezTo>
                <a:close/>
                <a:moveTo>
                  <a:pt x="368" y="330"/>
                </a:moveTo>
                <a:cubicBezTo>
                  <a:pt x="330" y="368"/>
                  <a:pt x="330" y="368"/>
                  <a:pt x="330" y="368"/>
                </a:cubicBezTo>
                <a:cubicBezTo>
                  <a:pt x="325" y="373"/>
                  <a:pt x="319" y="375"/>
                  <a:pt x="312" y="375"/>
                </a:cubicBezTo>
                <a:cubicBezTo>
                  <a:pt x="305" y="375"/>
                  <a:pt x="299" y="373"/>
                  <a:pt x="294" y="368"/>
                </a:cubicBezTo>
                <a:cubicBezTo>
                  <a:pt x="241" y="314"/>
                  <a:pt x="241" y="314"/>
                  <a:pt x="241" y="314"/>
                </a:cubicBezTo>
                <a:cubicBezTo>
                  <a:pt x="236" y="309"/>
                  <a:pt x="233" y="303"/>
                  <a:pt x="233" y="296"/>
                </a:cubicBezTo>
                <a:cubicBezTo>
                  <a:pt x="233" y="289"/>
                  <a:pt x="236" y="283"/>
                  <a:pt x="242" y="277"/>
                </a:cubicBezTo>
                <a:cubicBezTo>
                  <a:pt x="242" y="278"/>
                  <a:pt x="244" y="280"/>
                  <a:pt x="247" y="282"/>
                </a:cubicBezTo>
                <a:cubicBezTo>
                  <a:pt x="249" y="285"/>
                  <a:pt x="251" y="287"/>
                  <a:pt x="252" y="288"/>
                </a:cubicBezTo>
                <a:cubicBezTo>
                  <a:pt x="253" y="289"/>
                  <a:pt x="255" y="290"/>
                  <a:pt x="257" y="292"/>
                </a:cubicBezTo>
                <a:cubicBezTo>
                  <a:pt x="260" y="294"/>
                  <a:pt x="262" y="295"/>
                  <a:pt x="264" y="295"/>
                </a:cubicBezTo>
                <a:cubicBezTo>
                  <a:pt x="266" y="296"/>
                  <a:pt x="269" y="296"/>
                  <a:pt x="271" y="296"/>
                </a:cubicBezTo>
                <a:cubicBezTo>
                  <a:pt x="278" y="296"/>
                  <a:pt x="284" y="294"/>
                  <a:pt x="289" y="289"/>
                </a:cubicBezTo>
                <a:cubicBezTo>
                  <a:pt x="294" y="284"/>
                  <a:pt x="296" y="278"/>
                  <a:pt x="296" y="271"/>
                </a:cubicBezTo>
                <a:cubicBezTo>
                  <a:pt x="296" y="269"/>
                  <a:pt x="296" y="266"/>
                  <a:pt x="295" y="264"/>
                </a:cubicBezTo>
                <a:cubicBezTo>
                  <a:pt x="295" y="262"/>
                  <a:pt x="294" y="260"/>
                  <a:pt x="292" y="257"/>
                </a:cubicBezTo>
                <a:cubicBezTo>
                  <a:pt x="290" y="255"/>
                  <a:pt x="289" y="253"/>
                  <a:pt x="288" y="252"/>
                </a:cubicBezTo>
                <a:cubicBezTo>
                  <a:pt x="287" y="251"/>
                  <a:pt x="285" y="249"/>
                  <a:pt x="282" y="247"/>
                </a:cubicBezTo>
                <a:cubicBezTo>
                  <a:pt x="280" y="244"/>
                  <a:pt x="278" y="242"/>
                  <a:pt x="277" y="242"/>
                </a:cubicBezTo>
                <a:cubicBezTo>
                  <a:pt x="283" y="236"/>
                  <a:pt x="289" y="234"/>
                  <a:pt x="296" y="234"/>
                </a:cubicBezTo>
                <a:cubicBezTo>
                  <a:pt x="303" y="234"/>
                  <a:pt x="309" y="236"/>
                  <a:pt x="314" y="241"/>
                </a:cubicBezTo>
                <a:cubicBezTo>
                  <a:pt x="368" y="295"/>
                  <a:pt x="368" y="295"/>
                  <a:pt x="368" y="295"/>
                </a:cubicBezTo>
                <a:cubicBezTo>
                  <a:pt x="373" y="300"/>
                  <a:pt x="375" y="306"/>
                  <a:pt x="375" y="313"/>
                </a:cubicBezTo>
                <a:cubicBezTo>
                  <a:pt x="375" y="320"/>
                  <a:pt x="373" y="325"/>
                  <a:pt x="368" y="330"/>
                </a:cubicBezTo>
                <a:close/>
                <a:moveTo>
                  <a:pt x="368" y="330"/>
                </a:moveTo>
                <a:cubicBezTo>
                  <a:pt x="368" y="330"/>
                  <a:pt x="368" y="330"/>
                  <a:pt x="368" y="33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2" name="Group 51"/>
          <p:cNvGrpSpPr/>
          <p:nvPr/>
        </p:nvGrpSpPr>
        <p:grpSpPr>
          <a:xfrm>
            <a:off x="7545187" y="8403631"/>
            <a:ext cx="766166" cy="702426"/>
            <a:chOff x="13435013" y="8185150"/>
            <a:chExt cx="1889126" cy="1731963"/>
          </a:xfrm>
          <a:solidFill>
            <a:schemeClr val="bg1"/>
          </a:solidFill>
        </p:grpSpPr>
        <p:sp>
          <p:nvSpPr>
            <p:cNvPr id="53" name="Freeform 141"/>
            <p:cNvSpPr>
              <a:spLocks noEditPoints="1"/>
            </p:cNvSpPr>
            <p:nvPr/>
          </p:nvSpPr>
          <p:spPr bwMode="auto">
            <a:xfrm>
              <a:off x="13435013" y="8421688"/>
              <a:ext cx="1260475" cy="1257300"/>
            </a:xfrm>
            <a:custGeom>
              <a:avLst/>
              <a:gdLst>
                <a:gd name="T0" fmla="*/ 302 w 334"/>
                <a:gd name="T1" fmla="*/ 255 h 333"/>
                <a:gd name="T2" fmla="*/ 287 w 334"/>
                <a:gd name="T3" fmla="*/ 205 h 333"/>
                <a:gd name="T4" fmla="*/ 332 w 334"/>
                <a:gd name="T5" fmla="*/ 196 h 333"/>
                <a:gd name="T6" fmla="*/ 334 w 334"/>
                <a:gd name="T7" fmla="*/ 143 h 333"/>
                <a:gd name="T8" fmla="*/ 327 w 334"/>
                <a:gd name="T9" fmla="*/ 135 h 333"/>
                <a:gd name="T10" fmla="*/ 279 w 334"/>
                <a:gd name="T11" fmla="*/ 108 h 333"/>
                <a:gd name="T12" fmla="*/ 302 w 334"/>
                <a:gd name="T13" fmla="*/ 78 h 333"/>
                <a:gd name="T14" fmla="*/ 266 w 334"/>
                <a:gd name="T15" fmla="*/ 31 h 333"/>
                <a:gd name="T16" fmla="*/ 255 w 334"/>
                <a:gd name="T17" fmla="*/ 31 h 333"/>
                <a:gd name="T18" fmla="*/ 205 w 334"/>
                <a:gd name="T19" fmla="*/ 46 h 333"/>
                <a:gd name="T20" fmla="*/ 196 w 334"/>
                <a:gd name="T21" fmla="*/ 2 h 333"/>
                <a:gd name="T22" fmla="*/ 143 w 334"/>
                <a:gd name="T23" fmla="*/ 0 h 333"/>
                <a:gd name="T24" fmla="*/ 129 w 334"/>
                <a:gd name="T25" fmla="*/ 46 h 333"/>
                <a:gd name="T26" fmla="*/ 79 w 334"/>
                <a:gd name="T27" fmla="*/ 31 h 333"/>
                <a:gd name="T28" fmla="*/ 53 w 334"/>
                <a:gd name="T29" fmla="*/ 44 h 333"/>
                <a:gd name="T30" fmla="*/ 29 w 334"/>
                <a:gd name="T31" fmla="*/ 73 h 333"/>
                <a:gd name="T32" fmla="*/ 55 w 334"/>
                <a:gd name="T33" fmla="*/ 108 h 333"/>
                <a:gd name="T34" fmla="*/ 6 w 334"/>
                <a:gd name="T35" fmla="*/ 134 h 333"/>
                <a:gd name="T36" fmla="*/ 0 w 334"/>
                <a:gd name="T37" fmla="*/ 142 h 333"/>
                <a:gd name="T38" fmla="*/ 2 w 334"/>
                <a:gd name="T39" fmla="*/ 195 h 333"/>
                <a:gd name="T40" fmla="*/ 46 w 334"/>
                <a:gd name="T41" fmla="*/ 204 h 333"/>
                <a:gd name="T42" fmla="*/ 43 w 334"/>
                <a:gd name="T43" fmla="*/ 241 h 333"/>
                <a:gd name="T44" fmla="*/ 30 w 334"/>
                <a:gd name="T45" fmla="*/ 260 h 333"/>
                <a:gd name="T46" fmla="*/ 73 w 334"/>
                <a:gd name="T47" fmla="*/ 304 h 333"/>
                <a:gd name="T48" fmla="*/ 109 w 334"/>
                <a:gd name="T49" fmla="*/ 279 h 333"/>
                <a:gd name="T50" fmla="*/ 135 w 334"/>
                <a:gd name="T51" fmla="*/ 327 h 333"/>
                <a:gd name="T52" fmla="*/ 143 w 334"/>
                <a:gd name="T53" fmla="*/ 333 h 333"/>
                <a:gd name="T54" fmla="*/ 199 w 334"/>
                <a:gd name="T55" fmla="*/ 327 h 333"/>
                <a:gd name="T56" fmla="*/ 225 w 334"/>
                <a:gd name="T57" fmla="*/ 279 h 333"/>
                <a:gd name="T58" fmla="*/ 260 w 334"/>
                <a:gd name="T59" fmla="*/ 304 h 333"/>
                <a:gd name="T60" fmla="*/ 302 w 334"/>
                <a:gd name="T61" fmla="*/ 265 h 333"/>
                <a:gd name="T62" fmla="*/ 214 w 334"/>
                <a:gd name="T63" fmla="*/ 214 h 333"/>
                <a:gd name="T64" fmla="*/ 120 w 334"/>
                <a:gd name="T65" fmla="*/ 214 h 333"/>
                <a:gd name="T66" fmla="*/ 120 w 334"/>
                <a:gd name="T67" fmla="*/ 119 h 333"/>
                <a:gd name="T68" fmla="*/ 214 w 334"/>
                <a:gd name="T69" fmla="*/ 119 h 333"/>
                <a:gd name="T70" fmla="*/ 214 w 334"/>
                <a:gd name="T71" fmla="*/ 214 h 333"/>
                <a:gd name="T72" fmla="*/ 214 w 334"/>
                <a:gd name="T73" fmla="*/ 21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4" h="333">
                  <a:moveTo>
                    <a:pt x="304" y="260"/>
                  </a:moveTo>
                  <a:cubicBezTo>
                    <a:pt x="304" y="258"/>
                    <a:pt x="304" y="257"/>
                    <a:pt x="302" y="255"/>
                  </a:cubicBezTo>
                  <a:cubicBezTo>
                    <a:pt x="293" y="243"/>
                    <a:pt x="285" y="233"/>
                    <a:pt x="279" y="225"/>
                  </a:cubicBezTo>
                  <a:cubicBezTo>
                    <a:pt x="283" y="218"/>
                    <a:pt x="285" y="211"/>
                    <a:pt x="287" y="205"/>
                  </a:cubicBezTo>
                  <a:cubicBezTo>
                    <a:pt x="328" y="199"/>
                    <a:pt x="328" y="199"/>
                    <a:pt x="328" y="199"/>
                  </a:cubicBezTo>
                  <a:cubicBezTo>
                    <a:pt x="329" y="199"/>
                    <a:pt x="331" y="198"/>
                    <a:pt x="332" y="196"/>
                  </a:cubicBezTo>
                  <a:cubicBezTo>
                    <a:pt x="333" y="194"/>
                    <a:pt x="334" y="193"/>
                    <a:pt x="334" y="191"/>
                  </a:cubicBezTo>
                  <a:cubicBezTo>
                    <a:pt x="334" y="143"/>
                    <a:pt x="334" y="143"/>
                    <a:pt x="334" y="143"/>
                  </a:cubicBezTo>
                  <a:cubicBezTo>
                    <a:pt x="334" y="141"/>
                    <a:pt x="333" y="139"/>
                    <a:pt x="332" y="138"/>
                  </a:cubicBezTo>
                  <a:cubicBezTo>
                    <a:pt x="331" y="136"/>
                    <a:pt x="329" y="135"/>
                    <a:pt x="327" y="135"/>
                  </a:cubicBezTo>
                  <a:cubicBezTo>
                    <a:pt x="288" y="129"/>
                    <a:pt x="288" y="129"/>
                    <a:pt x="288" y="129"/>
                  </a:cubicBezTo>
                  <a:cubicBezTo>
                    <a:pt x="286" y="123"/>
                    <a:pt x="283" y="116"/>
                    <a:pt x="279" y="108"/>
                  </a:cubicBezTo>
                  <a:cubicBezTo>
                    <a:pt x="282" y="104"/>
                    <a:pt x="285" y="98"/>
                    <a:pt x="291" y="92"/>
                  </a:cubicBezTo>
                  <a:cubicBezTo>
                    <a:pt x="296" y="85"/>
                    <a:pt x="300" y="81"/>
                    <a:pt x="302" y="78"/>
                  </a:cubicBezTo>
                  <a:cubicBezTo>
                    <a:pt x="303" y="76"/>
                    <a:pt x="303" y="74"/>
                    <a:pt x="303" y="73"/>
                  </a:cubicBezTo>
                  <a:cubicBezTo>
                    <a:pt x="303" y="68"/>
                    <a:pt x="291" y="54"/>
                    <a:pt x="266" y="31"/>
                  </a:cubicBezTo>
                  <a:cubicBezTo>
                    <a:pt x="264" y="30"/>
                    <a:pt x="262" y="29"/>
                    <a:pt x="260" y="29"/>
                  </a:cubicBezTo>
                  <a:cubicBezTo>
                    <a:pt x="258" y="29"/>
                    <a:pt x="257" y="30"/>
                    <a:pt x="255" y="31"/>
                  </a:cubicBezTo>
                  <a:cubicBezTo>
                    <a:pt x="224" y="54"/>
                    <a:pt x="224" y="54"/>
                    <a:pt x="224" y="54"/>
                  </a:cubicBezTo>
                  <a:cubicBezTo>
                    <a:pt x="217" y="50"/>
                    <a:pt x="211" y="48"/>
                    <a:pt x="205" y="46"/>
                  </a:cubicBezTo>
                  <a:cubicBezTo>
                    <a:pt x="199" y="6"/>
                    <a:pt x="199" y="6"/>
                    <a:pt x="199" y="6"/>
                  </a:cubicBezTo>
                  <a:cubicBezTo>
                    <a:pt x="199" y="4"/>
                    <a:pt x="198" y="3"/>
                    <a:pt x="196" y="2"/>
                  </a:cubicBezTo>
                  <a:cubicBezTo>
                    <a:pt x="195" y="0"/>
                    <a:pt x="193" y="0"/>
                    <a:pt x="191" y="0"/>
                  </a:cubicBezTo>
                  <a:cubicBezTo>
                    <a:pt x="143" y="0"/>
                    <a:pt x="143" y="0"/>
                    <a:pt x="143" y="0"/>
                  </a:cubicBezTo>
                  <a:cubicBezTo>
                    <a:pt x="139" y="0"/>
                    <a:pt x="136" y="2"/>
                    <a:pt x="135" y="6"/>
                  </a:cubicBezTo>
                  <a:cubicBezTo>
                    <a:pt x="133" y="14"/>
                    <a:pt x="131" y="27"/>
                    <a:pt x="129" y="46"/>
                  </a:cubicBezTo>
                  <a:cubicBezTo>
                    <a:pt x="121" y="48"/>
                    <a:pt x="115" y="51"/>
                    <a:pt x="109" y="54"/>
                  </a:cubicBezTo>
                  <a:cubicBezTo>
                    <a:pt x="79" y="31"/>
                    <a:pt x="79" y="31"/>
                    <a:pt x="79" y="31"/>
                  </a:cubicBezTo>
                  <a:cubicBezTo>
                    <a:pt x="77" y="30"/>
                    <a:pt x="75" y="29"/>
                    <a:pt x="73" y="29"/>
                  </a:cubicBezTo>
                  <a:cubicBezTo>
                    <a:pt x="70" y="29"/>
                    <a:pt x="63" y="34"/>
                    <a:pt x="53" y="44"/>
                  </a:cubicBezTo>
                  <a:cubicBezTo>
                    <a:pt x="42" y="55"/>
                    <a:pt x="35" y="62"/>
                    <a:pt x="31" y="68"/>
                  </a:cubicBezTo>
                  <a:cubicBezTo>
                    <a:pt x="30" y="69"/>
                    <a:pt x="29" y="71"/>
                    <a:pt x="29" y="73"/>
                  </a:cubicBezTo>
                  <a:cubicBezTo>
                    <a:pt x="29" y="74"/>
                    <a:pt x="30" y="76"/>
                    <a:pt x="31" y="78"/>
                  </a:cubicBezTo>
                  <a:cubicBezTo>
                    <a:pt x="41" y="90"/>
                    <a:pt x="49" y="100"/>
                    <a:pt x="55" y="108"/>
                  </a:cubicBezTo>
                  <a:cubicBezTo>
                    <a:pt x="51" y="115"/>
                    <a:pt x="48" y="122"/>
                    <a:pt x="46" y="128"/>
                  </a:cubicBezTo>
                  <a:cubicBezTo>
                    <a:pt x="6" y="134"/>
                    <a:pt x="6" y="134"/>
                    <a:pt x="6" y="134"/>
                  </a:cubicBezTo>
                  <a:cubicBezTo>
                    <a:pt x="4" y="134"/>
                    <a:pt x="3" y="135"/>
                    <a:pt x="2" y="137"/>
                  </a:cubicBezTo>
                  <a:cubicBezTo>
                    <a:pt x="1" y="138"/>
                    <a:pt x="0" y="140"/>
                    <a:pt x="0" y="142"/>
                  </a:cubicBezTo>
                  <a:cubicBezTo>
                    <a:pt x="0" y="190"/>
                    <a:pt x="0" y="190"/>
                    <a:pt x="0" y="190"/>
                  </a:cubicBezTo>
                  <a:cubicBezTo>
                    <a:pt x="0" y="192"/>
                    <a:pt x="1" y="194"/>
                    <a:pt x="2" y="195"/>
                  </a:cubicBezTo>
                  <a:cubicBezTo>
                    <a:pt x="3" y="197"/>
                    <a:pt x="5" y="198"/>
                    <a:pt x="6" y="198"/>
                  </a:cubicBezTo>
                  <a:cubicBezTo>
                    <a:pt x="46" y="204"/>
                    <a:pt x="46" y="204"/>
                    <a:pt x="46" y="204"/>
                  </a:cubicBezTo>
                  <a:cubicBezTo>
                    <a:pt x="48" y="211"/>
                    <a:pt x="51" y="218"/>
                    <a:pt x="55" y="225"/>
                  </a:cubicBezTo>
                  <a:cubicBezTo>
                    <a:pt x="52" y="229"/>
                    <a:pt x="48" y="234"/>
                    <a:pt x="43" y="241"/>
                  </a:cubicBezTo>
                  <a:cubicBezTo>
                    <a:pt x="37" y="248"/>
                    <a:pt x="34" y="253"/>
                    <a:pt x="32" y="255"/>
                  </a:cubicBezTo>
                  <a:cubicBezTo>
                    <a:pt x="31" y="257"/>
                    <a:pt x="30" y="258"/>
                    <a:pt x="30" y="260"/>
                  </a:cubicBezTo>
                  <a:cubicBezTo>
                    <a:pt x="30" y="265"/>
                    <a:pt x="43" y="279"/>
                    <a:pt x="68" y="302"/>
                  </a:cubicBezTo>
                  <a:cubicBezTo>
                    <a:pt x="70" y="303"/>
                    <a:pt x="71" y="304"/>
                    <a:pt x="73" y="304"/>
                  </a:cubicBezTo>
                  <a:cubicBezTo>
                    <a:pt x="76" y="304"/>
                    <a:pt x="77" y="303"/>
                    <a:pt x="78" y="302"/>
                  </a:cubicBezTo>
                  <a:cubicBezTo>
                    <a:pt x="109" y="279"/>
                    <a:pt x="109" y="279"/>
                    <a:pt x="109" y="279"/>
                  </a:cubicBezTo>
                  <a:cubicBezTo>
                    <a:pt x="116" y="282"/>
                    <a:pt x="123" y="285"/>
                    <a:pt x="129" y="287"/>
                  </a:cubicBezTo>
                  <a:cubicBezTo>
                    <a:pt x="135" y="327"/>
                    <a:pt x="135" y="327"/>
                    <a:pt x="135" y="327"/>
                  </a:cubicBezTo>
                  <a:cubicBezTo>
                    <a:pt x="135" y="328"/>
                    <a:pt x="136" y="330"/>
                    <a:pt x="137" y="331"/>
                  </a:cubicBezTo>
                  <a:cubicBezTo>
                    <a:pt x="139" y="333"/>
                    <a:pt x="141" y="333"/>
                    <a:pt x="143" y="333"/>
                  </a:cubicBezTo>
                  <a:cubicBezTo>
                    <a:pt x="191" y="333"/>
                    <a:pt x="191" y="333"/>
                    <a:pt x="191" y="333"/>
                  </a:cubicBezTo>
                  <a:cubicBezTo>
                    <a:pt x="195" y="333"/>
                    <a:pt x="198" y="331"/>
                    <a:pt x="199" y="327"/>
                  </a:cubicBezTo>
                  <a:cubicBezTo>
                    <a:pt x="201" y="319"/>
                    <a:pt x="203" y="305"/>
                    <a:pt x="205" y="287"/>
                  </a:cubicBezTo>
                  <a:cubicBezTo>
                    <a:pt x="212" y="285"/>
                    <a:pt x="219" y="282"/>
                    <a:pt x="225" y="279"/>
                  </a:cubicBezTo>
                  <a:cubicBezTo>
                    <a:pt x="255" y="302"/>
                    <a:pt x="255" y="302"/>
                    <a:pt x="255" y="302"/>
                  </a:cubicBezTo>
                  <a:cubicBezTo>
                    <a:pt x="257" y="303"/>
                    <a:pt x="259" y="304"/>
                    <a:pt x="260" y="304"/>
                  </a:cubicBezTo>
                  <a:cubicBezTo>
                    <a:pt x="264" y="304"/>
                    <a:pt x="271" y="299"/>
                    <a:pt x="281" y="288"/>
                  </a:cubicBezTo>
                  <a:cubicBezTo>
                    <a:pt x="291" y="278"/>
                    <a:pt x="298" y="270"/>
                    <a:pt x="302" y="265"/>
                  </a:cubicBezTo>
                  <a:cubicBezTo>
                    <a:pt x="304" y="264"/>
                    <a:pt x="304" y="262"/>
                    <a:pt x="304" y="260"/>
                  </a:cubicBezTo>
                  <a:close/>
                  <a:moveTo>
                    <a:pt x="214" y="214"/>
                  </a:moveTo>
                  <a:cubicBezTo>
                    <a:pt x="201" y="227"/>
                    <a:pt x="185" y="233"/>
                    <a:pt x="167" y="233"/>
                  </a:cubicBezTo>
                  <a:cubicBezTo>
                    <a:pt x="148" y="233"/>
                    <a:pt x="133" y="227"/>
                    <a:pt x="120" y="214"/>
                  </a:cubicBezTo>
                  <a:cubicBezTo>
                    <a:pt x="107" y="201"/>
                    <a:pt x="100" y="185"/>
                    <a:pt x="100" y="166"/>
                  </a:cubicBezTo>
                  <a:cubicBezTo>
                    <a:pt x="100" y="148"/>
                    <a:pt x="107" y="132"/>
                    <a:pt x="120" y="119"/>
                  </a:cubicBezTo>
                  <a:cubicBezTo>
                    <a:pt x="133" y="106"/>
                    <a:pt x="148" y="100"/>
                    <a:pt x="167" y="100"/>
                  </a:cubicBezTo>
                  <a:cubicBezTo>
                    <a:pt x="185" y="100"/>
                    <a:pt x="201" y="106"/>
                    <a:pt x="214" y="119"/>
                  </a:cubicBezTo>
                  <a:cubicBezTo>
                    <a:pt x="227" y="132"/>
                    <a:pt x="234" y="148"/>
                    <a:pt x="234" y="166"/>
                  </a:cubicBezTo>
                  <a:cubicBezTo>
                    <a:pt x="234" y="185"/>
                    <a:pt x="227" y="201"/>
                    <a:pt x="214" y="214"/>
                  </a:cubicBezTo>
                  <a:close/>
                  <a:moveTo>
                    <a:pt x="214" y="214"/>
                  </a:moveTo>
                  <a:cubicBezTo>
                    <a:pt x="214" y="214"/>
                    <a:pt x="214" y="214"/>
                    <a:pt x="214" y="2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2"/>
            <p:cNvSpPr>
              <a:spLocks noEditPoints="1"/>
            </p:cNvSpPr>
            <p:nvPr/>
          </p:nvSpPr>
          <p:spPr bwMode="auto">
            <a:xfrm>
              <a:off x="14566901" y="9191625"/>
              <a:ext cx="757238" cy="725488"/>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0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0"/>
                    <a:pt x="132" y="0"/>
                    <a:pt x="132" y="0"/>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2"/>
                    <a:pt x="34" y="173"/>
                    <a:pt x="35" y="174"/>
                  </a:cubicBezTo>
                  <a:cubicBezTo>
                    <a:pt x="56" y="186"/>
                    <a:pt x="67" y="192"/>
                    <a:pt x="67" y="192"/>
                  </a:cubicBezTo>
                  <a:cubicBezTo>
                    <a:pt x="68" y="192"/>
                    <a:pt x="72" y="188"/>
                    <a:pt x="79" y="180"/>
                  </a:cubicBezTo>
                  <a:cubicBezTo>
                    <a:pt x="86" y="172"/>
                    <a:pt x="90" y="166"/>
                    <a:pt x="93" y="162"/>
                  </a:cubicBezTo>
                  <a:cubicBezTo>
                    <a:pt x="96" y="162"/>
                    <a:pt x="99" y="163"/>
                    <a:pt x="100" y="163"/>
                  </a:cubicBezTo>
                  <a:cubicBezTo>
                    <a:pt x="102" y="163"/>
                    <a:pt x="105" y="162"/>
                    <a:pt x="108" y="162"/>
                  </a:cubicBezTo>
                  <a:cubicBezTo>
                    <a:pt x="111" y="166"/>
                    <a:pt x="115" y="172"/>
                    <a:pt x="122" y="180"/>
                  </a:cubicBezTo>
                  <a:cubicBezTo>
                    <a:pt x="128" y="188"/>
                    <a:pt x="132" y="192"/>
                    <a:pt x="134" y="192"/>
                  </a:cubicBezTo>
                  <a:cubicBezTo>
                    <a:pt x="134" y="192"/>
                    <a:pt x="145" y="186"/>
                    <a:pt x="166" y="174"/>
                  </a:cubicBezTo>
                  <a:cubicBezTo>
                    <a:pt x="167" y="173"/>
                    <a:pt x="167" y="172"/>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3"/>
            <p:cNvSpPr>
              <a:spLocks noEditPoints="1"/>
            </p:cNvSpPr>
            <p:nvPr/>
          </p:nvSpPr>
          <p:spPr bwMode="auto">
            <a:xfrm>
              <a:off x="14566901" y="8185150"/>
              <a:ext cx="757238" cy="723900"/>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1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1"/>
                    <a:pt x="132" y="1"/>
                    <a:pt x="132" y="1"/>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3"/>
                    <a:pt x="34" y="173"/>
                    <a:pt x="35" y="174"/>
                  </a:cubicBezTo>
                  <a:cubicBezTo>
                    <a:pt x="56" y="186"/>
                    <a:pt x="67" y="192"/>
                    <a:pt x="67" y="192"/>
                  </a:cubicBezTo>
                  <a:cubicBezTo>
                    <a:pt x="68" y="192"/>
                    <a:pt x="72" y="188"/>
                    <a:pt x="79" y="180"/>
                  </a:cubicBezTo>
                  <a:cubicBezTo>
                    <a:pt x="86" y="172"/>
                    <a:pt x="90" y="166"/>
                    <a:pt x="93" y="162"/>
                  </a:cubicBezTo>
                  <a:cubicBezTo>
                    <a:pt x="96" y="163"/>
                    <a:pt x="99" y="163"/>
                    <a:pt x="100" y="163"/>
                  </a:cubicBezTo>
                  <a:cubicBezTo>
                    <a:pt x="102" y="163"/>
                    <a:pt x="105" y="163"/>
                    <a:pt x="108" y="162"/>
                  </a:cubicBezTo>
                  <a:cubicBezTo>
                    <a:pt x="111" y="166"/>
                    <a:pt x="115" y="172"/>
                    <a:pt x="122" y="180"/>
                  </a:cubicBezTo>
                  <a:cubicBezTo>
                    <a:pt x="128" y="188"/>
                    <a:pt x="132" y="192"/>
                    <a:pt x="134" y="192"/>
                  </a:cubicBezTo>
                  <a:cubicBezTo>
                    <a:pt x="134" y="192"/>
                    <a:pt x="145" y="186"/>
                    <a:pt x="166" y="174"/>
                  </a:cubicBezTo>
                  <a:cubicBezTo>
                    <a:pt x="167" y="173"/>
                    <a:pt x="167" y="173"/>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6" name="Freeform 413"/>
          <p:cNvSpPr>
            <a:spLocks noEditPoints="1"/>
          </p:cNvSpPr>
          <p:nvPr/>
        </p:nvSpPr>
        <p:spPr bwMode="auto">
          <a:xfrm>
            <a:off x="9346075" y="8460371"/>
            <a:ext cx="639110" cy="588947"/>
          </a:xfrm>
          <a:custGeom>
            <a:avLst/>
            <a:gdLst>
              <a:gd name="T0" fmla="*/ 427 w 434"/>
              <a:gd name="T1" fmla="*/ 74 h 400"/>
              <a:gd name="T2" fmla="*/ 409 w 434"/>
              <a:gd name="T3" fmla="*/ 67 h 400"/>
              <a:gd name="T4" fmla="*/ 334 w 434"/>
              <a:gd name="T5" fmla="*/ 67 h 400"/>
              <a:gd name="T6" fmla="*/ 334 w 434"/>
              <a:gd name="T7" fmla="*/ 42 h 400"/>
              <a:gd name="T8" fmla="*/ 321 w 434"/>
              <a:gd name="T9" fmla="*/ 12 h 400"/>
              <a:gd name="T10" fmla="*/ 292 w 434"/>
              <a:gd name="T11" fmla="*/ 0 h 400"/>
              <a:gd name="T12" fmla="*/ 142 w 434"/>
              <a:gd name="T13" fmla="*/ 0 h 400"/>
              <a:gd name="T14" fmla="*/ 112 w 434"/>
              <a:gd name="T15" fmla="*/ 12 h 400"/>
              <a:gd name="T16" fmla="*/ 100 w 434"/>
              <a:gd name="T17" fmla="*/ 42 h 400"/>
              <a:gd name="T18" fmla="*/ 100 w 434"/>
              <a:gd name="T19" fmla="*/ 67 h 400"/>
              <a:gd name="T20" fmla="*/ 25 w 434"/>
              <a:gd name="T21" fmla="*/ 67 h 400"/>
              <a:gd name="T22" fmla="*/ 7 w 434"/>
              <a:gd name="T23" fmla="*/ 74 h 400"/>
              <a:gd name="T24" fmla="*/ 0 w 434"/>
              <a:gd name="T25" fmla="*/ 92 h 400"/>
              <a:gd name="T26" fmla="*/ 0 w 434"/>
              <a:gd name="T27" fmla="*/ 125 h 400"/>
              <a:gd name="T28" fmla="*/ 11 w 434"/>
              <a:gd name="T29" fmla="*/ 162 h 400"/>
              <a:gd name="T30" fmla="*/ 40 w 434"/>
              <a:gd name="T31" fmla="*/ 196 h 400"/>
              <a:gd name="T32" fmla="*/ 85 w 434"/>
              <a:gd name="T33" fmla="*/ 222 h 400"/>
              <a:gd name="T34" fmla="*/ 141 w 434"/>
              <a:gd name="T35" fmla="*/ 233 h 400"/>
              <a:gd name="T36" fmla="*/ 166 w 434"/>
              <a:gd name="T37" fmla="*/ 258 h 400"/>
              <a:gd name="T38" fmla="*/ 180 w 434"/>
              <a:gd name="T39" fmla="*/ 277 h 400"/>
              <a:gd name="T40" fmla="*/ 184 w 434"/>
              <a:gd name="T41" fmla="*/ 300 h 400"/>
              <a:gd name="T42" fmla="*/ 176 w 434"/>
              <a:gd name="T43" fmla="*/ 324 h 400"/>
              <a:gd name="T44" fmla="*/ 150 w 434"/>
              <a:gd name="T45" fmla="*/ 334 h 400"/>
              <a:gd name="T46" fmla="*/ 115 w 434"/>
              <a:gd name="T47" fmla="*/ 346 h 400"/>
              <a:gd name="T48" fmla="*/ 100 w 434"/>
              <a:gd name="T49" fmla="*/ 375 h 400"/>
              <a:gd name="T50" fmla="*/ 100 w 434"/>
              <a:gd name="T51" fmla="*/ 392 h 400"/>
              <a:gd name="T52" fmla="*/ 102 w 434"/>
              <a:gd name="T53" fmla="*/ 398 h 400"/>
              <a:gd name="T54" fmla="*/ 108 w 434"/>
              <a:gd name="T55" fmla="*/ 400 h 400"/>
              <a:gd name="T56" fmla="*/ 325 w 434"/>
              <a:gd name="T57" fmla="*/ 400 h 400"/>
              <a:gd name="T58" fmla="*/ 331 w 434"/>
              <a:gd name="T59" fmla="*/ 398 h 400"/>
              <a:gd name="T60" fmla="*/ 334 w 434"/>
              <a:gd name="T61" fmla="*/ 392 h 400"/>
              <a:gd name="T62" fmla="*/ 334 w 434"/>
              <a:gd name="T63" fmla="*/ 375 h 400"/>
              <a:gd name="T64" fmla="*/ 318 w 434"/>
              <a:gd name="T65" fmla="*/ 346 h 400"/>
              <a:gd name="T66" fmla="*/ 284 w 434"/>
              <a:gd name="T67" fmla="*/ 334 h 400"/>
              <a:gd name="T68" fmla="*/ 258 w 434"/>
              <a:gd name="T69" fmla="*/ 324 h 400"/>
              <a:gd name="T70" fmla="*/ 250 w 434"/>
              <a:gd name="T71" fmla="*/ 300 h 400"/>
              <a:gd name="T72" fmla="*/ 254 w 434"/>
              <a:gd name="T73" fmla="*/ 277 h 400"/>
              <a:gd name="T74" fmla="*/ 268 w 434"/>
              <a:gd name="T75" fmla="*/ 258 h 400"/>
              <a:gd name="T76" fmla="*/ 293 w 434"/>
              <a:gd name="T77" fmla="*/ 233 h 400"/>
              <a:gd name="T78" fmla="*/ 349 w 434"/>
              <a:gd name="T79" fmla="*/ 222 h 400"/>
              <a:gd name="T80" fmla="*/ 394 w 434"/>
              <a:gd name="T81" fmla="*/ 196 h 400"/>
              <a:gd name="T82" fmla="*/ 423 w 434"/>
              <a:gd name="T83" fmla="*/ 162 h 400"/>
              <a:gd name="T84" fmla="*/ 434 w 434"/>
              <a:gd name="T85" fmla="*/ 125 h 400"/>
              <a:gd name="T86" fmla="*/ 434 w 434"/>
              <a:gd name="T87" fmla="*/ 92 h 400"/>
              <a:gd name="T88" fmla="*/ 427 w 434"/>
              <a:gd name="T89" fmla="*/ 74 h 400"/>
              <a:gd name="T90" fmla="*/ 58 w 434"/>
              <a:gd name="T91" fmla="*/ 167 h 400"/>
              <a:gd name="T92" fmla="*/ 33 w 434"/>
              <a:gd name="T93" fmla="*/ 125 h 400"/>
              <a:gd name="T94" fmla="*/ 33 w 434"/>
              <a:gd name="T95" fmla="*/ 100 h 400"/>
              <a:gd name="T96" fmla="*/ 100 w 434"/>
              <a:gd name="T97" fmla="*/ 100 h 400"/>
              <a:gd name="T98" fmla="*/ 119 w 434"/>
              <a:gd name="T99" fmla="*/ 197 h 400"/>
              <a:gd name="T100" fmla="*/ 58 w 434"/>
              <a:gd name="T101" fmla="*/ 167 h 400"/>
              <a:gd name="T102" fmla="*/ 400 w 434"/>
              <a:gd name="T103" fmla="*/ 125 h 400"/>
              <a:gd name="T104" fmla="*/ 376 w 434"/>
              <a:gd name="T105" fmla="*/ 167 h 400"/>
              <a:gd name="T106" fmla="*/ 314 w 434"/>
              <a:gd name="T107" fmla="*/ 197 h 400"/>
              <a:gd name="T108" fmla="*/ 334 w 434"/>
              <a:gd name="T109" fmla="*/ 100 h 400"/>
              <a:gd name="T110" fmla="*/ 400 w 434"/>
              <a:gd name="T111" fmla="*/ 100 h 400"/>
              <a:gd name="T112" fmla="*/ 400 w 434"/>
              <a:gd name="T113" fmla="*/ 125 h 400"/>
              <a:gd name="T114" fmla="*/ 400 w 434"/>
              <a:gd name="T115" fmla="*/ 125 h 400"/>
              <a:gd name="T116" fmla="*/ 400 w 434"/>
              <a:gd name="T117" fmla="*/ 12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4" h="400">
                <a:moveTo>
                  <a:pt x="427" y="74"/>
                </a:moveTo>
                <a:cubicBezTo>
                  <a:pt x="422" y="69"/>
                  <a:pt x="416" y="67"/>
                  <a:pt x="409" y="67"/>
                </a:cubicBezTo>
                <a:cubicBezTo>
                  <a:pt x="334" y="67"/>
                  <a:pt x="334" y="67"/>
                  <a:pt x="334" y="67"/>
                </a:cubicBezTo>
                <a:cubicBezTo>
                  <a:pt x="334" y="42"/>
                  <a:pt x="334" y="42"/>
                  <a:pt x="334" y="42"/>
                </a:cubicBezTo>
                <a:cubicBezTo>
                  <a:pt x="334" y="30"/>
                  <a:pt x="330" y="20"/>
                  <a:pt x="321" y="12"/>
                </a:cubicBezTo>
                <a:cubicBezTo>
                  <a:pt x="313" y="4"/>
                  <a:pt x="303" y="0"/>
                  <a:pt x="292" y="0"/>
                </a:cubicBezTo>
                <a:cubicBezTo>
                  <a:pt x="142" y="0"/>
                  <a:pt x="142" y="0"/>
                  <a:pt x="142" y="0"/>
                </a:cubicBezTo>
                <a:cubicBezTo>
                  <a:pt x="130" y="0"/>
                  <a:pt x="121" y="4"/>
                  <a:pt x="112" y="12"/>
                </a:cubicBezTo>
                <a:cubicBezTo>
                  <a:pt x="104" y="20"/>
                  <a:pt x="100" y="30"/>
                  <a:pt x="100" y="42"/>
                </a:cubicBezTo>
                <a:cubicBezTo>
                  <a:pt x="100" y="67"/>
                  <a:pt x="100" y="67"/>
                  <a:pt x="100" y="67"/>
                </a:cubicBezTo>
                <a:cubicBezTo>
                  <a:pt x="25" y="67"/>
                  <a:pt x="25" y="67"/>
                  <a:pt x="25" y="67"/>
                </a:cubicBezTo>
                <a:cubicBezTo>
                  <a:pt x="18" y="67"/>
                  <a:pt x="12" y="69"/>
                  <a:pt x="7" y="74"/>
                </a:cubicBezTo>
                <a:cubicBezTo>
                  <a:pt x="2" y="79"/>
                  <a:pt x="0" y="85"/>
                  <a:pt x="0" y="92"/>
                </a:cubicBezTo>
                <a:cubicBezTo>
                  <a:pt x="0" y="125"/>
                  <a:pt x="0" y="125"/>
                  <a:pt x="0" y="125"/>
                </a:cubicBezTo>
                <a:cubicBezTo>
                  <a:pt x="0" y="137"/>
                  <a:pt x="4" y="150"/>
                  <a:pt x="11" y="162"/>
                </a:cubicBezTo>
                <a:cubicBezTo>
                  <a:pt x="18" y="175"/>
                  <a:pt x="28" y="186"/>
                  <a:pt x="40" y="196"/>
                </a:cubicBezTo>
                <a:cubicBezTo>
                  <a:pt x="52" y="206"/>
                  <a:pt x="67" y="215"/>
                  <a:pt x="85" y="222"/>
                </a:cubicBezTo>
                <a:cubicBezTo>
                  <a:pt x="103" y="229"/>
                  <a:pt x="122" y="232"/>
                  <a:pt x="141" y="233"/>
                </a:cubicBezTo>
                <a:cubicBezTo>
                  <a:pt x="149" y="243"/>
                  <a:pt x="157" y="251"/>
                  <a:pt x="166" y="258"/>
                </a:cubicBezTo>
                <a:cubicBezTo>
                  <a:pt x="173" y="264"/>
                  <a:pt x="177" y="270"/>
                  <a:pt x="180" y="277"/>
                </a:cubicBezTo>
                <a:cubicBezTo>
                  <a:pt x="182" y="284"/>
                  <a:pt x="184" y="291"/>
                  <a:pt x="184" y="300"/>
                </a:cubicBezTo>
                <a:cubicBezTo>
                  <a:pt x="184" y="310"/>
                  <a:pt x="181" y="318"/>
                  <a:pt x="176" y="324"/>
                </a:cubicBezTo>
                <a:cubicBezTo>
                  <a:pt x="170" y="330"/>
                  <a:pt x="162" y="334"/>
                  <a:pt x="150" y="334"/>
                </a:cubicBezTo>
                <a:cubicBezTo>
                  <a:pt x="137" y="334"/>
                  <a:pt x="126" y="338"/>
                  <a:pt x="115" y="346"/>
                </a:cubicBezTo>
                <a:cubicBezTo>
                  <a:pt x="105" y="353"/>
                  <a:pt x="100" y="363"/>
                  <a:pt x="100" y="375"/>
                </a:cubicBezTo>
                <a:cubicBezTo>
                  <a:pt x="100" y="392"/>
                  <a:pt x="100" y="392"/>
                  <a:pt x="100" y="392"/>
                </a:cubicBezTo>
                <a:cubicBezTo>
                  <a:pt x="100" y="395"/>
                  <a:pt x="101" y="397"/>
                  <a:pt x="102" y="398"/>
                </a:cubicBezTo>
                <a:cubicBezTo>
                  <a:pt x="104" y="400"/>
                  <a:pt x="106" y="400"/>
                  <a:pt x="108" y="400"/>
                </a:cubicBezTo>
                <a:cubicBezTo>
                  <a:pt x="325" y="400"/>
                  <a:pt x="325" y="400"/>
                  <a:pt x="325" y="400"/>
                </a:cubicBezTo>
                <a:cubicBezTo>
                  <a:pt x="328" y="400"/>
                  <a:pt x="330" y="400"/>
                  <a:pt x="331" y="398"/>
                </a:cubicBezTo>
                <a:cubicBezTo>
                  <a:pt x="333" y="397"/>
                  <a:pt x="334" y="395"/>
                  <a:pt x="334" y="392"/>
                </a:cubicBezTo>
                <a:cubicBezTo>
                  <a:pt x="334" y="375"/>
                  <a:pt x="334" y="375"/>
                  <a:pt x="334" y="375"/>
                </a:cubicBezTo>
                <a:cubicBezTo>
                  <a:pt x="334" y="363"/>
                  <a:pt x="329" y="353"/>
                  <a:pt x="318" y="346"/>
                </a:cubicBezTo>
                <a:cubicBezTo>
                  <a:pt x="308" y="338"/>
                  <a:pt x="297" y="334"/>
                  <a:pt x="284" y="334"/>
                </a:cubicBezTo>
                <a:cubicBezTo>
                  <a:pt x="272" y="334"/>
                  <a:pt x="264" y="330"/>
                  <a:pt x="258" y="324"/>
                </a:cubicBezTo>
                <a:cubicBezTo>
                  <a:pt x="253" y="318"/>
                  <a:pt x="250" y="310"/>
                  <a:pt x="250" y="300"/>
                </a:cubicBezTo>
                <a:cubicBezTo>
                  <a:pt x="250" y="291"/>
                  <a:pt x="252" y="284"/>
                  <a:pt x="254" y="277"/>
                </a:cubicBezTo>
                <a:cubicBezTo>
                  <a:pt x="257" y="270"/>
                  <a:pt x="261" y="264"/>
                  <a:pt x="268" y="258"/>
                </a:cubicBezTo>
                <a:cubicBezTo>
                  <a:pt x="277" y="251"/>
                  <a:pt x="285" y="243"/>
                  <a:pt x="293" y="233"/>
                </a:cubicBezTo>
                <a:cubicBezTo>
                  <a:pt x="312" y="232"/>
                  <a:pt x="331" y="229"/>
                  <a:pt x="349" y="222"/>
                </a:cubicBezTo>
                <a:cubicBezTo>
                  <a:pt x="367" y="215"/>
                  <a:pt x="382" y="206"/>
                  <a:pt x="394" y="196"/>
                </a:cubicBezTo>
                <a:cubicBezTo>
                  <a:pt x="406" y="186"/>
                  <a:pt x="416" y="175"/>
                  <a:pt x="423" y="162"/>
                </a:cubicBezTo>
                <a:cubicBezTo>
                  <a:pt x="430" y="150"/>
                  <a:pt x="434" y="137"/>
                  <a:pt x="434" y="125"/>
                </a:cubicBezTo>
                <a:cubicBezTo>
                  <a:pt x="434" y="92"/>
                  <a:pt x="434" y="92"/>
                  <a:pt x="434" y="92"/>
                </a:cubicBezTo>
                <a:cubicBezTo>
                  <a:pt x="434" y="85"/>
                  <a:pt x="431" y="79"/>
                  <a:pt x="427" y="74"/>
                </a:cubicBezTo>
                <a:close/>
                <a:moveTo>
                  <a:pt x="58" y="167"/>
                </a:moveTo>
                <a:cubicBezTo>
                  <a:pt x="42" y="153"/>
                  <a:pt x="33" y="139"/>
                  <a:pt x="33" y="125"/>
                </a:cubicBezTo>
                <a:cubicBezTo>
                  <a:pt x="33" y="100"/>
                  <a:pt x="33" y="100"/>
                  <a:pt x="33" y="100"/>
                </a:cubicBezTo>
                <a:cubicBezTo>
                  <a:pt x="100" y="100"/>
                  <a:pt x="100" y="100"/>
                  <a:pt x="100" y="100"/>
                </a:cubicBezTo>
                <a:cubicBezTo>
                  <a:pt x="100" y="136"/>
                  <a:pt x="107" y="169"/>
                  <a:pt x="119" y="197"/>
                </a:cubicBezTo>
                <a:cubicBezTo>
                  <a:pt x="95" y="192"/>
                  <a:pt x="74" y="182"/>
                  <a:pt x="58" y="167"/>
                </a:cubicBezTo>
                <a:close/>
                <a:moveTo>
                  <a:pt x="400" y="125"/>
                </a:moveTo>
                <a:cubicBezTo>
                  <a:pt x="400" y="139"/>
                  <a:pt x="392" y="153"/>
                  <a:pt x="376" y="167"/>
                </a:cubicBezTo>
                <a:cubicBezTo>
                  <a:pt x="359" y="182"/>
                  <a:pt x="339" y="192"/>
                  <a:pt x="314" y="197"/>
                </a:cubicBezTo>
                <a:cubicBezTo>
                  <a:pt x="327" y="169"/>
                  <a:pt x="334" y="136"/>
                  <a:pt x="334" y="100"/>
                </a:cubicBezTo>
                <a:cubicBezTo>
                  <a:pt x="400" y="100"/>
                  <a:pt x="400" y="100"/>
                  <a:pt x="400" y="100"/>
                </a:cubicBezTo>
                <a:lnTo>
                  <a:pt x="400" y="125"/>
                </a:lnTo>
                <a:close/>
                <a:moveTo>
                  <a:pt x="400" y="125"/>
                </a:moveTo>
                <a:cubicBezTo>
                  <a:pt x="400" y="125"/>
                  <a:pt x="400" y="125"/>
                  <a:pt x="400" y="12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7" name="Group 56"/>
          <p:cNvGrpSpPr/>
          <p:nvPr/>
        </p:nvGrpSpPr>
        <p:grpSpPr>
          <a:xfrm>
            <a:off x="11112043" y="8442605"/>
            <a:ext cx="669487" cy="624479"/>
            <a:chOff x="3300629" y="8999141"/>
            <a:chExt cx="669487" cy="624479"/>
          </a:xfrm>
          <a:solidFill>
            <a:schemeClr val="bg1"/>
          </a:solidFill>
        </p:grpSpPr>
        <p:sp>
          <p:nvSpPr>
            <p:cNvPr id="58" name="Freeform 181"/>
            <p:cNvSpPr>
              <a:spLocks noEditPoints="1"/>
            </p:cNvSpPr>
            <p:nvPr/>
          </p:nvSpPr>
          <p:spPr bwMode="auto">
            <a:xfrm>
              <a:off x="3345074" y="8999141"/>
              <a:ext cx="178905" cy="177780"/>
            </a:xfrm>
            <a:custGeom>
              <a:avLst/>
              <a:gdLst>
                <a:gd name="T0" fmla="*/ 67 w 134"/>
                <a:gd name="T1" fmla="*/ 133 h 133"/>
                <a:gd name="T2" fmla="*/ 114 w 134"/>
                <a:gd name="T3" fmla="*/ 114 h 133"/>
                <a:gd name="T4" fmla="*/ 134 w 134"/>
                <a:gd name="T5" fmla="*/ 67 h 133"/>
                <a:gd name="T6" fmla="*/ 114 w 134"/>
                <a:gd name="T7" fmla="*/ 20 h 133"/>
                <a:gd name="T8" fmla="*/ 67 w 134"/>
                <a:gd name="T9" fmla="*/ 0 h 133"/>
                <a:gd name="T10" fmla="*/ 20 w 134"/>
                <a:gd name="T11" fmla="*/ 20 h 133"/>
                <a:gd name="T12" fmla="*/ 0 w 134"/>
                <a:gd name="T13" fmla="*/ 67 h 133"/>
                <a:gd name="T14" fmla="*/ 20 w 134"/>
                <a:gd name="T15" fmla="*/ 114 h 133"/>
                <a:gd name="T16" fmla="*/ 67 w 134"/>
                <a:gd name="T17" fmla="*/ 133 h 133"/>
                <a:gd name="T18" fmla="*/ 67 w 134"/>
                <a:gd name="T19" fmla="*/ 133 h 133"/>
                <a:gd name="T20" fmla="*/ 67 w 134"/>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33">
                  <a:moveTo>
                    <a:pt x="67" y="133"/>
                  </a:moveTo>
                  <a:cubicBezTo>
                    <a:pt x="86" y="133"/>
                    <a:pt x="101" y="127"/>
                    <a:pt x="114" y="114"/>
                  </a:cubicBezTo>
                  <a:cubicBezTo>
                    <a:pt x="127" y="101"/>
                    <a:pt x="134" y="85"/>
                    <a:pt x="134" y="67"/>
                  </a:cubicBezTo>
                  <a:cubicBezTo>
                    <a:pt x="134" y="48"/>
                    <a:pt x="127" y="33"/>
                    <a:pt x="114" y="20"/>
                  </a:cubicBezTo>
                  <a:cubicBezTo>
                    <a:pt x="101" y="7"/>
                    <a:pt x="86" y="0"/>
                    <a:pt x="67" y="0"/>
                  </a:cubicBezTo>
                  <a:cubicBezTo>
                    <a:pt x="49" y="0"/>
                    <a:pt x="33" y="7"/>
                    <a:pt x="20" y="20"/>
                  </a:cubicBezTo>
                  <a:cubicBezTo>
                    <a:pt x="7" y="33"/>
                    <a:pt x="0" y="48"/>
                    <a:pt x="0" y="67"/>
                  </a:cubicBezTo>
                  <a:cubicBezTo>
                    <a:pt x="0" y="85"/>
                    <a:pt x="7" y="101"/>
                    <a:pt x="20" y="114"/>
                  </a:cubicBezTo>
                  <a:cubicBezTo>
                    <a:pt x="33" y="127"/>
                    <a:pt x="49" y="133"/>
                    <a:pt x="67" y="133"/>
                  </a:cubicBezTo>
                  <a:close/>
                  <a:moveTo>
                    <a:pt x="67" y="133"/>
                  </a:moveTo>
                  <a:cubicBezTo>
                    <a:pt x="67" y="133"/>
                    <a:pt x="67" y="133"/>
                    <a:pt x="67"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2"/>
            <p:cNvSpPr>
              <a:spLocks noEditPoints="1"/>
            </p:cNvSpPr>
            <p:nvPr/>
          </p:nvSpPr>
          <p:spPr bwMode="auto">
            <a:xfrm>
              <a:off x="3501475" y="9089156"/>
              <a:ext cx="267232" cy="267232"/>
            </a:xfrm>
            <a:custGeom>
              <a:avLst/>
              <a:gdLst>
                <a:gd name="T0" fmla="*/ 30 w 200"/>
                <a:gd name="T1" fmla="*/ 171 h 200"/>
                <a:gd name="T2" fmla="*/ 100 w 200"/>
                <a:gd name="T3" fmla="*/ 200 h 200"/>
                <a:gd name="T4" fmla="*/ 171 w 200"/>
                <a:gd name="T5" fmla="*/ 171 h 200"/>
                <a:gd name="T6" fmla="*/ 200 w 200"/>
                <a:gd name="T7" fmla="*/ 100 h 200"/>
                <a:gd name="T8" fmla="*/ 171 w 200"/>
                <a:gd name="T9" fmla="*/ 29 h 200"/>
                <a:gd name="T10" fmla="*/ 100 w 200"/>
                <a:gd name="T11" fmla="*/ 0 h 200"/>
                <a:gd name="T12" fmla="*/ 30 w 200"/>
                <a:gd name="T13" fmla="*/ 29 h 200"/>
                <a:gd name="T14" fmla="*/ 0 w 200"/>
                <a:gd name="T15" fmla="*/ 100 h 200"/>
                <a:gd name="T16" fmla="*/ 30 w 200"/>
                <a:gd name="T17" fmla="*/ 171 h 200"/>
                <a:gd name="T18" fmla="*/ 30 w 200"/>
                <a:gd name="T19" fmla="*/ 171 h 200"/>
                <a:gd name="T20" fmla="*/ 30 w 200"/>
                <a:gd name="T21" fmla="*/ 17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00">
                  <a:moveTo>
                    <a:pt x="30" y="171"/>
                  </a:moveTo>
                  <a:cubicBezTo>
                    <a:pt x="49" y="190"/>
                    <a:pt x="73" y="200"/>
                    <a:pt x="100" y="200"/>
                  </a:cubicBezTo>
                  <a:cubicBezTo>
                    <a:pt x="128" y="200"/>
                    <a:pt x="152" y="190"/>
                    <a:pt x="171" y="171"/>
                  </a:cubicBezTo>
                  <a:cubicBezTo>
                    <a:pt x="191" y="151"/>
                    <a:pt x="200" y="127"/>
                    <a:pt x="200" y="100"/>
                  </a:cubicBezTo>
                  <a:cubicBezTo>
                    <a:pt x="200" y="72"/>
                    <a:pt x="191" y="49"/>
                    <a:pt x="171" y="29"/>
                  </a:cubicBezTo>
                  <a:cubicBezTo>
                    <a:pt x="152" y="10"/>
                    <a:pt x="128" y="0"/>
                    <a:pt x="100" y="0"/>
                  </a:cubicBezTo>
                  <a:cubicBezTo>
                    <a:pt x="73" y="0"/>
                    <a:pt x="49" y="10"/>
                    <a:pt x="30" y="29"/>
                  </a:cubicBezTo>
                  <a:cubicBezTo>
                    <a:pt x="10" y="49"/>
                    <a:pt x="0" y="72"/>
                    <a:pt x="0" y="100"/>
                  </a:cubicBezTo>
                  <a:cubicBezTo>
                    <a:pt x="0" y="127"/>
                    <a:pt x="10" y="151"/>
                    <a:pt x="30" y="171"/>
                  </a:cubicBezTo>
                  <a:close/>
                  <a:moveTo>
                    <a:pt x="30" y="171"/>
                  </a:moveTo>
                  <a:cubicBezTo>
                    <a:pt x="30" y="171"/>
                    <a:pt x="30" y="171"/>
                    <a:pt x="30" y="1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83"/>
            <p:cNvSpPr>
              <a:spLocks noEditPoints="1"/>
            </p:cNvSpPr>
            <p:nvPr/>
          </p:nvSpPr>
          <p:spPr bwMode="auto">
            <a:xfrm>
              <a:off x="3747329" y="8999141"/>
              <a:ext cx="177780" cy="177780"/>
            </a:xfrm>
            <a:custGeom>
              <a:avLst/>
              <a:gdLst>
                <a:gd name="T0" fmla="*/ 66 w 133"/>
                <a:gd name="T1" fmla="*/ 133 h 133"/>
                <a:gd name="T2" fmla="*/ 114 w 133"/>
                <a:gd name="T3" fmla="*/ 114 h 133"/>
                <a:gd name="T4" fmla="*/ 133 w 133"/>
                <a:gd name="T5" fmla="*/ 67 h 133"/>
                <a:gd name="T6" fmla="*/ 114 w 133"/>
                <a:gd name="T7" fmla="*/ 20 h 133"/>
                <a:gd name="T8" fmla="*/ 66 w 133"/>
                <a:gd name="T9" fmla="*/ 0 h 133"/>
                <a:gd name="T10" fmla="*/ 19 w 133"/>
                <a:gd name="T11" fmla="*/ 20 h 133"/>
                <a:gd name="T12" fmla="*/ 0 w 133"/>
                <a:gd name="T13" fmla="*/ 67 h 133"/>
                <a:gd name="T14" fmla="*/ 19 w 133"/>
                <a:gd name="T15" fmla="*/ 114 h 133"/>
                <a:gd name="T16" fmla="*/ 66 w 133"/>
                <a:gd name="T17" fmla="*/ 133 h 133"/>
                <a:gd name="T18" fmla="*/ 66 w 133"/>
                <a:gd name="T19" fmla="*/ 133 h 133"/>
                <a:gd name="T20" fmla="*/ 66 w 133"/>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33">
                  <a:moveTo>
                    <a:pt x="66" y="133"/>
                  </a:moveTo>
                  <a:cubicBezTo>
                    <a:pt x="85" y="133"/>
                    <a:pt x="101" y="127"/>
                    <a:pt x="114" y="114"/>
                  </a:cubicBezTo>
                  <a:cubicBezTo>
                    <a:pt x="127" y="101"/>
                    <a:pt x="133" y="85"/>
                    <a:pt x="133" y="67"/>
                  </a:cubicBezTo>
                  <a:cubicBezTo>
                    <a:pt x="133" y="48"/>
                    <a:pt x="127" y="33"/>
                    <a:pt x="114" y="20"/>
                  </a:cubicBezTo>
                  <a:cubicBezTo>
                    <a:pt x="101" y="7"/>
                    <a:pt x="85" y="0"/>
                    <a:pt x="66" y="0"/>
                  </a:cubicBezTo>
                  <a:cubicBezTo>
                    <a:pt x="48" y="0"/>
                    <a:pt x="32" y="7"/>
                    <a:pt x="19" y="20"/>
                  </a:cubicBezTo>
                  <a:cubicBezTo>
                    <a:pt x="6" y="33"/>
                    <a:pt x="0" y="48"/>
                    <a:pt x="0" y="67"/>
                  </a:cubicBezTo>
                  <a:cubicBezTo>
                    <a:pt x="0" y="85"/>
                    <a:pt x="6" y="101"/>
                    <a:pt x="19" y="114"/>
                  </a:cubicBezTo>
                  <a:cubicBezTo>
                    <a:pt x="32" y="127"/>
                    <a:pt x="48" y="133"/>
                    <a:pt x="66" y="133"/>
                  </a:cubicBezTo>
                  <a:close/>
                  <a:moveTo>
                    <a:pt x="66" y="133"/>
                  </a:moveTo>
                  <a:cubicBezTo>
                    <a:pt x="66" y="133"/>
                    <a:pt x="66" y="133"/>
                    <a:pt x="66"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84"/>
            <p:cNvSpPr>
              <a:spLocks noEditPoints="1"/>
            </p:cNvSpPr>
            <p:nvPr/>
          </p:nvSpPr>
          <p:spPr bwMode="auto">
            <a:xfrm>
              <a:off x="3763081" y="9176921"/>
              <a:ext cx="207035" cy="179468"/>
            </a:xfrm>
            <a:custGeom>
              <a:avLst/>
              <a:gdLst>
                <a:gd name="T0" fmla="*/ 122 w 155"/>
                <a:gd name="T1" fmla="*/ 0 h 134"/>
                <a:gd name="T2" fmla="*/ 111 w 155"/>
                <a:gd name="T3" fmla="*/ 6 h 134"/>
                <a:gd name="T4" fmla="*/ 85 w 155"/>
                <a:gd name="T5" fmla="*/ 17 h 134"/>
                <a:gd name="T6" fmla="*/ 54 w 155"/>
                <a:gd name="T7" fmla="*/ 23 h 134"/>
                <a:gd name="T8" fmla="*/ 20 w 155"/>
                <a:gd name="T9" fmla="*/ 17 h 134"/>
                <a:gd name="T10" fmla="*/ 21 w 155"/>
                <a:gd name="T11" fmla="*/ 34 h 134"/>
                <a:gd name="T12" fmla="*/ 0 w 155"/>
                <a:gd name="T13" fmla="*/ 101 h 134"/>
                <a:gd name="T14" fmla="*/ 69 w 155"/>
                <a:gd name="T15" fmla="*/ 134 h 134"/>
                <a:gd name="T16" fmla="*/ 104 w 155"/>
                <a:gd name="T17" fmla="*/ 134 h 134"/>
                <a:gd name="T18" fmla="*/ 140 w 155"/>
                <a:gd name="T19" fmla="*/ 123 h 134"/>
                <a:gd name="T20" fmla="*/ 155 w 155"/>
                <a:gd name="T21" fmla="*/ 93 h 134"/>
                <a:gd name="T22" fmla="*/ 122 w 155"/>
                <a:gd name="T23" fmla="*/ 0 h 134"/>
                <a:gd name="T24" fmla="*/ 122 w 155"/>
                <a:gd name="T25" fmla="*/ 0 h 134"/>
                <a:gd name="T26" fmla="*/ 122 w 155"/>
                <a:gd name="T2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34">
                  <a:moveTo>
                    <a:pt x="122" y="0"/>
                  </a:moveTo>
                  <a:cubicBezTo>
                    <a:pt x="121" y="0"/>
                    <a:pt x="117" y="2"/>
                    <a:pt x="111" y="6"/>
                  </a:cubicBezTo>
                  <a:cubicBezTo>
                    <a:pt x="104" y="10"/>
                    <a:pt x="96" y="13"/>
                    <a:pt x="85" y="17"/>
                  </a:cubicBezTo>
                  <a:cubicBezTo>
                    <a:pt x="75" y="21"/>
                    <a:pt x="65" y="23"/>
                    <a:pt x="54" y="23"/>
                  </a:cubicBezTo>
                  <a:cubicBezTo>
                    <a:pt x="43" y="23"/>
                    <a:pt x="31" y="21"/>
                    <a:pt x="20" y="17"/>
                  </a:cubicBezTo>
                  <a:cubicBezTo>
                    <a:pt x="21" y="23"/>
                    <a:pt x="21" y="29"/>
                    <a:pt x="21" y="34"/>
                  </a:cubicBezTo>
                  <a:cubicBezTo>
                    <a:pt x="21" y="58"/>
                    <a:pt x="14" y="80"/>
                    <a:pt x="0" y="101"/>
                  </a:cubicBezTo>
                  <a:cubicBezTo>
                    <a:pt x="28" y="101"/>
                    <a:pt x="51" y="113"/>
                    <a:pt x="69" y="134"/>
                  </a:cubicBezTo>
                  <a:cubicBezTo>
                    <a:pt x="104" y="134"/>
                    <a:pt x="104" y="134"/>
                    <a:pt x="104" y="134"/>
                  </a:cubicBezTo>
                  <a:cubicBezTo>
                    <a:pt x="118" y="134"/>
                    <a:pt x="130" y="130"/>
                    <a:pt x="140" y="123"/>
                  </a:cubicBezTo>
                  <a:cubicBezTo>
                    <a:pt x="150" y="116"/>
                    <a:pt x="155" y="106"/>
                    <a:pt x="155" y="93"/>
                  </a:cubicBezTo>
                  <a:cubicBezTo>
                    <a:pt x="155" y="31"/>
                    <a:pt x="144" y="0"/>
                    <a:pt x="122" y="0"/>
                  </a:cubicBezTo>
                  <a:close/>
                  <a:moveTo>
                    <a:pt x="122" y="0"/>
                  </a:moveTo>
                  <a:cubicBezTo>
                    <a:pt x="122" y="0"/>
                    <a:pt x="122" y="0"/>
                    <a:pt x="12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85"/>
            <p:cNvSpPr>
              <a:spLocks noEditPoints="1"/>
            </p:cNvSpPr>
            <p:nvPr/>
          </p:nvSpPr>
          <p:spPr bwMode="auto">
            <a:xfrm>
              <a:off x="3390644" y="9333322"/>
              <a:ext cx="490020" cy="290298"/>
            </a:xfrm>
            <a:custGeom>
              <a:avLst/>
              <a:gdLst>
                <a:gd name="T0" fmla="*/ 362 w 367"/>
                <a:gd name="T1" fmla="*/ 94 h 217"/>
                <a:gd name="T2" fmla="*/ 355 w 367"/>
                <a:gd name="T3" fmla="*/ 66 h 217"/>
                <a:gd name="T4" fmla="*/ 344 w 367"/>
                <a:gd name="T5" fmla="*/ 41 h 217"/>
                <a:gd name="T6" fmla="*/ 328 w 367"/>
                <a:gd name="T7" fmla="*/ 19 h 217"/>
                <a:gd name="T8" fmla="*/ 306 w 367"/>
                <a:gd name="T9" fmla="*/ 5 h 217"/>
                <a:gd name="T10" fmla="*/ 277 w 367"/>
                <a:gd name="T11" fmla="*/ 0 h 217"/>
                <a:gd name="T12" fmla="*/ 265 w 367"/>
                <a:gd name="T13" fmla="*/ 6 h 217"/>
                <a:gd name="T14" fmla="*/ 246 w 367"/>
                <a:gd name="T15" fmla="*/ 18 h 217"/>
                <a:gd name="T16" fmla="*/ 218 w 367"/>
                <a:gd name="T17" fmla="*/ 31 h 217"/>
                <a:gd name="T18" fmla="*/ 183 w 367"/>
                <a:gd name="T19" fmla="*/ 37 h 217"/>
                <a:gd name="T20" fmla="*/ 148 w 367"/>
                <a:gd name="T21" fmla="*/ 31 h 217"/>
                <a:gd name="T22" fmla="*/ 120 w 367"/>
                <a:gd name="T23" fmla="*/ 18 h 217"/>
                <a:gd name="T24" fmla="*/ 101 w 367"/>
                <a:gd name="T25" fmla="*/ 6 h 217"/>
                <a:gd name="T26" fmla="*/ 90 w 367"/>
                <a:gd name="T27" fmla="*/ 0 h 217"/>
                <a:gd name="T28" fmla="*/ 61 w 367"/>
                <a:gd name="T29" fmla="*/ 5 h 217"/>
                <a:gd name="T30" fmla="*/ 39 w 367"/>
                <a:gd name="T31" fmla="*/ 19 h 217"/>
                <a:gd name="T32" fmla="*/ 22 w 367"/>
                <a:gd name="T33" fmla="*/ 41 h 217"/>
                <a:gd name="T34" fmla="*/ 11 w 367"/>
                <a:gd name="T35" fmla="*/ 66 h 217"/>
                <a:gd name="T36" fmla="*/ 4 w 367"/>
                <a:gd name="T37" fmla="*/ 94 h 217"/>
                <a:gd name="T38" fmla="*/ 1 w 367"/>
                <a:gd name="T39" fmla="*/ 123 h 217"/>
                <a:gd name="T40" fmla="*/ 0 w 367"/>
                <a:gd name="T41" fmla="*/ 150 h 217"/>
                <a:gd name="T42" fmla="*/ 19 w 367"/>
                <a:gd name="T43" fmla="*/ 199 h 217"/>
                <a:gd name="T44" fmla="*/ 69 w 367"/>
                <a:gd name="T45" fmla="*/ 217 h 217"/>
                <a:gd name="T46" fmla="*/ 297 w 367"/>
                <a:gd name="T47" fmla="*/ 217 h 217"/>
                <a:gd name="T48" fmla="*/ 348 w 367"/>
                <a:gd name="T49" fmla="*/ 199 h 217"/>
                <a:gd name="T50" fmla="*/ 367 w 367"/>
                <a:gd name="T51" fmla="*/ 150 h 217"/>
                <a:gd name="T52" fmla="*/ 366 w 367"/>
                <a:gd name="T53" fmla="*/ 123 h 217"/>
                <a:gd name="T54" fmla="*/ 362 w 367"/>
                <a:gd name="T55" fmla="*/ 94 h 217"/>
                <a:gd name="T56" fmla="*/ 362 w 367"/>
                <a:gd name="T57" fmla="*/ 94 h 217"/>
                <a:gd name="T58" fmla="*/ 362 w 367"/>
                <a:gd name="T59" fmla="*/ 9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7" h="217">
                  <a:moveTo>
                    <a:pt x="362" y="94"/>
                  </a:moveTo>
                  <a:cubicBezTo>
                    <a:pt x="360" y="84"/>
                    <a:pt x="358" y="75"/>
                    <a:pt x="355" y="66"/>
                  </a:cubicBezTo>
                  <a:cubicBezTo>
                    <a:pt x="353" y="57"/>
                    <a:pt x="349" y="49"/>
                    <a:pt x="344" y="41"/>
                  </a:cubicBezTo>
                  <a:cubicBezTo>
                    <a:pt x="339" y="32"/>
                    <a:pt x="334" y="25"/>
                    <a:pt x="328" y="19"/>
                  </a:cubicBezTo>
                  <a:cubicBezTo>
                    <a:pt x="322" y="14"/>
                    <a:pt x="314" y="9"/>
                    <a:pt x="306" y="5"/>
                  </a:cubicBezTo>
                  <a:cubicBezTo>
                    <a:pt x="297" y="2"/>
                    <a:pt x="287" y="0"/>
                    <a:pt x="277" y="0"/>
                  </a:cubicBezTo>
                  <a:cubicBezTo>
                    <a:pt x="275" y="0"/>
                    <a:pt x="271" y="2"/>
                    <a:pt x="265" y="6"/>
                  </a:cubicBezTo>
                  <a:cubicBezTo>
                    <a:pt x="260" y="10"/>
                    <a:pt x="253" y="14"/>
                    <a:pt x="246" y="18"/>
                  </a:cubicBezTo>
                  <a:cubicBezTo>
                    <a:pt x="239" y="23"/>
                    <a:pt x="230" y="27"/>
                    <a:pt x="218" y="31"/>
                  </a:cubicBezTo>
                  <a:cubicBezTo>
                    <a:pt x="207" y="35"/>
                    <a:pt x="195" y="37"/>
                    <a:pt x="183" y="37"/>
                  </a:cubicBezTo>
                  <a:cubicBezTo>
                    <a:pt x="171" y="37"/>
                    <a:pt x="160" y="35"/>
                    <a:pt x="148" y="31"/>
                  </a:cubicBezTo>
                  <a:cubicBezTo>
                    <a:pt x="136" y="27"/>
                    <a:pt x="127" y="23"/>
                    <a:pt x="120" y="18"/>
                  </a:cubicBezTo>
                  <a:cubicBezTo>
                    <a:pt x="113" y="14"/>
                    <a:pt x="107" y="10"/>
                    <a:pt x="101" y="6"/>
                  </a:cubicBezTo>
                  <a:cubicBezTo>
                    <a:pt x="95" y="2"/>
                    <a:pt x="92" y="0"/>
                    <a:pt x="90" y="0"/>
                  </a:cubicBezTo>
                  <a:cubicBezTo>
                    <a:pt x="79" y="0"/>
                    <a:pt x="70" y="2"/>
                    <a:pt x="61" y="5"/>
                  </a:cubicBezTo>
                  <a:cubicBezTo>
                    <a:pt x="52" y="9"/>
                    <a:pt x="45" y="14"/>
                    <a:pt x="39" y="19"/>
                  </a:cubicBezTo>
                  <a:cubicBezTo>
                    <a:pt x="33" y="25"/>
                    <a:pt x="27" y="32"/>
                    <a:pt x="22" y="41"/>
                  </a:cubicBezTo>
                  <a:cubicBezTo>
                    <a:pt x="18" y="49"/>
                    <a:pt x="14" y="57"/>
                    <a:pt x="11" y="66"/>
                  </a:cubicBezTo>
                  <a:cubicBezTo>
                    <a:pt x="8" y="75"/>
                    <a:pt x="6" y="84"/>
                    <a:pt x="4" y="94"/>
                  </a:cubicBezTo>
                  <a:cubicBezTo>
                    <a:pt x="2" y="104"/>
                    <a:pt x="1" y="114"/>
                    <a:pt x="1" y="123"/>
                  </a:cubicBezTo>
                  <a:cubicBezTo>
                    <a:pt x="0" y="131"/>
                    <a:pt x="0" y="140"/>
                    <a:pt x="0" y="150"/>
                  </a:cubicBezTo>
                  <a:cubicBezTo>
                    <a:pt x="0" y="171"/>
                    <a:pt x="6" y="187"/>
                    <a:pt x="19" y="199"/>
                  </a:cubicBezTo>
                  <a:cubicBezTo>
                    <a:pt x="31" y="211"/>
                    <a:pt x="48" y="217"/>
                    <a:pt x="69" y="217"/>
                  </a:cubicBezTo>
                  <a:cubicBezTo>
                    <a:pt x="297" y="217"/>
                    <a:pt x="297" y="217"/>
                    <a:pt x="297" y="217"/>
                  </a:cubicBezTo>
                  <a:cubicBezTo>
                    <a:pt x="318" y="217"/>
                    <a:pt x="335" y="211"/>
                    <a:pt x="348" y="199"/>
                  </a:cubicBezTo>
                  <a:cubicBezTo>
                    <a:pt x="360" y="187"/>
                    <a:pt x="367" y="171"/>
                    <a:pt x="367" y="150"/>
                  </a:cubicBezTo>
                  <a:cubicBezTo>
                    <a:pt x="367" y="140"/>
                    <a:pt x="367" y="131"/>
                    <a:pt x="366" y="123"/>
                  </a:cubicBezTo>
                  <a:cubicBezTo>
                    <a:pt x="365" y="114"/>
                    <a:pt x="364" y="104"/>
                    <a:pt x="362" y="94"/>
                  </a:cubicBezTo>
                  <a:close/>
                  <a:moveTo>
                    <a:pt x="362" y="94"/>
                  </a:moveTo>
                  <a:cubicBezTo>
                    <a:pt x="362" y="94"/>
                    <a:pt x="362" y="94"/>
                    <a:pt x="362" y="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86"/>
            <p:cNvSpPr>
              <a:spLocks noEditPoints="1"/>
            </p:cNvSpPr>
            <p:nvPr/>
          </p:nvSpPr>
          <p:spPr bwMode="auto">
            <a:xfrm>
              <a:off x="3300629" y="9176921"/>
              <a:ext cx="207597" cy="179468"/>
            </a:xfrm>
            <a:custGeom>
              <a:avLst/>
              <a:gdLst>
                <a:gd name="T0" fmla="*/ 155 w 155"/>
                <a:gd name="T1" fmla="*/ 101 h 134"/>
                <a:gd name="T2" fmla="*/ 133 w 155"/>
                <a:gd name="T3" fmla="*/ 34 h 134"/>
                <a:gd name="T4" fmla="*/ 135 w 155"/>
                <a:gd name="T5" fmla="*/ 17 h 134"/>
                <a:gd name="T6" fmla="*/ 100 w 155"/>
                <a:gd name="T7" fmla="*/ 23 h 134"/>
                <a:gd name="T8" fmla="*/ 69 w 155"/>
                <a:gd name="T9" fmla="*/ 17 h 134"/>
                <a:gd name="T10" fmla="*/ 44 w 155"/>
                <a:gd name="T11" fmla="*/ 6 h 134"/>
                <a:gd name="T12" fmla="*/ 32 w 155"/>
                <a:gd name="T13" fmla="*/ 0 h 134"/>
                <a:gd name="T14" fmla="*/ 0 w 155"/>
                <a:gd name="T15" fmla="*/ 93 h 134"/>
                <a:gd name="T16" fmla="*/ 15 w 155"/>
                <a:gd name="T17" fmla="*/ 123 h 134"/>
                <a:gd name="T18" fmla="*/ 51 w 155"/>
                <a:gd name="T19" fmla="*/ 134 h 134"/>
                <a:gd name="T20" fmla="*/ 86 w 155"/>
                <a:gd name="T21" fmla="*/ 134 h 134"/>
                <a:gd name="T22" fmla="*/ 155 w 155"/>
                <a:gd name="T23" fmla="*/ 101 h 134"/>
                <a:gd name="T24" fmla="*/ 155 w 155"/>
                <a:gd name="T25" fmla="*/ 101 h 134"/>
                <a:gd name="T26" fmla="*/ 155 w 155"/>
                <a:gd name="T27" fmla="*/ 10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34">
                  <a:moveTo>
                    <a:pt x="155" y="101"/>
                  </a:moveTo>
                  <a:cubicBezTo>
                    <a:pt x="141" y="80"/>
                    <a:pt x="133" y="58"/>
                    <a:pt x="133" y="34"/>
                  </a:cubicBezTo>
                  <a:cubicBezTo>
                    <a:pt x="133" y="29"/>
                    <a:pt x="134" y="23"/>
                    <a:pt x="135" y="17"/>
                  </a:cubicBezTo>
                  <a:cubicBezTo>
                    <a:pt x="123" y="21"/>
                    <a:pt x="112" y="23"/>
                    <a:pt x="100" y="23"/>
                  </a:cubicBezTo>
                  <a:cubicBezTo>
                    <a:pt x="90" y="23"/>
                    <a:pt x="80" y="21"/>
                    <a:pt x="69" y="17"/>
                  </a:cubicBezTo>
                  <a:cubicBezTo>
                    <a:pt x="59" y="13"/>
                    <a:pt x="50" y="10"/>
                    <a:pt x="44" y="6"/>
                  </a:cubicBezTo>
                  <a:cubicBezTo>
                    <a:pt x="37" y="2"/>
                    <a:pt x="33" y="0"/>
                    <a:pt x="32" y="0"/>
                  </a:cubicBezTo>
                  <a:cubicBezTo>
                    <a:pt x="11" y="0"/>
                    <a:pt x="0" y="31"/>
                    <a:pt x="0" y="93"/>
                  </a:cubicBezTo>
                  <a:cubicBezTo>
                    <a:pt x="0" y="106"/>
                    <a:pt x="5" y="116"/>
                    <a:pt x="15" y="123"/>
                  </a:cubicBezTo>
                  <a:cubicBezTo>
                    <a:pt x="24" y="130"/>
                    <a:pt x="36" y="134"/>
                    <a:pt x="51" y="134"/>
                  </a:cubicBezTo>
                  <a:cubicBezTo>
                    <a:pt x="86" y="134"/>
                    <a:pt x="86" y="134"/>
                    <a:pt x="86" y="134"/>
                  </a:cubicBezTo>
                  <a:cubicBezTo>
                    <a:pt x="103" y="113"/>
                    <a:pt x="126" y="101"/>
                    <a:pt x="155" y="101"/>
                  </a:cubicBezTo>
                  <a:close/>
                  <a:moveTo>
                    <a:pt x="155" y="101"/>
                  </a:moveTo>
                  <a:cubicBezTo>
                    <a:pt x="155" y="101"/>
                    <a:pt x="155" y="101"/>
                    <a:pt x="155" y="10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8220867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right)">
                                      <p:cBhvr>
                                        <p:cTn id="23" dur="750"/>
                                        <p:tgtEl>
                                          <p:spTgt spid="29"/>
                                        </p:tgtEl>
                                      </p:cBhvr>
                                    </p:animEffect>
                                  </p:childTnLst>
                                </p:cTn>
                              </p:par>
                            </p:childTnLst>
                          </p:cTn>
                        </p:par>
                        <p:par>
                          <p:cTn id="24" fill="hold">
                            <p:stCondLst>
                              <p:cond delay="2750"/>
                            </p:stCondLst>
                            <p:childTnLst>
                              <p:par>
                                <p:cTn id="25" presetID="22" presetClass="entr" presetSubtype="2"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right)">
                                      <p:cBhvr>
                                        <p:cTn id="27" dur="750"/>
                                        <p:tgtEl>
                                          <p:spTgt spid="23"/>
                                        </p:tgtEl>
                                      </p:cBhvr>
                                    </p:animEffect>
                                  </p:childTnLst>
                                </p:cTn>
                              </p:par>
                            </p:childTnLst>
                          </p:cTn>
                        </p:par>
                        <p:par>
                          <p:cTn id="28" fill="hold">
                            <p:stCondLst>
                              <p:cond delay="3500"/>
                            </p:stCondLst>
                            <p:childTnLst>
                              <p:par>
                                <p:cTn id="29" presetID="22" presetClass="entr" presetSubtype="8"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750"/>
                                        <p:tgtEl>
                                          <p:spTgt spid="35"/>
                                        </p:tgtEl>
                                      </p:cBhvr>
                                    </p:animEffect>
                                  </p:childTnLst>
                                </p:cTn>
                              </p:par>
                            </p:childTnLst>
                          </p:cTn>
                        </p:par>
                        <p:par>
                          <p:cTn id="32" fill="hold">
                            <p:stCondLst>
                              <p:cond delay="4250"/>
                            </p:stCondLst>
                            <p:childTnLst>
                              <p:par>
                                <p:cTn id="33" presetID="22" presetClass="entr" presetSubtype="8"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left)">
                                      <p:cBhvr>
                                        <p:cTn id="35"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80"/>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pic>
        <p:nvPicPr>
          <p:cNvPr id="85" name="Picture Placeholder 84"/>
          <p:cNvPicPr>
            <a:picLocks noGrp="1" noChangeAspect="1"/>
          </p:cNvPicPr>
          <p:nvPr>
            <p:ph type="pic" sz="quarter" idx="15"/>
          </p:nvPr>
        </p:nvPicPr>
        <p:blipFill rotWithShape="1">
          <a:blip r:embed="rId4" cstate="screen">
            <a:extLst>
              <a:ext uri="{28A0092B-C50C-407E-A947-70E740481C1C}">
                <a14:useLocalDpi xmlns:a14="http://schemas.microsoft.com/office/drawing/2010/main"/>
              </a:ext>
            </a:extLst>
          </a:blip>
          <a:srcRect/>
          <a:stretch/>
        </p:blipFill>
        <p:spPr/>
      </p:pic>
      <p:pic>
        <p:nvPicPr>
          <p:cNvPr id="87" name="Picture Placeholder 86"/>
          <p:cNvPicPr>
            <a:picLocks noGrp="1" noChangeAspect="1"/>
          </p:cNvPicPr>
          <p:nvPr>
            <p:ph type="pic" sz="quarter" idx="16"/>
          </p:nvPr>
        </p:nvPicPr>
        <p:blipFill rotWithShape="1">
          <a:blip r:embed="rId5" cstate="screen">
            <a:extLst>
              <a:ext uri="{28A0092B-C50C-407E-A947-70E740481C1C}">
                <a14:useLocalDpi xmlns:a14="http://schemas.microsoft.com/office/drawing/2010/main"/>
              </a:ext>
            </a:extLst>
          </a:blip>
          <a:srcRect/>
          <a:stretch/>
        </p:blipFill>
        <p:spPr/>
      </p:pic>
      <p:pic>
        <p:nvPicPr>
          <p:cNvPr id="91" name="Picture Placeholder 90"/>
          <p:cNvPicPr>
            <a:picLocks noGrp="1" noChangeAspect="1"/>
          </p:cNvPicPr>
          <p:nvPr>
            <p:ph type="pic" sz="quarter" idx="17"/>
          </p:nvPr>
        </p:nvPicPr>
        <p:blipFill rotWithShape="1">
          <a:blip r:embed="rId6" cstate="screen">
            <a:extLst>
              <a:ext uri="{28A0092B-C50C-407E-A947-70E740481C1C}">
                <a14:useLocalDpi xmlns:a14="http://schemas.microsoft.com/office/drawing/2010/main"/>
              </a:ext>
            </a:extLst>
          </a:blip>
          <a:srcRect t="-27"/>
          <a:stretch/>
        </p:blipFill>
        <p:spPr/>
      </p:pic>
      <p:sp>
        <p:nvSpPr>
          <p:cNvPr id="76" name="Title 75"/>
          <p:cNvSpPr>
            <a:spLocks noGrp="1"/>
          </p:cNvSpPr>
          <p:nvPr>
            <p:ph type="title"/>
          </p:nvPr>
        </p:nvSpPr>
        <p:spPr/>
        <p:txBody>
          <a:bodyPr/>
          <a:lstStyle/>
          <a:p>
            <a:r>
              <a:rPr lang="en-US" dirty="0">
                <a:latin typeface="Abril Fatface" panose="02000503000000020003" pitchFamily="50" charset="0"/>
              </a:rPr>
              <a:t>Team Members</a:t>
            </a:r>
          </a:p>
        </p:txBody>
      </p:sp>
      <p:sp>
        <p:nvSpPr>
          <p:cNvPr id="77" name="Text Placeholder 76"/>
          <p:cNvSpPr>
            <a:spLocks noGrp="1"/>
          </p:cNvSpPr>
          <p:nvPr>
            <p:ph type="body" sz="quarter" idx="13"/>
          </p:nvPr>
        </p:nvSpPr>
        <p:spPr/>
        <p:txBody>
          <a:bodyPr/>
          <a:lstStyle/>
          <a:p>
            <a:r>
              <a:rPr lang="en-US" dirty="0"/>
              <a:t>Microsoft PowerPoint is a presentation program</a:t>
            </a:r>
          </a:p>
        </p:txBody>
      </p:sp>
      <p:sp>
        <p:nvSpPr>
          <p:cNvPr id="4" name="Rectangle 3"/>
          <p:cNvSpPr/>
          <p:nvPr/>
        </p:nvSpPr>
        <p:spPr>
          <a:xfrm>
            <a:off x="1257300" y="5962641"/>
            <a:ext cx="3511550" cy="133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359400" y="5962641"/>
            <a:ext cx="3473450" cy="1333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461500" y="5962641"/>
            <a:ext cx="3492500" cy="1333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563600" y="5962641"/>
            <a:ext cx="3467100" cy="1333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504950" y="6267450"/>
            <a:ext cx="2971800" cy="507831"/>
          </a:xfrm>
          <a:prstGeom prst="rect">
            <a:avLst/>
          </a:prstGeom>
          <a:noFill/>
        </p:spPr>
        <p:txBody>
          <a:bodyPr wrap="square" rtlCol="0">
            <a:spAutoFit/>
          </a:bodyPr>
          <a:lstStyle/>
          <a:p>
            <a:pPr algn="ctr"/>
            <a:r>
              <a:rPr lang="en-US" dirty="0"/>
              <a:t>John Doe</a:t>
            </a:r>
          </a:p>
        </p:txBody>
      </p:sp>
      <p:sp>
        <p:nvSpPr>
          <p:cNvPr id="9" name="TextBox 8"/>
          <p:cNvSpPr txBox="1"/>
          <p:nvPr/>
        </p:nvSpPr>
        <p:spPr>
          <a:xfrm>
            <a:off x="1495425" y="6724650"/>
            <a:ext cx="2990850" cy="400110"/>
          </a:xfrm>
          <a:prstGeom prst="rect">
            <a:avLst/>
          </a:prstGeom>
          <a:noFill/>
        </p:spPr>
        <p:txBody>
          <a:bodyPr wrap="square" rtlCol="0">
            <a:spAutoFit/>
          </a:bodyPr>
          <a:lstStyle/>
          <a:p>
            <a:pPr algn="ctr"/>
            <a:r>
              <a:rPr lang="en-US" sz="2000" i="1" dirty="0"/>
              <a:t>Project Manager</a:t>
            </a:r>
          </a:p>
        </p:txBody>
      </p:sp>
      <p:sp>
        <p:nvSpPr>
          <p:cNvPr id="10" name="TextBox 9"/>
          <p:cNvSpPr txBox="1"/>
          <p:nvPr/>
        </p:nvSpPr>
        <p:spPr>
          <a:xfrm>
            <a:off x="5619750" y="6267450"/>
            <a:ext cx="2971800" cy="507831"/>
          </a:xfrm>
          <a:prstGeom prst="rect">
            <a:avLst/>
          </a:prstGeom>
          <a:noFill/>
        </p:spPr>
        <p:txBody>
          <a:bodyPr wrap="square" rtlCol="0">
            <a:spAutoFit/>
          </a:bodyPr>
          <a:lstStyle/>
          <a:p>
            <a:pPr algn="ctr"/>
            <a:r>
              <a:rPr lang="en-US" dirty="0"/>
              <a:t>Jane Doe</a:t>
            </a:r>
          </a:p>
        </p:txBody>
      </p:sp>
      <p:sp>
        <p:nvSpPr>
          <p:cNvPr id="11" name="TextBox 10"/>
          <p:cNvSpPr txBox="1"/>
          <p:nvPr/>
        </p:nvSpPr>
        <p:spPr>
          <a:xfrm>
            <a:off x="5619750" y="6724650"/>
            <a:ext cx="2990850" cy="400110"/>
          </a:xfrm>
          <a:prstGeom prst="rect">
            <a:avLst/>
          </a:prstGeom>
          <a:noFill/>
        </p:spPr>
        <p:txBody>
          <a:bodyPr wrap="square" rtlCol="0">
            <a:spAutoFit/>
          </a:bodyPr>
          <a:lstStyle/>
          <a:p>
            <a:pPr algn="ctr"/>
            <a:r>
              <a:rPr lang="en-US" sz="2000" i="1" dirty="0"/>
              <a:t>Graphic Designer</a:t>
            </a:r>
          </a:p>
        </p:txBody>
      </p:sp>
      <p:sp>
        <p:nvSpPr>
          <p:cNvPr id="12" name="TextBox 11"/>
          <p:cNvSpPr txBox="1"/>
          <p:nvPr/>
        </p:nvSpPr>
        <p:spPr>
          <a:xfrm>
            <a:off x="9715500" y="6267450"/>
            <a:ext cx="2971800" cy="507831"/>
          </a:xfrm>
          <a:prstGeom prst="rect">
            <a:avLst/>
          </a:prstGeom>
          <a:noFill/>
        </p:spPr>
        <p:txBody>
          <a:bodyPr wrap="square" rtlCol="0">
            <a:spAutoFit/>
          </a:bodyPr>
          <a:lstStyle/>
          <a:p>
            <a:pPr algn="ctr"/>
            <a:r>
              <a:rPr lang="en-US" dirty="0"/>
              <a:t>John Doe</a:t>
            </a:r>
          </a:p>
        </p:txBody>
      </p:sp>
      <p:sp>
        <p:nvSpPr>
          <p:cNvPr id="13" name="TextBox 12"/>
          <p:cNvSpPr txBox="1"/>
          <p:nvPr/>
        </p:nvSpPr>
        <p:spPr>
          <a:xfrm>
            <a:off x="9715500" y="6724650"/>
            <a:ext cx="2990850" cy="400110"/>
          </a:xfrm>
          <a:prstGeom prst="rect">
            <a:avLst/>
          </a:prstGeom>
          <a:noFill/>
        </p:spPr>
        <p:txBody>
          <a:bodyPr wrap="square" rtlCol="0">
            <a:spAutoFit/>
          </a:bodyPr>
          <a:lstStyle/>
          <a:p>
            <a:pPr algn="ctr"/>
            <a:r>
              <a:rPr lang="en-US" sz="2000" i="1" dirty="0"/>
              <a:t>Web Designer</a:t>
            </a:r>
          </a:p>
        </p:txBody>
      </p:sp>
      <p:sp>
        <p:nvSpPr>
          <p:cNvPr id="14" name="TextBox 13"/>
          <p:cNvSpPr txBox="1"/>
          <p:nvPr/>
        </p:nvSpPr>
        <p:spPr>
          <a:xfrm>
            <a:off x="13792200" y="6267450"/>
            <a:ext cx="2971800" cy="507831"/>
          </a:xfrm>
          <a:prstGeom prst="rect">
            <a:avLst/>
          </a:prstGeom>
          <a:noFill/>
        </p:spPr>
        <p:txBody>
          <a:bodyPr wrap="square" rtlCol="0">
            <a:spAutoFit/>
          </a:bodyPr>
          <a:lstStyle/>
          <a:p>
            <a:pPr algn="ctr"/>
            <a:r>
              <a:rPr lang="en-US" dirty="0"/>
              <a:t>Jane Doe</a:t>
            </a:r>
          </a:p>
        </p:txBody>
      </p:sp>
      <p:sp>
        <p:nvSpPr>
          <p:cNvPr id="15" name="TextBox 14"/>
          <p:cNvSpPr txBox="1"/>
          <p:nvPr/>
        </p:nvSpPr>
        <p:spPr>
          <a:xfrm>
            <a:off x="13792200" y="6724650"/>
            <a:ext cx="2990850" cy="400110"/>
          </a:xfrm>
          <a:prstGeom prst="rect">
            <a:avLst/>
          </a:prstGeom>
          <a:noFill/>
        </p:spPr>
        <p:txBody>
          <a:bodyPr wrap="square" rtlCol="0">
            <a:spAutoFit/>
          </a:bodyPr>
          <a:lstStyle/>
          <a:p>
            <a:pPr algn="ctr"/>
            <a:r>
              <a:rPr lang="en-US" sz="2000" i="1" dirty="0"/>
              <a:t>Programmer</a:t>
            </a:r>
          </a:p>
        </p:txBody>
      </p:sp>
      <p:sp>
        <p:nvSpPr>
          <p:cNvPr id="16" name="TextBox 15"/>
          <p:cNvSpPr txBox="1"/>
          <p:nvPr/>
        </p:nvSpPr>
        <p:spPr>
          <a:xfrm>
            <a:off x="1285875" y="7258050"/>
            <a:ext cx="3448050" cy="1323439"/>
          </a:xfrm>
          <a:prstGeom prst="rect">
            <a:avLst/>
          </a:prstGeom>
          <a:noFill/>
        </p:spPr>
        <p:txBody>
          <a:bodyPr wrap="square" rtlCol="0">
            <a:spAutoFit/>
          </a:bodyPr>
          <a:lstStyle/>
          <a:p>
            <a:pPr algn="ctr"/>
            <a:r>
              <a:rPr lang="en-US" sz="2000" dirty="0"/>
              <a:t>Fruitcake lemon drops cupcake cotton candy muffin lemon drops pastry biscuit. Chocolate cotton candy toffee chocolate.</a:t>
            </a:r>
          </a:p>
        </p:txBody>
      </p:sp>
      <p:sp>
        <p:nvSpPr>
          <p:cNvPr id="17" name="TextBox 16"/>
          <p:cNvSpPr txBox="1"/>
          <p:nvPr/>
        </p:nvSpPr>
        <p:spPr>
          <a:xfrm>
            <a:off x="5372100" y="7258050"/>
            <a:ext cx="3448050" cy="1323439"/>
          </a:xfrm>
          <a:prstGeom prst="rect">
            <a:avLst/>
          </a:prstGeom>
          <a:noFill/>
        </p:spPr>
        <p:txBody>
          <a:bodyPr wrap="square" rtlCol="0">
            <a:spAutoFit/>
          </a:bodyPr>
          <a:lstStyle/>
          <a:p>
            <a:pPr algn="ctr"/>
            <a:r>
              <a:rPr lang="en-US" sz="2000" dirty="0"/>
              <a:t>Fruitcake lemon drops cupcake cotton candy muffin lemon drops pastry biscuit. Chocolate cotton candy toffee chocolate.</a:t>
            </a:r>
          </a:p>
        </p:txBody>
      </p:sp>
      <p:sp>
        <p:nvSpPr>
          <p:cNvPr id="18" name="TextBox 17"/>
          <p:cNvSpPr txBox="1"/>
          <p:nvPr/>
        </p:nvSpPr>
        <p:spPr>
          <a:xfrm>
            <a:off x="9505950" y="7258050"/>
            <a:ext cx="3448050" cy="1323439"/>
          </a:xfrm>
          <a:prstGeom prst="rect">
            <a:avLst/>
          </a:prstGeom>
          <a:noFill/>
        </p:spPr>
        <p:txBody>
          <a:bodyPr wrap="square" rtlCol="0">
            <a:spAutoFit/>
          </a:bodyPr>
          <a:lstStyle/>
          <a:p>
            <a:pPr algn="ctr"/>
            <a:r>
              <a:rPr lang="en-US" sz="2000" dirty="0"/>
              <a:t>Fruitcake lemon drops cupcake cotton candy muffin lemon drops pastry biscuit. Chocolate cotton candy toffee chocolate.</a:t>
            </a:r>
          </a:p>
        </p:txBody>
      </p:sp>
      <p:sp>
        <p:nvSpPr>
          <p:cNvPr id="19" name="TextBox 18"/>
          <p:cNvSpPr txBox="1"/>
          <p:nvPr/>
        </p:nvSpPr>
        <p:spPr>
          <a:xfrm>
            <a:off x="13582650" y="7258050"/>
            <a:ext cx="3448050" cy="1323439"/>
          </a:xfrm>
          <a:prstGeom prst="rect">
            <a:avLst/>
          </a:prstGeom>
          <a:noFill/>
        </p:spPr>
        <p:txBody>
          <a:bodyPr wrap="square" rtlCol="0">
            <a:spAutoFit/>
          </a:bodyPr>
          <a:lstStyle/>
          <a:p>
            <a:pPr algn="ctr"/>
            <a:r>
              <a:rPr lang="en-US" sz="2000" dirty="0"/>
              <a:t>Fruitcake lemon drops cupcake cotton candy muffin lemon drops pastry biscuit. Chocolate cotton candy toffee chocolate.</a:t>
            </a:r>
          </a:p>
        </p:txBody>
      </p:sp>
      <p:cxnSp>
        <p:nvCxnSpPr>
          <p:cNvPr id="20" name="Straight Connector 19"/>
          <p:cNvCxnSpPr/>
          <p:nvPr/>
        </p:nvCxnSpPr>
        <p:spPr>
          <a:xfrm>
            <a:off x="5353050" y="7123301"/>
            <a:ext cx="3467100" cy="18990"/>
          </a:xfrm>
          <a:prstGeom prst="line">
            <a:avLst/>
          </a:prstGeom>
          <a:ln w="31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467850" y="7124760"/>
            <a:ext cx="3467100" cy="18990"/>
          </a:xfrm>
          <a:prstGeom prst="line">
            <a:avLst/>
          </a:prstGeom>
          <a:ln w="31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3563600" y="7124760"/>
            <a:ext cx="3467100" cy="18990"/>
          </a:xfrm>
          <a:prstGeom prst="line">
            <a:avLst/>
          </a:prstGeom>
          <a:ln w="31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301750" y="7123301"/>
            <a:ext cx="3467100" cy="18990"/>
          </a:xfrm>
          <a:prstGeom prst="line">
            <a:avLst/>
          </a:prstGeom>
          <a:ln w="31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2257874" y="8898829"/>
            <a:ext cx="1504053" cy="336822"/>
            <a:chOff x="2003910" y="8936929"/>
            <a:chExt cx="1504053" cy="336822"/>
          </a:xfrm>
        </p:grpSpPr>
        <p:grpSp>
          <p:nvGrpSpPr>
            <p:cNvPr id="25" name="Group 24"/>
            <p:cNvGrpSpPr/>
            <p:nvPr/>
          </p:nvGrpSpPr>
          <p:grpSpPr>
            <a:xfrm>
              <a:off x="2003910" y="8936929"/>
              <a:ext cx="336822" cy="336822"/>
              <a:chOff x="2003910" y="9397728"/>
              <a:chExt cx="336822" cy="336822"/>
            </a:xfrm>
          </p:grpSpPr>
          <p:sp>
            <p:nvSpPr>
              <p:cNvPr id="35" name="Rounded Rectangle 34"/>
              <p:cNvSpPr/>
              <p:nvPr/>
            </p:nvSpPr>
            <p:spPr>
              <a:xfrm>
                <a:off x="2003910" y="9397728"/>
                <a:ext cx="336822" cy="33682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5"/>
              <p:cNvSpPr>
                <a:spLocks noEditPoints="1"/>
              </p:cNvSpPr>
              <p:nvPr/>
            </p:nvSpPr>
            <p:spPr bwMode="auto">
              <a:xfrm>
                <a:off x="2119104" y="9460720"/>
                <a:ext cx="117992" cy="252276"/>
              </a:xfrm>
              <a:custGeom>
                <a:avLst/>
                <a:gdLst>
                  <a:gd name="T0" fmla="*/ 133 w 200"/>
                  <a:gd name="T1" fmla="*/ 141 h 430"/>
                  <a:gd name="T2" fmla="*/ 133 w 200"/>
                  <a:gd name="T3" fmla="*/ 104 h 430"/>
                  <a:gd name="T4" fmla="*/ 134 w 200"/>
                  <a:gd name="T5" fmla="*/ 91 h 430"/>
                  <a:gd name="T6" fmla="*/ 138 w 200"/>
                  <a:gd name="T7" fmla="*/ 82 h 430"/>
                  <a:gd name="T8" fmla="*/ 146 w 200"/>
                  <a:gd name="T9" fmla="*/ 76 h 430"/>
                  <a:gd name="T10" fmla="*/ 163 w 200"/>
                  <a:gd name="T11" fmla="*/ 74 h 430"/>
                  <a:gd name="T12" fmla="*/ 200 w 200"/>
                  <a:gd name="T13" fmla="*/ 74 h 430"/>
                  <a:gd name="T14" fmla="*/ 200 w 200"/>
                  <a:gd name="T15" fmla="*/ 0 h 430"/>
                  <a:gd name="T16" fmla="*/ 141 w 200"/>
                  <a:gd name="T17" fmla="*/ 0 h 430"/>
                  <a:gd name="T18" fmla="*/ 67 w 200"/>
                  <a:gd name="T19" fmla="*/ 24 h 430"/>
                  <a:gd name="T20" fmla="*/ 44 w 200"/>
                  <a:gd name="T21" fmla="*/ 96 h 430"/>
                  <a:gd name="T22" fmla="*/ 44 w 200"/>
                  <a:gd name="T23" fmla="*/ 141 h 430"/>
                  <a:gd name="T24" fmla="*/ 0 w 200"/>
                  <a:gd name="T25" fmla="*/ 141 h 430"/>
                  <a:gd name="T26" fmla="*/ 0 w 200"/>
                  <a:gd name="T27" fmla="*/ 215 h 430"/>
                  <a:gd name="T28" fmla="*/ 44 w 200"/>
                  <a:gd name="T29" fmla="*/ 215 h 430"/>
                  <a:gd name="T30" fmla="*/ 44 w 200"/>
                  <a:gd name="T31" fmla="*/ 430 h 430"/>
                  <a:gd name="T32" fmla="*/ 133 w 200"/>
                  <a:gd name="T33" fmla="*/ 430 h 430"/>
                  <a:gd name="T34" fmla="*/ 133 w 200"/>
                  <a:gd name="T35" fmla="*/ 215 h 430"/>
                  <a:gd name="T36" fmla="*/ 192 w 200"/>
                  <a:gd name="T37" fmla="*/ 215 h 430"/>
                  <a:gd name="T38" fmla="*/ 200 w 200"/>
                  <a:gd name="T39" fmla="*/ 141 h 430"/>
                  <a:gd name="T40" fmla="*/ 133 w 200"/>
                  <a:gd name="T41" fmla="*/ 141 h 430"/>
                  <a:gd name="T42" fmla="*/ 133 w 200"/>
                  <a:gd name="T43" fmla="*/ 141 h 430"/>
                  <a:gd name="T44" fmla="*/ 133 w 200"/>
                  <a:gd name="T45" fmla="*/ 141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430">
                    <a:moveTo>
                      <a:pt x="133" y="141"/>
                    </a:moveTo>
                    <a:cubicBezTo>
                      <a:pt x="133" y="104"/>
                      <a:pt x="133" y="104"/>
                      <a:pt x="133" y="104"/>
                    </a:cubicBezTo>
                    <a:cubicBezTo>
                      <a:pt x="133" y="98"/>
                      <a:pt x="133" y="94"/>
                      <a:pt x="134" y="91"/>
                    </a:cubicBezTo>
                    <a:cubicBezTo>
                      <a:pt x="135" y="88"/>
                      <a:pt x="136" y="85"/>
                      <a:pt x="138" y="82"/>
                    </a:cubicBezTo>
                    <a:cubicBezTo>
                      <a:pt x="139" y="79"/>
                      <a:pt x="142" y="77"/>
                      <a:pt x="146" y="76"/>
                    </a:cubicBezTo>
                    <a:cubicBezTo>
                      <a:pt x="150" y="75"/>
                      <a:pt x="156" y="74"/>
                      <a:pt x="163" y="74"/>
                    </a:cubicBezTo>
                    <a:cubicBezTo>
                      <a:pt x="200" y="74"/>
                      <a:pt x="200" y="74"/>
                      <a:pt x="200" y="74"/>
                    </a:cubicBezTo>
                    <a:cubicBezTo>
                      <a:pt x="200" y="0"/>
                      <a:pt x="200" y="0"/>
                      <a:pt x="200" y="0"/>
                    </a:cubicBezTo>
                    <a:cubicBezTo>
                      <a:pt x="141" y="0"/>
                      <a:pt x="141" y="0"/>
                      <a:pt x="141" y="0"/>
                    </a:cubicBezTo>
                    <a:cubicBezTo>
                      <a:pt x="106" y="0"/>
                      <a:pt x="82" y="8"/>
                      <a:pt x="67" y="24"/>
                    </a:cubicBezTo>
                    <a:cubicBezTo>
                      <a:pt x="52" y="41"/>
                      <a:pt x="44" y="65"/>
                      <a:pt x="44" y="96"/>
                    </a:cubicBezTo>
                    <a:cubicBezTo>
                      <a:pt x="44" y="141"/>
                      <a:pt x="44" y="141"/>
                      <a:pt x="44" y="141"/>
                    </a:cubicBezTo>
                    <a:cubicBezTo>
                      <a:pt x="0" y="141"/>
                      <a:pt x="0" y="141"/>
                      <a:pt x="0" y="141"/>
                    </a:cubicBezTo>
                    <a:cubicBezTo>
                      <a:pt x="0" y="215"/>
                      <a:pt x="0" y="215"/>
                      <a:pt x="0" y="215"/>
                    </a:cubicBezTo>
                    <a:cubicBezTo>
                      <a:pt x="44" y="215"/>
                      <a:pt x="44" y="215"/>
                      <a:pt x="44" y="215"/>
                    </a:cubicBezTo>
                    <a:cubicBezTo>
                      <a:pt x="44" y="430"/>
                      <a:pt x="44" y="430"/>
                      <a:pt x="44" y="430"/>
                    </a:cubicBezTo>
                    <a:cubicBezTo>
                      <a:pt x="133" y="430"/>
                      <a:pt x="133" y="430"/>
                      <a:pt x="133" y="430"/>
                    </a:cubicBezTo>
                    <a:cubicBezTo>
                      <a:pt x="133" y="215"/>
                      <a:pt x="133" y="215"/>
                      <a:pt x="133" y="215"/>
                    </a:cubicBezTo>
                    <a:cubicBezTo>
                      <a:pt x="192" y="215"/>
                      <a:pt x="192" y="215"/>
                      <a:pt x="192" y="215"/>
                    </a:cubicBezTo>
                    <a:cubicBezTo>
                      <a:pt x="200" y="141"/>
                      <a:pt x="200" y="141"/>
                      <a:pt x="200" y="141"/>
                    </a:cubicBezTo>
                    <a:lnTo>
                      <a:pt x="133" y="141"/>
                    </a:lnTo>
                    <a:close/>
                    <a:moveTo>
                      <a:pt x="133" y="141"/>
                    </a:moveTo>
                    <a:cubicBezTo>
                      <a:pt x="133" y="141"/>
                      <a:pt x="133" y="141"/>
                      <a:pt x="133" y="14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26" name="Group 25"/>
            <p:cNvGrpSpPr/>
            <p:nvPr/>
          </p:nvGrpSpPr>
          <p:grpSpPr>
            <a:xfrm>
              <a:off x="2584149" y="8936929"/>
              <a:ext cx="336822" cy="336822"/>
              <a:chOff x="2584149" y="9397728"/>
              <a:chExt cx="336822" cy="336822"/>
            </a:xfrm>
          </p:grpSpPr>
          <p:sp>
            <p:nvSpPr>
              <p:cNvPr id="33" name="Rounded Rectangle 32"/>
              <p:cNvSpPr/>
              <p:nvPr/>
            </p:nvSpPr>
            <p:spPr>
              <a:xfrm>
                <a:off x="2584149" y="9397728"/>
                <a:ext cx="336822" cy="33682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9"/>
              <p:cNvSpPr>
                <a:spLocks noEditPoints="1"/>
              </p:cNvSpPr>
              <p:nvPr/>
            </p:nvSpPr>
            <p:spPr bwMode="auto">
              <a:xfrm>
                <a:off x="2640818" y="9471574"/>
                <a:ext cx="232666" cy="189130"/>
              </a:xfrm>
              <a:custGeom>
                <a:avLst/>
                <a:gdLst>
                  <a:gd name="T0" fmla="*/ 411 w 411"/>
                  <a:gd name="T1" fmla="*/ 40 h 334"/>
                  <a:gd name="T2" fmla="*/ 362 w 411"/>
                  <a:gd name="T3" fmla="*/ 53 h 334"/>
                  <a:gd name="T4" fmla="*/ 399 w 411"/>
                  <a:gd name="T5" fmla="*/ 6 h 334"/>
                  <a:gd name="T6" fmla="*/ 346 w 411"/>
                  <a:gd name="T7" fmla="*/ 27 h 334"/>
                  <a:gd name="T8" fmla="*/ 284 w 411"/>
                  <a:gd name="T9" fmla="*/ 0 h 334"/>
                  <a:gd name="T10" fmla="*/ 225 w 411"/>
                  <a:gd name="T11" fmla="*/ 25 h 334"/>
                  <a:gd name="T12" fmla="*/ 200 w 411"/>
                  <a:gd name="T13" fmla="*/ 84 h 334"/>
                  <a:gd name="T14" fmla="*/ 202 w 411"/>
                  <a:gd name="T15" fmla="*/ 103 h 334"/>
                  <a:gd name="T16" fmla="*/ 105 w 411"/>
                  <a:gd name="T17" fmla="*/ 78 h 334"/>
                  <a:gd name="T18" fmla="*/ 29 w 411"/>
                  <a:gd name="T19" fmla="*/ 15 h 334"/>
                  <a:gd name="T20" fmla="*/ 17 w 411"/>
                  <a:gd name="T21" fmla="*/ 58 h 334"/>
                  <a:gd name="T22" fmla="*/ 27 w 411"/>
                  <a:gd name="T23" fmla="*/ 98 h 334"/>
                  <a:gd name="T24" fmla="*/ 55 w 411"/>
                  <a:gd name="T25" fmla="*/ 128 h 334"/>
                  <a:gd name="T26" fmla="*/ 17 w 411"/>
                  <a:gd name="T27" fmla="*/ 117 h 334"/>
                  <a:gd name="T28" fmla="*/ 17 w 411"/>
                  <a:gd name="T29" fmla="*/ 118 h 334"/>
                  <a:gd name="T30" fmla="*/ 36 w 411"/>
                  <a:gd name="T31" fmla="*/ 172 h 334"/>
                  <a:gd name="T32" fmla="*/ 84 w 411"/>
                  <a:gd name="T33" fmla="*/ 201 h 334"/>
                  <a:gd name="T34" fmla="*/ 62 w 411"/>
                  <a:gd name="T35" fmla="*/ 204 h 334"/>
                  <a:gd name="T36" fmla="*/ 46 w 411"/>
                  <a:gd name="T37" fmla="*/ 203 h 334"/>
                  <a:gd name="T38" fmla="*/ 76 w 411"/>
                  <a:gd name="T39" fmla="*/ 244 h 334"/>
                  <a:gd name="T40" fmla="*/ 125 w 411"/>
                  <a:gd name="T41" fmla="*/ 261 h 334"/>
                  <a:gd name="T42" fmla="*/ 20 w 411"/>
                  <a:gd name="T43" fmla="*/ 297 h 334"/>
                  <a:gd name="T44" fmla="*/ 0 w 411"/>
                  <a:gd name="T45" fmla="*/ 296 h 334"/>
                  <a:gd name="T46" fmla="*/ 129 w 411"/>
                  <a:gd name="T47" fmla="*/ 334 h 334"/>
                  <a:gd name="T48" fmla="*/ 214 w 411"/>
                  <a:gd name="T49" fmla="*/ 319 h 334"/>
                  <a:gd name="T50" fmla="*/ 281 w 411"/>
                  <a:gd name="T51" fmla="*/ 281 h 334"/>
                  <a:gd name="T52" fmla="*/ 329 w 411"/>
                  <a:gd name="T53" fmla="*/ 227 h 334"/>
                  <a:gd name="T54" fmla="*/ 359 w 411"/>
                  <a:gd name="T55" fmla="*/ 162 h 334"/>
                  <a:gd name="T56" fmla="*/ 369 w 411"/>
                  <a:gd name="T57" fmla="*/ 94 h 334"/>
                  <a:gd name="T58" fmla="*/ 369 w 411"/>
                  <a:gd name="T59" fmla="*/ 83 h 334"/>
                  <a:gd name="T60" fmla="*/ 411 w 411"/>
                  <a:gd name="T61" fmla="*/ 40 h 334"/>
                  <a:gd name="T62" fmla="*/ 411 w 411"/>
                  <a:gd name="T63" fmla="*/ 40 h 334"/>
                  <a:gd name="T64" fmla="*/ 411 w 411"/>
                  <a:gd name="T65" fmla="*/ 4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1" h="334">
                    <a:moveTo>
                      <a:pt x="411" y="40"/>
                    </a:moveTo>
                    <a:cubicBezTo>
                      <a:pt x="395" y="47"/>
                      <a:pt x="379" y="51"/>
                      <a:pt x="362" y="53"/>
                    </a:cubicBezTo>
                    <a:cubicBezTo>
                      <a:pt x="381" y="42"/>
                      <a:pt x="393" y="26"/>
                      <a:pt x="399" y="6"/>
                    </a:cubicBezTo>
                    <a:cubicBezTo>
                      <a:pt x="383" y="16"/>
                      <a:pt x="365" y="23"/>
                      <a:pt x="346" y="27"/>
                    </a:cubicBezTo>
                    <a:cubicBezTo>
                      <a:pt x="329" y="9"/>
                      <a:pt x="309" y="0"/>
                      <a:pt x="284" y="0"/>
                    </a:cubicBezTo>
                    <a:cubicBezTo>
                      <a:pt x="261" y="0"/>
                      <a:pt x="241" y="8"/>
                      <a:pt x="225" y="25"/>
                    </a:cubicBezTo>
                    <a:cubicBezTo>
                      <a:pt x="208" y="41"/>
                      <a:pt x="200" y="61"/>
                      <a:pt x="200" y="84"/>
                    </a:cubicBezTo>
                    <a:cubicBezTo>
                      <a:pt x="200" y="90"/>
                      <a:pt x="201" y="97"/>
                      <a:pt x="202" y="103"/>
                    </a:cubicBezTo>
                    <a:cubicBezTo>
                      <a:pt x="168" y="102"/>
                      <a:pt x="136" y="93"/>
                      <a:pt x="105" y="78"/>
                    </a:cubicBezTo>
                    <a:cubicBezTo>
                      <a:pt x="75" y="62"/>
                      <a:pt x="50" y="41"/>
                      <a:pt x="29" y="15"/>
                    </a:cubicBezTo>
                    <a:cubicBezTo>
                      <a:pt x="21" y="28"/>
                      <a:pt x="17" y="43"/>
                      <a:pt x="17" y="58"/>
                    </a:cubicBezTo>
                    <a:cubicBezTo>
                      <a:pt x="17" y="72"/>
                      <a:pt x="21" y="86"/>
                      <a:pt x="27" y="98"/>
                    </a:cubicBezTo>
                    <a:cubicBezTo>
                      <a:pt x="34" y="110"/>
                      <a:pt x="43" y="120"/>
                      <a:pt x="55" y="128"/>
                    </a:cubicBezTo>
                    <a:cubicBezTo>
                      <a:pt x="41" y="127"/>
                      <a:pt x="29" y="124"/>
                      <a:pt x="17" y="117"/>
                    </a:cubicBezTo>
                    <a:cubicBezTo>
                      <a:pt x="17" y="118"/>
                      <a:pt x="17" y="118"/>
                      <a:pt x="17" y="118"/>
                    </a:cubicBezTo>
                    <a:cubicBezTo>
                      <a:pt x="17" y="139"/>
                      <a:pt x="23" y="157"/>
                      <a:pt x="36" y="172"/>
                    </a:cubicBezTo>
                    <a:cubicBezTo>
                      <a:pt x="49" y="187"/>
                      <a:pt x="65" y="197"/>
                      <a:pt x="84" y="201"/>
                    </a:cubicBezTo>
                    <a:cubicBezTo>
                      <a:pt x="77" y="203"/>
                      <a:pt x="70" y="204"/>
                      <a:pt x="62" y="204"/>
                    </a:cubicBezTo>
                    <a:cubicBezTo>
                      <a:pt x="57" y="204"/>
                      <a:pt x="52" y="203"/>
                      <a:pt x="46" y="203"/>
                    </a:cubicBezTo>
                    <a:cubicBezTo>
                      <a:pt x="52" y="219"/>
                      <a:pt x="61" y="233"/>
                      <a:pt x="76" y="244"/>
                    </a:cubicBezTo>
                    <a:cubicBezTo>
                      <a:pt x="90" y="255"/>
                      <a:pt x="107" y="261"/>
                      <a:pt x="125" y="261"/>
                    </a:cubicBezTo>
                    <a:cubicBezTo>
                      <a:pt x="94" y="285"/>
                      <a:pt x="59" y="297"/>
                      <a:pt x="20" y="297"/>
                    </a:cubicBezTo>
                    <a:cubicBezTo>
                      <a:pt x="13" y="297"/>
                      <a:pt x="6" y="297"/>
                      <a:pt x="0" y="296"/>
                    </a:cubicBezTo>
                    <a:cubicBezTo>
                      <a:pt x="39" y="321"/>
                      <a:pt x="82" y="334"/>
                      <a:pt x="129" y="334"/>
                    </a:cubicBezTo>
                    <a:cubicBezTo>
                      <a:pt x="159" y="334"/>
                      <a:pt x="187" y="329"/>
                      <a:pt x="214" y="319"/>
                    </a:cubicBezTo>
                    <a:cubicBezTo>
                      <a:pt x="240" y="310"/>
                      <a:pt x="262" y="297"/>
                      <a:pt x="281" y="281"/>
                    </a:cubicBezTo>
                    <a:cubicBezTo>
                      <a:pt x="299" y="266"/>
                      <a:pt x="315" y="247"/>
                      <a:pt x="329" y="227"/>
                    </a:cubicBezTo>
                    <a:cubicBezTo>
                      <a:pt x="342" y="206"/>
                      <a:pt x="352" y="184"/>
                      <a:pt x="359" y="162"/>
                    </a:cubicBezTo>
                    <a:cubicBezTo>
                      <a:pt x="366" y="139"/>
                      <a:pt x="369" y="117"/>
                      <a:pt x="369" y="94"/>
                    </a:cubicBezTo>
                    <a:cubicBezTo>
                      <a:pt x="369" y="89"/>
                      <a:pt x="369" y="86"/>
                      <a:pt x="369" y="83"/>
                    </a:cubicBezTo>
                    <a:cubicBezTo>
                      <a:pt x="385" y="71"/>
                      <a:pt x="399" y="57"/>
                      <a:pt x="411" y="40"/>
                    </a:cubicBezTo>
                    <a:close/>
                    <a:moveTo>
                      <a:pt x="411" y="40"/>
                    </a:moveTo>
                    <a:cubicBezTo>
                      <a:pt x="411" y="40"/>
                      <a:pt x="411" y="40"/>
                      <a:pt x="411" y="4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7" name="Group 26"/>
            <p:cNvGrpSpPr/>
            <p:nvPr/>
          </p:nvGrpSpPr>
          <p:grpSpPr>
            <a:xfrm>
              <a:off x="3171141" y="8936929"/>
              <a:ext cx="336822" cy="336822"/>
              <a:chOff x="3171141" y="9397728"/>
              <a:chExt cx="336822" cy="336822"/>
            </a:xfrm>
          </p:grpSpPr>
          <p:sp>
            <p:nvSpPr>
              <p:cNvPr id="28" name="Rounded Rectangle 27"/>
              <p:cNvSpPr/>
              <p:nvPr/>
            </p:nvSpPr>
            <p:spPr>
              <a:xfrm>
                <a:off x="3171141" y="9397728"/>
                <a:ext cx="336822" cy="33682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3238618" y="9463052"/>
                <a:ext cx="226344" cy="226344"/>
                <a:chOff x="-1978025" y="7847013"/>
                <a:chExt cx="1638300" cy="1638300"/>
              </a:xfrm>
              <a:solidFill>
                <a:schemeClr val="bg1"/>
              </a:solidFill>
            </p:grpSpPr>
            <p:sp>
              <p:nvSpPr>
                <p:cNvPr id="30" name="Freeform 19"/>
                <p:cNvSpPr>
                  <a:spLocks noEditPoints="1"/>
                </p:cNvSpPr>
                <p:nvPr/>
              </p:nvSpPr>
              <p:spPr bwMode="auto">
                <a:xfrm>
                  <a:off x="-1978025" y="7847013"/>
                  <a:ext cx="1044575" cy="1638300"/>
                </a:xfrm>
                <a:custGeom>
                  <a:avLst/>
                  <a:gdLst>
                    <a:gd name="T0" fmla="*/ 234 w 277"/>
                    <a:gd name="T1" fmla="*/ 259 h 434"/>
                    <a:gd name="T2" fmla="*/ 202 w 277"/>
                    <a:gd name="T3" fmla="*/ 232 h 434"/>
                    <a:gd name="T4" fmla="*/ 187 w 277"/>
                    <a:gd name="T5" fmla="*/ 206 h 434"/>
                    <a:gd name="T6" fmla="*/ 208 w 277"/>
                    <a:gd name="T7" fmla="*/ 173 h 434"/>
                    <a:gd name="T8" fmla="*/ 239 w 277"/>
                    <a:gd name="T9" fmla="*/ 132 h 434"/>
                    <a:gd name="T10" fmla="*/ 235 w 277"/>
                    <a:gd name="T11" fmla="*/ 53 h 434"/>
                    <a:gd name="T12" fmla="*/ 242 w 277"/>
                    <a:gd name="T13" fmla="*/ 21 h 434"/>
                    <a:gd name="T14" fmla="*/ 163 w 277"/>
                    <a:gd name="T15" fmla="*/ 0 h 434"/>
                    <a:gd name="T16" fmla="*/ 53 w 277"/>
                    <a:gd name="T17" fmla="*/ 42 h 434"/>
                    <a:gd name="T18" fmla="*/ 56 w 277"/>
                    <a:gd name="T19" fmla="*/ 172 h 434"/>
                    <a:gd name="T20" fmla="*/ 141 w 277"/>
                    <a:gd name="T21" fmla="*/ 196 h 434"/>
                    <a:gd name="T22" fmla="*/ 137 w 277"/>
                    <a:gd name="T23" fmla="*/ 207 h 434"/>
                    <a:gd name="T24" fmla="*/ 135 w 277"/>
                    <a:gd name="T25" fmla="*/ 218 h 434"/>
                    <a:gd name="T26" fmla="*/ 113 w 277"/>
                    <a:gd name="T27" fmla="*/ 261 h 434"/>
                    <a:gd name="T28" fmla="*/ 35 w 277"/>
                    <a:gd name="T29" fmla="*/ 288 h 434"/>
                    <a:gd name="T30" fmla="*/ 0 w 277"/>
                    <a:gd name="T31" fmla="*/ 352 h 434"/>
                    <a:gd name="T32" fmla="*/ 28 w 277"/>
                    <a:gd name="T33" fmla="*/ 407 h 434"/>
                    <a:gd name="T34" fmla="*/ 88 w 277"/>
                    <a:gd name="T35" fmla="*/ 431 h 434"/>
                    <a:gd name="T36" fmla="*/ 229 w 277"/>
                    <a:gd name="T37" fmla="*/ 400 h 434"/>
                    <a:gd name="T38" fmla="*/ 261 w 277"/>
                    <a:gd name="T39" fmla="*/ 298 h 434"/>
                    <a:gd name="T40" fmla="*/ 149 w 277"/>
                    <a:gd name="T41" fmla="*/ 181 h 434"/>
                    <a:gd name="T42" fmla="*/ 104 w 277"/>
                    <a:gd name="T43" fmla="*/ 157 h 434"/>
                    <a:gd name="T44" fmla="*/ 80 w 277"/>
                    <a:gd name="T45" fmla="*/ 106 h 434"/>
                    <a:gd name="T46" fmla="*/ 90 w 277"/>
                    <a:gd name="T47" fmla="*/ 37 h 434"/>
                    <a:gd name="T48" fmla="*/ 159 w 277"/>
                    <a:gd name="T49" fmla="*/ 29 h 434"/>
                    <a:gd name="T50" fmla="*/ 193 w 277"/>
                    <a:gd name="T51" fmla="*/ 91 h 434"/>
                    <a:gd name="T52" fmla="*/ 186 w 277"/>
                    <a:gd name="T53" fmla="*/ 166 h 434"/>
                    <a:gd name="T54" fmla="*/ 221 w 277"/>
                    <a:gd name="T55" fmla="*/ 377 h 434"/>
                    <a:gd name="T56" fmla="*/ 176 w 277"/>
                    <a:gd name="T57" fmla="*/ 407 h 434"/>
                    <a:gd name="T58" fmla="*/ 113 w 277"/>
                    <a:gd name="T59" fmla="*/ 406 h 434"/>
                    <a:gd name="T60" fmla="*/ 57 w 277"/>
                    <a:gd name="T61" fmla="*/ 372 h 434"/>
                    <a:gd name="T62" fmla="*/ 55 w 277"/>
                    <a:gd name="T63" fmla="*/ 313 h 434"/>
                    <a:gd name="T64" fmla="*/ 99 w 277"/>
                    <a:gd name="T65" fmla="*/ 281 h 434"/>
                    <a:gd name="T66" fmla="*/ 155 w 277"/>
                    <a:gd name="T67" fmla="*/ 273 h 434"/>
                    <a:gd name="T68" fmla="*/ 176 w 277"/>
                    <a:gd name="T69" fmla="*/ 279 h 434"/>
                    <a:gd name="T70" fmla="*/ 192 w 277"/>
                    <a:gd name="T71" fmla="*/ 291 h 434"/>
                    <a:gd name="T72" fmla="*/ 208 w 277"/>
                    <a:gd name="T73" fmla="*/ 304 h 434"/>
                    <a:gd name="T74" fmla="*/ 220 w 277"/>
                    <a:gd name="T75" fmla="*/ 320 h 434"/>
                    <a:gd name="T76" fmla="*/ 227 w 277"/>
                    <a:gd name="T77" fmla="*/ 338 h 434"/>
                    <a:gd name="T78" fmla="*/ 221 w 277"/>
                    <a:gd name="T79" fmla="*/ 377 h 434"/>
                    <a:gd name="T80" fmla="*/ 221 w 277"/>
                    <a:gd name="T81" fmla="*/ 377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 h="434">
                      <a:moveTo>
                        <a:pt x="250" y="276"/>
                      </a:moveTo>
                      <a:cubicBezTo>
                        <a:pt x="245" y="270"/>
                        <a:pt x="240" y="264"/>
                        <a:pt x="234" y="259"/>
                      </a:cubicBezTo>
                      <a:cubicBezTo>
                        <a:pt x="229" y="254"/>
                        <a:pt x="223" y="249"/>
                        <a:pt x="218" y="245"/>
                      </a:cubicBezTo>
                      <a:cubicBezTo>
                        <a:pt x="212" y="240"/>
                        <a:pt x="207" y="236"/>
                        <a:pt x="202" y="232"/>
                      </a:cubicBezTo>
                      <a:cubicBezTo>
                        <a:pt x="198" y="228"/>
                        <a:pt x="194" y="224"/>
                        <a:pt x="191" y="220"/>
                      </a:cubicBezTo>
                      <a:cubicBezTo>
                        <a:pt x="188" y="215"/>
                        <a:pt x="187" y="211"/>
                        <a:pt x="187" y="206"/>
                      </a:cubicBezTo>
                      <a:cubicBezTo>
                        <a:pt x="187" y="200"/>
                        <a:pt x="189" y="194"/>
                        <a:pt x="193" y="189"/>
                      </a:cubicBezTo>
                      <a:cubicBezTo>
                        <a:pt x="197" y="183"/>
                        <a:pt x="202" y="178"/>
                        <a:pt x="208" y="173"/>
                      </a:cubicBezTo>
                      <a:cubicBezTo>
                        <a:pt x="213" y="168"/>
                        <a:pt x="219" y="162"/>
                        <a:pt x="225" y="156"/>
                      </a:cubicBezTo>
                      <a:cubicBezTo>
                        <a:pt x="230" y="150"/>
                        <a:pt x="235" y="142"/>
                        <a:pt x="239" y="132"/>
                      </a:cubicBezTo>
                      <a:cubicBezTo>
                        <a:pt x="243" y="122"/>
                        <a:pt x="245" y="110"/>
                        <a:pt x="245" y="98"/>
                      </a:cubicBezTo>
                      <a:cubicBezTo>
                        <a:pt x="245" y="82"/>
                        <a:pt x="242" y="68"/>
                        <a:pt x="235" y="53"/>
                      </a:cubicBezTo>
                      <a:cubicBezTo>
                        <a:pt x="228" y="39"/>
                        <a:pt x="219" y="28"/>
                        <a:pt x="206" y="21"/>
                      </a:cubicBezTo>
                      <a:cubicBezTo>
                        <a:pt x="242" y="21"/>
                        <a:pt x="242" y="21"/>
                        <a:pt x="242" y="21"/>
                      </a:cubicBezTo>
                      <a:cubicBezTo>
                        <a:pt x="277" y="0"/>
                        <a:pt x="277" y="0"/>
                        <a:pt x="277" y="0"/>
                      </a:cubicBezTo>
                      <a:cubicBezTo>
                        <a:pt x="163" y="0"/>
                        <a:pt x="163" y="0"/>
                        <a:pt x="163" y="0"/>
                      </a:cubicBezTo>
                      <a:cubicBezTo>
                        <a:pt x="147" y="0"/>
                        <a:pt x="131" y="2"/>
                        <a:pt x="114" y="5"/>
                      </a:cubicBezTo>
                      <a:cubicBezTo>
                        <a:pt x="90" y="11"/>
                        <a:pt x="70" y="23"/>
                        <a:pt x="53" y="42"/>
                      </a:cubicBezTo>
                      <a:cubicBezTo>
                        <a:pt x="37" y="61"/>
                        <a:pt x="28" y="83"/>
                        <a:pt x="28" y="107"/>
                      </a:cubicBezTo>
                      <a:cubicBezTo>
                        <a:pt x="28" y="133"/>
                        <a:pt x="38" y="155"/>
                        <a:pt x="56" y="172"/>
                      </a:cubicBezTo>
                      <a:cubicBezTo>
                        <a:pt x="75" y="189"/>
                        <a:pt x="97" y="197"/>
                        <a:pt x="123" y="197"/>
                      </a:cubicBezTo>
                      <a:cubicBezTo>
                        <a:pt x="128" y="197"/>
                        <a:pt x="134" y="197"/>
                        <a:pt x="141" y="196"/>
                      </a:cubicBezTo>
                      <a:cubicBezTo>
                        <a:pt x="141" y="197"/>
                        <a:pt x="140" y="199"/>
                        <a:pt x="139" y="201"/>
                      </a:cubicBezTo>
                      <a:cubicBezTo>
                        <a:pt x="138" y="204"/>
                        <a:pt x="138" y="206"/>
                        <a:pt x="137" y="207"/>
                      </a:cubicBezTo>
                      <a:cubicBezTo>
                        <a:pt x="137" y="208"/>
                        <a:pt x="136" y="210"/>
                        <a:pt x="136" y="212"/>
                      </a:cubicBezTo>
                      <a:cubicBezTo>
                        <a:pt x="135" y="214"/>
                        <a:pt x="135" y="216"/>
                        <a:pt x="135" y="218"/>
                      </a:cubicBezTo>
                      <a:cubicBezTo>
                        <a:pt x="135" y="230"/>
                        <a:pt x="141" y="243"/>
                        <a:pt x="152" y="257"/>
                      </a:cubicBezTo>
                      <a:cubicBezTo>
                        <a:pt x="139" y="257"/>
                        <a:pt x="126" y="259"/>
                        <a:pt x="113" y="261"/>
                      </a:cubicBezTo>
                      <a:cubicBezTo>
                        <a:pt x="100" y="263"/>
                        <a:pt x="87" y="266"/>
                        <a:pt x="72" y="270"/>
                      </a:cubicBezTo>
                      <a:cubicBezTo>
                        <a:pt x="58" y="274"/>
                        <a:pt x="46" y="280"/>
                        <a:pt x="35" y="288"/>
                      </a:cubicBezTo>
                      <a:cubicBezTo>
                        <a:pt x="24" y="297"/>
                        <a:pt x="15" y="306"/>
                        <a:pt x="10" y="317"/>
                      </a:cubicBezTo>
                      <a:cubicBezTo>
                        <a:pt x="3" y="330"/>
                        <a:pt x="0" y="342"/>
                        <a:pt x="0" y="352"/>
                      </a:cubicBezTo>
                      <a:cubicBezTo>
                        <a:pt x="0" y="364"/>
                        <a:pt x="3" y="375"/>
                        <a:pt x="8" y="384"/>
                      </a:cubicBezTo>
                      <a:cubicBezTo>
                        <a:pt x="13" y="394"/>
                        <a:pt x="20" y="401"/>
                        <a:pt x="28" y="407"/>
                      </a:cubicBezTo>
                      <a:cubicBezTo>
                        <a:pt x="36" y="413"/>
                        <a:pt x="46" y="418"/>
                        <a:pt x="56" y="422"/>
                      </a:cubicBezTo>
                      <a:cubicBezTo>
                        <a:pt x="67" y="427"/>
                        <a:pt x="77" y="429"/>
                        <a:pt x="88" y="431"/>
                      </a:cubicBezTo>
                      <a:cubicBezTo>
                        <a:pt x="99" y="433"/>
                        <a:pt x="109" y="434"/>
                        <a:pt x="119" y="434"/>
                      </a:cubicBezTo>
                      <a:cubicBezTo>
                        <a:pt x="166" y="434"/>
                        <a:pt x="202" y="422"/>
                        <a:pt x="229" y="400"/>
                      </a:cubicBezTo>
                      <a:cubicBezTo>
                        <a:pt x="253" y="378"/>
                        <a:pt x="265" y="354"/>
                        <a:pt x="265" y="326"/>
                      </a:cubicBezTo>
                      <a:cubicBezTo>
                        <a:pt x="265" y="316"/>
                        <a:pt x="264" y="307"/>
                        <a:pt x="261" y="298"/>
                      </a:cubicBezTo>
                      <a:cubicBezTo>
                        <a:pt x="258" y="290"/>
                        <a:pt x="254" y="282"/>
                        <a:pt x="250" y="276"/>
                      </a:cubicBezTo>
                      <a:close/>
                      <a:moveTo>
                        <a:pt x="149" y="181"/>
                      </a:moveTo>
                      <a:cubicBezTo>
                        <a:pt x="140" y="181"/>
                        <a:pt x="132" y="179"/>
                        <a:pt x="124" y="175"/>
                      </a:cubicBezTo>
                      <a:cubicBezTo>
                        <a:pt x="116" y="170"/>
                        <a:pt x="109" y="164"/>
                        <a:pt x="104" y="157"/>
                      </a:cubicBezTo>
                      <a:cubicBezTo>
                        <a:pt x="98" y="150"/>
                        <a:pt x="93" y="142"/>
                        <a:pt x="89" y="133"/>
                      </a:cubicBezTo>
                      <a:cubicBezTo>
                        <a:pt x="85" y="124"/>
                        <a:pt x="82" y="115"/>
                        <a:pt x="80" y="106"/>
                      </a:cubicBezTo>
                      <a:cubicBezTo>
                        <a:pt x="78" y="97"/>
                        <a:pt x="77" y="88"/>
                        <a:pt x="77" y="80"/>
                      </a:cubicBezTo>
                      <a:cubicBezTo>
                        <a:pt x="77" y="63"/>
                        <a:pt x="81" y="49"/>
                        <a:pt x="90" y="37"/>
                      </a:cubicBezTo>
                      <a:cubicBezTo>
                        <a:pt x="99" y="25"/>
                        <a:pt x="111" y="19"/>
                        <a:pt x="127" y="19"/>
                      </a:cubicBezTo>
                      <a:cubicBezTo>
                        <a:pt x="139" y="19"/>
                        <a:pt x="149" y="22"/>
                        <a:pt x="159" y="29"/>
                      </a:cubicBezTo>
                      <a:cubicBezTo>
                        <a:pt x="168" y="37"/>
                        <a:pt x="175" y="46"/>
                        <a:pt x="181" y="57"/>
                      </a:cubicBezTo>
                      <a:cubicBezTo>
                        <a:pt x="186" y="68"/>
                        <a:pt x="190" y="79"/>
                        <a:pt x="193" y="91"/>
                      </a:cubicBezTo>
                      <a:cubicBezTo>
                        <a:pt x="196" y="102"/>
                        <a:pt x="197" y="113"/>
                        <a:pt x="197" y="124"/>
                      </a:cubicBezTo>
                      <a:cubicBezTo>
                        <a:pt x="197" y="141"/>
                        <a:pt x="193" y="155"/>
                        <a:pt x="186" y="166"/>
                      </a:cubicBezTo>
                      <a:cubicBezTo>
                        <a:pt x="178" y="176"/>
                        <a:pt x="166" y="181"/>
                        <a:pt x="149" y="181"/>
                      </a:cubicBezTo>
                      <a:close/>
                      <a:moveTo>
                        <a:pt x="221" y="377"/>
                      </a:moveTo>
                      <a:cubicBezTo>
                        <a:pt x="216" y="385"/>
                        <a:pt x="210" y="392"/>
                        <a:pt x="202" y="396"/>
                      </a:cubicBezTo>
                      <a:cubicBezTo>
                        <a:pt x="194" y="401"/>
                        <a:pt x="185" y="404"/>
                        <a:pt x="176" y="407"/>
                      </a:cubicBezTo>
                      <a:cubicBezTo>
                        <a:pt x="166" y="409"/>
                        <a:pt x="157" y="410"/>
                        <a:pt x="146" y="410"/>
                      </a:cubicBezTo>
                      <a:cubicBezTo>
                        <a:pt x="135" y="410"/>
                        <a:pt x="124" y="409"/>
                        <a:pt x="113" y="406"/>
                      </a:cubicBezTo>
                      <a:cubicBezTo>
                        <a:pt x="102" y="403"/>
                        <a:pt x="92" y="399"/>
                        <a:pt x="82" y="394"/>
                      </a:cubicBezTo>
                      <a:cubicBezTo>
                        <a:pt x="72" y="389"/>
                        <a:pt x="64" y="381"/>
                        <a:pt x="57" y="372"/>
                      </a:cubicBezTo>
                      <a:cubicBezTo>
                        <a:pt x="51" y="363"/>
                        <a:pt x="48" y="352"/>
                        <a:pt x="48" y="340"/>
                      </a:cubicBezTo>
                      <a:cubicBezTo>
                        <a:pt x="48" y="330"/>
                        <a:pt x="51" y="321"/>
                        <a:pt x="55" y="313"/>
                      </a:cubicBezTo>
                      <a:cubicBezTo>
                        <a:pt x="60" y="304"/>
                        <a:pt x="66" y="298"/>
                        <a:pt x="73" y="293"/>
                      </a:cubicBezTo>
                      <a:cubicBezTo>
                        <a:pt x="81" y="288"/>
                        <a:pt x="89" y="284"/>
                        <a:pt x="99" y="281"/>
                      </a:cubicBezTo>
                      <a:cubicBezTo>
                        <a:pt x="109" y="278"/>
                        <a:pt x="118" y="276"/>
                        <a:pt x="127" y="275"/>
                      </a:cubicBezTo>
                      <a:cubicBezTo>
                        <a:pt x="136" y="273"/>
                        <a:pt x="145" y="273"/>
                        <a:pt x="155" y="273"/>
                      </a:cubicBezTo>
                      <a:cubicBezTo>
                        <a:pt x="160" y="273"/>
                        <a:pt x="165" y="273"/>
                        <a:pt x="168" y="273"/>
                      </a:cubicBezTo>
                      <a:cubicBezTo>
                        <a:pt x="169" y="274"/>
                        <a:pt x="171" y="276"/>
                        <a:pt x="176" y="279"/>
                      </a:cubicBezTo>
                      <a:cubicBezTo>
                        <a:pt x="180" y="282"/>
                        <a:pt x="183" y="284"/>
                        <a:pt x="184" y="285"/>
                      </a:cubicBezTo>
                      <a:cubicBezTo>
                        <a:pt x="186" y="286"/>
                        <a:pt x="188" y="288"/>
                        <a:pt x="192" y="291"/>
                      </a:cubicBezTo>
                      <a:cubicBezTo>
                        <a:pt x="196" y="294"/>
                        <a:pt x="199" y="296"/>
                        <a:pt x="201" y="297"/>
                      </a:cubicBezTo>
                      <a:cubicBezTo>
                        <a:pt x="202" y="299"/>
                        <a:pt x="205" y="301"/>
                        <a:pt x="208" y="304"/>
                      </a:cubicBezTo>
                      <a:cubicBezTo>
                        <a:pt x="211" y="307"/>
                        <a:pt x="213" y="310"/>
                        <a:pt x="215" y="312"/>
                      </a:cubicBezTo>
                      <a:cubicBezTo>
                        <a:pt x="216" y="314"/>
                        <a:pt x="218" y="316"/>
                        <a:pt x="220" y="320"/>
                      </a:cubicBezTo>
                      <a:cubicBezTo>
                        <a:pt x="222" y="323"/>
                        <a:pt x="224" y="326"/>
                        <a:pt x="225" y="329"/>
                      </a:cubicBezTo>
                      <a:cubicBezTo>
                        <a:pt x="226" y="331"/>
                        <a:pt x="226" y="335"/>
                        <a:pt x="227" y="338"/>
                      </a:cubicBezTo>
                      <a:cubicBezTo>
                        <a:pt x="228" y="341"/>
                        <a:pt x="228" y="345"/>
                        <a:pt x="228" y="349"/>
                      </a:cubicBezTo>
                      <a:cubicBezTo>
                        <a:pt x="228" y="360"/>
                        <a:pt x="226" y="369"/>
                        <a:pt x="221" y="377"/>
                      </a:cubicBezTo>
                      <a:close/>
                      <a:moveTo>
                        <a:pt x="221" y="377"/>
                      </a:moveTo>
                      <a:cubicBezTo>
                        <a:pt x="221" y="377"/>
                        <a:pt x="221" y="377"/>
                        <a:pt x="221" y="3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0"/>
                <p:cNvSpPr>
                  <a:spLocks noEditPoints="1"/>
                </p:cNvSpPr>
                <p:nvPr/>
              </p:nvSpPr>
              <p:spPr bwMode="auto">
                <a:xfrm>
                  <a:off x="-969963" y="7847013"/>
                  <a:ext cx="630238" cy="630238"/>
                </a:xfrm>
                <a:custGeom>
                  <a:avLst/>
                  <a:gdLst>
                    <a:gd name="T0" fmla="*/ 237 w 397"/>
                    <a:gd name="T1" fmla="*/ 159 h 397"/>
                    <a:gd name="T2" fmla="*/ 237 w 397"/>
                    <a:gd name="T3" fmla="*/ 0 h 397"/>
                    <a:gd name="T4" fmla="*/ 159 w 397"/>
                    <a:gd name="T5" fmla="*/ 0 h 397"/>
                    <a:gd name="T6" fmla="*/ 159 w 397"/>
                    <a:gd name="T7" fmla="*/ 159 h 397"/>
                    <a:gd name="T8" fmla="*/ 0 w 397"/>
                    <a:gd name="T9" fmla="*/ 159 h 397"/>
                    <a:gd name="T10" fmla="*/ 0 w 397"/>
                    <a:gd name="T11" fmla="*/ 238 h 397"/>
                    <a:gd name="T12" fmla="*/ 159 w 397"/>
                    <a:gd name="T13" fmla="*/ 238 h 397"/>
                    <a:gd name="T14" fmla="*/ 159 w 397"/>
                    <a:gd name="T15" fmla="*/ 397 h 397"/>
                    <a:gd name="T16" fmla="*/ 237 w 397"/>
                    <a:gd name="T17" fmla="*/ 397 h 397"/>
                    <a:gd name="T18" fmla="*/ 237 w 397"/>
                    <a:gd name="T19" fmla="*/ 238 h 397"/>
                    <a:gd name="T20" fmla="*/ 397 w 397"/>
                    <a:gd name="T21" fmla="*/ 238 h 397"/>
                    <a:gd name="T22" fmla="*/ 397 w 397"/>
                    <a:gd name="T23" fmla="*/ 159 h 397"/>
                    <a:gd name="T24" fmla="*/ 237 w 397"/>
                    <a:gd name="T25" fmla="*/ 159 h 397"/>
                    <a:gd name="T26" fmla="*/ 237 w 397"/>
                    <a:gd name="T27" fmla="*/ 159 h 397"/>
                    <a:gd name="T28" fmla="*/ 237 w 397"/>
                    <a:gd name="T29" fmla="*/ 15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7" h="397">
                      <a:moveTo>
                        <a:pt x="237" y="159"/>
                      </a:moveTo>
                      <a:lnTo>
                        <a:pt x="237" y="0"/>
                      </a:lnTo>
                      <a:lnTo>
                        <a:pt x="159" y="0"/>
                      </a:lnTo>
                      <a:lnTo>
                        <a:pt x="159" y="159"/>
                      </a:lnTo>
                      <a:lnTo>
                        <a:pt x="0" y="159"/>
                      </a:lnTo>
                      <a:lnTo>
                        <a:pt x="0" y="238"/>
                      </a:lnTo>
                      <a:lnTo>
                        <a:pt x="159" y="238"/>
                      </a:lnTo>
                      <a:lnTo>
                        <a:pt x="159" y="397"/>
                      </a:lnTo>
                      <a:lnTo>
                        <a:pt x="237" y="397"/>
                      </a:lnTo>
                      <a:lnTo>
                        <a:pt x="237" y="238"/>
                      </a:lnTo>
                      <a:lnTo>
                        <a:pt x="397" y="238"/>
                      </a:lnTo>
                      <a:lnTo>
                        <a:pt x="397" y="159"/>
                      </a:lnTo>
                      <a:lnTo>
                        <a:pt x="237" y="159"/>
                      </a:lnTo>
                      <a:close/>
                      <a:moveTo>
                        <a:pt x="237" y="159"/>
                      </a:moveTo>
                      <a:lnTo>
                        <a:pt x="237"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1"/>
                <p:cNvSpPr>
                  <a:spLocks noEditPoints="1"/>
                </p:cNvSpPr>
                <p:nvPr/>
              </p:nvSpPr>
              <p:spPr bwMode="auto">
                <a:xfrm>
                  <a:off x="-969963" y="7847013"/>
                  <a:ext cx="630238" cy="630238"/>
                </a:xfrm>
                <a:custGeom>
                  <a:avLst/>
                  <a:gdLst>
                    <a:gd name="T0" fmla="*/ 237 w 397"/>
                    <a:gd name="T1" fmla="*/ 159 h 397"/>
                    <a:gd name="T2" fmla="*/ 237 w 397"/>
                    <a:gd name="T3" fmla="*/ 0 h 397"/>
                    <a:gd name="T4" fmla="*/ 159 w 397"/>
                    <a:gd name="T5" fmla="*/ 0 h 397"/>
                    <a:gd name="T6" fmla="*/ 159 w 397"/>
                    <a:gd name="T7" fmla="*/ 159 h 397"/>
                    <a:gd name="T8" fmla="*/ 0 w 397"/>
                    <a:gd name="T9" fmla="*/ 159 h 397"/>
                    <a:gd name="T10" fmla="*/ 0 w 397"/>
                    <a:gd name="T11" fmla="*/ 238 h 397"/>
                    <a:gd name="T12" fmla="*/ 159 w 397"/>
                    <a:gd name="T13" fmla="*/ 238 h 397"/>
                    <a:gd name="T14" fmla="*/ 159 w 397"/>
                    <a:gd name="T15" fmla="*/ 397 h 397"/>
                    <a:gd name="T16" fmla="*/ 237 w 397"/>
                    <a:gd name="T17" fmla="*/ 397 h 397"/>
                    <a:gd name="T18" fmla="*/ 237 w 397"/>
                    <a:gd name="T19" fmla="*/ 238 h 397"/>
                    <a:gd name="T20" fmla="*/ 397 w 397"/>
                    <a:gd name="T21" fmla="*/ 238 h 397"/>
                    <a:gd name="T22" fmla="*/ 397 w 397"/>
                    <a:gd name="T23" fmla="*/ 159 h 397"/>
                    <a:gd name="T24" fmla="*/ 237 w 397"/>
                    <a:gd name="T25" fmla="*/ 159 h 397"/>
                    <a:gd name="T26" fmla="*/ 237 w 397"/>
                    <a:gd name="T27" fmla="*/ 159 h 397"/>
                    <a:gd name="T28" fmla="*/ 237 w 397"/>
                    <a:gd name="T29" fmla="*/ 15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7" h="397">
                      <a:moveTo>
                        <a:pt x="237" y="159"/>
                      </a:moveTo>
                      <a:lnTo>
                        <a:pt x="237" y="0"/>
                      </a:lnTo>
                      <a:lnTo>
                        <a:pt x="159" y="0"/>
                      </a:lnTo>
                      <a:lnTo>
                        <a:pt x="159" y="159"/>
                      </a:lnTo>
                      <a:lnTo>
                        <a:pt x="0" y="159"/>
                      </a:lnTo>
                      <a:lnTo>
                        <a:pt x="0" y="238"/>
                      </a:lnTo>
                      <a:lnTo>
                        <a:pt x="159" y="238"/>
                      </a:lnTo>
                      <a:lnTo>
                        <a:pt x="159" y="397"/>
                      </a:lnTo>
                      <a:lnTo>
                        <a:pt x="237" y="397"/>
                      </a:lnTo>
                      <a:lnTo>
                        <a:pt x="237" y="238"/>
                      </a:lnTo>
                      <a:lnTo>
                        <a:pt x="397" y="238"/>
                      </a:lnTo>
                      <a:lnTo>
                        <a:pt x="397" y="159"/>
                      </a:lnTo>
                      <a:lnTo>
                        <a:pt x="237" y="159"/>
                      </a:lnTo>
                      <a:moveTo>
                        <a:pt x="237" y="159"/>
                      </a:moveTo>
                      <a:lnTo>
                        <a:pt x="237" y="15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7" name="Group 36"/>
          <p:cNvGrpSpPr/>
          <p:nvPr/>
        </p:nvGrpSpPr>
        <p:grpSpPr>
          <a:xfrm>
            <a:off x="6344099" y="8821019"/>
            <a:ext cx="1504053" cy="336822"/>
            <a:chOff x="2003910" y="8936929"/>
            <a:chExt cx="1504053" cy="336822"/>
          </a:xfrm>
        </p:grpSpPr>
        <p:grpSp>
          <p:nvGrpSpPr>
            <p:cNvPr id="38" name="Group 37"/>
            <p:cNvGrpSpPr/>
            <p:nvPr/>
          </p:nvGrpSpPr>
          <p:grpSpPr>
            <a:xfrm>
              <a:off x="2003910" y="8936929"/>
              <a:ext cx="336822" cy="336822"/>
              <a:chOff x="2003910" y="9397728"/>
              <a:chExt cx="336822" cy="336822"/>
            </a:xfrm>
          </p:grpSpPr>
          <p:sp>
            <p:nvSpPr>
              <p:cNvPr id="48" name="Rounded Rectangle 47"/>
              <p:cNvSpPr/>
              <p:nvPr/>
            </p:nvSpPr>
            <p:spPr>
              <a:xfrm>
                <a:off x="2003910" y="9397728"/>
                <a:ext cx="336822" cy="33682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5"/>
              <p:cNvSpPr>
                <a:spLocks noEditPoints="1"/>
              </p:cNvSpPr>
              <p:nvPr/>
            </p:nvSpPr>
            <p:spPr bwMode="auto">
              <a:xfrm>
                <a:off x="2119104" y="9460720"/>
                <a:ext cx="117992" cy="252276"/>
              </a:xfrm>
              <a:custGeom>
                <a:avLst/>
                <a:gdLst>
                  <a:gd name="T0" fmla="*/ 133 w 200"/>
                  <a:gd name="T1" fmla="*/ 141 h 430"/>
                  <a:gd name="T2" fmla="*/ 133 w 200"/>
                  <a:gd name="T3" fmla="*/ 104 h 430"/>
                  <a:gd name="T4" fmla="*/ 134 w 200"/>
                  <a:gd name="T5" fmla="*/ 91 h 430"/>
                  <a:gd name="T6" fmla="*/ 138 w 200"/>
                  <a:gd name="T7" fmla="*/ 82 h 430"/>
                  <a:gd name="T8" fmla="*/ 146 w 200"/>
                  <a:gd name="T9" fmla="*/ 76 h 430"/>
                  <a:gd name="T10" fmla="*/ 163 w 200"/>
                  <a:gd name="T11" fmla="*/ 74 h 430"/>
                  <a:gd name="T12" fmla="*/ 200 w 200"/>
                  <a:gd name="T13" fmla="*/ 74 h 430"/>
                  <a:gd name="T14" fmla="*/ 200 w 200"/>
                  <a:gd name="T15" fmla="*/ 0 h 430"/>
                  <a:gd name="T16" fmla="*/ 141 w 200"/>
                  <a:gd name="T17" fmla="*/ 0 h 430"/>
                  <a:gd name="T18" fmla="*/ 67 w 200"/>
                  <a:gd name="T19" fmla="*/ 24 h 430"/>
                  <a:gd name="T20" fmla="*/ 44 w 200"/>
                  <a:gd name="T21" fmla="*/ 96 h 430"/>
                  <a:gd name="T22" fmla="*/ 44 w 200"/>
                  <a:gd name="T23" fmla="*/ 141 h 430"/>
                  <a:gd name="T24" fmla="*/ 0 w 200"/>
                  <a:gd name="T25" fmla="*/ 141 h 430"/>
                  <a:gd name="T26" fmla="*/ 0 w 200"/>
                  <a:gd name="T27" fmla="*/ 215 h 430"/>
                  <a:gd name="T28" fmla="*/ 44 w 200"/>
                  <a:gd name="T29" fmla="*/ 215 h 430"/>
                  <a:gd name="T30" fmla="*/ 44 w 200"/>
                  <a:gd name="T31" fmla="*/ 430 h 430"/>
                  <a:gd name="T32" fmla="*/ 133 w 200"/>
                  <a:gd name="T33" fmla="*/ 430 h 430"/>
                  <a:gd name="T34" fmla="*/ 133 w 200"/>
                  <a:gd name="T35" fmla="*/ 215 h 430"/>
                  <a:gd name="T36" fmla="*/ 192 w 200"/>
                  <a:gd name="T37" fmla="*/ 215 h 430"/>
                  <a:gd name="T38" fmla="*/ 200 w 200"/>
                  <a:gd name="T39" fmla="*/ 141 h 430"/>
                  <a:gd name="T40" fmla="*/ 133 w 200"/>
                  <a:gd name="T41" fmla="*/ 141 h 430"/>
                  <a:gd name="T42" fmla="*/ 133 w 200"/>
                  <a:gd name="T43" fmla="*/ 141 h 430"/>
                  <a:gd name="T44" fmla="*/ 133 w 200"/>
                  <a:gd name="T45" fmla="*/ 141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430">
                    <a:moveTo>
                      <a:pt x="133" y="141"/>
                    </a:moveTo>
                    <a:cubicBezTo>
                      <a:pt x="133" y="104"/>
                      <a:pt x="133" y="104"/>
                      <a:pt x="133" y="104"/>
                    </a:cubicBezTo>
                    <a:cubicBezTo>
                      <a:pt x="133" y="98"/>
                      <a:pt x="133" y="94"/>
                      <a:pt x="134" y="91"/>
                    </a:cubicBezTo>
                    <a:cubicBezTo>
                      <a:pt x="135" y="88"/>
                      <a:pt x="136" y="85"/>
                      <a:pt x="138" y="82"/>
                    </a:cubicBezTo>
                    <a:cubicBezTo>
                      <a:pt x="139" y="79"/>
                      <a:pt x="142" y="77"/>
                      <a:pt x="146" y="76"/>
                    </a:cubicBezTo>
                    <a:cubicBezTo>
                      <a:pt x="150" y="75"/>
                      <a:pt x="156" y="74"/>
                      <a:pt x="163" y="74"/>
                    </a:cubicBezTo>
                    <a:cubicBezTo>
                      <a:pt x="200" y="74"/>
                      <a:pt x="200" y="74"/>
                      <a:pt x="200" y="74"/>
                    </a:cubicBezTo>
                    <a:cubicBezTo>
                      <a:pt x="200" y="0"/>
                      <a:pt x="200" y="0"/>
                      <a:pt x="200" y="0"/>
                    </a:cubicBezTo>
                    <a:cubicBezTo>
                      <a:pt x="141" y="0"/>
                      <a:pt x="141" y="0"/>
                      <a:pt x="141" y="0"/>
                    </a:cubicBezTo>
                    <a:cubicBezTo>
                      <a:pt x="106" y="0"/>
                      <a:pt x="82" y="8"/>
                      <a:pt x="67" y="24"/>
                    </a:cubicBezTo>
                    <a:cubicBezTo>
                      <a:pt x="52" y="41"/>
                      <a:pt x="44" y="65"/>
                      <a:pt x="44" y="96"/>
                    </a:cubicBezTo>
                    <a:cubicBezTo>
                      <a:pt x="44" y="141"/>
                      <a:pt x="44" y="141"/>
                      <a:pt x="44" y="141"/>
                    </a:cubicBezTo>
                    <a:cubicBezTo>
                      <a:pt x="0" y="141"/>
                      <a:pt x="0" y="141"/>
                      <a:pt x="0" y="141"/>
                    </a:cubicBezTo>
                    <a:cubicBezTo>
                      <a:pt x="0" y="215"/>
                      <a:pt x="0" y="215"/>
                      <a:pt x="0" y="215"/>
                    </a:cubicBezTo>
                    <a:cubicBezTo>
                      <a:pt x="44" y="215"/>
                      <a:pt x="44" y="215"/>
                      <a:pt x="44" y="215"/>
                    </a:cubicBezTo>
                    <a:cubicBezTo>
                      <a:pt x="44" y="430"/>
                      <a:pt x="44" y="430"/>
                      <a:pt x="44" y="430"/>
                    </a:cubicBezTo>
                    <a:cubicBezTo>
                      <a:pt x="133" y="430"/>
                      <a:pt x="133" y="430"/>
                      <a:pt x="133" y="430"/>
                    </a:cubicBezTo>
                    <a:cubicBezTo>
                      <a:pt x="133" y="215"/>
                      <a:pt x="133" y="215"/>
                      <a:pt x="133" y="215"/>
                    </a:cubicBezTo>
                    <a:cubicBezTo>
                      <a:pt x="192" y="215"/>
                      <a:pt x="192" y="215"/>
                      <a:pt x="192" y="215"/>
                    </a:cubicBezTo>
                    <a:cubicBezTo>
                      <a:pt x="200" y="141"/>
                      <a:pt x="200" y="141"/>
                      <a:pt x="200" y="141"/>
                    </a:cubicBezTo>
                    <a:lnTo>
                      <a:pt x="133" y="141"/>
                    </a:lnTo>
                    <a:close/>
                    <a:moveTo>
                      <a:pt x="133" y="141"/>
                    </a:moveTo>
                    <a:cubicBezTo>
                      <a:pt x="133" y="141"/>
                      <a:pt x="133" y="141"/>
                      <a:pt x="133" y="14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39" name="Group 38"/>
            <p:cNvGrpSpPr/>
            <p:nvPr/>
          </p:nvGrpSpPr>
          <p:grpSpPr>
            <a:xfrm>
              <a:off x="2584149" y="8936929"/>
              <a:ext cx="336822" cy="336822"/>
              <a:chOff x="2584149" y="9397728"/>
              <a:chExt cx="336822" cy="336822"/>
            </a:xfrm>
          </p:grpSpPr>
          <p:sp>
            <p:nvSpPr>
              <p:cNvPr id="46" name="Rounded Rectangle 45"/>
              <p:cNvSpPr/>
              <p:nvPr/>
            </p:nvSpPr>
            <p:spPr>
              <a:xfrm>
                <a:off x="2584149" y="9397728"/>
                <a:ext cx="336822" cy="33682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9"/>
              <p:cNvSpPr>
                <a:spLocks noEditPoints="1"/>
              </p:cNvSpPr>
              <p:nvPr/>
            </p:nvSpPr>
            <p:spPr bwMode="auto">
              <a:xfrm>
                <a:off x="2640818" y="9471574"/>
                <a:ext cx="232666" cy="189130"/>
              </a:xfrm>
              <a:custGeom>
                <a:avLst/>
                <a:gdLst>
                  <a:gd name="T0" fmla="*/ 411 w 411"/>
                  <a:gd name="T1" fmla="*/ 40 h 334"/>
                  <a:gd name="T2" fmla="*/ 362 w 411"/>
                  <a:gd name="T3" fmla="*/ 53 h 334"/>
                  <a:gd name="T4" fmla="*/ 399 w 411"/>
                  <a:gd name="T5" fmla="*/ 6 h 334"/>
                  <a:gd name="T6" fmla="*/ 346 w 411"/>
                  <a:gd name="T7" fmla="*/ 27 h 334"/>
                  <a:gd name="T8" fmla="*/ 284 w 411"/>
                  <a:gd name="T9" fmla="*/ 0 h 334"/>
                  <a:gd name="T10" fmla="*/ 225 w 411"/>
                  <a:gd name="T11" fmla="*/ 25 h 334"/>
                  <a:gd name="T12" fmla="*/ 200 w 411"/>
                  <a:gd name="T13" fmla="*/ 84 h 334"/>
                  <a:gd name="T14" fmla="*/ 202 w 411"/>
                  <a:gd name="T15" fmla="*/ 103 h 334"/>
                  <a:gd name="T16" fmla="*/ 105 w 411"/>
                  <a:gd name="T17" fmla="*/ 78 h 334"/>
                  <a:gd name="T18" fmla="*/ 29 w 411"/>
                  <a:gd name="T19" fmla="*/ 15 h 334"/>
                  <a:gd name="T20" fmla="*/ 17 w 411"/>
                  <a:gd name="T21" fmla="*/ 58 h 334"/>
                  <a:gd name="T22" fmla="*/ 27 w 411"/>
                  <a:gd name="T23" fmla="*/ 98 h 334"/>
                  <a:gd name="T24" fmla="*/ 55 w 411"/>
                  <a:gd name="T25" fmla="*/ 128 h 334"/>
                  <a:gd name="T26" fmla="*/ 17 w 411"/>
                  <a:gd name="T27" fmla="*/ 117 h 334"/>
                  <a:gd name="T28" fmla="*/ 17 w 411"/>
                  <a:gd name="T29" fmla="*/ 118 h 334"/>
                  <a:gd name="T30" fmla="*/ 36 w 411"/>
                  <a:gd name="T31" fmla="*/ 172 h 334"/>
                  <a:gd name="T32" fmla="*/ 84 w 411"/>
                  <a:gd name="T33" fmla="*/ 201 h 334"/>
                  <a:gd name="T34" fmla="*/ 62 w 411"/>
                  <a:gd name="T35" fmla="*/ 204 h 334"/>
                  <a:gd name="T36" fmla="*/ 46 w 411"/>
                  <a:gd name="T37" fmla="*/ 203 h 334"/>
                  <a:gd name="T38" fmla="*/ 76 w 411"/>
                  <a:gd name="T39" fmla="*/ 244 h 334"/>
                  <a:gd name="T40" fmla="*/ 125 w 411"/>
                  <a:gd name="T41" fmla="*/ 261 h 334"/>
                  <a:gd name="T42" fmla="*/ 20 w 411"/>
                  <a:gd name="T43" fmla="*/ 297 h 334"/>
                  <a:gd name="T44" fmla="*/ 0 w 411"/>
                  <a:gd name="T45" fmla="*/ 296 h 334"/>
                  <a:gd name="T46" fmla="*/ 129 w 411"/>
                  <a:gd name="T47" fmla="*/ 334 h 334"/>
                  <a:gd name="T48" fmla="*/ 214 w 411"/>
                  <a:gd name="T49" fmla="*/ 319 h 334"/>
                  <a:gd name="T50" fmla="*/ 281 w 411"/>
                  <a:gd name="T51" fmla="*/ 281 h 334"/>
                  <a:gd name="T52" fmla="*/ 329 w 411"/>
                  <a:gd name="T53" fmla="*/ 227 h 334"/>
                  <a:gd name="T54" fmla="*/ 359 w 411"/>
                  <a:gd name="T55" fmla="*/ 162 h 334"/>
                  <a:gd name="T56" fmla="*/ 369 w 411"/>
                  <a:gd name="T57" fmla="*/ 94 h 334"/>
                  <a:gd name="T58" fmla="*/ 369 w 411"/>
                  <a:gd name="T59" fmla="*/ 83 h 334"/>
                  <a:gd name="T60" fmla="*/ 411 w 411"/>
                  <a:gd name="T61" fmla="*/ 40 h 334"/>
                  <a:gd name="T62" fmla="*/ 411 w 411"/>
                  <a:gd name="T63" fmla="*/ 40 h 334"/>
                  <a:gd name="T64" fmla="*/ 411 w 411"/>
                  <a:gd name="T65" fmla="*/ 4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1" h="334">
                    <a:moveTo>
                      <a:pt x="411" y="40"/>
                    </a:moveTo>
                    <a:cubicBezTo>
                      <a:pt x="395" y="47"/>
                      <a:pt x="379" y="51"/>
                      <a:pt x="362" y="53"/>
                    </a:cubicBezTo>
                    <a:cubicBezTo>
                      <a:pt x="381" y="42"/>
                      <a:pt x="393" y="26"/>
                      <a:pt x="399" y="6"/>
                    </a:cubicBezTo>
                    <a:cubicBezTo>
                      <a:pt x="383" y="16"/>
                      <a:pt x="365" y="23"/>
                      <a:pt x="346" y="27"/>
                    </a:cubicBezTo>
                    <a:cubicBezTo>
                      <a:pt x="329" y="9"/>
                      <a:pt x="309" y="0"/>
                      <a:pt x="284" y="0"/>
                    </a:cubicBezTo>
                    <a:cubicBezTo>
                      <a:pt x="261" y="0"/>
                      <a:pt x="241" y="8"/>
                      <a:pt x="225" y="25"/>
                    </a:cubicBezTo>
                    <a:cubicBezTo>
                      <a:pt x="208" y="41"/>
                      <a:pt x="200" y="61"/>
                      <a:pt x="200" y="84"/>
                    </a:cubicBezTo>
                    <a:cubicBezTo>
                      <a:pt x="200" y="90"/>
                      <a:pt x="201" y="97"/>
                      <a:pt x="202" y="103"/>
                    </a:cubicBezTo>
                    <a:cubicBezTo>
                      <a:pt x="168" y="102"/>
                      <a:pt x="136" y="93"/>
                      <a:pt x="105" y="78"/>
                    </a:cubicBezTo>
                    <a:cubicBezTo>
                      <a:pt x="75" y="62"/>
                      <a:pt x="50" y="41"/>
                      <a:pt x="29" y="15"/>
                    </a:cubicBezTo>
                    <a:cubicBezTo>
                      <a:pt x="21" y="28"/>
                      <a:pt x="17" y="43"/>
                      <a:pt x="17" y="58"/>
                    </a:cubicBezTo>
                    <a:cubicBezTo>
                      <a:pt x="17" y="72"/>
                      <a:pt x="21" y="86"/>
                      <a:pt x="27" y="98"/>
                    </a:cubicBezTo>
                    <a:cubicBezTo>
                      <a:pt x="34" y="110"/>
                      <a:pt x="43" y="120"/>
                      <a:pt x="55" y="128"/>
                    </a:cubicBezTo>
                    <a:cubicBezTo>
                      <a:pt x="41" y="127"/>
                      <a:pt x="29" y="124"/>
                      <a:pt x="17" y="117"/>
                    </a:cubicBezTo>
                    <a:cubicBezTo>
                      <a:pt x="17" y="118"/>
                      <a:pt x="17" y="118"/>
                      <a:pt x="17" y="118"/>
                    </a:cubicBezTo>
                    <a:cubicBezTo>
                      <a:pt x="17" y="139"/>
                      <a:pt x="23" y="157"/>
                      <a:pt x="36" y="172"/>
                    </a:cubicBezTo>
                    <a:cubicBezTo>
                      <a:pt x="49" y="187"/>
                      <a:pt x="65" y="197"/>
                      <a:pt x="84" y="201"/>
                    </a:cubicBezTo>
                    <a:cubicBezTo>
                      <a:pt x="77" y="203"/>
                      <a:pt x="70" y="204"/>
                      <a:pt x="62" y="204"/>
                    </a:cubicBezTo>
                    <a:cubicBezTo>
                      <a:pt x="57" y="204"/>
                      <a:pt x="52" y="203"/>
                      <a:pt x="46" y="203"/>
                    </a:cubicBezTo>
                    <a:cubicBezTo>
                      <a:pt x="52" y="219"/>
                      <a:pt x="61" y="233"/>
                      <a:pt x="76" y="244"/>
                    </a:cubicBezTo>
                    <a:cubicBezTo>
                      <a:pt x="90" y="255"/>
                      <a:pt x="107" y="261"/>
                      <a:pt x="125" y="261"/>
                    </a:cubicBezTo>
                    <a:cubicBezTo>
                      <a:pt x="94" y="285"/>
                      <a:pt x="59" y="297"/>
                      <a:pt x="20" y="297"/>
                    </a:cubicBezTo>
                    <a:cubicBezTo>
                      <a:pt x="13" y="297"/>
                      <a:pt x="6" y="297"/>
                      <a:pt x="0" y="296"/>
                    </a:cubicBezTo>
                    <a:cubicBezTo>
                      <a:pt x="39" y="321"/>
                      <a:pt x="82" y="334"/>
                      <a:pt x="129" y="334"/>
                    </a:cubicBezTo>
                    <a:cubicBezTo>
                      <a:pt x="159" y="334"/>
                      <a:pt x="187" y="329"/>
                      <a:pt x="214" y="319"/>
                    </a:cubicBezTo>
                    <a:cubicBezTo>
                      <a:pt x="240" y="310"/>
                      <a:pt x="262" y="297"/>
                      <a:pt x="281" y="281"/>
                    </a:cubicBezTo>
                    <a:cubicBezTo>
                      <a:pt x="299" y="266"/>
                      <a:pt x="315" y="247"/>
                      <a:pt x="329" y="227"/>
                    </a:cubicBezTo>
                    <a:cubicBezTo>
                      <a:pt x="342" y="206"/>
                      <a:pt x="352" y="184"/>
                      <a:pt x="359" y="162"/>
                    </a:cubicBezTo>
                    <a:cubicBezTo>
                      <a:pt x="366" y="139"/>
                      <a:pt x="369" y="117"/>
                      <a:pt x="369" y="94"/>
                    </a:cubicBezTo>
                    <a:cubicBezTo>
                      <a:pt x="369" y="89"/>
                      <a:pt x="369" y="86"/>
                      <a:pt x="369" y="83"/>
                    </a:cubicBezTo>
                    <a:cubicBezTo>
                      <a:pt x="385" y="71"/>
                      <a:pt x="399" y="57"/>
                      <a:pt x="411" y="40"/>
                    </a:cubicBezTo>
                    <a:close/>
                    <a:moveTo>
                      <a:pt x="411" y="40"/>
                    </a:moveTo>
                    <a:cubicBezTo>
                      <a:pt x="411" y="40"/>
                      <a:pt x="411" y="40"/>
                      <a:pt x="411" y="4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0" name="Group 39"/>
            <p:cNvGrpSpPr/>
            <p:nvPr/>
          </p:nvGrpSpPr>
          <p:grpSpPr>
            <a:xfrm>
              <a:off x="3171141" y="8936929"/>
              <a:ext cx="336822" cy="336822"/>
              <a:chOff x="3171141" y="9397728"/>
              <a:chExt cx="336822" cy="336822"/>
            </a:xfrm>
          </p:grpSpPr>
          <p:sp>
            <p:nvSpPr>
              <p:cNvPr id="41" name="Rounded Rectangle 40"/>
              <p:cNvSpPr/>
              <p:nvPr/>
            </p:nvSpPr>
            <p:spPr>
              <a:xfrm>
                <a:off x="3171141" y="9397728"/>
                <a:ext cx="336822" cy="33682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3238618" y="9463052"/>
                <a:ext cx="226344" cy="226344"/>
                <a:chOff x="-1978025" y="7847013"/>
                <a:chExt cx="1638300" cy="1638300"/>
              </a:xfrm>
              <a:solidFill>
                <a:schemeClr val="bg1"/>
              </a:solidFill>
            </p:grpSpPr>
            <p:sp>
              <p:nvSpPr>
                <p:cNvPr id="43" name="Freeform 19"/>
                <p:cNvSpPr>
                  <a:spLocks noEditPoints="1"/>
                </p:cNvSpPr>
                <p:nvPr/>
              </p:nvSpPr>
              <p:spPr bwMode="auto">
                <a:xfrm>
                  <a:off x="-1978025" y="7847013"/>
                  <a:ext cx="1044575" cy="1638300"/>
                </a:xfrm>
                <a:custGeom>
                  <a:avLst/>
                  <a:gdLst>
                    <a:gd name="T0" fmla="*/ 234 w 277"/>
                    <a:gd name="T1" fmla="*/ 259 h 434"/>
                    <a:gd name="T2" fmla="*/ 202 w 277"/>
                    <a:gd name="T3" fmla="*/ 232 h 434"/>
                    <a:gd name="T4" fmla="*/ 187 w 277"/>
                    <a:gd name="T5" fmla="*/ 206 h 434"/>
                    <a:gd name="T6" fmla="*/ 208 w 277"/>
                    <a:gd name="T7" fmla="*/ 173 h 434"/>
                    <a:gd name="T8" fmla="*/ 239 w 277"/>
                    <a:gd name="T9" fmla="*/ 132 h 434"/>
                    <a:gd name="T10" fmla="*/ 235 w 277"/>
                    <a:gd name="T11" fmla="*/ 53 h 434"/>
                    <a:gd name="T12" fmla="*/ 242 w 277"/>
                    <a:gd name="T13" fmla="*/ 21 h 434"/>
                    <a:gd name="T14" fmla="*/ 163 w 277"/>
                    <a:gd name="T15" fmla="*/ 0 h 434"/>
                    <a:gd name="T16" fmla="*/ 53 w 277"/>
                    <a:gd name="T17" fmla="*/ 42 h 434"/>
                    <a:gd name="T18" fmla="*/ 56 w 277"/>
                    <a:gd name="T19" fmla="*/ 172 h 434"/>
                    <a:gd name="T20" fmla="*/ 141 w 277"/>
                    <a:gd name="T21" fmla="*/ 196 h 434"/>
                    <a:gd name="T22" fmla="*/ 137 w 277"/>
                    <a:gd name="T23" fmla="*/ 207 h 434"/>
                    <a:gd name="T24" fmla="*/ 135 w 277"/>
                    <a:gd name="T25" fmla="*/ 218 h 434"/>
                    <a:gd name="T26" fmla="*/ 113 w 277"/>
                    <a:gd name="T27" fmla="*/ 261 h 434"/>
                    <a:gd name="T28" fmla="*/ 35 w 277"/>
                    <a:gd name="T29" fmla="*/ 288 h 434"/>
                    <a:gd name="T30" fmla="*/ 0 w 277"/>
                    <a:gd name="T31" fmla="*/ 352 h 434"/>
                    <a:gd name="T32" fmla="*/ 28 w 277"/>
                    <a:gd name="T33" fmla="*/ 407 h 434"/>
                    <a:gd name="T34" fmla="*/ 88 w 277"/>
                    <a:gd name="T35" fmla="*/ 431 h 434"/>
                    <a:gd name="T36" fmla="*/ 229 w 277"/>
                    <a:gd name="T37" fmla="*/ 400 h 434"/>
                    <a:gd name="T38" fmla="*/ 261 w 277"/>
                    <a:gd name="T39" fmla="*/ 298 h 434"/>
                    <a:gd name="T40" fmla="*/ 149 w 277"/>
                    <a:gd name="T41" fmla="*/ 181 h 434"/>
                    <a:gd name="T42" fmla="*/ 104 w 277"/>
                    <a:gd name="T43" fmla="*/ 157 h 434"/>
                    <a:gd name="T44" fmla="*/ 80 w 277"/>
                    <a:gd name="T45" fmla="*/ 106 h 434"/>
                    <a:gd name="T46" fmla="*/ 90 w 277"/>
                    <a:gd name="T47" fmla="*/ 37 h 434"/>
                    <a:gd name="T48" fmla="*/ 159 w 277"/>
                    <a:gd name="T49" fmla="*/ 29 h 434"/>
                    <a:gd name="T50" fmla="*/ 193 w 277"/>
                    <a:gd name="T51" fmla="*/ 91 h 434"/>
                    <a:gd name="T52" fmla="*/ 186 w 277"/>
                    <a:gd name="T53" fmla="*/ 166 h 434"/>
                    <a:gd name="T54" fmla="*/ 221 w 277"/>
                    <a:gd name="T55" fmla="*/ 377 h 434"/>
                    <a:gd name="T56" fmla="*/ 176 w 277"/>
                    <a:gd name="T57" fmla="*/ 407 h 434"/>
                    <a:gd name="T58" fmla="*/ 113 w 277"/>
                    <a:gd name="T59" fmla="*/ 406 h 434"/>
                    <a:gd name="T60" fmla="*/ 57 w 277"/>
                    <a:gd name="T61" fmla="*/ 372 h 434"/>
                    <a:gd name="T62" fmla="*/ 55 w 277"/>
                    <a:gd name="T63" fmla="*/ 313 h 434"/>
                    <a:gd name="T64" fmla="*/ 99 w 277"/>
                    <a:gd name="T65" fmla="*/ 281 h 434"/>
                    <a:gd name="T66" fmla="*/ 155 w 277"/>
                    <a:gd name="T67" fmla="*/ 273 h 434"/>
                    <a:gd name="T68" fmla="*/ 176 w 277"/>
                    <a:gd name="T69" fmla="*/ 279 h 434"/>
                    <a:gd name="T70" fmla="*/ 192 w 277"/>
                    <a:gd name="T71" fmla="*/ 291 h 434"/>
                    <a:gd name="T72" fmla="*/ 208 w 277"/>
                    <a:gd name="T73" fmla="*/ 304 h 434"/>
                    <a:gd name="T74" fmla="*/ 220 w 277"/>
                    <a:gd name="T75" fmla="*/ 320 h 434"/>
                    <a:gd name="T76" fmla="*/ 227 w 277"/>
                    <a:gd name="T77" fmla="*/ 338 h 434"/>
                    <a:gd name="T78" fmla="*/ 221 w 277"/>
                    <a:gd name="T79" fmla="*/ 377 h 434"/>
                    <a:gd name="T80" fmla="*/ 221 w 277"/>
                    <a:gd name="T81" fmla="*/ 377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 h="434">
                      <a:moveTo>
                        <a:pt x="250" y="276"/>
                      </a:moveTo>
                      <a:cubicBezTo>
                        <a:pt x="245" y="270"/>
                        <a:pt x="240" y="264"/>
                        <a:pt x="234" y="259"/>
                      </a:cubicBezTo>
                      <a:cubicBezTo>
                        <a:pt x="229" y="254"/>
                        <a:pt x="223" y="249"/>
                        <a:pt x="218" y="245"/>
                      </a:cubicBezTo>
                      <a:cubicBezTo>
                        <a:pt x="212" y="240"/>
                        <a:pt x="207" y="236"/>
                        <a:pt x="202" y="232"/>
                      </a:cubicBezTo>
                      <a:cubicBezTo>
                        <a:pt x="198" y="228"/>
                        <a:pt x="194" y="224"/>
                        <a:pt x="191" y="220"/>
                      </a:cubicBezTo>
                      <a:cubicBezTo>
                        <a:pt x="188" y="215"/>
                        <a:pt x="187" y="211"/>
                        <a:pt x="187" y="206"/>
                      </a:cubicBezTo>
                      <a:cubicBezTo>
                        <a:pt x="187" y="200"/>
                        <a:pt x="189" y="194"/>
                        <a:pt x="193" y="189"/>
                      </a:cubicBezTo>
                      <a:cubicBezTo>
                        <a:pt x="197" y="183"/>
                        <a:pt x="202" y="178"/>
                        <a:pt x="208" y="173"/>
                      </a:cubicBezTo>
                      <a:cubicBezTo>
                        <a:pt x="213" y="168"/>
                        <a:pt x="219" y="162"/>
                        <a:pt x="225" y="156"/>
                      </a:cubicBezTo>
                      <a:cubicBezTo>
                        <a:pt x="230" y="150"/>
                        <a:pt x="235" y="142"/>
                        <a:pt x="239" y="132"/>
                      </a:cubicBezTo>
                      <a:cubicBezTo>
                        <a:pt x="243" y="122"/>
                        <a:pt x="245" y="110"/>
                        <a:pt x="245" y="98"/>
                      </a:cubicBezTo>
                      <a:cubicBezTo>
                        <a:pt x="245" y="82"/>
                        <a:pt x="242" y="68"/>
                        <a:pt x="235" y="53"/>
                      </a:cubicBezTo>
                      <a:cubicBezTo>
                        <a:pt x="228" y="39"/>
                        <a:pt x="219" y="28"/>
                        <a:pt x="206" y="21"/>
                      </a:cubicBezTo>
                      <a:cubicBezTo>
                        <a:pt x="242" y="21"/>
                        <a:pt x="242" y="21"/>
                        <a:pt x="242" y="21"/>
                      </a:cubicBezTo>
                      <a:cubicBezTo>
                        <a:pt x="277" y="0"/>
                        <a:pt x="277" y="0"/>
                        <a:pt x="277" y="0"/>
                      </a:cubicBezTo>
                      <a:cubicBezTo>
                        <a:pt x="163" y="0"/>
                        <a:pt x="163" y="0"/>
                        <a:pt x="163" y="0"/>
                      </a:cubicBezTo>
                      <a:cubicBezTo>
                        <a:pt x="147" y="0"/>
                        <a:pt x="131" y="2"/>
                        <a:pt x="114" y="5"/>
                      </a:cubicBezTo>
                      <a:cubicBezTo>
                        <a:pt x="90" y="11"/>
                        <a:pt x="70" y="23"/>
                        <a:pt x="53" y="42"/>
                      </a:cubicBezTo>
                      <a:cubicBezTo>
                        <a:pt x="37" y="61"/>
                        <a:pt x="28" y="83"/>
                        <a:pt x="28" y="107"/>
                      </a:cubicBezTo>
                      <a:cubicBezTo>
                        <a:pt x="28" y="133"/>
                        <a:pt x="38" y="155"/>
                        <a:pt x="56" y="172"/>
                      </a:cubicBezTo>
                      <a:cubicBezTo>
                        <a:pt x="75" y="189"/>
                        <a:pt x="97" y="197"/>
                        <a:pt x="123" y="197"/>
                      </a:cubicBezTo>
                      <a:cubicBezTo>
                        <a:pt x="128" y="197"/>
                        <a:pt x="134" y="197"/>
                        <a:pt x="141" y="196"/>
                      </a:cubicBezTo>
                      <a:cubicBezTo>
                        <a:pt x="141" y="197"/>
                        <a:pt x="140" y="199"/>
                        <a:pt x="139" y="201"/>
                      </a:cubicBezTo>
                      <a:cubicBezTo>
                        <a:pt x="138" y="204"/>
                        <a:pt x="138" y="206"/>
                        <a:pt x="137" y="207"/>
                      </a:cubicBezTo>
                      <a:cubicBezTo>
                        <a:pt x="137" y="208"/>
                        <a:pt x="136" y="210"/>
                        <a:pt x="136" y="212"/>
                      </a:cubicBezTo>
                      <a:cubicBezTo>
                        <a:pt x="135" y="214"/>
                        <a:pt x="135" y="216"/>
                        <a:pt x="135" y="218"/>
                      </a:cubicBezTo>
                      <a:cubicBezTo>
                        <a:pt x="135" y="230"/>
                        <a:pt x="141" y="243"/>
                        <a:pt x="152" y="257"/>
                      </a:cubicBezTo>
                      <a:cubicBezTo>
                        <a:pt x="139" y="257"/>
                        <a:pt x="126" y="259"/>
                        <a:pt x="113" y="261"/>
                      </a:cubicBezTo>
                      <a:cubicBezTo>
                        <a:pt x="100" y="263"/>
                        <a:pt x="87" y="266"/>
                        <a:pt x="72" y="270"/>
                      </a:cubicBezTo>
                      <a:cubicBezTo>
                        <a:pt x="58" y="274"/>
                        <a:pt x="46" y="280"/>
                        <a:pt x="35" y="288"/>
                      </a:cubicBezTo>
                      <a:cubicBezTo>
                        <a:pt x="24" y="297"/>
                        <a:pt x="15" y="306"/>
                        <a:pt x="10" y="317"/>
                      </a:cubicBezTo>
                      <a:cubicBezTo>
                        <a:pt x="3" y="330"/>
                        <a:pt x="0" y="342"/>
                        <a:pt x="0" y="352"/>
                      </a:cubicBezTo>
                      <a:cubicBezTo>
                        <a:pt x="0" y="364"/>
                        <a:pt x="3" y="375"/>
                        <a:pt x="8" y="384"/>
                      </a:cubicBezTo>
                      <a:cubicBezTo>
                        <a:pt x="13" y="394"/>
                        <a:pt x="20" y="401"/>
                        <a:pt x="28" y="407"/>
                      </a:cubicBezTo>
                      <a:cubicBezTo>
                        <a:pt x="36" y="413"/>
                        <a:pt x="46" y="418"/>
                        <a:pt x="56" y="422"/>
                      </a:cubicBezTo>
                      <a:cubicBezTo>
                        <a:pt x="67" y="427"/>
                        <a:pt x="77" y="429"/>
                        <a:pt x="88" y="431"/>
                      </a:cubicBezTo>
                      <a:cubicBezTo>
                        <a:pt x="99" y="433"/>
                        <a:pt x="109" y="434"/>
                        <a:pt x="119" y="434"/>
                      </a:cubicBezTo>
                      <a:cubicBezTo>
                        <a:pt x="166" y="434"/>
                        <a:pt x="202" y="422"/>
                        <a:pt x="229" y="400"/>
                      </a:cubicBezTo>
                      <a:cubicBezTo>
                        <a:pt x="253" y="378"/>
                        <a:pt x="265" y="354"/>
                        <a:pt x="265" y="326"/>
                      </a:cubicBezTo>
                      <a:cubicBezTo>
                        <a:pt x="265" y="316"/>
                        <a:pt x="264" y="307"/>
                        <a:pt x="261" y="298"/>
                      </a:cubicBezTo>
                      <a:cubicBezTo>
                        <a:pt x="258" y="290"/>
                        <a:pt x="254" y="282"/>
                        <a:pt x="250" y="276"/>
                      </a:cubicBezTo>
                      <a:close/>
                      <a:moveTo>
                        <a:pt x="149" y="181"/>
                      </a:moveTo>
                      <a:cubicBezTo>
                        <a:pt x="140" y="181"/>
                        <a:pt x="132" y="179"/>
                        <a:pt x="124" y="175"/>
                      </a:cubicBezTo>
                      <a:cubicBezTo>
                        <a:pt x="116" y="170"/>
                        <a:pt x="109" y="164"/>
                        <a:pt x="104" y="157"/>
                      </a:cubicBezTo>
                      <a:cubicBezTo>
                        <a:pt x="98" y="150"/>
                        <a:pt x="93" y="142"/>
                        <a:pt x="89" y="133"/>
                      </a:cubicBezTo>
                      <a:cubicBezTo>
                        <a:pt x="85" y="124"/>
                        <a:pt x="82" y="115"/>
                        <a:pt x="80" y="106"/>
                      </a:cubicBezTo>
                      <a:cubicBezTo>
                        <a:pt x="78" y="97"/>
                        <a:pt x="77" y="88"/>
                        <a:pt x="77" y="80"/>
                      </a:cubicBezTo>
                      <a:cubicBezTo>
                        <a:pt x="77" y="63"/>
                        <a:pt x="81" y="49"/>
                        <a:pt x="90" y="37"/>
                      </a:cubicBezTo>
                      <a:cubicBezTo>
                        <a:pt x="99" y="25"/>
                        <a:pt x="111" y="19"/>
                        <a:pt x="127" y="19"/>
                      </a:cubicBezTo>
                      <a:cubicBezTo>
                        <a:pt x="139" y="19"/>
                        <a:pt x="149" y="22"/>
                        <a:pt x="159" y="29"/>
                      </a:cubicBezTo>
                      <a:cubicBezTo>
                        <a:pt x="168" y="37"/>
                        <a:pt x="175" y="46"/>
                        <a:pt x="181" y="57"/>
                      </a:cubicBezTo>
                      <a:cubicBezTo>
                        <a:pt x="186" y="68"/>
                        <a:pt x="190" y="79"/>
                        <a:pt x="193" y="91"/>
                      </a:cubicBezTo>
                      <a:cubicBezTo>
                        <a:pt x="196" y="102"/>
                        <a:pt x="197" y="113"/>
                        <a:pt x="197" y="124"/>
                      </a:cubicBezTo>
                      <a:cubicBezTo>
                        <a:pt x="197" y="141"/>
                        <a:pt x="193" y="155"/>
                        <a:pt x="186" y="166"/>
                      </a:cubicBezTo>
                      <a:cubicBezTo>
                        <a:pt x="178" y="176"/>
                        <a:pt x="166" y="181"/>
                        <a:pt x="149" y="181"/>
                      </a:cubicBezTo>
                      <a:close/>
                      <a:moveTo>
                        <a:pt x="221" y="377"/>
                      </a:moveTo>
                      <a:cubicBezTo>
                        <a:pt x="216" y="385"/>
                        <a:pt x="210" y="392"/>
                        <a:pt x="202" y="396"/>
                      </a:cubicBezTo>
                      <a:cubicBezTo>
                        <a:pt x="194" y="401"/>
                        <a:pt x="185" y="404"/>
                        <a:pt x="176" y="407"/>
                      </a:cubicBezTo>
                      <a:cubicBezTo>
                        <a:pt x="166" y="409"/>
                        <a:pt x="157" y="410"/>
                        <a:pt x="146" y="410"/>
                      </a:cubicBezTo>
                      <a:cubicBezTo>
                        <a:pt x="135" y="410"/>
                        <a:pt x="124" y="409"/>
                        <a:pt x="113" y="406"/>
                      </a:cubicBezTo>
                      <a:cubicBezTo>
                        <a:pt x="102" y="403"/>
                        <a:pt x="92" y="399"/>
                        <a:pt x="82" y="394"/>
                      </a:cubicBezTo>
                      <a:cubicBezTo>
                        <a:pt x="72" y="389"/>
                        <a:pt x="64" y="381"/>
                        <a:pt x="57" y="372"/>
                      </a:cubicBezTo>
                      <a:cubicBezTo>
                        <a:pt x="51" y="363"/>
                        <a:pt x="48" y="352"/>
                        <a:pt x="48" y="340"/>
                      </a:cubicBezTo>
                      <a:cubicBezTo>
                        <a:pt x="48" y="330"/>
                        <a:pt x="51" y="321"/>
                        <a:pt x="55" y="313"/>
                      </a:cubicBezTo>
                      <a:cubicBezTo>
                        <a:pt x="60" y="304"/>
                        <a:pt x="66" y="298"/>
                        <a:pt x="73" y="293"/>
                      </a:cubicBezTo>
                      <a:cubicBezTo>
                        <a:pt x="81" y="288"/>
                        <a:pt x="89" y="284"/>
                        <a:pt x="99" y="281"/>
                      </a:cubicBezTo>
                      <a:cubicBezTo>
                        <a:pt x="109" y="278"/>
                        <a:pt x="118" y="276"/>
                        <a:pt x="127" y="275"/>
                      </a:cubicBezTo>
                      <a:cubicBezTo>
                        <a:pt x="136" y="273"/>
                        <a:pt x="145" y="273"/>
                        <a:pt x="155" y="273"/>
                      </a:cubicBezTo>
                      <a:cubicBezTo>
                        <a:pt x="160" y="273"/>
                        <a:pt x="165" y="273"/>
                        <a:pt x="168" y="273"/>
                      </a:cubicBezTo>
                      <a:cubicBezTo>
                        <a:pt x="169" y="274"/>
                        <a:pt x="171" y="276"/>
                        <a:pt x="176" y="279"/>
                      </a:cubicBezTo>
                      <a:cubicBezTo>
                        <a:pt x="180" y="282"/>
                        <a:pt x="183" y="284"/>
                        <a:pt x="184" y="285"/>
                      </a:cubicBezTo>
                      <a:cubicBezTo>
                        <a:pt x="186" y="286"/>
                        <a:pt x="188" y="288"/>
                        <a:pt x="192" y="291"/>
                      </a:cubicBezTo>
                      <a:cubicBezTo>
                        <a:pt x="196" y="294"/>
                        <a:pt x="199" y="296"/>
                        <a:pt x="201" y="297"/>
                      </a:cubicBezTo>
                      <a:cubicBezTo>
                        <a:pt x="202" y="299"/>
                        <a:pt x="205" y="301"/>
                        <a:pt x="208" y="304"/>
                      </a:cubicBezTo>
                      <a:cubicBezTo>
                        <a:pt x="211" y="307"/>
                        <a:pt x="213" y="310"/>
                        <a:pt x="215" y="312"/>
                      </a:cubicBezTo>
                      <a:cubicBezTo>
                        <a:pt x="216" y="314"/>
                        <a:pt x="218" y="316"/>
                        <a:pt x="220" y="320"/>
                      </a:cubicBezTo>
                      <a:cubicBezTo>
                        <a:pt x="222" y="323"/>
                        <a:pt x="224" y="326"/>
                        <a:pt x="225" y="329"/>
                      </a:cubicBezTo>
                      <a:cubicBezTo>
                        <a:pt x="226" y="331"/>
                        <a:pt x="226" y="335"/>
                        <a:pt x="227" y="338"/>
                      </a:cubicBezTo>
                      <a:cubicBezTo>
                        <a:pt x="228" y="341"/>
                        <a:pt x="228" y="345"/>
                        <a:pt x="228" y="349"/>
                      </a:cubicBezTo>
                      <a:cubicBezTo>
                        <a:pt x="228" y="360"/>
                        <a:pt x="226" y="369"/>
                        <a:pt x="221" y="377"/>
                      </a:cubicBezTo>
                      <a:close/>
                      <a:moveTo>
                        <a:pt x="221" y="377"/>
                      </a:moveTo>
                      <a:cubicBezTo>
                        <a:pt x="221" y="377"/>
                        <a:pt x="221" y="377"/>
                        <a:pt x="221" y="3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0"/>
                <p:cNvSpPr>
                  <a:spLocks noEditPoints="1"/>
                </p:cNvSpPr>
                <p:nvPr/>
              </p:nvSpPr>
              <p:spPr bwMode="auto">
                <a:xfrm>
                  <a:off x="-969963" y="7847013"/>
                  <a:ext cx="630238" cy="630238"/>
                </a:xfrm>
                <a:custGeom>
                  <a:avLst/>
                  <a:gdLst>
                    <a:gd name="T0" fmla="*/ 237 w 397"/>
                    <a:gd name="T1" fmla="*/ 159 h 397"/>
                    <a:gd name="T2" fmla="*/ 237 w 397"/>
                    <a:gd name="T3" fmla="*/ 0 h 397"/>
                    <a:gd name="T4" fmla="*/ 159 w 397"/>
                    <a:gd name="T5" fmla="*/ 0 h 397"/>
                    <a:gd name="T6" fmla="*/ 159 w 397"/>
                    <a:gd name="T7" fmla="*/ 159 h 397"/>
                    <a:gd name="T8" fmla="*/ 0 w 397"/>
                    <a:gd name="T9" fmla="*/ 159 h 397"/>
                    <a:gd name="T10" fmla="*/ 0 w 397"/>
                    <a:gd name="T11" fmla="*/ 238 h 397"/>
                    <a:gd name="T12" fmla="*/ 159 w 397"/>
                    <a:gd name="T13" fmla="*/ 238 h 397"/>
                    <a:gd name="T14" fmla="*/ 159 w 397"/>
                    <a:gd name="T15" fmla="*/ 397 h 397"/>
                    <a:gd name="T16" fmla="*/ 237 w 397"/>
                    <a:gd name="T17" fmla="*/ 397 h 397"/>
                    <a:gd name="T18" fmla="*/ 237 w 397"/>
                    <a:gd name="T19" fmla="*/ 238 h 397"/>
                    <a:gd name="T20" fmla="*/ 397 w 397"/>
                    <a:gd name="T21" fmla="*/ 238 h 397"/>
                    <a:gd name="T22" fmla="*/ 397 w 397"/>
                    <a:gd name="T23" fmla="*/ 159 h 397"/>
                    <a:gd name="T24" fmla="*/ 237 w 397"/>
                    <a:gd name="T25" fmla="*/ 159 h 397"/>
                    <a:gd name="T26" fmla="*/ 237 w 397"/>
                    <a:gd name="T27" fmla="*/ 159 h 397"/>
                    <a:gd name="T28" fmla="*/ 237 w 397"/>
                    <a:gd name="T29" fmla="*/ 15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7" h="397">
                      <a:moveTo>
                        <a:pt x="237" y="159"/>
                      </a:moveTo>
                      <a:lnTo>
                        <a:pt x="237" y="0"/>
                      </a:lnTo>
                      <a:lnTo>
                        <a:pt x="159" y="0"/>
                      </a:lnTo>
                      <a:lnTo>
                        <a:pt x="159" y="159"/>
                      </a:lnTo>
                      <a:lnTo>
                        <a:pt x="0" y="159"/>
                      </a:lnTo>
                      <a:lnTo>
                        <a:pt x="0" y="238"/>
                      </a:lnTo>
                      <a:lnTo>
                        <a:pt x="159" y="238"/>
                      </a:lnTo>
                      <a:lnTo>
                        <a:pt x="159" y="397"/>
                      </a:lnTo>
                      <a:lnTo>
                        <a:pt x="237" y="397"/>
                      </a:lnTo>
                      <a:lnTo>
                        <a:pt x="237" y="238"/>
                      </a:lnTo>
                      <a:lnTo>
                        <a:pt x="397" y="238"/>
                      </a:lnTo>
                      <a:lnTo>
                        <a:pt x="397" y="159"/>
                      </a:lnTo>
                      <a:lnTo>
                        <a:pt x="237" y="159"/>
                      </a:lnTo>
                      <a:close/>
                      <a:moveTo>
                        <a:pt x="237" y="159"/>
                      </a:moveTo>
                      <a:lnTo>
                        <a:pt x="237"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1"/>
                <p:cNvSpPr>
                  <a:spLocks noEditPoints="1"/>
                </p:cNvSpPr>
                <p:nvPr/>
              </p:nvSpPr>
              <p:spPr bwMode="auto">
                <a:xfrm>
                  <a:off x="-969963" y="7847013"/>
                  <a:ext cx="630238" cy="630238"/>
                </a:xfrm>
                <a:custGeom>
                  <a:avLst/>
                  <a:gdLst>
                    <a:gd name="T0" fmla="*/ 237 w 397"/>
                    <a:gd name="T1" fmla="*/ 159 h 397"/>
                    <a:gd name="T2" fmla="*/ 237 w 397"/>
                    <a:gd name="T3" fmla="*/ 0 h 397"/>
                    <a:gd name="T4" fmla="*/ 159 w 397"/>
                    <a:gd name="T5" fmla="*/ 0 h 397"/>
                    <a:gd name="T6" fmla="*/ 159 w 397"/>
                    <a:gd name="T7" fmla="*/ 159 h 397"/>
                    <a:gd name="T8" fmla="*/ 0 w 397"/>
                    <a:gd name="T9" fmla="*/ 159 h 397"/>
                    <a:gd name="T10" fmla="*/ 0 w 397"/>
                    <a:gd name="T11" fmla="*/ 238 h 397"/>
                    <a:gd name="T12" fmla="*/ 159 w 397"/>
                    <a:gd name="T13" fmla="*/ 238 h 397"/>
                    <a:gd name="T14" fmla="*/ 159 w 397"/>
                    <a:gd name="T15" fmla="*/ 397 h 397"/>
                    <a:gd name="T16" fmla="*/ 237 w 397"/>
                    <a:gd name="T17" fmla="*/ 397 h 397"/>
                    <a:gd name="T18" fmla="*/ 237 w 397"/>
                    <a:gd name="T19" fmla="*/ 238 h 397"/>
                    <a:gd name="T20" fmla="*/ 397 w 397"/>
                    <a:gd name="T21" fmla="*/ 238 h 397"/>
                    <a:gd name="T22" fmla="*/ 397 w 397"/>
                    <a:gd name="T23" fmla="*/ 159 h 397"/>
                    <a:gd name="T24" fmla="*/ 237 w 397"/>
                    <a:gd name="T25" fmla="*/ 159 h 397"/>
                    <a:gd name="T26" fmla="*/ 237 w 397"/>
                    <a:gd name="T27" fmla="*/ 159 h 397"/>
                    <a:gd name="T28" fmla="*/ 237 w 397"/>
                    <a:gd name="T29" fmla="*/ 15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7" h="397">
                      <a:moveTo>
                        <a:pt x="237" y="159"/>
                      </a:moveTo>
                      <a:lnTo>
                        <a:pt x="237" y="0"/>
                      </a:lnTo>
                      <a:lnTo>
                        <a:pt x="159" y="0"/>
                      </a:lnTo>
                      <a:lnTo>
                        <a:pt x="159" y="159"/>
                      </a:lnTo>
                      <a:lnTo>
                        <a:pt x="0" y="159"/>
                      </a:lnTo>
                      <a:lnTo>
                        <a:pt x="0" y="238"/>
                      </a:lnTo>
                      <a:lnTo>
                        <a:pt x="159" y="238"/>
                      </a:lnTo>
                      <a:lnTo>
                        <a:pt x="159" y="397"/>
                      </a:lnTo>
                      <a:lnTo>
                        <a:pt x="237" y="397"/>
                      </a:lnTo>
                      <a:lnTo>
                        <a:pt x="237" y="238"/>
                      </a:lnTo>
                      <a:lnTo>
                        <a:pt x="397" y="238"/>
                      </a:lnTo>
                      <a:lnTo>
                        <a:pt x="397" y="159"/>
                      </a:lnTo>
                      <a:lnTo>
                        <a:pt x="237" y="159"/>
                      </a:lnTo>
                      <a:moveTo>
                        <a:pt x="237" y="159"/>
                      </a:moveTo>
                      <a:lnTo>
                        <a:pt x="237" y="15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50" name="Group 49"/>
          <p:cNvGrpSpPr/>
          <p:nvPr/>
        </p:nvGrpSpPr>
        <p:grpSpPr>
          <a:xfrm>
            <a:off x="10477949" y="8839278"/>
            <a:ext cx="1504053" cy="336822"/>
            <a:chOff x="2003910" y="8936929"/>
            <a:chExt cx="1504053" cy="336822"/>
          </a:xfrm>
        </p:grpSpPr>
        <p:grpSp>
          <p:nvGrpSpPr>
            <p:cNvPr id="51" name="Group 50"/>
            <p:cNvGrpSpPr/>
            <p:nvPr/>
          </p:nvGrpSpPr>
          <p:grpSpPr>
            <a:xfrm>
              <a:off x="2003910" y="8936929"/>
              <a:ext cx="336822" cy="336822"/>
              <a:chOff x="2003910" y="9397728"/>
              <a:chExt cx="336822" cy="336822"/>
            </a:xfrm>
          </p:grpSpPr>
          <p:sp>
            <p:nvSpPr>
              <p:cNvPr id="61" name="Rounded Rectangle 60"/>
              <p:cNvSpPr/>
              <p:nvPr/>
            </p:nvSpPr>
            <p:spPr>
              <a:xfrm>
                <a:off x="2003910" y="9397728"/>
                <a:ext cx="336822" cy="33682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5"/>
              <p:cNvSpPr>
                <a:spLocks noEditPoints="1"/>
              </p:cNvSpPr>
              <p:nvPr/>
            </p:nvSpPr>
            <p:spPr bwMode="auto">
              <a:xfrm>
                <a:off x="2119104" y="9460720"/>
                <a:ext cx="117992" cy="252276"/>
              </a:xfrm>
              <a:custGeom>
                <a:avLst/>
                <a:gdLst>
                  <a:gd name="T0" fmla="*/ 133 w 200"/>
                  <a:gd name="T1" fmla="*/ 141 h 430"/>
                  <a:gd name="T2" fmla="*/ 133 w 200"/>
                  <a:gd name="T3" fmla="*/ 104 h 430"/>
                  <a:gd name="T4" fmla="*/ 134 w 200"/>
                  <a:gd name="T5" fmla="*/ 91 h 430"/>
                  <a:gd name="T6" fmla="*/ 138 w 200"/>
                  <a:gd name="T7" fmla="*/ 82 h 430"/>
                  <a:gd name="T8" fmla="*/ 146 w 200"/>
                  <a:gd name="T9" fmla="*/ 76 h 430"/>
                  <a:gd name="T10" fmla="*/ 163 w 200"/>
                  <a:gd name="T11" fmla="*/ 74 h 430"/>
                  <a:gd name="T12" fmla="*/ 200 w 200"/>
                  <a:gd name="T13" fmla="*/ 74 h 430"/>
                  <a:gd name="T14" fmla="*/ 200 w 200"/>
                  <a:gd name="T15" fmla="*/ 0 h 430"/>
                  <a:gd name="T16" fmla="*/ 141 w 200"/>
                  <a:gd name="T17" fmla="*/ 0 h 430"/>
                  <a:gd name="T18" fmla="*/ 67 w 200"/>
                  <a:gd name="T19" fmla="*/ 24 h 430"/>
                  <a:gd name="T20" fmla="*/ 44 w 200"/>
                  <a:gd name="T21" fmla="*/ 96 h 430"/>
                  <a:gd name="T22" fmla="*/ 44 w 200"/>
                  <a:gd name="T23" fmla="*/ 141 h 430"/>
                  <a:gd name="T24" fmla="*/ 0 w 200"/>
                  <a:gd name="T25" fmla="*/ 141 h 430"/>
                  <a:gd name="T26" fmla="*/ 0 w 200"/>
                  <a:gd name="T27" fmla="*/ 215 h 430"/>
                  <a:gd name="T28" fmla="*/ 44 w 200"/>
                  <a:gd name="T29" fmla="*/ 215 h 430"/>
                  <a:gd name="T30" fmla="*/ 44 w 200"/>
                  <a:gd name="T31" fmla="*/ 430 h 430"/>
                  <a:gd name="T32" fmla="*/ 133 w 200"/>
                  <a:gd name="T33" fmla="*/ 430 h 430"/>
                  <a:gd name="T34" fmla="*/ 133 w 200"/>
                  <a:gd name="T35" fmla="*/ 215 h 430"/>
                  <a:gd name="T36" fmla="*/ 192 w 200"/>
                  <a:gd name="T37" fmla="*/ 215 h 430"/>
                  <a:gd name="T38" fmla="*/ 200 w 200"/>
                  <a:gd name="T39" fmla="*/ 141 h 430"/>
                  <a:gd name="T40" fmla="*/ 133 w 200"/>
                  <a:gd name="T41" fmla="*/ 141 h 430"/>
                  <a:gd name="T42" fmla="*/ 133 w 200"/>
                  <a:gd name="T43" fmla="*/ 141 h 430"/>
                  <a:gd name="T44" fmla="*/ 133 w 200"/>
                  <a:gd name="T45" fmla="*/ 141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430">
                    <a:moveTo>
                      <a:pt x="133" y="141"/>
                    </a:moveTo>
                    <a:cubicBezTo>
                      <a:pt x="133" y="104"/>
                      <a:pt x="133" y="104"/>
                      <a:pt x="133" y="104"/>
                    </a:cubicBezTo>
                    <a:cubicBezTo>
                      <a:pt x="133" y="98"/>
                      <a:pt x="133" y="94"/>
                      <a:pt x="134" y="91"/>
                    </a:cubicBezTo>
                    <a:cubicBezTo>
                      <a:pt x="135" y="88"/>
                      <a:pt x="136" y="85"/>
                      <a:pt x="138" y="82"/>
                    </a:cubicBezTo>
                    <a:cubicBezTo>
                      <a:pt x="139" y="79"/>
                      <a:pt x="142" y="77"/>
                      <a:pt x="146" y="76"/>
                    </a:cubicBezTo>
                    <a:cubicBezTo>
                      <a:pt x="150" y="75"/>
                      <a:pt x="156" y="74"/>
                      <a:pt x="163" y="74"/>
                    </a:cubicBezTo>
                    <a:cubicBezTo>
                      <a:pt x="200" y="74"/>
                      <a:pt x="200" y="74"/>
                      <a:pt x="200" y="74"/>
                    </a:cubicBezTo>
                    <a:cubicBezTo>
                      <a:pt x="200" y="0"/>
                      <a:pt x="200" y="0"/>
                      <a:pt x="200" y="0"/>
                    </a:cubicBezTo>
                    <a:cubicBezTo>
                      <a:pt x="141" y="0"/>
                      <a:pt x="141" y="0"/>
                      <a:pt x="141" y="0"/>
                    </a:cubicBezTo>
                    <a:cubicBezTo>
                      <a:pt x="106" y="0"/>
                      <a:pt x="82" y="8"/>
                      <a:pt x="67" y="24"/>
                    </a:cubicBezTo>
                    <a:cubicBezTo>
                      <a:pt x="52" y="41"/>
                      <a:pt x="44" y="65"/>
                      <a:pt x="44" y="96"/>
                    </a:cubicBezTo>
                    <a:cubicBezTo>
                      <a:pt x="44" y="141"/>
                      <a:pt x="44" y="141"/>
                      <a:pt x="44" y="141"/>
                    </a:cubicBezTo>
                    <a:cubicBezTo>
                      <a:pt x="0" y="141"/>
                      <a:pt x="0" y="141"/>
                      <a:pt x="0" y="141"/>
                    </a:cubicBezTo>
                    <a:cubicBezTo>
                      <a:pt x="0" y="215"/>
                      <a:pt x="0" y="215"/>
                      <a:pt x="0" y="215"/>
                    </a:cubicBezTo>
                    <a:cubicBezTo>
                      <a:pt x="44" y="215"/>
                      <a:pt x="44" y="215"/>
                      <a:pt x="44" y="215"/>
                    </a:cubicBezTo>
                    <a:cubicBezTo>
                      <a:pt x="44" y="430"/>
                      <a:pt x="44" y="430"/>
                      <a:pt x="44" y="430"/>
                    </a:cubicBezTo>
                    <a:cubicBezTo>
                      <a:pt x="133" y="430"/>
                      <a:pt x="133" y="430"/>
                      <a:pt x="133" y="430"/>
                    </a:cubicBezTo>
                    <a:cubicBezTo>
                      <a:pt x="133" y="215"/>
                      <a:pt x="133" y="215"/>
                      <a:pt x="133" y="215"/>
                    </a:cubicBezTo>
                    <a:cubicBezTo>
                      <a:pt x="192" y="215"/>
                      <a:pt x="192" y="215"/>
                      <a:pt x="192" y="215"/>
                    </a:cubicBezTo>
                    <a:cubicBezTo>
                      <a:pt x="200" y="141"/>
                      <a:pt x="200" y="141"/>
                      <a:pt x="200" y="141"/>
                    </a:cubicBezTo>
                    <a:lnTo>
                      <a:pt x="133" y="141"/>
                    </a:lnTo>
                    <a:close/>
                    <a:moveTo>
                      <a:pt x="133" y="141"/>
                    </a:moveTo>
                    <a:cubicBezTo>
                      <a:pt x="133" y="141"/>
                      <a:pt x="133" y="141"/>
                      <a:pt x="133" y="14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52" name="Group 51"/>
            <p:cNvGrpSpPr/>
            <p:nvPr/>
          </p:nvGrpSpPr>
          <p:grpSpPr>
            <a:xfrm>
              <a:off x="2584149" y="8936929"/>
              <a:ext cx="336822" cy="336822"/>
              <a:chOff x="2584149" y="9397728"/>
              <a:chExt cx="336822" cy="336822"/>
            </a:xfrm>
          </p:grpSpPr>
          <p:sp>
            <p:nvSpPr>
              <p:cNvPr id="59" name="Rounded Rectangle 58"/>
              <p:cNvSpPr/>
              <p:nvPr/>
            </p:nvSpPr>
            <p:spPr>
              <a:xfrm>
                <a:off x="2584149" y="9397728"/>
                <a:ext cx="336822" cy="33682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9"/>
              <p:cNvSpPr>
                <a:spLocks noEditPoints="1"/>
              </p:cNvSpPr>
              <p:nvPr/>
            </p:nvSpPr>
            <p:spPr bwMode="auto">
              <a:xfrm>
                <a:off x="2640818" y="9471574"/>
                <a:ext cx="232666" cy="189130"/>
              </a:xfrm>
              <a:custGeom>
                <a:avLst/>
                <a:gdLst>
                  <a:gd name="T0" fmla="*/ 411 w 411"/>
                  <a:gd name="T1" fmla="*/ 40 h 334"/>
                  <a:gd name="T2" fmla="*/ 362 w 411"/>
                  <a:gd name="T3" fmla="*/ 53 h 334"/>
                  <a:gd name="T4" fmla="*/ 399 w 411"/>
                  <a:gd name="T5" fmla="*/ 6 h 334"/>
                  <a:gd name="T6" fmla="*/ 346 w 411"/>
                  <a:gd name="T7" fmla="*/ 27 h 334"/>
                  <a:gd name="T8" fmla="*/ 284 w 411"/>
                  <a:gd name="T9" fmla="*/ 0 h 334"/>
                  <a:gd name="T10" fmla="*/ 225 w 411"/>
                  <a:gd name="T11" fmla="*/ 25 h 334"/>
                  <a:gd name="T12" fmla="*/ 200 w 411"/>
                  <a:gd name="T13" fmla="*/ 84 h 334"/>
                  <a:gd name="T14" fmla="*/ 202 w 411"/>
                  <a:gd name="T15" fmla="*/ 103 h 334"/>
                  <a:gd name="T16" fmla="*/ 105 w 411"/>
                  <a:gd name="T17" fmla="*/ 78 h 334"/>
                  <a:gd name="T18" fmla="*/ 29 w 411"/>
                  <a:gd name="T19" fmla="*/ 15 h 334"/>
                  <a:gd name="T20" fmla="*/ 17 w 411"/>
                  <a:gd name="T21" fmla="*/ 58 h 334"/>
                  <a:gd name="T22" fmla="*/ 27 w 411"/>
                  <a:gd name="T23" fmla="*/ 98 h 334"/>
                  <a:gd name="T24" fmla="*/ 55 w 411"/>
                  <a:gd name="T25" fmla="*/ 128 h 334"/>
                  <a:gd name="T26" fmla="*/ 17 w 411"/>
                  <a:gd name="T27" fmla="*/ 117 h 334"/>
                  <a:gd name="T28" fmla="*/ 17 w 411"/>
                  <a:gd name="T29" fmla="*/ 118 h 334"/>
                  <a:gd name="T30" fmla="*/ 36 w 411"/>
                  <a:gd name="T31" fmla="*/ 172 h 334"/>
                  <a:gd name="T32" fmla="*/ 84 w 411"/>
                  <a:gd name="T33" fmla="*/ 201 h 334"/>
                  <a:gd name="T34" fmla="*/ 62 w 411"/>
                  <a:gd name="T35" fmla="*/ 204 h 334"/>
                  <a:gd name="T36" fmla="*/ 46 w 411"/>
                  <a:gd name="T37" fmla="*/ 203 h 334"/>
                  <a:gd name="T38" fmla="*/ 76 w 411"/>
                  <a:gd name="T39" fmla="*/ 244 h 334"/>
                  <a:gd name="T40" fmla="*/ 125 w 411"/>
                  <a:gd name="T41" fmla="*/ 261 h 334"/>
                  <a:gd name="T42" fmla="*/ 20 w 411"/>
                  <a:gd name="T43" fmla="*/ 297 h 334"/>
                  <a:gd name="T44" fmla="*/ 0 w 411"/>
                  <a:gd name="T45" fmla="*/ 296 h 334"/>
                  <a:gd name="T46" fmla="*/ 129 w 411"/>
                  <a:gd name="T47" fmla="*/ 334 h 334"/>
                  <a:gd name="T48" fmla="*/ 214 w 411"/>
                  <a:gd name="T49" fmla="*/ 319 h 334"/>
                  <a:gd name="T50" fmla="*/ 281 w 411"/>
                  <a:gd name="T51" fmla="*/ 281 h 334"/>
                  <a:gd name="T52" fmla="*/ 329 w 411"/>
                  <a:gd name="T53" fmla="*/ 227 h 334"/>
                  <a:gd name="T54" fmla="*/ 359 w 411"/>
                  <a:gd name="T55" fmla="*/ 162 h 334"/>
                  <a:gd name="T56" fmla="*/ 369 w 411"/>
                  <a:gd name="T57" fmla="*/ 94 h 334"/>
                  <a:gd name="T58" fmla="*/ 369 w 411"/>
                  <a:gd name="T59" fmla="*/ 83 h 334"/>
                  <a:gd name="T60" fmla="*/ 411 w 411"/>
                  <a:gd name="T61" fmla="*/ 40 h 334"/>
                  <a:gd name="T62" fmla="*/ 411 w 411"/>
                  <a:gd name="T63" fmla="*/ 40 h 334"/>
                  <a:gd name="T64" fmla="*/ 411 w 411"/>
                  <a:gd name="T65" fmla="*/ 4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1" h="334">
                    <a:moveTo>
                      <a:pt x="411" y="40"/>
                    </a:moveTo>
                    <a:cubicBezTo>
                      <a:pt x="395" y="47"/>
                      <a:pt x="379" y="51"/>
                      <a:pt x="362" y="53"/>
                    </a:cubicBezTo>
                    <a:cubicBezTo>
                      <a:pt x="381" y="42"/>
                      <a:pt x="393" y="26"/>
                      <a:pt x="399" y="6"/>
                    </a:cubicBezTo>
                    <a:cubicBezTo>
                      <a:pt x="383" y="16"/>
                      <a:pt x="365" y="23"/>
                      <a:pt x="346" y="27"/>
                    </a:cubicBezTo>
                    <a:cubicBezTo>
                      <a:pt x="329" y="9"/>
                      <a:pt x="309" y="0"/>
                      <a:pt x="284" y="0"/>
                    </a:cubicBezTo>
                    <a:cubicBezTo>
                      <a:pt x="261" y="0"/>
                      <a:pt x="241" y="8"/>
                      <a:pt x="225" y="25"/>
                    </a:cubicBezTo>
                    <a:cubicBezTo>
                      <a:pt x="208" y="41"/>
                      <a:pt x="200" y="61"/>
                      <a:pt x="200" y="84"/>
                    </a:cubicBezTo>
                    <a:cubicBezTo>
                      <a:pt x="200" y="90"/>
                      <a:pt x="201" y="97"/>
                      <a:pt x="202" y="103"/>
                    </a:cubicBezTo>
                    <a:cubicBezTo>
                      <a:pt x="168" y="102"/>
                      <a:pt x="136" y="93"/>
                      <a:pt x="105" y="78"/>
                    </a:cubicBezTo>
                    <a:cubicBezTo>
                      <a:pt x="75" y="62"/>
                      <a:pt x="50" y="41"/>
                      <a:pt x="29" y="15"/>
                    </a:cubicBezTo>
                    <a:cubicBezTo>
                      <a:pt x="21" y="28"/>
                      <a:pt x="17" y="43"/>
                      <a:pt x="17" y="58"/>
                    </a:cubicBezTo>
                    <a:cubicBezTo>
                      <a:pt x="17" y="72"/>
                      <a:pt x="21" y="86"/>
                      <a:pt x="27" y="98"/>
                    </a:cubicBezTo>
                    <a:cubicBezTo>
                      <a:pt x="34" y="110"/>
                      <a:pt x="43" y="120"/>
                      <a:pt x="55" y="128"/>
                    </a:cubicBezTo>
                    <a:cubicBezTo>
                      <a:pt x="41" y="127"/>
                      <a:pt x="29" y="124"/>
                      <a:pt x="17" y="117"/>
                    </a:cubicBezTo>
                    <a:cubicBezTo>
                      <a:pt x="17" y="118"/>
                      <a:pt x="17" y="118"/>
                      <a:pt x="17" y="118"/>
                    </a:cubicBezTo>
                    <a:cubicBezTo>
                      <a:pt x="17" y="139"/>
                      <a:pt x="23" y="157"/>
                      <a:pt x="36" y="172"/>
                    </a:cubicBezTo>
                    <a:cubicBezTo>
                      <a:pt x="49" y="187"/>
                      <a:pt x="65" y="197"/>
                      <a:pt x="84" y="201"/>
                    </a:cubicBezTo>
                    <a:cubicBezTo>
                      <a:pt x="77" y="203"/>
                      <a:pt x="70" y="204"/>
                      <a:pt x="62" y="204"/>
                    </a:cubicBezTo>
                    <a:cubicBezTo>
                      <a:pt x="57" y="204"/>
                      <a:pt x="52" y="203"/>
                      <a:pt x="46" y="203"/>
                    </a:cubicBezTo>
                    <a:cubicBezTo>
                      <a:pt x="52" y="219"/>
                      <a:pt x="61" y="233"/>
                      <a:pt x="76" y="244"/>
                    </a:cubicBezTo>
                    <a:cubicBezTo>
                      <a:pt x="90" y="255"/>
                      <a:pt x="107" y="261"/>
                      <a:pt x="125" y="261"/>
                    </a:cubicBezTo>
                    <a:cubicBezTo>
                      <a:pt x="94" y="285"/>
                      <a:pt x="59" y="297"/>
                      <a:pt x="20" y="297"/>
                    </a:cubicBezTo>
                    <a:cubicBezTo>
                      <a:pt x="13" y="297"/>
                      <a:pt x="6" y="297"/>
                      <a:pt x="0" y="296"/>
                    </a:cubicBezTo>
                    <a:cubicBezTo>
                      <a:pt x="39" y="321"/>
                      <a:pt x="82" y="334"/>
                      <a:pt x="129" y="334"/>
                    </a:cubicBezTo>
                    <a:cubicBezTo>
                      <a:pt x="159" y="334"/>
                      <a:pt x="187" y="329"/>
                      <a:pt x="214" y="319"/>
                    </a:cubicBezTo>
                    <a:cubicBezTo>
                      <a:pt x="240" y="310"/>
                      <a:pt x="262" y="297"/>
                      <a:pt x="281" y="281"/>
                    </a:cubicBezTo>
                    <a:cubicBezTo>
                      <a:pt x="299" y="266"/>
                      <a:pt x="315" y="247"/>
                      <a:pt x="329" y="227"/>
                    </a:cubicBezTo>
                    <a:cubicBezTo>
                      <a:pt x="342" y="206"/>
                      <a:pt x="352" y="184"/>
                      <a:pt x="359" y="162"/>
                    </a:cubicBezTo>
                    <a:cubicBezTo>
                      <a:pt x="366" y="139"/>
                      <a:pt x="369" y="117"/>
                      <a:pt x="369" y="94"/>
                    </a:cubicBezTo>
                    <a:cubicBezTo>
                      <a:pt x="369" y="89"/>
                      <a:pt x="369" y="86"/>
                      <a:pt x="369" y="83"/>
                    </a:cubicBezTo>
                    <a:cubicBezTo>
                      <a:pt x="385" y="71"/>
                      <a:pt x="399" y="57"/>
                      <a:pt x="411" y="40"/>
                    </a:cubicBezTo>
                    <a:close/>
                    <a:moveTo>
                      <a:pt x="411" y="40"/>
                    </a:moveTo>
                    <a:cubicBezTo>
                      <a:pt x="411" y="40"/>
                      <a:pt x="411" y="40"/>
                      <a:pt x="411" y="4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3" name="Group 52"/>
            <p:cNvGrpSpPr/>
            <p:nvPr/>
          </p:nvGrpSpPr>
          <p:grpSpPr>
            <a:xfrm>
              <a:off x="3171141" y="8936929"/>
              <a:ext cx="336822" cy="336822"/>
              <a:chOff x="3171141" y="9397728"/>
              <a:chExt cx="336822" cy="336822"/>
            </a:xfrm>
          </p:grpSpPr>
          <p:sp>
            <p:nvSpPr>
              <p:cNvPr id="54" name="Rounded Rectangle 53"/>
              <p:cNvSpPr/>
              <p:nvPr/>
            </p:nvSpPr>
            <p:spPr>
              <a:xfrm>
                <a:off x="3171141" y="9397728"/>
                <a:ext cx="336822" cy="33682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3238618" y="9463052"/>
                <a:ext cx="226344" cy="226344"/>
                <a:chOff x="-1978025" y="7847013"/>
                <a:chExt cx="1638300" cy="1638300"/>
              </a:xfrm>
              <a:solidFill>
                <a:schemeClr val="bg1"/>
              </a:solidFill>
            </p:grpSpPr>
            <p:sp>
              <p:nvSpPr>
                <p:cNvPr id="56" name="Freeform 19"/>
                <p:cNvSpPr>
                  <a:spLocks noEditPoints="1"/>
                </p:cNvSpPr>
                <p:nvPr/>
              </p:nvSpPr>
              <p:spPr bwMode="auto">
                <a:xfrm>
                  <a:off x="-1978025" y="7847013"/>
                  <a:ext cx="1044575" cy="1638300"/>
                </a:xfrm>
                <a:custGeom>
                  <a:avLst/>
                  <a:gdLst>
                    <a:gd name="T0" fmla="*/ 234 w 277"/>
                    <a:gd name="T1" fmla="*/ 259 h 434"/>
                    <a:gd name="T2" fmla="*/ 202 w 277"/>
                    <a:gd name="T3" fmla="*/ 232 h 434"/>
                    <a:gd name="T4" fmla="*/ 187 w 277"/>
                    <a:gd name="T5" fmla="*/ 206 h 434"/>
                    <a:gd name="T6" fmla="*/ 208 w 277"/>
                    <a:gd name="T7" fmla="*/ 173 h 434"/>
                    <a:gd name="T8" fmla="*/ 239 w 277"/>
                    <a:gd name="T9" fmla="*/ 132 h 434"/>
                    <a:gd name="T10" fmla="*/ 235 w 277"/>
                    <a:gd name="T11" fmla="*/ 53 h 434"/>
                    <a:gd name="T12" fmla="*/ 242 w 277"/>
                    <a:gd name="T13" fmla="*/ 21 h 434"/>
                    <a:gd name="T14" fmla="*/ 163 w 277"/>
                    <a:gd name="T15" fmla="*/ 0 h 434"/>
                    <a:gd name="T16" fmla="*/ 53 w 277"/>
                    <a:gd name="T17" fmla="*/ 42 h 434"/>
                    <a:gd name="T18" fmla="*/ 56 w 277"/>
                    <a:gd name="T19" fmla="*/ 172 h 434"/>
                    <a:gd name="T20" fmla="*/ 141 w 277"/>
                    <a:gd name="T21" fmla="*/ 196 h 434"/>
                    <a:gd name="T22" fmla="*/ 137 w 277"/>
                    <a:gd name="T23" fmla="*/ 207 h 434"/>
                    <a:gd name="T24" fmla="*/ 135 w 277"/>
                    <a:gd name="T25" fmla="*/ 218 h 434"/>
                    <a:gd name="T26" fmla="*/ 113 w 277"/>
                    <a:gd name="T27" fmla="*/ 261 h 434"/>
                    <a:gd name="T28" fmla="*/ 35 w 277"/>
                    <a:gd name="T29" fmla="*/ 288 h 434"/>
                    <a:gd name="T30" fmla="*/ 0 w 277"/>
                    <a:gd name="T31" fmla="*/ 352 h 434"/>
                    <a:gd name="T32" fmla="*/ 28 w 277"/>
                    <a:gd name="T33" fmla="*/ 407 h 434"/>
                    <a:gd name="T34" fmla="*/ 88 w 277"/>
                    <a:gd name="T35" fmla="*/ 431 h 434"/>
                    <a:gd name="T36" fmla="*/ 229 w 277"/>
                    <a:gd name="T37" fmla="*/ 400 h 434"/>
                    <a:gd name="T38" fmla="*/ 261 w 277"/>
                    <a:gd name="T39" fmla="*/ 298 h 434"/>
                    <a:gd name="T40" fmla="*/ 149 w 277"/>
                    <a:gd name="T41" fmla="*/ 181 h 434"/>
                    <a:gd name="T42" fmla="*/ 104 w 277"/>
                    <a:gd name="T43" fmla="*/ 157 h 434"/>
                    <a:gd name="T44" fmla="*/ 80 w 277"/>
                    <a:gd name="T45" fmla="*/ 106 h 434"/>
                    <a:gd name="T46" fmla="*/ 90 w 277"/>
                    <a:gd name="T47" fmla="*/ 37 h 434"/>
                    <a:gd name="T48" fmla="*/ 159 w 277"/>
                    <a:gd name="T49" fmla="*/ 29 h 434"/>
                    <a:gd name="T50" fmla="*/ 193 w 277"/>
                    <a:gd name="T51" fmla="*/ 91 h 434"/>
                    <a:gd name="T52" fmla="*/ 186 w 277"/>
                    <a:gd name="T53" fmla="*/ 166 h 434"/>
                    <a:gd name="T54" fmla="*/ 221 w 277"/>
                    <a:gd name="T55" fmla="*/ 377 h 434"/>
                    <a:gd name="T56" fmla="*/ 176 w 277"/>
                    <a:gd name="T57" fmla="*/ 407 h 434"/>
                    <a:gd name="T58" fmla="*/ 113 w 277"/>
                    <a:gd name="T59" fmla="*/ 406 h 434"/>
                    <a:gd name="T60" fmla="*/ 57 w 277"/>
                    <a:gd name="T61" fmla="*/ 372 h 434"/>
                    <a:gd name="T62" fmla="*/ 55 w 277"/>
                    <a:gd name="T63" fmla="*/ 313 h 434"/>
                    <a:gd name="T64" fmla="*/ 99 w 277"/>
                    <a:gd name="T65" fmla="*/ 281 h 434"/>
                    <a:gd name="T66" fmla="*/ 155 w 277"/>
                    <a:gd name="T67" fmla="*/ 273 h 434"/>
                    <a:gd name="T68" fmla="*/ 176 w 277"/>
                    <a:gd name="T69" fmla="*/ 279 h 434"/>
                    <a:gd name="T70" fmla="*/ 192 w 277"/>
                    <a:gd name="T71" fmla="*/ 291 h 434"/>
                    <a:gd name="T72" fmla="*/ 208 w 277"/>
                    <a:gd name="T73" fmla="*/ 304 h 434"/>
                    <a:gd name="T74" fmla="*/ 220 w 277"/>
                    <a:gd name="T75" fmla="*/ 320 h 434"/>
                    <a:gd name="T76" fmla="*/ 227 w 277"/>
                    <a:gd name="T77" fmla="*/ 338 h 434"/>
                    <a:gd name="T78" fmla="*/ 221 w 277"/>
                    <a:gd name="T79" fmla="*/ 377 h 434"/>
                    <a:gd name="T80" fmla="*/ 221 w 277"/>
                    <a:gd name="T81" fmla="*/ 377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 h="434">
                      <a:moveTo>
                        <a:pt x="250" y="276"/>
                      </a:moveTo>
                      <a:cubicBezTo>
                        <a:pt x="245" y="270"/>
                        <a:pt x="240" y="264"/>
                        <a:pt x="234" y="259"/>
                      </a:cubicBezTo>
                      <a:cubicBezTo>
                        <a:pt x="229" y="254"/>
                        <a:pt x="223" y="249"/>
                        <a:pt x="218" y="245"/>
                      </a:cubicBezTo>
                      <a:cubicBezTo>
                        <a:pt x="212" y="240"/>
                        <a:pt x="207" y="236"/>
                        <a:pt x="202" y="232"/>
                      </a:cubicBezTo>
                      <a:cubicBezTo>
                        <a:pt x="198" y="228"/>
                        <a:pt x="194" y="224"/>
                        <a:pt x="191" y="220"/>
                      </a:cubicBezTo>
                      <a:cubicBezTo>
                        <a:pt x="188" y="215"/>
                        <a:pt x="187" y="211"/>
                        <a:pt x="187" y="206"/>
                      </a:cubicBezTo>
                      <a:cubicBezTo>
                        <a:pt x="187" y="200"/>
                        <a:pt x="189" y="194"/>
                        <a:pt x="193" y="189"/>
                      </a:cubicBezTo>
                      <a:cubicBezTo>
                        <a:pt x="197" y="183"/>
                        <a:pt x="202" y="178"/>
                        <a:pt x="208" y="173"/>
                      </a:cubicBezTo>
                      <a:cubicBezTo>
                        <a:pt x="213" y="168"/>
                        <a:pt x="219" y="162"/>
                        <a:pt x="225" y="156"/>
                      </a:cubicBezTo>
                      <a:cubicBezTo>
                        <a:pt x="230" y="150"/>
                        <a:pt x="235" y="142"/>
                        <a:pt x="239" y="132"/>
                      </a:cubicBezTo>
                      <a:cubicBezTo>
                        <a:pt x="243" y="122"/>
                        <a:pt x="245" y="110"/>
                        <a:pt x="245" y="98"/>
                      </a:cubicBezTo>
                      <a:cubicBezTo>
                        <a:pt x="245" y="82"/>
                        <a:pt x="242" y="68"/>
                        <a:pt x="235" y="53"/>
                      </a:cubicBezTo>
                      <a:cubicBezTo>
                        <a:pt x="228" y="39"/>
                        <a:pt x="219" y="28"/>
                        <a:pt x="206" y="21"/>
                      </a:cubicBezTo>
                      <a:cubicBezTo>
                        <a:pt x="242" y="21"/>
                        <a:pt x="242" y="21"/>
                        <a:pt x="242" y="21"/>
                      </a:cubicBezTo>
                      <a:cubicBezTo>
                        <a:pt x="277" y="0"/>
                        <a:pt x="277" y="0"/>
                        <a:pt x="277" y="0"/>
                      </a:cubicBezTo>
                      <a:cubicBezTo>
                        <a:pt x="163" y="0"/>
                        <a:pt x="163" y="0"/>
                        <a:pt x="163" y="0"/>
                      </a:cubicBezTo>
                      <a:cubicBezTo>
                        <a:pt x="147" y="0"/>
                        <a:pt x="131" y="2"/>
                        <a:pt x="114" y="5"/>
                      </a:cubicBezTo>
                      <a:cubicBezTo>
                        <a:pt x="90" y="11"/>
                        <a:pt x="70" y="23"/>
                        <a:pt x="53" y="42"/>
                      </a:cubicBezTo>
                      <a:cubicBezTo>
                        <a:pt x="37" y="61"/>
                        <a:pt x="28" y="83"/>
                        <a:pt x="28" y="107"/>
                      </a:cubicBezTo>
                      <a:cubicBezTo>
                        <a:pt x="28" y="133"/>
                        <a:pt x="38" y="155"/>
                        <a:pt x="56" y="172"/>
                      </a:cubicBezTo>
                      <a:cubicBezTo>
                        <a:pt x="75" y="189"/>
                        <a:pt x="97" y="197"/>
                        <a:pt x="123" y="197"/>
                      </a:cubicBezTo>
                      <a:cubicBezTo>
                        <a:pt x="128" y="197"/>
                        <a:pt x="134" y="197"/>
                        <a:pt x="141" y="196"/>
                      </a:cubicBezTo>
                      <a:cubicBezTo>
                        <a:pt x="141" y="197"/>
                        <a:pt x="140" y="199"/>
                        <a:pt x="139" y="201"/>
                      </a:cubicBezTo>
                      <a:cubicBezTo>
                        <a:pt x="138" y="204"/>
                        <a:pt x="138" y="206"/>
                        <a:pt x="137" y="207"/>
                      </a:cubicBezTo>
                      <a:cubicBezTo>
                        <a:pt x="137" y="208"/>
                        <a:pt x="136" y="210"/>
                        <a:pt x="136" y="212"/>
                      </a:cubicBezTo>
                      <a:cubicBezTo>
                        <a:pt x="135" y="214"/>
                        <a:pt x="135" y="216"/>
                        <a:pt x="135" y="218"/>
                      </a:cubicBezTo>
                      <a:cubicBezTo>
                        <a:pt x="135" y="230"/>
                        <a:pt x="141" y="243"/>
                        <a:pt x="152" y="257"/>
                      </a:cubicBezTo>
                      <a:cubicBezTo>
                        <a:pt x="139" y="257"/>
                        <a:pt x="126" y="259"/>
                        <a:pt x="113" y="261"/>
                      </a:cubicBezTo>
                      <a:cubicBezTo>
                        <a:pt x="100" y="263"/>
                        <a:pt x="87" y="266"/>
                        <a:pt x="72" y="270"/>
                      </a:cubicBezTo>
                      <a:cubicBezTo>
                        <a:pt x="58" y="274"/>
                        <a:pt x="46" y="280"/>
                        <a:pt x="35" y="288"/>
                      </a:cubicBezTo>
                      <a:cubicBezTo>
                        <a:pt x="24" y="297"/>
                        <a:pt x="15" y="306"/>
                        <a:pt x="10" y="317"/>
                      </a:cubicBezTo>
                      <a:cubicBezTo>
                        <a:pt x="3" y="330"/>
                        <a:pt x="0" y="342"/>
                        <a:pt x="0" y="352"/>
                      </a:cubicBezTo>
                      <a:cubicBezTo>
                        <a:pt x="0" y="364"/>
                        <a:pt x="3" y="375"/>
                        <a:pt x="8" y="384"/>
                      </a:cubicBezTo>
                      <a:cubicBezTo>
                        <a:pt x="13" y="394"/>
                        <a:pt x="20" y="401"/>
                        <a:pt x="28" y="407"/>
                      </a:cubicBezTo>
                      <a:cubicBezTo>
                        <a:pt x="36" y="413"/>
                        <a:pt x="46" y="418"/>
                        <a:pt x="56" y="422"/>
                      </a:cubicBezTo>
                      <a:cubicBezTo>
                        <a:pt x="67" y="427"/>
                        <a:pt x="77" y="429"/>
                        <a:pt x="88" y="431"/>
                      </a:cubicBezTo>
                      <a:cubicBezTo>
                        <a:pt x="99" y="433"/>
                        <a:pt x="109" y="434"/>
                        <a:pt x="119" y="434"/>
                      </a:cubicBezTo>
                      <a:cubicBezTo>
                        <a:pt x="166" y="434"/>
                        <a:pt x="202" y="422"/>
                        <a:pt x="229" y="400"/>
                      </a:cubicBezTo>
                      <a:cubicBezTo>
                        <a:pt x="253" y="378"/>
                        <a:pt x="265" y="354"/>
                        <a:pt x="265" y="326"/>
                      </a:cubicBezTo>
                      <a:cubicBezTo>
                        <a:pt x="265" y="316"/>
                        <a:pt x="264" y="307"/>
                        <a:pt x="261" y="298"/>
                      </a:cubicBezTo>
                      <a:cubicBezTo>
                        <a:pt x="258" y="290"/>
                        <a:pt x="254" y="282"/>
                        <a:pt x="250" y="276"/>
                      </a:cubicBezTo>
                      <a:close/>
                      <a:moveTo>
                        <a:pt x="149" y="181"/>
                      </a:moveTo>
                      <a:cubicBezTo>
                        <a:pt x="140" y="181"/>
                        <a:pt x="132" y="179"/>
                        <a:pt x="124" y="175"/>
                      </a:cubicBezTo>
                      <a:cubicBezTo>
                        <a:pt x="116" y="170"/>
                        <a:pt x="109" y="164"/>
                        <a:pt x="104" y="157"/>
                      </a:cubicBezTo>
                      <a:cubicBezTo>
                        <a:pt x="98" y="150"/>
                        <a:pt x="93" y="142"/>
                        <a:pt x="89" y="133"/>
                      </a:cubicBezTo>
                      <a:cubicBezTo>
                        <a:pt x="85" y="124"/>
                        <a:pt x="82" y="115"/>
                        <a:pt x="80" y="106"/>
                      </a:cubicBezTo>
                      <a:cubicBezTo>
                        <a:pt x="78" y="97"/>
                        <a:pt x="77" y="88"/>
                        <a:pt x="77" y="80"/>
                      </a:cubicBezTo>
                      <a:cubicBezTo>
                        <a:pt x="77" y="63"/>
                        <a:pt x="81" y="49"/>
                        <a:pt x="90" y="37"/>
                      </a:cubicBezTo>
                      <a:cubicBezTo>
                        <a:pt x="99" y="25"/>
                        <a:pt x="111" y="19"/>
                        <a:pt x="127" y="19"/>
                      </a:cubicBezTo>
                      <a:cubicBezTo>
                        <a:pt x="139" y="19"/>
                        <a:pt x="149" y="22"/>
                        <a:pt x="159" y="29"/>
                      </a:cubicBezTo>
                      <a:cubicBezTo>
                        <a:pt x="168" y="37"/>
                        <a:pt x="175" y="46"/>
                        <a:pt x="181" y="57"/>
                      </a:cubicBezTo>
                      <a:cubicBezTo>
                        <a:pt x="186" y="68"/>
                        <a:pt x="190" y="79"/>
                        <a:pt x="193" y="91"/>
                      </a:cubicBezTo>
                      <a:cubicBezTo>
                        <a:pt x="196" y="102"/>
                        <a:pt x="197" y="113"/>
                        <a:pt x="197" y="124"/>
                      </a:cubicBezTo>
                      <a:cubicBezTo>
                        <a:pt x="197" y="141"/>
                        <a:pt x="193" y="155"/>
                        <a:pt x="186" y="166"/>
                      </a:cubicBezTo>
                      <a:cubicBezTo>
                        <a:pt x="178" y="176"/>
                        <a:pt x="166" y="181"/>
                        <a:pt x="149" y="181"/>
                      </a:cubicBezTo>
                      <a:close/>
                      <a:moveTo>
                        <a:pt x="221" y="377"/>
                      </a:moveTo>
                      <a:cubicBezTo>
                        <a:pt x="216" y="385"/>
                        <a:pt x="210" y="392"/>
                        <a:pt x="202" y="396"/>
                      </a:cubicBezTo>
                      <a:cubicBezTo>
                        <a:pt x="194" y="401"/>
                        <a:pt x="185" y="404"/>
                        <a:pt x="176" y="407"/>
                      </a:cubicBezTo>
                      <a:cubicBezTo>
                        <a:pt x="166" y="409"/>
                        <a:pt x="157" y="410"/>
                        <a:pt x="146" y="410"/>
                      </a:cubicBezTo>
                      <a:cubicBezTo>
                        <a:pt x="135" y="410"/>
                        <a:pt x="124" y="409"/>
                        <a:pt x="113" y="406"/>
                      </a:cubicBezTo>
                      <a:cubicBezTo>
                        <a:pt x="102" y="403"/>
                        <a:pt x="92" y="399"/>
                        <a:pt x="82" y="394"/>
                      </a:cubicBezTo>
                      <a:cubicBezTo>
                        <a:pt x="72" y="389"/>
                        <a:pt x="64" y="381"/>
                        <a:pt x="57" y="372"/>
                      </a:cubicBezTo>
                      <a:cubicBezTo>
                        <a:pt x="51" y="363"/>
                        <a:pt x="48" y="352"/>
                        <a:pt x="48" y="340"/>
                      </a:cubicBezTo>
                      <a:cubicBezTo>
                        <a:pt x="48" y="330"/>
                        <a:pt x="51" y="321"/>
                        <a:pt x="55" y="313"/>
                      </a:cubicBezTo>
                      <a:cubicBezTo>
                        <a:pt x="60" y="304"/>
                        <a:pt x="66" y="298"/>
                        <a:pt x="73" y="293"/>
                      </a:cubicBezTo>
                      <a:cubicBezTo>
                        <a:pt x="81" y="288"/>
                        <a:pt x="89" y="284"/>
                        <a:pt x="99" y="281"/>
                      </a:cubicBezTo>
                      <a:cubicBezTo>
                        <a:pt x="109" y="278"/>
                        <a:pt x="118" y="276"/>
                        <a:pt x="127" y="275"/>
                      </a:cubicBezTo>
                      <a:cubicBezTo>
                        <a:pt x="136" y="273"/>
                        <a:pt x="145" y="273"/>
                        <a:pt x="155" y="273"/>
                      </a:cubicBezTo>
                      <a:cubicBezTo>
                        <a:pt x="160" y="273"/>
                        <a:pt x="165" y="273"/>
                        <a:pt x="168" y="273"/>
                      </a:cubicBezTo>
                      <a:cubicBezTo>
                        <a:pt x="169" y="274"/>
                        <a:pt x="171" y="276"/>
                        <a:pt x="176" y="279"/>
                      </a:cubicBezTo>
                      <a:cubicBezTo>
                        <a:pt x="180" y="282"/>
                        <a:pt x="183" y="284"/>
                        <a:pt x="184" y="285"/>
                      </a:cubicBezTo>
                      <a:cubicBezTo>
                        <a:pt x="186" y="286"/>
                        <a:pt x="188" y="288"/>
                        <a:pt x="192" y="291"/>
                      </a:cubicBezTo>
                      <a:cubicBezTo>
                        <a:pt x="196" y="294"/>
                        <a:pt x="199" y="296"/>
                        <a:pt x="201" y="297"/>
                      </a:cubicBezTo>
                      <a:cubicBezTo>
                        <a:pt x="202" y="299"/>
                        <a:pt x="205" y="301"/>
                        <a:pt x="208" y="304"/>
                      </a:cubicBezTo>
                      <a:cubicBezTo>
                        <a:pt x="211" y="307"/>
                        <a:pt x="213" y="310"/>
                        <a:pt x="215" y="312"/>
                      </a:cubicBezTo>
                      <a:cubicBezTo>
                        <a:pt x="216" y="314"/>
                        <a:pt x="218" y="316"/>
                        <a:pt x="220" y="320"/>
                      </a:cubicBezTo>
                      <a:cubicBezTo>
                        <a:pt x="222" y="323"/>
                        <a:pt x="224" y="326"/>
                        <a:pt x="225" y="329"/>
                      </a:cubicBezTo>
                      <a:cubicBezTo>
                        <a:pt x="226" y="331"/>
                        <a:pt x="226" y="335"/>
                        <a:pt x="227" y="338"/>
                      </a:cubicBezTo>
                      <a:cubicBezTo>
                        <a:pt x="228" y="341"/>
                        <a:pt x="228" y="345"/>
                        <a:pt x="228" y="349"/>
                      </a:cubicBezTo>
                      <a:cubicBezTo>
                        <a:pt x="228" y="360"/>
                        <a:pt x="226" y="369"/>
                        <a:pt x="221" y="377"/>
                      </a:cubicBezTo>
                      <a:close/>
                      <a:moveTo>
                        <a:pt x="221" y="377"/>
                      </a:moveTo>
                      <a:cubicBezTo>
                        <a:pt x="221" y="377"/>
                        <a:pt x="221" y="377"/>
                        <a:pt x="221" y="3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0"/>
                <p:cNvSpPr>
                  <a:spLocks noEditPoints="1"/>
                </p:cNvSpPr>
                <p:nvPr/>
              </p:nvSpPr>
              <p:spPr bwMode="auto">
                <a:xfrm>
                  <a:off x="-969963" y="7847013"/>
                  <a:ext cx="630238" cy="630238"/>
                </a:xfrm>
                <a:custGeom>
                  <a:avLst/>
                  <a:gdLst>
                    <a:gd name="T0" fmla="*/ 237 w 397"/>
                    <a:gd name="T1" fmla="*/ 159 h 397"/>
                    <a:gd name="T2" fmla="*/ 237 w 397"/>
                    <a:gd name="T3" fmla="*/ 0 h 397"/>
                    <a:gd name="T4" fmla="*/ 159 w 397"/>
                    <a:gd name="T5" fmla="*/ 0 h 397"/>
                    <a:gd name="T6" fmla="*/ 159 w 397"/>
                    <a:gd name="T7" fmla="*/ 159 h 397"/>
                    <a:gd name="T8" fmla="*/ 0 w 397"/>
                    <a:gd name="T9" fmla="*/ 159 h 397"/>
                    <a:gd name="T10" fmla="*/ 0 w 397"/>
                    <a:gd name="T11" fmla="*/ 238 h 397"/>
                    <a:gd name="T12" fmla="*/ 159 w 397"/>
                    <a:gd name="T13" fmla="*/ 238 h 397"/>
                    <a:gd name="T14" fmla="*/ 159 w 397"/>
                    <a:gd name="T15" fmla="*/ 397 h 397"/>
                    <a:gd name="T16" fmla="*/ 237 w 397"/>
                    <a:gd name="T17" fmla="*/ 397 h 397"/>
                    <a:gd name="T18" fmla="*/ 237 w 397"/>
                    <a:gd name="T19" fmla="*/ 238 h 397"/>
                    <a:gd name="T20" fmla="*/ 397 w 397"/>
                    <a:gd name="T21" fmla="*/ 238 h 397"/>
                    <a:gd name="T22" fmla="*/ 397 w 397"/>
                    <a:gd name="T23" fmla="*/ 159 h 397"/>
                    <a:gd name="T24" fmla="*/ 237 w 397"/>
                    <a:gd name="T25" fmla="*/ 159 h 397"/>
                    <a:gd name="T26" fmla="*/ 237 w 397"/>
                    <a:gd name="T27" fmla="*/ 159 h 397"/>
                    <a:gd name="T28" fmla="*/ 237 w 397"/>
                    <a:gd name="T29" fmla="*/ 15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7" h="397">
                      <a:moveTo>
                        <a:pt x="237" y="159"/>
                      </a:moveTo>
                      <a:lnTo>
                        <a:pt x="237" y="0"/>
                      </a:lnTo>
                      <a:lnTo>
                        <a:pt x="159" y="0"/>
                      </a:lnTo>
                      <a:lnTo>
                        <a:pt x="159" y="159"/>
                      </a:lnTo>
                      <a:lnTo>
                        <a:pt x="0" y="159"/>
                      </a:lnTo>
                      <a:lnTo>
                        <a:pt x="0" y="238"/>
                      </a:lnTo>
                      <a:lnTo>
                        <a:pt x="159" y="238"/>
                      </a:lnTo>
                      <a:lnTo>
                        <a:pt x="159" y="397"/>
                      </a:lnTo>
                      <a:lnTo>
                        <a:pt x="237" y="397"/>
                      </a:lnTo>
                      <a:lnTo>
                        <a:pt x="237" y="238"/>
                      </a:lnTo>
                      <a:lnTo>
                        <a:pt x="397" y="238"/>
                      </a:lnTo>
                      <a:lnTo>
                        <a:pt x="397" y="159"/>
                      </a:lnTo>
                      <a:lnTo>
                        <a:pt x="237" y="159"/>
                      </a:lnTo>
                      <a:close/>
                      <a:moveTo>
                        <a:pt x="237" y="159"/>
                      </a:moveTo>
                      <a:lnTo>
                        <a:pt x="237"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1"/>
                <p:cNvSpPr>
                  <a:spLocks noEditPoints="1"/>
                </p:cNvSpPr>
                <p:nvPr/>
              </p:nvSpPr>
              <p:spPr bwMode="auto">
                <a:xfrm>
                  <a:off x="-969963" y="7847013"/>
                  <a:ext cx="630238" cy="630238"/>
                </a:xfrm>
                <a:custGeom>
                  <a:avLst/>
                  <a:gdLst>
                    <a:gd name="T0" fmla="*/ 237 w 397"/>
                    <a:gd name="T1" fmla="*/ 159 h 397"/>
                    <a:gd name="T2" fmla="*/ 237 w 397"/>
                    <a:gd name="T3" fmla="*/ 0 h 397"/>
                    <a:gd name="T4" fmla="*/ 159 w 397"/>
                    <a:gd name="T5" fmla="*/ 0 h 397"/>
                    <a:gd name="T6" fmla="*/ 159 w 397"/>
                    <a:gd name="T7" fmla="*/ 159 h 397"/>
                    <a:gd name="T8" fmla="*/ 0 w 397"/>
                    <a:gd name="T9" fmla="*/ 159 h 397"/>
                    <a:gd name="T10" fmla="*/ 0 w 397"/>
                    <a:gd name="T11" fmla="*/ 238 h 397"/>
                    <a:gd name="T12" fmla="*/ 159 w 397"/>
                    <a:gd name="T13" fmla="*/ 238 h 397"/>
                    <a:gd name="T14" fmla="*/ 159 w 397"/>
                    <a:gd name="T15" fmla="*/ 397 h 397"/>
                    <a:gd name="T16" fmla="*/ 237 w 397"/>
                    <a:gd name="T17" fmla="*/ 397 h 397"/>
                    <a:gd name="T18" fmla="*/ 237 w 397"/>
                    <a:gd name="T19" fmla="*/ 238 h 397"/>
                    <a:gd name="T20" fmla="*/ 397 w 397"/>
                    <a:gd name="T21" fmla="*/ 238 h 397"/>
                    <a:gd name="T22" fmla="*/ 397 w 397"/>
                    <a:gd name="T23" fmla="*/ 159 h 397"/>
                    <a:gd name="T24" fmla="*/ 237 w 397"/>
                    <a:gd name="T25" fmla="*/ 159 h 397"/>
                    <a:gd name="T26" fmla="*/ 237 w 397"/>
                    <a:gd name="T27" fmla="*/ 159 h 397"/>
                    <a:gd name="T28" fmla="*/ 237 w 397"/>
                    <a:gd name="T29" fmla="*/ 15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7" h="397">
                      <a:moveTo>
                        <a:pt x="237" y="159"/>
                      </a:moveTo>
                      <a:lnTo>
                        <a:pt x="237" y="0"/>
                      </a:lnTo>
                      <a:lnTo>
                        <a:pt x="159" y="0"/>
                      </a:lnTo>
                      <a:lnTo>
                        <a:pt x="159" y="159"/>
                      </a:lnTo>
                      <a:lnTo>
                        <a:pt x="0" y="159"/>
                      </a:lnTo>
                      <a:lnTo>
                        <a:pt x="0" y="238"/>
                      </a:lnTo>
                      <a:lnTo>
                        <a:pt x="159" y="238"/>
                      </a:lnTo>
                      <a:lnTo>
                        <a:pt x="159" y="397"/>
                      </a:lnTo>
                      <a:lnTo>
                        <a:pt x="237" y="397"/>
                      </a:lnTo>
                      <a:lnTo>
                        <a:pt x="237" y="238"/>
                      </a:lnTo>
                      <a:lnTo>
                        <a:pt x="397" y="238"/>
                      </a:lnTo>
                      <a:lnTo>
                        <a:pt x="397" y="159"/>
                      </a:lnTo>
                      <a:lnTo>
                        <a:pt x="237" y="159"/>
                      </a:lnTo>
                      <a:moveTo>
                        <a:pt x="237" y="159"/>
                      </a:moveTo>
                      <a:lnTo>
                        <a:pt x="237" y="15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63" name="Group 62"/>
          <p:cNvGrpSpPr/>
          <p:nvPr/>
        </p:nvGrpSpPr>
        <p:grpSpPr>
          <a:xfrm>
            <a:off x="14554649" y="8821019"/>
            <a:ext cx="1504053" cy="336822"/>
            <a:chOff x="2003910" y="8936929"/>
            <a:chExt cx="1504053" cy="336822"/>
          </a:xfrm>
        </p:grpSpPr>
        <p:grpSp>
          <p:nvGrpSpPr>
            <p:cNvPr id="64" name="Group 63"/>
            <p:cNvGrpSpPr/>
            <p:nvPr/>
          </p:nvGrpSpPr>
          <p:grpSpPr>
            <a:xfrm>
              <a:off x="2003910" y="8936929"/>
              <a:ext cx="336822" cy="336822"/>
              <a:chOff x="2003910" y="9397728"/>
              <a:chExt cx="336822" cy="336822"/>
            </a:xfrm>
          </p:grpSpPr>
          <p:sp>
            <p:nvSpPr>
              <p:cNvPr id="74" name="Rounded Rectangle 73"/>
              <p:cNvSpPr/>
              <p:nvPr/>
            </p:nvSpPr>
            <p:spPr>
              <a:xfrm>
                <a:off x="2003910" y="9397728"/>
                <a:ext cx="336822" cy="33682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5"/>
              <p:cNvSpPr>
                <a:spLocks noEditPoints="1"/>
              </p:cNvSpPr>
              <p:nvPr/>
            </p:nvSpPr>
            <p:spPr bwMode="auto">
              <a:xfrm>
                <a:off x="2119104" y="9460720"/>
                <a:ext cx="117992" cy="252276"/>
              </a:xfrm>
              <a:custGeom>
                <a:avLst/>
                <a:gdLst>
                  <a:gd name="T0" fmla="*/ 133 w 200"/>
                  <a:gd name="T1" fmla="*/ 141 h 430"/>
                  <a:gd name="T2" fmla="*/ 133 w 200"/>
                  <a:gd name="T3" fmla="*/ 104 h 430"/>
                  <a:gd name="T4" fmla="*/ 134 w 200"/>
                  <a:gd name="T5" fmla="*/ 91 h 430"/>
                  <a:gd name="T6" fmla="*/ 138 w 200"/>
                  <a:gd name="T7" fmla="*/ 82 h 430"/>
                  <a:gd name="T8" fmla="*/ 146 w 200"/>
                  <a:gd name="T9" fmla="*/ 76 h 430"/>
                  <a:gd name="T10" fmla="*/ 163 w 200"/>
                  <a:gd name="T11" fmla="*/ 74 h 430"/>
                  <a:gd name="T12" fmla="*/ 200 w 200"/>
                  <a:gd name="T13" fmla="*/ 74 h 430"/>
                  <a:gd name="T14" fmla="*/ 200 w 200"/>
                  <a:gd name="T15" fmla="*/ 0 h 430"/>
                  <a:gd name="T16" fmla="*/ 141 w 200"/>
                  <a:gd name="T17" fmla="*/ 0 h 430"/>
                  <a:gd name="T18" fmla="*/ 67 w 200"/>
                  <a:gd name="T19" fmla="*/ 24 h 430"/>
                  <a:gd name="T20" fmla="*/ 44 w 200"/>
                  <a:gd name="T21" fmla="*/ 96 h 430"/>
                  <a:gd name="T22" fmla="*/ 44 w 200"/>
                  <a:gd name="T23" fmla="*/ 141 h 430"/>
                  <a:gd name="T24" fmla="*/ 0 w 200"/>
                  <a:gd name="T25" fmla="*/ 141 h 430"/>
                  <a:gd name="T26" fmla="*/ 0 w 200"/>
                  <a:gd name="T27" fmla="*/ 215 h 430"/>
                  <a:gd name="T28" fmla="*/ 44 w 200"/>
                  <a:gd name="T29" fmla="*/ 215 h 430"/>
                  <a:gd name="T30" fmla="*/ 44 w 200"/>
                  <a:gd name="T31" fmla="*/ 430 h 430"/>
                  <a:gd name="T32" fmla="*/ 133 w 200"/>
                  <a:gd name="T33" fmla="*/ 430 h 430"/>
                  <a:gd name="T34" fmla="*/ 133 w 200"/>
                  <a:gd name="T35" fmla="*/ 215 h 430"/>
                  <a:gd name="T36" fmla="*/ 192 w 200"/>
                  <a:gd name="T37" fmla="*/ 215 h 430"/>
                  <a:gd name="T38" fmla="*/ 200 w 200"/>
                  <a:gd name="T39" fmla="*/ 141 h 430"/>
                  <a:gd name="T40" fmla="*/ 133 w 200"/>
                  <a:gd name="T41" fmla="*/ 141 h 430"/>
                  <a:gd name="T42" fmla="*/ 133 w 200"/>
                  <a:gd name="T43" fmla="*/ 141 h 430"/>
                  <a:gd name="T44" fmla="*/ 133 w 200"/>
                  <a:gd name="T45" fmla="*/ 141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430">
                    <a:moveTo>
                      <a:pt x="133" y="141"/>
                    </a:moveTo>
                    <a:cubicBezTo>
                      <a:pt x="133" y="104"/>
                      <a:pt x="133" y="104"/>
                      <a:pt x="133" y="104"/>
                    </a:cubicBezTo>
                    <a:cubicBezTo>
                      <a:pt x="133" y="98"/>
                      <a:pt x="133" y="94"/>
                      <a:pt x="134" y="91"/>
                    </a:cubicBezTo>
                    <a:cubicBezTo>
                      <a:pt x="135" y="88"/>
                      <a:pt x="136" y="85"/>
                      <a:pt x="138" y="82"/>
                    </a:cubicBezTo>
                    <a:cubicBezTo>
                      <a:pt x="139" y="79"/>
                      <a:pt x="142" y="77"/>
                      <a:pt x="146" y="76"/>
                    </a:cubicBezTo>
                    <a:cubicBezTo>
                      <a:pt x="150" y="75"/>
                      <a:pt x="156" y="74"/>
                      <a:pt x="163" y="74"/>
                    </a:cubicBezTo>
                    <a:cubicBezTo>
                      <a:pt x="200" y="74"/>
                      <a:pt x="200" y="74"/>
                      <a:pt x="200" y="74"/>
                    </a:cubicBezTo>
                    <a:cubicBezTo>
                      <a:pt x="200" y="0"/>
                      <a:pt x="200" y="0"/>
                      <a:pt x="200" y="0"/>
                    </a:cubicBezTo>
                    <a:cubicBezTo>
                      <a:pt x="141" y="0"/>
                      <a:pt x="141" y="0"/>
                      <a:pt x="141" y="0"/>
                    </a:cubicBezTo>
                    <a:cubicBezTo>
                      <a:pt x="106" y="0"/>
                      <a:pt x="82" y="8"/>
                      <a:pt x="67" y="24"/>
                    </a:cubicBezTo>
                    <a:cubicBezTo>
                      <a:pt x="52" y="41"/>
                      <a:pt x="44" y="65"/>
                      <a:pt x="44" y="96"/>
                    </a:cubicBezTo>
                    <a:cubicBezTo>
                      <a:pt x="44" y="141"/>
                      <a:pt x="44" y="141"/>
                      <a:pt x="44" y="141"/>
                    </a:cubicBezTo>
                    <a:cubicBezTo>
                      <a:pt x="0" y="141"/>
                      <a:pt x="0" y="141"/>
                      <a:pt x="0" y="141"/>
                    </a:cubicBezTo>
                    <a:cubicBezTo>
                      <a:pt x="0" y="215"/>
                      <a:pt x="0" y="215"/>
                      <a:pt x="0" y="215"/>
                    </a:cubicBezTo>
                    <a:cubicBezTo>
                      <a:pt x="44" y="215"/>
                      <a:pt x="44" y="215"/>
                      <a:pt x="44" y="215"/>
                    </a:cubicBezTo>
                    <a:cubicBezTo>
                      <a:pt x="44" y="430"/>
                      <a:pt x="44" y="430"/>
                      <a:pt x="44" y="430"/>
                    </a:cubicBezTo>
                    <a:cubicBezTo>
                      <a:pt x="133" y="430"/>
                      <a:pt x="133" y="430"/>
                      <a:pt x="133" y="430"/>
                    </a:cubicBezTo>
                    <a:cubicBezTo>
                      <a:pt x="133" y="215"/>
                      <a:pt x="133" y="215"/>
                      <a:pt x="133" y="215"/>
                    </a:cubicBezTo>
                    <a:cubicBezTo>
                      <a:pt x="192" y="215"/>
                      <a:pt x="192" y="215"/>
                      <a:pt x="192" y="215"/>
                    </a:cubicBezTo>
                    <a:cubicBezTo>
                      <a:pt x="200" y="141"/>
                      <a:pt x="200" y="141"/>
                      <a:pt x="200" y="141"/>
                    </a:cubicBezTo>
                    <a:lnTo>
                      <a:pt x="133" y="141"/>
                    </a:lnTo>
                    <a:close/>
                    <a:moveTo>
                      <a:pt x="133" y="141"/>
                    </a:moveTo>
                    <a:cubicBezTo>
                      <a:pt x="133" y="141"/>
                      <a:pt x="133" y="141"/>
                      <a:pt x="133" y="14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65" name="Group 64"/>
            <p:cNvGrpSpPr/>
            <p:nvPr/>
          </p:nvGrpSpPr>
          <p:grpSpPr>
            <a:xfrm>
              <a:off x="2584149" y="8936929"/>
              <a:ext cx="336822" cy="336822"/>
              <a:chOff x="2584149" y="9397728"/>
              <a:chExt cx="336822" cy="336822"/>
            </a:xfrm>
          </p:grpSpPr>
          <p:sp>
            <p:nvSpPr>
              <p:cNvPr id="72" name="Rounded Rectangle 71"/>
              <p:cNvSpPr/>
              <p:nvPr/>
            </p:nvSpPr>
            <p:spPr>
              <a:xfrm>
                <a:off x="2584149" y="9397728"/>
                <a:ext cx="336822" cy="33682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9"/>
              <p:cNvSpPr>
                <a:spLocks noEditPoints="1"/>
              </p:cNvSpPr>
              <p:nvPr/>
            </p:nvSpPr>
            <p:spPr bwMode="auto">
              <a:xfrm>
                <a:off x="2640818" y="9471574"/>
                <a:ext cx="232666" cy="189130"/>
              </a:xfrm>
              <a:custGeom>
                <a:avLst/>
                <a:gdLst>
                  <a:gd name="T0" fmla="*/ 411 w 411"/>
                  <a:gd name="T1" fmla="*/ 40 h 334"/>
                  <a:gd name="T2" fmla="*/ 362 w 411"/>
                  <a:gd name="T3" fmla="*/ 53 h 334"/>
                  <a:gd name="T4" fmla="*/ 399 w 411"/>
                  <a:gd name="T5" fmla="*/ 6 h 334"/>
                  <a:gd name="T6" fmla="*/ 346 w 411"/>
                  <a:gd name="T7" fmla="*/ 27 h 334"/>
                  <a:gd name="T8" fmla="*/ 284 w 411"/>
                  <a:gd name="T9" fmla="*/ 0 h 334"/>
                  <a:gd name="T10" fmla="*/ 225 w 411"/>
                  <a:gd name="T11" fmla="*/ 25 h 334"/>
                  <a:gd name="T12" fmla="*/ 200 w 411"/>
                  <a:gd name="T13" fmla="*/ 84 h 334"/>
                  <a:gd name="T14" fmla="*/ 202 w 411"/>
                  <a:gd name="T15" fmla="*/ 103 h 334"/>
                  <a:gd name="T16" fmla="*/ 105 w 411"/>
                  <a:gd name="T17" fmla="*/ 78 h 334"/>
                  <a:gd name="T18" fmla="*/ 29 w 411"/>
                  <a:gd name="T19" fmla="*/ 15 h 334"/>
                  <a:gd name="T20" fmla="*/ 17 w 411"/>
                  <a:gd name="T21" fmla="*/ 58 h 334"/>
                  <a:gd name="T22" fmla="*/ 27 w 411"/>
                  <a:gd name="T23" fmla="*/ 98 h 334"/>
                  <a:gd name="T24" fmla="*/ 55 w 411"/>
                  <a:gd name="T25" fmla="*/ 128 h 334"/>
                  <a:gd name="T26" fmla="*/ 17 w 411"/>
                  <a:gd name="T27" fmla="*/ 117 h 334"/>
                  <a:gd name="T28" fmla="*/ 17 w 411"/>
                  <a:gd name="T29" fmla="*/ 118 h 334"/>
                  <a:gd name="T30" fmla="*/ 36 w 411"/>
                  <a:gd name="T31" fmla="*/ 172 h 334"/>
                  <a:gd name="T32" fmla="*/ 84 w 411"/>
                  <a:gd name="T33" fmla="*/ 201 h 334"/>
                  <a:gd name="T34" fmla="*/ 62 w 411"/>
                  <a:gd name="T35" fmla="*/ 204 h 334"/>
                  <a:gd name="T36" fmla="*/ 46 w 411"/>
                  <a:gd name="T37" fmla="*/ 203 h 334"/>
                  <a:gd name="T38" fmla="*/ 76 w 411"/>
                  <a:gd name="T39" fmla="*/ 244 h 334"/>
                  <a:gd name="T40" fmla="*/ 125 w 411"/>
                  <a:gd name="T41" fmla="*/ 261 h 334"/>
                  <a:gd name="T42" fmla="*/ 20 w 411"/>
                  <a:gd name="T43" fmla="*/ 297 h 334"/>
                  <a:gd name="T44" fmla="*/ 0 w 411"/>
                  <a:gd name="T45" fmla="*/ 296 h 334"/>
                  <a:gd name="T46" fmla="*/ 129 w 411"/>
                  <a:gd name="T47" fmla="*/ 334 h 334"/>
                  <a:gd name="T48" fmla="*/ 214 w 411"/>
                  <a:gd name="T49" fmla="*/ 319 h 334"/>
                  <a:gd name="T50" fmla="*/ 281 w 411"/>
                  <a:gd name="T51" fmla="*/ 281 h 334"/>
                  <a:gd name="T52" fmla="*/ 329 w 411"/>
                  <a:gd name="T53" fmla="*/ 227 h 334"/>
                  <a:gd name="T54" fmla="*/ 359 w 411"/>
                  <a:gd name="T55" fmla="*/ 162 h 334"/>
                  <a:gd name="T56" fmla="*/ 369 w 411"/>
                  <a:gd name="T57" fmla="*/ 94 h 334"/>
                  <a:gd name="T58" fmla="*/ 369 w 411"/>
                  <a:gd name="T59" fmla="*/ 83 h 334"/>
                  <a:gd name="T60" fmla="*/ 411 w 411"/>
                  <a:gd name="T61" fmla="*/ 40 h 334"/>
                  <a:gd name="T62" fmla="*/ 411 w 411"/>
                  <a:gd name="T63" fmla="*/ 40 h 334"/>
                  <a:gd name="T64" fmla="*/ 411 w 411"/>
                  <a:gd name="T65" fmla="*/ 4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1" h="334">
                    <a:moveTo>
                      <a:pt x="411" y="40"/>
                    </a:moveTo>
                    <a:cubicBezTo>
                      <a:pt x="395" y="47"/>
                      <a:pt x="379" y="51"/>
                      <a:pt x="362" y="53"/>
                    </a:cubicBezTo>
                    <a:cubicBezTo>
                      <a:pt x="381" y="42"/>
                      <a:pt x="393" y="26"/>
                      <a:pt x="399" y="6"/>
                    </a:cubicBezTo>
                    <a:cubicBezTo>
                      <a:pt x="383" y="16"/>
                      <a:pt x="365" y="23"/>
                      <a:pt x="346" y="27"/>
                    </a:cubicBezTo>
                    <a:cubicBezTo>
                      <a:pt x="329" y="9"/>
                      <a:pt x="309" y="0"/>
                      <a:pt x="284" y="0"/>
                    </a:cubicBezTo>
                    <a:cubicBezTo>
                      <a:pt x="261" y="0"/>
                      <a:pt x="241" y="8"/>
                      <a:pt x="225" y="25"/>
                    </a:cubicBezTo>
                    <a:cubicBezTo>
                      <a:pt x="208" y="41"/>
                      <a:pt x="200" y="61"/>
                      <a:pt x="200" y="84"/>
                    </a:cubicBezTo>
                    <a:cubicBezTo>
                      <a:pt x="200" y="90"/>
                      <a:pt x="201" y="97"/>
                      <a:pt x="202" y="103"/>
                    </a:cubicBezTo>
                    <a:cubicBezTo>
                      <a:pt x="168" y="102"/>
                      <a:pt x="136" y="93"/>
                      <a:pt x="105" y="78"/>
                    </a:cubicBezTo>
                    <a:cubicBezTo>
                      <a:pt x="75" y="62"/>
                      <a:pt x="50" y="41"/>
                      <a:pt x="29" y="15"/>
                    </a:cubicBezTo>
                    <a:cubicBezTo>
                      <a:pt x="21" y="28"/>
                      <a:pt x="17" y="43"/>
                      <a:pt x="17" y="58"/>
                    </a:cubicBezTo>
                    <a:cubicBezTo>
                      <a:pt x="17" y="72"/>
                      <a:pt x="21" y="86"/>
                      <a:pt x="27" y="98"/>
                    </a:cubicBezTo>
                    <a:cubicBezTo>
                      <a:pt x="34" y="110"/>
                      <a:pt x="43" y="120"/>
                      <a:pt x="55" y="128"/>
                    </a:cubicBezTo>
                    <a:cubicBezTo>
                      <a:pt x="41" y="127"/>
                      <a:pt x="29" y="124"/>
                      <a:pt x="17" y="117"/>
                    </a:cubicBezTo>
                    <a:cubicBezTo>
                      <a:pt x="17" y="118"/>
                      <a:pt x="17" y="118"/>
                      <a:pt x="17" y="118"/>
                    </a:cubicBezTo>
                    <a:cubicBezTo>
                      <a:pt x="17" y="139"/>
                      <a:pt x="23" y="157"/>
                      <a:pt x="36" y="172"/>
                    </a:cubicBezTo>
                    <a:cubicBezTo>
                      <a:pt x="49" y="187"/>
                      <a:pt x="65" y="197"/>
                      <a:pt x="84" y="201"/>
                    </a:cubicBezTo>
                    <a:cubicBezTo>
                      <a:pt x="77" y="203"/>
                      <a:pt x="70" y="204"/>
                      <a:pt x="62" y="204"/>
                    </a:cubicBezTo>
                    <a:cubicBezTo>
                      <a:pt x="57" y="204"/>
                      <a:pt x="52" y="203"/>
                      <a:pt x="46" y="203"/>
                    </a:cubicBezTo>
                    <a:cubicBezTo>
                      <a:pt x="52" y="219"/>
                      <a:pt x="61" y="233"/>
                      <a:pt x="76" y="244"/>
                    </a:cubicBezTo>
                    <a:cubicBezTo>
                      <a:pt x="90" y="255"/>
                      <a:pt x="107" y="261"/>
                      <a:pt x="125" y="261"/>
                    </a:cubicBezTo>
                    <a:cubicBezTo>
                      <a:pt x="94" y="285"/>
                      <a:pt x="59" y="297"/>
                      <a:pt x="20" y="297"/>
                    </a:cubicBezTo>
                    <a:cubicBezTo>
                      <a:pt x="13" y="297"/>
                      <a:pt x="6" y="297"/>
                      <a:pt x="0" y="296"/>
                    </a:cubicBezTo>
                    <a:cubicBezTo>
                      <a:pt x="39" y="321"/>
                      <a:pt x="82" y="334"/>
                      <a:pt x="129" y="334"/>
                    </a:cubicBezTo>
                    <a:cubicBezTo>
                      <a:pt x="159" y="334"/>
                      <a:pt x="187" y="329"/>
                      <a:pt x="214" y="319"/>
                    </a:cubicBezTo>
                    <a:cubicBezTo>
                      <a:pt x="240" y="310"/>
                      <a:pt x="262" y="297"/>
                      <a:pt x="281" y="281"/>
                    </a:cubicBezTo>
                    <a:cubicBezTo>
                      <a:pt x="299" y="266"/>
                      <a:pt x="315" y="247"/>
                      <a:pt x="329" y="227"/>
                    </a:cubicBezTo>
                    <a:cubicBezTo>
                      <a:pt x="342" y="206"/>
                      <a:pt x="352" y="184"/>
                      <a:pt x="359" y="162"/>
                    </a:cubicBezTo>
                    <a:cubicBezTo>
                      <a:pt x="366" y="139"/>
                      <a:pt x="369" y="117"/>
                      <a:pt x="369" y="94"/>
                    </a:cubicBezTo>
                    <a:cubicBezTo>
                      <a:pt x="369" y="89"/>
                      <a:pt x="369" y="86"/>
                      <a:pt x="369" y="83"/>
                    </a:cubicBezTo>
                    <a:cubicBezTo>
                      <a:pt x="385" y="71"/>
                      <a:pt x="399" y="57"/>
                      <a:pt x="411" y="40"/>
                    </a:cubicBezTo>
                    <a:close/>
                    <a:moveTo>
                      <a:pt x="411" y="40"/>
                    </a:moveTo>
                    <a:cubicBezTo>
                      <a:pt x="411" y="40"/>
                      <a:pt x="411" y="40"/>
                      <a:pt x="411" y="4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6" name="Group 65"/>
            <p:cNvGrpSpPr/>
            <p:nvPr/>
          </p:nvGrpSpPr>
          <p:grpSpPr>
            <a:xfrm>
              <a:off x="3171141" y="8936929"/>
              <a:ext cx="336822" cy="336822"/>
              <a:chOff x="3171141" y="9397728"/>
              <a:chExt cx="336822" cy="336822"/>
            </a:xfrm>
          </p:grpSpPr>
          <p:sp>
            <p:nvSpPr>
              <p:cNvPr id="67" name="Rounded Rectangle 66"/>
              <p:cNvSpPr/>
              <p:nvPr/>
            </p:nvSpPr>
            <p:spPr>
              <a:xfrm>
                <a:off x="3171141" y="9397728"/>
                <a:ext cx="336822" cy="33682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3238618" y="9463052"/>
                <a:ext cx="226344" cy="226344"/>
                <a:chOff x="-1978025" y="7847013"/>
                <a:chExt cx="1638300" cy="1638300"/>
              </a:xfrm>
              <a:solidFill>
                <a:schemeClr val="bg1"/>
              </a:solidFill>
            </p:grpSpPr>
            <p:sp>
              <p:nvSpPr>
                <p:cNvPr id="69" name="Freeform 19"/>
                <p:cNvSpPr>
                  <a:spLocks noEditPoints="1"/>
                </p:cNvSpPr>
                <p:nvPr/>
              </p:nvSpPr>
              <p:spPr bwMode="auto">
                <a:xfrm>
                  <a:off x="-1978025" y="7847013"/>
                  <a:ext cx="1044575" cy="1638300"/>
                </a:xfrm>
                <a:custGeom>
                  <a:avLst/>
                  <a:gdLst>
                    <a:gd name="T0" fmla="*/ 234 w 277"/>
                    <a:gd name="T1" fmla="*/ 259 h 434"/>
                    <a:gd name="T2" fmla="*/ 202 w 277"/>
                    <a:gd name="T3" fmla="*/ 232 h 434"/>
                    <a:gd name="T4" fmla="*/ 187 w 277"/>
                    <a:gd name="T5" fmla="*/ 206 h 434"/>
                    <a:gd name="T6" fmla="*/ 208 w 277"/>
                    <a:gd name="T7" fmla="*/ 173 h 434"/>
                    <a:gd name="T8" fmla="*/ 239 w 277"/>
                    <a:gd name="T9" fmla="*/ 132 h 434"/>
                    <a:gd name="T10" fmla="*/ 235 w 277"/>
                    <a:gd name="T11" fmla="*/ 53 h 434"/>
                    <a:gd name="T12" fmla="*/ 242 w 277"/>
                    <a:gd name="T13" fmla="*/ 21 h 434"/>
                    <a:gd name="T14" fmla="*/ 163 w 277"/>
                    <a:gd name="T15" fmla="*/ 0 h 434"/>
                    <a:gd name="T16" fmla="*/ 53 w 277"/>
                    <a:gd name="T17" fmla="*/ 42 h 434"/>
                    <a:gd name="T18" fmla="*/ 56 w 277"/>
                    <a:gd name="T19" fmla="*/ 172 h 434"/>
                    <a:gd name="T20" fmla="*/ 141 w 277"/>
                    <a:gd name="T21" fmla="*/ 196 h 434"/>
                    <a:gd name="T22" fmla="*/ 137 w 277"/>
                    <a:gd name="T23" fmla="*/ 207 h 434"/>
                    <a:gd name="T24" fmla="*/ 135 w 277"/>
                    <a:gd name="T25" fmla="*/ 218 h 434"/>
                    <a:gd name="T26" fmla="*/ 113 w 277"/>
                    <a:gd name="T27" fmla="*/ 261 h 434"/>
                    <a:gd name="T28" fmla="*/ 35 w 277"/>
                    <a:gd name="T29" fmla="*/ 288 h 434"/>
                    <a:gd name="T30" fmla="*/ 0 w 277"/>
                    <a:gd name="T31" fmla="*/ 352 h 434"/>
                    <a:gd name="T32" fmla="*/ 28 w 277"/>
                    <a:gd name="T33" fmla="*/ 407 h 434"/>
                    <a:gd name="T34" fmla="*/ 88 w 277"/>
                    <a:gd name="T35" fmla="*/ 431 h 434"/>
                    <a:gd name="T36" fmla="*/ 229 w 277"/>
                    <a:gd name="T37" fmla="*/ 400 h 434"/>
                    <a:gd name="T38" fmla="*/ 261 w 277"/>
                    <a:gd name="T39" fmla="*/ 298 h 434"/>
                    <a:gd name="T40" fmla="*/ 149 w 277"/>
                    <a:gd name="T41" fmla="*/ 181 h 434"/>
                    <a:gd name="T42" fmla="*/ 104 w 277"/>
                    <a:gd name="T43" fmla="*/ 157 h 434"/>
                    <a:gd name="T44" fmla="*/ 80 w 277"/>
                    <a:gd name="T45" fmla="*/ 106 h 434"/>
                    <a:gd name="T46" fmla="*/ 90 w 277"/>
                    <a:gd name="T47" fmla="*/ 37 h 434"/>
                    <a:gd name="T48" fmla="*/ 159 w 277"/>
                    <a:gd name="T49" fmla="*/ 29 h 434"/>
                    <a:gd name="T50" fmla="*/ 193 w 277"/>
                    <a:gd name="T51" fmla="*/ 91 h 434"/>
                    <a:gd name="T52" fmla="*/ 186 w 277"/>
                    <a:gd name="T53" fmla="*/ 166 h 434"/>
                    <a:gd name="T54" fmla="*/ 221 w 277"/>
                    <a:gd name="T55" fmla="*/ 377 h 434"/>
                    <a:gd name="T56" fmla="*/ 176 w 277"/>
                    <a:gd name="T57" fmla="*/ 407 h 434"/>
                    <a:gd name="T58" fmla="*/ 113 w 277"/>
                    <a:gd name="T59" fmla="*/ 406 h 434"/>
                    <a:gd name="T60" fmla="*/ 57 w 277"/>
                    <a:gd name="T61" fmla="*/ 372 h 434"/>
                    <a:gd name="T62" fmla="*/ 55 w 277"/>
                    <a:gd name="T63" fmla="*/ 313 h 434"/>
                    <a:gd name="T64" fmla="*/ 99 w 277"/>
                    <a:gd name="T65" fmla="*/ 281 h 434"/>
                    <a:gd name="T66" fmla="*/ 155 w 277"/>
                    <a:gd name="T67" fmla="*/ 273 h 434"/>
                    <a:gd name="T68" fmla="*/ 176 w 277"/>
                    <a:gd name="T69" fmla="*/ 279 h 434"/>
                    <a:gd name="T70" fmla="*/ 192 w 277"/>
                    <a:gd name="T71" fmla="*/ 291 h 434"/>
                    <a:gd name="T72" fmla="*/ 208 w 277"/>
                    <a:gd name="T73" fmla="*/ 304 h 434"/>
                    <a:gd name="T74" fmla="*/ 220 w 277"/>
                    <a:gd name="T75" fmla="*/ 320 h 434"/>
                    <a:gd name="T76" fmla="*/ 227 w 277"/>
                    <a:gd name="T77" fmla="*/ 338 h 434"/>
                    <a:gd name="T78" fmla="*/ 221 w 277"/>
                    <a:gd name="T79" fmla="*/ 377 h 434"/>
                    <a:gd name="T80" fmla="*/ 221 w 277"/>
                    <a:gd name="T81" fmla="*/ 377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 h="434">
                      <a:moveTo>
                        <a:pt x="250" y="276"/>
                      </a:moveTo>
                      <a:cubicBezTo>
                        <a:pt x="245" y="270"/>
                        <a:pt x="240" y="264"/>
                        <a:pt x="234" y="259"/>
                      </a:cubicBezTo>
                      <a:cubicBezTo>
                        <a:pt x="229" y="254"/>
                        <a:pt x="223" y="249"/>
                        <a:pt x="218" y="245"/>
                      </a:cubicBezTo>
                      <a:cubicBezTo>
                        <a:pt x="212" y="240"/>
                        <a:pt x="207" y="236"/>
                        <a:pt x="202" y="232"/>
                      </a:cubicBezTo>
                      <a:cubicBezTo>
                        <a:pt x="198" y="228"/>
                        <a:pt x="194" y="224"/>
                        <a:pt x="191" y="220"/>
                      </a:cubicBezTo>
                      <a:cubicBezTo>
                        <a:pt x="188" y="215"/>
                        <a:pt x="187" y="211"/>
                        <a:pt x="187" y="206"/>
                      </a:cubicBezTo>
                      <a:cubicBezTo>
                        <a:pt x="187" y="200"/>
                        <a:pt x="189" y="194"/>
                        <a:pt x="193" y="189"/>
                      </a:cubicBezTo>
                      <a:cubicBezTo>
                        <a:pt x="197" y="183"/>
                        <a:pt x="202" y="178"/>
                        <a:pt x="208" y="173"/>
                      </a:cubicBezTo>
                      <a:cubicBezTo>
                        <a:pt x="213" y="168"/>
                        <a:pt x="219" y="162"/>
                        <a:pt x="225" y="156"/>
                      </a:cubicBezTo>
                      <a:cubicBezTo>
                        <a:pt x="230" y="150"/>
                        <a:pt x="235" y="142"/>
                        <a:pt x="239" y="132"/>
                      </a:cubicBezTo>
                      <a:cubicBezTo>
                        <a:pt x="243" y="122"/>
                        <a:pt x="245" y="110"/>
                        <a:pt x="245" y="98"/>
                      </a:cubicBezTo>
                      <a:cubicBezTo>
                        <a:pt x="245" y="82"/>
                        <a:pt x="242" y="68"/>
                        <a:pt x="235" y="53"/>
                      </a:cubicBezTo>
                      <a:cubicBezTo>
                        <a:pt x="228" y="39"/>
                        <a:pt x="219" y="28"/>
                        <a:pt x="206" y="21"/>
                      </a:cubicBezTo>
                      <a:cubicBezTo>
                        <a:pt x="242" y="21"/>
                        <a:pt x="242" y="21"/>
                        <a:pt x="242" y="21"/>
                      </a:cubicBezTo>
                      <a:cubicBezTo>
                        <a:pt x="277" y="0"/>
                        <a:pt x="277" y="0"/>
                        <a:pt x="277" y="0"/>
                      </a:cubicBezTo>
                      <a:cubicBezTo>
                        <a:pt x="163" y="0"/>
                        <a:pt x="163" y="0"/>
                        <a:pt x="163" y="0"/>
                      </a:cubicBezTo>
                      <a:cubicBezTo>
                        <a:pt x="147" y="0"/>
                        <a:pt x="131" y="2"/>
                        <a:pt x="114" y="5"/>
                      </a:cubicBezTo>
                      <a:cubicBezTo>
                        <a:pt x="90" y="11"/>
                        <a:pt x="70" y="23"/>
                        <a:pt x="53" y="42"/>
                      </a:cubicBezTo>
                      <a:cubicBezTo>
                        <a:pt x="37" y="61"/>
                        <a:pt x="28" y="83"/>
                        <a:pt x="28" y="107"/>
                      </a:cubicBezTo>
                      <a:cubicBezTo>
                        <a:pt x="28" y="133"/>
                        <a:pt x="38" y="155"/>
                        <a:pt x="56" y="172"/>
                      </a:cubicBezTo>
                      <a:cubicBezTo>
                        <a:pt x="75" y="189"/>
                        <a:pt x="97" y="197"/>
                        <a:pt x="123" y="197"/>
                      </a:cubicBezTo>
                      <a:cubicBezTo>
                        <a:pt x="128" y="197"/>
                        <a:pt x="134" y="197"/>
                        <a:pt x="141" y="196"/>
                      </a:cubicBezTo>
                      <a:cubicBezTo>
                        <a:pt x="141" y="197"/>
                        <a:pt x="140" y="199"/>
                        <a:pt x="139" y="201"/>
                      </a:cubicBezTo>
                      <a:cubicBezTo>
                        <a:pt x="138" y="204"/>
                        <a:pt x="138" y="206"/>
                        <a:pt x="137" y="207"/>
                      </a:cubicBezTo>
                      <a:cubicBezTo>
                        <a:pt x="137" y="208"/>
                        <a:pt x="136" y="210"/>
                        <a:pt x="136" y="212"/>
                      </a:cubicBezTo>
                      <a:cubicBezTo>
                        <a:pt x="135" y="214"/>
                        <a:pt x="135" y="216"/>
                        <a:pt x="135" y="218"/>
                      </a:cubicBezTo>
                      <a:cubicBezTo>
                        <a:pt x="135" y="230"/>
                        <a:pt x="141" y="243"/>
                        <a:pt x="152" y="257"/>
                      </a:cubicBezTo>
                      <a:cubicBezTo>
                        <a:pt x="139" y="257"/>
                        <a:pt x="126" y="259"/>
                        <a:pt x="113" y="261"/>
                      </a:cubicBezTo>
                      <a:cubicBezTo>
                        <a:pt x="100" y="263"/>
                        <a:pt x="87" y="266"/>
                        <a:pt x="72" y="270"/>
                      </a:cubicBezTo>
                      <a:cubicBezTo>
                        <a:pt x="58" y="274"/>
                        <a:pt x="46" y="280"/>
                        <a:pt x="35" y="288"/>
                      </a:cubicBezTo>
                      <a:cubicBezTo>
                        <a:pt x="24" y="297"/>
                        <a:pt x="15" y="306"/>
                        <a:pt x="10" y="317"/>
                      </a:cubicBezTo>
                      <a:cubicBezTo>
                        <a:pt x="3" y="330"/>
                        <a:pt x="0" y="342"/>
                        <a:pt x="0" y="352"/>
                      </a:cubicBezTo>
                      <a:cubicBezTo>
                        <a:pt x="0" y="364"/>
                        <a:pt x="3" y="375"/>
                        <a:pt x="8" y="384"/>
                      </a:cubicBezTo>
                      <a:cubicBezTo>
                        <a:pt x="13" y="394"/>
                        <a:pt x="20" y="401"/>
                        <a:pt x="28" y="407"/>
                      </a:cubicBezTo>
                      <a:cubicBezTo>
                        <a:pt x="36" y="413"/>
                        <a:pt x="46" y="418"/>
                        <a:pt x="56" y="422"/>
                      </a:cubicBezTo>
                      <a:cubicBezTo>
                        <a:pt x="67" y="427"/>
                        <a:pt x="77" y="429"/>
                        <a:pt x="88" y="431"/>
                      </a:cubicBezTo>
                      <a:cubicBezTo>
                        <a:pt x="99" y="433"/>
                        <a:pt x="109" y="434"/>
                        <a:pt x="119" y="434"/>
                      </a:cubicBezTo>
                      <a:cubicBezTo>
                        <a:pt x="166" y="434"/>
                        <a:pt x="202" y="422"/>
                        <a:pt x="229" y="400"/>
                      </a:cubicBezTo>
                      <a:cubicBezTo>
                        <a:pt x="253" y="378"/>
                        <a:pt x="265" y="354"/>
                        <a:pt x="265" y="326"/>
                      </a:cubicBezTo>
                      <a:cubicBezTo>
                        <a:pt x="265" y="316"/>
                        <a:pt x="264" y="307"/>
                        <a:pt x="261" y="298"/>
                      </a:cubicBezTo>
                      <a:cubicBezTo>
                        <a:pt x="258" y="290"/>
                        <a:pt x="254" y="282"/>
                        <a:pt x="250" y="276"/>
                      </a:cubicBezTo>
                      <a:close/>
                      <a:moveTo>
                        <a:pt x="149" y="181"/>
                      </a:moveTo>
                      <a:cubicBezTo>
                        <a:pt x="140" y="181"/>
                        <a:pt x="132" y="179"/>
                        <a:pt x="124" y="175"/>
                      </a:cubicBezTo>
                      <a:cubicBezTo>
                        <a:pt x="116" y="170"/>
                        <a:pt x="109" y="164"/>
                        <a:pt x="104" y="157"/>
                      </a:cubicBezTo>
                      <a:cubicBezTo>
                        <a:pt x="98" y="150"/>
                        <a:pt x="93" y="142"/>
                        <a:pt x="89" y="133"/>
                      </a:cubicBezTo>
                      <a:cubicBezTo>
                        <a:pt x="85" y="124"/>
                        <a:pt x="82" y="115"/>
                        <a:pt x="80" y="106"/>
                      </a:cubicBezTo>
                      <a:cubicBezTo>
                        <a:pt x="78" y="97"/>
                        <a:pt x="77" y="88"/>
                        <a:pt x="77" y="80"/>
                      </a:cubicBezTo>
                      <a:cubicBezTo>
                        <a:pt x="77" y="63"/>
                        <a:pt x="81" y="49"/>
                        <a:pt x="90" y="37"/>
                      </a:cubicBezTo>
                      <a:cubicBezTo>
                        <a:pt x="99" y="25"/>
                        <a:pt x="111" y="19"/>
                        <a:pt x="127" y="19"/>
                      </a:cubicBezTo>
                      <a:cubicBezTo>
                        <a:pt x="139" y="19"/>
                        <a:pt x="149" y="22"/>
                        <a:pt x="159" y="29"/>
                      </a:cubicBezTo>
                      <a:cubicBezTo>
                        <a:pt x="168" y="37"/>
                        <a:pt x="175" y="46"/>
                        <a:pt x="181" y="57"/>
                      </a:cubicBezTo>
                      <a:cubicBezTo>
                        <a:pt x="186" y="68"/>
                        <a:pt x="190" y="79"/>
                        <a:pt x="193" y="91"/>
                      </a:cubicBezTo>
                      <a:cubicBezTo>
                        <a:pt x="196" y="102"/>
                        <a:pt x="197" y="113"/>
                        <a:pt x="197" y="124"/>
                      </a:cubicBezTo>
                      <a:cubicBezTo>
                        <a:pt x="197" y="141"/>
                        <a:pt x="193" y="155"/>
                        <a:pt x="186" y="166"/>
                      </a:cubicBezTo>
                      <a:cubicBezTo>
                        <a:pt x="178" y="176"/>
                        <a:pt x="166" y="181"/>
                        <a:pt x="149" y="181"/>
                      </a:cubicBezTo>
                      <a:close/>
                      <a:moveTo>
                        <a:pt x="221" y="377"/>
                      </a:moveTo>
                      <a:cubicBezTo>
                        <a:pt x="216" y="385"/>
                        <a:pt x="210" y="392"/>
                        <a:pt x="202" y="396"/>
                      </a:cubicBezTo>
                      <a:cubicBezTo>
                        <a:pt x="194" y="401"/>
                        <a:pt x="185" y="404"/>
                        <a:pt x="176" y="407"/>
                      </a:cubicBezTo>
                      <a:cubicBezTo>
                        <a:pt x="166" y="409"/>
                        <a:pt x="157" y="410"/>
                        <a:pt x="146" y="410"/>
                      </a:cubicBezTo>
                      <a:cubicBezTo>
                        <a:pt x="135" y="410"/>
                        <a:pt x="124" y="409"/>
                        <a:pt x="113" y="406"/>
                      </a:cubicBezTo>
                      <a:cubicBezTo>
                        <a:pt x="102" y="403"/>
                        <a:pt x="92" y="399"/>
                        <a:pt x="82" y="394"/>
                      </a:cubicBezTo>
                      <a:cubicBezTo>
                        <a:pt x="72" y="389"/>
                        <a:pt x="64" y="381"/>
                        <a:pt x="57" y="372"/>
                      </a:cubicBezTo>
                      <a:cubicBezTo>
                        <a:pt x="51" y="363"/>
                        <a:pt x="48" y="352"/>
                        <a:pt x="48" y="340"/>
                      </a:cubicBezTo>
                      <a:cubicBezTo>
                        <a:pt x="48" y="330"/>
                        <a:pt x="51" y="321"/>
                        <a:pt x="55" y="313"/>
                      </a:cubicBezTo>
                      <a:cubicBezTo>
                        <a:pt x="60" y="304"/>
                        <a:pt x="66" y="298"/>
                        <a:pt x="73" y="293"/>
                      </a:cubicBezTo>
                      <a:cubicBezTo>
                        <a:pt x="81" y="288"/>
                        <a:pt x="89" y="284"/>
                        <a:pt x="99" y="281"/>
                      </a:cubicBezTo>
                      <a:cubicBezTo>
                        <a:pt x="109" y="278"/>
                        <a:pt x="118" y="276"/>
                        <a:pt x="127" y="275"/>
                      </a:cubicBezTo>
                      <a:cubicBezTo>
                        <a:pt x="136" y="273"/>
                        <a:pt x="145" y="273"/>
                        <a:pt x="155" y="273"/>
                      </a:cubicBezTo>
                      <a:cubicBezTo>
                        <a:pt x="160" y="273"/>
                        <a:pt x="165" y="273"/>
                        <a:pt x="168" y="273"/>
                      </a:cubicBezTo>
                      <a:cubicBezTo>
                        <a:pt x="169" y="274"/>
                        <a:pt x="171" y="276"/>
                        <a:pt x="176" y="279"/>
                      </a:cubicBezTo>
                      <a:cubicBezTo>
                        <a:pt x="180" y="282"/>
                        <a:pt x="183" y="284"/>
                        <a:pt x="184" y="285"/>
                      </a:cubicBezTo>
                      <a:cubicBezTo>
                        <a:pt x="186" y="286"/>
                        <a:pt x="188" y="288"/>
                        <a:pt x="192" y="291"/>
                      </a:cubicBezTo>
                      <a:cubicBezTo>
                        <a:pt x="196" y="294"/>
                        <a:pt x="199" y="296"/>
                        <a:pt x="201" y="297"/>
                      </a:cubicBezTo>
                      <a:cubicBezTo>
                        <a:pt x="202" y="299"/>
                        <a:pt x="205" y="301"/>
                        <a:pt x="208" y="304"/>
                      </a:cubicBezTo>
                      <a:cubicBezTo>
                        <a:pt x="211" y="307"/>
                        <a:pt x="213" y="310"/>
                        <a:pt x="215" y="312"/>
                      </a:cubicBezTo>
                      <a:cubicBezTo>
                        <a:pt x="216" y="314"/>
                        <a:pt x="218" y="316"/>
                        <a:pt x="220" y="320"/>
                      </a:cubicBezTo>
                      <a:cubicBezTo>
                        <a:pt x="222" y="323"/>
                        <a:pt x="224" y="326"/>
                        <a:pt x="225" y="329"/>
                      </a:cubicBezTo>
                      <a:cubicBezTo>
                        <a:pt x="226" y="331"/>
                        <a:pt x="226" y="335"/>
                        <a:pt x="227" y="338"/>
                      </a:cubicBezTo>
                      <a:cubicBezTo>
                        <a:pt x="228" y="341"/>
                        <a:pt x="228" y="345"/>
                        <a:pt x="228" y="349"/>
                      </a:cubicBezTo>
                      <a:cubicBezTo>
                        <a:pt x="228" y="360"/>
                        <a:pt x="226" y="369"/>
                        <a:pt x="221" y="377"/>
                      </a:cubicBezTo>
                      <a:close/>
                      <a:moveTo>
                        <a:pt x="221" y="377"/>
                      </a:moveTo>
                      <a:cubicBezTo>
                        <a:pt x="221" y="377"/>
                        <a:pt x="221" y="377"/>
                        <a:pt x="221" y="3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0"/>
                <p:cNvSpPr>
                  <a:spLocks noEditPoints="1"/>
                </p:cNvSpPr>
                <p:nvPr/>
              </p:nvSpPr>
              <p:spPr bwMode="auto">
                <a:xfrm>
                  <a:off x="-969963" y="7847013"/>
                  <a:ext cx="630238" cy="630238"/>
                </a:xfrm>
                <a:custGeom>
                  <a:avLst/>
                  <a:gdLst>
                    <a:gd name="T0" fmla="*/ 237 w 397"/>
                    <a:gd name="T1" fmla="*/ 159 h 397"/>
                    <a:gd name="T2" fmla="*/ 237 w 397"/>
                    <a:gd name="T3" fmla="*/ 0 h 397"/>
                    <a:gd name="T4" fmla="*/ 159 w 397"/>
                    <a:gd name="T5" fmla="*/ 0 h 397"/>
                    <a:gd name="T6" fmla="*/ 159 w 397"/>
                    <a:gd name="T7" fmla="*/ 159 h 397"/>
                    <a:gd name="T8" fmla="*/ 0 w 397"/>
                    <a:gd name="T9" fmla="*/ 159 h 397"/>
                    <a:gd name="T10" fmla="*/ 0 w 397"/>
                    <a:gd name="T11" fmla="*/ 238 h 397"/>
                    <a:gd name="T12" fmla="*/ 159 w 397"/>
                    <a:gd name="T13" fmla="*/ 238 h 397"/>
                    <a:gd name="T14" fmla="*/ 159 w 397"/>
                    <a:gd name="T15" fmla="*/ 397 h 397"/>
                    <a:gd name="T16" fmla="*/ 237 w 397"/>
                    <a:gd name="T17" fmla="*/ 397 h 397"/>
                    <a:gd name="T18" fmla="*/ 237 w 397"/>
                    <a:gd name="T19" fmla="*/ 238 h 397"/>
                    <a:gd name="T20" fmla="*/ 397 w 397"/>
                    <a:gd name="T21" fmla="*/ 238 h 397"/>
                    <a:gd name="T22" fmla="*/ 397 w 397"/>
                    <a:gd name="T23" fmla="*/ 159 h 397"/>
                    <a:gd name="T24" fmla="*/ 237 w 397"/>
                    <a:gd name="T25" fmla="*/ 159 h 397"/>
                    <a:gd name="T26" fmla="*/ 237 w 397"/>
                    <a:gd name="T27" fmla="*/ 159 h 397"/>
                    <a:gd name="T28" fmla="*/ 237 w 397"/>
                    <a:gd name="T29" fmla="*/ 15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7" h="397">
                      <a:moveTo>
                        <a:pt x="237" y="159"/>
                      </a:moveTo>
                      <a:lnTo>
                        <a:pt x="237" y="0"/>
                      </a:lnTo>
                      <a:lnTo>
                        <a:pt x="159" y="0"/>
                      </a:lnTo>
                      <a:lnTo>
                        <a:pt x="159" y="159"/>
                      </a:lnTo>
                      <a:lnTo>
                        <a:pt x="0" y="159"/>
                      </a:lnTo>
                      <a:lnTo>
                        <a:pt x="0" y="238"/>
                      </a:lnTo>
                      <a:lnTo>
                        <a:pt x="159" y="238"/>
                      </a:lnTo>
                      <a:lnTo>
                        <a:pt x="159" y="397"/>
                      </a:lnTo>
                      <a:lnTo>
                        <a:pt x="237" y="397"/>
                      </a:lnTo>
                      <a:lnTo>
                        <a:pt x="237" y="238"/>
                      </a:lnTo>
                      <a:lnTo>
                        <a:pt x="397" y="238"/>
                      </a:lnTo>
                      <a:lnTo>
                        <a:pt x="397" y="159"/>
                      </a:lnTo>
                      <a:lnTo>
                        <a:pt x="237" y="159"/>
                      </a:lnTo>
                      <a:close/>
                      <a:moveTo>
                        <a:pt x="237" y="159"/>
                      </a:moveTo>
                      <a:lnTo>
                        <a:pt x="237"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1"/>
                <p:cNvSpPr>
                  <a:spLocks noEditPoints="1"/>
                </p:cNvSpPr>
                <p:nvPr/>
              </p:nvSpPr>
              <p:spPr bwMode="auto">
                <a:xfrm>
                  <a:off x="-969963" y="7847013"/>
                  <a:ext cx="630238" cy="630238"/>
                </a:xfrm>
                <a:custGeom>
                  <a:avLst/>
                  <a:gdLst>
                    <a:gd name="T0" fmla="*/ 237 w 397"/>
                    <a:gd name="T1" fmla="*/ 159 h 397"/>
                    <a:gd name="T2" fmla="*/ 237 w 397"/>
                    <a:gd name="T3" fmla="*/ 0 h 397"/>
                    <a:gd name="T4" fmla="*/ 159 w 397"/>
                    <a:gd name="T5" fmla="*/ 0 h 397"/>
                    <a:gd name="T6" fmla="*/ 159 w 397"/>
                    <a:gd name="T7" fmla="*/ 159 h 397"/>
                    <a:gd name="T8" fmla="*/ 0 w 397"/>
                    <a:gd name="T9" fmla="*/ 159 h 397"/>
                    <a:gd name="T10" fmla="*/ 0 w 397"/>
                    <a:gd name="T11" fmla="*/ 238 h 397"/>
                    <a:gd name="T12" fmla="*/ 159 w 397"/>
                    <a:gd name="T13" fmla="*/ 238 h 397"/>
                    <a:gd name="T14" fmla="*/ 159 w 397"/>
                    <a:gd name="T15" fmla="*/ 397 h 397"/>
                    <a:gd name="T16" fmla="*/ 237 w 397"/>
                    <a:gd name="T17" fmla="*/ 397 h 397"/>
                    <a:gd name="T18" fmla="*/ 237 w 397"/>
                    <a:gd name="T19" fmla="*/ 238 h 397"/>
                    <a:gd name="T20" fmla="*/ 397 w 397"/>
                    <a:gd name="T21" fmla="*/ 238 h 397"/>
                    <a:gd name="T22" fmla="*/ 397 w 397"/>
                    <a:gd name="T23" fmla="*/ 159 h 397"/>
                    <a:gd name="T24" fmla="*/ 237 w 397"/>
                    <a:gd name="T25" fmla="*/ 159 h 397"/>
                    <a:gd name="T26" fmla="*/ 237 w 397"/>
                    <a:gd name="T27" fmla="*/ 159 h 397"/>
                    <a:gd name="T28" fmla="*/ 237 w 397"/>
                    <a:gd name="T29" fmla="*/ 15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7" h="397">
                      <a:moveTo>
                        <a:pt x="237" y="159"/>
                      </a:moveTo>
                      <a:lnTo>
                        <a:pt x="237" y="0"/>
                      </a:lnTo>
                      <a:lnTo>
                        <a:pt x="159" y="0"/>
                      </a:lnTo>
                      <a:lnTo>
                        <a:pt x="159" y="159"/>
                      </a:lnTo>
                      <a:lnTo>
                        <a:pt x="0" y="159"/>
                      </a:lnTo>
                      <a:lnTo>
                        <a:pt x="0" y="238"/>
                      </a:lnTo>
                      <a:lnTo>
                        <a:pt x="159" y="238"/>
                      </a:lnTo>
                      <a:lnTo>
                        <a:pt x="159" y="397"/>
                      </a:lnTo>
                      <a:lnTo>
                        <a:pt x="237" y="397"/>
                      </a:lnTo>
                      <a:lnTo>
                        <a:pt x="237" y="238"/>
                      </a:lnTo>
                      <a:lnTo>
                        <a:pt x="397" y="238"/>
                      </a:lnTo>
                      <a:lnTo>
                        <a:pt x="397" y="159"/>
                      </a:lnTo>
                      <a:lnTo>
                        <a:pt x="237" y="159"/>
                      </a:lnTo>
                      <a:moveTo>
                        <a:pt x="237" y="159"/>
                      </a:moveTo>
                      <a:lnTo>
                        <a:pt x="237" y="15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196462764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Effect transition="in" filter="fade">
                                      <p:cBhvr>
                                        <p:cTn id="9" dur="750"/>
                                        <p:tgtEl>
                                          <p:spTgt spid="4"/>
                                        </p:tgtEl>
                                      </p:cBhvr>
                                    </p:animEffect>
                                  </p:childTnLst>
                                </p:cTn>
                              </p:par>
                            </p:childTnLst>
                          </p:cTn>
                        </p:par>
                        <p:par>
                          <p:cTn id="10" fill="hold">
                            <p:stCondLst>
                              <p:cond delay="75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750" fill="hold"/>
                                        <p:tgtEl>
                                          <p:spTgt spid="5"/>
                                        </p:tgtEl>
                                        <p:attrNameLst>
                                          <p:attrName>ppt_w</p:attrName>
                                        </p:attrNameLst>
                                      </p:cBhvr>
                                      <p:tavLst>
                                        <p:tav tm="0">
                                          <p:val>
                                            <p:fltVal val="0"/>
                                          </p:val>
                                        </p:tav>
                                        <p:tav tm="100000">
                                          <p:val>
                                            <p:strVal val="#ppt_w"/>
                                          </p:val>
                                        </p:tav>
                                      </p:tavLst>
                                    </p:anim>
                                    <p:anim calcmode="lin" valueType="num">
                                      <p:cBhvr>
                                        <p:cTn id="14" dur="750" fill="hold"/>
                                        <p:tgtEl>
                                          <p:spTgt spid="5"/>
                                        </p:tgtEl>
                                        <p:attrNameLst>
                                          <p:attrName>ppt_h</p:attrName>
                                        </p:attrNameLst>
                                      </p:cBhvr>
                                      <p:tavLst>
                                        <p:tav tm="0">
                                          <p:val>
                                            <p:fltVal val="0"/>
                                          </p:val>
                                        </p:tav>
                                        <p:tav tm="100000">
                                          <p:val>
                                            <p:strVal val="#ppt_h"/>
                                          </p:val>
                                        </p:tav>
                                      </p:tavLst>
                                    </p:anim>
                                    <p:animEffect transition="in" filter="fade">
                                      <p:cBhvr>
                                        <p:cTn id="15" dur="750"/>
                                        <p:tgtEl>
                                          <p:spTgt spid="5"/>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750" fill="hold"/>
                                        <p:tgtEl>
                                          <p:spTgt spid="6"/>
                                        </p:tgtEl>
                                        <p:attrNameLst>
                                          <p:attrName>ppt_w</p:attrName>
                                        </p:attrNameLst>
                                      </p:cBhvr>
                                      <p:tavLst>
                                        <p:tav tm="0">
                                          <p:val>
                                            <p:fltVal val="0"/>
                                          </p:val>
                                        </p:tav>
                                        <p:tav tm="100000">
                                          <p:val>
                                            <p:strVal val="#ppt_w"/>
                                          </p:val>
                                        </p:tav>
                                      </p:tavLst>
                                    </p:anim>
                                    <p:anim calcmode="lin" valueType="num">
                                      <p:cBhvr>
                                        <p:cTn id="20" dur="750" fill="hold"/>
                                        <p:tgtEl>
                                          <p:spTgt spid="6"/>
                                        </p:tgtEl>
                                        <p:attrNameLst>
                                          <p:attrName>ppt_h</p:attrName>
                                        </p:attrNameLst>
                                      </p:cBhvr>
                                      <p:tavLst>
                                        <p:tav tm="0">
                                          <p:val>
                                            <p:fltVal val="0"/>
                                          </p:val>
                                        </p:tav>
                                        <p:tav tm="100000">
                                          <p:val>
                                            <p:strVal val="#ppt_h"/>
                                          </p:val>
                                        </p:tav>
                                      </p:tavLst>
                                    </p:anim>
                                    <p:animEffect transition="in" filter="fade">
                                      <p:cBhvr>
                                        <p:cTn id="21" dur="750"/>
                                        <p:tgtEl>
                                          <p:spTgt spid="6"/>
                                        </p:tgtEl>
                                      </p:cBhvr>
                                    </p:animEffect>
                                  </p:childTnLst>
                                </p:cTn>
                              </p:par>
                            </p:childTnLst>
                          </p:cTn>
                        </p:par>
                        <p:par>
                          <p:cTn id="22" fill="hold">
                            <p:stCondLst>
                              <p:cond delay="2250"/>
                            </p:stCondLst>
                            <p:childTnLst>
                              <p:par>
                                <p:cTn id="23" presetID="53" presetClass="entr" presetSubtype="16"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750" fill="hold"/>
                                        <p:tgtEl>
                                          <p:spTgt spid="7"/>
                                        </p:tgtEl>
                                        <p:attrNameLst>
                                          <p:attrName>ppt_w</p:attrName>
                                        </p:attrNameLst>
                                      </p:cBhvr>
                                      <p:tavLst>
                                        <p:tav tm="0">
                                          <p:val>
                                            <p:fltVal val="0"/>
                                          </p:val>
                                        </p:tav>
                                        <p:tav tm="100000">
                                          <p:val>
                                            <p:strVal val="#ppt_w"/>
                                          </p:val>
                                        </p:tav>
                                      </p:tavLst>
                                    </p:anim>
                                    <p:anim calcmode="lin" valueType="num">
                                      <p:cBhvr>
                                        <p:cTn id="26" dur="750" fill="hold"/>
                                        <p:tgtEl>
                                          <p:spTgt spid="7"/>
                                        </p:tgtEl>
                                        <p:attrNameLst>
                                          <p:attrName>ppt_h</p:attrName>
                                        </p:attrNameLst>
                                      </p:cBhvr>
                                      <p:tavLst>
                                        <p:tav tm="0">
                                          <p:val>
                                            <p:fltVal val="0"/>
                                          </p:val>
                                        </p:tav>
                                        <p:tav tm="100000">
                                          <p:val>
                                            <p:strVal val="#ppt_h"/>
                                          </p:val>
                                        </p:tav>
                                      </p:tavLst>
                                    </p:anim>
                                    <p:animEffect transition="in" filter="fade">
                                      <p:cBhvr>
                                        <p:cTn id="2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AutoShape 3"/>
          <p:cNvSpPr>
            <a:spLocks noChangeAspect="1" noChangeArrowheads="1" noTextEdit="1"/>
          </p:cNvSpPr>
          <p:nvPr/>
        </p:nvSpPr>
        <p:spPr bwMode="auto">
          <a:xfrm>
            <a:off x="5989955" y="1400175"/>
            <a:ext cx="7772400" cy="808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p:nvPr/>
        </p:nvGrpSpPr>
        <p:grpSpPr>
          <a:xfrm>
            <a:off x="562873" y="6429375"/>
            <a:ext cx="7513056" cy="3054350"/>
            <a:chOff x="562873" y="7229475"/>
            <a:chExt cx="7513056" cy="3054350"/>
          </a:xfrm>
        </p:grpSpPr>
        <p:sp>
          <p:nvSpPr>
            <p:cNvPr id="6" name="Bent Arrow 5"/>
            <p:cNvSpPr/>
            <p:nvPr/>
          </p:nvSpPr>
          <p:spPr>
            <a:xfrm flipH="1">
              <a:off x="5704205" y="7229475"/>
              <a:ext cx="2371724" cy="3054350"/>
            </a:xfrm>
            <a:prstGeom prst="bentArrow">
              <a:avLst>
                <a:gd name="adj1" fmla="val 20291"/>
                <a:gd name="adj2" fmla="val 25000"/>
                <a:gd name="adj3" fmla="val 25000"/>
                <a:gd name="adj4" fmla="val 314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Group 6"/>
            <p:cNvGrpSpPr/>
            <p:nvPr/>
          </p:nvGrpSpPr>
          <p:grpSpPr>
            <a:xfrm>
              <a:off x="562873" y="7902734"/>
              <a:ext cx="5335641" cy="1578789"/>
              <a:chOff x="562873" y="7902734"/>
              <a:chExt cx="5335641" cy="1578789"/>
            </a:xfrm>
          </p:grpSpPr>
          <p:sp>
            <p:nvSpPr>
              <p:cNvPr id="8" name="TextBox 7"/>
              <p:cNvSpPr txBox="1"/>
              <p:nvPr/>
            </p:nvSpPr>
            <p:spPr>
              <a:xfrm>
                <a:off x="562873" y="7902734"/>
                <a:ext cx="1259840" cy="923330"/>
              </a:xfrm>
              <a:prstGeom prst="rect">
                <a:avLst/>
              </a:prstGeom>
              <a:noFill/>
            </p:spPr>
            <p:txBody>
              <a:bodyPr wrap="square" rtlCol="0">
                <a:spAutoFit/>
              </a:bodyPr>
              <a:lstStyle/>
              <a:p>
                <a:pPr algn="ctr"/>
                <a:r>
                  <a:rPr lang="en-US" sz="5400" b="1" dirty="0">
                    <a:solidFill>
                      <a:schemeClr val="accent1"/>
                    </a:solidFill>
                  </a:rPr>
                  <a:t>01</a:t>
                </a:r>
              </a:p>
            </p:txBody>
          </p:sp>
          <p:sp>
            <p:nvSpPr>
              <p:cNvPr id="9" name="TextBox 8"/>
              <p:cNvSpPr txBox="1"/>
              <p:nvPr/>
            </p:nvSpPr>
            <p:spPr>
              <a:xfrm>
                <a:off x="1732915" y="8008660"/>
                <a:ext cx="3837361" cy="523220"/>
              </a:xfrm>
              <a:prstGeom prst="rect">
                <a:avLst/>
              </a:prstGeom>
              <a:noFill/>
            </p:spPr>
            <p:txBody>
              <a:bodyPr wrap="square" rtlCol="0">
                <a:spAutoFit/>
              </a:bodyPr>
              <a:lstStyle/>
              <a:p>
                <a:r>
                  <a:rPr lang="en-US" sz="2800" b="1" dirty="0"/>
                  <a:t>LOREM IPSUM DOLOR</a:t>
                </a:r>
              </a:p>
            </p:txBody>
          </p:sp>
          <p:sp>
            <p:nvSpPr>
              <p:cNvPr id="10" name="TextBox 9"/>
              <p:cNvSpPr txBox="1"/>
              <p:nvPr/>
            </p:nvSpPr>
            <p:spPr>
              <a:xfrm>
                <a:off x="1732915" y="8465860"/>
                <a:ext cx="4165599" cy="1015663"/>
              </a:xfrm>
              <a:prstGeom prst="rect">
                <a:avLst/>
              </a:prstGeom>
              <a:noFill/>
            </p:spPr>
            <p:txBody>
              <a:bodyPr wrap="square" rtlCol="0">
                <a:spAutoFit/>
              </a:bodyPr>
              <a:lstStyle/>
              <a:p>
                <a:r>
                  <a:rPr lang="en-US" sz="2000" dirty="0"/>
                  <a:t>This was Microsoft's first significant acquisition, and Microsoft set up a new business unit for PowerPoint</a:t>
                </a:r>
              </a:p>
            </p:txBody>
          </p:sp>
        </p:grpSp>
      </p:grpSp>
      <p:grpSp>
        <p:nvGrpSpPr>
          <p:cNvPr id="11" name="Group 10"/>
          <p:cNvGrpSpPr/>
          <p:nvPr/>
        </p:nvGrpSpPr>
        <p:grpSpPr>
          <a:xfrm>
            <a:off x="562873" y="4265464"/>
            <a:ext cx="10037182" cy="5224611"/>
            <a:chOff x="562873" y="5065564"/>
            <a:chExt cx="10037182" cy="5224611"/>
          </a:xfrm>
        </p:grpSpPr>
        <p:sp>
          <p:nvSpPr>
            <p:cNvPr id="12" name="Bent Arrow 11"/>
            <p:cNvSpPr/>
            <p:nvPr/>
          </p:nvSpPr>
          <p:spPr>
            <a:xfrm flipH="1">
              <a:off x="5877243" y="5445125"/>
              <a:ext cx="4722812" cy="4845050"/>
            </a:xfrm>
            <a:prstGeom prst="bentArrow">
              <a:avLst>
                <a:gd name="adj1" fmla="val 9904"/>
                <a:gd name="adj2" fmla="val 11891"/>
                <a:gd name="adj3" fmla="val 13303"/>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grpSp>
          <p:nvGrpSpPr>
            <p:cNvPr id="13" name="Group 12"/>
            <p:cNvGrpSpPr/>
            <p:nvPr/>
          </p:nvGrpSpPr>
          <p:grpSpPr>
            <a:xfrm>
              <a:off x="562873" y="5065564"/>
              <a:ext cx="5335641" cy="1599109"/>
              <a:chOff x="562873" y="5065564"/>
              <a:chExt cx="5335641" cy="1599109"/>
            </a:xfrm>
          </p:grpSpPr>
          <p:sp>
            <p:nvSpPr>
              <p:cNvPr id="14" name="TextBox 13"/>
              <p:cNvSpPr txBox="1"/>
              <p:nvPr/>
            </p:nvSpPr>
            <p:spPr>
              <a:xfrm>
                <a:off x="562873" y="5065564"/>
                <a:ext cx="1259840" cy="923330"/>
              </a:xfrm>
              <a:prstGeom prst="rect">
                <a:avLst/>
              </a:prstGeom>
              <a:noFill/>
            </p:spPr>
            <p:txBody>
              <a:bodyPr wrap="square" rtlCol="0">
                <a:spAutoFit/>
              </a:bodyPr>
              <a:lstStyle/>
              <a:p>
                <a:pPr algn="ctr"/>
                <a:r>
                  <a:rPr lang="en-US" sz="5400" b="1" dirty="0">
                    <a:solidFill>
                      <a:schemeClr val="accent3"/>
                    </a:solidFill>
                  </a:rPr>
                  <a:t>02</a:t>
                </a:r>
              </a:p>
            </p:txBody>
          </p:sp>
          <p:sp>
            <p:nvSpPr>
              <p:cNvPr id="15" name="TextBox 14"/>
              <p:cNvSpPr txBox="1"/>
              <p:nvPr/>
            </p:nvSpPr>
            <p:spPr>
              <a:xfrm>
                <a:off x="1732915" y="5191810"/>
                <a:ext cx="3837361" cy="523220"/>
              </a:xfrm>
              <a:prstGeom prst="rect">
                <a:avLst/>
              </a:prstGeom>
              <a:noFill/>
            </p:spPr>
            <p:txBody>
              <a:bodyPr wrap="square" rtlCol="0">
                <a:spAutoFit/>
              </a:bodyPr>
              <a:lstStyle/>
              <a:p>
                <a:r>
                  <a:rPr lang="en-US" sz="2800" b="1" dirty="0"/>
                  <a:t>LOREM IPSUM DOLOR</a:t>
                </a:r>
              </a:p>
            </p:txBody>
          </p:sp>
          <p:sp>
            <p:nvSpPr>
              <p:cNvPr id="16" name="TextBox 15"/>
              <p:cNvSpPr txBox="1"/>
              <p:nvPr/>
            </p:nvSpPr>
            <p:spPr>
              <a:xfrm>
                <a:off x="1732915" y="5649010"/>
                <a:ext cx="4165599" cy="1015663"/>
              </a:xfrm>
              <a:prstGeom prst="rect">
                <a:avLst/>
              </a:prstGeom>
              <a:noFill/>
            </p:spPr>
            <p:txBody>
              <a:bodyPr wrap="square" rtlCol="0">
                <a:spAutoFit/>
              </a:bodyPr>
              <a:lstStyle/>
              <a:p>
                <a:r>
                  <a:rPr lang="en-US" sz="2000" dirty="0"/>
                  <a:t>This was Microsoft's first significant acquisition, and Microsoft set up a new business unit for PowerPoint</a:t>
                </a:r>
              </a:p>
            </p:txBody>
          </p:sp>
        </p:grpSp>
      </p:grpSp>
      <p:grpSp>
        <p:nvGrpSpPr>
          <p:cNvPr id="17" name="Group 16"/>
          <p:cNvGrpSpPr/>
          <p:nvPr/>
        </p:nvGrpSpPr>
        <p:grpSpPr>
          <a:xfrm>
            <a:off x="3106581" y="2197873"/>
            <a:ext cx="6583839" cy="7292200"/>
            <a:chOff x="3106581" y="2997973"/>
            <a:chExt cx="6583839" cy="7292200"/>
          </a:xfrm>
        </p:grpSpPr>
        <p:sp>
          <p:nvSpPr>
            <p:cNvPr id="18" name="Right Arrow 17"/>
            <p:cNvSpPr/>
            <p:nvPr/>
          </p:nvSpPr>
          <p:spPr>
            <a:xfrm rot="16200000">
              <a:off x="5457739" y="6057491"/>
              <a:ext cx="7292200" cy="1173163"/>
            </a:xfrm>
            <a:prstGeom prst="rightArrow">
              <a:avLst>
                <a:gd name="adj1" fmla="val 41486"/>
                <a:gd name="adj2" fmla="val 538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9" name="Group 18"/>
            <p:cNvGrpSpPr/>
            <p:nvPr/>
          </p:nvGrpSpPr>
          <p:grpSpPr>
            <a:xfrm>
              <a:off x="3106581" y="2997974"/>
              <a:ext cx="5335641" cy="1599109"/>
              <a:chOff x="3106581" y="2997974"/>
              <a:chExt cx="5335641" cy="1599109"/>
            </a:xfrm>
          </p:grpSpPr>
          <p:sp>
            <p:nvSpPr>
              <p:cNvPr id="20" name="TextBox 19"/>
              <p:cNvSpPr txBox="1"/>
              <p:nvPr/>
            </p:nvSpPr>
            <p:spPr>
              <a:xfrm>
                <a:off x="3106581" y="2997974"/>
                <a:ext cx="1259840" cy="923330"/>
              </a:xfrm>
              <a:prstGeom prst="rect">
                <a:avLst/>
              </a:prstGeom>
              <a:noFill/>
            </p:spPr>
            <p:txBody>
              <a:bodyPr wrap="square" rtlCol="0">
                <a:spAutoFit/>
              </a:bodyPr>
              <a:lstStyle/>
              <a:p>
                <a:pPr algn="ctr"/>
                <a:r>
                  <a:rPr lang="en-US" sz="5400" b="1" dirty="0">
                    <a:solidFill>
                      <a:schemeClr val="accent2"/>
                    </a:solidFill>
                  </a:rPr>
                  <a:t>03</a:t>
                </a:r>
              </a:p>
            </p:txBody>
          </p:sp>
          <p:sp>
            <p:nvSpPr>
              <p:cNvPr id="21" name="TextBox 20"/>
              <p:cNvSpPr txBox="1"/>
              <p:nvPr/>
            </p:nvSpPr>
            <p:spPr>
              <a:xfrm>
                <a:off x="4276623" y="3124220"/>
                <a:ext cx="3837361" cy="523220"/>
              </a:xfrm>
              <a:prstGeom prst="rect">
                <a:avLst/>
              </a:prstGeom>
              <a:noFill/>
            </p:spPr>
            <p:txBody>
              <a:bodyPr wrap="square" rtlCol="0">
                <a:spAutoFit/>
              </a:bodyPr>
              <a:lstStyle/>
              <a:p>
                <a:r>
                  <a:rPr lang="en-US" sz="2800" b="1" dirty="0"/>
                  <a:t>LOREM IPSUM DOLOR</a:t>
                </a:r>
              </a:p>
            </p:txBody>
          </p:sp>
          <p:sp>
            <p:nvSpPr>
              <p:cNvPr id="22" name="TextBox 21"/>
              <p:cNvSpPr txBox="1"/>
              <p:nvPr/>
            </p:nvSpPr>
            <p:spPr>
              <a:xfrm>
                <a:off x="4276623" y="3581420"/>
                <a:ext cx="4165599" cy="1015663"/>
              </a:xfrm>
              <a:prstGeom prst="rect">
                <a:avLst/>
              </a:prstGeom>
              <a:noFill/>
            </p:spPr>
            <p:txBody>
              <a:bodyPr wrap="square" rtlCol="0">
                <a:spAutoFit/>
              </a:bodyPr>
              <a:lstStyle/>
              <a:p>
                <a:r>
                  <a:rPr lang="en-US" sz="2000" dirty="0"/>
                  <a:t>This was Microsoft's first significant acquisition, and Microsoft set up a new business unit for PowerPoint</a:t>
                </a:r>
              </a:p>
            </p:txBody>
          </p:sp>
        </p:grpSp>
      </p:grpSp>
      <p:grpSp>
        <p:nvGrpSpPr>
          <p:cNvPr id="23" name="Group 22"/>
          <p:cNvGrpSpPr/>
          <p:nvPr/>
        </p:nvGrpSpPr>
        <p:grpSpPr>
          <a:xfrm>
            <a:off x="8228331" y="3010783"/>
            <a:ext cx="9604062" cy="6472942"/>
            <a:chOff x="8228331" y="3810883"/>
            <a:chExt cx="9604062" cy="6472942"/>
          </a:xfrm>
        </p:grpSpPr>
        <p:sp>
          <p:nvSpPr>
            <p:cNvPr id="24" name="Bent Arrow 23"/>
            <p:cNvSpPr/>
            <p:nvPr/>
          </p:nvSpPr>
          <p:spPr>
            <a:xfrm>
              <a:off x="8228331" y="4543425"/>
              <a:ext cx="4808484" cy="5740400"/>
            </a:xfrm>
            <a:prstGeom prst="bentArrow">
              <a:avLst>
                <a:gd name="adj1" fmla="val 8916"/>
                <a:gd name="adj2" fmla="val 11801"/>
                <a:gd name="adj3" fmla="val 13610"/>
                <a:gd name="adj4" fmla="val 437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nvGrpSpPr>
            <p:cNvPr id="25" name="Group 24"/>
            <p:cNvGrpSpPr/>
            <p:nvPr/>
          </p:nvGrpSpPr>
          <p:grpSpPr>
            <a:xfrm>
              <a:off x="12496752" y="3810883"/>
              <a:ext cx="5335641" cy="1599109"/>
              <a:chOff x="12496752" y="3810883"/>
              <a:chExt cx="5335641" cy="1599109"/>
            </a:xfrm>
          </p:grpSpPr>
          <p:sp>
            <p:nvSpPr>
              <p:cNvPr id="26" name="TextBox 25"/>
              <p:cNvSpPr txBox="1"/>
              <p:nvPr/>
            </p:nvSpPr>
            <p:spPr>
              <a:xfrm>
                <a:off x="12496752" y="3810883"/>
                <a:ext cx="1259840" cy="923330"/>
              </a:xfrm>
              <a:prstGeom prst="rect">
                <a:avLst/>
              </a:prstGeom>
              <a:noFill/>
            </p:spPr>
            <p:txBody>
              <a:bodyPr wrap="square" rtlCol="0">
                <a:spAutoFit/>
              </a:bodyPr>
              <a:lstStyle/>
              <a:p>
                <a:pPr algn="ctr"/>
                <a:r>
                  <a:rPr lang="en-US" sz="5400" b="1" dirty="0">
                    <a:solidFill>
                      <a:schemeClr val="accent4"/>
                    </a:solidFill>
                  </a:rPr>
                  <a:t>04</a:t>
                </a:r>
              </a:p>
            </p:txBody>
          </p:sp>
          <p:sp>
            <p:nvSpPr>
              <p:cNvPr id="27" name="TextBox 26"/>
              <p:cNvSpPr txBox="1"/>
              <p:nvPr/>
            </p:nvSpPr>
            <p:spPr>
              <a:xfrm>
                <a:off x="13666794" y="3937129"/>
                <a:ext cx="3837361" cy="523220"/>
              </a:xfrm>
              <a:prstGeom prst="rect">
                <a:avLst/>
              </a:prstGeom>
              <a:noFill/>
            </p:spPr>
            <p:txBody>
              <a:bodyPr wrap="square" rtlCol="0">
                <a:spAutoFit/>
              </a:bodyPr>
              <a:lstStyle/>
              <a:p>
                <a:r>
                  <a:rPr lang="en-US" sz="2800" b="1" dirty="0"/>
                  <a:t>LOREM IPSUM DOLOR</a:t>
                </a:r>
              </a:p>
            </p:txBody>
          </p:sp>
          <p:sp>
            <p:nvSpPr>
              <p:cNvPr id="28" name="TextBox 27"/>
              <p:cNvSpPr txBox="1"/>
              <p:nvPr/>
            </p:nvSpPr>
            <p:spPr>
              <a:xfrm>
                <a:off x="13666794" y="4394329"/>
                <a:ext cx="4165599" cy="1015663"/>
              </a:xfrm>
              <a:prstGeom prst="rect">
                <a:avLst/>
              </a:prstGeom>
              <a:noFill/>
            </p:spPr>
            <p:txBody>
              <a:bodyPr wrap="square" rtlCol="0">
                <a:spAutoFit/>
              </a:bodyPr>
              <a:lstStyle/>
              <a:p>
                <a:r>
                  <a:rPr lang="en-US" sz="2000" dirty="0"/>
                  <a:t>This was Microsoft's first significant acquisition, and Microsoft set up a new business unit for PowerPoint</a:t>
                </a:r>
              </a:p>
            </p:txBody>
          </p:sp>
        </p:grpSp>
      </p:grpSp>
      <p:grpSp>
        <p:nvGrpSpPr>
          <p:cNvPr id="29" name="Group 28"/>
          <p:cNvGrpSpPr/>
          <p:nvPr/>
        </p:nvGrpSpPr>
        <p:grpSpPr>
          <a:xfrm>
            <a:off x="9517380" y="5249863"/>
            <a:ext cx="8031064" cy="4233862"/>
            <a:chOff x="9517380" y="6049963"/>
            <a:chExt cx="8031064" cy="4233862"/>
          </a:xfrm>
        </p:grpSpPr>
        <p:sp>
          <p:nvSpPr>
            <p:cNvPr id="30" name="Bent Arrow 29"/>
            <p:cNvSpPr/>
            <p:nvPr/>
          </p:nvSpPr>
          <p:spPr>
            <a:xfrm>
              <a:off x="9517380" y="6049963"/>
              <a:ext cx="2914650" cy="4233862"/>
            </a:xfrm>
            <a:prstGeom prst="bentArrow">
              <a:avLst>
                <a:gd name="adj1" fmla="val 15196"/>
                <a:gd name="adj2" fmla="val 19771"/>
                <a:gd name="adj3" fmla="val 17810"/>
                <a:gd name="adj4" fmla="val 4244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grpSp>
          <p:nvGrpSpPr>
            <p:cNvPr id="31" name="Group 30"/>
            <p:cNvGrpSpPr/>
            <p:nvPr/>
          </p:nvGrpSpPr>
          <p:grpSpPr>
            <a:xfrm>
              <a:off x="12212803" y="6538803"/>
              <a:ext cx="5335641" cy="1599109"/>
              <a:chOff x="12212803" y="6538803"/>
              <a:chExt cx="5335641" cy="1599109"/>
            </a:xfrm>
          </p:grpSpPr>
          <p:sp>
            <p:nvSpPr>
              <p:cNvPr id="32" name="TextBox 31"/>
              <p:cNvSpPr txBox="1"/>
              <p:nvPr/>
            </p:nvSpPr>
            <p:spPr>
              <a:xfrm>
                <a:off x="12212803" y="6538803"/>
                <a:ext cx="1259840" cy="923330"/>
              </a:xfrm>
              <a:prstGeom prst="rect">
                <a:avLst/>
              </a:prstGeom>
              <a:noFill/>
            </p:spPr>
            <p:txBody>
              <a:bodyPr wrap="square" rtlCol="0">
                <a:spAutoFit/>
              </a:bodyPr>
              <a:lstStyle/>
              <a:p>
                <a:pPr algn="ctr"/>
                <a:r>
                  <a:rPr lang="en-US" sz="5400" b="1" dirty="0">
                    <a:solidFill>
                      <a:schemeClr val="accent5"/>
                    </a:solidFill>
                  </a:rPr>
                  <a:t>05</a:t>
                </a:r>
              </a:p>
            </p:txBody>
          </p:sp>
          <p:sp>
            <p:nvSpPr>
              <p:cNvPr id="33" name="TextBox 32"/>
              <p:cNvSpPr txBox="1"/>
              <p:nvPr/>
            </p:nvSpPr>
            <p:spPr>
              <a:xfrm>
                <a:off x="13382845" y="6665049"/>
                <a:ext cx="3837361" cy="523220"/>
              </a:xfrm>
              <a:prstGeom prst="rect">
                <a:avLst/>
              </a:prstGeom>
              <a:noFill/>
            </p:spPr>
            <p:txBody>
              <a:bodyPr wrap="square" rtlCol="0">
                <a:spAutoFit/>
              </a:bodyPr>
              <a:lstStyle/>
              <a:p>
                <a:r>
                  <a:rPr lang="en-US" sz="2800" b="1" dirty="0"/>
                  <a:t>LOREM IPSUM DOLOR</a:t>
                </a:r>
              </a:p>
            </p:txBody>
          </p:sp>
          <p:sp>
            <p:nvSpPr>
              <p:cNvPr id="34" name="TextBox 33"/>
              <p:cNvSpPr txBox="1"/>
              <p:nvPr/>
            </p:nvSpPr>
            <p:spPr>
              <a:xfrm>
                <a:off x="13382845" y="7122249"/>
                <a:ext cx="4165599" cy="1015663"/>
              </a:xfrm>
              <a:prstGeom prst="rect">
                <a:avLst/>
              </a:prstGeom>
              <a:noFill/>
            </p:spPr>
            <p:txBody>
              <a:bodyPr wrap="square" rtlCol="0">
                <a:spAutoFit/>
              </a:bodyPr>
              <a:lstStyle/>
              <a:p>
                <a:r>
                  <a:rPr lang="en-US" sz="2000" dirty="0"/>
                  <a:t>This was Microsoft's first significant acquisition, and Microsoft set up a new business unit for PowerPoint</a:t>
                </a:r>
              </a:p>
            </p:txBody>
          </p:sp>
        </p:grpSp>
      </p:grpSp>
    </p:spTree>
    <p:extLst>
      <p:ext uri="{BB962C8B-B14F-4D97-AF65-F5344CB8AC3E}">
        <p14:creationId xmlns:p14="http://schemas.microsoft.com/office/powerpoint/2010/main" val="334212250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750"/>
                                        <p:tgtEl>
                                          <p:spTgt spid="5"/>
                                        </p:tgtEl>
                                      </p:cBhvr>
                                    </p:animEffect>
                                  </p:childTnLst>
                                </p:cTn>
                              </p:par>
                            </p:childTnLst>
                          </p:cTn>
                        </p:par>
                        <p:par>
                          <p:cTn id="8" fill="hold">
                            <p:stCondLst>
                              <p:cond delay="75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750"/>
                                        <p:tgtEl>
                                          <p:spTgt spid="11"/>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750"/>
                                        <p:tgtEl>
                                          <p:spTgt spid="17"/>
                                        </p:tgtEl>
                                      </p:cBhvr>
                                    </p:animEffect>
                                  </p:childTnLst>
                                </p:cTn>
                              </p:par>
                            </p:childTnLst>
                          </p:cTn>
                        </p:par>
                        <p:par>
                          <p:cTn id="16" fill="hold">
                            <p:stCondLst>
                              <p:cond delay="2250"/>
                            </p:stCondLst>
                            <p:childTnLst>
                              <p:par>
                                <p:cTn id="17" presetID="22" presetClass="entr" presetSubtype="8"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750"/>
                                        <p:tgtEl>
                                          <p:spTgt spid="23"/>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Oval 3"/>
          <p:cNvSpPr/>
          <p:nvPr/>
        </p:nvSpPr>
        <p:spPr>
          <a:xfrm>
            <a:off x="6109176" y="2356801"/>
            <a:ext cx="4914900" cy="4914900"/>
          </a:xfrm>
          <a:prstGeom prst="ellipse">
            <a:avLst/>
          </a:prstGeom>
          <a:solidFill>
            <a:schemeClr val="bg1">
              <a:lumMod val="9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6594951" y="2842576"/>
            <a:ext cx="3943350" cy="3943350"/>
          </a:xfrm>
          <a:custGeom>
            <a:avLst/>
            <a:gdLst>
              <a:gd name="connsiteX0" fmla="*/ 1971675 w 3943350"/>
              <a:gd name="connsiteY0" fmla="*/ 514350 h 3943350"/>
              <a:gd name="connsiteX1" fmla="*/ 514350 w 3943350"/>
              <a:gd name="connsiteY1" fmla="*/ 1971675 h 3943350"/>
              <a:gd name="connsiteX2" fmla="*/ 1971675 w 3943350"/>
              <a:gd name="connsiteY2" fmla="*/ 3429000 h 3943350"/>
              <a:gd name="connsiteX3" fmla="*/ 3429000 w 3943350"/>
              <a:gd name="connsiteY3" fmla="*/ 1971675 h 3943350"/>
              <a:gd name="connsiteX4" fmla="*/ 1971675 w 3943350"/>
              <a:gd name="connsiteY4" fmla="*/ 514350 h 3943350"/>
              <a:gd name="connsiteX5" fmla="*/ 1971675 w 3943350"/>
              <a:gd name="connsiteY5" fmla="*/ 0 h 3943350"/>
              <a:gd name="connsiteX6" fmla="*/ 3943350 w 3943350"/>
              <a:gd name="connsiteY6" fmla="*/ 1971675 h 3943350"/>
              <a:gd name="connsiteX7" fmla="*/ 1971675 w 3943350"/>
              <a:gd name="connsiteY7" fmla="*/ 3943350 h 3943350"/>
              <a:gd name="connsiteX8" fmla="*/ 0 w 3943350"/>
              <a:gd name="connsiteY8" fmla="*/ 1971675 h 3943350"/>
              <a:gd name="connsiteX9" fmla="*/ 1971675 w 3943350"/>
              <a:gd name="connsiteY9" fmla="*/ 0 h 39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943350">
                <a:moveTo>
                  <a:pt x="1971675" y="514350"/>
                </a:moveTo>
                <a:cubicBezTo>
                  <a:pt x="1166817" y="514350"/>
                  <a:pt x="514350" y="1166817"/>
                  <a:pt x="514350" y="1971675"/>
                </a:cubicBezTo>
                <a:cubicBezTo>
                  <a:pt x="514350" y="2776533"/>
                  <a:pt x="1166817" y="3429000"/>
                  <a:pt x="1971675" y="3429000"/>
                </a:cubicBezTo>
                <a:cubicBezTo>
                  <a:pt x="2776533" y="3429000"/>
                  <a:pt x="3429000" y="2776533"/>
                  <a:pt x="3429000" y="1971675"/>
                </a:cubicBezTo>
                <a:cubicBezTo>
                  <a:pt x="3429000" y="1166817"/>
                  <a:pt x="2776533" y="514350"/>
                  <a:pt x="1971675" y="514350"/>
                </a:cubicBezTo>
                <a:close/>
                <a:moveTo>
                  <a:pt x="1971675" y="0"/>
                </a:moveTo>
                <a:cubicBezTo>
                  <a:pt x="3060601" y="0"/>
                  <a:pt x="3943350" y="882749"/>
                  <a:pt x="3943350" y="1971675"/>
                </a:cubicBezTo>
                <a:cubicBezTo>
                  <a:pt x="3943350" y="3060601"/>
                  <a:pt x="3060601" y="3943350"/>
                  <a:pt x="1971675" y="3943350"/>
                </a:cubicBezTo>
                <a:cubicBezTo>
                  <a:pt x="882749" y="3943350"/>
                  <a:pt x="0" y="3060601"/>
                  <a:pt x="0" y="1971675"/>
                </a:cubicBezTo>
                <a:cubicBezTo>
                  <a:pt x="0" y="882749"/>
                  <a:pt x="882749" y="0"/>
                  <a:pt x="197167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8080552" y="5541450"/>
            <a:ext cx="959644" cy="3125390"/>
            <a:chOff x="8371284" y="5273276"/>
            <a:chExt cx="959644" cy="3125390"/>
          </a:xfrm>
          <a:solidFill>
            <a:schemeClr val="accent5"/>
          </a:solidFill>
        </p:grpSpPr>
        <p:sp>
          <p:nvSpPr>
            <p:cNvPr id="7" name="Rectangle 6"/>
            <p:cNvSpPr/>
            <p:nvPr/>
          </p:nvSpPr>
          <p:spPr>
            <a:xfrm rot="16200000" flipH="1">
              <a:off x="7584281" y="6315667"/>
              <a:ext cx="2533650" cy="4488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371284" y="7439022"/>
              <a:ext cx="959644" cy="9596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p:cNvSpPr/>
          <p:nvPr/>
        </p:nvSpPr>
        <p:spPr>
          <a:xfrm>
            <a:off x="7068820" y="3316445"/>
            <a:ext cx="2995612" cy="2995612"/>
          </a:xfrm>
          <a:custGeom>
            <a:avLst/>
            <a:gdLst>
              <a:gd name="connsiteX0" fmla="*/ 1497806 w 2995612"/>
              <a:gd name="connsiteY0" fmla="*/ 545305 h 2995612"/>
              <a:gd name="connsiteX1" fmla="*/ 545305 w 2995612"/>
              <a:gd name="connsiteY1" fmla="*/ 1497806 h 2995612"/>
              <a:gd name="connsiteX2" fmla="*/ 1497806 w 2995612"/>
              <a:gd name="connsiteY2" fmla="*/ 2450307 h 2995612"/>
              <a:gd name="connsiteX3" fmla="*/ 2450307 w 2995612"/>
              <a:gd name="connsiteY3" fmla="*/ 1497806 h 2995612"/>
              <a:gd name="connsiteX4" fmla="*/ 1497806 w 2995612"/>
              <a:gd name="connsiteY4" fmla="*/ 545305 h 2995612"/>
              <a:gd name="connsiteX5" fmla="*/ 1497806 w 2995612"/>
              <a:gd name="connsiteY5" fmla="*/ 0 h 2995612"/>
              <a:gd name="connsiteX6" fmla="*/ 2995612 w 2995612"/>
              <a:gd name="connsiteY6" fmla="*/ 1497806 h 2995612"/>
              <a:gd name="connsiteX7" fmla="*/ 1497806 w 2995612"/>
              <a:gd name="connsiteY7" fmla="*/ 2995612 h 2995612"/>
              <a:gd name="connsiteX8" fmla="*/ 0 w 2995612"/>
              <a:gd name="connsiteY8" fmla="*/ 1497806 h 2995612"/>
              <a:gd name="connsiteX9" fmla="*/ 1497806 w 2995612"/>
              <a:gd name="connsiteY9" fmla="*/ 0 h 299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95612" h="2995612">
                <a:moveTo>
                  <a:pt x="1497806" y="545305"/>
                </a:moveTo>
                <a:cubicBezTo>
                  <a:pt x="971754" y="545305"/>
                  <a:pt x="545305" y="971754"/>
                  <a:pt x="545305" y="1497806"/>
                </a:cubicBezTo>
                <a:cubicBezTo>
                  <a:pt x="545305" y="2023858"/>
                  <a:pt x="971754" y="2450307"/>
                  <a:pt x="1497806" y="2450307"/>
                </a:cubicBezTo>
                <a:cubicBezTo>
                  <a:pt x="2023858" y="2450307"/>
                  <a:pt x="2450307" y="2023858"/>
                  <a:pt x="2450307" y="1497806"/>
                </a:cubicBezTo>
                <a:cubicBezTo>
                  <a:pt x="2450307" y="971754"/>
                  <a:pt x="2023858" y="545305"/>
                  <a:pt x="1497806" y="545305"/>
                </a:cubicBezTo>
                <a:close/>
                <a:moveTo>
                  <a:pt x="1497806" y="0"/>
                </a:moveTo>
                <a:cubicBezTo>
                  <a:pt x="2325021" y="0"/>
                  <a:pt x="2995612" y="670591"/>
                  <a:pt x="2995612" y="1497806"/>
                </a:cubicBezTo>
                <a:cubicBezTo>
                  <a:pt x="2995612" y="2325021"/>
                  <a:pt x="2325021" y="2995612"/>
                  <a:pt x="1497806" y="2995612"/>
                </a:cubicBezTo>
                <a:cubicBezTo>
                  <a:pt x="670591" y="2995612"/>
                  <a:pt x="0" y="2325021"/>
                  <a:pt x="0" y="1497806"/>
                </a:cubicBezTo>
                <a:cubicBezTo>
                  <a:pt x="0" y="670591"/>
                  <a:pt x="670591" y="0"/>
                  <a:pt x="149780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595076" y="3842701"/>
            <a:ext cx="1943100" cy="19431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rot="5400000">
            <a:off x="5727692" y="3352753"/>
            <a:ext cx="959644" cy="3125390"/>
            <a:chOff x="8371284" y="5273276"/>
            <a:chExt cx="959644" cy="3125390"/>
          </a:xfrm>
          <a:solidFill>
            <a:schemeClr val="accent4"/>
          </a:solidFill>
        </p:grpSpPr>
        <p:sp>
          <p:nvSpPr>
            <p:cNvPr id="12" name="Rectangle 11"/>
            <p:cNvSpPr/>
            <p:nvPr/>
          </p:nvSpPr>
          <p:spPr>
            <a:xfrm rot="16200000" flipH="1">
              <a:off x="7584281" y="6315667"/>
              <a:ext cx="2533650" cy="4488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371284" y="7439022"/>
              <a:ext cx="959644" cy="9596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7896128" y="4143753"/>
            <a:ext cx="1340996" cy="1340996"/>
            <a:chOff x="7896128" y="4200903"/>
            <a:chExt cx="1340996" cy="1340996"/>
          </a:xfrm>
          <a:solidFill>
            <a:schemeClr val="bg1">
              <a:lumMod val="95000"/>
            </a:schemeClr>
          </a:solidFill>
        </p:grpSpPr>
        <p:sp>
          <p:nvSpPr>
            <p:cNvPr id="15" name="Oval 14"/>
            <p:cNvSpPr/>
            <p:nvPr/>
          </p:nvSpPr>
          <p:spPr>
            <a:xfrm>
              <a:off x="7896128" y="4200903"/>
              <a:ext cx="1340996" cy="134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12663" y="4417438"/>
              <a:ext cx="907926" cy="9079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253094" y="4557869"/>
              <a:ext cx="627065" cy="6270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rot="15034074">
            <a:off x="11018122" y="1999851"/>
            <a:ext cx="959644" cy="3125390"/>
            <a:chOff x="8371284" y="5273276"/>
            <a:chExt cx="959644" cy="3125390"/>
          </a:xfrm>
          <a:solidFill>
            <a:schemeClr val="accent1"/>
          </a:solidFill>
        </p:grpSpPr>
        <p:sp>
          <p:nvSpPr>
            <p:cNvPr id="19" name="Rectangle 18"/>
            <p:cNvSpPr/>
            <p:nvPr/>
          </p:nvSpPr>
          <p:spPr>
            <a:xfrm rot="16200000" flipH="1">
              <a:off x="7584281" y="6315667"/>
              <a:ext cx="2533650" cy="4488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371284" y="7439022"/>
              <a:ext cx="959644" cy="9596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p:cNvSpPr txBox="1"/>
          <p:nvPr/>
        </p:nvSpPr>
        <p:spPr>
          <a:xfrm>
            <a:off x="12329260" y="4049638"/>
            <a:ext cx="3096038" cy="507831"/>
          </a:xfrm>
          <a:prstGeom prst="rect">
            <a:avLst/>
          </a:prstGeom>
          <a:noFill/>
        </p:spPr>
        <p:txBody>
          <a:bodyPr wrap="square" rtlCol="0">
            <a:spAutoFit/>
          </a:bodyPr>
          <a:lstStyle/>
          <a:p>
            <a:r>
              <a:rPr lang="en-US" dirty="0">
                <a:solidFill>
                  <a:schemeClr val="accent1"/>
                </a:solidFill>
              </a:rPr>
              <a:t>LOREM IPSUM</a:t>
            </a:r>
          </a:p>
        </p:txBody>
      </p:sp>
      <p:sp>
        <p:nvSpPr>
          <p:cNvPr id="22" name="TextBox 21"/>
          <p:cNvSpPr txBox="1"/>
          <p:nvPr/>
        </p:nvSpPr>
        <p:spPr>
          <a:xfrm>
            <a:off x="12329260" y="4584717"/>
            <a:ext cx="4434740" cy="1015663"/>
          </a:xfrm>
          <a:prstGeom prst="rect">
            <a:avLst/>
          </a:prstGeom>
          <a:noFill/>
        </p:spPr>
        <p:txBody>
          <a:bodyPr wrap="square" rtlCol="0">
            <a:spAutoFit/>
          </a:bodyPr>
          <a:lstStyle/>
          <a:p>
            <a:r>
              <a:rPr lang="en-US" sz="2000" dirty="0"/>
              <a:t>This was Microsoft's first significant acquisition, and Microsoft set up a new business unit for PowerPoint</a:t>
            </a:r>
          </a:p>
        </p:txBody>
      </p:sp>
      <p:sp>
        <p:nvSpPr>
          <p:cNvPr id="23" name="TextBox 22"/>
          <p:cNvSpPr txBox="1"/>
          <p:nvPr/>
        </p:nvSpPr>
        <p:spPr>
          <a:xfrm>
            <a:off x="12126060" y="2890201"/>
            <a:ext cx="819150" cy="646331"/>
          </a:xfrm>
          <a:prstGeom prst="rect">
            <a:avLst/>
          </a:prstGeom>
          <a:noFill/>
        </p:spPr>
        <p:txBody>
          <a:bodyPr wrap="square" rtlCol="0">
            <a:spAutoFit/>
          </a:bodyPr>
          <a:lstStyle/>
          <a:p>
            <a:pPr algn="ctr"/>
            <a:r>
              <a:rPr lang="en-US" sz="3600" dirty="0">
                <a:solidFill>
                  <a:schemeClr val="bg1"/>
                </a:solidFill>
              </a:rPr>
              <a:t>03</a:t>
            </a:r>
          </a:p>
        </p:txBody>
      </p:sp>
      <p:sp>
        <p:nvSpPr>
          <p:cNvPr id="24" name="TextBox 23"/>
          <p:cNvSpPr txBox="1"/>
          <p:nvPr/>
        </p:nvSpPr>
        <p:spPr>
          <a:xfrm>
            <a:off x="8157051" y="7869215"/>
            <a:ext cx="819150" cy="646331"/>
          </a:xfrm>
          <a:prstGeom prst="rect">
            <a:avLst/>
          </a:prstGeom>
          <a:noFill/>
        </p:spPr>
        <p:txBody>
          <a:bodyPr wrap="square" rtlCol="0">
            <a:spAutoFit/>
          </a:bodyPr>
          <a:lstStyle/>
          <a:p>
            <a:pPr algn="ctr"/>
            <a:r>
              <a:rPr lang="en-US" sz="3600" dirty="0">
                <a:solidFill>
                  <a:schemeClr val="bg1"/>
                </a:solidFill>
              </a:rPr>
              <a:t>02</a:t>
            </a:r>
          </a:p>
        </p:txBody>
      </p:sp>
      <p:sp>
        <p:nvSpPr>
          <p:cNvPr id="25" name="TextBox 24"/>
          <p:cNvSpPr txBox="1"/>
          <p:nvPr/>
        </p:nvSpPr>
        <p:spPr>
          <a:xfrm>
            <a:off x="4681096" y="4582580"/>
            <a:ext cx="819150" cy="646331"/>
          </a:xfrm>
          <a:prstGeom prst="rect">
            <a:avLst/>
          </a:prstGeom>
          <a:noFill/>
        </p:spPr>
        <p:txBody>
          <a:bodyPr wrap="square" rtlCol="0">
            <a:spAutoFit/>
          </a:bodyPr>
          <a:lstStyle/>
          <a:p>
            <a:pPr algn="ctr"/>
            <a:r>
              <a:rPr lang="en-US" sz="3600" dirty="0">
                <a:solidFill>
                  <a:schemeClr val="bg1"/>
                </a:solidFill>
              </a:rPr>
              <a:t>01</a:t>
            </a:r>
          </a:p>
        </p:txBody>
      </p:sp>
      <p:sp>
        <p:nvSpPr>
          <p:cNvPr id="26" name="TextBox 25"/>
          <p:cNvSpPr txBox="1"/>
          <p:nvPr/>
        </p:nvSpPr>
        <p:spPr>
          <a:xfrm>
            <a:off x="9538176" y="7407147"/>
            <a:ext cx="3096038" cy="507831"/>
          </a:xfrm>
          <a:prstGeom prst="rect">
            <a:avLst/>
          </a:prstGeom>
          <a:noFill/>
        </p:spPr>
        <p:txBody>
          <a:bodyPr wrap="square" rtlCol="0">
            <a:spAutoFit/>
          </a:bodyPr>
          <a:lstStyle/>
          <a:p>
            <a:r>
              <a:rPr lang="en-US" dirty="0">
                <a:solidFill>
                  <a:schemeClr val="accent5"/>
                </a:solidFill>
              </a:rPr>
              <a:t>LOREM IPSUM</a:t>
            </a:r>
          </a:p>
        </p:txBody>
      </p:sp>
      <p:sp>
        <p:nvSpPr>
          <p:cNvPr id="27" name="TextBox 26"/>
          <p:cNvSpPr txBox="1"/>
          <p:nvPr/>
        </p:nvSpPr>
        <p:spPr>
          <a:xfrm>
            <a:off x="9538176" y="7942226"/>
            <a:ext cx="4977924" cy="1015663"/>
          </a:xfrm>
          <a:prstGeom prst="rect">
            <a:avLst/>
          </a:prstGeom>
          <a:noFill/>
        </p:spPr>
        <p:txBody>
          <a:bodyPr wrap="square" rtlCol="0">
            <a:spAutoFit/>
          </a:bodyPr>
          <a:lstStyle/>
          <a:p>
            <a:r>
              <a:rPr lang="en-US" sz="2000" dirty="0"/>
              <a:t>This was Microsoft's first significant acquisition, and Microsoft set up a new business unit for PowerPoint</a:t>
            </a:r>
          </a:p>
        </p:txBody>
      </p:sp>
      <p:sp>
        <p:nvSpPr>
          <p:cNvPr id="28" name="TextBox 27"/>
          <p:cNvSpPr txBox="1"/>
          <p:nvPr/>
        </p:nvSpPr>
        <p:spPr>
          <a:xfrm>
            <a:off x="1456802" y="5484300"/>
            <a:ext cx="3096038" cy="507831"/>
          </a:xfrm>
          <a:prstGeom prst="rect">
            <a:avLst/>
          </a:prstGeom>
          <a:noFill/>
        </p:spPr>
        <p:txBody>
          <a:bodyPr wrap="square" rtlCol="0">
            <a:spAutoFit/>
          </a:bodyPr>
          <a:lstStyle/>
          <a:p>
            <a:r>
              <a:rPr lang="en-US" dirty="0">
                <a:solidFill>
                  <a:schemeClr val="accent4"/>
                </a:solidFill>
              </a:rPr>
              <a:t>LOREM IPSUM</a:t>
            </a:r>
          </a:p>
        </p:txBody>
      </p:sp>
      <p:sp>
        <p:nvSpPr>
          <p:cNvPr id="29" name="TextBox 28"/>
          <p:cNvSpPr txBox="1"/>
          <p:nvPr/>
        </p:nvSpPr>
        <p:spPr>
          <a:xfrm>
            <a:off x="1456802" y="6019379"/>
            <a:ext cx="4284844" cy="1015663"/>
          </a:xfrm>
          <a:prstGeom prst="rect">
            <a:avLst/>
          </a:prstGeom>
          <a:noFill/>
        </p:spPr>
        <p:txBody>
          <a:bodyPr wrap="square" rtlCol="0">
            <a:spAutoFit/>
          </a:bodyPr>
          <a:lstStyle/>
          <a:p>
            <a:r>
              <a:rPr lang="en-US" sz="2000" dirty="0"/>
              <a:t>This was Microsoft's first significant acquisition, and Microsoft set up a new business unit for PowerPoint</a:t>
            </a:r>
          </a:p>
        </p:txBody>
      </p:sp>
    </p:spTree>
    <p:extLst>
      <p:ext uri="{BB962C8B-B14F-4D97-AF65-F5344CB8AC3E}">
        <p14:creationId xmlns:p14="http://schemas.microsoft.com/office/powerpoint/2010/main" val="149644286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6" grpId="0"/>
      <p:bldP spid="27" grpId="0"/>
      <p:bldP spid="28"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pSp>
        <p:nvGrpSpPr>
          <p:cNvPr id="4" name="Group 3"/>
          <p:cNvGrpSpPr/>
          <p:nvPr/>
        </p:nvGrpSpPr>
        <p:grpSpPr>
          <a:xfrm>
            <a:off x="4914899" y="2020570"/>
            <a:ext cx="8667751" cy="7200900"/>
            <a:chOff x="4914899" y="2344420"/>
            <a:chExt cx="8667751" cy="7200900"/>
          </a:xfrm>
        </p:grpSpPr>
        <p:cxnSp>
          <p:nvCxnSpPr>
            <p:cNvPr id="5" name="Straight Connector 4"/>
            <p:cNvCxnSpPr/>
            <p:nvPr/>
          </p:nvCxnSpPr>
          <p:spPr>
            <a:xfrm>
              <a:off x="4914899" y="2988161"/>
              <a:ext cx="0" cy="5486400"/>
            </a:xfrm>
            <a:prstGeom prst="line">
              <a:avLst/>
            </a:prstGeom>
            <a:ln w="38100" cmpd="sng">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3580861" y="3045311"/>
              <a:ext cx="0" cy="5486400"/>
            </a:xfrm>
            <a:prstGeom prst="line">
              <a:avLst/>
            </a:prstGeom>
            <a:ln w="38100" cmpd="sng">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Freeform 6"/>
            <p:cNvSpPr/>
            <p:nvPr/>
          </p:nvSpPr>
          <p:spPr>
            <a:xfrm>
              <a:off x="4914900" y="2344420"/>
              <a:ext cx="8667750" cy="7200900"/>
            </a:xfrm>
            <a:custGeom>
              <a:avLst/>
              <a:gdLst>
                <a:gd name="connsiteX0" fmla="*/ 0 w 8648700"/>
                <a:gd name="connsiteY0" fmla="*/ 6076950 h 7200900"/>
                <a:gd name="connsiteX1" fmla="*/ 0 w 8648700"/>
                <a:gd name="connsiteY1" fmla="*/ 7200900 h 7200900"/>
                <a:gd name="connsiteX2" fmla="*/ 4324350 w 8648700"/>
                <a:gd name="connsiteY2" fmla="*/ 7200900 h 7200900"/>
                <a:gd name="connsiteX3" fmla="*/ 4324350 w 8648700"/>
                <a:gd name="connsiteY3" fmla="*/ 0 h 7200900"/>
                <a:gd name="connsiteX4" fmla="*/ 8648700 w 8648700"/>
                <a:gd name="connsiteY4" fmla="*/ 0 h 7200900"/>
                <a:gd name="connsiteX5" fmla="*/ 8648700 w 8648700"/>
                <a:gd name="connsiteY5" fmla="*/ 723900 h 72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48700" h="7200900">
                  <a:moveTo>
                    <a:pt x="0" y="6076950"/>
                  </a:moveTo>
                  <a:lnTo>
                    <a:pt x="0" y="7200900"/>
                  </a:lnTo>
                  <a:lnTo>
                    <a:pt x="4324350" y="7200900"/>
                  </a:lnTo>
                  <a:lnTo>
                    <a:pt x="4324350" y="0"/>
                  </a:lnTo>
                  <a:lnTo>
                    <a:pt x="8648700" y="0"/>
                  </a:lnTo>
                  <a:lnTo>
                    <a:pt x="8648700" y="723900"/>
                  </a:lnTo>
                </a:path>
              </a:pathLst>
            </a:custGeom>
            <a:noFill/>
            <a:ln w="3810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Oval 7"/>
          <p:cNvSpPr/>
          <p:nvPr/>
        </p:nvSpPr>
        <p:spPr>
          <a:xfrm>
            <a:off x="4790089" y="2578913"/>
            <a:ext cx="249621" cy="23254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90089" y="4428077"/>
            <a:ext cx="249621" cy="232543"/>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790089" y="6277241"/>
            <a:ext cx="249621" cy="232543"/>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486400" y="7798495"/>
            <a:ext cx="2389881" cy="400110"/>
          </a:xfrm>
          <a:prstGeom prst="rect">
            <a:avLst/>
          </a:prstGeom>
          <a:noFill/>
        </p:spPr>
        <p:txBody>
          <a:bodyPr wrap="square" rtlCol="0">
            <a:spAutoFit/>
          </a:bodyPr>
          <a:lstStyle/>
          <a:p>
            <a:r>
              <a:rPr lang="en-US" sz="2000" dirty="0"/>
              <a:t>Lorem ipsum dolor</a:t>
            </a:r>
          </a:p>
        </p:txBody>
      </p:sp>
      <p:sp>
        <p:nvSpPr>
          <p:cNvPr id="12" name="TextBox 11"/>
          <p:cNvSpPr txBox="1"/>
          <p:nvPr/>
        </p:nvSpPr>
        <p:spPr>
          <a:xfrm>
            <a:off x="5486400" y="6045895"/>
            <a:ext cx="3112153" cy="400110"/>
          </a:xfrm>
          <a:prstGeom prst="rect">
            <a:avLst/>
          </a:prstGeom>
          <a:noFill/>
        </p:spPr>
        <p:txBody>
          <a:bodyPr wrap="square" rtlCol="0">
            <a:spAutoFit/>
          </a:bodyPr>
          <a:lstStyle/>
          <a:p>
            <a:r>
              <a:rPr lang="en-US" sz="2000" dirty="0"/>
              <a:t>Hire head of marketing</a:t>
            </a:r>
          </a:p>
        </p:txBody>
      </p:sp>
      <p:sp>
        <p:nvSpPr>
          <p:cNvPr id="13" name="TextBox 12"/>
          <p:cNvSpPr txBox="1"/>
          <p:nvPr/>
        </p:nvSpPr>
        <p:spPr>
          <a:xfrm>
            <a:off x="5486400" y="4293295"/>
            <a:ext cx="3112154" cy="400110"/>
          </a:xfrm>
          <a:prstGeom prst="rect">
            <a:avLst/>
          </a:prstGeom>
          <a:noFill/>
        </p:spPr>
        <p:txBody>
          <a:bodyPr wrap="square" rtlCol="0">
            <a:spAutoFit/>
          </a:bodyPr>
          <a:lstStyle/>
          <a:p>
            <a:r>
              <a:rPr lang="en-US" sz="2000" dirty="0"/>
              <a:t>Website launch</a:t>
            </a:r>
          </a:p>
        </p:txBody>
      </p:sp>
      <p:sp>
        <p:nvSpPr>
          <p:cNvPr id="14" name="TextBox 13"/>
          <p:cNvSpPr txBox="1"/>
          <p:nvPr/>
        </p:nvSpPr>
        <p:spPr>
          <a:xfrm>
            <a:off x="5486400" y="2540695"/>
            <a:ext cx="2775107" cy="400110"/>
          </a:xfrm>
          <a:prstGeom prst="rect">
            <a:avLst/>
          </a:prstGeom>
          <a:noFill/>
        </p:spPr>
        <p:txBody>
          <a:bodyPr wrap="square" rtlCol="0">
            <a:spAutoFit/>
          </a:bodyPr>
          <a:lstStyle/>
          <a:p>
            <a:r>
              <a:rPr lang="en-US" sz="2000" dirty="0"/>
              <a:t>$350,000 Seed fund</a:t>
            </a:r>
          </a:p>
        </p:txBody>
      </p:sp>
      <p:sp>
        <p:nvSpPr>
          <p:cNvPr id="15" name="TextBox 14"/>
          <p:cNvSpPr txBox="1"/>
          <p:nvPr/>
        </p:nvSpPr>
        <p:spPr>
          <a:xfrm>
            <a:off x="990600" y="7779563"/>
            <a:ext cx="3048000" cy="507831"/>
          </a:xfrm>
          <a:prstGeom prst="rect">
            <a:avLst/>
          </a:prstGeom>
          <a:solidFill>
            <a:schemeClr val="accent4"/>
          </a:solidFill>
        </p:spPr>
        <p:txBody>
          <a:bodyPr wrap="square" rtlCol="0">
            <a:spAutoFit/>
          </a:bodyPr>
          <a:lstStyle/>
          <a:p>
            <a:pPr algn="ctr"/>
            <a:r>
              <a:rPr lang="en-US" dirty="0">
                <a:solidFill>
                  <a:schemeClr val="bg1"/>
                </a:solidFill>
              </a:rPr>
              <a:t>May 2015</a:t>
            </a:r>
          </a:p>
        </p:txBody>
      </p:sp>
      <p:sp>
        <p:nvSpPr>
          <p:cNvPr id="16" name="TextBox 15"/>
          <p:cNvSpPr txBox="1"/>
          <p:nvPr/>
        </p:nvSpPr>
        <p:spPr>
          <a:xfrm>
            <a:off x="990600" y="6026963"/>
            <a:ext cx="3048000" cy="507831"/>
          </a:xfrm>
          <a:prstGeom prst="rect">
            <a:avLst/>
          </a:prstGeom>
          <a:solidFill>
            <a:schemeClr val="accent3"/>
          </a:solidFill>
        </p:spPr>
        <p:txBody>
          <a:bodyPr wrap="square" rtlCol="0">
            <a:spAutoFit/>
          </a:bodyPr>
          <a:lstStyle/>
          <a:p>
            <a:pPr algn="ctr"/>
            <a:r>
              <a:rPr lang="en-US" dirty="0">
                <a:solidFill>
                  <a:schemeClr val="bg1"/>
                </a:solidFill>
              </a:rPr>
              <a:t>December 2014</a:t>
            </a:r>
          </a:p>
        </p:txBody>
      </p:sp>
      <p:sp>
        <p:nvSpPr>
          <p:cNvPr id="17" name="TextBox 16"/>
          <p:cNvSpPr txBox="1"/>
          <p:nvPr/>
        </p:nvSpPr>
        <p:spPr>
          <a:xfrm>
            <a:off x="990600" y="4274363"/>
            <a:ext cx="3048000" cy="507831"/>
          </a:xfrm>
          <a:prstGeom prst="rect">
            <a:avLst/>
          </a:prstGeom>
          <a:solidFill>
            <a:schemeClr val="accent2"/>
          </a:solidFill>
        </p:spPr>
        <p:txBody>
          <a:bodyPr wrap="square" rtlCol="0">
            <a:spAutoFit/>
          </a:bodyPr>
          <a:lstStyle/>
          <a:p>
            <a:pPr algn="ctr"/>
            <a:r>
              <a:rPr lang="en-US" dirty="0">
                <a:solidFill>
                  <a:schemeClr val="bg1"/>
                </a:solidFill>
              </a:rPr>
              <a:t>November 2014</a:t>
            </a:r>
          </a:p>
        </p:txBody>
      </p:sp>
      <p:sp>
        <p:nvSpPr>
          <p:cNvPr id="18" name="TextBox 17"/>
          <p:cNvSpPr txBox="1"/>
          <p:nvPr/>
        </p:nvSpPr>
        <p:spPr>
          <a:xfrm>
            <a:off x="990600" y="2521763"/>
            <a:ext cx="3048000" cy="507831"/>
          </a:xfrm>
          <a:prstGeom prst="rect">
            <a:avLst/>
          </a:prstGeom>
          <a:solidFill>
            <a:schemeClr val="accent1"/>
          </a:solidFill>
        </p:spPr>
        <p:txBody>
          <a:bodyPr wrap="square" rtlCol="0">
            <a:spAutoFit/>
          </a:bodyPr>
          <a:lstStyle/>
          <a:p>
            <a:pPr algn="ctr"/>
            <a:r>
              <a:rPr lang="en-US" dirty="0">
                <a:solidFill>
                  <a:schemeClr val="bg1"/>
                </a:solidFill>
              </a:rPr>
              <a:t>June 2014</a:t>
            </a:r>
          </a:p>
        </p:txBody>
      </p:sp>
      <p:sp>
        <p:nvSpPr>
          <p:cNvPr id="19" name="Oval 18"/>
          <p:cNvSpPr/>
          <p:nvPr/>
        </p:nvSpPr>
        <p:spPr>
          <a:xfrm>
            <a:off x="13456051" y="4428077"/>
            <a:ext cx="249621" cy="232543"/>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3456051" y="6277241"/>
            <a:ext cx="249621" cy="232543"/>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3456051" y="8126404"/>
            <a:ext cx="249621" cy="23254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4171412" y="7855645"/>
            <a:ext cx="2389881" cy="400110"/>
          </a:xfrm>
          <a:prstGeom prst="rect">
            <a:avLst/>
          </a:prstGeom>
          <a:noFill/>
        </p:spPr>
        <p:txBody>
          <a:bodyPr wrap="square" rtlCol="0">
            <a:spAutoFit/>
          </a:bodyPr>
          <a:lstStyle/>
          <a:p>
            <a:r>
              <a:rPr lang="en-US" sz="2000" dirty="0"/>
              <a:t>Series A funding</a:t>
            </a:r>
          </a:p>
        </p:txBody>
      </p:sp>
      <p:sp>
        <p:nvSpPr>
          <p:cNvPr id="23" name="TextBox 22"/>
          <p:cNvSpPr txBox="1"/>
          <p:nvPr/>
        </p:nvSpPr>
        <p:spPr>
          <a:xfrm>
            <a:off x="14171412" y="6103045"/>
            <a:ext cx="3112153" cy="400110"/>
          </a:xfrm>
          <a:prstGeom prst="rect">
            <a:avLst/>
          </a:prstGeom>
          <a:noFill/>
        </p:spPr>
        <p:txBody>
          <a:bodyPr wrap="square" rtlCol="0">
            <a:spAutoFit/>
          </a:bodyPr>
          <a:lstStyle/>
          <a:p>
            <a:r>
              <a:rPr lang="en-US" sz="2000" dirty="0"/>
              <a:t>Get 150 paying clients</a:t>
            </a:r>
          </a:p>
        </p:txBody>
      </p:sp>
      <p:sp>
        <p:nvSpPr>
          <p:cNvPr id="24" name="TextBox 23"/>
          <p:cNvSpPr txBox="1"/>
          <p:nvPr/>
        </p:nvSpPr>
        <p:spPr>
          <a:xfrm>
            <a:off x="14171412" y="4350445"/>
            <a:ext cx="3112154" cy="400110"/>
          </a:xfrm>
          <a:prstGeom prst="rect">
            <a:avLst/>
          </a:prstGeom>
          <a:noFill/>
        </p:spPr>
        <p:txBody>
          <a:bodyPr wrap="square" rtlCol="0">
            <a:spAutoFit/>
          </a:bodyPr>
          <a:lstStyle/>
          <a:p>
            <a:r>
              <a:rPr lang="en-US" sz="2000" dirty="0"/>
              <a:t>Product launch</a:t>
            </a:r>
          </a:p>
        </p:txBody>
      </p:sp>
      <p:sp>
        <p:nvSpPr>
          <p:cNvPr id="25" name="TextBox 24"/>
          <p:cNvSpPr txBox="1"/>
          <p:nvPr/>
        </p:nvSpPr>
        <p:spPr>
          <a:xfrm>
            <a:off x="14171412" y="2597845"/>
            <a:ext cx="2775107" cy="707886"/>
          </a:xfrm>
          <a:prstGeom prst="rect">
            <a:avLst/>
          </a:prstGeom>
          <a:noFill/>
        </p:spPr>
        <p:txBody>
          <a:bodyPr wrap="square" rtlCol="0">
            <a:spAutoFit/>
          </a:bodyPr>
          <a:lstStyle/>
          <a:p>
            <a:r>
              <a:rPr lang="en-US" sz="2000" dirty="0"/>
              <a:t>Lorem ipsum dolor design</a:t>
            </a:r>
          </a:p>
        </p:txBody>
      </p:sp>
      <p:sp>
        <p:nvSpPr>
          <p:cNvPr id="26" name="TextBox 25"/>
          <p:cNvSpPr txBox="1"/>
          <p:nvPr/>
        </p:nvSpPr>
        <p:spPr>
          <a:xfrm>
            <a:off x="9656562" y="7836713"/>
            <a:ext cx="3048000" cy="507831"/>
          </a:xfrm>
          <a:prstGeom prst="rect">
            <a:avLst/>
          </a:prstGeom>
          <a:solidFill>
            <a:schemeClr val="accent1"/>
          </a:solidFill>
        </p:spPr>
        <p:txBody>
          <a:bodyPr wrap="square" rtlCol="0">
            <a:spAutoFit/>
          </a:bodyPr>
          <a:lstStyle/>
          <a:p>
            <a:pPr algn="ctr"/>
            <a:r>
              <a:rPr lang="en-US" dirty="0">
                <a:solidFill>
                  <a:schemeClr val="bg1"/>
                </a:solidFill>
              </a:rPr>
              <a:t>June 2017</a:t>
            </a:r>
          </a:p>
        </p:txBody>
      </p:sp>
      <p:sp>
        <p:nvSpPr>
          <p:cNvPr id="27" name="TextBox 26"/>
          <p:cNvSpPr txBox="1"/>
          <p:nvPr/>
        </p:nvSpPr>
        <p:spPr>
          <a:xfrm>
            <a:off x="9656562" y="6084113"/>
            <a:ext cx="3048000" cy="507831"/>
          </a:xfrm>
          <a:prstGeom prst="rect">
            <a:avLst/>
          </a:prstGeom>
          <a:solidFill>
            <a:schemeClr val="accent2"/>
          </a:solidFill>
        </p:spPr>
        <p:txBody>
          <a:bodyPr wrap="square" rtlCol="0">
            <a:spAutoFit/>
          </a:bodyPr>
          <a:lstStyle/>
          <a:p>
            <a:pPr algn="ctr"/>
            <a:r>
              <a:rPr lang="en-US" dirty="0">
                <a:solidFill>
                  <a:schemeClr val="bg1"/>
                </a:solidFill>
              </a:rPr>
              <a:t>May 2016</a:t>
            </a:r>
          </a:p>
        </p:txBody>
      </p:sp>
      <p:sp>
        <p:nvSpPr>
          <p:cNvPr id="28" name="TextBox 27"/>
          <p:cNvSpPr txBox="1"/>
          <p:nvPr/>
        </p:nvSpPr>
        <p:spPr>
          <a:xfrm>
            <a:off x="9656562" y="4331513"/>
            <a:ext cx="3048000" cy="507831"/>
          </a:xfrm>
          <a:prstGeom prst="rect">
            <a:avLst/>
          </a:prstGeom>
          <a:solidFill>
            <a:schemeClr val="accent3"/>
          </a:solidFill>
        </p:spPr>
        <p:txBody>
          <a:bodyPr wrap="square" rtlCol="0">
            <a:spAutoFit/>
          </a:bodyPr>
          <a:lstStyle/>
          <a:p>
            <a:pPr algn="ctr"/>
            <a:r>
              <a:rPr lang="en-US" dirty="0">
                <a:solidFill>
                  <a:schemeClr val="bg1"/>
                </a:solidFill>
              </a:rPr>
              <a:t>February 2015</a:t>
            </a:r>
          </a:p>
        </p:txBody>
      </p:sp>
      <p:sp>
        <p:nvSpPr>
          <p:cNvPr id="29" name="TextBox 28"/>
          <p:cNvSpPr txBox="1"/>
          <p:nvPr/>
        </p:nvSpPr>
        <p:spPr>
          <a:xfrm>
            <a:off x="9656562" y="2578913"/>
            <a:ext cx="3048000" cy="507831"/>
          </a:xfrm>
          <a:prstGeom prst="rect">
            <a:avLst/>
          </a:prstGeom>
          <a:solidFill>
            <a:schemeClr val="accent4"/>
          </a:solidFill>
        </p:spPr>
        <p:txBody>
          <a:bodyPr wrap="square" rtlCol="0">
            <a:spAutoFit/>
          </a:bodyPr>
          <a:lstStyle/>
          <a:p>
            <a:pPr algn="ctr"/>
            <a:r>
              <a:rPr lang="en-US" dirty="0">
                <a:solidFill>
                  <a:schemeClr val="bg1"/>
                </a:solidFill>
              </a:rPr>
              <a:t>January 2015</a:t>
            </a:r>
          </a:p>
        </p:txBody>
      </p:sp>
      <p:sp>
        <p:nvSpPr>
          <p:cNvPr id="30" name="Oval 29"/>
          <p:cNvSpPr/>
          <p:nvPr/>
        </p:nvSpPr>
        <p:spPr>
          <a:xfrm>
            <a:off x="4784834" y="8126404"/>
            <a:ext cx="249621" cy="232543"/>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3456051" y="2578913"/>
            <a:ext cx="249621" cy="232543"/>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440023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Rectangle 3"/>
          <p:cNvSpPr/>
          <p:nvPr/>
        </p:nvSpPr>
        <p:spPr>
          <a:xfrm rot="2700000">
            <a:off x="7271314" y="2313910"/>
            <a:ext cx="1859421" cy="1859421"/>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2700000">
            <a:off x="8776264" y="3843031"/>
            <a:ext cx="1859421" cy="185942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2700000">
            <a:off x="7271314" y="5372152"/>
            <a:ext cx="1859421" cy="1859421"/>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2700000">
            <a:off x="8776264" y="6901273"/>
            <a:ext cx="1859421" cy="1859421"/>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424735" y="2520345"/>
            <a:ext cx="1552577" cy="1446550"/>
          </a:xfrm>
          <a:prstGeom prst="rect">
            <a:avLst/>
          </a:prstGeom>
          <a:noFill/>
        </p:spPr>
        <p:txBody>
          <a:bodyPr wrap="square" rtlCol="0">
            <a:spAutoFit/>
          </a:bodyPr>
          <a:lstStyle/>
          <a:p>
            <a:pPr algn="ctr"/>
            <a:r>
              <a:rPr lang="en-US" sz="8800" dirty="0"/>
              <a:t>01</a:t>
            </a:r>
          </a:p>
        </p:txBody>
      </p:sp>
      <p:sp>
        <p:nvSpPr>
          <p:cNvPr id="9" name="TextBox 8"/>
          <p:cNvSpPr txBox="1"/>
          <p:nvPr/>
        </p:nvSpPr>
        <p:spPr>
          <a:xfrm>
            <a:off x="2743362" y="2266429"/>
            <a:ext cx="3674379" cy="507831"/>
          </a:xfrm>
          <a:prstGeom prst="rect">
            <a:avLst/>
          </a:prstGeom>
          <a:noFill/>
        </p:spPr>
        <p:txBody>
          <a:bodyPr wrap="square" rtlCol="0">
            <a:spAutoFit/>
          </a:bodyPr>
          <a:lstStyle/>
          <a:p>
            <a:pPr algn="r"/>
            <a:r>
              <a:rPr lang="en-US" dirty="0">
                <a:solidFill>
                  <a:schemeClr val="accent1"/>
                </a:solidFill>
              </a:rPr>
              <a:t>LOREM IPSUM DOLOR</a:t>
            </a:r>
          </a:p>
        </p:txBody>
      </p:sp>
      <p:sp>
        <p:nvSpPr>
          <p:cNvPr id="10" name="TextBox 9"/>
          <p:cNvSpPr txBox="1"/>
          <p:nvPr/>
        </p:nvSpPr>
        <p:spPr>
          <a:xfrm>
            <a:off x="2344935" y="2774260"/>
            <a:ext cx="4072806" cy="1015663"/>
          </a:xfrm>
          <a:prstGeom prst="rect">
            <a:avLst/>
          </a:prstGeom>
          <a:noFill/>
        </p:spPr>
        <p:txBody>
          <a:bodyPr wrap="square" rtlCol="0">
            <a:spAutoFit/>
          </a:bodyPr>
          <a:lstStyle/>
          <a:p>
            <a:pPr algn="r"/>
            <a:r>
              <a:rPr lang="en-US" sz="2000" dirty="0"/>
              <a:t>This was Microsoft's first significant acquisition, and Microsoft set up a new business unit for PowerPoint</a:t>
            </a:r>
          </a:p>
        </p:txBody>
      </p:sp>
      <p:sp>
        <p:nvSpPr>
          <p:cNvPr id="11" name="TextBox 10"/>
          <p:cNvSpPr txBox="1"/>
          <p:nvPr/>
        </p:nvSpPr>
        <p:spPr>
          <a:xfrm>
            <a:off x="11382734" y="3966895"/>
            <a:ext cx="3674379" cy="507831"/>
          </a:xfrm>
          <a:prstGeom prst="rect">
            <a:avLst/>
          </a:prstGeom>
          <a:noFill/>
        </p:spPr>
        <p:txBody>
          <a:bodyPr wrap="square" rtlCol="0">
            <a:spAutoFit/>
          </a:bodyPr>
          <a:lstStyle/>
          <a:p>
            <a:r>
              <a:rPr lang="en-US" dirty="0">
                <a:solidFill>
                  <a:schemeClr val="accent2"/>
                </a:solidFill>
              </a:rPr>
              <a:t>LOREM IPSUM DOLOR</a:t>
            </a:r>
          </a:p>
        </p:txBody>
      </p:sp>
      <p:sp>
        <p:nvSpPr>
          <p:cNvPr id="12" name="TextBox 11"/>
          <p:cNvSpPr txBox="1"/>
          <p:nvPr/>
        </p:nvSpPr>
        <p:spPr>
          <a:xfrm>
            <a:off x="11382734" y="4474726"/>
            <a:ext cx="4072806" cy="1015663"/>
          </a:xfrm>
          <a:prstGeom prst="rect">
            <a:avLst/>
          </a:prstGeom>
          <a:noFill/>
        </p:spPr>
        <p:txBody>
          <a:bodyPr wrap="square" rtlCol="0">
            <a:spAutoFit/>
          </a:bodyPr>
          <a:lstStyle/>
          <a:p>
            <a:r>
              <a:rPr lang="en-US" sz="2000" dirty="0"/>
              <a:t>This was Microsoft's first significant acquisition, and Microsoft set up a new business unit for PowerPoint</a:t>
            </a:r>
          </a:p>
        </p:txBody>
      </p:sp>
      <p:sp>
        <p:nvSpPr>
          <p:cNvPr id="13" name="TextBox 12"/>
          <p:cNvSpPr txBox="1"/>
          <p:nvPr/>
        </p:nvSpPr>
        <p:spPr>
          <a:xfrm>
            <a:off x="11382734" y="7006605"/>
            <a:ext cx="3674379" cy="507831"/>
          </a:xfrm>
          <a:prstGeom prst="rect">
            <a:avLst/>
          </a:prstGeom>
          <a:noFill/>
        </p:spPr>
        <p:txBody>
          <a:bodyPr wrap="square" rtlCol="0">
            <a:spAutoFit/>
          </a:bodyPr>
          <a:lstStyle/>
          <a:p>
            <a:r>
              <a:rPr lang="en-US" dirty="0">
                <a:solidFill>
                  <a:schemeClr val="accent4"/>
                </a:solidFill>
              </a:rPr>
              <a:t>LOREM IPSUM DOLOR</a:t>
            </a:r>
          </a:p>
        </p:txBody>
      </p:sp>
      <p:sp>
        <p:nvSpPr>
          <p:cNvPr id="14" name="TextBox 13"/>
          <p:cNvSpPr txBox="1"/>
          <p:nvPr/>
        </p:nvSpPr>
        <p:spPr>
          <a:xfrm>
            <a:off x="11382734" y="7514436"/>
            <a:ext cx="4072806" cy="1015663"/>
          </a:xfrm>
          <a:prstGeom prst="rect">
            <a:avLst/>
          </a:prstGeom>
          <a:noFill/>
        </p:spPr>
        <p:txBody>
          <a:bodyPr wrap="square" rtlCol="0">
            <a:spAutoFit/>
          </a:bodyPr>
          <a:lstStyle/>
          <a:p>
            <a:r>
              <a:rPr lang="en-US" sz="2000" dirty="0"/>
              <a:t>This was Microsoft's first significant acquisition, and Microsoft set up a new business unit for PowerPoint</a:t>
            </a:r>
          </a:p>
        </p:txBody>
      </p:sp>
      <p:sp>
        <p:nvSpPr>
          <p:cNvPr id="15" name="TextBox 14"/>
          <p:cNvSpPr txBox="1"/>
          <p:nvPr/>
        </p:nvSpPr>
        <p:spPr>
          <a:xfrm>
            <a:off x="2743362" y="5365835"/>
            <a:ext cx="3674379" cy="507831"/>
          </a:xfrm>
          <a:prstGeom prst="rect">
            <a:avLst/>
          </a:prstGeom>
          <a:noFill/>
        </p:spPr>
        <p:txBody>
          <a:bodyPr wrap="square" rtlCol="0">
            <a:spAutoFit/>
          </a:bodyPr>
          <a:lstStyle/>
          <a:p>
            <a:pPr algn="r"/>
            <a:r>
              <a:rPr lang="en-US" dirty="0">
                <a:solidFill>
                  <a:schemeClr val="accent3"/>
                </a:solidFill>
              </a:rPr>
              <a:t>LOREM IPSUM DOLOR</a:t>
            </a:r>
          </a:p>
        </p:txBody>
      </p:sp>
      <p:sp>
        <p:nvSpPr>
          <p:cNvPr id="16" name="TextBox 15"/>
          <p:cNvSpPr txBox="1"/>
          <p:nvPr/>
        </p:nvSpPr>
        <p:spPr>
          <a:xfrm>
            <a:off x="2344935" y="5873666"/>
            <a:ext cx="4072806" cy="1015663"/>
          </a:xfrm>
          <a:prstGeom prst="rect">
            <a:avLst/>
          </a:prstGeom>
          <a:noFill/>
        </p:spPr>
        <p:txBody>
          <a:bodyPr wrap="square" rtlCol="0">
            <a:spAutoFit/>
          </a:bodyPr>
          <a:lstStyle/>
          <a:p>
            <a:pPr algn="r"/>
            <a:r>
              <a:rPr lang="en-US" sz="2000" dirty="0"/>
              <a:t>This was Microsoft's first significant acquisition, and Microsoft set up a new business unit for PowerPoint</a:t>
            </a:r>
          </a:p>
        </p:txBody>
      </p:sp>
      <p:sp>
        <p:nvSpPr>
          <p:cNvPr id="17" name="TextBox 16"/>
          <p:cNvSpPr txBox="1"/>
          <p:nvPr/>
        </p:nvSpPr>
        <p:spPr>
          <a:xfrm>
            <a:off x="8929685" y="3966895"/>
            <a:ext cx="1552577" cy="1446550"/>
          </a:xfrm>
          <a:prstGeom prst="rect">
            <a:avLst/>
          </a:prstGeom>
          <a:noFill/>
        </p:spPr>
        <p:txBody>
          <a:bodyPr wrap="square" rtlCol="0">
            <a:spAutoFit/>
          </a:bodyPr>
          <a:lstStyle/>
          <a:p>
            <a:pPr algn="ctr"/>
            <a:r>
              <a:rPr lang="en-US" sz="8800" dirty="0"/>
              <a:t>02</a:t>
            </a:r>
          </a:p>
        </p:txBody>
      </p:sp>
      <p:sp>
        <p:nvSpPr>
          <p:cNvPr id="18" name="TextBox 17"/>
          <p:cNvSpPr txBox="1"/>
          <p:nvPr/>
        </p:nvSpPr>
        <p:spPr>
          <a:xfrm>
            <a:off x="7424735" y="5560055"/>
            <a:ext cx="1552577" cy="1446550"/>
          </a:xfrm>
          <a:prstGeom prst="rect">
            <a:avLst/>
          </a:prstGeom>
          <a:noFill/>
        </p:spPr>
        <p:txBody>
          <a:bodyPr wrap="square" rtlCol="0">
            <a:spAutoFit/>
          </a:bodyPr>
          <a:lstStyle/>
          <a:p>
            <a:pPr algn="ctr"/>
            <a:r>
              <a:rPr lang="en-US" sz="8800" dirty="0"/>
              <a:t>03</a:t>
            </a:r>
          </a:p>
        </p:txBody>
      </p:sp>
      <p:sp>
        <p:nvSpPr>
          <p:cNvPr id="19" name="TextBox 18"/>
          <p:cNvSpPr txBox="1"/>
          <p:nvPr/>
        </p:nvSpPr>
        <p:spPr>
          <a:xfrm>
            <a:off x="8920521" y="7040007"/>
            <a:ext cx="1552577" cy="1446550"/>
          </a:xfrm>
          <a:prstGeom prst="rect">
            <a:avLst/>
          </a:prstGeom>
          <a:noFill/>
        </p:spPr>
        <p:txBody>
          <a:bodyPr wrap="square" rtlCol="0">
            <a:spAutoFit/>
          </a:bodyPr>
          <a:lstStyle/>
          <a:p>
            <a:pPr algn="ctr"/>
            <a:r>
              <a:rPr lang="en-US" sz="8800" dirty="0"/>
              <a:t>04</a:t>
            </a:r>
          </a:p>
        </p:txBody>
      </p:sp>
    </p:spTree>
    <p:extLst>
      <p:ext uri="{BB962C8B-B14F-4D97-AF65-F5344CB8AC3E}">
        <p14:creationId xmlns:p14="http://schemas.microsoft.com/office/powerpoint/2010/main" val="10342322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Effect transition="in" filter="fade">
                                      <p:cBhvr>
                                        <p:cTn id="15" dur="500"/>
                                        <p:tgtEl>
                                          <p:spTgt spid="1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Effect transition="in" filter="fade">
                                      <p:cBhvr>
                                        <p:cTn id="21" dur="500"/>
                                        <p:tgtEl>
                                          <p:spTgt spid="18"/>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pSp>
        <p:nvGrpSpPr>
          <p:cNvPr id="30" name="Group 29"/>
          <p:cNvGrpSpPr/>
          <p:nvPr/>
        </p:nvGrpSpPr>
        <p:grpSpPr>
          <a:xfrm>
            <a:off x="3486284" y="7736634"/>
            <a:ext cx="3674379" cy="1755070"/>
            <a:chOff x="3486284" y="7736634"/>
            <a:chExt cx="3674379" cy="1755070"/>
          </a:xfrm>
        </p:grpSpPr>
        <p:sp>
          <p:nvSpPr>
            <p:cNvPr id="14" name="TextBox 13"/>
            <p:cNvSpPr txBox="1"/>
            <p:nvPr/>
          </p:nvSpPr>
          <p:spPr>
            <a:xfrm>
              <a:off x="3486284" y="7736634"/>
              <a:ext cx="3674379" cy="400110"/>
            </a:xfrm>
            <a:prstGeom prst="rect">
              <a:avLst/>
            </a:prstGeom>
            <a:noFill/>
          </p:spPr>
          <p:txBody>
            <a:bodyPr wrap="square" rtlCol="0">
              <a:spAutoFit/>
            </a:bodyPr>
            <a:lstStyle/>
            <a:p>
              <a:pPr algn="ctr"/>
              <a:r>
                <a:rPr lang="en-US" sz="2000" b="1" dirty="0"/>
                <a:t>LOREM IPSUM DOLOR</a:t>
              </a:r>
            </a:p>
          </p:txBody>
        </p:sp>
        <p:sp>
          <p:nvSpPr>
            <p:cNvPr id="15" name="TextBox 14"/>
            <p:cNvSpPr txBox="1"/>
            <p:nvPr/>
          </p:nvSpPr>
          <p:spPr>
            <a:xfrm>
              <a:off x="3647073" y="8168265"/>
              <a:ext cx="3352801" cy="1323439"/>
            </a:xfrm>
            <a:prstGeom prst="rect">
              <a:avLst/>
            </a:prstGeom>
            <a:noFill/>
          </p:spPr>
          <p:txBody>
            <a:bodyPr wrap="square" rtlCol="0">
              <a:spAutoFit/>
            </a:bodyPr>
            <a:lstStyle/>
            <a:p>
              <a:pPr algn="ctr"/>
              <a:r>
                <a:rPr lang="en-US" sz="2000" dirty="0"/>
                <a:t>This was Microsoft's first significant acquisition, and Microsoft set up a new business unit for PowerPoint</a:t>
              </a:r>
            </a:p>
          </p:txBody>
        </p:sp>
      </p:grpSp>
      <p:sp>
        <p:nvSpPr>
          <p:cNvPr id="4" name="Block Arc 3"/>
          <p:cNvSpPr/>
          <p:nvPr/>
        </p:nvSpPr>
        <p:spPr>
          <a:xfrm flipV="1">
            <a:off x="1219200" y="4349404"/>
            <a:ext cx="3025069" cy="3025068"/>
          </a:xfrm>
          <a:prstGeom prst="blockArc">
            <a:avLst>
              <a:gd name="adj1" fmla="val 10800000"/>
              <a:gd name="adj2" fmla="val 88983"/>
              <a:gd name="adj3" fmla="val 162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Block Arc 4"/>
          <p:cNvSpPr/>
          <p:nvPr/>
        </p:nvSpPr>
        <p:spPr>
          <a:xfrm>
            <a:off x="3754496" y="4349404"/>
            <a:ext cx="3025069" cy="3025068"/>
          </a:xfrm>
          <a:prstGeom prst="blockArc">
            <a:avLst>
              <a:gd name="adj1" fmla="val 10800000"/>
              <a:gd name="adj2" fmla="val 88983"/>
              <a:gd name="adj3" fmla="val 1625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Block Arc 5"/>
          <p:cNvSpPr/>
          <p:nvPr/>
        </p:nvSpPr>
        <p:spPr>
          <a:xfrm flipV="1">
            <a:off x="6289791" y="4349404"/>
            <a:ext cx="3025069" cy="3025068"/>
          </a:xfrm>
          <a:prstGeom prst="blockArc">
            <a:avLst>
              <a:gd name="adj1" fmla="val 10800000"/>
              <a:gd name="adj2" fmla="val 88983"/>
              <a:gd name="adj3" fmla="val 162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lock Arc 6"/>
          <p:cNvSpPr/>
          <p:nvPr/>
        </p:nvSpPr>
        <p:spPr>
          <a:xfrm>
            <a:off x="8825087" y="4349404"/>
            <a:ext cx="3025069" cy="3025068"/>
          </a:xfrm>
          <a:prstGeom prst="blockArc">
            <a:avLst>
              <a:gd name="adj1" fmla="val 10800000"/>
              <a:gd name="adj2" fmla="val 88983"/>
              <a:gd name="adj3" fmla="val 1625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p:cNvSpPr/>
          <p:nvPr/>
        </p:nvSpPr>
        <p:spPr>
          <a:xfrm>
            <a:off x="1219200" y="3096161"/>
            <a:ext cx="489773" cy="27801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6413716" y="5861938"/>
            <a:ext cx="489773" cy="362976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047493" y="5166892"/>
            <a:ext cx="1418901" cy="1418901"/>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118084" y="5166892"/>
            <a:ext cx="1418901" cy="1418901"/>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568383" y="5181297"/>
            <a:ext cx="1418901" cy="1418901"/>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653380" y="5181297"/>
            <a:ext cx="1418901" cy="1418901"/>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lock Arc 16"/>
          <p:cNvSpPr/>
          <p:nvPr/>
        </p:nvSpPr>
        <p:spPr>
          <a:xfrm flipV="1">
            <a:off x="11360382" y="4349404"/>
            <a:ext cx="3025069" cy="3025068"/>
          </a:xfrm>
          <a:prstGeom prst="blockArc">
            <a:avLst>
              <a:gd name="adj1" fmla="val 10800000"/>
              <a:gd name="adj2" fmla="val 88983"/>
              <a:gd name="adj3" fmla="val 162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lock Arc 17"/>
          <p:cNvSpPr/>
          <p:nvPr/>
        </p:nvSpPr>
        <p:spPr>
          <a:xfrm>
            <a:off x="13878420" y="4349404"/>
            <a:ext cx="3025069" cy="3025068"/>
          </a:xfrm>
          <a:prstGeom prst="blockArc">
            <a:avLst>
              <a:gd name="adj1" fmla="val 10800000"/>
              <a:gd name="adj2" fmla="val 88983"/>
              <a:gd name="adj3" fmla="val 1625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p:cNvSpPr/>
          <p:nvPr/>
        </p:nvSpPr>
        <p:spPr>
          <a:xfrm>
            <a:off x="12146209" y="5152487"/>
            <a:ext cx="1418901" cy="1418901"/>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4698761" y="5152486"/>
            <a:ext cx="1418901" cy="1418901"/>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5968941" y="2253429"/>
            <a:ext cx="3674379" cy="1755070"/>
            <a:chOff x="5968941" y="2253429"/>
            <a:chExt cx="3674379" cy="1755070"/>
          </a:xfrm>
        </p:grpSpPr>
        <p:sp>
          <p:nvSpPr>
            <p:cNvPr id="22" name="TextBox 21"/>
            <p:cNvSpPr txBox="1"/>
            <p:nvPr/>
          </p:nvSpPr>
          <p:spPr>
            <a:xfrm>
              <a:off x="5968941" y="2253429"/>
              <a:ext cx="3674379" cy="400110"/>
            </a:xfrm>
            <a:prstGeom prst="rect">
              <a:avLst/>
            </a:prstGeom>
            <a:noFill/>
          </p:spPr>
          <p:txBody>
            <a:bodyPr wrap="square" rtlCol="0">
              <a:spAutoFit/>
            </a:bodyPr>
            <a:lstStyle/>
            <a:p>
              <a:pPr algn="ctr"/>
              <a:r>
                <a:rPr lang="en-US" sz="2000" b="1" dirty="0"/>
                <a:t>LOREM IPSUM DOLOR</a:t>
              </a:r>
            </a:p>
          </p:txBody>
        </p:sp>
        <p:sp>
          <p:nvSpPr>
            <p:cNvPr id="23" name="TextBox 22"/>
            <p:cNvSpPr txBox="1"/>
            <p:nvPr/>
          </p:nvSpPr>
          <p:spPr>
            <a:xfrm>
              <a:off x="6129730" y="2685060"/>
              <a:ext cx="3352801" cy="1323439"/>
            </a:xfrm>
            <a:prstGeom prst="rect">
              <a:avLst/>
            </a:prstGeom>
            <a:noFill/>
          </p:spPr>
          <p:txBody>
            <a:bodyPr wrap="square" rtlCol="0">
              <a:spAutoFit/>
            </a:bodyPr>
            <a:lstStyle/>
            <a:p>
              <a:pPr algn="ctr"/>
              <a:r>
                <a:rPr lang="en-US" sz="2000" dirty="0"/>
                <a:t>This was Microsoft's first significant acquisition, and Microsoft set up a new business unit for PowerPoint</a:t>
              </a:r>
            </a:p>
          </p:txBody>
        </p:sp>
      </p:grpSp>
      <p:grpSp>
        <p:nvGrpSpPr>
          <p:cNvPr id="37" name="Group 36"/>
          <p:cNvGrpSpPr/>
          <p:nvPr/>
        </p:nvGrpSpPr>
        <p:grpSpPr>
          <a:xfrm>
            <a:off x="11024382" y="2253429"/>
            <a:ext cx="3674379" cy="1755070"/>
            <a:chOff x="11024382" y="2253429"/>
            <a:chExt cx="3674379" cy="1755070"/>
          </a:xfrm>
        </p:grpSpPr>
        <p:sp>
          <p:nvSpPr>
            <p:cNvPr id="24" name="TextBox 23"/>
            <p:cNvSpPr txBox="1"/>
            <p:nvPr/>
          </p:nvSpPr>
          <p:spPr>
            <a:xfrm>
              <a:off x="11024382" y="2253429"/>
              <a:ext cx="3674379" cy="400110"/>
            </a:xfrm>
            <a:prstGeom prst="rect">
              <a:avLst/>
            </a:prstGeom>
            <a:noFill/>
          </p:spPr>
          <p:txBody>
            <a:bodyPr wrap="square" rtlCol="0">
              <a:spAutoFit/>
            </a:bodyPr>
            <a:lstStyle/>
            <a:p>
              <a:pPr algn="ctr"/>
              <a:r>
                <a:rPr lang="en-US" sz="2000" b="1" dirty="0"/>
                <a:t>LOREM IPSUM DOLOR</a:t>
              </a:r>
            </a:p>
          </p:txBody>
        </p:sp>
        <p:sp>
          <p:nvSpPr>
            <p:cNvPr id="25" name="TextBox 24"/>
            <p:cNvSpPr txBox="1"/>
            <p:nvPr/>
          </p:nvSpPr>
          <p:spPr>
            <a:xfrm>
              <a:off x="11185171" y="2685060"/>
              <a:ext cx="3352801" cy="1323439"/>
            </a:xfrm>
            <a:prstGeom prst="rect">
              <a:avLst/>
            </a:prstGeom>
            <a:noFill/>
          </p:spPr>
          <p:txBody>
            <a:bodyPr wrap="square" rtlCol="0">
              <a:spAutoFit/>
            </a:bodyPr>
            <a:lstStyle/>
            <a:p>
              <a:pPr algn="ctr"/>
              <a:r>
                <a:rPr lang="en-US" sz="2000" dirty="0"/>
                <a:t>This was Microsoft's first significant acquisition, and Microsoft set up a new business unit for PowerPoint</a:t>
              </a:r>
            </a:p>
          </p:txBody>
        </p:sp>
      </p:grpSp>
      <p:grpSp>
        <p:nvGrpSpPr>
          <p:cNvPr id="32" name="Group 31"/>
          <p:cNvGrpSpPr/>
          <p:nvPr/>
        </p:nvGrpSpPr>
        <p:grpSpPr>
          <a:xfrm>
            <a:off x="8620368" y="7736634"/>
            <a:ext cx="3674379" cy="1755070"/>
            <a:chOff x="8620368" y="7736634"/>
            <a:chExt cx="3674379" cy="1755070"/>
          </a:xfrm>
        </p:grpSpPr>
        <p:sp>
          <p:nvSpPr>
            <p:cNvPr id="26" name="TextBox 25"/>
            <p:cNvSpPr txBox="1"/>
            <p:nvPr/>
          </p:nvSpPr>
          <p:spPr>
            <a:xfrm>
              <a:off x="8620368" y="7736634"/>
              <a:ext cx="3674379" cy="400110"/>
            </a:xfrm>
            <a:prstGeom prst="rect">
              <a:avLst/>
            </a:prstGeom>
            <a:noFill/>
          </p:spPr>
          <p:txBody>
            <a:bodyPr wrap="square" rtlCol="0">
              <a:spAutoFit/>
            </a:bodyPr>
            <a:lstStyle/>
            <a:p>
              <a:pPr algn="ctr"/>
              <a:r>
                <a:rPr lang="en-US" sz="2000" b="1" dirty="0"/>
                <a:t>LOREM IPSUM DOLOR</a:t>
              </a:r>
            </a:p>
          </p:txBody>
        </p:sp>
        <p:sp>
          <p:nvSpPr>
            <p:cNvPr id="27" name="TextBox 26"/>
            <p:cNvSpPr txBox="1"/>
            <p:nvPr/>
          </p:nvSpPr>
          <p:spPr>
            <a:xfrm>
              <a:off x="8781157" y="8168265"/>
              <a:ext cx="3352801" cy="1323439"/>
            </a:xfrm>
            <a:prstGeom prst="rect">
              <a:avLst/>
            </a:prstGeom>
            <a:noFill/>
          </p:spPr>
          <p:txBody>
            <a:bodyPr wrap="square" rtlCol="0">
              <a:spAutoFit/>
            </a:bodyPr>
            <a:lstStyle/>
            <a:p>
              <a:pPr algn="ctr"/>
              <a:r>
                <a:rPr lang="en-US" sz="2000" dirty="0"/>
                <a:t>This was Microsoft's first significant acquisition, and Microsoft set up a new business unit for PowerPoint</a:t>
              </a:r>
            </a:p>
          </p:txBody>
        </p:sp>
      </p:grpSp>
      <p:grpSp>
        <p:nvGrpSpPr>
          <p:cNvPr id="29" name="Group 28"/>
          <p:cNvGrpSpPr/>
          <p:nvPr/>
        </p:nvGrpSpPr>
        <p:grpSpPr>
          <a:xfrm>
            <a:off x="1828895" y="2253429"/>
            <a:ext cx="3674379" cy="1755070"/>
            <a:chOff x="1828895" y="2253429"/>
            <a:chExt cx="3674379" cy="1755070"/>
          </a:xfrm>
        </p:grpSpPr>
        <p:sp>
          <p:nvSpPr>
            <p:cNvPr id="33" name="TextBox 32"/>
            <p:cNvSpPr txBox="1"/>
            <p:nvPr/>
          </p:nvSpPr>
          <p:spPr>
            <a:xfrm>
              <a:off x="1828895" y="2253429"/>
              <a:ext cx="3674379" cy="400110"/>
            </a:xfrm>
            <a:prstGeom prst="rect">
              <a:avLst/>
            </a:prstGeom>
            <a:noFill/>
          </p:spPr>
          <p:txBody>
            <a:bodyPr wrap="square" rtlCol="0">
              <a:spAutoFit/>
            </a:bodyPr>
            <a:lstStyle/>
            <a:p>
              <a:r>
                <a:rPr lang="en-US" sz="2000" b="1" dirty="0"/>
                <a:t>LOREM IPSUM DOLOR</a:t>
              </a:r>
            </a:p>
          </p:txBody>
        </p:sp>
        <p:sp>
          <p:nvSpPr>
            <p:cNvPr id="34" name="TextBox 33"/>
            <p:cNvSpPr txBox="1"/>
            <p:nvPr/>
          </p:nvSpPr>
          <p:spPr>
            <a:xfrm>
              <a:off x="1828895" y="2685060"/>
              <a:ext cx="3352801" cy="1323439"/>
            </a:xfrm>
            <a:prstGeom prst="rect">
              <a:avLst/>
            </a:prstGeom>
            <a:noFill/>
          </p:spPr>
          <p:txBody>
            <a:bodyPr wrap="square" rtlCol="0">
              <a:spAutoFit/>
            </a:bodyPr>
            <a:lstStyle/>
            <a:p>
              <a:r>
                <a:rPr lang="en-US" sz="2000" dirty="0"/>
                <a:t>This was Microsoft's first significant acquisition, and Microsoft set up a new business unit for PowerPoint</a:t>
              </a:r>
            </a:p>
          </p:txBody>
        </p:sp>
      </p:grpSp>
      <p:grpSp>
        <p:nvGrpSpPr>
          <p:cNvPr id="38" name="Group 37"/>
          <p:cNvGrpSpPr/>
          <p:nvPr/>
        </p:nvGrpSpPr>
        <p:grpSpPr>
          <a:xfrm>
            <a:off x="12644185" y="7736634"/>
            <a:ext cx="3674379" cy="1755070"/>
            <a:chOff x="12644185" y="7736634"/>
            <a:chExt cx="3674379" cy="1755070"/>
          </a:xfrm>
        </p:grpSpPr>
        <p:sp>
          <p:nvSpPr>
            <p:cNvPr id="35" name="TextBox 34"/>
            <p:cNvSpPr txBox="1"/>
            <p:nvPr/>
          </p:nvSpPr>
          <p:spPr>
            <a:xfrm>
              <a:off x="12644185" y="7736634"/>
              <a:ext cx="3674379" cy="400110"/>
            </a:xfrm>
            <a:prstGeom prst="rect">
              <a:avLst/>
            </a:prstGeom>
            <a:noFill/>
          </p:spPr>
          <p:txBody>
            <a:bodyPr wrap="square" rtlCol="0">
              <a:spAutoFit/>
            </a:bodyPr>
            <a:lstStyle/>
            <a:p>
              <a:pPr algn="r"/>
              <a:r>
                <a:rPr lang="en-US" sz="2000" b="1" dirty="0"/>
                <a:t>LOREM IPSUM DOLOR</a:t>
              </a:r>
            </a:p>
          </p:txBody>
        </p:sp>
        <p:sp>
          <p:nvSpPr>
            <p:cNvPr id="36" name="TextBox 35"/>
            <p:cNvSpPr txBox="1"/>
            <p:nvPr/>
          </p:nvSpPr>
          <p:spPr>
            <a:xfrm>
              <a:off x="12965763" y="8168265"/>
              <a:ext cx="3352801" cy="1323439"/>
            </a:xfrm>
            <a:prstGeom prst="rect">
              <a:avLst/>
            </a:prstGeom>
            <a:noFill/>
          </p:spPr>
          <p:txBody>
            <a:bodyPr wrap="square" rtlCol="0">
              <a:spAutoFit/>
            </a:bodyPr>
            <a:lstStyle/>
            <a:p>
              <a:pPr algn="r"/>
              <a:r>
                <a:rPr lang="en-US" sz="2000" dirty="0"/>
                <a:t>This was Microsoft's first significant acquisition, and Microsoft set up a new business unit for PowerPoint</a:t>
              </a:r>
            </a:p>
          </p:txBody>
        </p:sp>
      </p:grpSp>
      <p:cxnSp>
        <p:nvCxnSpPr>
          <p:cNvPr id="44" name="Straight Connector 43"/>
          <p:cNvCxnSpPr/>
          <p:nvPr/>
        </p:nvCxnSpPr>
        <p:spPr>
          <a:xfrm>
            <a:off x="5231966" y="6556176"/>
            <a:ext cx="0" cy="9734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5131491" y="7386174"/>
            <a:ext cx="200951" cy="20095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p:nvCxnSpPr>
        <p:spPr>
          <a:xfrm>
            <a:off x="10357081" y="6613724"/>
            <a:ext cx="0" cy="9734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10256606" y="7443722"/>
            <a:ext cx="200951" cy="20095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15427671" y="6556176"/>
            <a:ext cx="0" cy="9734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15327196" y="7386174"/>
            <a:ext cx="200951" cy="20095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p:nvPr/>
        </p:nvCxnSpPr>
        <p:spPr>
          <a:xfrm flipV="1">
            <a:off x="12855659" y="4172643"/>
            <a:ext cx="0" cy="9734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flipV="1">
            <a:off x="12755184" y="4115095"/>
            <a:ext cx="200951" cy="20095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p:nvPr/>
        </p:nvCxnSpPr>
        <p:spPr>
          <a:xfrm flipV="1">
            <a:off x="7827533" y="4172643"/>
            <a:ext cx="0" cy="9734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flipV="1">
            <a:off x="7727058" y="4115095"/>
            <a:ext cx="200951" cy="20095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p:nvPr/>
        </p:nvCxnSpPr>
        <p:spPr>
          <a:xfrm flipV="1">
            <a:off x="2756940" y="4172643"/>
            <a:ext cx="0" cy="9734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flipV="1">
            <a:off x="2656465" y="4115095"/>
            <a:ext cx="200951" cy="20095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215"/>
          <p:cNvSpPr>
            <a:spLocks noEditPoints="1"/>
          </p:cNvSpPr>
          <p:nvPr/>
        </p:nvSpPr>
        <p:spPr bwMode="auto">
          <a:xfrm>
            <a:off x="2468562" y="5588246"/>
            <a:ext cx="576762" cy="576193"/>
          </a:xfrm>
          <a:custGeom>
            <a:avLst/>
            <a:gdLst>
              <a:gd name="T0" fmla="*/ 349 w 425"/>
              <a:gd name="T1" fmla="*/ 205 h 425"/>
              <a:gd name="T2" fmla="*/ 242 w 425"/>
              <a:gd name="T3" fmla="*/ 206 h 425"/>
              <a:gd name="T4" fmla="*/ 242 w 425"/>
              <a:gd name="T5" fmla="*/ 129 h 425"/>
              <a:gd name="T6" fmla="*/ 167 w 425"/>
              <a:gd name="T7" fmla="*/ 22 h 425"/>
              <a:gd name="T8" fmla="*/ 60 w 425"/>
              <a:gd name="T9" fmla="*/ 22 h 425"/>
              <a:gd name="T10" fmla="*/ 0 w 425"/>
              <a:gd name="T11" fmla="*/ 113 h 425"/>
              <a:gd name="T12" fmla="*/ 76 w 425"/>
              <a:gd name="T13" fmla="*/ 220 h 425"/>
              <a:gd name="T14" fmla="*/ 184 w 425"/>
              <a:gd name="T15" fmla="*/ 219 h 425"/>
              <a:gd name="T16" fmla="*/ 184 w 425"/>
              <a:gd name="T17" fmla="*/ 296 h 425"/>
              <a:gd name="T18" fmla="*/ 259 w 425"/>
              <a:gd name="T19" fmla="*/ 403 h 425"/>
              <a:gd name="T20" fmla="*/ 365 w 425"/>
              <a:gd name="T21" fmla="*/ 404 h 425"/>
              <a:gd name="T22" fmla="*/ 425 w 425"/>
              <a:gd name="T23" fmla="*/ 313 h 425"/>
              <a:gd name="T24" fmla="*/ 184 w 425"/>
              <a:gd name="T25" fmla="*/ 148 h 425"/>
              <a:gd name="T26" fmla="*/ 173 w 425"/>
              <a:gd name="T27" fmla="*/ 138 h 425"/>
              <a:gd name="T28" fmla="*/ 162 w 425"/>
              <a:gd name="T29" fmla="*/ 130 h 425"/>
              <a:gd name="T30" fmla="*/ 137 w 425"/>
              <a:gd name="T31" fmla="*/ 137 h 425"/>
              <a:gd name="T32" fmla="*/ 130 w 425"/>
              <a:gd name="T33" fmla="*/ 162 h 425"/>
              <a:gd name="T34" fmla="*/ 138 w 425"/>
              <a:gd name="T35" fmla="*/ 173 h 425"/>
              <a:gd name="T36" fmla="*/ 148 w 425"/>
              <a:gd name="T37" fmla="*/ 184 h 425"/>
              <a:gd name="T38" fmla="*/ 112 w 425"/>
              <a:gd name="T39" fmla="*/ 185 h 425"/>
              <a:gd name="T40" fmla="*/ 50 w 425"/>
              <a:gd name="T41" fmla="*/ 113 h 425"/>
              <a:gd name="T42" fmla="*/ 96 w 425"/>
              <a:gd name="T43" fmla="*/ 57 h 425"/>
              <a:gd name="T44" fmla="*/ 131 w 425"/>
              <a:gd name="T45" fmla="*/ 57 h 425"/>
              <a:gd name="T46" fmla="*/ 192 w 425"/>
              <a:gd name="T47" fmla="*/ 129 h 425"/>
              <a:gd name="T48" fmla="*/ 368 w 425"/>
              <a:gd name="T49" fmla="*/ 330 h 425"/>
              <a:gd name="T50" fmla="*/ 312 w 425"/>
              <a:gd name="T51" fmla="*/ 375 h 425"/>
              <a:gd name="T52" fmla="*/ 241 w 425"/>
              <a:gd name="T53" fmla="*/ 314 h 425"/>
              <a:gd name="T54" fmla="*/ 242 w 425"/>
              <a:gd name="T55" fmla="*/ 277 h 425"/>
              <a:gd name="T56" fmla="*/ 252 w 425"/>
              <a:gd name="T57" fmla="*/ 288 h 425"/>
              <a:gd name="T58" fmla="*/ 264 w 425"/>
              <a:gd name="T59" fmla="*/ 295 h 425"/>
              <a:gd name="T60" fmla="*/ 289 w 425"/>
              <a:gd name="T61" fmla="*/ 289 h 425"/>
              <a:gd name="T62" fmla="*/ 295 w 425"/>
              <a:gd name="T63" fmla="*/ 264 h 425"/>
              <a:gd name="T64" fmla="*/ 288 w 425"/>
              <a:gd name="T65" fmla="*/ 252 h 425"/>
              <a:gd name="T66" fmla="*/ 277 w 425"/>
              <a:gd name="T67" fmla="*/ 242 h 425"/>
              <a:gd name="T68" fmla="*/ 314 w 425"/>
              <a:gd name="T69" fmla="*/ 241 h 425"/>
              <a:gd name="T70" fmla="*/ 375 w 425"/>
              <a:gd name="T71" fmla="*/ 313 h 425"/>
              <a:gd name="T72" fmla="*/ 368 w 425"/>
              <a:gd name="T73" fmla="*/ 33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5" h="425">
                <a:moveTo>
                  <a:pt x="404" y="260"/>
                </a:moveTo>
                <a:cubicBezTo>
                  <a:pt x="349" y="205"/>
                  <a:pt x="349" y="205"/>
                  <a:pt x="349" y="205"/>
                </a:cubicBezTo>
                <a:cubicBezTo>
                  <a:pt x="335" y="191"/>
                  <a:pt x="317" y="184"/>
                  <a:pt x="296" y="184"/>
                </a:cubicBezTo>
                <a:cubicBezTo>
                  <a:pt x="275" y="184"/>
                  <a:pt x="257" y="191"/>
                  <a:pt x="242" y="206"/>
                </a:cubicBezTo>
                <a:cubicBezTo>
                  <a:pt x="219" y="184"/>
                  <a:pt x="219" y="184"/>
                  <a:pt x="219" y="184"/>
                </a:cubicBezTo>
                <a:cubicBezTo>
                  <a:pt x="234" y="169"/>
                  <a:pt x="242" y="150"/>
                  <a:pt x="242" y="129"/>
                </a:cubicBezTo>
                <a:cubicBezTo>
                  <a:pt x="242" y="108"/>
                  <a:pt x="235" y="91"/>
                  <a:pt x="220" y="76"/>
                </a:cubicBezTo>
                <a:cubicBezTo>
                  <a:pt x="167" y="22"/>
                  <a:pt x="167" y="22"/>
                  <a:pt x="167" y="22"/>
                </a:cubicBezTo>
                <a:cubicBezTo>
                  <a:pt x="152" y="7"/>
                  <a:pt x="134" y="0"/>
                  <a:pt x="113" y="0"/>
                </a:cubicBezTo>
                <a:cubicBezTo>
                  <a:pt x="93" y="0"/>
                  <a:pt x="75" y="7"/>
                  <a:pt x="60" y="22"/>
                </a:cubicBezTo>
                <a:cubicBezTo>
                  <a:pt x="22" y="60"/>
                  <a:pt x="22" y="60"/>
                  <a:pt x="22" y="60"/>
                </a:cubicBezTo>
                <a:cubicBezTo>
                  <a:pt x="7" y="74"/>
                  <a:pt x="0" y="92"/>
                  <a:pt x="0" y="113"/>
                </a:cubicBezTo>
                <a:cubicBezTo>
                  <a:pt x="0" y="133"/>
                  <a:pt x="7" y="151"/>
                  <a:pt x="22" y="166"/>
                </a:cubicBezTo>
                <a:cubicBezTo>
                  <a:pt x="76" y="220"/>
                  <a:pt x="76" y="220"/>
                  <a:pt x="76" y="220"/>
                </a:cubicBezTo>
                <a:cubicBezTo>
                  <a:pt x="91" y="235"/>
                  <a:pt x="108" y="242"/>
                  <a:pt x="129" y="242"/>
                </a:cubicBezTo>
                <a:cubicBezTo>
                  <a:pt x="151" y="242"/>
                  <a:pt x="169" y="234"/>
                  <a:pt x="184" y="219"/>
                </a:cubicBezTo>
                <a:cubicBezTo>
                  <a:pt x="206" y="242"/>
                  <a:pt x="206" y="242"/>
                  <a:pt x="206" y="242"/>
                </a:cubicBezTo>
                <a:cubicBezTo>
                  <a:pt x="191" y="257"/>
                  <a:pt x="184" y="275"/>
                  <a:pt x="184" y="296"/>
                </a:cubicBezTo>
                <a:cubicBezTo>
                  <a:pt x="184" y="317"/>
                  <a:pt x="191" y="335"/>
                  <a:pt x="205" y="349"/>
                </a:cubicBezTo>
                <a:cubicBezTo>
                  <a:pt x="259" y="403"/>
                  <a:pt x="259" y="403"/>
                  <a:pt x="259" y="403"/>
                </a:cubicBezTo>
                <a:cubicBezTo>
                  <a:pt x="273" y="418"/>
                  <a:pt x="291" y="425"/>
                  <a:pt x="312" y="425"/>
                </a:cubicBezTo>
                <a:cubicBezTo>
                  <a:pt x="333" y="425"/>
                  <a:pt x="351" y="418"/>
                  <a:pt x="365" y="404"/>
                </a:cubicBezTo>
                <a:cubicBezTo>
                  <a:pt x="403" y="366"/>
                  <a:pt x="403" y="366"/>
                  <a:pt x="403" y="366"/>
                </a:cubicBezTo>
                <a:cubicBezTo>
                  <a:pt x="418" y="351"/>
                  <a:pt x="425" y="334"/>
                  <a:pt x="425" y="313"/>
                </a:cubicBezTo>
                <a:cubicBezTo>
                  <a:pt x="425" y="292"/>
                  <a:pt x="418" y="274"/>
                  <a:pt x="404" y="260"/>
                </a:cubicBezTo>
                <a:close/>
                <a:moveTo>
                  <a:pt x="184" y="148"/>
                </a:moveTo>
                <a:cubicBezTo>
                  <a:pt x="183" y="148"/>
                  <a:pt x="181" y="146"/>
                  <a:pt x="179" y="143"/>
                </a:cubicBezTo>
                <a:cubicBezTo>
                  <a:pt x="176" y="140"/>
                  <a:pt x="174" y="138"/>
                  <a:pt x="173" y="138"/>
                </a:cubicBezTo>
                <a:cubicBezTo>
                  <a:pt x="172" y="137"/>
                  <a:pt x="170" y="135"/>
                  <a:pt x="168" y="134"/>
                </a:cubicBezTo>
                <a:cubicBezTo>
                  <a:pt x="166" y="132"/>
                  <a:pt x="164" y="131"/>
                  <a:pt x="162" y="130"/>
                </a:cubicBezTo>
                <a:cubicBezTo>
                  <a:pt x="159" y="130"/>
                  <a:pt x="157" y="129"/>
                  <a:pt x="154" y="129"/>
                </a:cubicBezTo>
                <a:cubicBezTo>
                  <a:pt x="147" y="129"/>
                  <a:pt x="141" y="132"/>
                  <a:pt x="137" y="137"/>
                </a:cubicBezTo>
                <a:cubicBezTo>
                  <a:pt x="132" y="141"/>
                  <a:pt x="129" y="147"/>
                  <a:pt x="129" y="154"/>
                </a:cubicBezTo>
                <a:cubicBezTo>
                  <a:pt x="129" y="157"/>
                  <a:pt x="130" y="159"/>
                  <a:pt x="130" y="162"/>
                </a:cubicBezTo>
                <a:cubicBezTo>
                  <a:pt x="131" y="164"/>
                  <a:pt x="132" y="166"/>
                  <a:pt x="134" y="168"/>
                </a:cubicBezTo>
                <a:cubicBezTo>
                  <a:pt x="135" y="170"/>
                  <a:pt x="137" y="172"/>
                  <a:pt x="138" y="173"/>
                </a:cubicBezTo>
                <a:cubicBezTo>
                  <a:pt x="138" y="174"/>
                  <a:pt x="140" y="176"/>
                  <a:pt x="143" y="179"/>
                </a:cubicBezTo>
                <a:cubicBezTo>
                  <a:pt x="146" y="181"/>
                  <a:pt x="148" y="183"/>
                  <a:pt x="148" y="184"/>
                </a:cubicBezTo>
                <a:cubicBezTo>
                  <a:pt x="143" y="189"/>
                  <a:pt x="137" y="192"/>
                  <a:pt x="129" y="192"/>
                </a:cubicBezTo>
                <a:cubicBezTo>
                  <a:pt x="122" y="192"/>
                  <a:pt x="116" y="189"/>
                  <a:pt x="112" y="185"/>
                </a:cubicBezTo>
                <a:cubicBezTo>
                  <a:pt x="57" y="130"/>
                  <a:pt x="57" y="130"/>
                  <a:pt x="57" y="130"/>
                </a:cubicBezTo>
                <a:cubicBezTo>
                  <a:pt x="53" y="125"/>
                  <a:pt x="50" y="120"/>
                  <a:pt x="50" y="113"/>
                </a:cubicBezTo>
                <a:cubicBezTo>
                  <a:pt x="50" y="106"/>
                  <a:pt x="52" y="100"/>
                  <a:pt x="57" y="95"/>
                </a:cubicBezTo>
                <a:cubicBezTo>
                  <a:pt x="96" y="57"/>
                  <a:pt x="96" y="57"/>
                  <a:pt x="96" y="57"/>
                </a:cubicBezTo>
                <a:cubicBezTo>
                  <a:pt x="101" y="52"/>
                  <a:pt x="107" y="50"/>
                  <a:pt x="113" y="50"/>
                </a:cubicBezTo>
                <a:cubicBezTo>
                  <a:pt x="120" y="50"/>
                  <a:pt x="126" y="52"/>
                  <a:pt x="131" y="57"/>
                </a:cubicBezTo>
                <a:cubicBezTo>
                  <a:pt x="185" y="111"/>
                  <a:pt x="185" y="111"/>
                  <a:pt x="185" y="111"/>
                </a:cubicBezTo>
                <a:cubicBezTo>
                  <a:pt x="190" y="116"/>
                  <a:pt x="192" y="122"/>
                  <a:pt x="192" y="129"/>
                </a:cubicBezTo>
                <a:cubicBezTo>
                  <a:pt x="192" y="136"/>
                  <a:pt x="189" y="143"/>
                  <a:pt x="184" y="148"/>
                </a:cubicBezTo>
                <a:close/>
                <a:moveTo>
                  <a:pt x="368" y="330"/>
                </a:moveTo>
                <a:cubicBezTo>
                  <a:pt x="330" y="368"/>
                  <a:pt x="330" y="368"/>
                  <a:pt x="330" y="368"/>
                </a:cubicBezTo>
                <a:cubicBezTo>
                  <a:pt x="325" y="373"/>
                  <a:pt x="319" y="375"/>
                  <a:pt x="312" y="375"/>
                </a:cubicBezTo>
                <a:cubicBezTo>
                  <a:pt x="305" y="375"/>
                  <a:pt x="299" y="373"/>
                  <a:pt x="294" y="368"/>
                </a:cubicBezTo>
                <a:cubicBezTo>
                  <a:pt x="241" y="314"/>
                  <a:pt x="241" y="314"/>
                  <a:pt x="241" y="314"/>
                </a:cubicBezTo>
                <a:cubicBezTo>
                  <a:pt x="236" y="309"/>
                  <a:pt x="233" y="303"/>
                  <a:pt x="233" y="296"/>
                </a:cubicBezTo>
                <a:cubicBezTo>
                  <a:pt x="233" y="289"/>
                  <a:pt x="236" y="283"/>
                  <a:pt x="242" y="277"/>
                </a:cubicBezTo>
                <a:cubicBezTo>
                  <a:pt x="242" y="278"/>
                  <a:pt x="244" y="280"/>
                  <a:pt x="247" y="282"/>
                </a:cubicBezTo>
                <a:cubicBezTo>
                  <a:pt x="249" y="285"/>
                  <a:pt x="251" y="287"/>
                  <a:pt x="252" y="288"/>
                </a:cubicBezTo>
                <a:cubicBezTo>
                  <a:pt x="253" y="289"/>
                  <a:pt x="255" y="290"/>
                  <a:pt x="257" y="292"/>
                </a:cubicBezTo>
                <a:cubicBezTo>
                  <a:pt x="260" y="294"/>
                  <a:pt x="262" y="295"/>
                  <a:pt x="264" y="295"/>
                </a:cubicBezTo>
                <a:cubicBezTo>
                  <a:pt x="266" y="296"/>
                  <a:pt x="269" y="296"/>
                  <a:pt x="271" y="296"/>
                </a:cubicBezTo>
                <a:cubicBezTo>
                  <a:pt x="278" y="296"/>
                  <a:pt x="284" y="294"/>
                  <a:pt x="289" y="289"/>
                </a:cubicBezTo>
                <a:cubicBezTo>
                  <a:pt x="294" y="284"/>
                  <a:pt x="296" y="278"/>
                  <a:pt x="296" y="271"/>
                </a:cubicBezTo>
                <a:cubicBezTo>
                  <a:pt x="296" y="269"/>
                  <a:pt x="296" y="266"/>
                  <a:pt x="295" y="264"/>
                </a:cubicBezTo>
                <a:cubicBezTo>
                  <a:pt x="295" y="262"/>
                  <a:pt x="294" y="260"/>
                  <a:pt x="292" y="257"/>
                </a:cubicBezTo>
                <a:cubicBezTo>
                  <a:pt x="290" y="255"/>
                  <a:pt x="289" y="253"/>
                  <a:pt x="288" y="252"/>
                </a:cubicBezTo>
                <a:cubicBezTo>
                  <a:pt x="287" y="251"/>
                  <a:pt x="285" y="249"/>
                  <a:pt x="282" y="247"/>
                </a:cubicBezTo>
                <a:cubicBezTo>
                  <a:pt x="280" y="244"/>
                  <a:pt x="278" y="242"/>
                  <a:pt x="277" y="242"/>
                </a:cubicBezTo>
                <a:cubicBezTo>
                  <a:pt x="283" y="236"/>
                  <a:pt x="289" y="234"/>
                  <a:pt x="296" y="234"/>
                </a:cubicBezTo>
                <a:cubicBezTo>
                  <a:pt x="303" y="234"/>
                  <a:pt x="309" y="236"/>
                  <a:pt x="314" y="241"/>
                </a:cubicBezTo>
                <a:cubicBezTo>
                  <a:pt x="368" y="295"/>
                  <a:pt x="368" y="295"/>
                  <a:pt x="368" y="295"/>
                </a:cubicBezTo>
                <a:cubicBezTo>
                  <a:pt x="373" y="300"/>
                  <a:pt x="375" y="306"/>
                  <a:pt x="375" y="313"/>
                </a:cubicBezTo>
                <a:cubicBezTo>
                  <a:pt x="375" y="320"/>
                  <a:pt x="373" y="325"/>
                  <a:pt x="368" y="330"/>
                </a:cubicBezTo>
                <a:close/>
                <a:moveTo>
                  <a:pt x="368" y="330"/>
                </a:moveTo>
                <a:cubicBezTo>
                  <a:pt x="368" y="330"/>
                  <a:pt x="368" y="330"/>
                  <a:pt x="368" y="33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grpSp>
        <p:nvGrpSpPr>
          <p:cNvPr id="65" name="Group 64"/>
          <p:cNvGrpSpPr/>
          <p:nvPr/>
        </p:nvGrpSpPr>
        <p:grpSpPr>
          <a:xfrm>
            <a:off x="7419243" y="5510723"/>
            <a:ext cx="766166" cy="702426"/>
            <a:chOff x="13435013" y="8185150"/>
            <a:chExt cx="1889126" cy="1731963"/>
          </a:xfrm>
          <a:solidFill>
            <a:schemeClr val="accent4"/>
          </a:solidFill>
        </p:grpSpPr>
        <p:sp>
          <p:nvSpPr>
            <p:cNvPr id="66" name="Freeform 141"/>
            <p:cNvSpPr>
              <a:spLocks noEditPoints="1"/>
            </p:cNvSpPr>
            <p:nvPr/>
          </p:nvSpPr>
          <p:spPr bwMode="auto">
            <a:xfrm>
              <a:off x="13435013" y="8421688"/>
              <a:ext cx="1260475" cy="1257300"/>
            </a:xfrm>
            <a:custGeom>
              <a:avLst/>
              <a:gdLst>
                <a:gd name="T0" fmla="*/ 302 w 334"/>
                <a:gd name="T1" fmla="*/ 255 h 333"/>
                <a:gd name="T2" fmla="*/ 287 w 334"/>
                <a:gd name="T3" fmla="*/ 205 h 333"/>
                <a:gd name="T4" fmla="*/ 332 w 334"/>
                <a:gd name="T5" fmla="*/ 196 h 333"/>
                <a:gd name="T6" fmla="*/ 334 w 334"/>
                <a:gd name="T7" fmla="*/ 143 h 333"/>
                <a:gd name="T8" fmla="*/ 327 w 334"/>
                <a:gd name="T9" fmla="*/ 135 h 333"/>
                <a:gd name="T10" fmla="*/ 279 w 334"/>
                <a:gd name="T11" fmla="*/ 108 h 333"/>
                <a:gd name="T12" fmla="*/ 302 w 334"/>
                <a:gd name="T13" fmla="*/ 78 h 333"/>
                <a:gd name="T14" fmla="*/ 266 w 334"/>
                <a:gd name="T15" fmla="*/ 31 h 333"/>
                <a:gd name="T16" fmla="*/ 255 w 334"/>
                <a:gd name="T17" fmla="*/ 31 h 333"/>
                <a:gd name="T18" fmla="*/ 205 w 334"/>
                <a:gd name="T19" fmla="*/ 46 h 333"/>
                <a:gd name="T20" fmla="*/ 196 w 334"/>
                <a:gd name="T21" fmla="*/ 2 h 333"/>
                <a:gd name="T22" fmla="*/ 143 w 334"/>
                <a:gd name="T23" fmla="*/ 0 h 333"/>
                <a:gd name="T24" fmla="*/ 129 w 334"/>
                <a:gd name="T25" fmla="*/ 46 h 333"/>
                <a:gd name="T26" fmla="*/ 79 w 334"/>
                <a:gd name="T27" fmla="*/ 31 h 333"/>
                <a:gd name="T28" fmla="*/ 53 w 334"/>
                <a:gd name="T29" fmla="*/ 44 h 333"/>
                <a:gd name="T30" fmla="*/ 29 w 334"/>
                <a:gd name="T31" fmla="*/ 73 h 333"/>
                <a:gd name="T32" fmla="*/ 55 w 334"/>
                <a:gd name="T33" fmla="*/ 108 h 333"/>
                <a:gd name="T34" fmla="*/ 6 w 334"/>
                <a:gd name="T35" fmla="*/ 134 h 333"/>
                <a:gd name="T36" fmla="*/ 0 w 334"/>
                <a:gd name="T37" fmla="*/ 142 h 333"/>
                <a:gd name="T38" fmla="*/ 2 w 334"/>
                <a:gd name="T39" fmla="*/ 195 h 333"/>
                <a:gd name="T40" fmla="*/ 46 w 334"/>
                <a:gd name="T41" fmla="*/ 204 h 333"/>
                <a:gd name="T42" fmla="*/ 43 w 334"/>
                <a:gd name="T43" fmla="*/ 241 h 333"/>
                <a:gd name="T44" fmla="*/ 30 w 334"/>
                <a:gd name="T45" fmla="*/ 260 h 333"/>
                <a:gd name="T46" fmla="*/ 73 w 334"/>
                <a:gd name="T47" fmla="*/ 304 h 333"/>
                <a:gd name="T48" fmla="*/ 109 w 334"/>
                <a:gd name="T49" fmla="*/ 279 h 333"/>
                <a:gd name="T50" fmla="*/ 135 w 334"/>
                <a:gd name="T51" fmla="*/ 327 h 333"/>
                <a:gd name="T52" fmla="*/ 143 w 334"/>
                <a:gd name="T53" fmla="*/ 333 h 333"/>
                <a:gd name="T54" fmla="*/ 199 w 334"/>
                <a:gd name="T55" fmla="*/ 327 h 333"/>
                <a:gd name="T56" fmla="*/ 225 w 334"/>
                <a:gd name="T57" fmla="*/ 279 h 333"/>
                <a:gd name="T58" fmla="*/ 260 w 334"/>
                <a:gd name="T59" fmla="*/ 304 h 333"/>
                <a:gd name="T60" fmla="*/ 302 w 334"/>
                <a:gd name="T61" fmla="*/ 265 h 333"/>
                <a:gd name="T62" fmla="*/ 214 w 334"/>
                <a:gd name="T63" fmla="*/ 214 h 333"/>
                <a:gd name="T64" fmla="*/ 120 w 334"/>
                <a:gd name="T65" fmla="*/ 214 h 333"/>
                <a:gd name="T66" fmla="*/ 120 w 334"/>
                <a:gd name="T67" fmla="*/ 119 h 333"/>
                <a:gd name="T68" fmla="*/ 214 w 334"/>
                <a:gd name="T69" fmla="*/ 119 h 333"/>
                <a:gd name="T70" fmla="*/ 214 w 334"/>
                <a:gd name="T71" fmla="*/ 214 h 333"/>
                <a:gd name="T72" fmla="*/ 214 w 334"/>
                <a:gd name="T73" fmla="*/ 21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4" h="333">
                  <a:moveTo>
                    <a:pt x="304" y="260"/>
                  </a:moveTo>
                  <a:cubicBezTo>
                    <a:pt x="304" y="258"/>
                    <a:pt x="304" y="257"/>
                    <a:pt x="302" y="255"/>
                  </a:cubicBezTo>
                  <a:cubicBezTo>
                    <a:pt x="293" y="243"/>
                    <a:pt x="285" y="233"/>
                    <a:pt x="279" y="225"/>
                  </a:cubicBezTo>
                  <a:cubicBezTo>
                    <a:pt x="283" y="218"/>
                    <a:pt x="285" y="211"/>
                    <a:pt x="287" y="205"/>
                  </a:cubicBezTo>
                  <a:cubicBezTo>
                    <a:pt x="328" y="199"/>
                    <a:pt x="328" y="199"/>
                    <a:pt x="328" y="199"/>
                  </a:cubicBezTo>
                  <a:cubicBezTo>
                    <a:pt x="329" y="199"/>
                    <a:pt x="331" y="198"/>
                    <a:pt x="332" y="196"/>
                  </a:cubicBezTo>
                  <a:cubicBezTo>
                    <a:pt x="333" y="194"/>
                    <a:pt x="334" y="193"/>
                    <a:pt x="334" y="191"/>
                  </a:cubicBezTo>
                  <a:cubicBezTo>
                    <a:pt x="334" y="143"/>
                    <a:pt x="334" y="143"/>
                    <a:pt x="334" y="143"/>
                  </a:cubicBezTo>
                  <a:cubicBezTo>
                    <a:pt x="334" y="141"/>
                    <a:pt x="333" y="139"/>
                    <a:pt x="332" y="138"/>
                  </a:cubicBezTo>
                  <a:cubicBezTo>
                    <a:pt x="331" y="136"/>
                    <a:pt x="329" y="135"/>
                    <a:pt x="327" y="135"/>
                  </a:cubicBezTo>
                  <a:cubicBezTo>
                    <a:pt x="288" y="129"/>
                    <a:pt x="288" y="129"/>
                    <a:pt x="288" y="129"/>
                  </a:cubicBezTo>
                  <a:cubicBezTo>
                    <a:pt x="286" y="123"/>
                    <a:pt x="283" y="116"/>
                    <a:pt x="279" y="108"/>
                  </a:cubicBezTo>
                  <a:cubicBezTo>
                    <a:pt x="282" y="104"/>
                    <a:pt x="285" y="98"/>
                    <a:pt x="291" y="92"/>
                  </a:cubicBezTo>
                  <a:cubicBezTo>
                    <a:pt x="296" y="85"/>
                    <a:pt x="300" y="81"/>
                    <a:pt x="302" y="78"/>
                  </a:cubicBezTo>
                  <a:cubicBezTo>
                    <a:pt x="303" y="76"/>
                    <a:pt x="303" y="74"/>
                    <a:pt x="303" y="73"/>
                  </a:cubicBezTo>
                  <a:cubicBezTo>
                    <a:pt x="303" y="68"/>
                    <a:pt x="291" y="54"/>
                    <a:pt x="266" y="31"/>
                  </a:cubicBezTo>
                  <a:cubicBezTo>
                    <a:pt x="264" y="30"/>
                    <a:pt x="262" y="29"/>
                    <a:pt x="260" y="29"/>
                  </a:cubicBezTo>
                  <a:cubicBezTo>
                    <a:pt x="258" y="29"/>
                    <a:pt x="257" y="30"/>
                    <a:pt x="255" y="31"/>
                  </a:cubicBezTo>
                  <a:cubicBezTo>
                    <a:pt x="224" y="54"/>
                    <a:pt x="224" y="54"/>
                    <a:pt x="224" y="54"/>
                  </a:cubicBezTo>
                  <a:cubicBezTo>
                    <a:pt x="217" y="50"/>
                    <a:pt x="211" y="48"/>
                    <a:pt x="205" y="46"/>
                  </a:cubicBezTo>
                  <a:cubicBezTo>
                    <a:pt x="199" y="6"/>
                    <a:pt x="199" y="6"/>
                    <a:pt x="199" y="6"/>
                  </a:cubicBezTo>
                  <a:cubicBezTo>
                    <a:pt x="199" y="4"/>
                    <a:pt x="198" y="3"/>
                    <a:pt x="196" y="2"/>
                  </a:cubicBezTo>
                  <a:cubicBezTo>
                    <a:pt x="195" y="0"/>
                    <a:pt x="193" y="0"/>
                    <a:pt x="191" y="0"/>
                  </a:cubicBezTo>
                  <a:cubicBezTo>
                    <a:pt x="143" y="0"/>
                    <a:pt x="143" y="0"/>
                    <a:pt x="143" y="0"/>
                  </a:cubicBezTo>
                  <a:cubicBezTo>
                    <a:pt x="139" y="0"/>
                    <a:pt x="136" y="2"/>
                    <a:pt x="135" y="6"/>
                  </a:cubicBezTo>
                  <a:cubicBezTo>
                    <a:pt x="133" y="14"/>
                    <a:pt x="131" y="27"/>
                    <a:pt x="129" y="46"/>
                  </a:cubicBezTo>
                  <a:cubicBezTo>
                    <a:pt x="121" y="48"/>
                    <a:pt x="115" y="51"/>
                    <a:pt x="109" y="54"/>
                  </a:cubicBezTo>
                  <a:cubicBezTo>
                    <a:pt x="79" y="31"/>
                    <a:pt x="79" y="31"/>
                    <a:pt x="79" y="31"/>
                  </a:cubicBezTo>
                  <a:cubicBezTo>
                    <a:pt x="77" y="30"/>
                    <a:pt x="75" y="29"/>
                    <a:pt x="73" y="29"/>
                  </a:cubicBezTo>
                  <a:cubicBezTo>
                    <a:pt x="70" y="29"/>
                    <a:pt x="63" y="34"/>
                    <a:pt x="53" y="44"/>
                  </a:cubicBezTo>
                  <a:cubicBezTo>
                    <a:pt x="42" y="55"/>
                    <a:pt x="35" y="62"/>
                    <a:pt x="31" y="68"/>
                  </a:cubicBezTo>
                  <a:cubicBezTo>
                    <a:pt x="30" y="69"/>
                    <a:pt x="29" y="71"/>
                    <a:pt x="29" y="73"/>
                  </a:cubicBezTo>
                  <a:cubicBezTo>
                    <a:pt x="29" y="74"/>
                    <a:pt x="30" y="76"/>
                    <a:pt x="31" y="78"/>
                  </a:cubicBezTo>
                  <a:cubicBezTo>
                    <a:pt x="41" y="90"/>
                    <a:pt x="49" y="100"/>
                    <a:pt x="55" y="108"/>
                  </a:cubicBezTo>
                  <a:cubicBezTo>
                    <a:pt x="51" y="115"/>
                    <a:pt x="48" y="122"/>
                    <a:pt x="46" y="128"/>
                  </a:cubicBezTo>
                  <a:cubicBezTo>
                    <a:pt x="6" y="134"/>
                    <a:pt x="6" y="134"/>
                    <a:pt x="6" y="134"/>
                  </a:cubicBezTo>
                  <a:cubicBezTo>
                    <a:pt x="4" y="134"/>
                    <a:pt x="3" y="135"/>
                    <a:pt x="2" y="137"/>
                  </a:cubicBezTo>
                  <a:cubicBezTo>
                    <a:pt x="1" y="138"/>
                    <a:pt x="0" y="140"/>
                    <a:pt x="0" y="142"/>
                  </a:cubicBezTo>
                  <a:cubicBezTo>
                    <a:pt x="0" y="190"/>
                    <a:pt x="0" y="190"/>
                    <a:pt x="0" y="190"/>
                  </a:cubicBezTo>
                  <a:cubicBezTo>
                    <a:pt x="0" y="192"/>
                    <a:pt x="1" y="194"/>
                    <a:pt x="2" y="195"/>
                  </a:cubicBezTo>
                  <a:cubicBezTo>
                    <a:pt x="3" y="197"/>
                    <a:pt x="5" y="198"/>
                    <a:pt x="6" y="198"/>
                  </a:cubicBezTo>
                  <a:cubicBezTo>
                    <a:pt x="46" y="204"/>
                    <a:pt x="46" y="204"/>
                    <a:pt x="46" y="204"/>
                  </a:cubicBezTo>
                  <a:cubicBezTo>
                    <a:pt x="48" y="211"/>
                    <a:pt x="51" y="218"/>
                    <a:pt x="55" y="225"/>
                  </a:cubicBezTo>
                  <a:cubicBezTo>
                    <a:pt x="52" y="229"/>
                    <a:pt x="48" y="234"/>
                    <a:pt x="43" y="241"/>
                  </a:cubicBezTo>
                  <a:cubicBezTo>
                    <a:pt x="37" y="248"/>
                    <a:pt x="34" y="253"/>
                    <a:pt x="32" y="255"/>
                  </a:cubicBezTo>
                  <a:cubicBezTo>
                    <a:pt x="31" y="257"/>
                    <a:pt x="30" y="258"/>
                    <a:pt x="30" y="260"/>
                  </a:cubicBezTo>
                  <a:cubicBezTo>
                    <a:pt x="30" y="265"/>
                    <a:pt x="43" y="279"/>
                    <a:pt x="68" y="302"/>
                  </a:cubicBezTo>
                  <a:cubicBezTo>
                    <a:pt x="70" y="303"/>
                    <a:pt x="71" y="304"/>
                    <a:pt x="73" y="304"/>
                  </a:cubicBezTo>
                  <a:cubicBezTo>
                    <a:pt x="76" y="304"/>
                    <a:pt x="77" y="303"/>
                    <a:pt x="78" y="302"/>
                  </a:cubicBezTo>
                  <a:cubicBezTo>
                    <a:pt x="109" y="279"/>
                    <a:pt x="109" y="279"/>
                    <a:pt x="109" y="279"/>
                  </a:cubicBezTo>
                  <a:cubicBezTo>
                    <a:pt x="116" y="282"/>
                    <a:pt x="123" y="285"/>
                    <a:pt x="129" y="287"/>
                  </a:cubicBezTo>
                  <a:cubicBezTo>
                    <a:pt x="135" y="327"/>
                    <a:pt x="135" y="327"/>
                    <a:pt x="135" y="327"/>
                  </a:cubicBezTo>
                  <a:cubicBezTo>
                    <a:pt x="135" y="328"/>
                    <a:pt x="136" y="330"/>
                    <a:pt x="137" y="331"/>
                  </a:cubicBezTo>
                  <a:cubicBezTo>
                    <a:pt x="139" y="333"/>
                    <a:pt x="141" y="333"/>
                    <a:pt x="143" y="333"/>
                  </a:cubicBezTo>
                  <a:cubicBezTo>
                    <a:pt x="191" y="333"/>
                    <a:pt x="191" y="333"/>
                    <a:pt x="191" y="333"/>
                  </a:cubicBezTo>
                  <a:cubicBezTo>
                    <a:pt x="195" y="333"/>
                    <a:pt x="198" y="331"/>
                    <a:pt x="199" y="327"/>
                  </a:cubicBezTo>
                  <a:cubicBezTo>
                    <a:pt x="201" y="319"/>
                    <a:pt x="203" y="305"/>
                    <a:pt x="205" y="287"/>
                  </a:cubicBezTo>
                  <a:cubicBezTo>
                    <a:pt x="212" y="285"/>
                    <a:pt x="219" y="282"/>
                    <a:pt x="225" y="279"/>
                  </a:cubicBezTo>
                  <a:cubicBezTo>
                    <a:pt x="255" y="302"/>
                    <a:pt x="255" y="302"/>
                    <a:pt x="255" y="302"/>
                  </a:cubicBezTo>
                  <a:cubicBezTo>
                    <a:pt x="257" y="303"/>
                    <a:pt x="259" y="304"/>
                    <a:pt x="260" y="304"/>
                  </a:cubicBezTo>
                  <a:cubicBezTo>
                    <a:pt x="264" y="304"/>
                    <a:pt x="271" y="299"/>
                    <a:pt x="281" y="288"/>
                  </a:cubicBezTo>
                  <a:cubicBezTo>
                    <a:pt x="291" y="278"/>
                    <a:pt x="298" y="270"/>
                    <a:pt x="302" y="265"/>
                  </a:cubicBezTo>
                  <a:cubicBezTo>
                    <a:pt x="304" y="264"/>
                    <a:pt x="304" y="262"/>
                    <a:pt x="304" y="260"/>
                  </a:cubicBezTo>
                  <a:close/>
                  <a:moveTo>
                    <a:pt x="214" y="214"/>
                  </a:moveTo>
                  <a:cubicBezTo>
                    <a:pt x="201" y="227"/>
                    <a:pt x="185" y="233"/>
                    <a:pt x="167" y="233"/>
                  </a:cubicBezTo>
                  <a:cubicBezTo>
                    <a:pt x="148" y="233"/>
                    <a:pt x="133" y="227"/>
                    <a:pt x="120" y="214"/>
                  </a:cubicBezTo>
                  <a:cubicBezTo>
                    <a:pt x="107" y="201"/>
                    <a:pt x="100" y="185"/>
                    <a:pt x="100" y="166"/>
                  </a:cubicBezTo>
                  <a:cubicBezTo>
                    <a:pt x="100" y="148"/>
                    <a:pt x="107" y="132"/>
                    <a:pt x="120" y="119"/>
                  </a:cubicBezTo>
                  <a:cubicBezTo>
                    <a:pt x="133" y="106"/>
                    <a:pt x="148" y="100"/>
                    <a:pt x="167" y="100"/>
                  </a:cubicBezTo>
                  <a:cubicBezTo>
                    <a:pt x="185" y="100"/>
                    <a:pt x="201" y="106"/>
                    <a:pt x="214" y="119"/>
                  </a:cubicBezTo>
                  <a:cubicBezTo>
                    <a:pt x="227" y="132"/>
                    <a:pt x="234" y="148"/>
                    <a:pt x="234" y="166"/>
                  </a:cubicBezTo>
                  <a:cubicBezTo>
                    <a:pt x="234" y="185"/>
                    <a:pt x="227" y="201"/>
                    <a:pt x="214" y="214"/>
                  </a:cubicBezTo>
                  <a:close/>
                  <a:moveTo>
                    <a:pt x="214" y="214"/>
                  </a:moveTo>
                  <a:cubicBezTo>
                    <a:pt x="214" y="214"/>
                    <a:pt x="214" y="214"/>
                    <a:pt x="214" y="2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42"/>
            <p:cNvSpPr>
              <a:spLocks noEditPoints="1"/>
            </p:cNvSpPr>
            <p:nvPr/>
          </p:nvSpPr>
          <p:spPr bwMode="auto">
            <a:xfrm>
              <a:off x="14566901" y="9191625"/>
              <a:ext cx="757238" cy="725488"/>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0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0"/>
                    <a:pt x="132" y="0"/>
                    <a:pt x="132" y="0"/>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2"/>
                    <a:pt x="34" y="173"/>
                    <a:pt x="35" y="174"/>
                  </a:cubicBezTo>
                  <a:cubicBezTo>
                    <a:pt x="56" y="186"/>
                    <a:pt x="67" y="192"/>
                    <a:pt x="67" y="192"/>
                  </a:cubicBezTo>
                  <a:cubicBezTo>
                    <a:pt x="68" y="192"/>
                    <a:pt x="72" y="188"/>
                    <a:pt x="79" y="180"/>
                  </a:cubicBezTo>
                  <a:cubicBezTo>
                    <a:pt x="86" y="172"/>
                    <a:pt x="90" y="166"/>
                    <a:pt x="93" y="162"/>
                  </a:cubicBezTo>
                  <a:cubicBezTo>
                    <a:pt x="96" y="162"/>
                    <a:pt x="99" y="163"/>
                    <a:pt x="100" y="163"/>
                  </a:cubicBezTo>
                  <a:cubicBezTo>
                    <a:pt x="102" y="163"/>
                    <a:pt x="105" y="162"/>
                    <a:pt x="108" y="162"/>
                  </a:cubicBezTo>
                  <a:cubicBezTo>
                    <a:pt x="111" y="166"/>
                    <a:pt x="115" y="172"/>
                    <a:pt x="122" y="180"/>
                  </a:cubicBezTo>
                  <a:cubicBezTo>
                    <a:pt x="128" y="188"/>
                    <a:pt x="132" y="192"/>
                    <a:pt x="134" y="192"/>
                  </a:cubicBezTo>
                  <a:cubicBezTo>
                    <a:pt x="134" y="192"/>
                    <a:pt x="145" y="186"/>
                    <a:pt x="166" y="174"/>
                  </a:cubicBezTo>
                  <a:cubicBezTo>
                    <a:pt x="167" y="173"/>
                    <a:pt x="167" y="172"/>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43"/>
            <p:cNvSpPr>
              <a:spLocks noEditPoints="1"/>
            </p:cNvSpPr>
            <p:nvPr/>
          </p:nvSpPr>
          <p:spPr bwMode="auto">
            <a:xfrm>
              <a:off x="14566901" y="8185150"/>
              <a:ext cx="757238" cy="723900"/>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1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1"/>
                    <a:pt x="132" y="1"/>
                    <a:pt x="132" y="1"/>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3"/>
                    <a:pt x="34" y="173"/>
                    <a:pt x="35" y="174"/>
                  </a:cubicBezTo>
                  <a:cubicBezTo>
                    <a:pt x="56" y="186"/>
                    <a:pt x="67" y="192"/>
                    <a:pt x="67" y="192"/>
                  </a:cubicBezTo>
                  <a:cubicBezTo>
                    <a:pt x="68" y="192"/>
                    <a:pt x="72" y="188"/>
                    <a:pt x="79" y="180"/>
                  </a:cubicBezTo>
                  <a:cubicBezTo>
                    <a:pt x="86" y="172"/>
                    <a:pt x="90" y="166"/>
                    <a:pt x="93" y="162"/>
                  </a:cubicBezTo>
                  <a:cubicBezTo>
                    <a:pt x="96" y="163"/>
                    <a:pt x="99" y="163"/>
                    <a:pt x="100" y="163"/>
                  </a:cubicBezTo>
                  <a:cubicBezTo>
                    <a:pt x="102" y="163"/>
                    <a:pt x="105" y="163"/>
                    <a:pt x="108" y="162"/>
                  </a:cubicBezTo>
                  <a:cubicBezTo>
                    <a:pt x="111" y="166"/>
                    <a:pt x="115" y="172"/>
                    <a:pt x="122" y="180"/>
                  </a:cubicBezTo>
                  <a:cubicBezTo>
                    <a:pt x="128" y="188"/>
                    <a:pt x="132" y="192"/>
                    <a:pt x="134" y="192"/>
                  </a:cubicBezTo>
                  <a:cubicBezTo>
                    <a:pt x="134" y="192"/>
                    <a:pt x="145" y="186"/>
                    <a:pt x="166" y="174"/>
                  </a:cubicBezTo>
                  <a:cubicBezTo>
                    <a:pt x="167" y="173"/>
                    <a:pt x="167" y="173"/>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9" name="Freeform 413"/>
          <p:cNvSpPr>
            <a:spLocks noEditPoints="1"/>
          </p:cNvSpPr>
          <p:nvPr/>
        </p:nvSpPr>
        <p:spPr bwMode="auto">
          <a:xfrm>
            <a:off x="12536104" y="5567464"/>
            <a:ext cx="639110" cy="588947"/>
          </a:xfrm>
          <a:custGeom>
            <a:avLst/>
            <a:gdLst>
              <a:gd name="T0" fmla="*/ 427 w 434"/>
              <a:gd name="T1" fmla="*/ 74 h 400"/>
              <a:gd name="T2" fmla="*/ 409 w 434"/>
              <a:gd name="T3" fmla="*/ 67 h 400"/>
              <a:gd name="T4" fmla="*/ 334 w 434"/>
              <a:gd name="T5" fmla="*/ 67 h 400"/>
              <a:gd name="T6" fmla="*/ 334 w 434"/>
              <a:gd name="T7" fmla="*/ 42 h 400"/>
              <a:gd name="T8" fmla="*/ 321 w 434"/>
              <a:gd name="T9" fmla="*/ 12 h 400"/>
              <a:gd name="T10" fmla="*/ 292 w 434"/>
              <a:gd name="T11" fmla="*/ 0 h 400"/>
              <a:gd name="T12" fmla="*/ 142 w 434"/>
              <a:gd name="T13" fmla="*/ 0 h 400"/>
              <a:gd name="T14" fmla="*/ 112 w 434"/>
              <a:gd name="T15" fmla="*/ 12 h 400"/>
              <a:gd name="T16" fmla="*/ 100 w 434"/>
              <a:gd name="T17" fmla="*/ 42 h 400"/>
              <a:gd name="T18" fmla="*/ 100 w 434"/>
              <a:gd name="T19" fmla="*/ 67 h 400"/>
              <a:gd name="T20" fmla="*/ 25 w 434"/>
              <a:gd name="T21" fmla="*/ 67 h 400"/>
              <a:gd name="T22" fmla="*/ 7 w 434"/>
              <a:gd name="T23" fmla="*/ 74 h 400"/>
              <a:gd name="T24" fmla="*/ 0 w 434"/>
              <a:gd name="T25" fmla="*/ 92 h 400"/>
              <a:gd name="T26" fmla="*/ 0 w 434"/>
              <a:gd name="T27" fmla="*/ 125 h 400"/>
              <a:gd name="T28" fmla="*/ 11 w 434"/>
              <a:gd name="T29" fmla="*/ 162 h 400"/>
              <a:gd name="T30" fmla="*/ 40 w 434"/>
              <a:gd name="T31" fmla="*/ 196 h 400"/>
              <a:gd name="T32" fmla="*/ 85 w 434"/>
              <a:gd name="T33" fmla="*/ 222 h 400"/>
              <a:gd name="T34" fmla="*/ 141 w 434"/>
              <a:gd name="T35" fmla="*/ 233 h 400"/>
              <a:gd name="T36" fmla="*/ 166 w 434"/>
              <a:gd name="T37" fmla="*/ 258 h 400"/>
              <a:gd name="T38" fmla="*/ 180 w 434"/>
              <a:gd name="T39" fmla="*/ 277 h 400"/>
              <a:gd name="T40" fmla="*/ 184 w 434"/>
              <a:gd name="T41" fmla="*/ 300 h 400"/>
              <a:gd name="T42" fmla="*/ 176 w 434"/>
              <a:gd name="T43" fmla="*/ 324 h 400"/>
              <a:gd name="T44" fmla="*/ 150 w 434"/>
              <a:gd name="T45" fmla="*/ 334 h 400"/>
              <a:gd name="T46" fmla="*/ 115 w 434"/>
              <a:gd name="T47" fmla="*/ 346 h 400"/>
              <a:gd name="T48" fmla="*/ 100 w 434"/>
              <a:gd name="T49" fmla="*/ 375 h 400"/>
              <a:gd name="T50" fmla="*/ 100 w 434"/>
              <a:gd name="T51" fmla="*/ 392 h 400"/>
              <a:gd name="T52" fmla="*/ 102 w 434"/>
              <a:gd name="T53" fmla="*/ 398 h 400"/>
              <a:gd name="T54" fmla="*/ 108 w 434"/>
              <a:gd name="T55" fmla="*/ 400 h 400"/>
              <a:gd name="T56" fmla="*/ 325 w 434"/>
              <a:gd name="T57" fmla="*/ 400 h 400"/>
              <a:gd name="T58" fmla="*/ 331 w 434"/>
              <a:gd name="T59" fmla="*/ 398 h 400"/>
              <a:gd name="T60" fmla="*/ 334 w 434"/>
              <a:gd name="T61" fmla="*/ 392 h 400"/>
              <a:gd name="T62" fmla="*/ 334 w 434"/>
              <a:gd name="T63" fmla="*/ 375 h 400"/>
              <a:gd name="T64" fmla="*/ 318 w 434"/>
              <a:gd name="T65" fmla="*/ 346 h 400"/>
              <a:gd name="T66" fmla="*/ 284 w 434"/>
              <a:gd name="T67" fmla="*/ 334 h 400"/>
              <a:gd name="T68" fmla="*/ 258 w 434"/>
              <a:gd name="T69" fmla="*/ 324 h 400"/>
              <a:gd name="T70" fmla="*/ 250 w 434"/>
              <a:gd name="T71" fmla="*/ 300 h 400"/>
              <a:gd name="T72" fmla="*/ 254 w 434"/>
              <a:gd name="T73" fmla="*/ 277 h 400"/>
              <a:gd name="T74" fmla="*/ 268 w 434"/>
              <a:gd name="T75" fmla="*/ 258 h 400"/>
              <a:gd name="T76" fmla="*/ 293 w 434"/>
              <a:gd name="T77" fmla="*/ 233 h 400"/>
              <a:gd name="T78" fmla="*/ 349 w 434"/>
              <a:gd name="T79" fmla="*/ 222 h 400"/>
              <a:gd name="T80" fmla="*/ 394 w 434"/>
              <a:gd name="T81" fmla="*/ 196 h 400"/>
              <a:gd name="T82" fmla="*/ 423 w 434"/>
              <a:gd name="T83" fmla="*/ 162 h 400"/>
              <a:gd name="T84" fmla="*/ 434 w 434"/>
              <a:gd name="T85" fmla="*/ 125 h 400"/>
              <a:gd name="T86" fmla="*/ 434 w 434"/>
              <a:gd name="T87" fmla="*/ 92 h 400"/>
              <a:gd name="T88" fmla="*/ 427 w 434"/>
              <a:gd name="T89" fmla="*/ 74 h 400"/>
              <a:gd name="T90" fmla="*/ 58 w 434"/>
              <a:gd name="T91" fmla="*/ 167 h 400"/>
              <a:gd name="T92" fmla="*/ 33 w 434"/>
              <a:gd name="T93" fmla="*/ 125 h 400"/>
              <a:gd name="T94" fmla="*/ 33 w 434"/>
              <a:gd name="T95" fmla="*/ 100 h 400"/>
              <a:gd name="T96" fmla="*/ 100 w 434"/>
              <a:gd name="T97" fmla="*/ 100 h 400"/>
              <a:gd name="T98" fmla="*/ 119 w 434"/>
              <a:gd name="T99" fmla="*/ 197 h 400"/>
              <a:gd name="T100" fmla="*/ 58 w 434"/>
              <a:gd name="T101" fmla="*/ 167 h 400"/>
              <a:gd name="T102" fmla="*/ 400 w 434"/>
              <a:gd name="T103" fmla="*/ 125 h 400"/>
              <a:gd name="T104" fmla="*/ 376 w 434"/>
              <a:gd name="T105" fmla="*/ 167 h 400"/>
              <a:gd name="T106" fmla="*/ 314 w 434"/>
              <a:gd name="T107" fmla="*/ 197 h 400"/>
              <a:gd name="T108" fmla="*/ 334 w 434"/>
              <a:gd name="T109" fmla="*/ 100 h 400"/>
              <a:gd name="T110" fmla="*/ 400 w 434"/>
              <a:gd name="T111" fmla="*/ 100 h 400"/>
              <a:gd name="T112" fmla="*/ 400 w 434"/>
              <a:gd name="T113" fmla="*/ 125 h 400"/>
              <a:gd name="T114" fmla="*/ 400 w 434"/>
              <a:gd name="T115" fmla="*/ 125 h 400"/>
              <a:gd name="T116" fmla="*/ 400 w 434"/>
              <a:gd name="T117" fmla="*/ 12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4" h="400">
                <a:moveTo>
                  <a:pt x="427" y="74"/>
                </a:moveTo>
                <a:cubicBezTo>
                  <a:pt x="422" y="69"/>
                  <a:pt x="416" y="67"/>
                  <a:pt x="409" y="67"/>
                </a:cubicBezTo>
                <a:cubicBezTo>
                  <a:pt x="334" y="67"/>
                  <a:pt x="334" y="67"/>
                  <a:pt x="334" y="67"/>
                </a:cubicBezTo>
                <a:cubicBezTo>
                  <a:pt x="334" y="42"/>
                  <a:pt x="334" y="42"/>
                  <a:pt x="334" y="42"/>
                </a:cubicBezTo>
                <a:cubicBezTo>
                  <a:pt x="334" y="30"/>
                  <a:pt x="330" y="20"/>
                  <a:pt x="321" y="12"/>
                </a:cubicBezTo>
                <a:cubicBezTo>
                  <a:pt x="313" y="4"/>
                  <a:pt x="303" y="0"/>
                  <a:pt x="292" y="0"/>
                </a:cubicBezTo>
                <a:cubicBezTo>
                  <a:pt x="142" y="0"/>
                  <a:pt x="142" y="0"/>
                  <a:pt x="142" y="0"/>
                </a:cubicBezTo>
                <a:cubicBezTo>
                  <a:pt x="130" y="0"/>
                  <a:pt x="121" y="4"/>
                  <a:pt x="112" y="12"/>
                </a:cubicBezTo>
                <a:cubicBezTo>
                  <a:pt x="104" y="20"/>
                  <a:pt x="100" y="30"/>
                  <a:pt x="100" y="42"/>
                </a:cubicBezTo>
                <a:cubicBezTo>
                  <a:pt x="100" y="67"/>
                  <a:pt x="100" y="67"/>
                  <a:pt x="100" y="67"/>
                </a:cubicBezTo>
                <a:cubicBezTo>
                  <a:pt x="25" y="67"/>
                  <a:pt x="25" y="67"/>
                  <a:pt x="25" y="67"/>
                </a:cubicBezTo>
                <a:cubicBezTo>
                  <a:pt x="18" y="67"/>
                  <a:pt x="12" y="69"/>
                  <a:pt x="7" y="74"/>
                </a:cubicBezTo>
                <a:cubicBezTo>
                  <a:pt x="2" y="79"/>
                  <a:pt x="0" y="85"/>
                  <a:pt x="0" y="92"/>
                </a:cubicBezTo>
                <a:cubicBezTo>
                  <a:pt x="0" y="125"/>
                  <a:pt x="0" y="125"/>
                  <a:pt x="0" y="125"/>
                </a:cubicBezTo>
                <a:cubicBezTo>
                  <a:pt x="0" y="137"/>
                  <a:pt x="4" y="150"/>
                  <a:pt x="11" y="162"/>
                </a:cubicBezTo>
                <a:cubicBezTo>
                  <a:pt x="18" y="175"/>
                  <a:pt x="28" y="186"/>
                  <a:pt x="40" y="196"/>
                </a:cubicBezTo>
                <a:cubicBezTo>
                  <a:pt x="52" y="206"/>
                  <a:pt x="67" y="215"/>
                  <a:pt x="85" y="222"/>
                </a:cubicBezTo>
                <a:cubicBezTo>
                  <a:pt x="103" y="229"/>
                  <a:pt x="122" y="232"/>
                  <a:pt x="141" y="233"/>
                </a:cubicBezTo>
                <a:cubicBezTo>
                  <a:pt x="149" y="243"/>
                  <a:pt x="157" y="251"/>
                  <a:pt x="166" y="258"/>
                </a:cubicBezTo>
                <a:cubicBezTo>
                  <a:pt x="173" y="264"/>
                  <a:pt x="177" y="270"/>
                  <a:pt x="180" y="277"/>
                </a:cubicBezTo>
                <a:cubicBezTo>
                  <a:pt x="182" y="284"/>
                  <a:pt x="184" y="291"/>
                  <a:pt x="184" y="300"/>
                </a:cubicBezTo>
                <a:cubicBezTo>
                  <a:pt x="184" y="310"/>
                  <a:pt x="181" y="318"/>
                  <a:pt x="176" y="324"/>
                </a:cubicBezTo>
                <a:cubicBezTo>
                  <a:pt x="170" y="330"/>
                  <a:pt x="162" y="334"/>
                  <a:pt x="150" y="334"/>
                </a:cubicBezTo>
                <a:cubicBezTo>
                  <a:pt x="137" y="334"/>
                  <a:pt x="126" y="338"/>
                  <a:pt x="115" y="346"/>
                </a:cubicBezTo>
                <a:cubicBezTo>
                  <a:pt x="105" y="353"/>
                  <a:pt x="100" y="363"/>
                  <a:pt x="100" y="375"/>
                </a:cubicBezTo>
                <a:cubicBezTo>
                  <a:pt x="100" y="392"/>
                  <a:pt x="100" y="392"/>
                  <a:pt x="100" y="392"/>
                </a:cubicBezTo>
                <a:cubicBezTo>
                  <a:pt x="100" y="395"/>
                  <a:pt x="101" y="397"/>
                  <a:pt x="102" y="398"/>
                </a:cubicBezTo>
                <a:cubicBezTo>
                  <a:pt x="104" y="400"/>
                  <a:pt x="106" y="400"/>
                  <a:pt x="108" y="400"/>
                </a:cubicBezTo>
                <a:cubicBezTo>
                  <a:pt x="325" y="400"/>
                  <a:pt x="325" y="400"/>
                  <a:pt x="325" y="400"/>
                </a:cubicBezTo>
                <a:cubicBezTo>
                  <a:pt x="328" y="400"/>
                  <a:pt x="330" y="400"/>
                  <a:pt x="331" y="398"/>
                </a:cubicBezTo>
                <a:cubicBezTo>
                  <a:pt x="333" y="397"/>
                  <a:pt x="334" y="395"/>
                  <a:pt x="334" y="392"/>
                </a:cubicBezTo>
                <a:cubicBezTo>
                  <a:pt x="334" y="375"/>
                  <a:pt x="334" y="375"/>
                  <a:pt x="334" y="375"/>
                </a:cubicBezTo>
                <a:cubicBezTo>
                  <a:pt x="334" y="363"/>
                  <a:pt x="329" y="353"/>
                  <a:pt x="318" y="346"/>
                </a:cubicBezTo>
                <a:cubicBezTo>
                  <a:pt x="308" y="338"/>
                  <a:pt x="297" y="334"/>
                  <a:pt x="284" y="334"/>
                </a:cubicBezTo>
                <a:cubicBezTo>
                  <a:pt x="272" y="334"/>
                  <a:pt x="264" y="330"/>
                  <a:pt x="258" y="324"/>
                </a:cubicBezTo>
                <a:cubicBezTo>
                  <a:pt x="253" y="318"/>
                  <a:pt x="250" y="310"/>
                  <a:pt x="250" y="300"/>
                </a:cubicBezTo>
                <a:cubicBezTo>
                  <a:pt x="250" y="291"/>
                  <a:pt x="252" y="284"/>
                  <a:pt x="254" y="277"/>
                </a:cubicBezTo>
                <a:cubicBezTo>
                  <a:pt x="257" y="270"/>
                  <a:pt x="261" y="264"/>
                  <a:pt x="268" y="258"/>
                </a:cubicBezTo>
                <a:cubicBezTo>
                  <a:pt x="277" y="251"/>
                  <a:pt x="285" y="243"/>
                  <a:pt x="293" y="233"/>
                </a:cubicBezTo>
                <a:cubicBezTo>
                  <a:pt x="312" y="232"/>
                  <a:pt x="331" y="229"/>
                  <a:pt x="349" y="222"/>
                </a:cubicBezTo>
                <a:cubicBezTo>
                  <a:pt x="367" y="215"/>
                  <a:pt x="382" y="206"/>
                  <a:pt x="394" y="196"/>
                </a:cubicBezTo>
                <a:cubicBezTo>
                  <a:pt x="406" y="186"/>
                  <a:pt x="416" y="175"/>
                  <a:pt x="423" y="162"/>
                </a:cubicBezTo>
                <a:cubicBezTo>
                  <a:pt x="430" y="150"/>
                  <a:pt x="434" y="137"/>
                  <a:pt x="434" y="125"/>
                </a:cubicBezTo>
                <a:cubicBezTo>
                  <a:pt x="434" y="92"/>
                  <a:pt x="434" y="92"/>
                  <a:pt x="434" y="92"/>
                </a:cubicBezTo>
                <a:cubicBezTo>
                  <a:pt x="434" y="85"/>
                  <a:pt x="431" y="79"/>
                  <a:pt x="427" y="74"/>
                </a:cubicBezTo>
                <a:close/>
                <a:moveTo>
                  <a:pt x="58" y="167"/>
                </a:moveTo>
                <a:cubicBezTo>
                  <a:pt x="42" y="153"/>
                  <a:pt x="33" y="139"/>
                  <a:pt x="33" y="125"/>
                </a:cubicBezTo>
                <a:cubicBezTo>
                  <a:pt x="33" y="100"/>
                  <a:pt x="33" y="100"/>
                  <a:pt x="33" y="100"/>
                </a:cubicBezTo>
                <a:cubicBezTo>
                  <a:pt x="100" y="100"/>
                  <a:pt x="100" y="100"/>
                  <a:pt x="100" y="100"/>
                </a:cubicBezTo>
                <a:cubicBezTo>
                  <a:pt x="100" y="136"/>
                  <a:pt x="107" y="169"/>
                  <a:pt x="119" y="197"/>
                </a:cubicBezTo>
                <a:cubicBezTo>
                  <a:pt x="95" y="192"/>
                  <a:pt x="74" y="182"/>
                  <a:pt x="58" y="167"/>
                </a:cubicBezTo>
                <a:close/>
                <a:moveTo>
                  <a:pt x="400" y="125"/>
                </a:moveTo>
                <a:cubicBezTo>
                  <a:pt x="400" y="139"/>
                  <a:pt x="392" y="153"/>
                  <a:pt x="376" y="167"/>
                </a:cubicBezTo>
                <a:cubicBezTo>
                  <a:pt x="359" y="182"/>
                  <a:pt x="339" y="192"/>
                  <a:pt x="314" y="197"/>
                </a:cubicBezTo>
                <a:cubicBezTo>
                  <a:pt x="327" y="169"/>
                  <a:pt x="334" y="136"/>
                  <a:pt x="334" y="100"/>
                </a:cubicBezTo>
                <a:cubicBezTo>
                  <a:pt x="400" y="100"/>
                  <a:pt x="400" y="100"/>
                  <a:pt x="400" y="100"/>
                </a:cubicBezTo>
                <a:lnTo>
                  <a:pt x="400" y="125"/>
                </a:lnTo>
                <a:close/>
                <a:moveTo>
                  <a:pt x="400" y="125"/>
                </a:moveTo>
                <a:cubicBezTo>
                  <a:pt x="400" y="125"/>
                  <a:pt x="400" y="125"/>
                  <a:pt x="400" y="12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0" name="Group 69"/>
          <p:cNvGrpSpPr/>
          <p:nvPr/>
        </p:nvGrpSpPr>
        <p:grpSpPr>
          <a:xfrm>
            <a:off x="4940916" y="5579287"/>
            <a:ext cx="669487" cy="624479"/>
            <a:chOff x="3300629" y="8999141"/>
            <a:chExt cx="669487" cy="624479"/>
          </a:xfrm>
          <a:solidFill>
            <a:schemeClr val="accent5"/>
          </a:solidFill>
        </p:grpSpPr>
        <p:sp>
          <p:nvSpPr>
            <p:cNvPr id="71" name="Freeform 181"/>
            <p:cNvSpPr>
              <a:spLocks noEditPoints="1"/>
            </p:cNvSpPr>
            <p:nvPr/>
          </p:nvSpPr>
          <p:spPr bwMode="auto">
            <a:xfrm>
              <a:off x="3345074" y="8999141"/>
              <a:ext cx="178905" cy="177780"/>
            </a:xfrm>
            <a:custGeom>
              <a:avLst/>
              <a:gdLst>
                <a:gd name="T0" fmla="*/ 67 w 134"/>
                <a:gd name="T1" fmla="*/ 133 h 133"/>
                <a:gd name="T2" fmla="*/ 114 w 134"/>
                <a:gd name="T3" fmla="*/ 114 h 133"/>
                <a:gd name="T4" fmla="*/ 134 w 134"/>
                <a:gd name="T5" fmla="*/ 67 h 133"/>
                <a:gd name="T6" fmla="*/ 114 w 134"/>
                <a:gd name="T7" fmla="*/ 20 h 133"/>
                <a:gd name="T8" fmla="*/ 67 w 134"/>
                <a:gd name="T9" fmla="*/ 0 h 133"/>
                <a:gd name="T10" fmla="*/ 20 w 134"/>
                <a:gd name="T11" fmla="*/ 20 h 133"/>
                <a:gd name="T12" fmla="*/ 0 w 134"/>
                <a:gd name="T13" fmla="*/ 67 h 133"/>
                <a:gd name="T14" fmla="*/ 20 w 134"/>
                <a:gd name="T15" fmla="*/ 114 h 133"/>
                <a:gd name="T16" fmla="*/ 67 w 134"/>
                <a:gd name="T17" fmla="*/ 133 h 133"/>
                <a:gd name="T18" fmla="*/ 67 w 134"/>
                <a:gd name="T19" fmla="*/ 133 h 133"/>
                <a:gd name="T20" fmla="*/ 67 w 134"/>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33">
                  <a:moveTo>
                    <a:pt x="67" y="133"/>
                  </a:moveTo>
                  <a:cubicBezTo>
                    <a:pt x="86" y="133"/>
                    <a:pt x="101" y="127"/>
                    <a:pt x="114" y="114"/>
                  </a:cubicBezTo>
                  <a:cubicBezTo>
                    <a:pt x="127" y="101"/>
                    <a:pt x="134" y="85"/>
                    <a:pt x="134" y="67"/>
                  </a:cubicBezTo>
                  <a:cubicBezTo>
                    <a:pt x="134" y="48"/>
                    <a:pt x="127" y="33"/>
                    <a:pt x="114" y="20"/>
                  </a:cubicBezTo>
                  <a:cubicBezTo>
                    <a:pt x="101" y="7"/>
                    <a:pt x="86" y="0"/>
                    <a:pt x="67" y="0"/>
                  </a:cubicBezTo>
                  <a:cubicBezTo>
                    <a:pt x="49" y="0"/>
                    <a:pt x="33" y="7"/>
                    <a:pt x="20" y="20"/>
                  </a:cubicBezTo>
                  <a:cubicBezTo>
                    <a:pt x="7" y="33"/>
                    <a:pt x="0" y="48"/>
                    <a:pt x="0" y="67"/>
                  </a:cubicBezTo>
                  <a:cubicBezTo>
                    <a:pt x="0" y="85"/>
                    <a:pt x="7" y="101"/>
                    <a:pt x="20" y="114"/>
                  </a:cubicBezTo>
                  <a:cubicBezTo>
                    <a:pt x="33" y="127"/>
                    <a:pt x="49" y="133"/>
                    <a:pt x="67" y="133"/>
                  </a:cubicBezTo>
                  <a:close/>
                  <a:moveTo>
                    <a:pt x="67" y="133"/>
                  </a:moveTo>
                  <a:cubicBezTo>
                    <a:pt x="67" y="133"/>
                    <a:pt x="67" y="133"/>
                    <a:pt x="67"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82"/>
            <p:cNvSpPr>
              <a:spLocks noEditPoints="1"/>
            </p:cNvSpPr>
            <p:nvPr/>
          </p:nvSpPr>
          <p:spPr bwMode="auto">
            <a:xfrm>
              <a:off x="3501475" y="9089156"/>
              <a:ext cx="267232" cy="267232"/>
            </a:xfrm>
            <a:custGeom>
              <a:avLst/>
              <a:gdLst>
                <a:gd name="T0" fmla="*/ 30 w 200"/>
                <a:gd name="T1" fmla="*/ 171 h 200"/>
                <a:gd name="T2" fmla="*/ 100 w 200"/>
                <a:gd name="T3" fmla="*/ 200 h 200"/>
                <a:gd name="T4" fmla="*/ 171 w 200"/>
                <a:gd name="T5" fmla="*/ 171 h 200"/>
                <a:gd name="T6" fmla="*/ 200 w 200"/>
                <a:gd name="T7" fmla="*/ 100 h 200"/>
                <a:gd name="T8" fmla="*/ 171 w 200"/>
                <a:gd name="T9" fmla="*/ 29 h 200"/>
                <a:gd name="T10" fmla="*/ 100 w 200"/>
                <a:gd name="T11" fmla="*/ 0 h 200"/>
                <a:gd name="T12" fmla="*/ 30 w 200"/>
                <a:gd name="T13" fmla="*/ 29 h 200"/>
                <a:gd name="T14" fmla="*/ 0 w 200"/>
                <a:gd name="T15" fmla="*/ 100 h 200"/>
                <a:gd name="T16" fmla="*/ 30 w 200"/>
                <a:gd name="T17" fmla="*/ 171 h 200"/>
                <a:gd name="T18" fmla="*/ 30 w 200"/>
                <a:gd name="T19" fmla="*/ 171 h 200"/>
                <a:gd name="T20" fmla="*/ 30 w 200"/>
                <a:gd name="T21" fmla="*/ 17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00">
                  <a:moveTo>
                    <a:pt x="30" y="171"/>
                  </a:moveTo>
                  <a:cubicBezTo>
                    <a:pt x="49" y="190"/>
                    <a:pt x="73" y="200"/>
                    <a:pt x="100" y="200"/>
                  </a:cubicBezTo>
                  <a:cubicBezTo>
                    <a:pt x="128" y="200"/>
                    <a:pt x="152" y="190"/>
                    <a:pt x="171" y="171"/>
                  </a:cubicBezTo>
                  <a:cubicBezTo>
                    <a:pt x="191" y="151"/>
                    <a:pt x="200" y="127"/>
                    <a:pt x="200" y="100"/>
                  </a:cubicBezTo>
                  <a:cubicBezTo>
                    <a:pt x="200" y="72"/>
                    <a:pt x="191" y="49"/>
                    <a:pt x="171" y="29"/>
                  </a:cubicBezTo>
                  <a:cubicBezTo>
                    <a:pt x="152" y="10"/>
                    <a:pt x="128" y="0"/>
                    <a:pt x="100" y="0"/>
                  </a:cubicBezTo>
                  <a:cubicBezTo>
                    <a:pt x="73" y="0"/>
                    <a:pt x="49" y="10"/>
                    <a:pt x="30" y="29"/>
                  </a:cubicBezTo>
                  <a:cubicBezTo>
                    <a:pt x="10" y="49"/>
                    <a:pt x="0" y="72"/>
                    <a:pt x="0" y="100"/>
                  </a:cubicBezTo>
                  <a:cubicBezTo>
                    <a:pt x="0" y="127"/>
                    <a:pt x="10" y="151"/>
                    <a:pt x="30" y="171"/>
                  </a:cubicBezTo>
                  <a:close/>
                  <a:moveTo>
                    <a:pt x="30" y="171"/>
                  </a:moveTo>
                  <a:cubicBezTo>
                    <a:pt x="30" y="171"/>
                    <a:pt x="30" y="171"/>
                    <a:pt x="30" y="1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83"/>
            <p:cNvSpPr>
              <a:spLocks noEditPoints="1"/>
            </p:cNvSpPr>
            <p:nvPr/>
          </p:nvSpPr>
          <p:spPr bwMode="auto">
            <a:xfrm>
              <a:off x="3747329" y="8999141"/>
              <a:ext cx="177780" cy="177780"/>
            </a:xfrm>
            <a:custGeom>
              <a:avLst/>
              <a:gdLst>
                <a:gd name="T0" fmla="*/ 66 w 133"/>
                <a:gd name="T1" fmla="*/ 133 h 133"/>
                <a:gd name="T2" fmla="*/ 114 w 133"/>
                <a:gd name="T3" fmla="*/ 114 h 133"/>
                <a:gd name="T4" fmla="*/ 133 w 133"/>
                <a:gd name="T5" fmla="*/ 67 h 133"/>
                <a:gd name="T6" fmla="*/ 114 w 133"/>
                <a:gd name="T7" fmla="*/ 20 h 133"/>
                <a:gd name="T8" fmla="*/ 66 w 133"/>
                <a:gd name="T9" fmla="*/ 0 h 133"/>
                <a:gd name="T10" fmla="*/ 19 w 133"/>
                <a:gd name="T11" fmla="*/ 20 h 133"/>
                <a:gd name="T12" fmla="*/ 0 w 133"/>
                <a:gd name="T13" fmla="*/ 67 h 133"/>
                <a:gd name="T14" fmla="*/ 19 w 133"/>
                <a:gd name="T15" fmla="*/ 114 h 133"/>
                <a:gd name="T16" fmla="*/ 66 w 133"/>
                <a:gd name="T17" fmla="*/ 133 h 133"/>
                <a:gd name="T18" fmla="*/ 66 w 133"/>
                <a:gd name="T19" fmla="*/ 133 h 133"/>
                <a:gd name="T20" fmla="*/ 66 w 133"/>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33">
                  <a:moveTo>
                    <a:pt x="66" y="133"/>
                  </a:moveTo>
                  <a:cubicBezTo>
                    <a:pt x="85" y="133"/>
                    <a:pt x="101" y="127"/>
                    <a:pt x="114" y="114"/>
                  </a:cubicBezTo>
                  <a:cubicBezTo>
                    <a:pt x="127" y="101"/>
                    <a:pt x="133" y="85"/>
                    <a:pt x="133" y="67"/>
                  </a:cubicBezTo>
                  <a:cubicBezTo>
                    <a:pt x="133" y="48"/>
                    <a:pt x="127" y="33"/>
                    <a:pt x="114" y="20"/>
                  </a:cubicBezTo>
                  <a:cubicBezTo>
                    <a:pt x="101" y="7"/>
                    <a:pt x="85" y="0"/>
                    <a:pt x="66" y="0"/>
                  </a:cubicBezTo>
                  <a:cubicBezTo>
                    <a:pt x="48" y="0"/>
                    <a:pt x="32" y="7"/>
                    <a:pt x="19" y="20"/>
                  </a:cubicBezTo>
                  <a:cubicBezTo>
                    <a:pt x="6" y="33"/>
                    <a:pt x="0" y="48"/>
                    <a:pt x="0" y="67"/>
                  </a:cubicBezTo>
                  <a:cubicBezTo>
                    <a:pt x="0" y="85"/>
                    <a:pt x="6" y="101"/>
                    <a:pt x="19" y="114"/>
                  </a:cubicBezTo>
                  <a:cubicBezTo>
                    <a:pt x="32" y="127"/>
                    <a:pt x="48" y="133"/>
                    <a:pt x="66" y="133"/>
                  </a:cubicBezTo>
                  <a:close/>
                  <a:moveTo>
                    <a:pt x="66" y="133"/>
                  </a:moveTo>
                  <a:cubicBezTo>
                    <a:pt x="66" y="133"/>
                    <a:pt x="66" y="133"/>
                    <a:pt x="66"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84"/>
            <p:cNvSpPr>
              <a:spLocks noEditPoints="1"/>
            </p:cNvSpPr>
            <p:nvPr/>
          </p:nvSpPr>
          <p:spPr bwMode="auto">
            <a:xfrm>
              <a:off x="3763081" y="9176921"/>
              <a:ext cx="207035" cy="179468"/>
            </a:xfrm>
            <a:custGeom>
              <a:avLst/>
              <a:gdLst>
                <a:gd name="T0" fmla="*/ 122 w 155"/>
                <a:gd name="T1" fmla="*/ 0 h 134"/>
                <a:gd name="T2" fmla="*/ 111 w 155"/>
                <a:gd name="T3" fmla="*/ 6 h 134"/>
                <a:gd name="T4" fmla="*/ 85 w 155"/>
                <a:gd name="T5" fmla="*/ 17 h 134"/>
                <a:gd name="T6" fmla="*/ 54 w 155"/>
                <a:gd name="T7" fmla="*/ 23 h 134"/>
                <a:gd name="T8" fmla="*/ 20 w 155"/>
                <a:gd name="T9" fmla="*/ 17 h 134"/>
                <a:gd name="T10" fmla="*/ 21 w 155"/>
                <a:gd name="T11" fmla="*/ 34 h 134"/>
                <a:gd name="T12" fmla="*/ 0 w 155"/>
                <a:gd name="T13" fmla="*/ 101 h 134"/>
                <a:gd name="T14" fmla="*/ 69 w 155"/>
                <a:gd name="T15" fmla="*/ 134 h 134"/>
                <a:gd name="T16" fmla="*/ 104 w 155"/>
                <a:gd name="T17" fmla="*/ 134 h 134"/>
                <a:gd name="T18" fmla="*/ 140 w 155"/>
                <a:gd name="T19" fmla="*/ 123 h 134"/>
                <a:gd name="T20" fmla="*/ 155 w 155"/>
                <a:gd name="T21" fmla="*/ 93 h 134"/>
                <a:gd name="T22" fmla="*/ 122 w 155"/>
                <a:gd name="T23" fmla="*/ 0 h 134"/>
                <a:gd name="T24" fmla="*/ 122 w 155"/>
                <a:gd name="T25" fmla="*/ 0 h 134"/>
                <a:gd name="T26" fmla="*/ 122 w 155"/>
                <a:gd name="T2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34">
                  <a:moveTo>
                    <a:pt x="122" y="0"/>
                  </a:moveTo>
                  <a:cubicBezTo>
                    <a:pt x="121" y="0"/>
                    <a:pt x="117" y="2"/>
                    <a:pt x="111" y="6"/>
                  </a:cubicBezTo>
                  <a:cubicBezTo>
                    <a:pt x="104" y="10"/>
                    <a:pt x="96" y="13"/>
                    <a:pt x="85" y="17"/>
                  </a:cubicBezTo>
                  <a:cubicBezTo>
                    <a:pt x="75" y="21"/>
                    <a:pt x="65" y="23"/>
                    <a:pt x="54" y="23"/>
                  </a:cubicBezTo>
                  <a:cubicBezTo>
                    <a:pt x="43" y="23"/>
                    <a:pt x="31" y="21"/>
                    <a:pt x="20" y="17"/>
                  </a:cubicBezTo>
                  <a:cubicBezTo>
                    <a:pt x="21" y="23"/>
                    <a:pt x="21" y="29"/>
                    <a:pt x="21" y="34"/>
                  </a:cubicBezTo>
                  <a:cubicBezTo>
                    <a:pt x="21" y="58"/>
                    <a:pt x="14" y="80"/>
                    <a:pt x="0" y="101"/>
                  </a:cubicBezTo>
                  <a:cubicBezTo>
                    <a:pt x="28" y="101"/>
                    <a:pt x="51" y="113"/>
                    <a:pt x="69" y="134"/>
                  </a:cubicBezTo>
                  <a:cubicBezTo>
                    <a:pt x="104" y="134"/>
                    <a:pt x="104" y="134"/>
                    <a:pt x="104" y="134"/>
                  </a:cubicBezTo>
                  <a:cubicBezTo>
                    <a:pt x="118" y="134"/>
                    <a:pt x="130" y="130"/>
                    <a:pt x="140" y="123"/>
                  </a:cubicBezTo>
                  <a:cubicBezTo>
                    <a:pt x="150" y="116"/>
                    <a:pt x="155" y="106"/>
                    <a:pt x="155" y="93"/>
                  </a:cubicBezTo>
                  <a:cubicBezTo>
                    <a:pt x="155" y="31"/>
                    <a:pt x="144" y="0"/>
                    <a:pt x="122" y="0"/>
                  </a:cubicBezTo>
                  <a:close/>
                  <a:moveTo>
                    <a:pt x="122" y="0"/>
                  </a:moveTo>
                  <a:cubicBezTo>
                    <a:pt x="122" y="0"/>
                    <a:pt x="122" y="0"/>
                    <a:pt x="12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85"/>
            <p:cNvSpPr>
              <a:spLocks noEditPoints="1"/>
            </p:cNvSpPr>
            <p:nvPr/>
          </p:nvSpPr>
          <p:spPr bwMode="auto">
            <a:xfrm>
              <a:off x="3390644" y="9333322"/>
              <a:ext cx="490020" cy="290298"/>
            </a:xfrm>
            <a:custGeom>
              <a:avLst/>
              <a:gdLst>
                <a:gd name="T0" fmla="*/ 362 w 367"/>
                <a:gd name="T1" fmla="*/ 94 h 217"/>
                <a:gd name="T2" fmla="*/ 355 w 367"/>
                <a:gd name="T3" fmla="*/ 66 h 217"/>
                <a:gd name="T4" fmla="*/ 344 w 367"/>
                <a:gd name="T5" fmla="*/ 41 h 217"/>
                <a:gd name="T6" fmla="*/ 328 w 367"/>
                <a:gd name="T7" fmla="*/ 19 h 217"/>
                <a:gd name="T8" fmla="*/ 306 w 367"/>
                <a:gd name="T9" fmla="*/ 5 h 217"/>
                <a:gd name="T10" fmla="*/ 277 w 367"/>
                <a:gd name="T11" fmla="*/ 0 h 217"/>
                <a:gd name="T12" fmla="*/ 265 w 367"/>
                <a:gd name="T13" fmla="*/ 6 h 217"/>
                <a:gd name="T14" fmla="*/ 246 w 367"/>
                <a:gd name="T15" fmla="*/ 18 h 217"/>
                <a:gd name="T16" fmla="*/ 218 w 367"/>
                <a:gd name="T17" fmla="*/ 31 h 217"/>
                <a:gd name="T18" fmla="*/ 183 w 367"/>
                <a:gd name="T19" fmla="*/ 37 h 217"/>
                <a:gd name="T20" fmla="*/ 148 w 367"/>
                <a:gd name="T21" fmla="*/ 31 h 217"/>
                <a:gd name="T22" fmla="*/ 120 w 367"/>
                <a:gd name="T23" fmla="*/ 18 h 217"/>
                <a:gd name="T24" fmla="*/ 101 w 367"/>
                <a:gd name="T25" fmla="*/ 6 h 217"/>
                <a:gd name="T26" fmla="*/ 90 w 367"/>
                <a:gd name="T27" fmla="*/ 0 h 217"/>
                <a:gd name="T28" fmla="*/ 61 w 367"/>
                <a:gd name="T29" fmla="*/ 5 h 217"/>
                <a:gd name="T30" fmla="*/ 39 w 367"/>
                <a:gd name="T31" fmla="*/ 19 h 217"/>
                <a:gd name="T32" fmla="*/ 22 w 367"/>
                <a:gd name="T33" fmla="*/ 41 h 217"/>
                <a:gd name="T34" fmla="*/ 11 w 367"/>
                <a:gd name="T35" fmla="*/ 66 h 217"/>
                <a:gd name="T36" fmla="*/ 4 w 367"/>
                <a:gd name="T37" fmla="*/ 94 h 217"/>
                <a:gd name="T38" fmla="*/ 1 w 367"/>
                <a:gd name="T39" fmla="*/ 123 h 217"/>
                <a:gd name="T40" fmla="*/ 0 w 367"/>
                <a:gd name="T41" fmla="*/ 150 h 217"/>
                <a:gd name="T42" fmla="*/ 19 w 367"/>
                <a:gd name="T43" fmla="*/ 199 h 217"/>
                <a:gd name="T44" fmla="*/ 69 w 367"/>
                <a:gd name="T45" fmla="*/ 217 h 217"/>
                <a:gd name="T46" fmla="*/ 297 w 367"/>
                <a:gd name="T47" fmla="*/ 217 h 217"/>
                <a:gd name="T48" fmla="*/ 348 w 367"/>
                <a:gd name="T49" fmla="*/ 199 h 217"/>
                <a:gd name="T50" fmla="*/ 367 w 367"/>
                <a:gd name="T51" fmla="*/ 150 h 217"/>
                <a:gd name="T52" fmla="*/ 366 w 367"/>
                <a:gd name="T53" fmla="*/ 123 h 217"/>
                <a:gd name="T54" fmla="*/ 362 w 367"/>
                <a:gd name="T55" fmla="*/ 94 h 217"/>
                <a:gd name="T56" fmla="*/ 362 w 367"/>
                <a:gd name="T57" fmla="*/ 94 h 217"/>
                <a:gd name="T58" fmla="*/ 362 w 367"/>
                <a:gd name="T59" fmla="*/ 9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7" h="217">
                  <a:moveTo>
                    <a:pt x="362" y="94"/>
                  </a:moveTo>
                  <a:cubicBezTo>
                    <a:pt x="360" y="84"/>
                    <a:pt x="358" y="75"/>
                    <a:pt x="355" y="66"/>
                  </a:cubicBezTo>
                  <a:cubicBezTo>
                    <a:pt x="353" y="57"/>
                    <a:pt x="349" y="49"/>
                    <a:pt x="344" y="41"/>
                  </a:cubicBezTo>
                  <a:cubicBezTo>
                    <a:pt x="339" y="32"/>
                    <a:pt x="334" y="25"/>
                    <a:pt x="328" y="19"/>
                  </a:cubicBezTo>
                  <a:cubicBezTo>
                    <a:pt x="322" y="14"/>
                    <a:pt x="314" y="9"/>
                    <a:pt x="306" y="5"/>
                  </a:cubicBezTo>
                  <a:cubicBezTo>
                    <a:pt x="297" y="2"/>
                    <a:pt x="287" y="0"/>
                    <a:pt x="277" y="0"/>
                  </a:cubicBezTo>
                  <a:cubicBezTo>
                    <a:pt x="275" y="0"/>
                    <a:pt x="271" y="2"/>
                    <a:pt x="265" y="6"/>
                  </a:cubicBezTo>
                  <a:cubicBezTo>
                    <a:pt x="260" y="10"/>
                    <a:pt x="253" y="14"/>
                    <a:pt x="246" y="18"/>
                  </a:cubicBezTo>
                  <a:cubicBezTo>
                    <a:pt x="239" y="23"/>
                    <a:pt x="230" y="27"/>
                    <a:pt x="218" y="31"/>
                  </a:cubicBezTo>
                  <a:cubicBezTo>
                    <a:pt x="207" y="35"/>
                    <a:pt x="195" y="37"/>
                    <a:pt x="183" y="37"/>
                  </a:cubicBezTo>
                  <a:cubicBezTo>
                    <a:pt x="171" y="37"/>
                    <a:pt x="160" y="35"/>
                    <a:pt x="148" y="31"/>
                  </a:cubicBezTo>
                  <a:cubicBezTo>
                    <a:pt x="136" y="27"/>
                    <a:pt x="127" y="23"/>
                    <a:pt x="120" y="18"/>
                  </a:cubicBezTo>
                  <a:cubicBezTo>
                    <a:pt x="113" y="14"/>
                    <a:pt x="107" y="10"/>
                    <a:pt x="101" y="6"/>
                  </a:cubicBezTo>
                  <a:cubicBezTo>
                    <a:pt x="95" y="2"/>
                    <a:pt x="92" y="0"/>
                    <a:pt x="90" y="0"/>
                  </a:cubicBezTo>
                  <a:cubicBezTo>
                    <a:pt x="79" y="0"/>
                    <a:pt x="70" y="2"/>
                    <a:pt x="61" y="5"/>
                  </a:cubicBezTo>
                  <a:cubicBezTo>
                    <a:pt x="52" y="9"/>
                    <a:pt x="45" y="14"/>
                    <a:pt x="39" y="19"/>
                  </a:cubicBezTo>
                  <a:cubicBezTo>
                    <a:pt x="33" y="25"/>
                    <a:pt x="27" y="32"/>
                    <a:pt x="22" y="41"/>
                  </a:cubicBezTo>
                  <a:cubicBezTo>
                    <a:pt x="18" y="49"/>
                    <a:pt x="14" y="57"/>
                    <a:pt x="11" y="66"/>
                  </a:cubicBezTo>
                  <a:cubicBezTo>
                    <a:pt x="8" y="75"/>
                    <a:pt x="6" y="84"/>
                    <a:pt x="4" y="94"/>
                  </a:cubicBezTo>
                  <a:cubicBezTo>
                    <a:pt x="2" y="104"/>
                    <a:pt x="1" y="114"/>
                    <a:pt x="1" y="123"/>
                  </a:cubicBezTo>
                  <a:cubicBezTo>
                    <a:pt x="0" y="131"/>
                    <a:pt x="0" y="140"/>
                    <a:pt x="0" y="150"/>
                  </a:cubicBezTo>
                  <a:cubicBezTo>
                    <a:pt x="0" y="171"/>
                    <a:pt x="6" y="187"/>
                    <a:pt x="19" y="199"/>
                  </a:cubicBezTo>
                  <a:cubicBezTo>
                    <a:pt x="31" y="211"/>
                    <a:pt x="48" y="217"/>
                    <a:pt x="69" y="217"/>
                  </a:cubicBezTo>
                  <a:cubicBezTo>
                    <a:pt x="297" y="217"/>
                    <a:pt x="297" y="217"/>
                    <a:pt x="297" y="217"/>
                  </a:cubicBezTo>
                  <a:cubicBezTo>
                    <a:pt x="318" y="217"/>
                    <a:pt x="335" y="211"/>
                    <a:pt x="348" y="199"/>
                  </a:cubicBezTo>
                  <a:cubicBezTo>
                    <a:pt x="360" y="187"/>
                    <a:pt x="367" y="171"/>
                    <a:pt x="367" y="150"/>
                  </a:cubicBezTo>
                  <a:cubicBezTo>
                    <a:pt x="367" y="140"/>
                    <a:pt x="367" y="131"/>
                    <a:pt x="366" y="123"/>
                  </a:cubicBezTo>
                  <a:cubicBezTo>
                    <a:pt x="365" y="114"/>
                    <a:pt x="364" y="104"/>
                    <a:pt x="362" y="94"/>
                  </a:cubicBezTo>
                  <a:close/>
                  <a:moveTo>
                    <a:pt x="362" y="94"/>
                  </a:moveTo>
                  <a:cubicBezTo>
                    <a:pt x="362" y="94"/>
                    <a:pt x="362" y="94"/>
                    <a:pt x="362" y="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86"/>
            <p:cNvSpPr>
              <a:spLocks noEditPoints="1"/>
            </p:cNvSpPr>
            <p:nvPr/>
          </p:nvSpPr>
          <p:spPr bwMode="auto">
            <a:xfrm>
              <a:off x="3300629" y="9176921"/>
              <a:ext cx="207597" cy="179468"/>
            </a:xfrm>
            <a:custGeom>
              <a:avLst/>
              <a:gdLst>
                <a:gd name="T0" fmla="*/ 155 w 155"/>
                <a:gd name="T1" fmla="*/ 101 h 134"/>
                <a:gd name="T2" fmla="*/ 133 w 155"/>
                <a:gd name="T3" fmla="*/ 34 h 134"/>
                <a:gd name="T4" fmla="*/ 135 w 155"/>
                <a:gd name="T5" fmla="*/ 17 h 134"/>
                <a:gd name="T6" fmla="*/ 100 w 155"/>
                <a:gd name="T7" fmla="*/ 23 h 134"/>
                <a:gd name="T8" fmla="*/ 69 w 155"/>
                <a:gd name="T9" fmla="*/ 17 h 134"/>
                <a:gd name="T10" fmla="*/ 44 w 155"/>
                <a:gd name="T11" fmla="*/ 6 h 134"/>
                <a:gd name="T12" fmla="*/ 32 w 155"/>
                <a:gd name="T13" fmla="*/ 0 h 134"/>
                <a:gd name="T14" fmla="*/ 0 w 155"/>
                <a:gd name="T15" fmla="*/ 93 h 134"/>
                <a:gd name="T16" fmla="*/ 15 w 155"/>
                <a:gd name="T17" fmla="*/ 123 h 134"/>
                <a:gd name="T18" fmla="*/ 51 w 155"/>
                <a:gd name="T19" fmla="*/ 134 h 134"/>
                <a:gd name="T20" fmla="*/ 86 w 155"/>
                <a:gd name="T21" fmla="*/ 134 h 134"/>
                <a:gd name="T22" fmla="*/ 155 w 155"/>
                <a:gd name="T23" fmla="*/ 101 h 134"/>
                <a:gd name="T24" fmla="*/ 155 w 155"/>
                <a:gd name="T25" fmla="*/ 101 h 134"/>
                <a:gd name="T26" fmla="*/ 155 w 155"/>
                <a:gd name="T27" fmla="*/ 10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34">
                  <a:moveTo>
                    <a:pt x="155" y="101"/>
                  </a:moveTo>
                  <a:cubicBezTo>
                    <a:pt x="141" y="80"/>
                    <a:pt x="133" y="58"/>
                    <a:pt x="133" y="34"/>
                  </a:cubicBezTo>
                  <a:cubicBezTo>
                    <a:pt x="133" y="29"/>
                    <a:pt x="134" y="23"/>
                    <a:pt x="135" y="17"/>
                  </a:cubicBezTo>
                  <a:cubicBezTo>
                    <a:pt x="123" y="21"/>
                    <a:pt x="112" y="23"/>
                    <a:pt x="100" y="23"/>
                  </a:cubicBezTo>
                  <a:cubicBezTo>
                    <a:pt x="90" y="23"/>
                    <a:pt x="80" y="21"/>
                    <a:pt x="69" y="17"/>
                  </a:cubicBezTo>
                  <a:cubicBezTo>
                    <a:pt x="59" y="13"/>
                    <a:pt x="50" y="10"/>
                    <a:pt x="44" y="6"/>
                  </a:cubicBezTo>
                  <a:cubicBezTo>
                    <a:pt x="37" y="2"/>
                    <a:pt x="33" y="0"/>
                    <a:pt x="32" y="0"/>
                  </a:cubicBezTo>
                  <a:cubicBezTo>
                    <a:pt x="11" y="0"/>
                    <a:pt x="0" y="31"/>
                    <a:pt x="0" y="93"/>
                  </a:cubicBezTo>
                  <a:cubicBezTo>
                    <a:pt x="0" y="106"/>
                    <a:pt x="5" y="116"/>
                    <a:pt x="15" y="123"/>
                  </a:cubicBezTo>
                  <a:cubicBezTo>
                    <a:pt x="24" y="130"/>
                    <a:pt x="36" y="134"/>
                    <a:pt x="51" y="134"/>
                  </a:cubicBezTo>
                  <a:cubicBezTo>
                    <a:pt x="86" y="134"/>
                    <a:pt x="86" y="134"/>
                    <a:pt x="86" y="134"/>
                  </a:cubicBezTo>
                  <a:cubicBezTo>
                    <a:pt x="103" y="113"/>
                    <a:pt x="126" y="101"/>
                    <a:pt x="155" y="101"/>
                  </a:cubicBezTo>
                  <a:close/>
                  <a:moveTo>
                    <a:pt x="155" y="101"/>
                  </a:moveTo>
                  <a:cubicBezTo>
                    <a:pt x="155" y="101"/>
                    <a:pt x="155" y="101"/>
                    <a:pt x="155" y="10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p:nvGrpSpPr>
        <p:grpSpPr>
          <a:xfrm>
            <a:off x="9956921" y="5577852"/>
            <a:ext cx="807577" cy="644964"/>
            <a:chOff x="-1947863" y="2936875"/>
            <a:chExt cx="1868488" cy="1492250"/>
          </a:xfrm>
          <a:solidFill>
            <a:schemeClr val="accent5"/>
          </a:solidFill>
        </p:grpSpPr>
        <p:sp>
          <p:nvSpPr>
            <p:cNvPr id="78" name="Freeform 467"/>
            <p:cNvSpPr>
              <a:spLocks noEditPoints="1"/>
            </p:cNvSpPr>
            <p:nvPr/>
          </p:nvSpPr>
          <p:spPr bwMode="auto">
            <a:xfrm>
              <a:off x="-1947863" y="2936875"/>
              <a:ext cx="1490663" cy="1492250"/>
            </a:xfrm>
            <a:custGeom>
              <a:avLst/>
              <a:gdLst>
                <a:gd name="T0" fmla="*/ 395 w 395"/>
                <a:gd name="T1" fmla="*/ 234 h 395"/>
                <a:gd name="T2" fmla="*/ 385 w 395"/>
                <a:gd name="T3" fmla="*/ 210 h 395"/>
                <a:gd name="T4" fmla="*/ 199 w 395"/>
                <a:gd name="T5" fmla="*/ 24 h 395"/>
                <a:gd name="T6" fmla="*/ 172 w 395"/>
                <a:gd name="T7" fmla="*/ 7 h 395"/>
                <a:gd name="T8" fmla="*/ 142 w 395"/>
                <a:gd name="T9" fmla="*/ 0 h 395"/>
                <a:gd name="T10" fmla="*/ 33 w 395"/>
                <a:gd name="T11" fmla="*/ 0 h 395"/>
                <a:gd name="T12" fmla="*/ 10 w 395"/>
                <a:gd name="T13" fmla="*/ 10 h 395"/>
                <a:gd name="T14" fmla="*/ 0 w 395"/>
                <a:gd name="T15" fmla="*/ 33 h 395"/>
                <a:gd name="T16" fmla="*/ 0 w 395"/>
                <a:gd name="T17" fmla="*/ 142 h 395"/>
                <a:gd name="T18" fmla="*/ 7 w 395"/>
                <a:gd name="T19" fmla="*/ 172 h 395"/>
                <a:gd name="T20" fmla="*/ 24 w 395"/>
                <a:gd name="T21" fmla="*/ 199 h 395"/>
                <a:gd name="T22" fmla="*/ 210 w 395"/>
                <a:gd name="T23" fmla="*/ 385 h 395"/>
                <a:gd name="T24" fmla="*/ 234 w 395"/>
                <a:gd name="T25" fmla="*/ 395 h 395"/>
                <a:gd name="T26" fmla="*/ 257 w 395"/>
                <a:gd name="T27" fmla="*/ 385 h 395"/>
                <a:gd name="T28" fmla="*/ 385 w 395"/>
                <a:gd name="T29" fmla="*/ 257 h 395"/>
                <a:gd name="T30" fmla="*/ 395 w 395"/>
                <a:gd name="T31" fmla="*/ 234 h 395"/>
                <a:gd name="T32" fmla="*/ 107 w 395"/>
                <a:gd name="T33" fmla="*/ 107 h 395"/>
                <a:gd name="T34" fmla="*/ 83 w 395"/>
                <a:gd name="T35" fmla="*/ 117 h 395"/>
                <a:gd name="T36" fmla="*/ 60 w 395"/>
                <a:gd name="T37" fmla="*/ 107 h 395"/>
                <a:gd name="T38" fmla="*/ 50 w 395"/>
                <a:gd name="T39" fmla="*/ 83 h 395"/>
                <a:gd name="T40" fmla="*/ 60 w 395"/>
                <a:gd name="T41" fmla="*/ 60 h 395"/>
                <a:gd name="T42" fmla="*/ 83 w 395"/>
                <a:gd name="T43" fmla="*/ 50 h 395"/>
                <a:gd name="T44" fmla="*/ 107 w 395"/>
                <a:gd name="T45" fmla="*/ 60 h 395"/>
                <a:gd name="T46" fmla="*/ 117 w 395"/>
                <a:gd name="T47" fmla="*/ 83 h 395"/>
                <a:gd name="T48" fmla="*/ 107 w 395"/>
                <a:gd name="T49" fmla="*/ 107 h 395"/>
                <a:gd name="T50" fmla="*/ 107 w 395"/>
                <a:gd name="T51" fmla="*/ 107 h 395"/>
                <a:gd name="T52" fmla="*/ 107 w 395"/>
                <a:gd name="T53" fmla="*/ 107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395">
                  <a:moveTo>
                    <a:pt x="395" y="234"/>
                  </a:moveTo>
                  <a:cubicBezTo>
                    <a:pt x="395" y="225"/>
                    <a:pt x="392" y="217"/>
                    <a:pt x="385" y="210"/>
                  </a:cubicBezTo>
                  <a:cubicBezTo>
                    <a:pt x="199" y="24"/>
                    <a:pt x="199" y="24"/>
                    <a:pt x="199" y="24"/>
                  </a:cubicBezTo>
                  <a:cubicBezTo>
                    <a:pt x="192" y="17"/>
                    <a:pt x="183" y="12"/>
                    <a:pt x="172" y="7"/>
                  </a:cubicBezTo>
                  <a:cubicBezTo>
                    <a:pt x="161" y="2"/>
                    <a:pt x="151" y="0"/>
                    <a:pt x="142" y="0"/>
                  </a:cubicBezTo>
                  <a:cubicBezTo>
                    <a:pt x="33" y="0"/>
                    <a:pt x="33" y="0"/>
                    <a:pt x="33" y="0"/>
                  </a:cubicBezTo>
                  <a:cubicBezTo>
                    <a:pt x="24" y="0"/>
                    <a:pt x="17" y="3"/>
                    <a:pt x="10" y="10"/>
                  </a:cubicBezTo>
                  <a:cubicBezTo>
                    <a:pt x="3" y="17"/>
                    <a:pt x="0" y="24"/>
                    <a:pt x="0" y="33"/>
                  </a:cubicBezTo>
                  <a:cubicBezTo>
                    <a:pt x="0" y="142"/>
                    <a:pt x="0" y="142"/>
                    <a:pt x="0" y="142"/>
                  </a:cubicBezTo>
                  <a:cubicBezTo>
                    <a:pt x="0" y="151"/>
                    <a:pt x="2" y="161"/>
                    <a:pt x="7" y="172"/>
                  </a:cubicBezTo>
                  <a:cubicBezTo>
                    <a:pt x="12" y="183"/>
                    <a:pt x="17" y="192"/>
                    <a:pt x="24" y="199"/>
                  </a:cubicBezTo>
                  <a:cubicBezTo>
                    <a:pt x="210" y="385"/>
                    <a:pt x="210" y="385"/>
                    <a:pt x="210" y="385"/>
                  </a:cubicBezTo>
                  <a:cubicBezTo>
                    <a:pt x="217" y="392"/>
                    <a:pt x="224" y="395"/>
                    <a:pt x="234" y="395"/>
                  </a:cubicBezTo>
                  <a:cubicBezTo>
                    <a:pt x="243" y="395"/>
                    <a:pt x="251" y="392"/>
                    <a:pt x="257" y="385"/>
                  </a:cubicBezTo>
                  <a:cubicBezTo>
                    <a:pt x="385" y="257"/>
                    <a:pt x="385" y="257"/>
                    <a:pt x="385" y="257"/>
                  </a:cubicBezTo>
                  <a:cubicBezTo>
                    <a:pt x="392" y="251"/>
                    <a:pt x="395" y="243"/>
                    <a:pt x="395" y="234"/>
                  </a:cubicBezTo>
                  <a:close/>
                  <a:moveTo>
                    <a:pt x="107" y="107"/>
                  </a:moveTo>
                  <a:cubicBezTo>
                    <a:pt x="101" y="114"/>
                    <a:pt x="93" y="117"/>
                    <a:pt x="83" y="117"/>
                  </a:cubicBezTo>
                  <a:cubicBezTo>
                    <a:pt x="74" y="117"/>
                    <a:pt x="66" y="114"/>
                    <a:pt x="60" y="107"/>
                  </a:cubicBezTo>
                  <a:cubicBezTo>
                    <a:pt x="53" y="100"/>
                    <a:pt x="50" y="93"/>
                    <a:pt x="50" y="83"/>
                  </a:cubicBezTo>
                  <a:cubicBezTo>
                    <a:pt x="50" y="74"/>
                    <a:pt x="53" y="66"/>
                    <a:pt x="60" y="60"/>
                  </a:cubicBezTo>
                  <a:cubicBezTo>
                    <a:pt x="66" y="53"/>
                    <a:pt x="74" y="50"/>
                    <a:pt x="83" y="50"/>
                  </a:cubicBezTo>
                  <a:cubicBezTo>
                    <a:pt x="93" y="50"/>
                    <a:pt x="101" y="53"/>
                    <a:pt x="107" y="60"/>
                  </a:cubicBezTo>
                  <a:cubicBezTo>
                    <a:pt x="114" y="66"/>
                    <a:pt x="117" y="74"/>
                    <a:pt x="117" y="83"/>
                  </a:cubicBezTo>
                  <a:cubicBezTo>
                    <a:pt x="117" y="93"/>
                    <a:pt x="114" y="100"/>
                    <a:pt x="107" y="107"/>
                  </a:cubicBezTo>
                  <a:close/>
                  <a:moveTo>
                    <a:pt x="107" y="107"/>
                  </a:moveTo>
                  <a:cubicBezTo>
                    <a:pt x="107" y="107"/>
                    <a:pt x="107" y="107"/>
                    <a:pt x="107"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68"/>
            <p:cNvSpPr>
              <a:spLocks noEditPoints="1"/>
            </p:cNvSpPr>
            <p:nvPr/>
          </p:nvSpPr>
          <p:spPr bwMode="auto">
            <a:xfrm>
              <a:off x="-1254125" y="2936875"/>
              <a:ext cx="1174750" cy="1492250"/>
            </a:xfrm>
            <a:custGeom>
              <a:avLst/>
              <a:gdLst>
                <a:gd name="T0" fmla="*/ 301 w 311"/>
                <a:gd name="T1" fmla="*/ 210 h 395"/>
                <a:gd name="T2" fmla="*/ 115 w 311"/>
                <a:gd name="T3" fmla="*/ 24 h 395"/>
                <a:gd name="T4" fmla="*/ 88 w 311"/>
                <a:gd name="T5" fmla="*/ 7 h 395"/>
                <a:gd name="T6" fmla="*/ 58 w 311"/>
                <a:gd name="T7" fmla="*/ 0 h 395"/>
                <a:gd name="T8" fmla="*/ 0 w 311"/>
                <a:gd name="T9" fmla="*/ 0 h 395"/>
                <a:gd name="T10" fmla="*/ 30 w 311"/>
                <a:gd name="T11" fmla="*/ 7 h 395"/>
                <a:gd name="T12" fmla="*/ 57 w 311"/>
                <a:gd name="T13" fmla="*/ 24 h 395"/>
                <a:gd name="T14" fmla="*/ 243 w 311"/>
                <a:gd name="T15" fmla="*/ 210 h 395"/>
                <a:gd name="T16" fmla="*/ 253 w 311"/>
                <a:gd name="T17" fmla="*/ 234 h 395"/>
                <a:gd name="T18" fmla="*/ 243 w 311"/>
                <a:gd name="T19" fmla="*/ 257 h 395"/>
                <a:gd name="T20" fmla="*/ 121 w 311"/>
                <a:gd name="T21" fmla="*/ 380 h 395"/>
                <a:gd name="T22" fmla="*/ 134 w 311"/>
                <a:gd name="T23" fmla="*/ 391 h 395"/>
                <a:gd name="T24" fmla="*/ 150 w 311"/>
                <a:gd name="T25" fmla="*/ 395 h 395"/>
                <a:gd name="T26" fmla="*/ 173 w 311"/>
                <a:gd name="T27" fmla="*/ 385 h 395"/>
                <a:gd name="T28" fmla="*/ 301 w 311"/>
                <a:gd name="T29" fmla="*/ 257 h 395"/>
                <a:gd name="T30" fmla="*/ 311 w 311"/>
                <a:gd name="T31" fmla="*/ 234 h 395"/>
                <a:gd name="T32" fmla="*/ 301 w 311"/>
                <a:gd name="T33" fmla="*/ 210 h 395"/>
                <a:gd name="T34" fmla="*/ 301 w 311"/>
                <a:gd name="T35" fmla="*/ 210 h 395"/>
                <a:gd name="T36" fmla="*/ 301 w 311"/>
                <a:gd name="T37" fmla="*/ 21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1" h="395">
                  <a:moveTo>
                    <a:pt x="301" y="210"/>
                  </a:moveTo>
                  <a:cubicBezTo>
                    <a:pt x="115" y="24"/>
                    <a:pt x="115" y="24"/>
                    <a:pt x="115" y="24"/>
                  </a:cubicBezTo>
                  <a:cubicBezTo>
                    <a:pt x="108" y="17"/>
                    <a:pt x="100" y="12"/>
                    <a:pt x="88" y="7"/>
                  </a:cubicBezTo>
                  <a:cubicBezTo>
                    <a:pt x="77" y="2"/>
                    <a:pt x="67" y="0"/>
                    <a:pt x="58" y="0"/>
                  </a:cubicBezTo>
                  <a:cubicBezTo>
                    <a:pt x="0" y="0"/>
                    <a:pt x="0" y="0"/>
                    <a:pt x="0" y="0"/>
                  </a:cubicBezTo>
                  <a:cubicBezTo>
                    <a:pt x="9" y="0"/>
                    <a:pt x="19" y="2"/>
                    <a:pt x="30" y="7"/>
                  </a:cubicBezTo>
                  <a:cubicBezTo>
                    <a:pt x="41" y="12"/>
                    <a:pt x="50" y="17"/>
                    <a:pt x="57" y="24"/>
                  </a:cubicBezTo>
                  <a:cubicBezTo>
                    <a:pt x="243" y="210"/>
                    <a:pt x="243" y="210"/>
                    <a:pt x="243" y="210"/>
                  </a:cubicBezTo>
                  <a:cubicBezTo>
                    <a:pt x="249" y="217"/>
                    <a:pt x="253" y="225"/>
                    <a:pt x="253" y="234"/>
                  </a:cubicBezTo>
                  <a:cubicBezTo>
                    <a:pt x="253" y="243"/>
                    <a:pt x="249" y="251"/>
                    <a:pt x="243" y="257"/>
                  </a:cubicBezTo>
                  <a:cubicBezTo>
                    <a:pt x="121" y="380"/>
                    <a:pt x="121" y="380"/>
                    <a:pt x="121" y="380"/>
                  </a:cubicBezTo>
                  <a:cubicBezTo>
                    <a:pt x="126" y="385"/>
                    <a:pt x="130" y="389"/>
                    <a:pt x="134" y="391"/>
                  </a:cubicBezTo>
                  <a:cubicBezTo>
                    <a:pt x="138" y="394"/>
                    <a:pt x="143" y="395"/>
                    <a:pt x="150" y="395"/>
                  </a:cubicBezTo>
                  <a:cubicBezTo>
                    <a:pt x="159" y="395"/>
                    <a:pt x="167" y="392"/>
                    <a:pt x="173" y="385"/>
                  </a:cubicBezTo>
                  <a:cubicBezTo>
                    <a:pt x="301" y="257"/>
                    <a:pt x="301" y="257"/>
                    <a:pt x="301" y="257"/>
                  </a:cubicBezTo>
                  <a:cubicBezTo>
                    <a:pt x="308" y="251"/>
                    <a:pt x="311" y="243"/>
                    <a:pt x="311" y="234"/>
                  </a:cubicBezTo>
                  <a:cubicBezTo>
                    <a:pt x="311" y="225"/>
                    <a:pt x="308" y="217"/>
                    <a:pt x="301" y="210"/>
                  </a:cubicBezTo>
                  <a:close/>
                  <a:moveTo>
                    <a:pt x="301" y="210"/>
                  </a:moveTo>
                  <a:cubicBezTo>
                    <a:pt x="301" y="210"/>
                    <a:pt x="301" y="210"/>
                    <a:pt x="301"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0" name="Freeform 11"/>
          <p:cNvSpPr>
            <a:spLocks noEditPoints="1"/>
          </p:cNvSpPr>
          <p:nvPr/>
        </p:nvSpPr>
        <p:spPr bwMode="auto">
          <a:xfrm>
            <a:off x="15051291" y="5538521"/>
            <a:ext cx="714660" cy="616153"/>
          </a:xfrm>
          <a:custGeom>
            <a:avLst/>
            <a:gdLst>
              <a:gd name="T0" fmla="*/ 457 w 467"/>
              <a:gd name="T1" fmla="*/ 143 h 402"/>
              <a:gd name="T2" fmla="*/ 434 w 467"/>
              <a:gd name="T3" fmla="*/ 133 h 402"/>
              <a:gd name="T4" fmla="*/ 434 w 467"/>
              <a:gd name="T5" fmla="*/ 33 h 402"/>
              <a:gd name="T6" fmla="*/ 424 w 467"/>
              <a:gd name="T7" fmla="*/ 10 h 402"/>
              <a:gd name="T8" fmla="*/ 400 w 467"/>
              <a:gd name="T9" fmla="*/ 0 h 402"/>
              <a:gd name="T10" fmla="*/ 167 w 467"/>
              <a:gd name="T11" fmla="*/ 100 h 402"/>
              <a:gd name="T12" fmla="*/ 42 w 467"/>
              <a:gd name="T13" fmla="*/ 100 h 402"/>
              <a:gd name="T14" fmla="*/ 12 w 467"/>
              <a:gd name="T15" fmla="*/ 112 h 402"/>
              <a:gd name="T16" fmla="*/ 0 w 467"/>
              <a:gd name="T17" fmla="*/ 142 h 402"/>
              <a:gd name="T18" fmla="*/ 0 w 467"/>
              <a:gd name="T19" fmla="*/ 192 h 402"/>
              <a:gd name="T20" fmla="*/ 12 w 467"/>
              <a:gd name="T21" fmla="*/ 221 h 402"/>
              <a:gd name="T22" fmla="*/ 42 w 467"/>
              <a:gd name="T23" fmla="*/ 234 h 402"/>
              <a:gd name="T24" fmla="*/ 74 w 467"/>
              <a:gd name="T25" fmla="*/ 234 h 402"/>
              <a:gd name="T26" fmla="*/ 68 w 467"/>
              <a:gd name="T27" fmla="*/ 262 h 402"/>
              <a:gd name="T28" fmla="*/ 67 w 467"/>
              <a:gd name="T29" fmla="*/ 288 h 402"/>
              <a:gd name="T30" fmla="*/ 71 w 467"/>
              <a:gd name="T31" fmla="*/ 314 h 402"/>
              <a:gd name="T32" fmla="*/ 77 w 467"/>
              <a:gd name="T33" fmla="*/ 338 h 402"/>
              <a:gd name="T34" fmla="*/ 85 w 467"/>
              <a:gd name="T35" fmla="*/ 362 h 402"/>
              <a:gd name="T36" fmla="*/ 93 w 467"/>
              <a:gd name="T37" fmla="*/ 385 h 402"/>
              <a:gd name="T38" fmla="*/ 127 w 467"/>
              <a:gd name="T39" fmla="*/ 400 h 402"/>
              <a:gd name="T40" fmla="*/ 171 w 467"/>
              <a:gd name="T41" fmla="*/ 397 h 402"/>
              <a:gd name="T42" fmla="*/ 200 w 467"/>
              <a:gd name="T43" fmla="*/ 375 h 402"/>
              <a:gd name="T44" fmla="*/ 184 w 467"/>
              <a:gd name="T45" fmla="*/ 362 h 402"/>
              <a:gd name="T46" fmla="*/ 172 w 467"/>
              <a:gd name="T47" fmla="*/ 349 h 402"/>
              <a:gd name="T48" fmla="*/ 163 w 467"/>
              <a:gd name="T49" fmla="*/ 334 h 402"/>
              <a:gd name="T50" fmla="*/ 161 w 467"/>
              <a:gd name="T51" fmla="*/ 319 h 402"/>
              <a:gd name="T52" fmla="*/ 167 w 467"/>
              <a:gd name="T53" fmla="*/ 302 h 402"/>
              <a:gd name="T54" fmla="*/ 157 w 467"/>
              <a:gd name="T55" fmla="*/ 278 h 402"/>
              <a:gd name="T56" fmla="*/ 165 w 467"/>
              <a:gd name="T57" fmla="*/ 252 h 402"/>
              <a:gd name="T58" fmla="*/ 189 w 467"/>
              <a:gd name="T59" fmla="*/ 235 h 402"/>
              <a:gd name="T60" fmla="*/ 400 w 467"/>
              <a:gd name="T61" fmla="*/ 334 h 402"/>
              <a:gd name="T62" fmla="*/ 424 w 467"/>
              <a:gd name="T63" fmla="*/ 324 h 402"/>
              <a:gd name="T64" fmla="*/ 434 w 467"/>
              <a:gd name="T65" fmla="*/ 300 h 402"/>
              <a:gd name="T66" fmla="*/ 434 w 467"/>
              <a:gd name="T67" fmla="*/ 200 h 402"/>
              <a:gd name="T68" fmla="*/ 457 w 467"/>
              <a:gd name="T69" fmla="*/ 190 h 402"/>
              <a:gd name="T70" fmla="*/ 467 w 467"/>
              <a:gd name="T71" fmla="*/ 167 h 402"/>
              <a:gd name="T72" fmla="*/ 457 w 467"/>
              <a:gd name="T73" fmla="*/ 143 h 402"/>
              <a:gd name="T74" fmla="*/ 400 w 467"/>
              <a:gd name="T75" fmla="*/ 291 h 402"/>
              <a:gd name="T76" fmla="*/ 200 w 467"/>
              <a:gd name="T77" fmla="*/ 202 h 402"/>
              <a:gd name="T78" fmla="*/ 200 w 467"/>
              <a:gd name="T79" fmla="*/ 132 h 402"/>
              <a:gd name="T80" fmla="*/ 400 w 467"/>
              <a:gd name="T81" fmla="*/ 42 h 402"/>
              <a:gd name="T82" fmla="*/ 400 w 467"/>
              <a:gd name="T83" fmla="*/ 291 h 402"/>
              <a:gd name="T84" fmla="*/ 400 w 467"/>
              <a:gd name="T85" fmla="*/ 291 h 402"/>
              <a:gd name="T86" fmla="*/ 400 w 467"/>
              <a:gd name="T87" fmla="*/ 29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7" h="402">
                <a:moveTo>
                  <a:pt x="457" y="143"/>
                </a:moveTo>
                <a:cubicBezTo>
                  <a:pt x="451" y="137"/>
                  <a:pt x="443" y="133"/>
                  <a:pt x="434" y="133"/>
                </a:cubicBezTo>
                <a:cubicBezTo>
                  <a:pt x="434" y="33"/>
                  <a:pt x="434" y="33"/>
                  <a:pt x="434" y="33"/>
                </a:cubicBezTo>
                <a:cubicBezTo>
                  <a:pt x="434" y="24"/>
                  <a:pt x="431" y="17"/>
                  <a:pt x="424" y="10"/>
                </a:cubicBezTo>
                <a:cubicBezTo>
                  <a:pt x="417" y="3"/>
                  <a:pt x="409" y="0"/>
                  <a:pt x="400" y="0"/>
                </a:cubicBezTo>
                <a:cubicBezTo>
                  <a:pt x="320" y="67"/>
                  <a:pt x="242" y="100"/>
                  <a:pt x="167" y="100"/>
                </a:cubicBezTo>
                <a:cubicBezTo>
                  <a:pt x="42" y="100"/>
                  <a:pt x="42" y="100"/>
                  <a:pt x="42" y="100"/>
                </a:cubicBezTo>
                <a:cubicBezTo>
                  <a:pt x="30" y="100"/>
                  <a:pt x="20" y="104"/>
                  <a:pt x="12" y="112"/>
                </a:cubicBezTo>
                <a:cubicBezTo>
                  <a:pt x="4" y="121"/>
                  <a:pt x="0" y="130"/>
                  <a:pt x="0" y="142"/>
                </a:cubicBezTo>
                <a:cubicBezTo>
                  <a:pt x="0" y="192"/>
                  <a:pt x="0" y="192"/>
                  <a:pt x="0" y="192"/>
                </a:cubicBezTo>
                <a:cubicBezTo>
                  <a:pt x="0" y="203"/>
                  <a:pt x="4" y="213"/>
                  <a:pt x="12" y="221"/>
                </a:cubicBezTo>
                <a:cubicBezTo>
                  <a:pt x="20" y="230"/>
                  <a:pt x="30" y="234"/>
                  <a:pt x="42" y="234"/>
                </a:cubicBezTo>
                <a:cubicBezTo>
                  <a:pt x="74" y="234"/>
                  <a:pt x="74" y="234"/>
                  <a:pt x="74" y="234"/>
                </a:cubicBezTo>
                <a:cubicBezTo>
                  <a:pt x="71" y="243"/>
                  <a:pt x="69" y="253"/>
                  <a:pt x="68" y="262"/>
                </a:cubicBezTo>
                <a:cubicBezTo>
                  <a:pt x="67" y="272"/>
                  <a:pt x="67" y="281"/>
                  <a:pt x="67" y="288"/>
                </a:cubicBezTo>
                <a:cubicBezTo>
                  <a:pt x="67" y="295"/>
                  <a:pt x="68" y="304"/>
                  <a:pt x="71" y="314"/>
                </a:cubicBezTo>
                <a:cubicBezTo>
                  <a:pt x="73" y="325"/>
                  <a:pt x="75" y="332"/>
                  <a:pt x="77" y="338"/>
                </a:cubicBezTo>
                <a:cubicBezTo>
                  <a:pt x="78" y="343"/>
                  <a:pt x="81" y="351"/>
                  <a:pt x="85" y="362"/>
                </a:cubicBezTo>
                <a:cubicBezTo>
                  <a:pt x="89" y="373"/>
                  <a:pt x="92" y="381"/>
                  <a:pt x="93" y="385"/>
                </a:cubicBezTo>
                <a:cubicBezTo>
                  <a:pt x="101" y="392"/>
                  <a:pt x="112" y="397"/>
                  <a:pt x="127" y="400"/>
                </a:cubicBezTo>
                <a:cubicBezTo>
                  <a:pt x="142" y="402"/>
                  <a:pt x="157" y="401"/>
                  <a:pt x="171" y="397"/>
                </a:cubicBezTo>
                <a:cubicBezTo>
                  <a:pt x="186" y="392"/>
                  <a:pt x="195" y="385"/>
                  <a:pt x="200" y="375"/>
                </a:cubicBezTo>
                <a:cubicBezTo>
                  <a:pt x="194" y="370"/>
                  <a:pt x="188" y="365"/>
                  <a:pt x="184" y="362"/>
                </a:cubicBezTo>
                <a:cubicBezTo>
                  <a:pt x="180" y="358"/>
                  <a:pt x="176" y="354"/>
                  <a:pt x="172" y="349"/>
                </a:cubicBezTo>
                <a:cubicBezTo>
                  <a:pt x="167" y="344"/>
                  <a:pt x="165" y="339"/>
                  <a:pt x="163" y="334"/>
                </a:cubicBezTo>
                <a:cubicBezTo>
                  <a:pt x="161" y="330"/>
                  <a:pt x="161" y="325"/>
                  <a:pt x="161" y="319"/>
                </a:cubicBezTo>
                <a:cubicBezTo>
                  <a:pt x="162" y="314"/>
                  <a:pt x="164" y="308"/>
                  <a:pt x="167" y="302"/>
                </a:cubicBezTo>
                <a:cubicBezTo>
                  <a:pt x="161" y="295"/>
                  <a:pt x="157" y="287"/>
                  <a:pt x="157" y="278"/>
                </a:cubicBezTo>
                <a:cubicBezTo>
                  <a:pt x="157" y="269"/>
                  <a:pt x="159" y="260"/>
                  <a:pt x="165" y="252"/>
                </a:cubicBezTo>
                <a:cubicBezTo>
                  <a:pt x="171" y="244"/>
                  <a:pt x="179" y="238"/>
                  <a:pt x="189" y="235"/>
                </a:cubicBezTo>
                <a:cubicBezTo>
                  <a:pt x="257" y="240"/>
                  <a:pt x="328" y="273"/>
                  <a:pt x="400" y="334"/>
                </a:cubicBezTo>
                <a:cubicBezTo>
                  <a:pt x="409" y="334"/>
                  <a:pt x="417" y="330"/>
                  <a:pt x="424" y="324"/>
                </a:cubicBezTo>
                <a:cubicBezTo>
                  <a:pt x="431" y="317"/>
                  <a:pt x="434" y="309"/>
                  <a:pt x="434" y="300"/>
                </a:cubicBezTo>
                <a:cubicBezTo>
                  <a:pt x="434" y="200"/>
                  <a:pt x="434" y="200"/>
                  <a:pt x="434" y="200"/>
                </a:cubicBezTo>
                <a:cubicBezTo>
                  <a:pt x="443" y="200"/>
                  <a:pt x="451" y="197"/>
                  <a:pt x="457" y="190"/>
                </a:cubicBezTo>
                <a:cubicBezTo>
                  <a:pt x="464" y="184"/>
                  <a:pt x="467" y="176"/>
                  <a:pt x="467" y="167"/>
                </a:cubicBezTo>
                <a:cubicBezTo>
                  <a:pt x="467" y="158"/>
                  <a:pt x="464" y="150"/>
                  <a:pt x="457" y="143"/>
                </a:cubicBezTo>
                <a:close/>
                <a:moveTo>
                  <a:pt x="400" y="291"/>
                </a:moveTo>
                <a:cubicBezTo>
                  <a:pt x="333" y="239"/>
                  <a:pt x="266" y="209"/>
                  <a:pt x="200" y="202"/>
                </a:cubicBezTo>
                <a:cubicBezTo>
                  <a:pt x="200" y="132"/>
                  <a:pt x="200" y="132"/>
                  <a:pt x="200" y="132"/>
                </a:cubicBezTo>
                <a:cubicBezTo>
                  <a:pt x="265" y="125"/>
                  <a:pt x="332" y="95"/>
                  <a:pt x="400" y="42"/>
                </a:cubicBezTo>
                <a:lnTo>
                  <a:pt x="400" y="291"/>
                </a:lnTo>
                <a:close/>
                <a:moveTo>
                  <a:pt x="400" y="291"/>
                </a:moveTo>
                <a:cubicBezTo>
                  <a:pt x="400" y="291"/>
                  <a:pt x="400" y="291"/>
                  <a:pt x="400" y="291"/>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7197930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0"/>
                                        <p:tgtEl>
                                          <p:spTgt spid="30"/>
                                        </p:tgtEl>
                                      </p:cBhvr>
                                    </p:animEffect>
                                    <p:anim calcmode="lin" valueType="num">
                                      <p:cBhvr>
                                        <p:cTn id="14" dur="1000" fill="hold"/>
                                        <p:tgtEl>
                                          <p:spTgt spid="30"/>
                                        </p:tgtEl>
                                        <p:attrNameLst>
                                          <p:attrName>ppt_x</p:attrName>
                                        </p:attrNameLst>
                                      </p:cBhvr>
                                      <p:tavLst>
                                        <p:tav tm="0">
                                          <p:val>
                                            <p:strVal val="#ppt_x"/>
                                          </p:val>
                                        </p:tav>
                                        <p:tav tm="100000">
                                          <p:val>
                                            <p:strVal val="#ppt_x"/>
                                          </p:val>
                                        </p:tav>
                                      </p:tavLst>
                                    </p:anim>
                                    <p:anim calcmode="lin" valueType="num">
                                      <p:cBhvr>
                                        <p:cTn id="15" dur="10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1000"/>
                                        <p:tgtEl>
                                          <p:spTgt spid="32"/>
                                        </p:tgtEl>
                                      </p:cBhvr>
                                    </p:animEffect>
                                    <p:anim calcmode="lin" valueType="num">
                                      <p:cBhvr>
                                        <p:cTn id="26" dur="1000" fill="hold"/>
                                        <p:tgtEl>
                                          <p:spTgt spid="32"/>
                                        </p:tgtEl>
                                        <p:attrNameLst>
                                          <p:attrName>ppt_x</p:attrName>
                                        </p:attrNameLst>
                                      </p:cBhvr>
                                      <p:tavLst>
                                        <p:tav tm="0">
                                          <p:val>
                                            <p:strVal val="#ppt_x"/>
                                          </p:val>
                                        </p:tav>
                                        <p:tav tm="100000">
                                          <p:val>
                                            <p:strVal val="#ppt_x"/>
                                          </p:val>
                                        </p:tav>
                                      </p:tavLst>
                                    </p:anim>
                                    <p:anim calcmode="lin" valueType="num">
                                      <p:cBhvr>
                                        <p:cTn id="27" dur="1000" fill="hold"/>
                                        <p:tgtEl>
                                          <p:spTgt spid="32"/>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1000"/>
                                        <p:tgtEl>
                                          <p:spTgt spid="37"/>
                                        </p:tgtEl>
                                      </p:cBhvr>
                                    </p:animEffect>
                                    <p:anim calcmode="lin" valueType="num">
                                      <p:cBhvr>
                                        <p:cTn id="32" dur="1000" fill="hold"/>
                                        <p:tgtEl>
                                          <p:spTgt spid="37"/>
                                        </p:tgtEl>
                                        <p:attrNameLst>
                                          <p:attrName>ppt_x</p:attrName>
                                        </p:attrNameLst>
                                      </p:cBhvr>
                                      <p:tavLst>
                                        <p:tav tm="0">
                                          <p:val>
                                            <p:strVal val="#ppt_x"/>
                                          </p:val>
                                        </p:tav>
                                        <p:tav tm="100000">
                                          <p:val>
                                            <p:strVal val="#ppt_x"/>
                                          </p:val>
                                        </p:tav>
                                      </p:tavLst>
                                    </p:anim>
                                    <p:anim calcmode="lin" valueType="num">
                                      <p:cBhvr>
                                        <p:cTn id="33" dur="1000" fill="hold"/>
                                        <p:tgtEl>
                                          <p:spTgt spid="37"/>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7"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1000"/>
                                        <p:tgtEl>
                                          <p:spTgt spid="38"/>
                                        </p:tgtEl>
                                      </p:cBhvr>
                                    </p:animEffect>
                                    <p:anim calcmode="lin" valueType="num">
                                      <p:cBhvr>
                                        <p:cTn id="38" dur="1000" fill="hold"/>
                                        <p:tgtEl>
                                          <p:spTgt spid="38"/>
                                        </p:tgtEl>
                                        <p:attrNameLst>
                                          <p:attrName>ppt_x</p:attrName>
                                        </p:attrNameLst>
                                      </p:cBhvr>
                                      <p:tavLst>
                                        <p:tav tm="0">
                                          <p:val>
                                            <p:strVal val="#ppt_x"/>
                                          </p:val>
                                        </p:tav>
                                        <p:tav tm="100000">
                                          <p:val>
                                            <p:strVal val="#ppt_x"/>
                                          </p:val>
                                        </p:tav>
                                      </p:tavLst>
                                    </p:anim>
                                    <p:anim calcmode="lin" valueType="num">
                                      <p:cBhvr>
                                        <p:cTn id="3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pSp>
        <p:nvGrpSpPr>
          <p:cNvPr id="23" name="Group 22"/>
          <p:cNvGrpSpPr/>
          <p:nvPr/>
        </p:nvGrpSpPr>
        <p:grpSpPr>
          <a:xfrm>
            <a:off x="1257300" y="3108751"/>
            <a:ext cx="2114550" cy="2114550"/>
            <a:chOff x="1257300" y="2800350"/>
            <a:chExt cx="3352800" cy="3352800"/>
          </a:xfrm>
        </p:grpSpPr>
        <p:grpSp>
          <p:nvGrpSpPr>
            <p:cNvPr id="22" name="Group 21"/>
            <p:cNvGrpSpPr/>
            <p:nvPr/>
          </p:nvGrpSpPr>
          <p:grpSpPr>
            <a:xfrm>
              <a:off x="1257300" y="2800350"/>
              <a:ext cx="3352800" cy="3352800"/>
              <a:chOff x="7067550" y="3162300"/>
              <a:chExt cx="3352800" cy="3352800"/>
            </a:xfrm>
          </p:grpSpPr>
          <p:sp>
            <p:nvSpPr>
              <p:cNvPr id="4" name="Oval 3"/>
              <p:cNvSpPr/>
              <p:nvPr/>
            </p:nvSpPr>
            <p:spPr>
              <a:xfrm>
                <a:off x="7067550" y="3162300"/>
                <a:ext cx="3352800" cy="335280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243356" y="3314700"/>
                <a:ext cx="3016979" cy="1427366"/>
                <a:chOff x="7243356" y="3314700"/>
                <a:chExt cx="3016979" cy="1427366"/>
              </a:xfrm>
            </p:grpSpPr>
            <p:sp>
              <p:nvSpPr>
                <p:cNvPr id="8" name="Flowchart: Terminator 7"/>
                <p:cNvSpPr/>
                <p:nvPr/>
              </p:nvSpPr>
              <p:spPr>
                <a:xfrm>
                  <a:off x="8705850" y="3314700"/>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Terminator 8"/>
                <p:cNvSpPr/>
                <p:nvPr/>
              </p:nvSpPr>
              <p:spPr>
                <a:xfrm rot="19500000">
                  <a:off x="8046026" y="3482602"/>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Terminator 9"/>
                <p:cNvSpPr/>
                <p:nvPr/>
              </p:nvSpPr>
              <p:spPr>
                <a:xfrm rot="18240000">
                  <a:off x="7601396" y="3933397"/>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Terminator 10"/>
                <p:cNvSpPr/>
                <p:nvPr/>
              </p:nvSpPr>
              <p:spPr>
                <a:xfrm rot="16200000">
                  <a:off x="7433856" y="4475366"/>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Terminator 11"/>
                <p:cNvSpPr/>
                <p:nvPr/>
              </p:nvSpPr>
              <p:spPr>
                <a:xfrm rot="2100000" flipV="1">
                  <a:off x="9307022" y="3460087"/>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Terminator 12"/>
                <p:cNvSpPr/>
                <p:nvPr/>
              </p:nvSpPr>
              <p:spPr>
                <a:xfrm rot="3360000" flipV="1">
                  <a:off x="9775425" y="3889233"/>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Terminator 13"/>
                <p:cNvSpPr/>
                <p:nvPr/>
              </p:nvSpPr>
              <p:spPr>
                <a:xfrm rot="16200000">
                  <a:off x="9993635" y="4475366"/>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 name="Group 19"/>
            <p:cNvGrpSpPr/>
            <p:nvPr/>
          </p:nvGrpSpPr>
          <p:grpSpPr>
            <a:xfrm>
              <a:off x="2790827" y="3652686"/>
              <a:ext cx="257176" cy="2080443"/>
              <a:chOff x="8601074" y="3771902"/>
              <a:chExt cx="287182" cy="2323181"/>
            </a:xfrm>
          </p:grpSpPr>
          <p:sp>
            <p:nvSpPr>
              <p:cNvPr id="17" name="Oval 16"/>
              <p:cNvSpPr/>
              <p:nvPr/>
            </p:nvSpPr>
            <p:spPr>
              <a:xfrm>
                <a:off x="8601074" y="5807901"/>
                <a:ext cx="287182" cy="28718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a:off x="8627300" y="3771902"/>
                <a:ext cx="234721" cy="2236027"/>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4167822" y="3108751"/>
            <a:ext cx="2612652" cy="2612652"/>
            <a:chOff x="4167822" y="3108751"/>
            <a:chExt cx="2612652" cy="2612652"/>
          </a:xfrm>
        </p:grpSpPr>
        <p:grpSp>
          <p:nvGrpSpPr>
            <p:cNvPr id="25" name="Group 24"/>
            <p:cNvGrpSpPr/>
            <p:nvPr/>
          </p:nvGrpSpPr>
          <p:grpSpPr>
            <a:xfrm>
              <a:off x="4167822" y="3108751"/>
              <a:ext cx="2612652" cy="2612652"/>
              <a:chOff x="7067550" y="3162300"/>
              <a:chExt cx="3352800" cy="3352800"/>
            </a:xfrm>
          </p:grpSpPr>
          <p:sp>
            <p:nvSpPr>
              <p:cNvPr id="29" name="Oval 28"/>
              <p:cNvSpPr/>
              <p:nvPr/>
            </p:nvSpPr>
            <p:spPr>
              <a:xfrm>
                <a:off x="7067550" y="3162300"/>
                <a:ext cx="3352800" cy="3352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7243356" y="3314700"/>
                <a:ext cx="3016979" cy="1427366"/>
                <a:chOff x="7243356" y="3314700"/>
                <a:chExt cx="3016979" cy="1427366"/>
              </a:xfrm>
            </p:grpSpPr>
            <p:sp>
              <p:nvSpPr>
                <p:cNvPr id="31" name="Flowchart: Terminator 30"/>
                <p:cNvSpPr/>
                <p:nvPr/>
              </p:nvSpPr>
              <p:spPr>
                <a:xfrm>
                  <a:off x="8705850" y="3314700"/>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Terminator 31"/>
                <p:cNvSpPr/>
                <p:nvPr/>
              </p:nvSpPr>
              <p:spPr>
                <a:xfrm rot="19500000">
                  <a:off x="8046026" y="3482602"/>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Terminator 32"/>
                <p:cNvSpPr/>
                <p:nvPr/>
              </p:nvSpPr>
              <p:spPr>
                <a:xfrm rot="18240000">
                  <a:off x="7601396" y="3933397"/>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Terminator 33"/>
                <p:cNvSpPr/>
                <p:nvPr/>
              </p:nvSpPr>
              <p:spPr>
                <a:xfrm rot="16200000">
                  <a:off x="7433856" y="4475366"/>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Terminator 34"/>
                <p:cNvSpPr/>
                <p:nvPr/>
              </p:nvSpPr>
              <p:spPr>
                <a:xfrm rot="2100000" flipV="1">
                  <a:off x="9307022" y="3460087"/>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Terminator 35"/>
                <p:cNvSpPr/>
                <p:nvPr/>
              </p:nvSpPr>
              <p:spPr>
                <a:xfrm rot="3360000" flipV="1">
                  <a:off x="9775425" y="3889233"/>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Terminator 36"/>
                <p:cNvSpPr/>
                <p:nvPr/>
              </p:nvSpPr>
              <p:spPr>
                <a:xfrm rot="16200000">
                  <a:off x="9993635" y="4475366"/>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 name="Group 25"/>
            <p:cNvGrpSpPr/>
            <p:nvPr/>
          </p:nvGrpSpPr>
          <p:grpSpPr>
            <a:xfrm>
              <a:off x="5362813" y="3772930"/>
              <a:ext cx="200402" cy="1621177"/>
              <a:chOff x="8601075" y="3771900"/>
              <a:chExt cx="287181" cy="2323183"/>
            </a:xfrm>
            <a:solidFill>
              <a:schemeClr val="bg1">
                <a:lumMod val="50000"/>
              </a:schemeClr>
            </a:solidFill>
          </p:grpSpPr>
          <p:sp>
            <p:nvSpPr>
              <p:cNvPr id="27" name="Oval 26"/>
              <p:cNvSpPr/>
              <p:nvPr/>
            </p:nvSpPr>
            <p:spPr>
              <a:xfrm>
                <a:off x="8601075" y="5807902"/>
                <a:ext cx="287181" cy="28718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a:off x="8627305" y="3771900"/>
                <a:ext cx="234721" cy="223602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7576446" y="3108751"/>
            <a:ext cx="3068482" cy="3068482"/>
            <a:chOff x="7576446" y="3108751"/>
            <a:chExt cx="3068482" cy="3068482"/>
          </a:xfrm>
        </p:grpSpPr>
        <p:grpSp>
          <p:nvGrpSpPr>
            <p:cNvPr id="39" name="Group 38"/>
            <p:cNvGrpSpPr/>
            <p:nvPr/>
          </p:nvGrpSpPr>
          <p:grpSpPr>
            <a:xfrm>
              <a:off x="7576446" y="3108751"/>
              <a:ext cx="3068482" cy="3068482"/>
              <a:chOff x="7067550" y="3162300"/>
              <a:chExt cx="3352800" cy="3352800"/>
            </a:xfrm>
          </p:grpSpPr>
          <p:sp>
            <p:nvSpPr>
              <p:cNvPr id="43" name="Oval 42"/>
              <p:cNvSpPr/>
              <p:nvPr/>
            </p:nvSpPr>
            <p:spPr>
              <a:xfrm>
                <a:off x="7067550" y="3162300"/>
                <a:ext cx="3352800" cy="3352800"/>
              </a:xfrm>
              <a:prstGeom prst="ellipse">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7243356" y="3314700"/>
                <a:ext cx="3016979" cy="1427366"/>
                <a:chOff x="7243356" y="3314700"/>
                <a:chExt cx="3016979" cy="1427366"/>
              </a:xfrm>
            </p:grpSpPr>
            <p:sp>
              <p:nvSpPr>
                <p:cNvPr id="45" name="Flowchart: Terminator 44"/>
                <p:cNvSpPr/>
                <p:nvPr/>
              </p:nvSpPr>
              <p:spPr>
                <a:xfrm>
                  <a:off x="8705850" y="3314700"/>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Terminator 45"/>
                <p:cNvSpPr/>
                <p:nvPr/>
              </p:nvSpPr>
              <p:spPr>
                <a:xfrm rot="19500000">
                  <a:off x="8046026" y="3482602"/>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Terminator 46"/>
                <p:cNvSpPr/>
                <p:nvPr/>
              </p:nvSpPr>
              <p:spPr>
                <a:xfrm rot="18240000">
                  <a:off x="7601396" y="3933397"/>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Terminator 47"/>
                <p:cNvSpPr/>
                <p:nvPr/>
              </p:nvSpPr>
              <p:spPr>
                <a:xfrm rot="16200000">
                  <a:off x="7433856" y="4475366"/>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Terminator 48"/>
                <p:cNvSpPr/>
                <p:nvPr/>
              </p:nvSpPr>
              <p:spPr>
                <a:xfrm rot="2100000" flipV="1">
                  <a:off x="9307022" y="3460087"/>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Terminator 49"/>
                <p:cNvSpPr/>
                <p:nvPr/>
              </p:nvSpPr>
              <p:spPr>
                <a:xfrm rot="3360000" flipV="1">
                  <a:off x="9775425" y="3889233"/>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Terminator 50"/>
                <p:cNvSpPr/>
                <p:nvPr/>
              </p:nvSpPr>
              <p:spPr>
                <a:xfrm rot="16200000">
                  <a:off x="9993635" y="4475366"/>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0" name="Group 39"/>
            <p:cNvGrpSpPr/>
            <p:nvPr/>
          </p:nvGrpSpPr>
          <p:grpSpPr>
            <a:xfrm>
              <a:off x="8979928" y="3888810"/>
              <a:ext cx="235367" cy="1904024"/>
              <a:chOff x="8601075" y="3771900"/>
              <a:chExt cx="287181" cy="2323183"/>
            </a:xfrm>
            <a:solidFill>
              <a:schemeClr val="bg1">
                <a:lumMod val="50000"/>
              </a:schemeClr>
            </a:solidFill>
          </p:grpSpPr>
          <p:sp>
            <p:nvSpPr>
              <p:cNvPr id="41" name="Oval 40"/>
              <p:cNvSpPr/>
              <p:nvPr/>
            </p:nvSpPr>
            <p:spPr>
              <a:xfrm>
                <a:off x="8601075" y="5807902"/>
                <a:ext cx="287181" cy="28718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p:cNvSpPr/>
              <p:nvPr/>
            </p:nvSpPr>
            <p:spPr>
              <a:xfrm>
                <a:off x="8627305" y="3771900"/>
                <a:ext cx="234721" cy="223602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 name="Group 23"/>
          <p:cNvGrpSpPr/>
          <p:nvPr/>
        </p:nvGrpSpPr>
        <p:grpSpPr>
          <a:xfrm>
            <a:off x="11440900" y="3108751"/>
            <a:ext cx="2612652" cy="2612652"/>
            <a:chOff x="11440900" y="3108751"/>
            <a:chExt cx="2612652" cy="2612652"/>
          </a:xfrm>
        </p:grpSpPr>
        <p:grpSp>
          <p:nvGrpSpPr>
            <p:cNvPr id="53" name="Group 52"/>
            <p:cNvGrpSpPr/>
            <p:nvPr/>
          </p:nvGrpSpPr>
          <p:grpSpPr>
            <a:xfrm>
              <a:off x="11440900" y="3108751"/>
              <a:ext cx="2612652" cy="2612652"/>
              <a:chOff x="7067550" y="3162300"/>
              <a:chExt cx="3352800" cy="3352800"/>
            </a:xfrm>
          </p:grpSpPr>
          <p:sp>
            <p:nvSpPr>
              <p:cNvPr id="57" name="Oval 56"/>
              <p:cNvSpPr/>
              <p:nvPr/>
            </p:nvSpPr>
            <p:spPr>
              <a:xfrm>
                <a:off x="7067550" y="3162300"/>
                <a:ext cx="3352800" cy="3352800"/>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7243356" y="3314700"/>
                <a:ext cx="3016979" cy="1427366"/>
                <a:chOff x="7243356" y="3314700"/>
                <a:chExt cx="3016979" cy="1427366"/>
              </a:xfrm>
            </p:grpSpPr>
            <p:sp>
              <p:nvSpPr>
                <p:cNvPr id="59" name="Flowchart: Terminator 58"/>
                <p:cNvSpPr/>
                <p:nvPr/>
              </p:nvSpPr>
              <p:spPr>
                <a:xfrm>
                  <a:off x="8705850" y="3314700"/>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Terminator 59"/>
                <p:cNvSpPr/>
                <p:nvPr/>
              </p:nvSpPr>
              <p:spPr>
                <a:xfrm rot="19500000">
                  <a:off x="8046026" y="3482602"/>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Terminator 60"/>
                <p:cNvSpPr/>
                <p:nvPr/>
              </p:nvSpPr>
              <p:spPr>
                <a:xfrm rot="18240000">
                  <a:off x="7601396" y="3933397"/>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Terminator 61"/>
                <p:cNvSpPr/>
                <p:nvPr/>
              </p:nvSpPr>
              <p:spPr>
                <a:xfrm rot="16200000">
                  <a:off x="7433856" y="4475366"/>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Terminator 62"/>
                <p:cNvSpPr/>
                <p:nvPr/>
              </p:nvSpPr>
              <p:spPr>
                <a:xfrm rot="2100000" flipV="1">
                  <a:off x="9307022" y="3460087"/>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Terminator 63"/>
                <p:cNvSpPr/>
                <p:nvPr/>
              </p:nvSpPr>
              <p:spPr>
                <a:xfrm rot="3360000" flipV="1">
                  <a:off x="9775425" y="3889233"/>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Terminator 64"/>
                <p:cNvSpPr/>
                <p:nvPr/>
              </p:nvSpPr>
              <p:spPr>
                <a:xfrm rot="16200000">
                  <a:off x="9993635" y="4475366"/>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 name="Group 53"/>
            <p:cNvGrpSpPr/>
            <p:nvPr/>
          </p:nvGrpSpPr>
          <p:grpSpPr>
            <a:xfrm>
              <a:off x="12635891" y="3772930"/>
              <a:ext cx="200402" cy="1621177"/>
              <a:chOff x="8601075" y="3771900"/>
              <a:chExt cx="287181" cy="2323183"/>
            </a:xfrm>
            <a:solidFill>
              <a:schemeClr val="bg1">
                <a:lumMod val="50000"/>
              </a:schemeClr>
            </a:solidFill>
          </p:grpSpPr>
          <p:sp>
            <p:nvSpPr>
              <p:cNvPr id="55" name="Oval 54"/>
              <p:cNvSpPr/>
              <p:nvPr/>
            </p:nvSpPr>
            <p:spPr>
              <a:xfrm>
                <a:off x="8601075" y="5807902"/>
                <a:ext cx="287181" cy="28718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a:off x="8627305" y="3771900"/>
                <a:ext cx="234721" cy="223602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8" name="Group 37"/>
          <p:cNvGrpSpPr/>
          <p:nvPr/>
        </p:nvGrpSpPr>
        <p:grpSpPr>
          <a:xfrm>
            <a:off x="14849522" y="3108751"/>
            <a:ext cx="2114550" cy="2114550"/>
            <a:chOff x="14849522" y="3108751"/>
            <a:chExt cx="2114550" cy="2114550"/>
          </a:xfrm>
        </p:grpSpPr>
        <p:grpSp>
          <p:nvGrpSpPr>
            <p:cNvPr id="67" name="Group 66"/>
            <p:cNvGrpSpPr/>
            <p:nvPr/>
          </p:nvGrpSpPr>
          <p:grpSpPr>
            <a:xfrm>
              <a:off x="14849522" y="3108751"/>
              <a:ext cx="2114550" cy="2114550"/>
              <a:chOff x="7067550" y="3162300"/>
              <a:chExt cx="3352800" cy="3352800"/>
            </a:xfrm>
          </p:grpSpPr>
          <p:sp>
            <p:nvSpPr>
              <p:cNvPr id="71" name="Oval 70"/>
              <p:cNvSpPr/>
              <p:nvPr/>
            </p:nvSpPr>
            <p:spPr>
              <a:xfrm>
                <a:off x="7067550" y="3162300"/>
                <a:ext cx="3352800" cy="335280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7243356" y="3314700"/>
                <a:ext cx="3016979" cy="1427366"/>
                <a:chOff x="7243356" y="3314700"/>
                <a:chExt cx="3016979" cy="1427366"/>
              </a:xfrm>
            </p:grpSpPr>
            <p:sp>
              <p:nvSpPr>
                <p:cNvPr id="73" name="Flowchart: Terminator 72"/>
                <p:cNvSpPr/>
                <p:nvPr/>
              </p:nvSpPr>
              <p:spPr>
                <a:xfrm>
                  <a:off x="8705850" y="3314700"/>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Terminator 73"/>
                <p:cNvSpPr/>
                <p:nvPr/>
              </p:nvSpPr>
              <p:spPr>
                <a:xfrm rot="19500000">
                  <a:off x="8046026" y="3482602"/>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Terminator 74"/>
                <p:cNvSpPr/>
                <p:nvPr/>
              </p:nvSpPr>
              <p:spPr>
                <a:xfrm rot="18240000">
                  <a:off x="7601396" y="3933397"/>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Terminator 75"/>
                <p:cNvSpPr/>
                <p:nvPr/>
              </p:nvSpPr>
              <p:spPr>
                <a:xfrm rot="16200000">
                  <a:off x="7433856" y="4475366"/>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Terminator 76"/>
                <p:cNvSpPr/>
                <p:nvPr/>
              </p:nvSpPr>
              <p:spPr>
                <a:xfrm rot="2100000" flipV="1">
                  <a:off x="9307022" y="3460087"/>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Terminator 77"/>
                <p:cNvSpPr/>
                <p:nvPr/>
              </p:nvSpPr>
              <p:spPr>
                <a:xfrm rot="3360000" flipV="1">
                  <a:off x="9775425" y="3889233"/>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Terminator 78"/>
                <p:cNvSpPr/>
                <p:nvPr/>
              </p:nvSpPr>
              <p:spPr>
                <a:xfrm rot="16200000">
                  <a:off x="9993635" y="4475366"/>
                  <a:ext cx="76200" cy="457200"/>
                </a:xfrm>
                <a:prstGeom prst="flowChartTermina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8" name="Group 67"/>
            <p:cNvGrpSpPr/>
            <p:nvPr/>
          </p:nvGrpSpPr>
          <p:grpSpPr>
            <a:xfrm>
              <a:off x="15816688" y="3646304"/>
              <a:ext cx="162196" cy="1312099"/>
              <a:chOff x="8601075" y="3771900"/>
              <a:chExt cx="287181" cy="2323183"/>
            </a:xfrm>
            <a:solidFill>
              <a:schemeClr val="bg1">
                <a:lumMod val="50000"/>
              </a:schemeClr>
            </a:solidFill>
          </p:grpSpPr>
          <p:sp>
            <p:nvSpPr>
              <p:cNvPr id="69" name="Oval 68"/>
              <p:cNvSpPr/>
              <p:nvPr/>
            </p:nvSpPr>
            <p:spPr>
              <a:xfrm>
                <a:off x="8601075" y="5807902"/>
                <a:ext cx="287181" cy="28718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p:cNvSpPr/>
              <p:nvPr/>
            </p:nvSpPr>
            <p:spPr>
              <a:xfrm>
                <a:off x="8627305" y="3771900"/>
                <a:ext cx="234721" cy="223602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1" name="TextBox 80"/>
          <p:cNvSpPr txBox="1"/>
          <p:nvPr/>
        </p:nvSpPr>
        <p:spPr>
          <a:xfrm>
            <a:off x="576912" y="2490009"/>
            <a:ext cx="3619500" cy="507831"/>
          </a:xfrm>
          <a:prstGeom prst="rect">
            <a:avLst/>
          </a:prstGeom>
          <a:noFill/>
        </p:spPr>
        <p:txBody>
          <a:bodyPr wrap="square" rtlCol="0">
            <a:spAutoFit/>
          </a:bodyPr>
          <a:lstStyle/>
          <a:p>
            <a:pPr algn="ctr"/>
            <a:r>
              <a:rPr lang="en-US" dirty="0">
                <a:solidFill>
                  <a:schemeClr val="accent1"/>
                </a:solidFill>
              </a:rPr>
              <a:t>SOCIAL MEDIA</a:t>
            </a:r>
          </a:p>
        </p:txBody>
      </p:sp>
      <p:sp>
        <p:nvSpPr>
          <p:cNvPr id="83" name="TextBox 82"/>
          <p:cNvSpPr txBox="1"/>
          <p:nvPr/>
        </p:nvSpPr>
        <p:spPr>
          <a:xfrm>
            <a:off x="3664398" y="2470622"/>
            <a:ext cx="3619500" cy="507831"/>
          </a:xfrm>
          <a:prstGeom prst="rect">
            <a:avLst/>
          </a:prstGeom>
          <a:noFill/>
        </p:spPr>
        <p:txBody>
          <a:bodyPr wrap="square" rtlCol="0">
            <a:spAutoFit/>
          </a:bodyPr>
          <a:lstStyle/>
          <a:p>
            <a:pPr algn="ctr"/>
            <a:r>
              <a:rPr lang="en-US" dirty="0">
                <a:solidFill>
                  <a:schemeClr val="accent2"/>
                </a:solidFill>
              </a:rPr>
              <a:t>SEARCH ENGINE</a:t>
            </a:r>
          </a:p>
        </p:txBody>
      </p:sp>
      <p:sp>
        <p:nvSpPr>
          <p:cNvPr id="85" name="TextBox 84"/>
          <p:cNvSpPr txBox="1"/>
          <p:nvPr/>
        </p:nvSpPr>
        <p:spPr>
          <a:xfrm>
            <a:off x="7334250" y="2469404"/>
            <a:ext cx="3619500" cy="507831"/>
          </a:xfrm>
          <a:prstGeom prst="rect">
            <a:avLst/>
          </a:prstGeom>
          <a:noFill/>
        </p:spPr>
        <p:txBody>
          <a:bodyPr wrap="square" rtlCol="0">
            <a:spAutoFit/>
          </a:bodyPr>
          <a:lstStyle/>
          <a:p>
            <a:pPr algn="ctr"/>
            <a:r>
              <a:rPr lang="en-US" dirty="0">
                <a:solidFill>
                  <a:schemeClr val="accent3"/>
                </a:solidFill>
              </a:rPr>
              <a:t>EMAIL MARKETING</a:t>
            </a:r>
          </a:p>
        </p:txBody>
      </p:sp>
      <p:sp>
        <p:nvSpPr>
          <p:cNvPr id="87" name="TextBox 86"/>
          <p:cNvSpPr txBox="1"/>
          <p:nvPr/>
        </p:nvSpPr>
        <p:spPr>
          <a:xfrm>
            <a:off x="11049000" y="2488627"/>
            <a:ext cx="3619500" cy="507831"/>
          </a:xfrm>
          <a:prstGeom prst="rect">
            <a:avLst/>
          </a:prstGeom>
          <a:noFill/>
        </p:spPr>
        <p:txBody>
          <a:bodyPr wrap="square" rtlCol="0">
            <a:spAutoFit/>
          </a:bodyPr>
          <a:lstStyle/>
          <a:p>
            <a:pPr algn="ctr"/>
            <a:r>
              <a:rPr lang="en-US" dirty="0">
                <a:solidFill>
                  <a:schemeClr val="accent4"/>
                </a:solidFill>
              </a:rPr>
              <a:t>WORD OF MOUTH</a:t>
            </a:r>
          </a:p>
        </p:txBody>
      </p:sp>
      <p:grpSp>
        <p:nvGrpSpPr>
          <p:cNvPr id="15" name="Group 14"/>
          <p:cNvGrpSpPr/>
          <p:nvPr/>
        </p:nvGrpSpPr>
        <p:grpSpPr>
          <a:xfrm>
            <a:off x="1337578" y="7204632"/>
            <a:ext cx="15773400" cy="1872288"/>
            <a:chOff x="1337578" y="7204632"/>
            <a:chExt cx="15773400" cy="1872288"/>
          </a:xfrm>
        </p:grpSpPr>
        <p:sp>
          <p:nvSpPr>
            <p:cNvPr id="88" name="TextBox 87"/>
            <p:cNvSpPr txBox="1"/>
            <p:nvPr/>
          </p:nvSpPr>
          <p:spPr>
            <a:xfrm>
              <a:off x="1337578" y="7968924"/>
              <a:ext cx="15773400" cy="1107996"/>
            </a:xfrm>
            <a:prstGeom prst="rect">
              <a:avLst/>
            </a:prstGeom>
            <a:noFill/>
          </p:spPr>
          <p:txBody>
            <a:bodyPr wrap="square" lIns="182880" tIns="91440" rIns="182880" bIns="91440" rtlCol="0">
              <a:spAutoFit/>
            </a:bodyPr>
            <a:lstStyle/>
            <a:p>
              <a:pPr algn="ctr"/>
              <a:r>
                <a:rPr lang="en-US" sz="2000" dirty="0"/>
                <a:t>PowerPoint was originally designed to provide visuals for group presentations within business organizations, but has come to be very widely used in many other communication situations, both in business and beyond. PowerPoint's market share was very small at first, prior to introducing a version for Microsoft Windows, but grew rapidly with the growth of Windows and of Office. </a:t>
              </a:r>
            </a:p>
          </p:txBody>
        </p:sp>
        <p:sp>
          <p:nvSpPr>
            <p:cNvPr id="89" name="TextBox 88"/>
            <p:cNvSpPr txBox="1"/>
            <p:nvPr/>
          </p:nvSpPr>
          <p:spPr>
            <a:xfrm>
              <a:off x="5638433" y="7526191"/>
              <a:ext cx="7171690" cy="507831"/>
            </a:xfrm>
            <a:prstGeom prst="rect">
              <a:avLst/>
            </a:prstGeom>
            <a:noFill/>
          </p:spPr>
          <p:txBody>
            <a:bodyPr wrap="square" rtlCol="0">
              <a:spAutoFit/>
            </a:bodyPr>
            <a:lstStyle/>
            <a:p>
              <a:pPr algn="ctr"/>
              <a:r>
                <a:rPr lang="en-US" b="1" dirty="0"/>
                <a:t>LOREM IPSUM DOLOR SIT AMET</a:t>
              </a:r>
            </a:p>
          </p:txBody>
        </p:sp>
        <p:cxnSp>
          <p:nvCxnSpPr>
            <p:cNvPr id="90" name="Straight Connector 89"/>
            <p:cNvCxnSpPr/>
            <p:nvPr/>
          </p:nvCxnSpPr>
          <p:spPr>
            <a:xfrm>
              <a:off x="1459498" y="7204632"/>
              <a:ext cx="15468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91" name="TextBox 90"/>
          <p:cNvSpPr txBox="1"/>
          <p:nvPr/>
        </p:nvSpPr>
        <p:spPr>
          <a:xfrm>
            <a:off x="14097047" y="2469404"/>
            <a:ext cx="3619500" cy="507831"/>
          </a:xfrm>
          <a:prstGeom prst="rect">
            <a:avLst/>
          </a:prstGeom>
          <a:noFill/>
        </p:spPr>
        <p:txBody>
          <a:bodyPr wrap="square" rtlCol="0">
            <a:spAutoFit/>
          </a:bodyPr>
          <a:lstStyle/>
          <a:p>
            <a:pPr algn="ctr"/>
            <a:r>
              <a:rPr lang="en-US" dirty="0">
                <a:solidFill>
                  <a:schemeClr val="accent5"/>
                </a:solidFill>
              </a:rPr>
              <a:t>SOCIAL MEDIA</a:t>
            </a:r>
          </a:p>
        </p:txBody>
      </p:sp>
    </p:spTree>
    <p:extLst>
      <p:ext uri="{BB962C8B-B14F-4D97-AF65-F5344CB8AC3E}">
        <p14:creationId xmlns:p14="http://schemas.microsoft.com/office/powerpoint/2010/main" val="353081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Effect transition="in" filter="fade">
                                      <p:cBhvr>
                                        <p:cTn id="21" dur="500"/>
                                        <p:tgtEl>
                                          <p:spTgt spid="18"/>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animEffect transition="in" filter="fade">
                                      <p:cBhvr>
                                        <p:cTn id="27" dur="500"/>
                                        <p:tgtEl>
                                          <p:spTgt spid="24"/>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p:cTn id="31" dur="500" fill="hold"/>
                                        <p:tgtEl>
                                          <p:spTgt spid="38"/>
                                        </p:tgtEl>
                                        <p:attrNameLst>
                                          <p:attrName>ppt_w</p:attrName>
                                        </p:attrNameLst>
                                      </p:cBhvr>
                                      <p:tavLst>
                                        <p:tav tm="0">
                                          <p:val>
                                            <p:fltVal val="0"/>
                                          </p:val>
                                        </p:tav>
                                        <p:tav tm="100000">
                                          <p:val>
                                            <p:strVal val="#ppt_w"/>
                                          </p:val>
                                        </p:tav>
                                      </p:tavLst>
                                    </p:anim>
                                    <p:anim calcmode="lin" valueType="num">
                                      <p:cBhvr>
                                        <p:cTn id="32" dur="500" fill="hold"/>
                                        <p:tgtEl>
                                          <p:spTgt spid="38"/>
                                        </p:tgtEl>
                                        <p:attrNameLst>
                                          <p:attrName>ppt_h</p:attrName>
                                        </p:attrNameLst>
                                      </p:cBhvr>
                                      <p:tavLst>
                                        <p:tav tm="0">
                                          <p:val>
                                            <p:fltVal val="0"/>
                                          </p:val>
                                        </p:tav>
                                        <p:tav tm="100000">
                                          <p:val>
                                            <p:strVal val="#ppt_h"/>
                                          </p:val>
                                        </p:tav>
                                      </p:tavLst>
                                    </p:anim>
                                    <p:animEffect transition="in" filter="fade">
                                      <p:cBhvr>
                                        <p:cTn id="33" dur="500"/>
                                        <p:tgtEl>
                                          <p:spTgt spid="38"/>
                                        </p:tgtEl>
                                      </p:cBhvr>
                                    </p:animEffect>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aphicFrame>
        <p:nvGraphicFramePr>
          <p:cNvPr id="4" name="Diagram 3"/>
          <p:cNvGraphicFramePr/>
          <p:nvPr>
            <p:extLst>
              <p:ext uri="{D42A27DB-BD31-4B8C-83A1-F6EECF244321}">
                <p14:modId xmlns:p14="http://schemas.microsoft.com/office/powerpoint/2010/main" val="3870172093"/>
              </p:ext>
            </p:extLst>
          </p:nvPr>
        </p:nvGraphicFramePr>
        <p:xfrm>
          <a:off x="5143500" y="2438400"/>
          <a:ext cx="8001000" cy="6540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838200" y="2474847"/>
            <a:ext cx="4407891" cy="1107996"/>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sp>
        <p:nvSpPr>
          <p:cNvPr id="6" name="TextBox 5"/>
          <p:cNvSpPr txBox="1"/>
          <p:nvPr/>
        </p:nvSpPr>
        <p:spPr>
          <a:xfrm>
            <a:off x="838200" y="2089962"/>
            <a:ext cx="4522189" cy="553998"/>
          </a:xfrm>
          <a:prstGeom prst="rect">
            <a:avLst/>
          </a:prstGeom>
          <a:noFill/>
        </p:spPr>
        <p:txBody>
          <a:bodyPr wrap="square" lIns="182880" tIns="91440" rIns="182880" bIns="91440" rtlCol="0">
            <a:spAutoFit/>
          </a:bodyPr>
          <a:lstStyle/>
          <a:p>
            <a:r>
              <a:rPr lang="en-US" sz="2400" b="1" dirty="0">
                <a:solidFill>
                  <a:schemeClr val="accent1"/>
                </a:solidFill>
              </a:rPr>
              <a:t>ANTEPOSUERIT FORMAS</a:t>
            </a:r>
          </a:p>
        </p:txBody>
      </p:sp>
      <p:sp>
        <p:nvSpPr>
          <p:cNvPr id="7" name="TextBox 6"/>
          <p:cNvSpPr txBox="1"/>
          <p:nvPr/>
        </p:nvSpPr>
        <p:spPr>
          <a:xfrm>
            <a:off x="838200" y="4412714"/>
            <a:ext cx="4407891" cy="1107996"/>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sp>
        <p:nvSpPr>
          <p:cNvPr id="8" name="TextBox 7"/>
          <p:cNvSpPr txBox="1"/>
          <p:nvPr/>
        </p:nvSpPr>
        <p:spPr>
          <a:xfrm>
            <a:off x="838200" y="4027829"/>
            <a:ext cx="4522189" cy="553998"/>
          </a:xfrm>
          <a:prstGeom prst="rect">
            <a:avLst/>
          </a:prstGeom>
          <a:noFill/>
        </p:spPr>
        <p:txBody>
          <a:bodyPr wrap="square" lIns="182880" tIns="91440" rIns="182880" bIns="91440" rtlCol="0">
            <a:spAutoFit/>
          </a:bodyPr>
          <a:lstStyle/>
          <a:p>
            <a:r>
              <a:rPr lang="en-US" sz="2400" b="1" dirty="0">
                <a:solidFill>
                  <a:schemeClr val="accent2"/>
                </a:solidFill>
              </a:rPr>
              <a:t>ANTEPOSUERIT FORMAS</a:t>
            </a:r>
          </a:p>
        </p:txBody>
      </p:sp>
      <p:sp>
        <p:nvSpPr>
          <p:cNvPr id="9" name="TextBox 8"/>
          <p:cNvSpPr txBox="1"/>
          <p:nvPr/>
        </p:nvSpPr>
        <p:spPr>
          <a:xfrm>
            <a:off x="838200" y="6350581"/>
            <a:ext cx="4407891" cy="1107996"/>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sp>
        <p:nvSpPr>
          <p:cNvPr id="10" name="TextBox 9"/>
          <p:cNvSpPr txBox="1"/>
          <p:nvPr/>
        </p:nvSpPr>
        <p:spPr>
          <a:xfrm>
            <a:off x="838200" y="5965696"/>
            <a:ext cx="4522189" cy="553998"/>
          </a:xfrm>
          <a:prstGeom prst="rect">
            <a:avLst/>
          </a:prstGeom>
          <a:noFill/>
        </p:spPr>
        <p:txBody>
          <a:bodyPr wrap="square" lIns="182880" tIns="91440" rIns="182880" bIns="91440" rtlCol="0">
            <a:spAutoFit/>
          </a:bodyPr>
          <a:lstStyle/>
          <a:p>
            <a:r>
              <a:rPr lang="en-US" sz="2400" b="1" dirty="0">
                <a:solidFill>
                  <a:schemeClr val="accent3"/>
                </a:solidFill>
              </a:rPr>
              <a:t>ANTEPOSUERIT FORMAS</a:t>
            </a:r>
          </a:p>
        </p:txBody>
      </p:sp>
      <p:sp>
        <p:nvSpPr>
          <p:cNvPr id="11" name="TextBox 10"/>
          <p:cNvSpPr txBox="1"/>
          <p:nvPr/>
        </p:nvSpPr>
        <p:spPr>
          <a:xfrm>
            <a:off x="838200" y="8288448"/>
            <a:ext cx="4407891" cy="1107996"/>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sp>
        <p:nvSpPr>
          <p:cNvPr id="12" name="TextBox 11"/>
          <p:cNvSpPr txBox="1"/>
          <p:nvPr/>
        </p:nvSpPr>
        <p:spPr>
          <a:xfrm>
            <a:off x="838200" y="7903563"/>
            <a:ext cx="4522189" cy="553998"/>
          </a:xfrm>
          <a:prstGeom prst="rect">
            <a:avLst/>
          </a:prstGeom>
          <a:noFill/>
        </p:spPr>
        <p:txBody>
          <a:bodyPr wrap="square" lIns="182880" tIns="91440" rIns="182880" bIns="91440" rtlCol="0">
            <a:spAutoFit/>
          </a:bodyPr>
          <a:lstStyle/>
          <a:p>
            <a:r>
              <a:rPr lang="en-US" sz="2400" b="1" dirty="0">
                <a:solidFill>
                  <a:schemeClr val="accent4"/>
                </a:solidFill>
              </a:rPr>
              <a:t>ANTEPOSUERIT FORMAS</a:t>
            </a:r>
          </a:p>
        </p:txBody>
      </p:sp>
      <p:sp>
        <p:nvSpPr>
          <p:cNvPr id="13" name="TextBox 12"/>
          <p:cNvSpPr txBox="1"/>
          <p:nvPr/>
        </p:nvSpPr>
        <p:spPr>
          <a:xfrm>
            <a:off x="13068300" y="2474847"/>
            <a:ext cx="4407891" cy="1107996"/>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sp>
        <p:nvSpPr>
          <p:cNvPr id="14" name="TextBox 13"/>
          <p:cNvSpPr txBox="1"/>
          <p:nvPr/>
        </p:nvSpPr>
        <p:spPr>
          <a:xfrm>
            <a:off x="13068300" y="2089962"/>
            <a:ext cx="4522189" cy="553998"/>
          </a:xfrm>
          <a:prstGeom prst="rect">
            <a:avLst/>
          </a:prstGeom>
          <a:noFill/>
        </p:spPr>
        <p:txBody>
          <a:bodyPr wrap="square" lIns="182880" tIns="91440" rIns="182880" bIns="91440" rtlCol="0">
            <a:spAutoFit/>
          </a:bodyPr>
          <a:lstStyle/>
          <a:p>
            <a:r>
              <a:rPr lang="en-US" sz="2400" b="1" dirty="0">
                <a:solidFill>
                  <a:schemeClr val="accent2"/>
                </a:solidFill>
              </a:rPr>
              <a:t>ANTEPOSUERIT FORMAS</a:t>
            </a:r>
          </a:p>
        </p:txBody>
      </p:sp>
      <p:sp>
        <p:nvSpPr>
          <p:cNvPr id="15" name="TextBox 14"/>
          <p:cNvSpPr txBox="1"/>
          <p:nvPr/>
        </p:nvSpPr>
        <p:spPr>
          <a:xfrm>
            <a:off x="13068300" y="4412714"/>
            <a:ext cx="4407891" cy="1107996"/>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sp>
        <p:nvSpPr>
          <p:cNvPr id="16" name="TextBox 15"/>
          <p:cNvSpPr txBox="1"/>
          <p:nvPr/>
        </p:nvSpPr>
        <p:spPr>
          <a:xfrm>
            <a:off x="13068300" y="4027829"/>
            <a:ext cx="4522189" cy="553998"/>
          </a:xfrm>
          <a:prstGeom prst="rect">
            <a:avLst/>
          </a:prstGeom>
          <a:noFill/>
        </p:spPr>
        <p:txBody>
          <a:bodyPr wrap="square" lIns="182880" tIns="91440" rIns="182880" bIns="91440" rtlCol="0">
            <a:spAutoFit/>
          </a:bodyPr>
          <a:lstStyle/>
          <a:p>
            <a:r>
              <a:rPr lang="en-US" sz="2400" b="1" dirty="0">
                <a:solidFill>
                  <a:schemeClr val="accent3"/>
                </a:solidFill>
              </a:rPr>
              <a:t>ANTEPOSUERIT FORMAS</a:t>
            </a:r>
          </a:p>
        </p:txBody>
      </p:sp>
      <p:sp>
        <p:nvSpPr>
          <p:cNvPr id="17" name="TextBox 16"/>
          <p:cNvSpPr txBox="1"/>
          <p:nvPr/>
        </p:nvSpPr>
        <p:spPr>
          <a:xfrm>
            <a:off x="13068300" y="6350581"/>
            <a:ext cx="4407891" cy="1107996"/>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sp>
        <p:nvSpPr>
          <p:cNvPr id="18" name="TextBox 17"/>
          <p:cNvSpPr txBox="1"/>
          <p:nvPr/>
        </p:nvSpPr>
        <p:spPr>
          <a:xfrm>
            <a:off x="13068300" y="5965696"/>
            <a:ext cx="4522189" cy="553998"/>
          </a:xfrm>
          <a:prstGeom prst="rect">
            <a:avLst/>
          </a:prstGeom>
          <a:noFill/>
        </p:spPr>
        <p:txBody>
          <a:bodyPr wrap="square" lIns="182880" tIns="91440" rIns="182880" bIns="91440" rtlCol="0">
            <a:spAutoFit/>
          </a:bodyPr>
          <a:lstStyle/>
          <a:p>
            <a:r>
              <a:rPr lang="en-US" sz="2400" b="1" dirty="0">
                <a:solidFill>
                  <a:schemeClr val="accent4"/>
                </a:solidFill>
              </a:rPr>
              <a:t>ANTEPOSUERIT FORMAS</a:t>
            </a:r>
          </a:p>
        </p:txBody>
      </p:sp>
      <p:sp>
        <p:nvSpPr>
          <p:cNvPr id="19" name="TextBox 18"/>
          <p:cNvSpPr txBox="1"/>
          <p:nvPr/>
        </p:nvSpPr>
        <p:spPr>
          <a:xfrm>
            <a:off x="13068300" y="8288448"/>
            <a:ext cx="4407891" cy="1107996"/>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sp>
        <p:nvSpPr>
          <p:cNvPr id="20" name="TextBox 19"/>
          <p:cNvSpPr txBox="1"/>
          <p:nvPr/>
        </p:nvSpPr>
        <p:spPr>
          <a:xfrm>
            <a:off x="13068300" y="7903563"/>
            <a:ext cx="4522189" cy="553998"/>
          </a:xfrm>
          <a:prstGeom prst="rect">
            <a:avLst/>
          </a:prstGeom>
          <a:noFill/>
        </p:spPr>
        <p:txBody>
          <a:bodyPr wrap="square" lIns="182880" tIns="91440" rIns="182880" bIns="91440" rtlCol="0">
            <a:spAutoFit/>
          </a:bodyPr>
          <a:lstStyle/>
          <a:p>
            <a:r>
              <a:rPr lang="en-US" sz="2400" b="1" dirty="0">
                <a:solidFill>
                  <a:schemeClr val="accent5"/>
                </a:solidFill>
              </a:rPr>
              <a:t>ANTEPOSUERIT FORMAS</a:t>
            </a:r>
          </a:p>
        </p:txBody>
      </p:sp>
    </p:spTree>
    <p:extLst>
      <p:ext uri="{BB962C8B-B14F-4D97-AF65-F5344CB8AC3E}">
        <p14:creationId xmlns:p14="http://schemas.microsoft.com/office/powerpoint/2010/main" val="306436965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pSp>
        <p:nvGrpSpPr>
          <p:cNvPr id="4" name="Group 3"/>
          <p:cNvGrpSpPr/>
          <p:nvPr/>
        </p:nvGrpSpPr>
        <p:grpSpPr>
          <a:xfrm>
            <a:off x="6641108" y="2048760"/>
            <a:ext cx="5278669" cy="5278216"/>
            <a:chOff x="7753350" y="2798984"/>
            <a:chExt cx="5734050" cy="5733558"/>
          </a:xfrm>
        </p:grpSpPr>
        <p:sp>
          <p:nvSpPr>
            <p:cNvPr id="23" name="Freeform 22"/>
            <p:cNvSpPr/>
            <p:nvPr/>
          </p:nvSpPr>
          <p:spPr>
            <a:xfrm>
              <a:off x="7905420" y="2798984"/>
              <a:ext cx="2695531" cy="1950669"/>
            </a:xfrm>
            <a:custGeom>
              <a:avLst/>
              <a:gdLst>
                <a:gd name="connsiteX0" fmla="*/ 2695531 w 2695531"/>
                <a:gd name="connsiteY0" fmla="*/ 0 h 1950669"/>
                <a:gd name="connsiteX1" fmla="*/ 2038155 w 2695531"/>
                <a:gd name="connsiteY1" fmla="*/ 1950669 h 1950669"/>
                <a:gd name="connsiteX2" fmla="*/ 0 w 2695531"/>
                <a:gd name="connsiteY2" fmla="*/ 1950656 h 1950669"/>
                <a:gd name="connsiteX3" fmla="*/ 73236 w 2695531"/>
                <a:gd name="connsiteY3" fmla="*/ 1750559 h 1950669"/>
                <a:gd name="connsiteX4" fmla="*/ 2567419 w 2695531"/>
                <a:gd name="connsiteY4" fmla="*/ 3240 h 1950669"/>
                <a:gd name="connsiteX5" fmla="*/ 2695531 w 2695531"/>
                <a:gd name="connsiteY5" fmla="*/ 0 h 195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31" h="1950669">
                  <a:moveTo>
                    <a:pt x="2695531" y="0"/>
                  </a:moveTo>
                  <a:lnTo>
                    <a:pt x="2038155" y="1950669"/>
                  </a:lnTo>
                  <a:lnTo>
                    <a:pt x="0" y="1950656"/>
                  </a:lnTo>
                  <a:lnTo>
                    <a:pt x="73236" y="1750559"/>
                  </a:lnTo>
                  <a:cubicBezTo>
                    <a:pt x="490340" y="764416"/>
                    <a:pt x="1443499" y="60211"/>
                    <a:pt x="2567419" y="3240"/>
                  </a:cubicBezTo>
                  <a:lnTo>
                    <a:pt x="2695531"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10639801" y="2798984"/>
              <a:ext cx="2695531" cy="1950669"/>
            </a:xfrm>
            <a:custGeom>
              <a:avLst/>
              <a:gdLst>
                <a:gd name="connsiteX0" fmla="*/ 0 w 2695531"/>
                <a:gd name="connsiteY0" fmla="*/ 0 h 1950669"/>
                <a:gd name="connsiteX1" fmla="*/ 128112 w 2695531"/>
                <a:gd name="connsiteY1" fmla="*/ 3240 h 1950669"/>
                <a:gd name="connsiteX2" fmla="*/ 2622295 w 2695531"/>
                <a:gd name="connsiteY2" fmla="*/ 1750559 h 1950669"/>
                <a:gd name="connsiteX3" fmla="*/ 2695531 w 2695531"/>
                <a:gd name="connsiteY3" fmla="*/ 1950656 h 1950669"/>
                <a:gd name="connsiteX4" fmla="*/ 657376 w 2695531"/>
                <a:gd name="connsiteY4" fmla="*/ 1950669 h 1950669"/>
                <a:gd name="connsiteX5" fmla="*/ 0 w 2695531"/>
                <a:gd name="connsiteY5" fmla="*/ 0 h 195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31" h="1950669">
                  <a:moveTo>
                    <a:pt x="0" y="0"/>
                  </a:moveTo>
                  <a:lnTo>
                    <a:pt x="128112" y="3240"/>
                  </a:lnTo>
                  <a:cubicBezTo>
                    <a:pt x="1252032" y="60211"/>
                    <a:pt x="2205192" y="764416"/>
                    <a:pt x="2622295" y="1750559"/>
                  </a:cubicBezTo>
                  <a:lnTo>
                    <a:pt x="2695531" y="1950656"/>
                  </a:lnTo>
                  <a:lnTo>
                    <a:pt x="657376" y="195066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7753350" y="4835806"/>
              <a:ext cx="1771938" cy="3097384"/>
            </a:xfrm>
            <a:custGeom>
              <a:avLst/>
              <a:gdLst>
                <a:gd name="connsiteX0" fmla="*/ 123020 w 1771938"/>
                <a:gd name="connsiteY0" fmla="*/ 0 h 3097384"/>
                <a:gd name="connsiteX1" fmla="*/ 1771938 w 1771938"/>
                <a:gd name="connsiteY1" fmla="*/ 1155021 h 3097384"/>
                <a:gd name="connsiteX2" fmla="*/ 1117333 w 1771938"/>
                <a:gd name="connsiteY2" fmla="*/ 3097384 h 3097384"/>
                <a:gd name="connsiteX3" fmla="*/ 1043331 w 1771938"/>
                <a:gd name="connsiteY3" fmla="*/ 3042047 h 3097384"/>
                <a:gd name="connsiteX4" fmla="*/ 0 w 1771938"/>
                <a:gd name="connsiteY4" fmla="*/ 829711 h 3097384"/>
                <a:gd name="connsiteX5" fmla="*/ 58248 w 1771938"/>
                <a:gd name="connsiteY5" fmla="*/ 251906 h 3097384"/>
                <a:gd name="connsiteX6" fmla="*/ 123020 w 1771938"/>
                <a:gd name="connsiteY6" fmla="*/ 0 h 309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938" h="3097384">
                  <a:moveTo>
                    <a:pt x="123020" y="0"/>
                  </a:moveTo>
                  <a:lnTo>
                    <a:pt x="1771938" y="1155021"/>
                  </a:lnTo>
                  <a:lnTo>
                    <a:pt x="1117333" y="3097384"/>
                  </a:lnTo>
                  <a:lnTo>
                    <a:pt x="1043331" y="3042047"/>
                  </a:lnTo>
                  <a:cubicBezTo>
                    <a:pt x="406143" y="2516192"/>
                    <a:pt x="0" y="1720382"/>
                    <a:pt x="0" y="829711"/>
                  </a:cubicBezTo>
                  <a:cubicBezTo>
                    <a:pt x="0" y="631784"/>
                    <a:pt x="20057" y="438542"/>
                    <a:pt x="58248" y="251906"/>
                  </a:cubicBezTo>
                  <a:lnTo>
                    <a:pt x="12302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11715462" y="4835806"/>
              <a:ext cx="1771938" cy="3097384"/>
            </a:xfrm>
            <a:custGeom>
              <a:avLst/>
              <a:gdLst>
                <a:gd name="connsiteX0" fmla="*/ 1648918 w 1771938"/>
                <a:gd name="connsiteY0" fmla="*/ 0 h 3097384"/>
                <a:gd name="connsiteX1" fmla="*/ 1713690 w 1771938"/>
                <a:gd name="connsiteY1" fmla="*/ 251906 h 3097384"/>
                <a:gd name="connsiteX2" fmla="*/ 1771938 w 1771938"/>
                <a:gd name="connsiteY2" fmla="*/ 829711 h 3097384"/>
                <a:gd name="connsiteX3" fmla="*/ 728607 w 1771938"/>
                <a:gd name="connsiteY3" fmla="*/ 3042047 h 3097384"/>
                <a:gd name="connsiteX4" fmla="*/ 654606 w 1771938"/>
                <a:gd name="connsiteY4" fmla="*/ 3097384 h 3097384"/>
                <a:gd name="connsiteX5" fmla="*/ 0 w 1771938"/>
                <a:gd name="connsiteY5" fmla="*/ 1155021 h 3097384"/>
                <a:gd name="connsiteX6" fmla="*/ 1648918 w 1771938"/>
                <a:gd name="connsiteY6" fmla="*/ 0 h 309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938" h="3097384">
                  <a:moveTo>
                    <a:pt x="1648918" y="0"/>
                  </a:moveTo>
                  <a:lnTo>
                    <a:pt x="1713690" y="251906"/>
                  </a:lnTo>
                  <a:cubicBezTo>
                    <a:pt x="1751882" y="438542"/>
                    <a:pt x="1771938" y="631784"/>
                    <a:pt x="1771938" y="829711"/>
                  </a:cubicBezTo>
                  <a:cubicBezTo>
                    <a:pt x="1771938" y="1720382"/>
                    <a:pt x="1365795" y="2516192"/>
                    <a:pt x="728607" y="3042047"/>
                  </a:cubicBezTo>
                  <a:lnTo>
                    <a:pt x="654606" y="3097384"/>
                  </a:lnTo>
                  <a:lnTo>
                    <a:pt x="0" y="1155021"/>
                  </a:lnTo>
                  <a:lnTo>
                    <a:pt x="164891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8905463" y="6757916"/>
              <a:ext cx="3429824" cy="1774626"/>
            </a:xfrm>
            <a:custGeom>
              <a:avLst/>
              <a:gdLst>
                <a:gd name="connsiteX0" fmla="*/ 1714912 w 3429824"/>
                <a:gd name="connsiteY0" fmla="*/ 0 h 1774626"/>
                <a:gd name="connsiteX1" fmla="*/ 3429824 w 3429824"/>
                <a:gd name="connsiteY1" fmla="*/ 1201283 h 1774626"/>
                <a:gd name="connsiteX2" fmla="*/ 3317893 w 3429824"/>
                <a:gd name="connsiteY2" fmla="*/ 1284983 h 1774626"/>
                <a:gd name="connsiteX3" fmla="*/ 1714912 w 3429824"/>
                <a:gd name="connsiteY3" fmla="*/ 1774626 h 1774626"/>
                <a:gd name="connsiteX4" fmla="*/ 111931 w 3429824"/>
                <a:gd name="connsiteY4" fmla="*/ 1284983 h 1774626"/>
                <a:gd name="connsiteX5" fmla="*/ 0 w 3429824"/>
                <a:gd name="connsiteY5" fmla="*/ 1201283 h 1774626"/>
                <a:gd name="connsiteX6" fmla="*/ 1714912 w 3429824"/>
                <a:gd name="connsiteY6" fmla="*/ 0 h 1774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824" h="1774626">
                  <a:moveTo>
                    <a:pt x="1714912" y="0"/>
                  </a:moveTo>
                  <a:lnTo>
                    <a:pt x="3429824" y="1201283"/>
                  </a:lnTo>
                  <a:lnTo>
                    <a:pt x="3317893" y="1284983"/>
                  </a:lnTo>
                  <a:cubicBezTo>
                    <a:pt x="2860313" y="1594118"/>
                    <a:pt x="2308692" y="1774626"/>
                    <a:pt x="1714912" y="1774626"/>
                  </a:cubicBezTo>
                  <a:cubicBezTo>
                    <a:pt x="1121132" y="1774626"/>
                    <a:pt x="569512" y="1594118"/>
                    <a:pt x="111931" y="1284983"/>
                  </a:cubicBezTo>
                  <a:lnTo>
                    <a:pt x="0" y="1201283"/>
                  </a:lnTo>
                  <a:lnTo>
                    <a:pt x="1714912"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926108" y="3002373"/>
            <a:ext cx="5458237" cy="1292662"/>
          </a:xfrm>
          <a:prstGeom prst="rect">
            <a:avLst/>
          </a:prstGeom>
          <a:noFill/>
        </p:spPr>
        <p:txBody>
          <a:bodyPr wrap="square" lIns="182880" tIns="91440" rIns="182880" bIns="91440" rtlCol="0">
            <a:spAutoFit/>
          </a:bodyPr>
          <a:lstStyle/>
          <a:p>
            <a:r>
              <a:rPr lang="en-US" sz="2400" dirty="0"/>
              <a:t>This was Microsoft's first significant acquisition, and Microsoft set up a new business unit </a:t>
            </a:r>
          </a:p>
        </p:txBody>
      </p:sp>
      <p:sp>
        <p:nvSpPr>
          <p:cNvPr id="10" name="TextBox 9"/>
          <p:cNvSpPr txBox="1"/>
          <p:nvPr/>
        </p:nvSpPr>
        <p:spPr>
          <a:xfrm>
            <a:off x="926108" y="2617488"/>
            <a:ext cx="5715000" cy="553998"/>
          </a:xfrm>
          <a:prstGeom prst="rect">
            <a:avLst/>
          </a:prstGeom>
          <a:noFill/>
        </p:spPr>
        <p:txBody>
          <a:bodyPr wrap="square" lIns="182880" tIns="91440" rIns="182880" bIns="91440" rtlCol="0">
            <a:spAutoFit/>
          </a:bodyPr>
          <a:lstStyle/>
          <a:p>
            <a:r>
              <a:rPr lang="en-US" sz="2400" b="1" dirty="0">
                <a:solidFill>
                  <a:schemeClr val="accent1"/>
                </a:solidFill>
              </a:rPr>
              <a:t>ANTEPOSUERIT FORMAS</a:t>
            </a:r>
          </a:p>
        </p:txBody>
      </p:sp>
      <p:sp>
        <p:nvSpPr>
          <p:cNvPr id="11" name="TextBox 10"/>
          <p:cNvSpPr txBox="1"/>
          <p:nvPr/>
        </p:nvSpPr>
        <p:spPr>
          <a:xfrm>
            <a:off x="926108" y="6247109"/>
            <a:ext cx="5458237" cy="1292662"/>
          </a:xfrm>
          <a:prstGeom prst="rect">
            <a:avLst/>
          </a:prstGeom>
          <a:noFill/>
        </p:spPr>
        <p:txBody>
          <a:bodyPr wrap="square" lIns="182880" tIns="91440" rIns="182880" bIns="91440" rtlCol="0">
            <a:spAutoFit/>
          </a:bodyPr>
          <a:lstStyle/>
          <a:p>
            <a:r>
              <a:rPr lang="en-US" sz="2400" dirty="0"/>
              <a:t>This was Microsoft's first significant acquisition, and Microsoft set up a new business unit </a:t>
            </a:r>
          </a:p>
        </p:txBody>
      </p:sp>
      <p:sp>
        <p:nvSpPr>
          <p:cNvPr id="12" name="TextBox 11"/>
          <p:cNvSpPr txBox="1"/>
          <p:nvPr/>
        </p:nvSpPr>
        <p:spPr>
          <a:xfrm>
            <a:off x="926108" y="5862224"/>
            <a:ext cx="5715000" cy="553998"/>
          </a:xfrm>
          <a:prstGeom prst="rect">
            <a:avLst/>
          </a:prstGeom>
          <a:noFill/>
        </p:spPr>
        <p:txBody>
          <a:bodyPr wrap="square" lIns="182880" tIns="91440" rIns="182880" bIns="91440" rtlCol="0">
            <a:spAutoFit/>
          </a:bodyPr>
          <a:lstStyle/>
          <a:p>
            <a:r>
              <a:rPr lang="en-US" sz="2400" b="1" dirty="0">
                <a:solidFill>
                  <a:schemeClr val="accent5"/>
                </a:solidFill>
              </a:rPr>
              <a:t>ANTEPOSUERIT FORMAS</a:t>
            </a:r>
          </a:p>
        </p:txBody>
      </p:sp>
      <p:sp>
        <p:nvSpPr>
          <p:cNvPr id="13" name="TextBox 12"/>
          <p:cNvSpPr txBox="1"/>
          <p:nvPr/>
        </p:nvSpPr>
        <p:spPr>
          <a:xfrm>
            <a:off x="12356108" y="6247109"/>
            <a:ext cx="5458237" cy="1292662"/>
          </a:xfrm>
          <a:prstGeom prst="rect">
            <a:avLst/>
          </a:prstGeom>
          <a:noFill/>
        </p:spPr>
        <p:txBody>
          <a:bodyPr wrap="square" lIns="182880" tIns="91440" rIns="182880" bIns="91440" rtlCol="0">
            <a:spAutoFit/>
          </a:bodyPr>
          <a:lstStyle/>
          <a:p>
            <a:r>
              <a:rPr lang="en-US" sz="2400" dirty="0"/>
              <a:t>This was Microsoft's first significant acquisition, and Microsoft set up a new business unit </a:t>
            </a:r>
          </a:p>
        </p:txBody>
      </p:sp>
      <p:sp>
        <p:nvSpPr>
          <p:cNvPr id="14" name="TextBox 13"/>
          <p:cNvSpPr txBox="1"/>
          <p:nvPr/>
        </p:nvSpPr>
        <p:spPr>
          <a:xfrm>
            <a:off x="12356108" y="5862224"/>
            <a:ext cx="5715000" cy="553998"/>
          </a:xfrm>
          <a:prstGeom prst="rect">
            <a:avLst/>
          </a:prstGeom>
          <a:noFill/>
        </p:spPr>
        <p:txBody>
          <a:bodyPr wrap="square" lIns="182880" tIns="91440" rIns="182880" bIns="91440" rtlCol="0">
            <a:spAutoFit/>
          </a:bodyPr>
          <a:lstStyle/>
          <a:p>
            <a:r>
              <a:rPr lang="en-US" sz="2400" b="1" dirty="0">
                <a:solidFill>
                  <a:schemeClr val="accent3"/>
                </a:solidFill>
              </a:rPr>
              <a:t>ANTEPOSUERIT FORMAS</a:t>
            </a:r>
          </a:p>
        </p:txBody>
      </p:sp>
      <p:sp>
        <p:nvSpPr>
          <p:cNvPr id="15" name="TextBox 14"/>
          <p:cNvSpPr txBox="1"/>
          <p:nvPr/>
        </p:nvSpPr>
        <p:spPr>
          <a:xfrm>
            <a:off x="12356108" y="3002373"/>
            <a:ext cx="5305837" cy="1292662"/>
          </a:xfrm>
          <a:prstGeom prst="rect">
            <a:avLst/>
          </a:prstGeom>
          <a:noFill/>
        </p:spPr>
        <p:txBody>
          <a:bodyPr wrap="square" lIns="182880" tIns="91440" rIns="182880" bIns="91440" rtlCol="0">
            <a:spAutoFit/>
          </a:bodyPr>
          <a:lstStyle/>
          <a:p>
            <a:r>
              <a:rPr lang="en-US" sz="2400" dirty="0"/>
              <a:t>This was Microsoft's first significant acquisition, and Microsoft set up a new business unit </a:t>
            </a:r>
          </a:p>
        </p:txBody>
      </p:sp>
      <p:sp>
        <p:nvSpPr>
          <p:cNvPr id="16" name="TextBox 15"/>
          <p:cNvSpPr txBox="1"/>
          <p:nvPr/>
        </p:nvSpPr>
        <p:spPr>
          <a:xfrm>
            <a:off x="12356108" y="2617488"/>
            <a:ext cx="5715000" cy="553998"/>
          </a:xfrm>
          <a:prstGeom prst="rect">
            <a:avLst/>
          </a:prstGeom>
          <a:noFill/>
        </p:spPr>
        <p:txBody>
          <a:bodyPr wrap="square" lIns="182880" tIns="91440" rIns="182880" bIns="91440" rtlCol="0">
            <a:spAutoFit/>
          </a:bodyPr>
          <a:lstStyle/>
          <a:p>
            <a:r>
              <a:rPr lang="en-US" sz="2400" b="1" dirty="0">
                <a:solidFill>
                  <a:schemeClr val="accent2"/>
                </a:solidFill>
              </a:rPr>
              <a:t>ANTEPOSUERIT FORMAS</a:t>
            </a:r>
          </a:p>
        </p:txBody>
      </p:sp>
      <p:sp>
        <p:nvSpPr>
          <p:cNvPr id="20" name="TextBox 19"/>
          <p:cNvSpPr txBox="1"/>
          <p:nvPr/>
        </p:nvSpPr>
        <p:spPr>
          <a:xfrm>
            <a:off x="6502790" y="8231502"/>
            <a:ext cx="5898760" cy="1292662"/>
          </a:xfrm>
          <a:prstGeom prst="rect">
            <a:avLst/>
          </a:prstGeom>
          <a:noFill/>
        </p:spPr>
        <p:txBody>
          <a:bodyPr wrap="square" lIns="182880" tIns="91440" rIns="182880" bIns="91440" rtlCol="0">
            <a:spAutoFit/>
          </a:bodyPr>
          <a:lstStyle/>
          <a:p>
            <a:pPr algn="ctr"/>
            <a:r>
              <a:rPr lang="en-US" sz="2400" dirty="0"/>
              <a:t>This was Microsoft's first significant acquisition, and Microsoft set up a new business unit </a:t>
            </a:r>
          </a:p>
        </p:txBody>
      </p:sp>
      <p:sp>
        <p:nvSpPr>
          <p:cNvPr id="21" name="TextBox 20"/>
          <p:cNvSpPr txBox="1"/>
          <p:nvPr/>
        </p:nvSpPr>
        <p:spPr>
          <a:xfrm>
            <a:off x="6393458" y="7846617"/>
            <a:ext cx="5715000" cy="553998"/>
          </a:xfrm>
          <a:prstGeom prst="rect">
            <a:avLst/>
          </a:prstGeom>
          <a:noFill/>
        </p:spPr>
        <p:txBody>
          <a:bodyPr wrap="square" lIns="182880" tIns="91440" rIns="182880" bIns="91440" rtlCol="0">
            <a:spAutoFit/>
          </a:bodyPr>
          <a:lstStyle/>
          <a:p>
            <a:pPr algn="ctr"/>
            <a:r>
              <a:rPr lang="en-US" sz="2400" b="1" dirty="0">
                <a:solidFill>
                  <a:schemeClr val="accent4"/>
                </a:solidFill>
              </a:rPr>
              <a:t>ANTEPOSUERIT FORMAS</a:t>
            </a:r>
          </a:p>
        </p:txBody>
      </p:sp>
      <p:sp>
        <p:nvSpPr>
          <p:cNvPr id="5" name="TextBox 4"/>
          <p:cNvSpPr txBox="1"/>
          <p:nvPr/>
        </p:nvSpPr>
        <p:spPr>
          <a:xfrm>
            <a:off x="8158804" y="3899874"/>
            <a:ext cx="2243276" cy="523220"/>
          </a:xfrm>
          <a:prstGeom prst="rect">
            <a:avLst/>
          </a:prstGeom>
          <a:noFill/>
        </p:spPr>
        <p:txBody>
          <a:bodyPr wrap="square" rtlCol="0">
            <a:spAutoFit/>
          </a:bodyPr>
          <a:lstStyle/>
          <a:p>
            <a:pPr algn="ctr"/>
            <a:r>
              <a:rPr lang="en-US" sz="2800" b="1" dirty="0"/>
              <a:t>CONTENT</a:t>
            </a:r>
          </a:p>
        </p:txBody>
      </p:sp>
      <p:sp>
        <p:nvSpPr>
          <p:cNvPr id="24" name="TextBox 23"/>
          <p:cNvSpPr txBox="1"/>
          <p:nvPr/>
        </p:nvSpPr>
        <p:spPr>
          <a:xfrm>
            <a:off x="7985878" y="4324648"/>
            <a:ext cx="2589128" cy="1015663"/>
          </a:xfrm>
          <a:prstGeom prst="rect">
            <a:avLst/>
          </a:prstGeom>
          <a:noFill/>
        </p:spPr>
        <p:txBody>
          <a:bodyPr wrap="square" lIns="182880" tIns="91440" rIns="182880" bIns="91440" rtlCol="0">
            <a:spAutoFit/>
          </a:bodyPr>
          <a:lstStyle/>
          <a:p>
            <a:pPr algn="ctr"/>
            <a:r>
              <a:rPr lang="en-US" sz="1800" dirty="0"/>
              <a:t>This was Microsoft's first significant acquisition</a:t>
            </a:r>
          </a:p>
        </p:txBody>
      </p:sp>
    </p:spTree>
    <p:extLst>
      <p:ext uri="{BB962C8B-B14F-4D97-AF65-F5344CB8AC3E}">
        <p14:creationId xmlns:p14="http://schemas.microsoft.com/office/powerpoint/2010/main" val="84959665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a:t>
            </a:r>
          </a:p>
        </p:txBody>
      </p:sp>
      <p:sp>
        <p:nvSpPr>
          <p:cNvPr id="3" name="Text Placeholder 2"/>
          <p:cNvSpPr>
            <a:spLocks noGrp="1"/>
          </p:cNvSpPr>
          <p:nvPr>
            <p:ph type="body" sz="quarter" idx="13"/>
          </p:nvPr>
        </p:nvSpPr>
        <p:spPr/>
        <p:txBody>
          <a:bodyPr/>
          <a:lstStyle/>
          <a:p>
            <a:r>
              <a:rPr lang="en-US" dirty="0"/>
              <a:t>Microsoft PowerPoint is a presentation program</a:t>
            </a:r>
          </a:p>
        </p:txBody>
      </p:sp>
      <p:cxnSp>
        <p:nvCxnSpPr>
          <p:cNvPr id="4" name="Straight Connector 3"/>
          <p:cNvCxnSpPr/>
          <p:nvPr/>
        </p:nvCxnSpPr>
        <p:spPr>
          <a:xfrm flipV="1">
            <a:off x="3701132" y="4197955"/>
            <a:ext cx="2699668" cy="6126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848600" y="4225004"/>
            <a:ext cx="2362200" cy="86667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1811000" y="4118034"/>
            <a:ext cx="2514600" cy="110012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574388" y="4314112"/>
            <a:ext cx="977692" cy="977692"/>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697727" y="3552112"/>
            <a:ext cx="977692" cy="97769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0500799" y="4781059"/>
            <a:ext cx="977692" cy="977692"/>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4532472" y="3247312"/>
            <a:ext cx="977692" cy="97769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799738" y="5014384"/>
            <a:ext cx="2810862" cy="461665"/>
          </a:xfrm>
          <a:prstGeom prst="rect">
            <a:avLst/>
          </a:prstGeom>
          <a:noFill/>
        </p:spPr>
        <p:txBody>
          <a:bodyPr wrap="square" rtlCol="0">
            <a:spAutoFit/>
          </a:bodyPr>
          <a:lstStyle/>
          <a:p>
            <a:pPr algn="r"/>
            <a:r>
              <a:rPr lang="en-US" sz="2400" b="1" dirty="0">
                <a:solidFill>
                  <a:schemeClr val="accent2"/>
                </a:solidFill>
              </a:rPr>
              <a:t>JANUARY 2015</a:t>
            </a:r>
          </a:p>
        </p:txBody>
      </p:sp>
      <p:sp>
        <p:nvSpPr>
          <p:cNvPr id="16" name="TextBox 15"/>
          <p:cNvSpPr txBox="1"/>
          <p:nvPr/>
        </p:nvSpPr>
        <p:spPr>
          <a:xfrm>
            <a:off x="5124450" y="5459790"/>
            <a:ext cx="3486150" cy="1015663"/>
          </a:xfrm>
          <a:prstGeom prst="rect">
            <a:avLst/>
          </a:prstGeom>
          <a:noFill/>
        </p:spPr>
        <p:txBody>
          <a:bodyPr wrap="square" rtlCol="0">
            <a:spAutoFit/>
          </a:bodyPr>
          <a:lstStyle/>
          <a:p>
            <a:pPr algn="r"/>
            <a:r>
              <a:rPr lang="en-US" sz="2000" dirty="0"/>
              <a:t>Microsoft acquired PowerPoint for $14 million three months after it appeared. </a:t>
            </a:r>
          </a:p>
        </p:txBody>
      </p:sp>
      <p:sp>
        <p:nvSpPr>
          <p:cNvPr id="17" name="TextBox 16"/>
          <p:cNvSpPr txBox="1"/>
          <p:nvPr/>
        </p:nvSpPr>
        <p:spPr>
          <a:xfrm>
            <a:off x="1970335" y="3635526"/>
            <a:ext cx="2810861" cy="461665"/>
          </a:xfrm>
          <a:prstGeom prst="rect">
            <a:avLst/>
          </a:prstGeom>
          <a:noFill/>
        </p:spPr>
        <p:txBody>
          <a:bodyPr wrap="square" rtlCol="0">
            <a:spAutoFit/>
          </a:bodyPr>
          <a:lstStyle/>
          <a:p>
            <a:r>
              <a:rPr lang="en-US" sz="2400" b="1" dirty="0">
                <a:solidFill>
                  <a:schemeClr val="accent1"/>
                </a:solidFill>
              </a:rPr>
              <a:t>NOVEMBER 2014</a:t>
            </a:r>
          </a:p>
        </p:txBody>
      </p:sp>
      <p:sp>
        <p:nvSpPr>
          <p:cNvPr id="18" name="TextBox 17"/>
          <p:cNvSpPr txBox="1"/>
          <p:nvPr/>
        </p:nvSpPr>
        <p:spPr>
          <a:xfrm>
            <a:off x="1970335" y="2316540"/>
            <a:ext cx="3420815" cy="1015663"/>
          </a:xfrm>
          <a:prstGeom prst="rect">
            <a:avLst/>
          </a:prstGeom>
          <a:noFill/>
        </p:spPr>
        <p:txBody>
          <a:bodyPr wrap="square" rtlCol="0">
            <a:spAutoFit/>
          </a:bodyPr>
          <a:lstStyle/>
          <a:p>
            <a:r>
              <a:rPr lang="en-US" sz="2000" dirty="0"/>
              <a:t>Microsoft acquired PowerPoint for $14 million three months after it appeared. </a:t>
            </a:r>
          </a:p>
        </p:txBody>
      </p:sp>
      <p:sp>
        <p:nvSpPr>
          <p:cNvPr id="19" name="TextBox 18"/>
          <p:cNvSpPr txBox="1"/>
          <p:nvPr/>
        </p:nvSpPr>
        <p:spPr>
          <a:xfrm>
            <a:off x="9758917" y="3896209"/>
            <a:ext cx="2810862" cy="461665"/>
          </a:xfrm>
          <a:prstGeom prst="rect">
            <a:avLst/>
          </a:prstGeom>
          <a:noFill/>
        </p:spPr>
        <p:txBody>
          <a:bodyPr wrap="square" rtlCol="0">
            <a:spAutoFit/>
          </a:bodyPr>
          <a:lstStyle/>
          <a:p>
            <a:r>
              <a:rPr lang="en-US" sz="2400" b="1" dirty="0">
                <a:solidFill>
                  <a:schemeClr val="accent3"/>
                </a:solidFill>
              </a:rPr>
              <a:t>MARCH 2016</a:t>
            </a:r>
          </a:p>
        </p:txBody>
      </p:sp>
      <p:sp>
        <p:nvSpPr>
          <p:cNvPr id="20" name="TextBox 19"/>
          <p:cNvSpPr txBox="1"/>
          <p:nvPr/>
        </p:nvSpPr>
        <p:spPr>
          <a:xfrm>
            <a:off x="9758917" y="2889601"/>
            <a:ext cx="3584622" cy="1015663"/>
          </a:xfrm>
          <a:prstGeom prst="rect">
            <a:avLst/>
          </a:prstGeom>
          <a:noFill/>
        </p:spPr>
        <p:txBody>
          <a:bodyPr wrap="square" rtlCol="0">
            <a:spAutoFit/>
          </a:bodyPr>
          <a:lstStyle/>
          <a:p>
            <a:r>
              <a:rPr lang="en-US" sz="2000" dirty="0"/>
              <a:t>Microsoft acquired PowerPoint for $14 million three months after it appeared. </a:t>
            </a:r>
          </a:p>
        </p:txBody>
      </p:sp>
      <p:sp>
        <p:nvSpPr>
          <p:cNvPr id="21" name="TextBox 20"/>
          <p:cNvSpPr txBox="1"/>
          <p:nvPr/>
        </p:nvSpPr>
        <p:spPr>
          <a:xfrm>
            <a:off x="13343538" y="5014384"/>
            <a:ext cx="2810862" cy="461665"/>
          </a:xfrm>
          <a:prstGeom prst="rect">
            <a:avLst/>
          </a:prstGeom>
          <a:noFill/>
        </p:spPr>
        <p:txBody>
          <a:bodyPr wrap="square" rtlCol="0">
            <a:spAutoFit/>
          </a:bodyPr>
          <a:lstStyle/>
          <a:p>
            <a:pPr algn="r"/>
            <a:r>
              <a:rPr lang="en-US" sz="2400" b="1" dirty="0">
                <a:solidFill>
                  <a:schemeClr val="accent4"/>
                </a:solidFill>
              </a:rPr>
              <a:t>JUNE 2017</a:t>
            </a:r>
          </a:p>
        </p:txBody>
      </p:sp>
      <p:sp>
        <p:nvSpPr>
          <p:cNvPr id="22" name="TextBox 21"/>
          <p:cNvSpPr txBox="1"/>
          <p:nvPr/>
        </p:nvSpPr>
        <p:spPr>
          <a:xfrm>
            <a:off x="12741274" y="5459790"/>
            <a:ext cx="3413125" cy="1015663"/>
          </a:xfrm>
          <a:prstGeom prst="rect">
            <a:avLst/>
          </a:prstGeom>
          <a:noFill/>
        </p:spPr>
        <p:txBody>
          <a:bodyPr wrap="square" rtlCol="0">
            <a:spAutoFit/>
          </a:bodyPr>
          <a:lstStyle/>
          <a:p>
            <a:pPr algn="r"/>
            <a:r>
              <a:rPr lang="en-US" sz="2000" dirty="0"/>
              <a:t>Microsoft acquired PowerPoint for $14 million three months after it appeared. </a:t>
            </a:r>
          </a:p>
        </p:txBody>
      </p:sp>
      <p:sp>
        <p:nvSpPr>
          <p:cNvPr id="23" name="TextBox 22"/>
          <p:cNvSpPr txBox="1"/>
          <p:nvPr/>
        </p:nvSpPr>
        <p:spPr>
          <a:xfrm>
            <a:off x="1268730" y="7989322"/>
            <a:ext cx="15773400" cy="1107996"/>
          </a:xfrm>
          <a:prstGeom prst="rect">
            <a:avLst/>
          </a:prstGeom>
          <a:noFill/>
        </p:spPr>
        <p:txBody>
          <a:bodyPr wrap="square" lIns="182880" tIns="91440" rIns="182880" bIns="91440" rtlCol="0">
            <a:spAutoFit/>
          </a:bodyPr>
          <a:lstStyle/>
          <a:p>
            <a:pPr algn="ctr"/>
            <a:r>
              <a:rPr lang="en-US" sz="2000" dirty="0"/>
              <a:t>PowerPoint became a component of the Microsoft Office suite, first offered in 1989 for Macintosh and in 1990 for Windows, which bundled several Microsoft apps. Beginning with PowerPoint 4.0 (1994), PowerPoint was integrated into Microsoft Office development, and adopted shared common components and a converged user interface. </a:t>
            </a:r>
          </a:p>
        </p:txBody>
      </p:sp>
      <p:sp>
        <p:nvSpPr>
          <p:cNvPr id="24" name="TextBox 23"/>
          <p:cNvSpPr txBox="1"/>
          <p:nvPr/>
        </p:nvSpPr>
        <p:spPr>
          <a:xfrm>
            <a:off x="5569585" y="7546589"/>
            <a:ext cx="7171690" cy="507831"/>
          </a:xfrm>
          <a:prstGeom prst="rect">
            <a:avLst/>
          </a:prstGeom>
          <a:noFill/>
        </p:spPr>
        <p:txBody>
          <a:bodyPr wrap="square" rtlCol="0">
            <a:spAutoFit/>
          </a:bodyPr>
          <a:lstStyle/>
          <a:p>
            <a:pPr algn="ctr"/>
            <a:r>
              <a:rPr lang="en-US" b="1" dirty="0"/>
              <a:t>LOREM IPSUM DOLOR SIT AMET</a:t>
            </a:r>
          </a:p>
        </p:txBody>
      </p:sp>
      <p:sp>
        <p:nvSpPr>
          <p:cNvPr id="25" name="Rectangle 24"/>
          <p:cNvSpPr/>
          <p:nvPr/>
        </p:nvSpPr>
        <p:spPr>
          <a:xfrm>
            <a:off x="1390650" y="7449856"/>
            <a:ext cx="15468599" cy="1513211"/>
          </a:xfrm>
          <a:prstGeom prst="rect">
            <a:avLst/>
          </a:prstGeom>
          <a:noFill/>
          <a:ln w="381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483"/>
          <p:cNvSpPr>
            <a:spLocks noEditPoints="1"/>
          </p:cNvSpPr>
          <p:nvPr/>
        </p:nvSpPr>
        <p:spPr bwMode="auto">
          <a:xfrm>
            <a:off x="2842050" y="4593438"/>
            <a:ext cx="442368" cy="419041"/>
          </a:xfrm>
          <a:custGeom>
            <a:avLst/>
            <a:gdLst>
              <a:gd name="T0" fmla="*/ 382 w 439"/>
              <a:gd name="T1" fmla="*/ 290 h 415"/>
              <a:gd name="T2" fmla="*/ 392 w 439"/>
              <a:gd name="T3" fmla="*/ 301 h 415"/>
              <a:gd name="T4" fmla="*/ 401 w 439"/>
              <a:gd name="T5" fmla="*/ 309 h 415"/>
              <a:gd name="T6" fmla="*/ 409 w 439"/>
              <a:gd name="T7" fmla="*/ 314 h 415"/>
              <a:gd name="T8" fmla="*/ 426 w 439"/>
              <a:gd name="T9" fmla="*/ 301 h 415"/>
              <a:gd name="T10" fmla="*/ 439 w 439"/>
              <a:gd name="T11" fmla="*/ 284 h 415"/>
              <a:gd name="T12" fmla="*/ 431 w 439"/>
              <a:gd name="T13" fmla="*/ 273 h 415"/>
              <a:gd name="T14" fmla="*/ 412 w 439"/>
              <a:gd name="T15" fmla="*/ 253 h 415"/>
              <a:gd name="T16" fmla="*/ 390 w 439"/>
              <a:gd name="T17" fmla="*/ 230 h 415"/>
              <a:gd name="T18" fmla="*/ 368 w 439"/>
              <a:gd name="T19" fmla="*/ 209 h 415"/>
              <a:gd name="T20" fmla="*/ 356 w 439"/>
              <a:gd name="T21" fmla="*/ 198 h 415"/>
              <a:gd name="T22" fmla="*/ 350 w 439"/>
              <a:gd name="T23" fmla="*/ 195 h 415"/>
              <a:gd name="T24" fmla="*/ 333 w 439"/>
              <a:gd name="T25" fmla="*/ 208 h 415"/>
              <a:gd name="T26" fmla="*/ 320 w 439"/>
              <a:gd name="T27" fmla="*/ 225 h 415"/>
              <a:gd name="T28" fmla="*/ 325 w 439"/>
              <a:gd name="T29" fmla="*/ 233 h 415"/>
              <a:gd name="T30" fmla="*/ 333 w 439"/>
              <a:gd name="T31" fmla="*/ 242 h 415"/>
              <a:gd name="T32" fmla="*/ 344 w 439"/>
              <a:gd name="T33" fmla="*/ 252 h 415"/>
              <a:gd name="T34" fmla="*/ 350 w 439"/>
              <a:gd name="T35" fmla="*/ 259 h 415"/>
              <a:gd name="T36" fmla="*/ 325 w 439"/>
              <a:gd name="T37" fmla="*/ 284 h 415"/>
              <a:gd name="T38" fmla="*/ 233 w 439"/>
              <a:gd name="T39" fmla="*/ 191 h 415"/>
              <a:gd name="T40" fmla="*/ 267 w 439"/>
              <a:gd name="T41" fmla="*/ 96 h 415"/>
              <a:gd name="T42" fmla="*/ 240 w 439"/>
              <a:gd name="T43" fmla="*/ 27 h 415"/>
              <a:gd name="T44" fmla="*/ 171 w 439"/>
              <a:gd name="T45" fmla="*/ 0 h 415"/>
              <a:gd name="T46" fmla="*/ 89 w 439"/>
              <a:gd name="T47" fmla="*/ 25 h 415"/>
              <a:gd name="T48" fmla="*/ 25 w 439"/>
              <a:gd name="T49" fmla="*/ 89 h 415"/>
              <a:gd name="T50" fmla="*/ 0 w 439"/>
              <a:gd name="T51" fmla="*/ 171 h 415"/>
              <a:gd name="T52" fmla="*/ 27 w 439"/>
              <a:gd name="T53" fmla="*/ 240 h 415"/>
              <a:gd name="T54" fmla="*/ 96 w 439"/>
              <a:gd name="T55" fmla="*/ 267 h 415"/>
              <a:gd name="T56" fmla="*/ 191 w 439"/>
              <a:gd name="T57" fmla="*/ 233 h 415"/>
              <a:gd name="T58" fmla="*/ 366 w 439"/>
              <a:gd name="T59" fmla="*/ 408 h 415"/>
              <a:gd name="T60" fmla="*/ 384 w 439"/>
              <a:gd name="T61" fmla="*/ 415 h 415"/>
              <a:gd name="T62" fmla="*/ 405 w 439"/>
              <a:gd name="T63" fmla="*/ 405 h 415"/>
              <a:gd name="T64" fmla="*/ 415 w 439"/>
              <a:gd name="T65" fmla="*/ 384 h 415"/>
              <a:gd name="T66" fmla="*/ 408 w 439"/>
              <a:gd name="T67" fmla="*/ 366 h 415"/>
              <a:gd name="T68" fmla="*/ 350 w 439"/>
              <a:gd name="T69" fmla="*/ 309 h 415"/>
              <a:gd name="T70" fmla="*/ 375 w 439"/>
              <a:gd name="T71" fmla="*/ 284 h 415"/>
              <a:gd name="T72" fmla="*/ 382 w 439"/>
              <a:gd name="T73" fmla="*/ 290 h 415"/>
              <a:gd name="T74" fmla="*/ 202 w 439"/>
              <a:gd name="T75" fmla="*/ 136 h 415"/>
              <a:gd name="T76" fmla="*/ 167 w 439"/>
              <a:gd name="T77" fmla="*/ 150 h 415"/>
              <a:gd name="T78" fmla="*/ 145 w 439"/>
              <a:gd name="T79" fmla="*/ 145 h 415"/>
              <a:gd name="T80" fmla="*/ 150 w 439"/>
              <a:gd name="T81" fmla="*/ 167 h 415"/>
              <a:gd name="T82" fmla="*/ 136 w 439"/>
              <a:gd name="T83" fmla="*/ 202 h 415"/>
              <a:gd name="T84" fmla="*/ 100 w 439"/>
              <a:gd name="T85" fmla="*/ 217 h 415"/>
              <a:gd name="T86" fmla="*/ 65 w 439"/>
              <a:gd name="T87" fmla="*/ 202 h 415"/>
              <a:gd name="T88" fmla="*/ 50 w 439"/>
              <a:gd name="T89" fmla="*/ 167 h 415"/>
              <a:gd name="T90" fmla="*/ 65 w 439"/>
              <a:gd name="T91" fmla="*/ 131 h 415"/>
              <a:gd name="T92" fmla="*/ 100 w 439"/>
              <a:gd name="T93" fmla="*/ 117 h 415"/>
              <a:gd name="T94" fmla="*/ 122 w 439"/>
              <a:gd name="T95" fmla="*/ 122 h 415"/>
              <a:gd name="T96" fmla="*/ 117 w 439"/>
              <a:gd name="T97" fmla="*/ 100 h 415"/>
              <a:gd name="T98" fmla="*/ 131 w 439"/>
              <a:gd name="T99" fmla="*/ 65 h 415"/>
              <a:gd name="T100" fmla="*/ 167 w 439"/>
              <a:gd name="T101" fmla="*/ 50 h 415"/>
              <a:gd name="T102" fmla="*/ 202 w 439"/>
              <a:gd name="T103" fmla="*/ 65 h 415"/>
              <a:gd name="T104" fmla="*/ 217 w 439"/>
              <a:gd name="T105" fmla="*/ 100 h 415"/>
              <a:gd name="T106" fmla="*/ 202 w 439"/>
              <a:gd name="T107" fmla="*/ 136 h 415"/>
              <a:gd name="T108" fmla="*/ 202 w 439"/>
              <a:gd name="T109" fmla="*/ 136 h 415"/>
              <a:gd name="T110" fmla="*/ 202 w 439"/>
              <a:gd name="T111" fmla="*/ 136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9" h="415">
                <a:moveTo>
                  <a:pt x="382" y="290"/>
                </a:moveTo>
                <a:cubicBezTo>
                  <a:pt x="386" y="294"/>
                  <a:pt x="389" y="298"/>
                  <a:pt x="392" y="301"/>
                </a:cubicBezTo>
                <a:cubicBezTo>
                  <a:pt x="395" y="304"/>
                  <a:pt x="398" y="307"/>
                  <a:pt x="401" y="309"/>
                </a:cubicBezTo>
                <a:cubicBezTo>
                  <a:pt x="405" y="312"/>
                  <a:pt x="407" y="314"/>
                  <a:pt x="409" y="314"/>
                </a:cubicBezTo>
                <a:cubicBezTo>
                  <a:pt x="412" y="314"/>
                  <a:pt x="418" y="309"/>
                  <a:pt x="426" y="301"/>
                </a:cubicBezTo>
                <a:cubicBezTo>
                  <a:pt x="435" y="292"/>
                  <a:pt x="439" y="287"/>
                  <a:pt x="439" y="284"/>
                </a:cubicBezTo>
                <a:cubicBezTo>
                  <a:pt x="439" y="282"/>
                  <a:pt x="436" y="279"/>
                  <a:pt x="431" y="273"/>
                </a:cubicBezTo>
                <a:cubicBezTo>
                  <a:pt x="426" y="267"/>
                  <a:pt x="420" y="260"/>
                  <a:pt x="412" y="253"/>
                </a:cubicBezTo>
                <a:cubicBezTo>
                  <a:pt x="405" y="245"/>
                  <a:pt x="397" y="237"/>
                  <a:pt x="390" y="230"/>
                </a:cubicBezTo>
                <a:cubicBezTo>
                  <a:pt x="382" y="223"/>
                  <a:pt x="375" y="216"/>
                  <a:pt x="368" y="209"/>
                </a:cubicBezTo>
                <a:cubicBezTo>
                  <a:pt x="361" y="203"/>
                  <a:pt x="357" y="199"/>
                  <a:pt x="356" y="198"/>
                </a:cubicBezTo>
                <a:cubicBezTo>
                  <a:pt x="355" y="196"/>
                  <a:pt x="353" y="195"/>
                  <a:pt x="350" y="195"/>
                </a:cubicBezTo>
                <a:cubicBezTo>
                  <a:pt x="347" y="195"/>
                  <a:pt x="342" y="200"/>
                  <a:pt x="333" y="208"/>
                </a:cubicBezTo>
                <a:cubicBezTo>
                  <a:pt x="325" y="217"/>
                  <a:pt x="320" y="222"/>
                  <a:pt x="320" y="225"/>
                </a:cubicBezTo>
                <a:cubicBezTo>
                  <a:pt x="320" y="227"/>
                  <a:pt x="322" y="229"/>
                  <a:pt x="325" y="233"/>
                </a:cubicBezTo>
                <a:cubicBezTo>
                  <a:pt x="327" y="236"/>
                  <a:pt x="330" y="239"/>
                  <a:pt x="333" y="242"/>
                </a:cubicBezTo>
                <a:cubicBezTo>
                  <a:pt x="336" y="245"/>
                  <a:pt x="340" y="248"/>
                  <a:pt x="344" y="252"/>
                </a:cubicBezTo>
                <a:cubicBezTo>
                  <a:pt x="348" y="256"/>
                  <a:pt x="350" y="258"/>
                  <a:pt x="350" y="259"/>
                </a:cubicBezTo>
                <a:cubicBezTo>
                  <a:pt x="325" y="284"/>
                  <a:pt x="325" y="284"/>
                  <a:pt x="325" y="284"/>
                </a:cubicBezTo>
                <a:cubicBezTo>
                  <a:pt x="233" y="191"/>
                  <a:pt x="233" y="191"/>
                  <a:pt x="233" y="191"/>
                </a:cubicBezTo>
                <a:cubicBezTo>
                  <a:pt x="256" y="161"/>
                  <a:pt x="267" y="129"/>
                  <a:pt x="267" y="96"/>
                </a:cubicBezTo>
                <a:cubicBezTo>
                  <a:pt x="267" y="68"/>
                  <a:pt x="258" y="45"/>
                  <a:pt x="240" y="27"/>
                </a:cubicBezTo>
                <a:cubicBezTo>
                  <a:pt x="222" y="9"/>
                  <a:pt x="199" y="0"/>
                  <a:pt x="171" y="0"/>
                </a:cubicBezTo>
                <a:cubicBezTo>
                  <a:pt x="143" y="0"/>
                  <a:pt x="116" y="8"/>
                  <a:pt x="89" y="25"/>
                </a:cubicBezTo>
                <a:cubicBezTo>
                  <a:pt x="63" y="41"/>
                  <a:pt x="41" y="63"/>
                  <a:pt x="25" y="89"/>
                </a:cubicBezTo>
                <a:cubicBezTo>
                  <a:pt x="8" y="116"/>
                  <a:pt x="0" y="143"/>
                  <a:pt x="0" y="171"/>
                </a:cubicBezTo>
                <a:cubicBezTo>
                  <a:pt x="0" y="199"/>
                  <a:pt x="9" y="222"/>
                  <a:pt x="27" y="240"/>
                </a:cubicBezTo>
                <a:cubicBezTo>
                  <a:pt x="45" y="258"/>
                  <a:pt x="68" y="267"/>
                  <a:pt x="96" y="267"/>
                </a:cubicBezTo>
                <a:cubicBezTo>
                  <a:pt x="129" y="267"/>
                  <a:pt x="161" y="256"/>
                  <a:pt x="191" y="233"/>
                </a:cubicBezTo>
                <a:cubicBezTo>
                  <a:pt x="366" y="408"/>
                  <a:pt x="366" y="408"/>
                  <a:pt x="366" y="408"/>
                </a:cubicBezTo>
                <a:cubicBezTo>
                  <a:pt x="371" y="413"/>
                  <a:pt x="377" y="415"/>
                  <a:pt x="384" y="415"/>
                </a:cubicBezTo>
                <a:cubicBezTo>
                  <a:pt x="391" y="415"/>
                  <a:pt x="398" y="412"/>
                  <a:pt x="405" y="405"/>
                </a:cubicBezTo>
                <a:cubicBezTo>
                  <a:pt x="412" y="398"/>
                  <a:pt x="415" y="391"/>
                  <a:pt x="415" y="384"/>
                </a:cubicBezTo>
                <a:cubicBezTo>
                  <a:pt x="415" y="377"/>
                  <a:pt x="413" y="371"/>
                  <a:pt x="408" y="366"/>
                </a:cubicBezTo>
                <a:cubicBezTo>
                  <a:pt x="350" y="309"/>
                  <a:pt x="350" y="309"/>
                  <a:pt x="350" y="309"/>
                </a:cubicBezTo>
                <a:cubicBezTo>
                  <a:pt x="375" y="284"/>
                  <a:pt x="375" y="284"/>
                  <a:pt x="375" y="284"/>
                </a:cubicBezTo>
                <a:cubicBezTo>
                  <a:pt x="376" y="284"/>
                  <a:pt x="378" y="286"/>
                  <a:pt x="382" y="290"/>
                </a:cubicBezTo>
                <a:close/>
                <a:moveTo>
                  <a:pt x="202" y="136"/>
                </a:moveTo>
                <a:cubicBezTo>
                  <a:pt x="193" y="145"/>
                  <a:pt x="181" y="150"/>
                  <a:pt x="167" y="150"/>
                </a:cubicBezTo>
                <a:cubicBezTo>
                  <a:pt x="160" y="150"/>
                  <a:pt x="152" y="149"/>
                  <a:pt x="145" y="145"/>
                </a:cubicBezTo>
                <a:cubicBezTo>
                  <a:pt x="149" y="152"/>
                  <a:pt x="150" y="160"/>
                  <a:pt x="150" y="167"/>
                </a:cubicBezTo>
                <a:cubicBezTo>
                  <a:pt x="150" y="181"/>
                  <a:pt x="145" y="193"/>
                  <a:pt x="136" y="202"/>
                </a:cubicBezTo>
                <a:cubicBezTo>
                  <a:pt x="126" y="212"/>
                  <a:pt x="114" y="217"/>
                  <a:pt x="100" y="217"/>
                </a:cubicBezTo>
                <a:cubicBezTo>
                  <a:pt x="86" y="217"/>
                  <a:pt x="74" y="212"/>
                  <a:pt x="65" y="202"/>
                </a:cubicBezTo>
                <a:cubicBezTo>
                  <a:pt x="55" y="193"/>
                  <a:pt x="50" y="181"/>
                  <a:pt x="50" y="167"/>
                </a:cubicBezTo>
                <a:cubicBezTo>
                  <a:pt x="50" y="153"/>
                  <a:pt x="55" y="141"/>
                  <a:pt x="65" y="131"/>
                </a:cubicBezTo>
                <a:cubicBezTo>
                  <a:pt x="74" y="122"/>
                  <a:pt x="86" y="117"/>
                  <a:pt x="100" y="117"/>
                </a:cubicBezTo>
                <a:cubicBezTo>
                  <a:pt x="107" y="117"/>
                  <a:pt x="115" y="118"/>
                  <a:pt x="122" y="122"/>
                </a:cubicBezTo>
                <a:cubicBezTo>
                  <a:pt x="118" y="115"/>
                  <a:pt x="117" y="107"/>
                  <a:pt x="117" y="100"/>
                </a:cubicBezTo>
                <a:cubicBezTo>
                  <a:pt x="117" y="86"/>
                  <a:pt x="122" y="74"/>
                  <a:pt x="131" y="65"/>
                </a:cubicBezTo>
                <a:cubicBezTo>
                  <a:pt x="141" y="55"/>
                  <a:pt x="153" y="50"/>
                  <a:pt x="167" y="50"/>
                </a:cubicBezTo>
                <a:cubicBezTo>
                  <a:pt x="181" y="50"/>
                  <a:pt x="193" y="55"/>
                  <a:pt x="202" y="65"/>
                </a:cubicBezTo>
                <a:cubicBezTo>
                  <a:pt x="212" y="74"/>
                  <a:pt x="217" y="86"/>
                  <a:pt x="217" y="100"/>
                </a:cubicBezTo>
                <a:cubicBezTo>
                  <a:pt x="217" y="114"/>
                  <a:pt x="212" y="126"/>
                  <a:pt x="202" y="136"/>
                </a:cubicBezTo>
                <a:close/>
                <a:moveTo>
                  <a:pt x="202" y="136"/>
                </a:moveTo>
                <a:cubicBezTo>
                  <a:pt x="202" y="136"/>
                  <a:pt x="202" y="136"/>
                  <a:pt x="202" y="1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13"/>
          <p:cNvSpPr>
            <a:spLocks noEditPoints="1"/>
          </p:cNvSpPr>
          <p:nvPr/>
        </p:nvSpPr>
        <p:spPr bwMode="auto">
          <a:xfrm>
            <a:off x="6929904" y="3804434"/>
            <a:ext cx="513339" cy="473048"/>
          </a:xfrm>
          <a:custGeom>
            <a:avLst/>
            <a:gdLst>
              <a:gd name="T0" fmla="*/ 427 w 434"/>
              <a:gd name="T1" fmla="*/ 74 h 400"/>
              <a:gd name="T2" fmla="*/ 409 w 434"/>
              <a:gd name="T3" fmla="*/ 67 h 400"/>
              <a:gd name="T4" fmla="*/ 334 w 434"/>
              <a:gd name="T5" fmla="*/ 67 h 400"/>
              <a:gd name="T6" fmla="*/ 334 w 434"/>
              <a:gd name="T7" fmla="*/ 42 h 400"/>
              <a:gd name="T8" fmla="*/ 321 w 434"/>
              <a:gd name="T9" fmla="*/ 12 h 400"/>
              <a:gd name="T10" fmla="*/ 292 w 434"/>
              <a:gd name="T11" fmla="*/ 0 h 400"/>
              <a:gd name="T12" fmla="*/ 142 w 434"/>
              <a:gd name="T13" fmla="*/ 0 h 400"/>
              <a:gd name="T14" fmla="*/ 112 w 434"/>
              <a:gd name="T15" fmla="*/ 12 h 400"/>
              <a:gd name="T16" fmla="*/ 100 w 434"/>
              <a:gd name="T17" fmla="*/ 42 h 400"/>
              <a:gd name="T18" fmla="*/ 100 w 434"/>
              <a:gd name="T19" fmla="*/ 67 h 400"/>
              <a:gd name="T20" fmla="*/ 25 w 434"/>
              <a:gd name="T21" fmla="*/ 67 h 400"/>
              <a:gd name="T22" fmla="*/ 7 w 434"/>
              <a:gd name="T23" fmla="*/ 74 h 400"/>
              <a:gd name="T24" fmla="*/ 0 w 434"/>
              <a:gd name="T25" fmla="*/ 92 h 400"/>
              <a:gd name="T26" fmla="*/ 0 w 434"/>
              <a:gd name="T27" fmla="*/ 125 h 400"/>
              <a:gd name="T28" fmla="*/ 11 w 434"/>
              <a:gd name="T29" fmla="*/ 162 h 400"/>
              <a:gd name="T30" fmla="*/ 40 w 434"/>
              <a:gd name="T31" fmla="*/ 196 h 400"/>
              <a:gd name="T32" fmla="*/ 85 w 434"/>
              <a:gd name="T33" fmla="*/ 222 h 400"/>
              <a:gd name="T34" fmla="*/ 141 w 434"/>
              <a:gd name="T35" fmla="*/ 233 h 400"/>
              <a:gd name="T36" fmla="*/ 166 w 434"/>
              <a:gd name="T37" fmla="*/ 258 h 400"/>
              <a:gd name="T38" fmla="*/ 180 w 434"/>
              <a:gd name="T39" fmla="*/ 277 h 400"/>
              <a:gd name="T40" fmla="*/ 184 w 434"/>
              <a:gd name="T41" fmla="*/ 300 h 400"/>
              <a:gd name="T42" fmla="*/ 176 w 434"/>
              <a:gd name="T43" fmla="*/ 324 h 400"/>
              <a:gd name="T44" fmla="*/ 150 w 434"/>
              <a:gd name="T45" fmla="*/ 334 h 400"/>
              <a:gd name="T46" fmla="*/ 115 w 434"/>
              <a:gd name="T47" fmla="*/ 346 h 400"/>
              <a:gd name="T48" fmla="*/ 100 w 434"/>
              <a:gd name="T49" fmla="*/ 375 h 400"/>
              <a:gd name="T50" fmla="*/ 100 w 434"/>
              <a:gd name="T51" fmla="*/ 392 h 400"/>
              <a:gd name="T52" fmla="*/ 102 w 434"/>
              <a:gd name="T53" fmla="*/ 398 h 400"/>
              <a:gd name="T54" fmla="*/ 108 w 434"/>
              <a:gd name="T55" fmla="*/ 400 h 400"/>
              <a:gd name="T56" fmla="*/ 325 w 434"/>
              <a:gd name="T57" fmla="*/ 400 h 400"/>
              <a:gd name="T58" fmla="*/ 331 w 434"/>
              <a:gd name="T59" fmla="*/ 398 h 400"/>
              <a:gd name="T60" fmla="*/ 334 w 434"/>
              <a:gd name="T61" fmla="*/ 392 h 400"/>
              <a:gd name="T62" fmla="*/ 334 w 434"/>
              <a:gd name="T63" fmla="*/ 375 h 400"/>
              <a:gd name="T64" fmla="*/ 318 w 434"/>
              <a:gd name="T65" fmla="*/ 346 h 400"/>
              <a:gd name="T66" fmla="*/ 284 w 434"/>
              <a:gd name="T67" fmla="*/ 334 h 400"/>
              <a:gd name="T68" fmla="*/ 258 w 434"/>
              <a:gd name="T69" fmla="*/ 324 h 400"/>
              <a:gd name="T70" fmla="*/ 250 w 434"/>
              <a:gd name="T71" fmla="*/ 300 h 400"/>
              <a:gd name="T72" fmla="*/ 254 w 434"/>
              <a:gd name="T73" fmla="*/ 277 h 400"/>
              <a:gd name="T74" fmla="*/ 268 w 434"/>
              <a:gd name="T75" fmla="*/ 258 h 400"/>
              <a:gd name="T76" fmla="*/ 293 w 434"/>
              <a:gd name="T77" fmla="*/ 233 h 400"/>
              <a:gd name="T78" fmla="*/ 349 w 434"/>
              <a:gd name="T79" fmla="*/ 222 h 400"/>
              <a:gd name="T80" fmla="*/ 394 w 434"/>
              <a:gd name="T81" fmla="*/ 196 h 400"/>
              <a:gd name="T82" fmla="*/ 423 w 434"/>
              <a:gd name="T83" fmla="*/ 162 h 400"/>
              <a:gd name="T84" fmla="*/ 434 w 434"/>
              <a:gd name="T85" fmla="*/ 125 h 400"/>
              <a:gd name="T86" fmla="*/ 434 w 434"/>
              <a:gd name="T87" fmla="*/ 92 h 400"/>
              <a:gd name="T88" fmla="*/ 427 w 434"/>
              <a:gd name="T89" fmla="*/ 74 h 400"/>
              <a:gd name="T90" fmla="*/ 58 w 434"/>
              <a:gd name="T91" fmla="*/ 167 h 400"/>
              <a:gd name="T92" fmla="*/ 33 w 434"/>
              <a:gd name="T93" fmla="*/ 125 h 400"/>
              <a:gd name="T94" fmla="*/ 33 w 434"/>
              <a:gd name="T95" fmla="*/ 100 h 400"/>
              <a:gd name="T96" fmla="*/ 100 w 434"/>
              <a:gd name="T97" fmla="*/ 100 h 400"/>
              <a:gd name="T98" fmla="*/ 119 w 434"/>
              <a:gd name="T99" fmla="*/ 197 h 400"/>
              <a:gd name="T100" fmla="*/ 58 w 434"/>
              <a:gd name="T101" fmla="*/ 167 h 400"/>
              <a:gd name="T102" fmla="*/ 400 w 434"/>
              <a:gd name="T103" fmla="*/ 125 h 400"/>
              <a:gd name="T104" fmla="*/ 376 w 434"/>
              <a:gd name="T105" fmla="*/ 167 h 400"/>
              <a:gd name="T106" fmla="*/ 314 w 434"/>
              <a:gd name="T107" fmla="*/ 197 h 400"/>
              <a:gd name="T108" fmla="*/ 334 w 434"/>
              <a:gd name="T109" fmla="*/ 100 h 400"/>
              <a:gd name="T110" fmla="*/ 400 w 434"/>
              <a:gd name="T111" fmla="*/ 100 h 400"/>
              <a:gd name="T112" fmla="*/ 400 w 434"/>
              <a:gd name="T113" fmla="*/ 125 h 400"/>
              <a:gd name="T114" fmla="*/ 400 w 434"/>
              <a:gd name="T115" fmla="*/ 125 h 400"/>
              <a:gd name="T116" fmla="*/ 400 w 434"/>
              <a:gd name="T117" fmla="*/ 12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4" h="400">
                <a:moveTo>
                  <a:pt x="427" y="74"/>
                </a:moveTo>
                <a:cubicBezTo>
                  <a:pt x="422" y="69"/>
                  <a:pt x="416" y="67"/>
                  <a:pt x="409" y="67"/>
                </a:cubicBezTo>
                <a:cubicBezTo>
                  <a:pt x="334" y="67"/>
                  <a:pt x="334" y="67"/>
                  <a:pt x="334" y="67"/>
                </a:cubicBezTo>
                <a:cubicBezTo>
                  <a:pt x="334" y="42"/>
                  <a:pt x="334" y="42"/>
                  <a:pt x="334" y="42"/>
                </a:cubicBezTo>
                <a:cubicBezTo>
                  <a:pt x="334" y="30"/>
                  <a:pt x="330" y="20"/>
                  <a:pt x="321" y="12"/>
                </a:cubicBezTo>
                <a:cubicBezTo>
                  <a:pt x="313" y="4"/>
                  <a:pt x="303" y="0"/>
                  <a:pt x="292" y="0"/>
                </a:cubicBezTo>
                <a:cubicBezTo>
                  <a:pt x="142" y="0"/>
                  <a:pt x="142" y="0"/>
                  <a:pt x="142" y="0"/>
                </a:cubicBezTo>
                <a:cubicBezTo>
                  <a:pt x="130" y="0"/>
                  <a:pt x="121" y="4"/>
                  <a:pt x="112" y="12"/>
                </a:cubicBezTo>
                <a:cubicBezTo>
                  <a:pt x="104" y="20"/>
                  <a:pt x="100" y="30"/>
                  <a:pt x="100" y="42"/>
                </a:cubicBezTo>
                <a:cubicBezTo>
                  <a:pt x="100" y="67"/>
                  <a:pt x="100" y="67"/>
                  <a:pt x="100" y="67"/>
                </a:cubicBezTo>
                <a:cubicBezTo>
                  <a:pt x="25" y="67"/>
                  <a:pt x="25" y="67"/>
                  <a:pt x="25" y="67"/>
                </a:cubicBezTo>
                <a:cubicBezTo>
                  <a:pt x="18" y="67"/>
                  <a:pt x="12" y="69"/>
                  <a:pt x="7" y="74"/>
                </a:cubicBezTo>
                <a:cubicBezTo>
                  <a:pt x="2" y="79"/>
                  <a:pt x="0" y="85"/>
                  <a:pt x="0" y="92"/>
                </a:cubicBezTo>
                <a:cubicBezTo>
                  <a:pt x="0" y="125"/>
                  <a:pt x="0" y="125"/>
                  <a:pt x="0" y="125"/>
                </a:cubicBezTo>
                <a:cubicBezTo>
                  <a:pt x="0" y="137"/>
                  <a:pt x="4" y="150"/>
                  <a:pt x="11" y="162"/>
                </a:cubicBezTo>
                <a:cubicBezTo>
                  <a:pt x="18" y="175"/>
                  <a:pt x="28" y="186"/>
                  <a:pt x="40" y="196"/>
                </a:cubicBezTo>
                <a:cubicBezTo>
                  <a:pt x="52" y="206"/>
                  <a:pt x="67" y="215"/>
                  <a:pt x="85" y="222"/>
                </a:cubicBezTo>
                <a:cubicBezTo>
                  <a:pt x="103" y="229"/>
                  <a:pt x="122" y="232"/>
                  <a:pt x="141" y="233"/>
                </a:cubicBezTo>
                <a:cubicBezTo>
                  <a:pt x="149" y="243"/>
                  <a:pt x="157" y="251"/>
                  <a:pt x="166" y="258"/>
                </a:cubicBezTo>
                <a:cubicBezTo>
                  <a:pt x="173" y="264"/>
                  <a:pt x="177" y="270"/>
                  <a:pt x="180" y="277"/>
                </a:cubicBezTo>
                <a:cubicBezTo>
                  <a:pt x="182" y="284"/>
                  <a:pt x="184" y="291"/>
                  <a:pt x="184" y="300"/>
                </a:cubicBezTo>
                <a:cubicBezTo>
                  <a:pt x="184" y="310"/>
                  <a:pt x="181" y="318"/>
                  <a:pt x="176" y="324"/>
                </a:cubicBezTo>
                <a:cubicBezTo>
                  <a:pt x="170" y="330"/>
                  <a:pt x="162" y="334"/>
                  <a:pt x="150" y="334"/>
                </a:cubicBezTo>
                <a:cubicBezTo>
                  <a:pt x="137" y="334"/>
                  <a:pt x="126" y="338"/>
                  <a:pt x="115" y="346"/>
                </a:cubicBezTo>
                <a:cubicBezTo>
                  <a:pt x="105" y="353"/>
                  <a:pt x="100" y="363"/>
                  <a:pt x="100" y="375"/>
                </a:cubicBezTo>
                <a:cubicBezTo>
                  <a:pt x="100" y="392"/>
                  <a:pt x="100" y="392"/>
                  <a:pt x="100" y="392"/>
                </a:cubicBezTo>
                <a:cubicBezTo>
                  <a:pt x="100" y="395"/>
                  <a:pt x="101" y="397"/>
                  <a:pt x="102" y="398"/>
                </a:cubicBezTo>
                <a:cubicBezTo>
                  <a:pt x="104" y="400"/>
                  <a:pt x="106" y="400"/>
                  <a:pt x="108" y="400"/>
                </a:cubicBezTo>
                <a:cubicBezTo>
                  <a:pt x="325" y="400"/>
                  <a:pt x="325" y="400"/>
                  <a:pt x="325" y="400"/>
                </a:cubicBezTo>
                <a:cubicBezTo>
                  <a:pt x="328" y="400"/>
                  <a:pt x="330" y="400"/>
                  <a:pt x="331" y="398"/>
                </a:cubicBezTo>
                <a:cubicBezTo>
                  <a:pt x="333" y="397"/>
                  <a:pt x="334" y="395"/>
                  <a:pt x="334" y="392"/>
                </a:cubicBezTo>
                <a:cubicBezTo>
                  <a:pt x="334" y="375"/>
                  <a:pt x="334" y="375"/>
                  <a:pt x="334" y="375"/>
                </a:cubicBezTo>
                <a:cubicBezTo>
                  <a:pt x="334" y="363"/>
                  <a:pt x="329" y="353"/>
                  <a:pt x="318" y="346"/>
                </a:cubicBezTo>
                <a:cubicBezTo>
                  <a:pt x="308" y="338"/>
                  <a:pt x="297" y="334"/>
                  <a:pt x="284" y="334"/>
                </a:cubicBezTo>
                <a:cubicBezTo>
                  <a:pt x="272" y="334"/>
                  <a:pt x="264" y="330"/>
                  <a:pt x="258" y="324"/>
                </a:cubicBezTo>
                <a:cubicBezTo>
                  <a:pt x="253" y="318"/>
                  <a:pt x="250" y="310"/>
                  <a:pt x="250" y="300"/>
                </a:cubicBezTo>
                <a:cubicBezTo>
                  <a:pt x="250" y="291"/>
                  <a:pt x="252" y="284"/>
                  <a:pt x="254" y="277"/>
                </a:cubicBezTo>
                <a:cubicBezTo>
                  <a:pt x="257" y="270"/>
                  <a:pt x="261" y="264"/>
                  <a:pt x="268" y="258"/>
                </a:cubicBezTo>
                <a:cubicBezTo>
                  <a:pt x="277" y="251"/>
                  <a:pt x="285" y="243"/>
                  <a:pt x="293" y="233"/>
                </a:cubicBezTo>
                <a:cubicBezTo>
                  <a:pt x="312" y="232"/>
                  <a:pt x="331" y="229"/>
                  <a:pt x="349" y="222"/>
                </a:cubicBezTo>
                <a:cubicBezTo>
                  <a:pt x="367" y="215"/>
                  <a:pt x="382" y="206"/>
                  <a:pt x="394" y="196"/>
                </a:cubicBezTo>
                <a:cubicBezTo>
                  <a:pt x="406" y="186"/>
                  <a:pt x="416" y="175"/>
                  <a:pt x="423" y="162"/>
                </a:cubicBezTo>
                <a:cubicBezTo>
                  <a:pt x="430" y="150"/>
                  <a:pt x="434" y="137"/>
                  <a:pt x="434" y="125"/>
                </a:cubicBezTo>
                <a:cubicBezTo>
                  <a:pt x="434" y="92"/>
                  <a:pt x="434" y="92"/>
                  <a:pt x="434" y="92"/>
                </a:cubicBezTo>
                <a:cubicBezTo>
                  <a:pt x="434" y="85"/>
                  <a:pt x="431" y="79"/>
                  <a:pt x="427" y="74"/>
                </a:cubicBezTo>
                <a:close/>
                <a:moveTo>
                  <a:pt x="58" y="167"/>
                </a:moveTo>
                <a:cubicBezTo>
                  <a:pt x="42" y="153"/>
                  <a:pt x="33" y="139"/>
                  <a:pt x="33" y="125"/>
                </a:cubicBezTo>
                <a:cubicBezTo>
                  <a:pt x="33" y="100"/>
                  <a:pt x="33" y="100"/>
                  <a:pt x="33" y="100"/>
                </a:cubicBezTo>
                <a:cubicBezTo>
                  <a:pt x="100" y="100"/>
                  <a:pt x="100" y="100"/>
                  <a:pt x="100" y="100"/>
                </a:cubicBezTo>
                <a:cubicBezTo>
                  <a:pt x="100" y="136"/>
                  <a:pt x="107" y="169"/>
                  <a:pt x="119" y="197"/>
                </a:cubicBezTo>
                <a:cubicBezTo>
                  <a:pt x="95" y="192"/>
                  <a:pt x="74" y="182"/>
                  <a:pt x="58" y="167"/>
                </a:cubicBezTo>
                <a:close/>
                <a:moveTo>
                  <a:pt x="400" y="125"/>
                </a:moveTo>
                <a:cubicBezTo>
                  <a:pt x="400" y="139"/>
                  <a:pt x="392" y="153"/>
                  <a:pt x="376" y="167"/>
                </a:cubicBezTo>
                <a:cubicBezTo>
                  <a:pt x="359" y="182"/>
                  <a:pt x="339" y="192"/>
                  <a:pt x="314" y="197"/>
                </a:cubicBezTo>
                <a:cubicBezTo>
                  <a:pt x="327" y="169"/>
                  <a:pt x="334" y="136"/>
                  <a:pt x="334" y="100"/>
                </a:cubicBezTo>
                <a:cubicBezTo>
                  <a:pt x="400" y="100"/>
                  <a:pt x="400" y="100"/>
                  <a:pt x="400" y="100"/>
                </a:cubicBezTo>
                <a:lnTo>
                  <a:pt x="400" y="125"/>
                </a:lnTo>
                <a:close/>
                <a:moveTo>
                  <a:pt x="400" y="125"/>
                </a:moveTo>
                <a:cubicBezTo>
                  <a:pt x="400" y="125"/>
                  <a:pt x="400" y="125"/>
                  <a:pt x="400" y="12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8" name="Group 27"/>
          <p:cNvGrpSpPr/>
          <p:nvPr/>
        </p:nvGrpSpPr>
        <p:grpSpPr>
          <a:xfrm>
            <a:off x="10750562" y="5064639"/>
            <a:ext cx="478166" cy="410533"/>
            <a:chOff x="10610850" y="8362950"/>
            <a:chExt cx="1762126" cy="1512888"/>
          </a:xfrm>
          <a:solidFill>
            <a:schemeClr val="tx1"/>
          </a:solidFill>
        </p:grpSpPr>
        <p:sp>
          <p:nvSpPr>
            <p:cNvPr id="29" name="Freeform 379"/>
            <p:cNvSpPr>
              <a:spLocks noEditPoints="1"/>
            </p:cNvSpPr>
            <p:nvPr/>
          </p:nvSpPr>
          <p:spPr bwMode="auto">
            <a:xfrm>
              <a:off x="10610850" y="9625013"/>
              <a:ext cx="252413" cy="250825"/>
            </a:xfrm>
            <a:custGeom>
              <a:avLst/>
              <a:gdLst>
                <a:gd name="T0" fmla="*/ 58 w 67"/>
                <a:gd name="T1" fmla="*/ 0 h 66"/>
                <a:gd name="T2" fmla="*/ 8 w 67"/>
                <a:gd name="T3" fmla="*/ 0 h 66"/>
                <a:gd name="T4" fmla="*/ 2 w 67"/>
                <a:gd name="T5" fmla="*/ 2 h 66"/>
                <a:gd name="T6" fmla="*/ 0 w 67"/>
                <a:gd name="T7" fmla="*/ 8 h 66"/>
                <a:gd name="T8" fmla="*/ 0 w 67"/>
                <a:gd name="T9" fmla="*/ 58 h 66"/>
                <a:gd name="T10" fmla="*/ 2 w 67"/>
                <a:gd name="T11" fmla="*/ 64 h 66"/>
                <a:gd name="T12" fmla="*/ 8 w 67"/>
                <a:gd name="T13" fmla="*/ 66 h 66"/>
                <a:gd name="T14" fmla="*/ 58 w 67"/>
                <a:gd name="T15" fmla="*/ 66 h 66"/>
                <a:gd name="T16" fmla="*/ 64 w 67"/>
                <a:gd name="T17" fmla="*/ 64 h 66"/>
                <a:gd name="T18" fmla="*/ 67 w 67"/>
                <a:gd name="T19" fmla="*/ 58 h 66"/>
                <a:gd name="T20" fmla="*/ 67 w 67"/>
                <a:gd name="T21" fmla="*/ 8 h 66"/>
                <a:gd name="T22" fmla="*/ 64 w 67"/>
                <a:gd name="T23" fmla="*/ 2 h 66"/>
                <a:gd name="T24" fmla="*/ 58 w 67"/>
                <a:gd name="T25" fmla="*/ 0 h 66"/>
                <a:gd name="T26" fmla="*/ 58 w 67"/>
                <a:gd name="T27" fmla="*/ 0 h 66"/>
                <a:gd name="T28" fmla="*/ 58 w 67"/>
                <a:gd name="T2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58" y="0"/>
                  </a:moveTo>
                  <a:cubicBezTo>
                    <a:pt x="8" y="0"/>
                    <a:pt x="8" y="0"/>
                    <a:pt x="8" y="0"/>
                  </a:cubicBezTo>
                  <a:cubicBezTo>
                    <a:pt x="6" y="0"/>
                    <a:pt x="4" y="0"/>
                    <a:pt x="2" y="2"/>
                  </a:cubicBezTo>
                  <a:cubicBezTo>
                    <a:pt x="1" y="4"/>
                    <a:pt x="0" y="6"/>
                    <a:pt x="0" y="8"/>
                  </a:cubicBezTo>
                  <a:cubicBezTo>
                    <a:pt x="0" y="58"/>
                    <a:pt x="0" y="58"/>
                    <a:pt x="0" y="58"/>
                  </a:cubicBezTo>
                  <a:cubicBezTo>
                    <a:pt x="0" y="61"/>
                    <a:pt x="1" y="63"/>
                    <a:pt x="2" y="64"/>
                  </a:cubicBezTo>
                  <a:cubicBezTo>
                    <a:pt x="4" y="66"/>
                    <a:pt x="6" y="66"/>
                    <a:pt x="8" y="66"/>
                  </a:cubicBezTo>
                  <a:cubicBezTo>
                    <a:pt x="58" y="66"/>
                    <a:pt x="58" y="66"/>
                    <a:pt x="58" y="66"/>
                  </a:cubicBezTo>
                  <a:cubicBezTo>
                    <a:pt x="61" y="66"/>
                    <a:pt x="63" y="66"/>
                    <a:pt x="64" y="64"/>
                  </a:cubicBezTo>
                  <a:cubicBezTo>
                    <a:pt x="66" y="63"/>
                    <a:pt x="67" y="61"/>
                    <a:pt x="67" y="58"/>
                  </a:cubicBezTo>
                  <a:cubicBezTo>
                    <a:pt x="67" y="8"/>
                    <a:pt x="67" y="8"/>
                    <a:pt x="67" y="8"/>
                  </a:cubicBezTo>
                  <a:cubicBezTo>
                    <a:pt x="67" y="6"/>
                    <a:pt x="66" y="4"/>
                    <a:pt x="64" y="2"/>
                  </a:cubicBezTo>
                  <a:cubicBezTo>
                    <a:pt x="63" y="0"/>
                    <a:pt x="61" y="0"/>
                    <a:pt x="58" y="0"/>
                  </a:cubicBezTo>
                  <a:close/>
                  <a:moveTo>
                    <a:pt x="58" y="0"/>
                  </a:move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80"/>
            <p:cNvSpPr>
              <a:spLocks noEditPoints="1"/>
            </p:cNvSpPr>
            <p:nvPr/>
          </p:nvSpPr>
          <p:spPr bwMode="auto">
            <a:xfrm>
              <a:off x="11364913" y="9247188"/>
              <a:ext cx="254000" cy="628650"/>
            </a:xfrm>
            <a:custGeom>
              <a:avLst/>
              <a:gdLst>
                <a:gd name="T0" fmla="*/ 59 w 67"/>
                <a:gd name="T1" fmla="*/ 0 h 166"/>
                <a:gd name="T2" fmla="*/ 9 w 67"/>
                <a:gd name="T3" fmla="*/ 0 h 166"/>
                <a:gd name="T4" fmla="*/ 3 w 67"/>
                <a:gd name="T5" fmla="*/ 2 h 166"/>
                <a:gd name="T6" fmla="*/ 0 w 67"/>
                <a:gd name="T7" fmla="*/ 8 h 166"/>
                <a:gd name="T8" fmla="*/ 0 w 67"/>
                <a:gd name="T9" fmla="*/ 158 h 166"/>
                <a:gd name="T10" fmla="*/ 3 w 67"/>
                <a:gd name="T11" fmla="*/ 164 h 166"/>
                <a:gd name="T12" fmla="*/ 9 w 67"/>
                <a:gd name="T13" fmla="*/ 166 h 166"/>
                <a:gd name="T14" fmla="*/ 59 w 67"/>
                <a:gd name="T15" fmla="*/ 166 h 166"/>
                <a:gd name="T16" fmla="*/ 65 w 67"/>
                <a:gd name="T17" fmla="*/ 164 h 166"/>
                <a:gd name="T18" fmla="*/ 67 w 67"/>
                <a:gd name="T19" fmla="*/ 158 h 166"/>
                <a:gd name="T20" fmla="*/ 67 w 67"/>
                <a:gd name="T21" fmla="*/ 8 h 166"/>
                <a:gd name="T22" fmla="*/ 65 w 67"/>
                <a:gd name="T23" fmla="*/ 2 h 166"/>
                <a:gd name="T24" fmla="*/ 59 w 67"/>
                <a:gd name="T25" fmla="*/ 0 h 166"/>
                <a:gd name="T26" fmla="*/ 59 w 67"/>
                <a:gd name="T27" fmla="*/ 0 h 166"/>
                <a:gd name="T28" fmla="*/ 59 w 67"/>
                <a:gd name="T2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166">
                  <a:moveTo>
                    <a:pt x="59" y="0"/>
                  </a:moveTo>
                  <a:cubicBezTo>
                    <a:pt x="9" y="0"/>
                    <a:pt x="9" y="0"/>
                    <a:pt x="9" y="0"/>
                  </a:cubicBezTo>
                  <a:cubicBezTo>
                    <a:pt x="6" y="0"/>
                    <a:pt x="4" y="0"/>
                    <a:pt x="3" y="2"/>
                  </a:cubicBezTo>
                  <a:cubicBezTo>
                    <a:pt x="1" y="3"/>
                    <a:pt x="0" y="5"/>
                    <a:pt x="0" y="8"/>
                  </a:cubicBezTo>
                  <a:cubicBezTo>
                    <a:pt x="0" y="158"/>
                    <a:pt x="0" y="158"/>
                    <a:pt x="0" y="158"/>
                  </a:cubicBezTo>
                  <a:cubicBezTo>
                    <a:pt x="0" y="161"/>
                    <a:pt x="1" y="163"/>
                    <a:pt x="3" y="164"/>
                  </a:cubicBezTo>
                  <a:cubicBezTo>
                    <a:pt x="4" y="166"/>
                    <a:pt x="6" y="166"/>
                    <a:pt x="9" y="166"/>
                  </a:cubicBezTo>
                  <a:cubicBezTo>
                    <a:pt x="59" y="166"/>
                    <a:pt x="59" y="166"/>
                    <a:pt x="59" y="166"/>
                  </a:cubicBezTo>
                  <a:cubicBezTo>
                    <a:pt x="61" y="166"/>
                    <a:pt x="63" y="166"/>
                    <a:pt x="65" y="164"/>
                  </a:cubicBezTo>
                  <a:cubicBezTo>
                    <a:pt x="66" y="163"/>
                    <a:pt x="67" y="161"/>
                    <a:pt x="67" y="158"/>
                  </a:cubicBezTo>
                  <a:cubicBezTo>
                    <a:pt x="67" y="8"/>
                    <a:pt x="67" y="8"/>
                    <a:pt x="67" y="8"/>
                  </a:cubicBezTo>
                  <a:cubicBezTo>
                    <a:pt x="67" y="5"/>
                    <a:pt x="66" y="3"/>
                    <a:pt x="65" y="2"/>
                  </a:cubicBezTo>
                  <a:cubicBezTo>
                    <a:pt x="63" y="0"/>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81"/>
            <p:cNvSpPr>
              <a:spLocks noEditPoints="1"/>
            </p:cNvSpPr>
            <p:nvPr/>
          </p:nvSpPr>
          <p:spPr bwMode="auto">
            <a:xfrm>
              <a:off x="10987088" y="9496425"/>
              <a:ext cx="254000" cy="379413"/>
            </a:xfrm>
            <a:custGeom>
              <a:avLst/>
              <a:gdLst>
                <a:gd name="T0" fmla="*/ 59 w 67"/>
                <a:gd name="T1" fmla="*/ 0 h 100"/>
                <a:gd name="T2" fmla="*/ 8 w 67"/>
                <a:gd name="T3" fmla="*/ 0 h 100"/>
                <a:gd name="T4" fmla="*/ 2 w 67"/>
                <a:gd name="T5" fmla="*/ 3 h 100"/>
                <a:gd name="T6" fmla="*/ 0 w 67"/>
                <a:gd name="T7" fmla="*/ 9 h 100"/>
                <a:gd name="T8" fmla="*/ 0 w 67"/>
                <a:gd name="T9" fmla="*/ 92 h 100"/>
                <a:gd name="T10" fmla="*/ 2 w 67"/>
                <a:gd name="T11" fmla="*/ 98 h 100"/>
                <a:gd name="T12" fmla="*/ 8 w 67"/>
                <a:gd name="T13" fmla="*/ 100 h 100"/>
                <a:gd name="T14" fmla="*/ 59 w 67"/>
                <a:gd name="T15" fmla="*/ 100 h 100"/>
                <a:gd name="T16" fmla="*/ 65 w 67"/>
                <a:gd name="T17" fmla="*/ 98 h 100"/>
                <a:gd name="T18" fmla="*/ 67 w 67"/>
                <a:gd name="T19" fmla="*/ 92 h 100"/>
                <a:gd name="T20" fmla="*/ 67 w 67"/>
                <a:gd name="T21" fmla="*/ 9 h 100"/>
                <a:gd name="T22" fmla="*/ 65 w 67"/>
                <a:gd name="T23" fmla="*/ 3 h 100"/>
                <a:gd name="T24" fmla="*/ 59 w 67"/>
                <a:gd name="T25" fmla="*/ 0 h 100"/>
                <a:gd name="T26" fmla="*/ 59 w 67"/>
                <a:gd name="T27" fmla="*/ 0 h 100"/>
                <a:gd name="T28" fmla="*/ 59 w 67"/>
                <a:gd name="T2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100">
                  <a:moveTo>
                    <a:pt x="59" y="0"/>
                  </a:moveTo>
                  <a:cubicBezTo>
                    <a:pt x="8" y="0"/>
                    <a:pt x="8" y="0"/>
                    <a:pt x="8" y="0"/>
                  </a:cubicBezTo>
                  <a:cubicBezTo>
                    <a:pt x="6" y="0"/>
                    <a:pt x="4" y="1"/>
                    <a:pt x="2" y="3"/>
                  </a:cubicBezTo>
                  <a:cubicBezTo>
                    <a:pt x="1" y="4"/>
                    <a:pt x="0" y="6"/>
                    <a:pt x="0" y="9"/>
                  </a:cubicBezTo>
                  <a:cubicBezTo>
                    <a:pt x="0" y="92"/>
                    <a:pt x="0" y="92"/>
                    <a:pt x="0" y="92"/>
                  </a:cubicBezTo>
                  <a:cubicBezTo>
                    <a:pt x="0" y="95"/>
                    <a:pt x="1" y="97"/>
                    <a:pt x="2" y="98"/>
                  </a:cubicBezTo>
                  <a:cubicBezTo>
                    <a:pt x="4" y="100"/>
                    <a:pt x="6" y="100"/>
                    <a:pt x="8" y="100"/>
                  </a:cubicBezTo>
                  <a:cubicBezTo>
                    <a:pt x="59" y="100"/>
                    <a:pt x="59" y="100"/>
                    <a:pt x="59" y="100"/>
                  </a:cubicBezTo>
                  <a:cubicBezTo>
                    <a:pt x="61" y="100"/>
                    <a:pt x="63" y="100"/>
                    <a:pt x="65" y="98"/>
                  </a:cubicBezTo>
                  <a:cubicBezTo>
                    <a:pt x="66" y="97"/>
                    <a:pt x="67" y="95"/>
                    <a:pt x="67" y="92"/>
                  </a:cubicBezTo>
                  <a:cubicBezTo>
                    <a:pt x="67" y="9"/>
                    <a:pt x="67" y="9"/>
                    <a:pt x="67" y="9"/>
                  </a:cubicBezTo>
                  <a:cubicBezTo>
                    <a:pt x="67" y="6"/>
                    <a:pt x="66" y="4"/>
                    <a:pt x="65" y="3"/>
                  </a:cubicBezTo>
                  <a:cubicBezTo>
                    <a:pt x="63" y="1"/>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82"/>
            <p:cNvSpPr>
              <a:spLocks noEditPoints="1"/>
            </p:cNvSpPr>
            <p:nvPr/>
          </p:nvSpPr>
          <p:spPr bwMode="auto">
            <a:xfrm>
              <a:off x="11742738" y="8866188"/>
              <a:ext cx="252413" cy="1009650"/>
            </a:xfrm>
            <a:custGeom>
              <a:avLst/>
              <a:gdLst>
                <a:gd name="T0" fmla="*/ 59 w 67"/>
                <a:gd name="T1" fmla="*/ 0 h 267"/>
                <a:gd name="T2" fmla="*/ 9 w 67"/>
                <a:gd name="T3" fmla="*/ 0 h 267"/>
                <a:gd name="T4" fmla="*/ 3 w 67"/>
                <a:gd name="T5" fmla="*/ 3 h 267"/>
                <a:gd name="T6" fmla="*/ 0 w 67"/>
                <a:gd name="T7" fmla="*/ 9 h 267"/>
                <a:gd name="T8" fmla="*/ 0 w 67"/>
                <a:gd name="T9" fmla="*/ 259 h 267"/>
                <a:gd name="T10" fmla="*/ 3 w 67"/>
                <a:gd name="T11" fmla="*/ 265 h 267"/>
                <a:gd name="T12" fmla="*/ 9 w 67"/>
                <a:gd name="T13" fmla="*/ 267 h 267"/>
                <a:gd name="T14" fmla="*/ 59 w 67"/>
                <a:gd name="T15" fmla="*/ 267 h 267"/>
                <a:gd name="T16" fmla="*/ 65 w 67"/>
                <a:gd name="T17" fmla="*/ 265 h 267"/>
                <a:gd name="T18" fmla="*/ 67 w 67"/>
                <a:gd name="T19" fmla="*/ 259 h 267"/>
                <a:gd name="T20" fmla="*/ 67 w 67"/>
                <a:gd name="T21" fmla="*/ 9 h 267"/>
                <a:gd name="T22" fmla="*/ 65 w 67"/>
                <a:gd name="T23" fmla="*/ 3 h 267"/>
                <a:gd name="T24" fmla="*/ 59 w 67"/>
                <a:gd name="T25" fmla="*/ 0 h 267"/>
                <a:gd name="T26" fmla="*/ 59 w 67"/>
                <a:gd name="T27" fmla="*/ 0 h 267"/>
                <a:gd name="T28" fmla="*/ 59 w 67"/>
                <a:gd name="T2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267">
                  <a:moveTo>
                    <a:pt x="59" y="0"/>
                  </a:moveTo>
                  <a:cubicBezTo>
                    <a:pt x="9" y="0"/>
                    <a:pt x="9" y="0"/>
                    <a:pt x="9" y="0"/>
                  </a:cubicBezTo>
                  <a:cubicBezTo>
                    <a:pt x="6" y="0"/>
                    <a:pt x="4" y="1"/>
                    <a:pt x="3" y="3"/>
                  </a:cubicBezTo>
                  <a:cubicBezTo>
                    <a:pt x="1" y="4"/>
                    <a:pt x="0" y="6"/>
                    <a:pt x="0" y="9"/>
                  </a:cubicBezTo>
                  <a:cubicBezTo>
                    <a:pt x="0" y="259"/>
                    <a:pt x="0" y="259"/>
                    <a:pt x="0" y="259"/>
                  </a:cubicBezTo>
                  <a:cubicBezTo>
                    <a:pt x="0" y="262"/>
                    <a:pt x="1" y="264"/>
                    <a:pt x="3" y="265"/>
                  </a:cubicBezTo>
                  <a:cubicBezTo>
                    <a:pt x="4" y="267"/>
                    <a:pt x="6" y="267"/>
                    <a:pt x="9" y="267"/>
                  </a:cubicBezTo>
                  <a:cubicBezTo>
                    <a:pt x="59" y="267"/>
                    <a:pt x="59" y="267"/>
                    <a:pt x="59" y="267"/>
                  </a:cubicBezTo>
                  <a:cubicBezTo>
                    <a:pt x="61" y="267"/>
                    <a:pt x="63" y="267"/>
                    <a:pt x="65" y="265"/>
                  </a:cubicBezTo>
                  <a:cubicBezTo>
                    <a:pt x="66" y="264"/>
                    <a:pt x="67" y="262"/>
                    <a:pt x="67" y="259"/>
                  </a:cubicBezTo>
                  <a:cubicBezTo>
                    <a:pt x="67" y="9"/>
                    <a:pt x="67" y="9"/>
                    <a:pt x="67" y="9"/>
                  </a:cubicBezTo>
                  <a:cubicBezTo>
                    <a:pt x="67" y="6"/>
                    <a:pt x="66" y="4"/>
                    <a:pt x="65" y="3"/>
                  </a:cubicBezTo>
                  <a:cubicBezTo>
                    <a:pt x="63" y="1"/>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83"/>
            <p:cNvSpPr>
              <a:spLocks noEditPoints="1"/>
            </p:cNvSpPr>
            <p:nvPr/>
          </p:nvSpPr>
          <p:spPr bwMode="auto">
            <a:xfrm>
              <a:off x="12120563" y="8362950"/>
              <a:ext cx="252413" cy="1512888"/>
            </a:xfrm>
            <a:custGeom>
              <a:avLst/>
              <a:gdLst>
                <a:gd name="T0" fmla="*/ 65 w 67"/>
                <a:gd name="T1" fmla="*/ 2 h 400"/>
                <a:gd name="T2" fmla="*/ 59 w 67"/>
                <a:gd name="T3" fmla="*/ 0 h 400"/>
                <a:gd name="T4" fmla="*/ 9 w 67"/>
                <a:gd name="T5" fmla="*/ 0 h 400"/>
                <a:gd name="T6" fmla="*/ 3 w 67"/>
                <a:gd name="T7" fmla="*/ 2 h 400"/>
                <a:gd name="T8" fmla="*/ 0 w 67"/>
                <a:gd name="T9" fmla="*/ 8 h 400"/>
                <a:gd name="T10" fmla="*/ 0 w 67"/>
                <a:gd name="T11" fmla="*/ 392 h 400"/>
                <a:gd name="T12" fmla="*/ 3 w 67"/>
                <a:gd name="T13" fmla="*/ 398 h 400"/>
                <a:gd name="T14" fmla="*/ 9 w 67"/>
                <a:gd name="T15" fmla="*/ 400 h 400"/>
                <a:gd name="T16" fmla="*/ 59 w 67"/>
                <a:gd name="T17" fmla="*/ 400 h 400"/>
                <a:gd name="T18" fmla="*/ 65 w 67"/>
                <a:gd name="T19" fmla="*/ 398 h 400"/>
                <a:gd name="T20" fmla="*/ 67 w 67"/>
                <a:gd name="T21" fmla="*/ 392 h 400"/>
                <a:gd name="T22" fmla="*/ 67 w 67"/>
                <a:gd name="T23" fmla="*/ 8 h 400"/>
                <a:gd name="T24" fmla="*/ 65 w 67"/>
                <a:gd name="T25" fmla="*/ 2 h 400"/>
                <a:gd name="T26" fmla="*/ 65 w 67"/>
                <a:gd name="T27" fmla="*/ 2 h 400"/>
                <a:gd name="T28" fmla="*/ 65 w 67"/>
                <a:gd name="T29" fmla="*/ 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400">
                  <a:moveTo>
                    <a:pt x="65" y="2"/>
                  </a:moveTo>
                  <a:cubicBezTo>
                    <a:pt x="63" y="1"/>
                    <a:pt x="61" y="0"/>
                    <a:pt x="59" y="0"/>
                  </a:cubicBezTo>
                  <a:cubicBezTo>
                    <a:pt x="9" y="0"/>
                    <a:pt x="9" y="0"/>
                    <a:pt x="9" y="0"/>
                  </a:cubicBezTo>
                  <a:cubicBezTo>
                    <a:pt x="6" y="0"/>
                    <a:pt x="4" y="1"/>
                    <a:pt x="3" y="2"/>
                  </a:cubicBezTo>
                  <a:cubicBezTo>
                    <a:pt x="1" y="4"/>
                    <a:pt x="0" y="6"/>
                    <a:pt x="0" y="8"/>
                  </a:cubicBezTo>
                  <a:cubicBezTo>
                    <a:pt x="0" y="392"/>
                    <a:pt x="0" y="392"/>
                    <a:pt x="0" y="392"/>
                  </a:cubicBezTo>
                  <a:cubicBezTo>
                    <a:pt x="0" y="395"/>
                    <a:pt x="1" y="397"/>
                    <a:pt x="3" y="398"/>
                  </a:cubicBezTo>
                  <a:cubicBezTo>
                    <a:pt x="4" y="400"/>
                    <a:pt x="6" y="400"/>
                    <a:pt x="9" y="400"/>
                  </a:cubicBezTo>
                  <a:cubicBezTo>
                    <a:pt x="59" y="400"/>
                    <a:pt x="59" y="400"/>
                    <a:pt x="59" y="400"/>
                  </a:cubicBezTo>
                  <a:cubicBezTo>
                    <a:pt x="61" y="400"/>
                    <a:pt x="63" y="400"/>
                    <a:pt x="65" y="398"/>
                  </a:cubicBezTo>
                  <a:cubicBezTo>
                    <a:pt x="66" y="397"/>
                    <a:pt x="67" y="395"/>
                    <a:pt x="67" y="392"/>
                  </a:cubicBezTo>
                  <a:cubicBezTo>
                    <a:pt x="67" y="8"/>
                    <a:pt x="67" y="8"/>
                    <a:pt x="67" y="8"/>
                  </a:cubicBezTo>
                  <a:cubicBezTo>
                    <a:pt x="67" y="6"/>
                    <a:pt x="66" y="4"/>
                    <a:pt x="65" y="2"/>
                  </a:cubicBezTo>
                  <a:close/>
                  <a:moveTo>
                    <a:pt x="65" y="2"/>
                  </a:moveTo>
                  <a:cubicBezTo>
                    <a:pt x="65" y="2"/>
                    <a:pt x="65" y="2"/>
                    <a:pt x="65"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4" name="Freeform 5"/>
          <p:cNvSpPr>
            <a:spLocks noEditPoints="1"/>
          </p:cNvSpPr>
          <p:nvPr/>
        </p:nvSpPr>
        <p:spPr bwMode="auto">
          <a:xfrm>
            <a:off x="14775582" y="3491391"/>
            <a:ext cx="491473" cy="489535"/>
          </a:xfrm>
          <a:custGeom>
            <a:avLst/>
            <a:gdLst>
              <a:gd name="T0" fmla="*/ 424 w 427"/>
              <a:gd name="T1" fmla="*/ 2 h 425"/>
              <a:gd name="T2" fmla="*/ 418 w 427"/>
              <a:gd name="T3" fmla="*/ 0 h 425"/>
              <a:gd name="T4" fmla="*/ 306 w 427"/>
              <a:gd name="T5" fmla="*/ 19 h 425"/>
              <a:gd name="T6" fmla="*/ 212 w 427"/>
              <a:gd name="T7" fmla="*/ 86 h 425"/>
              <a:gd name="T8" fmla="*/ 166 w 427"/>
              <a:gd name="T9" fmla="*/ 137 h 425"/>
              <a:gd name="T10" fmla="*/ 67 w 427"/>
              <a:gd name="T11" fmla="*/ 142 h 425"/>
              <a:gd name="T12" fmla="*/ 61 w 427"/>
              <a:gd name="T13" fmla="*/ 146 h 425"/>
              <a:gd name="T14" fmla="*/ 2 w 427"/>
              <a:gd name="T15" fmla="*/ 246 h 425"/>
              <a:gd name="T16" fmla="*/ 4 w 427"/>
              <a:gd name="T17" fmla="*/ 256 h 425"/>
              <a:gd name="T18" fmla="*/ 20 w 427"/>
              <a:gd name="T19" fmla="*/ 273 h 425"/>
              <a:gd name="T20" fmla="*/ 26 w 427"/>
              <a:gd name="T21" fmla="*/ 275 h 425"/>
              <a:gd name="T22" fmla="*/ 29 w 427"/>
              <a:gd name="T23" fmla="*/ 275 h 425"/>
              <a:gd name="T24" fmla="*/ 101 w 427"/>
              <a:gd name="T25" fmla="*/ 253 h 425"/>
              <a:gd name="T26" fmla="*/ 174 w 427"/>
              <a:gd name="T27" fmla="*/ 326 h 425"/>
              <a:gd name="T28" fmla="*/ 152 w 427"/>
              <a:gd name="T29" fmla="*/ 398 h 425"/>
              <a:gd name="T30" fmla="*/ 154 w 427"/>
              <a:gd name="T31" fmla="*/ 406 h 425"/>
              <a:gd name="T32" fmla="*/ 170 w 427"/>
              <a:gd name="T33" fmla="*/ 423 h 425"/>
              <a:gd name="T34" fmla="*/ 176 w 427"/>
              <a:gd name="T35" fmla="*/ 425 h 425"/>
              <a:gd name="T36" fmla="*/ 181 w 427"/>
              <a:gd name="T37" fmla="*/ 424 h 425"/>
              <a:gd name="T38" fmla="*/ 281 w 427"/>
              <a:gd name="T39" fmla="*/ 366 h 425"/>
              <a:gd name="T40" fmla="*/ 285 w 427"/>
              <a:gd name="T41" fmla="*/ 359 h 425"/>
              <a:gd name="T42" fmla="*/ 290 w 427"/>
              <a:gd name="T43" fmla="*/ 260 h 425"/>
              <a:gd name="T44" fmla="*/ 341 w 427"/>
              <a:gd name="T45" fmla="*/ 215 h 425"/>
              <a:gd name="T46" fmla="*/ 407 w 427"/>
              <a:gd name="T47" fmla="*/ 121 h 425"/>
              <a:gd name="T48" fmla="*/ 427 w 427"/>
              <a:gd name="T49" fmla="*/ 8 h 425"/>
              <a:gd name="T50" fmla="*/ 424 w 427"/>
              <a:gd name="T51" fmla="*/ 2 h 425"/>
              <a:gd name="T52" fmla="*/ 361 w 427"/>
              <a:gd name="T53" fmla="*/ 101 h 425"/>
              <a:gd name="T54" fmla="*/ 343 w 427"/>
              <a:gd name="T55" fmla="*/ 108 h 425"/>
              <a:gd name="T56" fmla="*/ 326 w 427"/>
              <a:gd name="T57" fmla="*/ 101 h 425"/>
              <a:gd name="T58" fmla="*/ 318 w 427"/>
              <a:gd name="T59" fmla="*/ 83 h 425"/>
              <a:gd name="T60" fmla="*/ 326 w 427"/>
              <a:gd name="T61" fmla="*/ 66 h 425"/>
              <a:gd name="T62" fmla="*/ 343 w 427"/>
              <a:gd name="T63" fmla="*/ 58 h 425"/>
              <a:gd name="T64" fmla="*/ 361 w 427"/>
              <a:gd name="T65" fmla="*/ 66 h 425"/>
              <a:gd name="T66" fmla="*/ 368 w 427"/>
              <a:gd name="T67" fmla="*/ 83 h 425"/>
              <a:gd name="T68" fmla="*/ 361 w 427"/>
              <a:gd name="T69" fmla="*/ 101 h 425"/>
              <a:gd name="T70" fmla="*/ 361 w 427"/>
              <a:gd name="T71" fmla="*/ 101 h 425"/>
              <a:gd name="T72" fmla="*/ 361 w 427"/>
              <a:gd name="T73" fmla="*/ 10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7" h="425">
                <a:moveTo>
                  <a:pt x="424" y="2"/>
                </a:moveTo>
                <a:cubicBezTo>
                  <a:pt x="422" y="1"/>
                  <a:pt x="420" y="0"/>
                  <a:pt x="418" y="0"/>
                </a:cubicBezTo>
                <a:cubicBezTo>
                  <a:pt x="373" y="0"/>
                  <a:pt x="335" y="6"/>
                  <a:pt x="306" y="19"/>
                </a:cubicBezTo>
                <a:cubicBezTo>
                  <a:pt x="276" y="31"/>
                  <a:pt x="245" y="53"/>
                  <a:pt x="212" y="86"/>
                </a:cubicBezTo>
                <a:cubicBezTo>
                  <a:pt x="198" y="100"/>
                  <a:pt x="183" y="117"/>
                  <a:pt x="166" y="137"/>
                </a:cubicBezTo>
                <a:cubicBezTo>
                  <a:pt x="67" y="142"/>
                  <a:pt x="67" y="142"/>
                  <a:pt x="67" y="142"/>
                </a:cubicBezTo>
                <a:cubicBezTo>
                  <a:pt x="65" y="142"/>
                  <a:pt x="62" y="144"/>
                  <a:pt x="61" y="146"/>
                </a:cubicBezTo>
                <a:cubicBezTo>
                  <a:pt x="2" y="246"/>
                  <a:pt x="2" y="246"/>
                  <a:pt x="2" y="246"/>
                </a:cubicBezTo>
                <a:cubicBezTo>
                  <a:pt x="0" y="250"/>
                  <a:pt x="1" y="253"/>
                  <a:pt x="4" y="256"/>
                </a:cubicBezTo>
                <a:cubicBezTo>
                  <a:pt x="20" y="273"/>
                  <a:pt x="20" y="273"/>
                  <a:pt x="20" y="273"/>
                </a:cubicBezTo>
                <a:cubicBezTo>
                  <a:pt x="22" y="275"/>
                  <a:pt x="24" y="275"/>
                  <a:pt x="26" y="275"/>
                </a:cubicBezTo>
                <a:cubicBezTo>
                  <a:pt x="27" y="275"/>
                  <a:pt x="28" y="275"/>
                  <a:pt x="29" y="275"/>
                </a:cubicBezTo>
                <a:cubicBezTo>
                  <a:pt x="101" y="253"/>
                  <a:pt x="101" y="253"/>
                  <a:pt x="101" y="253"/>
                </a:cubicBezTo>
                <a:cubicBezTo>
                  <a:pt x="174" y="326"/>
                  <a:pt x="174" y="326"/>
                  <a:pt x="174" y="326"/>
                </a:cubicBezTo>
                <a:cubicBezTo>
                  <a:pt x="152" y="398"/>
                  <a:pt x="152" y="398"/>
                  <a:pt x="152" y="398"/>
                </a:cubicBezTo>
                <a:cubicBezTo>
                  <a:pt x="151" y="401"/>
                  <a:pt x="152" y="404"/>
                  <a:pt x="154" y="406"/>
                </a:cubicBezTo>
                <a:cubicBezTo>
                  <a:pt x="170" y="423"/>
                  <a:pt x="170" y="423"/>
                  <a:pt x="170" y="423"/>
                </a:cubicBezTo>
                <a:cubicBezTo>
                  <a:pt x="172" y="425"/>
                  <a:pt x="174" y="425"/>
                  <a:pt x="176" y="425"/>
                </a:cubicBezTo>
                <a:cubicBezTo>
                  <a:pt x="178" y="425"/>
                  <a:pt x="179" y="425"/>
                  <a:pt x="181" y="424"/>
                </a:cubicBezTo>
                <a:cubicBezTo>
                  <a:pt x="281" y="366"/>
                  <a:pt x="281" y="366"/>
                  <a:pt x="281" y="366"/>
                </a:cubicBezTo>
                <a:cubicBezTo>
                  <a:pt x="283" y="364"/>
                  <a:pt x="285" y="362"/>
                  <a:pt x="285" y="359"/>
                </a:cubicBezTo>
                <a:cubicBezTo>
                  <a:pt x="290" y="260"/>
                  <a:pt x="290" y="260"/>
                  <a:pt x="290" y="260"/>
                </a:cubicBezTo>
                <a:cubicBezTo>
                  <a:pt x="310" y="244"/>
                  <a:pt x="327" y="228"/>
                  <a:pt x="341" y="215"/>
                </a:cubicBezTo>
                <a:cubicBezTo>
                  <a:pt x="372" y="183"/>
                  <a:pt x="394" y="152"/>
                  <a:pt x="407" y="121"/>
                </a:cubicBezTo>
                <a:cubicBezTo>
                  <a:pt x="420" y="89"/>
                  <a:pt x="427" y="52"/>
                  <a:pt x="427" y="8"/>
                </a:cubicBezTo>
                <a:cubicBezTo>
                  <a:pt x="427" y="6"/>
                  <a:pt x="426" y="4"/>
                  <a:pt x="424" y="2"/>
                </a:cubicBezTo>
                <a:close/>
                <a:moveTo>
                  <a:pt x="361" y="101"/>
                </a:moveTo>
                <a:cubicBezTo>
                  <a:pt x="356" y="106"/>
                  <a:pt x="350" y="108"/>
                  <a:pt x="343" y="108"/>
                </a:cubicBezTo>
                <a:cubicBezTo>
                  <a:pt x="336" y="108"/>
                  <a:pt x="330" y="106"/>
                  <a:pt x="326" y="101"/>
                </a:cubicBezTo>
                <a:cubicBezTo>
                  <a:pt x="321" y="96"/>
                  <a:pt x="318" y="90"/>
                  <a:pt x="318" y="83"/>
                </a:cubicBezTo>
                <a:cubicBezTo>
                  <a:pt x="318" y="76"/>
                  <a:pt x="321" y="71"/>
                  <a:pt x="326" y="66"/>
                </a:cubicBezTo>
                <a:cubicBezTo>
                  <a:pt x="330" y="61"/>
                  <a:pt x="336" y="58"/>
                  <a:pt x="343" y="58"/>
                </a:cubicBezTo>
                <a:cubicBezTo>
                  <a:pt x="350" y="58"/>
                  <a:pt x="356" y="61"/>
                  <a:pt x="361" y="66"/>
                </a:cubicBezTo>
                <a:cubicBezTo>
                  <a:pt x="366" y="71"/>
                  <a:pt x="368" y="76"/>
                  <a:pt x="368" y="83"/>
                </a:cubicBezTo>
                <a:cubicBezTo>
                  <a:pt x="368" y="90"/>
                  <a:pt x="366" y="96"/>
                  <a:pt x="361" y="101"/>
                </a:cubicBezTo>
                <a:close/>
                <a:moveTo>
                  <a:pt x="361" y="101"/>
                </a:moveTo>
                <a:cubicBezTo>
                  <a:pt x="361" y="101"/>
                  <a:pt x="361" y="101"/>
                  <a:pt x="361" y="10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3728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1000"/>
                                        <p:tgtEl>
                                          <p:spTgt spid="17"/>
                                        </p:tgtEl>
                                      </p:cBhvr>
                                    </p:animEffect>
                                    <p:anim calcmode="lin" valueType="num">
                                      <p:cBhvr>
                                        <p:cTn id="53" dur="1000" fill="hold"/>
                                        <p:tgtEl>
                                          <p:spTgt spid="17"/>
                                        </p:tgtEl>
                                        <p:attrNameLst>
                                          <p:attrName>ppt_x</p:attrName>
                                        </p:attrNameLst>
                                      </p:cBhvr>
                                      <p:tavLst>
                                        <p:tav tm="0">
                                          <p:val>
                                            <p:strVal val="#ppt_x"/>
                                          </p:val>
                                        </p:tav>
                                        <p:tav tm="100000">
                                          <p:val>
                                            <p:strVal val="#ppt_x"/>
                                          </p:val>
                                        </p:tav>
                                      </p:tavLst>
                                    </p:anim>
                                    <p:anim calcmode="lin" valueType="num">
                                      <p:cBhvr>
                                        <p:cTn id="54" dur="1000" fill="hold"/>
                                        <p:tgtEl>
                                          <p:spTgt spid="1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1000"/>
                                        <p:tgtEl>
                                          <p:spTgt spid="18"/>
                                        </p:tgtEl>
                                      </p:cBhvr>
                                    </p:animEffect>
                                    <p:anim calcmode="lin" valueType="num">
                                      <p:cBhvr>
                                        <p:cTn id="58" dur="1000" fill="hold"/>
                                        <p:tgtEl>
                                          <p:spTgt spid="18"/>
                                        </p:tgtEl>
                                        <p:attrNameLst>
                                          <p:attrName>ppt_x</p:attrName>
                                        </p:attrNameLst>
                                      </p:cBhvr>
                                      <p:tavLst>
                                        <p:tav tm="0">
                                          <p:val>
                                            <p:strVal val="#ppt_x"/>
                                          </p:val>
                                        </p:tav>
                                        <p:tav tm="100000">
                                          <p:val>
                                            <p:strVal val="#ppt_x"/>
                                          </p:val>
                                        </p:tav>
                                      </p:tavLst>
                                    </p:anim>
                                    <p:anim calcmode="lin" valueType="num">
                                      <p:cBhvr>
                                        <p:cTn id="59" dur="1000" fill="hold"/>
                                        <p:tgtEl>
                                          <p:spTgt spid="1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1000"/>
                                        <p:tgtEl>
                                          <p:spTgt spid="19"/>
                                        </p:tgtEl>
                                      </p:cBhvr>
                                    </p:animEffect>
                                    <p:anim calcmode="lin" valueType="num">
                                      <p:cBhvr>
                                        <p:cTn id="63" dur="1000" fill="hold"/>
                                        <p:tgtEl>
                                          <p:spTgt spid="19"/>
                                        </p:tgtEl>
                                        <p:attrNameLst>
                                          <p:attrName>ppt_x</p:attrName>
                                        </p:attrNameLst>
                                      </p:cBhvr>
                                      <p:tavLst>
                                        <p:tav tm="0">
                                          <p:val>
                                            <p:strVal val="#ppt_x"/>
                                          </p:val>
                                        </p:tav>
                                        <p:tav tm="100000">
                                          <p:val>
                                            <p:strVal val="#ppt_x"/>
                                          </p:val>
                                        </p:tav>
                                      </p:tavLst>
                                    </p:anim>
                                    <p:anim calcmode="lin" valueType="num">
                                      <p:cBhvr>
                                        <p:cTn id="64" dur="1000" fill="hold"/>
                                        <p:tgtEl>
                                          <p:spTgt spid="1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1000"/>
                                        <p:tgtEl>
                                          <p:spTgt spid="20"/>
                                        </p:tgtEl>
                                      </p:cBhvr>
                                    </p:animEffect>
                                    <p:anim calcmode="lin" valueType="num">
                                      <p:cBhvr>
                                        <p:cTn id="68" dur="1000" fill="hold"/>
                                        <p:tgtEl>
                                          <p:spTgt spid="20"/>
                                        </p:tgtEl>
                                        <p:attrNameLst>
                                          <p:attrName>ppt_x</p:attrName>
                                        </p:attrNameLst>
                                      </p:cBhvr>
                                      <p:tavLst>
                                        <p:tav tm="0">
                                          <p:val>
                                            <p:strVal val="#ppt_x"/>
                                          </p:val>
                                        </p:tav>
                                        <p:tav tm="100000">
                                          <p:val>
                                            <p:strVal val="#ppt_x"/>
                                          </p:val>
                                        </p:tav>
                                      </p:tavLst>
                                    </p:anim>
                                    <p:anim calcmode="lin" valueType="num">
                                      <p:cBhvr>
                                        <p:cTn id="69" dur="1000" fill="hold"/>
                                        <p:tgtEl>
                                          <p:spTgt spid="2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1000"/>
                                        <p:tgtEl>
                                          <p:spTgt spid="21"/>
                                        </p:tgtEl>
                                      </p:cBhvr>
                                    </p:animEffect>
                                    <p:anim calcmode="lin" valueType="num">
                                      <p:cBhvr>
                                        <p:cTn id="73" dur="1000" fill="hold"/>
                                        <p:tgtEl>
                                          <p:spTgt spid="21"/>
                                        </p:tgtEl>
                                        <p:attrNameLst>
                                          <p:attrName>ppt_x</p:attrName>
                                        </p:attrNameLst>
                                      </p:cBhvr>
                                      <p:tavLst>
                                        <p:tav tm="0">
                                          <p:val>
                                            <p:strVal val="#ppt_x"/>
                                          </p:val>
                                        </p:tav>
                                        <p:tav tm="100000">
                                          <p:val>
                                            <p:strVal val="#ppt_x"/>
                                          </p:val>
                                        </p:tav>
                                      </p:tavLst>
                                    </p:anim>
                                    <p:anim calcmode="lin" valueType="num">
                                      <p:cBhvr>
                                        <p:cTn id="74" dur="1000" fill="hold"/>
                                        <p:tgtEl>
                                          <p:spTgt spid="21"/>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1000"/>
                                        <p:tgtEl>
                                          <p:spTgt spid="22"/>
                                        </p:tgtEl>
                                      </p:cBhvr>
                                    </p:animEffect>
                                    <p:anim calcmode="lin" valueType="num">
                                      <p:cBhvr>
                                        <p:cTn id="78" dur="1000" fill="hold"/>
                                        <p:tgtEl>
                                          <p:spTgt spid="22"/>
                                        </p:tgtEl>
                                        <p:attrNameLst>
                                          <p:attrName>ppt_x</p:attrName>
                                        </p:attrNameLst>
                                      </p:cBhvr>
                                      <p:tavLst>
                                        <p:tav tm="0">
                                          <p:val>
                                            <p:strVal val="#ppt_x"/>
                                          </p:val>
                                        </p:tav>
                                        <p:tav tm="100000">
                                          <p:val>
                                            <p:strVal val="#ppt_x"/>
                                          </p:val>
                                        </p:tav>
                                      </p:tavLst>
                                    </p:anim>
                                    <p:anim calcmode="lin" valueType="num">
                                      <p:cBhvr>
                                        <p:cTn id="79" dur="1000" fill="hold"/>
                                        <p:tgtEl>
                                          <p:spTgt spid="22"/>
                                        </p:tgtEl>
                                        <p:attrNameLst>
                                          <p:attrName>ppt_y</p:attrName>
                                        </p:attrNameLst>
                                      </p:cBhvr>
                                      <p:tavLst>
                                        <p:tav tm="0">
                                          <p:val>
                                            <p:strVal val="#ppt_y+.1"/>
                                          </p:val>
                                        </p:tav>
                                        <p:tav tm="100000">
                                          <p:val>
                                            <p:strVal val="#ppt_y"/>
                                          </p:val>
                                        </p:tav>
                                      </p:tavLst>
                                    </p:anim>
                                  </p:childTnLst>
                                </p:cTn>
                              </p:par>
                            </p:childTnLst>
                          </p:cTn>
                        </p:par>
                        <p:par>
                          <p:cTn id="80" fill="hold">
                            <p:stCondLst>
                              <p:cond delay="1000"/>
                            </p:stCondLst>
                            <p:childTnLst>
                              <p:par>
                                <p:cTn id="81" presetID="42" presetClass="entr" presetSubtype="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1000"/>
                                        <p:tgtEl>
                                          <p:spTgt spid="26"/>
                                        </p:tgtEl>
                                      </p:cBhvr>
                                    </p:animEffect>
                                    <p:anim calcmode="lin" valueType="num">
                                      <p:cBhvr>
                                        <p:cTn id="84" dur="1000" fill="hold"/>
                                        <p:tgtEl>
                                          <p:spTgt spid="26"/>
                                        </p:tgtEl>
                                        <p:attrNameLst>
                                          <p:attrName>ppt_x</p:attrName>
                                        </p:attrNameLst>
                                      </p:cBhvr>
                                      <p:tavLst>
                                        <p:tav tm="0">
                                          <p:val>
                                            <p:strVal val="#ppt_x"/>
                                          </p:val>
                                        </p:tav>
                                        <p:tav tm="100000">
                                          <p:val>
                                            <p:strVal val="#ppt_x"/>
                                          </p:val>
                                        </p:tav>
                                      </p:tavLst>
                                    </p:anim>
                                    <p:anim calcmode="lin" valueType="num">
                                      <p:cBhvr>
                                        <p:cTn id="85" dur="1000" fill="hold"/>
                                        <p:tgtEl>
                                          <p:spTgt spid="26"/>
                                        </p:tgtEl>
                                        <p:attrNameLst>
                                          <p:attrName>ppt_y</p:attrName>
                                        </p:attrNameLst>
                                      </p:cBhvr>
                                      <p:tavLst>
                                        <p:tav tm="0">
                                          <p:val>
                                            <p:strVal val="#ppt_y+.1"/>
                                          </p:val>
                                        </p:tav>
                                        <p:tav tm="100000">
                                          <p:val>
                                            <p:strVal val="#ppt_y"/>
                                          </p:val>
                                        </p:tav>
                                      </p:tavLst>
                                    </p:anim>
                                  </p:childTnLst>
                                </p:cTn>
                              </p:par>
                            </p:childTnLst>
                          </p:cTn>
                        </p:par>
                        <p:par>
                          <p:cTn id="86" fill="hold">
                            <p:stCondLst>
                              <p:cond delay="2000"/>
                            </p:stCondLst>
                            <p:childTnLst>
                              <p:par>
                                <p:cTn id="87" presetID="42" presetClass="entr" presetSubtype="0" fill="hold" grpId="0" nodeType="after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fade">
                                      <p:cBhvr>
                                        <p:cTn id="89" dur="1000"/>
                                        <p:tgtEl>
                                          <p:spTgt spid="27"/>
                                        </p:tgtEl>
                                      </p:cBhvr>
                                    </p:animEffect>
                                    <p:anim calcmode="lin" valueType="num">
                                      <p:cBhvr>
                                        <p:cTn id="90" dur="1000" fill="hold"/>
                                        <p:tgtEl>
                                          <p:spTgt spid="27"/>
                                        </p:tgtEl>
                                        <p:attrNameLst>
                                          <p:attrName>ppt_x</p:attrName>
                                        </p:attrNameLst>
                                      </p:cBhvr>
                                      <p:tavLst>
                                        <p:tav tm="0">
                                          <p:val>
                                            <p:strVal val="#ppt_x"/>
                                          </p:val>
                                        </p:tav>
                                        <p:tav tm="100000">
                                          <p:val>
                                            <p:strVal val="#ppt_x"/>
                                          </p:val>
                                        </p:tav>
                                      </p:tavLst>
                                    </p:anim>
                                    <p:anim calcmode="lin" valueType="num">
                                      <p:cBhvr>
                                        <p:cTn id="91" dur="1000" fill="hold"/>
                                        <p:tgtEl>
                                          <p:spTgt spid="27"/>
                                        </p:tgtEl>
                                        <p:attrNameLst>
                                          <p:attrName>ppt_y</p:attrName>
                                        </p:attrNameLst>
                                      </p:cBhvr>
                                      <p:tavLst>
                                        <p:tav tm="0">
                                          <p:val>
                                            <p:strVal val="#ppt_y+.1"/>
                                          </p:val>
                                        </p:tav>
                                        <p:tav tm="100000">
                                          <p:val>
                                            <p:strVal val="#ppt_y"/>
                                          </p:val>
                                        </p:tav>
                                      </p:tavLst>
                                    </p:anim>
                                  </p:childTnLst>
                                </p:cTn>
                              </p:par>
                            </p:childTnLst>
                          </p:cTn>
                        </p:par>
                        <p:par>
                          <p:cTn id="92" fill="hold">
                            <p:stCondLst>
                              <p:cond delay="3000"/>
                            </p:stCondLst>
                            <p:childTnLst>
                              <p:par>
                                <p:cTn id="93" presetID="42" presetClass="entr" presetSubtype="0" fill="hold" nodeType="after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fade">
                                      <p:cBhvr>
                                        <p:cTn id="95" dur="1000"/>
                                        <p:tgtEl>
                                          <p:spTgt spid="28"/>
                                        </p:tgtEl>
                                      </p:cBhvr>
                                    </p:animEffect>
                                    <p:anim calcmode="lin" valueType="num">
                                      <p:cBhvr>
                                        <p:cTn id="96" dur="1000" fill="hold"/>
                                        <p:tgtEl>
                                          <p:spTgt spid="28"/>
                                        </p:tgtEl>
                                        <p:attrNameLst>
                                          <p:attrName>ppt_x</p:attrName>
                                        </p:attrNameLst>
                                      </p:cBhvr>
                                      <p:tavLst>
                                        <p:tav tm="0">
                                          <p:val>
                                            <p:strVal val="#ppt_x"/>
                                          </p:val>
                                        </p:tav>
                                        <p:tav tm="100000">
                                          <p:val>
                                            <p:strVal val="#ppt_x"/>
                                          </p:val>
                                        </p:tav>
                                      </p:tavLst>
                                    </p:anim>
                                    <p:anim calcmode="lin" valueType="num">
                                      <p:cBhvr>
                                        <p:cTn id="97" dur="1000" fill="hold"/>
                                        <p:tgtEl>
                                          <p:spTgt spid="28"/>
                                        </p:tgtEl>
                                        <p:attrNameLst>
                                          <p:attrName>ppt_y</p:attrName>
                                        </p:attrNameLst>
                                      </p:cBhvr>
                                      <p:tavLst>
                                        <p:tav tm="0">
                                          <p:val>
                                            <p:strVal val="#ppt_y+.1"/>
                                          </p:val>
                                        </p:tav>
                                        <p:tav tm="100000">
                                          <p:val>
                                            <p:strVal val="#ppt_y"/>
                                          </p:val>
                                        </p:tav>
                                      </p:tavLst>
                                    </p:anim>
                                  </p:childTnLst>
                                </p:cTn>
                              </p:par>
                            </p:childTnLst>
                          </p:cTn>
                        </p:par>
                        <p:par>
                          <p:cTn id="98" fill="hold">
                            <p:stCondLst>
                              <p:cond delay="4000"/>
                            </p:stCondLst>
                            <p:childTnLst>
                              <p:par>
                                <p:cTn id="99" presetID="42" presetClass="entr" presetSubtype="0" fill="hold" grpId="0" nodeType="after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fade">
                                      <p:cBhvr>
                                        <p:cTn id="101" dur="1000"/>
                                        <p:tgtEl>
                                          <p:spTgt spid="34"/>
                                        </p:tgtEl>
                                      </p:cBhvr>
                                    </p:animEffect>
                                    <p:anim calcmode="lin" valueType="num">
                                      <p:cBhvr>
                                        <p:cTn id="102" dur="1000" fill="hold"/>
                                        <p:tgtEl>
                                          <p:spTgt spid="34"/>
                                        </p:tgtEl>
                                        <p:attrNameLst>
                                          <p:attrName>ppt_x</p:attrName>
                                        </p:attrNameLst>
                                      </p:cBhvr>
                                      <p:tavLst>
                                        <p:tav tm="0">
                                          <p:val>
                                            <p:strVal val="#ppt_x"/>
                                          </p:val>
                                        </p:tav>
                                        <p:tav tm="100000">
                                          <p:val>
                                            <p:strVal val="#ppt_x"/>
                                          </p:val>
                                        </p:tav>
                                      </p:tavLst>
                                    </p:anim>
                                    <p:anim calcmode="lin" valueType="num">
                                      <p:cBhvr>
                                        <p:cTn id="10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5" grpId="0"/>
      <p:bldP spid="16" grpId="0"/>
      <p:bldP spid="17" grpId="0"/>
      <p:bldP spid="18" grpId="0"/>
      <p:bldP spid="19" grpId="0"/>
      <p:bldP spid="20" grpId="0"/>
      <p:bldP spid="21" grpId="0"/>
      <p:bldP spid="22" grpId="0"/>
      <p:bldP spid="26" grpId="0" animBg="1"/>
      <p:bldP spid="27" grpId="0" animBg="1"/>
      <p:bldP spid="3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Rounded Rectangle 3"/>
          <p:cNvSpPr/>
          <p:nvPr/>
        </p:nvSpPr>
        <p:spPr>
          <a:xfrm>
            <a:off x="1219200" y="6803816"/>
            <a:ext cx="838200" cy="731265"/>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219200" y="6846283"/>
            <a:ext cx="838200" cy="646331"/>
          </a:xfrm>
          <a:prstGeom prst="rect">
            <a:avLst/>
          </a:prstGeom>
          <a:noFill/>
        </p:spPr>
        <p:txBody>
          <a:bodyPr wrap="square" rtlCol="0">
            <a:spAutoFit/>
          </a:bodyPr>
          <a:lstStyle/>
          <a:p>
            <a:pPr algn="ctr"/>
            <a:r>
              <a:rPr lang="en-US" sz="3600" b="1" dirty="0"/>
              <a:t>1</a:t>
            </a:r>
          </a:p>
        </p:txBody>
      </p:sp>
      <p:sp>
        <p:nvSpPr>
          <p:cNvPr id="6" name="TextBox 5"/>
          <p:cNvSpPr txBox="1"/>
          <p:nvPr/>
        </p:nvSpPr>
        <p:spPr>
          <a:xfrm>
            <a:off x="2277281" y="7086600"/>
            <a:ext cx="3285319" cy="461665"/>
          </a:xfrm>
          <a:prstGeom prst="rect">
            <a:avLst/>
          </a:prstGeom>
          <a:noFill/>
        </p:spPr>
        <p:txBody>
          <a:bodyPr wrap="square" rtlCol="0">
            <a:spAutoFit/>
          </a:bodyPr>
          <a:lstStyle/>
          <a:p>
            <a:r>
              <a:rPr lang="en-US" sz="2400" b="1" dirty="0"/>
              <a:t>LOREM IPSUM DOLOR</a:t>
            </a:r>
          </a:p>
        </p:txBody>
      </p:sp>
      <p:sp>
        <p:nvSpPr>
          <p:cNvPr id="7" name="TextBox 6"/>
          <p:cNvSpPr txBox="1"/>
          <p:nvPr/>
        </p:nvSpPr>
        <p:spPr>
          <a:xfrm>
            <a:off x="1143000" y="7669590"/>
            <a:ext cx="4419600" cy="1631216"/>
          </a:xfrm>
          <a:prstGeom prst="rect">
            <a:avLst/>
          </a:prstGeom>
          <a:noFill/>
        </p:spPr>
        <p:txBody>
          <a:bodyPr wrap="square" rtlCol="0">
            <a:spAutoFit/>
          </a:bodyPr>
          <a:lstStyle/>
          <a:p>
            <a:r>
              <a:rPr lang="en-US" sz="2000" dirty="0"/>
              <a:t>PowerPoint became a component of the Microsoft Office suite, first offered in 1989 for Macintosh and in 1990 for Windows, which bundled several Microsoft apps. </a:t>
            </a:r>
          </a:p>
        </p:txBody>
      </p:sp>
      <p:sp>
        <p:nvSpPr>
          <p:cNvPr id="8" name="TextBox 7"/>
          <p:cNvSpPr txBox="1"/>
          <p:nvPr/>
        </p:nvSpPr>
        <p:spPr>
          <a:xfrm>
            <a:off x="2286000" y="6705600"/>
            <a:ext cx="2455838" cy="461665"/>
          </a:xfrm>
          <a:prstGeom prst="rect">
            <a:avLst/>
          </a:prstGeom>
          <a:noFill/>
        </p:spPr>
        <p:txBody>
          <a:bodyPr wrap="square" rtlCol="0">
            <a:spAutoFit/>
          </a:bodyPr>
          <a:lstStyle/>
          <a:p>
            <a:r>
              <a:rPr lang="en-US" sz="2400" i="1" dirty="0"/>
              <a:t>Option 01</a:t>
            </a:r>
          </a:p>
        </p:txBody>
      </p:sp>
      <p:sp>
        <p:nvSpPr>
          <p:cNvPr id="9" name="Rounded Rectangle 8"/>
          <p:cNvSpPr/>
          <p:nvPr/>
        </p:nvSpPr>
        <p:spPr>
          <a:xfrm>
            <a:off x="7162800" y="6803816"/>
            <a:ext cx="838200" cy="731265"/>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162800" y="6846283"/>
            <a:ext cx="838200" cy="646331"/>
          </a:xfrm>
          <a:prstGeom prst="rect">
            <a:avLst/>
          </a:prstGeom>
          <a:noFill/>
        </p:spPr>
        <p:txBody>
          <a:bodyPr wrap="square" rtlCol="0">
            <a:spAutoFit/>
          </a:bodyPr>
          <a:lstStyle/>
          <a:p>
            <a:pPr algn="ctr"/>
            <a:r>
              <a:rPr lang="en-US" sz="3600" b="1" dirty="0"/>
              <a:t>2</a:t>
            </a:r>
          </a:p>
        </p:txBody>
      </p:sp>
      <p:sp>
        <p:nvSpPr>
          <p:cNvPr id="11" name="TextBox 10"/>
          <p:cNvSpPr txBox="1"/>
          <p:nvPr/>
        </p:nvSpPr>
        <p:spPr>
          <a:xfrm>
            <a:off x="8220881" y="7086600"/>
            <a:ext cx="3285319" cy="461665"/>
          </a:xfrm>
          <a:prstGeom prst="rect">
            <a:avLst/>
          </a:prstGeom>
          <a:noFill/>
        </p:spPr>
        <p:txBody>
          <a:bodyPr wrap="square" rtlCol="0">
            <a:spAutoFit/>
          </a:bodyPr>
          <a:lstStyle/>
          <a:p>
            <a:r>
              <a:rPr lang="en-US" sz="2400" b="1" dirty="0"/>
              <a:t>LOREM IPSUM DOLOR</a:t>
            </a:r>
          </a:p>
        </p:txBody>
      </p:sp>
      <p:sp>
        <p:nvSpPr>
          <p:cNvPr id="12" name="TextBox 11"/>
          <p:cNvSpPr txBox="1"/>
          <p:nvPr/>
        </p:nvSpPr>
        <p:spPr>
          <a:xfrm>
            <a:off x="7086600" y="7669590"/>
            <a:ext cx="4419600" cy="1631216"/>
          </a:xfrm>
          <a:prstGeom prst="rect">
            <a:avLst/>
          </a:prstGeom>
          <a:noFill/>
        </p:spPr>
        <p:txBody>
          <a:bodyPr wrap="square" rtlCol="0">
            <a:spAutoFit/>
          </a:bodyPr>
          <a:lstStyle/>
          <a:p>
            <a:r>
              <a:rPr lang="en-US" sz="2000" dirty="0"/>
              <a:t>PowerPoint became a component of the Microsoft Office suite, first offered in 1989 for Macintosh and in 1990 for Windows, which bundled several Microsoft apps. </a:t>
            </a:r>
          </a:p>
        </p:txBody>
      </p:sp>
      <p:sp>
        <p:nvSpPr>
          <p:cNvPr id="13" name="TextBox 12"/>
          <p:cNvSpPr txBox="1"/>
          <p:nvPr/>
        </p:nvSpPr>
        <p:spPr>
          <a:xfrm>
            <a:off x="8229600" y="6705600"/>
            <a:ext cx="2455838" cy="461665"/>
          </a:xfrm>
          <a:prstGeom prst="rect">
            <a:avLst/>
          </a:prstGeom>
          <a:noFill/>
        </p:spPr>
        <p:txBody>
          <a:bodyPr wrap="square" rtlCol="0">
            <a:spAutoFit/>
          </a:bodyPr>
          <a:lstStyle/>
          <a:p>
            <a:r>
              <a:rPr lang="en-US" sz="2400" i="1" dirty="0"/>
              <a:t>Option 02</a:t>
            </a:r>
          </a:p>
        </p:txBody>
      </p:sp>
      <p:sp>
        <p:nvSpPr>
          <p:cNvPr id="14" name="Rounded Rectangle 13"/>
          <p:cNvSpPr/>
          <p:nvPr/>
        </p:nvSpPr>
        <p:spPr>
          <a:xfrm>
            <a:off x="12801600" y="6803816"/>
            <a:ext cx="838200" cy="731265"/>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2801600" y="6846283"/>
            <a:ext cx="838200" cy="646331"/>
          </a:xfrm>
          <a:prstGeom prst="rect">
            <a:avLst/>
          </a:prstGeom>
          <a:noFill/>
        </p:spPr>
        <p:txBody>
          <a:bodyPr wrap="square" rtlCol="0">
            <a:spAutoFit/>
          </a:bodyPr>
          <a:lstStyle/>
          <a:p>
            <a:pPr algn="ctr"/>
            <a:r>
              <a:rPr lang="en-US" sz="3600" b="1" dirty="0"/>
              <a:t>3</a:t>
            </a:r>
          </a:p>
        </p:txBody>
      </p:sp>
      <p:sp>
        <p:nvSpPr>
          <p:cNvPr id="16" name="TextBox 15"/>
          <p:cNvSpPr txBox="1"/>
          <p:nvPr/>
        </p:nvSpPr>
        <p:spPr>
          <a:xfrm>
            <a:off x="13859681" y="7086600"/>
            <a:ext cx="3285319" cy="461665"/>
          </a:xfrm>
          <a:prstGeom prst="rect">
            <a:avLst/>
          </a:prstGeom>
          <a:noFill/>
        </p:spPr>
        <p:txBody>
          <a:bodyPr wrap="square" rtlCol="0">
            <a:spAutoFit/>
          </a:bodyPr>
          <a:lstStyle/>
          <a:p>
            <a:r>
              <a:rPr lang="en-US" sz="2400" b="1" dirty="0"/>
              <a:t>LOREM IPSUM DOLOR</a:t>
            </a:r>
          </a:p>
        </p:txBody>
      </p:sp>
      <p:sp>
        <p:nvSpPr>
          <p:cNvPr id="17" name="TextBox 16"/>
          <p:cNvSpPr txBox="1"/>
          <p:nvPr/>
        </p:nvSpPr>
        <p:spPr>
          <a:xfrm>
            <a:off x="12725400" y="7669590"/>
            <a:ext cx="4419600" cy="1631216"/>
          </a:xfrm>
          <a:prstGeom prst="rect">
            <a:avLst/>
          </a:prstGeom>
          <a:noFill/>
        </p:spPr>
        <p:txBody>
          <a:bodyPr wrap="square" rtlCol="0">
            <a:spAutoFit/>
          </a:bodyPr>
          <a:lstStyle/>
          <a:p>
            <a:r>
              <a:rPr lang="en-US" sz="2000" dirty="0"/>
              <a:t>PowerPoint became a component of the Microsoft Office suite, first offered in 1989 for Macintosh and in 1990 for Windows, which bundled several Microsoft apps. </a:t>
            </a:r>
          </a:p>
        </p:txBody>
      </p:sp>
      <p:sp>
        <p:nvSpPr>
          <p:cNvPr id="18" name="TextBox 17"/>
          <p:cNvSpPr txBox="1"/>
          <p:nvPr/>
        </p:nvSpPr>
        <p:spPr>
          <a:xfrm>
            <a:off x="13868400" y="6705600"/>
            <a:ext cx="2455838" cy="461665"/>
          </a:xfrm>
          <a:prstGeom prst="rect">
            <a:avLst/>
          </a:prstGeom>
          <a:noFill/>
        </p:spPr>
        <p:txBody>
          <a:bodyPr wrap="square" rtlCol="0">
            <a:spAutoFit/>
          </a:bodyPr>
          <a:lstStyle/>
          <a:p>
            <a:r>
              <a:rPr lang="en-US" sz="2400" i="1" dirty="0"/>
              <a:t>Option 03</a:t>
            </a:r>
          </a:p>
        </p:txBody>
      </p:sp>
      <p:graphicFrame>
        <p:nvGraphicFramePr>
          <p:cNvPr id="19" name="Diagram 18"/>
          <p:cNvGraphicFramePr/>
          <p:nvPr>
            <p:extLst>
              <p:ext uri="{D42A27DB-BD31-4B8C-83A1-F6EECF244321}">
                <p14:modId xmlns:p14="http://schemas.microsoft.com/office/powerpoint/2010/main" val="130291454"/>
              </p:ext>
            </p:extLst>
          </p:nvPr>
        </p:nvGraphicFramePr>
        <p:xfrm>
          <a:off x="238125" y="1828799"/>
          <a:ext cx="5467350" cy="4991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2" name="Diagram 21"/>
          <p:cNvGraphicFramePr/>
          <p:nvPr>
            <p:extLst>
              <p:ext uri="{D42A27DB-BD31-4B8C-83A1-F6EECF244321}">
                <p14:modId xmlns:p14="http://schemas.microsoft.com/office/powerpoint/2010/main" val="2910248963"/>
              </p:ext>
            </p:extLst>
          </p:nvPr>
        </p:nvGraphicFramePr>
        <p:xfrm>
          <a:off x="5900737" y="1828799"/>
          <a:ext cx="5467350" cy="49911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3" name="Diagram 22"/>
          <p:cNvGraphicFramePr/>
          <p:nvPr>
            <p:extLst>
              <p:ext uri="{D42A27DB-BD31-4B8C-83A1-F6EECF244321}">
                <p14:modId xmlns:p14="http://schemas.microsoft.com/office/powerpoint/2010/main" val="3408417317"/>
              </p:ext>
            </p:extLst>
          </p:nvPr>
        </p:nvGraphicFramePr>
        <p:xfrm>
          <a:off x="11563350" y="1828799"/>
          <a:ext cx="5467350" cy="499110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42194124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Graphic spid="22" grpId="0">
        <p:bldAsOne/>
      </p:bldGraphic>
      <p:bldGraphic spid="23"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52"/>
          <p:cNvSpPr>
            <a:spLocks noGrp="1"/>
          </p:cNvSpPr>
          <p:nvPr>
            <p:ph type="title"/>
          </p:nvPr>
        </p:nvSpPr>
        <p:spPr/>
        <p:txBody>
          <a:bodyPr/>
          <a:lstStyle/>
          <a:p>
            <a:r>
              <a:rPr lang="en-US" dirty="0"/>
              <a:t>Jane Doe – Project Manager</a:t>
            </a:r>
          </a:p>
        </p:txBody>
      </p:sp>
      <p:sp>
        <p:nvSpPr>
          <p:cNvPr id="54" name="Text Placeholder 53"/>
          <p:cNvSpPr>
            <a:spLocks noGrp="1"/>
          </p:cNvSpPr>
          <p:nvPr>
            <p:ph type="body" sz="quarter" idx="13"/>
          </p:nvPr>
        </p:nvSpPr>
        <p:spPr/>
        <p:txBody>
          <a:bodyPr/>
          <a:lstStyle/>
          <a:p>
            <a:r>
              <a:rPr lang="en-US" dirty="0"/>
              <a:t>Microsoft PowerPoint is a presentation program</a:t>
            </a:r>
          </a:p>
        </p:txBody>
      </p:sp>
      <p:grpSp>
        <p:nvGrpSpPr>
          <p:cNvPr id="4" name="Group 3"/>
          <p:cNvGrpSpPr/>
          <p:nvPr/>
        </p:nvGrpSpPr>
        <p:grpSpPr>
          <a:xfrm>
            <a:off x="6057900" y="2857500"/>
            <a:ext cx="10763250" cy="152400"/>
            <a:chOff x="6057900" y="3257550"/>
            <a:chExt cx="10763250" cy="152400"/>
          </a:xfrm>
        </p:grpSpPr>
        <p:grpSp>
          <p:nvGrpSpPr>
            <p:cNvPr id="5" name="Group 4"/>
            <p:cNvGrpSpPr/>
            <p:nvPr/>
          </p:nvGrpSpPr>
          <p:grpSpPr>
            <a:xfrm>
              <a:off x="6113780" y="3339782"/>
              <a:ext cx="10607040" cy="18288"/>
              <a:chOff x="6113780" y="3339782"/>
              <a:chExt cx="10607040" cy="18288"/>
            </a:xfrm>
          </p:grpSpPr>
          <p:sp>
            <p:nvSpPr>
              <p:cNvPr id="8" name="Freeform 7"/>
              <p:cNvSpPr/>
              <p:nvPr/>
            </p:nvSpPr>
            <p:spPr>
              <a:xfrm>
                <a:off x="6113780" y="3339782"/>
                <a:ext cx="1198880" cy="18288"/>
              </a:xfrm>
              <a:custGeom>
                <a:avLst/>
                <a:gdLst>
                  <a:gd name="connsiteX0" fmla="*/ 0 w 1198880"/>
                  <a:gd name="connsiteY0" fmla="*/ 0 h 9144"/>
                  <a:gd name="connsiteX1" fmla="*/ 1198880 w 1198880"/>
                  <a:gd name="connsiteY1" fmla="*/ 0 h 9144"/>
                  <a:gd name="connsiteX2" fmla="*/ 1198880 w 1198880"/>
                  <a:gd name="connsiteY2" fmla="*/ 9144 h 9144"/>
                  <a:gd name="connsiteX3" fmla="*/ 0 w 1198880"/>
                  <a:gd name="connsiteY3" fmla="*/ 9144 h 9144"/>
                  <a:gd name="connsiteX4" fmla="*/ 0 w 1198880"/>
                  <a:gd name="connsiteY4" fmla="*/ 0 h 9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880" h="9144">
                    <a:moveTo>
                      <a:pt x="0" y="0"/>
                    </a:moveTo>
                    <a:lnTo>
                      <a:pt x="1198880" y="0"/>
                    </a:lnTo>
                    <a:lnTo>
                      <a:pt x="1198880" y="9144"/>
                    </a:lnTo>
                    <a:lnTo>
                      <a:pt x="0" y="9144"/>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7893686" y="3339782"/>
                <a:ext cx="1956646" cy="18288"/>
              </a:xfrm>
              <a:custGeom>
                <a:avLst/>
                <a:gdLst>
                  <a:gd name="connsiteX0" fmla="*/ 0 w 1956646"/>
                  <a:gd name="connsiteY0" fmla="*/ 0 h 9144"/>
                  <a:gd name="connsiteX1" fmla="*/ 1956646 w 1956646"/>
                  <a:gd name="connsiteY1" fmla="*/ 0 h 9144"/>
                  <a:gd name="connsiteX2" fmla="*/ 1956646 w 1956646"/>
                  <a:gd name="connsiteY2" fmla="*/ 9144 h 9144"/>
                  <a:gd name="connsiteX3" fmla="*/ 0 w 1956646"/>
                  <a:gd name="connsiteY3" fmla="*/ 9144 h 9144"/>
                  <a:gd name="connsiteX4" fmla="*/ 0 w 1956646"/>
                  <a:gd name="connsiteY4" fmla="*/ 0 h 9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646" h="9144">
                    <a:moveTo>
                      <a:pt x="0" y="0"/>
                    </a:moveTo>
                    <a:lnTo>
                      <a:pt x="1956646" y="0"/>
                    </a:lnTo>
                    <a:lnTo>
                      <a:pt x="1956646" y="9144"/>
                    </a:lnTo>
                    <a:lnTo>
                      <a:pt x="0" y="9144"/>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0431358" y="3339782"/>
                <a:ext cx="1956646" cy="18288"/>
              </a:xfrm>
              <a:custGeom>
                <a:avLst/>
                <a:gdLst>
                  <a:gd name="connsiteX0" fmla="*/ 0 w 1956646"/>
                  <a:gd name="connsiteY0" fmla="*/ 0 h 9144"/>
                  <a:gd name="connsiteX1" fmla="*/ 1956646 w 1956646"/>
                  <a:gd name="connsiteY1" fmla="*/ 0 h 9144"/>
                  <a:gd name="connsiteX2" fmla="*/ 1956646 w 1956646"/>
                  <a:gd name="connsiteY2" fmla="*/ 9144 h 9144"/>
                  <a:gd name="connsiteX3" fmla="*/ 0 w 1956646"/>
                  <a:gd name="connsiteY3" fmla="*/ 9144 h 9144"/>
                  <a:gd name="connsiteX4" fmla="*/ 0 w 1956646"/>
                  <a:gd name="connsiteY4" fmla="*/ 0 h 9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646" h="9144">
                    <a:moveTo>
                      <a:pt x="0" y="0"/>
                    </a:moveTo>
                    <a:lnTo>
                      <a:pt x="1956646" y="0"/>
                    </a:lnTo>
                    <a:lnTo>
                      <a:pt x="1956646" y="9144"/>
                    </a:lnTo>
                    <a:lnTo>
                      <a:pt x="0" y="9144"/>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2969030" y="3339782"/>
                <a:ext cx="1956645" cy="18288"/>
              </a:xfrm>
              <a:custGeom>
                <a:avLst/>
                <a:gdLst>
                  <a:gd name="connsiteX0" fmla="*/ 0 w 1956645"/>
                  <a:gd name="connsiteY0" fmla="*/ 0 h 9144"/>
                  <a:gd name="connsiteX1" fmla="*/ 1956645 w 1956645"/>
                  <a:gd name="connsiteY1" fmla="*/ 0 h 9144"/>
                  <a:gd name="connsiteX2" fmla="*/ 1956645 w 1956645"/>
                  <a:gd name="connsiteY2" fmla="*/ 9144 h 9144"/>
                  <a:gd name="connsiteX3" fmla="*/ 0 w 1956645"/>
                  <a:gd name="connsiteY3" fmla="*/ 9144 h 9144"/>
                  <a:gd name="connsiteX4" fmla="*/ 0 w 1956645"/>
                  <a:gd name="connsiteY4" fmla="*/ 0 h 9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645" h="9144">
                    <a:moveTo>
                      <a:pt x="0" y="0"/>
                    </a:moveTo>
                    <a:lnTo>
                      <a:pt x="1956645" y="0"/>
                    </a:lnTo>
                    <a:lnTo>
                      <a:pt x="1956645" y="9144"/>
                    </a:lnTo>
                    <a:lnTo>
                      <a:pt x="0" y="9144"/>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15506701" y="3339782"/>
                <a:ext cx="1214119" cy="18288"/>
              </a:xfrm>
              <a:custGeom>
                <a:avLst/>
                <a:gdLst>
                  <a:gd name="connsiteX0" fmla="*/ 0 w 1214119"/>
                  <a:gd name="connsiteY0" fmla="*/ 0 h 9144"/>
                  <a:gd name="connsiteX1" fmla="*/ 1214119 w 1214119"/>
                  <a:gd name="connsiteY1" fmla="*/ 0 h 9144"/>
                  <a:gd name="connsiteX2" fmla="*/ 1214119 w 1214119"/>
                  <a:gd name="connsiteY2" fmla="*/ 9144 h 9144"/>
                  <a:gd name="connsiteX3" fmla="*/ 0 w 1214119"/>
                  <a:gd name="connsiteY3" fmla="*/ 9144 h 9144"/>
                  <a:gd name="connsiteX4" fmla="*/ 0 w 1214119"/>
                  <a:gd name="connsiteY4" fmla="*/ 0 h 9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119" h="9144">
                    <a:moveTo>
                      <a:pt x="0" y="0"/>
                    </a:moveTo>
                    <a:lnTo>
                      <a:pt x="1214119" y="0"/>
                    </a:lnTo>
                    <a:lnTo>
                      <a:pt x="1214119" y="9144"/>
                    </a:lnTo>
                    <a:lnTo>
                      <a:pt x="0" y="9144"/>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Oval 5"/>
            <p:cNvSpPr/>
            <p:nvPr/>
          </p:nvSpPr>
          <p:spPr>
            <a:xfrm>
              <a:off x="6057900" y="3257550"/>
              <a:ext cx="152400" cy="15240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6668750" y="3257550"/>
              <a:ext cx="152400" cy="15240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6419850" y="2133600"/>
            <a:ext cx="2324100" cy="400110"/>
          </a:xfrm>
          <a:prstGeom prst="rect">
            <a:avLst/>
          </a:prstGeom>
          <a:noFill/>
        </p:spPr>
        <p:txBody>
          <a:bodyPr wrap="square" rtlCol="0">
            <a:spAutoFit/>
          </a:bodyPr>
          <a:lstStyle/>
          <a:p>
            <a:pPr algn="ctr"/>
            <a:r>
              <a:rPr lang="en-US" sz="2000" dirty="0"/>
              <a:t>2008-2012</a:t>
            </a:r>
          </a:p>
        </p:txBody>
      </p:sp>
      <p:sp>
        <p:nvSpPr>
          <p:cNvPr id="14" name="TextBox 13"/>
          <p:cNvSpPr txBox="1"/>
          <p:nvPr/>
        </p:nvSpPr>
        <p:spPr>
          <a:xfrm>
            <a:off x="8991600" y="2133600"/>
            <a:ext cx="2324100" cy="400110"/>
          </a:xfrm>
          <a:prstGeom prst="rect">
            <a:avLst/>
          </a:prstGeom>
          <a:noFill/>
        </p:spPr>
        <p:txBody>
          <a:bodyPr wrap="square" rtlCol="0">
            <a:spAutoFit/>
          </a:bodyPr>
          <a:lstStyle/>
          <a:p>
            <a:pPr algn="ctr"/>
            <a:r>
              <a:rPr lang="en-US" sz="2000" dirty="0"/>
              <a:t>2011-2013</a:t>
            </a:r>
          </a:p>
        </p:txBody>
      </p:sp>
      <p:sp>
        <p:nvSpPr>
          <p:cNvPr id="15" name="TextBox 14"/>
          <p:cNvSpPr txBox="1"/>
          <p:nvPr/>
        </p:nvSpPr>
        <p:spPr>
          <a:xfrm>
            <a:off x="11525250" y="2133600"/>
            <a:ext cx="2324100" cy="400110"/>
          </a:xfrm>
          <a:prstGeom prst="rect">
            <a:avLst/>
          </a:prstGeom>
          <a:noFill/>
        </p:spPr>
        <p:txBody>
          <a:bodyPr wrap="square" rtlCol="0">
            <a:spAutoFit/>
          </a:bodyPr>
          <a:lstStyle/>
          <a:p>
            <a:pPr algn="ctr"/>
            <a:r>
              <a:rPr lang="en-US" sz="2000" dirty="0"/>
              <a:t>2013</a:t>
            </a:r>
          </a:p>
        </p:txBody>
      </p:sp>
      <p:sp>
        <p:nvSpPr>
          <p:cNvPr id="16" name="TextBox 15"/>
          <p:cNvSpPr txBox="1"/>
          <p:nvPr/>
        </p:nvSpPr>
        <p:spPr>
          <a:xfrm>
            <a:off x="14039850" y="2133600"/>
            <a:ext cx="2324100" cy="400110"/>
          </a:xfrm>
          <a:prstGeom prst="rect">
            <a:avLst/>
          </a:prstGeom>
          <a:noFill/>
        </p:spPr>
        <p:txBody>
          <a:bodyPr wrap="square" rtlCol="0">
            <a:spAutoFit/>
          </a:bodyPr>
          <a:lstStyle/>
          <a:p>
            <a:pPr algn="ctr"/>
            <a:r>
              <a:rPr lang="en-US" sz="2000" dirty="0"/>
              <a:t>2014-Present</a:t>
            </a:r>
          </a:p>
        </p:txBody>
      </p:sp>
      <p:sp>
        <p:nvSpPr>
          <p:cNvPr id="17" name="TextBox 16"/>
          <p:cNvSpPr txBox="1"/>
          <p:nvPr/>
        </p:nvSpPr>
        <p:spPr>
          <a:xfrm>
            <a:off x="6534150" y="3333690"/>
            <a:ext cx="2095500" cy="707886"/>
          </a:xfrm>
          <a:prstGeom prst="rect">
            <a:avLst/>
          </a:prstGeom>
          <a:noFill/>
        </p:spPr>
        <p:txBody>
          <a:bodyPr wrap="square" rtlCol="0">
            <a:spAutoFit/>
          </a:bodyPr>
          <a:lstStyle/>
          <a:p>
            <a:pPr algn="ctr"/>
            <a:r>
              <a:rPr lang="en-US" sz="2000" b="1" dirty="0"/>
              <a:t>University</a:t>
            </a:r>
          </a:p>
          <a:p>
            <a:pPr algn="ctr"/>
            <a:r>
              <a:rPr lang="en-US" sz="2000" dirty="0"/>
              <a:t>Degree</a:t>
            </a:r>
          </a:p>
        </p:txBody>
      </p:sp>
      <p:sp>
        <p:nvSpPr>
          <p:cNvPr id="18" name="TextBox 17"/>
          <p:cNvSpPr txBox="1"/>
          <p:nvPr/>
        </p:nvSpPr>
        <p:spPr>
          <a:xfrm>
            <a:off x="9105900" y="3371790"/>
            <a:ext cx="2095500" cy="707886"/>
          </a:xfrm>
          <a:prstGeom prst="rect">
            <a:avLst/>
          </a:prstGeom>
          <a:noFill/>
        </p:spPr>
        <p:txBody>
          <a:bodyPr wrap="square" rtlCol="0">
            <a:spAutoFit/>
          </a:bodyPr>
          <a:lstStyle/>
          <a:p>
            <a:pPr algn="ctr"/>
            <a:r>
              <a:rPr lang="en-US" sz="2000" b="1" dirty="0"/>
              <a:t>Company Name</a:t>
            </a:r>
          </a:p>
          <a:p>
            <a:pPr algn="ctr"/>
            <a:r>
              <a:rPr lang="en-US" sz="2000" dirty="0"/>
              <a:t>Job Title</a:t>
            </a:r>
          </a:p>
        </p:txBody>
      </p:sp>
      <p:sp>
        <p:nvSpPr>
          <p:cNvPr id="19" name="TextBox 18"/>
          <p:cNvSpPr txBox="1"/>
          <p:nvPr/>
        </p:nvSpPr>
        <p:spPr>
          <a:xfrm>
            <a:off x="11639550" y="3409890"/>
            <a:ext cx="2095500" cy="400110"/>
          </a:xfrm>
          <a:prstGeom prst="rect">
            <a:avLst/>
          </a:prstGeom>
          <a:noFill/>
        </p:spPr>
        <p:txBody>
          <a:bodyPr wrap="square" rtlCol="0">
            <a:spAutoFit/>
          </a:bodyPr>
          <a:lstStyle/>
          <a:p>
            <a:pPr algn="ctr"/>
            <a:r>
              <a:rPr lang="en-US" sz="2000" b="1" dirty="0"/>
              <a:t>Award</a:t>
            </a:r>
          </a:p>
        </p:txBody>
      </p:sp>
      <p:sp>
        <p:nvSpPr>
          <p:cNvPr id="20" name="TextBox 19"/>
          <p:cNvSpPr txBox="1"/>
          <p:nvPr/>
        </p:nvSpPr>
        <p:spPr>
          <a:xfrm>
            <a:off x="14154150" y="3447990"/>
            <a:ext cx="2095500" cy="707886"/>
          </a:xfrm>
          <a:prstGeom prst="rect">
            <a:avLst/>
          </a:prstGeom>
          <a:noFill/>
        </p:spPr>
        <p:txBody>
          <a:bodyPr wrap="square" rtlCol="0">
            <a:spAutoFit/>
          </a:bodyPr>
          <a:lstStyle/>
          <a:p>
            <a:pPr algn="ctr"/>
            <a:r>
              <a:rPr lang="en-US" sz="2000" b="1" dirty="0"/>
              <a:t>Company Name</a:t>
            </a:r>
          </a:p>
          <a:p>
            <a:pPr algn="ctr"/>
            <a:r>
              <a:rPr lang="en-US" sz="2000" dirty="0"/>
              <a:t>Job Title</a:t>
            </a:r>
          </a:p>
        </p:txBody>
      </p:sp>
      <p:sp>
        <p:nvSpPr>
          <p:cNvPr id="21" name="TextBox 20"/>
          <p:cNvSpPr txBox="1"/>
          <p:nvPr/>
        </p:nvSpPr>
        <p:spPr>
          <a:xfrm>
            <a:off x="6032500" y="4705350"/>
            <a:ext cx="4324351" cy="507831"/>
          </a:xfrm>
          <a:prstGeom prst="rect">
            <a:avLst/>
          </a:prstGeom>
          <a:noFill/>
        </p:spPr>
        <p:txBody>
          <a:bodyPr wrap="square" rtlCol="0">
            <a:spAutoFit/>
          </a:bodyPr>
          <a:lstStyle/>
          <a:p>
            <a:r>
              <a:rPr lang="en-US" dirty="0"/>
              <a:t>LOREM IPSUM DOLOR</a:t>
            </a:r>
          </a:p>
        </p:txBody>
      </p:sp>
      <p:sp>
        <p:nvSpPr>
          <p:cNvPr id="22" name="TextBox 21"/>
          <p:cNvSpPr txBox="1"/>
          <p:nvPr/>
        </p:nvSpPr>
        <p:spPr>
          <a:xfrm>
            <a:off x="6032500" y="5251281"/>
            <a:ext cx="3391902" cy="3170099"/>
          </a:xfrm>
          <a:prstGeom prst="rect">
            <a:avLst/>
          </a:prstGeom>
          <a:noFill/>
        </p:spPr>
        <p:txBody>
          <a:bodyPr wrap="square" rtlCol="0">
            <a:spAutoFit/>
          </a:bodyPr>
          <a:lstStyle/>
          <a:p>
            <a:r>
              <a:rPr lang="en-US" sz="2000" dirty="0"/>
              <a:t>PowerPoint's market share was very small at first, prior to introducing a version for Microsoft Windows, but grew rapidly with the growth of Windows and of Office. Since the late 1990s, PowerPoint's worldwide market share of presentation software has been estimated at 95 percent.</a:t>
            </a:r>
          </a:p>
        </p:txBody>
      </p:sp>
      <p:graphicFrame>
        <p:nvGraphicFramePr>
          <p:cNvPr id="23" name="Chart 22"/>
          <p:cNvGraphicFramePr/>
          <p:nvPr>
            <p:extLst>
              <p:ext uri="{D42A27DB-BD31-4B8C-83A1-F6EECF244321}">
                <p14:modId xmlns:p14="http://schemas.microsoft.com/office/powerpoint/2010/main" val="2223478457"/>
              </p:ext>
            </p:extLst>
          </p:nvPr>
        </p:nvGraphicFramePr>
        <p:xfrm>
          <a:off x="10480675" y="5656410"/>
          <a:ext cx="5991225" cy="3341879"/>
        </p:xfrm>
        <a:graphic>
          <a:graphicData uri="http://schemas.openxmlformats.org/drawingml/2006/chart">
            <c:chart xmlns:c="http://schemas.openxmlformats.org/drawingml/2006/chart" xmlns:r="http://schemas.openxmlformats.org/officeDocument/2006/relationships" r:id="rId2"/>
          </a:graphicData>
        </a:graphic>
      </p:graphicFrame>
      <p:sp>
        <p:nvSpPr>
          <p:cNvPr id="24" name="Rectangle 23"/>
          <p:cNvSpPr/>
          <p:nvPr/>
        </p:nvSpPr>
        <p:spPr>
          <a:xfrm>
            <a:off x="1257303" y="7747337"/>
            <a:ext cx="3790947" cy="9645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524001" y="7794307"/>
            <a:ext cx="3276601" cy="507831"/>
          </a:xfrm>
          <a:prstGeom prst="rect">
            <a:avLst/>
          </a:prstGeom>
          <a:noFill/>
        </p:spPr>
        <p:txBody>
          <a:bodyPr wrap="square" rtlCol="0">
            <a:spAutoFit/>
          </a:bodyPr>
          <a:lstStyle/>
          <a:p>
            <a:pPr algn="ctr"/>
            <a:r>
              <a:rPr lang="da-DK" b="1" dirty="0">
                <a:solidFill>
                  <a:schemeClr val="bg1"/>
                </a:solidFill>
              </a:rPr>
              <a:t>JANE DOE</a:t>
            </a:r>
            <a:endParaRPr lang="en-US" b="1" dirty="0">
              <a:solidFill>
                <a:schemeClr val="bg1"/>
              </a:solidFill>
            </a:endParaRPr>
          </a:p>
        </p:txBody>
      </p:sp>
      <p:sp>
        <p:nvSpPr>
          <p:cNvPr id="26" name="TextBox 25"/>
          <p:cNvSpPr txBox="1"/>
          <p:nvPr/>
        </p:nvSpPr>
        <p:spPr>
          <a:xfrm>
            <a:off x="1257303" y="8212099"/>
            <a:ext cx="3810000" cy="400110"/>
          </a:xfrm>
          <a:prstGeom prst="rect">
            <a:avLst/>
          </a:prstGeom>
          <a:noFill/>
        </p:spPr>
        <p:txBody>
          <a:bodyPr wrap="square" rtlCol="0">
            <a:spAutoFit/>
          </a:bodyPr>
          <a:lstStyle/>
          <a:p>
            <a:pPr algn="ctr"/>
            <a:r>
              <a:rPr lang="en-US" sz="2000" dirty="0">
                <a:solidFill>
                  <a:schemeClr val="bg1"/>
                </a:solidFill>
              </a:rPr>
              <a:t>Project Manager</a:t>
            </a:r>
          </a:p>
        </p:txBody>
      </p:sp>
      <p:sp>
        <p:nvSpPr>
          <p:cNvPr id="27" name="TextBox 26"/>
          <p:cNvSpPr txBox="1"/>
          <p:nvPr/>
        </p:nvSpPr>
        <p:spPr>
          <a:xfrm>
            <a:off x="10699749" y="4705350"/>
            <a:ext cx="3733801" cy="507831"/>
          </a:xfrm>
          <a:prstGeom prst="rect">
            <a:avLst/>
          </a:prstGeom>
          <a:noFill/>
        </p:spPr>
        <p:txBody>
          <a:bodyPr wrap="square" rtlCol="0">
            <a:spAutoFit/>
          </a:bodyPr>
          <a:lstStyle/>
          <a:p>
            <a:r>
              <a:rPr lang="en-US" dirty="0"/>
              <a:t>SKILLS AND EXPERIENCE:</a:t>
            </a:r>
          </a:p>
        </p:txBody>
      </p:sp>
      <p:cxnSp>
        <p:nvCxnSpPr>
          <p:cNvPr id="28" name="Straight Connector 27"/>
          <p:cNvCxnSpPr/>
          <p:nvPr/>
        </p:nvCxnSpPr>
        <p:spPr>
          <a:xfrm>
            <a:off x="10223500" y="4800600"/>
            <a:ext cx="0" cy="430530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9" name="Freeform 28"/>
          <p:cNvSpPr/>
          <p:nvPr/>
        </p:nvSpPr>
        <p:spPr>
          <a:xfrm rot="16200000">
            <a:off x="16586201" y="5753167"/>
            <a:ext cx="495299" cy="858252"/>
          </a:xfrm>
          <a:custGeom>
            <a:avLst/>
            <a:gdLst>
              <a:gd name="connsiteX0" fmla="*/ 495299 w 495299"/>
              <a:gd name="connsiteY0" fmla="*/ 115302 h 858252"/>
              <a:gd name="connsiteX1" fmla="*/ 495299 w 495299"/>
              <a:gd name="connsiteY1" fmla="*/ 858252 h 858252"/>
              <a:gd name="connsiteX2" fmla="*/ 0 w 495299"/>
              <a:gd name="connsiteY2" fmla="*/ 858252 h 858252"/>
              <a:gd name="connsiteX3" fmla="*/ 0 w 495299"/>
              <a:gd name="connsiteY3" fmla="*/ 115302 h 858252"/>
              <a:gd name="connsiteX4" fmla="*/ 142215 w 495299"/>
              <a:gd name="connsiteY4" fmla="*/ 115302 h 858252"/>
              <a:gd name="connsiteX5" fmla="*/ 247650 w 495299"/>
              <a:gd name="connsiteY5" fmla="*/ 0 h 858252"/>
              <a:gd name="connsiteX6" fmla="*/ 353086 w 495299"/>
              <a:gd name="connsiteY6" fmla="*/ 115302 h 85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299" h="858252">
                <a:moveTo>
                  <a:pt x="495299" y="115302"/>
                </a:moveTo>
                <a:lnTo>
                  <a:pt x="495299" y="858252"/>
                </a:lnTo>
                <a:lnTo>
                  <a:pt x="0" y="858252"/>
                </a:lnTo>
                <a:lnTo>
                  <a:pt x="0" y="115302"/>
                </a:lnTo>
                <a:lnTo>
                  <a:pt x="142215" y="115302"/>
                </a:lnTo>
                <a:lnTo>
                  <a:pt x="247650" y="0"/>
                </a:lnTo>
                <a:lnTo>
                  <a:pt x="353086" y="11530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16579181" y="5985595"/>
            <a:ext cx="644692" cy="400110"/>
          </a:xfrm>
          <a:prstGeom prst="rect">
            <a:avLst/>
          </a:prstGeom>
          <a:noFill/>
        </p:spPr>
        <p:txBody>
          <a:bodyPr wrap="square" rtlCol="0">
            <a:spAutoFit/>
          </a:bodyPr>
          <a:lstStyle/>
          <a:p>
            <a:r>
              <a:rPr lang="en-US" sz="2000" dirty="0">
                <a:solidFill>
                  <a:schemeClr val="bg1"/>
                </a:solidFill>
              </a:rPr>
              <a:t>60%</a:t>
            </a:r>
          </a:p>
        </p:txBody>
      </p:sp>
      <p:sp>
        <p:nvSpPr>
          <p:cNvPr id="31" name="Freeform 30"/>
          <p:cNvSpPr/>
          <p:nvPr/>
        </p:nvSpPr>
        <p:spPr>
          <a:xfrm rot="16200000">
            <a:off x="16594222" y="6519177"/>
            <a:ext cx="495299" cy="858252"/>
          </a:xfrm>
          <a:custGeom>
            <a:avLst/>
            <a:gdLst>
              <a:gd name="connsiteX0" fmla="*/ 495299 w 495299"/>
              <a:gd name="connsiteY0" fmla="*/ 115302 h 858252"/>
              <a:gd name="connsiteX1" fmla="*/ 495299 w 495299"/>
              <a:gd name="connsiteY1" fmla="*/ 858252 h 858252"/>
              <a:gd name="connsiteX2" fmla="*/ 0 w 495299"/>
              <a:gd name="connsiteY2" fmla="*/ 858252 h 858252"/>
              <a:gd name="connsiteX3" fmla="*/ 0 w 495299"/>
              <a:gd name="connsiteY3" fmla="*/ 115302 h 858252"/>
              <a:gd name="connsiteX4" fmla="*/ 142215 w 495299"/>
              <a:gd name="connsiteY4" fmla="*/ 115302 h 858252"/>
              <a:gd name="connsiteX5" fmla="*/ 247650 w 495299"/>
              <a:gd name="connsiteY5" fmla="*/ 0 h 858252"/>
              <a:gd name="connsiteX6" fmla="*/ 353086 w 495299"/>
              <a:gd name="connsiteY6" fmla="*/ 115302 h 85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299" h="858252">
                <a:moveTo>
                  <a:pt x="495299" y="115302"/>
                </a:moveTo>
                <a:lnTo>
                  <a:pt x="495299" y="858252"/>
                </a:lnTo>
                <a:lnTo>
                  <a:pt x="0" y="858252"/>
                </a:lnTo>
                <a:lnTo>
                  <a:pt x="0" y="115302"/>
                </a:lnTo>
                <a:lnTo>
                  <a:pt x="142215" y="115302"/>
                </a:lnTo>
                <a:lnTo>
                  <a:pt x="247650" y="0"/>
                </a:lnTo>
                <a:lnTo>
                  <a:pt x="353086" y="11530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p:cNvSpPr txBox="1"/>
          <p:nvPr/>
        </p:nvSpPr>
        <p:spPr>
          <a:xfrm>
            <a:off x="16587202" y="6751605"/>
            <a:ext cx="644692" cy="400110"/>
          </a:xfrm>
          <a:prstGeom prst="rect">
            <a:avLst/>
          </a:prstGeom>
          <a:noFill/>
        </p:spPr>
        <p:txBody>
          <a:bodyPr wrap="square" rtlCol="0">
            <a:spAutoFit/>
          </a:bodyPr>
          <a:lstStyle/>
          <a:p>
            <a:r>
              <a:rPr lang="en-US" sz="2000" dirty="0">
                <a:solidFill>
                  <a:schemeClr val="bg1"/>
                </a:solidFill>
              </a:rPr>
              <a:t>70%</a:t>
            </a:r>
          </a:p>
        </p:txBody>
      </p:sp>
      <p:sp>
        <p:nvSpPr>
          <p:cNvPr id="33" name="Freeform 32"/>
          <p:cNvSpPr/>
          <p:nvPr/>
        </p:nvSpPr>
        <p:spPr>
          <a:xfrm rot="16200000">
            <a:off x="16590211" y="7285187"/>
            <a:ext cx="495299" cy="858252"/>
          </a:xfrm>
          <a:custGeom>
            <a:avLst/>
            <a:gdLst>
              <a:gd name="connsiteX0" fmla="*/ 495299 w 495299"/>
              <a:gd name="connsiteY0" fmla="*/ 115302 h 858252"/>
              <a:gd name="connsiteX1" fmla="*/ 495299 w 495299"/>
              <a:gd name="connsiteY1" fmla="*/ 858252 h 858252"/>
              <a:gd name="connsiteX2" fmla="*/ 0 w 495299"/>
              <a:gd name="connsiteY2" fmla="*/ 858252 h 858252"/>
              <a:gd name="connsiteX3" fmla="*/ 0 w 495299"/>
              <a:gd name="connsiteY3" fmla="*/ 115302 h 858252"/>
              <a:gd name="connsiteX4" fmla="*/ 142215 w 495299"/>
              <a:gd name="connsiteY4" fmla="*/ 115302 h 858252"/>
              <a:gd name="connsiteX5" fmla="*/ 247650 w 495299"/>
              <a:gd name="connsiteY5" fmla="*/ 0 h 858252"/>
              <a:gd name="connsiteX6" fmla="*/ 353086 w 495299"/>
              <a:gd name="connsiteY6" fmla="*/ 115302 h 85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299" h="858252">
                <a:moveTo>
                  <a:pt x="495299" y="115302"/>
                </a:moveTo>
                <a:lnTo>
                  <a:pt x="495299" y="858252"/>
                </a:lnTo>
                <a:lnTo>
                  <a:pt x="0" y="858252"/>
                </a:lnTo>
                <a:lnTo>
                  <a:pt x="0" y="115302"/>
                </a:lnTo>
                <a:lnTo>
                  <a:pt x="142215" y="115302"/>
                </a:lnTo>
                <a:lnTo>
                  <a:pt x="247650" y="0"/>
                </a:lnTo>
                <a:lnTo>
                  <a:pt x="353086" y="11530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16583191" y="7517615"/>
            <a:ext cx="644692" cy="400110"/>
          </a:xfrm>
          <a:prstGeom prst="rect">
            <a:avLst/>
          </a:prstGeom>
          <a:noFill/>
        </p:spPr>
        <p:txBody>
          <a:bodyPr wrap="square" rtlCol="0">
            <a:spAutoFit/>
          </a:bodyPr>
          <a:lstStyle/>
          <a:p>
            <a:r>
              <a:rPr lang="en-US" sz="2000" dirty="0">
                <a:solidFill>
                  <a:schemeClr val="bg1"/>
                </a:solidFill>
              </a:rPr>
              <a:t>65%</a:t>
            </a:r>
          </a:p>
        </p:txBody>
      </p:sp>
      <p:sp>
        <p:nvSpPr>
          <p:cNvPr id="35" name="Freeform 34"/>
          <p:cNvSpPr/>
          <p:nvPr/>
        </p:nvSpPr>
        <p:spPr>
          <a:xfrm rot="16200000">
            <a:off x="16586200" y="8039166"/>
            <a:ext cx="495299" cy="858252"/>
          </a:xfrm>
          <a:custGeom>
            <a:avLst/>
            <a:gdLst>
              <a:gd name="connsiteX0" fmla="*/ 495299 w 495299"/>
              <a:gd name="connsiteY0" fmla="*/ 115302 h 858252"/>
              <a:gd name="connsiteX1" fmla="*/ 495299 w 495299"/>
              <a:gd name="connsiteY1" fmla="*/ 858252 h 858252"/>
              <a:gd name="connsiteX2" fmla="*/ 0 w 495299"/>
              <a:gd name="connsiteY2" fmla="*/ 858252 h 858252"/>
              <a:gd name="connsiteX3" fmla="*/ 0 w 495299"/>
              <a:gd name="connsiteY3" fmla="*/ 115302 h 858252"/>
              <a:gd name="connsiteX4" fmla="*/ 142215 w 495299"/>
              <a:gd name="connsiteY4" fmla="*/ 115302 h 858252"/>
              <a:gd name="connsiteX5" fmla="*/ 247650 w 495299"/>
              <a:gd name="connsiteY5" fmla="*/ 0 h 858252"/>
              <a:gd name="connsiteX6" fmla="*/ 353086 w 495299"/>
              <a:gd name="connsiteY6" fmla="*/ 115302 h 85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299" h="858252">
                <a:moveTo>
                  <a:pt x="495299" y="115302"/>
                </a:moveTo>
                <a:lnTo>
                  <a:pt x="495299" y="858252"/>
                </a:lnTo>
                <a:lnTo>
                  <a:pt x="0" y="858252"/>
                </a:lnTo>
                <a:lnTo>
                  <a:pt x="0" y="115302"/>
                </a:lnTo>
                <a:lnTo>
                  <a:pt x="142215" y="115302"/>
                </a:lnTo>
                <a:lnTo>
                  <a:pt x="247650" y="0"/>
                </a:lnTo>
                <a:lnTo>
                  <a:pt x="353086" y="11530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16579180" y="8271594"/>
            <a:ext cx="644692" cy="400110"/>
          </a:xfrm>
          <a:prstGeom prst="rect">
            <a:avLst/>
          </a:prstGeom>
          <a:noFill/>
        </p:spPr>
        <p:txBody>
          <a:bodyPr wrap="square" rtlCol="0">
            <a:spAutoFit/>
          </a:bodyPr>
          <a:lstStyle/>
          <a:p>
            <a:r>
              <a:rPr lang="en-US" sz="2000" dirty="0">
                <a:solidFill>
                  <a:schemeClr val="bg1"/>
                </a:solidFill>
              </a:rPr>
              <a:t>80%</a:t>
            </a:r>
          </a:p>
        </p:txBody>
      </p:sp>
      <p:sp>
        <p:nvSpPr>
          <p:cNvPr id="37" name="TextBox 36"/>
          <p:cNvSpPr txBox="1"/>
          <p:nvPr/>
        </p:nvSpPr>
        <p:spPr>
          <a:xfrm>
            <a:off x="10551160" y="5599261"/>
            <a:ext cx="2176780" cy="400110"/>
          </a:xfrm>
          <a:prstGeom prst="rect">
            <a:avLst/>
          </a:prstGeom>
          <a:noFill/>
        </p:spPr>
        <p:txBody>
          <a:bodyPr wrap="square" rtlCol="0">
            <a:spAutoFit/>
          </a:bodyPr>
          <a:lstStyle/>
          <a:p>
            <a:r>
              <a:rPr lang="en-US" sz="2000" dirty="0"/>
              <a:t>HTML5</a:t>
            </a:r>
          </a:p>
        </p:txBody>
      </p:sp>
      <p:sp>
        <p:nvSpPr>
          <p:cNvPr id="38" name="TextBox 37"/>
          <p:cNvSpPr txBox="1"/>
          <p:nvPr/>
        </p:nvSpPr>
        <p:spPr>
          <a:xfrm>
            <a:off x="10551160" y="6356091"/>
            <a:ext cx="2176780" cy="400110"/>
          </a:xfrm>
          <a:prstGeom prst="rect">
            <a:avLst/>
          </a:prstGeom>
          <a:noFill/>
        </p:spPr>
        <p:txBody>
          <a:bodyPr wrap="square" rtlCol="0">
            <a:spAutoFit/>
          </a:bodyPr>
          <a:lstStyle/>
          <a:p>
            <a:r>
              <a:rPr lang="en-US" sz="2000" dirty="0"/>
              <a:t>Photoshop</a:t>
            </a:r>
          </a:p>
        </p:txBody>
      </p:sp>
      <p:sp>
        <p:nvSpPr>
          <p:cNvPr id="39" name="TextBox 38"/>
          <p:cNvSpPr txBox="1"/>
          <p:nvPr/>
        </p:nvSpPr>
        <p:spPr>
          <a:xfrm>
            <a:off x="10551160" y="7135749"/>
            <a:ext cx="2176780" cy="400110"/>
          </a:xfrm>
          <a:prstGeom prst="rect">
            <a:avLst/>
          </a:prstGeom>
          <a:noFill/>
        </p:spPr>
        <p:txBody>
          <a:bodyPr wrap="square" rtlCol="0">
            <a:spAutoFit/>
          </a:bodyPr>
          <a:lstStyle/>
          <a:p>
            <a:r>
              <a:rPr lang="en-US" sz="2000" dirty="0"/>
              <a:t>Illustrator</a:t>
            </a:r>
          </a:p>
        </p:txBody>
      </p:sp>
      <p:sp>
        <p:nvSpPr>
          <p:cNvPr id="40" name="TextBox 39"/>
          <p:cNvSpPr txBox="1"/>
          <p:nvPr/>
        </p:nvSpPr>
        <p:spPr>
          <a:xfrm>
            <a:off x="10551160" y="7913141"/>
            <a:ext cx="2176780" cy="400110"/>
          </a:xfrm>
          <a:prstGeom prst="rect">
            <a:avLst/>
          </a:prstGeom>
          <a:noFill/>
        </p:spPr>
        <p:txBody>
          <a:bodyPr wrap="square" rtlCol="0">
            <a:spAutoFit/>
          </a:bodyPr>
          <a:lstStyle/>
          <a:p>
            <a:r>
              <a:rPr lang="en-US" sz="2000" dirty="0"/>
              <a:t>InDesign</a:t>
            </a:r>
          </a:p>
        </p:txBody>
      </p:sp>
      <p:grpSp>
        <p:nvGrpSpPr>
          <p:cNvPr id="41" name="Group 40"/>
          <p:cNvGrpSpPr/>
          <p:nvPr/>
        </p:nvGrpSpPr>
        <p:grpSpPr>
          <a:xfrm>
            <a:off x="9956023" y="2751065"/>
            <a:ext cx="377825" cy="324385"/>
            <a:chOff x="6810375" y="2373313"/>
            <a:chExt cx="1762125" cy="1512888"/>
          </a:xfrm>
          <a:solidFill>
            <a:schemeClr val="accent2"/>
          </a:solidFill>
        </p:grpSpPr>
        <p:sp>
          <p:nvSpPr>
            <p:cNvPr id="42" name="Freeform 15"/>
            <p:cNvSpPr>
              <a:spLocks noEditPoints="1"/>
            </p:cNvSpPr>
            <p:nvPr/>
          </p:nvSpPr>
          <p:spPr bwMode="auto">
            <a:xfrm>
              <a:off x="6810375" y="3257551"/>
              <a:ext cx="1762125" cy="628650"/>
            </a:xfrm>
            <a:custGeom>
              <a:avLst/>
              <a:gdLst>
                <a:gd name="T0" fmla="*/ 292 w 467"/>
                <a:gd name="T1" fmla="*/ 41 h 166"/>
                <a:gd name="T2" fmla="*/ 287 w 467"/>
                <a:gd name="T3" fmla="*/ 53 h 166"/>
                <a:gd name="T4" fmla="*/ 275 w 467"/>
                <a:gd name="T5" fmla="*/ 58 h 166"/>
                <a:gd name="T6" fmla="*/ 192 w 467"/>
                <a:gd name="T7" fmla="*/ 58 h 166"/>
                <a:gd name="T8" fmla="*/ 180 w 467"/>
                <a:gd name="T9" fmla="*/ 53 h 166"/>
                <a:gd name="T10" fmla="*/ 175 w 467"/>
                <a:gd name="T11" fmla="*/ 41 h 166"/>
                <a:gd name="T12" fmla="*/ 175 w 467"/>
                <a:gd name="T13" fmla="*/ 0 h 166"/>
                <a:gd name="T14" fmla="*/ 0 w 467"/>
                <a:gd name="T15" fmla="*/ 0 h 166"/>
                <a:gd name="T16" fmla="*/ 0 w 467"/>
                <a:gd name="T17" fmla="*/ 125 h 166"/>
                <a:gd name="T18" fmla="*/ 12 w 467"/>
                <a:gd name="T19" fmla="*/ 154 h 166"/>
                <a:gd name="T20" fmla="*/ 42 w 467"/>
                <a:gd name="T21" fmla="*/ 166 h 166"/>
                <a:gd name="T22" fmla="*/ 425 w 467"/>
                <a:gd name="T23" fmla="*/ 166 h 166"/>
                <a:gd name="T24" fmla="*/ 455 w 467"/>
                <a:gd name="T25" fmla="*/ 154 h 166"/>
                <a:gd name="T26" fmla="*/ 467 w 467"/>
                <a:gd name="T27" fmla="*/ 125 h 166"/>
                <a:gd name="T28" fmla="*/ 467 w 467"/>
                <a:gd name="T29" fmla="*/ 0 h 166"/>
                <a:gd name="T30" fmla="*/ 292 w 467"/>
                <a:gd name="T31" fmla="*/ 0 h 166"/>
                <a:gd name="T32" fmla="*/ 292 w 467"/>
                <a:gd name="T33" fmla="*/ 41 h 166"/>
                <a:gd name="T34" fmla="*/ 292 w 467"/>
                <a:gd name="T35" fmla="*/ 41 h 166"/>
                <a:gd name="T36" fmla="*/ 292 w 467"/>
                <a:gd name="T37" fmla="*/ 4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7" h="166">
                  <a:moveTo>
                    <a:pt x="292" y="41"/>
                  </a:moveTo>
                  <a:cubicBezTo>
                    <a:pt x="292" y="46"/>
                    <a:pt x="290" y="50"/>
                    <a:pt x="287" y="53"/>
                  </a:cubicBezTo>
                  <a:cubicBezTo>
                    <a:pt x="284" y="56"/>
                    <a:pt x="280" y="58"/>
                    <a:pt x="275" y="58"/>
                  </a:cubicBezTo>
                  <a:cubicBezTo>
                    <a:pt x="192" y="58"/>
                    <a:pt x="192" y="58"/>
                    <a:pt x="192" y="58"/>
                  </a:cubicBezTo>
                  <a:cubicBezTo>
                    <a:pt x="187" y="58"/>
                    <a:pt x="183" y="56"/>
                    <a:pt x="180" y="53"/>
                  </a:cubicBezTo>
                  <a:cubicBezTo>
                    <a:pt x="177" y="50"/>
                    <a:pt x="175" y="46"/>
                    <a:pt x="175" y="41"/>
                  </a:cubicBezTo>
                  <a:cubicBezTo>
                    <a:pt x="175" y="0"/>
                    <a:pt x="175" y="0"/>
                    <a:pt x="175" y="0"/>
                  </a:cubicBezTo>
                  <a:cubicBezTo>
                    <a:pt x="0" y="0"/>
                    <a:pt x="0" y="0"/>
                    <a:pt x="0" y="0"/>
                  </a:cubicBezTo>
                  <a:cubicBezTo>
                    <a:pt x="0" y="125"/>
                    <a:pt x="0" y="125"/>
                    <a:pt x="0" y="125"/>
                  </a:cubicBezTo>
                  <a:cubicBezTo>
                    <a:pt x="0" y="136"/>
                    <a:pt x="4" y="146"/>
                    <a:pt x="12" y="154"/>
                  </a:cubicBezTo>
                  <a:cubicBezTo>
                    <a:pt x="20" y="162"/>
                    <a:pt x="30" y="166"/>
                    <a:pt x="42" y="166"/>
                  </a:cubicBezTo>
                  <a:cubicBezTo>
                    <a:pt x="425" y="166"/>
                    <a:pt x="425" y="166"/>
                    <a:pt x="425" y="166"/>
                  </a:cubicBezTo>
                  <a:cubicBezTo>
                    <a:pt x="437" y="166"/>
                    <a:pt x="447" y="162"/>
                    <a:pt x="455" y="154"/>
                  </a:cubicBezTo>
                  <a:cubicBezTo>
                    <a:pt x="463" y="146"/>
                    <a:pt x="467" y="136"/>
                    <a:pt x="467" y="125"/>
                  </a:cubicBezTo>
                  <a:cubicBezTo>
                    <a:pt x="467" y="0"/>
                    <a:pt x="467" y="0"/>
                    <a:pt x="467" y="0"/>
                  </a:cubicBezTo>
                  <a:cubicBezTo>
                    <a:pt x="292" y="0"/>
                    <a:pt x="292" y="0"/>
                    <a:pt x="292" y="0"/>
                  </a:cubicBezTo>
                  <a:lnTo>
                    <a:pt x="292" y="41"/>
                  </a:lnTo>
                  <a:close/>
                  <a:moveTo>
                    <a:pt x="292" y="41"/>
                  </a:moveTo>
                  <a:cubicBezTo>
                    <a:pt x="292" y="41"/>
                    <a:pt x="292" y="41"/>
                    <a:pt x="292" y="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6"/>
            <p:cNvSpPr>
              <a:spLocks noChangeArrowheads="1"/>
            </p:cNvSpPr>
            <p:nvPr/>
          </p:nvSpPr>
          <p:spPr bwMode="auto">
            <a:xfrm>
              <a:off x="7564438" y="3257551"/>
              <a:ext cx="2540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p:cNvSpPr>
              <a:spLocks noEditPoints="1"/>
            </p:cNvSpPr>
            <p:nvPr/>
          </p:nvSpPr>
          <p:spPr bwMode="auto">
            <a:xfrm>
              <a:off x="6810375" y="2373313"/>
              <a:ext cx="1762125" cy="790575"/>
            </a:xfrm>
            <a:custGeom>
              <a:avLst/>
              <a:gdLst>
                <a:gd name="T0" fmla="*/ 455 w 467"/>
                <a:gd name="T1" fmla="*/ 79 h 209"/>
                <a:gd name="T2" fmla="*/ 425 w 467"/>
                <a:gd name="T3" fmla="*/ 67 h 209"/>
                <a:gd name="T4" fmla="*/ 334 w 467"/>
                <a:gd name="T5" fmla="*/ 67 h 209"/>
                <a:gd name="T6" fmla="*/ 334 w 467"/>
                <a:gd name="T7" fmla="*/ 25 h 209"/>
                <a:gd name="T8" fmla="*/ 326 w 467"/>
                <a:gd name="T9" fmla="*/ 7 h 209"/>
                <a:gd name="T10" fmla="*/ 309 w 467"/>
                <a:gd name="T11" fmla="*/ 0 h 209"/>
                <a:gd name="T12" fmla="*/ 159 w 467"/>
                <a:gd name="T13" fmla="*/ 0 h 209"/>
                <a:gd name="T14" fmla="*/ 141 w 467"/>
                <a:gd name="T15" fmla="*/ 7 h 209"/>
                <a:gd name="T16" fmla="*/ 133 w 467"/>
                <a:gd name="T17" fmla="*/ 25 h 209"/>
                <a:gd name="T18" fmla="*/ 133 w 467"/>
                <a:gd name="T19" fmla="*/ 67 h 209"/>
                <a:gd name="T20" fmla="*/ 42 w 467"/>
                <a:gd name="T21" fmla="*/ 67 h 209"/>
                <a:gd name="T22" fmla="*/ 12 w 467"/>
                <a:gd name="T23" fmla="*/ 79 h 209"/>
                <a:gd name="T24" fmla="*/ 0 w 467"/>
                <a:gd name="T25" fmla="*/ 108 h 209"/>
                <a:gd name="T26" fmla="*/ 0 w 467"/>
                <a:gd name="T27" fmla="*/ 209 h 209"/>
                <a:gd name="T28" fmla="*/ 467 w 467"/>
                <a:gd name="T29" fmla="*/ 209 h 209"/>
                <a:gd name="T30" fmla="*/ 467 w 467"/>
                <a:gd name="T31" fmla="*/ 108 h 209"/>
                <a:gd name="T32" fmla="*/ 455 w 467"/>
                <a:gd name="T33" fmla="*/ 79 h 209"/>
                <a:gd name="T34" fmla="*/ 300 w 467"/>
                <a:gd name="T35" fmla="*/ 67 h 209"/>
                <a:gd name="T36" fmla="*/ 167 w 467"/>
                <a:gd name="T37" fmla="*/ 67 h 209"/>
                <a:gd name="T38" fmla="*/ 167 w 467"/>
                <a:gd name="T39" fmla="*/ 33 h 209"/>
                <a:gd name="T40" fmla="*/ 300 w 467"/>
                <a:gd name="T41" fmla="*/ 33 h 209"/>
                <a:gd name="T42" fmla="*/ 300 w 467"/>
                <a:gd name="T43" fmla="*/ 67 h 209"/>
                <a:gd name="T44" fmla="*/ 300 w 467"/>
                <a:gd name="T45" fmla="*/ 67 h 209"/>
                <a:gd name="T46" fmla="*/ 300 w 467"/>
                <a:gd name="T47"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7" h="209">
                  <a:moveTo>
                    <a:pt x="455" y="79"/>
                  </a:moveTo>
                  <a:cubicBezTo>
                    <a:pt x="447" y="71"/>
                    <a:pt x="437" y="67"/>
                    <a:pt x="425" y="67"/>
                  </a:cubicBezTo>
                  <a:cubicBezTo>
                    <a:pt x="334" y="67"/>
                    <a:pt x="334" y="67"/>
                    <a:pt x="334" y="67"/>
                  </a:cubicBezTo>
                  <a:cubicBezTo>
                    <a:pt x="334" y="25"/>
                    <a:pt x="334" y="25"/>
                    <a:pt x="334" y="25"/>
                  </a:cubicBezTo>
                  <a:cubicBezTo>
                    <a:pt x="334" y="18"/>
                    <a:pt x="331" y="12"/>
                    <a:pt x="326" y="7"/>
                  </a:cubicBezTo>
                  <a:cubicBezTo>
                    <a:pt x="322" y="2"/>
                    <a:pt x="316" y="0"/>
                    <a:pt x="309" y="0"/>
                  </a:cubicBezTo>
                  <a:cubicBezTo>
                    <a:pt x="159" y="0"/>
                    <a:pt x="159" y="0"/>
                    <a:pt x="159" y="0"/>
                  </a:cubicBezTo>
                  <a:cubicBezTo>
                    <a:pt x="152" y="0"/>
                    <a:pt x="146" y="2"/>
                    <a:pt x="141" y="7"/>
                  </a:cubicBezTo>
                  <a:cubicBezTo>
                    <a:pt x="136" y="12"/>
                    <a:pt x="133" y="18"/>
                    <a:pt x="133" y="25"/>
                  </a:cubicBezTo>
                  <a:cubicBezTo>
                    <a:pt x="133" y="67"/>
                    <a:pt x="133" y="67"/>
                    <a:pt x="133" y="67"/>
                  </a:cubicBezTo>
                  <a:cubicBezTo>
                    <a:pt x="42" y="67"/>
                    <a:pt x="42" y="67"/>
                    <a:pt x="42" y="67"/>
                  </a:cubicBezTo>
                  <a:cubicBezTo>
                    <a:pt x="30" y="67"/>
                    <a:pt x="20" y="71"/>
                    <a:pt x="12" y="79"/>
                  </a:cubicBezTo>
                  <a:cubicBezTo>
                    <a:pt x="4" y="87"/>
                    <a:pt x="0" y="97"/>
                    <a:pt x="0" y="108"/>
                  </a:cubicBezTo>
                  <a:cubicBezTo>
                    <a:pt x="0" y="209"/>
                    <a:pt x="0" y="209"/>
                    <a:pt x="0" y="209"/>
                  </a:cubicBezTo>
                  <a:cubicBezTo>
                    <a:pt x="467" y="209"/>
                    <a:pt x="467" y="209"/>
                    <a:pt x="467" y="209"/>
                  </a:cubicBezTo>
                  <a:cubicBezTo>
                    <a:pt x="467" y="108"/>
                    <a:pt x="467" y="108"/>
                    <a:pt x="467" y="108"/>
                  </a:cubicBezTo>
                  <a:cubicBezTo>
                    <a:pt x="467" y="97"/>
                    <a:pt x="463" y="87"/>
                    <a:pt x="455" y="79"/>
                  </a:cubicBezTo>
                  <a:close/>
                  <a:moveTo>
                    <a:pt x="300" y="67"/>
                  </a:moveTo>
                  <a:cubicBezTo>
                    <a:pt x="167" y="67"/>
                    <a:pt x="167" y="67"/>
                    <a:pt x="167" y="67"/>
                  </a:cubicBezTo>
                  <a:cubicBezTo>
                    <a:pt x="167" y="33"/>
                    <a:pt x="167" y="33"/>
                    <a:pt x="167" y="33"/>
                  </a:cubicBezTo>
                  <a:cubicBezTo>
                    <a:pt x="300" y="33"/>
                    <a:pt x="300" y="33"/>
                    <a:pt x="300" y="33"/>
                  </a:cubicBezTo>
                  <a:lnTo>
                    <a:pt x="300" y="67"/>
                  </a:lnTo>
                  <a:close/>
                  <a:moveTo>
                    <a:pt x="300" y="67"/>
                  </a:moveTo>
                  <a:cubicBezTo>
                    <a:pt x="300" y="67"/>
                    <a:pt x="300" y="67"/>
                    <a:pt x="300" y="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413"/>
          <p:cNvSpPr>
            <a:spLocks noEditPoints="1"/>
          </p:cNvSpPr>
          <p:nvPr/>
        </p:nvSpPr>
        <p:spPr bwMode="auto">
          <a:xfrm>
            <a:off x="12515217" y="2806600"/>
            <a:ext cx="337884" cy="311364"/>
          </a:xfrm>
          <a:custGeom>
            <a:avLst/>
            <a:gdLst>
              <a:gd name="T0" fmla="*/ 427 w 434"/>
              <a:gd name="T1" fmla="*/ 74 h 400"/>
              <a:gd name="T2" fmla="*/ 409 w 434"/>
              <a:gd name="T3" fmla="*/ 67 h 400"/>
              <a:gd name="T4" fmla="*/ 334 w 434"/>
              <a:gd name="T5" fmla="*/ 67 h 400"/>
              <a:gd name="T6" fmla="*/ 334 w 434"/>
              <a:gd name="T7" fmla="*/ 42 h 400"/>
              <a:gd name="T8" fmla="*/ 321 w 434"/>
              <a:gd name="T9" fmla="*/ 12 h 400"/>
              <a:gd name="T10" fmla="*/ 292 w 434"/>
              <a:gd name="T11" fmla="*/ 0 h 400"/>
              <a:gd name="T12" fmla="*/ 142 w 434"/>
              <a:gd name="T13" fmla="*/ 0 h 400"/>
              <a:gd name="T14" fmla="*/ 112 w 434"/>
              <a:gd name="T15" fmla="*/ 12 h 400"/>
              <a:gd name="T16" fmla="*/ 100 w 434"/>
              <a:gd name="T17" fmla="*/ 42 h 400"/>
              <a:gd name="T18" fmla="*/ 100 w 434"/>
              <a:gd name="T19" fmla="*/ 67 h 400"/>
              <a:gd name="T20" fmla="*/ 25 w 434"/>
              <a:gd name="T21" fmla="*/ 67 h 400"/>
              <a:gd name="T22" fmla="*/ 7 w 434"/>
              <a:gd name="T23" fmla="*/ 74 h 400"/>
              <a:gd name="T24" fmla="*/ 0 w 434"/>
              <a:gd name="T25" fmla="*/ 92 h 400"/>
              <a:gd name="T26" fmla="*/ 0 w 434"/>
              <a:gd name="T27" fmla="*/ 125 h 400"/>
              <a:gd name="T28" fmla="*/ 11 w 434"/>
              <a:gd name="T29" fmla="*/ 162 h 400"/>
              <a:gd name="T30" fmla="*/ 40 w 434"/>
              <a:gd name="T31" fmla="*/ 196 h 400"/>
              <a:gd name="T32" fmla="*/ 85 w 434"/>
              <a:gd name="T33" fmla="*/ 222 h 400"/>
              <a:gd name="T34" fmla="*/ 141 w 434"/>
              <a:gd name="T35" fmla="*/ 233 h 400"/>
              <a:gd name="T36" fmla="*/ 166 w 434"/>
              <a:gd name="T37" fmla="*/ 258 h 400"/>
              <a:gd name="T38" fmla="*/ 180 w 434"/>
              <a:gd name="T39" fmla="*/ 277 h 400"/>
              <a:gd name="T40" fmla="*/ 184 w 434"/>
              <a:gd name="T41" fmla="*/ 300 h 400"/>
              <a:gd name="T42" fmla="*/ 176 w 434"/>
              <a:gd name="T43" fmla="*/ 324 h 400"/>
              <a:gd name="T44" fmla="*/ 150 w 434"/>
              <a:gd name="T45" fmla="*/ 334 h 400"/>
              <a:gd name="T46" fmla="*/ 115 w 434"/>
              <a:gd name="T47" fmla="*/ 346 h 400"/>
              <a:gd name="T48" fmla="*/ 100 w 434"/>
              <a:gd name="T49" fmla="*/ 375 h 400"/>
              <a:gd name="T50" fmla="*/ 100 w 434"/>
              <a:gd name="T51" fmla="*/ 392 h 400"/>
              <a:gd name="T52" fmla="*/ 102 w 434"/>
              <a:gd name="T53" fmla="*/ 398 h 400"/>
              <a:gd name="T54" fmla="*/ 108 w 434"/>
              <a:gd name="T55" fmla="*/ 400 h 400"/>
              <a:gd name="T56" fmla="*/ 325 w 434"/>
              <a:gd name="T57" fmla="*/ 400 h 400"/>
              <a:gd name="T58" fmla="*/ 331 w 434"/>
              <a:gd name="T59" fmla="*/ 398 h 400"/>
              <a:gd name="T60" fmla="*/ 334 w 434"/>
              <a:gd name="T61" fmla="*/ 392 h 400"/>
              <a:gd name="T62" fmla="*/ 334 w 434"/>
              <a:gd name="T63" fmla="*/ 375 h 400"/>
              <a:gd name="T64" fmla="*/ 318 w 434"/>
              <a:gd name="T65" fmla="*/ 346 h 400"/>
              <a:gd name="T66" fmla="*/ 284 w 434"/>
              <a:gd name="T67" fmla="*/ 334 h 400"/>
              <a:gd name="T68" fmla="*/ 258 w 434"/>
              <a:gd name="T69" fmla="*/ 324 h 400"/>
              <a:gd name="T70" fmla="*/ 250 w 434"/>
              <a:gd name="T71" fmla="*/ 300 h 400"/>
              <a:gd name="T72" fmla="*/ 254 w 434"/>
              <a:gd name="T73" fmla="*/ 277 h 400"/>
              <a:gd name="T74" fmla="*/ 268 w 434"/>
              <a:gd name="T75" fmla="*/ 258 h 400"/>
              <a:gd name="T76" fmla="*/ 293 w 434"/>
              <a:gd name="T77" fmla="*/ 233 h 400"/>
              <a:gd name="T78" fmla="*/ 349 w 434"/>
              <a:gd name="T79" fmla="*/ 222 h 400"/>
              <a:gd name="T80" fmla="*/ 394 w 434"/>
              <a:gd name="T81" fmla="*/ 196 h 400"/>
              <a:gd name="T82" fmla="*/ 423 w 434"/>
              <a:gd name="T83" fmla="*/ 162 h 400"/>
              <a:gd name="T84" fmla="*/ 434 w 434"/>
              <a:gd name="T85" fmla="*/ 125 h 400"/>
              <a:gd name="T86" fmla="*/ 434 w 434"/>
              <a:gd name="T87" fmla="*/ 92 h 400"/>
              <a:gd name="T88" fmla="*/ 427 w 434"/>
              <a:gd name="T89" fmla="*/ 74 h 400"/>
              <a:gd name="T90" fmla="*/ 58 w 434"/>
              <a:gd name="T91" fmla="*/ 167 h 400"/>
              <a:gd name="T92" fmla="*/ 33 w 434"/>
              <a:gd name="T93" fmla="*/ 125 h 400"/>
              <a:gd name="T94" fmla="*/ 33 w 434"/>
              <a:gd name="T95" fmla="*/ 100 h 400"/>
              <a:gd name="T96" fmla="*/ 100 w 434"/>
              <a:gd name="T97" fmla="*/ 100 h 400"/>
              <a:gd name="T98" fmla="*/ 119 w 434"/>
              <a:gd name="T99" fmla="*/ 197 h 400"/>
              <a:gd name="T100" fmla="*/ 58 w 434"/>
              <a:gd name="T101" fmla="*/ 167 h 400"/>
              <a:gd name="T102" fmla="*/ 400 w 434"/>
              <a:gd name="T103" fmla="*/ 125 h 400"/>
              <a:gd name="T104" fmla="*/ 376 w 434"/>
              <a:gd name="T105" fmla="*/ 167 h 400"/>
              <a:gd name="T106" fmla="*/ 314 w 434"/>
              <a:gd name="T107" fmla="*/ 197 h 400"/>
              <a:gd name="T108" fmla="*/ 334 w 434"/>
              <a:gd name="T109" fmla="*/ 100 h 400"/>
              <a:gd name="T110" fmla="*/ 400 w 434"/>
              <a:gd name="T111" fmla="*/ 100 h 400"/>
              <a:gd name="T112" fmla="*/ 400 w 434"/>
              <a:gd name="T113" fmla="*/ 125 h 400"/>
              <a:gd name="T114" fmla="*/ 400 w 434"/>
              <a:gd name="T115" fmla="*/ 125 h 400"/>
              <a:gd name="T116" fmla="*/ 400 w 434"/>
              <a:gd name="T117" fmla="*/ 12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4" h="400">
                <a:moveTo>
                  <a:pt x="427" y="74"/>
                </a:moveTo>
                <a:cubicBezTo>
                  <a:pt x="422" y="69"/>
                  <a:pt x="416" y="67"/>
                  <a:pt x="409" y="67"/>
                </a:cubicBezTo>
                <a:cubicBezTo>
                  <a:pt x="334" y="67"/>
                  <a:pt x="334" y="67"/>
                  <a:pt x="334" y="67"/>
                </a:cubicBezTo>
                <a:cubicBezTo>
                  <a:pt x="334" y="42"/>
                  <a:pt x="334" y="42"/>
                  <a:pt x="334" y="42"/>
                </a:cubicBezTo>
                <a:cubicBezTo>
                  <a:pt x="334" y="30"/>
                  <a:pt x="330" y="20"/>
                  <a:pt x="321" y="12"/>
                </a:cubicBezTo>
                <a:cubicBezTo>
                  <a:pt x="313" y="4"/>
                  <a:pt x="303" y="0"/>
                  <a:pt x="292" y="0"/>
                </a:cubicBezTo>
                <a:cubicBezTo>
                  <a:pt x="142" y="0"/>
                  <a:pt x="142" y="0"/>
                  <a:pt x="142" y="0"/>
                </a:cubicBezTo>
                <a:cubicBezTo>
                  <a:pt x="130" y="0"/>
                  <a:pt x="121" y="4"/>
                  <a:pt x="112" y="12"/>
                </a:cubicBezTo>
                <a:cubicBezTo>
                  <a:pt x="104" y="20"/>
                  <a:pt x="100" y="30"/>
                  <a:pt x="100" y="42"/>
                </a:cubicBezTo>
                <a:cubicBezTo>
                  <a:pt x="100" y="67"/>
                  <a:pt x="100" y="67"/>
                  <a:pt x="100" y="67"/>
                </a:cubicBezTo>
                <a:cubicBezTo>
                  <a:pt x="25" y="67"/>
                  <a:pt x="25" y="67"/>
                  <a:pt x="25" y="67"/>
                </a:cubicBezTo>
                <a:cubicBezTo>
                  <a:pt x="18" y="67"/>
                  <a:pt x="12" y="69"/>
                  <a:pt x="7" y="74"/>
                </a:cubicBezTo>
                <a:cubicBezTo>
                  <a:pt x="2" y="79"/>
                  <a:pt x="0" y="85"/>
                  <a:pt x="0" y="92"/>
                </a:cubicBezTo>
                <a:cubicBezTo>
                  <a:pt x="0" y="125"/>
                  <a:pt x="0" y="125"/>
                  <a:pt x="0" y="125"/>
                </a:cubicBezTo>
                <a:cubicBezTo>
                  <a:pt x="0" y="137"/>
                  <a:pt x="4" y="150"/>
                  <a:pt x="11" y="162"/>
                </a:cubicBezTo>
                <a:cubicBezTo>
                  <a:pt x="18" y="175"/>
                  <a:pt x="28" y="186"/>
                  <a:pt x="40" y="196"/>
                </a:cubicBezTo>
                <a:cubicBezTo>
                  <a:pt x="52" y="206"/>
                  <a:pt x="67" y="215"/>
                  <a:pt x="85" y="222"/>
                </a:cubicBezTo>
                <a:cubicBezTo>
                  <a:pt x="103" y="229"/>
                  <a:pt x="122" y="232"/>
                  <a:pt x="141" y="233"/>
                </a:cubicBezTo>
                <a:cubicBezTo>
                  <a:pt x="149" y="243"/>
                  <a:pt x="157" y="251"/>
                  <a:pt x="166" y="258"/>
                </a:cubicBezTo>
                <a:cubicBezTo>
                  <a:pt x="173" y="264"/>
                  <a:pt x="177" y="270"/>
                  <a:pt x="180" y="277"/>
                </a:cubicBezTo>
                <a:cubicBezTo>
                  <a:pt x="182" y="284"/>
                  <a:pt x="184" y="291"/>
                  <a:pt x="184" y="300"/>
                </a:cubicBezTo>
                <a:cubicBezTo>
                  <a:pt x="184" y="310"/>
                  <a:pt x="181" y="318"/>
                  <a:pt x="176" y="324"/>
                </a:cubicBezTo>
                <a:cubicBezTo>
                  <a:pt x="170" y="330"/>
                  <a:pt x="162" y="334"/>
                  <a:pt x="150" y="334"/>
                </a:cubicBezTo>
                <a:cubicBezTo>
                  <a:pt x="137" y="334"/>
                  <a:pt x="126" y="338"/>
                  <a:pt x="115" y="346"/>
                </a:cubicBezTo>
                <a:cubicBezTo>
                  <a:pt x="105" y="353"/>
                  <a:pt x="100" y="363"/>
                  <a:pt x="100" y="375"/>
                </a:cubicBezTo>
                <a:cubicBezTo>
                  <a:pt x="100" y="392"/>
                  <a:pt x="100" y="392"/>
                  <a:pt x="100" y="392"/>
                </a:cubicBezTo>
                <a:cubicBezTo>
                  <a:pt x="100" y="395"/>
                  <a:pt x="101" y="397"/>
                  <a:pt x="102" y="398"/>
                </a:cubicBezTo>
                <a:cubicBezTo>
                  <a:pt x="104" y="400"/>
                  <a:pt x="106" y="400"/>
                  <a:pt x="108" y="400"/>
                </a:cubicBezTo>
                <a:cubicBezTo>
                  <a:pt x="325" y="400"/>
                  <a:pt x="325" y="400"/>
                  <a:pt x="325" y="400"/>
                </a:cubicBezTo>
                <a:cubicBezTo>
                  <a:pt x="328" y="400"/>
                  <a:pt x="330" y="400"/>
                  <a:pt x="331" y="398"/>
                </a:cubicBezTo>
                <a:cubicBezTo>
                  <a:pt x="333" y="397"/>
                  <a:pt x="334" y="395"/>
                  <a:pt x="334" y="392"/>
                </a:cubicBezTo>
                <a:cubicBezTo>
                  <a:pt x="334" y="375"/>
                  <a:pt x="334" y="375"/>
                  <a:pt x="334" y="375"/>
                </a:cubicBezTo>
                <a:cubicBezTo>
                  <a:pt x="334" y="363"/>
                  <a:pt x="329" y="353"/>
                  <a:pt x="318" y="346"/>
                </a:cubicBezTo>
                <a:cubicBezTo>
                  <a:pt x="308" y="338"/>
                  <a:pt x="297" y="334"/>
                  <a:pt x="284" y="334"/>
                </a:cubicBezTo>
                <a:cubicBezTo>
                  <a:pt x="272" y="334"/>
                  <a:pt x="264" y="330"/>
                  <a:pt x="258" y="324"/>
                </a:cubicBezTo>
                <a:cubicBezTo>
                  <a:pt x="253" y="318"/>
                  <a:pt x="250" y="310"/>
                  <a:pt x="250" y="300"/>
                </a:cubicBezTo>
                <a:cubicBezTo>
                  <a:pt x="250" y="291"/>
                  <a:pt x="252" y="284"/>
                  <a:pt x="254" y="277"/>
                </a:cubicBezTo>
                <a:cubicBezTo>
                  <a:pt x="257" y="270"/>
                  <a:pt x="261" y="264"/>
                  <a:pt x="268" y="258"/>
                </a:cubicBezTo>
                <a:cubicBezTo>
                  <a:pt x="277" y="251"/>
                  <a:pt x="285" y="243"/>
                  <a:pt x="293" y="233"/>
                </a:cubicBezTo>
                <a:cubicBezTo>
                  <a:pt x="312" y="232"/>
                  <a:pt x="331" y="229"/>
                  <a:pt x="349" y="222"/>
                </a:cubicBezTo>
                <a:cubicBezTo>
                  <a:pt x="367" y="215"/>
                  <a:pt x="382" y="206"/>
                  <a:pt x="394" y="196"/>
                </a:cubicBezTo>
                <a:cubicBezTo>
                  <a:pt x="406" y="186"/>
                  <a:pt x="416" y="175"/>
                  <a:pt x="423" y="162"/>
                </a:cubicBezTo>
                <a:cubicBezTo>
                  <a:pt x="430" y="150"/>
                  <a:pt x="434" y="137"/>
                  <a:pt x="434" y="125"/>
                </a:cubicBezTo>
                <a:cubicBezTo>
                  <a:pt x="434" y="92"/>
                  <a:pt x="434" y="92"/>
                  <a:pt x="434" y="92"/>
                </a:cubicBezTo>
                <a:cubicBezTo>
                  <a:pt x="434" y="85"/>
                  <a:pt x="431" y="79"/>
                  <a:pt x="427" y="74"/>
                </a:cubicBezTo>
                <a:close/>
                <a:moveTo>
                  <a:pt x="58" y="167"/>
                </a:moveTo>
                <a:cubicBezTo>
                  <a:pt x="42" y="153"/>
                  <a:pt x="33" y="139"/>
                  <a:pt x="33" y="125"/>
                </a:cubicBezTo>
                <a:cubicBezTo>
                  <a:pt x="33" y="100"/>
                  <a:pt x="33" y="100"/>
                  <a:pt x="33" y="100"/>
                </a:cubicBezTo>
                <a:cubicBezTo>
                  <a:pt x="100" y="100"/>
                  <a:pt x="100" y="100"/>
                  <a:pt x="100" y="100"/>
                </a:cubicBezTo>
                <a:cubicBezTo>
                  <a:pt x="100" y="136"/>
                  <a:pt x="107" y="169"/>
                  <a:pt x="119" y="197"/>
                </a:cubicBezTo>
                <a:cubicBezTo>
                  <a:pt x="95" y="192"/>
                  <a:pt x="74" y="182"/>
                  <a:pt x="58" y="167"/>
                </a:cubicBezTo>
                <a:close/>
                <a:moveTo>
                  <a:pt x="400" y="125"/>
                </a:moveTo>
                <a:cubicBezTo>
                  <a:pt x="400" y="139"/>
                  <a:pt x="392" y="153"/>
                  <a:pt x="376" y="167"/>
                </a:cubicBezTo>
                <a:cubicBezTo>
                  <a:pt x="359" y="182"/>
                  <a:pt x="339" y="192"/>
                  <a:pt x="314" y="197"/>
                </a:cubicBezTo>
                <a:cubicBezTo>
                  <a:pt x="327" y="169"/>
                  <a:pt x="334" y="136"/>
                  <a:pt x="334" y="100"/>
                </a:cubicBezTo>
                <a:cubicBezTo>
                  <a:pt x="400" y="100"/>
                  <a:pt x="400" y="100"/>
                  <a:pt x="400" y="100"/>
                </a:cubicBezTo>
                <a:lnTo>
                  <a:pt x="400" y="125"/>
                </a:lnTo>
                <a:close/>
                <a:moveTo>
                  <a:pt x="400" y="125"/>
                </a:moveTo>
                <a:cubicBezTo>
                  <a:pt x="400" y="125"/>
                  <a:pt x="400" y="125"/>
                  <a:pt x="400" y="125"/>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7353579" y="2773060"/>
            <a:ext cx="498027" cy="288909"/>
            <a:chOff x="4387850" y="2384425"/>
            <a:chExt cx="9512300" cy="5518151"/>
          </a:xfrm>
          <a:solidFill>
            <a:schemeClr val="accent1"/>
          </a:solidFill>
        </p:grpSpPr>
        <p:sp>
          <p:nvSpPr>
            <p:cNvPr id="47" name="Freeform 491"/>
            <p:cNvSpPr>
              <a:spLocks noEditPoints="1"/>
            </p:cNvSpPr>
            <p:nvPr/>
          </p:nvSpPr>
          <p:spPr bwMode="auto">
            <a:xfrm>
              <a:off x="6305550" y="5221288"/>
              <a:ext cx="5676900" cy="2681288"/>
            </a:xfrm>
            <a:custGeom>
              <a:avLst/>
              <a:gdLst>
                <a:gd name="T0" fmla="*/ 756 w 1512"/>
                <a:gd name="T1" fmla="*/ 232 h 714"/>
                <a:gd name="T2" fmla="*/ 0 w 1512"/>
                <a:gd name="T3" fmla="*/ 0 h 714"/>
                <a:gd name="T4" fmla="*/ 0 w 1512"/>
                <a:gd name="T5" fmla="*/ 388 h 714"/>
                <a:gd name="T6" fmla="*/ 756 w 1512"/>
                <a:gd name="T7" fmla="*/ 714 h 714"/>
                <a:gd name="T8" fmla="*/ 1512 w 1512"/>
                <a:gd name="T9" fmla="*/ 388 h 714"/>
                <a:gd name="T10" fmla="*/ 1512 w 1512"/>
                <a:gd name="T11" fmla="*/ 384 h 714"/>
                <a:gd name="T12" fmla="*/ 1512 w 1512"/>
                <a:gd name="T13" fmla="*/ 0 h 714"/>
                <a:gd name="T14" fmla="*/ 756 w 1512"/>
                <a:gd name="T15" fmla="*/ 232 h 714"/>
                <a:gd name="T16" fmla="*/ 756 w 1512"/>
                <a:gd name="T17" fmla="*/ 232 h 714"/>
                <a:gd name="T18" fmla="*/ 756 w 1512"/>
                <a:gd name="T19" fmla="*/ 232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2" h="714">
                  <a:moveTo>
                    <a:pt x="756" y="232"/>
                  </a:moveTo>
                  <a:cubicBezTo>
                    <a:pt x="0" y="0"/>
                    <a:pt x="0" y="0"/>
                    <a:pt x="0" y="0"/>
                  </a:cubicBezTo>
                  <a:cubicBezTo>
                    <a:pt x="0" y="388"/>
                    <a:pt x="0" y="388"/>
                    <a:pt x="0" y="388"/>
                  </a:cubicBezTo>
                  <a:cubicBezTo>
                    <a:pt x="0" y="568"/>
                    <a:pt x="339" y="714"/>
                    <a:pt x="756" y="714"/>
                  </a:cubicBezTo>
                  <a:cubicBezTo>
                    <a:pt x="1174" y="714"/>
                    <a:pt x="1512" y="568"/>
                    <a:pt x="1512" y="388"/>
                  </a:cubicBezTo>
                  <a:cubicBezTo>
                    <a:pt x="1512" y="387"/>
                    <a:pt x="1512" y="386"/>
                    <a:pt x="1512" y="384"/>
                  </a:cubicBezTo>
                  <a:cubicBezTo>
                    <a:pt x="1512" y="0"/>
                    <a:pt x="1512" y="0"/>
                    <a:pt x="1512" y="0"/>
                  </a:cubicBezTo>
                  <a:lnTo>
                    <a:pt x="756" y="232"/>
                  </a:lnTo>
                  <a:close/>
                  <a:moveTo>
                    <a:pt x="756" y="232"/>
                  </a:moveTo>
                  <a:cubicBezTo>
                    <a:pt x="756" y="232"/>
                    <a:pt x="756" y="232"/>
                    <a:pt x="756" y="2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92"/>
            <p:cNvSpPr>
              <a:spLocks noEditPoints="1"/>
            </p:cNvSpPr>
            <p:nvPr/>
          </p:nvSpPr>
          <p:spPr bwMode="auto">
            <a:xfrm>
              <a:off x="4387850" y="2384425"/>
              <a:ext cx="9512300" cy="4764088"/>
            </a:xfrm>
            <a:custGeom>
              <a:avLst/>
              <a:gdLst>
                <a:gd name="T0" fmla="*/ 0 w 2534"/>
                <a:gd name="T1" fmla="*/ 487 h 1268"/>
                <a:gd name="T2" fmla="*/ 270 w 2534"/>
                <a:gd name="T3" fmla="*/ 584 h 1268"/>
                <a:gd name="T4" fmla="*/ 293 w 2534"/>
                <a:gd name="T5" fmla="*/ 535 h 1268"/>
                <a:gd name="T6" fmla="*/ 392 w 2534"/>
                <a:gd name="T7" fmla="*/ 526 h 1268"/>
                <a:gd name="T8" fmla="*/ 406 w 2534"/>
                <a:gd name="T9" fmla="*/ 541 h 1268"/>
                <a:gd name="T10" fmla="*/ 321 w 2534"/>
                <a:gd name="T11" fmla="*/ 561 h 1268"/>
                <a:gd name="T12" fmla="*/ 309 w 2534"/>
                <a:gd name="T13" fmla="*/ 598 h 1268"/>
                <a:gd name="T14" fmla="*/ 145 w 2534"/>
                <a:gd name="T15" fmla="*/ 1196 h 1268"/>
                <a:gd name="T16" fmla="*/ 385 w 2534"/>
                <a:gd name="T17" fmla="*/ 1196 h 1268"/>
                <a:gd name="T18" fmla="*/ 417 w 2534"/>
                <a:gd name="T19" fmla="*/ 659 h 1268"/>
                <a:gd name="T20" fmla="*/ 417 w 2534"/>
                <a:gd name="T21" fmla="*/ 614 h 1268"/>
                <a:gd name="T22" fmla="*/ 595 w 2534"/>
                <a:gd name="T23" fmla="*/ 574 h 1268"/>
                <a:gd name="T24" fmla="*/ 583 w 2534"/>
                <a:gd name="T25" fmla="*/ 605 h 1268"/>
                <a:gd name="T26" fmla="*/ 449 w 2534"/>
                <a:gd name="T27" fmla="*/ 648 h 1268"/>
                <a:gd name="T28" fmla="*/ 511 w 2534"/>
                <a:gd name="T29" fmla="*/ 670 h 1268"/>
                <a:gd name="T30" fmla="*/ 1267 w 2534"/>
                <a:gd name="T31" fmla="*/ 903 h 1268"/>
                <a:gd name="T32" fmla="*/ 2023 w 2534"/>
                <a:gd name="T33" fmla="*/ 670 h 1268"/>
                <a:gd name="T34" fmla="*/ 2534 w 2534"/>
                <a:gd name="T35" fmla="*/ 487 h 1268"/>
                <a:gd name="T36" fmla="*/ 1267 w 2534"/>
                <a:gd name="T37" fmla="*/ 0 h 1268"/>
                <a:gd name="T38" fmla="*/ 0 w 2534"/>
                <a:gd name="T39" fmla="*/ 487 h 1268"/>
                <a:gd name="T40" fmla="*/ 0 w 2534"/>
                <a:gd name="T41" fmla="*/ 487 h 1268"/>
                <a:gd name="T42" fmla="*/ 0 w 2534"/>
                <a:gd name="T43" fmla="*/ 487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4" h="1268">
                  <a:moveTo>
                    <a:pt x="0" y="487"/>
                  </a:moveTo>
                  <a:cubicBezTo>
                    <a:pt x="270" y="584"/>
                    <a:pt x="270" y="584"/>
                    <a:pt x="270" y="584"/>
                  </a:cubicBezTo>
                  <a:cubicBezTo>
                    <a:pt x="293" y="535"/>
                    <a:pt x="293" y="535"/>
                    <a:pt x="293" y="535"/>
                  </a:cubicBezTo>
                  <a:cubicBezTo>
                    <a:pt x="392" y="526"/>
                    <a:pt x="392" y="526"/>
                    <a:pt x="392" y="526"/>
                  </a:cubicBezTo>
                  <a:cubicBezTo>
                    <a:pt x="406" y="541"/>
                    <a:pt x="406" y="541"/>
                    <a:pt x="406" y="541"/>
                  </a:cubicBezTo>
                  <a:cubicBezTo>
                    <a:pt x="321" y="561"/>
                    <a:pt x="321" y="561"/>
                    <a:pt x="321" y="561"/>
                  </a:cubicBezTo>
                  <a:cubicBezTo>
                    <a:pt x="309" y="598"/>
                    <a:pt x="309" y="598"/>
                    <a:pt x="309" y="598"/>
                  </a:cubicBezTo>
                  <a:cubicBezTo>
                    <a:pt x="309" y="598"/>
                    <a:pt x="117" y="1000"/>
                    <a:pt x="145" y="1196"/>
                  </a:cubicBezTo>
                  <a:cubicBezTo>
                    <a:pt x="145" y="1196"/>
                    <a:pt x="265" y="1268"/>
                    <a:pt x="385" y="1196"/>
                  </a:cubicBezTo>
                  <a:cubicBezTo>
                    <a:pt x="417" y="659"/>
                    <a:pt x="417" y="659"/>
                    <a:pt x="417" y="659"/>
                  </a:cubicBezTo>
                  <a:cubicBezTo>
                    <a:pt x="417" y="614"/>
                    <a:pt x="417" y="614"/>
                    <a:pt x="417" y="614"/>
                  </a:cubicBezTo>
                  <a:cubicBezTo>
                    <a:pt x="595" y="574"/>
                    <a:pt x="595" y="574"/>
                    <a:pt x="595" y="574"/>
                  </a:cubicBezTo>
                  <a:cubicBezTo>
                    <a:pt x="583" y="605"/>
                    <a:pt x="583" y="605"/>
                    <a:pt x="583" y="605"/>
                  </a:cubicBezTo>
                  <a:cubicBezTo>
                    <a:pt x="449" y="648"/>
                    <a:pt x="449" y="648"/>
                    <a:pt x="449" y="648"/>
                  </a:cubicBezTo>
                  <a:cubicBezTo>
                    <a:pt x="511" y="670"/>
                    <a:pt x="511" y="670"/>
                    <a:pt x="511" y="670"/>
                  </a:cubicBezTo>
                  <a:cubicBezTo>
                    <a:pt x="1267" y="903"/>
                    <a:pt x="1267" y="903"/>
                    <a:pt x="1267" y="903"/>
                  </a:cubicBezTo>
                  <a:cubicBezTo>
                    <a:pt x="2023" y="670"/>
                    <a:pt x="2023" y="670"/>
                    <a:pt x="2023" y="670"/>
                  </a:cubicBezTo>
                  <a:cubicBezTo>
                    <a:pt x="2534" y="487"/>
                    <a:pt x="2534" y="487"/>
                    <a:pt x="2534" y="487"/>
                  </a:cubicBezTo>
                  <a:cubicBezTo>
                    <a:pt x="1267" y="0"/>
                    <a:pt x="1267" y="0"/>
                    <a:pt x="1267" y="0"/>
                  </a:cubicBezTo>
                  <a:lnTo>
                    <a:pt x="0" y="487"/>
                  </a:lnTo>
                  <a:close/>
                  <a:moveTo>
                    <a:pt x="0" y="487"/>
                  </a:moveTo>
                  <a:cubicBezTo>
                    <a:pt x="0" y="487"/>
                    <a:pt x="0" y="487"/>
                    <a:pt x="0" y="4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8"/>
          <p:cNvGrpSpPr/>
          <p:nvPr/>
        </p:nvGrpSpPr>
        <p:grpSpPr>
          <a:xfrm>
            <a:off x="15033345" y="2771065"/>
            <a:ext cx="377825" cy="324385"/>
            <a:chOff x="6810375" y="2373313"/>
            <a:chExt cx="1762125" cy="1512888"/>
          </a:xfrm>
          <a:solidFill>
            <a:schemeClr val="accent4"/>
          </a:solidFill>
        </p:grpSpPr>
        <p:sp>
          <p:nvSpPr>
            <p:cNvPr id="50" name="Freeform 15"/>
            <p:cNvSpPr>
              <a:spLocks noEditPoints="1"/>
            </p:cNvSpPr>
            <p:nvPr/>
          </p:nvSpPr>
          <p:spPr bwMode="auto">
            <a:xfrm>
              <a:off x="6810375" y="3257551"/>
              <a:ext cx="1762125" cy="628650"/>
            </a:xfrm>
            <a:custGeom>
              <a:avLst/>
              <a:gdLst>
                <a:gd name="T0" fmla="*/ 292 w 467"/>
                <a:gd name="T1" fmla="*/ 41 h 166"/>
                <a:gd name="T2" fmla="*/ 287 w 467"/>
                <a:gd name="T3" fmla="*/ 53 h 166"/>
                <a:gd name="T4" fmla="*/ 275 w 467"/>
                <a:gd name="T5" fmla="*/ 58 h 166"/>
                <a:gd name="T6" fmla="*/ 192 w 467"/>
                <a:gd name="T7" fmla="*/ 58 h 166"/>
                <a:gd name="T8" fmla="*/ 180 w 467"/>
                <a:gd name="T9" fmla="*/ 53 h 166"/>
                <a:gd name="T10" fmla="*/ 175 w 467"/>
                <a:gd name="T11" fmla="*/ 41 h 166"/>
                <a:gd name="T12" fmla="*/ 175 w 467"/>
                <a:gd name="T13" fmla="*/ 0 h 166"/>
                <a:gd name="T14" fmla="*/ 0 w 467"/>
                <a:gd name="T15" fmla="*/ 0 h 166"/>
                <a:gd name="T16" fmla="*/ 0 w 467"/>
                <a:gd name="T17" fmla="*/ 125 h 166"/>
                <a:gd name="T18" fmla="*/ 12 w 467"/>
                <a:gd name="T19" fmla="*/ 154 h 166"/>
                <a:gd name="T20" fmla="*/ 42 w 467"/>
                <a:gd name="T21" fmla="*/ 166 h 166"/>
                <a:gd name="T22" fmla="*/ 425 w 467"/>
                <a:gd name="T23" fmla="*/ 166 h 166"/>
                <a:gd name="T24" fmla="*/ 455 w 467"/>
                <a:gd name="T25" fmla="*/ 154 h 166"/>
                <a:gd name="T26" fmla="*/ 467 w 467"/>
                <a:gd name="T27" fmla="*/ 125 h 166"/>
                <a:gd name="T28" fmla="*/ 467 w 467"/>
                <a:gd name="T29" fmla="*/ 0 h 166"/>
                <a:gd name="T30" fmla="*/ 292 w 467"/>
                <a:gd name="T31" fmla="*/ 0 h 166"/>
                <a:gd name="T32" fmla="*/ 292 w 467"/>
                <a:gd name="T33" fmla="*/ 41 h 166"/>
                <a:gd name="T34" fmla="*/ 292 w 467"/>
                <a:gd name="T35" fmla="*/ 41 h 166"/>
                <a:gd name="T36" fmla="*/ 292 w 467"/>
                <a:gd name="T37" fmla="*/ 4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7" h="166">
                  <a:moveTo>
                    <a:pt x="292" y="41"/>
                  </a:moveTo>
                  <a:cubicBezTo>
                    <a:pt x="292" y="46"/>
                    <a:pt x="290" y="50"/>
                    <a:pt x="287" y="53"/>
                  </a:cubicBezTo>
                  <a:cubicBezTo>
                    <a:pt x="284" y="56"/>
                    <a:pt x="280" y="58"/>
                    <a:pt x="275" y="58"/>
                  </a:cubicBezTo>
                  <a:cubicBezTo>
                    <a:pt x="192" y="58"/>
                    <a:pt x="192" y="58"/>
                    <a:pt x="192" y="58"/>
                  </a:cubicBezTo>
                  <a:cubicBezTo>
                    <a:pt x="187" y="58"/>
                    <a:pt x="183" y="56"/>
                    <a:pt x="180" y="53"/>
                  </a:cubicBezTo>
                  <a:cubicBezTo>
                    <a:pt x="177" y="50"/>
                    <a:pt x="175" y="46"/>
                    <a:pt x="175" y="41"/>
                  </a:cubicBezTo>
                  <a:cubicBezTo>
                    <a:pt x="175" y="0"/>
                    <a:pt x="175" y="0"/>
                    <a:pt x="175" y="0"/>
                  </a:cubicBezTo>
                  <a:cubicBezTo>
                    <a:pt x="0" y="0"/>
                    <a:pt x="0" y="0"/>
                    <a:pt x="0" y="0"/>
                  </a:cubicBezTo>
                  <a:cubicBezTo>
                    <a:pt x="0" y="125"/>
                    <a:pt x="0" y="125"/>
                    <a:pt x="0" y="125"/>
                  </a:cubicBezTo>
                  <a:cubicBezTo>
                    <a:pt x="0" y="136"/>
                    <a:pt x="4" y="146"/>
                    <a:pt x="12" y="154"/>
                  </a:cubicBezTo>
                  <a:cubicBezTo>
                    <a:pt x="20" y="162"/>
                    <a:pt x="30" y="166"/>
                    <a:pt x="42" y="166"/>
                  </a:cubicBezTo>
                  <a:cubicBezTo>
                    <a:pt x="425" y="166"/>
                    <a:pt x="425" y="166"/>
                    <a:pt x="425" y="166"/>
                  </a:cubicBezTo>
                  <a:cubicBezTo>
                    <a:pt x="437" y="166"/>
                    <a:pt x="447" y="162"/>
                    <a:pt x="455" y="154"/>
                  </a:cubicBezTo>
                  <a:cubicBezTo>
                    <a:pt x="463" y="146"/>
                    <a:pt x="467" y="136"/>
                    <a:pt x="467" y="125"/>
                  </a:cubicBezTo>
                  <a:cubicBezTo>
                    <a:pt x="467" y="0"/>
                    <a:pt x="467" y="0"/>
                    <a:pt x="467" y="0"/>
                  </a:cubicBezTo>
                  <a:cubicBezTo>
                    <a:pt x="292" y="0"/>
                    <a:pt x="292" y="0"/>
                    <a:pt x="292" y="0"/>
                  </a:cubicBezTo>
                  <a:lnTo>
                    <a:pt x="292" y="41"/>
                  </a:lnTo>
                  <a:close/>
                  <a:moveTo>
                    <a:pt x="292" y="41"/>
                  </a:moveTo>
                  <a:cubicBezTo>
                    <a:pt x="292" y="41"/>
                    <a:pt x="292" y="41"/>
                    <a:pt x="292" y="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16"/>
            <p:cNvSpPr>
              <a:spLocks noChangeArrowheads="1"/>
            </p:cNvSpPr>
            <p:nvPr/>
          </p:nvSpPr>
          <p:spPr bwMode="auto">
            <a:xfrm>
              <a:off x="7564438" y="3257551"/>
              <a:ext cx="2540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noEditPoints="1"/>
            </p:cNvSpPr>
            <p:nvPr/>
          </p:nvSpPr>
          <p:spPr bwMode="auto">
            <a:xfrm>
              <a:off x="6810375" y="2373313"/>
              <a:ext cx="1762125" cy="790575"/>
            </a:xfrm>
            <a:custGeom>
              <a:avLst/>
              <a:gdLst>
                <a:gd name="T0" fmla="*/ 455 w 467"/>
                <a:gd name="T1" fmla="*/ 79 h 209"/>
                <a:gd name="T2" fmla="*/ 425 w 467"/>
                <a:gd name="T3" fmla="*/ 67 h 209"/>
                <a:gd name="T4" fmla="*/ 334 w 467"/>
                <a:gd name="T5" fmla="*/ 67 h 209"/>
                <a:gd name="T6" fmla="*/ 334 w 467"/>
                <a:gd name="T7" fmla="*/ 25 h 209"/>
                <a:gd name="T8" fmla="*/ 326 w 467"/>
                <a:gd name="T9" fmla="*/ 7 h 209"/>
                <a:gd name="T10" fmla="*/ 309 w 467"/>
                <a:gd name="T11" fmla="*/ 0 h 209"/>
                <a:gd name="T12" fmla="*/ 159 w 467"/>
                <a:gd name="T13" fmla="*/ 0 h 209"/>
                <a:gd name="T14" fmla="*/ 141 w 467"/>
                <a:gd name="T15" fmla="*/ 7 h 209"/>
                <a:gd name="T16" fmla="*/ 133 w 467"/>
                <a:gd name="T17" fmla="*/ 25 h 209"/>
                <a:gd name="T18" fmla="*/ 133 w 467"/>
                <a:gd name="T19" fmla="*/ 67 h 209"/>
                <a:gd name="T20" fmla="*/ 42 w 467"/>
                <a:gd name="T21" fmla="*/ 67 h 209"/>
                <a:gd name="T22" fmla="*/ 12 w 467"/>
                <a:gd name="T23" fmla="*/ 79 h 209"/>
                <a:gd name="T24" fmla="*/ 0 w 467"/>
                <a:gd name="T25" fmla="*/ 108 h 209"/>
                <a:gd name="T26" fmla="*/ 0 w 467"/>
                <a:gd name="T27" fmla="*/ 209 h 209"/>
                <a:gd name="T28" fmla="*/ 467 w 467"/>
                <a:gd name="T29" fmla="*/ 209 h 209"/>
                <a:gd name="T30" fmla="*/ 467 w 467"/>
                <a:gd name="T31" fmla="*/ 108 h 209"/>
                <a:gd name="T32" fmla="*/ 455 w 467"/>
                <a:gd name="T33" fmla="*/ 79 h 209"/>
                <a:gd name="T34" fmla="*/ 300 w 467"/>
                <a:gd name="T35" fmla="*/ 67 h 209"/>
                <a:gd name="T36" fmla="*/ 167 w 467"/>
                <a:gd name="T37" fmla="*/ 67 h 209"/>
                <a:gd name="T38" fmla="*/ 167 w 467"/>
                <a:gd name="T39" fmla="*/ 33 h 209"/>
                <a:gd name="T40" fmla="*/ 300 w 467"/>
                <a:gd name="T41" fmla="*/ 33 h 209"/>
                <a:gd name="T42" fmla="*/ 300 w 467"/>
                <a:gd name="T43" fmla="*/ 67 h 209"/>
                <a:gd name="T44" fmla="*/ 300 w 467"/>
                <a:gd name="T45" fmla="*/ 67 h 209"/>
                <a:gd name="T46" fmla="*/ 300 w 467"/>
                <a:gd name="T47"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7" h="209">
                  <a:moveTo>
                    <a:pt x="455" y="79"/>
                  </a:moveTo>
                  <a:cubicBezTo>
                    <a:pt x="447" y="71"/>
                    <a:pt x="437" y="67"/>
                    <a:pt x="425" y="67"/>
                  </a:cubicBezTo>
                  <a:cubicBezTo>
                    <a:pt x="334" y="67"/>
                    <a:pt x="334" y="67"/>
                    <a:pt x="334" y="67"/>
                  </a:cubicBezTo>
                  <a:cubicBezTo>
                    <a:pt x="334" y="25"/>
                    <a:pt x="334" y="25"/>
                    <a:pt x="334" y="25"/>
                  </a:cubicBezTo>
                  <a:cubicBezTo>
                    <a:pt x="334" y="18"/>
                    <a:pt x="331" y="12"/>
                    <a:pt x="326" y="7"/>
                  </a:cubicBezTo>
                  <a:cubicBezTo>
                    <a:pt x="322" y="2"/>
                    <a:pt x="316" y="0"/>
                    <a:pt x="309" y="0"/>
                  </a:cubicBezTo>
                  <a:cubicBezTo>
                    <a:pt x="159" y="0"/>
                    <a:pt x="159" y="0"/>
                    <a:pt x="159" y="0"/>
                  </a:cubicBezTo>
                  <a:cubicBezTo>
                    <a:pt x="152" y="0"/>
                    <a:pt x="146" y="2"/>
                    <a:pt x="141" y="7"/>
                  </a:cubicBezTo>
                  <a:cubicBezTo>
                    <a:pt x="136" y="12"/>
                    <a:pt x="133" y="18"/>
                    <a:pt x="133" y="25"/>
                  </a:cubicBezTo>
                  <a:cubicBezTo>
                    <a:pt x="133" y="67"/>
                    <a:pt x="133" y="67"/>
                    <a:pt x="133" y="67"/>
                  </a:cubicBezTo>
                  <a:cubicBezTo>
                    <a:pt x="42" y="67"/>
                    <a:pt x="42" y="67"/>
                    <a:pt x="42" y="67"/>
                  </a:cubicBezTo>
                  <a:cubicBezTo>
                    <a:pt x="30" y="67"/>
                    <a:pt x="20" y="71"/>
                    <a:pt x="12" y="79"/>
                  </a:cubicBezTo>
                  <a:cubicBezTo>
                    <a:pt x="4" y="87"/>
                    <a:pt x="0" y="97"/>
                    <a:pt x="0" y="108"/>
                  </a:cubicBezTo>
                  <a:cubicBezTo>
                    <a:pt x="0" y="209"/>
                    <a:pt x="0" y="209"/>
                    <a:pt x="0" y="209"/>
                  </a:cubicBezTo>
                  <a:cubicBezTo>
                    <a:pt x="467" y="209"/>
                    <a:pt x="467" y="209"/>
                    <a:pt x="467" y="209"/>
                  </a:cubicBezTo>
                  <a:cubicBezTo>
                    <a:pt x="467" y="108"/>
                    <a:pt x="467" y="108"/>
                    <a:pt x="467" y="108"/>
                  </a:cubicBezTo>
                  <a:cubicBezTo>
                    <a:pt x="467" y="97"/>
                    <a:pt x="463" y="87"/>
                    <a:pt x="455" y="79"/>
                  </a:cubicBezTo>
                  <a:close/>
                  <a:moveTo>
                    <a:pt x="300" y="67"/>
                  </a:moveTo>
                  <a:cubicBezTo>
                    <a:pt x="167" y="67"/>
                    <a:pt x="167" y="67"/>
                    <a:pt x="167" y="67"/>
                  </a:cubicBezTo>
                  <a:cubicBezTo>
                    <a:pt x="167" y="33"/>
                    <a:pt x="167" y="33"/>
                    <a:pt x="167" y="33"/>
                  </a:cubicBezTo>
                  <a:cubicBezTo>
                    <a:pt x="300" y="33"/>
                    <a:pt x="300" y="33"/>
                    <a:pt x="300" y="33"/>
                  </a:cubicBezTo>
                  <a:lnTo>
                    <a:pt x="300" y="67"/>
                  </a:lnTo>
                  <a:close/>
                  <a:moveTo>
                    <a:pt x="300" y="67"/>
                  </a:moveTo>
                  <a:cubicBezTo>
                    <a:pt x="300" y="67"/>
                    <a:pt x="300" y="67"/>
                    <a:pt x="300" y="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63" name="Picture Placeholder 62"/>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5878628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graphicEl>
                                              <a:chart seriesIdx="-3" categoryIdx="-3" bldStep="gridLegend"/>
                                            </p:graphicEl>
                                          </p:spTgt>
                                        </p:tgtEl>
                                        <p:attrNameLst>
                                          <p:attrName>style.visibility</p:attrName>
                                        </p:attrNameLst>
                                      </p:cBhvr>
                                      <p:to>
                                        <p:strVal val="visible"/>
                                      </p:to>
                                    </p:set>
                                    <p:animEffect transition="in" filter="fade">
                                      <p:cBhvr>
                                        <p:cTn id="7" dur="500"/>
                                        <p:tgtEl>
                                          <p:spTgt spid="23">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graphicEl>
                                              <a:chart seriesIdx="-4" categoryIdx="0" bldStep="category"/>
                                            </p:graphicEl>
                                          </p:spTgt>
                                        </p:tgtEl>
                                        <p:attrNameLst>
                                          <p:attrName>style.visibility</p:attrName>
                                        </p:attrNameLst>
                                      </p:cBhvr>
                                      <p:to>
                                        <p:strVal val="visible"/>
                                      </p:to>
                                    </p:set>
                                    <p:animEffect transition="in" filter="fade">
                                      <p:cBhvr>
                                        <p:cTn id="11" dur="500"/>
                                        <p:tgtEl>
                                          <p:spTgt spid="23">
                                            <p:graphicEl>
                                              <a:chart seriesIdx="-4" categoryIdx="0" bldStep="category"/>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graphicEl>
                                              <a:chart seriesIdx="-4" categoryIdx="1" bldStep="category"/>
                                            </p:graphicEl>
                                          </p:spTgt>
                                        </p:tgtEl>
                                        <p:attrNameLst>
                                          <p:attrName>style.visibility</p:attrName>
                                        </p:attrNameLst>
                                      </p:cBhvr>
                                      <p:to>
                                        <p:strVal val="visible"/>
                                      </p:to>
                                    </p:set>
                                    <p:animEffect transition="in" filter="fade">
                                      <p:cBhvr>
                                        <p:cTn id="15" dur="500"/>
                                        <p:tgtEl>
                                          <p:spTgt spid="23">
                                            <p:graphicEl>
                                              <a:chart seriesIdx="-4" categoryIdx="1" bldStep="category"/>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3">
                                            <p:graphicEl>
                                              <a:chart seriesIdx="-4" categoryIdx="2" bldStep="category"/>
                                            </p:graphicEl>
                                          </p:spTgt>
                                        </p:tgtEl>
                                        <p:attrNameLst>
                                          <p:attrName>style.visibility</p:attrName>
                                        </p:attrNameLst>
                                      </p:cBhvr>
                                      <p:to>
                                        <p:strVal val="visible"/>
                                      </p:to>
                                    </p:set>
                                    <p:animEffect transition="in" filter="fade">
                                      <p:cBhvr>
                                        <p:cTn id="19" dur="500"/>
                                        <p:tgtEl>
                                          <p:spTgt spid="23">
                                            <p:graphicEl>
                                              <a:chart seriesIdx="-4" categoryIdx="2" bldStep="category"/>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3">
                                            <p:graphicEl>
                                              <a:chart seriesIdx="-4" categoryIdx="3" bldStep="category"/>
                                            </p:graphicEl>
                                          </p:spTgt>
                                        </p:tgtEl>
                                        <p:attrNameLst>
                                          <p:attrName>style.visibility</p:attrName>
                                        </p:attrNameLst>
                                      </p:cBhvr>
                                      <p:to>
                                        <p:strVal val="visible"/>
                                      </p:to>
                                    </p:set>
                                    <p:animEffect transition="in" filter="fade">
                                      <p:cBhvr>
                                        <p:cTn id="23" dur="500"/>
                                        <p:tgtEl>
                                          <p:spTgt spid="23">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Sub>
          <a:bldChart bld="category"/>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aphicFrame>
        <p:nvGraphicFramePr>
          <p:cNvPr id="4" name="Diagram 3"/>
          <p:cNvGraphicFramePr/>
          <p:nvPr>
            <p:extLst>
              <p:ext uri="{D42A27DB-BD31-4B8C-83A1-F6EECF244321}">
                <p14:modId xmlns:p14="http://schemas.microsoft.com/office/powerpoint/2010/main" val="3277261070"/>
              </p:ext>
            </p:extLst>
          </p:nvPr>
        </p:nvGraphicFramePr>
        <p:xfrm>
          <a:off x="914400" y="2485973"/>
          <a:ext cx="8001000" cy="642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ounded Rectangle 4"/>
          <p:cNvSpPr/>
          <p:nvPr/>
        </p:nvSpPr>
        <p:spPr>
          <a:xfrm>
            <a:off x="9256158" y="7470713"/>
            <a:ext cx="1066800" cy="873187"/>
          </a:xfrm>
          <a:prstGeom prst="round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9256158" y="5946713"/>
            <a:ext cx="1066800" cy="873187"/>
          </a:xfrm>
          <a:prstGeom prst="round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9239036" y="4305300"/>
            <a:ext cx="1066800" cy="873187"/>
          </a:xfrm>
          <a:prstGeom prst="round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244170" y="2705100"/>
            <a:ext cx="1066800" cy="873187"/>
          </a:xfrm>
          <a:prstGeom prst="round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820400" y="2820172"/>
            <a:ext cx="6248400" cy="923330"/>
          </a:xfrm>
          <a:prstGeom prst="rect">
            <a:avLst/>
          </a:prstGeom>
          <a:noFill/>
        </p:spPr>
        <p:txBody>
          <a:bodyPr wrap="square" lIns="182880" tIns="91440" rIns="182880" bIns="91440" rtlCol="0">
            <a:spAutoFit/>
          </a:bodyPr>
          <a:lstStyle/>
          <a:p>
            <a:r>
              <a:rPr lang="en-US" sz="2400" dirty="0"/>
              <a:t>This was Microsoft's first significant acquisition, and Microsoft set up a new business unit </a:t>
            </a:r>
          </a:p>
        </p:txBody>
      </p:sp>
      <p:sp>
        <p:nvSpPr>
          <p:cNvPr id="10" name="TextBox 9"/>
          <p:cNvSpPr txBox="1"/>
          <p:nvPr/>
        </p:nvSpPr>
        <p:spPr>
          <a:xfrm>
            <a:off x="10820400" y="2435287"/>
            <a:ext cx="5715000" cy="553998"/>
          </a:xfrm>
          <a:prstGeom prst="rect">
            <a:avLst/>
          </a:prstGeom>
          <a:noFill/>
        </p:spPr>
        <p:txBody>
          <a:bodyPr wrap="square" lIns="182880" tIns="91440" rIns="182880" bIns="91440" rtlCol="0">
            <a:spAutoFit/>
          </a:bodyPr>
          <a:lstStyle/>
          <a:p>
            <a:r>
              <a:rPr lang="en-US" sz="2400" b="1" dirty="0"/>
              <a:t>ANTEPOSUERIT FORMAS</a:t>
            </a:r>
          </a:p>
        </p:txBody>
      </p:sp>
      <p:sp>
        <p:nvSpPr>
          <p:cNvPr id="11" name="TextBox 10"/>
          <p:cNvSpPr txBox="1"/>
          <p:nvPr/>
        </p:nvSpPr>
        <p:spPr>
          <a:xfrm>
            <a:off x="10820400" y="4407558"/>
            <a:ext cx="6248400" cy="923330"/>
          </a:xfrm>
          <a:prstGeom prst="rect">
            <a:avLst/>
          </a:prstGeom>
          <a:noFill/>
        </p:spPr>
        <p:txBody>
          <a:bodyPr wrap="square" lIns="182880" tIns="91440" rIns="182880" bIns="91440" rtlCol="0">
            <a:spAutoFit/>
          </a:bodyPr>
          <a:lstStyle/>
          <a:p>
            <a:r>
              <a:rPr lang="en-US" sz="2400" dirty="0"/>
              <a:t>This was Microsoft's first significant acquisition, and Microsoft set up a new business unit </a:t>
            </a:r>
          </a:p>
        </p:txBody>
      </p:sp>
      <p:sp>
        <p:nvSpPr>
          <p:cNvPr id="12" name="TextBox 11"/>
          <p:cNvSpPr txBox="1"/>
          <p:nvPr/>
        </p:nvSpPr>
        <p:spPr>
          <a:xfrm>
            <a:off x="10820400" y="4022673"/>
            <a:ext cx="5715000" cy="553998"/>
          </a:xfrm>
          <a:prstGeom prst="rect">
            <a:avLst/>
          </a:prstGeom>
          <a:noFill/>
        </p:spPr>
        <p:txBody>
          <a:bodyPr wrap="square" lIns="182880" tIns="91440" rIns="182880" bIns="91440" rtlCol="0">
            <a:spAutoFit/>
          </a:bodyPr>
          <a:lstStyle/>
          <a:p>
            <a:r>
              <a:rPr lang="en-US" sz="2400" b="1" dirty="0"/>
              <a:t>ANTEPOSUERIT FORMAS</a:t>
            </a:r>
          </a:p>
        </p:txBody>
      </p:sp>
      <p:sp>
        <p:nvSpPr>
          <p:cNvPr id="13" name="TextBox 12"/>
          <p:cNvSpPr txBox="1"/>
          <p:nvPr/>
        </p:nvSpPr>
        <p:spPr>
          <a:xfrm>
            <a:off x="10820400" y="6083958"/>
            <a:ext cx="6248400" cy="923330"/>
          </a:xfrm>
          <a:prstGeom prst="rect">
            <a:avLst/>
          </a:prstGeom>
          <a:noFill/>
        </p:spPr>
        <p:txBody>
          <a:bodyPr wrap="square" lIns="182880" tIns="91440" rIns="182880" bIns="91440" rtlCol="0">
            <a:spAutoFit/>
          </a:bodyPr>
          <a:lstStyle/>
          <a:p>
            <a:r>
              <a:rPr lang="en-US" sz="2400" dirty="0"/>
              <a:t>This was Microsoft's first significant acquisition, and Microsoft set up a new business unit </a:t>
            </a:r>
          </a:p>
        </p:txBody>
      </p:sp>
      <p:sp>
        <p:nvSpPr>
          <p:cNvPr id="14" name="TextBox 13"/>
          <p:cNvSpPr txBox="1"/>
          <p:nvPr/>
        </p:nvSpPr>
        <p:spPr>
          <a:xfrm>
            <a:off x="10820400" y="5699073"/>
            <a:ext cx="5715000" cy="553998"/>
          </a:xfrm>
          <a:prstGeom prst="rect">
            <a:avLst/>
          </a:prstGeom>
          <a:noFill/>
        </p:spPr>
        <p:txBody>
          <a:bodyPr wrap="square" lIns="182880" tIns="91440" rIns="182880" bIns="91440" rtlCol="0">
            <a:spAutoFit/>
          </a:bodyPr>
          <a:lstStyle/>
          <a:p>
            <a:r>
              <a:rPr lang="en-US" sz="2400" b="1" dirty="0"/>
              <a:t>ANTEPOSUERIT FORMAS</a:t>
            </a:r>
          </a:p>
        </p:txBody>
      </p:sp>
      <p:sp>
        <p:nvSpPr>
          <p:cNvPr id="15" name="TextBox 14"/>
          <p:cNvSpPr txBox="1"/>
          <p:nvPr/>
        </p:nvSpPr>
        <p:spPr>
          <a:xfrm>
            <a:off x="10820400" y="7641674"/>
            <a:ext cx="6248400" cy="923330"/>
          </a:xfrm>
          <a:prstGeom prst="rect">
            <a:avLst/>
          </a:prstGeom>
          <a:noFill/>
        </p:spPr>
        <p:txBody>
          <a:bodyPr wrap="square" lIns="182880" tIns="91440" rIns="182880" bIns="91440" rtlCol="0">
            <a:spAutoFit/>
          </a:bodyPr>
          <a:lstStyle/>
          <a:p>
            <a:r>
              <a:rPr lang="en-US" sz="2400" dirty="0"/>
              <a:t>This was Microsoft's first significant acquisition, and Microsoft set up a new business unit </a:t>
            </a:r>
          </a:p>
        </p:txBody>
      </p:sp>
      <p:sp>
        <p:nvSpPr>
          <p:cNvPr id="16" name="TextBox 15"/>
          <p:cNvSpPr txBox="1"/>
          <p:nvPr/>
        </p:nvSpPr>
        <p:spPr>
          <a:xfrm>
            <a:off x="10820400" y="7256789"/>
            <a:ext cx="5715000" cy="553998"/>
          </a:xfrm>
          <a:prstGeom prst="rect">
            <a:avLst/>
          </a:prstGeom>
          <a:noFill/>
        </p:spPr>
        <p:txBody>
          <a:bodyPr wrap="square" lIns="182880" tIns="91440" rIns="182880" bIns="91440" rtlCol="0">
            <a:spAutoFit/>
          </a:bodyPr>
          <a:lstStyle/>
          <a:p>
            <a:r>
              <a:rPr lang="en-US" sz="2400" b="1" dirty="0"/>
              <a:t>ANTEPOSUERIT FORMAS</a:t>
            </a:r>
          </a:p>
        </p:txBody>
      </p:sp>
      <p:sp>
        <p:nvSpPr>
          <p:cNvPr id="17" name="TextBox 16"/>
          <p:cNvSpPr txBox="1"/>
          <p:nvPr/>
        </p:nvSpPr>
        <p:spPr>
          <a:xfrm>
            <a:off x="9149134" y="2851547"/>
            <a:ext cx="1256872" cy="615553"/>
          </a:xfrm>
          <a:prstGeom prst="rect">
            <a:avLst/>
          </a:prstGeom>
          <a:noFill/>
        </p:spPr>
        <p:txBody>
          <a:bodyPr wrap="square" lIns="182880" tIns="91440" rIns="182880" bIns="91440" rtlCol="0">
            <a:spAutoFit/>
          </a:bodyPr>
          <a:lstStyle/>
          <a:p>
            <a:pPr algn="ctr"/>
            <a:r>
              <a:rPr lang="en-US" sz="2800" b="1" dirty="0"/>
              <a:t>43%</a:t>
            </a:r>
          </a:p>
        </p:txBody>
      </p:sp>
      <p:sp>
        <p:nvSpPr>
          <p:cNvPr id="18" name="TextBox 17"/>
          <p:cNvSpPr txBox="1"/>
          <p:nvPr/>
        </p:nvSpPr>
        <p:spPr>
          <a:xfrm>
            <a:off x="9144000" y="4451747"/>
            <a:ext cx="1256872" cy="615553"/>
          </a:xfrm>
          <a:prstGeom prst="rect">
            <a:avLst/>
          </a:prstGeom>
          <a:noFill/>
        </p:spPr>
        <p:txBody>
          <a:bodyPr wrap="square" lIns="182880" tIns="91440" rIns="182880" bIns="91440" rtlCol="0">
            <a:spAutoFit/>
          </a:bodyPr>
          <a:lstStyle/>
          <a:p>
            <a:pPr algn="ctr"/>
            <a:r>
              <a:rPr lang="en-US" sz="2800" b="1" dirty="0"/>
              <a:t>27%</a:t>
            </a:r>
          </a:p>
        </p:txBody>
      </p:sp>
      <p:sp>
        <p:nvSpPr>
          <p:cNvPr id="19" name="TextBox 18"/>
          <p:cNvSpPr txBox="1"/>
          <p:nvPr/>
        </p:nvSpPr>
        <p:spPr>
          <a:xfrm>
            <a:off x="9161122" y="6093160"/>
            <a:ext cx="1256872" cy="615553"/>
          </a:xfrm>
          <a:prstGeom prst="rect">
            <a:avLst/>
          </a:prstGeom>
          <a:noFill/>
        </p:spPr>
        <p:txBody>
          <a:bodyPr wrap="square" lIns="182880" tIns="91440" rIns="182880" bIns="91440" rtlCol="0">
            <a:spAutoFit/>
          </a:bodyPr>
          <a:lstStyle/>
          <a:p>
            <a:pPr algn="ctr"/>
            <a:r>
              <a:rPr lang="en-US" sz="2800" b="1" dirty="0"/>
              <a:t>17%</a:t>
            </a:r>
          </a:p>
        </p:txBody>
      </p:sp>
      <p:sp>
        <p:nvSpPr>
          <p:cNvPr id="20" name="TextBox 19"/>
          <p:cNvSpPr txBox="1"/>
          <p:nvPr/>
        </p:nvSpPr>
        <p:spPr>
          <a:xfrm>
            <a:off x="9161122" y="7617160"/>
            <a:ext cx="1256872" cy="615553"/>
          </a:xfrm>
          <a:prstGeom prst="rect">
            <a:avLst/>
          </a:prstGeom>
          <a:noFill/>
        </p:spPr>
        <p:txBody>
          <a:bodyPr wrap="square" lIns="182880" tIns="91440" rIns="182880" bIns="91440" rtlCol="0">
            <a:spAutoFit/>
          </a:bodyPr>
          <a:lstStyle/>
          <a:p>
            <a:pPr algn="ctr"/>
            <a:r>
              <a:rPr lang="en-US" sz="2800" b="1" dirty="0"/>
              <a:t>13%</a:t>
            </a:r>
          </a:p>
        </p:txBody>
      </p:sp>
      <p:sp>
        <p:nvSpPr>
          <p:cNvPr id="21" name="Right Triangle 20"/>
          <p:cNvSpPr/>
          <p:nvPr/>
        </p:nvSpPr>
        <p:spPr>
          <a:xfrm rot="13535699">
            <a:off x="10251029" y="2995983"/>
            <a:ext cx="327170" cy="32717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p:nvSpPr>
        <p:spPr>
          <a:xfrm rot="13535699">
            <a:off x="10251029" y="4596183"/>
            <a:ext cx="327170" cy="32717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p:nvSpPr>
        <p:spPr>
          <a:xfrm rot="13535699">
            <a:off x="10251029" y="6196383"/>
            <a:ext cx="327170" cy="32717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p:cNvSpPr/>
          <p:nvPr/>
        </p:nvSpPr>
        <p:spPr>
          <a:xfrm rot="13535699">
            <a:off x="10251029" y="7725847"/>
            <a:ext cx="327170" cy="32717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21267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graphicEl>
                                              <a:dgm id="{94029D15-470E-490E-AFCA-252E7D0CB3F0}"/>
                                            </p:graphicEl>
                                          </p:spTgt>
                                        </p:tgtEl>
                                        <p:attrNameLst>
                                          <p:attrName>style.visibility</p:attrName>
                                        </p:attrNameLst>
                                      </p:cBhvr>
                                      <p:to>
                                        <p:strVal val="visible"/>
                                      </p:to>
                                    </p:set>
                                    <p:anim calcmode="lin" valueType="num">
                                      <p:cBhvr>
                                        <p:cTn id="7" dur="500" fill="hold"/>
                                        <p:tgtEl>
                                          <p:spTgt spid="4">
                                            <p:graphicEl>
                                              <a:dgm id="{94029D15-470E-490E-AFCA-252E7D0CB3F0}"/>
                                            </p:graphicEl>
                                          </p:spTgt>
                                        </p:tgtEl>
                                        <p:attrNameLst>
                                          <p:attrName>ppt_w</p:attrName>
                                        </p:attrNameLst>
                                      </p:cBhvr>
                                      <p:tavLst>
                                        <p:tav tm="0">
                                          <p:val>
                                            <p:fltVal val="0"/>
                                          </p:val>
                                        </p:tav>
                                        <p:tav tm="100000">
                                          <p:val>
                                            <p:strVal val="#ppt_w"/>
                                          </p:val>
                                        </p:tav>
                                      </p:tavLst>
                                    </p:anim>
                                    <p:anim calcmode="lin" valueType="num">
                                      <p:cBhvr>
                                        <p:cTn id="8" dur="500" fill="hold"/>
                                        <p:tgtEl>
                                          <p:spTgt spid="4">
                                            <p:graphicEl>
                                              <a:dgm id="{94029D15-470E-490E-AFCA-252E7D0CB3F0}"/>
                                            </p:graphicEl>
                                          </p:spTgt>
                                        </p:tgtEl>
                                        <p:attrNameLst>
                                          <p:attrName>ppt_h</p:attrName>
                                        </p:attrNameLst>
                                      </p:cBhvr>
                                      <p:tavLst>
                                        <p:tav tm="0">
                                          <p:val>
                                            <p:fltVal val="0"/>
                                          </p:val>
                                        </p:tav>
                                        <p:tav tm="100000">
                                          <p:val>
                                            <p:strVal val="#ppt_h"/>
                                          </p:val>
                                        </p:tav>
                                      </p:tavLst>
                                    </p:anim>
                                    <p:animEffect transition="in" filter="fade">
                                      <p:cBhvr>
                                        <p:cTn id="9" dur="500"/>
                                        <p:tgtEl>
                                          <p:spTgt spid="4">
                                            <p:graphicEl>
                                              <a:dgm id="{94029D15-470E-490E-AFCA-252E7D0CB3F0}"/>
                                            </p:graphic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graphicEl>
                                              <a:dgm id="{07670FBD-9E15-478C-9778-D1378B13F272}"/>
                                            </p:graphicEl>
                                          </p:spTgt>
                                        </p:tgtEl>
                                        <p:attrNameLst>
                                          <p:attrName>style.visibility</p:attrName>
                                        </p:attrNameLst>
                                      </p:cBhvr>
                                      <p:to>
                                        <p:strVal val="visible"/>
                                      </p:to>
                                    </p:set>
                                    <p:anim calcmode="lin" valueType="num">
                                      <p:cBhvr>
                                        <p:cTn id="13" dur="500" fill="hold"/>
                                        <p:tgtEl>
                                          <p:spTgt spid="4">
                                            <p:graphicEl>
                                              <a:dgm id="{07670FBD-9E15-478C-9778-D1378B13F272}"/>
                                            </p:graphicEl>
                                          </p:spTgt>
                                        </p:tgtEl>
                                        <p:attrNameLst>
                                          <p:attrName>ppt_w</p:attrName>
                                        </p:attrNameLst>
                                      </p:cBhvr>
                                      <p:tavLst>
                                        <p:tav tm="0">
                                          <p:val>
                                            <p:fltVal val="0"/>
                                          </p:val>
                                        </p:tav>
                                        <p:tav tm="100000">
                                          <p:val>
                                            <p:strVal val="#ppt_w"/>
                                          </p:val>
                                        </p:tav>
                                      </p:tavLst>
                                    </p:anim>
                                    <p:anim calcmode="lin" valueType="num">
                                      <p:cBhvr>
                                        <p:cTn id="14" dur="500" fill="hold"/>
                                        <p:tgtEl>
                                          <p:spTgt spid="4">
                                            <p:graphicEl>
                                              <a:dgm id="{07670FBD-9E15-478C-9778-D1378B13F272}"/>
                                            </p:graphicEl>
                                          </p:spTgt>
                                        </p:tgtEl>
                                        <p:attrNameLst>
                                          <p:attrName>ppt_h</p:attrName>
                                        </p:attrNameLst>
                                      </p:cBhvr>
                                      <p:tavLst>
                                        <p:tav tm="0">
                                          <p:val>
                                            <p:fltVal val="0"/>
                                          </p:val>
                                        </p:tav>
                                        <p:tav tm="100000">
                                          <p:val>
                                            <p:strVal val="#ppt_h"/>
                                          </p:val>
                                        </p:tav>
                                      </p:tavLst>
                                    </p:anim>
                                    <p:animEffect transition="in" filter="fade">
                                      <p:cBhvr>
                                        <p:cTn id="15" dur="500"/>
                                        <p:tgtEl>
                                          <p:spTgt spid="4">
                                            <p:graphicEl>
                                              <a:dgm id="{07670FBD-9E15-478C-9778-D1378B13F272}"/>
                                            </p:graphic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
                                            <p:graphicEl>
                                              <a:dgm id="{437E83A3-53AA-4A32-A625-0B995DFF694A}"/>
                                            </p:graphicEl>
                                          </p:spTgt>
                                        </p:tgtEl>
                                        <p:attrNameLst>
                                          <p:attrName>style.visibility</p:attrName>
                                        </p:attrNameLst>
                                      </p:cBhvr>
                                      <p:to>
                                        <p:strVal val="visible"/>
                                      </p:to>
                                    </p:set>
                                    <p:anim calcmode="lin" valueType="num">
                                      <p:cBhvr>
                                        <p:cTn id="19" dur="500" fill="hold"/>
                                        <p:tgtEl>
                                          <p:spTgt spid="4">
                                            <p:graphicEl>
                                              <a:dgm id="{437E83A3-53AA-4A32-A625-0B995DFF694A}"/>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437E83A3-53AA-4A32-A625-0B995DFF694A}"/>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437E83A3-53AA-4A32-A625-0B995DFF694A}"/>
                                            </p:graphicEl>
                                          </p:spTgt>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
                                            <p:graphicEl>
                                              <a:dgm id="{03A29B71-4ED7-4772-B55B-E9B11EF3C98A}"/>
                                            </p:graphicEl>
                                          </p:spTgt>
                                        </p:tgtEl>
                                        <p:attrNameLst>
                                          <p:attrName>style.visibility</p:attrName>
                                        </p:attrNameLst>
                                      </p:cBhvr>
                                      <p:to>
                                        <p:strVal val="visible"/>
                                      </p:to>
                                    </p:set>
                                    <p:anim calcmode="lin" valueType="num">
                                      <p:cBhvr>
                                        <p:cTn id="25" dur="500" fill="hold"/>
                                        <p:tgtEl>
                                          <p:spTgt spid="4">
                                            <p:graphicEl>
                                              <a:dgm id="{03A29B71-4ED7-4772-B55B-E9B11EF3C98A}"/>
                                            </p:graphicEl>
                                          </p:spTgt>
                                        </p:tgtEl>
                                        <p:attrNameLst>
                                          <p:attrName>ppt_w</p:attrName>
                                        </p:attrNameLst>
                                      </p:cBhvr>
                                      <p:tavLst>
                                        <p:tav tm="0">
                                          <p:val>
                                            <p:fltVal val="0"/>
                                          </p:val>
                                        </p:tav>
                                        <p:tav tm="100000">
                                          <p:val>
                                            <p:strVal val="#ppt_w"/>
                                          </p:val>
                                        </p:tav>
                                      </p:tavLst>
                                    </p:anim>
                                    <p:anim calcmode="lin" valueType="num">
                                      <p:cBhvr>
                                        <p:cTn id="26" dur="500" fill="hold"/>
                                        <p:tgtEl>
                                          <p:spTgt spid="4">
                                            <p:graphicEl>
                                              <a:dgm id="{03A29B71-4ED7-4772-B55B-E9B11EF3C98A}"/>
                                            </p:graphicEl>
                                          </p:spTgt>
                                        </p:tgtEl>
                                        <p:attrNameLst>
                                          <p:attrName>ppt_h</p:attrName>
                                        </p:attrNameLst>
                                      </p:cBhvr>
                                      <p:tavLst>
                                        <p:tav tm="0">
                                          <p:val>
                                            <p:fltVal val="0"/>
                                          </p:val>
                                        </p:tav>
                                        <p:tav tm="100000">
                                          <p:val>
                                            <p:strVal val="#ppt_h"/>
                                          </p:val>
                                        </p:tav>
                                      </p:tavLst>
                                    </p:anim>
                                    <p:animEffect transition="in" filter="fade">
                                      <p:cBhvr>
                                        <p:cTn id="27" dur="500"/>
                                        <p:tgtEl>
                                          <p:spTgt spid="4">
                                            <p:graphicEl>
                                              <a:dgm id="{03A29B71-4ED7-4772-B55B-E9B11EF3C98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150" name="Freeform 149"/>
          <p:cNvSpPr/>
          <p:nvPr/>
        </p:nvSpPr>
        <p:spPr>
          <a:xfrm>
            <a:off x="7281009" y="2942249"/>
            <a:ext cx="1693699" cy="1069947"/>
          </a:xfrm>
          <a:custGeom>
            <a:avLst/>
            <a:gdLst>
              <a:gd name="connsiteX0" fmla="*/ 1693699 w 1693699"/>
              <a:gd name="connsiteY0" fmla="*/ 0 h 1069947"/>
              <a:gd name="connsiteX1" fmla="*/ 1693699 w 1693699"/>
              <a:gd name="connsiteY1" fmla="*/ 537943 h 1069947"/>
              <a:gd name="connsiteX2" fmla="*/ 1627388 w 1693699"/>
              <a:gd name="connsiteY2" fmla="*/ 541291 h 1069947"/>
              <a:gd name="connsiteX3" fmla="*/ 397225 w 1693699"/>
              <a:gd name="connsiteY3" fmla="*/ 1055591 h 1069947"/>
              <a:gd name="connsiteX4" fmla="*/ 381429 w 1693699"/>
              <a:gd name="connsiteY4" fmla="*/ 1069947 h 1069947"/>
              <a:gd name="connsiteX5" fmla="*/ 0 w 1693699"/>
              <a:gd name="connsiteY5" fmla="*/ 688518 h 1069947"/>
              <a:gd name="connsiteX6" fmla="*/ 51414 w 1693699"/>
              <a:gd name="connsiteY6" fmla="*/ 641790 h 1069947"/>
              <a:gd name="connsiteX7" fmla="*/ 1571801 w 1693699"/>
              <a:gd name="connsiteY7" fmla="*/ 6154 h 1069947"/>
              <a:gd name="connsiteX8" fmla="*/ 1693699 w 1693699"/>
              <a:gd name="connsiteY8" fmla="*/ 0 h 106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699" h="1069947">
                <a:moveTo>
                  <a:pt x="1693699" y="0"/>
                </a:moveTo>
                <a:lnTo>
                  <a:pt x="1693699" y="537943"/>
                </a:lnTo>
                <a:lnTo>
                  <a:pt x="1627388" y="541291"/>
                </a:lnTo>
                <a:cubicBezTo>
                  <a:pt x="1162599" y="588493"/>
                  <a:pt x="738646" y="773826"/>
                  <a:pt x="397225" y="1055591"/>
                </a:cubicBezTo>
                <a:lnTo>
                  <a:pt x="381429" y="1069947"/>
                </a:lnTo>
                <a:lnTo>
                  <a:pt x="0" y="688518"/>
                </a:lnTo>
                <a:lnTo>
                  <a:pt x="51414" y="641790"/>
                </a:lnTo>
                <a:cubicBezTo>
                  <a:pt x="473383" y="293549"/>
                  <a:pt x="997358" y="64493"/>
                  <a:pt x="1571801" y="6154"/>
                </a:cubicBezTo>
                <a:lnTo>
                  <a:pt x="169369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148"/>
          <p:cNvSpPr/>
          <p:nvPr/>
        </p:nvSpPr>
        <p:spPr>
          <a:xfrm>
            <a:off x="9313290" y="2942249"/>
            <a:ext cx="1755846" cy="1120084"/>
          </a:xfrm>
          <a:custGeom>
            <a:avLst/>
            <a:gdLst>
              <a:gd name="connsiteX0" fmla="*/ 0 w 1755846"/>
              <a:gd name="connsiteY0" fmla="*/ 0 h 1120084"/>
              <a:gd name="connsiteX1" fmla="*/ 121898 w 1755846"/>
              <a:gd name="connsiteY1" fmla="*/ 6156 h 1120084"/>
              <a:gd name="connsiteX2" fmla="*/ 1642286 w 1755846"/>
              <a:gd name="connsiteY2" fmla="*/ 641791 h 1120084"/>
              <a:gd name="connsiteX3" fmla="*/ 1755846 w 1755846"/>
              <a:gd name="connsiteY3" fmla="*/ 745002 h 1120084"/>
              <a:gd name="connsiteX4" fmla="*/ 1367438 w 1755846"/>
              <a:gd name="connsiteY4" fmla="*/ 1120084 h 1120084"/>
              <a:gd name="connsiteX5" fmla="*/ 1296478 w 1755846"/>
              <a:gd name="connsiteY5" fmla="*/ 1055591 h 1120084"/>
              <a:gd name="connsiteX6" fmla="*/ 66315 w 1755846"/>
              <a:gd name="connsiteY6" fmla="*/ 541291 h 1120084"/>
              <a:gd name="connsiteX7" fmla="*/ 0 w 1755846"/>
              <a:gd name="connsiteY7" fmla="*/ 537942 h 1120084"/>
              <a:gd name="connsiteX8" fmla="*/ 0 w 1755846"/>
              <a:gd name="connsiteY8" fmla="*/ 0 h 112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5846" h="1120084">
                <a:moveTo>
                  <a:pt x="0" y="0"/>
                </a:moveTo>
                <a:lnTo>
                  <a:pt x="121898" y="6156"/>
                </a:lnTo>
                <a:cubicBezTo>
                  <a:pt x="696341" y="64493"/>
                  <a:pt x="1220316" y="293550"/>
                  <a:pt x="1642286" y="641791"/>
                </a:cubicBezTo>
                <a:lnTo>
                  <a:pt x="1755846" y="745002"/>
                </a:lnTo>
                <a:lnTo>
                  <a:pt x="1367438" y="1120084"/>
                </a:lnTo>
                <a:lnTo>
                  <a:pt x="1296478" y="1055591"/>
                </a:lnTo>
                <a:cubicBezTo>
                  <a:pt x="955057" y="773826"/>
                  <a:pt x="531104" y="588493"/>
                  <a:pt x="66315" y="541291"/>
                </a:cubicBezTo>
                <a:lnTo>
                  <a:pt x="0" y="537942"/>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146"/>
          <p:cNvSpPr/>
          <p:nvPr/>
        </p:nvSpPr>
        <p:spPr>
          <a:xfrm>
            <a:off x="6304573" y="3867867"/>
            <a:ext cx="1116407" cy="1744519"/>
          </a:xfrm>
          <a:custGeom>
            <a:avLst/>
            <a:gdLst>
              <a:gd name="connsiteX0" fmla="*/ 734706 w 1116407"/>
              <a:gd name="connsiteY0" fmla="*/ 0 h 1744519"/>
              <a:gd name="connsiteX1" fmla="*/ 1116407 w 1116407"/>
              <a:gd name="connsiteY1" fmla="*/ 381701 h 1744519"/>
              <a:gd name="connsiteX2" fmla="*/ 1061297 w 1116407"/>
              <a:gd name="connsiteY2" fmla="*/ 442337 h 1744519"/>
              <a:gd name="connsiteX3" fmla="*/ 546997 w 1116407"/>
              <a:gd name="connsiteY3" fmla="*/ 1672500 h 1744519"/>
              <a:gd name="connsiteX4" fmla="*/ 543360 w 1116407"/>
              <a:gd name="connsiteY4" fmla="*/ 1744519 h 1744519"/>
              <a:gd name="connsiteX5" fmla="*/ 0 w 1116407"/>
              <a:gd name="connsiteY5" fmla="*/ 1744519 h 1744519"/>
              <a:gd name="connsiteX6" fmla="*/ 6155 w 1116407"/>
              <a:gd name="connsiteY6" fmla="*/ 1622620 h 1744519"/>
              <a:gd name="connsiteX7" fmla="*/ 641790 w 1116407"/>
              <a:gd name="connsiteY7" fmla="*/ 102233 h 1744519"/>
              <a:gd name="connsiteX8" fmla="*/ 734706 w 1116407"/>
              <a:gd name="connsiteY8" fmla="*/ 0 h 174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6407" h="1744519">
                <a:moveTo>
                  <a:pt x="734706" y="0"/>
                </a:moveTo>
                <a:lnTo>
                  <a:pt x="1116407" y="381701"/>
                </a:lnTo>
                <a:lnTo>
                  <a:pt x="1061297" y="442337"/>
                </a:lnTo>
                <a:cubicBezTo>
                  <a:pt x="779531" y="783758"/>
                  <a:pt x="594199" y="1207712"/>
                  <a:pt x="546997" y="1672500"/>
                </a:cubicBezTo>
                <a:lnTo>
                  <a:pt x="543360" y="1744519"/>
                </a:lnTo>
                <a:lnTo>
                  <a:pt x="0" y="1744519"/>
                </a:lnTo>
                <a:lnTo>
                  <a:pt x="6155" y="1622620"/>
                </a:lnTo>
                <a:cubicBezTo>
                  <a:pt x="64493" y="1048177"/>
                  <a:pt x="293551" y="524202"/>
                  <a:pt x="641790" y="102233"/>
                </a:cubicBezTo>
                <a:lnTo>
                  <a:pt x="73470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p:cNvSpPr/>
          <p:nvPr/>
        </p:nvSpPr>
        <p:spPr>
          <a:xfrm>
            <a:off x="10917143" y="3929990"/>
            <a:ext cx="1066283" cy="1682396"/>
          </a:xfrm>
          <a:custGeom>
            <a:avLst/>
            <a:gdLst>
              <a:gd name="connsiteX0" fmla="*/ 388038 w 1066283"/>
              <a:gd name="connsiteY0" fmla="*/ 0 h 1682396"/>
              <a:gd name="connsiteX1" fmla="*/ 424493 w 1066283"/>
              <a:gd name="connsiteY1" fmla="*/ 40110 h 1682396"/>
              <a:gd name="connsiteX2" fmla="*/ 1060128 w 1066283"/>
              <a:gd name="connsiteY2" fmla="*/ 1560498 h 1682396"/>
              <a:gd name="connsiteX3" fmla="*/ 1066283 w 1066283"/>
              <a:gd name="connsiteY3" fmla="*/ 1682396 h 1682396"/>
              <a:gd name="connsiteX4" fmla="*/ 522926 w 1066283"/>
              <a:gd name="connsiteY4" fmla="*/ 1682396 h 1682396"/>
              <a:gd name="connsiteX5" fmla="*/ 519289 w 1066283"/>
              <a:gd name="connsiteY5" fmla="*/ 1610377 h 1682396"/>
              <a:gd name="connsiteX6" fmla="*/ 4989 w 1066283"/>
              <a:gd name="connsiteY6" fmla="*/ 380214 h 1682396"/>
              <a:gd name="connsiteX7" fmla="*/ 0 w 1066283"/>
              <a:gd name="connsiteY7" fmla="*/ 374724 h 1682396"/>
              <a:gd name="connsiteX8" fmla="*/ 388038 w 1066283"/>
              <a:gd name="connsiteY8" fmla="*/ 0 h 168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6283" h="1682396">
                <a:moveTo>
                  <a:pt x="388038" y="0"/>
                </a:moveTo>
                <a:lnTo>
                  <a:pt x="424493" y="40110"/>
                </a:lnTo>
                <a:cubicBezTo>
                  <a:pt x="772733" y="462079"/>
                  <a:pt x="1001790" y="986054"/>
                  <a:pt x="1060128" y="1560498"/>
                </a:cubicBezTo>
                <a:lnTo>
                  <a:pt x="1066283" y="1682396"/>
                </a:lnTo>
                <a:lnTo>
                  <a:pt x="522926" y="1682396"/>
                </a:lnTo>
                <a:lnTo>
                  <a:pt x="519289" y="1610377"/>
                </a:lnTo>
                <a:cubicBezTo>
                  <a:pt x="472087" y="1145589"/>
                  <a:pt x="286755" y="721635"/>
                  <a:pt x="4989" y="380214"/>
                </a:cubicBezTo>
                <a:lnTo>
                  <a:pt x="0" y="374724"/>
                </a:lnTo>
                <a:lnTo>
                  <a:pt x="388038"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144"/>
          <p:cNvSpPr/>
          <p:nvPr/>
        </p:nvSpPr>
        <p:spPr>
          <a:xfrm>
            <a:off x="6304573" y="5950966"/>
            <a:ext cx="1071808" cy="1682396"/>
          </a:xfrm>
          <a:custGeom>
            <a:avLst/>
            <a:gdLst>
              <a:gd name="connsiteX0" fmla="*/ 0 w 1071808"/>
              <a:gd name="connsiteY0" fmla="*/ 0 h 1682396"/>
              <a:gd name="connsiteX1" fmla="*/ 543937 w 1071808"/>
              <a:gd name="connsiteY1" fmla="*/ 0 h 1682396"/>
              <a:gd name="connsiteX2" fmla="*/ 546997 w 1071808"/>
              <a:gd name="connsiteY2" fmla="*/ 60609 h 1682396"/>
              <a:gd name="connsiteX3" fmla="*/ 1061297 w 1071808"/>
              <a:gd name="connsiteY3" fmla="*/ 1290772 h 1682396"/>
              <a:gd name="connsiteX4" fmla="*/ 1071808 w 1071808"/>
              <a:gd name="connsiteY4" fmla="*/ 1302337 h 1682396"/>
              <a:gd name="connsiteX5" fmla="*/ 678246 w 1071808"/>
              <a:gd name="connsiteY5" fmla="*/ 1682396 h 1682396"/>
              <a:gd name="connsiteX6" fmla="*/ 641790 w 1071808"/>
              <a:gd name="connsiteY6" fmla="*/ 1642286 h 1682396"/>
              <a:gd name="connsiteX7" fmla="*/ 6156 w 1071808"/>
              <a:gd name="connsiteY7" fmla="*/ 121898 h 1682396"/>
              <a:gd name="connsiteX8" fmla="*/ 0 w 1071808"/>
              <a:gd name="connsiteY8" fmla="*/ 0 h 168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1808" h="1682396">
                <a:moveTo>
                  <a:pt x="0" y="0"/>
                </a:moveTo>
                <a:lnTo>
                  <a:pt x="543937" y="0"/>
                </a:lnTo>
                <a:lnTo>
                  <a:pt x="546997" y="60609"/>
                </a:lnTo>
                <a:cubicBezTo>
                  <a:pt x="594199" y="525398"/>
                  <a:pt x="779531" y="949351"/>
                  <a:pt x="1061297" y="1290772"/>
                </a:cubicBezTo>
                <a:lnTo>
                  <a:pt x="1071808" y="1302337"/>
                </a:lnTo>
                <a:lnTo>
                  <a:pt x="678246" y="1682396"/>
                </a:lnTo>
                <a:lnTo>
                  <a:pt x="641790" y="1642286"/>
                </a:lnTo>
                <a:cubicBezTo>
                  <a:pt x="293551" y="1220316"/>
                  <a:pt x="64493" y="696342"/>
                  <a:pt x="6156" y="121898"/>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143"/>
          <p:cNvSpPr/>
          <p:nvPr/>
        </p:nvSpPr>
        <p:spPr>
          <a:xfrm>
            <a:off x="10907775" y="5950969"/>
            <a:ext cx="1075650" cy="1693698"/>
          </a:xfrm>
          <a:custGeom>
            <a:avLst/>
            <a:gdLst>
              <a:gd name="connsiteX0" fmla="*/ 531717 w 1075650"/>
              <a:gd name="connsiteY0" fmla="*/ 0 h 1693698"/>
              <a:gd name="connsiteX1" fmla="*/ 1075650 w 1075650"/>
              <a:gd name="connsiteY1" fmla="*/ 0 h 1693698"/>
              <a:gd name="connsiteX2" fmla="*/ 1069496 w 1075650"/>
              <a:gd name="connsiteY2" fmla="*/ 121896 h 1693698"/>
              <a:gd name="connsiteX3" fmla="*/ 433860 w 1075650"/>
              <a:gd name="connsiteY3" fmla="*/ 1642283 h 1693698"/>
              <a:gd name="connsiteX4" fmla="*/ 387133 w 1075650"/>
              <a:gd name="connsiteY4" fmla="*/ 1693698 h 1693698"/>
              <a:gd name="connsiteX5" fmla="*/ 0 w 1075650"/>
              <a:gd name="connsiteY5" fmla="*/ 1306566 h 1693698"/>
              <a:gd name="connsiteX6" fmla="*/ 14357 w 1075650"/>
              <a:gd name="connsiteY6" fmla="*/ 1290769 h 1693698"/>
              <a:gd name="connsiteX7" fmla="*/ 528657 w 1075650"/>
              <a:gd name="connsiteY7" fmla="*/ 60606 h 1693698"/>
              <a:gd name="connsiteX8" fmla="*/ 531717 w 1075650"/>
              <a:gd name="connsiteY8" fmla="*/ 0 h 169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5650" h="1693698">
                <a:moveTo>
                  <a:pt x="531717" y="0"/>
                </a:moveTo>
                <a:lnTo>
                  <a:pt x="1075650" y="0"/>
                </a:lnTo>
                <a:lnTo>
                  <a:pt x="1069496" y="121896"/>
                </a:lnTo>
                <a:cubicBezTo>
                  <a:pt x="1011158" y="696340"/>
                  <a:pt x="782101" y="1220315"/>
                  <a:pt x="433860" y="1642283"/>
                </a:cubicBezTo>
                <a:lnTo>
                  <a:pt x="387133" y="1693698"/>
                </a:lnTo>
                <a:lnTo>
                  <a:pt x="0" y="1306566"/>
                </a:lnTo>
                <a:lnTo>
                  <a:pt x="14357" y="1290769"/>
                </a:lnTo>
                <a:cubicBezTo>
                  <a:pt x="296123" y="949348"/>
                  <a:pt x="481455" y="525395"/>
                  <a:pt x="528657" y="60606"/>
                </a:cubicBezTo>
                <a:lnTo>
                  <a:pt x="531717"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142"/>
          <p:cNvSpPr/>
          <p:nvPr/>
        </p:nvSpPr>
        <p:spPr>
          <a:xfrm>
            <a:off x="7218863" y="7495141"/>
            <a:ext cx="1755845" cy="1125962"/>
          </a:xfrm>
          <a:custGeom>
            <a:avLst/>
            <a:gdLst>
              <a:gd name="connsiteX0" fmla="*/ 394497 w 1755845"/>
              <a:gd name="connsiteY0" fmla="*/ 0 h 1125962"/>
              <a:gd name="connsiteX1" fmla="*/ 459371 w 1755845"/>
              <a:gd name="connsiteY1" fmla="*/ 58961 h 1125962"/>
              <a:gd name="connsiteX2" fmla="*/ 1689534 w 1755845"/>
              <a:gd name="connsiteY2" fmla="*/ 573261 h 1125962"/>
              <a:gd name="connsiteX3" fmla="*/ 1755845 w 1755845"/>
              <a:gd name="connsiteY3" fmla="*/ 576610 h 1125962"/>
              <a:gd name="connsiteX4" fmla="*/ 1755845 w 1755845"/>
              <a:gd name="connsiteY4" fmla="*/ 1125962 h 1125962"/>
              <a:gd name="connsiteX5" fmla="*/ 1633947 w 1755845"/>
              <a:gd name="connsiteY5" fmla="*/ 1119806 h 1125962"/>
              <a:gd name="connsiteX6" fmla="*/ 113560 w 1755845"/>
              <a:gd name="connsiteY6" fmla="*/ 484172 h 1125962"/>
              <a:gd name="connsiteX7" fmla="*/ 0 w 1755845"/>
              <a:gd name="connsiteY7" fmla="*/ 380961 h 1125962"/>
              <a:gd name="connsiteX8" fmla="*/ 394497 w 1755845"/>
              <a:gd name="connsiteY8" fmla="*/ 0 h 112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5845" h="1125962">
                <a:moveTo>
                  <a:pt x="394497" y="0"/>
                </a:moveTo>
                <a:lnTo>
                  <a:pt x="459371" y="58961"/>
                </a:lnTo>
                <a:cubicBezTo>
                  <a:pt x="800792" y="340727"/>
                  <a:pt x="1224745" y="526059"/>
                  <a:pt x="1689534" y="573261"/>
                </a:cubicBezTo>
                <a:lnTo>
                  <a:pt x="1755845" y="576610"/>
                </a:lnTo>
                <a:lnTo>
                  <a:pt x="1755845" y="1125962"/>
                </a:lnTo>
                <a:lnTo>
                  <a:pt x="1633947" y="1119806"/>
                </a:lnTo>
                <a:cubicBezTo>
                  <a:pt x="1059504" y="1061469"/>
                  <a:pt x="535528" y="832412"/>
                  <a:pt x="113560" y="484172"/>
                </a:cubicBezTo>
                <a:lnTo>
                  <a:pt x="0" y="380961"/>
                </a:lnTo>
                <a:lnTo>
                  <a:pt x="394497"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141"/>
          <p:cNvSpPr/>
          <p:nvPr/>
        </p:nvSpPr>
        <p:spPr>
          <a:xfrm>
            <a:off x="9313290" y="7498992"/>
            <a:ext cx="1744519" cy="1122111"/>
          </a:xfrm>
          <a:custGeom>
            <a:avLst/>
            <a:gdLst>
              <a:gd name="connsiteX0" fmla="*/ 1357115 w 1744519"/>
              <a:gd name="connsiteY0" fmla="*/ 0 h 1122111"/>
              <a:gd name="connsiteX1" fmla="*/ 1744519 w 1744519"/>
              <a:gd name="connsiteY1" fmla="*/ 387404 h 1122111"/>
              <a:gd name="connsiteX2" fmla="*/ 1642285 w 1744519"/>
              <a:gd name="connsiteY2" fmla="*/ 480320 h 1122111"/>
              <a:gd name="connsiteX3" fmla="*/ 121898 w 1744519"/>
              <a:gd name="connsiteY3" fmla="*/ 1115955 h 1122111"/>
              <a:gd name="connsiteX4" fmla="*/ 0 w 1744519"/>
              <a:gd name="connsiteY4" fmla="*/ 1122111 h 1122111"/>
              <a:gd name="connsiteX5" fmla="*/ 0 w 1744519"/>
              <a:gd name="connsiteY5" fmla="*/ 572759 h 1122111"/>
              <a:gd name="connsiteX6" fmla="*/ 66315 w 1744519"/>
              <a:gd name="connsiteY6" fmla="*/ 569410 h 1122111"/>
              <a:gd name="connsiteX7" fmla="*/ 1296478 w 1744519"/>
              <a:gd name="connsiteY7" fmla="*/ 55110 h 1122111"/>
              <a:gd name="connsiteX8" fmla="*/ 1357115 w 1744519"/>
              <a:gd name="connsiteY8" fmla="*/ 0 h 112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4519" h="1122111">
                <a:moveTo>
                  <a:pt x="1357115" y="0"/>
                </a:moveTo>
                <a:lnTo>
                  <a:pt x="1744519" y="387404"/>
                </a:lnTo>
                <a:lnTo>
                  <a:pt x="1642285" y="480320"/>
                </a:lnTo>
                <a:cubicBezTo>
                  <a:pt x="1220315" y="828561"/>
                  <a:pt x="696341" y="1057618"/>
                  <a:pt x="121898" y="1115955"/>
                </a:cubicBezTo>
                <a:lnTo>
                  <a:pt x="0" y="1122111"/>
                </a:lnTo>
                <a:lnTo>
                  <a:pt x="0" y="572759"/>
                </a:lnTo>
                <a:lnTo>
                  <a:pt x="66315" y="569410"/>
                </a:lnTo>
                <a:cubicBezTo>
                  <a:pt x="531104" y="522208"/>
                  <a:pt x="955057" y="336876"/>
                  <a:pt x="1296478" y="55110"/>
                </a:cubicBezTo>
                <a:lnTo>
                  <a:pt x="1357115"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p:cNvSpPr/>
          <p:nvPr/>
        </p:nvSpPr>
        <p:spPr>
          <a:xfrm>
            <a:off x="11449050" y="5619749"/>
            <a:ext cx="1771650" cy="45719"/>
          </a:xfrm>
          <a:custGeom>
            <a:avLst/>
            <a:gdLst>
              <a:gd name="connsiteX0" fmla="*/ 0 w 2019300"/>
              <a:gd name="connsiteY0" fmla="*/ 0 h 0"/>
              <a:gd name="connsiteX1" fmla="*/ 2019300 w 2019300"/>
              <a:gd name="connsiteY1" fmla="*/ 0 h 0"/>
            </a:gdLst>
            <a:ahLst/>
            <a:cxnLst>
              <a:cxn ang="0">
                <a:pos x="connsiteX0" y="connsiteY0"/>
              </a:cxn>
              <a:cxn ang="0">
                <a:pos x="connsiteX1" y="connsiteY1"/>
              </a:cxn>
            </a:cxnLst>
            <a:rect l="l" t="t" r="r" b="b"/>
            <a:pathLst>
              <a:path w="2019300">
                <a:moveTo>
                  <a:pt x="0" y="0"/>
                </a:moveTo>
                <a:lnTo>
                  <a:pt x="201930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2558090" y="2121069"/>
            <a:ext cx="3939210" cy="507831"/>
          </a:xfrm>
          <a:prstGeom prst="rect">
            <a:avLst/>
          </a:prstGeom>
          <a:noFill/>
        </p:spPr>
        <p:txBody>
          <a:bodyPr wrap="square" rtlCol="0">
            <a:spAutoFit/>
          </a:bodyPr>
          <a:lstStyle/>
          <a:p>
            <a:r>
              <a:rPr lang="en-US" b="1" dirty="0">
                <a:solidFill>
                  <a:schemeClr val="accent1"/>
                </a:solidFill>
              </a:rPr>
              <a:t>LOREM IPSUM DOLOR</a:t>
            </a:r>
          </a:p>
        </p:txBody>
      </p:sp>
      <p:sp>
        <p:nvSpPr>
          <p:cNvPr id="17" name="TextBox 16"/>
          <p:cNvSpPr txBox="1"/>
          <p:nvPr/>
        </p:nvSpPr>
        <p:spPr>
          <a:xfrm>
            <a:off x="12558089" y="2618048"/>
            <a:ext cx="3939211" cy="1323439"/>
          </a:xfrm>
          <a:prstGeom prst="rect">
            <a:avLst/>
          </a:prstGeom>
          <a:noFill/>
        </p:spPr>
        <p:txBody>
          <a:bodyPr wrap="square" rtlCol="0">
            <a:spAutoFit/>
          </a:bodyPr>
          <a:lstStyle/>
          <a:p>
            <a:r>
              <a:rPr lang="en-US" sz="2000" dirty="0"/>
              <a:t>Microsoft set up a new business unit for PowerPoint in Silicon Valley where Forethought had been located.</a:t>
            </a:r>
          </a:p>
        </p:txBody>
      </p:sp>
      <p:sp>
        <p:nvSpPr>
          <p:cNvPr id="18" name="TextBox 17"/>
          <p:cNvSpPr txBox="1"/>
          <p:nvPr/>
        </p:nvSpPr>
        <p:spPr>
          <a:xfrm>
            <a:off x="13577910" y="4617974"/>
            <a:ext cx="3939210" cy="507831"/>
          </a:xfrm>
          <a:prstGeom prst="rect">
            <a:avLst/>
          </a:prstGeom>
          <a:noFill/>
        </p:spPr>
        <p:txBody>
          <a:bodyPr wrap="square" rtlCol="0">
            <a:spAutoFit/>
          </a:bodyPr>
          <a:lstStyle/>
          <a:p>
            <a:r>
              <a:rPr lang="en-US" b="1" dirty="0">
                <a:solidFill>
                  <a:schemeClr val="accent2"/>
                </a:solidFill>
              </a:rPr>
              <a:t>LOREM IPSUM DOLOR</a:t>
            </a:r>
          </a:p>
        </p:txBody>
      </p:sp>
      <p:sp>
        <p:nvSpPr>
          <p:cNvPr id="19" name="TextBox 18"/>
          <p:cNvSpPr txBox="1"/>
          <p:nvPr/>
        </p:nvSpPr>
        <p:spPr>
          <a:xfrm>
            <a:off x="13577909" y="5114953"/>
            <a:ext cx="3939211" cy="1323439"/>
          </a:xfrm>
          <a:prstGeom prst="rect">
            <a:avLst/>
          </a:prstGeom>
          <a:noFill/>
        </p:spPr>
        <p:txBody>
          <a:bodyPr wrap="square" rtlCol="0">
            <a:spAutoFit/>
          </a:bodyPr>
          <a:lstStyle/>
          <a:p>
            <a:r>
              <a:rPr lang="en-US" sz="2000" dirty="0"/>
              <a:t>Microsoft set up a new business unit for PowerPoint in Silicon Valley where Forethought had been located.</a:t>
            </a:r>
          </a:p>
        </p:txBody>
      </p:sp>
      <p:sp>
        <p:nvSpPr>
          <p:cNvPr id="20" name="TextBox 19"/>
          <p:cNvSpPr txBox="1"/>
          <p:nvPr/>
        </p:nvSpPr>
        <p:spPr>
          <a:xfrm>
            <a:off x="12886747" y="7417546"/>
            <a:ext cx="3939210" cy="507831"/>
          </a:xfrm>
          <a:prstGeom prst="rect">
            <a:avLst/>
          </a:prstGeom>
          <a:noFill/>
        </p:spPr>
        <p:txBody>
          <a:bodyPr wrap="square" rtlCol="0">
            <a:spAutoFit/>
          </a:bodyPr>
          <a:lstStyle/>
          <a:p>
            <a:r>
              <a:rPr lang="en-US" b="1" dirty="0">
                <a:solidFill>
                  <a:schemeClr val="accent3"/>
                </a:solidFill>
              </a:rPr>
              <a:t>LOREM IPSUM DOLOR</a:t>
            </a:r>
          </a:p>
        </p:txBody>
      </p:sp>
      <p:sp>
        <p:nvSpPr>
          <p:cNvPr id="21" name="TextBox 20"/>
          <p:cNvSpPr txBox="1"/>
          <p:nvPr/>
        </p:nvSpPr>
        <p:spPr>
          <a:xfrm>
            <a:off x="12886746" y="7914525"/>
            <a:ext cx="3939211" cy="1323439"/>
          </a:xfrm>
          <a:prstGeom prst="rect">
            <a:avLst/>
          </a:prstGeom>
          <a:noFill/>
        </p:spPr>
        <p:txBody>
          <a:bodyPr wrap="square" rtlCol="0">
            <a:spAutoFit/>
          </a:bodyPr>
          <a:lstStyle/>
          <a:p>
            <a:r>
              <a:rPr lang="en-US" sz="2000" dirty="0"/>
              <a:t>Microsoft set up a new business unit for PowerPoint in Silicon Valley where Forethought had been located.</a:t>
            </a:r>
          </a:p>
        </p:txBody>
      </p:sp>
      <p:sp>
        <p:nvSpPr>
          <p:cNvPr id="6" name="Freeform 5"/>
          <p:cNvSpPr/>
          <p:nvPr/>
        </p:nvSpPr>
        <p:spPr>
          <a:xfrm>
            <a:off x="10668000" y="2133600"/>
            <a:ext cx="5734050" cy="1885950"/>
          </a:xfrm>
          <a:custGeom>
            <a:avLst/>
            <a:gdLst>
              <a:gd name="connsiteX0" fmla="*/ 0 w 5734050"/>
              <a:gd name="connsiteY0" fmla="*/ 1885950 h 1885950"/>
              <a:gd name="connsiteX1" fmla="*/ 1885950 w 5734050"/>
              <a:gd name="connsiteY1" fmla="*/ 0 h 1885950"/>
              <a:gd name="connsiteX2" fmla="*/ 5734050 w 5734050"/>
              <a:gd name="connsiteY2" fmla="*/ 0 h 1885950"/>
            </a:gdLst>
            <a:ahLst/>
            <a:cxnLst>
              <a:cxn ang="0">
                <a:pos x="connsiteX0" y="connsiteY0"/>
              </a:cxn>
              <a:cxn ang="0">
                <a:pos x="connsiteX1" y="connsiteY1"/>
              </a:cxn>
              <a:cxn ang="0">
                <a:pos x="connsiteX2" y="connsiteY2"/>
              </a:cxn>
            </a:cxnLst>
            <a:rect l="l" t="t" r="r" b="b"/>
            <a:pathLst>
              <a:path w="5734050" h="1885950">
                <a:moveTo>
                  <a:pt x="0" y="1885950"/>
                </a:moveTo>
                <a:lnTo>
                  <a:pt x="1885950" y="0"/>
                </a:lnTo>
                <a:lnTo>
                  <a:pt x="573405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0915650" y="7219950"/>
            <a:ext cx="5981700" cy="2057400"/>
          </a:xfrm>
          <a:custGeom>
            <a:avLst/>
            <a:gdLst>
              <a:gd name="connsiteX0" fmla="*/ 0 w 5981700"/>
              <a:gd name="connsiteY0" fmla="*/ 0 h 2057400"/>
              <a:gd name="connsiteX1" fmla="*/ 2057400 w 5981700"/>
              <a:gd name="connsiteY1" fmla="*/ 2057400 h 2057400"/>
              <a:gd name="connsiteX2" fmla="*/ 5981700 w 5981700"/>
              <a:gd name="connsiteY2" fmla="*/ 2057400 h 2057400"/>
            </a:gdLst>
            <a:ahLst/>
            <a:cxnLst>
              <a:cxn ang="0">
                <a:pos x="connsiteX0" y="connsiteY0"/>
              </a:cxn>
              <a:cxn ang="0">
                <a:pos x="connsiteX1" y="connsiteY1"/>
              </a:cxn>
              <a:cxn ang="0">
                <a:pos x="connsiteX2" y="connsiteY2"/>
              </a:cxn>
            </a:cxnLst>
            <a:rect l="l" t="t" r="r" b="b"/>
            <a:pathLst>
              <a:path w="5981700" h="2057400">
                <a:moveTo>
                  <a:pt x="0" y="0"/>
                </a:moveTo>
                <a:lnTo>
                  <a:pt x="2057400" y="2057400"/>
                </a:lnTo>
                <a:lnTo>
                  <a:pt x="5981700" y="205740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flipH="1">
            <a:off x="1942354" y="2121069"/>
            <a:ext cx="5734050" cy="1885950"/>
          </a:xfrm>
          <a:custGeom>
            <a:avLst/>
            <a:gdLst>
              <a:gd name="connsiteX0" fmla="*/ 0 w 5734050"/>
              <a:gd name="connsiteY0" fmla="*/ 1885950 h 1885950"/>
              <a:gd name="connsiteX1" fmla="*/ 1885950 w 5734050"/>
              <a:gd name="connsiteY1" fmla="*/ 0 h 1885950"/>
              <a:gd name="connsiteX2" fmla="*/ 5734050 w 5734050"/>
              <a:gd name="connsiteY2" fmla="*/ 0 h 1885950"/>
            </a:gdLst>
            <a:ahLst/>
            <a:cxnLst>
              <a:cxn ang="0">
                <a:pos x="connsiteX0" y="connsiteY0"/>
              </a:cxn>
              <a:cxn ang="0">
                <a:pos x="connsiteX1" y="connsiteY1"/>
              </a:cxn>
              <a:cxn ang="0">
                <a:pos x="connsiteX2" y="connsiteY2"/>
              </a:cxn>
            </a:cxnLst>
            <a:rect l="l" t="t" r="r" b="b"/>
            <a:pathLst>
              <a:path w="5734050" h="1885950">
                <a:moveTo>
                  <a:pt x="0" y="1885950"/>
                </a:moveTo>
                <a:lnTo>
                  <a:pt x="1885950" y="0"/>
                </a:lnTo>
                <a:lnTo>
                  <a:pt x="573405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852846" y="2168365"/>
            <a:ext cx="3939210" cy="507831"/>
          </a:xfrm>
          <a:prstGeom prst="rect">
            <a:avLst/>
          </a:prstGeom>
          <a:noFill/>
        </p:spPr>
        <p:txBody>
          <a:bodyPr wrap="square" rtlCol="0">
            <a:spAutoFit/>
          </a:bodyPr>
          <a:lstStyle/>
          <a:p>
            <a:r>
              <a:rPr lang="en-US" b="1" dirty="0">
                <a:solidFill>
                  <a:schemeClr val="accent4"/>
                </a:solidFill>
              </a:rPr>
              <a:t>LOREM IPSUM DOLOR</a:t>
            </a:r>
          </a:p>
        </p:txBody>
      </p:sp>
      <p:sp>
        <p:nvSpPr>
          <p:cNvPr id="28" name="TextBox 27"/>
          <p:cNvSpPr txBox="1"/>
          <p:nvPr/>
        </p:nvSpPr>
        <p:spPr>
          <a:xfrm>
            <a:off x="1852845" y="2665344"/>
            <a:ext cx="3939211" cy="1323439"/>
          </a:xfrm>
          <a:prstGeom prst="rect">
            <a:avLst/>
          </a:prstGeom>
          <a:noFill/>
        </p:spPr>
        <p:txBody>
          <a:bodyPr wrap="square" rtlCol="0">
            <a:spAutoFit/>
          </a:bodyPr>
          <a:lstStyle/>
          <a:p>
            <a:r>
              <a:rPr lang="en-US" sz="2000" dirty="0"/>
              <a:t>Microsoft set up a new business unit for PowerPoint in Silicon Valley where Forethought had been located.</a:t>
            </a:r>
          </a:p>
        </p:txBody>
      </p:sp>
      <p:sp>
        <p:nvSpPr>
          <p:cNvPr id="29" name="Freeform 28"/>
          <p:cNvSpPr/>
          <p:nvPr/>
        </p:nvSpPr>
        <p:spPr>
          <a:xfrm>
            <a:off x="5091126" y="5596889"/>
            <a:ext cx="1771650" cy="45719"/>
          </a:xfrm>
          <a:custGeom>
            <a:avLst/>
            <a:gdLst>
              <a:gd name="connsiteX0" fmla="*/ 0 w 2019300"/>
              <a:gd name="connsiteY0" fmla="*/ 0 h 0"/>
              <a:gd name="connsiteX1" fmla="*/ 2019300 w 2019300"/>
              <a:gd name="connsiteY1" fmla="*/ 0 h 0"/>
            </a:gdLst>
            <a:ahLst/>
            <a:cxnLst>
              <a:cxn ang="0">
                <a:pos x="connsiteX0" y="connsiteY0"/>
              </a:cxn>
              <a:cxn ang="0">
                <a:pos x="connsiteX1" y="connsiteY1"/>
              </a:cxn>
            </a:cxnLst>
            <a:rect l="l" t="t" r="r" b="b"/>
            <a:pathLst>
              <a:path w="2019300">
                <a:moveTo>
                  <a:pt x="0" y="0"/>
                </a:moveTo>
                <a:lnTo>
                  <a:pt x="201930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982209" y="4731742"/>
            <a:ext cx="3939210" cy="507831"/>
          </a:xfrm>
          <a:prstGeom prst="rect">
            <a:avLst/>
          </a:prstGeom>
          <a:noFill/>
        </p:spPr>
        <p:txBody>
          <a:bodyPr wrap="square" rtlCol="0">
            <a:spAutoFit/>
          </a:bodyPr>
          <a:lstStyle/>
          <a:p>
            <a:r>
              <a:rPr lang="en-US" b="1" dirty="0">
                <a:solidFill>
                  <a:schemeClr val="accent5"/>
                </a:solidFill>
              </a:rPr>
              <a:t>LOREM IPSUM DOLOR</a:t>
            </a:r>
          </a:p>
        </p:txBody>
      </p:sp>
      <p:sp>
        <p:nvSpPr>
          <p:cNvPr id="31" name="TextBox 30"/>
          <p:cNvSpPr txBox="1"/>
          <p:nvPr/>
        </p:nvSpPr>
        <p:spPr>
          <a:xfrm>
            <a:off x="982208" y="5228721"/>
            <a:ext cx="3939211" cy="1323439"/>
          </a:xfrm>
          <a:prstGeom prst="rect">
            <a:avLst/>
          </a:prstGeom>
          <a:noFill/>
        </p:spPr>
        <p:txBody>
          <a:bodyPr wrap="square" rtlCol="0">
            <a:spAutoFit/>
          </a:bodyPr>
          <a:lstStyle/>
          <a:p>
            <a:r>
              <a:rPr lang="en-US" sz="2000" dirty="0"/>
              <a:t>Microsoft set up a new business unit for PowerPoint in Silicon Valley where Forethought had been located.</a:t>
            </a:r>
          </a:p>
        </p:txBody>
      </p:sp>
      <p:sp>
        <p:nvSpPr>
          <p:cNvPr id="32" name="Freeform 31"/>
          <p:cNvSpPr/>
          <p:nvPr/>
        </p:nvSpPr>
        <p:spPr>
          <a:xfrm flipH="1">
            <a:off x="1394681" y="7219928"/>
            <a:ext cx="5981700" cy="2057400"/>
          </a:xfrm>
          <a:custGeom>
            <a:avLst/>
            <a:gdLst>
              <a:gd name="connsiteX0" fmla="*/ 0 w 5981700"/>
              <a:gd name="connsiteY0" fmla="*/ 0 h 2057400"/>
              <a:gd name="connsiteX1" fmla="*/ 2057400 w 5981700"/>
              <a:gd name="connsiteY1" fmla="*/ 2057400 h 2057400"/>
              <a:gd name="connsiteX2" fmla="*/ 5981700 w 5981700"/>
              <a:gd name="connsiteY2" fmla="*/ 2057400 h 2057400"/>
            </a:gdLst>
            <a:ahLst/>
            <a:cxnLst>
              <a:cxn ang="0">
                <a:pos x="connsiteX0" y="connsiteY0"/>
              </a:cxn>
              <a:cxn ang="0">
                <a:pos x="connsiteX1" y="connsiteY1"/>
              </a:cxn>
              <a:cxn ang="0">
                <a:pos x="connsiteX2" y="connsiteY2"/>
              </a:cxn>
            </a:cxnLst>
            <a:rect l="l" t="t" r="r" b="b"/>
            <a:pathLst>
              <a:path w="5981700" h="2057400">
                <a:moveTo>
                  <a:pt x="0" y="0"/>
                </a:moveTo>
                <a:lnTo>
                  <a:pt x="2057400" y="2057400"/>
                </a:lnTo>
                <a:lnTo>
                  <a:pt x="5981700" y="205740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306110" y="7393015"/>
            <a:ext cx="3939210" cy="507831"/>
          </a:xfrm>
          <a:prstGeom prst="rect">
            <a:avLst/>
          </a:prstGeom>
          <a:noFill/>
        </p:spPr>
        <p:txBody>
          <a:bodyPr wrap="square" rtlCol="0">
            <a:spAutoFit/>
          </a:bodyPr>
          <a:lstStyle/>
          <a:p>
            <a:r>
              <a:rPr lang="en-US" b="1" dirty="0">
                <a:solidFill>
                  <a:schemeClr val="accent6"/>
                </a:solidFill>
              </a:rPr>
              <a:t>LOREM IPSUM DOLOR</a:t>
            </a:r>
          </a:p>
        </p:txBody>
      </p:sp>
      <p:sp>
        <p:nvSpPr>
          <p:cNvPr id="34" name="TextBox 33"/>
          <p:cNvSpPr txBox="1"/>
          <p:nvPr/>
        </p:nvSpPr>
        <p:spPr>
          <a:xfrm>
            <a:off x="1306109" y="7889994"/>
            <a:ext cx="3939211" cy="1323439"/>
          </a:xfrm>
          <a:prstGeom prst="rect">
            <a:avLst/>
          </a:prstGeom>
          <a:noFill/>
        </p:spPr>
        <p:txBody>
          <a:bodyPr wrap="square" rtlCol="0">
            <a:spAutoFit/>
          </a:bodyPr>
          <a:lstStyle/>
          <a:p>
            <a:r>
              <a:rPr lang="en-US" sz="2000" dirty="0"/>
              <a:t>Microsoft set up a new business unit for PowerPoint in Silicon Valley where Forethought had been located.</a:t>
            </a:r>
          </a:p>
        </p:txBody>
      </p:sp>
      <p:sp>
        <p:nvSpPr>
          <p:cNvPr id="35" name="Rounded Rectangle 34"/>
          <p:cNvSpPr/>
          <p:nvPr/>
        </p:nvSpPr>
        <p:spPr>
          <a:xfrm>
            <a:off x="8633604" y="4095704"/>
            <a:ext cx="1066800" cy="873187"/>
          </a:xfrm>
          <a:prstGeom prst="round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8538568" y="4242151"/>
            <a:ext cx="1256872" cy="615553"/>
          </a:xfrm>
          <a:prstGeom prst="rect">
            <a:avLst/>
          </a:prstGeom>
          <a:noFill/>
        </p:spPr>
        <p:txBody>
          <a:bodyPr wrap="square" lIns="182880" tIns="91440" rIns="182880" bIns="91440" rtlCol="0">
            <a:spAutoFit/>
          </a:bodyPr>
          <a:lstStyle/>
          <a:p>
            <a:pPr algn="ctr"/>
            <a:r>
              <a:rPr lang="en-US" sz="2800" b="1" dirty="0"/>
              <a:t>43%</a:t>
            </a:r>
          </a:p>
        </p:txBody>
      </p:sp>
      <p:sp>
        <p:nvSpPr>
          <p:cNvPr id="37" name="TextBox 36"/>
          <p:cNvSpPr txBox="1"/>
          <p:nvPr/>
        </p:nvSpPr>
        <p:spPr>
          <a:xfrm>
            <a:off x="7190731" y="5140092"/>
            <a:ext cx="3939210" cy="507831"/>
          </a:xfrm>
          <a:prstGeom prst="rect">
            <a:avLst/>
          </a:prstGeom>
          <a:noFill/>
        </p:spPr>
        <p:txBody>
          <a:bodyPr wrap="square" rtlCol="0">
            <a:spAutoFit/>
          </a:bodyPr>
          <a:lstStyle/>
          <a:p>
            <a:pPr algn="ctr"/>
            <a:r>
              <a:rPr lang="en-US" b="1" dirty="0"/>
              <a:t>LOREM IPSUM DOLOR</a:t>
            </a:r>
          </a:p>
        </p:txBody>
      </p:sp>
      <p:sp>
        <p:nvSpPr>
          <p:cNvPr id="38" name="TextBox 37"/>
          <p:cNvSpPr txBox="1"/>
          <p:nvPr/>
        </p:nvSpPr>
        <p:spPr>
          <a:xfrm>
            <a:off x="7190730" y="5637071"/>
            <a:ext cx="3939211" cy="1323439"/>
          </a:xfrm>
          <a:prstGeom prst="rect">
            <a:avLst/>
          </a:prstGeom>
          <a:noFill/>
        </p:spPr>
        <p:txBody>
          <a:bodyPr wrap="square" rtlCol="0">
            <a:spAutoFit/>
          </a:bodyPr>
          <a:lstStyle/>
          <a:p>
            <a:pPr algn="ctr"/>
            <a:r>
              <a:rPr lang="en-US" sz="2000" dirty="0"/>
              <a:t>Cupcake ipsum dolor sit </a:t>
            </a:r>
            <a:r>
              <a:rPr lang="en-US" sz="2000" dirty="0" err="1"/>
              <a:t>amet</a:t>
            </a:r>
            <a:r>
              <a:rPr lang="en-US" sz="2000" dirty="0"/>
              <a:t> pudding wafer. Chocolate bar tiramisu cake topping dessert ice cream lorem ipsum dolor. </a:t>
            </a:r>
          </a:p>
        </p:txBody>
      </p:sp>
    </p:spTree>
    <p:extLst>
      <p:ext uri="{BB962C8B-B14F-4D97-AF65-F5344CB8AC3E}">
        <p14:creationId xmlns:p14="http://schemas.microsoft.com/office/powerpoint/2010/main" val="383291465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p:cTn id="7" dur="500" fill="hold"/>
                                        <p:tgtEl>
                                          <p:spTgt spid="145"/>
                                        </p:tgtEl>
                                        <p:attrNameLst>
                                          <p:attrName>ppt_w</p:attrName>
                                        </p:attrNameLst>
                                      </p:cBhvr>
                                      <p:tavLst>
                                        <p:tav tm="0">
                                          <p:val>
                                            <p:fltVal val="0"/>
                                          </p:val>
                                        </p:tav>
                                        <p:tav tm="100000">
                                          <p:val>
                                            <p:strVal val="#ppt_w"/>
                                          </p:val>
                                        </p:tav>
                                      </p:tavLst>
                                    </p:anim>
                                    <p:anim calcmode="lin" valueType="num">
                                      <p:cBhvr>
                                        <p:cTn id="8" dur="500" fill="hold"/>
                                        <p:tgtEl>
                                          <p:spTgt spid="145"/>
                                        </p:tgtEl>
                                        <p:attrNameLst>
                                          <p:attrName>ppt_h</p:attrName>
                                        </p:attrNameLst>
                                      </p:cBhvr>
                                      <p:tavLst>
                                        <p:tav tm="0">
                                          <p:val>
                                            <p:fltVal val="0"/>
                                          </p:val>
                                        </p:tav>
                                        <p:tav tm="100000">
                                          <p:val>
                                            <p:strVal val="#ppt_h"/>
                                          </p:val>
                                        </p:tav>
                                      </p:tavLst>
                                    </p:anim>
                                    <p:animEffect transition="in" filter="fade">
                                      <p:cBhvr>
                                        <p:cTn id="9" dur="500"/>
                                        <p:tgtEl>
                                          <p:spTgt spid="14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7"/>
                                        </p:tgtEl>
                                        <p:attrNameLst>
                                          <p:attrName>style.visibility</p:attrName>
                                        </p:attrNameLst>
                                      </p:cBhvr>
                                      <p:to>
                                        <p:strVal val="visible"/>
                                      </p:to>
                                    </p:set>
                                    <p:anim calcmode="lin" valueType="num">
                                      <p:cBhvr>
                                        <p:cTn id="12" dur="500" fill="hold"/>
                                        <p:tgtEl>
                                          <p:spTgt spid="147"/>
                                        </p:tgtEl>
                                        <p:attrNameLst>
                                          <p:attrName>ppt_w</p:attrName>
                                        </p:attrNameLst>
                                      </p:cBhvr>
                                      <p:tavLst>
                                        <p:tav tm="0">
                                          <p:val>
                                            <p:fltVal val="0"/>
                                          </p:val>
                                        </p:tav>
                                        <p:tav tm="100000">
                                          <p:val>
                                            <p:strVal val="#ppt_w"/>
                                          </p:val>
                                        </p:tav>
                                      </p:tavLst>
                                    </p:anim>
                                    <p:anim calcmode="lin" valueType="num">
                                      <p:cBhvr>
                                        <p:cTn id="13" dur="500" fill="hold"/>
                                        <p:tgtEl>
                                          <p:spTgt spid="147"/>
                                        </p:tgtEl>
                                        <p:attrNameLst>
                                          <p:attrName>ppt_h</p:attrName>
                                        </p:attrNameLst>
                                      </p:cBhvr>
                                      <p:tavLst>
                                        <p:tav tm="0">
                                          <p:val>
                                            <p:fltVal val="0"/>
                                          </p:val>
                                        </p:tav>
                                        <p:tav tm="100000">
                                          <p:val>
                                            <p:strVal val="#ppt_h"/>
                                          </p:val>
                                        </p:tav>
                                      </p:tavLst>
                                    </p:anim>
                                    <p:animEffect transition="in" filter="fade">
                                      <p:cBhvr>
                                        <p:cTn id="14" dur="500"/>
                                        <p:tgtEl>
                                          <p:spTgt spid="14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0"/>
                                        </p:tgtEl>
                                        <p:attrNameLst>
                                          <p:attrName>style.visibility</p:attrName>
                                        </p:attrNameLst>
                                      </p:cBhvr>
                                      <p:to>
                                        <p:strVal val="visible"/>
                                      </p:to>
                                    </p:set>
                                    <p:anim calcmode="lin" valueType="num">
                                      <p:cBhvr>
                                        <p:cTn id="17" dur="500" fill="hold"/>
                                        <p:tgtEl>
                                          <p:spTgt spid="150"/>
                                        </p:tgtEl>
                                        <p:attrNameLst>
                                          <p:attrName>ppt_w</p:attrName>
                                        </p:attrNameLst>
                                      </p:cBhvr>
                                      <p:tavLst>
                                        <p:tav tm="0">
                                          <p:val>
                                            <p:fltVal val="0"/>
                                          </p:val>
                                        </p:tav>
                                        <p:tav tm="100000">
                                          <p:val>
                                            <p:strVal val="#ppt_w"/>
                                          </p:val>
                                        </p:tav>
                                      </p:tavLst>
                                    </p:anim>
                                    <p:anim calcmode="lin" valueType="num">
                                      <p:cBhvr>
                                        <p:cTn id="18" dur="500" fill="hold"/>
                                        <p:tgtEl>
                                          <p:spTgt spid="150"/>
                                        </p:tgtEl>
                                        <p:attrNameLst>
                                          <p:attrName>ppt_h</p:attrName>
                                        </p:attrNameLst>
                                      </p:cBhvr>
                                      <p:tavLst>
                                        <p:tav tm="0">
                                          <p:val>
                                            <p:fltVal val="0"/>
                                          </p:val>
                                        </p:tav>
                                        <p:tav tm="100000">
                                          <p:val>
                                            <p:strVal val="#ppt_h"/>
                                          </p:val>
                                        </p:tav>
                                      </p:tavLst>
                                    </p:anim>
                                    <p:animEffect transition="in" filter="fade">
                                      <p:cBhvr>
                                        <p:cTn id="19" dur="500"/>
                                        <p:tgtEl>
                                          <p:spTgt spid="15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9"/>
                                        </p:tgtEl>
                                        <p:attrNameLst>
                                          <p:attrName>style.visibility</p:attrName>
                                        </p:attrNameLst>
                                      </p:cBhvr>
                                      <p:to>
                                        <p:strVal val="visible"/>
                                      </p:to>
                                    </p:set>
                                    <p:anim calcmode="lin" valueType="num">
                                      <p:cBhvr>
                                        <p:cTn id="22" dur="500" fill="hold"/>
                                        <p:tgtEl>
                                          <p:spTgt spid="149"/>
                                        </p:tgtEl>
                                        <p:attrNameLst>
                                          <p:attrName>ppt_w</p:attrName>
                                        </p:attrNameLst>
                                      </p:cBhvr>
                                      <p:tavLst>
                                        <p:tav tm="0">
                                          <p:val>
                                            <p:fltVal val="0"/>
                                          </p:val>
                                        </p:tav>
                                        <p:tav tm="100000">
                                          <p:val>
                                            <p:strVal val="#ppt_w"/>
                                          </p:val>
                                        </p:tav>
                                      </p:tavLst>
                                    </p:anim>
                                    <p:anim calcmode="lin" valueType="num">
                                      <p:cBhvr>
                                        <p:cTn id="23" dur="500" fill="hold"/>
                                        <p:tgtEl>
                                          <p:spTgt spid="149"/>
                                        </p:tgtEl>
                                        <p:attrNameLst>
                                          <p:attrName>ppt_h</p:attrName>
                                        </p:attrNameLst>
                                      </p:cBhvr>
                                      <p:tavLst>
                                        <p:tav tm="0">
                                          <p:val>
                                            <p:fltVal val="0"/>
                                          </p:val>
                                        </p:tav>
                                        <p:tav tm="100000">
                                          <p:val>
                                            <p:strVal val="#ppt_h"/>
                                          </p:val>
                                        </p:tav>
                                      </p:tavLst>
                                    </p:anim>
                                    <p:animEffect transition="in" filter="fade">
                                      <p:cBhvr>
                                        <p:cTn id="24" dur="500"/>
                                        <p:tgtEl>
                                          <p:spTgt spid="14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46"/>
                                        </p:tgtEl>
                                        <p:attrNameLst>
                                          <p:attrName>style.visibility</p:attrName>
                                        </p:attrNameLst>
                                      </p:cBhvr>
                                      <p:to>
                                        <p:strVal val="visible"/>
                                      </p:to>
                                    </p:set>
                                    <p:anim calcmode="lin" valueType="num">
                                      <p:cBhvr>
                                        <p:cTn id="27" dur="500" fill="hold"/>
                                        <p:tgtEl>
                                          <p:spTgt spid="146"/>
                                        </p:tgtEl>
                                        <p:attrNameLst>
                                          <p:attrName>ppt_w</p:attrName>
                                        </p:attrNameLst>
                                      </p:cBhvr>
                                      <p:tavLst>
                                        <p:tav tm="0">
                                          <p:val>
                                            <p:fltVal val="0"/>
                                          </p:val>
                                        </p:tav>
                                        <p:tav tm="100000">
                                          <p:val>
                                            <p:strVal val="#ppt_w"/>
                                          </p:val>
                                        </p:tav>
                                      </p:tavLst>
                                    </p:anim>
                                    <p:anim calcmode="lin" valueType="num">
                                      <p:cBhvr>
                                        <p:cTn id="28" dur="500" fill="hold"/>
                                        <p:tgtEl>
                                          <p:spTgt spid="146"/>
                                        </p:tgtEl>
                                        <p:attrNameLst>
                                          <p:attrName>ppt_h</p:attrName>
                                        </p:attrNameLst>
                                      </p:cBhvr>
                                      <p:tavLst>
                                        <p:tav tm="0">
                                          <p:val>
                                            <p:fltVal val="0"/>
                                          </p:val>
                                        </p:tav>
                                        <p:tav tm="100000">
                                          <p:val>
                                            <p:strVal val="#ppt_h"/>
                                          </p:val>
                                        </p:tav>
                                      </p:tavLst>
                                    </p:anim>
                                    <p:animEffect transition="in" filter="fade">
                                      <p:cBhvr>
                                        <p:cTn id="29" dur="500"/>
                                        <p:tgtEl>
                                          <p:spTgt spid="14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44"/>
                                        </p:tgtEl>
                                        <p:attrNameLst>
                                          <p:attrName>style.visibility</p:attrName>
                                        </p:attrNameLst>
                                      </p:cBhvr>
                                      <p:to>
                                        <p:strVal val="visible"/>
                                      </p:to>
                                    </p:set>
                                    <p:anim calcmode="lin" valueType="num">
                                      <p:cBhvr>
                                        <p:cTn id="32" dur="500" fill="hold"/>
                                        <p:tgtEl>
                                          <p:spTgt spid="144"/>
                                        </p:tgtEl>
                                        <p:attrNameLst>
                                          <p:attrName>ppt_w</p:attrName>
                                        </p:attrNameLst>
                                      </p:cBhvr>
                                      <p:tavLst>
                                        <p:tav tm="0">
                                          <p:val>
                                            <p:fltVal val="0"/>
                                          </p:val>
                                        </p:tav>
                                        <p:tav tm="100000">
                                          <p:val>
                                            <p:strVal val="#ppt_w"/>
                                          </p:val>
                                        </p:tav>
                                      </p:tavLst>
                                    </p:anim>
                                    <p:anim calcmode="lin" valueType="num">
                                      <p:cBhvr>
                                        <p:cTn id="33" dur="500" fill="hold"/>
                                        <p:tgtEl>
                                          <p:spTgt spid="144"/>
                                        </p:tgtEl>
                                        <p:attrNameLst>
                                          <p:attrName>ppt_h</p:attrName>
                                        </p:attrNameLst>
                                      </p:cBhvr>
                                      <p:tavLst>
                                        <p:tav tm="0">
                                          <p:val>
                                            <p:fltVal val="0"/>
                                          </p:val>
                                        </p:tav>
                                        <p:tav tm="100000">
                                          <p:val>
                                            <p:strVal val="#ppt_h"/>
                                          </p:val>
                                        </p:tav>
                                      </p:tavLst>
                                    </p:anim>
                                    <p:animEffect transition="in" filter="fade">
                                      <p:cBhvr>
                                        <p:cTn id="34" dur="500"/>
                                        <p:tgtEl>
                                          <p:spTgt spid="14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42"/>
                                        </p:tgtEl>
                                        <p:attrNameLst>
                                          <p:attrName>style.visibility</p:attrName>
                                        </p:attrNameLst>
                                      </p:cBhvr>
                                      <p:to>
                                        <p:strVal val="visible"/>
                                      </p:to>
                                    </p:set>
                                    <p:anim calcmode="lin" valueType="num">
                                      <p:cBhvr>
                                        <p:cTn id="37" dur="500" fill="hold"/>
                                        <p:tgtEl>
                                          <p:spTgt spid="142"/>
                                        </p:tgtEl>
                                        <p:attrNameLst>
                                          <p:attrName>ppt_w</p:attrName>
                                        </p:attrNameLst>
                                      </p:cBhvr>
                                      <p:tavLst>
                                        <p:tav tm="0">
                                          <p:val>
                                            <p:fltVal val="0"/>
                                          </p:val>
                                        </p:tav>
                                        <p:tav tm="100000">
                                          <p:val>
                                            <p:strVal val="#ppt_w"/>
                                          </p:val>
                                        </p:tav>
                                      </p:tavLst>
                                    </p:anim>
                                    <p:anim calcmode="lin" valueType="num">
                                      <p:cBhvr>
                                        <p:cTn id="38" dur="500" fill="hold"/>
                                        <p:tgtEl>
                                          <p:spTgt spid="142"/>
                                        </p:tgtEl>
                                        <p:attrNameLst>
                                          <p:attrName>ppt_h</p:attrName>
                                        </p:attrNameLst>
                                      </p:cBhvr>
                                      <p:tavLst>
                                        <p:tav tm="0">
                                          <p:val>
                                            <p:fltVal val="0"/>
                                          </p:val>
                                        </p:tav>
                                        <p:tav tm="100000">
                                          <p:val>
                                            <p:strVal val="#ppt_h"/>
                                          </p:val>
                                        </p:tav>
                                      </p:tavLst>
                                    </p:anim>
                                    <p:animEffect transition="in" filter="fade">
                                      <p:cBhvr>
                                        <p:cTn id="39" dur="500"/>
                                        <p:tgtEl>
                                          <p:spTgt spid="14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43"/>
                                        </p:tgtEl>
                                        <p:attrNameLst>
                                          <p:attrName>style.visibility</p:attrName>
                                        </p:attrNameLst>
                                      </p:cBhvr>
                                      <p:to>
                                        <p:strVal val="visible"/>
                                      </p:to>
                                    </p:set>
                                    <p:anim calcmode="lin" valueType="num">
                                      <p:cBhvr>
                                        <p:cTn id="42" dur="500" fill="hold"/>
                                        <p:tgtEl>
                                          <p:spTgt spid="143"/>
                                        </p:tgtEl>
                                        <p:attrNameLst>
                                          <p:attrName>ppt_w</p:attrName>
                                        </p:attrNameLst>
                                      </p:cBhvr>
                                      <p:tavLst>
                                        <p:tav tm="0">
                                          <p:val>
                                            <p:fltVal val="0"/>
                                          </p:val>
                                        </p:tav>
                                        <p:tav tm="100000">
                                          <p:val>
                                            <p:strVal val="#ppt_w"/>
                                          </p:val>
                                        </p:tav>
                                      </p:tavLst>
                                    </p:anim>
                                    <p:anim calcmode="lin" valueType="num">
                                      <p:cBhvr>
                                        <p:cTn id="43" dur="500" fill="hold"/>
                                        <p:tgtEl>
                                          <p:spTgt spid="143"/>
                                        </p:tgtEl>
                                        <p:attrNameLst>
                                          <p:attrName>ppt_h</p:attrName>
                                        </p:attrNameLst>
                                      </p:cBhvr>
                                      <p:tavLst>
                                        <p:tav tm="0">
                                          <p:val>
                                            <p:fltVal val="0"/>
                                          </p:val>
                                        </p:tav>
                                        <p:tav tm="100000">
                                          <p:val>
                                            <p:strVal val="#ppt_h"/>
                                          </p:val>
                                        </p:tav>
                                      </p:tavLst>
                                    </p:anim>
                                    <p:animEffect transition="in" filter="fade">
                                      <p:cBhvr>
                                        <p:cTn id="44"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49" grpId="0" animBg="1"/>
      <p:bldP spid="147" grpId="0" animBg="1"/>
      <p:bldP spid="146" grpId="0" animBg="1"/>
      <p:bldP spid="145" grpId="0" animBg="1"/>
      <p:bldP spid="144" grpId="0" animBg="1"/>
      <p:bldP spid="143" grpId="0" animBg="1"/>
      <p:bldP spid="14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TextBox 3"/>
          <p:cNvSpPr txBox="1"/>
          <p:nvPr/>
        </p:nvSpPr>
        <p:spPr>
          <a:xfrm>
            <a:off x="9448800" y="2019300"/>
            <a:ext cx="7010400" cy="523220"/>
          </a:xfrm>
          <a:prstGeom prst="rect">
            <a:avLst/>
          </a:prstGeom>
          <a:noFill/>
        </p:spPr>
        <p:txBody>
          <a:bodyPr wrap="square" rtlCol="0">
            <a:spAutoFit/>
          </a:bodyPr>
          <a:lstStyle/>
          <a:p>
            <a:r>
              <a:rPr lang="en-US" sz="2800" b="1" dirty="0"/>
              <a:t>FAST DELIVERY</a:t>
            </a:r>
          </a:p>
        </p:txBody>
      </p:sp>
      <p:sp>
        <p:nvSpPr>
          <p:cNvPr id="5" name="TextBox 4"/>
          <p:cNvSpPr txBox="1"/>
          <p:nvPr/>
        </p:nvSpPr>
        <p:spPr>
          <a:xfrm>
            <a:off x="9448800" y="2476500"/>
            <a:ext cx="7391400" cy="1015663"/>
          </a:xfrm>
          <a:prstGeom prst="rect">
            <a:avLst/>
          </a:prstGeom>
          <a:noFill/>
        </p:spPr>
        <p:txBody>
          <a:bodyPr wrap="square" rtlCol="0">
            <a:spAutoFit/>
          </a:bodyPr>
          <a:lstStyle/>
          <a:p>
            <a:r>
              <a:rPr lang="en-US" sz="2000" dirty="0"/>
              <a:t>PowerPoint's market share was very small at first, prior to introducing a version for Microsoft Windows, but grew rapidly with the growth of Windows and of Office. </a:t>
            </a:r>
          </a:p>
        </p:txBody>
      </p:sp>
      <p:sp>
        <p:nvSpPr>
          <p:cNvPr id="6" name="TextBox 5"/>
          <p:cNvSpPr txBox="1"/>
          <p:nvPr/>
        </p:nvSpPr>
        <p:spPr>
          <a:xfrm>
            <a:off x="9448800" y="3848100"/>
            <a:ext cx="7010400" cy="523220"/>
          </a:xfrm>
          <a:prstGeom prst="rect">
            <a:avLst/>
          </a:prstGeom>
          <a:noFill/>
        </p:spPr>
        <p:txBody>
          <a:bodyPr wrap="square" rtlCol="0">
            <a:spAutoFit/>
          </a:bodyPr>
          <a:lstStyle/>
          <a:p>
            <a:r>
              <a:rPr lang="en-US" sz="2800" b="1" dirty="0"/>
              <a:t>SUPPORT</a:t>
            </a:r>
          </a:p>
        </p:txBody>
      </p:sp>
      <p:sp>
        <p:nvSpPr>
          <p:cNvPr id="7" name="TextBox 6"/>
          <p:cNvSpPr txBox="1"/>
          <p:nvPr/>
        </p:nvSpPr>
        <p:spPr>
          <a:xfrm>
            <a:off x="9448800" y="4305300"/>
            <a:ext cx="7391400" cy="1015663"/>
          </a:xfrm>
          <a:prstGeom prst="rect">
            <a:avLst/>
          </a:prstGeom>
          <a:noFill/>
        </p:spPr>
        <p:txBody>
          <a:bodyPr wrap="square" rtlCol="0">
            <a:spAutoFit/>
          </a:bodyPr>
          <a:lstStyle/>
          <a:p>
            <a:r>
              <a:rPr lang="en-US" sz="2000" dirty="0"/>
              <a:t>PowerPoint's market share was very small at first, prior to introducing a version for Microsoft Windows, but grew rapidly with the growth of Windows and of Office. </a:t>
            </a:r>
          </a:p>
        </p:txBody>
      </p:sp>
      <p:sp>
        <p:nvSpPr>
          <p:cNvPr id="8" name="TextBox 7"/>
          <p:cNvSpPr txBox="1"/>
          <p:nvPr/>
        </p:nvSpPr>
        <p:spPr>
          <a:xfrm>
            <a:off x="9448800" y="5739200"/>
            <a:ext cx="7010400" cy="523220"/>
          </a:xfrm>
          <a:prstGeom prst="rect">
            <a:avLst/>
          </a:prstGeom>
          <a:noFill/>
        </p:spPr>
        <p:txBody>
          <a:bodyPr wrap="square" rtlCol="0">
            <a:spAutoFit/>
          </a:bodyPr>
          <a:lstStyle/>
          <a:p>
            <a:r>
              <a:rPr lang="en-US" sz="2800" b="1" dirty="0"/>
              <a:t>RELIABLE SERVICE</a:t>
            </a:r>
          </a:p>
        </p:txBody>
      </p:sp>
      <p:sp>
        <p:nvSpPr>
          <p:cNvPr id="9" name="TextBox 8"/>
          <p:cNvSpPr txBox="1"/>
          <p:nvPr/>
        </p:nvSpPr>
        <p:spPr>
          <a:xfrm>
            <a:off x="9448800" y="6196400"/>
            <a:ext cx="7391400" cy="1015663"/>
          </a:xfrm>
          <a:prstGeom prst="rect">
            <a:avLst/>
          </a:prstGeom>
          <a:noFill/>
        </p:spPr>
        <p:txBody>
          <a:bodyPr wrap="square" rtlCol="0">
            <a:spAutoFit/>
          </a:bodyPr>
          <a:lstStyle/>
          <a:p>
            <a:r>
              <a:rPr lang="en-US" sz="2000" dirty="0"/>
              <a:t>PowerPoint's market share was very small at first, prior to introducing a version for Microsoft Windows, but grew rapidly with the growth of Windows and of Office. </a:t>
            </a:r>
          </a:p>
        </p:txBody>
      </p:sp>
      <p:sp>
        <p:nvSpPr>
          <p:cNvPr id="10" name="TextBox 9"/>
          <p:cNvSpPr txBox="1"/>
          <p:nvPr/>
        </p:nvSpPr>
        <p:spPr>
          <a:xfrm>
            <a:off x="9448800" y="7586871"/>
            <a:ext cx="7010400" cy="523220"/>
          </a:xfrm>
          <a:prstGeom prst="rect">
            <a:avLst/>
          </a:prstGeom>
          <a:noFill/>
        </p:spPr>
        <p:txBody>
          <a:bodyPr wrap="square" rtlCol="0">
            <a:spAutoFit/>
          </a:bodyPr>
          <a:lstStyle/>
          <a:p>
            <a:r>
              <a:rPr lang="en-US" sz="2800" b="1" dirty="0"/>
              <a:t>QUALITY</a:t>
            </a:r>
          </a:p>
        </p:txBody>
      </p:sp>
      <p:sp>
        <p:nvSpPr>
          <p:cNvPr id="11" name="TextBox 10"/>
          <p:cNvSpPr txBox="1"/>
          <p:nvPr/>
        </p:nvSpPr>
        <p:spPr>
          <a:xfrm>
            <a:off x="9448800" y="8044071"/>
            <a:ext cx="7391400" cy="1015663"/>
          </a:xfrm>
          <a:prstGeom prst="rect">
            <a:avLst/>
          </a:prstGeom>
          <a:noFill/>
        </p:spPr>
        <p:txBody>
          <a:bodyPr wrap="square" rtlCol="0">
            <a:spAutoFit/>
          </a:bodyPr>
          <a:lstStyle/>
          <a:p>
            <a:r>
              <a:rPr lang="en-US" sz="2000" dirty="0"/>
              <a:t>PowerPoint's market share was very small at first, prior to introducing a version for Microsoft Windows, but grew rapidly with the growth of Windows and of Office. </a:t>
            </a:r>
          </a:p>
        </p:txBody>
      </p:sp>
      <p:graphicFrame>
        <p:nvGraphicFramePr>
          <p:cNvPr id="12" name="Diagram 11"/>
          <p:cNvGraphicFramePr/>
          <p:nvPr>
            <p:extLst>
              <p:ext uri="{D42A27DB-BD31-4B8C-83A1-F6EECF244321}">
                <p14:modId xmlns:p14="http://schemas.microsoft.com/office/powerpoint/2010/main" val="2568924116"/>
              </p:ext>
            </p:extLst>
          </p:nvPr>
        </p:nvGraphicFramePr>
        <p:xfrm>
          <a:off x="1143000" y="2095500"/>
          <a:ext cx="7620000" cy="7200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Oval 12"/>
          <p:cNvSpPr/>
          <p:nvPr/>
        </p:nvSpPr>
        <p:spPr>
          <a:xfrm>
            <a:off x="3733800" y="4533900"/>
            <a:ext cx="2209800" cy="2139554"/>
          </a:xfrm>
          <a:prstGeom prst="ellipse">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4" name="TextBox 13"/>
          <p:cNvSpPr txBox="1"/>
          <p:nvPr/>
        </p:nvSpPr>
        <p:spPr>
          <a:xfrm>
            <a:off x="3810000" y="4997054"/>
            <a:ext cx="1981200" cy="1077218"/>
          </a:xfrm>
          <a:prstGeom prst="rect">
            <a:avLst/>
          </a:prstGeom>
          <a:noFill/>
        </p:spPr>
        <p:txBody>
          <a:bodyPr wrap="square" rtlCol="0">
            <a:spAutoFit/>
          </a:bodyPr>
          <a:lstStyle/>
          <a:p>
            <a:pPr algn="ctr"/>
            <a:r>
              <a:rPr lang="en-US" dirty="0">
                <a:solidFill>
                  <a:schemeClr val="bg1"/>
                </a:solidFill>
              </a:rPr>
              <a:t>Our</a:t>
            </a:r>
          </a:p>
          <a:p>
            <a:pPr algn="ctr"/>
            <a:r>
              <a:rPr lang="en-US" dirty="0">
                <a:solidFill>
                  <a:schemeClr val="bg1"/>
                </a:solidFill>
              </a:rPr>
              <a:t>Customer</a:t>
            </a:r>
          </a:p>
        </p:txBody>
      </p:sp>
      <p:cxnSp>
        <p:nvCxnSpPr>
          <p:cNvPr id="15" name="Straight Connector 14"/>
          <p:cNvCxnSpPr/>
          <p:nvPr/>
        </p:nvCxnSpPr>
        <p:spPr>
          <a:xfrm>
            <a:off x="9525000" y="3619500"/>
            <a:ext cx="7239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525000" y="5448300"/>
            <a:ext cx="7239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525000" y="7353300"/>
            <a:ext cx="7239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7670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graphicEl>
                                              <a:dgm id="{1689F7C8-3AE7-41E9-8F47-D9713C515BA4}"/>
                                            </p:graphicEl>
                                          </p:spTgt>
                                        </p:tgtEl>
                                        <p:attrNameLst>
                                          <p:attrName>style.visibility</p:attrName>
                                        </p:attrNameLst>
                                      </p:cBhvr>
                                      <p:to>
                                        <p:strVal val="visible"/>
                                      </p:to>
                                    </p:set>
                                    <p:anim calcmode="lin" valueType="num">
                                      <p:cBhvr>
                                        <p:cTn id="7" dur="500" fill="hold"/>
                                        <p:tgtEl>
                                          <p:spTgt spid="12">
                                            <p:graphicEl>
                                              <a:dgm id="{1689F7C8-3AE7-41E9-8F47-D9713C515BA4}"/>
                                            </p:graphicEl>
                                          </p:spTgt>
                                        </p:tgtEl>
                                        <p:attrNameLst>
                                          <p:attrName>ppt_w</p:attrName>
                                        </p:attrNameLst>
                                      </p:cBhvr>
                                      <p:tavLst>
                                        <p:tav tm="0">
                                          <p:val>
                                            <p:fltVal val="0"/>
                                          </p:val>
                                        </p:tav>
                                        <p:tav tm="100000">
                                          <p:val>
                                            <p:strVal val="#ppt_w"/>
                                          </p:val>
                                        </p:tav>
                                      </p:tavLst>
                                    </p:anim>
                                    <p:anim calcmode="lin" valueType="num">
                                      <p:cBhvr>
                                        <p:cTn id="8" dur="500" fill="hold"/>
                                        <p:tgtEl>
                                          <p:spTgt spid="12">
                                            <p:graphicEl>
                                              <a:dgm id="{1689F7C8-3AE7-41E9-8F47-D9713C515BA4}"/>
                                            </p:graphicEl>
                                          </p:spTgt>
                                        </p:tgtEl>
                                        <p:attrNameLst>
                                          <p:attrName>ppt_h</p:attrName>
                                        </p:attrNameLst>
                                      </p:cBhvr>
                                      <p:tavLst>
                                        <p:tav tm="0">
                                          <p:val>
                                            <p:fltVal val="0"/>
                                          </p:val>
                                        </p:tav>
                                        <p:tav tm="100000">
                                          <p:val>
                                            <p:strVal val="#ppt_h"/>
                                          </p:val>
                                        </p:tav>
                                      </p:tavLst>
                                    </p:anim>
                                    <p:animEffect transition="in" filter="fade">
                                      <p:cBhvr>
                                        <p:cTn id="9" dur="500"/>
                                        <p:tgtEl>
                                          <p:spTgt spid="12">
                                            <p:graphicEl>
                                              <a:dgm id="{1689F7C8-3AE7-41E9-8F47-D9713C515BA4}"/>
                                            </p:graphic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graphicEl>
                                              <a:dgm id="{5551345A-2A4F-4457-99E5-8AC3532E450B}"/>
                                            </p:graphicEl>
                                          </p:spTgt>
                                        </p:tgtEl>
                                        <p:attrNameLst>
                                          <p:attrName>style.visibility</p:attrName>
                                        </p:attrNameLst>
                                      </p:cBhvr>
                                      <p:to>
                                        <p:strVal val="visible"/>
                                      </p:to>
                                    </p:set>
                                    <p:anim calcmode="lin" valueType="num">
                                      <p:cBhvr>
                                        <p:cTn id="13" dur="500" fill="hold"/>
                                        <p:tgtEl>
                                          <p:spTgt spid="12">
                                            <p:graphicEl>
                                              <a:dgm id="{5551345A-2A4F-4457-99E5-8AC3532E450B}"/>
                                            </p:graphicEl>
                                          </p:spTgt>
                                        </p:tgtEl>
                                        <p:attrNameLst>
                                          <p:attrName>ppt_w</p:attrName>
                                        </p:attrNameLst>
                                      </p:cBhvr>
                                      <p:tavLst>
                                        <p:tav tm="0">
                                          <p:val>
                                            <p:fltVal val="0"/>
                                          </p:val>
                                        </p:tav>
                                        <p:tav tm="100000">
                                          <p:val>
                                            <p:strVal val="#ppt_w"/>
                                          </p:val>
                                        </p:tav>
                                      </p:tavLst>
                                    </p:anim>
                                    <p:anim calcmode="lin" valueType="num">
                                      <p:cBhvr>
                                        <p:cTn id="14" dur="500" fill="hold"/>
                                        <p:tgtEl>
                                          <p:spTgt spid="12">
                                            <p:graphicEl>
                                              <a:dgm id="{5551345A-2A4F-4457-99E5-8AC3532E450B}"/>
                                            </p:graphicEl>
                                          </p:spTgt>
                                        </p:tgtEl>
                                        <p:attrNameLst>
                                          <p:attrName>ppt_h</p:attrName>
                                        </p:attrNameLst>
                                      </p:cBhvr>
                                      <p:tavLst>
                                        <p:tav tm="0">
                                          <p:val>
                                            <p:fltVal val="0"/>
                                          </p:val>
                                        </p:tav>
                                        <p:tav tm="100000">
                                          <p:val>
                                            <p:strVal val="#ppt_h"/>
                                          </p:val>
                                        </p:tav>
                                      </p:tavLst>
                                    </p:anim>
                                    <p:animEffect transition="in" filter="fade">
                                      <p:cBhvr>
                                        <p:cTn id="15" dur="500"/>
                                        <p:tgtEl>
                                          <p:spTgt spid="12">
                                            <p:graphicEl>
                                              <a:dgm id="{5551345A-2A4F-4457-99E5-8AC3532E450B}"/>
                                            </p:graphic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2">
                                            <p:graphicEl>
                                              <a:dgm id="{00854BC1-6538-4A8D-88AD-EAE96467F534}"/>
                                            </p:graphicEl>
                                          </p:spTgt>
                                        </p:tgtEl>
                                        <p:attrNameLst>
                                          <p:attrName>style.visibility</p:attrName>
                                        </p:attrNameLst>
                                      </p:cBhvr>
                                      <p:to>
                                        <p:strVal val="visible"/>
                                      </p:to>
                                    </p:set>
                                    <p:anim calcmode="lin" valueType="num">
                                      <p:cBhvr>
                                        <p:cTn id="19" dur="500" fill="hold"/>
                                        <p:tgtEl>
                                          <p:spTgt spid="12">
                                            <p:graphicEl>
                                              <a:dgm id="{00854BC1-6538-4A8D-88AD-EAE96467F534}"/>
                                            </p:graphicEl>
                                          </p:spTgt>
                                        </p:tgtEl>
                                        <p:attrNameLst>
                                          <p:attrName>ppt_w</p:attrName>
                                        </p:attrNameLst>
                                      </p:cBhvr>
                                      <p:tavLst>
                                        <p:tav tm="0">
                                          <p:val>
                                            <p:fltVal val="0"/>
                                          </p:val>
                                        </p:tav>
                                        <p:tav tm="100000">
                                          <p:val>
                                            <p:strVal val="#ppt_w"/>
                                          </p:val>
                                        </p:tav>
                                      </p:tavLst>
                                    </p:anim>
                                    <p:anim calcmode="lin" valueType="num">
                                      <p:cBhvr>
                                        <p:cTn id="20" dur="500" fill="hold"/>
                                        <p:tgtEl>
                                          <p:spTgt spid="12">
                                            <p:graphicEl>
                                              <a:dgm id="{00854BC1-6538-4A8D-88AD-EAE96467F534}"/>
                                            </p:graphicEl>
                                          </p:spTgt>
                                        </p:tgtEl>
                                        <p:attrNameLst>
                                          <p:attrName>ppt_h</p:attrName>
                                        </p:attrNameLst>
                                      </p:cBhvr>
                                      <p:tavLst>
                                        <p:tav tm="0">
                                          <p:val>
                                            <p:fltVal val="0"/>
                                          </p:val>
                                        </p:tav>
                                        <p:tav tm="100000">
                                          <p:val>
                                            <p:strVal val="#ppt_h"/>
                                          </p:val>
                                        </p:tav>
                                      </p:tavLst>
                                    </p:anim>
                                    <p:animEffect transition="in" filter="fade">
                                      <p:cBhvr>
                                        <p:cTn id="21" dur="500"/>
                                        <p:tgtEl>
                                          <p:spTgt spid="12">
                                            <p:graphicEl>
                                              <a:dgm id="{00854BC1-6538-4A8D-88AD-EAE96467F534}"/>
                                            </p:graphicEl>
                                          </p:spTgt>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2">
                                            <p:graphicEl>
                                              <a:dgm id="{DA9EBB46-15CB-464D-8B22-766822EE69D9}"/>
                                            </p:graphicEl>
                                          </p:spTgt>
                                        </p:tgtEl>
                                        <p:attrNameLst>
                                          <p:attrName>style.visibility</p:attrName>
                                        </p:attrNameLst>
                                      </p:cBhvr>
                                      <p:to>
                                        <p:strVal val="visible"/>
                                      </p:to>
                                    </p:set>
                                    <p:anim calcmode="lin" valueType="num">
                                      <p:cBhvr>
                                        <p:cTn id="25" dur="500" fill="hold"/>
                                        <p:tgtEl>
                                          <p:spTgt spid="12">
                                            <p:graphicEl>
                                              <a:dgm id="{DA9EBB46-15CB-464D-8B22-766822EE69D9}"/>
                                            </p:graphicEl>
                                          </p:spTgt>
                                        </p:tgtEl>
                                        <p:attrNameLst>
                                          <p:attrName>ppt_w</p:attrName>
                                        </p:attrNameLst>
                                      </p:cBhvr>
                                      <p:tavLst>
                                        <p:tav tm="0">
                                          <p:val>
                                            <p:fltVal val="0"/>
                                          </p:val>
                                        </p:tav>
                                        <p:tav tm="100000">
                                          <p:val>
                                            <p:strVal val="#ppt_w"/>
                                          </p:val>
                                        </p:tav>
                                      </p:tavLst>
                                    </p:anim>
                                    <p:anim calcmode="lin" valueType="num">
                                      <p:cBhvr>
                                        <p:cTn id="26" dur="500" fill="hold"/>
                                        <p:tgtEl>
                                          <p:spTgt spid="12">
                                            <p:graphicEl>
                                              <a:dgm id="{DA9EBB46-15CB-464D-8B22-766822EE69D9}"/>
                                            </p:graphicEl>
                                          </p:spTgt>
                                        </p:tgtEl>
                                        <p:attrNameLst>
                                          <p:attrName>ppt_h</p:attrName>
                                        </p:attrNameLst>
                                      </p:cBhvr>
                                      <p:tavLst>
                                        <p:tav tm="0">
                                          <p:val>
                                            <p:fltVal val="0"/>
                                          </p:val>
                                        </p:tav>
                                        <p:tav tm="100000">
                                          <p:val>
                                            <p:strVal val="#ppt_h"/>
                                          </p:val>
                                        </p:tav>
                                      </p:tavLst>
                                    </p:anim>
                                    <p:animEffect transition="in" filter="fade">
                                      <p:cBhvr>
                                        <p:cTn id="27" dur="500"/>
                                        <p:tgtEl>
                                          <p:spTgt spid="12">
                                            <p:graphicEl>
                                              <a:dgm id="{DA9EBB46-15CB-464D-8B22-766822EE69D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pSp>
        <p:nvGrpSpPr>
          <p:cNvPr id="46" name="Group 45"/>
          <p:cNvGrpSpPr/>
          <p:nvPr/>
        </p:nvGrpSpPr>
        <p:grpSpPr>
          <a:xfrm>
            <a:off x="10892454" y="2705100"/>
            <a:ext cx="5532791" cy="5543550"/>
            <a:chOff x="5206030" y="2667000"/>
            <a:chExt cx="5532791" cy="5543550"/>
          </a:xfrm>
        </p:grpSpPr>
        <p:sp>
          <p:nvSpPr>
            <p:cNvPr id="25" name="Freeform 24"/>
            <p:cNvSpPr/>
            <p:nvPr/>
          </p:nvSpPr>
          <p:spPr>
            <a:xfrm rot="-5400000">
              <a:off x="7502022" y="1687670"/>
              <a:ext cx="910068" cy="2868728"/>
            </a:xfrm>
            <a:custGeom>
              <a:avLst/>
              <a:gdLst>
                <a:gd name="connsiteX0" fmla="*/ 910068 w 910068"/>
                <a:gd name="connsiteY0" fmla="*/ 1449733 h 2868728"/>
                <a:gd name="connsiteX1" fmla="*/ 575530 w 910068"/>
                <a:gd name="connsiteY1" fmla="*/ 2770926 h 2868728"/>
                <a:gd name="connsiteX2" fmla="*/ 516113 w 910068"/>
                <a:gd name="connsiteY2" fmla="*/ 2868728 h 2868728"/>
                <a:gd name="connsiteX3" fmla="*/ 0 w 910068"/>
                <a:gd name="connsiteY3" fmla="*/ 2520606 h 2868728"/>
                <a:gd name="connsiteX4" fmla="*/ 0 w 910068"/>
                <a:gd name="connsiteY4" fmla="*/ 335527 h 2868728"/>
                <a:gd name="connsiteX5" fmla="*/ 497439 w 910068"/>
                <a:gd name="connsiteY5" fmla="*/ 0 h 2868728"/>
                <a:gd name="connsiteX6" fmla="*/ 575530 w 910068"/>
                <a:gd name="connsiteY6" fmla="*/ 128540 h 2868728"/>
                <a:gd name="connsiteX7" fmla="*/ 910068 w 910068"/>
                <a:gd name="connsiteY7" fmla="*/ 1449733 h 28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0068" h="2868728">
                  <a:moveTo>
                    <a:pt x="910068" y="1449733"/>
                  </a:moveTo>
                  <a:cubicBezTo>
                    <a:pt x="910068" y="1928111"/>
                    <a:pt x="788880" y="2378184"/>
                    <a:pt x="575530" y="2770926"/>
                  </a:cubicBezTo>
                  <a:lnTo>
                    <a:pt x="516113" y="2868728"/>
                  </a:lnTo>
                  <a:lnTo>
                    <a:pt x="0" y="2520606"/>
                  </a:lnTo>
                  <a:lnTo>
                    <a:pt x="0" y="335527"/>
                  </a:lnTo>
                  <a:lnTo>
                    <a:pt x="497439" y="0"/>
                  </a:lnTo>
                  <a:lnTo>
                    <a:pt x="575530" y="128540"/>
                  </a:lnTo>
                  <a:cubicBezTo>
                    <a:pt x="788880" y="521283"/>
                    <a:pt x="910068" y="971355"/>
                    <a:pt x="910068" y="14497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rot="-5400000">
              <a:off x="8913251" y="3506657"/>
              <a:ext cx="2155695" cy="1495444"/>
            </a:xfrm>
            <a:custGeom>
              <a:avLst/>
              <a:gdLst>
                <a:gd name="connsiteX0" fmla="*/ 2155695 w 2155695"/>
                <a:gd name="connsiteY0" fmla="*/ 327126 h 1495444"/>
                <a:gd name="connsiteX1" fmla="*/ 2032288 w 2155695"/>
                <a:gd name="connsiteY1" fmla="*/ 492155 h 1495444"/>
                <a:gd name="connsiteX2" fmla="*/ 176850 w 2155695"/>
                <a:gd name="connsiteY2" fmla="*/ 1486514 h 1495444"/>
                <a:gd name="connsiteX3" fmla="*/ 0 w 2155695"/>
                <a:gd name="connsiteY3" fmla="*/ 1495444 h 1495444"/>
                <a:gd name="connsiteX4" fmla="*/ 0 w 2155695"/>
                <a:gd name="connsiteY4" fmla="*/ 835356 h 1495444"/>
                <a:gd name="connsiteX5" fmla="*/ 1670712 w 2155695"/>
                <a:gd name="connsiteY5" fmla="*/ 0 h 1495444"/>
                <a:gd name="connsiteX6" fmla="*/ 2155695 w 2155695"/>
                <a:gd name="connsiteY6" fmla="*/ 327126 h 149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5695" h="1495444">
                  <a:moveTo>
                    <a:pt x="2155695" y="327126"/>
                  </a:moveTo>
                  <a:lnTo>
                    <a:pt x="2032288" y="492155"/>
                  </a:lnTo>
                  <a:cubicBezTo>
                    <a:pt x="1580391" y="1039728"/>
                    <a:pt x="922282" y="1410811"/>
                    <a:pt x="176850" y="1486514"/>
                  </a:cubicBezTo>
                  <a:lnTo>
                    <a:pt x="0" y="1495444"/>
                  </a:lnTo>
                  <a:lnTo>
                    <a:pt x="0" y="835356"/>
                  </a:lnTo>
                  <a:lnTo>
                    <a:pt x="1670712" y="0"/>
                  </a:lnTo>
                  <a:lnTo>
                    <a:pt x="2155695" y="32712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rot="-5400000">
              <a:off x="4877451" y="3526651"/>
              <a:ext cx="2134155" cy="1476997"/>
            </a:xfrm>
            <a:custGeom>
              <a:avLst/>
              <a:gdLst>
                <a:gd name="connsiteX0" fmla="*/ 2134155 w 2134155"/>
                <a:gd name="connsiteY0" fmla="*/ 1139514 h 1476997"/>
                <a:gd name="connsiteX1" fmla="*/ 1633817 w 2134155"/>
                <a:gd name="connsiteY1" fmla="*/ 1476997 h 1476997"/>
                <a:gd name="connsiteX2" fmla="*/ 0 w 2134155"/>
                <a:gd name="connsiteY2" fmla="*/ 660089 h 1476997"/>
                <a:gd name="connsiteX3" fmla="*/ 0 w 2134155"/>
                <a:gd name="connsiteY3" fmla="*/ 0 h 1476997"/>
                <a:gd name="connsiteX4" fmla="*/ 176850 w 2134155"/>
                <a:gd name="connsiteY4" fmla="*/ 8930 h 1476997"/>
                <a:gd name="connsiteX5" fmla="*/ 2032288 w 2134155"/>
                <a:gd name="connsiteY5" fmla="*/ 1003289 h 1476997"/>
                <a:gd name="connsiteX6" fmla="*/ 2134155 w 2134155"/>
                <a:gd name="connsiteY6" fmla="*/ 1139514 h 147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4155" h="1476997">
                  <a:moveTo>
                    <a:pt x="2134155" y="1139514"/>
                  </a:moveTo>
                  <a:lnTo>
                    <a:pt x="1633817" y="1476997"/>
                  </a:lnTo>
                  <a:lnTo>
                    <a:pt x="0" y="660089"/>
                  </a:lnTo>
                  <a:lnTo>
                    <a:pt x="0" y="0"/>
                  </a:lnTo>
                  <a:lnTo>
                    <a:pt x="176850" y="8930"/>
                  </a:lnTo>
                  <a:cubicBezTo>
                    <a:pt x="922282" y="84633"/>
                    <a:pt x="1580391" y="455716"/>
                    <a:pt x="2032288" y="1003289"/>
                  </a:cubicBezTo>
                  <a:lnTo>
                    <a:pt x="2134155" y="113951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5400000">
              <a:off x="4879925" y="5871427"/>
              <a:ext cx="2099681" cy="1447471"/>
            </a:xfrm>
            <a:custGeom>
              <a:avLst/>
              <a:gdLst>
                <a:gd name="connsiteX0" fmla="*/ 2099681 w 2099681"/>
                <a:gd name="connsiteY0" fmla="*/ 0 h 1447471"/>
                <a:gd name="connsiteX1" fmla="*/ 2099681 w 2099681"/>
                <a:gd name="connsiteY1" fmla="*/ 660087 h 1447471"/>
                <a:gd name="connsiteX2" fmla="*/ 524915 w 2099681"/>
                <a:gd name="connsiteY2" fmla="*/ 1447471 h 1447471"/>
                <a:gd name="connsiteX3" fmla="*/ 0 w 2099681"/>
                <a:gd name="connsiteY3" fmla="*/ 1093411 h 1447471"/>
                <a:gd name="connsiteX4" fmla="*/ 67392 w 2099681"/>
                <a:gd name="connsiteY4" fmla="*/ 1003289 h 1447471"/>
                <a:gd name="connsiteX5" fmla="*/ 1922830 w 2099681"/>
                <a:gd name="connsiteY5" fmla="*/ 8930 h 1447471"/>
                <a:gd name="connsiteX6" fmla="*/ 2099681 w 2099681"/>
                <a:gd name="connsiteY6" fmla="*/ 0 h 144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9681" h="1447471">
                  <a:moveTo>
                    <a:pt x="2099681" y="0"/>
                  </a:moveTo>
                  <a:lnTo>
                    <a:pt x="2099681" y="660087"/>
                  </a:lnTo>
                  <a:lnTo>
                    <a:pt x="524915" y="1447471"/>
                  </a:lnTo>
                  <a:lnTo>
                    <a:pt x="0" y="1093411"/>
                  </a:lnTo>
                  <a:lnTo>
                    <a:pt x="67392" y="1003289"/>
                  </a:lnTo>
                  <a:cubicBezTo>
                    <a:pt x="519289" y="455716"/>
                    <a:pt x="1177398" y="84633"/>
                    <a:pt x="1922830" y="8930"/>
                  </a:cubicBezTo>
                  <a:lnTo>
                    <a:pt x="2099681"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rot="-5400000">
              <a:off x="8945251" y="5872974"/>
              <a:ext cx="2121221" cy="1465917"/>
            </a:xfrm>
            <a:custGeom>
              <a:avLst/>
              <a:gdLst>
                <a:gd name="connsiteX0" fmla="*/ 2121221 w 2121221"/>
                <a:gd name="connsiteY0" fmla="*/ 805831 h 1465917"/>
                <a:gd name="connsiteX1" fmla="*/ 2121221 w 2121221"/>
                <a:gd name="connsiteY1" fmla="*/ 1465917 h 1465917"/>
                <a:gd name="connsiteX2" fmla="*/ 1944370 w 2121221"/>
                <a:gd name="connsiteY2" fmla="*/ 1456987 h 1465917"/>
                <a:gd name="connsiteX3" fmla="*/ 88932 w 2121221"/>
                <a:gd name="connsiteY3" fmla="*/ 462628 h 1465917"/>
                <a:gd name="connsiteX4" fmla="*/ 0 w 2121221"/>
                <a:gd name="connsiteY4" fmla="*/ 343702 h 1465917"/>
                <a:gd name="connsiteX5" fmla="*/ 509559 w 2121221"/>
                <a:gd name="connsiteY5" fmla="*/ 0 h 1465917"/>
                <a:gd name="connsiteX6" fmla="*/ 2121221 w 2121221"/>
                <a:gd name="connsiteY6" fmla="*/ 805831 h 146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221" h="1465917">
                  <a:moveTo>
                    <a:pt x="2121221" y="805831"/>
                  </a:moveTo>
                  <a:lnTo>
                    <a:pt x="2121221" y="1465917"/>
                  </a:lnTo>
                  <a:lnTo>
                    <a:pt x="1944370" y="1456987"/>
                  </a:lnTo>
                  <a:cubicBezTo>
                    <a:pt x="1198938" y="1381284"/>
                    <a:pt x="540829" y="1010201"/>
                    <a:pt x="88932" y="462628"/>
                  </a:cubicBezTo>
                  <a:lnTo>
                    <a:pt x="0" y="343702"/>
                  </a:lnTo>
                  <a:lnTo>
                    <a:pt x="509559" y="0"/>
                  </a:lnTo>
                  <a:lnTo>
                    <a:pt x="2121221" y="80583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rot="-5400000">
              <a:off x="7502023" y="6271955"/>
              <a:ext cx="910067" cy="2967123"/>
            </a:xfrm>
            <a:custGeom>
              <a:avLst/>
              <a:gdLst>
                <a:gd name="connsiteX0" fmla="*/ 910067 w 910067"/>
                <a:gd name="connsiteY0" fmla="*/ 315366 h 2967123"/>
                <a:gd name="connsiteX1" fmla="*/ 910067 w 910067"/>
                <a:gd name="connsiteY1" fmla="*/ 2639160 h 2967123"/>
                <a:gd name="connsiteX2" fmla="*/ 423843 w 910067"/>
                <a:gd name="connsiteY2" fmla="*/ 2967123 h 2967123"/>
                <a:gd name="connsiteX3" fmla="*/ 334538 w 910067"/>
                <a:gd name="connsiteY3" fmla="*/ 2820123 h 2967123"/>
                <a:gd name="connsiteX4" fmla="*/ 0 w 910067"/>
                <a:gd name="connsiteY4" fmla="*/ 1498930 h 2967123"/>
                <a:gd name="connsiteX5" fmla="*/ 334538 w 910067"/>
                <a:gd name="connsiteY5" fmla="*/ 177737 h 2967123"/>
                <a:gd name="connsiteX6" fmla="*/ 442517 w 910067"/>
                <a:gd name="connsiteY6" fmla="*/ 0 h 2967123"/>
                <a:gd name="connsiteX7" fmla="*/ 910067 w 910067"/>
                <a:gd name="connsiteY7" fmla="*/ 315366 h 296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0067" h="2967123">
                  <a:moveTo>
                    <a:pt x="910067" y="315366"/>
                  </a:moveTo>
                  <a:lnTo>
                    <a:pt x="910067" y="2639160"/>
                  </a:lnTo>
                  <a:lnTo>
                    <a:pt x="423843" y="2967123"/>
                  </a:lnTo>
                  <a:lnTo>
                    <a:pt x="334538" y="2820123"/>
                  </a:lnTo>
                  <a:cubicBezTo>
                    <a:pt x="121188" y="2427381"/>
                    <a:pt x="0" y="1977308"/>
                    <a:pt x="0" y="1498930"/>
                  </a:cubicBezTo>
                  <a:cubicBezTo>
                    <a:pt x="0" y="1020552"/>
                    <a:pt x="121188" y="570480"/>
                    <a:pt x="334538" y="177737"/>
                  </a:cubicBezTo>
                  <a:lnTo>
                    <a:pt x="442517" y="0"/>
                  </a:lnTo>
                  <a:lnTo>
                    <a:pt x="910067" y="31536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11680021" y="4542190"/>
            <a:ext cx="3939210" cy="507831"/>
          </a:xfrm>
          <a:prstGeom prst="rect">
            <a:avLst/>
          </a:prstGeom>
          <a:noFill/>
        </p:spPr>
        <p:txBody>
          <a:bodyPr wrap="square" rtlCol="0">
            <a:spAutoFit/>
          </a:bodyPr>
          <a:lstStyle/>
          <a:p>
            <a:pPr algn="ctr"/>
            <a:r>
              <a:rPr lang="en-US" b="1" dirty="0"/>
              <a:t>LOREM IPSUM DOLOR</a:t>
            </a:r>
          </a:p>
        </p:txBody>
      </p:sp>
      <p:sp>
        <p:nvSpPr>
          <p:cNvPr id="14" name="TextBox 13"/>
          <p:cNvSpPr txBox="1"/>
          <p:nvPr/>
        </p:nvSpPr>
        <p:spPr>
          <a:xfrm>
            <a:off x="11680020" y="5039169"/>
            <a:ext cx="3939211" cy="1631216"/>
          </a:xfrm>
          <a:prstGeom prst="rect">
            <a:avLst/>
          </a:prstGeom>
          <a:noFill/>
        </p:spPr>
        <p:txBody>
          <a:bodyPr wrap="square" rtlCol="0">
            <a:spAutoFit/>
          </a:bodyPr>
          <a:lstStyle/>
          <a:p>
            <a:pPr algn="ctr"/>
            <a:r>
              <a:rPr lang="en-US" sz="2000" dirty="0"/>
              <a:t>PowerPoint's market share was very small at first, prior to introducing a version for Microsoft Windows, but grew rapidly with the growth of Windows and of Office. </a:t>
            </a:r>
          </a:p>
        </p:txBody>
      </p:sp>
      <p:sp>
        <p:nvSpPr>
          <p:cNvPr id="16" name="Rounded Rectangle 15"/>
          <p:cNvSpPr/>
          <p:nvPr/>
        </p:nvSpPr>
        <p:spPr>
          <a:xfrm>
            <a:off x="1604973" y="6736851"/>
            <a:ext cx="1066800" cy="873187"/>
          </a:xfrm>
          <a:prstGeom prst="round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1482419" y="3167225"/>
            <a:ext cx="1066800" cy="873187"/>
          </a:xfrm>
          <a:prstGeom prst="round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065532" y="3284904"/>
            <a:ext cx="6248400" cy="2031325"/>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 This was Microsoft's first significant acquisition, and Microsoft set up a new business unit . This was Microsoft's first significant acquisition, and Microsoft set up a new business unit .</a:t>
            </a:r>
          </a:p>
        </p:txBody>
      </p:sp>
      <p:sp>
        <p:nvSpPr>
          <p:cNvPr id="19" name="TextBox 18"/>
          <p:cNvSpPr txBox="1"/>
          <p:nvPr/>
        </p:nvSpPr>
        <p:spPr>
          <a:xfrm>
            <a:off x="3065532" y="2900019"/>
            <a:ext cx="5715000" cy="553998"/>
          </a:xfrm>
          <a:prstGeom prst="rect">
            <a:avLst/>
          </a:prstGeom>
          <a:noFill/>
        </p:spPr>
        <p:txBody>
          <a:bodyPr wrap="square" lIns="182880" tIns="91440" rIns="182880" bIns="91440" rtlCol="0">
            <a:spAutoFit/>
          </a:bodyPr>
          <a:lstStyle/>
          <a:p>
            <a:r>
              <a:rPr lang="en-US" sz="2400" b="1" dirty="0"/>
              <a:t>ANTEPOSUERIT FORMAS</a:t>
            </a:r>
          </a:p>
        </p:txBody>
      </p:sp>
      <p:sp>
        <p:nvSpPr>
          <p:cNvPr id="20" name="TextBox 19"/>
          <p:cNvSpPr txBox="1"/>
          <p:nvPr/>
        </p:nvSpPr>
        <p:spPr>
          <a:xfrm>
            <a:off x="3186337" y="6839109"/>
            <a:ext cx="6248400" cy="2031325"/>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 This was Microsoft's first significant acquisition, and Microsoft set up a new business unit . This was Microsoft's first significant acquisition, and Microsoft set up a new business unit .</a:t>
            </a:r>
          </a:p>
        </p:txBody>
      </p:sp>
      <p:sp>
        <p:nvSpPr>
          <p:cNvPr id="21" name="TextBox 20"/>
          <p:cNvSpPr txBox="1"/>
          <p:nvPr/>
        </p:nvSpPr>
        <p:spPr>
          <a:xfrm>
            <a:off x="3186337" y="6454224"/>
            <a:ext cx="5715000" cy="553998"/>
          </a:xfrm>
          <a:prstGeom prst="rect">
            <a:avLst/>
          </a:prstGeom>
          <a:noFill/>
        </p:spPr>
        <p:txBody>
          <a:bodyPr wrap="square" lIns="182880" tIns="91440" rIns="182880" bIns="91440" rtlCol="0">
            <a:spAutoFit/>
          </a:bodyPr>
          <a:lstStyle/>
          <a:p>
            <a:r>
              <a:rPr lang="en-US" sz="2400" b="1" dirty="0"/>
              <a:t>ANTEPOSUERIT FORMAS</a:t>
            </a:r>
          </a:p>
        </p:txBody>
      </p:sp>
      <p:sp>
        <p:nvSpPr>
          <p:cNvPr id="22" name="TextBox 21"/>
          <p:cNvSpPr txBox="1"/>
          <p:nvPr/>
        </p:nvSpPr>
        <p:spPr>
          <a:xfrm>
            <a:off x="1387383" y="3313672"/>
            <a:ext cx="1256872" cy="615553"/>
          </a:xfrm>
          <a:prstGeom prst="rect">
            <a:avLst/>
          </a:prstGeom>
          <a:noFill/>
        </p:spPr>
        <p:txBody>
          <a:bodyPr wrap="square" lIns="182880" tIns="91440" rIns="182880" bIns="91440" rtlCol="0">
            <a:spAutoFit/>
          </a:bodyPr>
          <a:lstStyle/>
          <a:p>
            <a:pPr algn="ctr"/>
            <a:r>
              <a:rPr lang="en-US" sz="2800" b="1" dirty="0"/>
              <a:t>43%</a:t>
            </a:r>
          </a:p>
        </p:txBody>
      </p:sp>
      <p:sp>
        <p:nvSpPr>
          <p:cNvPr id="26" name="TextBox 25"/>
          <p:cNvSpPr txBox="1"/>
          <p:nvPr/>
        </p:nvSpPr>
        <p:spPr>
          <a:xfrm>
            <a:off x="1509937" y="6883298"/>
            <a:ext cx="1256872" cy="615553"/>
          </a:xfrm>
          <a:prstGeom prst="rect">
            <a:avLst/>
          </a:prstGeom>
          <a:noFill/>
        </p:spPr>
        <p:txBody>
          <a:bodyPr wrap="square" lIns="182880" tIns="91440" rIns="182880" bIns="91440" rtlCol="0">
            <a:spAutoFit/>
          </a:bodyPr>
          <a:lstStyle/>
          <a:p>
            <a:pPr algn="ctr"/>
            <a:r>
              <a:rPr lang="en-US" sz="2800" b="1" dirty="0"/>
              <a:t>27%</a:t>
            </a:r>
          </a:p>
        </p:txBody>
      </p:sp>
      <p:sp>
        <p:nvSpPr>
          <p:cNvPr id="27" name="Right Triangle 26"/>
          <p:cNvSpPr/>
          <p:nvPr/>
        </p:nvSpPr>
        <p:spPr>
          <a:xfrm rot="13535699">
            <a:off x="2496161" y="3460715"/>
            <a:ext cx="327170" cy="32717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Triangle 27"/>
          <p:cNvSpPr/>
          <p:nvPr/>
        </p:nvSpPr>
        <p:spPr>
          <a:xfrm rot="13535699">
            <a:off x="2616966" y="7027734"/>
            <a:ext cx="327170" cy="32717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79969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par>
                                <p:cTn id="16" presetID="8" presetClass="emph" presetSubtype="0" fill="hold" nodeType="withEffect">
                                  <p:stCondLst>
                                    <p:cond delay="0"/>
                                  </p:stCondLst>
                                  <p:childTnLst>
                                    <p:animRot by="21600000">
                                      <p:cBhvr>
                                        <p:cTn id="17" dur="2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flipV="1">
            <a:off x="15007517" y="5828845"/>
            <a:ext cx="144379" cy="1611229"/>
            <a:chOff x="4137860" y="3684671"/>
            <a:chExt cx="144379" cy="1611229"/>
          </a:xfrm>
          <a:solidFill>
            <a:schemeClr val="accent6"/>
          </a:solidFill>
        </p:grpSpPr>
        <p:cxnSp>
          <p:nvCxnSpPr>
            <p:cNvPr id="39" name="Straight Connector 38"/>
            <p:cNvCxnSpPr/>
            <p:nvPr/>
          </p:nvCxnSpPr>
          <p:spPr>
            <a:xfrm>
              <a:off x="4210050" y="3829050"/>
              <a:ext cx="0" cy="1466850"/>
            </a:xfrm>
            <a:prstGeom prst="line">
              <a:avLst/>
            </a:prstGeom>
            <a:grpFill/>
            <a:ln>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4137860" y="3684671"/>
              <a:ext cx="144379" cy="144379"/>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flipV="1">
            <a:off x="10123170" y="5828845"/>
            <a:ext cx="144379" cy="1611229"/>
            <a:chOff x="4137860" y="3684671"/>
            <a:chExt cx="144379" cy="1611229"/>
          </a:xfrm>
          <a:solidFill>
            <a:schemeClr val="accent4"/>
          </a:solidFill>
        </p:grpSpPr>
        <p:cxnSp>
          <p:nvCxnSpPr>
            <p:cNvPr id="34" name="Straight Connector 33"/>
            <p:cNvCxnSpPr/>
            <p:nvPr/>
          </p:nvCxnSpPr>
          <p:spPr>
            <a:xfrm>
              <a:off x="4210050" y="3829050"/>
              <a:ext cx="0" cy="1466850"/>
            </a:xfrm>
            <a:prstGeom prst="line">
              <a:avLst/>
            </a:prstGeom>
            <a:grpFill/>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4137860" y="3684671"/>
              <a:ext cx="144379" cy="144379"/>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12769618" y="3951371"/>
            <a:ext cx="144379" cy="1611229"/>
            <a:chOff x="4137860" y="3684671"/>
            <a:chExt cx="144379" cy="1611229"/>
          </a:xfrm>
          <a:solidFill>
            <a:schemeClr val="accent5"/>
          </a:solidFill>
        </p:grpSpPr>
        <p:cxnSp>
          <p:nvCxnSpPr>
            <p:cNvPr id="29" name="Straight Connector 28"/>
            <p:cNvCxnSpPr/>
            <p:nvPr/>
          </p:nvCxnSpPr>
          <p:spPr>
            <a:xfrm>
              <a:off x="4210050" y="3829050"/>
              <a:ext cx="0" cy="1466850"/>
            </a:xfrm>
            <a:prstGeom prst="line">
              <a:avLst/>
            </a:prstGeom>
            <a:grpFill/>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137860" y="3684671"/>
              <a:ext cx="144379" cy="144379"/>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3280610" y="3951371"/>
            <a:ext cx="144379" cy="1611229"/>
            <a:chOff x="4137860" y="3684671"/>
            <a:chExt cx="144379" cy="1611229"/>
          </a:xfrm>
        </p:grpSpPr>
        <p:cxnSp>
          <p:nvCxnSpPr>
            <p:cNvPr id="11" name="Straight Connector 10"/>
            <p:cNvCxnSpPr/>
            <p:nvPr/>
          </p:nvCxnSpPr>
          <p:spPr>
            <a:xfrm>
              <a:off x="4210050" y="3829050"/>
              <a:ext cx="0" cy="146685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137860" y="3684671"/>
              <a:ext cx="144379" cy="1443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8025114" y="3951371"/>
            <a:ext cx="144379" cy="1611229"/>
            <a:chOff x="4137860" y="3684671"/>
            <a:chExt cx="144379" cy="1611229"/>
          </a:xfrm>
          <a:solidFill>
            <a:schemeClr val="accent3"/>
          </a:solidFill>
        </p:grpSpPr>
        <p:cxnSp>
          <p:nvCxnSpPr>
            <p:cNvPr id="24" name="Straight Connector 23"/>
            <p:cNvCxnSpPr/>
            <p:nvPr/>
          </p:nvCxnSpPr>
          <p:spPr>
            <a:xfrm>
              <a:off x="4210050" y="3829050"/>
              <a:ext cx="0" cy="1466850"/>
            </a:xfrm>
            <a:prstGeom prst="line">
              <a:avLst/>
            </a:prstGeom>
            <a:grpFill/>
            <a:ln>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137860" y="3684671"/>
              <a:ext cx="144379" cy="144379"/>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flipV="1">
            <a:off x="5349039" y="5828845"/>
            <a:ext cx="144379" cy="1611229"/>
            <a:chOff x="4137860" y="3684671"/>
            <a:chExt cx="144379" cy="1611229"/>
          </a:xfrm>
          <a:solidFill>
            <a:schemeClr val="accent2"/>
          </a:solidFill>
        </p:grpSpPr>
        <p:cxnSp>
          <p:nvCxnSpPr>
            <p:cNvPr id="21" name="Straight Connector 20"/>
            <p:cNvCxnSpPr/>
            <p:nvPr/>
          </p:nvCxnSpPr>
          <p:spPr>
            <a:xfrm>
              <a:off x="4210050" y="3829050"/>
              <a:ext cx="0" cy="1466850"/>
            </a:xfrm>
            <a:prstGeom prst="line">
              <a:avLst/>
            </a:prstGeom>
            <a:grpFill/>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4137860" y="3684671"/>
              <a:ext cx="144379" cy="144379"/>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Flowchart: Data 3"/>
          <p:cNvSpPr/>
          <p:nvPr/>
        </p:nvSpPr>
        <p:spPr>
          <a:xfrm>
            <a:off x="1781175" y="5391151"/>
            <a:ext cx="2747323" cy="660736"/>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2012</a:t>
            </a:r>
          </a:p>
        </p:txBody>
      </p:sp>
      <p:sp>
        <p:nvSpPr>
          <p:cNvPr id="5" name="Flowchart: Data 4"/>
          <p:cNvSpPr/>
          <p:nvPr/>
        </p:nvSpPr>
        <p:spPr>
          <a:xfrm>
            <a:off x="4176840" y="5391151"/>
            <a:ext cx="2747323" cy="660736"/>
          </a:xfrm>
          <a:prstGeom prst="flowChartInputOut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2013</a:t>
            </a:r>
          </a:p>
        </p:txBody>
      </p:sp>
      <p:sp>
        <p:nvSpPr>
          <p:cNvPr id="6" name="Flowchart: Data 5"/>
          <p:cNvSpPr/>
          <p:nvPr/>
        </p:nvSpPr>
        <p:spPr>
          <a:xfrm>
            <a:off x="6572506" y="5391151"/>
            <a:ext cx="2747323" cy="660736"/>
          </a:xfrm>
          <a:prstGeom prst="flowChartInputOutp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2014</a:t>
            </a:r>
          </a:p>
        </p:txBody>
      </p:sp>
      <p:sp>
        <p:nvSpPr>
          <p:cNvPr id="7" name="Flowchart: Data 6"/>
          <p:cNvSpPr/>
          <p:nvPr/>
        </p:nvSpPr>
        <p:spPr>
          <a:xfrm>
            <a:off x="8968171" y="5391151"/>
            <a:ext cx="2747323" cy="660736"/>
          </a:xfrm>
          <a:prstGeom prst="flowChartInputOutp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2015</a:t>
            </a:r>
          </a:p>
        </p:txBody>
      </p:sp>
      <p:sp>
        <p:nvSpPr>
          <p:cNvPr id="8" name="Flowchart: Data 7"/>
          <p:cNvSpPr/>
          <p:nvPr/>
        </p:nvSpPr>
        <p:spPr>
          <a:xfrm>
            <a:off x="11363837" y="5391151"/>
            <a:ext cx="2747323" cy="660736"/>
          </a:xfrm>
          <a:prstGeom prst="flowChartInputOut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2016</a:t>
            </a:r>
          </a:p>
        </p:txBody>
      </p:sp>
      <p:sp>
        <p:nvSpPr>
          <p:cNvPr id="9" name="Flowchart: Data 8"/>
          <p:cNvSpPr/>
          <p:nvPr/>
        </p:nvSpPr>
        <p:spPr>
          <a:xfrm>
            <a:off x="13759502" y="5391151"/>
            <a:ext cx="2747323" cy="660736"/>
          </a:xfrm>
          <a:prstGeom prst="flowChartInputOutp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2017</a:t>
            </a:r>
          </a:p>
        </p:txBody>
      </p:sp>
      <p:sp>
        <p:nvSpPr>
          <p:cNvPr id="14" name="TextBox 13"/>
          <p:cNvSpPr txBox="1"/>
          <p:nvPr/>
        </p:nvSpPr>
        <p:spPr>
          <a:xfrm>
            <a:off x="1563844" y="2223588"/>
            <a:ext cx="3674379" cy="461665"/>
          </a:xfrm>
          <a:prstGeom prst="rect">
            <a:avLst/>
          </a:prstGeom>
          <a:noFill/>
        </p:spPr>
        <p:txBody>
          <a:bodyPr wrap="square" rtlCol="0">
            <a:spAutoFit/>
          </a:bodyPr>
          <a:lstStyle/>
          <a:p>
            <a:pPr algn="ctr"/>
            <a:r>
              <a:rPr lang="en-US" sz="2400" dirty="0">
                <a:solidFill>
                  <a:schemeClr val="accent1"/>
                </a:solidFill>
              </a:rPr>
              <a:t>LOREM IPSUM DOLOR</a:t>
            </a:r>
          </a:p>
        </p:txBody>
      </p:sp>
      <p:sp>
        <p:nvSpPr>
          <p:cNvPr id="15" name="TextBox 14"/>
          <p:cNvSpPr txBox="1"/>
          <p:nvPr/>
        </p:nvSpPr>
        <p:spPr>
          <a:xfrm>
            <a:off x="1127275" y="2731419"/>
            <a:ext cx="4547517" cy="1015663"/>
          </a:xfrm>
          <a:prstGeom prst="rect">
            <a:avLst/>
          </a:prstGeom>
          <a:noFill/>
        </p:spPr>
        <p:txBody>
          <a:bodyPr wrap="square" rtlCol="0">
            <a:spAutoFit/>
          </a:bodyPr>
          <a:lstStyle/>
          <a:p>
            <a:pPr algn="ctr"/>
            <a:r>
              <a:rPr lang="en-US" sz="2000" dirty="0"/>
              <a:t>PowerPoint's market share was very small at first, prior to introducing a version for Microsoft Windows</a:t>
            </a:r>
          </a:p>
        </p:txBody>
      </p:sp>
      <p:sp>
        <p:nvSpPr>
          <p:cNvPr id="18" name="TextBox 17"/>
          <p:cNvSpPr txBox="1"/>
          <p:nvPr/>
        </p:nvSpPr>
        <p:spPr>
          <a:xfrm>
            <a:off x="3432325" y="7518737"/>
            <a:ext cx="3674379" cy="461665"/>
          </a:xfrm>
          <a:prstGeom prst="rect">
            <a:avLst/>
          </a:prstGeom>
          <a:noFill/>
        </p:spPr>
        <p:txBody>
          <a:bodyPr wrap="square" rtlCol="0">
            <a:spAutoFit/>
          </a:bodyPr>
          <a:lstStyle/>
          <a:p>
            <a:pPr algn="ctr"/>
            <a:r>
              <a:rPr lang="en-US" sz="2400" dirty="0">
                <a:solidFill>
                  <a:schemeClr val="accent2"/>
                </a:solidFill>
              </a:rPr>
              <a:t>LOREM IPSUM DOLOR</a:t>
            </a:r>
          </a:p>
        </p:txBody>
      </p:sp>
      <p:sp>
        <p:nvSpPr>
          <p:cNvPr id="19" name="TextBox 18"/>
          <p:cNvSpPr txBox="1"/>
          <p:nvPr/>
        </p:nvSpPr>
        <p:spPr>
          <a:xfrm>
            <a:off x="3051325" y="8026568"/>
            <a:ext cx="4436379" cy="1015663"/>
          </a:xfrm>
          <a:prstGeom prst="rect">
            <a:avLst/>
          </a:prstGeom>
          <a:noFill/>
        </p:spPr>
        <p:txBody>
          <a:bodyPr wrap="square" rtlCol="0">
            <a:spAutoFit/>
          </a:bodyPr>
          <a:lstStyle/>
          <a:p>
            <a:pPr algn="ctr"/>
            <a:r>
              <a:rPr lang="en-US" sz="2000" dirty="0"/>
              <a:t>PowerPoint's market share was very small at first, prior to introducing a version for Microsoft Windows</a:t>
            </a:r>
          </a:p>
        </p:txBody>
      </p:sp>
      <p:sp>
        <p:nvSpPr>
          <p:cNvPr id="26" name="TextBox 25"/>
          <p:cNvSpPr txBox="1"/>
          <p:nvPr/>
        </p:nvSpPr>
        <p:spPr>
          <a:xfrm>
            <a:off x="6308348" y="2223588"/>
            <a:ext cx="3674379" cy="461665"/>
          </a:xfrm>
          <a:prstGeom prst="rect">
            <a:avLst/>
          </a:prstGeom>
          <a:noFill/>
        </p:spPr>
        <p:txBody>
          <a:bodyPr wrap="square" rtlCol="0">
            <a:spAutoFit/>
          </a:bodyPr>
          <a:lstStyle/>
          <a:p>
            <a:pPr algn="ctr"/>
            <a:r>
              <a:rPr lang="en-US" sz="2400" dirty="0">
                <a:solidFill>
                  <a:schemeClr val="accent3"/>
                </a:solidFill>
              </a:rPr>
              <a:t>LOREM IPSUM DOLOR</a:t>
            </a:r>
          </a:p>
        </p:txBody>
      </p:sp>
      <p:sp>
        <p:nvSpPr>
          <p:cNvPr id="27" name="TextBox 26"/>
          <p:cNvSpPr txBox="1"/>
          <p:nvPr/>
        </p:nvSpPr>
        <p:spPr>
          <a:xfrm>
            <a:off x="5871779" y="2731419"/>
            <a:ext cx="4547517" cy="1015663"/>
          </a:xfrm>
          <a:prstGeom prst="rect">
            <a:avLst/>
          </a:prstGeom>
          <a:noFill/>
        </p:spPr>
        <p:txBody>
          <a:bodyPr wrap="square" rtlCol="0">
            <a:spAutoFit/>
          </a:bodyPr>
          <a:lstStyle/>
          <a:p>
            <a:pPr algn="ctr"/>
            <a:r>
              <a:rPr lang="en-US" sz="2000" dirty="0"/>
              <a:t>PowerPoint's market share was very small at first, prior to introducing a version for Microsoft Windows</a:t>
            </a:r>
          </a:p>
        </p:txBody>
      </p:sp>
      <p:sp>
        <p:nvSpPr>
          <p:cNvPr id="31" name="TextBox 30"/>
          <p:cNvSpPr txBox="1"/>
          <p:nvPr/>
        </p:nvSpPr>
        <p:spPr>
          <a:xfrm>
            <a:off x="11052852" y="2223588"/>
            <a:ext cx="3674379" cy="461665"/>
          </a:xfrm>
          <a:prstGeom prst="rect">
            <a:avLst/>
          </a:prstGeom>
          <a:noFill/>
        </p:spPr>
        <p:txBody>
          <a:bodyPr wrap="square" rtlCol="0">
            <a:spAutoFit/>
          </a:bodyPr>
          <a:lstStyle/>
          <a:p>
            <a:pPr algn="ctr"/>
            <a:r>
              <a:rPr lang="en-US" sz="2400" dirty="0">
                <a:solidFill>
                  <a:schemeClr val="accent5"/>
                </a:solidFill>
              </a:rPr>
              <a:t>LOREM IPSUM DOLOR</a:t>
            </a:r>
          </a:p>
        </p:txBody>
      </p:sp>
      <p:sp>
        <p:nvSpPr>
          <p:cNvPr id="32" name="TextBox 31"/>
          <p:cNvSpPr txBox="1"/>
          <p:nvPr/>
        </p:nvSpPr>
        <p:spPr>
          <a:xfrm>
            <a:off x="10616283" y="2731419"/>
            <a:ext cx="4547517" cy="1015663"/>
          </a:xfrm>
          <a:prstGeom prst="rect">
            <a:avLst/>
          </a:prstGeom>
          <a:noFill/>
        </p:spPr>
        <p:txBody>
          <a:bodyPr wrap="square" rtlCol="0">
            <a:spAutoFit/>
          </a:bodyPr>
          <a:lstStyle/>
          <a:p>
            <a:pPr algn="ctr"/>
            <a:r>
              <a:rPr lang="en-US" sz="2000" dirty="0"/>
              <a:t>PowerPoint's market share was very small at first, prior to introducing a version for Microsoft Windows</a:t>
            </a:r>
          </a:p>
        </p:txBody>
      </p:sp>
      <p:sp>
        <p:nvSpPr>
          <p:cNvPr id="36" name="TextBox 35"/>
          <p:cNvSpPr txBox="1"/>
          <p:nvPr/>
        </p:nvSpPr>
        <p:spPr>
          <a:xfrm>
            <a:off x="8206456" y="7518737"/>
            <a:ext cx="3674379" cy="461665"/>
          </a:xfrm>
          <a:prstGeom prst="rect">
            <a:avLst/>
          </a:prstGeom>
          <a:noFill/>
        </p:spPr>
        <p:txBody>
          <a:bodyPr wrap="square" rtlCol="0">
            <a:spAutoFit/>
          </a:bodyPr>
          <a:lstStyle/>
          <a:p>
            <a:pPr algn="ctr"/>
            <a:r>
              <a:rPr lang="en-US" sz="2400" dirty="0">
                <a:solidFill>
                  <a:schemeClr val="accent4"/>
                </a:solidFill>
              </a:rPr>
              <a:t>LOREM IPSUM DOLOR</a:t>
            </a:r>
          </a:p>
        </p:txBody>
      </p:sp>
      <p:sp>
        <p:nvSpPr>
          <p:cNvPr id="37" name="TextBox 36"/>
          <p:cNvSpPr txBox="1"/>
          <p:nvPr/>
        </p:nvSpPr>
        <p:spPr>
          <a:xfrm>
            <a:off x="7825456" y="8026568"/>
            <a:ext cx="4436379" cy="1015663"/>
          </a:xfrm>
          <a:prstGeom prst="rect">
            <a:avLst/>
          </a:prstGeom>
          <a:noFill/>
        </p:spPr>
        <p:txBody>
          <a:bodyPr wrap="square" rtlCol="0">
            <a:spAutoFit/>
          </a:bodyPr>
          <a:lstStyle/>
          <a:p>
            <a:pPr algn="ctr"/>
            <a:r>
              <a:rPr lang="en-US" sz="2000" dirty="0"/>
              <a:t>PowerPoint's market share was very small at first, prior to introducing a version for Microsoft Windows</a:t>
            </a:r>
          </a:p>
        </p:txBody>
      </p:sp>
      <p:sp>
        <p:nvSpPr>
          <p:cNvPr id="41" name="TextBox 40"/>
          <p:cNvSpPr txBox="1"/>
          <p:nvPr/>
        </p:nvSpPr>
        <p:spPr>
          <a:xfrm>
            <a:off x="13090803" y="7518737"/>
            <a:ext cx="3674379" cy="461665"/>
          </a:xfrm>
          <a:prstGeom prst="rect">
            <a:avLst/>
          </a:prstGeom>
          <a:noFill/>
        </p:spPr>
        <p:txBody>
          <a:bodyPr wrap="square" rtlCol="0">
            <a:spAutoFit/>
          </a:bodyPr>
          <a:lstStyle/>
          <a:p>
            <a:pPr algn="ctr"/>
            <a:r>
              <a:rPr lang="en-US" sz="2400" dirty="0">
                <a:solidFill>
                  <a:schemeClr val="accent6"/>
                </a:solidFill>
              </a:rPr>
              <a:t>LOREM IPSUM DOLOR</a:t>
            </a:r>
          </a:p>
        </p:txBody>
      </p:sp>
      <p:sp>
        <p:nvSpPr>
          <p:cNvPr id="42" name="TextBox 41"/>
          <p:cNvSpPr txBox="1"/>
          <p:nvPr/>
        </p:nvSpPr>
        <p:spPr>
          <a:xfrm>
            <a:off x="12709803" y="8026568"/>
            <a:ext cx="4436379" cy="1015663"/>
          </a:xfrm>
          <a:prstGeom prst="rect">
            <a:avLst/>
          </a:prstGeom>
          <a:noFill/>
        </p:spPr>
        <p:txBody>
          <a:bodyPr wrap="square" rtlCol="0">
            <a:spAutoFit/>
          </a:bodyPr>
          <a:lstStyle/>
          <a:p>
            <a:pPr algn="ctr"/>
            <a:r>
              <a:rPr lang="en-US" sz="2000" dirty="0"/>
              <a:t>PowerPoint's market share was very small at first, prior to introducing a version for Microsoft Windows</a:t>
            </a:r>
          </a:p>
        </p:txBody>
      </p:sp>
    </p:spTree>
    <p:extLst>
      <p:ext uri="{BB962C8B-B14F-4D97-AF65-F5344CB8AC3E}">
        <p14:creationId xmlns:p14="http://schemas.microsoft.com/office/powerpoint/2010/main" val="428114778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42"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1000"/>
                                        <p:tgtEl>
                                          <p:spTgt spid="36"/>
                                        </p:tgtEl>
                                      </p:cBhvr>
                                    </p:animEffect>
                                    <p:anim calcmode="lin" valueType="num">
                                      <p:cBhvr>
                                        <p:cTn id="53" dur="1000" fill="hold"/>
                                        <p:tgtEl>
                                          <p:spTgt spid="36"/>
                                        </p:tgtEl>
                                        <p:attrNameLst>
                                          <p:attrName>ppt_x</p:attrName>
                                        </p:attrNameLst>
                                      </p:cBhvr>
                                      <p:tavLst>
                                        <p:tav tm="0">
                                          <p:val>
                                            <p:strVal val="#ppt_x"/>
                                          </p:val>
                                        </p:tav>
                                        <p:tav tm="100000">
                                          <p:val>
                                            <p:strVal val="#ppt_x"/>
                                          </p:val>
                                        </p:tav>
                                      </p:tavLst>
                                    </p:anim>
                                    <p:anim calcmode="lin" valueType="num">
                                      <p:cBhvr>
                                        <p:cTn id="54" dur="1000" fill="hold"/>
                                        <p:tgtEl>
                                          <p:spTgt spid="3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1000"/>
                                        <p:tgtEl>
                                          <p:spTgt spid="37"/>
                                        </p:tgtEl>
                                      </p:cBhvr>
                                    </p:animEffect>
                                    <p:anim calcmode="lin" valueType="num">
                                      <p:cBhvr>
                                        <p:cTn id="58" dur="1000" fill="hold"/>
                                        <p:tgtEl>
                                          <p:spTgt spid="37"/>
                                        </p:tgtEl>
                                        <p:attrNameLst>
                                          <p:attrName>ppt_x</p:attrName>
                                        </p:attrNameLst>
                                      </p:cBhvr>
                                      <p:tavLst>
                                        <p:tav tm="0">
                                          <p:val>
                                            <p:strVal val="#ppt_x"/>
                                          </p:val>
                                        </p:tav>
                                        <p:tav tm="100000">
                                          <p:val>
                                            <p:strVal val="#ppt_x"/>
                                          </p:val>
                                        </p:tav>
                                      </p:tavLst>
                                    </p:anim>
                                    <p:anim calcmode="lin" valueType="num">
                                      <p:cBhvr>
                                        <p:cTn id="59" dur="1000" fill="hold"/>
                                        <p:tgtEl>
                                          <p:spTgt spid="3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1000"/>
                                        <p:tgtEl>
                                          <p:spTgt spid="41"/>
                                        </p:tgtEl>
                                      </p:cBhvr>
                                    </p:animEffect>
                                    <p:anim calcmode="lin" valueType="num">
                                      <p:cBhvr>
                                        <p:cTn id="63" dur="1000" fill="hold"/>
                                        <p:tgtEl>
                                          <p:spTgt spid="41"/>
                                        </p:tgtEl>
                                        <p:attrNameLst>
                                          <p:attrName>ppt_x</p:attrName>
                                        </p:attrNameLst>
                                      </p:cBhvr>
                                      <p:tavLst>
                                        <p:tav tm="0">
                                          <p:val>
                                            <p:strVal val="#ppt_x"/>
                                          </p:val>
                                        </p:tav>
                                        <p:tav tm="100000">
                                          <p:val>
                                            <p:strVal val="#ppt_x"/>
                                          </p:val>
                                        </p:tav>
                                      </p:tavLst>
                                    </p:anim>
                                    <p:anim calcmode="lin" valueType="num">
                                      <p:cBhvr>
                                        <p:cTn id="64" dur="1000" fill="hold"/>
                                        <p:tgtEl>
                                          <p:spTgt spid="4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1000"/>
                                        <p:tgtEl>
                                          <p:spTgt spid="42"/>
                                        </p:tgtEl>
                                      </p:cBhvr>
                                    </p:animEffect>
                                    <p:anim calcmode="lin" valueType="num">
                                      <p:cBhvr>
                                        <p:cTn id="68" dur="1000" fill="hold"/>
                                        <p:tgtEl>
                                          <p:spTgt spid="42"/>
                                        </p:tgtEl>
                                        <p:attrNameLst>
                                          <p:attrName>ppt_x</p:attrName>
                                        </p:attrNameLst>
                                      </p:cBhvr>
                                      <p:tavLst>
                                        <p:tav tm="0">
                                          <p:val>
                                            <p:strVal val="#ppt_x"/>
                                          </p:val>
                                        </p:tav>
                                        <p:tav tm="100000">
                                          <p:val>
                                            <p:strVal val="#ppt_x"/>
                                          </p:val>
                                        </p:tav>
                                      </p:tavLst>
                                    </p:anim>
                                    <p:anim calcmode="lin" valueType="num">
                                      <p:cBhvr>
                                        <p:cTn id="69" dur="1000" fill="hold"/>
                                        <p:tgtEl>
                                          <p:spTgt spid="4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1000"/>
                                        <p:tgtEl>
                                          <p:spTgt spid="14"/>
                                        </p:tgtEl>
                                      </p:cBhvr>
                                    </p:animEffect>
                                    <p:anim calcmode="lin" valueType="num">
                                      <p:cBhvr>
                                        <p:cTn id="73" dur="1000" fill="hold"/>
                                        <p:tgtEl>
                                          <p:spTgt spid="14"/>
                                        </p:tgtEl>
                                        <p:attrNameLst>
                                          <p:attrName>ppt_x</p:attrName>
                                        </p:attrNameLst>
                                      </p:cBhvr>
                                      <p:tavLst>
                                        <p:tav tm="0">
                                          <p:val>
                                            <p:strVal val="#ppt_x"/>
                                          </p:val>
                                        </p:tav>
                                        <p:tav tm="100000">
                                          <p:val>
                                            <p:strVal val="#ppt_x"/>
                                          </p:val>
                                        </p:tav>
                                      </p:tavLst>
                                    </p:anim>
                                    <p:anim calcmode="lin" valueType="num">
                                      <p:cBhvr>
                                        <p:cTn id="74" dur="1000" fill="hold"/>
                                        <p:tgtEl>
                                          <p:spTgt spid="14"/>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1000"/>
                                        <p:tgtEl>
                                          <p:spTgt spid="15"/>
                                        </p:tgtEl>
                                      </p:cBhvr>
                                    </p:animEffect>
                                    <p:anim calcmode="lin" valueType="num">
                                      <p:cBhvr>
                                        <p:cTn id="78" dur="1000" fill="hold"/>
                                        <p:tgtEl>
                                          <p:spTgt spid="15"/>
                                        </p:tgtEl>
                                        <p:attrNameLst>
                                          <p:attrName>ppt_x</p:attrName>
                                        </p:attrNameLst>
                                      </p:cBhvr>
                                      <p:tavLst>
                                        <p:tav tm="0">
                                          <p:val>
                                            <p:strVal val="#ppt_x"/>
                                          </p:val>
                                        </p:tav>
                                        <p:tav tm="100000">
                                          <p:val>
                                            <p:strVal val="#ppt_x"/>
                                          </p:val>
                                        </p:tav>
                                      </p:tavLst>
                                    </p:anim>
                                    <p:anim calcmode="lin" valueType="num">
                                      <p:cBhvr>
                                        <p:cTn id="79" dur="1000" fill="hold"/>
                                        <p:tgtEl>
                                          <p:spTgt spid="15"/>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1000"/>
                                        <p:tgtEl>
                                          <p:spTgt spid="26"/>
                                        </p:tgtEl>
                                      </p:cBhvr>
                                    </p:animEffect>
                                    <p:anim calcmode="lin" valueType="num">
                                      <p:cBhvr>
                                        <p:cTn id="83" dur="1000" fill="hold"/>
                                        <p:tgtEl>
                                          <p:spTgt spid="26"/>
                                        </p:tgtEl>
                                        <p:attrNameLst>
                                          <p:attrName>ppt_x</p:attrName>
                                        </p:attrNameLst>
                                      </p:cBhvr>
                                      <p:tavLst>
                                        <p:tav tm="0">
                                          <p:val>
                                            <p:strVal val="#ppt_x"/>
                                          </p:val>
                                        </p:tav>
                                        <p:tav tm="100000">
                                          <p:val>
                                            <p:strVal val="#ppt_x"/>
                                          </p:val>
                                        </p:tav>
                                      </p:tavLst>
                                    </p:anim>
                                    <p:anim calcmode="lin" valueType="num">
                                      <p:cBhvr>
                                        <p:cTn id="84" dur="1000" fill="hold"/>
                                        <p:tgtEl>
                                          <p:spTgt spid="26"/>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1000"/>
                                        <p:tgtEl>
                                          <p:spTgt spid="27"/>
                                        </p:tgtEl>
                                      </p:cBhvr>
                                    </p:animEffect>
                                    <p:anim calcmode="lin" valueType="num">
                                      <p:cBhvr>
                                        <p:cTn id="88" dur="1000" fill="hold"/>
                                        <p:tgtEl>
                                          <p:spTgt spid="27"/>
                                        </p:tgtEl>
                                        <p:attrNameLst>
                                          <p:attrName>ppt_x</p:attrName>
                                        </p:attrNameLst>
                                      </p:cBhvr>
                                      <p:tavLst>
                                        <p:tav tm="0">
                                          <p:val>
                                            <p:strVal val="#ppt_x"/>
                                          </p:val>
                                        </p:tav>
                                        <p:tav tm="100000">
                                          <p:val>
                                            <p:strVal val="#ppt_x"/>
                                          </p:val>
                                        </p:tav>
                                      </p:tavLst>
                                    </p:anim>
                                    <p:anim calcmode="lin" valueType="num">
                                      <p:cBhvr>
                                        <p:cTn id="89" dur="1000" fill="hold"/>
                                        <p:tgtEl>
                                          <p:spTgt spid="27"/>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1000"/>
                                        <p:tgtEl>
                                          <p:spTgt spid="31"/>
                                        </p:tgtEl>
                                      </p:cBhvr>
                                    </p:animEffect>
                                    <p:anim calcmode="lin" valueType="num">
                                      <p:cBhvr>
                                        <p:cTn id="93" dur="1000" fill="hold"/>
                                        <p:tgtEl>
                                          <p:spTgt spid="31"/>
                                        </p:tgtEl>
                                        <p:attrNameLst>
                                          <p:attrName>ppt_x</p:attrName>
                                        </p:attrNameLst>
                                      </p:cBhvr>
                                      <p:tavLst>
                                        <p:tav tm="0">
                                          <p:val>
                                            <p:strVal val="#ppt_x"/>
                                          </p:val>
                                        </p:tav>
                                        <p:tav tm="100000">
                                          <p:val>
                                            <p:strVal val="#ppt_x"/>
                                          </p:val>
                                        </p:tav>
                                      </p:tavLst>
                                    </p:anim>
                                    <p:anim calcmode="lin" valueType="num">
                                      <p:cBhvr>
                                        <p:cTn id="94" dur="1000" fill="hold"/>
                                        <p:tgtEl>
                                          <p:spTgt spid="31"/>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1000"/>
                                        <p:tgtEl>
                                          <p:spTgt spid="32"/>
                                        </p:tgtEl>
                                      </p:cBhvr>
                                    </p:animEffect>
                                    <p:anim calcmode="lin" valueType="num">
                                      <p:cBhvr>
                                        <p:cTn id="98" dur="1000" fill="hold"/>
                                        <p:tgtEl>
                                          <p:spTgt spid="32"/>
                                        </p:tgtEl>
                                        <p:attrNameLst>
                                          <p:attrName>ppt_x</p:attrName>
                                        </p:attrNameLst>
                                      </p:cBhvr>
                                      <p:tavLst>
                                        <p:tav tm="0">
                                          <p:val>
                                            <p:strVal val="#ppt_x"/>
                                          </p:val>
                                        </p:tav>
                                        <p:tav tm="100000">
                                          <p:val>
                                            <p:strVal val="#ppt_x"/>
                                          </p:val>
                                        </p:tav>
                                      </p:tavLst>
                                    </p:anim>
                                    <p:anim calcmode="lin" valueType="num">
                                      <p:cBhvr>
                                        <p:cTn id="99" dur="1000" fill="hold"/>
                                        <p:tgtEl>
                                          <p:spTgt spid="32"/>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fade">
                                      <p:cBhvr>
                                        <p:cTn id="102" dur="1000"/>
                                        <p:tgtEl>
                                          <p:spTgt spid="38"/>
                                        </p:tgtEl>
                                      </p:cBhvr>
                                    </p:animEffect>
                                    <p:anim calcmode="lin" valueType="num">
                                      <p:cBhvr>
                                        <p:cTn id="103" dur="1000" fill="hold"/>
                                        <p:tgtEl>
                                          <p:spTgt spid="38"/>
                                        </p:tgtEl>
                                        <p:attrNameLst>
                                          <p:attrName>ppt_x</p:attrName>
                                        </p:attrNameLst>
                                      </p:cBhvr>
                                      <p:tavLst>
                                        <p:tav tm="0">
                                          <p:val>
                                            <p:strVal val="#ppt_x"/>
                                          </p:val>
                                        </p:tav>
                                        <p:tav tm="100000">
                                          <p:val>
                                            <p:strVal val="#ppt_x"/>
                                          </p:val>
                                        </p:tav>
                                      </p:tavLst>
                                    </p:anim>
                                    <p:anim calcmode="lin" valueType="num">
                                      <p:cBhvr>
                                        <p:cTn id="104" dur="1000" fill="hold"/>
                                        <p:tgtEl>
                                          <p:spTgt spid="38"/>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fade">
                                      <p:cBhvr>
                                        <p:cTn id="107" dur="1000"/>
                                        <p:tgtEl>
                                          <p:spTgt spid="33"/>
                                        </p:tgtEl>
                                      </p:cBhvr>
                                    </p:animEffect>
                                    <p:anim calcmode="lin" valueType="num">
                                      <p:cBhvr>
                                        <p:cTn id="108" dur="1000" fill="hold"/>
                                        <p:tgtEl>
                                          <p:spTgt spid="33"/>
                                        </p:tgtEl>
                                        <p:attrNameLst>
                                          <p:attrName>ppt_x</p:attrName>
                                        </p:attrNameLst>
                                      </p:cBhvr>
                                      <p:tavLst>
                                        <p:tav tm="0">
                                          <p:val>
                                            <p:strVal val="#ppt_x"/>
                                          </p:val>
                                        </p:tav>
                                        <p:tav tm="100000">
                                          <p:val>
                                            <p:strVal val="#ppt_x"/>
                                          </p:val>
                                        </p:tav>
                                      </p:tavLst>
                                    </p:anim>
                                    <p:anim calcmode="lin" valueType="num">
                                      <p:cBhvr>
                                        <p:cTn id="109" dur="1000" fill="hold"/>
                                        <p:tgtEl>
                                          <p:spTgt spid="33"/>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20"/>
                                        </p:tgtEl>
                                        <p:attrNameLst>
                                          <p:attrName>style.visibility</p:attrName>
                                        </p:attrNameLst>
                                      </p:cBhvr>
                                      <p:to>
                                        <p:strVal val="visible"/>
                                      </p:to>
                                    </p:set>
                                    <p:animEffect transition="in" filter="fade">
                                      <p:cBhvr>
                                        <p:cTn id="112" dur="1000"/>
                                        <p:tgtEl>
                                          <p:spTgt spid="20"/>
                                        </p:tgtEl>
                                      </p:cBhvr>
                                    </p:animEffect>
                                    <p:anim calcmode="lin" valueType="num">
                                      <p:cBhvr>
                                        <p:cTn id="113" dur="1000" fill="hold"/>
                                        <p:tgtEl>
                                          <p:spTgt spid="20"/>
                                        </p:tgtEl>
                                        <p:attrNameLst>
                                          <p:attrName>ppt_x</p:attrName>
                                        </p:attrNameLst>
                                      </p:cBhvr>
                                      <p:tavLst>
                                        <p:tav tm="0">
                                          <p:val>
                                            <p:strVal val="#ppt_x"/>
                                          </p:val>
                                        </p:tav>
                                        <p:tav tm="100000">
                                          <p:val>
                                            <p:strVal val="#ppt_x"/>
                                          </p:val>
                                        </p:tav>
                                      </p:tavLst>
                                    </p:anim>
                                    <p:anim calcmode="lin" valueType="num">
                                      <p:cBhvr>
                                        <p:cTn id="114" dur="1000" fill="hold"/>
                                        <p:tgtEl>
                                          <p:spTgt spid="20"/>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16"/>
                                        </p:tgtEl>
                                        <p:attrNameLst>
                                          <p:attrName>style.visibility</p:attrName>
                                        </p:attrNameLst>
                                      </p:cBhvr>
                                      <p:to>
                                        <p:strVal val="visible"/>
                                      </p:to>
                                    </p:set>
                                    <p:animEffect transition="in" filter="fade">
                                      <p:cBhvr>
                                        <p:cTn id="117" dur="1000"/>
                                        <p:tgtEl>
                                          <p:spTgt spid="16"/>
                                        </p:tgtEl>
                                      </p:cBhvr>
                                    </p:animEffect>
                                    <p:anim calcmode="lin" valueType="num">
                                      <p:cBhvr>
                                        <p:cTn id="118" dur="1000" fill="hold"/>
                                        <p:tgtEl>
                                          <p:spTgt spid="16"/>
                                        </p:tgtEl>
                                        <p:attrNameLst>
                                          <p:attrName>ppt_x</p:attrName>
                                        </p:attrNameLst>
                                      </p:cBhvr>
                                      <p:tavLst>
                                        <p:tav tm="0">
                                          <p:val>
                                            <p:strVal val="#ppt_x"/>
                                          </p:val>
                                        </p:tav>
                                        <p:tav tm="100000">
                                          <p:val>
                                            <p:strVal val="#ppt_x"/>
                                          </p:val>
                                        </p:tav>
                                      </p:tavLst>
                                    </p:anim>
                                    <p:anim calcmode="lin" valueType="num">
                                      <p:cBhvr>
                                        <p:cTn id="119" dur="1000" fill="hold"/>
                                        <p:tgtEl>
                                          <p:spTgt spid="16"/>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1000"/>
                                        <p:tgtEl>
                                          <p:spTgt spid="23"/>
                                        </p:tgtEl>
                                      </p:cBhvr>
                                    </p:animEffect>
                                    <p:anim calcmode="lin" valueType="num">
                                      <p:cBhvr>
                                        <p:cTn id="123" dur="1000" fill="hold"/>
                                        <p:tgtEl>
                                          <p:spTgt spid="23"/>
                                        </p:tgtEl>
                                        <p:attrNameLst>
                                          <p:attrName>ppt_x</p:attrName>
                                        </p:attrNameLst>
                                      </p:cBhvr>
                                      <p:tavLst>
                                        <p:tav tm="0">
                                          <p:val>
                                            <p:strVal val="#ppt_x"/>
                                          </p:val>
                                        </p:tav>
                                        <p:tav tm="100000">
                                          <p:val>
                                            <p:strVal val="#ppt_x"/>
                                          </p:val>
                                        </p:tav>
                                      </p:tavLst>
                                    </p:anim>
                                    <p:anim calcmode="lin" valueType="num">
                                      <p:cBhvr>
                                        <p:cTn id="124" dur="1000" fill="hold"/>
                                        <p:tgtEl>
                                          <p:spTgt spid="23"/>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fade">
                                      <p:cBhvr>
                                        <p:cTn id="127" dur="1000"/>
                                        <p:tgtEl>
                                          <p:spTgt spid="28"/>
                                        </p:tgtEl>
                                      </p:cBhvr>
                                    </p:animEffect>
                                    <p:anim calcmode="lin" valueType="num">
                                      <p:cBhvr>
                                        <p:cTn id="128" dur="1000" fill="hold"/>
                                        <p:tgtEl>
                                          <p:spTgt spid="28"/>
                                        </p:tgtEl>
                                        <p:attrNameLst>
                                          <p:attrName>ppt_x</p:attrName>
                                        </p:attrNameLst>
                                      </p:cBhvr>
                                      <p:tavLst>
                                        <p:tav tm="0">
                                          <p:val>
                                            <p:strVal val="#ppt_x"/>
                                          </p:val>
                                        </p:tav>
                                        <p:tav tm="100000">
                                          <p:val>
                                            <p:strVal val="#ppt_x"/>
                                          </p:val>
                                        </p:tav>
                                      </p:tavLst>
                                    </p:anim>
                                    <p:anim calcmode="lin" valueType="num">
                                      <p:cBhvr>
                                        <p:cTn id="12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4" grpId="0"/>
      <p:bldP spid="15" grpId="0"/>
      <p:bldP spid="18" grpId="0"/>
      <p:bldP spid="19" grpId="0"/>
      <p:bldP spid="26" grpId="0"/>
      <p:bldP spid="27" grpId="0"/>
      <p:bldP spid="31" grpId="0"/>
      <p:bldP spid="32" grpId="0"/>
      <p:bldP spid="36" grpId="0"/>
      <p:bldP spid="37" grpId="0"/>
      <p:bldP spid="41" grpId="0"/>
      <p:bldP spid="4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Freeform 57"/>
          <p:cNvSpPr>
            <a:spLocks/>
          </p:cNvSpPr>
          <p:nvPr/>
        </p:nvSpPr>
        <p:spPr bwMode="auto">
          <a:xfrm>
            <a:off x="2190516" y="1729583"/>
            <a:ext cx="5731500" cy="7788276"/>
          </a:xfrm>
          <a:custGeom>
            <a:avLst/>
            <a:gdLst>
              <a:gd name="T0" fmla="*/ 1960 w 1960"/>
              <a:gd name="T1" fmla="*/ 2647 h 3208"/>
              <a:gd name="T2" fmla="*/ 1865 w 1960"/>
              <a:gd name="T3" fmla="*/ 2647 h 3208"/>
              <a:gd name="T4" fmla="*/ 535 w 1960"/>
              <a:gd name="T5" fmla="*/ 2647 h 3208"/>
              <a:gd name="T6" fmla="*/ 440 w 1960"/>
              <a:gd name="T7" fmla="*/ 2647 h 3208"/>
              <a:gd name="T8" fmla="*/ 270 w 1960"/>
              <a:gd name="T9" fmla="*/ 2719 h 3208"/>
              <a:gd name="T10" fmla="*/ 0 w 1960"/>
              <a:gd name="T11" fmla="*/ 3208 h 3208"/>
              <a:gd name="T12" fmla="*/ 6 w 1960"/>
              <a:gd name="T13" fmla="*/ 0 h 3208"/>
              <a:gd name="T14" fmla="*/ 270 w 1960"/>
              <a:gd name="T15" fmla="*/ 438 h 3208"/>
              <a:gd name="T16" fmla="*/ 440 w 1960"/>
              <a:gd name="T17" fmla="*/ 512 h 3208"/>
              <a:gd name="T18" fmla="*/ 535 w 1960"/>
              <a:gd name="T19" fmla="*/ 512 h 3208"/>
              <a:gd name="T20" fmla="*/ 1865 w 1960"/>
              <a:gd name="T21" fmla="*/ 512 h 3208"/>
              <a:gd name="T22" fmla="*/ 1960 w 1960"/>
              <a:gd name="T23" fmla="*/ 512 h 3208"/>
              <a:gd name="T24" fmla="*/ 1960 w 1960"/>
              <a:gd name="T25" fmla="*/ 2647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0" h="3208">
                <a:moveTo>
                  <a:pt x="1960" y="2647"/>
                </a:moveTo>
                <a:cubicBezTo>
                  <a:pt x="1941" y="2647"/>
                  <a:pt x="1909" y="2647"/>
                  <a:pt x="1865" y="2647"/>
                </a:cubicBezTo>
                <a:cubicBezTo>
                  <a:pt x="1865" y="2647"/>
                  <a:pt x="876" y="2647"/>
                  <a:pt x="535" y="2647"/>
                </a:cubicBezTo>
                <a:cubicBezTo>
                  <a:pt x="492" y="2647"/>
                  <a:pt x="459" y="2647"/>
                  <a:pt x="440" y="2647"/>
                </a:cubicBezTo>
                <a:cubicBezTo>
                  <a:pt x="329" y="2647"/>
                  <a:pt x="277" y="2711"/>
                  <a:pt x="270" y="2719"/>
                </a:cubicBezTo>
                <a:cubicBezTo>
                  <a:pt x="0" y="3208"/>
                  <a:pt x="0" y="3208"/>
                  <a:pt x="0" y="3208"/>
                </a:cubicBezTo>
                <a:cubicBezTo>
                  <a:pt x="6" y="0"/>
                  <a:pt x="6" y="0"/>
                  <a:pt x="6" y="0"/>
                </a:cubicBezTo>
                <a:cubicBezTo>
                  <a:pt x="270" y="438"/>
                  <a:pt x="270" y="438"/>
                  <a:pt x="270" y="438"/>
                </a:cubicBezTo>
                <a:cubicBezTo>
                  <a:pt x="275" y="445"/>
                  <a:pt x="321" y="512"/>
                  <a:pt x="440" y="512"/>
                </a:cubicBezTo>
                <a:cubicBezTo>
                  <a:pt x="459" y="512"/>
                  <a:pt x="492" y="512"/>
                  <a:pt x="535" y="512"/>
                </a:cubicBezTo>
                <a:cubicBezTo>
                  <a:pt x="876" y="512"/>
                  <a:pt x="1865" y="512"/>
                  <a:pt x="1865" y="512"/>
                </a:cubicBezTo>
                <a:cubicBezTo>
                  <a:pt x="1909" y="512"/>
                  <a:pt x="1941" y="512"/>
                  <a:pt x="1960" y="512"/>
                </a:cubicBezTo>
                <a:cubicBezTo>
                  <a:pt x="1960" y="2647"/>
                  <a:pt x="1960" y="2647"/>
                  <a:pt x="1960" y="2647"/>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58"/>
          <p:cNvSpPr>
            <a:spLocks/>
          </p:cNvSpPr>
          <p:nvPr/>
        </p:nvSpPr>
        <p:spPr bwMode="auto">
          <a:xfrm>
            <a:off x="2190517" y="3180559"/>
            <a:ext cx="6949377" cy="4878388"/>
          </a:xfrm>
          <a:custGeom>
            <a:avLst/>
            <a:gdLst>
              <a:gd name="T0" fmla="*/ 2200 w 2200"/>
              <a:gd name="T1" fmla="*/ 1654 h 2009"/>
              <a:gd name="T2" fmla="*/ 2093 w 2200"/>
              <a:gd name="T3" fmla="*/ 1654 h 2009"/>
              <a:gd name="T4" fmla="*/ 600 w 2200"/>
              <a:gd name="T5" fmla="*/ 1654 h 2009"/>
              <a:gd name="T6" fmla="*/ 493 w 2200"/>
              <a:gd name="T7" fmla="*/ 1654 h 2009"/>
              <a:gd name="T8" fmla="*/ 321 w 2200"/>
              <a:gd name="T9" fmla="*/ 1684 h 2009"/>
              <a:gd name="T10" fmla="*/ 0 w 2200"/>
              <a:gd name="T11" fmla="*/ 2009 h 2009"/>
              <a:gd name="T12" fmla="*/ 0 w 2200"/>
              <a:gd name="T13" fmla="*/ 0 h 2009"/>
              <a:gd name="T14" fmla="*/ 321 w 2200"/>
              <a:gd name="T15" fmla="*/ 287 h 2009"/>
              <a:gd name="T16" fmla="*/ 493 w 2200"/>
              <a:gd name="T17" fmla="*/ 319 h 2009"/>
              <a:gd name="T18" fmla="*/ 600 w 2200"/>
              <a:gd name="T19" fmla="*/ 319 h 2009"/>
              <a:gd name="T20" fmla="*/ 2093 w 2200"/>
              <a:gd name="T21" fmla="*/ 319 h 2009"/>
              <a:gd name="T22" fmla="*/ 2200 w 2200"/>
              <a:gd name="T23" fmla="*/ 319 h 2009"/>
              <a:gd name="T24" fmla="*/ 2200 w 2200"/>
              <a:gd name="T25" fmla="*/ 1654 h 2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0" h="2009">
                <a:moveTo>
                  <a:pt x="2200" y="1654"/>
                </a:moveTo>
                <a:cubicBezTo>
                  <a:pt x="2178" y="1654"/>
                  <a:pt x="2141" y="1654"/>
                  <a:pt x="2093" y="1654"/>
                </a:cubicBezTo>
                <a:cubicBezTo>
                  <a:pt x="2093" y="1654"/>
                  <a:pt x="983" y="1654"/>
                  <a:pt x="600" y="1654"/>
                </a:cubicBezTo>
                <a:cubicBezTo>
                  <a:pt x="551" y="1654"/>
                  <a:pt x="514" y="1654"/>
                  <a:pt x="493" y="1654"/>
                </a:cubicBezTo>
                <a:cubicBezTo>
                  <a:pt x="396" y="1655"/>
                  <a:pt x="345" y="1672"/>
                  <a:pt x="321" y="1684"/>
                </a:cubicBezTo>
                <a:cubicBezTo>
                  <a:pt x="309" y="1690"/>
                  <a:pt x="0" y="2009"/>
                  <a:pt x="0" y="2009"/>
                </a:cubicBezTo>
                <a:cubicBezTo>
                  <a:pt x="0" y="0"/>
                  <a:pt x="0" y="0"/>
                  <a:pt x="0" y="0"/>
                </a:cubicBezTo>
                <a:cubicBezTo>
                  <a:pt x="0" y="0"/>
                  <a:pt x="310" y="281"/>
                  <a:pt x="321" y="287"/>
                </a:cubicBezTo>
                <a:cubicBezTo>
                  <a:pt x="348" y="299"/>
                  <a:pt x="406" y="319"/>
                  <a:pt x="493" y="319"/>
                </a:cubicBezTo>
                <a:cubicBezTo>
                  <a:pt x="514" y="319"/>
                  <a:pt x="551" y="319"/>
                  <a:pt x="600" y="319"/>
                </a:cubicBezTo>
                <a:cubicBezTo>
                  <a:pt x="983" y="319"/>
                  <a:pt x="2093" y="319"/>
                  <a:pt x="2093" y="319"/>
                </a:cubicBezTo>
                <a:cubicBezTo>
                  <a:pt x="2141" y="319"/>
                  <a:pt x="2178" y="319"/>
                  <a:pt x="2200" y="319"/>
                </a:cubicBezTo>
                <a:cubicBezTo>
                  <a:pt x="2200" y="1654"/>
                  <a:pt x="2200" y="1654"/>
                  <a:pt x="2200" y="1654"/>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59"/>
          <p:cNvSpPr>
            <a:spLocks/>
          </p:cNvSpPr>
          <p:nvPr/>
        </p:nvSpPr>
        <p:spPr bwMode="auto">
          <a:xfrm>
            <a:off x="2190516" y="4487706"/>
            <a:ext cx="8497805" cy="2179638"/>
          </a:xfrm>
          <a:custGeom>
            <a:avLst/>
            <a:gdLst>
              <a:gd name="T0" fmla="*/ 2397 w 2397"/>
              <a:gd name="T1" fmla="*/ 737 h 898"/>
              <a:gd name="T2" fmla="*/ 2280 w 2397"/>
              <a:gd name="T3" fmla="*/ 737 h 898"/>
              <a:gd name="T4" fmla="*/ 653 w 2397"/>
              <a:gd name="T5" fmla="*/ 737 h 898"/>
              <a:gd name="T6" fmla="*/ 537 w 2397"/>
              <a:gd name="T7" fmla="*/ 737 h 898"/>
              <a:gd name="T8" fmla="*/ 321 w 2397"/>
              <a:gd name="T9" fmla="*/ 761 h 898"/>
              <a:gd name="T10" fmla="*/ 0 w 2397"/>
              <a:gd name="T11" fmla="*/ 898 h 898"/>
              <a:gd name="T12" fmla="*/ 0 w 2397"/>
              <a:gd name="T13" fmla="*/ 0 h 898"/>
              <a:gd name="T14" fmla="*/ 321 w 2397"/>
              <a:gd name="T15" fmla="*/ 128 h 898"/>
              <a:gd name="T16" fmla="*/ 537 w 2397"/>
              <a:gd name="T17" fmla="*/ 148 h 898"/>
              <a:gd name="T18" fmla="*/ 653 w 2397"/>
              <a:gd name="T19" fmla="*/ 148 h 898"/>
              <a:gd name="T20" fmla="*/ 2280 w 2397"/>
              <a:gd name="T21" fmla="*/ 148 h 898"/>
              <a:gd name="T22" fmla="*/ 2397 w 2397"/>
              <a:gd name="T23" fmla="*/ 148 h 898"/>
              <a:gd name="T24" fmla="*/ 2397 w 2397"/>
              <a:gd name="T25" fmla="*/ 737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7" h="898">
                <a:moveTo>
                  <a:pt x="2397" y="737"/>
                </a:moveTo>
                <a:cubicBezTo>
                  <a:pt x="2374" y="737"/>
                  <a:pt x="2333" y="737"/>
                  <a:pt x="2280" y="737"/>
                </a:cubicBezTo>
                <a:cubicBezTo>
                  <a:pt x="2280" y="737"/>
                  <a:pt x="1071" y="737"/>
                  <a:pt x="653" y="737"/>
                </a:cubicBezTo>
                <a:cubicBezTo>
                  <a:pt x="600" y="737"/>
                  <a:pt x="560" y="737"/>
                  <a:pt x="537" y="737"/>
                </a:cubicBezTo>
                <a:cubicBezTo>
                  <a:pt x="346" y="737"/>
                  <a:pt x="321" y="761"/>
                  <a:pt x="321" y="761"/>
                </a:cubicBezTo>
                <a:cubicBezTo>
                  <a:pt x="0" y="898"/>
                  <a:pt x="0" y="898"/>
                  <a:pt x="0" y="898"/>
                </a:cubicBezTo>
                <a:cubicBezTo>
                  <a:pt x="0" y="0"/>
                  <a:pt x="0" y="0"/>
                  <a:pt x="0" y="0"/>
                </a:cubicBezTo>
                <a:cubicBezTo>
                  <a:pt x="321" y="128"/>
                  <a:pt x="321" y="128"/>
                  <a:pt x="321" y="128"/>
                </a:cubicBezTo>
                <a:cubicBezTo>
                  <a:pt x="321" y="128"/>
                  <a:pt x="346" y="148"/>
                  <a:pt x="537" y="148"/>
                </a:cubicBezTo>
                <a:cubicBezTo>
                  <a:pt x="560" y="148"/>
                  <a:pt x="600" y="148"/>
                  <a:pt x="653" y="148"/>
                </a:cubicBezTo>
                <a:cubicBezTo>
                  <a:pt x="1071" y="148"/>
                  <a:pt x="2280" y="148"/>
                  <a:pt x="2280" y="148"/>
                </a:cubicBezTo>
                <a:cubicBezTo>
                  <a:pt x="2333" y="148"/>
                  <a:pt x="2374" y="148"/>
                  <a:pt x="2397" y="148"/>
                </a:cubicBezTo>
                <a:cubicBezTo>
                  <a:pt x="2397" y="737"/>
                  <a:pt x="2397" y="737"/>
                  <a:pt x="2397" y="737"/>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Rectangle 60"/>
          <p:cNvSpPr>
            <a:spLocks noChangeArrowheads="1"/>
          </p:cNvSpPr>
          <p:nvPr/>
        </p:nvSpPr>
        <p:spPr bwMode="auto">
          <a:xfrm>
            <a:off x="1" y="1729583"/>
            <a:ext cx="2211376" cy="7769225"/>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Rectangle 61"/>
          <p:cNvSpPr>
            <a:spLocks noChangeArrowheads="1"/>
          </p:cNvSpPr>
          <p:nvPr/>
        </p:nvSpPr>
        <p:spPr bwMode="auto">
          <a:xfrm>
            <a:off x="1" y="1729583"/>
            <a:ext cx="2211376" cy="776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2"/>
          <p:cNvSpPr>
            <a:spLocks noChangeArrowheads="1"/>
          </p:cNvSpPr>
          <p:nvPr/>
        </p:nvSpPr>
        <p:spPr bwMode="auto">
          <a:xfrm>
            <a:off x="1" y="3175795"/>
            <a:ext cx="2211376" cy="4846638"/>
          </a:xfrm>
          <a:prstGeom prst="rect">
            <a:avLst/>
          </a:pr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63"/>
          <p:cNvSpPr>
            <a:spLocks noChangeArrowheads="1"/>
          </p:cNvSpPr>
          <p:nvPr/>
        </p:nvSpPr>
        <p:spPr bwMode="auto">
          <a:xfrm>
            <a:off x="1" y="3194846"/>
            <a:ext cx="2211376"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64"/>
          <p:cNvSpPr>
            <a:spLocks noChangeArrowheads="1"/>
          </p:cNvSpPr>
          <p:nvPr/>
        </p:nvSpPr>
        <p:spPr bwMode="auto">
          <a:xfrm>
            <a:off x="1" y="4495644"/>
            <a:ext cx="2211376" cy="2165350"/>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Rectangle 65"/>
          <p:cNvSpPr>
            <a:spLocks noChangeArrowheads="1"/>
          </p:cNvSpPr>
          <p:nvPr/>
        </p:nvSpPr>
        <p:spPr bwMode="auto">
          <a:xfrm>
            <a:off x="1" y="4536284"/>
            <a:ext cx="2211376"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 name="Group 12"/>
          <p:cNvGrpSpPr/>
          <p:nvPr/>
        </p:nvGrpSpPr>
        <p:grpSpPr>
          <a:xfrm>
            <a:off x="1" y="2629213"/>
            <a:ext cx="17236261" cy="1314356"/>
            <a:chOff x="1" y="3435663"/>
            <a:chExt cx="17236261" cy="1314356"/>
          </a:xfrm>
        </p:grpSpPr>
        <p:sp>
          <p:nvSpPr>
            <p:cNvPr id="14" name="TextBox 13"/>
            <p:cNvSpPr txBox="1"/>
            <p:nvPr/>
          </p:nvSpPr>
          <p:spPr>
            <a:xfrm>
              <a:off x="1" y="3435663"/>
              <a:ext cx="2190515" cy="400110"/>
            </a:xfrm>
            <a:prstGeom prst="rect">
              <a:avLst/>
            </a:prstGeom>
            <a:noFill/>
          </p:spPr>
          <p:txBody>
            <a:bodyPr wrap="square" rtlCol="0">
              <a:spAutoFit/>
            </a:bodyPr>
            <a:lstStyle/>
            <a:p>
              <a:pPr algn="ctr"/>
              <a:r>
                <a:rPr lang="en-US" sz="2000" dirty="0">
                  <a:solidFill>
                    <a:schemeClr val="accent1">
                      <a:lumMod val="20000"/>
                      <a:lumOff val="80000"/>
                    </a:schemeClr>
                  </a:solidFill>
                </a:rPr>
                <a:t>LOREM IPSUM</a:t>
              </a:r>
            </a:p>
          </p:txBody>
        </p:sp>
        <p:sp>
          <p:nvSpPr>
            <p:cNvPr id="15" name="TextBox 14"/>
            <p:cNvSpPr txBox="1"/>
            <p:nvPr/>
          </p:nvSpPr>
          <p:spPr>
            <a:xfrm>
              <a:off x="3657600" y="3982245"/>
              <a:ext cx="4933654" cy="461665"/>
            </a:xfrm>
            <a:prstGeom prst="rect">
              <a:avLst/>
            </a:prstGeom>
            <a:noFill/>
          </p:spPr>
          <p:txBody>
            <a:bodyPr wrap="square" rtlCol="0">
              <a:spAutoFit/>
            </a:bodyPr>
            <a:lstStyle/>
            <a:p>
              <a:r>
                <a:rPr lang="en-US" sz="2400" dirty="0">
                  <a:solidFill>
                    <a:schemeClr val="accent1">
                      <a:lumMod val="20000"/>
                      <a:lumOff val="80000"/>
                    </a:schemeClr>
                  </a:solidFill>
                </a:rPr>
                <a:t>LOREM IPSUM DOLOR</a:t>
              </a:r>
            </a:p>
          </p:txBody>
        </p:sp>
        <p:sp>
          <p:nvSpPr>
            <p:cNvPr id="16" name="TextBox 15"/>
            <p:cNvSpPr txBox="1"/>
            <p:nvPr/>
          </p:nvSpPr>
          <p:spPr>
            <a:xfrm>
              <a:off x="8751082" y="3682929"/>
              <a:ext cx="5871383" cy="707886"/>
            </a:xfrm>
            <a:prstGeom prst="rect">
              <a:avLst/>
            </a:prstGeom>
            <a:noFill/>
          </p:spPr>
          <p:txBody>
            <a:bodyPr wrap="square" rtlCol="0">
              <a:spAutoFit/>
            </a:bodyPr>
            <a:lstStyle/>
            <a:p>
              <a:r>
                <a:rPr lang="en-US" sz="2000" dirty="0"/>
                <a:t>Microsoft acquired PowerPoint for $14 million three months after it appeared. </a:t>
              </a:r>
            </a:p>
          </p:txBody>
        </p:sp>
        <p:cxnSp>
          <p:nvCxnSpPr>
            <p:cNvPr id="17" name="Straight Connector 16"/>
            <p:cNvCxnSpPr/>
            <p:nvPr/>
          </p:nvCxnSpPr>
          <p:spPr>
            <a:xfrm>
              <a:off x="9211014" y="4750019"/>
              <a:ext cx="80252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0" y="3962713"/>
            <a:ext cx="17236262" cy="885096"/>
            <a:chOff x="0" y="4769163"/>
            <a:chExt cx="17236262" cy="885096"/>
          </a:xfrm>
        </p:grpSpPr>
        <p:sp>
          <p:nvSpPr>
            <p:cNvPr id="19" name="TextBox 18"/>
            <p:cNvSpPr txBox="1"/>
            <p:nvPr/>
          </p:nvSpPr>
          <p:spPr>
            <a:xfrm>
              <a:off x="0" y="4769163"/>
              <a:ext cx="2190515" cy="400110"/>
            </a:xfrm>
            <a:prstGeom prst="rect">
              <a:avLst/>
            </a:prstGeom>
            <a:noFill/>
          </p:spPr>
          <p:txBody>
            <a:bodyPr wrap="square" rtlCol="0">
              <a:spAutoFit/>
            </a:bodyPr>
            <a:lstStyle/>
            <a:p>
              <a:pPr algn="ctr"/>
              <a:r>
                <a:rPr lang="en-US" sz="2000" dirty="0">
                  <a:solidFill>
                    <a:schemeClr val="accent6">
                      <a:lumMod val="20000"/>
                      <a:lumOff val="80000"/>
                    </a:schemeClr>
                  </a:solidFill>
                </a:rPr>
                <a:t>LOREM IPSUM</a:t>
              </a:r>
            </a:p>
          </p:txBody>
        </p:sp>
        <p:sp>
          <p:nvSpPr>
            <p:cNvPr id="20" name="TextBox 19"/>
            <p:cNvSpPr txBox="1"/>
            <p:nvPr/>
          </p:nvSpPr>
          <p:spPr>
            <a:xfrm>
              <a:off x="3657600" y="4918396"/>
              <a:ext cx="4933654" cy="461665"/>
            </a:xfrm>
            <a:prstGeom prst="rect">
              <a:avLst/>
            </a:prstGeom>
            <a:noFill/>
          </p:spPr>
          <p:txBody>
            <a:bodyPr wrap="square" rtlCol="0">
              <a:spAutoFit/>
            </a:bodyPr>
            <a:lstStyle/>
            <a:p>
              <a:r>
                <a:rPr lang="en-US" sz="2400" dirty="0">
                  <a:solidFill>
                    <a:schemeClr val="bg1">
                      <a:lumMod val="95000"/>
                    </a:schemeClr>
                  </a:solidFill>
                </a:rPr>
                <a:t>LOREM IPSUM DOLOR</a:t>
              </a:r>
            </a:p>
          </p:txBody>
        </p:sp>
        <p:sp>
          <p:nvSpPr>
            <p:cNvPr id="21" name="TextBox 20"/>
            <p:cNvSpPr txBox="1"/>
            <p:nvPr/>
          </p:nvSpPr>
          <p:spPr>
            <a:xfrm>
              <a:off x="10112531" y="4828580"/>
              <a:ext cx="5871383" cy="707886"/>
            </a:xfrm>
            <a:prstGeom prst="rect">
              <a:avLst/>
            </a:prstGeom>
            <a:noFill/>
          </p:spPr>
          <p:txBody>
            <a:bodyPr wrap="square" rtlCol="0">
              <a:spAutoFit/>
            </a:bodyPr>
            <a:lstStyle/>
            <a:p>
              <a:r>
                <a:rPr lang="en-US" sz="2000" dirty="0"/>
                <a:t>Microsoft acquired PowerPoint for $14 million three months after it appeared. </a:t>
              </a:r>
            </a:p>
          </p:txBody>
        </p:sp>
        <p:cxnSp>
          <p:nvCxnSpPr>
            <p:cNvPr id="22" name="Straight Connector 21"/>
            <p:cNvCxnSpPr/>
            <p:nvPr/>
          </p:nvCxnSpPr>
          <p:spPr>
            <a:xfrm>
              <a:off x="9990602" y="5654259"/>
              <a:ext cx="72456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0" y="6425034"/>
            <a:ext cx="17236262" cy="1471921"/>
            <a:chOff x="0" y="7231484"/>
            <a:chExt cx="17236262" cy="1471921"/>
          </a:xfrm>
        </p:grpSpPr>
        <p:sp>
          <p:nvSpPr>
            <p:cNvPr id="24" name="TextBox 23"/>
            <p:cNvSpPr txBox="1"/>
            <p:nvPr/>
          </p:nvSpPr>
          <p:spPr>
            <a:xfrm>
              <a:off x="0" y="8303295"/>
              <a:ext cx="2190515" cy="400110"/>
            </a:xfrm>
            <a:prstGeom prst="rect">
              <a:avLst/>
            </a:prstGeom>
            <a:noFill/>
          </p:spPr>
          <p:txBody>
            <a:bodyPr wrap="square" rtlCol="0">
              <a:spAutoFit/>
            </a:bodyPr>
            <a:lstStyle/>
            <a:p>
              <a:pPr algn="ctr"/>
              <a:r>
                <a:rPr lang="en-US" sz="2000" dirty="0">
                  <a:solidFill>
                    <a:schemeClr val="accent6">
                      <a:lumMod val="20000"/>
                      <a:lumOff val="80000"/>
                    </a:schemeClr>
                  </a:solidFill>
                </a:rPr>
                <a:t>LOREM IPSUM</a:t>
              </a:r>
            </a:p>
          </p:txBody>
        </p:sp>
        <p:sp>
          <p:nvSpPr>
            <p:cNvPr id="25" name="TextBox 24"/>
            <p:cNvSpPr txBox="1"/>
            <p:nvPr/>
          </p:nvSpPr>
          <p:spPr>
            <a:xfrm>
              <a:off x="3637280" y="7297540"/>
              <a:ext cx="4933654" cy="461665"/>
            </a:xfrm>
            <a:prstGeom prst="rect">
              <a:avLst/>
            </a:prstGeom>
            <a:noFill/>
          </p:spPr>
          <p:txBody>
            <a:bodyPr wrap="square" rtlCol="0">
              <a:spAutoFit/>
            </a:bodyPr>
            <a:lstStyle/>
            <a:p>
              <a:r>
                <a:rPr lang="en-US" sz="2400" dirty="0">
                  <a:solidFill>
                    <a:schemeClr val="bg1">
                      <a:lumMod val="95000"/>
                    </a:schemeClr>
                  </a:solidFill>
                </a:rPr>
                <a:t>LOREM IPSUM DOLOR</a:t>
              </a:r>
            </a:p>
          </p:txBody>
        </p:sp>
        <p:sp>
          <p:nvSpPr>
            <p:cNvPr id="26" name="TextBox 25"/>
            <p:cNvSpPr txBox="1"/>
            <p:nvPr/>
          </p:nvSpPr>
          <p:spPr>
            <a:xfrm>
              <a:off x="10124756" y="7231484"/>
              <a:ext cx="5871383" cy="707886"/>
            </a:xfrm>
            <a:prstGeom prst="rect">
              <a:avLst/>
            </a:prstGeom>
            <a:noFill/>
          </p:spPr>
          <p:txBody>
            <a:bodyPr wrap="square" rtlCol="0">
              <a:spAutoFit/>
            </a:bodyPr>
            <a:lstStyle/>
            <a:p>
              <a:r>
                <a:rPr lang="en-US" sz="2000" dirty="0"/>
                <a:t>Microsoft acquired PowerPoint for $14 million three months after it appeared. </a:t>
              </a:r>
            </a:p>
          </p:txBody>
        </p:sp>
        <p:cxnSp>
          <p:nvCxnSpPr>
            <p:cNvPr id="27" name="Straight Connector 26"/>
            <p:cNvCxnSpPr/>
            <p:nvPr/>
          </p:nvCxnSpPr>
          <p:spPr>
            <a:xfrm>
              <a:off x="9139894" y="7992307"/>
              <a:ext cx="809636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0" y="7404512"/>
            <a:ext cx="14634261" cy="1883589"/>
            <a:chOff x="0" y="8210962"/>
            <a:chExt cx="14634261" cy="1883589"/>
          </a:xfrm>
        </p:grpSpPr>
        <p:sp>
          <p:nvSpPr>
            <p:cNvPr id="29" name="TextBox 28"/>
            <p:cNvSpPr txBox="1"/>
            <p:nvPr/>
          </p:nvSpPr>
          <p:spPr>
            <a:xfrm>
              <a:off x="0" y="9694441"/>
              <a:ext cx="2190515" cy="400110"/>
            </a:xfrm>
            <a:prstGeom prst="rect">
              <a:avLst/>
            </a:prstGeom>
            <a:noFill/>
          </p:spPr>
          <p:txBody>
            <a:bodyPr wrap="square" rtlCol="0">
              <a:spAutoFit/>
            </a:bodyPr>
            <a:lstStyle/>
            <a:p>
              <a:pPr algn="ctr"/>
              <a:r>
                <a:rPr lang="en-US" sz="2000" dirty="0">
                  <a:solidFill>
                    <a:schemeClr val="accent1">
                      <a:lumMod val="20000"/>
                      <a:lumOff val="80000"/>
                    </a:schemeClr>
                  </a:solidFill>
                </a:rPr>
                <a:t>LOREM IPSUM</a:t>
              </a:r>
            </a:p>
          </p:txBody>
        </p:sp>
        <p:sp>
          <p:nvSpPr>
            <p:cNvPr id="30" name="TextBox 29"/>
            <p:cNvSpPr txBox="1"/>
            <p:nvPr/>
          </p:nvSpPr>
          <p:spPr>
            <a:xfrm>
              <a:off x="3657600" y="8210962"/>
              <a:ext cx="4933654" cy="461665"/>
            </a:xfrm>
            <a:prstGeom prst="rect">
              <a:avLst/>
            </a:prstGeom>
            <a:noFill/>
          </p:spPr>
          <p:txBody>
            <a:bodyPr wrap="square" rtlCol="0">
              <a:spAutoFit/>
            </a:bodyPr>
            <a:lstStyle/>
            <a:p>
              <a:r>
                <a:rPr lang="en-US" sz="2400" dirty="0">
                  <a:solidFill>
                    <a:schemeClr val="accent1">
                      <a:lumMod val="20000"/>
                      <a:lumOff val="80000"/>
                    </a:schemeClr>
                  </a:solidFill>
                </a:rPr>
                <a:t>LOREM IPSUM DOLOR</a:t>
              </a:r>
            </a:p>
          </p:txBody>
        </p:sp>
        <p:sp>
          <p:nvSpPr>
            <p:cNvPr id="31" name="TextBox 30"/>
            <p:cNvSpPr txBox="1"/>
            <p:nvPr/>
          </p:nvSpPr>
          <p:spPr>
            <a:xfrm>
              <a:off x="8762878" y="8363913"/>
              <a:ext cx="5871383" cy="707886"/>
            </a:xfrm>
            <a:prstGeom prst="rect">
              <a:avLst/>
            </a:prstGeom>
            <a:noFill/>
          </p:spPr>
          <p:txBody>
            <a:bodyPr wrap="square" rtlCol="0">
              <a:spAutoFit/>
            </a:bodyPr>
            <a:lstStyle/>
            <a:p>
              <a:r>
                <a:rPr lang="en-US" sz="2000" dirty="0"/>
                <a:t>Microsoft acquired PowerPoint for $14 million three months after it appeared. </a:t>
              </a:r>
            </a:p>
          </p:txBody>
        </p:sp>
      </p:grpSp>
      <p:grpSp>
        <p:nvGrpSpPr>
          <p:cNvPr id="32" name="Group 31"/>
          <p:cNvGrpSpPr/>
          <p:nvPr/>
        </p:nvGrpSpPr>
        <p:grpSpPr>
          <a:xfrm>
            <a:off x="0" y="5240749"/>
            <a:ext cx="17302894" cy="1022523"/>
            <a:chOff x="0" y="6047199"/>
            <a:chExt cx="17302894" cy="1022523"/>
          </a:xfrm>
        </p:grpSpPr>
        <p:sp>
          <p:nvSpPr>
            <p:cNvPr id="33" name="TextBox 32"/>
            <p:cNvSpPr txBox="1"/>
            <p:nvPr/>
          </p:nvSpPr>
          <p:spPr>
            <a:xfrm>
              <a:off x="0" y="6587029"/>
              <a:ext cx="2190515" cy="400110"/>
            </a:xfrm>
            <a:prstGeom prst="rect">
              <a:avLst/>
            </a:prstGeom>
            <a:noFill/>
          </p:spPr>
          <p:txBody>
            <a:bodyPr wrap="square" rtlCol="0">
              <a:spAutoFit/>
            </a:bodyPr>
            <a:lstStyle/>
            <a:p>
              <a:pPr algn="ctr"/>
              <a:r>
                <a:rPr lang="en-US" sz="2000" dirty="0">
                  <a:solidFill>
                    <a:schemeClr val="accent3">
                      <a:lumMod val="20000"/>
                      <a:lumOff val="80000"/>
                    </a:schemeClr>
                  </a:solidFill>
                </a:rPr>
                <a:t>LOREM IPSUM</a:t>
              </a:r>
            </a:p>
          </p:txBody>
        </p:sp>
        <p:sp>
          <p:nvSpPr>
            <p:cNvPr id="34" name="TextBox 33"/>
            <p:cNvSpPr txBox="1"/>
            <p:nvPr/>
          </p:nvSpPr>
          <p:spPr>
            <a:xfrm>
              <a:off x="3637280" y="6137783"/>
              <a:ext cx="4933654" cy="461665"/>
            </a:xfrm>
            <a:prstGeom prst="rect">
              <a:avLst/>
            </a:prstGeom>
            <a:noFill/>
          </p:spPr>
          <p:txBody>
            <a:bodyPr wrap="square" rtlCol="0">
              <a:spAutoFit/>
            </a:bodyPr>
            <a:lstStyle/>
            <a:p>
              <a:r>
                <a:rPr lang="en-US" sz="2400" dirty="0">
                  <a:solidFill>
                    <a:schemeClr val="accent2">
                      <a:lumMod val="20000"/>
                      <a:lumOff val="80000"/>
                    </a:schemeClr>
                  </a:solidFill>
                </a:rPr>
                <a:t>LOREM IPSUM DOLOR</a:t>
              </a:r>
            </a:p>
          </p:txBody>
        </p:sp>
        <p:sp>
          <p:nvSpPr>
            <p:cNvPr id="35" name="TextBox 34"/>
            <p:cNvSpPr txBox="1"/>
            <p:nvPr/>
          </p:nvSpPr>
          <p:spPr>
            <a:xfrm>
              <a:off x="11431511" y="6047199"/>
              <a:ext cx="5871383" cy="707886"/>
            </a:xfrm>
            <a:prstGeom prst="rect">
              <a:avLst/>
            </a:prstGeom>
            <a:noFill/>
          </p:spPr>
          <p:txBody>
            <a:bodyPr wrap="square" rtlCol="0">
              <a:spAutoFit/>
            </a:bodyPr>
            <a:lstStyle/>
            <a:p>
              <a:r>
                <a:rPr lang="en-US" sz="2000" dirty="0"/>
                <a:t>Microsoft acquired PowerPoint for $14 million three months after it appeared. </a:t>
              </a:r>
            </a:p>
          </p:txBody>
        </p:sp>
        <p:cxnSp>
          <p:nvCxnSpPr>
            <p:cNvPr id="36" name="Straight Connector 35"/>
            <p:cNvCxnSpPr/>
            <p:nvPr/>
          </p:nvCxnSpPr>
          <p:spPr>
            <a:xfrm>
              <a:off x="9990602" y="7069722"/>
              <a:ext cx="72456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7" name="Oval 36"/>
          <p:cNvSpPr/>
          <p:nvPr/>
        </p:nvSpPr>
        <p:spPr>
          <a:xfrm>
            <a:off x="7254947" y="2796230"/>
            <a:ext cx="1157096" cy="1157096"/>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18%</a:t>
            </a:r>
          </a:p>
        </p:txBody>
      </p:sp>
      <p:sp>
        <p:nvSpPr>
          <p:cNvPr id="38" name="Oval 37"/>
          <p:cNvSpPr/>
          <p:nvPr/>
        </p:nvSpPr>
        <p:spPr>
          <a:xfrm>
            <a:off x="8529593" y="3726846"/>
            <a:ext cx="1157096" cy="1157096"/>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27%</a:t>
            </a:r>
          </a:p>
        </p:txBody>
      </p:sp>
      <p:sp>
        <p:nvSpPr>
          <p:cNvPr id="39" name="Oval 38"/>
          <p:cNvSpPr/>
          <p:nvPr/>
        </p:nvSpPr>
        <p:spPr>
          <a:xfrm>
            <a:off x="9590899" y="4791363"/>
            <a:ext cx="1535525" cy="1535525"/>
          </a:xfrm>
          <a:prstGeom prst="ellipse">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56%</a:t>
            </a:r>
          </a:p>
        </p:txBody>
      </p:sp>
      <p:sp>
        <p:nvSpPr>
          <p:cNvPr id="40" name="Oval 39"/>
          <p:cNvSpPr/>
          <p:nvPr/>
        </p:nvSpPr>
        <p:spPr>
          <a:xfrm>
            <a:off x="7254947" y="7087416"/>
            <a:ext cx="1157096" cy="1157096"/>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16%</a:t>
            </a:r>
          </a:p>
        </p:txBody>
      </p:sp>
      <p:sp>
        <p:nvSpPr>
          <p:cNvPr id="41" name="Oval 40"/>
          <p:cNvSpPr/>
          <p:nvPr/>
        </p:nvSpPr>
        <p:spPr>
          <a:xfrm>
            <a:off x="8529593" y="6206049"/>
            <a:ext cx="1157096" cy="1157096"/>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25%</a:t>
            </a:r>
          </a:p>
        </p:txBody>
      </p:sp>
      <p:sp>
        <p:nvSpPr>
          <p:cNvPr id="42" name="Freeform 306"/>
          <p:cNvSpPr>
            <a:spLocks noEditPoints="1"/>
          </p:cNvSpPr>
          <p:nvPr/>
        </p:nvSpPr>
        <p:spPr bwMode="auto">
          <a:xfrm>
            <a:off x="787424" y="2097456"/>
            <a:ext cx="461241" cy="496102"/>
          </a:xfrm>
          <a:custGeom>
            <a:avLst/>
            <a:gdLst>
              <a:gd name="T0" fmla="*/ 359 w 434"/>
              <a:gd name="T1" fmla="*/ 263 h 467"/>
              <a:gd name="T2" fmla="*/ 334 w 434"/>
              <a:gd name="T3" fmla="*/ 133 h 467"/>
              <a:gd name="T4" fmla="*/ 309 w 434"/>
              <a:gd name="T5" fmla="*/ 65 h 467"/>
              <a:gd name="T6" fmla="*/ 240 w 434"/>
              <a:gd name="T7" fmla="*/ 35 h 467"/>
              <a:gd name="T8" fmla="*/ 242 w 434"/>
              <a:gd name="T9" fmla="*/ 25 h 467"/>
              <a:gd name="T10" fmla="*/ 235 w 434"/>
              <a:gd name="T11" fmla="*/ 7 h 467"/>
              <a:gd name="T12" fmla="*/ 217 w 434"/>
              <a:gd name="T13" fmla="*/ 0 h 467"/>
              <a:gd name="T14" fmla="*/ 199 w 434"/>
              <a:gd name="T15" fmla="*/ 7 h 467"/>
              <a:gd name="T16" fmla="*/ 192 w 434"/>
              <a:gd name="T17" fmla="*/ 25 h 467"/>
              <a:gd name="T18" fmla="*/ 194 w 434"/>
              <a:gd name="T19" fmla="*/ 35 h 467"/>
              <a:gd name="T20" fmla="*/ 125 w 434"/>
              <a:gd name="T21" fmla="*/ 65 h 467"/>
              <a:gd name="T22" fmla="*/ 100 w 434"/>
              <a:gd name="T23" fmla="*/ 133 h 467"/>
              <a:gd name="T24" fmla="*/ 75 w 434"/>
              <a:gd name="T25" fmla="*/ 263 h 467"/>
              <a:gd name="T26" fmla="*/ 0 w 434"/>
              <a:gd name="T27" fmla="*/ 367 h 467"/>
              <a:gd name="T28" fmla="*/ 10 w 434"/>
              <a:gd name="T29" fmla="*/ 391 h 467"/>
              <a:gd name="T30" fmla="*/ 33 w 434"/>
              <a:gd name="T31" fmla="*/ 400 h 467"/>
              <a:gd name="T32" fmla="*/ 150 w 434"/>
              <a:gd name="T33" fmla="*/ 400 h 467"/>
              <a:gd name="T34" fmla="*/ 170 w 434"/>
              <a:gd name="T35" fmla="*/ 448 h 467"/>
              <a:gd name="T36" fmla="*/ 217 w 434"/>
              <a:gd name="T37" fmla="*/ 467 h 467"/>
              <a:gd name="T38" fmla="*/ 264 w 434"/>
              <a:gd name="T39" fmla="*/ 448 h 467"/>
              <a:gd name="T40" fmla="*/ 284 w 434"/>
              <a:gd name="T41" fmla="*/ 400 h 467"/>
              <a:gd name="T42" fmla="*/ 400 w 434"/>
              <a:gd name="T43" fmla="*/ 400 h 467"/>
              <a:gd name="T44" fmla="*/ 424 w 434"/>
              <a:gd name="T45" fmla="*/ 391 h 467"/>
              <a:gd name="T46" fmla="*/ 434 w 434"/>
              <a:gd name="T47" fmla="*/ 367 h 467"/>
              <a:gd name="T48" fmla="*/ 359 w 434"/>
              <a:gd name="T49" fmla="*/ 263 h 467"/>
              <a:gd name="T50" fmla="*/ 217 w 434"/>
              <a:gd name="T51" fmla="*/ 446 h 467"/>
              <a:gd name="T52" fmla="*/ 184 w 434"/>
              <a:gd name="T53" fmla="*/ 433 h 467"/>
              <a:gd name="T54" fmla="*/ 171 w 434"/>
              <a:gd name="T55" fmla="*/ 400 h 467"/>
              <a:gd name="T56" fmla="*/ 175 w 434"/>
              <a:gd name="T57" fmla="*/ 396 h 467"/>
              <a:gd name="T58" fmla="*/ 179 w 434"/>
              <a:gd name="T59" fmla="*/ 400 h 467"/>
              <a:gd name="T60" fmla="*/ 190 w 434"/>
              <a:gd name="T61" fmla="*/ 427 h 467"/>
              <a:gd name="T62" fmla="*/ 217 w 434"/>
              <a:gd name="T63" fmla="*/ 438 h 467"/>
              <a:gd name="T64" fmla="*/ 221 w 434"/>
              <a:gd name="T65" fmla="*/ 442 h 467"/>
              <a:gd name="T66" fmla="*/ 217 w 434"/>
              <a:gd name="T67" fmla="*/ 446 h 467"/>
              <a:gd name="T68" fmla="*/ 48 w 434"/>
              <a:gd name="T69" fmla="*/ 367 h 467"/>
              <a:gd name="T70" fmla="*/ 112 w 434"/>
              <a:gd name="T71" fmla="*/ 260 h 467"/>
              <a:gd name="T72" fmla="*/ 133 w 434"/>
              <a:gd name="T73" fmla="*/ 133 h 467"/>
              <a:gd name="T74" fmla="*/ 217 w 434"/>
              <a:gd name="T75" fmla="*/ 67 h 467"/>
              <a:gd name="T76" fmla="*/ 300 w 434"/>
              <a:gd name="T77" fmla="*/ 133 h 467"/>
              <a:gd name="T78" fmla="*/ 322 w 434"/>
              <a:gd name="T79" fmla="*/ 260 h 467"/>
              <a:gd name="T80" fmla="*/ 386 w 434"/>
              <a:gd name="T81" fmla="*/ 367 h 467"/>
              <a:gd name="T82" fmla="*/ 48 w 434"/>
              <a:gd name="T83" fmla="*/ 367 h 467"/>
              <a:gd name="T84" fmla="*/ 48 w 434"/>
              <a:gd name="T85" fmla="*/ 367 h 467"/>
              <a:gd name="T86" fmla="*/ 48 w 434"/>
              <a:gd name="T87" fmla="*/ 3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4" h="467">
                <a:moveTo>
                  <a:pt x="359" y="263"/>
                </a:moveTo>
                <a:cubicBezTo>
                  <a:pt x="342" y="222"/>
                  <a:pt x="334" y="179"/>
                  <a:pt x="334" y="133"/>
                </a:cubicBezTo>
                <a:cubicBezTo>
                  <a:pt x="334" y="105"/>
                  <a:pt x="325" y="82"/>
                  <a:pt x="309" y="65"/>
                </a:cubicBezTo>
                <a:cubicBezTo>
                  <a:pt x="292" y="48"/>
                  <a:pt x="269" y="38"/>
                  <a:pt x="240" y="35"/>
                </a:cubicBezTo>
                <a:cubicBezTo>
                  <a:pt x="241" y="32"/>
                  <a:pt x="242" y="28"/>
                  <a:pt x="242" y="25"/>
                </a:cubicBezTo>
                <a:cubicBezTo>
                  <a:pt x="242" y="18"/>
                  <a:pt x="240" y="12"/>
                  <a:pt x="235" y="7"/>
                </a:cubicBezTo>
                <a:cubicBezTo>
                  <a:pt x="230" y="2"/>
                  <a:pt x="224" y="0"/>
                  <a:pt x="217" y="0"/>
                </a:cubicBezTo>
                <a:cubicBezTo>
                  <a:pt x="210" y="0"/>
                  <a:pt x="204" y="2"/>
                  <a:pt x="199" y="7"/>
                </a:cubicBezTo>
                <a:cubicBezTo>
                  <a:pt x="194" y="12"/>
                  <a:pt x="192" y="18"/>
                  <a:pt x="192" y="25"/>
                </a:cubicBezTo>
                <a:cubicBezTo>
                  <a:pt x="192" y="28"/>
                  <a:pt x="193" y="32"/>
                  <a:pt x="194" y="35"/>
                </a:cubicBezTo>
                <a:cubicBezTo>
                  <a:pt x="165" y="38"/>
                  <a:pt x="142" y="48"/>
                  <a:pt x="125" y="65"/>
                </a:cubicBezTo>
                <a:cubicBezTo>
                  <a:pt x="108" y="82"/>
                  <a:pt x="100" y="105"/>
                  <a:pt x="100" y="133"/>
                </a:cubicBezTo>
                <a:cubicBezTo>
                  <a:pt x="100" y="179"/>
                  <a:pt x="92" y="222"/>
                  <a:pt x="75" y="263"/>
                </a:cubicBezTo>
                <a:cubicBezTo>
                  <a:pt x="58" y="305"/>
                  <a:pt x="33" y="339"/>
                  <a:pt x="0" y="367"/>
                </a:cubicBezTo>
                <a:cubicBezTo>
                  <a:pt x="0" y="376"/>
                  <a:pt x="3" y="384"/>
                  <a:pt x="10" y="391"/>
                </a:cubicBezTo>
                <a:cubicBezTo>
                  <a:pt x="17" y="397"/>
                  <a:pt x="24" y="400"/>
                  <a:pt x="33" y="400"/>
                </a:cubicBezTo>
                <a:cubicBezTo>
                  <a:pt x="150" y="400"/>
                  <a:pt x="150" y="400"/>
                  <a:pt x="150" y="400"/>
                </a:cubicBezTo>
                <a:cubicBezTo>
                  <a:pt x="150" y="419"/>
                  <a:pt x="157" y="435"/>
                  <a:pt x="170" y="448"/>
                </a:cubicBezTo>
                <a:cubicBezTo>
                  <a:pt x="183" y="461"/>
                  <a:pt x="199" y="467"/>
                  <a:pt x="217" y="467"/>
                </a:cubicBezTo>
                <a:cubicBezTo>
                  <a:pt x="235" y="467"/>
                  <a:pt x="251" y="461"/>
                  <a:pt x="264" y="448"/>
                </a:cubicBezTo>
                <a:cubicBezTo>
                  <a:pt x="277" y="435"/>
                  <a:pt x="284" y="419"/>
                  <a:pt x="284" y="400"/>
                </a:cubicBezTo>
                <a:cubicBezTo>
                  <a:pt x="400" y="400"/>
                  <a:pt x="400" y="400"/>
                  <a:pt x="400" y="400"/>
                </a:cubicBezTo>
                <a:cubicBezTo>
                  <a:pt x="410" y="400"/>
                  <a:pt x="417" y="397"/>
                  <a:pt x="424" y="391"/>
                </a:cubicBezTo>
                <a:cubicBezTo>
                  <a:pt x="431" y="384"/>
                  <a:pt x="434" y="376"/>
                  <a:pt x="434" y="367"/>
                </a:cubicBezTo>
                <a:cubicBezTo>
                  <a:pt x="401" y="339"/>
                  <a:pt x="376" y="305"/>
                  <a:pt x="359" y="263"/>
                </a:cubicBezTo>
                <a:close/>
                <a:moveTo>
                  <a:pt x="217" y="446"/>
                </a:moveTo>
                <a:cubicBezTo>
                  <a:pt x="204" y="446"/>
                  <a:pt x="193" y="442"/>
                  <a:pt x="184" y="433"/>
                </a:cubicBezTo>
                <a:cubicBezTo>
                  <a:pt x="176" y="424"/>
                  <a:pt x="171" y="413"/>
                  <a:pt x="171" y="400"/>
                </a:cubicBezTo>
                <a:cubicBezTo>
                  <a:pt x="171" y="398"/>
                  <a:pt x="172" y="396"/>
                  <a:pt x="175" y="396"/>
                </a:cubicBezTo>
                <a:cubicBezTo>
                  <a:pt x="178" y="396"/>
                  <a:pt x="179" y="398"/>
                  <a:pt x="179" y="400"/>
                </a:cubicBezTo>
                <a:cubicBezTo>
                  <a:pt x="179" y="411"/>
                  <a:pt x="183" y="420"/>
                  <a:pt x="190" y="427"/>
                </a:cubicBezTo>
                <a:cubicBezTo>
                  <a:pt x="198" y="434"/>
                  <a:pt x="207" y="438"/>
                  <a:pt x="217" y="438"/>
                </a:cubicBezTo>
                <a:cubicBezTo>
                  <a:pt x="220" y="438"/>
                  <a:pt x="221" y="439"/>
                  <a:pt x="221" y="442"/>
                </a:cubicBezTo>
                <a:cubicBezTo>
                  <a:pt x="221" y="445"/>
                  <a:pt x="220" y="446"/>
                  <a:pt x="217" y="446"/>
                </a:cubicBezTo>
                <a:close/>
                <a:moveTo>
                  <a:pt x="48" y="367"/>
                </a:moveTo>
                <a:cubicBezTo>
                  <a:pt x="76" y="336"/>
                  <a:pt x="98" y="300"/>
                  <a:pt x="112" y="260"/>
                </a:cubicBezTo>
                <a:cubicBezTo>
                  <a:pt x="126" y="220"/>
                  <a:pt x="133" y="178"/>
                  <a:pt x="133" y="133"/>
                </a:cubicBezTo>
                <a:cubicBezTo>
                  <a:pt x="133" y="89"/>
                  <a:pt x="161" y="67"/>
                  <a:pt x="217" y="67"/>
                </a:cubicBezTo>
                <a:cubicBezTo>
                  <a:pt x="273" y="67"/>
                  <a:pt x="300" y="89"/>
                  <a:pt x="300" y="133"/>
                </a:cubicBezTo>
                <a:cubicBezTo>
                  <a:pt x="300" y="178"/>
                  <a:pt x="308" y="220"/>
                  <a:pt x="322" y="260"/>
                </a:cubicBezTo>
                <a:cubicBezTo>
                  <a:pt x="336" y="300"/>
                  <a:pt x="358" y="336"/>
                  <a:pt x="386" y="367"/>
                </a:cubicBezTo>
                <a:lnTo>
                  <a:pt x="48" y="367"/>
                </a:lnTo>
                <a:close/>
                <a:moveTo>
                  <a:pt x="48" y="367"/>
                </a:moveTo>
                <a:cubicBezTo>
                  <a:pt x="48" y="367"/>
                  <a:pt x="48" y="367"/>
                  <a:pt x="48" y="36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8"/>
          <p:cNvSpPr>
            <a:spLocks noEditPoints="1"/>
          </p:cNvSpPr>
          <p:nvPr/>
        </p:nvSpPr>
        <p:spPr bwMode="auto">
          <a:xfrm>
            <a:off x="744115" y="3462463"/>
            <a:ext cx="547858" cy="445836"/>
          </a:xfrm>
          <a:custGeom>
            <a:avLst/>
            <a:gdLst>
              <a:gd name="T0" fmla="*/ 434 w 451"/>
              <a:gd name="T1" fmla="*/ 0 h 367"/>
              <a:gd name="T2" fmla="*/ 155 w 451"/>
              <a:gd name="T3" fmla="*/ 5 h 367"/>
              <a:gd name="T4" fmla="*/ 150 w 451"/>
              <a:gd name="T5" fmla="*/ 67 h 367"/>
              <a:gd name="T6" fmla="*/ 93 w 451"/>
              <a:gd name="T7" fmla="*/ 70 h 367"/>
              <a:gd name="T8" fmla="*/ 28 w 451"/>
              <a:gd name="T9" fmla="*/ 130 h 367"/>
              <a:gd name="T10" fmla="*/ 19 w 451"/>
              <a:gd name="T11" fmla="*/ 146 h 367"/>
              <a:gd name="T12" fmla="*/ 17 w 451"/>
              <a:gd name="T13" fmla="*/ 165 h 367"/>
              <a:gd name="T14" fmla="*/ 17 w 451"/>
              <a:gd name="T15" fmla="*/ 184 h 367"/>
              <a:gd name="T16" fmla="*/ 5 w 451"/>
              <a:gd name="T17" fmla="*/ 272 h 367"/>
              <a:gd name="T18" fmla="*/ 1 w 451"/>
              <a:gd name="T19" fmla="*/ 291 h 367"/>
              <a:gd name="T20" fmla="*/ 9 w 451"/>
              <a:gd name="T21" fmla="*/ 298 h 367"/>
              <a:gd name="T22" fmla="*/ 21 w 451"/>
              <a:gd name="T23" fmla="*/ 300 h 367"/>
              <a:gd name="T24" fmla="*/ 33 w 451"/>
              <a:gd name="T25" fmla="*/ 300 h 367"/>
              <a:gd name="T26" fmla="*/ 70 w 451"/>
              <a:gd name="T27" fmla="*/ 348 h 367"/>
              <a:gd name="T28" fmla="*/ 164 w 451"/>
              <a:gd name="T29" fmla="*/ 348 h 367"/>
              <a:gd name="T30" fmla="*/ 284 w 451"/>
              <a:gd name="T31" fmla="*/ 300 h 367"/>
              <a:gd name="T32" fmla="*/ 350 w 451"/>
              <a:gd name="T33" fmla="*/ 367 h 367"/>
              <a:gd name="T34" fmla="*/ 417 w 451"/>
              <a:gd name="T35" fmla="*/ 300 h 367"/>
              <a:gd name="T36" fmla="*/ 430 w 451"/>
              <a:gd name="T37" fmla="*/ 300 h 367"/>
              <a:gd name="T38" fmla="*/ 442 w 451"/>
              <a:gd name="T39" fmla="*/ 298 h 367"/>
              <a:gd name="T40" fmla="*/ 449 w 451"/>
              <a:gd name="T41" fmla="*/ 291 h 367"/>
              <a:gd name="T42" fmla="*/ 451 w 451"/>
              <a:gd name="T43" fmla="*/ 17 h 367"/>
              <a:gd name="T44" fmla="*/ 140 w 451"/>
              <a:gd name="T45" fmla="*/ 324 h 367"/>
              <a:gd name="T46" fmla="*/ 93 w 451"/>
              <a:gd name="T47" fmla="*/ 324 h 367"/>
              <a:gd name="T48" fmla="*/ 93 w 451"/>
              <a:gd name="T49" fmla="*/ 277 h 367"/>
              <a:gd name="T50" fmla="*/ 140 w 451"/>
              <a:gd name="T51" fmla="*/ 277 h 367"/>
              <a:gd name="T52" fmla="*/ 140 w 451"/>
              <a:gd name="T53" fmla="*/ 324 h 367"/>
              <a:gd name="T54" fmla="*/ 50 w 451"/>
              <a:gd name="T55" fmla="*/ 167 h 367"/>
              <a:gd name="T56" fmla="*/ 52 w 451"/>
              <a:gd name="T57" fmla="*/ 153 h 367"/>
              <a:gd name="T58" fmla="*/ 109 w 451"/>
              <a:gd name="T59" fmla="*/ 100 h 367"/>
              <a:gd name="T60" fmla="*/ 150 w 451"/>
              <a:gd name="T61" fmla="*/ 167 h 367"/>
              <a:gd name="T62" fmla="*/ 350 w 451"/>
              <a:gd name="T63" fmla="*/ 334 h 367"/>
              <a:gd name="T64" fmla="*/ 317 w 451"/>
              <a:gd name="T65" fmla="*/ 300 h 367"/>
              <a:gd name="T66" fmla="*/ 350 w 451"/>
              <a:gd name="T67" fmla="*/ 267 h 367"/>
              <a:gd name="T68" fmla="*/ 384 w 451"/>
              <a:gd name="T69" fmla="*/ 300 h 367"/>
              <a:gd name="T70" fmla="*/ 374 w 451"/>
              <a:gd name="T71" fmla="*/ 324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1" h="367">
                <a:moveTo>
                  <a:pt x="446" y="5"/>
                </a:moveTo>
                <a:cubicBezTo>
                  <a:pt x="442" y="2"/>
                  <a:pt x="438" y="0"/>
                  <a:pt x="434" y="0"/>
                </a:cubicBezTo>
                <a:cubicBezTo>
                  <a:pt x="167" y="0"/>
                  <a:pt x="167" y="0"/>
                  <a:pt x="167" y="0"/>
                </a:cubicBezTo>
                <a:cubicBezTo>
                  <a:pt x="162" y="0"/>
                  <a:pt x="158" y="2"/>
                  <a:pt x="155" y="5"/>
                </a:cubicBezTo>
                <a:cubicBezTo>
                  <a:pt x="152" y="8"/>
                  <a:pt x="150" y="12"/>
                  <a:pt x="150" y="17"/>
                </a:cubicBezTo>
                <a:cubicBezTo>
                  <a:pt x="150" y="67"/>
                  <a:pt x="150" y="67"/>
                  <a:pt x="150" y="67"/>
                </a:cubicBezTo>
                <a:cubicBezTo>
                  <a:pt x="108" y="67"/>
                  <a:pt x="108" y="67"/>
                  <a:pt x="108" y="67"/>
                </a:cubicBezTo>
                <a:cubicBezTo>
                  <a:pt x="104" y="67"/>
                  <a:pt x="99" y="68"/>
                  <a:pt x="93" y="70"/>
                </a:cubicBezTo>
                <a:cubicBezTo>
                  <a:pt x="88" y="72"/>
                  <a:pt x="83" y="75"/>
                  <a:pt x="80" y="78"/>
                </a:cubicBezTo>
                <a:cubicBezTo>
                  <a:pt x="28" y="130"/>
                  <a:pt x="28" y="130"/>
                  <a:pt x="28" y="130"/>
                </a:cubicBezTo>
                <a:cubicBezTo>
                  <a:pt x="26" y="132"/>
                  <a:pt x="24" y="135"/>
                  <a:pt x="23" y="138"/>
                </a:cubicBezTo>
                <a:cubicBezTo>
                  <a:pt x="21" y="141"/>
                  <a:pt x="20" y="144"/>
                  <a:pt x="19" y="146"/>
                </a:cubicBezTo>
                <a:cubicBezTo>
                  <a:pt x="18" y="148"/>
                  <a:pt x="18" y="151"/>
                  <a:pt x="17" y="156"/>
                </a:cubicBezTo>
                <a:cubicBezTo>
                  <a:pt x="17" y="160"/>
                  <a:pt x="17" y="163"/>
                  <a:pt x="17" y="165"/>
                </a:cubicBezTo>
                <a:cubicBezTo>
                  <a:pt x="16" y="166"/>
                  <a:pt x="16" y="170"/>
                  <a:pt x="17" y="174"/>
                </a:cubicBezTo>
                <a:cubicBezTo>
                  <a:pt x="17" y="179"/>
                  <a:pt x="17" y="182"/>
                  <a:pt x="17" y="184"/>
                </a:cubicBezTo>
                <a:cubicBezTo>
                  <a:pt x="17" y="267"/>
                  <a:pt x="17" y="267"/>
                  <a:pt x="17" y="267"/>
                </a:cubicBezTo>
                <a:cubicBezTo>
                  <a:pt x="12" y="267"/>
                  <a:pt x="8" y="269"/>
                  <a:pt x="5" y="272"/>
                </a:cubicBezTo>
                <a:cubicBezTo>
                  <a:pt x="2" y="275"/>
                  <a:pt x="0" y="279"/>
                  <a:pt x="0" y="284"/>
                </a:cubicBezTo>
                <a:cubicBezTo>
                  <a:pt x="0" y="286"/>
                  <a:pt x="0" y="289"/>
                  <a:pt x="1" y="291"/>
                </a:cubicBezTo>
                <a:cubicBezTo>
                  <a:pt x="2" y="293"/>
                  <a:pt x="3" y="294"/>
                  <a:pt x="5" y="295"/>
                </a:cubicBezTo>
                <a:cubicBezTo>
                  <a:pt x="6" y="297"/>
                  <a:pt x="8" y="298"/>
                  <a:pt x="9" y="298"/>
                </a:cubicBezTo>
                <a:cubicBezTo>
                  <a:pt x="10" y="299"/>
                  <a:pt x="12" y="300"/>
                  <a:pt x="15" y="300"/>
                </a:cubicBezTo>
                <a:cubicBezTo>
                  <a:pt x="18" y="300"/>
                  <a:pt x="20" y="300"/>
                  <a:pt x="21" y="300"/>
                </a:cubicBezTo>
                <a:cubicBezTo>
                  <a:pt x="22" y="301"/>
                  <a:pt x="24" y="301"/>
                  <a:pt x="28" y="300"/>
                </a:cubicBezTo>
                <a:cubicBezTo>
                  <a:pt x="31" y="300"/>
                  <a:pt x="33" y="300"/>
                  <a:pt x="33" y="300"/>
                </a:cubicBezTo>
                <a:cubicBezTo>
                  <a:pt x="50" y="300"/>
                  <a:pt x="50" y="300"/>
                  <a:pt x="50" y="300"/>
                </a:cubicBezTo>
                <a:cubicBezTo>
                  <a:pt x="50" y="319"/>
                  <a:pt x="57" y="334"/>
                  <a:pt x="70" y="348"/>
                </a:cubicBezTo>
                <a:cubicBezTo>
                  <a:pt x="83" y="361"/>
                  <a:pt x="98" y="367"/>
                  <a:pt x="117" y="367"/>
                </a:cubicBezTo>
                <a:cubicBezTo>
                  <a:pt x="135" y="367"/>
                  <a:pt x="151" y="361"/>
                  <a:pt x="164" y="348"/>
                </a:cubicBezTo>
                <a:cubicBezTo>
                  <a:pt x="177" y="334"/>
                  <a:pt x="184" y="319"/>
                  <a:pt x="184" y="300"/>
                </a:cubicBezTo>
                <a:cubicBezTo>
                  <a:pt x="284" y="300"/>
                  <a:pt x="284" y="300"/>
                  <a:pt x="284" y="300"/>
                </a:cubicBezTo>
                <a:cubicBezTo>
                  <a:pt x="284" y="319"/>
                  <a:pt x="290" y="334"/>
                  <a:pt x="303" y="348"/>
                </a:cubicBezTo>
                <a:cubicBezTo>
                  <a:pt x="316" y="361"/>
                  <a:pt x="332" y="367"/>
                  <a:pt x="350" y="367"/>
                </a:cubicBezTo>
                <a:cubicBezTo>
                  <a:pt x="369" y="367"/>
                  <a:pt x="385" y="361"/>
                  <a:pt x="398" y="348"/>
                </a:cubicBezTo>
                <a:cubicBezTo>
                  <a:pt x="411" y="334"/>
                  <a:pt x="417" y="319"/>
                  <a:pt x="417" y="300"/>
                </a:cubicBezTo>
                <a:cubicBezTo>
                  <a:pt x="418" y="300"/>
                  <a:pt x="420" y="300"/>
                  <a:pt x="423" y="300"/>
                </a:cubicBezTo>
                <a:cubicBezTo>
                  <a:pt x="426" y="301"/>
                  <a:pt x="429" y="301"/>
                  <a:pt x="430" y="300"/>
                </a:cubicBezTo>
                <a:cubicBezTo>
                  <a:pt x="431" y="300"/>
                  <a:pt x="433" y="300"/>
                  <a:pt x="436" y="300"/>
                </a:cubicBezTo>
                <a:cubicBezTo>
                  <a:pt x="438" y="300"/>
                  <a:pt x="440" y="299"/>
                  <a:pt x="442" y="298"/>
                </a:cubicBezTo>
                <a:cubicBezTo>
                  <a:pt x="443" y="298"/>
                  <a:pt x="444" y="297"/>
                  <a:pt x="446" y="295"/>
                </a:cubicBezTo>
                <a:cubicBezTo>
                  <a:pt x="448" y="294"/>
                  <a:pt x="449" y="293"/>
                  <a:pt x="449" y="291"/>
                </a:cubicBezTo>
                <a:cubicBezTo>
                  <a:pt x="450" y="289"/>
                  <a:pt x="451" y="286"/>
                  <a:pt x="451" y="284"/>
                </a:cubicBezTo>
                <a:cubicBezTo>
                  <a:pt x="451" y="17"/>
                  <a:pt x="451" y="17"/>
                  <a:pt x="451" y="17"/>
                </a:cubicBezTo>
                <a:cubicBezTo>
                  <a:pt x="451" y="12"/>
                  <a:pt x="449" y="8"/>
                  <a:pt x="446" y="5"/>
                </a:cubicBezTo>
                <a:close/>
                <a:moveTo>
                  <a:pt x="140" y="324"/>
                </a:moveTo>
                <a:cubicBezTo>
                  <a:pt x="134" y="330"/>
                  <a:pt x="126" y="334"/>
                  <a:pt x="117" y="334"/>
                </a:cubicBezTo>
                <a:cubicBezTo>
                  <a:pt x="108" y="334"/>
                  <a:pt x="100" y="330"/>
                  <a:pt x="93" y="324"/>
                </a:cubicBezTo>
                <a:cubicBezTo>
                  <a:pt x="87" y="317"/>
                  <a:pt x="83" y="309"/>
                  <a:pt x="83" y="300"/>
                </a:cubicBezTo>
                <a:cubicBezTo>
                  <a:pt x="83" y="291"/>
                  <a:pt x="87" y="283"/>
                  <a:pt x="93" y="277"/>
                </a:cubicBezTo>
                <a:cubicBezTo>
                  <a:pt x="100" y="270"/>
                  <a:pt x="108" y="267"/>
                  <a:pt x="117" y="267"/>
                </a:cubicBezTo>
                <a:cubicBezTo>
                  <a:pt x="126" y="267"/>
                  <a:pt x="134" y="270"/>
                  <a:pt x="140" y="277"/>
                </a:cubicBezTo>
                <a:cubicBezTo>
                  <a:pt x="147" y="283"/>
                  <a:pt x="150" y="291"/>
                  <a:pt x="150" y="300"/>
                </a:cubicBezTo>
                <a:cubicBezTo>
                  <a:pt x="150" y="309"/>
                  <a:pt x="147" y="317"/>
                  <a:pt x="140" y="324"/>
                </a:cubicBezTo>
                <a:close/>
                <a:moveTo>
                  <a:pt x="150" y="167"/>
                </a:moveTo>
                <a:cubicBezTo>
                  <a:pt x="50" y="167"/>
                  <a:pt x="50" y="167"/>
                  <a:pt x="50" y="167"/>
                </a:cubicBezTo>
                <a:cubicBezTo>
                  <a:pt x="50" y="159"/>
                  <a:pt x="50" y="159"/>
                  <a:pt x="50" y="159"/>
                </a:cubicBezTo>
                <a:cubicBezTo>
                  <a:pt x="50" y="157"/>
                  <a:pt x="51" y="155"/>
                  <a:pt x="52" y="153"/>
                </a:cubicBezTo>
                <a:cubicBezTo>
                  <a:pt x="103" y="102"/>
                  <a:pt x="103" y="102"/>
                  <a:pt x="103" y="102"/>
                </a:cubicBezTo>
                <a:cubicBezTo>
                  <a:pt x="105" y="101"/>
                  <a:pt x="107" y="100"/>
                  <a:pt x="109" y="100"/>
                </a:cubicBezTo>
                <a:cubicBezTo>
                  <a:pt x="150" y="100"/>
                  <a:pt x="150" y="100"/>
                  <a:pt x="150" y="100"/>
                </a:cubicBezTo>
                <a:lnTo>
                  <a:pt x="150" y="167"/>
                </a:lnTo>
                <a:close/>
                <a:moveTo>
                  <a:pt x="374" y="324"/>
                </a:moveTo>
                <a:cubicBezTo>
                  <a:pt x="367" y="330"/>
                  <a:pt x="359" y="334"/>
                  <a:pt x="350" y="334"/>
                </a:cubicBezTo>
                <a:cubicBezTo>
                  <a:pt x="341" y="334"/>
                  <a:pt x="334" y="330"/>
                  <a:pt x="327" y="324"/>
                </a:cubicBezTo>
                <a:cubicBezTo>
                  <a:pt x="320" y="317"/>
                  <a:pt x="317" y="309"/>
                  <a:pt x="317" y="300"/>
                </a:cubicBezTo>
                <a:cubicBezTo>
                  <a:pt x="317" y="291"/>
                  <a:pt x="320" y="283"/>
                  <a:pt x="327" y="277"/>
                </a:cubicBezTo>
                <a:cubicBezTo>
                  <a:pt x="334" y="270"/>
                  <a:pt x="341" y="267"/>
                  <a:pt x="350" y="267"/>
                </a:cubicBezTo>
                <a:cubicBezTo>
                  <a:pt x="359" y="267"/>
                  <a:pt x="367" y="270"/>
                  <a:pt x="374" y="277"/>
                </a:cubicBezTo>
                <a:cubicBezTo>
                  <a:pt x="380" y="283"/>
                  <a:pt x="384" y="291"/>
                  <a:pt x="384" y="300"/>
                </a:cubicBezTo>
                <a:cubicBezTo>
                  <a:pt x="384" y="309"/>
                  <a:pt x="380" y="317"/>
                  <a:pt x="374" y="324"/>
                </a:cubicBezTo>
                <a:close/>
                <a:moveTo>
                  <a:pt x="374" y="324"/>
                </a:moveTo>
                <a:cubicBezTo>
                  <a:pt x="374" y="324"/>
                  <a:pt x="374" y="324"/>
                  <a:pt x="374" y="32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4" name="Group 43"/>
          <p:cNvGrpSpPr/>
          <p:nvPr/>
        </p:nvGrpSpPr>
        <p:grpSpPr>
          <a:xfrm>
            <a:off x="734873" y="5198685"/>
            <a:ext cx="566342" cy="486238"/>
            <a:chOff x="6810375" y="2373313"/>
            <a:chExt cx="1762125" cy="1512888"/>
          </a:xfrm>
          <a:solidFill>
            <a:schemeClr val="bg1"/>
          </a:solidFill>
        </p:grpSpPr>
        <p:sp>
          <p:nvSpPr>
            <p:cNvPr id="45" name="Freeform 15"/>
            <p:cNvSpPr>
              <a:spLocks noEditPoints="1"/>
            </p:cNvSpPr>
            <p:nvPr/>
          </p:nvSpPr>
          <p:spPr bwMode="auto">
            <a:xfrm>
              <a:off x="6810375" y="3257551"/>
              <a:ext cx="1762125" cy="628650"/>
            </a:xfrm>
            <a:custGeom>
              <a:avLst/>
              <a:gdLst>
                <a:gd name="T0" fmla="*/ 292 w 467"/>
                <a:gd name="T1" fmla="*/ 41 h 166"/>
                <a:gd name="T2" fmla="*/ 287 w 467"/>
                <a:gd name="T3" fmla="*/ 53 h 166"/>
                <a:gd name="T4" fmla="*/ 275 w 467"/>
                <a:gd name="T5" fmla="*/ 58 h 166"/>
                <a:gd name="T6" fmla="*/ 192 w 467"/>
                <a:gd name="T7" fmla="*/ 58 h 166"/>
                <a:gd name="T8" fmla="*/ 180 w 467"/>
                <a:gd name="T9" fmla="*/ 53 h 166"/>
                <a:gd name="T10" fmla="*/ 175 w 467"/>
                <a:gd name="T11" fmla="*/ 41 h 166"/>
                <a:gd name="T12" fmla="*/ 175 w 467"/>
                <a:gd name="T13" fmla="*/ 0 h 166"/>
                <a:gd name="T14" fmla="*/ 0 w 467"/>
                <a:gd name="T15" fmla="*/ 0 h 166"/>
                <a:gd name="T16" fmla="*/ 0 w 467"/>
                <a:gd name="T17" fmla="*/ 125 h 166"/>
                <a:gd name="T18" fmla="*/ 12 w 467"/>
                <a:gd name="T19" fmla="*/ 154 h 166"/>
                <a:gd name="T20" fmla="*/ 42 w 467"/>
                <a:gd name="T21" fmla="*/ 166 h 166"/>
                <a:gd name="T22" fmla="*/ 425 w 467"/>
                <a:gd name="T23" fmla="*/ 166 h 166"/>
                <a:gd name="T24" fmla="*/ 455 w 467"/>
                <a:gd name="T25" fmla="*/ 154 h 166"/>
                <a:gd name="T26" fmla="*/ 467 w 467"/>
                <a:gd name="T27" fmla="*/ 125 h 166"/>
                <a:gd name="T28" fmla="*/ 467 w 467"/>
                <a:gd name="T29" fmla="*/ 0 h 166"/>
                <a:gd name="T30" fmla="*/ 292 w 467"/>
                <a:gd name="T31" fmla="*/ 0 h 166"/>
                <a:gd name="T32" fmla="*/ 292 w 467"/>
                <a:gd name="T33" fmla="*/ 41 h 166"/>
                <a:gd name="T34" fmla="*/ 292 w 467"/>
                <a:gd name="T35" fmla="*/ 41 h 166"/>
                <a:gd name="T36" fmla="*/ 292 w 467"/>
                <a:gd name="T37" fmla="*/ 4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7" h="166">
                  <a:moveTo>
                    <a:pt x="292" y="41"/>
                  </a:moveTo>
                  <a:cubicBezTo>
                    <a:pt x="292" y="46"/>
                    <a:pt x="290" y="50"/>
                    <a:pt x="287" y="53"/>
                  </a:cubicBezTo>
                  <a:cubicBezTo>
                    <a:pt x="284" y="56"/>
                    <a:pt x="280" y="58"/>
                    <a:pt x="275" y="58"/>
                  </a:cubicBezTo>
                  <a:cubicBezTo>
                    <a:pt x="192" y="58"/>
                    <a:pt x="192" y="58"/>
                    <a:pt x="192" y="58"/>
                  </a:cubicBezTo>
                  <a:cubicBezTo>
                    <a:pt x="187" y="58"/>
                    <a:pt x="183" y="56"/>
                    <a:pt x="180" y="53"/>
                  </a:cubicBezTo>
                  <a:cubicBezTo>
                    <a:pt x="177" y="50"/>
                    <a:pt x="175" y="46"/>
                    <a:pt x="175" y="41"/>
                  </a:cubicBezTo>
                  <a:cubicBezTo>
                    <a:pt x="175" y="0"/>
                    <a:pt x="175" y="0"/>
                    <a:pt x="175" y="0"/>
                  </a:cubicBezTo>
                  <a:cubicBezTo>
                    <a:pt x="0" y="0"/>
                    <a:pt x="0" y="0"/>
                    <a:pt x="0" y="0"/>
                  </a:cubicBezTo>
                  <a:cubicBezTo>
                    <a:pt x="0" y="125"/>
                    <a:pt x="0" y="125"/>
                    <a:pt x="0" y="125"/>
                  </a:cubicBezTo>
                  <a:cubicBezTo>
                    <a:pt x="0" y="136"/>
                    <a:pt x="4" y="146"/>
                    <a:pt x="12" y="154"/>
                  </a:cubicBezTo>
                  <a:cubicBezTo>
                    <a:pt x="20" y="162"/>
                    <a:pt x="30" y="166"/>
                    <a:pt x="42" y="166"/>
                  </a:cubicBezTo>
                  <a:cubicBezTo>
                    <a:pt x="425" y="166"/>
                    <a:pt x="425" y="166"/>
                    <a:pt x="425" y="166"/>
                  </a:cubicBezTo>
                  <a:cubicBezTo>
                    <a:pt x="437" y="166"/>
                    <a:pt x="447" y="162"/>
                    <a:pt x="455" y="154"/>
                  </a:cubicBezTo>
                  <a:cubicBezTo>
                    <a:pt x="463" y="146"/>
                    <a:pt x="467" y="136"/>
                    <a:pt x="467" y="125"/>
                  </a:cubicBezTo>
                  <a:cubicBezTo>
                    <a:pt x="467" y="0"/>
                    <a:pt x="467" y="0"/>
                    <a:pt x="467" y="0"/>
                  </a:cubicBezTo>
                  <a:cubicBezTo>
                    <a:pt x="292" y="0"/>
                    <a:pt x="292" y="0"/>
                    <a:pt x="292" y="0"/>
                  </a:cubicBezTo>
                  <a:lnTo>
                    <a:pt x="292" y="41"/>
                  </a:lnTo>
                  <a:close/>
                  <a:moveTo>
                    <a:pt x="292" y="41"/>
                  </a:moveTo>
                  <a:cubicBezTo>
                    <a:pt x="292" y="41"/>
                    <a:pt x="292" y="41"/>
                    <a:pt x="292" y="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6"/>
            <p:cNvSpPr>
              <a:spLocks noChangeArrowheads="1"/>
            </p:cNvSpPr>
            <p:nvPr/>
          </p:nvSpPr>
          <p:spPr bwMode="auto">
            <a:xfrm>
              <a:off x="7564438" y="3257551"/>
              <a:ext cx="2540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7"/>
            <p:cNvSpPr>
              <a:spLocks noEditPoints="1"/>
            </p:cNvSpPr>
            <p:nvPr/>
          </p:nvSpPr>
          <p:spPr bwMode="auto">
            <a:xfrm>
              <a:off x="6810375" y="2373313"/>
              <a:ext cx="1762125" cy="790575"/>
            </a:xfrm>
            <a:custGeom>
              <a:avLst/>
              <a:gdLst>
                <a:gd name="T0" fmla="*/ 455 w 467"/>
                <a:gd name="T1" fmla="*/ 79 h 209"/>
                <a:gd name="T2" fmla="*/ 425 w 467"/>
                <a:gd name="T3" fmla="*/ 67 h 209"/>
                <a:gd name="T4" fmla="*/ 334 w 467"/>
                <a:gd name="T5" fmla="*/ 67 h 209"/>
                <a:gd name="T6" fmla="*/ 334 w 467"/>
                <a:gd name="T7" fmla="*/ 25 h 209"/>
                <a:gd name="T8" fmla="*/ 326 w 467"/>
                <a:gd name="T9" fmla="*/ 7 h 209"/>
                <a:gd name="T10" fmla="*/ 309 w 467"/>
                <a:gd name="T11" fmla="*/ 0 h 209"/>
                <a:gd name="T12" fmla="*/ 159 w 467"/>
                <a:gd name="T13" fmla="*/ 0 h 209"/>
                <a:gd name="T14" fmla="*/ 141 w 467"/>
                <a:gd name="T15" fmla="*/ 7 h 209"/>
                <a:gd name="T16" fmla="*/ 133 w 467"/>
                <a:gd name="T17" fmla="*/ 25 h 209"/>
                <a:gd name="T18" fmla="*/ 133 w 467"/>
                <a:gd name="T19" fmla="*/ 67 h 209"/>
                <a:gd name="T20" fmla="*/ 42 w 467"/>
                <a:gd name="T21" fmla="*/ 67 h 209"/>
                <a:gd name="T22" fmla="*/ 12 w 467"/>
                <a:gd name="T23" fmla="*/ 79 h 209"/>
                <a:gd name="T24" fmla="*/ 0 w 467"/>
                <a:gd name="T25" fmla="*/ 108 h 209"/>
                <a:gd name="T26" fmla="*/ 0 w 467"/>
                <a:gd name="T27" fmla="*/ 209 h 209"/>
                <a:gd name="T28" fmla="*/ 467 w 467"/>
                <a:gd name="T29" fmla="*/ 209 h 209"/>
                <a:gd name="T30" fmla="*/ 467 w 467"/>
                <a:gd name="T31" fmla="*/ 108 h 209"/>
                <a:gd name="T32" fmla="*/ 455 w 467"/>
                <a:gd name="T33" fmla="*/ 79 h 209"/>
                <a:gd name="T34" fmla="*/ 300 w 467"/>
                <a:gd name="T35" fmla="*/ 67 h 209"/>
                <a:gd name="T36" fmla="*/ 167 w 467"/>
                <a:gd name="T37" fmla="*/ 67 h 209"/>
                <a:gd name="T38" fmla="*/ 167 w 467"/>
                <a:gd name="T39" fmla="*/ 33 h 209"/>
                <a:gd name="T40" fmla="*/ 300 w 467"/>
                <a:gd name="T41" fmla="*/ 33 h 209"/>
                <a:gd name="T42" fmla="*/ 300 w 467"/>
                <a:gd name="T43" fmla="*/ 67 h 209"/>
                <a:gd name="T44" fmla="*/ 300 w 467"/>
                <a:gd name="T45" fmla="*/ 67 h 209"/>
                <a:gd name="T46" fmla="*/ 300 w 467"/>
                <a:gd name="T47"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7" h="209">
                  <a:moveTo>
                    <a:pt x="455" y="79"/>
                  </a:moveTo>
                  <a:cubicBezTo>
                    <a:pt x="447" y="71"/>
                    <a:pt x="437" y="67"/>
                    <a:pt x="425" y="67"/>
                  </a:cubicBezTo>
                  <a:cubicBezTo>
                    <a:pt x="334" y="67"/>
                    <a:pt x="334" y="67"/>
                    <a:pt x="334" y="67"/>
                  </a:cubicBezTo>
                  <a:cubicBezTo>
                    <a:pt x="334" y="25"/>
                    <a:pt x="334" y="25"/>
                    <a:pt x="334" y="25"/>
                  </a:cubicBezTo>
                  <a:cubicBezTo>
                    <a:pt x="334" y="18"/>
                    <a:pt x="331" y="12"/>
                    <a:pt x="326" y="7"/>
                  </a:cubicBezTo>
                  <a:cubicBezTo>
                    <a:pt x="322" y="2"/>
                    <a:pt x="316" y="0"/>
                    <a:pt x="309" y="0"/>
                  </a:cubicBezTo>
                  <a:cubicBezTo>
                    <a:pt x="159" y="0"/>
                    <a:pt x="159" y="0"/>
                    <a:pt x="159" y="0"/>
                  </a:cubicBezTo>
                  <a:cubicBezTo>
                    <a:pt x="152" y="0"/>
                    <a:pt x="146" y="2"/>
                    <a:pt x="141" y="7"/>
                  </a:cubicBezTo>
                  <a:cubicBezTo>
                    <a:pt x="136" y="12"/>
                    <a:pt x="133" y="18"/>
                    <a:pt x="133" y="25"/>
                  </a:cubicBezTo>
                  <a:cubicBezTo>
                    <a:pt x="133" y="67"/>
                    <a:pt x="133" y="67"/>
                    <a:pt x="133" y="67"/>
                  </a:cubicBezTo>
                  <a:cubicBezTo>
                    <a:pt x="42" y="67"/>
                    <a:pt x="42" y="67"/>
                    <a:pt x="42" y="67"/>
                  </a:cubicBezTo>
                  <a:cubicBezTo>
                    <a:pt x="30" y="67"/>
                    <a:pt x="20" y="71"/>
                    <a:pt x="12" y="79"/>
                  </a:cubicBezTo>
                  <a:cubicBezTo>
                    <a:pt x="4" y="87"/>
                    <a:pt x="0" y="97"/>
                    <a:pt x="0" y="108"/>
                  </a:cubicBezTo>
                  <a:cubicBezTo>
                    <a:pt x="0" y="209"/>
                    <a:pt x="0" y="209"/>
                    <a:pt x="0" y="209"/>
                  </a:cubicBezTo>
                  <a:cubicBezTo>
                    <a:pt x="467" y="209"/>
                    <a:pt x="467" y="209"/>
                    <a:pt x="467" y="209"/>
                  </a:cubicBezTo>
                  <a:cubicBezTo>
                    <a:pt x="467" y="108"/>
                    <a:pt x="467" y="108"/>
                    <a:pt x="467" y="108"/>
                  </a:cubicBezTo>
                  <a:cubicBezTo>
                    <a:pt x="467" y="97"/>
                    <a:pt x="463" y="87"/>
                    <a:pt x="455" y="79"/>
                  </a:cubicBezTo>
                  <a:close/>
                  <a:moveTo>
                    <a:pt x="300" y="67"/>
                  </a:moveTo>
                  <a:cubicBezTo>
                    <a:pt x="167" y="67"/>
                    <a:pt x="167" y="67"/>
                    <a:pt x="167" y="67"/>
                  </a:cubicBezTo>
                  <a:cubicBezTo>
                    <a:pt x="167" y="33"/>
                    <a:pt x="167" y="33"/>
                    <a:pt x="167" y="33"/>
                  </a:cubicBezTo>
                  <a:cubicBezTo>
                    <a:pt x="300" y="33"/>
                    <a:pt x="300" y="33"/>
                    <a:pt x="300" y="33"/>
                  </a:cubicBezTo>
                  <a:lnTo>
                    <a:pt x="300" y="67"/>
                  </a:lnTo>
                  <a:close/>
                  <a:moveTo>
                    <a:pt x="300" y="67"/>
                  </a:moveTo>
                  <a:cubicBezTo>
                    <a:pt x="300" y="67"/>
                    <a:pt x="300" y="67"/>
                    <a:pt x="300" y="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p:nvPr/>
        </p:nvGrpSpPr>
        <p:grpSpPr>
          <a:xfrm>
            <a:off x="714465" y="6860452"/>
            <a:ext cx="607159" cy="556647"/>
            <a:chOff x="13435013" y="8185150"/>
            <a:chExt cx="1889126" cy="1731963"/>
          </a:xfrm>
          <a:solidFill>
            <a:schemeClr val="bg1"/>
          </a:solidFill>
        </p:grpSpPr>
        <p:sp>
          <p:nvSpPr>
            <p:cNvPr id="49" name="Freeform 141"/>
            <p:cNvSpPr>
              <a:spLocks noEditPoints="1"/>
            </p:cNvSpPr>
            <p:nvPr/>
          </p:nvSpPr>
          <p:spPr bwMode="auto">
            <a:xfrm>
              <a:off x="13435013" y="8421688"/>
              <a:ext cx="1260475" cy="1257300"/>
            </a:xfrm>
            <a:custGeom>
              <a:avLst/>
              <a:gdLst>
                <a:gd name="T0" fmla="*/ 302 w 334"/>
                <a:gd name="T1" fmla="*/ 255 h 333"/>
                <a:gd name="T2" fmla="*/ 287 w 334"/>
                <a:gd name="T3" fmla="*/ 205 h 333"/>
                <a:gd name="T4" fmla="*/ 332 w 334"/>
                <a:gd name="T5" fmla="*/ 196 h 333"/>
                <a:gd name="T6" fmla="*/ 334 w 334"/>
                <a:gd name="T7" fmla="*/ 143 h 333"/>
                <a:gd name="T8" fmla="*/ 327 w 334"/>
                <a:gd name="T9" fmla="*/ 135 h 333"/>
                <a:gd name="T10" fmla="*/ 279 w 334"/>
                <a:gd name="T11" fmla="*/ 108 h 333"/>
                <a:gd name="T12" fmla="*/ 302 w 334"/>
                <a:gd name="T13" fmla="*/ 78 h 333"/>
                <a:gd name="T14" fmla="*/ 266 w 334"/>
                <a:gd name="T15" fmla="*/ 31 h 333"/>
                <a:gd name="T16" fmla="*/ 255 w 334"/>
                <a:gd name="T17" fmla="*/ 31 h 333"/>
                <a:gd name="T18" fmla="*/ 205 w 334"/>
                <a:gd name="T19" fmla="*/ 46 h 333"/>
                <a:gd name="T20" fmla="*/ 196 w 334"/>
                <a:gd name="T21" fmla="*/ 2 h 333"/>
                <a:gd name="T22" fmla="*/ 143 w 334"/>
                <a:gd name="T23" fmla="*/ 0 h 333"/>
                <a:gd name="T24" fmla="*/ 129 w 334"/>
                <a:gd name="T25" fmla="*/ 46 h 333"/>
                <a:gd name="T26" fmla="*/ 79 w 334"/>
                <a:gd name="T27" fmla="*/ 31 h 333"/>
                <a:gd name="T28" fmla="*/ 53 w 334"/>
                <a:gd name="T29" fmla="*/ 44 h 333"/>
                <a:gd name="T30" fmla="*/ 29 w 334"/>
                <a:gd name="T31" fmla="*/ 73 h 333"/>
                <a:gd name="T32" fmla="*/ 55 w 334"/>
                <a:gd name="T33" fmla="*/ 108 h 333"/>
                <a:gd name="T34" fmla="*/ 6 w 334"/>
                <a:gd name="T35" fmla="*/ 134 h 333"/>
                <a:gd name="T36" fmla="*/ 0 w 334"/>
                <a:gd name="T37" fmla="*/ 142 h 333"/>
                <a:gd name="T38" fmla="*/ 2 w 334"/>
                <a:gd name="T39" fmla="*/ 195 h 333"/>
                <a:gd name="T40" fmla="*/ 46 w 334"/>
                <a:gd name="T41" fmla="*/ 204 h 333"/>
                <a:gd name="T42" fmla="*/ 43 w 334"/>
                <a:gd name="T43" fmla="*/ 241 h 333"/>
                <a:gd name="T44" fmla="*/ 30 w 334"/>
                <a:gd name="T45" fmla="*/ 260 h 333"/>
                <a:gd name="T46" fmla="*/ 73 w 334"/>
                <a:gd name="T47" fmla="*/ 304 h 333"/>
                <a:gd name="T48" fmla="*/ 109 w 334"/>
                <a:gd name="T49" fmla="*/ 279 h 333"/>
                <a:gd name="T50" fmla="*/ 135 w 334"/>
                <a:gd name="T51" fmla="*/ 327 h 333"/>
                <a:gd name="T52" fmla="*/ 143 w 334"/>
                <a:gd name="T53" fmla="*/ 333 h 333"/>
                <a:gd name="T54" fmla="*/ 199 w 334"/>
                <a:gd name="T55" fmla="*/ 327 h 333"/>
                <a:gd name="T56" fmla="*/ 225 w 334"/>
                <a:gd name="T57" fmla="*/ 279 h 333"/>
                <a:gd name="T58" fmla="*/ 260 w 334"/>
                <a:gd name="T59" fmla="*/ 304 h 333"/>
                <a:gd name="T60" fmla="*/ 302 w 334"/>
                <a:gd name="T61" fmla="*/ 265 h 333"/>
                <a:gd name="T62" fmla="*/ 214 w 334"/>
                <a:gd name="T63" fmla="*/ 214 h 333"/>
                <a:gd name="T64" fmla="*/ 120 w 334"/>
                <a:gd name="T65" fmla="*/ 214 h 333"/>
                <a:gd name="T66" fmla="*/ 120 w 334"/>
                <a:gd name="T67" fmla="*/ 119 h 333"/>
                <a:gd name="T68" fmla="*/ 214 w 334"/>
                <a:gd name="T69" fmla="*/ 119 h 333"/>
                <a:gd name="T70" fmla="*/ 214 w 334"/>
                <a:gd name="T71" fmla="*/ 214 h 333"/>
                <a:gd name="T72" fmla="*/ 214 w 334"/>
                <a:gd name="T73" fmla="*/ 21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4" h="333">
                  <a:moveTo>
                    <a:pt x="304" y="260"/>
                  </a:moveTo>
                  <a:cubicBezTo>
                    <a:pt x="304" y="258"/>
                    <a:pt x="304" y="257"/>
                    <a:pt x="302" y="255"/>
                  </a:cubicBezTo>
                  <a:cubicBezTo>
                    <a:pt x="293" y="243"/>
                    <a:pt x="285" y="233"/>
                    <a:pt x="279" y="225"/>
                  </a:cubicBezTo>
                  <a:cubicBezTo>
                    <a:pt x="283" y="218"/>
                    <a:pt x="285" y="211"/>
                    <a:pt x="287" y="205"/>
                  </a:cubicBezTo>
                  <a:cubicBezTo>
                    <a:pt x="328" y="199"/>
                    <a:pt x="328" y="199"/>
                    <a:pt x="328" y="199"/>
                  </a:cubicBezTo>
                  <a:cubicBezTo>
                    <a:pt x="329" y="199"/>
                    <a:pt x="331" y="198"/>
                    <a:pt x="332" y="196"/>
                  </a:cubicBezTo>
                  <a:cubicBezTo>
                    <a:pt x="333" y="194"/>
                    <a:pt x="334" y="193"/>
                    <a:pt x="334" y="191"/>
                  </a:cubicBezTo>
                  <a:cubicBezTo>
                    <a:pt x="334" y="143"/>
                    <a:pt x="334" y="143"/>
                    <a:pt x="334" y="143"/>
                  </a:cubicBezTo>
                  <a:cubicBezTo>
                    <a:pt x="334" y="141"/>
                    <a:pt x="333" y="139"/>
                    <a:pt x="332" y="138"/>
                  </a:cubicBezTo>
                  <a:cubicBezTo>
                    <a:pt x="331" y="136"/>
                    <a:pt x="329" y="135"/>
                    <a:pt x="327" y="135"/>
                  </a:cubicBezTo>
                  <a:cubicBezTo>
                    <a:pt x="288" y="129"/>
                    <a:pt x="288" y="129"/>
                    <a:pt x="288" y="129"/>
                  </a:cubicBezTo>
                  <a:cubicBezTo>
                    <a:pt x="286" y="123"/>
                    <a:pt x="283" y="116"/>
                    <a:pt x="279" y="108"/>
                  </a:cubicBezTo>
                  <a:cubicBezTo>
                    <a:pt x="282" y="104"/>
                    <a:pt x="285" y="98"/>
                    <a:pt x="291" y="92"/>
                  </a:cubicBezTo>
                  <a:cubicBezTo>
                    <a:pt x="296" y="85"/>
                    <a:pt x="300" y="81"/>
                    <a:pt x="302" y="78"/>
                  </a:cubicBezTo>
                  <a:cubicBezTo>
                    <a:pt x="303" y="76"/>
                    <a:pt x="303" y="74"/>
                    <a:pt x="303" y="73"/>
                  </a:cubicBezTo>
                  <a:cubicBezTo>
                    <a:pt x="303" y="68"/>
                    <a:pt x="291" y="54"/>
                    <a:pt x="266" y="31"/>
                  </a:cubicBezTo>
                  <a:cubicBezTo>
                    <a:pt x="264" y="30"/>
                    <a:pt x="262" y="29"/>
                    <a:pt x="260" y="29"/>
                  </a:cubicBezTo>
                  <a:cubicBezTo>
                    <a:pt x="258" y="29"/>
                    <a:pt x="257" y="30"/>
                    <a:pt x="255" y="31"/>
                  </a:cubicBezTo>
                  <a:cubicBezTo>
                    <a:pt x="224" y="54"/>
                    <a:pt x="224" y="54"/>
                    <a:pt x="224" y="54"/>
                  </a:cubicBezTo>
                  <a:cubicBezTo>
                    <a:pt x="217" y="50"/>
                    <a:pt x="211" y="48"/>
                    <a:pt x="205" y="46"/>
                  </a:cubicBezTo>
                  <a:cubicBezTo>
                    <a:pt x="199" y="6"/>
                    <a:pt x="199" y="6"/>
                    <a:pt x="199" y="6"/>
                  </a:cubicBezTo>
                  <a:cubicBezTo>
                    <a:pt x="199" y="4"/>
                    <a:pt x="198" y="3"/>
                    <a:pt x="196" y="2"/>
                  </a:cubicBezTo>
                  <a:cubicBezTo>
                    <a:pt x="195" y="0"/>
                    <a:pt x="193" y="0"/>
                    <a:pt x="191" y="0"/>
                  </a:cubicBezTo>
                  <a:cubicBezTo>
                    <a:pt x="143" y="0"/>
                    <a:pt x="143" y="0"/>
                    <a:pt x="143" y="0"/>
                  </a:cubicBezTo>
                  <a:cubicBezTo>
                    <a:pt x="139" y="0"/>
                    <a:pt x="136" y="2"/>
                    <a:pt x="135" y="6"/>
                  </a:cubicBezTo>
                  <a:cubicBezTo>
                    <a:pt x="133" y="14"/>
                    <a:pt x="131" y="27"/>
                    <a:pt x="129" y="46"/>
                  </a:cubicBezTo>
                  <a:cubicBezTo>
                    <a:pt x="121" y="48"/>
                    <a:pt x="115" y="51"/>
                    <a:pt x="109" y="54"/>
                  </a:cubicBezTo>
                  <a:cubicBezTo>
                    <a:pt x="79" y="31"/>
                    <a:pt x="79" y="31"/>
                    <a:pt x="79" y="31"/>
                  </a:cubicBezTo>
                  <a:cubicBezTo>
                    <a:pt x="77" y="30"/>
                    <a:pt x="75" y="29"/>
                    <a:pt x="73" y="29"/>
                  </a:cubicBezTo>
                  <a:cubicBezTo>
                    <a:pt x="70" y="29"/>
                    <a:pt x="63" y="34"/>
                    <a:pt x="53" y="44"/>
                  </a:cubicBezTo>
                  <a:cubicBezTo>
                    <a:pt x="42" y="55"/>
                    <a:pt x="35" y="62"/>
                    <a:pt x="31" y="68"/>
                  </a:cubicBezTo>
                  <a:cubicBezTo>
                    <a:pt x="30" y="69"/>
                    <a:pt x="29" y="71"/>
                    <a:pt x="29" y="73"/>
                  </a:cubicBezTo>
                  <a:cubicBezTo>
                    <a:pt x="29" y="74"/>
                    <a:pt x="30" y="76"/>
                    <a:pt x="31" y="78"/>
                  </a:cubicBezTo>
                  <a:cubicBezTo>
                    <a:pt x="41" y="90"/>
                    <a:pt x="49" y="100"/>
                    <a:pt x="55" y="108"/>
                  </a:cubicBezTo>
                  <a:cubicBezTo>
                    <a:pt x="51" y="115"/>
                    <a:pt x="48" y="122"/>
                    <a:pt x="46" y="128"/>
                  </a:cubicBezTo>
                  <a:cubicBezTo>
                    <a:pt x="6" y="134"/>
                    <a:pt x="6" y="134"/>
                    <a:pt x="6" y="134"/>
                  </a:cubicBezTo>
                  <a:cubicBezTo>
                    <a:pt x="4" y="134"/>
                    <a:pt x="3" y="135"/>
                    <a:pt x="2" y="137"/>
                  </a:cubicBezTo>
                  <a:cubicBezTo>
                    <a:pt x="1" y="138"/>
                    <a:pt x="0" y="140"/>
                    <a:pt x="0" y="142"/>
                  </a:cubicBezTo>
                  <a:cubicBezTo>
                    <a:pt x="0" y="190"/>
                    <a:pt x="0" y="190"/>
                    <a:pt x="0" y="190"/>
                  </a:cubicBezTo>
                  <a:cubicBezTo>
                    <a:pt x="0" y="192"/>
                    <a:pt x="1" y="194"/>
                    <a:pt x="2" y="195"/>
                  </a:cubicBezTo>
                  <a:cubicBezTo>
                    <a:pt x="3" y="197"/>
                    <a:pt x="5" y="198"/>
                    <a:pt x="6" y="198"/>
                  </a:cubicBezTo>
                  <a:cubicBezTo>
                    <a:pt x="46" y="204"/>
                    <a:pt x="46" y="204"/>
                    <a:pt x="46" y="204"/>
                  </a:cubicBezTo>
                  <a:cubicBezTo>
                    <a:pt x="48" y="211"/>
                    <a:pt x="51" y="218"/>
                    <a:pt x="55" y="225"/>
                  </a:cubicBezTo>
                  <a:cubicBezTo>
                    <a:pt x="52" y="229"/>
                    <a:pt x="48" y="234"/>
                    <a:pt x="43" y="241"/>
                  </a:cubicBezTo>
                  <a:cubicBezTo>
                    <a:pt x="37" y="248"/>
                    <a:pt x="34" y="253"/>
                    <a:pt x="32" y="255"/>
                  </a:cubicBezTo>
                  <a:cubicBezTo>
                    <a:pt x="31" y="257"/>
                    <a:pt x="30" y="258"/>
                    <a:pt x="30" y="260"/>
                  </a:cubicBezTo>
                  <a:cubicBezTo>
                    <a:pt x="30" y="265"/>
                    <a:pt x="43" y="279"/>
                    <a:pt x="68" y="302"/>
                  </a:cubicBezTo>
                  <a:cubicBezTo>
                    <a:pt x="70" y="303"/>
                    <a:pt x="71" y="304"/>
                    <a:pt x="73" y="304"/>
                  </a:cubicBezTo>
                  <a:cubicBezTo>
                    <a:pt x="76" y="304"/>
                    <a:pt x="77" y="303"/>
                    <a:pt x="78" y="302"/>
                  </a:cubicBezTo>
                  <a:cubicBezTo>
                    <a:pt x="109" y="279"/>
                    <a:pt x="109" y="279"/>
                    <a:pt x="109" y="279"/>
                  </a:cubicBezTo>
                  <a:cubicBezTo>
                    <a:pt x="116" y="282"/>
                    <a:pt x="123" y="285"/>
                    <a:pt x="129" y="287"/>
                  </a:cubicBezTo>
                  <a:cubicBezTo>
                    <a:pt x="135" y="327"/>
                    <a:pt x="135" y="327"/>
                    <a:pt x="135" y="327"/>
                  </a:cubicBezTo>
                  <a:cubicBezTo>
                    <a:pt x="135" y="328"/>
                    <a:pt x="136" y="330"/>
                    <a:pt x="137" y="331"/>
                  </a:cubicBezTo>
                  <a:cubicBezTo>
                    <a:pt x="139" y="333"/>
                    <a:pt x="141" y="333"/>
                    <a:pt x="143" y="333"/>
                  </a:cubicBezTo>
                  <a:cubicBezTo>
                    <a:pt x="191" y="333"/>
                    <a:pt x="191" y="333"/>
                    <a:pt x="191" y="333"/>
                  </a:cubicBezTo>
                  <a:cubicBezTo>
                    <a:pt x="195" y="333"/>
                    <a:pt x="198" y="331"/>
                    <a:pt x="199" y="327"/>
                  </a:cubicBezTo>
                  <a:cubicBezTo>
                    <a:pt x="201" y="319"/>
                    <a:pt x="203" y="305"/>
                    <a:pt x="205" y="287"/>
                  </a:cubicBezTo>
                  <a:cubicBezTo>
                    <a:pt x="212" y="285"/>
                    <a:pt x="219" y="282"/>
                    <a:pt x="225" y="279"/>
                  </a:cubicBezTo>
                  <a:cubicBezTo>
                    <a:pt x="255" y="302"/>
                    <a:pt x="255" y="302"/>
                    <a:pt x="255" y="302"/>
                  </a:cubicBezTo>
                  <a:cubicBezTo>
                    <a:pt x="257" y="303"/>
                    <a:pt x="259" y="304"/>
                    <a:pt x="260" y="304"/>
                  </a:cubicBezTo>
                  <a:cubicBezTo>
                    <a:pt x="264" y="304"/>
                    <a:pt x="271" y="299"/>
                    <a:pt x="281" y="288"/>
                  </a:cubicBezTo>
                  <a:cubicBezTo>
                    <a:pt x="291" y="278"/>
                    <a:pt x="298" y="270"/>
                    <a:pt x="302" y="265"/>
                  </a:cubicBezTo>
                  <a:cubicBezTo>
                    <a:pt x="304" y="264"/>
                    <a:pt x="304" y="262"/>
                    <a:pt x="304" y="260"/>
                  </a:cubicBezTo>
                  <a:close/>
                  <a:moveTo>
                    <a:pt x="214" y="214"/>
                  </a:moveTo>
                  <a:cubicBezTo>
                    <a:pt x="201" y="227"/>
                    <a:pt x="185" y="233"/>
                    <a:pt x="167" y="233"/>
                  </a:cubicBezTo>
                  <a:cubicBezTo>
                    <a:pt x="148" y="233"/>
                    <a:pt x="133" y="227"/>
                    <a:pt x="120" y="214"/>
                  </a:cubicBezTo>
                  <a:cubicBezTo>
                    <a:pt x="107" y="201"/>
                    <a:pt x="100" y="185"/>
                    <a:pt x="100" y="166"/>
                  </a:cubicBezTo>
                  <a:cubicBezTo>
                    <a:pt x="100" y="148"/>
                    <a:pt x="107" y="132"/>
                    <a:pt x="120" y="119"/>
                  </a:cubicBezTo>
                  <a:cubicBezTo>
                    <a:pt x="133" y="106"/>
                    <a:pt x="148" y="100"/>
                    <a:pt x="167" y="100"/>
                  </a:cubicBezTo>
                  <a:cubicBezTo>
                    <a:pt x="185" y="100"/>
                    <a:pt x="201" y="106"/>
                    <a:pt x="214" y="119"/>
                  </a:cubicBezTo>
                  <a:cubicBezTo>
                    <a:pt x="227" y="132"/>
                    <a:pt x="234" y="148"/>
                    <a:pt x="234" y="166"/>
                  </a:cubicBezTo>
                  <a:cubicBezTo>
                    <a:pt x="234" y="185"/>
                    <a:pt x="227" y="201"/>
                    <a:pt x="214" y="214"/>
                  </a:cubicBezTo>
                  <a:close/>
                  <a:moveTo>
                    <a:pt x="214" y="214"/>
                  </a:moveTo>
                  <a:cubicBezTo>
                    <a:pt x="214" y="214"/>
                    <a:pt x="214" y="214"/>
                    <a:pt x="214" y="2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2"/>
            <p:cNvSpPr>
              <a:spLocks noEditPoints="1"/>
            </p:cNvSpPr>
            <p:nvPr/>
          </p:nvSpPr>
          <p:spPr bwMode="auto">
            <a:xfrm>
              <a:off x="14566901" y="9191625"/>
              <a:ext cx="757238" cy="725488"/>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0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0"/>
                    <a:pt x="132" y="0"/>
                    <a:pt x="132" y="0"/>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2"/>
                    <a:pt x="34" y="173"/>
                    <a:pt x="35" y="174"/>
                  </a:cubicBezTo>
                  <a:cubicBezTo>
                    <a:pt x="56" y="186"/>
                    <a:pt x="67" y="192"/>
                    <a:pt x="67" y="192"/>
                  </a:cubicBezTo>
                  <a:cubicBezTo>
                    <a:pt x="68" y="192"/>
                    <a:pt x="72" y="188"/>
                    <a:pt x="79" y="180"/>
                  </a:cubicBezTo>
                  <a:cubicBezTo>
                    <a:pt x="86" y="172"/>
                    <a:pt x="90" y="166"/>
                    <a:pt x="93" y="162"/>
                  </a:cubicBezTo>
                  <a:cubicBezTo>
                    <a:pt x="96" y="162"/>
                    <a:pt x="99" y="163"/>
                    <a:pt x="100" y="163"/>
                  </a:cubicBezTo>
                  <a:cubicBezTo>
                    <a:pt x="102" y="163"/>
                    <a:pt x="105" y="162"/>
                    <a:pt x="108" y="162"/>
                  </a:cubicBezTo>
                  <a:cubicBezTo>
                    <a:pt x="111" y="166"/>
                    <a:pt x="115" y="172"/>
                    <a:pt x="122" y="180"/>
                  </a:cubicBezTo>
                  <a:cubicBezTo>
                    <a:pt x="128" y="188"/>
                    <a:pt x="132" y="192"/>
                    <a:pt x="134" y="192"/>
                  </a:cubicBezTo>
                  <a:cubicBezTo>
                    <a:pt x="134" y="192"/>
                    <a:pt x="145" y="186"/>
                    <a:pt x="166" y="174"/>
                  </a:cubicBezTo>
                  <a:cubicBezTo>
                    <a:pt x="167" y="173"/>
                    <a:pt x="167" y="172"/>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43"/>
            <p:cNvSpPr>
              <a:spLocks noEditPoints="1"/>
            </p:cNvSpPr>
            <p:nvPr/>
          </p:nvSpPr>
          <p:spPr bwMode="auto">
            <a:xfrm>
              <a:off x="14566901" y="8185150"/>
              <a:ext cx="757238" cy="723900"/>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1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1"/>
                    <a:pt x="132" y="1"/>
                    <a:pt x="132" y="1"/>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3"/>
                    <a:pt x="34" y="173"/>
                    <a:pt x="35" y="174"/>
                  </a:cubicBezTo>
                  <a:cubicBezTo>
                    <a:pt x="56" y="186"/>
                    <a:pt x="67" y="192"/>
                    <a:pt x="67" y="192"/>
                  </a:cubicBezTo>
                  <a:cubicBezTo>
                    <a:pt x="68" y="192"/>
                    <a:pt x="72" y="188"/>
                    <a:pt x="79" y="180"/>
                  </a:cubicBezTo>
                  <a:cubicBezTo>
                    <a:pt x="86" y="172"/>
                    <a:pt x="90" y="166"/>
                    <a:pt x="93" y="162"/>
                  </a:cubicBezTo>
                  <a:cubicBezTo>
                    <a:pt x="96" y="163"/>
                    <a:pt x="99" y="163"/>
                    <a:pt x="100" y="163"/>
                  </a:cubicBezTo>
                  <a:cubicBezTo>
                    <a:pt x="102" y="163"/>
                    <a:pt x="105" y="163"/>
                    <a:pt x="108" y="162"/>
                  </a:cubicBezTo>
                  <a:cubicBezTo>
                    <a:pt x="111" y="166"/>
                    <a:pt x="115" y="172"/>
                    <a:pt x="122" y="180"/>
                  </a:cubicBezTo>
                  <a:cubicBezTo>
                    <a:pt x="128" y="188"/>
                    <a:pt x="132" y="192"/>
                    <a:pt x="134" y="192"/>
                  </a:cubicBezTo>
                  <a:cubicBezTo>
                    <a:pt x="134" y="192"/>
                    <a:pt x="145" y="186"/>
                    <a:pt x="166" y="174"/>
                  </a:cubicBezTo>
                  <a:cubicBezTo>
                    <a:pt x="167" y="173"/>
                    <a:pt x="167" y="173"/>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p:cNvGrpSpPr/>
          <p:nvPr/>
        </p:nvGrpSpPr>
        <p:grpSpPr>
          <a:xfrm>
            <a:off x="698056" y="8307632"/>
            <a:ext cx="639976" cy="511111"/>
            <a:chOff x="-1947863" y="2936875"/>
            <a:chExt cx="1868488" cy="1492250"/>
          </a:xfrm>
          <a:solidFill>
            <a:schemeClr val="bg1"/>
          </a:solidFill>
        </p:grpSpPr>
        <p:sp>
          <p:nvSpPr>
            <p:cNvPr id="53" name="Freeform 467"/>
            <p:cNvSpPr>
              <a:spLocks noEditPoints="1"/>
            </p:cNvSpPr>
            <p:nvPr/>
          </p:nvSpPr>
          <p:spPr bwMode="auto">
            <a:xfrm>
              <a:off x="-1947863" y="2936875"/>
              <a:ext cx="1490663" cy="1492250"/>
            </a:xfrm>
            <a:custGeom>
              <a:avLst/>
              <a:gdLst>
                <a:gd name="T0" fmla="*/ 395 w 395"/>
                <a:gd name="T1" fmla="*/ 234 h 395"/>
                <a:gd name="T2" fmla="*/ 385 w 395"/>
                <a:gd name="T3" fmla="*/ 210 h 395"/>
                <a:gd name="T4" fmla="*/ 199 w 395"/>
                <a:gd name="T5" fmla="*/ 24 h 395"/>
                <a:gd name="T6" fmla="*/ 172 w 395"/>
                <a:gd name="T7" fmla="*/ 7 h 395"/>
                <a:gd name="T8" fmla="*/ 142 w 395"/>
                <a:gd name="T9" fmla="*/ 0 h 395"/>
                <a:gd name="T10" fmla="*/ 33 w 395"/>
                <a:gd name="T11" fmla="*/ 0 h 395"/>
                <a:gd name="T12" fmla="*/ 10 w 395"/>
                <a:gd name="T13" fmla="*/ 10 h 395"/>
                <a:gd name="T14" fmla="*/ 0 w 395"/>
                <a:gd name="T15" fmla="*/ 33 h 395"/>
                <a:gd name="T16" fmla="*/ 0 w 395"/>
                <a:gd name="T17" fmla="*/ 142 h 395"/>
                <a:gd name="T18" fmla="*/ 7 w 395"/>
                <a:gd name="T19" fmla="*/ 172 h 395"/>
                <a:gd name="T20" fmla="*/ 24 w 395"/>
                <a:gd name="T21" fmla="*/ 199 h 395"/>
                <a:gd name="T22" fmla="*/ 210 w 395"/>
                <a:gd name="T23" fmla="*/ 385 h 395"/>
                <a:gd name="T24" fmla="*/ 234 w 395"/>
                <a:gd name="T25" fmla="*/ 395 h 395"/>
                <a:gd name="T26" fmla="*/ 257 w 395"/>
                <a:gd name="T27" fmla="*/ 385 h 395"/>
                <a:gd name="T28" fmla="*/ 385 w 395"/>
                <a:gd name="T29" fmla="*/ 257 h 395"/>
                <a:gd name="T30" fmla="*/ 395 w 395"/>
                <a:gd name="T31" fmla="*/ 234 h 395"/>
                <a:gd name="T32" fmla="*/ 107 w 395"/>
                <a:gd name="T33" fmla="*/ 107 h 395"/>
                <a:gd name="T34" fmla="*/ 83 w 395"/>
                <a:gd name="T35" fmla="*/ 117 h 395"/>
                <a:gd name="T36" fmla="*/ 60 w 395"/>
                <a:gd name="T37" fmla="*/ 107 h 395"/>
                <a:gd name="T38" fmla="*/ 50 w 395"/>
                <a:gd name="T39" fmla="*/ 83 h 395"/>
                <a:gd name="T40" fmla="*/ 60 w 395"/>
                <a:gd name="T41" fmla="*/ 60 h 395"/>
                <a:gd name="T42" fmla="*/ 83 w 395"/>
                <a:gd name="T43" fmla="*/ 50 h 395"/>
                <a:gd name="T44" fmla="*/ 107 w 395"/>
                <a:gd name="T45" fmla="*/ 60 h 395"/>
                <a:gd name="T46" fmla="*/ 117 w 395"/>
                <a:gd name="T47" fmla="*/ 83 h 395"/>
                <a:gd name="T48" fmla="*/ 107 w 395"/>
                <a:gd name="T49" fmla="*/ 107 h 395"/>
                <a:gd name="T50" fmla="*/ 107 w 395"/>
                <a:gd name="T51" fmla="*/ 107 h 395"/>
                <a:gd name="T52" fmla="*/ 107 w 395"/>
                <a:gd name="T53" fmla="*/ 107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395">
                  <a:moveTo>
                    <a:pt x="395" y="234"/>
                  </a:moveTo>
                  <a:cubicBezTo>
                    <a:pt x="395" y="225"/>
                    <a:pt x="392" y="217"/>
                    <a:pt x="385" y="210"/>
                  </a:cubicBezTo>
                  <a:cubicBezTo>
                    <a:pt x="199" y="24"/>
                    <a:pt x="199" y="24"/>
                    <a:pt x="199" y="24"/>
                  </a:cubicBezTo>
                  <a:cubicBezTo>
                    <a:pt x="192" y="17"/>
                    <a:pt x="183" y="12"/>
                    <a:pt x="172" y="7"/>
                  </a:cubicBezTo>
                  <a:cubicBezTo>
                    <a:pt x="161" y="2"/>
                    <a:pt x="151" y="0"/>
                    <a:pt x="142" y="0"/>
                  </a:cubicBezTo>
                  <a:cubicBezTo>
                    <a:pt x="33" y="0"/>
                    <a:pt x="33" y="0"/>
                    <a:pt x="33" y="0"/>
                  </a:cubicBezTo>
                  <a:cubicBezTo>
                    <a:pt x="24" y="0"/>
                    <a:pt x="17" y="3"/>
                    <a:pt x="10" y="10"/>
                  </a:cubicBezTo>
                  <a:cubicBezTo>
                    <a:pt x="3" y="17"/>
                    <a:pt x="0" y="24"/>
                    <a:pt x="0" y="33"/>
                  </a:cubicBezTo>
                  <a:cubicBezTo>
                    <a:pt x="0" y="142"/>
                    <a:pt x="0" y="142"/>
                    <a:pt x="0" y="142"/>
                  </a:cubicBezTo>
                  <a:cubicBezTo>
                    <a:pt x="0" y="151"/>
                    <a:pt x="2" y="161"/>
                    <a:pt x="7" y="172"/>
                  </a:cubicBezTo>
                  <a:cubicBezTo>
                    <a:pt x="12" y="183"/>
                    <a:pt x="17" y="192"/>
                    <a:pt x="24" y="199"/>
                  </a:cubicBezTo>
                  <a:cubicBezTo>
                    <a:pt x="210" y="385"/>
                    <a:pt x="210" y="385"/>
                    <a:pt x="210" y="385"/>
                  </a:cubicBezTo>
                  <a:cubicBezTo>
                    <a:pt x="217" y="392"/>
                    <a:pt x="224" y="395"/>
                    <a:pt x="234" y="395"/>
                  </a:cubicBezTo>
                  <a:cubicBezTo>
                    <a:pt x="243" y="395"/>
                    <a:pt x="251" y="392"/>
                    <a:pt x="257" y="385"/>
                  </a:cubicBezTo>
                  <a:cubicBezTo>
                    <a:pt x="385" y="257"/>
                    <a:pt x="385" y="257"/>
                    <a:pt x="385" y="257"/>
                  </a:cubicBezTo>
                  <a:cubicBezTo>
                    <a:pt x="392" y="251"/>
                    <a:pt x="395" y="243"/>
                    <a:pt x="395" y="234"/>
                  </a:cubicBezTo>
                  <a:close/>
                  <a:moveTo>
                    <a:pt x="107" y="107"/>
                  </a:moveTo>
                  <a:cubicBezTo>
                    <a:pt x="101" y="114"/>
                    <a:pt x="93" y="117"/>
                    <a:pt x="83" y="117"/>
                  </a:cubicBezTo>
                  <a:cubicBezTo>
                    <a:pt x="74" y="117"/>
                    <a:pt x="66" y="114"/>
                    <a:pt x="60" y="107"/>
                  </a:cubicBezTo>
                  <a:cubicBezTo>
                    <a:pt x="53" y="100"/>
                    <a:pt x="50" y="93"/>
                    <a:pt x="50" y="83"/>
                  </a:cubicBezTo>
                  <a:cubicBezTo>
                    <a:pt x="50" y="74"/>
                    <a:pt x="53" y="66"/>
                    <a:pt x="60" y="60"/>
                  </a:cubicBezTo>
                  <a:cubicBezTo>
                    <a:pt x="66" y="53"/>
                    <a:pt x="74" y="50"/>
                    <a:pt x="83" y="50"/>
                  </a:cubicBezTo>
                  <a:cubicBezTo>
                    <a:pt x="93" y="50"/>
                    <a:pt x="101" y="53"/>
                    <a:pt x="107" y="60"/>
                  </a:cubicBezTo>
                  <a:cubicBezTo>
                    <a:pt x="114" y="66"/>
                    <a:pt x="117" y="74"/>
                    <a:pt x="117" y="83"/>
                  </a:cubicBezTo>
                  <a:cubicBezTo>
                    <a:pt x="117" y="93"/>
                    <a:pt x="114" y="100"/>
                    <a:pt x="107" y="107"/>
                  </a:cubicBezTo>
                  <a:close/>
                  <a:moveTo>
                    <a:pt x="107" y="107"/>
                  </a:moveTo>
                  <a:cubicBezTo>
                    <a:pt x="107" y="107"/>
                    <a:pt x="107" y="107"/>
                    <a:pt x="107"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68"/>
            <p:cNvSpPr>
              <a:spLocks noEditPoints="1"/>
            </p:cNvSpPr>
            <p:nvPr/>
          </p:nvSpPr>
          <p:spPr bwMode="auto">
            <a:xfrm>
              <a:off x="-1254125" y="2936875"/>
              <a:ext cx="1174750" cy="1492250"/>
            </a:xfrm>
            <a:custGeom>
              <a:avLst/>
              <a:gdLst>
                <a:gd name="T0" fmla="*/ 301 w 311"/>
                <a:gd name="T1" fmla="*/ 210 h 395"/>
                <a:gd name="T2" fmla="*/ 115 w 311"/>
                <a:gd name="T3" fmla="*/ 24 h 395"/>
                <a:gd name="T4" fmla="*/ 88 w 311"/>
                <a:gd name="T5" fmla="*/ 7 h 395"/>
                <a:gd name="T6" fmla="*/ 58 w 311"/>
                <a:gd name="T7" fmla="*/ 0 h 395"/>
                <a:gd name="T8" fmla="*/ 0 w 311"/>
                <a:gd name="T9" fmla="*/ 0 h 395"/>
                <a:gd name="T10" fmla="*/ 30 w 311"/>
                <a:gd name="T11" fmla="*/ 7 h 395"/>
                <a:gd name="T12" fmla="*/ 57 w 311"/>
                <a:gd name="T13" fmla="*/ 24 h 395"/>
                <a:gd name="T14" fmla="*/ 243 w 311"/>
                <a:gd name="T15" fmla="*/ 210 h 395"/>
                <a:gd name="T16" fmla="*/ 253 w 311"/>
                <a:gd name="T17" fmla="*/ 234 h 395"/>
                <a:gd name="T18" fmla="*/ 243 w 311"/>
                <a:gd name="T19" fmla="*/ 257 h 395"/>
                <a:gd name="T20" fmla="*/ 121 w 311"/>
                <a:gd name="T21" fmla="*/ 380 h 395"/>
                <a:gd name="T22" fmla="*/ 134 w 311"/>
                <a:gd name="T23" fmla="*/ 391 h 395"/>
                <a:gd name="T24" fmla="*/ 150 w 311"/>
                <a:gd name="T25" fmla="*/ 395 h 395"/>
                <a:gd name="T26" fmla="*/ 173 w 311"/>
                <a:gd name="T27" fmla="*/ 385 h 395"/>
                <a:gd name="T28" fmla="*/ 301 w 311"/>
                <a:gd name="T29" fmla="*/ 257 h 395"/>
                <a:gd name="T30" fmla="*/ 311 w 311"/>
                <a:gd name="T31" fmla="*/ 234 h 395"/>
                <a:gd name="T32" fmla="*/ 301 w 311"/>
                <a:gd name="T33" fmla="*/ 210 h 395"/>
                <a:gd name="T34" fmla="*/ 301 w 311"/>
                <a:gd name="T35" fmla="*/ 210 h 395"/>
                <a:gd name="T36" fmla="*/ 301 w 311"/>
                <a:gd name="T37" fmla="*/ 21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1" h="395">
                  <a:moveTo>
                    <a:pt x="301" y="210"/>
                  </a:moveTo>
                  <a:cubicBezTo>
                    <a:pt x="115" y="24"/>
                    <a:pt x="115" y="24"/>
                    <a:pt x="115" y="24"/>
                  </a:cubicBezTo>
                  <a:cubicBezTo>
                    <a:pt x="108" y="17"/>
                    <a:pt x="100" y="12"/>
                    <a:pt x="88" y="7"/>
                  </a:cubicBezTo>
                  <a:cubicBezTo>
                    <a:pt x="77" y="2"/>
                    <a:pt x="67" y="0"/>
                    <a:pt x="58" y="0"/>
                  </a:cubicBezTo>
                  <a:cubicBezTo>
                    <a:pt x="0" y="0"/>
                    <a:pt x="0" y="0"/>
                    <a:pt x="0" y="0"/>
                  </a:cubicBezTo>
                  <a:cubicBezTo>
                    <a:pt x="9" y="0"/>
                    <a:pt x="19" y="2"/>
                    <a:pt x="30" y="7"/>
                  </a:cubicBezTo>
                  <a:cubicBezTo>
                    <a:pt x="41" y="12"/>
                    <a:pt x="50" y="17"/>
                    <a:pt x="57" y="24"/>
                  </a:cubicBezTo>
                  <a:cubicBezTo>
                    <a:pt x="243" y="210"/>
                    <a:pt x="243" y="210"/>
                    <a:pt x="243" y="210"/>
                  </a:cubicBezTo>
                  <a:cubicBezTo>
                    <a:pt x="249" y="217"/>
                    <a:pt x="253" y="225"/>
                    <a:pt x="253" y="234"/>
                  </a:cubicBezTo>
                  <a:cubicBezTo>
                    <a:pt x="253" y="243"/>
                    <a:pt x="249" y="251"/>
                    <a:pt x="243" y="257"/>
                  </a:cubicBezTo>
                  <a:cubicBezTo>
                    <a:pt x="121" y="380"/>
                    <a:pt x="121" y="380"/>
                    <a:pt x="121" y="380"/>
                  </a:cubicBezTo>
                  <a:cubicBezTo>
                    <a:pt x="126" y="385"/>
                    <a:pt x="130" y="389"/>
                    <a:pt x="134" y="391"/>
                  </a:cubicBezTo>
                  <a:cubicBezTo>
                    <a:pt x="138" y="394"/>
                    <a:pt x="143" y="395"/>
                    <a:pt x="150" y="395"/>
                  </a:cubicBezTo>
                  <a:cubicBezTo>
                    <a:pt x="159" y="395"/>
                    <a:pt x="167" y="392"/>
                    <a:pt x="173" y="385"/>
                  </a:cubicBezTo>
                  <a:cubicBezTo>
                    <a:pt x="301" y="257"/>
                    <a:pt x="301" y="257"/>
                    <a:pt x="301" y="257"/>
                  </a:cubicBezTo>
                  <a:cubicBezTo>
                    <a:pt x="308" y="251"/>
                    <a:pt x="311" y="243"/>
                    <a:pt x="311" y="234"/>
                  </a:cubicBezTo>
                  <a:cubicBezTo>
                    <a:pt x="311" y="225"/>
                    <a:pt x="308" y="217"/>
                    <a:pt x="301" y="210"/>
                  </a:cubicBezTo>
                  <a:close/>
                  <a:moveTo>
                    <a:pt x="301" y="210"/>
                  </a:moveTo>
                  <a:cubicBezTo>
                    <a:pt x="301" y="210"/>
                    <a:pt x="301" y="210"/>
                    <a:pt x="301"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3622036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750"/>
                                        <p:tgtEl>
                                          <p:spTgt spid="13"/>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750"/>
                                        <p:tgtEl>
                                          <p:spTgt spid="18"/>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750"/>
                                        <p:tgtEl>
                                          <p:spTgt spid="32"/>
                                        </p:tgtEl>
                                      </p:cBhvr>
                                    </p:animEffect>
                                  </p:childTnLst>
                                </p:cTn>
                              </p:par>
                            </p:childTnLst>
                          </p:cTn>
                        </p:par>
                        <p:par>
                          <p:cTn id="16" fill="hold">
                            <p:stCondLst>
                              <p:cond delay="2250"/>
                            </p:stCondLst>
                            <p:childTnLst>
                              <p:par>
                                <p:cTn id="17" presetID="22" presetClass="entr" presetSubtype="8"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750"/>
                                        <p:tgtEl>
                                          <p:spTgt spid="23"/>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aphicFrame>
        <p:nvGraphicFramePr>
          <p:cNvPr id="8" name="Chart 7"/>
          <p:cNvGraphicFramePr/>
          <p:nvPr>
            <p:extLst>
              <p:ext uri="{D42A27DB-BD31-4B8C-83A1-F6EECF244321}">
                <p14:modId xmlns:p14="http://schemas.microsoft.com/office/powerpoint/2010/main" val="1254026752"/>
              </p:ext>
            </p:extLst>
          </p:nvPr>
        </p:nvGraphicFramePr>
        <p:xfrm>
          <a:off x="10493823" y="2133600"/>
          <a:ext cx="6536877" cy="6502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p:nvPr>
            <p:extLst>
              <p:ext uri="{D42A27DB-BD31-4B8C-83A1-F6EECF244321}">
                <p14:modId xmlns:p14="http://schemas.microsoft.com/office/powerpoint/2010/main" val="3843736222"/>
              </p:ext>
            </p:extLst>
          </p:nvPr>
        </p:nvGraphicFramePr>
        <p:xfrm>
          <a:off x="11094627" y="2731236"/>
          <a:ext cx="5335269" cy="530712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p:nvPr>
            <p:extLst>
              <p:ext uri="{D42A27DB-BD31-4B8C-83A1-F6EECF244321}">
                <p14:modId xmlns:p14="http://schemas.microsoft.com/office/powerpoint/2010/main" val="3216947342"/>
              </p:ext>
            </p:extLst>
          </p:nvPr>
        </p:nvGraphicFramePr>
        <p:xfrm>
          <a:off x="11629985" y="3263770"/>
          <a:ext cx="4264553" cy="424206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p:cNvGraphicFramePr/>
          <p:nvPr>
            <p:extLst>
              <p:ext uri="{D42A27DB-BD31-4B8C-83A1-F6EECF244321}">
                <p14:modId xmlns:p14="http://schemas.microsoft.com/office/powerpoint/2010/main" val="283012878"/>
              </p:ext>
            </p:extLst>
          </p:nvPr>
        </p:nvGraphicFramePr>
        <p:xfrm>
          <a:off x="12151174" y="3790950"/>
          <a:ext cx="3213388" cy="3196440"/>
        </p:xfrm>
        <a:graphic>
          <a:graphicData uri="http://schemas.openxmlformats.org/drawingml/2006/chart">
            <c:chart xmlns:c="http://schemas.openxmlformats.org/drawingml/2006/chart" xmlns:r="http://schemas.openxmlformats.org/officeDocument/2006/relationships" r:id="rId5"/>
          </a:graphicData>
        </a:graphic>
      </p:graphicFrame>
      <p:grpSp>
        <p:nvGrpSpPr>
          <p:cNvPr id="20" name="Group 19"/>
          <p:cNvGrpSpPr/>
          <p:nvPr/>
        </p:nvGrpSpPr>
        <p:grpSpPr>
          <a:xfrm>
            <a:off x="5734050" y="6750215"/>
            <a:ext cx="3939210" cy="1858518"/>
            <a:chOff x="5734050" y="6750215"/>
            <a:chExt cx="3939210" cy="1858518"/>
          </a:xfrm>
        </p:grpSpPr>
        <p:sp>
          <p:nvSpPr>
            <p:cNvPr id="17" name="TextBox 16"/>
            <p:cNvSpPr txBox="1"/>
            <p:nvPr/>
          </p:nvSpPr>
          <p:spPr>
            <a:xfrm>
              <a:off x="5734050" y="6750215"/>
              <a:ext cx="3939210" cy="507831"/>
            </a:xfrm>
            <a:prstGeom prst="rect">
              <a:avLst/>
            </a:prstGeom>
            <a:noFill/>
          </p:spPr>
          <p:txBody>
            <a:bodyPr wrap="square" rtlCol="0">
              <a:spAutoFit/>
            </a:bodyPr>
            <a:lstStyle/>
            <a:p>
              <a:r>
                <a:rPr lang="en-US" b="1" dirty="0">
                  <a:solidFill>
                    <a:schemeClr val="accent4"/>
                  </a:solidFill>
                </a:rPr>
                <a:t>LOREM IPSUM DOLOR</a:t>
              </a:r>
            </a:p>
          </p:txBody>
        </p:sp>
        <p:sp>
          <p:nvSpPr>
            <p:cNvPr id="18" name="TextBox 17"/>
            <p:cNvSpPr txBox="1"/>
            <p:nvPr/>
          </p:nvSpPr>
          <p:spPr>
            <a:xfrm>
              <a:off x="5734050" y="7285294"/>
              <a:ext cx="3801720" cy="1323439"/>
            </a:xfrm>
            <a:prstGeom prst="rect">
              <a:avLst/>
            </a:prstGeom>
            <a:noFill/>
          </p:spPr>
          <p:txBody>
            <a:bodyPr wrap="square" rtlCol="0">
              <a:spAutoFit/>
            </a:bodyPr>
            <a:lstStyle/>
            <a:p>
              <a:r>
                <a:rPr lang="en-US" sz="2000" dirty="0"/>
                <a:t>Microsoft PowerPoint is a presentation program, created by Robert Gaskins and Dennis Austin at a software company.</a:t>
              </a:r>
            </a:p>
          </p:txBody>
        </p:sp>
      </p:grpSp>
      <p:grpSp>
        <p:nvGrpSpPr>
          <p:cNvPr id="19" name="Group 18"/>
          <p:cNvGrpSpPr/>
          <p:nvPr/>
        </p:nvGrpSpPr>
        <p:grpSpPr>
          <a:xfrm>
            <a:off x="1284628" y="6750215"/>
            <a:ext cx="3939210" cy="1858518"/>
            <a:chOff x="1284628" y="6750215"/>
            <a:chExt cx="3939210" cy="1858518"/>
          </a:xfrm>
        </p:grpSpPr>
        <p:sp>
          <p:nvSpPr>
            <p:cNvPr id="22" name="TextBox 21"/>
            <p:cNvSpPr txBox="1"/>
            <p:nvPr/>
          </p:nvSpPr>
          <p:spPr>
            <a:xfrm>
              <a:off x="1284628" y="6750215"/>
              <a:ext cx="3939210" cy="507831"/>
            </a:xfrm>
            <a:prstGeom prst="rect">
              <a:avLst/>
            </a:prstGeom>
            <a:noFill/>
          </p:spPr>
          <p:txBody>
            <a:bodyPr wrap="square" rtlCol="0">
              <a:spAutoFit/>
            </a:bodyPr>
            <a:lstStyle/>
            <a:p>
              <a:r>
                <a:rPr lang="en-US" b="1" dirty="0">
                  <a:solidFill>
                    <a:schemeClr val="accent3"/>
                  </a:solidFill>
                </a:rPr>
                <a:t>LOREM IPSUM DOLOR</a:t>
              </a:r>
            </a:p>
          </p:txBody>
        </p:sp>
        <p:sp>
          <p:nvSpPr>
            <p:cNvPr id="23" name="TextBox 22"/>
            <p:cNvSpPr txBox="1"/>
            <p:nvPr/>
          </p:nvSpPr>
          <p:spPr>
            <a:xfrm>
              <a:off x="1284628" y="7285294"/>
              <a:ext cx="3801720" cy="1323439"/>
            </a:xfrm>
            <a:prstGeom prst="rect">
              <a:avLst/>
            </a:prstGeom>
            <a:noFill/>
          </p:spPr>
          <p:txBody>
            <a:bodyPr wrap="square" rtlCol="0">
              <a:spAutoFit/>
            </a:bodyPr>
            <a:lstStyle/>
            <a:p>
              <a:r>
                <a:rPr lang="en-US" sz="2000" dirty="0"/>
                <a:t>Microsoft PowerPoint is a presentation program, created by Robert Gaskins and Dennis Austin at a software company.</a:t>
              </a:r>
            </a:p>
          </p:txBody>
        </p:sp>
      </p:grpSp>
      <p:grpSp>
        <p:nvGrpSpPr>
          <p:cNvPr id="16" name="Group 15"/>
          <p:cNvGrpSpPr/>
          <p:nvPr/>
        </p:nvGrpSpPr>
        <p:grpSpPr>
          <a:xfrm>
            <a:off x="5734050" y="3591142"/>
            <a:ext cx="3939210" cy="1858518"/>
            <a:chOff x="5734050" y="3591142"/>
            <a:chExt cx="3939210" cy="1858518"/>
          </a:xfrm>
        </p:grpSpPr>
        <p:sp>
          <p:nvSpPr>
            <p:cNvPr id="27" name="TextBox 26"/>
            <p:cNvSpPr txBox="1"/>
            <p:nvPr/>
          </p:nvSpPr>
          <p:spPr>
            <a:xfrm>
              <a:off x="5734050" y="3591142"/>
              <a:ext cx="3939210" cy="507831"/>
            </a:xfrm>
            <a:prstGeom prst="rect">
              <a:avLst/>
            </a:prstGeom>
            <a:noFill/>
          </p:spPr>
          <p:txBody>
            <a:bodyPr wrap="square" rtlCol="0">
              <a:spAutoFit/>
            </a:bodyPr>
            <a:lstStyle/>
            <a:p>
              <a:r>
                <a:rPr lang="en-US" b="1" dirty="0">
                  <a:solidFill>
                    <a:schemeClr val="accent2"/>
                  </a:solidFill>
                </a:rPr>
                <a:t>LOREM IPSUM DOLOR</a:t>
              </a:r>
            </a:p>
          </p:txBody>
        </p:sp>
        <p:sp>
          <p:nvSpPr>
            <p:cNvPr id="28" name="TextBox 27"/>
            <p:cNvSpPr txBox="1"/>
            <p:nvPr/>
          </p:nvSpPr>
          <p:spPr>
            <a:xfrm>
              <a:off x="5734050" y="4126221"/>
              <a:ext cx="3801720" cy="1323439"/>
            </a:xfrm>
            <a:prstGeom prst="rect">
              <a:avLst/>
            </a:prstGeom>
            <a:noFill/>
          </p:spPr>
          <p:txBody>
            <a:bodyPr wrap="square" rtlCol="0">
              <a:spAutoFit/>
            </a:bodyPr>
            <a:lstStyle/>
            <a:p>
              <a:r>
                <a:rPr lang="en-US" sz="2000" dirty="0"/>
                <a:t>Microsoft PowerPoint is a presentation program, created by Robert Gaskins and Dennis Austin at a software company.</a:t>
              </a:r>
            </a:p>
          </p:txBody>
        </p:sp>
      </p:grpSp>
      <p:grpSp>
        <p:nvGrpSpPr>
          <p:cNvPr id="15" name="Group 14"/>
          <p:cNvGrpSpPr/>
          <p:nvPr/>
        </p:nvGrpSpPr>
        <p:grpSpPr>
          <a:xfrm>
            <a:off x="1284627" y="3591142"/>
            <a:ext cx="3939211" cy="1858518"/>
            <a:chOff x="1284627" y="3591142"/>
            <a:chExt cx="3939211" cy="1858518"/>
          </a:xfrm>
        </p:grpSpPr>
        <p:sp>
          <p:nvSpPr>
            <p:cNvPr id="36" name="TextBox 35"/>
            <p:cNvSpPr txBox="1"/>
            <p:nvPr/>
          </p:nvSpPr>
          <p:spPr>
            <a:xfrm>
              <a:off x="1284628" y="3591142"/>
              <a:ext cx="3939210" cy="507831"/>
            </a:xfrm>
            <a:prstGeom prst="rect">
              <a:avLst/>
            </a:prstGeom>
            <a:noFill/>
          </p:spPr>
          <p:txBody>
            <a:bodyPr wrap="square" rtlCol="0">
              <a:spAutoFit/>
            </a:bodyPr>
            <a:lstStyle/>
            <a:p>
              <a:r>
                <a:rPr lang="en-US" b="1" dirty="0">
                  <a:solidFill>
                    <a:schemeClr val="accent1"/>
                  </a:solidFill>
                </a:rPr>
                <a:t>LOREM IPSUM DOLOR</a:t>
              </a:r>
            </a:p>
          </p:txBody>
        </p:sp>
        <p:sp>
          <p:nvSpPr>
            <p:cNvPr id="37" name="TextBox 36"/>
            <p:cNvSpPr txBox="1"/>
            <p:nvPr/>
          </p:nvSpPr>
          <p:spPr>
            <a:xfrm>
              <a:off x="1284627" y="4126221"/>
              <a:ext cx="3801721" cy="1323439"/>
            </a:xfrm>
            <a:prstGeom prst="rect">
              <a:avLst/>
            </a:prstGeom>
            <a:noFill/>
          </p:spPr>
          <p:txBody>
            <a:bodyPr wrap="square" rtlCol="0">
              <a:spAutoFit/>
            </a:bodyPr>
            <a:lstStyle/>
            <a:p>
              <a:r>
                <a:rPr lang="en-US" sz="2000" dirty="0"/>
                <a:t>Microsoft PowerPoint is a presentation program, created by Robert Gaskins and Dennis Austin at a software company.</a:t>
              </a:r>
            </a:p>
          </p:txBody>
        </p:sp>
      </p:grpSp>
      <p:grpSp>
        <p:nvGrpSpPr>
          <p:cNvPr id="26" name="Group 25"/>
          <p:cNvGrpSpPr/>
          <p:nvPr/>
        </p:nvGrpSpPr>
        <p:grpSpPr>
          <a:xfrm>
            <a:off x="2743200" y="5790819"/>
            <a:ext cx="12773406" cy="716063"/>
            <a:chOff x="2743200" y="5790819"/>
            <a:chExt cx="12773406" cy="716063"/>
          </a:xfrm>
        </p:grpSpPr>
        <p:sp>
          <p:nvSpPr>
            <p:cNvPr id="6" name="Freeform 5"/>
            <p:cNvSpPr/>
            <p:nvPr/>
          </p:nvSpPr>
          <p:spPr>
            <a:xfrm>
              <a:off x="2838450" y="5886450"/>
              <a:ext cx="12573000" cy="533400"/>
            </a:xfrm>
            <a:custGeom>
              <a:avLst/>
              <a:gdLst>
                <a:gd name="connsiteX0" fmla="*/ 12573000 w 12573000"/>
                <a:gd name="connsiteY0" fmla="*/ 0 h 533400"/>
                <a:gd name="connsiteX1" fmla="*/ 0 w 12573000"/>
                <a:gd name="connsiteY1" fmla="*/ 0 h 533400"/>
                <a:gd name="connsiteX2" fmla="*/ 0 w 12573000"/>
                <a:gd name="connsiteY2" fmla="*/ 533400 h 533400"/>
              </a:gdLst>
              <a:ahLst/>
              <a:cxnLst>
                <a:cxn ang="0">
                  <a:pos x="connsiteX0" y="connsiteY0"/>
                </a:cxn>
                <a:cxn ang="0">
                  <a:pos x="connsiteX1" y="connsiteY1"/>
                </a:cxn>
                <a:cxn ang="0">
                  <a:pos x="connsiteX2" y="connsiteY2"/>
                </a:cxn>
              </a:cxnLst>
              <a:rect l="l" t="t" r="r" b="b"/>
              <a:pathLst>
                <a:path w="12573000" h="533400">
                  <a:moveTo>
                    <a:pt x="12573000" y="0"/>
                  </a:moveTo>
                  <a:lnTo>
                    <a:pt x="0" y="0"/>
                  </a:lnTo>
                  <a:lnTo>
                    <a:pt x="0" y="53340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5306294" y="5790819"/>
              <a:ext cx="210312" cy="210312"/>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743200" y="6296570"/>
              <a:ext cx="210312" cy="210312"/>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7114794" y="5041294"/>
            <a:ext cx="7917180" cy="1616116"/>
            <a:chOff x="7114794" y="5041294"/>
            <a:chExt cx="7917180" cy="1616116"/>
          </a:xfrm>
        </p:grpSpPr>
        <p:sp>
          <p:nvSpPr>
            <p:cNvPr id="13" name="Freeform 12"/>
            <p:cNvSpPr/>
            <p:nvPr/>
          </p:nvSpPr>
          <p:spPr>
            <a:xfrm>
              <a:off x="7200900" y="5181600"/>
              <a:ext cx="7734300" cy="1428750"/>
            </a:xfrm>
            <a:custGeom>
              <a:avLst/>
              <a:gdLst>
                <a:gd name="connsiteX0" fmla="*/ 0 w 7734300"/>
                <a:gd name="connsiteY0" fmla="*/ 1428750 h 1428750"/>
                <a:gd name="connsiteX1" fmla="*/ 0 w 7734300"/>
                <a:gd name="connsiteY1" fmla="*/ 990600 h 1428750"/>
                <a:gd name="connsiteX2" fmla="*/ 7734300 w 7734300"/>
                <a:gd name="connsiteY2" fmla="*/ 990600 h 1428750"/>
                <a:gd name="connsiteX3" fmla="*/ 7734300 w 7734300"/>
                <a:gd name="connsiteY3" fmla="*/ 0 h 1428750"/>
              </a:gdLst>
              <a:ahLst/>
              <a:cxnLst>
                <a:cxn ang="0">
                  <a:pos x="connsiteX0" y="connsiteY0"/>
                </a:cxn>
                <a:cxn ang="0">
                  <a:pos x="connsiteX1" y="connsiteY1"/>
                </a:cxn>
                <a:cxn ang="0">
                  <a:pos x="connsiteX2" y="connsiteY2"/>
                </a:cxn>
                <a:cxn ang="0">
                  <a:pos x="connsiteX3" y="connsiteY3"/>
                </a:cxn>
              </a:cxnLst>
              <a:rect l="l" t="t" r="r" b="b"/>
              <a:pathLst>
                <a:path w="7734300" h="1428750">
                  <a:moveTo>
                    <a:pt x="0" y="1428750"/>
                  </a:moveTo>
                  <a:lnTo>
                    <a:pt x="0" y="990600"/>
                  </a:lnTo>
                  <a:lnTo>
                    <a:pt x="7734300" y="990600"/>
                  </a:lnTo>
                  <a:lnTo>
                    <a:pt x="77343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4821662" y="5041294"/>
              <a:ext cx="210312" cy="210312"/>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114794" y="6447098"/>
              <a:ext cx="210312" cy="210312"/>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2916174" y="2428210"/>
            <a:ext cx="11200638" cy="857915"/>
            <a:chOff x="2916174" y="2428210"/>
            <a:chExt cx="11200638" cy="857915"/>
          </a:xfrm>
        </p:grpSpPr>
        <p:sp>
          <p:nvSpPr>
            <p:cNvPr id="4" name="Freeform 3"/>
            <p:cNvSpPr/>
            <p:nvPr/>
          </p:nvSpPr>
          <p:spPr>
            <a:xfrm>
              <a:off x="3028950" y="2514600"/>
              <a:ext cx="10877550" cy="762000"/>
            </a:xfrm>
            <a:custGeom>
              <a:avLst/>
              <a:gdLst>
                <a:gd name="connsiteX0" fmla="*/ 10877550 w 10877550"/>
                <a:gd name="connsiteY0" fmla="*/ 0 h 762000"/>
                <a:gd name="connsiteX1" fmla="*/ 0 w 10877550"/>
                <a:gd name="connsiteY1" fmla="*/ 0 h 762000"/>
                <a:gd name="connsiteX2" fmla="*/ 0 w 10877550"/>
                <a:gd name="connsiteY2" fmla="*/ 762000 h 762000"/>
              </a:gdLst>
              <a:ahLst/>
              <a:cxnLst>
                <a:cxn ang="0">
                  <a:pos x="connsiteX0" y="connsiteY0"/>
                </a:cxn>
                <a:cxn ang="0">
                  <a:pos x="connsiteX1" y="connsiteY1"/>
                </a:cxn>
                <a:cxn ang="0">
                  <a:pos x="connsiteX2" y="connsiteY2"/>
                </a:cxn>
              </a:cxnLst>
              <a:rect l="l" t="t" r="r" b="b"/>
              <a:pathLst>
                <a:path w="10877550" h="762000">
                  <a:moveTo>
                    <a:pt x="10877550" y="0"/>
                  </a:moveTo>
                  <a:lnTo>
                    <a:pt x="0" y="0"/>
                  </a:lnTo>
                  <a:lnTo>
                    <a:pt x="0" y="76200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3906500" y="2428210"/>
              <a:ext cx="210312" cy="21031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2916174" y="3075813"/>
              <a:ext cx="210312" cy="210312"/>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7386498" y="3019208"/>
            <a:ext cx="6730314" cy="514784"/>
            <a:chOff x="7386498" y="3019208"/>
            <a:chExt cx="6730314" cy="514784"/>
          </a:xfrm>
        </p:grpSpPr>
        <p:sp>
          <p:nvSpPr>
            <p:cNvPr id="5" name="Freeform 4"/>
            <p:cNvSpPr/>
            <p:nvPr/>
          </p:nvSpPr>
          <p:spPr>
            <a:xfrm>
              <a:off x="7486650" y="3124200"/>
              <a:ext cx="6438900" cy="323850"/>
            </a:xfrm>
            <a:custGeom>
              <a:avLst/>
              <a:gdLst>
                <a:gd name="connsiteX0" fmla="*/ 6438900 w 6438900"/>
                <a:gd name="connsiteY0" fmla="*/ 0 h 323850"/>
                <a:gd name="connsiteX1" fmla="*/ 0 w 6438900"/>
                <a:gd name="connsiteY1" fmla="*/ 0 h 323850"/>
                <a:gd name="connsiteX2" fmla="*/ 0 w 6438900"/>
                <a:gd name="connsiteY2" fmla="*/ 323850 h 323850"/>
              </a:gdLst>
              <a:ahLst/>
              <a:cxnLst>
                <a:cxn ang="0">
                  <a:pos x="connsiteX0" y="connsiteY0"/>
                </a:cxn>
                <a:cxn ang="0">
                  <a:pos x="connsiteX1" y="connsiteY1"/>
                </a:cxn>
                <a:cxn ang="0">
                  <a:pos x="connsiteX2" y="connsiteY2"/>
                </a:cxn>
              </a:cxnLst>
              <a:rect l="l" t="t" r="r" b="b"/>
              <a:pathLst>
                <a:path w="6438900" h="323850">
                  <a:moveTo>
                    <a:pt x="6438900" y="0"/>
                  </a:moveTo>
                  <a:lnTo>
                    <a:pt x="0" y="0"/>
                  </a:lnTo>
                  <a:lnTo>
                    <a:pt x="0" y="32385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3906500" y="3019208"/>
              <a:ext cx="210312" cy="21031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386498" y="3323680"/>
              <a:ext cx="210312" cy="210312"/>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2872054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6"/>
          <p:cNvSpPr/>
          <p:nvPr/>
        </p:nvSpPr>
        <p:spPr>
          <a:xfrm>
            <a:off x="12725400" y="5029200"/>
            <a:ext cx="2076450" cy="400050"/>
          </a:xfrm>
          <a:custGeom>
            <a:avLst/>
            <a:gdLst>
              <a:gd name="connsiteX0" fmla="*/ 0 w 2076450"/>
              <a:gd name="connsiteY0" fmla="*/ 0 h 400050"/>
              <a:gd name="connsiteX1" fmla="*/ 0 w 2076450"/>
              <a:gd name="connsiteY1" fmla="*/ 0 h 400050"/>
              <a:gd name="connsiteX2" fmla="*/ 2076450 w 2076450"/>
              <a:gd name="connsiteY2" fmla="*/ 0 h 400050"/>
              <a:gd name="connsiteX3" fmla="*/ 2076450 w 2076450"/>
              <a:gd name="connsiteY3" fmla="*/ 400050 h 400050"/>
            </a:gdLst>
            <a:ahLst/>
            <a:cxnLst>
              <a:cxn ang="0">
                <a:pos x="connsiteX0" y="connsiteY0"/>
              </a:cxn>
              <a:cxn ang="0">
                <a:pos x="connsiteX1" y="connsiteY1"/>
              </a:cxn>
              <a:cxn ang="0">
                <a:pos x="connsiteX2" y="connsiteY2"/>
              </a:cxn>
              <a:cxn ang="0">
                <a:pos x="connsiteX3" y="connsiteY3"/>
              </a:cxn>
            </a:cxnLst>
            <a:rect l="l" t="t" r="r" b="b"/>
            <a:pathLst>
              <a:path w="2076450" h="400050">
                <a:moveTo>
                  <a:pt x="0" y="0"/>
                </a:moveTo>
                <a:lnTo>
                  <a:pt x="0" y="0"/>
                </a:lnTo>
                <a:lnTo>
                  <a:pt x="2076450" y="0"/>
                </a:lnTo>
                <a:lnTo>
                  <a:pt x="2076450" y="40005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5864087" y="6184624"/>
            <a:ext cx="1212574" cy="934278"/>
          </a:xfrm>
          <a:custGeom>
            <a:avLst/>
            <a:gdLst>
              <a:gd name="connsiteX0" fmla="*/ 0 w 1212574"/>
              <a:gd name="connsiteY0" fmla="*/ 0 h 934278"/>
              <a:gd name="connsiteX1" fmla="*/ 1212574 w 1212574"/>
              <a:gd name="connsiteY1" fmla="*/ 0 h 934278"/>
              <a:gd name="connsiteX2" fmla="*/ 1212574 w 1212574"/>
              <a:gd name="connsiteY2" fmla="*/ 934278 h 934278"/>
            </a:gdLst>
            <a:ahLst/>
            <a:cxnLst>
              <a:cxn ang="0">
                <a:pos x="connsiteX0" y="connsiteY0"/>
              </a:cxn>
              <a:cxn ang="0">
                <a:pos x="connsiteX1" y="connsiteY1"/>
              </a:cxn>
              <a:cxn ang="0">
                <a:pos x="connsiteX2" y="connsiteY2"/>
              </a:cxn>
            </a:cxnLst>
            <a:rect l="l" t="t" r="r" b="b"/>
            <a:pathLst>
              <a:path w="1212574" h="934278">
                <a:moveTo>
                  <a:pt x="0" y="0"/>
                </a:moveTo>
                <a:lnTo>
                  <a:pt x="1212574" y="0"/>
                </a:lnTo>
                <a:lnTo>
                  <a:pt x="1212574" y="934278"/>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6838123" y="2606537"/>
            <a:ext cx="636104" cy="1530626"/>
          </a:xfrm>
          <a:custGeom>
            <a:avLst/>
            <a:gdLst>
              <a:gd name="connsiteX0" fmla="*/ 636104 w 636104"/>
              <a:gd name="connsiteY0" fmla="*/ 1530626 h 1530626"/>
              <a:gd name="connsiteX1" fmla="*/ 636104 w 636104"/>
              <a:gd name="connsiteY1" fmla="*/ 0 h 1530626"/>
              <a:gd name="connsiteX2" fmla="*/ 0 w 636104"/>
              <a:gd name="connsiteY2" fmla="*/ 0 h 1530626"/>
            </a:gdLst>
            <a:ahLst/>
            <a:cxnLst>
              <a:cxn ang="0">
                <a:pos x="connsiteX0" y="connsiteY0"/>
              </a:cxn>
              <a:cxn ang="0">
                <a:pos x="connsiteX1" y="connsiteY1"/>
              </a:cxn>
              <a:cxn ang="0">
                <a:pos x="connsiteX2" y="connsiteY2"/>
              </a:cxn>
            </a:cxnLst>
            <a:rect l="l" t="t" r="r" b="b"/>
            <a:pathLst>
              <a:path w="636104" h="1530626">
                <a:moveTo>
                  <a:pt x="636104" y="1530626"/>
                </a:moveTo>
                <a:lnTo>
                  <a:pt x="636104" y="0"/>
                </a:ln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9879497" y="3222763"/>
            <a:ext cx="914400" cy="1470991"/>
          </a:xfrm>
          <a:custGeom>
            <a:avLst/>
            <a:gdLst>
              <a:gd name="connsiteX0" fmla="*/ 0 w 914400"/>
              <a:gd name="connsiteY0" fmla="*/ 1470991 h 1470991"/>
              <a:gd name="connsiteX1" fmla="*/ 0 w 914400"/>
              <a:gd name="connsiteY1" fmla="*/ 0 h 1470991"/>
              <a:gd name="connsiteX2" fmla="*/ 914400 w 914400"/>
              <a:gd name="connsiteY2" fmla="*/ 0 h 1470991"/>
            </a:gdLst>
            <a:ahLst/>
            <a:cxnLst>
              <a:cxn ang="0">
                <a:pos x="connsiteX0" y="connsiteY0"/>
              </a:cxn>
              <a:cxn ang="0">
                <a:pos x="connsiteX1" y="connsiteY1"/>
              </a:cxn>
              <a:cxn ang="0">
                <a:pos x="connsiteX2" y="connsiteY2"/>
              </a:cxn>
            </a:cxnLst>
            <a:rect l="l" t="t" r="r" b="b"/>
            <a:pathLst>
              <a:path w="914400" h="1470991">
                <a:moveTo>
                  <a:pt x="0" y="1470991"/>
                </a:moveTo>
                <a:lnTo>
                  <a:pt x="0" y="0"/>
                </a:lnTo>
                <a:lnTo>
                  <a:pt x="91440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1310730" y="7794763"/>
            <a:ext cx="914400" cy="974035"/>
          </a:xfrm>
          <a:custGeom>
            <a:avLst/>
            <a:gdLst>
              <a:gd name="connsiteX0" fmla="*/ 0 w 914400"/>
              <a:gd name="connsiteY0" fmla="*/ 0 h 974035"/>
              <a:gd name="connsiteX1" fmla="*/ 19879 w 914400"/>
              <a:gd name="connsiteY1" fmla="*/ 79513 h 974035"/>
              <a:gd name="connsiteX2" fmla="*/ 19879 w 914400"/>
              <a:gd name="connsiteY2" fmla="*/ 974035 h 974035"/>
              <a:gd name="connsiteX3" fmla="*/ 914400 w 914400"/>
              <a:gd name="connsiteY3" fmla="*/ 974035 h 974035"/>
            </a:gdLst>
            <a:ahLst/>
            <a:cxnLst>
              <a:cxn ang="0">
                <a:pos x="connsiteX0" y="connsiteY0"/>
              </a:cxn>
              <a:cxn ang="0">
                <a:pos x="connsiteX1" y="connsiteY1"/>
              </a:cxn>
              <a:cxn ang="0">
                <a:pos x="connsiteX2" y="connsiteY2"/>
              </a:cxn>
              <a:cxn ang="0">
                <a:pos x="connsiteX3" y="connsiteY3"/>
              </a:cxn>
            </a:cxnLst>
            <a:rect l="l" t="t" r="r" b="b"/>
            <a:pathLst>
              <a:path w="914400" h="974035">
                <a:moveTo>
                  <a:pt x="0" y="0"/>
                </a:moveTo>
                <a:lnTo>
                  <a:pt x="19879" y="79513"/>
                </a:lnTo>
                <a:lnTo>
                  <a:pt x="19879" y="974035"/>
                </a:lnTo>
                <a:lnTo>
                  <a:pt x="914400" y="974035"/>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1391478" y="5071441"/>
            <a:ext cx="914400" cy="2007705"/>
          </a:xfrm>
          <a:custGeom>
            <a:avLst/>
            <a:gdLst>
              <a:gd name="connsiteX0" fmla="*/ 914400 w 914400"/>
              <a:gd name="connsiteY0" fmla="*/ 0 h 2007705"/>
              <a:gd name="connsiteX1" fmla="*/ 914400 w 914400"/>
              <a:gd name="connsiteY1" fmla="*/ 0 h 2007705"/>
              <a:gd name="connsiteX2" fmla="*/ 0 w 914400"/>
              <a:gd name="connsiteY2" fmla="*/ 0 h 2007705"/>
              <a:gd name="connsiteX3" fmla="*/ 0 w 914400"/>
              <a:gd name="connsiteY3" fmla="*/ 2007705 h 2007705"/>
            </a:gdLst>
            <a:ahLst/>
            <a:cxnLst>
              <a:cxn ang="0">
                <a:pos x="connsiteX0" y="connsiteY0"/>
              </a:cxn>
              <a:cxn ang="0">
                <a:pos x="connsiteX1" y="connsiteY1"/>
              </a:cxn>
              <a:cxn ang="0">
                <a:pos x="connsiteX2" y="connsiteY2"/>
              </a:cxn>
              <a:cxn ang="0">
                <a:pos x="connsiteX3" y="connsiteY3"/>
              </a:cxn>
            </a:cxnLst>
            <a:rect l="l" t="t" r="r" b="b"/>
            <a:pathLst>
              <a:path w="914400" h="2007705">
                <a:moveTo>
                  <a:pt x="914400" y="0"/>
                </a:moveTo>
                <a:lnTo>
                  <a:pt x="914400" y="0"/>
                </a:lnTo>
                <a:lnTo>
                  <a:pt x="0" y="0"/>
                </a:lnTo>
                <a:lnTo>
                  <a:pt x="0" y="2007705"/>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7" name="Freeform 6"/>
          <p:cNvSpPr/>
          <p:nvPr/>
        </p:nvSpPr>
        <p:spPr>
          <a:xfrm rot="21194888">
            <a:off x="1844223" y="3906707"/>
            <a:ext cx="2539611" cy="2544763"/>
          </a:xfrm>
          <a:custGeom>
            <a:avLst/>
            <a:gdLst>
              <a:gd name="connsiteX0" fmla="*/ 1258995 w 2539611"/>
              <a:gd name="connsiteY0" fmla="*/ 0 h 2544763"/>
              <a:gd name="connsiteX1" fmla="*/ 1588508 w 2539611"/>
              <a:gd name="connsiteY1" fmla="*/ 41493 h 2544763"/>
              <a:gd name="connsiteX2" fmla="*/ 1610475 w 2539611"/>
              <a:gd name="connsiteY2" fmla="*/ 302654 h 2544763"/>
              <a:gd name="connsiteX3" fmla="*/ 1795979 w 2539611"/>
              <a:gd name="connsiteY3" fmla="*/ 390521 h 2544763"/>
              <a:gd name="connsiteX4" fmla="*/ 2010772 w 2539611"/>
              <a:gd name="connsiteY4" fmla="*/ 241635 h 2544763"/>
              <a:gd name="connsiteX5" fmla="*/ 2252415 w 2539611"/>
              <a:gd name="connsiteY5" fmla="*/ 468625 h 2544763"/>
              <a:gd name="connsiteX6" fmla="*/ 2118169 w 2539611"/>
              <a:gd name="connsiteY6" fmla="*/ 693175 h 2544763"/>
              <a:gd name="connsiteX7" fmla="*/ 2215803 w 2539611"/>
              <a:gd name="connsiteY7" fmla="*/ 873790 h 2544763"/>
              <a:gd name="connsiteX8" fmla="*/ 2476972 w 2539611"/>
              <a:gd name="connsiteY8" fmla="*/ 878672 h 2544763"/>
              <a:gd name="connsiteX9" fmla="*/ 2498229 w 2539611"/>
              <a:gd name="connsiteY9" fmla="*/ 989860 h 2544763"/>
              <a:gd name="connsiteX10" fmla="*/ 2506402 w 2539611"/>
              <a:gd name="connsiteY10" fmla="*/ 1032609 h 2544763"/>
              <a:gd name="connsiteX11" fmla="*/ 2507896 w 2539611"/>
              <a:gd name="connsiteY11" fmla="*/ 1032329 h 2544763"/>
              <a:gd name="connsiteX12" fmla="*/ 2539611 w 2539611"/>
              <a:gd name="connsiteY12" fmla="*/ 1193358 h 2544763"/>
              <a:gd name="connsiteX13" fmla="*/ 2298093 w 2539611"/>
              <a:gd name="connsiteY13" fmla="*/ 1293391 h 2544763"/>
              <a:gd name="connsiteX14" fmla="*/ 2290774 w 2539611"/>
              <a:gd name="connsiteY14" fmla="*/ 1398304 h 2544763"/>
              <a:gd name="connsiteX15" fmla="*/ 2271257 w 2539611"/>
              <a:gd name="connsiteY15" fmla="*/ 1498337 h 2544763"/>
              <a:gd name="connsiteX16" fmla="*/ 2478622 w 2539611"/>
              <a:gd name="connsiteY16" fmla="*/ 1656926 h 2544763"/>
              <a:gd name="connsiteX17" fmla="*/ 2337126 w 2539611"/>
              <a:gd name="connsiteY17" fmla="*/ 1957025 h 2544763"/>
              <a:gd name="connsiteX18" fmla="*/ 2083410 w 2539611"/>
              <a:gd name="connsiteY18" fmla="*/ 1898469 h 2544763"/>
              <a:gd name="connsiteX19" fmla="*/ 1941915 w 2539611"/>
              <a:gd name="connsiteY19" fmla="*/ 2047299 h 2544763"/>
              <a:gd name="connsiteX20" fmla="*/ 2017541 w 2539611"/>
              <a:gd name="connsiteY20" fmla="*/ 2298602 h 2544763"/>
              <a:gd name="connsiteX21" fmla="*/ 1727232 w 2539611"/>
              <a:gd name="connsiteY21" fmla="*/ 2457191 h 2544763"/>
              <a:gd name="connsiteX22" fmla="*/ 1556461 w 2539611"/>
              <a:gd name="connsiteY22" fmla="*/ 2259565 h 2544763"/>
              <a:gd name="connsiteX23" fmla="*/ 1449080 w 2539611"/>
              <a:gd name="connsiteY23" fmla="*/ 2285864 h 2544763"/>
              <a:gd name="connsiteX24" fmla="*/ 1449587 w 2539611"/>
              <a:gd name="connsiteY24" fmla="*/ 2288563 h 2544763"/>
              <a:gd name="connsiteX25" fmla="*/ 1366589 w 2539611"/>
              <a:gd name="connsiteY25" fmla="*/ 2298323 h 2544763"/>
              <a:gd name="connsiteX26" fmla="*/ 1278708 w 2539611"/>
              <a:gd name="connsiteY26" fmla="*/ 2544763 h 2544763"/>
              <a:gd name="connsiteX27" fmla="*/ 951596 w 2539611"/>
              <a:gd name="connsiteY27" fmla="*/ 2503283 h 2544763"/>
              <a:gd name="connsiteX28" fmla="*/ 927185 w 2539611"/>
              <a:gd name="connsiteY28" fmla="*/ 2242203 h 2544763"/>
              <a:gd name="connsiteX29" fmla="*/ 741659 w 2539611"/>
              <a:gd name="connsiteY29" fmla="*/ 2154363 h 2544763"/>
              <a:gd name="connsiteX30" fmla="*/ 526839 w 2539611"/>
              <a:gd name="connsiteY30" fmla="*/ 2303203 h 2544763"/>
              <a:gd name="connsiteX31" fmla="*/ 285167 w 2539611"/>
              <a:gd name="connsiteY31" fmla="*/ 2076283 h 2544763"/>
              <a:gd name="connsiteX32" fmla="*/ 419429 w 2539611"/>
              <a:gd name="connsiteY32" fmla="*/ 1851803 h 2544763"/>
              <a:gd name="connsiteX33" fmla="*/ 321784 w 2539611"/>
              <a:gd name="connsiteY33" fmla="*/ 1671243 h 2544763"/>
              <a:gd name="connsiteX34" fmla="*/ 60582 w 2539611"/>
              <a:gd name="connsiteY34" fmla="*/ 1666362 h 2544763"/>
              <a:gd name="connsiteX35" fmla="*/ 39323 w 2539611"/>
              <a:gd name="connsiteY35" fmla="*/ 1555209 h 2544763"/>
              <a:gd name="connsiteX36" fmla="*/ 31267 w 2539611"/>
              <a:gd name="connsiteY36" fmla="*/ 1513090 h 2544763"/>
              <a:gd name="connsiteX37" fmla="*/ 29288 w 2539611"/>
              <a:gd name="connsiteY37" fmla="*/ 1513465 h 2544763"/>
              <a:gd name="connsiteX38" fmla="*/ 0 w 2539611"/>
              <a:gd name="connsiteY38" fmla="*/ 1352320 h 2544763"/>
              <a:gd name="connsiteX39" fmla="*/ 239185 w 2539611"/>
              <a:gd name="connsiteY39" fmla="*/ 1249773 h 2544763"/>
              <a:gd name="connsiteX40" fmla="*/ 246506 w 2539611"/>
              <a:gd name="connsiteY40" fmla="*/ 1147226 h 2544763"/>
              <a:gd name="connsiteX41" fmla="*/ 266031 w 2539611"/>
              <a:gd name="connsiteY41" fmla="*/ 1047120 h 2544763"/>
              <a:gd name="connsiteX42" fmla="*/ 58576 w 2539611"/>
              <a:gd name="connsiteY42" fmla="*/ 888417 h 2544763"/>
              <a:gd name="connsiteX43" fmla="*/ 200134 w 2539611"/>
              <a:gd name="connsiteY43" fmla="*/ 588100 h 2544763"/>
              <a:gd name="connsiteX44" fmla="*/ 453962 w 2539611"/>
              <a:gd name="connsiteY44" fmla="*/ 646699 h 2544763"/>
              <a:gd name="connsiteX45" fmla="*/ 595520 w 2539611"/>
              <a:gd name="connsiteY45" fmla="*/ 497762 h 2544763"/>
              <a:gd name="connsiteX46" fmla="*/ 519860 w 2539611"/>
              <a:gd name="connsiteY46" fmla="*/ 246277 h 2544763"/>
              <a:gd name="connsiteX47" fmla="*/ 812738 w 2539611"/>
              <a:gd name="connsiteY47" fmla="*/ 87573 h 2544763"/>
              <a:gd name="connsiteX48" fmla="*/ 981143 w 2539611"/>
              <a:gd name="connsiteY48" fmla="*/ 285343 h 2544763"/>
              <a:gd name="connsiteX49" fmla="*/ 1054504 w 2539611"/>
              <a:gd name="connsiteY49" fmla="*/ 266471 h 2544763"/>
              <a:gd name="connsiteX50" fmla="*/ 1053964 w 2539611"/>
              <a:gd name="connsiteY50" fmla="*/ 263602 h 2544763"/>
              <a:gd name="connsiteX51" fmla="*/ 1171125 w 2539611"/>
              <a:gd name="connsiteY51" fmla="*/ 246516 h 2544763"/>
              <a:gd name="connsiteX52" fmla="*/ 1258995 w 2539611"/>
              <a:gd name="connsiteY52" fmla="*/ 0 h 2544763"/>
              <a:gd name="connsiteX53" fmla="*/ 1269805 w 2539611"/>
              <a:gd name="connsiteY53" fmla="*/ 680341 h 2544763"/>
              <a:gd name="connsiteX54" fmla="*/ 677765 w 2539611"/>
              <a:gd name="connsiteY54" fmla="*/ 1272381 h 2544763"/>
              <a:gd name="connsiteX55" fmla="*/ 1269805 w 2539611"/>
              <a:gd name="connsiteY55" fmla="*/ 1864421 h 2544763"/>
              <a:gd name="connsiteX56" fmla="*/ 1861845 w 2539611"/>
              <a:gd name="connsiteY56" fmla="*/ 1272381 h 2544763"/>
              <a:gd name="connsiteX57" fmla="*/ 1269805 w 2539611"/>
              <a:gd name="connsiteY57" fmla="*/ 680341 h 254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39611" h="2544763">
                <a:moveTo>
                  <a:pt x="1258995" y="0"/>
                </a:moveTo>
                <a:cubicBezTo>
                  <a:pt x="1258995" y="0"/>
                  <a:pt x="1258995" y="0"/>
                  <a:pt x="1588508" y="41493"/>
                </a:cubicBezTo>
                <a:cubicBezTo>
                  <a:pt x="1588508" y="41493"/>
                  <a:pt x="1588508" y="41493"/>
                  <a:pt x="1610475" y="302654"/>
                </a:cubicBezTo>
                <a:cubicBezTo>
                  <a:pt x="1676377" y="324621"/>
                  <a:pt x="1737399" y="353910"/>
                  <a:pt x="1795979" y="390521"/>
                </a:cubicBezTo>
                <a:cubicBezTo>
                  <a:pt x="1795979" y="390521"/>
                  <a:pt x="1795979" y="390521"/>
                  <a:pt x="2010772" y="241635"/>
                </a:cubicBezTo>
                <a:cubicBezTo>
                  <a:pt x="2010772" y="241635"/>
                  <a:pt x="2010772" y="241635"/>
                  <a:pt x="2252415" y="468625"/>
                </a:cubicBezTo>
                <a:cubicBezTo>
                  <a:pt x="2252415" y="468625"/>
                  <a:pt x="2252415" y="468625"/>
                  <a:pt x="2118169" y="693175"/>
                </a:cubicBezTo>
                <a:cubicBezTo>
                  <a:pt x="2157222" y="749312"/>
                  <a:pt x="2188953" y="810331"/>
                  <a:pt x="2215803" y="873790"/>
                </a:cubicBezTo>
                <a:cubicBezTo>
                  <a:pt x="2215803" y="873790"/>
                  <a:pt x="2215803" y="873790"/>
                  <a:pt x="2476972" y="878672"/>
                </a:cubicBezTo>
                <a:cubicBezTo>
                  <a:pt x="2476972" y="878672"/>
                  <a:pt x="2476972" y="878672"/>
                  <a:pt x="2498229" y="989860"/>
                </a:cubicBezTo>
                <a:lnTo>
                  <a:pt x="2506402" y="1032609"/>
                </a:lnTo>
                <a:lnTo>
                  <a:pt x="2507896" y="1032329"/>
                </a:lnTo>
                <a:cubicBezTo>
                  <a:pt x="2507896" y="1032329"/>
                  <a:pt x="2507896" y="1032329"/>
                  <a:pt x="2539611" y="1193358"/>
                </a:cubicBezTo>
                <a:cubicBezTo>
                  <a:pt x="2539611" y="1193358"/>
                  <a:pt x="2539611" y="1193358"/>
                  <a:pt x="2298093" y="1293391"/>
                </a:cubicBezTo>
                <a:cubicBezTo>
                  <a:pt x="2298093" y="1327549"/>
                  <a:pt x="2295653" y="1361707"/>
                  <a:pt x="2290774" y="1398304"/>
                </a:cubicBezTo>
                <a:cubicBezTo>
                  <a:pt x="2285895" y="1432461"/>
                  <a:pt x="2281016" y="1466620"/>
                  <a:pt x="2271257" y="1498337"/>
                </a:cubicBezTo>
                <a:cubicBezTo>
                  <a:pt x="2271257" y="1498337"/>
                  <a:pt x="2271257" y="1498337"/>
                  <a:pt x="2478622" y="1656926"/>
                </a:cubicBezTo>
                <a:cubicBezTo>
                  <a:pt x="2478622" y="1656926"/>
                  <a:pt x="2478622" y="1656926"/>
                  <a:pt x="2337126" y="1957025"/>
                </a:cubicBezTo>
                <a:cubicBezTo>
                  <a:pt x="2337126" y="1957025"/>
                  <a:pt x="2337126" y="1957025"/>
                  <a:pt x="2083410" y="1898469"/>
                </a:cubicBezTo>
                <a:cubicBezTo>
                  <a:pt x="2041937" y="1952146"/>
                  <a:pt x="1995585" y="2003382"/>
                  <a:pt x="1941915" y="2047299"/>
                </a:cubicBezTo>
                <a:cubicBezTo>
                  <a:pt x="1941915" y="2047299"/>
                  <a:pt x="1941915" y="2047299"/>
                  <a:pt x="2017541" y="2298602"/>
                </a:cubicBezTo>
                <a:cubicBezTo>
                  <a:pt x="2017541" y="2298602"/>
                  <a:pt x="2017541" y="2298602"/>
                  <a:pt x="1727232" y="2457191"/>
                </a:cubicBezTo>
                <a:cubicBezTo>
                  <a:pt x="1727232" y="2457191"/>
                  <a:pt x="1727232" y="2457191"/>
                  <a:pt x="1556461" y="2259565"/>
                </a:cubicBezTo>
                <a:lnTo>
                  <a:pt x="1449080" y="2285864"/>
                </a:lnTo>
                <a:lnTo>
                  <a:pt x="1449587" y="2288563"/>
                </a:lnTo>
                <a:cubicBezTo>
                  <a:pt x="1420294" y="2291003"/>
                  <a:pt x="1393441" y="2295883"/>
                  <a:pt x="1366589" y="2298323"/>
                </a:cubicBezTo>
                <a:cubicBezTo>
                  <a:pt x="1366589" y="2298323"/>
                  <a:pt x="1366589" y="2298323"/>
                  <a:pt x="1278708" y="2544763"/>
                </a:cubicBezTo>
                <a:cubicBezTo>
                  <a:pt x="1278708" y="2544763"/>
                  <a:pt x="1278708" y="2544763"/>
                  <a:pt x="951596" y="2503283"/>
                </a:cubicBezTo>
                <a:cubicBezTo>
                  <a:pt x="951596" y="2503283"/>
                  <a:pt x="951596" y="2503283"/>
                  <a:pt x="927185" y="2242203"/>
                </a:cubicBezTo>
                <a:cubicBezTo>
                  <a:pt x="863715" y="2220243"/>
                  <a:pt x="800246" y="2188523"/>
                  <a:pt x="741659" y="2154363"/>
                </a:cubicBezTo>
                <a:cubicBezTo>
                  <a:pt x="741659" y="2154363"/>
                  <a:pt x="741659" y="2154363"/>
                  <a:pt x="526839" y="2303203"/>
                </a:cubicBezTo>
                <a:cubicBezTo>
                  <a:pt x="526839" y="2303203"/>
                  <a:pt x="526839" y="2303203"/>
                  <a:pt x="285167" y="2076283"/>
                </a:cubicBezTo>
                <a:cubicBezTo>
                  <a:pt x="285167" y="2076283"/>
                  <a:pt x="285167" y="2076283"/>
                  <a:pt x="419429" y="1851803"/>
                </a:cubicBezTo>
                <a:cubicBezTo>
                  <a:pt x="382812" y="1795682"/>
                  <a:pt x="348636" y="1734683"/>
                  <a:pt x="321784" y="1671243"/>
                </a:cubicBezTo>
                <a:cubicBezTo>
                  <a:pt x="321784" y="1671243"/>
                  <a:pt x="321784" y="1671243"/>
                  <a:pt x="60582" y="1666362"/>
                </a:cubicBezTo>
                <a:cubicBezTo>
                  <a:pt x="60582" y="1666362"/>
                  <a:pt x="60582" y="1666362"/>
                  <a:pt x="39323" y="1555209"/>
                </a:cubicBezTo>
                <a:lnTo>
                  <a:pt x="31267" y="1513090"/>
                </a:lnTo>
                <a:lnTo>
                  <a:pt x="29288" y="1513465"/>
                </a:lnTo>
                <a:cubicBezTo>
                  <a:pt x="29288" y="1513465"/>
                  <a:pt x="29288" y="1513465"/>
                  <a:pt x="0" y="1352320"/>
                </a:cubicBezTo>
                <a:cubicBezTo>
                  <a:pt x="0" y="1352320"/>
                  <a:pt x="0" y="1352320"/>
                  <a:pt x="239185" y="1249773"/>
                </a:cubicBezTo>
                <a:cubicBezTo>
                  <a:pt x="241625" y="1215590"/>
                  <a:pt x="244066" y="1181408"/>
                  <a:pt x="246506" y="1147226"/>
                </a:cubicBezTo>
                <a:cubicBezTo>
                  <a:pt x="251387" y="1113043"/>
                  <a:pt x="258709" y="1078861"/>
                  <a:pt x="266031" y="1047120"/>
                </a:cubicBezTo>
                <a:cubicBezTo>
                  <a:pt x="266031" y="1047120"/>
                  <a:pt x="266031" y="1047120"/>
                  <a:pt x="58576" y="888417"/>
                </a:cubicBezTo>
                <a:cubicBezTo>
                  <a:pt x="58576" y="888417"/>
                  <a:pt x="58576" y="888417"/>
                  <a:pt x="200134" y="588100"/>
                </a:cubicBezTo>
                <a:cubicBezTo>
                  <a:pt x="200134" y="588100"/>
                  <a:pt x="200134" y="588100"/>
                  <a:pt x="453962" y="646699"/>
                </a:cubicBezTo>
                <a:cubicBezTo>
                  <a:pt x="495453" y="592984"/>
                  <a:pt x="544266" y="541710"/>
                  <a:pt x="595520" y="497762"/>
                </a:cubicBezTo>
                <a:cubicBezTo>
                  <a:pt x="595520" y="497762"/>
                  <a:pt x="595520" y="497762"/>
                  <a:pt x="519860" y="246277"/>
                </a:cubicBezTo>
                <a:cubicBezTo>
                  <a:pt x="519860" y="246277"/>
                  <a:pt x="519860" y="246277"/>
                  <a:pt x="812738" y="87573"/>
                </a:cubicBezTo>
                <a:cubicBezTo>
                  <a:pt x="812738" y="87573"/>
                  <a:pt x="812738" y="87573"/>
                  <a:pt x="981143" y="285343"/>
                </a:cubicBezTo>
                <a:lnTo>
                  <a:pt x="1054504" y="266471"/>
                </a:lnTo>
                <a:lnTo>
                  <a:pt x="1053964" y="263602"/>
                </a:lnTo>
                <a:cubicBezTo>
                  <a:pt x="1093018" y="256280"/>
                  <a:pt x="1132071" y="248957"/>
                  <a:pt x="1171125" y="246516"/>
                </a:cubicBezTo>
                <a:cubicBezTo>
                  <a:pt x="1171125" y="246516"/>
                  <a:pt x="1171125" y="246516"/>
                  <a:pt x="1258995" y="0"/>
                </a:cubicBezTo>
                <a:close/>
                <a:moveTo>
                  <a:pt x="1269805" y="680341"/>
                </a:moveTo>
                <a:cubicBezTo>
                  <a:pt x="942830" y="680341"/>
                  <a:pt x="677765" y="945406"/>
                  <a:pt x="677765" y="1272381"/>
                </a:cubicBezTo>
                <a:cubicBezTo>
                  <a:pt x="677765" y="1599356"/>
                  <a:pt x="942830" y="1864421"/>
                  <a:pt x="1269805" y="1864421"/>
                </a:cubicBezTo>
                <a:cubicBezTo>
                  <a:pt x="1596780" y="1864421"/>
                  <a:pt x="1861845" y="1599356"/>
                  <a:pt x="1861845" y="1272381"/>
                </a:cubicBezTo>
                <a:cubicBezTo>
                  <a:pt x="1861845" y="945406"/>
                  <a:pt x="1596780" y="680341"/>
                  <a:pt x="1269805" y="6803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20248716">
            <a:off x="4387310" y="5202701"/>
            <a:ext cx="1815711" cy="1819394"/>
          </a:xfrm>
          <a:custGeom>
            <a:avLst/>
            <a:gdLst>
              <a:gd name="connsiteX0" fmla="*/ 1258995 w 2539611"/>
              <a:gd name="connsiteY0" fmla="*/ 0 h 2544763"/>
              <a:gd name="connsiteX1" fmla="*/ 1588508 w 2539611"/>
              <a:gd name="connsiteY1" fmla="*/ 41493 h 2544763"/>
              <a:gd name="connsiteX2" fmla="*/ 1610475 w 2539611"/>
              <a:gd name="connsiteY2" fmla="*/ 302654 h 2544763"/>
              <a:gd name="connsiteX3" fmla="*/ 1795979 w 2539611"/>
              <a:gd name="connsiteY3" fmla="*/ 390521 h 2544763"/>
              <a:gd name="connsiteX4" fmla="*/ 2010772 w 2539611"/>
              <a:gd name="connsiteY4" fmla="*/ 241635 h 2544763"/>
              <a:gd name="connsiteX5" fmla="*/ 2252415 w 2539611"/>
              <a:gd name="connsiteY5" fmla="*/ 468625 h 2544763"/>
              <a:gd name="connsiteX6" fmla="*/ 2118169 w 2539611"/>
              <a:gd name="connsiteY6" fmla="*/ 693175 h 2544763"/>
              <a:gd name="connsiteX7" fmla="*/ 2215803 w 2539611"/>
              <a:gd name="connsiteY7" fmla="*/ 873790 h 2544763"/>
              <a:gd name="connsiteX8" fmla="*/ 2476972 w 2539611"/>
              <a:gd name="connsiteY8" fmla="*/ 878672 h 2544763"/>
              <a:gd name="connsiteX9" fmla="*/ 2498229 w 2539611"/>
              <a:gd name="connsiteY9" fmla="*/ 989860 h 2544763"/>
              <a:gd name="connsiteX10" fmla="*/ 2506402 w 2539611"/>
              <a:gd name="connsiteY10" fmla="*/ 1032609 h 2544763"/>
              <a:gd name="connsiteX11" fmla="*/ 2507896 w 2539611"/>
              <a:gd name="connsiteY11" fmla="*/ 1032329 h 2544763"/>
              <a:gd name="connsiteX12" fmla="*/ 2539611 w 2539611"/>
              <a:gd name="connsiteY12" fmla="*/ 1193358 h 2544763"/>
              <a:gd name="connsiteX13" fmla="*/ 2298093 w 2539611"/>
              <a:gd name="connsiteY13" fmla="*/ 1293391 h 2544763"/>
              <a:gd name="connsiteX14" fmla="*/ 2290774 w 2539611"/>
              <a:gd name="connsiteY14" fmla="*/ 1398304 h 2544763"/>
              <a:gd name="connsiteX15" fmla="*/ 2271257 w 2539611"/>
              <a:gd name="connsiteY15" fmla="*/ 1498337 h 2544763"/>
              <a:gd name="connsiteX16" fmla="*/ 2478622 w 2539611"/>
              <a:gd name="connsiteY16" fmla="*/ 1656926 h 2544763"/>
              <a:gd name="connsiteX17" fmla="*/ 2337126 w 2539611"/>
              <a:gd name="connsiteY17" fmla="*/ 1957025 h 2544763"/>
              <a:gd name="connsiteX18" fmla="*/ 2083410 w 2539611"/>
              <a:gd name="connsiteY18" fmla="*/ 1898469 h 2544763"/>
              <a:gd name="connsiteX19" fmla="*/ 1941915 w 2539611"/>
              <a:gd name="connsiteY19" fmla="*/ 2047299 h 2544763"/>
              <a:gd name="connsiteX20" fmla="*/ 2017541 w 2539611"/>
              <a:gd name="connsiteY20" fmla="*/ 2298602 h 2544763"/>
              <a:gd name="connsiteX21" fmla="*/ 1727232 w 2539611"/>
              <a:gd name="connsiteY21" fmla="*/ 2457191 h 2544763"/>
              <a:gd name="connsiteX22" fmla="*/ 1556461 w 2539611"/>
              <a:gd name="connsiteY22" fmla="*/ 2259565 h 2544763"/>
              <a:gd name="connsiteX23" fmla="*/ 1449080 w 2539611"/>
              <a:gd name="connsiteY23" fmla="*/ 2285864 h 2544763"/>
              <a:gd name="connsiteX24" fmla="*/ 1449587 w 2539611"/>
              <a:gd name="connsiteY24" fmla="*/ 2288563 h 2544763"/>
              <a:gd name="connsiteX25" fmla="*/ 1366589 w 2539611"/>
              <a:gd name="connsiteY25" fmla="*/ 2298323 h 2544763"/>
              <a:gd name="connsiteX26" fmla="*/ 1278708 w 2539611"/>
              <a:gd name="connsiteY26" fmla="*/ 2544763 h 2544763"/>
              <a:gd name="connsiteX27" fmla="*/ 951596 w 2539611"/>
              <a:gd name="connsiteY27" fmla="*/ 2503283 h 2544763"/>
              <a:gd name="connsiteX28" fmla="*/ 927185 w 2539611"/>
              <a:gd name="connsiteY28" fmla="*/ 2242203 h 2544763"/>
              <a:gd name="connsiteX29" fmla="*/ 741659 w 2539611"/>
              <a:gd name="connsiteY29" fmla="*/ 2154363 h 2544763"/>
              <a:gd name="connsiteX30" fmla="*/ 526839 w 2539611"/>
              <a:gd name="connsiteY30" fmla="*/ 2303203 h 2544763"/>
              <a:gd name="connsiteX31" fmla="*/ 285167 w 2539611"/>
              <a:gd name="connsiteY31" fmla="*/ 2076283 h 2544763"/>
              <a:gd name="connsiteX32" fmla="*/ 419429 w 2539611"/>
              <a:gd name="connsiteY32" fmla="*/ 1851803 h 2544763"/>
              <a:gd name="connsiteX33" fmla="*/ 321784 w 2539611"/>
              <a:gd name="connsiteY33" fmla="*/ 1671243 h 2544763"/>
              <a:gd name="connsiteX34" fmla="*/ 60582 w 2539611"/>
              <a:gd name="connsiteY34" fmla="*/ 1666362 h 2544763"/>
              <a:gd name="connsiteX35" fmla="*/ 39323 w 2539611"/>
              <a:gd name="connsiteY35" fmla="*/ 1555209 h 2544763"/>
              <a:gd name="connsiteX36" fmla="*/ 31267 w 2539611"/>
              <a:gd name="connsiteY36" fmla="*/ 1513090 h 2544763"/>
              <a:gd name="connsiteX37" fmla="*/ 29288 w 2539611"/>
              <a:gd name="connsiteY37" fmla="*/ 1513465 h 2544763"/>
              <a:gd name="connsiteX38" fmla="*/ 0 w 2539611"/>
              <a:gd name="connsiteY38" fmla="*/ 1352320 h 2544763"/>
              <a:gd name="connsiteX39" fmla="*/ 239185 w 2539611"/>
              <a:gd name="connsiteY39" fmla="*/ 1249773 h 2544763"/>
              <a:gd name="connsiteX40" fmla="*/ 246506 w 2539611"/>
              <a:gd name="connsiteY40" fmla="*/ 1147226 h 2544763"/>
              <a:gd name="connsiteX41" fmla="*/ 266031 w 2539611"/>
              <a:gd name="connsiteY41" fmla="*/ 1047120 h 2544763"/>
              <a:gd name="connsiteX42" fmla="*/ 58576 w 2539611"/>
              <a:gd name="connsiteY42" fmla="*/ 888417 h 2544763"/>
              <a:gd name="connsiteX43" fmla="*/ 200134 w 2539611"/>
              <a:gd name="connsiteY43" fmla="*/ 588100 h 2544763"/>
              <a:gd name="connsiteX44" fmla="*/ 453962 w 2539611"/>
              <a:gd name="connsiteY44" fmla="*/ 646699 h 2544763"/>
              <a:gd name="connsiteX45" fmla="*/ 595520 w 2539611"/>
              <a:gd name="connsiteY45" fmla="*/ 497762 h 2544763"/>
              <a:gd name="connsiteX46" fmla="*/ 519860 w 2539611"/>
              <a:gd name="connsiteY46" fmla="*/ 246277 h 2544763"/>
              <a:gd name="connsiteX47" fmla="*/ 812738 w 2539611"/>
              <a:gd name="connsiteY47" fmla="*/ 87573 h 2544763"/>
              <a:gd name="connsiteX48" fmla="*/ 981143 w 2539611"/>
              <a:gd name="connsiteY48" fmla="*/ 285343 h 2544763"/>
              <a:gd name="connsiteX49" fmla="*/ 1054504 w 2539611"/>
              <a:gd name="connsiteY49" fmla="*/ 266471 h 2544763"/>
              <a:gd name="connsiteX50" fmla="*/ 1053964 w 2539611"/>
              <a:gd name="connsiteY50" fmla="*/ 263602 h 2544763"/>
              <a:gd name="connsiteX51" fmla="*/ 1171125 w 2539611"/>
              <a:gd name="connsiteY51" fmla="*/ 246516 h 2544763"/>
              <a:gd name="connsiteX52" fmla="*/ 1258995 w 2539611"/>
              <a:gd name="connsiteY52" fmla="*/ 0 h 2544763"/>
              <a:gd name="connsiteX53" fmla="*/ 1269805 w 2539611"/>
              <a:gd name="connsiteY53" fmla="*/ 680341 h 2544763"/>
              <a:gd name="connsiteX54" fmla="*/ 677765 w 2539611"/>
              <a:gd name="connsiteY54" fmla="*/ 1272381 h 2544763"/>
              <a:gd name="connsiteX55" fmla="*/ 1269805 w 2539611"/>
              <a:gd name="connsiteY55" fmla="*/ 1864421 h 2544763"/>
              <a:gd name="connsiteX56" fmla="*/ 1861845 w 2539611"/>
              <a:gd name="connsiteY56" fmla="*/ 1272381 h 2544763"/>
              <a:gd name="connsiteX57" fmla="*/ 1269805 w 2539611"/>
              <a:gd name="connsiteY57" fmla="*/ 680341 h 254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39611" h="2544763">
                <a:moveTo>
                  <a:pt x="1258995" y="0"/>
                </a:moveTo>
                <a:cubicBezTo>
                  <a:pt x="1258995" y="0"/>
                  <a:pt x="1258995" y="0"/>
                  <a:pt x="1588508" y="41493"/>
                </a:cubicBezTo>
                <a:cubicBezTo>
                  <a:pt x="1588508" y="41493"/>
                  <a:pt x="1588508" y="41493"/>
                  <a:pt x="1610475" y="302654"/>
                </a:cubicBezTo>
                <a:cubicBezTo>
                  <a:pt x="1676377" y="324621"/>
                  <a:pt x="1737399" y="353910"/>
                  <a:pt x="1795979" y="390521"/>
                </a:cubicBezTo>
                <a:cubicBezTo>
                  <a:pt x="1795979" y="390521"/>
                  <a:pt x="1795979" y="390521"/>
                  <a:pt x="2010772" y="241635"/>
                </a:cubicBezTo>
                <a:cubicBezTo>
                  <a:pt x="2010772" y="241635"/>
                  <a:pt x="2010772" y="241635"/>
                  <a:pt x="2252415" y="468625"/>
                </a:cubicBezTo>
                <a:cubicBezTo>
                  <a:pt x="2252415" y="468625"/>
                  <a:pt x="2252415" y="468625"/>
                  <a:pt x="2118169" y="693175"/>
                </a:cubicBezTo>
                <a:cubicBezTo>
                  <a:pt x="2157222" y="749312"/>
                  <a:pt x="2188953" y="810331"/>
                  <a:pt x="2215803" y="873790"/>
                </a:cubicBezTo>
                <a:cubicBezTo>
                  <a:pt x="2215803" y="873790"/>
                  <a:pt x="2215803" y="873790"/>
                  <a:pt x="2476972" y="878672"/>
                </a:cubicBezTo>
                <a:cubicBezTo>
                  <a:pt x="2476972" y="878672"/>
                  <a:pt x="2476972" y="878672"/>
                  <a:pt x="2498229" y="989860"/>
                </a:cubicBezTo>
                <a:lnTo>
                  <a:pt x="2506402" y="1032609"/>
                </a:lnTo>
                <a:lnTo>
                  <a:pt x="2507896" y="1032329"/>
                </a:lnTo>
                <a:cubicBezTo>
                  <a:pt x="2507896" y="1032329"/>
                  <a:pt x="2507896" y="1032329"/>
                  <a:pt x="2539611" y="1193358"/>
                </a:cubicBezTo>
                <a:cubicBezTo>
                  <a:pt x="2539611" y="1193358"/>
                  <a:pt x="2539611" y="1193358"/>
                  <a:pt x="2298093" y="1293391"/>
                </a:cubicBezTo>
                <a:cubicBezTo>
                  <a:pt x="2298093" y="1327549"/>
                  <a:pt x="2295653" y="1361707"/>
                  <a:pt x="2290774" y="1398304"/>
                </a:cubicBezTo>
                <a:cubicBezTo>
                  <a:pt x="2285895" y="1432461"/>
                  <a:pt x="2281016" y="1466620"/>
                  <a:pt x="2271257" y="1498337"/>
                </a:cubicBezTo>
                <a:cubicBezTo>
                  <a:pt x="2271257" y="1498337"/>
                  <a:pt x="2271257" y="1498337"/>
                  <a:pt x="2478622" y="1656926"/>
                </a:cubicBezTo>
                <a:cubicBezTo>
                  <a:pt x="2478622" y="1656926"/>
                  <a:pt x="2478622" y="1656926"/>
                  <a:pt x="2337126" y="1957025"/>
                </a:cubicBezTo>
                <a:cubicBezTo>
                  <a:pt x="2337126" y="1957025"/>
                  <a:pt x="2337126" y="1957025"/>
                  <a:pt x="2083410" y="1898469"/>
                </a:cubicBezTo>
                <a:cubicBezTo>
                  <a:pt x="2041937" y="1952146"/>
                  <a:pt x="1995585" y="2003382"/>
                  <a:pt x="1941915" y="2047299"/>
                </a:cubicBezTo>
                <a:cubicBezTo>
                  <a:pt x="1941915" y="2047299"/>
                  <a:pt x="1941915" y="2047299"/>
                  <a:pt x="2017541" y="2298602"/>
                </a:cubicBezTo>
                <a:cubicBezTo>
                  <a:pt x="2017541" y="2298602"/>
                  <a:pt x="2017541" y="2298602"/>
                  <a:pt x="1727232" y="2457191"/>
                </a:cubicBezTo>
                <a:cubicBezTo>
                  <a:pt x="1727232" y="2457191"/>
                  <a:pt x="1727232" y="2457191"/>
                  <a:pt x="1556461" y="2259565"/>
                </a:cubicBezTo>
                <a:lnTo>
                  <a:pt x="1449080" y="2285864"/>
                </a:lnTo>
                <a:lnTo>
                  <a:pt x="1449587" y="2288563"/>
                </a:lnTo>
                <a:cubicBezTo>
                  <a:pt x="1420294" y="2291003"/>
                  <a:pt x="1393441" y="2295883"/>
                  <a:pt x="1366589" y="2298323"/>
                </a:cubicBezTo>
                <a:cubicBezTo>
                  <a:pt x="1366589" y="2298323"/>
                  <a:pt x="1366589" y="2298323"/>
                  <a:pt x="1278708" y="2544763"/>
                </a:cubicBezTo>
                <a:cubicBezTo>
                  <a:pt x="1278708" y="2544763"/>
                  <a:pt x="1278708" y="2544763"/>
                  <a:pt x="951596" y="2503283"/>
                </a:cubicBezTo>
                <a:cubicBezTo>
                  <a:pt x="951596" y="2503283"/>
                  <a:pt x="951596" y="2503283"/>
                  <a:pt x="927185" y="2242203"/>
                </a:cubicBezTo>
                <a:cubicBezTo>
                  <a:pt x="863715" y="2220243"/>
                  <a:pt x="800246" y="2188523"/>
                  <a:pt x="741659" y="2154363"/>
                </a:cubicBezTo>
                <a:cubicBezTo>
                  <a:pt x="741659" y="2154363"/>
                  <a:pt x="741659" y="2154363"/>
                  <a:pt x="526839" y="2303203"/>
                </a:cubicBezTo>
                <a:cubicBezTo>
                  <a:pt x="526839" y="2303203"/>
                  <a:pt x="526839" y="2303203"/>
                  <a:pt x="285167" y="2076283"/>
                </a:cubicBezTo>
                <a:cubicBezTo>
                  <a:pt x="285167" y="2076283"/>
                  <a:pt x="285167" y="2076283"/>
                  <a:pt x="419429" y="1851803"/>
                </a:cubicBezTo>
                <a:cubicBezTo>
                  <a:pt x="382812" y="1795682"/>
                  <a:pt x="348636" y="1734683"/>
                  <a:pt x="321784" y="1671243"/>
                </a:cubicBezTo>
                <a:cubicBezTo>
                  <a:pt x="321784" y="1671243"/>
                  <a:pt x="321784" y="1671243"/>
                  <a:pt x="60582" y="1666362"/>
                </a:cubicBezTo>
                <a:cubicBezTo>
                  <a:pt x="60582" y="1666362"/>
                  <a:pt x="60582" y="1666362"/>
                  <a:pt x="39323" y="1555209"/>
                </a:cubicBezTo>
                <a:lnTo>
                  <a:pt x="31267" y="1513090"/>
                </a:lnTo>
                <a:lnTo>
                  <a:pt x="29288" y="1513465"/>
                </a:lnTo>
                <a:cubicBezTo>
                  <a:pt x="29288" y="1513465"/>
                  <a:pt x="29288" y="1513465"/>
                  <a:pt x="0" y="1352320"/>
                </a:cubicBezTo>
                <a:cubicBezTo>
                  <a:pt x="0" y="1352320"/>
                  <a:pt x="0" y="1352320"/>
                  <a:pt x="239185" y="1249773"/>
                </a:cubicBezTo>
                <a:cubicBezTo>
                  <a:pt x="241625" y="1215590"/>
                  <a:pt x="244066" y="1181408"/>
                  <a:pt x="246506" y="1147226"/>
                </a:cubicBezTo>
                <a:cubicBezTo>
                  <a:pt x="251387" y="1113043"/>
                  <a:pt x="258709" y="1078861"/>
                  <a:pt x="266031" y="1047120"/>
                </a:cubicBezTo>
                <a:cubicBezTo>
                  <a:pt x="266031" y="1047120"/>
                  <a:pt x="266031" y="1047120"/>
                  <a:pt x="58576" y="888417"/>
                </a:cubicBezTo>
                <a:cubicBezTo>
                  <a:pt x="58576" y="888417"/>
                  <a:pt x="58576" y="888417"/>
                  <a:pt x="200134" y="588100"/>
                </a:cubicBezTo>
                <a:cubicBezTo>
                  <a:pt x="200134" y="588100"/>
                  <a:pt x="200134" y="588100"/>
                  <a:pt x="453962" y="646699"/>
                </a:cubicBezTo>
                <a:cubicBezTo>
                  <a:pt x="495453" y="592984"/>
                  <a:pt x="544266" y="541710"/>
                  <a:pt x="595520" y="497762"/>
                </a:cubicBezTo>
                <a:cubicBezTo>
                  <a:pt x="595520" y="497762"/>
                  <a:pt x="595520" y="497762"/>
                  <a:pt x="519860" y="246277"/>
                </a:cubicBezTo>
                <a:cubicBezTo>
                  <a:pt x="519860" y="246277"/>
                  <a:pt x="519860" y="246277"/>
                  <a:pt x="812738" y="87573"/>
                </a:cubicBezTo>
                <a:cubicBezTo>
                  <a:pt x="812738" y="87573"/>
                  <a:pt x="812738" y="87573"/>
                  <a:pt x="981143" y="285343"/>
                </a:cubicBezTo>
                <a:lnTo>
                  <a:pt x="1054504" y="266471"/>
                </a:lnTo>
                <a:lnTo>
                  <a:pt x="1053964" y="263602"/>
                </a:lnTo>
                <a:cubicBezTo>
                  <a:pt x="1093018" y="256280"/>
                  <a:pt x="1132071" y="248957"/>
                  <a:pt x="1171125" y="246516"/>
                </a:cubicBezTo>
                <a:cubicBezTo>
                  <a:pt x="1171125" y="246516"/>
                  <a:pt x="1171125" y="246516"/>
                  <a:pt x="1258995" y="0"/>
                </a:cubicBezTo>
                <a:close/>
                <a:moveTo>
                  <a:pt x="1269805" y="680341"/>
                </a:moveTo>
                <a:cubicBezTo>
                  <a:pt x="942830" y="680341"/>
                  <a:pt x="677765" y="945406"/>
                  <a:pt x="677765" y="1272381"/>
                </a:cubicBezTo>
                <a:cubicBezTo>
                  <a:pt x="677765" y="1599356"/>
                  <a:pt x="942830" y="1864421"/>
                  <a:pt x="1269805" y="1864421"/>
                </a:cubicBezTo>
                <a:cubicBezTo>
                  <a:pt x="1596780" y="1864421"/>
                  <a:pt x="1861845" y="1599356"/>
                  <a:pt x="1861845" y="1272381"/>
                </a:cubicBezTo>
                <a:cubicBezTo>
                  <a:pt x="1861845" y="945406"/>
                  <a:pt x="1596780" y="680341"/>
                  <a:pt x="1269805" y="68034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rot="21168708">
            <a:off x="6443618" y="3802218"/>
            <a:ext cx="2077034" cy="2081247"/>
          </a:xfrm>
          <a:custGeom>
            <a:avLst/>
            <a:gdLst>
              <a:gd name="connsiteX0" fmla="*/ 1258995 w 2539611"/>
              <a:gd name="connsiteY0" fmla="*/ 0 h 2544763"/>
              <a:gd name="connsiteX1" fmla="*/ 1588508 w 2539611"/>
              <a:gd name="connsiteY1" fmla="*/ 41493 h 2544763"/>
              <a:gd name="connsiteX2" fmla="*/ 1610475 w 2539611"/>
              <a:gd name="connsiteY2" fmla="*/ 302654 h 2544763"/>
              <a:gd name="connsiteX3" fmla="*/ 1795979 w 2539611"/>
              <a:gd name="connsiteY3" fmla="*/ 390521 h 2544763"/>
              <a:gd name="connsiteX4" fmla="*/ 2010772 w 2539611"/>
              <a:gd name="connsiteY4" fmla="*/ 241635 h 2544763"/>
              <a:gd name="connsiteX5" fmla="*/ 2252415 w 2539611"/>
              <a:gd name="connsiteY5" fmla="*/ 468625 h 2544763"/>
              <a:gd name="connsiteX6" fmla="*/ 2118169 w 2539611"/>
              <a:gd name="connsiteY6" fmla="*/ 693175 h 2544763"/>
              <a:gd name="connsiteX7" fmla="*/ 2215803 w 2539611"/>
              <a:gd name="connsiteY7" fmla="*/ 873790 h 2544763"/>
              <a:gd name="connsiteX8" fmla="*/ 2476972 w 2539611"/>
              <a:gd name="connsiteY8" fmla="*/ 878672 h 2544763"/>
              <a:gd name="connsiteX9" fmla="*/ 2498229 w 2539611"/>
              <a:gd name="connsiteY9" fmla="*/ 989860 h 2544763"/>
              <a:gd name="connsiteX10" fmla="*/ 2506402 w 2539611"/>
              <a:gd name="connsiteY10" fmla="*/ 1032609 h 2544763"/>
              <a:gd name="connsiteX11" fmla="*/ 2507896 w 2539611"/>
              <a:gd name="connsiteY11" fmla="*/ 1032329 h 2544763"/>
              <a:gd name="connsiteX12" fmla="*/ 2539611 w 2539611"/>
              <a:gd name="connsiteY12" fmla="*/ 1193358 h 2544763"/>
              <a:gd name="connsiteX13" fmla="*/ 2298093 w 2539611"/>
              <a:gd name="connsiteY13" fmla="*/ 1293391 h 2544763"/>
              <a:gd name="connsiteX14" fmla="*/ 2290774 w 2539611"/>
              <a:gd name="connsiteY14" fmla="*/ 1398304 h 2544763"/>
              <a:gd name="connsiteX15" fmla="*/ 2271257 w 2539611"/>
              <a:gd name="connsiteY15" fmla="*/ 1498337 h 2544763"/>
              <a:gd name="connsiteX16" fmla="*/ 2478622 w 2539611"/>
              <a:gd name="connsiteY16" fmla="*/ 1656926 h 2544763"/>
              <a:gd name="connsiteX17" fmla="*/ 2337126 w 2539611"/>
              <a:gd name="connsiteY17" fmla="*/ 1957025 h 2544763"/>
              <a:gd name="connsiteX18" fmla="*/ 2083410 w 2539611"/>
              <a:gd name="connsiteY18" fmla="*/ 1898469 h 2544763"/>
              <a:gd name="connsiteX19" fmla="*/ 1941915 w 2539611"/>
              <a:gd name="connsiteY19" fmla="*/ 2047299 h 2544763"/>
              <a:gd name="connsiteX20" fmla="*/ 2017541 w 2539611"/>
              <a:gd name="connsiteY20" fmla="*/ 2298602 h 2544763"/>
              <a:gd name="connsiteX21" fmla="*/ 1727232 w 2539611"/>
              <a:gd name="connsiteY21" fmla="*/ 2457191 h 2544763"/>
              <a:gd name="connsiteX22" fmla="*/ 1556461 w 2539611"/>
              <a:gd name="connsiteY22" fmla="*/ 2259565 h 2544763"/>
              <a:gd name="connsiteX23" fmla="*/ 1449080 w 2539611"/>
              <a:gd name="connsiteY23" fmla="*/ 2285864 h 2544763"/>
              <a:gd name="connsiteX24" fmla="*/ 1449587 w 2539611"/>
              <a:gd name="connsiteY24" fmla="*/ 2288563 h 2544763"/>
              <a:gd name="connsiteX25" fmla="*/ 1366589 w 2539611"/>
              <a:gd name="connsiteY25" fmla="*/ 2298323 h 2544763"/>
              <a:gd name="connsiteX26" fmla="*/ 1278708 w 2539611"/>
              <a:gd name="connsiteY26" fmla="*/ 2544763 h 2544763"/>
              <a:gd name="connsiteX27" fmla="*/ 951596 w 2539611"/>
              <a:gd name="connsiteY27" fmla="*/ 2503283 h 2544763"/>
              <a:gd name="connsiteX28" fmla="*/ 927185 w 2539611"/>
              <a:gd name="connsiteY28" fmla="*/ 2242203 h 2544763"/>
              <a:gd name="connsiteX29" fmla="*/ 741659 w 2539611"/>
              <a:gd name="connsiteY29" fmla="*/ 2154363 h 2544763"/>
              <a:gd name="connsiteX30" fmla="*/ 526839 w 2539611"/>
              <a:gd name="connsiteY30" fmla="*/ 2303203 h 2544763"/>
              <a:gd name="connsiteX31" fmla="*/ 285167 w 2539611"/>
              <a:gd name="connsiteY31" fmla="*/ 2076283 h 2544763"/>
              <a:gd name="connsiteX32" fmla="*/ 419429 w 2539611"/>
              <a:gd name="connsiteY32" fmla="*/ 1851803 h 2544763"/>
              <a:gd name="connsiteX33" fmla="*/ 321784 w 2539611"/>
              <a:gd name="connsiteY33" fmla="*/ 1671243 h 2544763"/>
              <a:gd name="connsiteX34" fmla="*/ 60582 w 2539611"/>
              <a:gd name="connsiteY34" fmla="*/ 1666362 h 2544763"/>
              <a:gd name="connsiteX35" fmla="*/ 39323 w 2539611"/>
              <a:gd name="connsiteY35" fmla="*/ 1555209 h 2544763"/>
              <a:gd name="connsiteX36" fmla="*/ 31267 w 2539611"/>
              <a:gd name="connsiteY36" fmla="*/ 1513090 h 2544763"/>
              <a:gd name="connsiteX37" fmla="*/ 29288 w 2539611"/>
              <a:gd name="connsiteY37" fmla="*/ 1513465 h 2544763"/>
              <a:gd name="connsiteX38" fmla="*/ 0 w 2539611"/>
              <a:gd name="connsiteY38" fmla="*/ 1352320 h 2544763"/>
              <a:gd name="connsiteX39" fmla="*/ 239185 w 2539611"/>
              <a:gd name="connsiteY39" fmla="*/ 1249773 h 2544763"/>
              <a:gd name="connsiteX40" fmla="*/ 246506 w 2539611"/>
              <a:gd name="connsiteY40" fmla="*/ 1147226 h 2544763"/>
              <a:gd name="connsiteX41" fmla="*/ 266031 w 2539611"/>
              <a:gd name="connsiteY41" fmla="*/ 1047120 h 2544763"/>
              <a:gd name="connsiteX42" fmla="*/ 58576 w 2539611"/>
              <a:gd name="connsiteY42" fmla="*/ 888417 h 2544763"/>
              <a:gd name="connsiteX43" fmla="*/ 200134 w 2539611"/>
              <a:gd name="connsiteY43" fmla="*/ 588100 h 2544763"/>
              <a:gd name="connsiteX44" fmla="*/ 453962 w 2539611"/>
              <a:gd name="connsiteY44" fmla="*/ 646699 h 2544763"/>
              <a:gd name="connsiteX45" fmla="*/ 595520 w 2539611"/>
              <a:gd name="connsiteY45" fmla="*/ 497762 h 2544763"/>
              <a:gd name="connsiteX46" fmla="*/ 519860 w 2539611"/>
              <a:gd name="connsiteY46" fmla="*/ 246277 h 2544763"/>
              <a:gd name="connsiteX47" fmla="*/ 812738 w 2539611"/>
              <a:gd name="connsiteY47" fmla="*/ 87573 h 2544763"/>
              <a:gd name="connsiteX48" fmla="*/ 981143 w 2539611"/>
              <a:gd name="connsiteY48" fmla="*/ 285343 h 2544763"/>
              <a:gd name="connsiteX49" fmla="*/ 1054504 w 2539611"/>
              <a:gd name="connsiteY49" fmla="*/ 266471 h 2544763"/>
              <a:gd name="connsiteX50" fmla="*/ 1053964 w 2539611"/>
              <a:gd name="connsiteY50" fmla="*/ 263602 h 2544763"/>
              <a:gd name="connsiteX51" fmla="*/ 1171125 w 2539611"/>
              <a:gd name="connsiteY51" fmla="*/ 246516 h 2544763"/>
              <a:gd name="connsiteX52" fmla="*/ 1258995 w 2539611"/>
              <a:gd name="connsiteY52" fmla="*/ 0 h 2544763"/>
              <a:gd name="connsiteX53" fmla="*/ 1269805 w 2539611"/>
              <a:gd name="connsiteY53" fmla="*/ 680341 h 2544763"/>
              <a:gd name="connsiteX54" fmla="*/ 677765 w 2539611"/>
              <a:gd name="connsiteY54" fmla="*/ 1272381 h 2544763"/>
              <a:gd name="connsiteX55" fmla="*/ 1269805 w 2539611"/>
              <a:gd name="connsiteY55" fmla="*/ 1864421 h 2544763"/>
              <a:gd name="connsiteX56" fmla="*/ 1861845 w 2539611"/>
              <a:gd name="connsiteY56" fmla="*/ 1272381 h 2544763"/>
              <a:gd name="connsiteX57" fmla="*/ 1269805 w 2539611"/>
              <a:gd name="connsiteY57" fmla="*/ 680341 h 254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39611" h="2544763">
                <a:moveTo>
                  <a:pt x="1258995" y="0"/>
                </a:moveTo>
                <a:cubicBezTo>
                  <a:pt x="1258995" y="0"/>
                  <a:pt x="1258995" y="0"/>
                  <a:pt x="1588508" y="41493"/>
                </a:cubicBezTo>
                <a:cubicBezTo>
                  <a:pt x="1588508" y="41493"/>
                  <a:pt x="1588508" y="41493"/>
                  <a:pt x="1610475" y="302654"/>
                </a:cubicBezTo>
                <a:cubicBezTo>
                  <a:pt x="1676377" y="324621"/>
                  <a:pt x="1737399" y="353910"/>
                  <a:pt x="1795979" y="390521"/>
                </a:cubicBezTo>
                <a:cubicBezTo>
                  <a:pt x="1795979" y="390521"/>
                  <a:pt x="1795979" y="390521"/>
                  <a:pt x="2010772" y="241635"/>
                </a:cubicBezTo>
                <a:cubicBezTo>
                  <a:pt x="2010772" y="241635"/>
                  <a:pt x="2010772" y="241635"/>
                  <a:pt x="2252415" y="468625"/>
                </a:cubicBezTo>
                <a:cubicBezTo>
                  <a:pt x="2252415" y="468625"/>
                  <a:pt x="2252415" y="468625"/>
                  <a:pt x="2118169" y="693175"/>
                </a:cubicBezTo>
                <a:cubicBezTo>
                  <a:pt x="2157222" y="749312"/>
                  <a:pt x="2188953" y="810331"/>
                  <a:pt x="2215803" y="873790"/>
                </a:cubicBezTo>
                <a:cubicBezTo>
                  <a:pt x="2215803" y="873790"/>
                  <a:pt x="2215803" y="873790"/>
                  <a:pt x="2476972" y="878672"/>
                </a:cubicBezTo>
                <a:cubicBezTo>
                  <a:pt x="2476972" y="878672"/>
                  <a:pt x="2476972" y="878672"/>
                  <a:pt x="2498229" y="989860"/>
                </a:cubicBezTo>
                <a:lnTo>
                  <a:pt x="2506402" y="1032609"/>
                </a:lnTo>
                <a:lnTo>
                  <a:pt x="2507896" y="1032329"/>
                </a:lnTo>
                <a:cubicBezTo>
                  <a:pt x="2507896" y="1032329"/>
                  <a:pt x="2507896" y="1032329"/>
                  <a:pt x="2539611" y="1193358"/>
                </a:cubicBezTo>
                <a:cubicBezTo>
                  <a:pt x="2539611" y="1193358"/>
                  <a:pt x="2539611" y="1193358"/>
                  <a:pt x="2298093" y="1293391"/>
                </a:cubicBezTo>
                <a:cubicBezTo>
                  <a:pt x="2298093" y="1327549"/>
                  <a:pt x="2295653" y="1361707"/>
                  <a:pt x="2290774" y="1398304"/>
                </a:cubicBezTo>
                <a:cubicBezTo>
                  <a:pt x="2285895" y="1432461"/>
                  <a:pt x="2281016" y="1466620"/>
                  <a:pt x="2271257" y="1498337"/>
                </a:cubicBezTo>
                <a:cubicBezTo>
                  <a:pt x="2271257" y="1498337"/>
                  <a:pt x="2271257" y="1498337"/>
                  <a:pt x="2478622" y="1656926"/>
                </a:cubicBezTo>
                <a:cubicBezTo>
                  <a:pt x="2478622" y="1656926"/>
                  <a:pt x="2478622" y="1656926"/>
                  <a:pt x="2337126" y="1957025"/>
                </a:cubicBezTo>
                <a:cubicBezTo>
                  <a:pt x="2337126" y="1957025"/>
                  <a:pt x="2337126" y="1957025"/>
                  <a:pt x="2083410" y="1898469"/>
                </a:cubicBezTo>
                <a:cubicBezTo>
                  <a:pt x="2041937" y="1952146"/>
                  <a:pt x="1995585" y="2003382"/>
                  <a:pt x="1941915" y="2047299"/>
                </a:cubicBezTo>
                <a:cubicBezTo>
                  <a:pt x="1941915" y="2047299"/>
                  <a:pt x="1941915" y="2047299"/>
                  <a:pt x="2017541" y="2298602"/>
                </a:cubicBezTo>
                <a:cubicBezTo>
                  <a:pt x="2017541" y="2298602"/>
                  <a:pt x="2017541" y="2298602"/>
                  <a:pt x="1727232" y="2457191"/>
                </a:cubicBezTo>
                <a:cubicBezTo>
                  <a:pt x="1727232" y="2457191"/>
                  <a:pt x="1727232" y="2457191"/>
                  <a:pt x="1556461" y="2259565"/>
                </a:cubicBezTo>
                <a:lnTo>
                  <a:pt x="1449080" y="2285864"/>
                </a:lnTo>
                <a:lnTo>
                  <a:pt x="1449587" y="2288563"/>
                </a:lnTo>
                <a:cubicBezTo>
                  <a:pt x="1420294" y="2291003"/>
                  <a:pt x="1393441" y="2295883"/>
                  <a:pt x="1366589" y="2298323"/>
                </a:cubicBezTo>
                <a:cubicBezTo>
                  <a:pt x="1366589" y="2298323"/>
                  <a:pt x="1366589" y="2298323"/>
                  <a:pt x="1278708" y="2544763"/>
                </a:cubicBezTo>
                <a:cubicBezTo>
                  <a:pt x="1278708" y="2544763"/>
                  <a:pt x="1278708" y="2544763"/>
                  <a:pt x="951596" y="2503283"/>
                </a:cubicBezTo>
                <a:cubicBezTo>
                  <a:pt x="951596" y="2503283"/>
                  <a:pt x="951596" y="2503283"/>
                  <a:pt x="927185" y="2242203"/>
                </a:cubicBezTo>
                <a:cubicBezTo>
                  <a:pt x="863715" y="2220243"/>
                  <a:pt x="800246" y="2188523"/>
                  <a:pt x="741659" y="2154363"/>
                </a:cubicBezTo>
                <a:cubicBezTo>
                  <a:pt x="741659" y="2154363"/>
                  <a:pt x="741659" y="2154363"/>
                  <a:pt x="526839" y="2303203"/>
                </a:cubicBezTo>
                <a:cubicBezTo>
                  <a:pt x="526839" y="2303203"/>
                  <a:pt x="526839" y="2303203"/>
                  <a:pt x="285167" y="2076283"/>
                </a:cubicBezTo>
                <a:cubicBezTo>
                  <a:pt x="285167" y="2076283"/>
                  <a:pt x="285167" y="2076283"/>
                  <a:pt x="419429" y="1851803"/>
                </a:cubicBezTo>
                <a:cubicBezTo>
                  <a:pt x="382812" y="1795682"/>
                  <a:pt x="348636" y="1734683"/>
                  <a:pt x="321784" y="1671243"/>
                </a:cubicBezTo>
                <a:cubicBezTo>
                  <a:pt x="321784" y="1671243"/>
                  <a:pt x="321784" y="1671243"/>
                  <a:pt x="60582" y="1666362"/>
                </a:cubicBezTo>
                <a:cubicBezTo>
                  <a:pt x="60582" y="1666362"/>
                  <a:pt x="60582" y="1666362"/>
                  <a:pt x="39323" y="1555209"/>
                </a:cubicBezTo>
                <a:lnTo>
                  <a:pt x="31267" y="1513090"/>
                </a:lnTo>
                <a:lnTo>
                  <a:pt x="29288" y="1513465"/>
                </a:lnTo>
                <a:cubicBezTo>
                  <a:pt x="29288" y="1513465"/>
                  <a:pt x="29288" y="1513465"/>
                  <a:pt x="0" y="1352320"/>
                </a:cubicBezTo>
                <a:cubicBezTo>
                  <a:pt x="0" y="1352320"/>
                  <a:pt x="0" y="1352320"/>
                  <a:pt x="239185" y="1249773"/>
                </a:cubicBezTo>
                <a:cubicBezTo>
                  <a:pt x="241625" y="1215590"/>
                  <a:pt x="244066" y="1181408"/>
                  <a:pt x="246506" y="1147226"/>
                </a:cubicBezTo>
                <a:cubicBezTo>
                  <a:pt x="251387" y="1113043"/>
                  <a:pt x="258709" y="1078861"/>
                  <a:pt x="266031" y="1047120"/>
                </a:cubicBezTo>
                <a:cubicBezTo>
                  <a:pt x="266031" y="1047120"/>
                  <a:pt x="266031" y="1047120"/>
                  <a:pt x="58576" y="888417"/>
                </a:cubicBezTo>
                <a:cubicBezTo>
                  <a:pt x="58576" y="888417"/>
                  <a:pt x="58576" y="888417"/>
                  <a:pt x="200134" y="588100"/>
                </a:cubicBezTo>
                <a:cubicBezTo>
                  <a:pt x="200134" y="588100"/>
                  <a:pt x="200134" y="588100"/>
                  <a:pt x="453962" y="646699"/>
                </a:cubicBezTo>
                <a:cubicBezTo>
                  <a:pt x="495453" y="592984"/>
                  <a:pt x="544266" y="541710"/>
                  <a:pt x="595520" y="497762"/>
                </a:cubicBezTo>
                <a:cubicBezTo>
                  <a:pt x="595520" y="497762"/>
                  <a:pt x="595520" y="497762"/>
                  <a:pt x="519860" y="246277"/>
                </a:cubicBezTo>
                <a:cubicBezTo>
                  <a:pt x="519860" y="246277"/>
                  <a:pt x="519860" y="246277"/>
                  <a:pt x="812738" y="87573"/>
                </a:cubicBezTo>
                <a:cubicBezTo>
                  <a:pt x="812738" y="87573"/>
                  <a:pt x="812738" y="87573"/>
                  <a:pt x="981143" y="285343"/>
                </a:cubicBezTo>
                <a:lnTo>
                  <a:pt x="1054504" y="266471"/>
                </a:lnTo>
                <a:lnTo>
                  <a:pt x="1053964" y="263602"/>
                </a:lnTo>
                <a:cubicBezTo>
                  <a:pt x="1093018" y="256280"/>
                  <a:pt x="1132071" y="248957"/>
                  <a:pt x="1171125" y="246516"/>
                </a:cubicBezTo>
                <a:cubicBezTo>
                  <a:pt x="1171125" y="246516"/>
                  <a:pt x="1171125" y="246516"/>
                  <a:pt x="1258995" y="0"/>
                </a:cubicBezTo>
                <a:close/>
                <a:moveTo>
                  <a:pt x="1269805" y="680341"/>
                </a:moveTo>
                <a:cubicBezTo>
                  <a:pt x="942830" y="680341"/>
                  <a:pt x="677765" y="945406"/>
                  <a:pt x="677765" y="1272381"/>
                </a:cubicBezTo>
                <a:cubicBezTo>
                  <a:pt x="677765" y="1599356"/>
                  <a:pt x="942830" y="1864421"/>
                  <a:pt x="1269805" y="1864421"/>
                </a:cubicBezTo>
                <a:cubicBezTo>
                  <a:pt x="1596780" y="1864421"/>
                  <a:pt x="1861845" y="1599356"/>
                  <a:pt x="1861845" y="1272381"/>
                </a:cubicBezTo>
                <a:cubicBezTo>
                  <a:pt x="1861845" y="945406"/>
                  <a:pt x="1596780" y="680341"/>
                  <a:pt x="1269805" y="68034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rot="21115418">
            <a:off x="8761249" y="4283605"/>
            <a:ext cx="2308324" cy="2313006"/>
          </a:xfrm>
          <a:custGeom>
            <a:avLst/>
            <a:gdLst>
              <a:gd name="connsiteX0" fmla="*/ 1258995 w 2539611"/>
              <a:gd name="connsiteY0" fmla="*/ 0 h 2544763"/>
              <a:gd name="connsiteX1" fmla="*/ 1588508 w 2539611"/>
              <a:gd name="connsiteY1" fmla="*/ 41493 h 2544763"/>
              <a:gd name="connsiteX2" fmla="*/ 1610475 w 2539611"/>
              <a:gd name="connsiteY2" fmla="*/ 302654 h 2544763"/>
              <a:gd name="connsiteX3" fmla="*/ 1795979 w 2539611"/>
              <a:gd name="connsiteY3" fmla="*/ 390521 h 2544763"/>
              <a:gd name="connsiteX4" fmla="*/ 2010772 w 2539611"/>
              <a:gd name="connsiteY4" fmla="*/ 241635 h 2544763"/>
              <a:gd name="connsiteX5" fmla="*/ 2252415 w 2539611"/>
              <a:gd name="connsiteY5" fmla="*/ 468625 h 2544763"/>
              <a:gd name="connsiteX6" fmla="*/ 2118169 w 2539611"/>
              <a:gd name="connsiteY6" fmla="*/ 693175 h 2544763"/>
              <a:gd name="connsiteX7" fmla="*/ 2215803 w 2539611"/>
              <a:gd name="connsiteY7" fmla="*/ 873790 h 2544763"/>
              <a:gd name="connsiteX8" fmla="*/ 2476972 w 2539611"/>
              <a:gd name="connsiteY8" fmla="*/ 878672 h 2544763"/>
              <a:gd name="connsiteX9" fmla="*/ 2498229 w 2539611"/>
              <a:gd name="connsiteY9" fmla="*/ 989860 h 2544763"/>
              <a:gd name="connsiteX10" fmla="*/ 2506402 w 2539611"/>
              <a:gd name="connsiteY10" fmla="*/ 1032609 h 2544763"/>
              <a:gd name="connsiteX11" fmla="*/ 2507896 w 2539611"/>
              <a:gd name="connsiteY11" fmla="*/ 1032329 h 2544763"/>
              <a:gd name="connsiteX12" fmla="*/ 2539611 w 2539611"/>
              <a:gd name="connsiteY12" fmla="*/ 1193358 h 2544763"/>
              <a:gd name="connsiteX13" fmla="*/ 2298093 w 2539611"/>
              <a:gd name="connsiteY13" fmla="*/ 1293391 h 2544763"/>
              <a:gd name="connsiteX14" fmla="*/ 2290774 w 2539611"/>
              <a:gd name="connsiteY14" fmla="*/ 1398304 h 2544763"/>
              <a:gd name="connsiteX15" fmla="*/ 2271257 w 2539611"/>
              <a:gd name="connsiteY15" fmla="*/ 1498337 h 2544763"/>
              <a:gd name="connsiteX16" fmla="*/ 2478622 w 2539611"/>
              <a:gd name="connsiteY16" fmla="*/ 1656926 h 2544763"/>
              <a:gd name="connsiteX17" fmla="*/ 2337126 w 2539611"/>
              <a:gd name="connsiteY17" fmla="*/ 1957025 h 2544763"/>
              <a:gd name="connsiteX18" fmla="*/ 2083410 w 2539611"/>
              <a:gd name="connsiteY18" fmla="*/ 1898469 h 2544763"/>
              <a:gd name="connsiteX19" fmla="*/ 1941915 w 2539611"/>
              <a:gd name="connsiteY19" fmla="*/ 2047299 h 2544763"/>
              <a:gd name="connsiteX20" fmla="*/ 2017541 w 2539611"/>
              <a:gd name="connsiteY20" fmla="*/ 2298602 h 2544763"/>
              <a:gd name="connsiteX21" fmla="*/ 1727232 w 2539611"/>
              <a:gd name="connsiteY21" fmla="*/ 2457191 h 2544763"/>
              <a:gd name="connsiteX22" fmla="*/ 1556461 w 2539611"/>
              <a:gd name="connsiteY22" fmla="*/ 2259565 h 2544763"/>
              <a:gd name="connsiteX23" fmla="*/ 1449080 w 2539611"/>
              <a:gd name="connsiteY23" fmla="*/ 2285864 h 2544763"/>
              <a:gd name="connsiteX24" fmla="*/ 1449587 w 2539611"/>
              <a:gd name="connsiteY24" fmla="*/ 2288563 h 2544763"/>
              <a:gd name="connsiteX25" fmla="*/ 1366589 w 2539611"/>
              <a:gd name="connsiteY25" fmla="*/ 2298323 h 2544763"/>
              <a:gd name="connsiteX26" fmla="*/ 1278708 w 2539611"/>
              <a:gd name="connsiteY26" fmla="*/ 2544763 h 2544763"/>
              <a:gd name="connsiteX27" fmla="*/ 951596 w 2539611"/>
              <a:gd name="connsiteY27" fmla="*/ 2503283 h 2544763"/>
              <a:gd name="connsiteX28" fmla="*/ 927185 w 2539611"/>
              <a:gd name="connsiteY28" fmla="*/ 2242203 h 2544763"/>
              <a:gd name="connsiteX29" fmla="*/ 741659 w 2539611"/>
              <a:gd name="connsiteY29" fmla="*/ 2154363 h 2544763"/>
              <a:gd name="connsiteX30" fmla="*/ 526839 w 2539611"/>
              <a:gd name="connsiteY30" fmla="*/ 2303203 h 2544763"/>
              <a:gd name="connsiteX31" fmla="*/ 285167 w 2539611"/>
              <a:gd name="connsiteY31" fmla="*/ 2076283 h 2544763"/>
              <a:gd name="connsiteX32" fmla="*/ 419429 w 2539611"/>
              <a:gd name="connsiteY32" fmla="*/ 1851803 h 2544763"/>
              <a:gd name="connsiteX33" fmla="*/ 321784 w 2539611"/>
              <a:gd name="connsiteY33" fmla="*/ 1671243 h 2544763"/>
              <a:gd name="connsiteX34" fmla="*/ 60582 w 2539611"/>
              <a:gd name="connsiteY34" fmla="*/ 1666362 h 2544763"/>
              <a:gd name="connsiteX35" fmla="*/ 39323 w 2539611"/>
              <a:gd name="connsiteY35" fmla="*/ 1555209 h 2544763"/>
              <a:gd name="connsiteX36" fmla="*/ 31267 w 2539611"/>
              <a:gd name="connsiteY36" fmla="*/ 1513090 h 2544763"/>
              <a:gd name="connsiteX37" fmla="*/ 29288 w 2539611"/>
              <a:gd name="connsiteY37" fmla="*/ 1513465 h 2544763"/>
              <a:gd name="connsiteX38" fmla="*/ 0 w 2539611"/>
              <a:gd name="connsiteY38" fmla="*/ 1352320 h 2544763"/>
              <a:gd name="connsiteX39" fmla="*/ 239185 w 2539611"/>
              <a:gd name="connsiteY39" fmla="*/ 1249773 h 2544763"/>
              <a:gd name="connsiteX40" fmla="*/ 246506 w 2539611"/>
              <a:gd name="connsiteY40" fmla="*/ 1147226 h 2544763"/>
              <a:gd name="connsiteX41" fmla="*/ 266031 w 2539611"/>
              <a:gd name="connsiteY41" fmla="*/ 1047120 h 2544763"/>
              <a:gd name="connsiteX42" fmla="*/ 58576 w 2539611"/>
              <a:gd name="connsiteY42" fmla="*/ 888417 h 2544763"/>
              <a:gd name="connsiteX43" fmla="*/ 200134 w 2539611"/>
              <a:gd name="connsiteY43" fmla="*/ 588100 h 2544763"/>
              <a:gd name="connsiteX44" fmla="*/ 453962 w 2539611"/>
              <a:gd name="connsiteY44" fmla="*/ 646699 h 2544763"/>
              <a:gd name="connsiteX45" fmla="*/ 595520 w 2539611"/>
              <a:gd name="connsiteY45" fmla="*/ 497762 h 2544763"/>
              <a:gd name="connsiteX46" fmla="*/ 519860 w 2539611"/>
              <a:gd name="connsiteY46" fmla="*/ 246277 h 2544763"/>
              <a:gd name="connsiteX47" fmla="*/ 812738 w 2539611"/>
              <a:gd name="connsiteY47" fmla="*/ 87573 h 2544763"/>
              <a:gd name="connsiteX48" fmla="*/ 981143 w 2539611"/>
              <a:gd name="connsiteY48" fmla="*/ 285343 h 2544763"/>
              <a:gd name="connsiteX49" fmla="*/ 1054504 w 2539611"/>
              <a:gd name="connsiteY49" fmla="*/ 266471 h 2544763"/>
              <a:gd name="connsiteX50" fmla="*/ 1053964 w 2539611"/>
              <a:gd name="connsiteY50" fmla="*/ 263602 h 2544763"/>
              <a:gd name="connsiteX51" fmla="*/ 1171125 w 2539611"/>
              <a:gd name="connsiteY51" fmla="*/ 246516 h 2544763"/>
              <a:gd name="connsiteX52" fmla="*/ 1258995 w 2539611"/>
              <a:gd name="connsiteY52" fmla="*/ 0 h 2544763"/>
              <a:gd name="connsiteX53" fmla="*/ 1269805 w 2539611"/>
              <a:gd name="connsiteY53" fmla="*/ 680341 h 2544763"/>
              <a:gd name="connsiteX54" fmla="*/ 677765 w 2539611"/>
              <a:gd name="connsiteY54" fmla="*/ 1272381 h 2544763"/>
              <a:gd name="connsiteX55" fmla="*/ 1269805 w 2539611"/>
              <a:gd name="connsiteY55" fmla="*/ 1864421 h 2544763"/>
              <a:gd name="connsiteX56" fmla="*/ 1861845 w 2539611"/>
              <a:gd name="connsiteY56" fmla="*/ 1272381 h 2544763"/>
              <a:gd name="connsiteX57" fmla="*/ 1269805 w 2539611"/>
              <a:gd name="connsiteY57" fmla="*/ 680341 h 254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39611" h="2544763">
                <a:moveTo>
                  <a:pt x="1258995" y="0"/>
                </a:moveTo>
                <a:cubicBezTo>
                  <a:pt x="1258995" y="0"/>
                  <a:pt x="1258995" y="0"/>
                  <a:pt x="1588508" y="41493"/>
                </a:cubicBezTo>
                <a:cubicBezTo>
                  <a:pt x="1588508" y="41493"/>
                  <a:pt x="1588508" y="41493"/>
                  <a:pt x="1610475" y="302654"/>
                </a:cubicBezTo>
                <a:cubicBezTo>
                  <a:pt x="1676377" y="324621"/>
                  <a:pt x="1737399" y="353910"/>
                  <a:pt x="1795979" y="390521"/>
                </a:cubicBezTo>
                <a:cubicBezTo>
                  <a:pt x="1795979" y="390521"/>
                  <a:pt x="1795979" y="390521"/>
                  <a:pt x="2010772" y="241635"/>
                </a:cubicBezTo>
                <a:cubicBezTo>
                  <a:pt x="2010772" y="241635"/>
                  <a:pt x="2010772" y="241635"/>
                  <a:pt x="2252415" y="468625"/>
                </a:cubicBezTo>
                <a:cubicBezTo>
                  <a:pt x="2252415" y="468625"/>
                  <a:pt x="2252415" y="468625"/>
                  <a:pt x="2118169" y="693175"/>
                </a:cubicBezTo>
                <a:cubicBezTo>
                  <a:pt x="2157222" y="749312"/>
                  <a:pt x="2188953" y="810331"/>
                  <a:pt x="2215803" y="873790"/>
                </a:cubicBezTo>
                <a:cubicBezTo>
                  <a:pt x="2215803" y="873790"/>
                  <a:pt x="2215803" y="873790"/>
                  <a:pt x="2476972" y="878672"/>
                </a:cubicBezTo>
                <a:cubicBezTo>
                  <a:pt x="2476972" y="878672"/>
                  <a:pt x="2476972" y="878672"/>
                  <a:pt x="2498229" y="989860"/>
                </a:cubicBezTo>
                <a:lnTo>
                  <a:pt x="2506402" y="1032609"/>
                </a:lnTo>
                <a:lnTo>
                  <a:pt x="2507896" y="1032329"/>
                </a:lnTo>
                <a:cubicBezTo>
                  <a:pt x="2507896" y="1032329"/>
                  <a:pt x="2507896" y="1032329"/>
                  <a:pt x="2539611" y="1193358"/>
                </a:cubicBezTo>
                <a:cubicBezTo>
                  <a:pt x="2539611" y="1193358"/>
                  <a:pt x="2539611" y="1193358"/>
                  <a:pt x="2298093" y="1293391"/>
                </a:cubicBezTo>
                <a:cubicBezTo>
                  <a:pt x="2298093" y="1327549"/>
                  <a:pt x="2295653" y="1361707"/>
                  <a:pt x="2290774" y="1398304"/>
                </a:cubicBezTo>
                <a:cubicBezTo>
                  <a:pt x="2285895" y="1432461"/>
                  <a:pt x="2281016" y="1466620"/>
                  <a:pt x="2271257" y="1498337"/>
                </a:cubicBezTo>
                <a:cubicBezTo>
                  <a:pt x="2271257" y="1498337"/>
                  <a:pt x="2271257" y="1498337"/>
                  <a:pt x="2478622" y="1656926"/>
                </a:cubicBezTo>
                <a:cubicBezTo>
                  <a:pt x="2478622" y="1656926"/>
                  <a:pt x="2478622" y="1656926"/>
                  <a:pt x="2337126" y="1957025"/>
                </a:cubicBezTo>
                <a:cubicBezTo>
                  <a:pt x="2337126" y="1957025"/>
                  <a:pt x="2337126" y="1957025"/>
                  <a:pt x="2083410" y="1898469"/>
                </a:cubicBezTo>
                <a:cubicBezTo>
                  <a:pt x="2041937" y="1952146"/>
                  <a:pt x="1995585" y="2003382"/>
                  <a:pt x="1941915" y="2047299"/>
                </a:cubicBezTo>
                <a:cubicBezTo>
                  <a:pt x="1941915" y="2047299"/>
                  <a:pt x="1941915" y="2047299"/>
                  <a:pt x="2017541" y="2298602"/>
                </a:cubicBezTo>
                <a:cubicBezTo>
                  <a:pt x="2017541" y="2298602"/>
                  <a:pt x="2017541" y="2298602"/>
                  <a:pt x="1727232" y="2457191"/>
                </a:cubicBezTo>
                <a:cubicBezTo>
                  <a:pt x="1727232" y="2457191"/>
                  <a:pt x="1727232" y="2457191"/>
                  <a:pt x="1556461" y="2259565"/>
                </a:cubicBezTo>
                <a:lnTo>
                  <a:pt x="1449080" y="2285864"/>
                </a:lnTo>
                <a:lnTo>
                  <a:pt x="1449587" y="2288563"/>
                </a:lnTo>
                <a:cubicBezTo>
                  <a:pt x="1420294" y="2291003"/>
                  <a:pt x="1393441" y="2295883"/>
                  <a:pt x="1366589" y="2298323"/>
                </a:cubicBezTo>
                <a:cubicBezTo>
                  <a:pt x="1366589" y="2298323"/>
                  <a:pt x="1366589" y="2298323"/>
                  <a:pt x="1278708" y="2544763"/>
                </a:cubicBezTo>
                <a:cubicBezTo>
                  <a:pt x="1278708" y="2544763"/>
                  <a:pt x="1278708" y="2544763"/>
                  <a:pt x="951596" y="2503283"/>
                </a:cubicBezTo>
                <a:cubicBezTo>
                  <a:pt x="951596" y="2503283"/>
                  <a:pt x="951596" y="2503283"/>
                  <a:pt x="927185" y="2242203"/>
                </a:cubicBezTo>
                <a:cubicBezTo>
                  <a:pt x="863715" y="2220243"/>
                  <a:pt x="800246" y="2188523"/>
                  <a:pt x="741659" y="2154363"/>
                </a:cubicBezTo>
                <a:cubicBezTo>
                  <a:pt x="741659" y="2154363"/>
                  <a:pt x="741659" y="2154363"/>
                  <a:pt x="526839" y="2303203"/>
                </a:cubicBezTo>
                <a:cubicBezTo>
                  <a:pt x="526839" y="2303203"/>
                  <a:pt x="526839" y="2303203"/>
                  <a:pt x="285167" y="2076283"/>
                </a:cubicBezTo>
                <a:cubicBezTo>
                  <a:pt x="285167" y="2076283"/>
                  <a:pt x="285167" y="2076283"/>
                  <a:pt x="419429" y="1851803"/>
                </a:cubicBezTo>
                <a:cubicBezTo>
                  <a:pt x="382812" y="1795682"/>
                  <a:pt x="348636" y="1734683"/>
                  <a:pt x="321784" y="1671243"/>
                </a:cubicBezTo>
                <a:cubicBezTo>
                  <a:pt x="321784" y="1671243"/>
                  <a:pt x="321784" y="1671243"/>
                  <a:pt x="60582" y="1666362"/>
                </a:cubicBezTo>
                <a:cubicBezTo>
                  <a:pt x="60582" y="1666362"/>
                  <a:pt x="60582" y="1666362"/>
                  <a:pt x="39323" y="1555209"/>
                </a:cubicBezTo>
                <a:lnTo>
                  <a:pt x="31267" y="1513090"/>
                </a:lnTo>
                <a:lnTo>
                  <a:pt x="29288" y="1513465"/>
                </a:lnTo>
                <a:cubicBezTo>
                  <a:pt x="29288" y="1513465"/>
                  <a:pt x="29288" y="1513465"/>
                  <a:pt x="0" y="1352320"/>
                </a:cubicBezTo>
                <a:cubicBezTo>
                  <a:pt x="0" y="1352320"/>
                  <a:pt x="0" y="1352320"/>
                  <a:pt x="239185" y="1249773"/>
                </a:cubicBezTo>
                <a:cubicBezTo>
                  <a:pt x="241625" y="1215590"/>
                  <a:pt x="244066" y="1181408"/>
                  <a:pt x="246506" y="1147226"/>
                </a:cubicBezTo>
                <a:cubicBezTo>
                  <a:pt x="251387" y="1113043"/>
                  <a:pt x="258709" y="1078861"/>
                  <a:pt x="266031" y="1047120"/>
                </a:cubicBezTo>
                <a:cubicBezTo>
                  <a:pt x="266031" y="1047120"/>
                  <a:pt x="266031" y="1047120"/>
                  <a:pt x="58576" y="888417"/>
                </a:cubicBezTo>
                <a:cubicBezTo>
                  <a:pt x="58576" y="888417"/>
                  <a:pt x="58576" y="888417"/>
                  <a:pt x="200134" y="588100"/>
                </a:cubicBezTo>
                <a:cubicBezTo>
                  <a:pt x="200134" y="588100"/>
                  <a:pt x="200134" y="588100"/>
                  <a:pt x="453962" y="646699"/>
                </a:cubicBezTo>
                <a:cubicBezTo>
                  <a:pt x="495453" y="592984"/>
                  <a:pt x="544266" y="541710"/>
                  <a:pt x="595520" y="497762"/>
                </a:cubicBezTo>
                <a:cubicBezTo>
                  <a:pt x="595520" y="497762"/>
                  <a:pt x="595520" y="497762"/>
                  <a:pt x="519860" y="246277"/>
                </a:cubicBezTo>
                <a:cubicBezTo>
                  <a:pt x="519860" y="246277"/>
                  <a:pt x="519860" y="246277"/>
                  <a:pt x="812738" y="87573"/>
                </a:cubicBezTo>
                <a:cubicBezTo>
                  <a:pt x="812738" y="87573"/>
                  <a:pt x="812738" y="87573"/>
                  <a:pt x="981143" y="285343"/>
                </a:cubicBezTo>
                <a:lnTo>
                  <a:pt x="1054504" y="266471"/>
                </a:lnTo>
                <a:lnTo>
                  <a:pt x="1053964" y="263602"/>
                </a:lnTo>
                <a:cubicBezTo>
                  <a:pt x="1093018" y="256280"/>
                  <a:pt x="1132071" y="248957"/>
                  <a:pt x="1171125" y="246516"/>
                </a:cubicBezTo>
                <a:cubicBezTo>
                  <a:pt x="1171125" y="246516"/>
                  <a:pt x="1171125" y="246516"/>
                  <a:pt x="1258995" y="0"/>
                </a:cubicBezTo>
                <a:close/>
                <a:moveTo>
                  <a:pt x="1269805" y="680341"/>
                </a:moveTo>
                <a:cubicBezTo>
                  <a:pt x="942830" y="680341"/>
                  <a:pt x="677765" y="945406"/>
                  <a:pt x="677765" y="1272381"/>
                </a:cubicBezTo>
                <a:cubicBezTo>
                  <a:pt x="677765" y="1599356"/>
                  <a:pt x="942830" y="1864421"/>
                  <a:pt x="1269805" y="1864421"/>
                </a:cubicBezTo>
                <a:cubicBezTo>
                  <a:pt x="1596780" y="1864421"/>
                  <a:pt x="1861845" y="1599356"/>
                  <a:pt x="1861845" y="1272381"/>
                </a:cubicBezTo>
                <a:cubicBezTo>
                  <a:pt x="1861845" y="945406"/>
                  <a:pt x="1596780" y="680341"/>
                  <a:pt x="1269805" y="68034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rot="21194529">
            <a:off x="10443027" y="6233926"/>
            <a:ext cx="1815711" cy="1819394"/>
          </a:xfrm>
          <a:custGeom>
            <a:avLst/>
            <a:gdLst>
              <a:gd name="connsiteX0" fmla="*/ 1258995 w 2539611"/>
              <a:gd name="connsiteY0" fmla="*/ 0 h 2544763"/>
              <a:gd name="connsiteX1" fmla="*/ 1588508 w 2539611"/>
              <a:gd name="connsiteY1" fmla="*/ 41493 h 2544763"/>
              <a:gd name="connsiteX2" fmla="*/ 1610475 w 2539611"/>
              <a:gd name="connsiteY2" fmla="*/ 302654 h 2544763"/>
              <a:gd name="connsiteX3" fmla="*/ 1795979 w 2539611"/>
              <a:gd name="connsiteY3" fmla="*/ 390521 h 2544763"/>
              <a:gd name="connsiteX4" fmla="*/ 2010772 w 2539611"/>
              <a:gd name="connsiteY4" fmla="*/ 241635 h 2544763"/>
              <a:gd name="connsiteX5" fmla="*/ 2252415 w 2539611"/>
              <a:gd name="connsiteY5" fmla="*/ 468625 h 2544763"/>
              <a:gd name="connsiteX6" fmla="*/ 2118169 w 2539611"/>
              <a:gd name="connsiteY6" fmla="*/ 693175 h 2544763"/>
              <a:gd name="connsiteX7" fmla="*/ 2215803 w 2539611"/>
              <a:gd name="connsiteY7" fmla="*/ 873790 h 2544763"/>
              <a:gd name="connsiteX8" fmla="*/ 2476972 w 2539611"/>
              <a:gd name="connsiteY8" fmla="*/ 878672 h 2544763"/>
              <a:gd name="connsiteX9" fmla="*/ 2498229 w 2539611"/>
              <a:gd name="connsiteY9" fmla="*/ 989860 h 2544763"/>
              <a:gd name="connsiteX10" fmla="*/ 2506402 w 2539611"/>
              <a:gd name="connsiteY10" fmla="*/ 1032609 h 2544763"/>
              <a:gd name="connsiteX11" fmla="*/ 2507896 w 2539611"/>
              <a:gd name="connsiteY11" fmla="*/ 1032329 h 2544763"/>
              <a:gd name="connsiteX12" fmla="*/ 2539611 w 2539611"/>
              <a:gd name="connsiteY12" fmla="*/ 1193358 h 2544763"/>
              <a:gd name="connsiteX13" fmla="*/ 2298093 w 2539611"/>
              <a:gd name="connsiteY13" fmla="*/ 1293391 h 2544763"/>
              <a:gd name="connsiteX14" fmla="*/ 2290774 w 2539611"/>
              <a:gd name="connsiteY14" fmla="*/ 1398304 h 2544763"/>
              <a:gd name="connsiteX15" fmla="*/ 2271257 w 2539611"/>
              <a:gd name="connsiteY15" fmla="*/ 1498337 h 2544763"/>
              <a:gd name="connsiteX16" fmla="*/ 2478622 w 2539611"/>
              <a:gd name="connsiteY16" fmla="*/ 1656926 h 2544763"/>
              <a:gd name="connsiteX17" fmla="*/ 2337126 w 2539611"/>
              <a:gd name="connsiteY17" fmla="*/ 1957025 h 2544763"/>
              <a:gd name="connsiteX18" fmla="*/ 2083410 w 2539611"/>
              <a:gd name="connsiteY18" fmla="*/ 1898469 h 2544763"/>
              <a:gd name="connsiteX19" fmla="*/ 1941915 w 2539611"/>
              <a:gd name="connsiteY19" fmla="*/ 2047299 h 2544763"/>
              <a:gd name="connsiteX20" fmla="*/ 2017541 w 2539611"/>
              <a:gd name="connsiteY20" fmla="*/ 2298602 h 2544763"/>
              <a:gd name="connsiteX21" fmla="*/ 1727232 w 2539611"/>
              <a:gd name="connsiteY21" fmla="*/ 2457191 h 2544763"/>
              <a:gd name="connsiteX22" fmla="*/ 1556461 w 2539611"/>
              <a:gd name="connsiteY22" fmla="*/ 2259565 h 2544763"/>
              <a:gd name="connsiteX23" fmla="*/ 1449080 w 2539611"/>
              <a:gd name="connsiteY23" fmla="*/ 2285864 h 2544763"/>
              <a:gd name="connsiteX24" fmla="*/ 1449587 w 2539611"/>
              <a:gd name="connsiteY24" fmla="*/ 2288563 h 2544763"/>
              <a:gd name="connsiteX25" fmla="*/ 1366589 w 2539611"/>
              <a:gd name="connsiteY25" fmla="*/ 2298323 h 2544763"/>
              <a:gd name="connsiteX26" fmla="*/ 1278708 w 2539611"/>
              <a:gd name="connsiteY26" fmla="*/ 2544763 h 2544763"/>
              <a:gd name="connsiteX27" fmla="*/ 951596 w 2539611"/>
              <a:gd name="connsiteY27" fmla="*/ 2503283 h 2544763"/>
              <a:gd name="connsiteX28" fmla="*/ 927185 w 2539611"/>
              <a:gd name="connsiteY28" fmla="*/ 2242203 h 2544763"/>
              <a:gd name="connsiteX29" fmla="*/ 741659 w 2539611"/>
              <a:gd name="connsiteY29" fmla="*/ 2154363 h 2544763"/>
              <a:gd name="connsiteX30" fmla="*/ 526839 w 2539611"/>
              <a:gd name="connsiteY30" fmla="*/ 2303203 h 2544763"/>
              <a:gd name="connsiteX31" fmla="*/ 285167 w 2539611"/>
              <a:gd name="connsiteY31" fmla="*/ 2076283 h 2544763"/>
              <a:gd name="connsiteX32" fmla="*/ 419429 w 2539611"/>
              <a:gd name="connsiteY32" fmla="*/ 1851803 h 2544763"/>
              <a:gd name="connsiteX33" fmla="*/ 321784 w 2539611"/>
              <a:gd name="connsiteY33" fmla="*/ 1671243 h 2544763"/>
              <a:gd name="connsiteX34" fmla="*/ 60582 w 2539611"/>
              <a:gd name="connsiteY34" fmla="*/ 1666362 h 2544763"/>
              <a:gd name="connsiteX35" fmla="*/ 39323 w 2539611"/>
              <a:gd name="connsiteY35" fmla="*/ 1555209 h 2544763"/>
              <a:gd name="connsiteX36" fmla="*/ 31267 w 2539611"/>
              <a:gd name="connsiteY36" fmla="*/ 1513090 h 2544763"/>
              <a:gd name="connsiteX37" fmla="*/ 29288 w 2539611"/>
              <a:gd name="connsiteY37" fmla="*/ 1513465 h 2544763"/>
              <a:gd name="connsiteX38" fmla="*/ 0 w 2539611"/>
              <a:gd name="connsiteY38" fmla="*/ 1352320 h 2544763"/>
              <a:gd name="connsiteX39" fmla="*/ 239185 w 2539611"/>
              <a:gd name="connsiteY39" fmla="*/ 1249773 h 2544763"/>
              <a:gd name="connsiteX40" fmla="*/ 246506 w 2539611"/>
              <a:gd name="connsiteY40" fmla="*/ 1147226 h 2544763"/>
              <a:gd name="connsiteX41" fmla="*/ 266031 w 2539611"/>
              <a:gd name="connsiteY41" fmla="*/ 1047120 h 2544763"/>
              <a:gd name="connsiteX42" fmla="*/ 58576 w 2539611"/>
              <a:gd name="connsiteY42" fmla="*/ 888417 h 2544763"/>
              <a:gd name="connsiteX43" fmla="*/ 200134 w 2539611"/>
              <a:gd name="connsiteY43" fmla="*/ 588100 h 2544763"/>
              <a:gd name="connsiteX44" fmla="*/ 453962 w 2539611"/>
              <a:gd name="connsiteY44" fmla="*/ 646699 h 2544763"/>
              <a:gd name="connsiteX45" fmla="*/ 595520 w 2539611"/>
              <a:gd name="connsiteY45" fmla="*/ 497762 h 2544763"/>
              <a:gd name="connsiteX46" fmla="*/ 519860 w 2539611"/>
              <a:gd name="connsiteY46" fmla="*/ 246277 h 2544763"/>
              <a:gd name="connsiteX47" fmla="*/ 812738 w 2539611"/>
              <a:gd name="connsiteY47" fmla="*/ 87573 h 2544763"/>
              <a:gd name="connsiteX48" fmla="*/ 981143 w 2539611"/>
              <a:gd name="connsiteY48" fmla="*/ 285343 h 2544763"/>
              <a:gd name="connsiteX49" fmla="*/ 1054504 w 2539611"/>
              <a:gd name="connsiteY49" fmla="*/ 266471 h 2544763"/>
              <a:gd name="connsiteX50" fmla="*/ 1053964 w 2539611"/>
              <a:gd name="connsiteY50" fmla="*/ 263602 h 2544763"/>
              <a:gd name="connsiteX51" fmla="*/ 1171125 w 2539611"/>
              <a:gd name="connsiteY51" fmla="*/ 246516 h 2544763"/>
              <a:gd name="connsiteX52" fmla="*/ 1258995 w 2539611"/>
              <a:gd name="connsiteY52" fmla="*/ 0 h 2544763"/>
              <a:gd name="connsiteX53" fmla="*/ 1269805 w 2539611"/>
              <a:gd name="connsiteY53" fmla="*/ 680341 h 2544763"/>
              <a:gd name="connsiteX54" fmla="*/ 677765 w 2539611"/>
              <a:gd name="connsiteY54" fmla="*/ 1272381 h 2544763"/>
              <a:gd name="connsiteX55" fmla="*/ 1269805 w 2539611"/>
              <a:gd name="connsiteY55" fmla="*/ 1864421 h 2544763"/>
              <a:gd name="connsiteX56" fmla="*/ 1861845 w 2539611"/>
              <a:gd name="connsiteY56" fmla="*/ 1272381 h 2544763"/>
              <a:gd name="connsiteX57" fmla="*/ 1269805 w 2539611"/>
              <a:gd name="connsiteY57" fmla="*/ 680341 h 254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39611" h="2544763">
                <a:moveTo>
                  <a:pt x="1258995" y="0"/>
                </a:moveTo>
                <a:cubicBezTo>
                  <a:pt x="1258995" y="0"/>
                  <a:pt x="1258995" y="0"/>
                  <a:pt x="1588508" y="41493"/>
                </a:cubicBezTo>
                <a:cubicBezTo>
                  <a:pt x="1588508" y="41493"/>
                  <a:pt x="1588508" y="41493"/>
                  <a:pt x="1610475" y="302654"/>
                </a:cubicBezTo>
                <a:cubicBezTo>
                  <a:pt x="1676377" y="324621"/>
                  <a:pt x="1737399" y="353910"/>
                  <a:pt x="1795979" y="390521"/>
                </a:cubicBezTo>
                <a:cubicBezTo>
                  <a:pt x="1795979" y="390521"/>
                  <a:pt x="1795979" y="390521"/>
                  <a:pt x="2010772" y="241635"/>
                </a:cubicBezTo>
                <a:cubicBezTo>
                  <a:pt x="2010772" y="241635"/>
                  <a:pt x="2010772" y="241635"/>
                  <a:pt x="2252415" y="468625"/>
                </a:cubicBezTo>
                <a:cubicBezTo>
                  <a:pt x="2252415" y="468625"/>
                  <a:pt x="2252415" y="468625"/>
                  <a:pt x="2118169" y="693175"/>
                </a:cubicBezTo>
                <a:cubicBezTo>
                  <a:pt x="2157222" y="749312"/>
                  <a:pt x="2188953" y="810331"/>
                  <a:pt x="2215803" y="873790"/>
                </a:cubicBezTo>
                <a:cubicBezTo>
                  <a:pt x="2215803" y="873790"/>
                  <a:pt x="2215803" y="873790"/>
                  <a:pt x="2476972" y="878672"/>
                </a:cubicBezTo>
                <a:cubicBezTo>
                  <a:pt x="2476972" y="878672"/>
                  <a:pt x="2476972" y="878672"/>
                  <a:pt x="2498229" y="989860"/>
                </a:cubicBezTo>
                <a:lnTo>
                  <a:pt x="2506402" y="1032609"/>
                </a:lnTo>
                <a:lnTo>
                  <a:pt x="2507896" y="1032329"/>
                </a:lnTo>
                <a:cubicBezTo>
                  <a:pt x="2507896" y="1032329"/>
                  <a:pt x="2507896" y="1032329"/>
                  <a:pt x="2539611" y="1193358"/>
                </a:cubicBezTo>
                <a:cubicBezTo>
                  <a:pt x="2539611" y="1193358"/>
                  <a:pt x="2539611" y="1193358"/>
                  <a:pt x="2298093" y="1293391"/>
                </a:cubicBezTo>
                <a:cubicBezTo>
                  <a:pt x="2298093" y="1327549"/>
                  <a:pt x="2295653" y="1361707"/>
                  <a:pt x="2290774" y="1398304"/>
                </a:cubicBezTo>
                <a:cubicBezTo>
                  <a:pt x="2285895" y="1432461"/>
                  <a:pt x="2281016" y="1466620"/>
                  <a:pt x="2271257" y="1498337"/>
                </a:cubicBezTo>
                <a:cubicBezTo>
                  <a:pt x="2271257" y="1498337"/>
                  <a:pt x="2271257" y="1498337"/>
                  <a:pt x="2478622" y="1656926"/>
                </a:cubicBezTo>
                <a:cubicBezTo>
                  <a:pt x="2478622" y="1656926"/>
                  <a:pt x="2478622" y="1656926"/>
                  <a:pt x="2337126" y="1957025"/>
                </a:cubicBezTo>
                <a:cubicBezTo>
                  <a:pt x="2337126" y="1957025"/>
                  <a:pt x="2337126" y="1957025"/>
                  <a:pt x="2083410" y="1898469"/>
                </a:cubicBezTo>
                <a:cubicBezTo>
                  <a:pt x="2041937" y="1952146"/>
                  <a:pt x="1995585" y="2003382"/>
                  <a:pt x="1941915" y="2047299"/>
                </a:cubicBezTo>
                <a:cubicBezTo>
                  <a:pt x="1941915" y="2047299"/>
                  <a:pt x="1941915" y="2047299"/>
                  <a:pt x="2017541" y="2298602"/>
                </a:cubicBezTo>
                <a:cubicBezTo>
                  <a:pt x="2017541" y="2298602"/>
                  <a:pt x="2017541" y="2298602"/>
                  <a:pt x="1727232" y="2457191"/>
                </a:cubicBezTo>
                <a:cubicBezTo>
                  <a:pt x="1727232" y="2457191"/>
                  <a:pt x="1727232" y="2457191"/>
                  <a:pt x="1556461" y="2259565"/>
                </a:cubicBezTo>
                <a:lnTo>
                  <a:pt x="1449080" y="2285864"/>
                </a:lnTo>
                <a:lnTo>
                  <a:pt x="1449587" y="2288563"/>
                </a:lnTo>
                <a:cubicBezTo>
                  <a:pt x="1420294" y="2291003"/>
                  <a:pt x="1393441" y="2295883"/>
                  <a:pt x="1366589" y="2298323"/>
                </a:cubicBezTo>
                <a:cubicBezTo>
                  <a:pt x="1366589" y="2298323"/>
                  <a:pt x="1366589" y="2298323"/>
                  <a:pt x="1278708" y="2544763"/>
                </a:cubicBezTo>
                <a:cubicBezTo>
                  <a:pt x="1278708" y="2544763"/>
                  <a:pt x="1278708" y="2544763"/>
                  <a:pt x="951596" y="2503283"/>
                </a:cubicBezTo>
                <a:cubicBezTo>
                  <a:pt x="951596" y="2503283"/>
                  <a:pt x="951596" y="2503283"/>
                  <a:pt x="927185" y="2242203"/>
                </a:cubicBezTo>
                <a:cubicBezTo>
                  <a:pt x="863715" y="2220243"/>
                  <a:pt x="800246" y="2188523"/>
                  <a:pt x="741659" y="2154363"/>
                </a:cubicBezTo>
                <a:cubicBezTo>
                  <a:pt x="741659" y="2154363"/>
                  <a:pt x="741659" y="2154363"/>
                  <a:pt x="526839" y="2303203"/>
                </a:cubicBezTo>
                <a:cubicBezTo>
                  <a:pt x="526839" y="2303203"/>
                  <a:pt x="526839" y="2303203"/>
                  <a:pt x="285167" y="2076283"/>
                </a:cubicBezTo>
                <a:cubicBezTo>
                  <a:pt x="285167" y="2076283"/>
                  <a:pt x="285167" y="2076283"/>
                  <a:pt x="419429" y="1851803"/>
                </a:cubicBezTo>
                <a:cubicBezTo>
                  <a:pt x="382812" y="1795682"/>
                  <a:pt x="348636" y="1734683"/>
                  <a:pt x="321784" y="1671243"/>
                </a:cubicBezTo>
                <a:cubicBezTo>
                  <a:pt x="321784" y="1671243"/>
                  <a:pt x="321784" y="1671243"/>
                  <a:pt x="60582" y="1666362"/>
                </a:cubicBezTo>
                <a:cubicBezTo>
                  <a:pt x="60582" y="1666362"/>
                  <a:pt x="60582" y="1666362"/>
                  <a:pt x="39323" y="1555209"/>
                </a:cubicBezTo>
                <a:lnTo>
                  <a:pt x="31267" y="1513090"/>
                </a:lnTo>
                <a:lnTo>
                  <a:pt x="29288" y="1513465"/>
                </a:lnTo>
                <a:cubicBezTo>
                  <a:pt x="29288" y="1513465"/>
                  <a:pt x="29288" y="1513465"/>
                  <a:pt x="0" y="1352320"/>
                </a:cubicBezTo>
                <a:cubicBezTo>
                  <a:pt x="0" y="1352320"/>
                  <a:pt x="0" y="1352320"/>
                  <a:pt x="239185" y="1249773"/>
                </a:cubicBezTo>
                <a:cubicBezTo>
                  <a:pt x="241625" y="1215590"/>
                  <a:pt x="244066" y="1181408"/>
                  <a:pt x="246506" y="1147226"/>
                </a:cubicBezTo>
                <a:cubicBezTo>
                  <a:pt x="251387" y="1113043"/>
                  <a:pt x="258709" y="1078861"/>
                  <a:pt x="266031" y="1047120"/>
                </a:cubicBezTo>
                <a:cubicBezTo>
                  <a:pt x="266031" y="1047120"/>
                  <a:pt x="266031" y="1047120"/>
                  <a:pt x="58576" y="888417"/>
                </a:cubicBezTo>
                <a:cubicBezTo>
                  <a:pt x="58576" y="888417"/>
                  <a:pt x="58576" y="888417"/>
                  <a:pt x="200134" y="588100"/>
                </a:cubicBezTo>
                <a:cubicBezTo>
                  <a:pt x="200134" y="588100"/>
                  <a:pt x="200134" y="588100"/>
                  <a:pt x="453962" y="646699"/>
                </a:cubicBezTo>
                <a:cubicBezTo>
                  <a:pt x="495453" y="592984"/>
                  <a:pt x="544266" y="541710"/>
                  <a:pt x="595520" y="497762"/>
                </a:cubicBezTo>
                <a:cubicBezTo>
                  <a:pt x="595520" y="497762"/>
                  <a:pt x="595520" y="497762"/>
                  <a:pt x="519860" y="246277"/>
                </a:cubicBezTo>
                <a:cubicBezTo>
                  <a:pt x="519860" y="246277"/>
                  <a:pt x="519860" y="246277"/>
                  <a:pt x="812738" y="87573"/>
                </a:cubicBezTo>
                <a:cubicBezTo>
                  <a:pt x="812738" y="87573"/>
                  <a:pt x="812738" y="87573"/>
                  <a:pt x="981143" y="285343"/>
                </a:cubicBezTo>
                <a:lnTo>
                  <a:pt x="1054504" y="266471"/>
                </a:lnTo>
                <a:lnTo>
                  <a:pt x="1053964" y="263602"/>
                </a:lnTo>
                <a:cubicBezTo>
                  <a:pt x="1093018" y="256280"/>
                  <a:pt x="1132071" y="248957"/>
                  <a:pt x="1171125" y="246516"/>
                </a:cubicBezTo>
                <a:cubicBezTo>
                  <a:pt x="1171125" y="246516"/>
                  <a:pt x="1171125" y="246516"/>
                  <a:pt x="1258995" y="0"/>
                </a:cubicBezTo>
                <a:close/>
                <a:moveTo>
                  <a:pt x="1269805" y="680341"/>
                </a:moveTo>
                <a:cubicBezTo>
                  <a:pt x="942830" y="680341"/>
                  <a:pt x="677765" y="945406"/>
                  <a:pt x="677765" y="1272381"/>
                </a:cubicBezTo>
                <a:cubicBezTo>
                  <a:pt x="677765" y="1599356"/>
                  <a:pt x="942830" y="1864421"/>
                  <a:pt x="1269805" y="1864421"/>
                </a:cubicBezTo>
                <a:cubicBezTo>
                  <a:pt x="1596780" y="1864421"/>
                  <a:pt x="1861845" y="1599356"/>
                  <a:pt x="1861845" y="1272381"/>
                </a:cubicBezTo>
                <a:cubicBezTo>
                  <a:pt x="1861845" y="945406"/>
                  <a:pt x="1596780" y="680341"/>
                  <a:pt x="1269805" y="68034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rot="575298">
            <a:off x="11518222" y="4322220"/>
            <a:ext cx="1475813" cy="1478807"/>
          </a:xfrm>
          <a:custGeom>
            <a:avLst/>
            <a:gdLst>
              <a:gd name="connsiteX0" fmla="*/ 1258995 w 2539611"/>
              <a:gd name="connsiteY0" fmla="*/ 0 h 2544763"/>
              <a:gd name="connsiteX1" fmla="*/ 1588508 w 2539611"/>
              <a:gd name="connsiteY1" fmla="*/ 41493 h 2544763"/>
              <a:gd name="connsiteX2" fmla="*/ 1610475 w 2539611"/>
              <a:gd name="connsiteY2" fmla="*/ 302654 h 2544763"/>
              <a:gd name="connsiteX3" fmla="*/ 1795979 w 2539611"/>
              <a:gd name="connsiteY3" fmla="*/ 390521 h 2544763"/>
              <a:gd name="connsiteX4" fmla="*/ 2010772 w 2539611"/>
              <a:gd name="connsiteY4" fmla="*/ 241635 h 2544763"/>
              <a:gd name="connsiteX5" fmla="*/ 2252415 w 2539611"/>
              <a:gd name="connsiteY5" fmla="*/ 468625 h 2544763"/>
              <a:gd name="connsiteX6" fmla="*/ 2118169 w 2539611"/>
              <a:gd name="connsiteY6" fmla="*/ 693175 h 2544763"/>
              <a:gd name="connsiteX7" fmla="*/ 2215803 w 2539611"/>
              <a:gd name="connsiteY7" fmla="*/ 873790 h 2544763"/>
              <a:gd name="connsiteX8" fmla="*/ 2476972 w 2539611"/>
              <a:gd name="connsiteY8" fmla="*/ 878672 h 2544763"/>
              <a:gd name="connsiteX9" fmla="*/ 2498229 w 2539611"/>
              <a:gd name="connsiteY9" fmla="*/ 989860 h 2544763"/>
              <a:gd name="connsiteX10" fmla="*/ 2506402 w 2539611"/>
              <a:gd name="connsiteY10" fmla="*/ 1032609 h 2544763"/>
              <a:gd name="connsiteX11" fmla="*/ 2507896 w 2539611"/>
              <a:gd name="connsiteY11" fmla="*/ 1032329 h 2544763"/>
              <a:gd name="connsiteX12" fmla="*/ 2539611 w 2539611"/>
              <a:gd name="connsiteY12" fmla="*/ 1193358 h 2544763"/>
              <a:gd name="connsiteX13" fmla="*/ 2298093 w 2539611"/>
              <a:gd name="connsiteY13" fmla="*/ 1293391 h 2544763"/>
              <a:gd name="connsiteX14" fmla="*/ 2290774 w 2539611"/>
              <a:gd name="connsiteY14" fmla="*/ 1398304 h 2544763"/>
              <a:gd name="connsiteX15" fmla="*/ 2271257 w 2539611"/>
              <a:gd name="connsiteY15" fmla="*/ 1498337 h 2544763"/>
              <a:gd name="connsiteX16" fmla="*/ 2478622 w 2539611"/>
              <a:gd name="connsiteY16" fmla="*/ 1656926 h 2544763"/>
              <a:gd name="connsiteX17" fmla="*/ 2337126 w 2539611"/>
              <a:gd name="connsiteY17" fmla="*/ 1957025 h 2544763"/>
              <a:gd name="connsiteX18" fmla="*/ 2083410 w 2539611"/>
              <a:gd name="connsiteY18" fmla="*/ 1898469 h 2544763"/>
              <a:gd name="connsiteX19" fmla="*/ 1941915 w 2539611"/>
              <a:gd name="connsiteY19" fmla="*/ 2047299 h 2544763"/>
              <a:gd name="connsiteX20" fmla="*/ 2017541 w 2539611"/>
              <a:gd name="connsiteY20" fmla="*/ 2298602 h 2544763"/>
              <a:gd name="connsiteX21" fmla="*/ 1727232 w 2539611"/>
              <a:gd name="connsiteY21" fmla="*/ 2457191 h 2544763"/>
              <a:gd name="connsiteX22" fmla="*/ 1556461 w 2539611"/>
              <a:gd name="connsiteY22" fmla="*/ 2259565 h 2544763"/>
              <a:gd name="connsiteX23" fmla="*/ 1449080 w 2539611"/>
              <a:gd name="connsiteY23" fmla="*/ 2285864 h 2544763"/>
              <a:gd name="connsiteX24" fmla="*/ 1449587 w 2539611"/>
              <a:gd name="connsiteY24" fmla="*/ 2288563 h 2544763"/>
              <a:gd name="connsiteX25" fmla="*/ 1366589 w 2539611"/>
              <a:gd name="connsiteY25" fmla="*/ 2298323 h 2544763"/>
              <a:gd name="connsiteX26" fmla="*/ 1278708 w 2539611"/>
              <a:gd name="connsiteY26" fmla="*/ 2544763 h 2544763"/>
              <a:gd name="connsiteX27" fmla="*/ 951596 w 2539611"/>
              <a:gd name="connsiteY27" fmla="*/ 2503283 h 2544763"/>
              <a:gd name="connsiteX28" fmla="*/ 927185 w 2539611"/>
              <a:gd name="connsiteY28" fmla="*/ 2242203 h 2544763"/>
              <a:gd name="connsiteX29" fmla="*/ 741659 w 2539611"/>
              <a:gd name="connsiteY29" fmla="*/ 2154363 h 2544763"/>
              <a:gd name="connsiteX30" fmla="*/ 526839 w 2539611"/>
              <a:gd name="connsiteY30" fmla="*/ 2303203 h 2544763"/>
              <a:gd name="connsiteX31" fmla="*/ 285167 w 2539611"/>
              <a:gd name="connsiteY31" fmla="*/ 2076283 h 2544763"/>
              <a:gd name="connsiteX32" fmla="*/ 419429 w 2539611"/>
              <a:gd name="connsiteY32" fmla="*/ 1851803 h 2544763"/>
              <a:gd name="connsiteX33" fmla="*/ 321784 w 2539611"/>
              <a:gd name="connsiteY33" fmla="*/ 1671243 h 2544763"/>
              <a:gd name="connsiteX34" fmla="*/ 60582 w 2539611"/>
              <a:gd name="connsiteY34" fmla="*/ 1666362 h 2544763"/>
              <a:gd name="connsiteX35" fmla="*/ 39323 w 2539611"/>
              <a:gd name="connsiteY35" fmla="*/ 1555209 h 2544763"/>
              <a:gd name="connsiteX36" fmla="*/ 31267 w 2539611"/>
              <a:gd name="connsiteY36" fmla="*/ 1513090 h 2544763"/>
              <a:gd name="connsiteX37" fmla="*/ 29288 w 2539611"/>
              <a:gd name="connsiteY37" fmla="*/ 1513465 h 2544763"/>
              <a:gd name="connsiteX38" fmla="*/ 0 w 2539611"/>
              <a:gd name="connsiteY38" fmla="*/ 1352320 h 2544763"/>
              <a:gd name="connsiteX39" fmla="*/ 239185 w 2539611"/>
              <a:gd name="connsiteY39" fmla="*/ 1249773 h 2544763"/>
              <a:gd name="connsiteX40" fmla="*/ 246506 w 2539611"/>
              <a:gd name="connsiteY40" fmla="*/ 1147226 h 2544763"/>
              <a:gd name="connsiteX41" fmla="*/ 266031 w 2539611"/>
              <a:gd name="connsiteY41" fmla="*/ 1047120 h 2544763"/>
              <a:gd name="connsiteX42" fmla="*/ 58576 w 2539611"/>
              <a:gd name="connsiteY42" fmla="*/ 888417 h 2544763"/>
              <a:gd name="connsiteX43" fmla="*/ 200134 w 2539611"/>
              <a:gd name="connsiteY43" fmla="*/ 588100 h 2544763"/>
              <a:gd name="connsiteX44" fmla="*/ 453962 w 2539611"/>
              <a:gd name="connsiteY44" fmla="*/ 646699 h 2544763"/>
              <a:gd name="connsiteX45" fmla="*/ 595520 w 2539611"/>
              <a:gd name="connsiteY45" fmla="*/ 497762 h 2544763"/>
              <a:gd name="connsiteX46" fmla="*/ 519860 w 2539611"/>
              <a:gd name="connsiteY46" fmla="*/ 246277 h 2544763"/>
              <a:gd name="connsiteX47" fmla="*/ 812738 w 2539611"/>
              <a:gd name="connsiteY47" fmla="*/ 87573 h 2544763"/>
              <a:gd name="connsiteX48" fmla="*/ 981143 w 2539611"/>
              <a:gd name="connsiteY48" fmla="*/ 285343 h 2544763"/>
              <a:gd name="connsiteX49" fmla="*/ 1054504 w 2539611"/>
              <a:gd name="connsiteY49" fmla="*/ 266471 h 2544763"/>
              <a:gd name="connsiteX50" fmla="*/ 1053964 w 2539611"/>
              <a:gd name="connsiteY50" fmla="*/ 263602 h 2544763"/>
              <a:gd name="connsiteX51" fmla="*/ 1171125 w 2539611"/>
              <a:gd name="connsiteY51" fmla="*/ 246516 h 2544763"/>
              <a:gd name="connsiteX52" fmla="*/ 1258995 w 2539611"/>
              <a:gd name="connsiteY52" fmla="*/ 0 h 2544763"/>
              <a:gd name="connsiteX53" fmla="*/ 1269805 w 2539611"/>
              <a:gd name="connsiteY53" fmla="*/ 680341 h 2544763"/>
              <a:gd name="connsiteX54" fmla="*/ 677765 w 2539611"/>
              <a:gd name="connsiteY54" fmla="*/ 1272381 h 2544763"/>
              <a:gd name="connsiteX55" fmla="*/ 1269805 w 2539611"/>
              <a:gd name="connsiteY55" fmla="*/ 1864421 h 2544763"/>
              <a:gd name="connsiteX56" fmla="*/ 1861845 w 2539611"/>
              <a:gd name="connsiteY56" fmla="*/ 1272381 h 2544763"/>
              <a:gd name="connsiteX57" fmla="*/ 1269805 w 2539611"/>
              <a:gd name="connsiteY57" fmla="*/ 680341 h 254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39611" h="2544763">
                <a:moveTo>
                  <a:pt x="1258995" y="0"/>
                </a:moveTo>
                <a:cubicBezTo>
                  <a:pt x="1258995" y="0"/>
                  <a:pt x="1258995" y="0"/>
                  <a:pt x="1588508" y="41493"/>
                </a:cubicBezTo>
                <a:cubicBezTo>
                  <a:pt x="1588508" y="41493"/>
                  <a:pt x="1588508" y="41493"/>
                  <a:pt x="1610475" y="302654"/>
                </a:cubicBezTo>
                <a:cubicBezTo>
                  <a:pt x="1676377" y="324621"/>
                  <a:pt x="1737399" y="353910"/>
                  <a:pt x="1795979" y="390521"/>
                </a:cubicBezTo>
                <a:cubicBezTo>
                  <a:pt x="1795979" y="390521"/>
                  <a:pt x="1795979" y="390521"/>
                  <a:pt x="2010772" y="241635"/>
                </a:cubicBezTo>
                <a:cubicBezTo>
                  <a:pt x="2010772" y="241635"/>
                  <a:pt x="2010772" y="241635"/>
                  <a:pt x="2252415" y="468625"/>
                </a:cubicBezTo>
                <a:cubicBezTo>
                  <a:pt x="2252415" y="468625"/>
                  <a:pt x="2252415" y="468625"/>
                  <a:pt x="2118169" y="693175"/>
                </a:cubicBezTo>
                <a:cubicBezTo>
                  <a:pt x="2157222" y="749312"/>
                  <a:pt x="2188953" y="810331"/>
                  <a:pt x="2215803" y="873790"/>
                </a:cubicBezTo>
                <a:cubicBezTo>
                  <a:pt x="2215803" y="873790"/>
                  <a:pt x="2215803" y="873790"/>
                  <a:pt x="2476972" y="878672"/>
                </a:cubicBezTo>
                <a:cubicBezTo>
                  <a:pt x="2476972" y="878672"/>
                  <a:pt x="2476972" y="878672"/>
                  <a:pt x="2498229" y="989860"/>
                </a:cubicBezTo>
                <a:lnTo>
                  <a:pt x="2506402" y="1032609"/>
                </a:lnTo>
                <a:lnTo>
                  <a:pt x="2507896" y="1032329"/>
                </a:lnTo>
                <a:cubicBezTo>
                  <a:pt x="2507896" y="1032329"/>
                  <a:pt x="2507896" y="1032329"/>
                  <a:pt x="2539611" y="1193358"/>
                </a:cubicBezTo>
                <a:cubicBezTo>
                  <a:pt x="2539611" y="1193358"/>
                  <a:pt x="2539611" y="1193358"/>
                  <a:pt x="2298093" y="1293391"/>
                </a:cubicBezTo>
                <a:cubicBezTo>
                  <a:pt x="2298093" y="1327549"/>
                  <a:pt x="2295653" y="1361707"/>
                  <a:pt x="2290774" y="1398304"/>
                </a:cubicBezTo>
                <a:cubicBezTo>
                  <a:pt x="2285895" y="1432461"/>
                  <a:pt x="2281016" y="1466620"/>
                  <a:pt x="2271257" y="1498337"/>
                </a:cubicBezTo>
                <a:cubicBezTo>
                  <a:pt x="2271257" y="1498337"/>
                  <a:pt x="2271257" y="1498337"/>
                  <a:pt x="2478622" y="1656926"/>
                </a:cubicBezTo>
                <a:cubicBezTo>
                  <a:pt x="2478622" y="1656926"/>
                  <a:pt x="2478622" y="1656926"/>
                  <a:pt x="2337126" y="1957025"/>
                </a:cubicBezTo>
                <a:cubicBezTo>
                  <a:pt x="2337126" y="1957025"/>
                  <a:pt x="2337126" y="1957025"/>
                  <a:pt x="2083410" y="1898469"/>
                </a:cubicBezTo>
                <a:cubicBezTo>
                  <a:pt x="2041937" y="1952146"/>
                  <a:pt x="1995585" y="2003382"/>
                  <a:pt x="1941915" y="2047299"/>
                </a:cubicBezTo>
                <a:cubicBezTo>
                  <a:pt x="1941915" y="2047299"/>
                  <a:pt x="1941915" y="2047299"/>
                  <a:pt x="2017541" y="2298602"/>
                </a:cubicBezTo>
                <a:cubicBezTo>
                  <a:pt x="2017541" y="2298602"/>
                  <a:pt x="2017541" y="2298602"/>
                  <a:pt x="1727232" y="2457191"/>
                </a:cubicBezTo>
                <a:cubicBezTo>
                  <a:pt x="1727232" y="2457191"/>
                  <a:pt x="1727232" y="2457191"/>
                  <a:pt x="1556461" y="2259565"/>
                </a:cubicBezTo>
                <a:lnTo>
                  <a:pt x="1449080" y="2285864"/>
                </a:lnTo>
                <a:lnTo>
                  <a:pt x="1449587" y="2288563"/>
                </a:lnTo>
                <a:cubicBezTo>
                  <a:pt x="1420294" y="2291003"/>
                  <a:pt x="1393441" y="2295883"/>
                  <a:pt x="1366589" y="2298323"/>
                </a:cubicBezTo>
                <a:cubicBezTo>
                  <a:pt x="1366589" y="2298323"/>
                  <a:pt x="1366589" y="2298323"/>
                  <a:pt x="1278708" y="2544763"/>
                </a:cubicBezTo>
                <a:cubicBezTo>
                  <a:pt x="1278708" y="2544763"/>
                  <a:pt x="1278708" y="2544763"/>
                  <a:pt x="951596" y="2503283"/>
                </a:cubicBezTo>
                <a:cubicBezTo>
                  <a:pt x="951596" y="2503283"/>
                  <a:pt x="951596" y="2503283"/>
                  <a:pt x="927185" y="2242203"/>
                </a:cubicBezTo>
                <a:cubicBezTo>
                  <a:pt x="863715" y="2220243"/>
                  <a:pt x="800246" y="2188523"/>
                  <a:pt x="741659" y="2154363"/>
                </a:cubicBezTo>
                <a:cubicBezTo>
                  <a:pt x="741659" y="2154363"/>
                  <a:pt x="741659" y="2154363"/>
                  <a:pt x="526839" y="2303203"/>
                </a:cubicBezTo>
                <a:cubicBezTo>
                  <a:pt x="526839" y="2303203"/>
                  <a:pt x="526839" y="2303203"/>
                  <a:pt x="285167" y="2076283"/>
                </a:cubicBezTo>
                <a:cubicBezTo>
                  <a:pt x="285167" y="2076283"/>
                  <a:pt x="285167" y="2076283"/>
                  <a:pt x="419429" y="1851803"/>
                </a:cubicBezTo>
                <a:cubicBezTo>
                  <a:pt x="382812" y="1795682"/>
                  <a:pt x="348636" y="1734683"/>
                  <a:pt x="321784" y="1671243"/>
                </a:cubicBezTo>
                <a:cubicBezTo>
                  <a:pt x="321784" y="1671243"/>
                  <a:pt x="321784" y="1671243"/>
                  <a:pt x="60582" y="1666362"/>
                </a:cubicBezTo>
                <a:cubicBezTo>
                  <a:pt x="60582" y="1666362"/>
                  <a:pt x="60582" y="1666362"/>
                  <a:pt x="39323" y="1555209"/>
                </a:cubicBezTo>
                <a:lnTo>
                  <a:pt x="31267" y="1513090"/>
                </a:lnTo>
                <a:lnTo>
                  <a:pt x="29288" y="1513465"/>
                </a:lnTo>
                <a:cubicBezTo>
                  <a:pt x="29288" y="1513465"/>
                  <a:pt x="29288" y="1513465"/>
                  <a:pt x="0" y="1352320"/>
                </a:cubicBezTo>
                <a:cubicBezTo>
                  <a:pt x="0" y="1352320"/>
                  <a:pt x="0" y="1352320"/>
                  <a:pt x="239185" y="1249773"/>
                </a:cubicBezTo>
                <a:cubicBezTo>
                  <a:pt x="241625" y="1215590"/>
                  <a:pt x="244066" y="1181408"/>
                  <a:pt x="246506" y="1147226"/>
                </a:cubicBezTo>
                <a:cubicBezTo>
                  <a:pt x="251387" y="1113043"/>
                  <a:pt x="258709" y="1078861"/>
                  <a:pt x="266031" y="1047120"/>
                </a:cubicBezTo>
                <a:cubicBezTo>
                  <a:pt x="266031" y="1047120"/>
                  <a:pt x="266031" y="1047120"/>
                  <a:pt x="58576" y="888417"/>
                </a:cubicBezTo>
                <a:cubicBezTo>
                  <a:pt x="58576" y="888417"/>
                  <a:pt x="58576" y="888417"/>
                  <a:pt x="200134" y="588100"/>
                </a:cubicBezTo>
                <a:cubicBezTo>
                  <a:pt x="200134" y="588100"/>
                  <a:pt x="200134" y="588100"/>
                  <a:pt x="453962" y="646699"/>
                </a:cubicBezTo>
                <a:cubicBezTo>
                  <a:pt x="495453" y="592984"/>
                  <a:pt x="544266" y="541710"/>
                  <a:pt x="595520" y="497762"/>
                </a:cubicBezTo>
                <a:cubicBezTo>
                  <a:pt x="595520" y="497762"/>
                  <a:pt x="595520" y="497762"/>
                  <a:pt x="519860" y="246277"/>
                </a:cubicBezTo>
                <a:cubicBezTo>
                  <a:pt x="519860" y="246277"/>
                  <a:pt x="519860" y="246277"/>
                  <a:pt x="812738" y="87573"/>
                </a:cubicBezTo>
                <a:cubicBezTo>
                  <a:pt x="812738" y="87573"/>
                  <a:pt x="812738" y="87573"/>
                  <a:pt x="981143" y="285343"/>
                </a:cubicBezTo>
                <a:lnTo>
                  <a:pt x="1054504" y="266471"/>
                </a:lnTo>
                <a:lnTo>
                  <a:pt x="1053964" y="263602"/>
                </a:lnTo>
                <a:cubicBezTo>
                  <a:pt x="1093018" y="256280"/>
                  <a:pt x="1132071" y="248957"/>
                  <a:pt x="1171125" y="246516"/>
                </a:cubicBezTo>
                <a:cubicBezTo>
                  <a:pt x="1171125" y="246516"/>
                  <a:pt x="1171125" y="246516"/>
                  <a:pt x="1258995" y="0"/>
                </a:cubicBezTo>
                <a:close/>
                <a:moveTo>
                  <a:pt x="1269805" y="680341"/>
                </a:moveTo>
                <a:cubicBezTo>
                  <a:pt x="942830" y="680341"/>
                  <a:pt x="677765" y="945406"/>
                  <a:pt x="677765" y="1272381"/>
                </a:cubicBezTo>
                <a:cubicBezTo>
                  <a:pt x="677765" y="1599356"/>
                  <a:pt x="942830" y="1864421"/>
                  <a:pt x="1269805" y="1864421"/>
                </a:cubicBezTo>
                <a:cubicBezTo>
                  <a:pt x="1596780" y="1864421"/>
                  <a:pt x="1861845" y="1599356"/>
                  <a:pt x="1861845" y="1272381"/>
                </a:cubicBezTo>
                <a:cubicBezTo>
                  <a:pt x="1861845" y="945406"/>
                  <a:pt x="1596780" y="680341"/>
                  <a:pt x="1269805" y="68034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62601" y="7361161"/>
            <a:ext cx="3939210" cy="507831"/>
          </a:xfrm>
          <a:prstGeom prst="rect">
            <a:avLst/>
          </a:prstGeom>
          <a:noFill/>
        </p:spPr>
        <p:txBody>
          <a:bodyPr wrap="square" rtlCol="0">
            <a:spAutoFit/>
          </a:bodyPr>
          <a:lstStyle/>
          <a:p>
            <a:r>
              <a:rPr lang="en-US" b="1" dirty="0">
                <a:solidFill>
                  <a:schemeClr val="accent1"/>
                </a:solidFill>
              </a:rPr>
              <a:t>LOREM IPSUM DOLOR</a:t>
            </a:r>
          </a:p>
        </p:txBody>
      </p:sp>
      <p:sp>
        <p:nvSpPr>
          <p:cNvPr id="15" name="TextBox 14"/>
          <p:cNvSpPr txBox="1"/>
          <p:nvPr/>
        </p:nvSpPr>
        <p:spPr>
          <a:xfrm>
            <a:off x="962601" y="7896240"/>
            <a:ext cx="3742750" cy="1323439"/>
          </a:xfrm>
          <a:prstGeom prst="rect">
            <a:avLst/>
          </a:prstGeom>
          <a:noFill/>
        </p:spPr>
        <p:txBody>
          <a:bodyPr wrap="square" rtlCol="0">
            <a:spAutoFit/>
          </a:bodyPr>
          <a:lstStyle/>
          <a:p>
            <a:r>
              <a:rPr lang="en-US" sz="2000" dirty="0"/>
              <a:t>Microsoft PowerPoint is a presentation program, created by Robert Gaskins and Dennis Austin at a software company.</a:t>
            </a:r>
          </a:p>
        </p:txBody>
      </p:sp>
      <p:sp>
        <p:nvSpPr>
          <p:cNvPr id="16" name="TextBox 15"/>
          <p:cNvSpPr txBox="1"/>
          <p:nvPr/>
        </p:nvSpPr>
        <p:spPr>
          <a:xfrm>
            <a:off x="5439351" y="7361161"/>
            <a:ext cx="3939210" cy="507831"/>
          </a:xfrm>
          <a:prstGeom prst="rect">
            <a:avLst/>
          </a:prstGeom>
          <a:noFill/>
        </p:spPr>
        <p:txBody>
          <a:bodyPr wrap="square" rtlCol="0">
            <a:spAutoFit/>
          </a:bodyPr>
          <a:lstStyle/>
          <a:p>
            <a:r>
              <a:rPr lang="en-US" b="1" dirty="0">
                <a:solidFill>
                  <a:schemeClr val="accent2"/>
                </a:solidFill>
              </a:rPr>
              <a:t>LOREM IPSUM DOLOR</a:t>
            </a:r>
          </a:p>
        </p:txBody>
      </p:sp>
      <p:sp>
        <p:nvSpPr>
          <p:cNvPr id="17" name="TextBox 16"/>
          <p:cNvSpPr txBox="1"/>
          <p:nvPr/>
        </p:nvSpPr>
        <p:spPr>
          <a:xfrm>
            <a:off x="5439351" y="7896240"/>
            <a:ext cx="3837698" cy="1323439"/>
          </a:xfrm>
          <a:prstGeom prst="rect">
            <a:avLst/>
          </a:prstGeom>
          <a:noFill/>
        </p:spPr>
        <p:txBody>
          <a:bodyPr wrap="square" rtlCol="0">
            <a:spAutoFit/>
          </a:bodyPr>
          <a:lstStyle/>
          <a:p>
            <a:r>
              <a:rPr lang="en-US" sz="2000" dirty="0"/>
              <a:t>Microsoft PowerPoint is a presentation program, created by Robert Gaskins and Dennis Austin at a software company.</a:t>
            </a:r>
          </a:p>
        </p:txBody>
      </p:sp>
      <p:sp>
        <p:nvSpPr>
          <p:cNvPr id="18" name="TextBox 17"/>
          <p:cNvSpPr txBox="1"/>
          <p:nvPr/>
        </p:nvSpPr>
        <p:spPr>
          <a:xfrm>
            <a:off x="2761462" y="1956844"/>
            <a:ext cx="3939210" cy="507831"/>
          </a:xfrm>
          <a:prstGeom prst="rect">
            <a:avLst/>
          </a:prstGeom>
          <a:noFill/>
        </p:spPr>
        <p:txBody>
          <a:bodyPr wrap="square" rtlCol="0">
            <a:spAutoFit/>
          </a:bodyPr>
          <a:lstStyle/>
          <a:p>
            <a:pPr algn="r"/>
            <a:r>
              <a:rPr lang="en-US" b="1" dirty="0">
                <a:solidFill>
                  <a:schemeClr val="accent3"/>
                </a:solidFill>
              </a:rPr>
              <a:t>LOREM IPSUM DOLOR</a:t>
            </a:r>
          </a:p>
        </p:txBody>
      </p:sp>
      <p:sp>
        <p:nvSpPr>
          <p:cNvPr id="19" name="TextBox 18"/>
          <p:cNvSpPr txBox="1"/>
          <p:nvPr/>
        </p:nvSpPr>
        <p:spPr>
          <a:xfrm>
            <a:off x="3048000" y="2491923"/>
            <a:ext cx="3652672" cy="1323439"/>
          </a:xfrm>
          <a:prstGeom prst="rect">
            <a:avLst/>
          </a:prstGeom>
          <a:noFill/>
        </p:spPr>
        <p:txBody>
          <a:bodyPr wrap="square" rtlCol="0">
            <a:spAutoFit/>
          </a:bodyPr>
          <a:lstStyle/>
          <a:p>
            <a:pPr algn="r"/>
            <a:r>
              <a:rPr lang="en-US" sz="2000" dirty="0"/>
              <a:t>Microsoft PowerPoint is a presentation program, created by Robert Gaskins and Dennis Austin at a software company.</a:t>
            </a:r>
          </a:p>
        </p:txBody>
      </p:sp>
      <p:sp>
        <p:nvSpPr>
          <p:cNvPr id="20" name="TextBox 19"/>
          <p:cNvSpPr txBox="1"/>
          <p:nvPr/>
        </p:nvSpPr>
        <p:spPr>
          <a:xfrm>
            <a:off x="10931349" y="2365285"/>
            <a:ext cx="3939210" cy="507831"/>
          </a:xfrm>
          <a:prstGeom prst="rect">
            <a:avLst/>
          </a:prstGeom>
          <a:noFill/>
        </p:spPr>
        <p:txBody>
          <a:bodyPr wrap="square" rtlCol="0">
            <a:spAutoFit/>
          </a:bodyPr>
          <a:lstStyle/>
          <a:p>
            <a:r>
              <a:rPr lang="en-US" b="1" dirty="0">
                <a:solidFill>
                  <a:schemeClr val="accent4"/>
                </a:solidFill>
              </a:rPr>
              <a:t>LOREM IPSUM DOLOR</a:t>
            </a:r>
          </a:p>
        </p:txBody>
      </p:sp>
      <p:sp>
        <p:nvSpPr>
          <p:cNvPr id="21" name="TextBox 20"/>
          <p:cNvSpPr txBox="1"/>
          <p:nvPr/>
        </p:nvSpPr>
        <p:spPr>
          <a:xfrm>
            <a:off x="10931349" y="2900364"/>
            <a:ext cx="3870502" cy="1323439"/>
          </a:xfrm>
          <a:prstGeom prst="rect">
            <a:avLst/>
          </a:prstGeom>
          <a:noFill/>
        </p:spPr>
        <p:txBody>
          <a:bodyPr wrap="square" rtlCol="0">
            <a:spAutoFit/>
          </a:bodyPr>
          <a:lstStyle/>
          <a:p>
            <a:r>
              <a:rPr lang="en-US" sz="2000" dirty="0"/>
              <a:t>Microsoft PowerPoint is a presentation program, created by Robert Gaskins and Dennis Austin at a software company.</a:t>
            </a:r>
          </a:p>
        </p:txBody>
      </p:sp>
      <p:sp>
        <p:nvSpPr>
          <p:cNvPr id="22" name="TextBox 21"/>
          <p:cNvSpPr txBox="1"/>
          <p:nvPr/>
        </p:nvSpPr>
        <p:spPr>
          <a:xfrm>
            <a:off x="12359479" y="7697486"/>
            <a:ext cx="3939210" cy="507831"/>
          </a:xfrm>
          <a:prstGeom prst="rect">
            <a:avLst/>
          </a:prstGeom>
          <a:noFill/>
        </p:spPr>
        <p:txBody>
          <a:bodyPr wrap="square" rtlCol="0">
            <a:spAutoFit/>
          </a:bodyPr>
          <a:lstStyle/>
          <a:p>
            <a:r>
              <a:rPr lang="en-US" b="1" dirty="0">
                <a:solidFill>
                  <a:schemeClr val="accent5"/>
                </a:solidFill>
              </a:rPr>
              <a:t>LOREM IPSUM DOLOR</a:t>
            </a:r>
          </a:p>
        </p:txBody>
      </p:sp>
      <p:sp>
        <p:nvSpPr>
          <p:cNvPr id="23" name="TextBox 22"/>
          <p:cNvSpPr txBox="1"/>
          <p:nvPr/>
        </p:nvSpPr>
        <p:spPr>
          <a:xfrm>
            <a:off x="12359478" y="8232565"/>
            <a:ext cx="4366422" cy="1015663"/>
          </a:xfrm>
          <a:prstGeom prst="rect">
            <a:avLst/>
          </a:prstGeom>
          <a:noFill/>
        </p:spPr>
        <p:txBody>
          <a:bodyPr wrap="square" rtlCol="0">
            <a:spAutoFit/>
          </a:bodyPr>
          <a:lstStyle/>
          <a:p>
            <a:r>
              <a:rPr lang="en-US" sz="2000" dirty="0"/>
              <a:t>Microsoft PowerPoint is a presentation program, created by Robert Gaskins and Dennis Austin at a software company.</a:t>
            </a:r>
          </a:p>
        </p:txBody>
      </p:sp>
      <p:sp>
        <p:nvSpPr>
          <p:cNvPr id="24" name="TextBox 23"/>
          <p:cNvSpPr txBox="1"/>
          <p:nvPr/>
        </p:nvSpPr>
        <p:spPr>
          <a:xfrm>
            <a:off x="13424718" y="5479473"/>
            <a:ext cx="3939210" cy="507831"/>
          </a:xfrm>
          <a:prstGeom prst="rect">
            <a:avLst/>
          </a:prstGeom>
          <a:noFill/>
        </p:spPr>
        <p:txBody>
          <a:bodyPr wrap="square" rtlCol="0">
            <a:spAutoFit/>
          </a:bodyPr>
          <a:lstStyle/>
          <a:p>
            <a:r>
              <a:rPr lang="en-US" b="1" dirty="0">
                <a:solidFill>
                  <a:schemeClr val="accent6"/>
                </a:solidFill>
              </a:rPr>
              <a:t>LOREM IPSUM DOLOR</a:t>
            </a:r>
          </a:p>
        </p:txBody>
      </p:sp>
      <p:sp>
        <p:nvSpPr>
          <p:cNvPr id="25" name="TextBox 24"/>
          <p:cNvSpPr txBox="1"/>
          <p:nvPr/>
        </p:nvSpPr>
        <p:spPr>
          <a:xfrm>
            <a:off x="13424717" y="6014552"/>
            <a:ext cx="3777433" cy="1323439"/>
          </a:xfrm>
          <a:prstGeom prst="rect">
            <a:avLst/>
          </a:prstGeom>
          <a:noFill/>
        </p:spPr>
        <p:txBody>
          <a:bodyPr wrap="square" rtlCol="0">
            <a:spAutoFit/>
          </a:bodyPr>
          <a:lstStyle/>
          <a:p>
            <a:r>
              <a:rPr lang="en-US" sz="2000" dirty="0"/>
              <a:t>Microsoft PowerPoint is a presentation program, created by Robert Gaskins and Dennis Austin at a software company.</a:t>
            </a:r>
          </a:p>
        </p:txBody>
      </p:sp>
    </p:spTree>
    <p:extLst>
      <p:ext uri="{BB962C8B-B14F-4D97-AF65-F5344CB8AC3E}">
        <p14:creationId xmlns:p14="http://schemas.microsoft.com/office/powerpoint/2010/main" val="19061980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a:t>
            </a:r>
          </a:p>
        </p:txBody>
      </p:sp>
      <p:sp>
        <p:nvSpPr>
          <p:cNvPr id="3" name="Text Placeholder 2"/>
          <p:cNvSpPr>
            <a:spLocks noGrp="1"/>
          </p:cNvSpPr>
          <p:nvPr>
            <p:ph type="body" sz="quarter" idx="13"/>
          </p:nvPr>
        </p:nvSpPr>
        <p:spPr/>
        <p:txBody>
          <a:bodyPr/>
          <a:lstStyle/>
          <a:p>
            <a:r>
              <a:rPr lang="en-US" dirty="0"/>
              <a:t>Microsoft PowerPoint is a presentation program</a:t>
            </a:r>
          </a:p>
        </p:txBody>
      </p:sp>
      <p:cxnSp>
        <p:nvCxnSpPr>
          <p:cNvPr id="4" name="Straight Connector 3"/>
          <p:cNvCxnSpPr/>
          <p:nvPr/>
        </p:nvCxnSpPr>
        <p:spPr>
          <a:xfrm flipH="1">
            <a:off x="4591878" y="2197583"/>
            <a:ext cx="1926949" cy="615189"/>
          </a:xfrm>
          <a:prstGeom prst="line">
            <a:avLst/>
          </a:prstGeom>
          <a:ln w="381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a:endCxn id="33" idx="3"/>
          </p:cNvCxnSpPr>
          <p:nvPr/>
        </p:nvCxnSpPr>
        <p:spPr>
          <a:xfrm flipH="1">
            <a:off x="4353338" y="4692813"/>
            <a:ext cx="1797736" cy="1587529"/>
          </a:xfrm>
          <a:prstGeom prst="line">
            <a:avLst/>
          </a:prstGeom>
          <a:ln w="381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7294077" y="6026426"/>
            <a:ext cx="700503" cy="1044954"/>
          </a:xfrm>
          <a:prstGeom prst="line">
            <a:avLst/>
          </a:prstGeom>
          <a:ln w="381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687176" y="3148940"/>
            <a:ext cx="1228724" cy="440742"/>
          </a:xfrm>
          <a:prstGeom prst="line">
            <a:avLst/>
          </a:prstGeom>
          <a:ln w="381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014915" y="4823706"/>
            <a:ext cx="1307202" cy="1180459"/>
          </a:xfrm>
          <a:prstGeom prst="line">
            <a:avLst/>
          </a:prstGeom>
          <a:ln w="381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096413" y="2054708"/>
            <a:ext cx="5733637" cy="4092332"/>
            <a:chOff x="6096413" y="2454758"/>
            <a:chExt cx="5733637" cy="4092332"/>
          </a:xfrm>
        </p:grpSpPr>
        <p:grpSp>
          <p:nvGrpSpPr>
            <p:cNvPr id="10" name="Group 9"/>
            <p:cNvGrpSpPr/>
            <p:nvPr/>
          </p:nvGrpSpPr>
          <p:grpSpPr>
            <a:xfrm>
              <a:off x="6096413" y="2597633"/>
              <a:ext cx="5733637" cy="3949457"/>
              <a:chOff x="6096413" y="2597633"/>
              <a:chExt cx="5733637" cy="3949457"/>
            </a:xfrm>
          </p:grpSpPr>
          <p:cxnSp>
            <p:nvCxnSpPr>
              <p:cNvPr id="12" name="Straight Connector 11"/>
              <p:cNvCxnSpPr>
                <a:stCxn id="30" idx="1"/>
              </p:cNvCxnSpPr>
              <p:nvPr/>
            </p:nvCxnSpPr>
            <p:spPr>
              <a:xfrm flipH="1" flipV="1">
                <a:off x="6259689" y="5029306"/>
                <a:ext cx="1622267" cy="12738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7675492" y="4755564"/>
                <a:ext cx="295691" cy="1670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971183" y="5196508"/>
                <a:ext cx="2043733" cy="1210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86875" y="3212822"/>
                <a:ext cx="2400300" cy="326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0014915" y="3558830"/>
                <a:ext cx="1672260" cy="1637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286875" y="3227007"/>
                <a:ext cx="728040" cy="19695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675492" y="3212822"/>
                <a:ext cx="1564173" cy="1553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261652" y="3227008"/>
                <a:ext cx="1175300" cy="1788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241774" y="2597633"/>
                <a:ext cx="277053" cy="24373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6241774" y="4766643"/>
                <a:ext cx="1433718" cy="248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6518827" y="2597633"/>
                <a:ext cx="918125" cy="6293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26" idx="2"/>
              </p:cNvCxnSpPr>
              <p:nvPr/>
            </p:nvCxnSpPr>
            <p:spPr>
              <a:xfrm flipH="1">
                <a:off x="7436953" y="3212822"/>
                <a:ext cx="1707047" cy="283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7532617" y="4623767"/>
                <a:ext cx="285750" cy="2857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294077" y="3098316"/>
                <a:ext cx="285750" cy="2857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144000" y="3069947"/>
                <a:ext cx="285750" cy="28575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872041" y="5053633"/>
                <a:ext cx="285750" cy="2857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1544300" y="3415955"/>
                <a:ext cx="285750" cy="2857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096413" y="4886430"/>
                <a:ext cx="285750" cy="2857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840109" y="6261340"/>
                <a:ext cx="285750" cy="2857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Oval 10"/>
            <p:cNvSpPr/>
            <p:nvPr/>
          </p:nvSpPr>
          <p:spPr>
            <a:xfrm>
              <a:off x="6382163" y="2454758"/>
              <a:ext cx="285750" cy="2857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p:cNvSpPr txBox="1"/>
          <p:nvPr/>
        </p:nvSpPr>
        <p:spPr>
          <a:xfrm>
            <a:off x="1283389" y="2650949"/>
            <a:ext cx="3096038" cy="507831"/>
          </a:xfrm>
          <a:prstGeom prst="rect">
            <a:avLst/>
          </a:prstGeom>
          <a:noFill/>
        </p:spPr>
        <p:txBody>
          <a:bodyPr wrap="square" rtlCol="0">
            <a:spAutoFit/>
          </a:bodyPr>
          <a:lstStyle/>
          <a:p>
            <a:r>
              <a:rPr lang="en-US" dirty="0">
                <a:solidFill>
                  <a:schemeClr val="accent1"/>
                </a:solidFill>
              </a:rPr>
              <a:t>01 LOREM IPSUM</a:t>
            </a:r>
          </a:p>
        </p:txBody>
      </p:sp>
      <p:sp>
        <p:nvSpPr>
          <p:cNvPr id="32" name="TextBox 31"/>
          <p:cNvSpPr txBox="1"/>
          <p:nvPr/>
        </p:nvSpPr>
        <p:spPr>
          <a:xfrm>
            <a:off x="1283389" y="3186028"/>
            <a:ext cx="3801720" cy="1323439"/>
          </a:xfrm>
          <a:prstGeom prst="rect">
            <a:avLst/>
          </a:prstGeom>
          <a:noFill/>
        </p:spPr>
        <p:txBody>
          <a:bodyPr wrap="square" rtlCol="0">
            <a:spAutoFit/>
          </a:bodyPr>
          <a:lstStyle/>
          <a:p>
            <a:r>
              <a:rPr lang="en-US" sz="2000" dirty="0"/>
              <a:t>Microsoft PowerPoint is a presentation program, created by Robert Gaskins and Dennis Austin at a software company.</a:t>
            </a:r>
          </a:p>
        </p:txBody>
      </p:sp>
      <p:sp>
        <p:nvSpPr>
          <p:cNvPr id="33" name="TextBox 32"/>
          <p:cNvSpPr txBox="1"/>
          <p:nvPr/>
        </p:nvSpPr>
        <p:spPr>
          <a:xfrm>
            <a:off x="1257300" y="6026426"/>
            <a:ext cx="3096038" cy="507831"/>
          </a:xfrm>
          <a:prstGeom prst="rect">
            <a:avLst/>
          </a:prstGeom>
          <a:noFill/>
        </p:spPr>
        <p:txBody>
          <a:bodyPr wrap="square" rtlCol="0">
            <a:spAutoFit/>
          </a:bodyPr>
          <a:lstStyle/>
          <a:p>
            <a:r>
              <a:rPr lang="en-US" dirty="0">
                <a:solidFill>
                  <a:schemeClr val="accent2"/>
                </a:solidFill>
              </a:rPr>
              <a:t>02 LOREM IPSUM</a:t>
            </a:r>
          </a:p>
        </p:txBody>
      </p:sp>
      <p:sp>
        <p:nvSpPr>
          <p:cNvPr id="34" name="TextBox 33"/>
          <p:cNvSpPr txBox="1"/>
          <p:nvPr/>
        </p:nvSpPr>
        <p:spPr>
          <a:xfrm>
            <a:off x="1257300" y="6561505"/>
            <a:ext cx="3801720" cy="1323439"/>
          </a:xfrm>
          <a:prstGeom prst="rect">
            <a:avLst/>
          </a:prstGeom>
          <a:noFill/>
        </p:spPr>
        <p:txBody>
          <a:bodyPr wrap="square" rtlCol="0">
            <a:spAutoFit/>
          </a:bodyPr>
          <a:lstStyle/>
          <a:p>
            <a:r>
              <a:rPr lang="en-US" sz="2000" dirty="0"/>
              <a:t>Microsoft PowerPoint is a presentation program, created by Robert Gaskins and Dennis Austin at a software company.</a:t>
            </a:r>
          </a:p>
        </p:txBody>
      </p:sp>
      <p:sp>
        <p:nvSpPr>
          <p:cNvPr id="35" name="TextBox 34"/>
          <p:cNvSpPr txBox="1"/>
          <p:nvPr/>
        </p:nvSpPr>
        <p:spPr>
          <a:xfrm>
            <a:off x="6542018" y="7312280"/>
            <a:ext cx="3096038" cy="507831"/>
          </a:xfrm>
          <a:prstGeom prst="rect">
            <a:avLst/>
          </a:prstGeom>
          <a:noFill/>
        </p:spPr>
        <p:txBody>
          <a:bodyPr wrap="square" rtlCol="0">
            <a:spAutoFit/>
          </a:bodyPr>
          <a:lstStyle/>
          <a:p>
            <a:r>
              <a:rPr lang="en-US" dirty="0">
                <a:solidFill>
                  <a:schemeClr val="accent3"/>
                </a:solidFill>
              </a:rPr>
              <a:t>03 LOREM IPSUM</a:t>
            </a:r>
          </a:p>
        </p:txBody>
      </p:sp>
      <p:sp>
        <p:nvSpPr>
          <p:cNvPr id="36" name="TextBox 35"/>
          <p:cNvSpPr txBox="1"/>
          <p:nvPr/>
        </p:nvSpPr>
        <p:spPr>
          <a:xfrm>
            <a:off x="6542018" y="7847359"/>
            <a:ext cx="3801720" cy="1323439"/>
          </a:xfrm>
          <a:prstGeom prst="rect">
            <a:avLst/>
          </a:prstGeom>
          <a:noFill/>
        </p:spPr>
        <p:txBody>
          <a:bodyPr wrap="square" rtlCol="0">
            <a:spAutoFit/>
          </a:bodyPr>
          <a:lstStyle/>
          <a:p>
            <a:r>
              <a:rPr lang="en-US" sz="2000" dirty="0"/>
              <a:t>Microsoft PowerPoint is a presentation program, created by Robert Gaskins and Dennis Austin at a software company.</a:t>
            </a:r>
          </a:p>
        </p:txBody>
      </p:sp>
      <p:sp>
        <p:nvSpPr>
          <p:cNvPr id="37" name="TextBox 36"/>
          <p:cNvSpPr txBox="1"/>
          <p:nvPr/>
        </p:nvSpPr>
        <p:spPr>
          <a:xfrm>
            <a:off x="11538914" y="6115481"/>
            <a:ext cx="3096038" cy="507831"/>
          </a:xfrm>
          <a:prstGeom prst="rect">
            <a:avLst/>
          </a:prstGeom>
          <a:noFill/>
        </p:spPr>
        <p:txBody>
          <a:bodyPr wrap="square" rtlCol="0">
            <a:spAutoFit/>
          </a:bodyPr>
          <a:lstStyle/>
          <a:p>
            <a:r>
              <a:rPr lang="en-US" dirty="0">
                <a:solidFill>
                  <a:schemeClr val="accent4"/>
                </a:solidFill>
              </a:rPr>
              <a:t>04 LOREM IPSUM</a:t>
            </a:r>
          </a:p>
        </p:txBody>
      </p:sp>
      <p:sp>
        <p:nvSpPr>
          <p:cNvPr id="38" name="TextBox 37"/>
          <p:cNvSpPr txBox="1"/>
          <p:nvPr/>
        </p:nvSpPr>
        <p:spPr>
          <a:xfrm>
            <a:off x="11538914" y="6650560"/>
            <a:ext cx="3801720" cy="1323439"/>
          </a:xfrm>
          <a:prstGeom prst="rect">
            <a:avLst/>
          </a:prstGeom>
          <a:noFill/>
        </p:spPr>
        <p:txBody>
          <a:bodyPr wrap="square" rtlCol="0">
            <a:spAutoFit/>
          </a:bodyPr>
          <a:lstStyle/>
          <a:p>
            <a:r>
              <a:rPr lang="en-US" sz="2000" dirty="0"/>
              <a:t>Microsoft PowerPoint is a presentation program, created by Robert Gaskins and Dennis Austin at a software company.</a:t>
            </a:r>
          </a:p>
        </p:txBody>
      </p:sp>
      <p:sp>
        <p:nvSpPr>
          <p:cNvPr id="39" name="TextBox 38"/>
          <p:cNvSpPr txBox="1"/>
          <p:nvPr/>
        </p:nvSpPr>
        <p:spPr>
          <a:xfrm>
            <a:off x="13211174" y="3375120"/>
            <a:ext cx="3096038" cy="507831"/>
          </a:xfrm>
          <a:prstGeom prst="rect">
            <a:avLst/>
          </a:prstGeom>
          <a:noFill/>
        </p:spPr>
        <p:txBody>
          <a:bodyPr wrap="square" rtlCol="0">
            <a:spAutoFit/>
          </a:bodyPr>
          <a:lstStyle/>
          <a:p>
            <a:r>
              <a:rPr lang="en-US" dirty="0">
                <a:solidFill>
                  <a:schemeClr val="accent5"/>
                </a:solidFill>
              </a:rPr>
              <a:t>05 LOREM IPSUM</a:t>
            </a:r>
          </a:p>
        </p:txBody>
      </p:sp>
      <p:sp>
        <p:nvSpPr>
          <p:cNvPr id="40" name="TextBox 39"/>
          <p:cNvSpPr txBox="1"/>
          <p:nvPr/>
        </p:nvSpPr>
        <p:spPr>
          <a:xfrm>
            <a:off x="13211174" y="3910199"/>
            <a:ext cx="3801720" cy="1323439"/>
          </a:xfrm>
          <a:prstGeom prst="rect">
            <a:avLst/>
          </a:prstGeom>
          <a:noFill/>
        </p:spPr>
        <p:txBody>
          <a:bodyPr wrap="square" rtlCol="0">
            <a:spAutoFit/>
          </a:bodyPr>
          <a:lstStyle/>
          <a:p>
            <a:r>
              <a:rPr lang="en-US" sz="2000" dirty="0"/>
              <a:t>Microsoft PowerPoint is a presentation program, created by Robert Gaskins and Dennis Austin at a software company.</a:t>
            </a:r>
          </a:p>
        </p:txBody>
      </p:sp>
    </p:spTree>
    <p:extLst>
      <p:ext uri="{BB962C8B-B14F-4D97-AF65-F5344CB8AC3E}">
        <p14:creationId xmlns:p14="http://schemas.microsoft.com/office/powerpoint/2010/main" val="379260759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750"/>
                                        <p:tgtEl>
                                          <p:spTgt spid="4"/>
                                        </p:tgtEl>
                                      </p:cBhvr>
                                    </p:animEffect>
                                  </p:childTnLst>
                                </p:cTn>
                              </p:par>
                            </p:childTnLst>
                          </p:cTn>
                        </p:par>
                        <p:par>
                          <p:cTn id="8" fill="hold">
                            <p:stCondLst>
                              <p:cond delay="750"/>
                            </p:stCondLst>
                            <p:childTnLst>
                              <p:par>
                                <p:cTn id="9" presetID="2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750"/>
                                        <p:tgtEl>
                                          <p:spTgt spid="5"/>
                                        </p:tgtEl>
                                      </p:cBhvr>
                                    </p:animEffect>
                                  </p:childTnLst>
                                </p:cTn>
                              </p:par>
                            </p:childTnLst>
                          </p:cTn>
                        </p:par>
                        <p:par>
                          <p:cTn id="12" fill="hold">
                            <p:stCondLst>
                              <p:cond delay="1500"/>
                            </p:stCondLst>
                            <p:childTnLst>
                              <p:par>
                                <p:cTn id="13" presetID="22" presetClass="entr" presetSubtype="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750"/>
                                        <p:tgtEl>
                                          <p:spTgt spid="6"/>
                                        </p:tgtEl>
                                      </p:cBhvr>
                                    </p:animEffect>
                                  </p:childTnLst>
                                </p:cTn>
                              </p:par>
                            </p:childTnLst>
                          </p:cTn>
                        </p:par>
                        <p:par>
                          <p:cTn id="16" fill="hold">
                            <p:stCondLst>
                              <p:cond delay="225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750"/>
                                        <p:tgtEl>
                                          <p:spTgt spid="8"/>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Flowchart: Document 6"/>
          <p:cNvSpPr/>
          <p:nvPr/>
        </p:nvSpPr>
        <p:spPr>
          <a:xfrm rot="10800000">
            <a:off x="-2" y="8768611"/>
            <a:ext cx="18287999" cy="1402805"/>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32886"/>
              <a:gd name="connsiteX1" fmla="*/ 21600 w 21600"/>
              <a:gd name="connsiteY1" fmla="*/ 0 h 32886"/>
              <a:gd name="connsiteX2" fmla="*/ 21600 w 21600"/>
              <a:gd name="connsiteY2" fmla="*/ 17322 h 32886"/>
              <a:gd name="connsiteX3" fmla="*/ 0 w 21600"/>
              <a:gd name="connsiteY3" fmla="*/ 20172 h 32886"/>
              <a:gd name="connsiteX4" fmla="*/ 0 w 21600"/>
              <a:gd name="connsiteY4" fmla="*/ 0 h 32886"/>
              <a:gd name="connsiteX0" fmla="*/ 23 w 21623"/>
              <a:gd name="connsiteY0" fmla="*/ 0 h 32886"/>
              <a:gd name="connsiteX1" fmla="*/ 21623 w 21623"/>
              <a:gd name="connsiteY1" fmla="*/ 0 h 32886"/>
              <a:gd name="connsiteX2" fmla="*/ 21623 w 21623"/>
              <a:gd name="connsiteY2" fmla="*/ 17322 h 32886"/>
              <a:gd name="connsiteX3" fmla="*/ 0 w 21623"/>
              <a:gd name="connsiteY3" fmla="*/ 20172 h 32886"/>
              <a:gd name="connsiteX4" fmla="*/ 23 w 21623"/>
              <a:gd name="connsiteY4" fmla="*/ 0 h 32886"/>
              <a:gd name="connsiteX0" fmla="*/ 23 w 21623"/>
              <a:gd name="connsiteY0" fmla="*/ 0 h 31302"/>
              <a:gd name="connsiteX1" fmla="*/ 21623 w 21623"/>
              <a:gd name="connsiteY1" fmla="*/ 0 h 31302"/>
              <a:gd name="connsiteX2" fmla="*/ 21623 w 21623"/>
              <a:gd name="connsiteY2" fmla="*/ 17322 h 31302"/>
              <a:gd name="connsiteX3" fmla="*/ 0 w 21623"/>
              <a:gd name="connsiteY3" fmla="*/ 20172 h 31302"/>
              <a:gd name="connsiteX4" fmla="*/ 23 w 21623"/>
              <a:gd name="connsiteY4" fmla="*/ 0 h 31302"/>
              <a:gd name="connsiteX0" fmla="*/ 23 w 21645"/>
              <a:gd name="connsiteY0" fmla="*/ 0 h 31302"/>
              <a:gd name="connsiteX1" fmla="*/ 21623 w 21645"/>
              <a:gd name="connsiteY1" fmla="*/ 0 h 31302"/>
              <a:gd name="connsiteX2" fmla="*/ 21645 w 21645"/>
              <a:gd name="connsiteY2" fmla="*/ 17322 h 31302"/>
              <a:gd name="connsiteX3" fmla="*/ 0 w 21645"/>
              <a:gd name="connsiteY3" fmla="*/ 20172 h 31302"/>
              <a:gd name="connsiteX4" fmla="*/ 23 w 21645"/>
              <a:gd name="connsiteY4" fmla="*/ 0 h 31302"/>
              <a:gd name="connsiteX0" fmla="*/ 23 w 21647"/>
              <a:gd name="connsiteY0" fmla="*/ 0 h 31302"/>
              <a:gd name="connsiteX1" fmla="*/ 21646 w 21647"/>
              <a:gd name="connsiteY1" fmla="*/ 0 h 31302"/>
              <a:gd name="connsiteX2" fmla="*/ 21645 w 21647"/>
              <a:gd name="connsiteY2" fmla="*/ 17322 h 31302"/>
              <a:gd name="connsiteX3" fmla="*/ 0 w 21647"/>
              <a:gd name="connsiteY3" fmla="*/ 20172 h 31302"/>
              <a:gd name="connsiteX4" fmla="*/ 23 w 21647"/>
              <a:gd name="connsiteY4" fmla="*/ 0 h 3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47" h="31302">
                <a:moveTo>
                  <a:pt x="23" y="0"/>
                </a:moveTo>
                <a:lnTo>
                  <a:pt x="21646" y="0"/>
                </a:lnTo>
                <a:cubicBezTo>
                  <a:pt x="21653" y="5774"/>
                  <a:pt x="21638" y="11548"/>
                  <a:pt x="21645" y="17322"/>
                </a:cubicBezTo>
                <a:cubicBezTo>
                  <a:pt x="10687" y="8618"/>
                  <a:pt x="6503" y="50358"/>
                  <a:pt x="0" y="20172"/>
                </a:cubicBezTo>
                <a:cubicBezTo>
                  <a:pt x="8" y="13448"/>
                  <a:pt x="15" y="6724"/>
                  <a:pt x="23"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Document 6"/>
          <p:cNvSpPr/>
          <p:nvPr/>
        </p:nvSpPr>
        <p:spPr>
          <a:xfrm rot="10800000">
            <a:off x="-1" y="8884194"/>
            <a:ext cx="18287999" cy="1402805"/>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32886"/>
              <a:gd name="connsiteX1" fmla="*/ 21600 w 21600"/>
              <a:gd name="connsiteY1" fmla="*/ 0 h 32886"/>
              <a:gd name="connsiteX2" fmla="*/ 21600 w 21600"/>
              <a:gd name="connsiteY2" fmla="*/ 17322 h 32886"/>
              <a:gd name="connsiteX3" fmla="*/ 0 w 21600"/>
              <a:gd name="connsiteY3" fmla="*/ 20172 h 32886"/>
              <a:gd name="connsiteX4" fmla="*/ 0 w 21600"/>
              <a:gd name="connsiteY4" fmla="*/ 0 h 32886"/>
              <a:gd name="connsiteX0" fmla="*/ 23 w 21623"/>
              <a:gd name="connsiteY0" fmla="*/ 0 h 32886"/>
              <a:gd name="connsiteX1" fmla="*/ 21623 w 21623"/>
              <a:gd name="connsiteY1" fmla="*/ 0 h 32886"/>
              <a:gd name="connsiteX2" fmla="*/ 21623 w 21623"/>
              <a:gd name="connsiteY2" fmla="*/ 17322 h 32886"/>
              <a:gd name="connsiteX3" fmla="*/ 0 w 21623"/>
              <a:gd name="connsiteY3" fmla="*/ 20172 h 32886"/>
              <a:gd name="connsiteX4" fmla="*/ 23 w 21623"/>
              <a:gd name="connsiteY4" fmla="*/ 0 h 32886"/>
              <a:gd name="connsiteX0" fmla="*/ 23 w 21623"/>
              <a:gd name="connsiteY0" fmla="*/ 0 h 31302"/>
              <a:gd name="connsiteX1" fmla="*/ 21623 w 21623"/>
              <a:gd name="connsiteY1" fmla="*/ 0 h 31302"/>
              <a:gd name="connsiteX2" fmla="*/ 21623 w 21623"/>
              <a:gd name="connsiteY2" fmla="*/ 17322 h 31302"/>
              <a:gd name="connsiteX3" fmla="*/ 0 w 21623"/>
              <a:gd name="connsiteY3" fmla="*/ 20172 h 31302"/>
              <a:gd name="connsiteX4" fmla="*/ 23 w 21623"/>
              <a:gd name="connsiteY4" fmla="*/ 0 h 31302"/>
              <a:gd name="connsiteX0" fmla="*/ 23 w 21645"/>
              <a:gd name="connsiteY0" fmla="*/ 0 h 31302"/>
              <a:gd name="connsiteX1" fmla="*/ 21623 w 21645"/>
              <a:gd name="connsiteY1" fmla="*/ 0 h 31302"/>
              <a:gd name="connsiteX2" fmla="*/ 21645 w 21645"/>
              <a:gd name="connsiteY2" fmla="*/ 17322 h 31302"/>
              <a:gd name="connsiteX3" fmla="*/ 0 w 21645"/>
              <a:gd name="connsiteY3" fmla="*/ 20172 h 31302"/>
              <a:gd name="connsiteX4" fmla="*/ 23 w 21645"/>
              <a:gd name="connsiteY4" fmla="*/ 0 h 31302"/>
              <a:gd name="connsiteX0" fmla="*/ 23 w 21647"/>
              <a:gd name="connsiteY0" fmla="*/ 0 h 31302"/>
              <a:gd name="connsiteX1" fmla="*/ 21646 w 21647"/>
              <a:gd name="connsiteY1" fmla="*/ 0 h 31302"/>
              <a:gd name="connsiteX2" fmla="*/ 21645 w 21647"/>
              <a:gd name="connsiteY2" fmla="*/ 17322 h 31302"/>
              <a:gd name="connsiteX3" fmla="*/ 0 w 21647"/>
              <a:gd name="connsiteY3" fmla="*/ 20172 h 31302"/>
              <a:gd name="connsiteX4" fmla="*/ 23 w 21647"/>
              <a:gd name="connsiteY4" fmla="*/ 0 h 3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47" h="31302">
                <a:moveTo>
                  <a:pt x="23" y="0"/>
                </a:moveTo>
                <a:lnTo>
                  <a:pt x="21646" y="0"/>
                </a:lnTo>
                <a:cubicBezTo>
                  <a:pt x="21653" y="5774"/>
                  <a:pt x="21638" y="11548"/>
                  <a:pt x="21645" y="17322"/>
                </a:cubicBezTo>
                <a:cubicBezTo>
                  <a:pt x="10687" y="8618"/>
                  <a:pt x="6503" y="50358"/>
                  <a:pt x="0" y="20172"/>
                </a:cubicBezTo>
                <a:cubicBezTo>
                  <a:pt x="8" y="13448"/>
                  <a:pt x="15" y="6724"/>
                  <a:pt x="2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229360" y="2694626"/>
            <a:ext cx="15773400" cy="800219"/>
          </a:xfrm>
          <a:prstGeom prst="rect">
            <a:avLst/>
          </a:prstGeom>
          <a:noFill/>
        </p:spPr>
        <p:txBody>
          <a:bodyPr wrap="square" lIns="182880" tIns="91440" rIns="182880" bIns="91440" rtlCol="0">
            <a:spAutoFit/>
          </a:bodyPr>
          <a:lstStyle/>
          <a:p>
            <a:pPr algn="ctr"/>
            <a:r>
              <a:rPr lang="en-US" sz="2000" dirty="0"/>
              <a:t>PowerPoint was originally designed to provide visuals for group presentations within business organizations, but has come to be very widely used in many other communication situations, both in business and beyond.</a:t>
            </a:r>
          </a:p>
        </p:txBody>
      </p:sp>
      <p:sp>
        <p:nvSpPr>
          <p:cNvPr id="7" name="TextBox 6"/>
          <p:cNvSpPr txBox="1"/>
          <p:nvPr/>
        </p:nvSpPr>
        <p:spPr>
          <a:xfrm>
            <a:off x="5530215" y="2251893"/>
            <a:ext cx="7171690" cy="507831"/>
          </a:xfrm>
          <a:prstGeom prst="rect">
            <a:avLst/>
          </a:prstGeom>
          <a:noFill/>
        </p:spPr>
        <p:txBody>
          <a:bodyPr wrap="square" rtlCol="0">
            <a:spAutoFit/>
          </a:bodyPr>
          <a:lstStyle/>
          <a:p>
            <a:pPr algn="ctr"/>
            <a:r>
              <a:rPr lang="en-US" b="1" dirty="0"/>
              <a:t>LOREM IPSUM DOLOR SIT AMET</a:t>
            </a:r>
          </a:p>
        </p:txBody>
      </p:sp>
      <p:cxnSp>
        <p:nvCxnSpPr>
          <p:cNvPr id="8" name="Straight Connector 7"/>
          <p:cNvCxnSpPr/>
          <p:nvPr/>
        </p:nvCxnSpPr>
        <p:spPr>
          <a:xfrm>
            <a:off x="1351280" y="1930334"/>
            <a:ext cx="15468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351280" y="4013134"/>
            <a:ext cx="15468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149943" y="4614419"/>
            <a:ext cx="6324600" cy="800219"/>
            <a:chOff x="2149943" y="4614419"/>
            <a:chExt cx="6324600" cy="800219"/>
          </a:xfrm>
        </p:grpSpPr>
        <p:sp>
          <p:nvSpPr>
            <p:cNvPr id="11" name="Chevron 10"/>
            <p:cNvSpPr/>
            <p:nvPr/>
          </p:nvSpPr>
          <p:spPr>
            <a:xfrm>
              <a:off x="2149943" y="4870512"/>
              <a:ext cx="304800" cy="38576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12" name="TextBox 11"/>
            <p:cNvSpPr txBox="1"/>
            <p:nvPr/>
          </p:nvSpPr>
          <p:spPr>
            <a:xfrm>
              <a:off x="2530943" y="4614419"/>
              <a:ext cx="5943600" cy="800219"/>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grpSp>
      <p:grpSp>
        <p:nvGrpSpPr>
          <p:cNvPr id="13" name="Group 12"/>
          <p:cNvGrpSpPr/>
          <p:nvPr/>
        </p:nvGrpSpPr>
        <p:grpSpPr>
          <a:xfrm>
            <a:off x="2149943" y="5748489"/>
            <a:ext cx="6324600" cy="800219"/>
            <a:chOff x="2149943" y="5748489"/>
            <a:chExt cx="6324600" cy="800219"/>
          </a:xfrm>
        </p:grpSpPr>
        <p:sp>
          <p:nvSpPr>
            <p:cNvPr id="14" name="Chevron 13"/>
            <p:cNvSpPr/>
            <p:nvPr/>
          </p:nvSpPr>
          <p:spPr>
            <a:xfrm>
              <a:off x="2149943" y="6004582"/>
              <a:ext cx="304800" cy="38576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15" name="TextBox 14"/>
            <p:cNvSpPr txBox="1"/>
            <p:nvPr/>
          </p:nvSpPr>
          <p:spPr>
            <a:xfrm>
              <a:off x="2530943" y="5748489"/>
              <a:ext cx="5943600" cy="800219"/>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grpSp>
      <p:grpSp>
        <p:nvGrpSpPr>
          <p:cNvPr id="16" name="Group 15"/>
          <p:cNvGrpSpPr/>
          <p:nvPr/>
        </p:nvGrpSpPr>
        <p:grpSpPr>
          <a:xfrm>
            <a:off x="2149943" y="6882559"/>
            <a:ext cx="6324600" cy="800219"/>
            <a:chOff x="2149943" y="6882559"/>
            <a:chExt cx="6324600" cy="800219"/>
          </a:xfrm>
        </p:grpSpPr>
        <p:sp>
          <p:nvSpPr>
            <p:cNvPr id="17" name="Chevron 16"/>
            <p:cNvSpPr/>
            <p:nvPr/>
          </p:nvSpPr>
          <p:spPr>
            <a:xfrm>
              <a:off x="2149943" y="7138652"/>
              <a:ext cx="304800" cy="38576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18" name="TextBox 17"/>
            <p:cNvSpPr txBox="1"/>
            <p:nvPr/>
          </p:nvSpPr>
          <p:spPr>
            <a:xfrm>
              <a:off x="2530943" y="6882559"/>
              <a:ext cx="5943600" cy="800219"/>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grpSp>
      <p:grpSp>
        <p:nvGrpSpPr>
          <p:cNvPr id="19" name="Group 18"/>
          <p:cNvGrpSpPr/>
          <p:nvPr/>
        </p:nvGrpSpPr>
        <p:grpSpPr>
          <a:xfrm>
            <a:off x="9932503" y="4614419"/>
            <a:ext cx="6324600" cy="800219"/>
            <a:chOff x="2149943" y="4614419"/>
            <a:chExt cx="6324600" cy="800219"/>
          </a:xfrm>
        </p:grpSpPr>
        <p:sp>
          <p:nvSpPr>
            <p:cNvPr id="20" name="Chevron 19"/>
            <p:cNvSpPr/>
            <p:nvPr/>
          </p:nvSpPr>
          <p:spPr>
            <a:xfrm>
              <a:off x="2149943" y="4870512"/>
              <a:ext cx="304800" cy="38576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1" name="TextBox 20"/>
            <p:cNvSpPr txBox="1"/>
            <p:nvPr/>
          </p:nvSpPr>
          <p:spPr>
            <a:xfrm>
              <a:off x="2530943" y="4614419"/>
              <a:ext cx="5943600" cy="800219"/>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grpSp>
      <p:grpSp>
        <p:nvGrpSpPr>
          <p:cNvPr id="22" name="Group 21"/>
          <p:cNvGrpSpPr/>
          <p:nvPr/>
        </p:nvGrpSpPr>
        <p:grpSpPr>
          <a:xfrm>
            <a:off x="9932503" y="5748489"/>
            <a:ext cx="6324600" cy="800219"/>
            <a:chOff x="2149943" y="5748489"/>
            <a:chExt cx="6324600" cy="800219"/>
          </a:xfrm>
        </p:grpSpPr>
        <p:sp>
          <p:nvSpPr>
            <p:cNvPr id="23" name="Chevron 22"/>
            <p:cNvSpPr/>
            <p:nvPr/>
          </p:nvSpPr>
          <p:spPr>
            <a:xfrm>
              <a:off x="2149943" y="6004582"/>
              <a:ext cx="304800" cy="38576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4" name="TextBox 23"/>
            <p:cNvSpPr txBox="1"/>
            <p:nvPr/>
          </p:nvSpPr>
          <p:spPr>
            <a:xfrm>
              <a:off x="2530943" y="5748489"/>
              <a:ext cx="5943600" cy="800219"/>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grpSp>
      <p:grpSp>
        <p:nvGrpSpPr>
          <p:cNvPr id="25" name="Group 24"/>
          <p:cNvGrpSpPr/>
          <p:nvPr/>
        </p:nvGrpSpPr>
        <p:grpSpPr>
          <a:xfrm>
            <a:off x="9932503" y="6882559"/>
            <a:ext cx="6324600" cy="800219"/>
            <a:chOff x="2149943" y="6882559"/>
            <a:chExt cx="6324600" cy="800219"/>
          </a:xfrm>
        </p:grpSpPr>
        <p:sp>
          <p:nvSpPr>
            <p:cNvPr id="26" name="Chevron 25"/>
            <p:cNvSpPr/>
            <p:nvPr/>
          </p:nvSpPr>
          <p:spPr>
            <a:xfrm>
              <a:off x="2149943" y="7138652"/>
              <a:ext cx="304800" cy="38576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7" name="TextBox 26"/>
            <p:cNvSpPr txBox="1"/>
            <p:nvPr/>
          </p:nvSpPr>
          <p:spPr>
            <a:xfrm>
              <a:off x="2530943" y="6882559"/>
              <a:ext cx="5943600" cy="800219"/>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grpSp>
    </p:spTree>
    <p:extLst>
      <p:ext uri="{BB962C8B-B14F-4D97-AF65-F5344CB8AC3E}">
        <p14:creationId xmlns:p14="http://schemas.microsoft.com/office/powerpoint/2010/main" val="250392499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8288000" cy="10287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483966" y="438490"/>
            <a:ext cx="4038600" cy="148423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434743" y="2146262"/>
            <a:ext cx="4038600" cy="148423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1" y="0"/>
            <a:ext cx="6431433" cy="5019040"/>
          </a:xfrm>
          <a:custGeom>
            <a:avLst/>
            <a:gdLst>
              <a:gd name="connsiteX0" fmla="*/ 0 w 5181600"/>
              <a:gd name="connsiteY0" fmla="*/ 0 h 4043680"/>
              <a:gd name="connsiteX1" fmla="*/ 4937941 w 5181600"/>
              <a:gd name="connsiteY1" fmla="*/ 0 h 4043680"/>
              <a:gd name="connsiteX2" fmla="*/ 4954848 w 5181600"/>
              <a:gd name="connsiteY2" fmla="*/ 35096 h 4043680"/>
              <a:gd name="connsiteX3" fmla="*/ 5181600 w 5181600"/>
              <a:gd name="connsiteY3" fmla="*/ 1158240 h 4043680"/>
              <a:gd name="connsiteX4" fmla="*/ 2296160 w 5181600"/>
              <a:gd name="connsiteY4" fmla="*/ 4043680 h 4043680"/>
              <a:gd name="connsiteX5" fmla="*/ 69614 w 5181600"/>
              <a:gd name="connsiteY5" fmla="*/ 2993648 h 4043680"/>
              <a:gd name="connsiteX6" fmla="*/ 0 w 5181600"/>
              <a:gd name="connsiteY6" fmla="*/ 2900555 h 4043680"/>
              <a:gd name="connsiteX7" fmla="*/ 0 w 5181600"/>
              <a:gd name="connsiteY7" fmla="*/ 0 h 404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600" h="4043680">
                <a:moveTo>
                  <a:pt x="0" y="0"/>
                </a:moveTo>
                <a:lnTo>
                  <a:pt x="4937941" y="0"/>
                </a:lnTo>
                <a:lnTo>
                  <a:pt x="4954848" y="35096"/>
                </a:lnTo>
                <a:cubicBezTo>
                  <a:pt x="5100859" y="380306"/>
                  <a:pt x="5181600" y="759844"/>
                  <a:pt x="5181600" y="1158240"/>
                </a:cubicBezTo>
                <a:cubicBezTo>
                  <a:pt x="5181600" y="2751825"/>
                  <a:pt x="3889745" y="4043680"/>
                  <a:pt x="2296160" y="4043680"/>
                </a:cubicBezTo>
                <a:cubicBezTo>
                  <a:pt x="1399769" y="4043680"/>
                  <a:pt x="598846" y="3634929"/>
                  <a:pt x="69614" y="2993648"/>
                </a:cubicBezTo>
                <a:lnTo>
                  <a:pt x="0" y="2900555"/>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t>Your Title Goes Here</a:t>
            </a:r>
          </a:p>
          <a:p>
            <a:pPr algn="ctr"/>
            <a:endParaRPr lang="en-US" sz="8000" b="1" dirty="0"/>
          </a:p>
        </p:txBody>
      </p:sp>
      <p:sp>
        <p:nvSpPr>
          <p:cNvPr id="6" name="Freeform 5"/>
          <p:cNvSpPr/>
          <p:nvPr/>
        </p:nvSpPr>
        <p:spPr>
          <a:xfrm>
            <a:off x="12537440" y="4640610"/>
            <a:ext cx="5750560" cy="5646390"/>
          </a:xfrm>
          <a:custGeom>
            <a:avLst/>
            <a:gdLst>
              <a:gd name="connsiteX0" fmla="*/ 3342640 w 5750560"/>
              <a:gd name="connsiteY0" fmla="*/ 0 h 5646390"/>
              <a:gd name="connsiteX1" fmla="*/ 5706243 w 5750560"/>
              <a:gd name="connsiteY1" fmla="*/ 979037 h 5646390"/>
              <a:gd name="connsiteX2" fmla="*/ 5750560 w 5750560"/>
              <a:gd name="connsiteY2" fmla="*/ 1027798 h 5646390"/>
              <a:gd name="connsiteX3" fmla="*/ 5750560 w 5750560"/>
              <a:gd name="connsiteY3" fmla="*/ 5646390 h 5646390"/>
              <a:gd name="connsiteX4" fmla="*/ 924639 w 5750560"/>
              <a:gd name="connsiteY4" fmla="*/ 5646390 h 5646390"/>
              <a:gd name="connsiteX5" fmla="*/ 763297 w 5750560"/>
              <a:gd name="connsiteY5" fmla="*/ 5468869 h 5646390"/>
              <a:gd name="connsiteX6" fmla="*/ 0 w 5750560"/>
              <a:gd name="connsiteY6" fmla="*/ 3342640 h 5646390"/>
              <a:gd name="connsiteX7" fmla="*/ 3342640 w 5750560"/>
              <a:gd name="connsiteY7" fmla="*/ 0 h 564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0560" h="5646390">
                <a:moveTo>
                  <a:pt x="3342640" y="0"/>
                </a:moveTo>
                <a:cubicBezTo>
                  <a:pt x="4265684" y="0"/>
                  <a:pt x="5101344" y="374138"/>
                  <a:pt x="5706243" y="979037"/>
                </a:cubicBezTo>
                <a:lnTo>
                  <a:pt x="5750560" y="1027798"/>
                </a:lnTo>
                <a:lnTo>
                  <a:pt x="5750560" y="5646390"/>
                </a:lnTo>
                <a:lnTo>
                  <a:pt x="924639" y="5646390"/>
                </a:lnTo>
                <a:lnTo>
                  <a:pt x="763297" y="5468869"/>
                </a:lnTo>
                <a:cubicBezTo>
                  <a:pt x="286449" y="4891064"/>
                  <a:pt x="0" y="4150304"/>
                  <a:pt x="0" y="3342640"/>
                </a:cubicBezTo>
                <a:cubicBezTo>
                  <a:pt x="0" y="1496551"/>
                  <a:pt x="1496551" y="0"/>
                  <a:pt x="33426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423694" y="8594485"/>
            <a:ext cx="4038600" cy="148423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20406720">
            <a:off x="3788974" y="6710355"/>
            <a:ext cx="2455803" cy="5080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7152640"/>
            <a:ext cx="1211599" cy="5080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68756" y="5516880"/>
            <a:ext cx="3423920" cy="3423920"/>
          </a:xfrm>
          <a:prstGeom prst="ellipse">
            <a:avLst/>
          </a:prstGeom>
          <a:solidFill>
            <a:schemeClr val="bg1">
              <a:lumMod val="75000"/>
            </a:schemeClr>
          </a:solidFill>
          <a:ln w="158750">
            <a:solidFill>
              <a:schemeClr val="bg1"/>
            </a:solidFill>
          </a:ln>
          <a:effectLst>
            <a:outerShdw blurRad="508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195063" y="7451222"/>
            <a:ext cx="4038600" cy="148423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1263978">
            <a:off x="8795829" y="5208297"/>
            <a:ext cx="2455803" cy="5080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847118" y="4406900"/>
            <a:ext cx="3423920" cy="3423920"/>
          </a:xfrm>
          <a:prstGeom prst="ellipse">
            <a:avLst/>
          </a:prstGeom>
          <a:solidFill>
            <a:schemeClr val="bg1">
              <a:lumMod val="75000"/>
            </a:schemeClr>
          </a:solidFill>
          <a:ln w="158750">
            <a:solidFill>
              <a:schemeClr val="bg1"/>
            </a:solidFill>
          </a:ln>
          <a:effectLst>
            <a:outerShdw blurRad="508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19607882">
            <a:off x="13032587" y="3290855"/>
            <a:ext cx="2455803" cy="5080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647756" y="3134360"/>
            <a:ext cx="3423920" cy="3423920"/>
          </a:xfrm>
          <a:prstGeom prst="ellipse">
            <a:avLst/>
          </a:prstGeom>
          <a:solidFill>
            <a:schemeClr val="bg1">
              <a:lumMod val="75000"/>
            </a:schemeClr>
          </a:solidFill>
          <a:ln w="158750">
            <a:solidFill>
              <a:schemeClr val="bg1"/>
            </a:solidFill>
          </a:ln>
          <a:effectLst>
            <a:outerShdw blurRad="508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926560" y="729836"/>
            <a:ext cx="1382739" cy="5080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4396720" y="515650"/>
            <a:ext cx="3423920" cy="3423920"/>
          </a:xfrm>
          <a:prstGeom prst="ellipse">
            <a:avLst/>
          </a:prstGeom>
          <a:solidFill>
            <a:schemeClr val="bg1">
              <a:lumMod val="75000"/>
            </a:schemeClr>
          </a:solidFill>
          <a:ln w="158750">
            <a:solidFill>
              <a:schemeClr val="bg1"/>
            </a:solidFill>
          </a:ln>
          <a:effectLst>
            <a:outerShdw blurRad="508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877972" y="7746140"/>
            <a:ext cx="745236" cy="745236"/>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01</a:t>
            </a:r>
          </a:p>
        </p:txBody>
      </p:sp>
      <p:sp>
        <p:nvSpPr>
          <p:cNvPr id="19" name="Oval 18"/>
          <p:cNvSpPr/>
          <p:nvPr/>
        </p:nvSpPr>
        <p:spPr>
          <a:xfrm>
            <a:off x="8789493" y="6611318"/>
            <a:ext cx="745236" cy="745236"/>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02</a:t>
            </a:r>
          </a:p>
        </p:txBody>
      </p:sp>
      <p:sp>
        <p:nvSpPr>
          <p:cNvPr id="20" name="Oval 19"/>
          <p:cNvSpPr/>
          <p:nvPr/>
        </p:nvSpPr>
        <p:spPr>
          <a:xfrm>
            <a:off x="11595263" y="2578652"/>
            <a:ext cx="745236" cy="745236"/>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03</a:t>
            </a:r>
          </a:p>
        </p:txBody>
      </p:sp>
      <p:sp>
        <p:nvSpPr>
          <p:cNvPr id="21" name="Oval 20"/>
          <p:cNvSpPr/>
          <p:nvPr/>
        </p:nvSpPr>
        <p:spPr>
          <a:xfrm>
            <a:off x="14722422" y="274269"/>
            <a:ext cx="745236" cy="745236"/>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04</a:t>
            </a:r>
          </a:p>
        </p:txBody>
      </p:sp>
      <p:sp>
        <p:nvSpPr>
          <p:cNvPr id="22" name="TextBox 21"/>
          <p:cNvSpPr txBox="1"/>
          <p:nvPr/>
        </p:nvSpPr>
        <p:spPr>
          <a:xfrm>
            <a:off x="3423694" y="8972510"/>
            <a:ext cx="4038600" cy="800219"/>
          </a:xfrm>
          <a:prstGeom prst="rect">
            <a:avLst/>
          </a:prstGeom>
          <a:noFill/>
        </p:spPr>
        <p:txBody>
          <a:bodyPr wrap="square" lIns="182880" tIns="91440" rIns="182880" bIns="91440" rtlCol="0">
            <a:spAutoFit/>
          </a:bodyPr>
          <a:lstStyle/>
          <a:p>
            <a:r>
              <a:rPr lang="en-US" sz="2000" dirty="0"/>
              <a:t>PowerPoint became a component of the Microsoft Office suite</a:t>
            </a:r>
          </a:p>
        </p:txBody>
      </p:sp>
      <p:sp>
        <p:nvSpPr>
          <p:cNvPr id="23" name="TextBox 22"/>
          <p:cNvSpPr txBox="1"/>
          <p:nvPr/>
        </p:nvSpPr>
        <p:spPr>
          <a:xfrm>
            <a:off x="3423694" y="8594485"/>
            <a:ext cx="3505200" cy="615553"/>
          </a:xfrm>
          <a:prstGeom prst="rect">
            <a:avLst/>
          </a:prstGeom>
          <a:noFill/>
        </p:spPr>
        <p:txBody>
          <a:bodyPr wrap="square" lIns="182880" tIns="91440" rIns="182880" bIns="91440" rtlCol="0">
            <a:spAutoFit/>
          </a:bodyPr>
          <a:lstStyle/>
          <a:p>
            <a:r>
              <a:rPr lang="en-US" sz="2800" b="1" dirty="0"/>
              <a:t>LOREM IPSUM</a:t>
            </a:r>
          </a:p>
        </p:txBody>
      </p:sp>
      <p:sp>
        <p:nvSpPr>
          <p:cNvPr id="24" name="TextBox 23"/>
          <p:cNvSpPr txBox="1"/>
          <p:nvPr/>
        </p:nvSpPr>
        <p:spPr>
          <a:xfrm>
            <a:off x="8216362" y="7849191"/>
            <a:ext cx="4038600" cy="800219"/>
          </a:xfrm>
          <a:prstGeom prst="rect">
            <a:avLst/>
          </a:prstGeom>
          <a:noFill/>
        </p:spPr>
        <p:txBody>
          <a:bodyPr wrap="square" lIns="182880" tIns="91440" rIns="182880" bIns="91440" rtlCol="0">
            <a:spAutoFit/>
          </a:bodyPr>
          <a:lstStyle/>
          <a:p>
            <a:r>
              <a:rPr lang="en-US" sz="2000" dirty="0"/>
              <a:t>PowerPoint became a component of the Microsoft Office suite</a:t>
            </a:r>
          </a:p>
        </p:txBody>
      </p:sp>
      <p:sp>
        <p:nvSpPr>
          <p:cNvPr id="25" name="TextBox 24"/>
          <p:cNvSpPr txBox="1"/>
          <p:nvPr/>
        </p:nvSpPr>
        <p:spPr>
          <a:xfrm>
            <a:off x="8216362" y="7471166"/>
            <a:ext cx="3505200" cy="615553"/>
          </a:xfrm>
          <a:prstGeom prst="rect">
            <a:avLst/>
          </a:prstGeom>
          <a:noFill/>
        </p:spPr>
        <p:txBody>
          <a:bodyPr wrap="square" lIns="182880" tIns="91440" rIns="182880" bIns="91440" rtlCol="0">
            <a:spAutoFit/>
          </a:bodyPr>
          <a:lstStyle/>
          <a:p>
            <a:r>
              <a:rPr lang="en-US" sz="2800" b="1" dirty="0"/>
              <a:t>LOREM IPSUM</a:t>
            </a:r>
          </a:p>
        </p:txBody>
      </p:sp>
      <p:sp>
        <p:nvSpPr>
          <p:cNvPr id="26" name="TextBox 25"/>
          <p:cNvSpPr txBox="1"/>
          <p:nvPr/>
        </p:nvSpPr>
        <p:spPr>
          <a:xfrm>
            <a:off x="7482562" y="2569366"/>
            <a:ext cx="4038600" cy="800219"/>
          </a:xfrm>
          <a:prstGeom prst="rect">
            <a:avLst/>
          </a:prstGeom>
          <a:noFill/>
        </p:spPr>
        <p:txBody>
          <a:bodyPr wrap="square" lIns="182880" tIns="91440" rIns="182880" bIns="91440" rtlCol="0">
            <a:spAutoFit/>
          </a:bodyPr>
          <a:lstStyle/>
          <a:p>
            <a:r>
              <a:rPr lang="en-US" sz="2000" dirty="0"/>
              <a:t>PowerPoint became a component of the Microsoft Office suite</a:t>
            </a:r>
          </a:p>
        </p:txBody>
      </p:sp>
      <p:sp>
        <p:nvSpPr>
          <p:cNvPr id="27" name="TextBox 26"/>
          <p:cNvSpPr txBox="1"/>
          <p:nvPr/>
        </p:nvSpPr>
        <p:spPr>
          <a:xfrm>
            <a:off x="7482562" y="2191341"/>
            <a:ext cx="3505200" cy="615553"/>
          </a:xfrm>
          <a:prstGeom prst="rect">
            <a:avLst/>
          </a:prstGeom>
          <a:noFill/>
        </p:spPr>
        <p:txBody>
          <a:bodyPr wrap="square" lIns="182880" tIns="91440" rIns="182880" bIns="91440" rtlCol="0">
            <a:spAutoFit/>
          </a:bodyPr>
          <a:lstStyle/>
          <a:p>
            <a:r>
              <a:rPr lang="en-US" sz="2800" b="1" dirty="0"/>
              <a:t>LOREM IPSUM</a:t>
            </a:r>
          </a:p>
        </p:txBody>
      </p:sp>
      <p:sp>
        <p:nvSpPr>
          <p:cNvPr id="28" name="TextBox 27"/>
          <p:cNvSpPr txBox="1"/>
          <p:nvPr/>
        </p:nvSpPr>
        <p:spPr>
          <a:xfrm>
            <a:off x="10519619" y="887653"/>
            <a:ext cx="4038600" cy="800219"/>
          </a:xfrm>
          <a:prstGeom prst="rect">
            <a:avLst/>
          </a:prstGeom>
          <a:noFill/>
        </p:spPr>
        <p:txBody>
          <a:bodyPr wrap="square" lIns="182880" tIns="91440" rIns="182880" bIns="91440" rtlCol="0">
            <a:spAutoFit/>
          </a:bodyPr>
          <a:lstStyle/>
          <a:p>
            <a:r>
              <a:rPr lang="en-US" sz="2000" dirty="0"/>
              <a:t>PowerPoint became a component of the Microsoft Office suite</a:t>
            </a:r>
          </a:p>
        </p:txBody>
      </p:sp>
      <p:sp>
        <p:nvSpPr>
          <p:cNvPr id="29" name="TextBox 28"/>
          <p:cNvSpPr txBox="1"/>
          <p:nvPr/>
        </p:nvSpPr>
        <p:spPr>
          <a:xfrm>
            <a:off x="10519619" y="509628"/>
            <a:ext cx="3505200" cy="615553"/>
          </a:xfrm>
          <a:prstGeom prst="rect">
            <a:avLst/>
          </a:prstGeom>
          <a:noFill/>
        </p:spPr>
        <p:txBody>
          <a:bodyPr wrap="square" lIns="182880" tIns="91440" rIns="182880" bIns="91440" rtlCol="0">
            <a:spAutoFit/>
          </a:bodyPr>
          <a:lstStyle/>
          <a:p>
            <a:r>
              <a:rPr lang="en-US" sz="2800" b="1" dirty="0"/>
              <a:t>LOREM IPSUM</a:t>
            </a:r>
          </a:p>
        </p:txBody>
      </p:sp>
      <p:sp>
        <p:nvSpPr>
          <p:cNvPr id="30" name="TextBox 29"/>
          <p:cNvSpPr txBox="1"/>
          <p:nvPr/>
        </p:nvSpPr>
        <p:spPr>
          <a:xfrm>
            <a:off x="13787196" y="5773955"/>
            <a:ext cx="3891204" cy="1446550"/>
          </a:xfrm>
          <a:prstGeom prst="rect">
            <a:avLst/>
          </a:prstGeom>
          <a:noFill/>
        </p:spPr>
        <p:txBody>
          <a:bodyPr wrap="square" rtlCol="0">
            <a:spAutoFit/>
          </a:bodyPr>
          <a:lstStyle/>
          <a:p>
            <a:r>
              <a:rPr lang="en-US" sz="4400" dirty="0">
                <a:solidFill>
                  <a:schemeClr val="bg1"/>
                </a:solidFill>
              </a:rPr>
              <a:t>LOREM IPSUM DOLOR</a:t>
            </a:r>
          </a:p>
        </p:txBody>
      </p:sp>
      <p:sp>
        <p:nvSpPr>
          <p:cNvPr id="31" name="TextBox 30"/>
          <p:cNvSpPr txBox="1"/>
          <p:nvPr/>
        </p:nvSpPr>
        <p:spPr>
          <a:xfrm>
            <a:off x="13787196" y="7289629"/>
            <a:ext cx="4033444" cy="1631216"/>
          </a:xfrm>
          <a:prstGeom prst="rect">
            <a:avLst/>
          </a:prstGeom>
          <a:noFill/>
        </p:spPr>
        <p:txBody>
          <a:bodyPr wrap="square" rtlCol="0">
            <a:spAutoFit/>
          </a:bodyPr>
          <a:lstStyle/>
          <a:p>
            <a:r>
              <a:rPr lang="en-US" sz="2000" dirty="0">
                <a:solidFill>
                  <a:schemeClr val="bg1"/>
                </a:solidFill>
              </a:rPr>
              <a:t>It was released on April 20, 1987, initially for Macintosh computers only. Microsoft acquired PowerPoint for $14 million three months after it appeared. </a:t>
            </a:r>
          </a:p>
        </p:txBody>
      </p:sp>
      <p:pic>
        <p:nvPicPr>
          <p:cNvPr id="57" name="Picture Placeholder 56"/>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pic>
        <p:nvPicPr>
          <p:cNvPr id="59" name="Picture Placeholder 58"/>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pic>
        <p:nvPicPr>
          <p:cNvPr id="61" name="Picture Placeholder 60"/>
          <p:cNvPicPr>
            <a:picLocks noGrp="1" noChangeAspect="1"/>
          </p:cNvPicPr>
          <p:nvPr>
            <p:ph type="pic" sz="quarter" idx="15"/>
          </p:nvPr>
        </p:nvPicPr>
        <p:blipFill>
          <a:blip r:embed="rId4" cstate="screen">
            <a:extLst>
              <a:ext uri="{28A0092B-C50C-407E-A947-70E740481C1C}">
                <a14:useLocalDpi xmlns:a14="http://schemas.microsoft.com/office/drawing/2010/main"/>
              </a:ext>
            </a:extLst>
          </a:blip>
          <a:srcRect/>
          <a:stretch>
            <a:fillRect/>
          </a:stretch>
        </p:blipFill>
        <p:spPr/>
      </p:pic>
      <p:pic>
        <p:nvPicPr>
          <p:cNvPr id="53" name="Picture Placeholder 52"/>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31643057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4" grpId="0"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Rectangle 3"/>
          <p:cNvSpPr/>
          <p:nvPr/>
        </p:nvSpPr>
        <p:spPr>
          <a:xfrm>
            <a:off x="1905000" y="2514600"/>
            <a:ext cx="3934691" cy="606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33600" y="2514600"/>
            <a:ext cx="3429000" cy="606136"/>
          </a:xfrm>
          <a:prstGeom prst="rect">
            <a:avLst/>
          </a:prstGeom>
          <a:noFill/>
        </p:spPr>
        <p:txBody>
          <a:bodyPr wrap="square" rtlCol="0">
            <a:spAutoFit/>
          </a:bodyPr>
          <a:lstStyle/>
          <a:p>
            <a:pPr algn="ctr"/>
            <a:r>
              <a:rPr lang="en-US" dirty="0">
                <a:solidFill>
                  <a:schemeClr val="bg1"/>
                </a:solidFill>
              </a:rPr>
              <a:t>Professionalism</a:t>
            </a:r>
          </a:p>
        </p:txBody>
      </p:sp>
      <p:sp>
        <p:nvSpPr>
          <p:cNvPr id="6" name="TextBox 5"/>
          <p:cNvSpPr txBox="1"/>
          <p:nvPr/>
        </p:nvSpPr>
        <p:spPr>
          <a:xfrm>
            <a:off x="1905000" y="3120736"/>
            <a:ext cx="3934691" cy="1631216"/>
          </a:xfrm>
          <a:prstGeom prst="rect">
            <a:avLst/>
          </a:prstGeom>
          <a:noFill/>
        </p:spPr>
        <p:txBody>
          <a:bodyPr wrap="square" rtlCol="0">
            <a:spAutoFit/>
          </a:bodyPr>
          <a:lstStyle/>
          <a:p>
            <a:pPr algn="ctr"/>
            <a:r>
              <a:rPr lang="en-US" sz="2000" dirty="0"/>
              <a:t>Microsoft PowerPoint is a presentation program, created by Robert Gaskins and Dennis Austin at a software company named Forethought, Inc. </a:t>
            </a:r>
          </a:p>
        </p:txBody>
      </p:sp>
      <p:sp>
        <p:nvSpPr>
          <p:cNvPr id="7" name="Rectangle 6"/>
          <p:cNvSpPr/>
          <p:nvPr/>
        </p:nvSpPr>
        <p:spPr>
          <a:xfrm>
            <a:off x="7266709" y="2514600"/>
            <a:ext cx="3934691" cy="606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543800" y="2514600"/>
            <a:ext cx="3429000" cy="606136"/>
          </a:xfrm>
          <a:prstGeom prst="rect">
            <a:avLst/>
          </a:prstGeom>
          <a:noFill/>
        </p:spPr>
        <p:txBody>
          <a:bodyPr wrap="square" rtlCol="0">
            <a:spAutoFit/>
          </a:bodyPr>
          <a:lstStyle/>
          <a:p>
            <a:pPr algn="ctr"/>
            <a:r>
              <a:rPr lang="en-US" dirty="0">
                <a:solidFill>
                  <a:schemeClr val="bg1"/>
                </a:solidFill>
              </a:rPr>
              <a:t>Creativity</a:t>
            </a:r>
          </a:p>
        </p:txBody>
      </p:sp>
      <p:sp>
        <p:nvSpPr>
          <p:cNvPr id="9" name="TextBox 8"/>
          <p:cNvSpPr txBox="1"/>
          <p:nvPr/>
        </p:nvSpPr>
        <p:spPr>
          <a:xfrm>
            <a:off x="7239000" y="3120736"/>
            <a:ext cx="3934691" cy="1631216"/>
          </a:xfrm>
          <a:prstGeom prst="rect">
            <a:avLst/>
          </a:prstGeom>
          <a:noFill/>
        </p:spPr>
        <p:txBody>
          <a:bodyPr wrap="square" rtlCol="0">
            <a:spAutoFit/>
          </a:bodyPr>
          <a:lstStyle/>
          <a:p>
            <a:pPr algn="ctr"/>
            <a:r>
              <a:rPr lang="en-US" sz="2000" dirty="0"/>
              <a:t>Microsoft PowerPoint is a presentation program, created by Robert Gaskins and Dennis Austin at a software company named Forethought, Inc. </a:t>
            </a:r>
          </a:p>
        </p:txBody>
      </p:sp>
      <p:sp>
        <p:nvSpPr>
          <p:cNvPr id="10" name="Rectangle 9"/>
          <p:cNvSpPr/>
          <p:nvPr/>
        </p:nvSpPr>
        <p:spPr>
          <a:xfrm>
            <a:off x="12524509" y="2514600"/>
            <a:ext cx="3934691" cy="6061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2801600" y="2514600"/>
            <a:ext cx="3429000" cy="606136"/>
          </a:xfrm>
          <a:prstGeom prst="rect">
            <a:avLst/>
          </a:prstGeom>
          <a:noFill/>
        </p:spPr>
        <p:txBody>
          <a:bodyPr wrap="square" rtlCol="0">
            <a:spAutoFit/>
          </a:bodyPr>
          <a:lstStyle/>
          <a:p>
            <a:pPr algn="ctr"/>
            <a:r>
              <a:rPr lang="en-US" dirty="0">
                <a:solidFill>
                  <a:schemeClr val="bg1"/>
                </a:solidFill>
              </a:rPr>
              <a:t>Practical insight</a:t>
            </a:r>
          </a:p>
        </p:txBody>
      </p:sp>
      <p:sp>
        <p:nvSpPr>
          <p:cNvPr id="12" name="TextBox 11"/>
          <p:cNvSpPr txBox="1"/>
          <p:nvPr/>
        </p:nvSpPr>
        <p:spPr>
          <a:xfrm>
            <a:off x="12496800" y="3120736"/>
            <a:ext cx="3934691" cy="1631216"/>
          </a:xfrm>
          <a:prstGeom prst="rect">
            <a:avLst/>
          </a:prstGeom>
          <a:noFill/>
        </p:spPr>
        <p:txBody>
          <a:bodyPr wrap="square" rtlCol="0">
            <a:spAutoFit/>
          </a:bodyPr>
          <a:lstStyle/>
          <a:p>
            <a:pPr algn="ctr"/>
            <a:r>
              <a:rPr lang="en-US" sz="2000" dirty="0"/>
              <a:t>Microsoft PowerPoint is a presentation program, created by Robert Gaskins and Dennis Austin at a software company named Forethought, Inc. </a:t>
            </a:r>
          </a:p>
        </p:txBody>
      </p:sp>
      <p:sp>
        <p:nvSpPr>
          <p:cNvPr id="13" name="Rectangle 12"/>
          <p:cNvSpPr/>
          <p:nvPr/>
        </p:nvSpPr>
        <p:spPr>
          <a:xfrm>
            <a:off x="1856509" y="6123017"/>
            <a:ext cx="3934691" cy="6061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085109" y="6123017"/>
            <a:ext cx="3429000" cy="606136"/>
          </a:xfrm>
          <a:prstGeom prst="rect">
            <a:avLst/>
          </a:prstGeom>
          <a:noFill/>
        </p:spPr>
        <p:txBody>
          <a:bodyPr wrap="square" rtlCol="0">
            <a:spAutoFit/>
          </a:bodyPr>
          <a:lstStyle/>
          <a:p>
            <a:pPr algn="ctr"/>
            <a:r>
              <a:rPr lang="en-US" dirty="0">
                <a:solidFill>
                  <a:schemeClr val="bg1"/>
                </a:solidFill>
              </a:rPr>
              <a:t>Passion</a:t>
            </a:r>
          </a:p>
        </p:txBody>
      </p:sp>
      <p:sp>
        <p:nvSpPr>
          <p:cNvPr id="15" name="TextBox 14"/>
          <p:cNvSpPr txBox="1"/>
          <p:nvPr/>
        </p:nvSpPr>
        <p:spPr>
          <a:xfrm>
            <a:off x="1856509" y="6729153"/>
            <a:ext cx="3934691" cy="1631216"/>
          </a:xfrm>
          <a:prstGeom prst="rect">
            <a:avLst/>
          </a:prstGeom>
          <a:noFill/>
        </p:spPr>
        <p:txBody>
          <a:bodyPr wrap="square" rtlCol="0">
            <a:spAutoFit/>
          </a:bodyPr>
          <a:lstStyle/>
          <a:p>
            <a:pPr algn="ctr"/>
            <a:r>
              <a:rPr lang="en-US" sz="2000" dirty="0"/>
              <a:t>Microsoft PowerPoint is a presentation program, created by Robert Gaskins and Dennis Austin at a software company named Forethought, Inc. </a:t>
            </a:r>
          </a:p>
        </p:txBody>
      </p:sp>
      <p:sp>
        <p:nvSpPr>
          <p:cNvPr id="16" name="Rectangle 15"/>
          <p:cNvSpPr/>
          <p:nvPr/>
        </p:nvSpPr>
        <p:spPr>
          <a:xfrm>
            <a:off x="1856509" y="8336281"/>
            <a:ext cx="3934691" cy="838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266709" y="6123017"/>
            <a:ext cx="3934691" cy="60613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495309" y="6123017"/>
            <a:ext cx="3429000" cy="606136"/>
          </a:xfrm>
          <a:prstGeom prst="rect">
            <a:avLst/>
          </a:prstGeom>
          <a:noFill/>
        </p:spPr>
        <p:txBody>
          <a:bodyPr wrap="square" rtlCol="0">
            <a:spAutoFit/>
          </a:bodyPr>
          <a:lstStyle/>
          <a:p>
            <a:pPr algn="ctr"/>
            <a:r>
              <a:rPr lang="en-US" dirty="0">
                <a:solidFill>
                  <a:schemeClr val="bg1"/>
                </a:solidFill>
              </a:rPr>
              <a:t>Experience</a:t>
            </a:r>
          </a:p>
        </p:txBody>
      </p:sp>
      <p:sp>
        <p:nvSpPr>
          <p:cNvPr id="19" name="TextBox 18"/>
          <p:cNvSpPr txBox="1"/>
          <p:nvPr/>
        </p:nvSpPr>
        <p:spPr>
          <a:xfrm>
            <a:off x="7266709" y="6729153"/>
            <a:ext cx="3934691" cy="1631216"/>
          </a:xfrm>
          <a:prstGeom prst="rect">
            <a:avLst/>
          </a:prstGeom>
          <a:noFill/>
        </p:spPr>
        <p:txBody>
          <a:bodyPr wrap="square" rtlCol="0">
            <a:spAutoFit/>
          </a:bodyPr>
          <a:lstStyle/>
          <a:p>
            <a:pPr algn="ctr"/>
            <a:r>
              <a:rPr lang="en-US" sz="2000" dirty="0"/>
              <a:t>Microsoft PowerPoint is a presentation program, created by Robert Gaskins and Dennis Austin at a software company named Forethought, Inc. </a:t>
            </a:r>
          </a:p>
        </p:txBody>
      </p:sp>
      <p:sp>
        <p:nvSpPr>
          <p:cNvPr id="20" name="Rectangle 19"/>
          <p:cNvSpPr/>
          <p:nvPr/>
        </p:nvSpPr>
        <p:spPr>
          <a:xfrm>
            <a:off x="7266709" y="8336281"/>
            <a:ext cx="3934691" cy="83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2524509" y="6123017"/>
            <a:ext cx="3934691" cy="6061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2753109" y="6123017"/>
            <a:ext cx="3429000" cy="606136"/>
          </a:xfrm>
          <a:prstGeom prst="rect">
            <a:avLst/>
          </a:prstGeom>
          <a:noFill/>
        </p:spPr>
        <p:txBody>
          <a:bodyPr wrap="square" rtlCol="0">
            <a:spAutoFit/>
          </a:bodyPr>
          <a:lstStyle/>
          <a:p>
            <a:pPr algn="ctr"/>
            <a:r>
              <a:rPr lang="en-US" dirty="0">
                <a:solidFill>
                  <a:schemeClr val="bg1"/>
                </a:solidFill>
              </a:rPr>
              <a:t>Reputation</a:t>
            </a:r>
          </a:p>
        </p:txBody>
      </p:sp>
      <p:sp>
        <p:nvSpPr>
          <p:cNvPr id="23" name="TextBox 22"/>
          <p:cNvSpPr txBox="1"/>
          <p:nvPr/>
        </p:nvSpPr>
        <p:spPr>
          <a:xfrm>
            <a:off x="12524509" y="6729153"/>
            <a:ext cx="3934691" cy="1631216"/>
          </a:xfrm>
          <a:prstGeom prst="rect">
            <a:avLst/>
          </a:prstGeom>
          <a:noFill/>
        </p:spPr>
        <p:txBody>
          <a:bodyPr wrap="square" rtlCol="0">
            <a:spAutoFit/>
          </a:bodyPr>
          <a:lstStyle/>
          <a:p>
            <a:pPr algn="ctr"/>
            <a:r>
              <a:rPr lang="en-US" sz="2000" dirty="0"/>
              <a:t>Microsoft PowerPoint is a presentation program, created by Robert Gaskins and Dennis Austin at a software company named Forethought, Inc. </a:t>
            </a:r>
          </a:p>
        </p:txBody>
      </p:sp>
      <p:sp>
        <p:nvSpPr>
          <p:cNvPr id="24" name="Rectangle 23"/>
          <p:cNvSpPr/>
          <p:nvPr/>
        </p:nvSpPr>
        <p:spPr>
          <a:xfrm>
            <a:off x="12524509" y="8336281"/>
            <a:ext cx="3934691" cy="838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905000" y="4724400"/>
            <a:ext cx="3934691" cy="838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266709" y="4724400"/>
            <a:ext cx="3934691" cy="83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2524509" y="4724400"/>
            <a:ext cx="3934691" cy="838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13796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1000"/>
                                        <p:tgtEl>
                                          <p:spTgt spid="15"/>
                                        </p:tgtEl>
                                      </p:cBhvr>
                                    </p:animEffect>
                                    <p:anim calcmode="lin" valueType="num">
                                      <p:cBhvr>
                                        <p:cTn id="63" dur="1000" fill="hold"/>
                                        <p:tgtEl>
                                          <p:spTgt spid="15"/>
                                        </p:tgtEl>
                                        <p:attrNameLst>
                                          <p:attrName>ppt_x</p:attrName>
                                        </p:attrNameLst>
                                      </p:cBhvr>
                                      <p:tavLst>
                                        <p:tav tm="0">
                                          <p:val>
                                            <p:strVal val="#ppt_x"/>
                                          </p:val>
                                        </p:tav>
                                        <p:tav tm="100000">
                                          <p:val>
                                            <p:strVal val="#ppt_x"/>
                                          </p:val>
                                        </p:tav>
                                      </p:tavLst>
                                    </p:anim>
                                    <p:anim calcmode="lin" valueType="num">
                                      <p:cBhvr>
                                        <p:cTn id="64" dur="1000" fill="hold"/>
                                        <p:tgtEl>
                                          <p:spTgt spid="1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1000"/>
                                        <p:tgtEl>
                                          <p:spTgt spid="17"/>
                                        </p:tgtEl>
                                      </p:cBhvr>
                                    </p:animEffect>
                                    <p:anim calcmode="lin" valueType="num">
                                      <p:cBhvr>
                                        <p:cTn id="73" dur="1000" fill="hold"/>
                                        <p:tgtEl>
                                          <p:spTgt spid="17"/>
                                        </p:tgtEl>
                                        <p:attrNameLst>
                                          <p:attrName>ppt_x</p:attrName>
                                        </p:attrNameLst>
                                      </p:cBhvr>
                                      <p:tavLst>
                                        <p:tav tm="0">
                                          <p:val>
                                            <p:strVal val="#ppt_x"/>
                                          </p:val>
                                        </p:tav>
                                        <p:tav tm="100000">
                                          <p:val>
                                            <p:strVal val="#ppt_x"/>
                                          </p:val>
                                        </p:tav>
                                      </p:tavLst>
                                    </p:anim>
                                    <p:anim calcmode="lin" valueType="num">
                                      <p:cBhvr>
                                        <p:cTn id="74" dur="1000" fill="hold"/>
                                        <p:tgtEl>
                                          <p:spTgt spid="17"/>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1000"/>
                                        <p:tgtEl>
                                          <p:spTgt spid="18"/>
                                        </p:tgtEl>
                                      </p:cBhvr>
                                    </p:animEffect>
                                    <p:anim calcmode="lin" valueType="num">
                                      <p:cBhvr>
                                        <p:cTn id="78" dur="1000" fill="hold"/>
                                        <p:tgtEl>
                                          <p:spTgt spid="18"/>
                                        </p:tgtEl>
                                        <p:attrNameLst>
                                          <p:attrName>ppt_x</p:attrName>
                                        </p:attrNameLst>
                                      </p:cBhvr>
                                      <p:tavLst>
                                        <p:tav tm="0">
                                          <p:val>
                                            <p:strVal val="#ppt_x"/>
                                          </p:val>
                                        </p:tav>
                                        <p:tav tm="100000">
                                          <p:val>
                                            <p:strVal val="#ppt_x"/>
                                          </p:val>
                                        </p:tav>
                                      </p:tavLst>
                                    </p:anim>
                                    <p:anim calcmode="lin" valueType="num">
                                      <p:cBhvr>
                                        <p:cTn id="79" dur="1000" fill="hold"/>
                                        <p:tgtEl>
                                          <p:spTgt spid="18"/>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1000"/>
                                        <p:tgtEl>
                                          <p:spTgt spid="19"/>
                                        </p:tgtEl>
                                      </p:cBhvr>
                                    </p:animEffect>
                                    <p:anim calcmode="lin" valueType="num">
                                      <p:cBhvr>
                                        <p:cTn id="83" dur="1000" fill="hold"/>
                                        <p:tgtEl>
                                          <p:spTgt spid="19"/>
                                        </p:tgtEl>
                                        <p:attrNameLst>
                                          <p:attrName>ppt_x</p:attrName>
                                        </p:attrNameLst>
                                      </p:cBhvr>
                                      <p:tavLst>
                                        <p:tav tm="0">
                                          <p:val>
                                            <p:strVal val="#ppt_x"/>
                                          </p:val>
                                        </p:tav>
                                        <p:tav tm="100000">
                                          <p:val>
                                            <p:strVal val="#ppt_x"/>
                                          </p:val>
                                        </p:tav>
                                      </p:tavLst>
                                    </p:anim>
                                    <p:anim calcmode="lin" valueType="num">
                                      <p:cBhvr>
                                        <p:cTn id="84" dur="1000" fill="hold"/>
                                        <p:tgtEl>
                                          <p:spTgt spid="19"/>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1000"/>
                                        <p:tgtEl>
                                          <p:spTgt spid="20"/>
                                        </p:tgtEl>
                                      </p:cBhvr>
                                    </p:animEffect>
                                    <p:anim calcmode="lin" valueType="num">
                                      <p:cBhvr>
                                        <p:cTn id="88" dur="1000" fill="hold"/>
                                        <p:tgtEl>
                                          <p:spTgt spid="20"/>
                                        </p:tgtEl>
                                        <p:attrNameLst>
                                          <p:attrName>ppt_x</p:attrName>
                                        </p:attrNameLst>
                                      </p:cBhvr>
                                      <p:tavLst>
                                        <p:tav tm="0">
                                          <p:val>
                                            <p:strVal val="#ppt_x"/>
                                          </p:val>
                                        </p:tav>
                                        <p:tav tm="100000">
                                          <p:val>
                                            <p:strVal val="#ppt_x"/>
                                          </p:val>
                                        </p:tav>
                                      </p:tavLst>
                                    </p:anim>
                                    <p:anim calcmode="lin" valueType="num">
                                      <p:cBhvr>
                                        <p:cTn id="89" dur="1000" fill="hold"/>
                                        <p:tgtEl>
                                          <p:spTgt spid="20"/>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1000"/>
                                        <p:tgtEl>
                                          <p:spTgt spid="21"/>
                                        </p:tgtEl>
                                      </p:cBhvr>
                                    </p:animEffect>
                                    <p:anim calcmode="lin" valueType="num">
                                      <p:cBhvr>
                                        <p:cTn id="93" dur="1000" fill="hold"/>
                                        <p:tgtEl>
                                          <p:spTgt spid="21"/>
                                        </p:tgtEl>
                                        <p:attrNameLst>
                                          <p:attrName>ppt_x</p:attrName>
                                        </p:attrNameLst>
                                      </p:cBhvr>
                                      <p:tavLst>
                                        <p:tav tm="0">
                                          <p:val>
                                            <p:strVal val="#ppt_x"/>
                                          </p:val>
                                        </p:tav>
                                        <p:tav tm="100000">
                                          <p:val>
                                            <p:strVal val="#ppt_x"/>
                                          </p:val>
                                        </p:tav>
                                      </p:tavLst>
                                    </p:anim>
                                    <p:anim calcmode="lin" valueType="num">
                                      <p:cBhvr>
                                        <p:cTn id="94" dur="1000" fill="hold"/>
                                        <p:tgtEl>
                                          <p:spTgt spid="21"/>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1000"/>
                                        <p:tgtEl>
                                          <p:spTgt spid="22"/>
                                        </p:tgtEl>
                                      </p:cBhvr>
                                    </p:animEffect>
                                    <p:anim calcmode="lin" valueType="num">
                                      <p:cBhvr>
                                        <p:cTn id="98" dur="1000" fill="hold"/>
                                        <p:tgtEl>
                                          <p:spTgt spid="22"/>
                                        </p:tgtEl>
                                        <p:attrNameLst>
                                          <p:attrName>ppt_x</p:attrName>
                                        </p:attrNameLst>
                                      </p:cBhvr>
                                      <p:tavLst>
                                        <p:tav tm="0">
                                          <p:val>
                                            <p:strVal val="#ppt_x"/>
                                          </p:val>
                                        </p:tav>
                                        <p:tav tm="100000">
                                          <p:val>
                                            <p:strVal val="#ppt_x"/>
                                          </p:val>
                                        </p:tav>
                                      </p:tavLst>
                                    </p:anim>
                                    <p:anim calcmode="lin" valueType="num">
                                      <p:cBhvr>
                                        <p:cTn id="99" dur="1000" fill="hold"/>
                                        <p:tgtEl>
                                          <p:spTgt spid="22"/>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1000"/>
                                        <p:tgtEl>
                                          <p:spTgt spid="23"/>
                                        </p:tgtEl>
                                      </p:cBhvr>
                                    </p:animEffect>
                                    <p:anim calcmode="lin" valueType="num">
                                      <p:cBhvr>
                                        <p:cTn id="103" dur="1000" fill="hold"/>
                                        <p:tgtEl>
                                          <p:spTgt spid="23"/>
                                        </p:tgtEl>
                                        <p:attrNameLst>
                                          <p:attrName>ppt_x</p:attrName>
                                        </p:attrNameLst>
                                      </p:cBhvr>
                                      <p:tavLst>
                                        <p:tav tm="0">
                                          <p:val>
                                            <p:strVal val="#ppt_x"/>
                                          </p:val>
                                        </p:tav>
                                        <p:tav tm="100000">
                                          <p:val>
                                            <p:strVal val="#ppt_x"/>
                                          </p:val>
                                        </p:tav>
                                      </p:tavLst>
                                    </p:anim>
                                    <p:anim calcmode="lin" valueType="num">
                                      <p:cBhvr>
                                        <p:cTn id="104" dur="1000" fill="hold"/>
                                        <p:tgtEl>
                                          <p:spTgt spid="23"/>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anim calcmode="lin" valueType="num">
                                      <p:cBhvr>
                                        <p:cTn id="108" dur="1000" fill="hold"/>
                                        <p:tgtEl>
                                          <p:spTgt spid="24"/>
                                        </p:tgtEl>
                                        <p:attrNameLst>
                                          <p:attrName>ppt_x</p:attrName>
                                        </p:attrNameLst>
                                      </p:cBhvr>
                                      <p:tavLst>
                                        <p:tav tm="0">
                                          <p:val>
                                            <p:strVal val="#ppt_x"/>
                                          </p:val>
                                        </p:tav>
                                        <p:tav tm="100000">
                                          <p:val>
                                            <p:strVal val="#ppt_x"/>
                                          </p:val>
                                        </p:tav>
                                      </p:tavLst>
                                    </p:anim>
                                    <p:anim calcmode="lin" valueType="num">
                                      <p:cBhvr>
                                        <p:cTn id="109" dur="1000" fill="hold"/>
                                        <p:tgtEl>
                                          <p:spTgt spid="24"/>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1000"/>
                                        <p:tgtEl>
                                          <p:spTgt spid="25"/>
                                        </p:tgtEl>
                                      </p:cBhvr>
                                    </p:animEffect>
                                    <p:anim calcmode="lin" valueType="num">
                                      <p:cBhvr>
                                        <p:cTn id="113" dur="1000" fill="hold"/>
                                        <p:tgtEl>
                                          <p:spTgt spid="25"/>
                                        </p:tgtEl>
                                        <p:attrNameLst>
                                          <p:attrName>ppt_x</p:attrName>
                                        </p:attrNameLst>
                                      </p:cBhvr>
                                      <p:tavLst>
                                        <p:tav tm="0">
                                          <p:val>
                                            <p:strVal val="#ppt_x"/>
                                          </p:val>
                                        </p:tav>
                                        <p:tav tm="100000">
                                          <p:val>
                                            <p:strVal val="#ppt_x"/>
                                          </p:val>
                                        </p:tav>
                                      </p:tavLst>
                                    </p:anim>
                                    <p:anim calcmode="lin" valueType="num">
                                      <p:cBhvr>
                                        <p:cTn id="114" dur="1000" fill="hold"/>
                                        <p:tgtEl>
                                          <p:spTgt spid="25"/>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fade">
                                      <p:cBhvr>
                                        <p:cTn id="117" dur="1000"/>
                                        <p:tgtEl>
                                          <p:spTgt spid="26"/>
                                        </p:tgtEl>
                                      </p:cBhvr>
                                    </p:animEffect>
                                    <p:anim calcmode="lin" valueType="num">
                                      <p:cBhvr>
                                        <p:cTn id="118" dur="1000" fill="hold"/>
                                        <p:tgtEl>
                                          <p:spTgt spid="26"/>
                                        </p:tgtEl>
                                        <p:attrNameLst>
                                          <p:attrName>ppt_x</p:attrName>
                                        </p:attrNameLst>
                                      </p:cBhvr>
                                      <p:tavLst>
                                        <p:tav tm="0">
                                          <p:val>
                                            <p:strVal val="#ppt_x"/>
                                          </p:val>
                                        </p:tav>
                                        <p:tav tm="100000">
                                          <p:val>
                                            <p:strVal val="#ppt_x"/>
                                          </p:val>
                                        </p:tav>
                                      </p:tavLst>
                                    </p:anim>
                                    <p:anim calcmode="lin" valueType="num">
                                      <p:cBhvr>
                                        <p:cTn id="119" dur="1000" fill="hold"/>
                                        <p:tgtEl>
                                          <p:spTgt spid="26"/>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7"/>
                                        </p:tgtEl>
                                        <p:attrNameLst>
                                          <p:attrName>style.visibility</p:attrName>
                                        </p:attrNameLst>
                                      </p:cBhvr>
                                      <p:to>
                                        <p:strVal val="visible"/>
                                      </p:to>
                                    </p:set>
                                    <p:animEffect transition="in" filter="fade">
                                      <p:cBhvr>
                                        <p:cTn id="122" dur="1000"/>
                                        <p:tgtEl>
                                          <p:spTgt spid="27"/>
                                        </p:tgtEl>
                                      </p:cBhvr>
                                    </p:animEffect>
                                    <p:anim calcmode="lin" valueType="num">
                                      <p:cBhvr>
                                        <p:cTn id="123" dur="1000" fill="hold"/>
                                        <p:tgtEl>
                                          <p:spTgt spid="27"/>
                                        </p:tgtEl>
                                        <p:attrNameLst>
                                          <p:attrName>ppt_x</p:attrName>
                                        </p:attrNameLst>
                                      </p:cBhvr>
                                      <p:tavLst>
                                        <p:tav tm="0">
                                          <p:val>
                                            <p:strVal val="#ppt_x"/>
                                          </p:val>
                                        </p:tav>
                                        <p:tav tm="100000">
                                          <p:val>
                                            <p:strVal val="#ppt_x"/>
                                          </p:val>
                                        </p:tav>
                                      </p:tavLst>
                                    </p:anim>
                                    <p:anim calcmode="lin" valueType="num">
                                      <p:cBhvr>
                                        <p:cTn id="12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p:bldP spid="9" grpId="0"/>
      <p:bldP spid="10" grpId="0" animBg="1"/>
      <p:bldP spid="11" grpId="0"/>
      <p:bldP spid="12" grpId="0"/>
      <p:bldP spid="13" grpId="0" animBg="1"/>
      <p:bldP spid="14" grpId="0"/>
      <p:bldP spid="15" grpId="0"/>
      <p:bldP spid="16" grpId="0" animBg="1"/>
      <p:bldP spid="17" grpId="0" animBg="1"/>
      <p:bldP spid="18" grpId="0"/>
      <p:bldP spid="19" grpId="0"/>
      <p:bldP spid="20" grpId="0" animBg="1"/>
      <p:bldP spid="21" grpId="0" animBg="1"/>
      <p:bldP spid="22" grpId="0"/>
      <p:bldP spid="23" grpId="0"/>
      <p:bldP spid="24" grpId="0" animBg="1"/>
      <p:bldP spid="25" grpId="0" animBg="1"/>
      <p:bldP spid="26" grpId="0" animBg="1"/>
      <p:bldP spid="2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Flow – Lorem Ipsum</a:t>
            </a:r>
          </a:p>
        </p:txBody>
      </p:sp>
      <p:sp>
        <p:nvSpPr>
          <p:cNvPr id="3" name="Text Placeholder 2"/>
          <p:cNvSpPr>
            <a:spLocks noGrp="1"/>
          </p:cNvSpPr>
          <p:nvPr>
            <p:ph type="body" sz="quarter" idx="13"/>
          </p:nvPr>
        </p:nvSpPr>
        <p:spPr/>
        <p:txBody>
          <a:bodyPr/>
          <a:lstStyle/>
          <a:p>
            <a:r>
              <a:rPr lang="en-US" dirty="0"/>
              <a:t>Microsoft PowerPoint is a presentation program</a:t>
            </a:r>
          </a:p>
        </p:txBody>
      </p:sp>
      <p:cxnSp>
        <p:nvCxnSpPr>
          <p:cNvPr id="4" name="Straight Connector 3"/>
          <p:cNvCxnSpPr/>
          <p:nvPr/>
        </p:nvCxnSpPr>
        <p:spPr>
          <a:xfrm>
            <a:off x="2000250" y="3295650"/>
            <a:ext cx="12801600"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855604" y="3167434"/>
            <a:ext cx="247650" cy="2476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1817370" y="3108379"/>
            <a:ext cx="365760" cy="365760"/>
            <a:chOff x="1796549" y="3298879"/>
            <a:chExt cx="365760" cy="365760"/>
          </a:xfrm>
        </p:grpSpPr>
        <p:sp>
          <p:nvSpPr>
            <p:cNvPr id="7" name="Oval 6"/>
            <p:cNvSpPr/>
            <p:nvPr/>
          </p:nvSpPr>
          <p:spPr>
            <a:xfrm>
              <a:off x="1796549" y="3298879"/>
              <a:ext cx="365760" cy="36576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887989" y="3390319"/>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p:cNvSpPr/>
          <p:nvPr/>
        </p:nvSpPr>
        <p:spPr>
          <a:xfrm>
            <a:off x="5076825" y="3171825"/>
            <a:ext cx="247650" cy="2476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277225" y="3171825"/>
            <a:ext cx="247650" cy="2476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1477625" y="3171825"/>
            <a:ext cx="247650" cy="2476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4678025" y="3171825"/>
            <a:ext cx="247650" cy="2476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876425" y="2193756"/>
            <a:ext cx="1695450" cy="507831"/>
          </a:xfrm>
          <a:prstGeom prst="rect">
            <a:avLst/>
          </a:prstGeom>
          <a:noFill/>
        </p:spPr>
        <p:txBody>
          <a:bodyPr wrap="square" rtlCol="0">
            <a:spAutoFit/>
          </a:bodyPr>
          <a:lstStyle/>
          <a:p>
            <a:r>
              <a:rPr lang="en-US" b="1" dirty="0"/>
              <a:t>STEP 1</a:t>
            </a:r>
          </a:p>
        </p:txBody>
      </p:sp>
      <p:sp>
        <p:nvSpPr>
          <p:cNvPr id="14" name="TextBox 13"/>
          <p:cNvSpPr txBox="1"/>
          <p:nvPr/>
        </p:nvSpPr>
        <p:spPr>
          <a:xfrm>
            <a:off x="1876425" y="2581275"/>
            <a:ext cx="2019300" cy="400110"/>
          </a:xfrm>
          <a:prstGeom prst="rect">
            <a:avLst/>
          </a:prstGeom>
          <a:noFill/>
        </p:spPr>
        <p:txBody>
          <a:bodyPr wrap="square" rtlCol="0">
            <a:spAutoFit/>
          </a:bodyPr>
          <a:lstStyle/>
          <a:p>
            <a:r>
              <a:rPr lang="en-US" sz="2000" i="1" dirty="0"/>
              <a:t>Lorem ipsum</a:t>
            </a:r>
          </a:p>
        </p:txBody>
      </p:sp>
      <p:sp>
        <p:nvSpPr>
          <p:cNvPr id="15" name="TextBox 14"/>
          <p:cNvSpPr txBox="1"/>
          <p:nvPr/>
        </p:nvSpPr>
        <p:spPr>
          <a:xfrm>
            <a:off x="5024437" y="2193756"/>
            <a:ext cx="1695450" cy="507831"/>
          </a:xfrm>
          <a:prstGeom prst="rect">
            <a:avLst/>
          </a:prstGeom>
          <a:noFill/>
        </p:spPr>
        <p:txBody>
          <a:bodyPr wrap="square" rtlCol="0">
            <a:spAutoFit/>
          </a:bodyPr>
          <a:lstStyle/>
          <a:p>
            <a:r>
              <a:rPr lang="en-US" dirty="0"/>
              <a:t>STEP 2</a:t>
            </a:r>
          </a:p>
        </p:txBody>
      </p:sp>
      <p:sp>
        <p:nvSpPr>
          <p:cNvPr id="16" name="TextBox 15"/>
          <p:cNvSpPr txBox="1"/>
          <p:nvPr/>
        </p:nvSpPr>
        <p:spPr>
          <a:xfrm>
            <a:off x="5024437" y="2581275"/>
            <a:ext cx="2019300" cy="400110"/>
          </a:xfrm>
          <a:prstGeom prst="rect">
            <a:avLst/>
          </a:prstGeom>
          <a:noFill/>
        </p:spPr>
        <p:txBody>
          <a:bodyPr wrap="square" rtlCol="0">
            <a:spAutoFit/>
          </a:bodyPr>
          <a:lstStyle/>
          <a:p>
            <a:r>
              <a:rPr lang="en-US" sz="2000" i="1" dirty="0"/>
              <a:t>Lorem ipsum</a:t>
            </a:r>
          </a:p>
        </p:txBody>
      </p:sp>
      <p:sp>
        <p:nvSpPr>
          <p:cNvPr id="17" name="TextBox 16"/>
          <p:cNvSpPr txBox="1"/>
          <p:nvPr/>
        </p:nvSpPr>
        <p:spPr>
          <a:xfrm>
            <a:off x="8241506" y="2193756"/>
            <a:ext cx="1695450" cy="507831"/>
          </a:xfrm>
          <a:prstGeom prst="rect">
            <a:avLst/>
          </a:prstGeom>
          <a:noFill/>
        </p:spPr>
        <p:txBody>
          <a:bodyPr wrap="square" rtlCol="0">
            <a:spAutoFit/>
          </a:bodyPr>
          <a:lstStyle/>
          <a:p>
            <a:r>
              <a:rPr lang="en-US" dirty="0"/>
              <a:t>STEP 3</a:t>
            </a:r>
          </a:p>
        </p:txBody>
      </p:sp>
      <p:sp>
        <p:nvSpPr>
          <p:cNvPr id="18" name="TextBox 17"/>
          <p:cNvSpPr txBox="1"/>
          <p:nvPr/>
        </p:nvSpPr>
        <p:spPr>
          <a:xfrm>
            <a:off x="8241506" y="2581275"/>
            <a:ext cx="2019300" cy="400110"/>
          </a:xfrm>
          <a:prstGeom prst="rect">
            <a:avLst/>
          </a:prstGeom>
          <a:noFill/>
        </p:spPr>
        <p:txBody>
          <a:bodyPr wrap="square" rtlCol="0">
            <a:spAutoFit/>
          </a:bodyPr>
          <a:lstStyle/>
          <a:p>
            <a:r>
              <a:rPr lang="en-US" sz="2000" i="1" dirty="0"/>
              <a:t>Lorem ipsum</a:t>
            </a:r>
          </a:p>
        </p:txBody>
      </p:sp>
      <p:sp>
        <p:nvSpPr>
          <p:cNvPr id="19" name="TextBox 18"/>
          <p:cNvSpPr txBox="1"/>
          <p:nvPr/>
        </p:nvSpPr>
        <p:spPr>
          <a:xfrm>
            <a:off x="11458575" y="2193756"/>
            <a:ext cx="1695450" cy="507831"/>
          </a:xfrm>
          <a:prstGeom prst="rect">
            <a:avLst/>
          </a:prstGeom>
          <a:noFill/>
        </p:spPr>
        <p:txBody>
          <a:bodyPr wrap="square" rtlCol="0">
            <a:spAutoFit/>
          </a:bodyPr>
          <a:lstStyle/>
          <a:p>
            <a:r>
              <a:rPr lang="en-US" dirty="0"/>
              <a:t>STEP 4</a:t>
            </a:r>
          </a:p>
        </p:txBody>
      </p:sp>
      <p:sp>
        <p:nvSpPr>
          <p:cNvPr id="20" name="TextBox 19"/>
          <p:cNvSpPr txBox="1"/>
          <p:nvPr/>
        </p:nvSpPr>
        <p:spPr>
          <a:xfrm>
            <a:off x="11458575" y="2581275"/>
            <a:ext cx="2019300" cy="400110"/>
          </a:xfrm>
          <a:prstGeom prst="rect">
            <a:avLst/>
          </a:prstGeom>
          <a:noFill/>
        </p:spPr>
        <p:txBody>
          <a:bodyPr wrap="square" rtlCol="0">
            <a:spAutoFit/>
          </a:bodyPr>
          <a:lstStyle/>
          <a:p>
            <a:r>
              <a:rPr lang="en-US" sz="2000" i="1" dirty="0"/>
              <a:t>Lorem ipsum</a:t>
            </a:r>
          </a:p>
        </p:txBody>
      </p:sp>
      <p:sp>
        <p:nvSpPr>
          <p:cNvPr id="21" name="TextBox 20"/>
          <p:cNvSpPr txBox="1"/>
          <p:nvPr/>
        </p:nvSpPr>
        <p:spPr>
          <a:xfrm>
            <a:off x="14675644" y="2193756"/>
            <a:ext cx="1695450" cy="507831"/>
          </a:xfrm>
          <a:prstGeom prst="rect">
            <a:avLst/>
          </a:prstGeom>
          <a:noFill/>
        </p:spPr>
        <p:txBody>
          <a:bodyPr wrap="square" rtlCol="0">
            <a:spAutoFit/>
          </a:bodyPr>
          <a:lstStyle/>
          <a:p>
            <a:r>
              <a:rPr lang="en-US" dirty="0"/>
              <a:t>STEP 5</a:t>
            </a:r>
          </a:p>
        </p:txBody>
      </p:sp>
      <p:sp>
        <p:nvSpPr>
          <p:cNvPr id="22" name="TextBox 21"/>
          <p:cNvSpPr txBox="1"/>
          <p:nvPr/>
        </p:nvSpPr>
        <p:spPr>
          <a:xfrm>
            <a:off x="14675644" y="2581275"/>
            <a:ext cx="2019300" cy="400110"/>
          </a:xfrm>
          <a:prstGeom prst="rect">
            <a:avLst/>
          </a:prstGeom>
          <a:noFill/>
        </p:spPr>
        <p:txBody>
          <a:bodyPr wrap="square" rtlCol="0">
            <a:spAutoFit/>
          </a:bodyPr>
          <a:lstStyle/>
          <a:p>
            <a:r>
              <a:rPr lang="en-US" sz="2000" i="1" dirty="0"/>
              <a:t>Lorem ipsum</a:t>
            </a:r>
          </a:p>
        </p:txBody>
      </p:sp>
      <p:sp>
        <p:nvSpPr>
          <p:cNvPr id="23" name="Rectangle 22"/>
          <p:cNvSpPr/>
          <p:nvPr/>
        </p:nvSpPr>
        <p:spPr>
          <a:xfrm>
            <a:off x="7043737" y="4867530"/>
            <a:ext cx="4414838" cy="5518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It was released on April 20, 1987</a:t>
            </a:r>
          </a:p>
        </p:txBody>
      </p:sp>
      <p:sp>
        <p:nvSpPr>
          <p:cNvPr id="24" name="TextBox 23"/>
          <p:cNvSpPr txBox="1"/>
          <p:nvPr/>
        </p:nvSpPr>
        <p:spPr>
          <a:xfrm>
            <a:off x="7160419" y="4093623"/>
            <a:ext cx="4124325" cy="830997"/>
          </a:xfrm>
          <a:prstGeom prst="rect">
            <a:avLst/>
          </a:prstGeom>
          <a:noFill/>
        </p:spPr>
        <p:txBody>
          <a:bodyPr wrap="square" rtlCol="0">
            <a:spAutoFit/>
          </a:bodyPr>
          <a:lstStyle/>
          <a:p>
            <a:pPr algn="ctr"/>
            <a:r>
              <a:rPr lang="en-US" sz="4800" spc="300" dirty="0"/>
              <a:t>STEP 1</a:t>
            </a:r>
          </a:p>
        </p:txBody>
      </p:sp>
      <p:sp>
        <p:nvSpPr>
          <p:cNvPr id="25" name="TextBox 24"/>
          <p:cNvSpPr txBox="1"/>
          <p:nvPr/>
        </p:nvSpPr>
        <p:spPr>
          <a:xfrm>
            <a:off x="2871787" y="6413002"/>
            <a:ext cx="4057650" cy="507831"/>
          </a:xfrm>
          <a:prstGeom prst="rect">
            <a:avLst/>
          </a:prstGeom>
          <a:noFill/>
        </p:spPr>
        <p:txBody>
          <a:bodyPr wrap="square" rtlCol="0">
            <a:spAutoFit/>
          </a:bodyPr>
          <a:lstStyle/>
          <a:p>
            <a:r>
              <a:rPr lang="en-US" dirty="0"/>
              <a:t>LOREM IPSUM DOLOR</a:t>
            </a:r>
          </a:p>
        </p:txBody>
      </p:sp>
      <p:sp>
        <p:nvSpPr>
          <p:cNvPr id="26" name="TextBox 25"/>
          <p:cNvSpPr txBox="1"/>
          <p:nvPr/>
        </p:nvSpPr>
        <p:spPr>
          <a:xfrm>
            <a:off x="2871787" y="6920833"/>
            <a:ext cx="5995988" cy="707886"/>
          </a:xfrm>
          <a:prstGeom prst="rect">
            <a:avLst/>
          </a:prstGeom>
          <a:noFill/>
        </p:spPr>
        <p:txBody>
          <a:bodyPr wrap="square" rtlCol="0">
            <a:spAutoFit/>
          </a:bodyPr>
          <a:lstStyle/>
          <a:p>
            <a:r>
              <a:rPr lang="en-US" sz="2000" dirty="0"/>
              <a:t>Microsoft PowerPoint is a presentation program, created by Robert Gaskins and Dennis Austin</a:t>
            </a:r>
          </a:p>
        </p:txBody>
      </p:sp>
      <p:sp>
        <p:nvSpPr>
          <p:cNvPr id="27" name="TextBox 26"/>
          <p:cNvSpPr txBox="1"/>
          <p:nvPr/>
        </p:nvSpPr>
        <p:spPr>
          <a:xfrm>
            <a:off x="2871787" y="7917951"/>
            <a:ext cx="4057650" cy="507831"/>
          </a:xfrm>
          <a:prstGeom prst="rect">
            <a:avLst/>
          </a:prstGeom>
          <a:noFill/>
        </p:spPr>
        <p:txBody>
          <a:bodyPr wrap="square" rtlCol="0">
            <a:spAutoFit/>
          </a:bodyPr>
          <a:lstStyle/>
          <a:p>
            <a:r>
              <a:rPr lang="en-US" dirty="0"/>
              <a:t>LOREM IPSUM DOLOR</a:t>
            </a:r>
          </a:p>
        </p:txBody>
      </p:sp>
      <p:sp>
        <p:nvSpPr>
          <p:cNvPr id="28" name="TextBox 27"/>
          <p:cNvSpPr txBox="1"/>
          <p:nvPr/>
        </p:nvSpPr>
        <p:spPr>
          <a:xfrm>
            <a:off x="2871787" y="8425782"/>
            <a:ext cx="5995988" cy="707886"/>
          </a:xfrm>
          <a:prstGeom prst="rect">
            <a:avLst/>
          </a:prstGeom>
          <a:noFill/>
        </p:spPr>
        <p:txBody>
          <a:bodyPr wrap="square" rtlCol="0">
            <a:spAutoFit/>
          </a:bodyPr>
          <a:lstStyle/>
          <a:p>
            <a:r>
              <a:rPr lang="en-US" sz="2000" dirty="0"/>
              <a:t>Microsoft PowerPoint is a presentation program, created by Robert Gaskins and Dennis Austin</a:t>
            </a:r>
          </a:p>
        </p:txBody>
      </p:sp>
      <p:sp>
        <p:nvSpPr>
          <p:cNvPr id="29" name="TextBox 28"/>
          <p:cNvSpPr txBox="1"/>
          <p:nvPr/>
        </p:nvSpPr>
        <p:spPr>
          <a:xfrm>
            <a:off x="10698956" y="6413002"/>
            <a:ext cx="4057650" cy="507831"/>
          </a:xfrm>
          <a:prstGeom prst="rect">
            <a:avLst/>
          </a:prstGeom>
          <a:noFill/>
        </p:spPr>
        <p:txBody>
          <a:bodyPr wrap="square" rtlCol="0">
            <a:spAutoFit/>
          </a:bodyPr>
          <a:lstStyle/>
          <a:p>
            <a:r>
              <a:rPr lang="en-US" dirty="0"/>
              <a:t>LOREM IPSUM DOLOR</a:t>
            </a:r>
          </a:p>
        </p:txBody>
      </p:sp>
      <p:sp>
        <p:nvSpPr>
          <p:cNvPr id="30" name="TextBox 29"/>
          <p:cNvSpPr txBox="1"/>
          <p:nvPr/>
        </p:nvSpPr>
        <p:spPr>
          <a:xfrm>
            <a:off x="10698956" y="6920833"/>
            <a:ext cx="5995988" cy="707886"/>
          </a:xfrm>
          <a:prstGeom prst="rect">
            <a:avLst/>
          </a:prstGeom>
          <a:noFill/>
        </p:spPr>
        <p:txBody>
          <a:bodyPr wrap="square" rtlCol="0">
            <a:spAutoFit/>
          </a:bodyPr>
          <a:lstStyle/>
          <a:p>
            <a:r>
              <a:rPr lang="en-US" sz="2000" dirty="0"/>
              <a:t>Microsoft PowerPoint is a presentation program, created by Robert Gaskins and Dennis Austin</a:t>
            </a:r>
          </a:p>
        </p:txBody>
      </p:sp>
      <p:sp>
        <p:nvSpPr>
          <p:cNvPr id="31" name="TextBox 30"/>
          <p:cNvSpPr txBox="1"/>
          <p:nvPr/>
        </p:nvSpPr>
        <p:spPr>
          <a:xfrm>
            <a:off x="10698956" y="7917951"/>
            <a:ext cx="4057650" cy="507831"/>
          </a:xfrm>
          <a:prstGeom prst="rect">
            <a:avLst/>
          </a:prstGeom>
          <a:noFill/>
        </p:spPr>
        <p:txBody>
          <a:bodyPr wrap="square" rtlCol="0">
            <a:spAutoFit/>
          </a:bodyPr>
          <a:lstStyle/>
          <a:p>
            <a:r>
              <a:rPr lang="en-US" dirty="0"/>
              <a:t>LOREM IPSUM DOLOR</a:t>
            </a:r>
          </a:p>
        </p:txBody>
      </p:sp>
      <p:sp>
        <p:nvSpPr>
          <p:cNvPr id="32" name="TextBox 31"/>
          <p:cNvSpPr txBox="1"/>
          <p:nvPr/>
        </p:nvSpPr>
        <p:spPr>
          <a:xfrm>
            <a:off x="10698956" y="8425782"/>
            <a:ext cx="5995988" cy="707886"/>
          </a:xfrm>
          <a:prstGeom prst="rect">
            <a:avLst/>
          </a:prstGeom>
          <a:noFill/>
        </p:spPr>
        <p:txBody>
          <a:bodyPr wrap="square" rtlCol="0">
            <a:spAutoFit/>
          </a:bodyPr>
          <a:lstStyle/>
          <a:p>
            <a:r>
              <a:rPr lang="en-US" sz="2000" dirty="0"/>
              <a:t>Microsoft PowerPoint is a presentation program, created by Robert Gaskins and Dennis Austin</a:t>
            </a:r>
          </a:p>
        </p:txBody>
      </p:sp>
      <p:sp>
        <p:nvSpPr>
          <p:cNvPr id="33" name="Oval 32"/>
          <p:cNvSpPr/>
          <p:nvPr/>
        </p:nvSpPr>
        <p:spPr>
          <a:xfrm>
            <a:off x="1943100" y="6473486"/>
            <a:ext cx="592677" cy="5926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1943100" y="7978435"/>
            <a:ext cx="592677" cy="5926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9770269" y="6473486"/>
            <a:ext cx="592677" cy="5926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9770269" y="7978435"/>
            <a:ext cx="592677" cy="5926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151"/>
          <p:cNvSpPr>
            <a:spLocks noEditPoints="1"/>
          </p:cNvSpPr>
          <p:nvPr/>
        </p:nvSpPr>
        <p:spPr bwMode="auto">
          <a:xfrm>
            <a:off x="2059842" y="6666917"/>
            <a:ext cx="359192" cy="275928"/>
          </a:xfrm>
          <a:custGeom>
            <a:avLst/>
            <a:gdLst>
              <a:gd name="T0" fmla="*/ 397 w 404"/>
              <a:gd name="T1" fmla="*/ 43 h 310"/>
              <a:gd name="T2" fmla="*/ 361 w 404"/>
              <a:gd name="T3" fmla="*/ 7 h 310"/>
              <a:gd name="T4" fmla="*/ 344 w 404"/>
              <a:gd name="T5" fmla="*/ 0 h 310"/>
              <a:gd name="T6" fmla="*/ 326 w 404"/>
              <a:gd name="T7" fmla="*/ 7 h 310"/>
              <a:gd name="T8" fmla="*/ 155 w 404"/>
              <a:gd name="T9" fmla="*/ 179 h 310"/>
              <a:gd name="T10" fmla="*/ 78 w 404"/>
              <a:gd name="T11" fmla="*/ 102 h 310"/>
              <a:gd name="T12" fmla="*/ 60 w 404"/>
              <a:gd name="T13" fmla="*/ 94 h 310"/>
              <a:gd name="T14" fmla="*/ 43 w 404"/>
              <a:gd name="T15" fmla="*/ 102 h 310"/>
              <a:gd name="T16" fmla="*/ 7 w 404"/>
              <a:gd name="T17" fmla="*/ 137 h 310"/>
              <a:gd name="T18" fmla="*/ 0 w 404"/>
              <a:gd name="T19" fmla="*/ 155 h 310"/>
              <a:gd name="T20" fmla="*/ 7 w 404"/>
              <a:gd name="T21" fmla="*/ 173 h 310"/>
              <a:gd name="T22" fmla="*/ 102 w 404"/>
              <a:gd name="T23" fmla="*/ 267 h 310"/>
              <a:gd name="T24" fmla="*/ 137 w 404"/>
              <a:gd name="T25" fmla="*/ 302 h 310"/>
              <a:gd name="T26" fmla="*/ 155 w 404"/>
              <a:gd name="T27" fmla="*/ 310 h 310"/>
              <a:gd name="T28" fmla="*/ 173 w 404"/>
              <a:gd name="T29" fmla="*/ 302 h 310"/>
              <a:gd name="T30" fmla="*/ 208 w 404"/>
              <a:gd name="T31" fmla="*/ 267 h 310"/>
              <a:gd name="T32" fmla="*/ 397 w 404"/>
              <a:gd name="T33" fmla="*/ 78 h 310"/>
              <a:gd name="T34" fmla="*/ 404 w 404"/>
              <a:gd name="T35" fmla="*/ 60 h 310"/>
              <a:gd name="T36" fmla="*/ 397 w 404"/>
              <a:gd name="T37" fmla="*/ 43 h 310"/>
              <a:gd name="T38" fmla="*/ 397 w 404"/>
              <a:gd name="T39" fmla="*/ 43 h 310"/>
              <a:gd name="T40" fmla="*/ 397 w 404"/>
              <a:gd name="T41" fmla="*/ 4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4" h="310">
                <a:moveTo>
                  <a:pt x="397" y="43"/>
                </a:moveTo>
                <a:cubicBezTo>
                  <a:pt x="361" y="7"/>
                  <a:pt x="361" y="7"/>
                  <a:pt x="361" y="7"/>
                </a:cubicBezTo>
                <a:cubicBezTo>
                  <a:pt x="356" y="2"/>
                  <a:pt x="351" y="0"/>
                  <a:pt x="344" y="0"/>
                </a:cubicBezTo>
                <a:cubicBezTo>
                  <a:pt x="337" y="0"/>
                  <a:pt x="331" y="2"/>
                  <a:pt x="326" y="7"/>
                </a:cubicBezTo>
                <a:cubicBezTo>
                  <a:pt x="155" y="179"/>
                  <a:pt x="155" y="179"/>
                  <a:pt x="155" y="179"/>
                </a:cubicBezTo>
                <a:cubicBezTo>
                  <a:pt x="78" y="102"/>
                  <a:pt x="78" y="102"/>
                  <a:pt x="78" y="102"/>
                </a:cubicBezTo>
                <a:cubicBezTo>
                  <a:pt x="73" y="97"/>
                  <a:pt x="67" y="94"/>
                  <a:pt x="60" y="94"/>
                </a:cubicBezTo>
                <a:cubicBezTo>
                  <a:pt x="54" y="94"/>
                  <a:pt x="48" y="97"/>
                  <a:pt x="43" y="102"/>
                </a:cubicBezTo>
                <a:cubicBezTo>
                  <a:pt x="7" y="137"/>
                  <a:pt x="7" y="137"/>
                  <a:pt x="7" y="137"/>
                </a:cubicBezTo>
                <a:cubicBezTo>
                  <a:pt x="2" y="142"/>
                  <a:pt x="0" y="148"/>
                  <a:pt x="0" y="155"/>
                </a:cubicBezTo>
                <a:cubicBezTo>
                  <a:pt x="0" y="162"/>
                  <a:pt x="2" y="168"/>
                  <a:pt x="7" y="173"/>
                </a:cubicBezTo>
                <a:cubicBezTo>
                  <a:pt x="102" y="267"/>
                  <a:pt x="102" y="267"/>
                  <a:pt x="102" y="267"/>
                </a:cubicBezTo>
                <a:cubicBezTo>
                  <a:pt x="137" y="302"/>
                  <a:pt x="137" y="302"/>
                  <a:pt x="137" y="302"/>
                </a:cubicBezTo>
                <a:cubicBezTo>
                  <a:pt x="142" y="307"/>
                  <a:pt x="148" y="310"/>
                  <a:pt x="155" y="310"/>
                </a:cubicBezTo>
                <a:cubicBezTo>
                  <a:pt x="162" y="310"/>
                  <a:pt x="168" y="307"/>
                  <a:pt x="173" y="302"/>
                </a:cubicBezTo>
                <a:cubicBezTo>
                  <a:pt x="208" y="267"/>
                  <a:pt x="208" y="267"/>
                  <a:pt x="208" y="267"/>
                </a:cubicBezTo>
                <a:cubicBezTo>
                  <a:pt x="397" y="78"/>
                  <a:pt x="397" y="78"/>
                  <a:pt x="397" y="78"/>
                </a:cubicBezTo>
                <a:cubicBezTo>
                  <a:pt x="402" y="73"/>
                  <a:pt x="404" y="67"/>
                  <a:pt x="404" y="60"/>
                </a:cubicBezTo>
                <a:cubicBezTo>
                  <a:pt x="404" y="54"/>
                  <a:pt x="402" y="48"/>
                  <a:pt x="397" y="43"/>
                </a:cubicBezTo>
                <a:close/>
                <a:moveTo>
                  <a:pt x="397" y="43"/>
                </a:moveTo>
                <a:cubicBezTo>
                  <a:pt x="397" y="43"/>
                  <a:pt x="397" y="43"/>
                  <a:pt x="397" y="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1"/>
          <p:cNvSpPr>
            <a:spLocks noEditPoints="1"/>
          </p:cNvSpPr>
          <p:nvPr/>
        </p:nvSpPr>
        <p:spPr bwMode="auto">
          <a:xfrm>
            <a:off x="2059842" y="8136809"/>
            <a:ext cx="359192" cy="275928"/>
          </a:xfrm>
          <a:custGeom>
            <a:avLst/>
            <a:gdLst>
              <a:gd name="T0" fmla="*/ 397 w 404"/>
              <a:gd name="T1" fmla="*/ 43 h 310"/>
              <a:gd name="T2" fmla="*/ 361 w 404"/>
              <a:gd name="T3" fmla="*/ 7 h 310"/>
              <a:gd name="T4" fmla="*/ 344 w 404"/>
              <a:gd name="T5" fmla="*/ 0 h 310"/>
              <a:gd name="T6" fmla="*/ 326 w 404"/>
              <a:gd name="T7" fmla="*/ 7 h 310"/>
              <a:gd name="T8" fmla="*/ 155 w 404"/>
              <a:gd name="T9" fmla="*/ 179 h 310"/>
              <a:gd name="T10" fmla="*/ 78 w 404"/>
              <a:gd name="T11" fmla="*/ 102 h 310"/>
              <a:gd name="T12" fmla="*/ 60 w 404"/>
              <a:gd name="T13" fmla="*/ 94 h 310"/>
              <a:gd name="T14" fmla="*/ 43 w 404"/>
              <a:gd name="T15" fmla="*/ 102 h 310"/>
              <a:gd name="T16" fmla="*/ 7 w 404"/>
              <a:gd name="T17" fmla="*/ 137 h 310"/>
              <a:gd name="T18" fmla="*/ 0 w 404"/>
              <a:gd name="T19" fmla="*/ 155 h 310"/>
              <a:gd name="T20" fmla="*/ 7 w 404"/>
              <a:gd name="T21" fmla="*/ 173 h 310"/>
              <a:gd name="T22" fmla="*/ 102 w 404"/>
              <a:gd name="T23" fmla="*/ 267 h 310"/>
              <a:gd name="T24" fmla="*/ 137 w 404"/>
              <a:gd name="T25" fmla="*/ 302 h 310"/>
              <a:gd name="T26" fmla="*/ 155 w 404"/>
              <a:gd name="T27" fmla="*/ 310 h 310"/>
              <a:gd name="T28" fmla="*/ 173 w 404"/>
              <a:gd name="T29" fmla="*/ 302 h 310"/>
              <a:gd name="T30" fmla="*/ 208 w 404"/>
              <a:gd name="T31" fmla="*/ 267 h 310"/>
              <a:gd name="T32" fmla="*/ 397 w 404"/>
              <a:gd name="T33" fmla="*/ 78 h 310"/>
              <a:gd name="T34" fmla="*/ 404 w 404"/>
              <a:gd name="T35" fmla="*/ 60 h 310"/>
              <a:gd name="T36" fmla="*/ 397 w 404"/>
              <a:gd name="T37" fmla="*/ 43 h 310"/>
              <a:gd name="T38" fmla="*/ 397 w 404"/>
              <a:gd name="T39" fmla="*/ 43 h 310"/>
              <a:gd name="T40" fmla="*/ 397 w 404"/>
              <a:gd name="T41" fmla="*/ 4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4" h="310">
                <a:moveTo>
                  <a:pt x="397" y="43"/>
                </a:moveTo>
                <a:cubicBezTo>
                  <a:pt x="361" y="7"/>
                  <a:pt x="361" y="7"/>
                  <a:pt x="361" y="7"/>
                </a:cubicBezTo>
                <a:cubicBezTo>
                  <a:pt x="356" y="2"/>
                  <a:pt x="351" y="0"/>
                  <a:pt x="344" y="0"/>
                </a:cubicBezTo>
                <a:cubicBezTo>
                  <a:pt x="337" y="0"/>
                  <a:pt x="331" y="2"/>
                  <a:pt x="326" y="7"/>
                </a:cubicBezTo>
                <a:cubicBezTo>
                  <a:pt x="155" y="179"/>
                  <a:pt x="155" y="179"/>
                  <a:pt x="155" y="179"/>
                </a:cubicBezTo>
                <a:cubicBezTo>
                  <a:pt x="78" y="102"/>
                  <a:pt x="78" y="102"/>
                  <a:pt x="78" y="102"/>
                </a:cubicBezTo>
                <a:cubicBezTo>
                  <a:pt x="73" y="97"/>
                  <a:pt x="67" y="94"/>
                  <a:pt x="60" y="94"/>
                </a:cubicBezTo>
                <a:cubicBezTo>
                  <a:pt x="54" y="94"/>
                  <a:pt x="48" y="97"/>
                  <a:pt x="43" y="102"/>
                </a:cubicBezTo>
                <a:cubicBezTo>
                  <a:pt x="7" y="137"/>
                  <a:pt x="7" y="137"/>
                  <a:pt x="7" y="137"/>
                </a:cubicBezTo>
                <a:cubicBezTo>
                  <a:pt x="2" y="142"/>
                  <a:pt x="0" y="148"/>
                  <a:pt x="0" y="155"/>
                </a:cubicBezTo>
                <a:cubicBezTo>
                  <a:pt x="0" y="162"/>
                  <a:pt x="2" y="168"/>
                  <a:pt x="7" y="173"/>
                </a:cubicBezTo>
                <a:cubicBezTo>
                  <a:pt x="102" y="267"/>
                  <a:pt x="102" y="267"/>
                  <a:pt x="102" y="267"/>
                </a:cubicBezTo>
                <a:cubicBezTo>
                  <a:pt x="137" y="302"/>
                  <a:pt x="137" y="302"/>
                  <a:pt x="137" y="302"/>
                </a:cubicBezTo>
                <a:cubicBezTo>
                  <a:pt x="142" y="307"/>
                  <a:pt x="148" y="310"/>
                  <a:pt x="155" y="310"/>
                </a:cubicBezTo>
                <a:cubicBezTo>
                  <a:pt x="162" y="310"/>
                  <a:pt x="168" y="307"/>
                  <a:pt x="173" y="302"/>
                </a:cubicBezTo>
                <a:cubicBezTo>
                  <a:pt x="208" y="267"/>
                  <a:pt x="208" y="267"/>
                  <a:pt x="208" y="267"/>
                </a:cubicBezTo>
                <a:cubicBezTo>
                  <a:pt x="397" y="78"/>
                  <a:pt x="397" y="78"/>
                  <a:pt x="397" y="78"/>
                </a:cubicBezTo>
                <a:cubicBezTo>
                  <a:pt x="402" y="73"/>
                  <a:pt x="404" y="67"/>
                  <a:pt x="404" y="60"/>
                </a:cubicBezTo>
                <a:cubicBezTo>
                  <a:pt x="404" y="54"/>
                  <a:pt x="402" y="48"/>
                  <a:pt x="397" y="43"/>
                </a:cubicBezTo>
                <a:close/>
                <a:moveTo>
                  <a:pt x="397" y="43"/>
                </a:moveTo>
                <a:cubicBezTo>
                  <a:pt x="397" y="43"/>
                  <a:pt x="397" y="43"/>
                  <a:pt x="397" y="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51"/>
          <p:cNvSpPr>
            <a:spLocks noEditPoints="1"/>
          </p:cNvSpPr>
          <p:nvPr/>
        </p:nvSpPr>
        <p:spPr bwMode="auto">
          <a:xfrm>
            <a:off x="9887011" y="6631860"/>
            <a:ext cx="359192" cy="275928"/>
          </a:xfrm>
          <a:custGeom>
            <a:avLst/>
            <a:gdLst>
              <a:gd name="T0" fmla="*/ 397 w 404"/>
              <a:gd name="T1" fmla="*/ 43 h 310"/>
              <a:gd name="T2" fmla="*/ 361 w 404"/>
              <a:gd name="T3" fmla="*/ 7 h 310"/>
              <a:gd name="T4" fmla="*/ 344 w 404"/>
              <a:gd name="T5" fmla="*/ 0 h 310"/>
              <a:gd name="T6" fmla="*/ 326 w 404"/>
              <a:gd name="T7" fmla="*/ 7 h 310"/>
              <a:gd name="T8" fmla="*/ 155 w 404"/>
              <a:gd name="T9" fmla="*/ 179 h 310"/>
              <a:gd name="T10" fmla="*/ 78 w 404"/>
              <a:gd name="T11" fmla="*/ 102 h 310"/>
              <a:gd name="T12" fmla="*/ 60 w 404"/>
              <a:gd name="T13" fmla="*/ 94 h 310"/>
              <a:gd name="T14" fmla="*/ 43 w 404"/>
              <a:gd name="T15" fmla="*/ 102 h 310"/>
              <a:gd name="T16" fmla="*/ 7 w 404"/>
              <a:gd name="T17" fmla="*/ 137 h 310"/>
              <a:gd name="T18" fmla="*/ 0 w 404"/>
              <a:gd name="T19" fmla="*/ 155 h 310"/>
              <a:gd name="T20" fmla="*/ 7 w 404"/>
              <a:gd name="T21" fmla="*/ 173 h 310"/>
              <a:gd name="T22" fmla="*/ 102 w 404"/>
              <a:gd name="T23" fmla="*/ 267 h 310"/>
              <a:gd name="T24" fmla="*/ 137 w 404"/>
              <a:gd name="T25" fmla="*/ 302 h 310"/>
              <a:gd name="T26" fmla="*/ 155 w 404"/>
              <a:gd name="T27" fmla="*/ 310 h 310"/>
              <a:gd name="T28" fmla="*/ 173 w 404"/>
              <a:gd name="T29" fmla="*/ 302 h 310"/>
              <a:gd name="T30" fmla="*/ 208 w 404"/>
              <a:gd name="T31" fmla="*/ 267 h 310"/>
              <a:gd name="T32" fmla="*/ 397 w 404"/>
              <a:gd name="T33" fmla="*/ 78 h 310"/>
              <a:gd name="T34" fmla="*/ 404 w 404"/>
              <a:gd name="T35" fmla="*/ 60 h 310"/>
              <a:gd name="T36" fmla="*/ 397 w 404"/>
              <a:gd name="T37" fmla="*/ 43 h 310"/>
              <a:gd name="T38" fmla="*/ 397 w 404"/>
              <a:gd name="T39" fmla="*/ 43 h 310"/>
              <a:gd name="T40" fmla="*/ 397 w 404"/>
              <a:gd name="T41" fmla="*/ 4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4" h="310">
                <a:moveTo>
                  <a:pt x="397" y="43"/>
                </a:moveTo>
                <a:cubicBezTo>
                  <a:pt x="361" y="7"/>
                  <a:pt x="361" y="7"/>
                  <a:pt x="361" y="7"/>
                </a:cubicBezTo>
                <a:cubicBezTo>
                  <a:pt x="356" y="2"/>
                  <a:pt x="351" y="0"/>
                  <a:pt x="344" y="0"/>
                </a:cubicBezTo>
                <a:cubicBezTo>
                  <a:pt x="337" y="0"/>
                  <a:pt x="331" y="2"/>
                  <a:pt x="326" y="7"/>
                </a:cubicBezTo>
                <a:cubicBezTo>
                  <a:pt x="155" y="179"/>
                  <a:pt x="155" y="179"/>
                  <a:pt x="155" y="179"/>
                </a:cubicBezTo>
                <a:cubicBezTo>
                  <a:pt x="78" y="102"/>
                  <a:pt x="78" y="102"/>
                  <a:pt x="78" y="102"/>
                </a:cubicBezTo>
                <a:cubicBezTo>
                  <a:pt x="73" y="97"/>
                  <a:pt x="67" y="94"/>
                  <a:pt x="60" y="94"/>
                </a:cubicBezTo>
                <a:cubicBezTo>
                  <a:pt x="54" y="94"/>
                  <a:pt x="48" y="97"/>
                  <a:pt x="43" y="102"/>
                </a:cubicBezTo>
                <a:cubicBezTo>
                  <a:pt x="7" y="137"/>
                  <a:pt x="7" y="137"/>
                  <a:pt x="7" y="137"/>
                </a:cubicBezTo>
                <a:cubicBezTo>
                  <a:pt x="2" y="142"/>
                  <a:pt x="0" y="148"/>
                  <a:pt x="0" y="155"/>
                </a:cubicBezTo>
                <a:cubicBezTo>
                  <a:pt x="0" y="162"/>
                  <a:pt x="2" y="168"/>
                  <a:pt x="7" y="173"/>
                </a:cubicBezTo>
                <a:cubicBezTo>
                  <a:pt x="102" y="267"/>
                  <a:pt x="102" y="267"/>
                  <a:pt x="102" y="267"/>
                </a:cubicBezTo>
                <a:cubicBezTo>
                  <a:pt x="137" y="302"/>
                  <a:pt x="137" y="302"/>
                  <a:pt x="137" y="302"/>
                </a:cubicBezTo>
                <a:cubicBezTo>
                  <a:pt x="142" y="307"/>
                  <a:pt x="148" y="310"/>
                  <a:pt x="155" y="310"/>
                </a:cubicBezTo>
                <a:cubicBezTo>
                  <a:pt x="162" y="310"/>
                  <a:pt x="168" y="307"/>
                  <a:pt x="173" y="302"/>
                </a:cubicBezTo>
                <a:cubicBezTo>
                  <a:pt x="208" y="267"/>
                  <a:pt x="208" y="267"/>
                  <a:pt x="208" y="267"/>
                </a:cubicBezTo>
                <a:cubicBezTo>
                  <a:pt x="397" y="78"/>
                  <a:pt x="397" y="78"/>
                  <a:pt x="397" y="78"/>
                </a:cubicBezTo>
                <a:cubicBezTo>
                  <a:pt x="402" y="73"/>
                  <a:pt x="404" y="67"/>
                  <a:pt x="404" y="60"/>
                </a:cubicBezTo>
                <a:cubicBezTo>
                  <a:pt x="404" y="54"/>
                  <a:pt x="402" y="48"/>
                  <a:pt x="397" y="43"/>
                </a:cubicBezTo>
                <a:close/>
                <a:moveTo>
                  <a:pt x="397" y="43"/>
                </a:moveTo>
                <a:cubicBezTo>
                  <a:pt x="397" y="43"/>
                  <a:pt x="397" y="43"/>
                  <a:pt x="397" y="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51"/>
          <p:cNvSpPr>
            <a:spLocks noEditPoints="1"/>
          </p:cNvSpPr>
          <p:nvPr/>
        </p:nvSpPr>
        <p:spPr bwMode="auto">
          <a:xfrm>
            <a:off x="9887011" y="8136809"/>
            <a:ext cx="359192" cy="275928"/>
          </a:xfrm>
          <a:custGeom>
            <a:avLst/>
            <a:gdLst>
              <a:gd name="T0" fmla="*/ 397 w 404"/>
              <a:gd name="T1" fmla="*/ 43 h 310"/>
              <a:gd name="T2" fmla="*/ 361 w 404"/>
              <a:gd name="T3" fmla="*/ 7 h 310"/>
              <a:gd name="T4" fmla="*/ 344 w 404"/>
              <a:gd name="T5" fmla="*/ 0 h 310"/>
              <a:gd name="T6" fmla="*/ 326 w 404"/>
              <a:gd name="T7" fmla="*/ 7 h 310"/>
              <a:gd name="T8" fmla="*/ 155 w 404"/>
              <a:gd name="T9" fmla="*/ 179 h 310"/>
              <a:gd name="T10" fmla="*/ 78 w 404"/>
              <a:gd name="T11" fmla="*/ 102 h 310"/>
              <a:gd name="T12" fmla="*/ 60 w 404"/>
              <a:gd name="T13" fmla="*/ 94 h 310"/>
              <a:gd name="T14" fmla="*/ 43 w 404"/>
              <a:gd name="T15" fmla="*/ 102 h 310"/>
              <a:gd name="T16" fmla="*/ 7 w 404"/>
              <a:gd name="T17" fmla="*/ 137 h 310"/>
              <a:gd name="T18" fmla="*/ 0 w 404"/>
              <a:gd name="T19" fmla="*/ 155 h 310"/>
              <a:gd name="T20" fmla="*/ 7 w 404"/>
              <a:gd name="T21" fmla="*/ 173 h 310"/>
              <a:gd name="T22" fmla="*/ 102 w 404"/>
              <a:gd name="T23" fmla="*/ 267 h 310"/>
              <a:gd name="T24" fmla="*/ 137 w 404"/>
              <a:gd name="T25" fmla="*/ 302 h 310"/>
              <a:gd name="T26" fmla="*/ 155 w 404"/>
              <a:gd name="T27" fmla="*/ 310 h 310"/>
              <a:gd name="T28" fmla="*/ 173 w 404"/>
              <a:gd name="T29" fmla="*/ 302 h 310"/>
              <a:gd name="T30" fmla="*/ 208 w 404"/>
              <a:gd name="T31" fmla="*/ 267 h 310"/>
              <a:gd name="T32" fmla="*/ 397 w 404"/>
              <a:gd name="T33" fmla="*/ 78 h 310"/>
              <a:gd name="T34" fmla="*/ 404 w 404"/>
              <a:gd name="T35" fmla="*/ 60 h 310"/>
              <a:gd name="T36" fmla="*/ 397 w 404"/>
              <a:gd name="T37" fmla="*/ 43 h 310"/>
              <a:gd name="T38" fmla="*/ 397 w 404"/>
              <a:gd name="T39" fmla="*/ 43 h 310"/>
              <a:gd name="T40" fmla="*/ 397 w 404"/>
              <a:gd name="T41" fmla="*/ 4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4" h="310">
                <a:moveTo>
                  <a:pt x="397" y="43"/>
                </a:moveTo>
                <a:cubicBezTo>
                  <a:pt x="361" y="7"/>
                  <a:pt x="361" y="7"/>
                  <a:pt x="361" y="7"/>
                </a:cubicBezTo>
                <a:cubicBezTo>
                  <a:pt x="356" y="2"/>
                  <a:pt x="351" y="0"/>
                  <a:pt x="344" y="0"/>
                </a:cubicBezTo>
                <a:cubicBezTo>
                  <a:pt x="337" y="0"/>
                  <a:pt x="331" y="2"/>
                  <a:pt x="326" y="7"/>
                </a:cubicBezTo>
                <a:cubicBezTo>
                  <a:pt x="155" y="179"/>
                  <a:pt x="155" y="179"/>
                  <a:pt x="155" y="179"/>
                </a:cubicBezTo>
                <a:cubicBezTo>
                  <a:pt x="78" y="102"/>
                  <a:pt x="78" y="102"/>
                  <a:pt x="78" y="102"/>
                </a:cubicBezTo>
                <a:cubicBezTo>
                  <a:pt x="73" y="97"/>
                  <a:pt x="67" y="94"/>
                  <a:pt x="60" y="94"/>
                </a:cubicBezTo>
                <a:cubicBezTo>
                  <a:pt x="54" y="94"/>
                  <a:pt x="48" y="97"/>
                  <a:pt x="43" y="102"/>
                </a:cubicBezTo>
                <a:cubicBezTo>
                  <a:pt x="7" y="137"/>
                  <a:pt x="7" y="137"/>
                  <a:pt x="7" y="137"/>
                </a:cubicBezTo>
                <a:cubicBezTo>
                  <a:pt x="2" y="142"/>
                  <a:pt x="0" y="148"/>
                  <a:pt x="0" y="155"/>
                </a:cubicBezTo>
                <a:cubicBezTo>
                  <a:pt x="0" y="162"/>
                  <a:pt x="2" y="168"/>
                  <a:pt x="7" y="173"/>
                </a:cubicBezTo>
                <a:cubicBezTo>
                  <a:pt x="102" y="267"/>
                  <a:pt x="102" y="267"/>
                  <a:pt x="102" y="267"/>
                </a:cubicBezTo>
                <a:cubicBezTo>
                  <a:pt x="137" y="302"/>
                  <a:pt x="137" y="302"/>
                  <a:pt x="137" y="302"/>
                </a:cubicBezTo>
                <a:cubicBezTo>
                  <a:pt x="142" y="307"/>
                  <a:pt x="148" y="310"/>
                  <a:pt x="155" y="310"/>
                </a:cubicBezTo>
                <a:cubicBezTo>
                  <a:pt x="162" y="310"/>
                  <a:pt x="168" y="307"/>
                  <a:pt x="173" y="302"/>
                </a:cubicBezTo>
                <a:cubicBezTo>
                  <a:pt x="208" y="267"/>
                  <a:pt x="208" y="267"/>
                  <a:pt x="208" y="267"/>
                </a:cubicBezTo>
                <a:cubicBezTo>
                  <a:pt x="397" y="78"/>
                  <a:pt x="397" y="78"/>
                  <a:pt x="397" y="78"/>
                </a:cubicBezTo>
                <a:cubicBezTo>
                  <a:pt x="402" y="73"/>
                  <a:pt x="404" y="67"/>
                  <a:pt x="404" y="60"/>
                </a:cubicBezTo>
                <a:cubicBezTo>
                  <a:pt x="404" y="54"/>
                  <a:pt x="402" y="48"/>
                  <a:pt x="397" y="43"/>
                </a:cubicBezTo>
                <a:close/>
                <a:moveTo>
                  <a:pt x="397" y="43"/>
                </a:moveTo>
                <a:cubicBezTo>
                  <a:pt x="397" y="43"/>
                  <a:pt x="397" y="43"/>
                  <a:pt x="397" y="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205701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250" fill="hold"/>
                                        <p:tgtEl>
                                          <p:spTgt spid="9"/>
                                        </p:tgtEl>
                                        <p:attrNameLst>
                                          <p:attrName>ppt_x</p:attrName>
                                        </p:attrNameLst>
                                      </p:cBhvr>
                                      <p:tavLst>
                                        <p:tav tm="0">
                                          <p:val>
                                            <p:strVal val="0-#ppt_w/2"/>
                                          </p:val>
                                        </p:tav>
                                        <p:tav tm="100000">
                                          <p:val>
                                            <p:strVal val="#ppt_x"/>
                                          </p:val>
                                        </p:tav>
                                      </p:tavLst>
                                    </p:anim>
                                    <p:anim calcmode="lin" valueType="num">
                                      <p:cBhvr additive="base">
                                        <p:cTn id="12" dur="125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250" fill="hold"/>
                                        <p:tgtEl>
                                          <p:spTgt spid="10"/>
                                        </p:tgtEl>
                                        <p:attrNameLst>
                                          <p:attrName>ppt_x</p:attrName>
                                        </p:attrNameLst>
                                      </p:cBhvr>
                                      <p:tavLst>
                                        <p:tav tm="0">
                                          <p:val>
                                            <p:strVal val="0-#ppt_w/2"/>
                                          </p:val>
                                        </p:tav>
                                        <p:tav tm="100000">
                                          <p:val>
                                            <p:strVal val="#ppt_x"/>
                                          </p:val>
                                        </p:tav>
                                      </p:tavLst>
                                    </p:anim>
                                    <p:anim calcmode="lin" valueType="num">
                                      <p:cBhvr additive="base">
                                        <p:cTn id="16" dur="12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250" fill="hold"/>
                                        <p:tgtEl>
                                          <p:spTgt spid="11"/>
                                        </p:tgtEl>
                                        <p:attrNameLst>
                                          <p:attrName>ppt_x</p:attrName>
                                        </p:attrNameLst>
                                      </p:cBhvr>
                                      <p:tavLst>
                                        <p:tav tm="0">
                                          <p:val>
                                            <p:strVal val="0-#ppt_w/2"/>
                                          </p:val>
                                        </p:tav>
                                        <p:tav tm="100000">
                                          <p:val>
                                            <p:strVal val="#ppt_x"/>
                                          </p:val>
                                        </p:tav>
                                      </p:tavLst>
                                    </p:anim>
                                    <p:anim calcmode="lin" valueType="num">
                                      <p:cBhvr additive="base">
                                        <p:cTn id="20" dur="125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250" fill="hold"/>
                                        <p:tgtEl>
                                          <p:spTgt spid="12"/>
                                        </p:tgtEl>
                                        <p:attrNameLst>
                                          <p:attrName>ppt_x</p:attrName>
                                        </p:attrNameLst>
                                      </p:cBhvr>
                                      <p:tavLst>
                                        <p:tav tm="0">
                                          <p:val>
                                            <p:strVal val="0-#ppt_w/2"/>
                                          </p:val>
                                        </p:tav>
                                        <p:tav tm="100000">
                                          <p:val>
                                            <p:strVal val="#ppt_x"/>
                                          </p:val>
                                        </p:tav>
                                      </p:tavLst>
                                    </p:anim>
                                    <p:anim calcmode="lin" valueType="num">
                                      <p:cBhvr additive="base">
                                        <p:cTn id="24" dur="1250" fill="hold"/>
                                        <p:tgtEl>
                                          <p:spTgt spid="12"/>
                                        </p:tgtEl>
                                        <p:attrNameLst>
                                          <p:attrName>ppt_y</p:attrName>
                                        </p:attrNameLst>
                                      </p:cBhvr>
                                      <p:tavLst>
                                        <p:tav tm="0">
                                          <p:val>
                                            <p:strVal val="#ppt_y"/>
                                          </p:val>
                                        </p:tav>
                                        <p:tav tm="100000">
                                          <p:val>
                                            <p:strVal val="#ppt_y"/>
                                          </p:val>
                                        </p:tav>
                                      </p:tavLst>
                                    </p:anim>
                                  </p:childTnLst>
                                </p:cTn>
                              </p:par>
                            </p:childTnLst>
                          </p:cTn>
                        </p:par>
                        <p:par>
                          <p:cTn id="25" fill="hold">
                            <p:stCondLst>
                              <p:cond delay="1250"/>
                            </p:stCondLst>
                            <p:childTnLst>
                              <p:par>
                                <p:cTn id="26" presetID="53" presetClass="entr" presetSubtype="16"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anim calcmode="lin" valueType="num">
                                      <p:cBhvr>
                                        <p:cTn id="34" dur="1000" fill="hold"/>
                                        <p:tgtEl>
                                          <p:spTgt spid="23"/>
                                        </p:tgtEl>
                                        <p:attrNameLst>
                                          <p:attrName>ppt_x</p:attrName>
                                        </p:attrNameLst>
                                      </p:cBhvr>
                                      <p:tavLst>
                                        <p:tav tm="0">
                                          <p:val>
                                            <p:strVal val="#ppt_x"/>
                                          </p:val>
                                        </p:tav>
                                        <p:tav tm="100000">
                                          <p:val>
                                            <p:strVal val="#ppt_x"/>
                                          </p:val>
                                        </p:tav>
                                      </p:tavLst>
                                    </p:anim>
                                    <p:anim calcmode="lin" valueType="num">
                                      <p:cBhvr>
                                        <p:cTn id="35" dur="1000" fill="hold"/>
                                        <p:tgtEl>
                                          <p:spTgt spid="2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1000"/>
                                        <p:tgtEl>
                                          <p:spTgt spid="25"/>
                                        </p:tgtEl>
                                      </p:cBhvr>
                                    </p:animEffect>
                                    <p:anim calcmode="lin" valueType="num">
                                      <p:cBhvr>
                                        <p:cTn id="39" dur="1000" fill="hold"/>
                                        <p:tgtEl>
                                          <p:spTgt spid="25"/>
                                        </p:tgtEl>
                                        <p:attrNameLst>
                                          <p:attrName>ppt_x</p:attrName>
                                        </p:attrNameLst>
                                      </p:cBhvr>
                                      <p:tavLst>
                                        <p:tav tm="0">
                                          <p:val>
                                            <p:strVal val="#ppt_x"/>
                                          </p:val>
                                        </p:tav>
                                        <p:tav tm="100000">
                                          <p:val>
                                            <p:strVal val="#ppt_x"/>
                                          </p:val>
                                        </p:tav>
                                      </p:tavLst>
                                    </p:anim>
                                    <p:anim calcmode="lin" valueType="num">
                                      <p:cBhvr>
                                        <p:cTn id="40" dur="1000" fill="hold"/>
                                        <p:tgtEl>
                                          <p:spTgt spid="2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000"/>
                                        <p:tgtEl>
                                          <p:spTgt spid="26"/>
                                        </p:tgtEl>
                                      </p:cBhvr>
                                    </p:animEffect>
                                    <p:anim calcmode="lin" valueType="num">
                                      <p:cBhvr>
                                        <p:cTn id="44" dur="1000" fill="hold"/>
                                        <p:tgtEl>
                                          <p:spTgt spid="26"/>
                                        </p:tgtEl>
                                        <p:attrNameLst>
                                          <p:attrName>ppt_x</p:attrName>
                                        </p:attrNameLst>
                                      </p:cBhvr>
                                      <p:tavLst>
                                        <p:tav tm="0">
                                          <p:val>
                                            <p:strVal val="#ppt_x"/>
                                          </p:val>
                                        </p:tav>
                                        <p:tav tm="100000">
                                          <p:val>
                                            <p:strVal val="#ppt_x"/>
                                          </p:val>
                                        </p:tav>
                                      </p:tavLst>
                                    </p:anim>
                                    <p:anim calcmode="lin" valueType="num">
                                      <p:cBhvr>
                                        <p:cTn id="45" dur="1000" fill="hold"/>
                                        <p:tgtEl>
                                          <p:spTgt spid="2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1000"/>
                                        <p:tgtEl>
                                          <p:spTgt spid="27"/>
                                        </p:tgtEl>
                                      </p:cBhvr>
                                    </p:animEffect>
                                    <p:anim calcmode="lin" valueType="num">
                                      <p:cBhvr>
                                        <p:cTn id="49" dur="1000" fill="hold"/>
                                        <p:tgtEl>
                                          <p:spTgt spid="27"/>
                                        </p:tgtEl>
                                        <p:attrNameLst>
                                          <p:attrName>ppt_x</p:attrName>
                                        </p:attrNameLst>
                                      </p:cBhvr>
                                      <p:tavLst>
                                        <p:tav tm="0">
                                          <p:val>
                                            <p:strVal val="#ppt_x"/>
                                          </p:val>
                                        </p:tav>
                                        <p:tav tm="100000">
                                          <p:val>
                                            <p:strVal val="#ppt_x"/>
                                          </p:val>
                                        </p:tav>
                                      </p:tavLst>
                                    </p:anim>
                                    <p:anim calcmode="lin" valueType="num">
                                      <p:cBhvr>
                                        <p:cTn id="50" dur="1000" fill="hold"/>
                                        <p:tgtEl>
                                          <p:spTgt spid="27"/>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1000"/>
                                        <p:tgtEl>
                                          <p:spTgt spid="28"/>
                                        </p:tgtEl>
                                      </p:cBhvr>
                                    </p:animEffect>
                                    <p:anim calcmode="lin" valueType="num">
                                      <p:cBhvr>
                                        <p:cTn id="54" dur="1000" fill="hold"/>
                                        <p:tgtEl>
                                          <p:spTgt spid="28"/>
                                        </p:tgtEl>
                                        <p:attrNameLst>
                                          <p:attrName>ppt_x</p:attrName>
                                        </p:attrNameLst>
                                      </p:cBhvr>
                                      <p:tavLst>
                                        <p:tav tm="0">
                                          <p:val>
                                            <p:strVal val="#ppt_x"/>
                                          </p:val>
                                        </p:tav>
                                        <p:tav tm="100000">
                                          <p:val>
                                            <p:strVal val="#ppt_x"/>
                                          </p:val>
                                        </p:tav>
                                      </p:tavLst>
                                    </p:anim>
                                    <p:anim calcmode="lin" valueType="num">
                                      <p:cBhvr>
                                        <p:cTn id="55" dur="1000" fill="hold"/>
                                        <p:tgtEl>
                                          <p:spTgt spid="28"/>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1000"/>
                                        <p:tgtEl>
                                          <p:spTgt spid="29"/>
                                        </p:tgtEl>
                                      </p:cBhvr>
                                    </p:animEffect>
                                    <p:anim calcmode="lin" valueType="num">
                                      <p:cBhvr>
                                        <p:cTn id="59" dur="1000" fill="hold"/>
                                        <p:tgtEl>
                                          <p:spTgt spid="29"/>
                                        </p:tgtEl>
                                        <p:attrNameLst>
                                          <p:attrName>ppt_x</p:attrName>
                                        </p:attrNameLst>
                                      </p:cBhvr>
                                      <p:tavLst>
                                        <p:tav tm="0">
                                          <p:val>
                                            <p:strVal val="#ppt_x"/>
                                          </p:val>
                                        </p:tav>
                                        <p:tav tm="100000">
                                          <p:val>
                                            <p:strVal val="#ppt_x"/>
                                          </p:val>
                                        </p:tav>
                                      </p:tavLst>
                                    </p:anim>
                                    <p:anim calcmode="lin" valueType="num">
                                      <p:cBhvr>
                                        <p:cTn id="60" dur="1000" fill="hold"/>
                                        <p:tgtEl>
                                          <p:spTgt spid="29"/>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0"/>
                                        <p:tgtEl>
                                          <p:spTgt spid="30"/>
                                        </p:tgtEl>
                                      </p:cBhvr>
                                    </p:animEffect>
                                    <p:anim calcmode="lin" valueType="num">
                                      <p:cBhvr>
                                        <p:cTn id="64" dur="1000" fill="hold"/>
                                        <p:tgtEl>
                                          <p:spTgt spid="30"/>
                                        </p:tgtEl>
                                        <p:attrNameLst>
                                          <p:attrName>ppt_x</p:attrName>
                                        </p:attrNameLst>
                                      </p:cBhvr>
                                      <p:tavLst>
                                        <p:tav tm="0">
                                          <p:val>
                                            <p:strVal val="#ppt_x"/>
                                          </p:val>
                                        </p:tav>
                                        <p:tav tm="100000">
                                          <p:val>
                                            <p:strVal val="#ppt_x"/>
                                          </p:val>
                                        </p:tav>
                                      </p:tavLst>
                                    </p:anim>
                                    <p:anim calcmode="lin" valueType="num">
                                      <p:cBhvr>
                                        <p:cTn id="65" dur="1000" fill="hold"/>
                                        <p:tgtEl>
                                          <p:spTgt spid="3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1000"/>
                                        <p:tgtEl>
                                          <p:spTgt spid="31"/>
                                        </p:tgtEl>
                                      </p:cBhvr>
                                    </p:animEffect>
                                    <p:anim calcmode="lin" valueType="num">
                                      <p:cBhvr>
                                        <p:cTn id="69" dur="1000" fill="hold"/>
                                        <p:tgtEl>
                                          <p:spTgt spid="31"/>
                                        </p:tgtEl>
                                        <p:attrNameLst>
                                          <p:attrName>ppt_x</p:attrName>
                                        </p:attrNameLst>
                                      </p:cBhvr>
                                      <p:tavLst>
                                        <p:tav tm="0">
                                          <p:val>
                                            <p:strVal val="#ppt_x"/>
                                          </p:val>
                                        </p:tav>
                                        <p:tav tm="100000">
                                          <p:val>
                                            <p:strVal val="#ppt_x"/>
                                          </p:val>
                                        </p:tav>
                                      </p:tavLst>
                                    </p:anim>
                                    <p:anim calcmode="lin" valueType="num">
                                      <p:cBhvr>
                                        <p:cTn id="70" dur="1000" fill="hold"/>
                                        <p:tgtEl>
                                          <p:spTgt spid="31"/>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1000"/>
                                        <p:tgtEl>
                                          <p:spTgt spid="32"/>
                                        </p:tgtEl>
                                      </p:cBhvr>
                                    </p:animEffect>
                                    <p:anim calcmode="lin" valueType="num">
                                      <p:cBhvr>
                                        <p:cTn id="74" dur="1000" fill="hold"/>
                                        <p:tgtEl>
                                          <p:spTgt spid="32"/>
                                        </p:tgtEl>
                                        <p:attrNameLst>
                                          <p:attrName>ppt_x</p:attrName>
                                        </p:attrNameLst>
                                      </p:cBhvr>
                                      <p:tavLst>
                                        <p:tav tm="0">
                                          <p:val>
                                            <p:strVal val="#ppt_x"/>
                                          </p:val>
                                        </p:tav>
                                        <p:tav tm="100000">
                                          <p:val>
                                            <p:strVal val="#ppt_x"/>
                                          </p:val>
                                        </p:tav>
                                      </p:tavLst>
                                    </p:anim>
                                    <p:anim calcmode="lin" valueType="num">
                                      <p:cBhvr>
                                        <p:cTn id="75" dur="1000" fill="hold"/>
                                        <p:tgtEl>
                                          <p:spTgt spid="32"/>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1000"/>
                                        <p:tgtEl>
                                          <p:spTgt spid="33"/>
                                        </p:tgtEl>
                                      </p:cBhvr>
                                    </p:animEffect>
                                    <p:anim calcmode="lin" valueType="num">
                                      <p:cBhvr>
                                        <p:cTn id="79" dur="1000" fill="hold"/>
                                        <p:tgtEl>
                                          <p:spTgt spid="33"/>
                                        </p:tgtEl>
                                        <p:attrNameLst>
                                          <p:attrName>ppt_x</p:attrName>
                                        </p:attrNameLst>
                                      </p:cBhvr>
                                      <p:tavLst>
                                        <p:tav tm="0">
                                          <p:val>
                                            <p:strVal val="#ppt_x"/>
                                          </p:val>
                                        </p:tav>
                                        <p:tav tm="100000">
                                          <p:val>
                                            <p:strVal val="#ppt_x"/>
                                          </p:val>
                                        </p:tav>
                                      </p:tavLst>
                                    </p:anim>
                                    <p:anim calcmode="lin" valueType="num">
                                      <p:cBhvr>
                                        <p:cTn id="80" dur="1000" fill="hold"/>
                                        <p:tgtEl>
                                          <p:spTgt spid="33"/>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1000"/>
                                        <p:tgtEl>
                                          <p:spTgt spid="34"/>
                                        </p:tgtEl>
                                      </p:cBhvr>
                                    </p:animEffect>
                                    <p:anim calcmode="lin" valueType="num">
                                      <p:cBhvr>
                                        <p:cTn id="84" dur="1000" fill="hold"/>
                                        <p:tgtEl>
                                          <p:spTgt spid="34"/>
                                        </p:tgtEl>
                                        <p:attrNameLst>
                                          <p:attrName>ppt_x</p:attrName>
                                        </p:attrNameLst>
                                      </p:cBhvr>
                                      <p:tavLst>
                                        <p:tav tm="0">
                                          <p:val>
                                            <p:strVal val="#ppt_x"/>
                                          </p:val>
                                        </p:tav>
                                        <p:tav tm="100000">
                                          <p:val>
                                            <p:strVal val="#ppt_x"/>
                                          </p:val>
                                        </p:tav>
                                      </p:tavLst>
                                    </p:anim>
                                    <p:anim calcmode="lin" valueType="num">
                                      <p:cBhvr>
                                        <p:cTn id="85" dur="1000" fill="hold"/>
                                        <p:tgtEl>
                                          <p:spTgt spid="34"/>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1000"/>
                                        <p:tgtEl>
                                          <p:spTgt spid="35"/>
                                        </p:tgtEl>
                                      </p:cBhvr>
                                    </p:animEffect>
                                    <p:anim calcmode="lin" valueType="num">
                                      <p:cBhvr>
                                        <p:cTn id="89" dur="1000" fill="hold"/>
                                        <p:tgtEl>
                                          <p:spTgt spid="35"/>
                                        </p:tgtEl>
                                        <p:attrNameLst>
                                          <p:attrName>ppt_x</p:attrName>
                                        </p:attrNameLst>
                                      </p:cBhvr>
                                      <p:tavLst>
                                        <p:tav tm="0">
                                          <p:val>
                                            <p:strVal val="#ppt_x"/>
                                          </p:val>
                                        </p:tav>
                                        <p:tav tm="100000">
                                          <p:val>
                                            <p:strVal val="#ppt_x"/>
                                          </p:val>
                                        </p:tav>
                                      </p:tavLst>
                                    </p:anim>
                                    <p:anim calcmode="lin" valueType="num">
                                      <p:cBhvr>
                                        <p:cTn id="90" dur="1000" fill="hold"/>
                                        <p:tgtEl>
                                          <p:spTgt spid="35"/>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1000"/>
                                        <p:tgtEl>
                                          <p:spTgt spid="36"/>
                                        </p:tgtEl>
                                      </p:cBhvr>
                                    </p:animEffect>
                                    <p:anim calcmode="lin" valueType="num">
                                      <p:cBhvr>
                                        <p:cTn id="94" dur="1000" fill="hold"/>
                                        <p:tgtEl>
                                          <p:spTgt spid="36"/>
                                        </p:tgtEl>
                                        <p:attrNameLst>
                                          <p:attrName>ppt_x</p:attrName>
                                        </p:attrNameLst>
                                      </p:cBhvr>
                                      <p:tavLst>
                                        <p:tav tm="0">
                                          <p:val>
                                            <p:strVal val="#ppt_x"/>
                                          </p:val>
                                        </p:tav>
                                        <p:tav tm="100000">
                                          <p:val>
                                            <p:strVal val="#ppt_x"/>
                                          </p:val>
                                        </p:tav>
                                      </p:tavLst>
                                    </p:anim>
                                    <p:anim calcmode="lin" valueType="num">
                                      <p:cBhvr>
                                        <p:cTn id="95" dur="1000" fill="hold"/>
                                        <p:tgtEl>
                                          <p:spTgt spid="36"/>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1000"/>
                                        <p:tgtEl>
                                          <p:spTgt spid="37"/>
                                        </p:tgtEl>
                                      </p:cBhvr>
                                    </p:animEffect>
                                    <p:anim calcmode="lin" valueType="num">
                                      <p:cBhvr>
                                        <p:cTn id="99" dur="1000" fill="hold"/>
                                        <p:tgtEl>
                                          <p:spTgt spid="37"/>
                                        </p:tgtEl>
                                        <p:attrNameLst>
                                          <p:attrName>ppt_x</p:attrName>
                                        </p:attrNameLst>
                                      </p:cBhvr>
                                      <p:tavLst>
                                        <p:tav tm="0">
                                          <p:val>
                                            <p:strVal val="#ppt_x"/>
                                          </p:val>
                                        </p:tav>
                                        <p:tav tm="100000">
                                          <p:val>
                                            <p:strVal val="#ppt_x"/>
                                          </p:val>
                                        </p:tav>
                                      </p:tavLst>
                                    </p:anim>
                                    <p:anim calcmode="lin" valueType="num">
                                      <p:cBhvr>
                                        <p:cTn id="100" dur="1000" fill="hold"/>
                                        <p:tgtEl>
                                          <p:spTgt spid="37"/>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fade">
                                      <p:cBhvr>
                                        <p:cTn id="103" dur="1000"/>
                                        <p:tgtEl>
                                          <p:spTgt spid="38"/>
                                        </p:tgtEl>
                                      </p:cBhvr>
                                    </p:animEffect>
                                    <p:anim calcmode="lin" valueType="num">
                                      <p:cBhvr>
                                        <p:cTn id="104" dur="1000" fill="hold"/>
                                        <p:tgtEl>
                                          <p:spTgt spid="38"/>
                                        </p:tgtEl>
                                        <p:attrNameLst>
                                          <p:attrName>ppt_x</p:attrName>
                                        </p:attrNameLst>
                                      </p:cBhvr>
                                      <p:tavLst>
                                        <p:tav tm="0">
                                          <p:val>
                                            <p:strVal val="#ppt_x"/>
                                          </p:val>
                                        </p:tav>
                                        <p:tav tm="100000">
                                          <p:val>
                                            <p:strVal val="#ppt_x"/>
                                          </p:val>
                                        </p:tav>
                                      </p:tavLst>
                                    </p:anim>
                                    <p:anim calcmode="lin" valueType="num">
                                      <p:cBhvr>
                                        <p:cTn id="105" dur="1000" fill="hold"/>
                                        <p:tgtEl>
                                          <p:spTgt spid="38"/>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fade">
                                      <p:cBhvr>
                                        <p:cTn id="108" dur="1000"/>
                                        <p:tgtEl>
                                          <p:spTgt spid="39"/>
                                        </p:tgtEl>
                                      </p:cBhvr>
                                    </p:animEffect>
                                    <p:anim calcmode="lin" valueType="num">
                                      <p:cBhvr>
                                        <p:cTn id="109" dur="1000" fill="hold"/>
                                        <p:tgtEl>
                                          <p:spTgt spid="39"/>
                                        </p:tgtEl>
                                        <p:attrNameLst>
                                          <p:attrName>ppt_x</p:attrName>
                                        </p:attrNameLst>
                                      </p:cBhvr>
                                      <p:tavLst>
                                        <p:tav tm="0">
                                          <p:val>
                                            <p:strVal val="#ppt_x"/>
                                          </p:val>
                                        </p:tav>
                                        <p:tav tm="100000">
                                          <p:val>
                                            <p:strVal val="#ppt_x"/>
                                          </p:val>
                                        </p:tav>
                                      </p:tavLst>
                                    </p:anim>
                                    <p:anim calcmode="lin" valueType="num">
                                      <p:cBhvr>
                                        <p:cTn id="110" dur="1000" fill="hold"/>
                                        <p:tgtEl>
                                          <p:spTgt spid="39"/>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fade">
                                      <p:cBhvr>
                                        <p:cTn id="113" dur="1000"/>
                                        <p:tgtEl>
                                          <p:spTgt spid="40"/>
                                        </p:tgtEl>
                                      </p:cBhvr>
                                    </p:animEffect>
                                    <p:anim calcmode="lin" valueType="num">
                                      <p:cBhvr>
                                        <p:cTn id="114" dur="1000" fill="hold"/>
                                        <p:tgtEl>
                                          <p:spTgt spid="40"/>
                                        </p:tgtEl>
                                        <p:attrNameLst>
                                          <p:attrName>ppt_x</p:attrName>
                                        </p:attrNameLst>
                                      </p:cBhvr>
                                      <p:tavLst>
                                        <p:tav tm="0">
                                          <p:val>
                                            <p:strVal val="#ppt_x"/>
                                          </p:val>
                                        </p:tav>
                                        <p:tav tm="100000">
                                          <p:val>
                                            <p:strVal val="#ppt_x"/>
                                          </p:val>
                                        </p:tav>
                                      </p:tavLst>
                                    </p:anim>
                                    <p:anim calcmode="lin" valueType="num">
                                      <p:cBhvr>
                                        <p:cTn id="115" dur="1000" fill="hold"/>
                                        <p:tgtEl>
                                          <p:spTgt spid="40"/>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24"/>
                                        </p:tgtEl>
                                        <p:attrNameLst>
                                          <p:attrName>style.visibility</p:attrName>
                                        </p:attrNameLst>
                                      </p:cBhvr>
                                      <p:to>
                                        <p:strVal val="visible"/>
                                      </p:to>
                                    </p:set>
                                    <p:animEffect transition="in" filter="fade">
                                      <p:cBhvr>
                                        <p:cTn id="118" dur="1000"/>
                                        <p:tgtEl>
                                          <p:spTgt spid="24"/>
                                        </p:tgtEl>
                                      </p:cBhvr>
                                    </p:animEffect>
                                    <p:anim calcmode="lin" valueType="num">
                                      <p:cBhvr>
                                        <p:cTn id="119" dur="1000" fill="hold"/>
                                        <p:tgtEl>
                                          <p:spTgt spid="24"/>
                                        </p:tgtEl>
                                        <p:attrNameLst>
                                          <p:attrName>ppt_x</p:attrName>
                                        </p:attrNameLst>
                                      </p:cBhvr>
                                      <p:tavLst>
                                        <p:tav tm="0">
                                          <p:val>
                                            <p:strVal val="#ppt_x"/>
                                          </p:val>
                                        </p:tav>
                                        <p:tav tm="100000">
                                          <p:val>
                                            <p:strVal val="#ppt_x"/>
                                          </p:val>
                                        </p:tav>
                                      </p:tavLst>
                                    </p:anim>
                                    <p:anim calcmode="lin" valueType="num">
                                      <p:cBhvr>
                                        <p:cTn id="12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P spid="23" grpId="0" animBg="1"/>
      <p:bldP spid="24" grpId="0"/>
      <p:bldP spid="25" grpId="0"/>
      <p:bldP spid="26" grpId="0"/>
      <p:bldP spid="27" grpId="0"/>
      <p:bldP spid="28" grpId="0"/>
      <p:bldP spid="29" grpId="0"/>
      <p:bldP spid="30" grpId="0"/>
      <p:bldP spid="31" grpId="0"/>
      <p:bldP spid="32" grpId="0"/>
      <p:bldP spid="33" grpId="0" animBg="1"/>
      <p:bldP spid="34" grpId="0" animBg="1"/>
      <p:bldP spid="35" grpId="0" animBg="1"/>
      <p:bldP spid="36" grpId="0" animBg="1"/>
      <p:bldP spid="37" grpId="0" animBg="1"/>
      <p:bldP spid="38" grpId="0" animBg="1"/>
      <p:bldP spid="39" grpId="0" animBg="1"/>
      <p:bldP spid="4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Flow – Lorem Ipsum</a:t>
            </a:r>
          </a:p>
        </p:txBody>
      </p:sp>
      <p:sp>
        <p:nvSpPr>
          <p:cNvPr id="3" name="Text Placeholder 2"/>
          <p:cNvSpPr>
            <a:spLocks noGrp="1"/>
          </p:cNvSpPr>
          <p:nvPr>
            <p:ph type="body" sz="quarter" idx="13"/>
          </p:nvPr>
        </p:nvSpPr>
        <p:spPr/>
        <p:txBody>
          <a:bodyPr/>
          <a:lstStyle/>
          <a:p>
            <a:r>
              <a:rPr lang="en-US" dirty="0"/>
              <a:t>Microsoft PowerPoint is a presentation program</a:t>
            </a:r>
          </a:p>
        </p:txBody>
      </p:sp>
      <p:cxnSp>
        <p:nvCxnSpPr>
          <p:cNvPr id="4" name="Straight Connector 3"/>
          <p:cNvCxnSpPr/>
          <p:nvPr/>
        </p:nvCxnSpPr>
        <p:spPr>
          <a:xfrm>
            <a:off x="2000250" y="3295650"/>
            <a:ext cx="12801600"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881719" y="3174992"/>
            <a:ext cx="247650" cy="2476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5007109" y="3108379"/>
            <a:ext cx="365760" cy="365760"/>
            <a:chOff x="5007109" y="3298879"/>
            <a:chExt cx="365760" cy="365760"/>
          </a:xfrm>
        </p:grpSpPr>
        <p:sp>
          <p:nvSpPr>
            <p:cNvPr id="7" name="Oval 6"/>
            <p:cNvSpPr/>
            <p:nvPr/>
          </p:nvSpPr>
          <p:spPr>
            <a:xfrm>
              <a:off x="5007109" y="3298879"/>
              <a:ext cx="365760" cy="36576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098549" y="339031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p:cNvSpPr/>
          <p:nvPr/>
        </p:nvSpPr>
        <p:spPr>
          <a:xfrm>
            <a:off x="8277225" y="3171825"/>
            <a:ext cx="247650" cy="2476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477625" y="3171825"/>
            <a:ext cx="247650" cy="2476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4678025" y="3171825"/>
            <a:ext cx="247650" cy="2476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876425" y="2193756"/>
            <a:ext cx="1695450" cy="507831"/>
          </a:xfrm>
          <a:prstGeom prst="rect">
            <a:avLst/>
          </a:prstGeom>
          <a:noFill/>
        </p:spPr>
        <p:txBody>
          <a:bodyPr wrap="square" rtlCol="0">
            <a:spAutoFit/>
          </a:bodyPr>
          <a:lstStyle/>
          <a:p>
            <a:r>
              <a:rPr lang="en-US" dirty="0"/>
              <a:t>STEP 1</a:t>
            </a:r>
          </a:p>
        </p:txBody>
      </p:sp>
      <p:sp>
        <p:nvSpPr>
          <p:cNvPr id="13" name="TextBox 12"/>
          <p:cNvSpPr txBox="1"/>
          <p:nvPr/>
        </p:nvSpPr>
        <p:spPr>
          <a:xfrm>
            <a:off x="1876425" y="2581275"/>
            <a:ext cx="2019300" cy="400110"/>
          </a:xfrm>
          <a:prstGeom prst="rect">
            <a:avLst/>
          </a:prstGeom>
          <a:noFill/>
        </p:spPr>
        <p:txBody>
          <a:bodyPr wrap="square" rtlCol="0">
            <a:spAutoFit/>
          </a:bodyPr>
          <a:lstStyle/>
          <a:p>
            <a:r>
              <a:rPr lang="en-US" sz="2000" i="1" dirty="0"/>
              <a:t>Lorem ipsum</a:t>
            </a:r>
          </a:p>
        </p:txBody>
      </p:sp>
      <p:sp>
        <p:nvSpPr>
          <p:cNvPr id="14" name="TextBox 13"/>
          <p:cNvSpPr txBox="1"/>
          <p:nvPr/>
        </p:nvSpPr>
        <p:spPr>
          <a:xfrm>
            <a:off x="5024437" y="2193756"/>
            <a:ext cx="1695450" cy="507831"/>
          </a:xfrm>
          <a:prstGeom prst="rect">
            <a:avLst/>
          </a:prstGeom>
          <a:noFill/>
        </p:spPr>
        <p:txBody>
          <a:bodyPr wrap="square" rtlCol="0">
            <a:spAutoFit/>
          </a:bodyPr>
          <a:lstStyle/>
          <a:p>
            <a:r>
              <a:rPr lang="en-US" b="1" dirty="0"/>
              <a:t>STEP 2</a:t>
            </a:r>
          </a:p>
        </p:txBody>
      </p:sp>
      <p:sp>
        <p:nvSpPr>
          <p:cNvPr id="15" name="TextBox 14"/>
          <p:cNvSpPr txBox="1"/>
          <p:nvPr/>
        </p:nvSpPr>
        <p:spPr>
          <a:xfrm>
            <a:off x="5024437" y="2581275"/>
            <a:ext cx="2019300" cy="400110"/>
          </a:xfrm>
          <a:prstGeom prst="rect">
            <a:avLst/>
          </a:prstGeom>
          <a:noFill/>
        </p:spPr>
        <p:txBody>
          <a:bodyPr wrap="square" rtlCol="0">
            <a:spAutoFit/>
          </a:bodyPr>
          <a:lstStyle/>
          <a:p>
            <a:r>
              <a:rPr lang="en-US" sz="2000" i="1" dirty="0"/>
              <a:t>Lorem ipsum</a:t>
            </a:r>
          </a:p>
        </p:txBody>
      </p:sp>
      <p:sp>
        <p:nvSpPr>
          <p:cNvPr id="16" name="TextBox 15"/>
          <p:cNvSpPr txBox="1"/>
          <p:nvPr/>
        </p:nvSpPr>
        <p:spPr>
          <a:xfrm>
            <a:off x="8241506" y="2193756"/>
            <a:ext cx="1695450" cy="507831"/>
          </a:xfrm>
          <a:prstGeom prst="rect">
            <a:avLst/>
          </a:prstGeom>
          <a:noFill/>
        </p:spPr>
        <p:txBody>
          <a:bodyPr wrap="square" rtlCol="0">
            <a:spAutoFit/>
          </a:bodyPr>
          <a:lstStyle/>
          <a:p>
            <a:r>
              <a:rPr lang="en-US" dirty="0"/>
              <a:t>STEP 3</a:t>
            </a:r>
          </a:p>
        </p:txBody>
      </p:sp>
      <p:sp>
        <p:nvSpPr>
          <p:cNvPr id="17" name="TextBox 16"/>
          <p:cNvSpPr txBox="1"/>
          <p:nvPr/>
        </p:nvSpPr>
        <p:spPr>
          <a:xfrm>
            <a:off x="8241506" y="2581275"/>
            <a:ext cx="2019300" cy="400110"/>
          </a:xfrm>
          <a:prstGeom prst="rect">
            <a:avLst/>
          </a:prstGeom>
          <a:noFill/>
        </p:spPr>
        <p:txBody>
          <a:bodyPr wrap="square" rtlCol="0">
            <a:spAutoFit/>
          </a:bodyPr>
          <a:lstStyle/>
          <a:p>
            <a:r>
              <a:rPr lang="en-US" sz="2000" i="1" dirty="0"/>
              <a:t>Lorem ipsum</a:t>
            </a:r>
          </a:p>
        </p:txBody>
      </p:sp>
      <p:sp>
        <p:nvSpPr>
          <p:cNvPr id="18" name="TextBox 17"/>
          <p:cNvSpPr txBox="1"/>
          <p:nvPr/>
        </p:nvSpPr>
        <p:spPr>
          <a:xfrm>
            <a:off x="11458575" y="2193756"/>
            <a:ext cx="1695450" cy="507831"/>
          </a:xfrm>
          <a:prstGeom prst="rect">
            <a:avLst/>
          </a:prstGeom>
          <a:noFill/>
        </p:spPr>
        <p:txBody>
          <a:bodyPr wrap="square" rtlCol="0">
            <a:spAutoFit/>
          </a:bodyPr>
          <a:lstStyle/>
          <a:p>
            <a:r>
              <a:rPr lang="en-US" dirty="0"/>
              <a:t>STEP 4</a:t>
            </a:r>
          </a:p>
        </p:txBody>
      </p:sp>
      <p:sp>
        <p:nvSpPr>
          <p:cNvPr id="19" name="TextBox 18"/>
          <p:cNvSpPr txBox="1"/>
          <p:nvPr/>
        </p:nvSpPr>
        <p:spPr>
          <a:xfrm>
            <a:off x="11458575" y="2581275"/>
            <a:ext cx="2019300" cy="400110"/>
          </a:xfrm>
          <a:prstGeom prst="rect">
            <a:avLst/>
          </a:prstGeom>
          <a:noFill/>
        </p:spPr>
        <p:txBody>
          <a:bodyPr wrap="square" rtlCol="0">
            <a:spAutoFit/>
          </a:bodyPr>
          <a:lstStyle/>
          <a:p>
            <a:r>
              <a:rPr lang="en-US" sz="2000" i="1" dirty="0"/>
              <a:t>Lorem ipsum</a:t>
            </a:r>
          </a:p>
        </p:txBody>
      </p:sp>
      <p:sp>
        <p:nvSpPr>
          <p:cNvPr id="20" name="TextBox 19"/>
          <p:cNvSpPr txBox="1"/>
          <p:nvPr/>
        </p:nvSpPr>
        <p:spPr>
          <a:xfrm>
            <a:off x="14675644" y="2193756"/>
            <a:ext cx="1695450" cy="507831"/>
          </a:xfrm>
          <a:prstGeom prst="rect">
            <a:avLst/>
          </a:prstGeom>
          <a:noFill/>
        </p:spPr>
        <p:txBody>
          <a:bodyPr wrap="square" rtlCol="0">
            <a:spAutoFit/>
          </a:bodyPr>
          <a:lstStyle/>
          <a:p>
            <a:r>
              <a:rPr lang="en-US" dirty="0"/>
              <a:t>STEP 5</a:t>
            </a:r>
          </a:p>
        </p:txBody>
      </p:sp>
      <p:sp>
        <p:nvSpPr>
          <p:cNvPr id="21" name="TextBox 20"/>
          <p:cNvSpPr txBox="1"/>
          <p:nvPr/>
        </p:nvSpPr>
        <p:spPr>
          <a:xfrm>
            <a:off x="14675644" y="2581275"/>
            <a:ext cx="2019300" cy="400110"/>
          </a:xfrm>
          <a:prstGeom prst="rect">
            <a:avLst/>
          </a:prstGeom>
          <a:noFill/>
        </p:spPr>
        <p:txBody>
          <a:bodyPr wrap="square" rtlCol="0">
            <a:spAutoFit/>
          </a:bodyPr>
          <a:lstStyle/>
          <a:p>
            <a:r>
              <a:rPr lang="en-US" sz="2000" i="1" dirty="0"/>
              <a:t>Lorem ipsum</a:t>
            </a:r>
          </a:p>
        </p:txBody>
      </p:sp>
      <p:sp>
        <p:nvSpPr>
          <p:cNvPr id="22" name="Rectangle 21"/>
          <p:cNvSpPr/>
          <p:nvPr/>
        </p:nvSpPr>
        <p:spPr>
          <a:xfrm>
            <a:off x="7043737" y="4867530"/>
            <a:ext cx="4414838" cy="5518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It was released on April 20, 1987</a:t>
            </a:r>
          </a:p>
        </p:txBody>
      </p:sp>
      <p:sp>
        <p:nvSpPr>
          <p:cNvPr id="23" name="TextBox 22"/>
          <p:cNvSpPr txBox="1"/>
          <p:nvPr/>
        </p:nvSpPr>
        <p:spPr>
          <a:xfrm>
            <a:off x="7160419" y="4093623"/>
            <a:ext cx="4124325" cy="830997"/>
          </a:xfrm>
          <a:prstGeom prst="rect">
            <a:avLst/>
          </a:prstGeom>
          <a:noFill/>
        </p:spPr>
        <p:txBody>
          <a:bodyPr wrap="square" rtlCol="0">
            <a:spAutoFit/>
          </a:bodyPr>
          <a:lstStyle/>
          <a:p>
            <a:pPr algn="ctr"/>
            <a:r>
              <a:rPr lang="en-US" sz="4800" spc="300" dirty="0"/>
              <a:t>STEP 2</a:t>
            </a:r>
          </a:p>
        </p:txBody>
      </p:sp>
      <p:sp>
        <p:nvSpPr>
          <p:cNvPr id="24" name="TextBox 23"/>
          <p:cNvSpPr txBox="1"/>
          <p:nvPr/>
        </p:nvSpPr>
        <p:spPr>
          <a:xfrm>
            <a:off x="2871787" y="6413002"/>
            <a:ext cx="4057650" cy="507831"/>
          </a:xfrm>
          <a:prstGeom prst="rect">
            <a:avLst/>
          </a:prstGeom>
          <a:noFill/>
        </p:spPr>
        <p:txBody>
          <a:bodyPr wrap="square" rtlCol="0">
            <a:spAutoFit/>
          </a:bodyPr>
          <a:lstStyle/>
          <a:p>
            <a:r>
              <a:rPr lang="en-US" dirty="0"/>
              <a:t>LOREM IPSUM DOLOR</a:t>
            </a:r>
          </a:p>
        </p:txBody>
      </p:sp>
      <p:sp>
        <p:nvSpPr>
          <p:cNvPr id="25" name="TextBox 24"/>
          <p:cNvSpPr txBox="1"/>
          <p:nvPr/>
        </p:nvSpPr>
        <p:spPr>
          <a:xfrm>
            <a:off x="2871787" y="6920833"/>
            <a:ext cx="5995988" cy="707886"/>
          </a:xfrm>
          <a:prstGeom prst="rect">
            <a:avLst/>
          </a:prstGeom>
          <a:noFill/>
        </p:spPr>
        <p:txBody>
          <a:bodyPr wrap="square" rtlCol="0">
            <a:spAutoFit/>
          </a:bodyPr>
          <a:lstStyle/>
          <a:p>
            <a:r>
              <a:rPr lang="en-US" sz="2000" dirty="0"/>
              <a:t>Microsoft PowerPoint is a presentation program, created by Robert Gaskins and Dennis Austin</a:t>
            </a:r>
          </a:p>
        </p:txBody>
      </p:sp>
      <p:sp>
        <p:nvSpPr>
          <p:cNvPr id="26" name="TextBox 25"/>
          <p:cNvSpPr txBox="1"/>
          <p:nvPr/>
        </p:nvSpPr>
        <p:spPr>
          <a:xfrm>
            <a:off x="2871787" y="7917951"/>
            <a:ext cx="4057650" cy="507831"/>
          </a:xfrm>
          <a:prstGeom prst="rect">
            <a:avLst/>
          </a:prstGeom>
          <a:noFill/>
        </p:spPr>
        <p:txBody>
          <a:bodyPr wrap="square" rtlCol="0">
            <a:spAutoFit/>
          </a:bodyPr>
          <a:lstStyle/>
          <a:p>
            <a:r>
              <a:rPr lang="en-US" dirty="0"/>
              <a:t>LOREM IPSUM DOLOR</a:t>
            </a:r>
          </a:p>
        </p:txBody>
      </p:sp>
      <p:sp>
        <p:nvSpPr>
          <p:cNvPr id="27" name="TextBox 26"/>
          <p:cNvSpPr txBox="1"/>
          <p:nvPr/>
        </p:nvSpPr>
        <p:spPr>
          <a:xfrm>
            <a:off x="2871787" y="8425782"/>
            <a:ext cx="5995988" cy="707886"/>
          </a:xfrm>
          <a:prstGeom prst="rect">
            <a:avLst/>
          </a:prstGeom>
          <a:noFill/>
        </p:spPr>
        <p:txBody>
          <a:bodyPr wrap="square" rtlCol="0">
            <a:spAutoFit/>
          </a:bodyPr>
          <a:lstStyle/>
          <a:p>
            <a:r>
              <a:rPr lang="en-US" sz="2000" dirty="0"/>
              <a:t>Microsoft PowerPoint is a presentation program, created by Robert Gaskins and Dennis Austin</a:t>
            </a:r>
          </a:p>
        </p:txBody>
      </p:sp>
      <p:sp>
        <p:nvSpPr>
          <p:cNvPr id="28" name="TextBox 27"/>
          <p:cNvSpPr txBox="1"/>
          <p:nvPr/>
        </p:nvSpPr>
        <p:spPr>
          <a:xfrm>
            <a:off x="10698956" y="6413002"/>
            <a:ext cx="4057650" cy="507831"/>
          </a:xfrm>
          <a:prstGeom prst="rect">
            <a:avLst/>
          </a:prstGeom>
          <a:noFill/>
        </p:spPr>
        <p:txBody>
          <a:bodyPr wrap="square" rtlCol="0">
            <a:spAutoFit/>
          </a:bodyPr>
          <a:lstStyle/>
          <a:p>
            <a:r>
              <a:rPr lang="en-US" dirty="0"/>
              <a:t>LOREM IPSUM DOLOR</a:t>
            </a:r>
          </a:p>
        </p:txBody>
      </p:sp>
      <p:sp>
        <p:nvSpPr>
          <p:cNvPr id="29" name="TextBox 28"/>
          <p:cNvSpPr txBox="1"/>
          <p:nvPr/>
        </p:nvSpPr>
        <p:spPr>
          <a:xfrm>
            <a:off x="10698956" y="6920833"/>
            <a:ext cx="5995988" cy="707886"/>
          </a:xfrm>
          <a:prstGeom prst="rect">
            <a:avLst/>
          </a:prstGeom>
          <a:noFill/>
        </p:spPr>
        <p:txBody>
          <a:bodyPr wrap="square" rtlCol="0">
            <a:spAutoFit/>
          </a:bodyPr>
          <a:lstStyle/>
          <a:p>
            <a:r>
              <a:rPr lang="en-US" sz="2000" dirty="0"/>
              <a:t>Microsoft PowerPoint is a presentation program, created by Robert Gaskins and Dennis Austin</a:t>
            </a:r>
          </a:p>
        </p:txBody>
      </p:sp>
      <p:sp>
        <p:nvSpPr>
          <p:cNvPr id="30" name="TextBox 29"/>
          <p:cNvSpPr txBox="1"/>
          <p:nvPr/>
        </p:nvSpPr>
        <p:spPr>
          <a:xfrm>
            <a:off x="10698956" y="7917951"/>
            <a:ext cx="4057650" cy="507831"/>
          </a:xfrm>
          <a:prstGeom prst="rect">
            <a:avLst/>
          </a:prstGeom>
          <a:noFill/>
        </p:spPr>
        <p:txBody>
          <a:bodyPr wrap="square" rtlCol="0">
            <a:spAutoFit/>
          </a:bodyPr>
          <a:lstStyle/>
          <a:p>
            <a:r>
              <a:rPr lang="en-US" dirty="0"/>
              <a:t>LOREM IPSUM DOLOR</a:t>
            </a:r>
          </a:p>
        </p:txBody>
      </p:sp>
      <p:sp>
        <p:nvSpPr>
          <p:cNvPr id="31" name="TextBox 30"/>
          <p:cNvSpPr txBox="1"/>
          <p:nvPr/>
        </p:nvSpPr>
        <p:spPr>
          <a:xfrm>
            <a:off x="10698956" y="8425782"/>
            <a:ext cx="5995988" cy="707886"/>
          </a:xfrm>
          <a:prstGeom prst="rect">
            <a:avLst/>
          </a:prstGeom>
          <a:noFill/>
        </p:spPr>
        <p:txBody>
          <a:bodyPr wrap="square" rtlCol="0">
            <a:spAutoFit/>
          </a:bodyPr>
          <a:lstStyle/>
          <a:p>
            <a:r>
              <a:rPr lang="en-US" sz="2000" dirty="0"/>
              <a:t>Microsoft PowerPoint is a presentation program, created by Robert Gaskins and Dennis Austin</a:t>
            </a:r>
          </a:p>
        </p:txBody>
      </p:sp>
      <p:sp>
        <p:nvSpPr>
          <p:cNvPr id="32" name="Oval 31"/>
          <p:cNvSpPr/>
          <p:nvPr/>
        </p:nvSpPr>
        <p:spPr>
          <a:xfrm>
            <a:off x="1943100" y="6473486"/>
            <a:ext cx="592677" cy="59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1943100" y="7978435"/>
            <a:ext cx="592677" cy="59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9770269" y="6473486"/>
            <a:ext cx="592677" cy="59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9770269" y="7978435"/>
            <a:ext cx="592677" cy="59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151"/>
          <p:cNvSpPr>
            <a:spLocks noEditPoints="1"/>
          </p:cNvSpPr>
          <p:nvPr/>
        </p:nvSpPr>
        <p:spPr bwMode="auto">
          <a:xfrm>
            <a:off x="2059842" y="6666917"/>
            <a:ext cx="359192" cy="275928"/>
          </a:xfrm>
          <a:custGeom>
            <a:avLst/>
            <a:gdLst>
              <a:gd name="T0" fmla="*/ 397 w 404"/>
              <a:gd name="T1" fmla="*/ 43 h 310"/>
              <a:gd name="T2" fmla="*/ 361 w 404"/>
              <a:gd name="T3" fmla="*/ 7 h 310"/>
              <a:gd name="T4" fmla="*/ 344 w 404"/>
              <a:gd name="T5" fmla="*/ 0 h 310"/>
              <a:gd name="T6" fmla="*/ 326 w 404"/>
              <a:gd name="T7" fmla="*/ 7 h 310"/>
              <a:gd name="T8" fmla="*/ 155 w 404"/>
              <a:gd name="T9" fmla="*/ 179 h 310"/>
              <a:gd name="T10" fmla="*/ 78 w 404"/>
              <a:gd name="T11" fmla="*/ 102 h 310"/>
              <a:gd name="T12" fmla="*/ 60 w 404"/>
              <a:gd name="T13" fmla="*/ 94 h 310"/>
              <a:gd name="T14" fmla="*/ 43 w 404"/>
              <a:gd name="T15" fmla="*/ 102 h 310"/>
              <a:gd name="T16" fmla="*/ 7 w 404"/>
              <a:gd name="T17" fmla="*/ 137 h 310"/>
              <a:gd name="T18" fmla="*/ 0 w 404"/>
              <a:gd name="T19" fmla="*/ 155 h 310"/>
              <a:gd name="T20" fmla="*/ 7 w 404"/>
              <a:gd name="T21" fmla="*/ 173 h 310"/>
              <a:gd name="T22" fmla="*/ 102 w 404"/>
              <a:gd name="T23" fmla="*/ 267 h 310"/>
              <a:gd name="T24" fmla="*/ 137 w 404"/>
              <a:gd name="T25" fmla="*/ 302 h 310"/>
              <a:gd name="T26" fmla="*/ 155 w 404"/>
              <a:gd name="T27" fmla="*/ 310 h 310"/>
              <a:gd name="T28" fmla="*/ 173 w 404"/>
              <a:gd name="T29" fmla="*/ 302 h 310"/>
              <a:gd name="T30" fmla="*/ 208 w 404"/>
              <a:gd name="T31" fmla="*/ 267 h 310"/>
              <a:gd name="T32" fmla="*/ 397 w 404"/>
              <a:gd name="T33" fmla="*/ 78 h 310"/>
              <a:gd name="T34" fmla="*/ 404 w 404"/>
              <a:gd name="T35" fmla="*/ 60 h 310"/>
              <a:gd name="T36" fmla="*/ 397 w 404"/>
              <a:gd name="T37" fmla="*/ 43 h 310"/>
              <a:gd name="T38" fmla="*/ 397 w 404"/>
              <a:gd name="T39" fmla="*/ 43 h 310"/>
              <a:gd name="T40" fmla="*/ 397 w 404"/>
              <a:gd name="T41" fmla="*/ 4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4" h="310">
                <a:moveTo>
                  <a:pt x="397" y="43"/>
                </a:moveTo>
                <a:cubicBezTo>
                  <a:pt x="361" y="7"/>
                  <a:pt x="361" y="7"/>
                  <a:pt x="361" y="7"/>
                </a:cubicBezTo>
                <a:cubicBezTo>
                  <a:pt x="356" y="2"/>
                  <a:pt x="351" y="0"/>
                  <a:pt x="344" y="0"/>
                </a:cubicBezTo>
                <a:cubicBezTo>
                  <a:pt x="337" y="0"/>
                  <a:pt x="331" y="2"/>
                  <a:pt x="326" y="7"/>
                </a:cubicBezTo>
                <a:cubicBezTo>
                  <a:pt x="155" y="179"/>
                  <a:pt x="155" y="179"/>
                  <a:pt x="155" y="179"/>
                </a:cubicBezTo>
                <a:cubicBezTo>
                  <a:pt x="78" y="102"/>
                  <a:pt x="78" y="102"/>
                  <a:pt x="78" y="102"/>
                </a:cubicBezTo>
                <a:cubicBezTo>
                  <a:pt x="73" y="97"/>
                  <a:pt x="67" y="94"/>
                  <a:pt x="60" y="94"/>
                </a:cubicBezTo>
                <a:cubicBezTo>
                  <a:pt x="54" y="94"/>
                  <a:pt x="48" y="97"/>
                  <a:pt x="43" y="102"/>
                </a:cubicBezTo>
                <a:cubicBezTo>
                  <a:pt x="7" y="137"/>
                  <a:pt x="7" y="137"/>
                  <a:pt x="7" y="137"/>
                </a:cubicBezTo>
                <a:cubicBezTo>
                  <a:pt x="2" y="142"/>
                  <a:pt x="0" y="148"/>
                  <a:pt x="0" y="155"/>
                </a:cubicBezTo>
                <a:cubicBezTo>
                  <a:pt x="0" y="162"/>
                  <a:pt x="2" y="168"/>
                  <a:pt x="7" y="173"/>
                </a:cubicBezTo>
                <a:cubicBezTo>
                  <a:pt x="102" y="267"/>
                  <a:pt x="102" y="267"/>
                  <a:pt x="102" y="267"/>
                </a:cubicBezTo>
                <a:cubicBezTo>
                  <a:pt x="137" y="302"/>
                  <a:pt x="137" y="302"/>
                  <a:pt x="137" y="302"/>
                </a:cubicBezTo>
                <a:cubicBezTo>
                  <a:pt x="142" y="307"/>
                  <a:pt x="148" y="310"/>
                  <a:pt x="155" y="310"/>
                </a:cubicBezTo>
                <a:cubicBezTo>
                  <a:pt x="162" y="310"/>
                  <a:pt x="168" y="307"/>
                  <a:pt x="173" y="302"/>
                </a:cubicBezTo>
                <a:cubicBezTo>
                  <a:pt x="208" y="267"/>
                  <a:pt x="208" y="267"/>
                  <a:pt x="208" y="267"/>
                </a:cubicBezTo>
                <a:cubicBezTo>
                  <a:pt x="397" y="78"/>
                  <a:pt x="397" y="78"/>
                  <a:pt x="397" y="78"/>
                </a:cubicBezTo>
                <a:cubicBezTo>
                  <a:pt x="402" y="73"/>
                  <a:pt x="404" y="67"/>
                  <a:pt x="404" y="60"/>
                </a:cubicBezTo>
                <a:cubicBezTo>
                  <a:pt x="404" y="54"/>
                  <a:pt x="402" y="48"/>
                  <a:pt x="397" y="43"/>
                </a:cubicBezTo>
                <a:close/>
                <a:moveTo>
                  <a:pt x="397" y="43"/>
                </a:moveTo>
                <a:cubicBezTo>
                  <a:pt x="397" y="43"/>
                  <a:pt x="397" y="43"/>
                  <a:pt x="397" y="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51"/>
          <p:cNvSpPr>
            <a:spLocks noEditPoints="1"/>
          </p:cNvSpPr>
          <p:nvPr/>
        </p:nvSpPr>
        <p:spPr bwMode="auto">
          <a:xfrm>
            <a:off x="2059842" y="8136809"/>
            <a:ext cx="359192" cy="275928"/>
          </a:xfrm>
          <a:custGeom>
            <a:avLst/>
            <a:gdLst>
              <a:gd name="T0" fmla="*/ 397 w 404"/>
              <a:gd name="T1" fmla="*/ 43 h 310"/>
              <a:gd name="T2" fmla="*/ 361 w 404"/>
              <a:gd name="T3" fmla="*/ 7 h 310"/>
              <a:gd name="T4" fmla="*/ 344 w 404"/>
              <a:gd name="T5" fmla="*/ 0 h 310"/>
              <a:gd name="T6" fmla="*/ 326 w 404"/>
              <a:gd name="T7" fmla="*/ 7 h 310"/>
              <a:gd name="T8" fmla="*/ 155 w 404"/>
              <a:gd name="T9" fmla="*/ 179 h 310"/>
              <a:gd name="T10" fmla="*/ 78 w 404"/>
              <a:gd name="T11" fmla="*/ 102 h 310"/>
              <a:gd name="T12" fmla="*/ 60 w 404"/>
              <a:gd name="T13" fmla="*/ 94 h 310"/>
              <a:gd name="T14" fmla="*/ 43 w 404"/>
              <a:gd name="T15" fmla="*/ 102 h 310"/>
              <a:gd name="T16" fmla="*/ 7 w 404"/>
              <a:gd name="T17" fmla="*/ 137 h 310"/>
              <a:gd name="T18" fmla="*/ 0 w 404"/>
              <a:gd name="T19" fmla="*/ 155 h 310"/>
              <a:gd name="T20" fmla="*/ 7 w 404"/>
              <a:gd name="T21" fmla="*/ 173 h 310"/>
              <a:gd name="T22" fmla="*/ 102 w 404"/>
              <a:gd name="T23" fmla="*/ 267 h 310"/>
              <a:gd name="T24" fmla="*/ 137 w 404"/>
              <a:gd name="T25" fmla="*/ 302 h 310"/>
              <a:gd name="T26" fmla="*/ 155 w 404"/>
              <a:gd name="T27" fmla="*/ 310 h 310"/>
              <a:gd name="T28" fmla="*/ 173 w 404"/>
              <a:gd name="T29" fmla="*/ 302 h 310"/>
              <a:gd name="T30" fmla="*/ 208 w 404"/>
              <a:gd name="T31" fmla="*/ 267 h 310"/>
              <a:gd name="T32" fmla="*/ 397 w 404"/>
              <a:gd name="T33" fmla="*/ 78 h 310"/>
              <a:gd name="T34" fmla="*/ 404 w 404"/>
              <a:gd name="T35" fmla="*/ 60 h 310"/>
              <a:gd name="T36" fmla="*/ 397 w 404"/>
              <a:gd name="T37" fmla="*/ 43 h 310"/>
              <a:gd name="T38" fmla="*/ 397 w 404"/>
              <a:gd name="T39" fmla="*/ 43 h 310"/>
              <a:gd name="T40" fmla="*/ 397 w 404"/>
              <a:gd name="T41" fmla="*/ 4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4" h="310">
                <a:moveTo>
                  <a:pt x="397" y="43"/>
                </a:moveTo>
                <a:cubicBezTo>
                  <a:pt x="361" y="7"/>
                  <a:pt x="361" y="7"/>
                  <a:pt x="361" y="7"/>
                </a:cubicBezTo>
                <a:cubicBezTo>
                  <a:pt x="356" y="2"/>
                  <a:pt x="351" y="0"/>
                  <a:pt x="344" y="0"/>
                </a:cubicBezTo>
                <a:cubicBezTo>
                  <a:pt x="337" y="0"/>
                  <a:pt x="331" y="2"/>
                  <a:pt x="326" y="7"/>
                </a:cubicBezTo>
                <a:cubicBezTo>
                  <a:pt x="155" y="179"/>
                  <a:pt x="155" y="179"/>
                  <a:pt x="155" y="179"/>
                </a:cubicBezTo>
                <a:cubicBezTo>
                  <a:pt x="78" y="102"/>
                  <a:pt x="78" y="102"/>
                  <a:pt x="78" y="102"/>
                </a:cubicBezTo>
                <a:cubicBezTo>
                  <a:pt x="73" y="97"/>
                  <a:pt x="67" y="94"/>
                  <a:pt x="60" y="94"/>
                </a:cubicBezTo>
                <a:cubicBezTo>
                  <a:pt x="54" y="94"/>
                  <a:pt x="48" y="97"/>
                  <a:pt x="43" y="102"/>
                </a:cubicBezTo>
                <a:cubicBezTo>
                  <a:pt x="7" y="137"/>
                  <a:pt x="7" y="137"/>
                  <a:pt x="7" y="137"/>
                </a:cubicBezTo>
                <a:cubicBezTo>
                  <a:pt x="2" y="142"/>
                  <a:pt x="0" y="148"/>
                  <a:pt x="0" y="155"/>
                </a:cubicBezTo>
                <a:cubicBezTo>
                  <a:pt x="0" y="162"/>
                  <a:pt x="2" y="168"/>
                  <a:pt x="7" y="173"/>
                </a:cubicBezTo>
                <a:cubicBezTo>
                  <a:pt x="102" y="267"/>
                  <a:pt x="102" y="267"/>
                  <a:pt x="102" y="267"/>
                </a:cubicBezTo>
                <a:cubicBezTo>
                  <a:pt x="137" y="302"/>
                  <a:pt x="137" y="302"/>
                  <a:pt x="137" y="302"/>
                </a:cubicBezTo>
                <a:cubicBezTo>
                  <a:pt x="142" y="307"/>
                  <a:pt x="148" y="310"/>
                  <a:pt x="155" y="310"/>
                </a:cubicBezTo>
                <a:cubicBezTo>
                  <a:pt x="162" y="310"/>
                  <a:pt x="168" y="307"/>
                  <a:pt x="173" y="302"/>
                </a:cubicBezTo>
                <a:cubicBezTo>
                  <a:pt x="208" y="267"/>
                  <a:pt x="208" y="267"/>
                  <a:pt x="208" y="267"/>
                </a:cubicBezTo>
                <a:cubicBezTo>
                  <a:pt x="397" y="78"/>
                  <a:pt x="397" y="78"/>
                  <a:pt x="397" y="78"/>
                </a:cubicBezTo>
                <a:cubicBezTo>
                  <a:pt x="402" y="73"/>
                  <a:pt x="404" y="67"/>
                  <a:pt x="404" y="60"/>
                </a:cubicBezTo>
                <a:cubicBezTo>
                  <a:pt x="404" y="54"/>
                  <a:pt x="402" y="48"/>
                  <a:pt x="397" y="43"/>
                </a:cubicBezTo>
                <a:close/>
                <a:moveTo>
                  <a:pt x="397" y="43"/>
                </a:moveTo>
                <a:cubicBezTo>
                  <a:pt x="397" y="43"/>
                  <a:pt x="397" y="43"/>
                  <a:pt x="397" y="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1"/>
          <p:cNvSpPr>
            <a:spLocks noEditPoints="1"/>
          </p:cNvSpPr>
          <p:nvPr/>
        </p:nvSpPr>
        <p:spPr bwMode="auto">
          <a:xfrm>
            <a:off x="9887011" y="6631860"/>
            <a:ext cx="359192" cy="275928"/>
          </a:xfrm>
          <a:custGeom>
            <a:avLst/>
            <a:gdLst>
              <a:gd name="T0" fmla="*/ 397 w 404"/>
              <a:gd name="T1" fmla="*/ 43 h 310"/>
              <a:gd name="T2" fmla="*/ 361 w 404"/>
              <a:gd name="T3" fmla="*/ 7 h 310"/>
              <a:gd name="T4" fmla="*/ 344 w 404"/>
              <a:gd name="T5" fmla="*/ 0 h 310"/>
              <a:gd name="T6" fmla="*/ 326 w 404"/>
              <a:gd name="T7" fmla="*/ 7 h 310"/>
              <a:gd name="T8" fmla="*/ 155 w 404"/>
              <a:gd name="T9" fmla="*/ 179 h 310"/>
              <a:gd name="T10" fmla="*/ 78 w 404"/>
              <a:gd name="T11" fmla="*/ 102 h 310"/>
              <a:gd name="T12" fmla="*/ 60 w 404"/>
              <a:gd name="T13" fmla="*/ 94 h 310"/>
              <a:gd name="T14" fmla="*/ 43 w 404"/>
              <a:gd name="T15" fmla="*/ 102 h 310"/>
              <a:gd name="T16" fmla="*/ 7 w 404"/>
              <a:gd name="T17" fmla="*/ 137 h 310"/>
              <a:gd name="T18" fmla="*/ 0 w 404"/>
              <a:gd name="T19" fmla="*/ 155 h 310"/>
              <a:gd name="T20" fmla="*/ 7 w 404"/>
              <a:gd name="T21" fmla="*/ 173 h 310"/>
              <a:gd name="T22" fmla="*/ 102 w 404"/>
              <a:gd name="T23" fmla="*/ 267 h 310"/>
              <a:gd name="T24" fmla="*/ 137 w 404"/>
              <a:gd name="T25" fmla="*/ 302 h 310"/>
              <a:gd name="T26" fmla="*/ 155 w 404"/>
              <a:gd name="T27" fmla="*/ 310 h 310"/>
              <a:gd name="T28" fmla="*/ 173 w 404"/>
              <a:gd name="T29" fmla="*/ 302 h 310"/>
              <a:gd name="T30" fmla="*/ 208 w 404"/>
              <a:gd name="T31" fmla="*/ 267 h 310"/>
              <a:gd name="T32" fmla="*/ 397 w 404"/>
              <a:gd name="T33" fmla="*/ 78 h 310"/>
              <a:gd name="T34" fmla="*/ 404 w 404"/>
              <a:gd name="T35" fmla="*/ 60 h 310"/>
              <a:gd name="T36" fmla="*/ 397 w 404"/>
              <a:gd name="T37" fmla="*/ 43 h 310"/>
              <a:gd name="T38" fmla="*/ 397 w 404"/>
              <a:gd name="T39" fmla="*/ 43 h 310"/>
              <a:gd name="T40" fmla="*/ 397 w 404"/>
              <a:gd name="T41" fmla="*/ 4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4" h="310">
                <a:moveTo>
                  <a:pt x="397" y="43"/>
                </a:moveTo>
                <a:cubicBezTo>
                  <a:pt x="361" y="7"/>
                  <a:pt x="361" y="7"/>
                  <a:pt x="361" y="7"/>
                </a:cubicBezTo>
                <a:cubicBezTo>
                  <a:pt x="356" y="2"/>
                  <a:pt x="351" y="0"/>
                  <a:pt x="344" y="0"/>
                </a:cubicBezTo>
                <a:cubicBezTo>
                  <a:pt x="337" y="0"/>
                  <a:pt x="331" y="2"/>
                  <a:pt x="326" y="7"/>
                </a:cubicBezTo>
                <a:cubicBezTo>
                  <a:pt x="155" y="179"/>
                  <a:pt x="155" y="179"/>
                  <a:pt x="155" y="179"/>
                </a:cubicBezTo>
                <a:cubicBezTo>
                  <a:pt x="78" y="102"/>
                  <a:pt x="78" y="102"/>
                  <a:pt x="78" y="102"/>
                </a:cubicBezTo>
                <a:cubicBezTo>
                  <a:pt x="73" y="97"/>
                  <a:pt x="67" y="94"/>
                  <a:pt x="60" y="94"/>
                </a:cubicBezTo>
                <a:cubicBezTo>
                  <a:pt x="54" y="94"/>
                  <a:pt x="48" y="97"/>
                  <a:pt x="43" y="102"/>
                </a:cubicBezTo>
                <a:cubicBezTo>
                  <a:pt x="7" y="137"/>
                  <a:pt x="7" y="137"/>
                  <a:pt x="7" y="137"/>
                </a:cubicBezTo>
                <a:cubicBezTo>
                  <a:pt x="2" y="142"/>
                  <a:pt x="0" y="148"/>
                  <a:pt x="0" y="155"/>
                </a:cubicBezTo>
                <a:cubicBezTo>
                  <a:pt x="0" y="162"/>
                  <a:pt x="2" y="168"/>
                  <a:pt x="7" y="173"/>
                </a:cubicBezTo>
                <a:cubicBezTo>
                  <a:pt x="102" y="267"/>
                  <a:pt x="102" y="267"/>
                  <a:pt x="102" y="267"/>
                </a:cubicBezTo>
                <a:cubicBezTo>
                  <a:pt x="137" y="302"/>
                  <a:pt x="137" y="302"/>
                  <a:pt x="137" y="302"/>
                </a:cubicBezTo>
                <a:cubicBezTo>
                  <a:pt x="142" y="307"/>
                  <a:pt x="148" y="310"/>
                  <a:pt x="155" y="310"/>
                </a:cubicBezTo>
                <a:cubicBezTo>
                  <a:pt x="162" y="310"/>
                  <a:pt x="168" y="307"/>
                  <a:pt x="173" y="302"/>
                </a:cubicBezTo>
                <a:cubicBezTo>
                  <a:pt x="208" y="267"/>
                  <a:pt x="208" y="267"/>
                  <a:pt x="208" y="267"/>
                </a:cubicBezTo>
                <a:cubicBezTo>
                  <a:pt x="397" y="78"/>
                  <a:pt x="397" y="78"/>
                  <a:pt x="397" y="78"/>
                </a:cubicBezTo>
                <a:cubicBezTo>
                  <a:pt x="402" y="73"/>
                  <a:pt x="404" y="67"/>
                  <a:pt x="404" y="60"/>
                </a:cubicBezTo>
                <a:cubicBezTo>
                  <a:pt x="404" y="54"/>
                  <a:pt x="402" y="48"/>
                  <a:pt x="397" y="43"/>
                </a:cubicBezTo>
                <a:close/>
                <a:moveTo>
                  <a:pt x="397" y="43"/>
                </a:moveTo>
                <a:cubicBezTo>
                  <a:pt x="397" y="43"/>
                  <a:pt x="397" y="43"/>
                  <a:pt x="397" y="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51"/>
          <p:cNvSpPr>
            <a:spLocks noEditPoints="1"/>
          </p:cNvSpPr>
          <p:nvPr/>
        </p:nvSpPr>
        <p:spPr bwMode="auto">
          <a:xfrm>
            <a:off x="9887011" y="8136809"/>
            <a:ext cx="359192" cy="275928"/>
          </a:xfrm>
          <a:custGeom>
            <a:avLst/>
            <a:gdLst>
              <a:gd name="T0" fmla="*/ 397 w 404"/>
              <a:gd name="T1" fmla="*/ 43 h 310"/>
              <a:gd name="T2" fmla="*/ 361 w 404"/>
              <a:gd name="T3" fmla="*/ 7 h 310"/>
              <a:gd name="T4" fmla="*/ 344 w 404"/>
              <a:gd name="T5" fmla="*/ 0 h 310"/>
              <a:gd name="T6" fmla="*/ 326 w 404"/>
              <a:gd name="T7" fmla="*/ 7 h 310"/>
              <a:gd name="T8" fmla="*/ 155 w 404"/>
              <a:gd name="T9" fmla="*/ 179 h 310"/>
              <a:gd name="T10" fmla="*/ 78 w 404"/>
              <a:gd name="T11" fmla="*/ 102 h 310"/>
              <a:gd name="T12" fmla="*/ 60 w 404"/>
              <a:gd name="T13" fmla="*/ 94 h 310"/>
              <a:gd name="T14" fmla="*/ 43 w 404"/>
              <a:gd name="T15" fmla="*/ 102 h 310"/>
              <a:gd name="T16" fmla="*/ 7 w 404"/>
              <a:gd name="T17" fmla="*/ 137 h 310"/>
              <a:gd name="T18" fmla="*/ 0 w 404"/>
              <a:gd name="T19" fmla="*/ 155 h 310"/>
              <a:gd name="T20" fmla="*/ 7 w 404"/>
              <a:gd name="T21" fmla="*/ 173 h 310"/>
              <a:gd name="T22" fmla="*/ 102 w 404"/>
              <a:gd name="T23" fmla="*/ 267 h 310"/>
              <a:gd name="T24" fmla="*/ 137 w 404"/>
              <a:gd name="T25" fmla="*/ 302 h 310"/>
              <a:gd name="T26" fmla="*/ 155 w 404"/>
              <a:gd name="T27" fmla="*/ 310 h 310"/>
              <a:gd name="T28" fmla="*/ 173 w 404"/>
              <a:gd name="T29" fmla="*/ 302 h 310"/>
              <a:gd name="T30" fmla="*/ 208 w 404"/>
              <a:gd name="T31" fmla="*/ 267 h 310"/>
              <a:gd name="T32" fmla="*/ 397 w 404"/>
              <a:gd name="T33" fmla="*/ 78 h 310"/>
              <a:gd name="T34" fmla="*/ 404 w 404"/>
              <a:gd name="T35" fmla="*/ 60 h 310"/>
              <a:gd name="T36" fmla="*/ 397 w 404"/>
              <a:gd name="T37" fmla="*/ 43 h 310"/>
              <a:gd name="T38" fmla="*/ 397 w 404"/>
              <a:gd name="T39" fmla="*/ 43 h 310"/>
              <a:gd name="T40" fmla="*/ 397 w 404"/>
              <a:gd name="T41" fmla="*/ 4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4" h="310">
                <a:moveTo>
                  <a:pt x="397" y="43"/>
                </a:moveTo>
                <a:cubicBezTo>
                  <a:pt x="361" y="7"/>
                  <a:pt x="361" y="7"/>
                  <a:pt x="361" y="7"/>
                </a:cubicBezTo>
                <a:cubicBezTo>
                  <a:pt x="356" y="2"/>
                  <a:pt x="351" y="0"/>
                  <a:pt x="344" y="0"/>
                </a:cubicBezTo>
                <a:cubicBezTo>
                  <a:pt x="337" y="0"/>
                  <a:pt x="331" y="2"/>
                  <a:pt x="326" y="7"/>
                </a:cubicBezTo>
                <a:cubicBezTo>
                  <a:pt x="155" y="179"/>
                  <a:pt x="155" y="179"/>
                  <a:pt x="155" y="179"/>
                </a:cubicBezTo>
                <a:cubicBezTo>
                  <a:pt x="78" y="102"/>
                  <a:pt x="78" y="102"/>
                  <a:pt x="78" y="102"/>
                </a:cubicBezTo>
                <a:cubicBezTo>
                  <a:pt x="73" y="97"/>
                  <a:pt x="67" y="94"/>
                  <a:pt x="60" y="94"/>
                </a:cubicBezTo>
                <a:cubicBezTo>
                  <a:pt x="54" y="94"/>
                  <a:pt x="48" y="97"/>
                  <a:pt x="43" y="102"/>
                </a:cubicBezTo>
                <a:cubicBezTo>
                  <a:pt x="7" y="137"/>
                  <a:pt x="7" y="137"/>
                  <a:pt x="7" y="137"/>
                </a:cubicBezTo>
                <a:cubicBezTo>
                  <a:pt x="2" y="142"/>
                  <a:pt x="0" y="148"/>
                  <a:pt x="0" y="155"/>
                </a:cubicBezTo>
                <a:cubicBezTo>
                  <a:pt x="0" y="162"/>
                  <a:pt x="2" y="168"/>
                  <a:pt x="7" y="173"/>
                </a:cubicBezTo>
                <a:cubicBezTo>
                  <a:pt x="102" y="267"/>
                  <a:pt x="102" y="267"/>
                  <a:pt x="102" y="267"/>
                </a:cubicBezTo>
                <a:cubicBezTo>
                  <a:pt x="137" y="302"/>
                  <a:pt x="137" y="302"/>
                  <a:pt x="137" y="302"/>
                </a:cubicBezTo>
                <a:cubicBezTo>
                  <a:pt x="142" y="307"/>
                  <a:pt x="148" y="310"/>
                  <a:pt x="155" y="310"/>
                </a:cubicBezTo>
                <a:cubicBezTo>
                  <a:pt x="162" y="310"/>
                  <a:pt x="168" y="307"/>
                  <a:pt x="173" y="302"/>
                </a:cubicBezTo>
                <a:cubicBezTo>
                  <a:pt x="208" y="267"/>
                  <a:pt x="208" y="267"/>
                  <a:pt x="208" y="267"/>
                </a:cubicBezTo>
                <a:cubicBezTo>
                  <a:pt x="397" y="78"/>
                  <a:pt x="397" y="78"/>
                  <a:pt x="397" y="78"/>
                </a:cubicBezTo>
                <a:cubicBezTo>
                  <a:pt x="402" y="73"/>
                  <a:pt x="404" y="67"/>
                  <a:pt x="404" y="60"/>
                </a:cubicBezTo>
                <a:cubicBezTo>
                  <a:pt x="404" y="54"/>
                  <a:pt x="402" y="48"/>
                  <a:pt x="397" y="43"/>
                </a:cubicBezTo>
                <a:close/>
                <a:moveTo>
                  <a:pt x="397" y="43"/>
                </a:moveTo>
                <a:cubicBezTo>
                  <a:pt x="397" y="43"/>
                  <a:pt x="397" y="43"/>
                  <a:pt x="397" y="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245181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anim calcmode="lin" valueType="num">
                                      <p:cBhvr>
                                        <p:cTn id="16" dur="1000" fill="hold"/>
                                        <p:tgtEl>
                                          <p:spTgt spid="24"/>
                                        </p:tgtEl>
                                        <p:attrNameLst>
                                          <p:attrName>ppt_x</p:attrName>
                                        </p:attrNameLst>
                                      </p:cBhvr>
                                      <p:tavLst>
                                        <p:tav tm="0">
                                          <p:val>
                                            <p:strVal val="#ppt_x"/>
                                          </p:val>
                                        </p:tav>
                                        <p:tav tm="100000">
                                          <p:val>
                                            <p:strVal val="#ppt_x"/>
                                          </p:val>
                                        </p:tav>
                                      </p:tavLst>
                                    </p:anim>
                                    <p:anim calcmode="lin" valueType="num">
                                      <p:cBhvr>
                                        <p:cTn id="17" dur="1000" fill="hold"/>
                                        <p:tgtEl>
                                          <p:spTgt spid="2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1000"/>
                                        <p:tgtEl>
                                          <p:spTgt spid="25"/>
                                        </p:tgtEl>
                                      </p:cBhvr>
                                    </p:animEffect>
                                    <p:anim calcmode="lin" valueType="num">
                                      <p:cBhvr>
                                        <p:cTn id="21" dur="1000" fill="hold"/>
                                        <p:tgtEl>
                                          <p:spTgt spid="25"/>
                                        </p:tgtEl>
                                        <p:attrNameLst>
                                          <p:attrName>ppt_x</p:attrName>
                                        </p:attrNameLst>
                                      </p:cBhvr>
                                      <p:tavLst>
                                        <p:tav tm="0">
                                          <p:val>
                                            <p:strVal val="#ppt_x"/>
                                          </p:val>
                                        </p:tav>
                                        <p:tav tm="100000">
                                          <p:val>
                                            <p:strVal val="#ppt_x"/>
                                          </p:val>
                                        </p:tav>
                                      </p:tavLst>
                                    </p:anim>
                                    <p:anim calcmode="lin" valueType="num">
                                      <p:cBhvr>
                                        <p:cTn id="22" dur="1000" fill="hold"/>
                                        <p:tgtEl>
                                          <p:spTgt spid="2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1000"/>
                                        <p:tgtEl>
                                          <p:spTgt spid="27"/>
                                        </p:tgtEl>
                                      </p:cBhvr>
                                    </p:animEffect>
                                    <p:anim calcmode="lin" valueType="num">
                                      <p:cBhvr>
                                        <p:cTn id="31" dur="1000" fill="hold"/>
                                        <p:tgtEl>
                                          <p:spTgt spid="27"/>
                                        </p:tgtEl>
                                        <p:attrNameLst>
                                          <p:attrName>ppt_x</p:attrName>
                                        </p:attrNameLst>
                                      </p:cBhvr>
                                      <p:tavLst>
                                        <p:tav tm="0">
                                          <p:val>
                                            <p:strVal val="#ppt_x"/>
                                          </p:val>
                                        </p:tav>
                                        <p:tav tm="100000">
                                          <p:val>
                                            <p:strVal val="#ppt_x"/>
                                          </p:val>
                                        </p:tav>
                                      </p:tavLst>
                                    </p:anim>
                                    <p:anim calcmode="lin" valueType="num">
                                      <p:cBhvr>
                                        <p:cTn id="32" dur="1000" fill="hold"/>
                                        <p:tgtEl>
                                          <p:spTgt spid="27"/>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1000" fill="hold"/>
                                        <p:tgtEl>
                                          <p:spTgt spid="2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1000"/>
                                        <p:tgtEl>
                                          <p:spTgt spid="29"/>
                                        </p:tgtEl>
                                      </p:cBhvr>
                                    </p:animEffect>
                                    <p:anim calcmode="lin" valueType="num">
                                      <p:cBhvr>
                                        <p:cTn id="41" dur="1000" fill="hold"/>
                                        <p:tgtEl>
                                          <p:spTgt spid="29"/>
                                        </p:tgtEl>
                                        <p:attrNameLst>
                                          <p:attrName>ppt_x</p:attrName>
                                        </p:attrNameLst>
                                      </p:cBhvr>
                                      <p:tavLst>
                                        <p:tav tm="0">
                                          <p:val>
                                            <p:strVal val="#ppt_x"/>
                                          </p:val>
                                        </p:tav>
                                        <p:tav tm="100000">
                                          <p:val>
                                            <p:strVal val="#ppt_x"/>
                                          </p:val>
                                        </p:tav>
                                      </p:tavLst>
                                    </p:anim>
                                    <p:anim calcmode="lin" valueType="num">
                                      <p:cBhvr>
                                        <p:cTn id="42" dur="1000" fill="hold"/>
                                        <p:tgtEl>
                                          <p:spTgt spid="2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1000"/>
                                        <p:tgtEl>
                                          <p:spTgt spid="30"/>
                                        </p:tgtEl>
                                      </p:cBhvr>
                                    </p:animEffect>
                                    <p:anim calcmode="lin" valueType="num">
                                      <p:cBhvr>
                                        <p:cTn id="46" dur="1000" fill="hold"/>
                                        <p:tgtEl>
                                          <p:spTgt spid="30"/>
                                        </p:tgtEl>
                                        <p:attrNameLst>
                                          <p:attrName>ppt_x</p:attrName>
                                        </p:attrNameLst>
                                      </p:cBhvr>
                                      <p:tavLst>
                                        <p:tav tm="0">
                                          <p:val>
                                            <p:strVal val="#ppt_x"/>
                                          </p:val>
                                        </p:tav>
                                        <p:tav tm="100000">
                                          <p:val>
                                            <p:strVal val="#ppt_x"/>
                                          </p:val>
                                        </p:tav>
                                      </p:tavLst>
                                    </p:anim>
                                    <p:anim calcmode="lin" valueType="num">
                                      <p:cBhvr>
                                        <p:cTn id="47" dur="1000" fill="hold"/>
                                        <p:tgtEl>
                                          <p:spTgt spid="3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1000"/>
                                        <p:tgtEl>
                                          <p:spTgt spid="31"/>
                                        </p:tgtEl>
                                      </p:cBhvr>
                                    </p:animEffect>
                                    <p:anim calcmode="lin" valueType="num">
                                      <p:cBhvr>
                                        <p:cTn id="51" dur="1000" fill="hold"/>
                                        <p:tgtEl>
                                          <p:spTgt spid="31"/>
                                        </p:tgtEl>
                                        <p:attrNameLst>
                                          <p:attrName>ppt_x</p:attrName>
                                        </p:attrNameLst>
                                      </p:cBhvr>
                                      <p:tavLst>
                                        <p:tav tm="0">
                                          <p:val>
                                            <p:strVal val="#ppt_x"/>
                                          </p:val>
                                        </p:tav>
                                        <p:tav tm="100000">
                                          <p:val>
                                            <p:strVal val="#ppt_x"/>
                                          </p:val>
                                        </p:tav>
                                      </p:tavLst>
                                    </p:anim>
                                    <p:anim calcmode="lin" valueType="num">
                                      <p:cBhvr>
                                        <p:cTn id="52" dur="1000" fill="hold"/>
                                        <p:tgtEl>
                                          <p:spTgt spid="3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anim calcmode="lin" valueType="num">
                                      <p:cBhvr>
                                        <p:cTn id="56" dur="1000" fill="hold"/>
                                        <p:tgtEl>
                                          <p:spTgt spid="32"/>
                                        </p:tgtEl>
                                        <p:attrNameLst>
                                          <p:attrName>ppt_x</p:attrName>
                                        </p:attrNameLst>
                                      </p:cBhvr>
                                      <p:tavLst>
                                        <p:tav tm="0">
                                          <p:val>
                                            <p:strVal val="#ppt_x"/>
                                          </p:val>
                                        </p:tav>
                                        <p:tav tm="100000">
                                          <p:val>
                                            <p:strVal val="#ppt_x"/>
                                          </p:val>
                                        </p:tav>
                                      </p:tavLst>
                                    </p:anim>
                                    <p:anim calcmode="lin" valueType="num">
                                      <p:cBhvr>
                                        <p:cTn id="57" dur="1000" fill="hold"/>
                                        <p:tgtEl>
                                          <p:spTgt spid="3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1000"/>
                                        <p:tgtEl>
                                          <p:spTgt spid="33"/>
                                        </p:tgtEl>
                                      </p:cBhvr>
                                    </p:animEffect>
                                    <p:anim calcmode="lin" valueType="num">
                                      <p:cBhvr>
                                        <p:cTn id="61" dur="1000" fill="hold"/>
                                        <p:tgtEl>
                                          <p:spTgt spid="33"/>
                                        </p:tgtEl>
                                        <p:attrNameLst>
                                          <p:attrName>ppt_x</p:attrName>
                                        </p:attrNameLst>
                                      </p:cBhvr>
                                      <p:tavLst>
                                        <p:tav tm="0">
                                          <p:val>
                                            <p:strVal val="#ppt_x"/>
                                          </p:val>
                                        </p:tav>
                                        <p:tav tm="100000">
                                          <p:val>
                                            <p:strVal val="#ppt_x"/>
                                          </p:val>
                                        </p:tav>
                                      </p:tavLst>
                                    </p:anim>
                                    <p:anim calcmode="lin" valueType="num">
                                      <p:cBhvr>
                                        <p:cTn id="62" dur="1000" fill="hold"/>
                                        <p:tgtEl>
                                          <p:spTgt spid="3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1000"/>
                                        <p:tgtEl>
                                          <p:spTgt spid="34"/>
                                        </p:tgtEl>
                                      </p:cBhvr>
                                    </p:animEffect>
                                    <p:anim calcmode="lin" valueType="num">
                                      <p:cBhvr>
                                        <p:cTn id="66" dur="1000" fill="hold"/>
                                        <p:tgtEl>
                                          <p:spTgt spid="34"/>
                                        </p:tgtEl>
                                        <p:attrNameLst>
                                          <p:attrName>ppt_x</p:attrName>
                                        </p:attrNameLst>
                                      </p:cBhvr>
                                      <p:tavLst>
                                        <p:tav tm="0">
                                          <p:val>
                                            <p:strVal val="#ppt_x"/>
                                          </p:val>
                                        </p:tav>
                                        <p:tav tm="100000">
                                          <p:val>
                                            <p:strVal val="#ppt_x"/>
                                          </p:val>
                                        </p:tav>
                                      </p:tavLst>
                                    </p:anim>
                                    <p:anim calcmode="lin" valueType="num">
                                      <p:cBhvr>
                                        <p:cTn id="67" dur="1000" fill="hold"/>
                                        <p:tgtEl>
                                          <p:spTgt spid="34"/>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1000"/>
                                        <p:tgtEl>
                                          <p:spTgt spid="35"/>
                                        </p:tgtEl>
                                      </p:cBhvr>
                                    </p:animEffect>
                                    <p:anim calcmode="lin" valueType="num">
                                      <p:cBhvr>
                                        <p:cTn id="71" dur="1000" fill="hold"/>
                                        <p:tgtEl>
                                          <p:spTgt spid="35"/>
                                        </p:tgtEl>
                                        <p:attrNameLst>
                                          <p:attrName>ppt_x</p:attrName>
                                        </p:attrNameLst>
                                      </p:cBhvr>
                                      <p:tavLst>
                                        <p:tav tm="0">
                                          <p:val>
                                            <p:strVal val="#ppt_x"/>
                                          </p:val>
                                        </p:tav>
                                        <p:tav tm="100000">
                                          <p:val>
                                            <p:strVal val="#ppt_x"/>
                                          </p:val>
                                        </p:tav>
                                      </p:tavLst>
                                    </p:anim>
                                    <p:anim calcmode="lin" valueType="num">
                                      <p:cBhvr>
                                        <p:cTn id="72" dur="1000" fill="hold"/>
                                        <p:tgtEl>
                                          <p:spTgt spid="35"/>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1000"/>
                                        <p:tgtEl>
                                          <p:spTgt spid="36"/>
                                        </p:tgtEl>
                                      </p:cBhvr>
                                    </p:animEffect>
                                    <p:anim calcmode="lin" valueType="num">
                                      <p:cBhvr>
                                        <p:cTn id="76" dur="1000" fill="hold"/>
                                        <p:tgtEl>
                                          <p:spTgt spid="36"/>
                                        </p:tgtEl>
                                        <p:attrNameLst>
                                          <p:attrName>ppt_x</p:attrName>
                                        </p:attrNameLst>
                                      </p:cBhvr>
                                      <p:tavLst>
                                        <p:tav tm="0">
                                          <p:val>
                                            <p:strVal val="#ppt_x"/>
                                          </p:val>
                                        </p:tav>
                                        <p:tav tm="100000">
                                          <p:val>
                                            <p:strVal val="#ppt_x"/>
                                          </p:val>
                                        </p:tav>
                                      </p:tavLst>
                                    </p:anim>
                                    <p:anim calcmode="lin" valueType="num">
                                      <p:cBhvr>
                                        <p:cTn id="77" dur="1000" fill="hold"/>
                                        <p:tgtEl>
                                          <p:spTgt spid="36"/>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1000"/>
                                        <p:tgtEl>
                                          <p:spTgt spid="37"/>
                                        </p:tgtEl>
                                      </p:cBhvr>
                                    </p:animEffect>
                                    <p:anim calcmode="lin" valueType="num">
                                      <p:cBhvr>
                                        <p:cTn id="81" dur="1000" fill="hold"/>
                                        <p:tgtEl>
                                          <p:spTgt spid="37"/>
                                        </p:tgtEl>
                                        <p:attrNameLst>
                                          <p:attrName>ppt_x</p:attrName>
                                        </p:attrNameLst>
                                      </p:cBhvr>
                                      <p:tavLst>
                                        <p:tav tm="0">
                                          <p:val>
                                            <p:strVal val="#ppt_x"/>
                                          </p:val>
                                        </p:tav>
                                        <p:tav tm="100000">
                                          <p:val>
                                            <p:strVal val="#ppt_x"/>
                                          </p:val>
                                        </p:tav>
                                      </p:tavLst>
                                    </p:anim>
                                    <p:anim calcmode="lin" valueType="num">
                                      <p:cBhvr>
                                        <p:cTn id="82" dur="1000" fill="hold"/>
                                        <p:tgtEl>
                                          <p:spTgt spid="37"/>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1000"/>
                                        <p:tgtEl>
                                          <p:spTgt spid="38"/>
                                        </p:tgtEl>
                                      </p:cBhvr>
                                    </p:animEffect>
                                    <p:anim calcmode="lin" valueType="num">
                                      <p:cBhvr>
                                        <p:cTn id="86" dur="1000" fill="hold"/>
                                        <p:tgtEl>
                                          <p:spTgt spid="38"/>
                                        </p:tgtEl>
                                        <p:attrNameLst>
                                          <p:attrName>ppt_x</p:attrName>
                                        </p:attrNameLst>
                                      </p:cBhvr>
                                      <p:tavLst>
                                        <p:tav tm="0">
                                          <p:val>
                                            <p:strVal val="#ppt_x"/>
                                          </p:val>
                                        </p:tav>
                                        <p:tav tm="100000">
                                          <p:val>
                                            <p:strVal val="#ppt_x"/>
                                          </p:val>
                                        </p:tav>
                                      </p:tavLst>
                                    </p:anim>
                                    <p:anim calcmode="lin" valueType="num">
                                      <p:cBhvr>
                                        <p:cTn id="87" dur="1000" fill="hold"/>
                                        <p:tgtEl>
                                          <p:spTgt spid="38"/>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fade">
                                      <p:cBhvr>
                                        <p:cTn id="90" dur="1000"/>
                                        <p:tgtEl>
                                          <p:spTgt spid="39"/>
                                        </p:tgtEl>
                                      </p:cBhvr>
                                    </p:animEffect>
                                    <p:anim calcmode="lin" valueType="num">
                                      <p:cBhvr>
                                        <p:cTn id="91" dur="1000" fill="hold"/>
                                        <p:tgtEl>
                                          <p:spTgt spid="39"/>
                                        </p:tgtEl>
                                        <p:attrNameLst>
                                          <p:attrName>ppt_x</p:attrName>
                                        </p:attrNameLst>
                                      </p:cBhvr>
                                      <p:tavLst>
                                        <p:tav tm="0">
                                          <p:val>
                                            <p:strVal val="#ppt_x"/>
                                          </p:val>
                                        </p:tav>
                                        <p:tav tm="100000">
                                          <p:val>
                                            <p:strVal val="#ppt_x"/>
                                          </p:val>
                                        </p:tav>
                                      </p:tavLst>
                                    </p:anim>
                                    <p:anim calcmode="lin" valueType="num">
                                      <p:cBhvr>
                                        <p:cTn id="92" dur="1000" fill="hold"/>
                                        <p:tgtEl>
                                          <p:spTgt spid="39"/>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1000"/>
                                        <p:tgtEl>
                                          <p:spTgt spid="23"/>
                                        </p:tgtEl>
                                      </p:cBhvr>
                                    </p:animEffect>
                                    <p:anim calcmode="lin" valueType="num">
                                      <p:cBhvr>
                                        <p:cTn id="96" dur="1000" fill="hold"/>
                                        <p:tgtEl>
                                          <p:spTgt spid="23"/>
                                        </p:tgtEl>
                                        <p:attrNameLst>
                                          <p:attrName>ppt_x</p:attrName>
                                        </p:attrNameLst>
                                      </p:cBhvr>
                                      <p:tavLst>
                                        <p:tav tm="0">
                                          <p:val>
                                            <p:strVal val="#ppt_x"/>
                                          </p:val>
                                        </p:tav>
                                        <p:tav tm="100000">
                                          <p:val>
                                            <p:strVal val="#ppt_x"/>
                                          </p:val>
                                        </p:tav>
                                      </p:tavLst>
                                    </p:anim>
                                    <p:anim calcmode="lin" valueType="num">
                                      <p:cBhvr>
                                        <p:cTn id="9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P spid="25" grpId="0"/>
      <p:bldP spid="26" grpId="0"/>
      <p:bldP spid="27" grpId="0"/>
      <p:bldP spid="28" grpId="0"/>
      <p:bldP spid="29" grpId="0"/>
      <p:bldP spid="30" grpId="0"/>
      <p:bldP spid="31" grpId="0"/>
      <p:bldP spid="32" grpId="0" animBg="1"/>
      <p:bldP spid="33" grpId="0" animBg="1"/>
      <p:bldP spid="34" grpId="0" animBg="1"/>
      <p:bldP spid="35" grpId="0" animBg="1"/>
      <p:bldP spid="36" grpId="0" animBg="1"/>
      <p:bldP spid="37" grpId="0" animBg="1"/>
      <p:bldP spid="38" grpId="0" animBg="1"/>
      <p:bldP spid="3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Flow – Lorem Ipsum</a:t>
            </a:r>
          </a:p>
        </p:txBody>
      </p:sp>
      <p:sp>
        <p:nvSpPr>
          <p:cNvPr id="3" name="Text Placeholder 2"/>
          <p:cNvSpPr>
            <a:spLocks noGrp="1"/>
          </p:cNvSpPr>
          <p:nvPr>
            <p:ph type="body" sz="quarter" idx="13"/>
          </p:nvPr>
        </p:nvSpPr>
        <p:spPr/>
        <p:txBody>
          <a:bodyPr/>
          <a:lstStyle/>
          <a:p>
            <a:r>
              <a:rPr lang="en-US" dirty="0"/>
              <a:t>Microsoft PowerPoint is a presentation program</a:t>
            </a:r>
          </a:p>
        </p:txBody>
      </p:sp>
      <p:cxnSp>
        <p:nvCxnSpPr>
          <p:cNvPr id="4" name="Straight Connector 3"/>
          <p:cNvCxnSpPr/>
          <p:nvPr/>
        </p:nvCxnSpPr>
        <p:spPr>
          <a:xfrm>
            <a:off x="2000250" y="3295650"/>
            <a:ext cx="12801600"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881719" y="3174992"/>
            <a:ext cx="247650" cy="2476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098549" y="3199819"/>
            <a:ext cx="246888" cy="2468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8217669" y="3108379"/>
            <a:ext cx="365760" cy="365760"/>
            <a:chOff x="8217669" y="3298879"/>
            <a:chExt cx="365760" cy="365760"/>
          </a:xfrm>
        </p:grpSpPr>
        <p:sp>
          <p:nvSpPr>
            <p:cNvPr id="8" name="Oval 7"/>
            <p:cNvSpPr/>
            <p:nvPr/>
          </p:nvSpPr>
          <p:spPr>
            <a:xfrm>
              <a:off x="8217669" y="3298879"/>
              <a:ext cx="365760" cy="365760"/>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309109" y="3390319"/>
              <a:ext cx="182880" cy="1828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Oval 9"/>
          <p:cNvSpPr/>
          <p:nvPr/>
        </p:nvSpPr>
        <p:spPr>
          <a:xfrm>
            <a:off x="11477625" y="3171825"/>
            <a:ext cx="247650" cy="2476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4678025" y="3171825"/>
            <a:ext cx="247650" cy="2476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876425" y="2193756"/>
            <a:ext cx="1695450" cy="507831"/>
          </a:xfrm>
          <a:prstGeom prst="rect">
            <a:avLst/>
          </a:prstGeom>
          <a:noFill/>
        </p:spPr>
        <p:txBody>
          <a:bodyPr wrap="square" rtlCol="0">
            <a:spAutoFit/>
          </a:bodyPr>
          <a:lstStyle/>
          <a:p>
            <a:r>
              <a:rPr lang="en-US" dirty="0"/>
              <a:t>STEP 1</a:t>
            </a:r>
          </a:p>
        </p:txBody>
      </p:sp>
      <p:sp>
        <p:nvSpPr>
          <p:cNvPr id="13" name="TextBox 12"/>
          <p:cNvSpPr txBox="1"/>
          <p:nvPr/>
        </p:nvSpPr>
        <p:spPr>
          <a:xfrm>
            <a:off x="1876425" y="2581275"/>
            <a:ext cx="2019300" cy="400110"/>
          </a:xfrm>
          <a:prstGeom prst="rect">
            <a:avLst/>
          </a:prstGeom>
          <a:noFill/>
        </p:spPr>
        <p:txBody>
          <a:bodyPr wrap="square" rtlCol="0">
            <a:spAutoFit/>
          </a:bodyPr>
          <a:lstStyle/>
          <a:p>
            <a:r>
              <a:rPr lang="en-US" sz="2000" i="1" dirty="0"/>
              <a:t>Lorem ipsum</a:t>
            </a:r>
          </a:p>
        </p:txBody>
      </p:sp>
      <p:sp>
        <p:nvSpPr>
          <p:cNvPr id="14" name="TextBox 13"/>
          <p:cNvSpPr txBox="1"/>
          <p:nvPr/>
        </p:nvSpPr>
        <p:spPr>
          <a:xfrm>
            <a:off x="5024437" y="2193756"/>
            <a:ext cx="1695450" cy="507831"/>
          </a:xfrm>
          <a:prstGeom prst="rect">
            <a:avLst/>
          </a:prstGeom>
          <a:noFill/>
        </p:spPr>
        <p:txBody>
          <a:bodyPr wrap="square" rtlCol="0">
            <a:spAutoFit/>
          </a:bodyPr>
          <a:lstStyle/>
          <a:p>
            <a:r>
              <a:rPr lang="en-US" dirty="0"/>
              <a:t>STEP 2</a:t>
            </a:r>
          </a:p>
        </p:txBody>
      </p:sp>
      <p:sp>
        <p:nvSpPr>
          <p:cNvPr id="15" name="TextBox 14"/>
          <p:cNvSpPr txBox="1"/>
          <p:nvPr/>
        </p:nvSpPr>
        <p:spPr>
          <a:xfrm>
            <a:off x="5024437" y="2581275"/>
            <a:ext cx="2019300" cy="400110"/>
          </a:xfrm>
          <a:prstGeom prst="rect">
            <a:avLst/>
          </a:prstGeom>
          <a:noFill/>
        </p:spPr>
        <p:txBody>
          <a:bodyPr wrap="square" rtlCol="0">
            <a:spAutoFit/>
          </a:bodyPr>
          <a:lstStyle/>
          <a:p>
            <a:r>
              <a:rPr lang="en-US" sz="2000" i="1" dirty="0"/>
              <a:t>Lorem ipsum</a:t>
            </a:r>
          </a:p>
        </p:txBody>
      </p:sp>
      <p:sp>
        <p:nvSpPr>
          <p:cNvPr id="16" name="TextBox 15"/>
          <p:cNvSpPr txBox="1"/>
          <p:nvPr/>
        </p:nvSpPr>
        <p:spPr>
          <a:xfrm>
            <a:off x="8241506" y="2193756"/>
            <a:ext cx="1695450" cy="507831"/>
          </a:xfrm>
          <a:prstGeom prst="rect">
            <a:avLst/>
          </a:prstGeom>
          <a:noFill/>
        </p:spPr>
        <p:txBody>
          <a:bodyPr wrap="square" rtlCol="0">
            <a:spAutoFit/>
          </a:bodyPr>
          <a:lstStyle/>
          <a:p>
            <a:r>
              <a:rPr lang="en-US" b="1" dirty="0"/>
              <a:t>STEP 3</a:t>
            </a:r>
          </a:p>
        </p:txBody>
      </p:sp>
      <p:sp>
        <p:nvSpPr>
          <p:cNvPr id="17" name="TextBox 16"/>
          <p:cNvSpPr txBox="1"/>
          <p:nvPr/>
        </p:nvSpPr>
        <p:spPr>
          <a:xfrm>
            <a:off x="8241506" y="2581275"/>
            <a:ext cx="2019300" cy="400110"/>
          </a:xfrm>
          <a:prstGeom prst="rect">
            <a:avLst/>
          </a:prstGeom>
          <a:noFill/>
        </p:spPr>
        <p:txBody>
          <a:bodyPr wrap="square" rtlCol="0">
            <a:spAutoFit/>
          </a:bodyPr>
          <a:lstStyle/>
          <a:p>
            <a:r>
              <a:rPr lang="en-US" sz="2000" i="1" dirty="0"/>
              <a:t>Lorem ipsum</a:t>
            </a:r>
          </a:p>
        </p:txBody>
      </p:sp>
      <p:sp>
        <p:nvSpPr>
          <p:cNvPr id="18" name="TextBox 17"/>
          <p:cNvSpPr txBox="1"/>
          <p:nvPr/>
        </p:nvSpPr>
        <p:spPr>
          <a:xfrm>
            <a:off x="11458575" y="2193756"/>
            <a:ext cx="1695450" cy="507831"/>
          </a:xfrm>
          <a:prstGeom prst="rect">
            <a:avLst/>
          </a:prstGeom>
          <a:noFill/>
        </p:spPr>
        <p:txBody>
          <a:bodyPr wrap="square" rtlCol="0">
            <a:spAutoFit/>
          </a:bodyPr>
          <a:lstStyle/>
          <a:p>
            <a:r>
              <a:rPr lang="en-US" dirty="0"/>
              <a:t>STEP 4</a:t>
            </a:r>
          </a:p>
        </p:txBody>
      </p:sp>
      <p:sp>
        <p:nvSpPr>
          <p:cNvPr id="19" name="TextBox 18"/>
          <p:cNvSpPr txBox="1"/>
          <p:nvPr/>
        </p:nvSpPr>
        <p:spPr>
          <a:xfrm>
            <a:off x="11458575" y="2581275"/>
            <a:ext cx="2019300" cy="400110"/>
          </a:xfrm>
          <a:prstGeom prst="rect">
            <a:avLst/>
          </a:prstGeom>
          <a:noFill/>
        </p:spPr>
        <p:txBody>
          <a:bodyPr wrap="square" rtlCol="0">
            <a:spAutoFit/>
          </a:bodyPr>
          <a:lstStyle/>
          <a:p>
            <a:r>
              <a:rPr lang="en-US" sz="2000" i="1" dirty="0"/>
              <a:t>Lorem ipsum</a:t>
            </a:r>
          </a:p>
        </p:txBody>
      </p:sp>
      <p:sp>
        <p:nvSpPr>
          <p:cNvPr id="20" name="TextBox 19"/>
          <p:cNvSpPr txBox="1"/>
          <p:nvPr/>
        </p:nvSpPr>
        <p:spPr>
          <a:xfrm>
            <a:off x="14675644" y="2193756"/>
            <a:ext cx="1695450" cy="507831"/>
          </a:xfrm>
          <a:prstGeom prst="rect">
            <a:avLst/>
          </a:prstGeom>
          <a:noFill/>
        </p:spPr>
        <p:txBody>
          <a:bodyPr wrap="square" rtlCol="0">
            <a:spAutoFit/>
          </a:bodyPr>
          <a:lstStyle/>
          <a:p>
            <a:r>
              <a:rPr lang="en-US" dirty="0"/>
              <a:t>STEP 5</a:t>
            </a:r>
          </a:p>
        </p:txBody>
      </p:sp>
      <p:sp>
        <p:nvSpPr>
          <p:cNvPr id="21" name="TextBox 20"/>
          <p:cNvSpPr txBox="1"/>
          <p:nvPr/>
        </p:nvSpPr>
        <p:spPr>
          <a:xfrm>
            <a:off x="14675644" y="2581275"/>
            <a:ext cx="2019300" cy="400110"/>
          </a:xfrm>
          <a:prstGeom prst="rect">
            <a:avLst/>
          </a:prstGeom>
          <a:noFill/>
        </p:spPr>
        <p:txBody>
          <a:bodyPr wrap="square" rtlCol="0">
            <a:spAutoFit/>
          </a:bodyPr>
          <a:lstStyle/>
          <a:p>
            <a:r>
              <a:rPr lang="en-US" sz="2000" i="1" dirty="0"/>
              <a:t>Lorem ipsum</a:t>
            </a:r>
          </a:p>
        </p:txBody>
      </p:sp>
      <p:sp>
        <p:nvSpPr>
          <p:cNvPr id="22" name="Rectangle 21"/>
          <p:cNvSpPr/>
          <p:nvPr/>
        </p:nvSpPr>
        <p:spPr>
          <a:xfrm>
            <a:off x="7043737" y="4867530"/>
            <a:ext cx="4414838" cy="5518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It was released on April 20, 1987</a:t>
            </a:r>
          </a:p>
        </p:txBody>
      </p:sp>
      <p:sp>
        <p:nvSpPr>
          <p:cNvPr id="23" name="TextBox 22"/>
          <p:cNvSpPr txBox="1"/>
          <p:nvPr/>
        </p:nvSpPr>
        <p:spPr>
          <a:xfrm>
            <a:off x="7160419" y="4093623"/>
            <a:ext cx="4124325" cy="830997"/>
          </a:xfrm>
          <a:prstGeom prst="rect">
            <a:avLst/>
          </a:prstGeom>
          <a:noFill/>
        </p:spPr>
        <p:txBody>
          <a:bodyPr wrap="square" rtlCol="0">
            <a:spAutoFit/>
          </a:bodyPr>
          <a:lstStyle/>
          <a:p>
            <a:pPr algn="ctr"/>
            <a:r>
              <a:rPr lang="en-US" sz="4800" spc="300" dirty="0"/>
              <a:t>STEP 3</a:t>
            </a:r>
          </a:p>
        </p:txBody>
      </p:sp>
      <p:sp>
        <p:nvSpPr>
          <p:cNvPr id="24" name="TextBox 23"/>
          <p:cNvSpPr txBox="1"/>
          <p:nvPr/>
        </p:nvSpPr>
        <p:spPr>
          <a:xfrm>
            <a:off x="2871787" y="6413002"/>
            <a:ext cx="4057650" cy="507831"/>
          </a:xfrm>
          <a:prstGeom prst="rect">
            <a:avLst/>
          </a:prstGeom>
          <a:noFill/>
        </p:spPr>
        <p:txBody>
          <a:bodyPr wrap="square" rtlCol="0">
            <a:spAutoFit/>
          </a:bodyPr>
          <a:lstStyle/>
          <a:p>
            <a:r>
              <a:rPr lang="en-US" dirty="0"/>
              <a:t>LOREM IPSUM DOLOR</a:t>
            </a:r>
          </a:p>
        </p:txBody>
      </p:sp>
      <p:sp>
        <p:nvSpPr>
          <p:cNvPr id="25" name="TextBox 24"/>
          <p:cNvSpPr txBox="1"/>
          <p:nvPr/>
        </p:nvSpPr>
        <p:spPr>
          <a:xfrm>
            <a:off x="2871787" y="6920833"/>
            <a:ext cx="5995988" cy="707886"/>
          </a:xfrm>
          <a:prstGeom prst="rect">
            <a:avLst/>
          </a:prstGeom>
          <a:noFill/>
        </p:spPr>
        <p:txBody>
          <a:bodyPr wrap="square" rtlCol="0">
            <a:spAutoFit/>
          </a:bodyPr>
          <a:lstStyle/>
          <a:p>
            <a:r>
              <a:rPr lang="en-US" sz="2000" dirty="0"/>
              <a:t>Microsoft PowerPoint is a presentation program, created by Robert Gaskins and Dennis Austin</a:t>
            </a:r>
          </a:p>
        </p:txBody>
      </p:sp>
      <p:sp>
        <p:nvSpPr>
          <p:cNvPr id="26" name="TextBox 25"/>
          <p:cNvSpPr txBox="1"/>
          <p:nvPr/>
        </p:nvSpPr>
        <p:spPr>
          <a:xfrm>
            <a:off x="2871787" y="7917951"/>
            <a:ext cx="4057650" cy="507831"/>
          </a:xfrm>
          <a:prstGeom prst="rect">
            <a:avLst/>
          </a:prstGeom>
          <a:noFill/>
        </p:spPr>
        <p:txBody>
          <a:bodyPr wrap="square" rtlCol="0">
            <a:spAutoFit/>
          </a:bodyPr>
          <a:lstStyle/>
          <a:p>
            <a:r>
              <a:rPr lang="en-US" dirty="0"/>
              <a:t>LOREM IPSUM DOLOR</a:t>
            </a:r>
          </a:p>
        </p:txBody>
      </p:sp>
      <p:sp>
        <p:nvSpPr>
          <p:cNvPr id="27" name="TextBox 26"/>
          <p:cNvSpPr txBox="1"/>
          <p:nvPr/>
        </p:nvSpPr>
        <p:spPr>
          <a:xfrm>
            <a:off x="2871787" y="8425782"/>
            <a:ext cx="5995988" cy="707886"/>
          </a:xfrm>
          <a:prstGeom prst="rect">
            <a:avLst/>
          </a:prstGeom>
          <a:noFill/>
        </p:spPr>
        <p:txBody>
          <a:bodyPr wrap="square" rtlCol="0">
            <a:spAutoFit/>
          </a:bodyPr>
          <a:lstStyle/>
          <a:p>
            <a:r>
              <a:rPr lang="en-US" sz="2000" dirty="0"/>
              <a:t>Microsoft PowerPoint is a presentation program, created by Robert Gaskins and Dennis Austin</a:t>
            </a:r>
          </a:p>
        </p:txBody>
      </p:sp>
      <p:sp>
        <p:nvSpPr>
          <p:cNvPr id="28" name="TextBox 27"/>
          <p:cNvSpPr txBox="1"/>
          <p:nvPr/>
        </p:nvSpPr>
        <p:spPr>
          <a:xfrm>
            <a:off x="10698956" y="6413002"/>
            <a:ext cx="4057650" cy="507831"/>
          </a:xfrm>
          <a:prstGeom prst="rect">
            <a:avLst/>
          </a:prstGeom>
          <a:noFill/>
        </p:spPr>
        <p:txBody>
          <a:bodyPr wrap="square" rtlCol="0">
            <a:spAutoFit/>
          </a:bodyPr>
          <a:lstStyle/>
          <a:p>
            <a:r>
              <a:rPr lang="en-US" dirty="0"/>
              <a:t>LOREM IPSUM DOLOR</a:t>
            </a:r>
          </a:p>
        </p:txBody>
      </p:sp>
      <p:sp>
        <p:nvSpPr>
          <p:cNvPr id="29" name="TextBox 28"/>
          <p:cNvSpPr txBox="1"/>
          <p:nvPr/>
        </p:nvSpPr>
        <p:spPr>
          <a:xfrm>
            <a:off x="10698956" y="6920833"/>
            <a:ext cx="5995988" cy="707886"/>
          </a:xfrm>
          <a:prstGeom prst="rect">
            <a:avLst/>
          </a:prstGeom>
          <a:noFill/>
        </p:spPr>
        <p:txBody>
          <a:bodyPr wrap="square" rtlCol="0">
            <a:spAutoFit/>
          </a:bodyPr>
          <a:lstStyle/>
          <a:p>
            <a:r>
              <a:rPr lang="en-US" sz="2000" dirty="0"/>
              <a:t>Microsoft PowerPoint is a presentation program, created by Robert Gaskins and Dennis Austin</a:t>
            </a:r>
          </a:p>
        </p:txBody>
      </p:sp>
      <p:sp>
        <p:nvSpPr>
          <p:cNvPr id="30" name="TextBox 29"/>
          <p:cNvSpPr txBox="1"/>
          <p:nvPr/>
        </p:nvSpPr>
        <p:spPr>
          <a:xfrm>
            <a:off x="10698956" y="7917951"/>
            <a:ext cx="4057650" cy="507831"/>
          </a:xfrm>
          <a:prstGeom prst="rect">
            <a:avLst/>
          </a:prstGeom>
          <a:noFill/>
        </p:spPr>
        <p:txBody>
          <a:bodyPr wrap="square" rtlCol="0">
            <a:spAutoFit/>
          </a:bodyPr>
          <a:lstStyle/>
          <a:p>
            <a:r>
              <a:rPr lang="en-US" dirty="0"/>
              <a:t>LOREM IPSUM DOLOR</a:t>
            </a:r>
          </a:p>
        </p:txBody>
      </p:sp>
      <p:sp>
        <p:nvSpPr>
          <p:cNvPr id="31" name="TextBox 30"/>
          <p:cNvSpPr txBox="1"/>
          <p:nvPr/>
        </p:nvSpPr>
        <p:spPr>
          <a:xfrm>
            <a:off x="10698956" y="8425782"/>
            <a:ext cx="5995988" cy="707886"/>
          </a:xfrm>
          <a:prstGeom prst="rect">
            <a:avLst/>
          </a:prstGeom>
          <a:noFill/>
        </p:spPr>
        <p:txBody>
          <a:bodyPr wrap="square" rtlCol="0">
            <a:spAutoFit/>
          </a:bodyPr>
          <a:lstStyle/>
          <a:p>
            <a:r>
              <a:rPr lang="en-US" sz="2000" dirty="0"/>
              <a:t>Microsoft PowerPoint is a presentation program, created by Robert Gaskins and Dennis Austin</a:t>
            </a:r>
          </a:p>
        </p:txBody>
      </p:sp>
      <p:sp>
        <p:nvSpPr>
          <p:cNvPr id="32" name="Oval 31"/>
          <p:cNvSpPr/>
          <p:nvPr/>
        </p:nvSpPr>
        <p:spPr>
          <a:xfrm>
            <a:off x="1943100" y="6473486"/>
            <a:ext cx="592677" cy="59267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1943100" y="7978435"/>
            <a:ext cx="592677" cy="59267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9770269" y="6473486"/>
            <a:ext cx="592677" cy="59267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9770269" y="7978435"/>
            <a:ext cx="592677" cy="59267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151"/>
          <p:cNvSpPr>
            <a:spLocks noEditPoints="1"/>
          </p:cNvSpPr>
          <p:nvPr/>
        </p:nvSpPr>
        <p:spPr bwMode="auto">
          <a:xfrm>
            <a:off x="2059842" y="6666917"/>
            <a:ext cx="359192" cy="275928"/>
          </a:xfrm>
          <a:custGeom>
            <a:avLst/>
            <a:gdLst>
              <a:gd name="T0" fmla="*/ 397 w 404"/>
              <a:gd name="T1" fmla="*/ 43 h 310"/>
              <a:gd name="T2" fmla="*/ 361 w 404"/>
              <a:gd name="T3" fmla="*/ 7 h 310"/>
              <a:gd name="T4" fmla="*/ 344 w 404"/>
              <a:gd name="T5" fmla="*/ 0 h 310"/>
              <a:gd name="T6" fmla="*/ 326 w 404"/>
              <a:gd name="T7" fmla="*/ 7 h 310"/>
              <a:gd name="T8" fmla="*/ 155 w 404"/>
              <a:gd name="T9" fmla="*/ 179 h 310"/>
              <a:gd name="T10" fmla="*/ 78 w 404"/>
              <a:gd name="T11" fmla="*/ 102 h 310"/>
              <a:gd name="T12" fmla="*/ 60 w 404"/>
              <a:gd name="T13" fmla="*/ 94 h 310"/>
              <a:gd name="T14" fmla="*/ 43 w 404"/>
              <a:gd name="T15" fmla="*/ 102 h 310"/>
              <a:gd name="T16" fmla="*/ 7 w 404"/>
              <a:gd name="T17" fmla="*/ 137 h 310"/>
              <a:gd name="T18" fmla="*/ 0 w 404"/>
              <a:gd name="T19" fmla="*/ 155 h 310"/>
              <a:gd name="T20" fmla="*/ 7 w 404"/>
              <a:gd name="T21" fmla="*/ 173 h 310"/>
              <a:gd name="T22" fmla="*/ 102 w 404"/>
              <a:gd name="T23" fmla="*/ 267 h 310"/>
              <a:gd name="T24" fmla="*/ 137 w 404"/>
              <a:gd name="T25" fmla="*/ 302 h 310"/>
              <a:gd name="T26" fmla="*/ 155 w 404"/>
              <a:gd name="T27" fmla="*/ 310 h 310"/>
              <a:gd name="T28" fmla="*/ 173 w 404"/>
              <a:gd name="T29" fmla="*/ 302 h 310"/>
              <a:gd name="T30" fmla="*/ 208 w 404"/>
              <a:gd name="T31" fmla="*/ 267 h 310"/>
              <a:gd name="T32" fmla="*/ 397 w 404"/>
              <a:gd name="T33" fmla="*/ 78 h 310"/>
              <a:gd name="T34" fmla="*/ 404 w 404"/>
              <a:gd name="T35" fmla="*/ 60 h 310"/>
              <a:gd name="T36" fmla="*/ 397 w 404"/>
              <a:gd name="T37" fmla="*/ 43 h 310"/>
              <a:gd name="T38" fmla="*/ 397 w 404"/>
              <a:gd name="T39" fmla="*/ 43 h 310"/>
              <a:gd name="T40" fmla="*/ 397 w 404"/>
              <a:gd name="T41" fmla="*/ 4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4" h="310">
                <a:moveTo>
                  <a:pt x="397" y="43"/>
                </a:moveTo>
                <a:cubicBezTo>
                  <a:pt x="361" y="7"/>
                  <a:pt x="361" y="7"/>
                  <a:pt x="361" y="7"/>
                </a:cubicBezTo>
                <a:cubicBezTo>
                  <a:pt x="356" y="2"/>
                  <a:pt x="351" y="0"/>
                  <a:pt x="344" y="0"/>
                </a:cubicBezTo>
                <a:cubicBezTo>
                  <a:pt x="337" y="0"/>
                  <a:pt x="331" y="2"/>
                  <a:pt x="326" y="7"/>
                </a:cubicBezTo>
                <a:cubicBezTo>
                  <a:pt x="155" y="179"/>
                  <a:pt x="155" y="179"/>
                  <a:pt x="155" y="179"/>
                </a:cubicBezTo>
                <a:cubicBezTo>
                  <a:pt x="78" y="102"/>
                  <a:pt x="78" y="102"/>
                  <a:pt x="78" y="102"/>
                </a:cubicBezTo>
                <a:cubicBezTo>
                  <a:pt x="73" y="97"/>
                  <a:pt x="67" y="94"/>
                  <a:pt x="60" y="94"/>
                </a:cubicBezTo>
                <a:cubicBezTo>
                  <a:pt x="54" y="94"/>
                  <a:pt x="48" y="97"/>
                  <a:pt x="43" y="102"/>
                </a:cubicBezTo>
                <a:cubicBezTo>
                  <a:pt x="7" y="137"/>
                  <a:pt x="7" y="137"/>
                  <a:pt x="7" y="137"/>
                </a:cubicBezTo>
                <a:cubicBezTo>
                  <a:pt x="2" y="142"/>
                  <a:pt x="0" y="148"/>
                  <a:pt x="0" y="155"/>
                </a:cubicBezTo>
                <a:cubicBezTo>
                  <a:pt x="0" y="162"/>
                  <a:pt x="2" y="168"/>
                  <a:pt x="7" y="173"/>
                </a:cubicBezTo>
                <a:cubicBezTo>
                  <a:pt x="102" y="267"/>
                  <a:pt x="102" y="267"/>
                  <a:pt x="102" y="267"/>
                </a:cubicBezTo>
                <a:cubicBezTo>
                  <a:pt x="137" y="302"/>
                  <a:pt x="137" y="302"/>
                  <a:pt x="137" y="302"/>
                </a:cubicBezTo>
                <a:cubicBezTo>
                  <a:pt x="142" y="307"/>
                  <a:pt x="148" y="310"/>
                  <a:pt x="155" y="310"/>
                </a:cubicBezTo>
                <a:cubicBezTo>
                  <a:pt x="162" y="310"/>
                  <a:pt x="168" y="307"/>
                  <a:pt x="173" y="302"/>
                </a:cubicBezTo>
                <a:cubicBezTo>
                  <a:pt x="208" y="267"/>
                  <a:pt x="208" y="267"/>
                  <a:pt x="208" y="267"/>
                </a:cubicBezTo>
                <a:cubicBezTo>
                  <a:pt x="397" y="78"/>
                  <a:pt x="397" y="78"/>
                  <a:pt x="397" y="78"/>
                </a:cubicBezTo>
                <a:cubicBezTo>
                  <a:pt x="402" y="73"/>
                  <a:pt x="404" y="67"/>
                  <a:pt x="404" y="60"/>
                </a:cubicBezTo>
                <a:cubicBezTo>
                  <a:pt x="404" y="54"/>
                  <a:pt x="402" y="48"/>
                  <a:pt x="397" y="43"/>
                </a:cubicBezTo>
                <a:close/>
                <a:moveTo>
                  <a:pt x="397" y="43"/>
                </a:moveTo>
                <a:cubicBezTo>
                  <a:pt x="397" y="43"/>
                  <a:pt x="397" y="43"/>
                  <a:pt x="397" y="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51"/>
          <p:cNvSpPr>
            <a:spLocks noEditPoints="1"/>
          </p:cNvSpPr>
          <p:nvPr/>
        </p:nvSpPr>
        <p:spPr bwMode="auto">
          <a:xfrm>
            <a:off x="2059842" y="8136809"/>
            <a:ext cx="359192" cy="275928"/>
          </a:xfrm>
          <a:custGeom>
            <a:avLst/>
            <a:gdLst>
              <a:gd name="T0" fmla="*/ 397 w 404"/>
              <a:gd name="T1" fmla="*/ 43 h 310"/>
              <a:gd name="T2" fmla="*/ 361 w 404"/>
              <a:gd name="T3" fmla="*/ 7 h 310"/>
              <a:gd name="T4" fmla="*/ 344 w 404"/>
              <a:gd name="T5" fmla="*/ 0 h 310"/>
              <a:gd name="T6" fmla="*/ 326 w 404"/>
              <a:gd name="T7" fmla="*/ 7 h 310"/>
              <a:gd name="T8" fmla="*/ 155 w 404"/>
              <a:gd name="T9" fmla="*/ 179 h 310"/>
              <a:gd name="T10" fmla="*/ 78 w 404"/>
              <a:gd name="T11" fmla="*/ 102 h 310"/>
              <a:gd name="T12" fmla="*/ 60 w 404"/>
              <a:gd name="T13" fmla="*/ 94 h 310"/>
              <a:gd name="T14" fmla="*/ 43 w 404"/>
              <a:gd name="T15" fmla="*/ 102 h 310"/>
              <a:gd name="T16" fmla="*/ 7 w 404"/>
              <a:gd name="T17" fmla="*/ 137 h 310"/>
              <a:gd name="T18" fmla="*/ 0 w 404"/>
              <a:gd name="T19" fmla="*/ 155 h 310"/>
              <a:gd name="T20" fmla="*/ 7 w 404"/>
              <a:gd name="T21" fmla="*/ 173 h 310"/>
              <a:gd name="T22" fmla="*/ 102 w 404"/>
              <a:gd name="T23" fmla="*/ 267 h 310"/>
              <a:gd name="T24" fmla="*/ 137 w 404"/>
              <a:gd name="T25" fmla="*/ 302 h 310"/>
              <a:gd name="T26" fmla="*/ 155 w 404"/>
              <a:gd name="T27" fmla="*/ 310 h 310"/>
              <a:gd name="T28" fmla="*/ 173 w 404"/>
              <a:gd name="T29" fmla="*/ 302 h 310"/>
              <a:gd name="T30" fmla="*/ 208 w 404"/>
              <a:gd name="T31" fmla="*/ 267 h 310"/>
              <a:gd name="T32" fmla="*/ 397 w 404"/>
              <a:gd name="T33" fmla="*/ 78 h 310"/>
              <a:gd name="T34" fmla="*/ 404 w 404"/>
              <a:gd name="T35" fmla="*/ 60 h 310"/>
              <a:gd name="T36" fmla="*/ 397 w 404"/>
              <a:gd name="T37" fmla="*/ 43 h 310"/>
              <a:gd name="T38" fmla="*/ 397 w 404"/>
              <a:gd name="T39" fmla="*/ 43 h 310"/>
              <a:gd name="T40" fmla="*/ 397 w 404"/>
              <a:gd name="T41" fmla="*/ 4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4" h="310">
                <a:moveTo>
                  <a:pt x="397" y="43"/>
                </a:moveTo>
                <a:cubicBezTo>
                  <a:pt x="361" y="7"/>
                  <a:pt x="361" y="7"/>
                  <a:pt x="361" y="7"/>
                </a:cubicBezTo>
                <a:cubicBezTo>
                  <a:pt x="356" y="2"/>
                  <a:pt x="351" y="0"/>
                  <a:pt x="344" y="0"/>
                </a:cubicBezTo>
                <a:cubicBezTo>
                  <a:pt x="337" y="0"/>
                  <a:pt x="331" y="2"/>
                  <a:pt x="326" y="7"/>
                </a:cubicBezTo>
                <a:cubicBezTo>
                  <a:pt x="155" y="179"/>
                  <a:pt x="155" y="179"/>
                  <a:pt x="155" y="179"/>
                </a:cubicBezTo>
                <a:cubicBezTo>
                  <a:pt x="78" y="102"/>
                  <a:pt x="78" y="102"/>
                  <a:pt x="78" y="102"/>
                </a:cubicBezTo>
                <a:cubicBezTo>
                  <a:pt x="73" y="97"/>
                  <a:pt x="67" y="94"/>
                  <a:pt x="60" y="94"/>
                </a:cubicBezTo>
                <a:cubicBezTo>
                  <a:pt x="54" y="94"/>
                  <a:pt x="48" y="97"/>
                  <a:pt x="43" y="102"/>
                </a:cubicBezTo>
                <a:cubicBezTo>
                  <a:pt x="7" y="137"/>
                  <a:pt x="7" y="137"/>
                  <a:pt x="7" y="137"/>
                </a:cubicBezTo>
                <a:cubicBezTo>
                  <a:pt x="2" y="142"/>
                  <a:pt x="0" y="148"/>
                  <a:pt x="0" y="155"/>
                </a:cubicBezTo>
                <a:cubicBezTo>
                  <a:pt x="0" y="162"/>
                  <a:pt x="2" y="168"/>
                  <a:pt x="7" y="173"/>
                </a:cubicBezTo>
                <a:cubicBezTo>
                  <a:pt x="102" y="267"/>
                  <a:pt x="102" y="267"/>
                  <a:pt x="102" y="267"/>
                </a:cubicBezTo>
                <a:cubicBezTo>
                  <a:pt x="137" y="302"/>
                  <a:pt x="137" y="302"/>
                  <a:pt x="137" y="302"/>
                </a:cubicBezTo>
                <a:cubicBezTo>
                  <a:pt x="142" y="307"/>
                  <a:pt x="148" y="310"/>
                  <a:pt x="155" y="310"/>
                </a:cubicBezTo>
                <a:cubicBezTo>
                  <a:pt x="162" y="310"/>
                  <a:pt x="168" y="307"/>
                  <a:pt x="173" y="302"/>
                </a:cubicBezTo>
                <a:cubicBezTo>
                  <a:pt x="208" y="267"/>
                  <a:pt x="208" y="267"/>
                  <a:pt x="208" y="267"/>
                </a:cubicBezTo>
                <a:cubicBezTo>
                  <a:pt x="397" y="78"/>
                  <a:pt x="397" y="78"/>
                  <a:pt x="397" y="78"/>
                </a:cubicBezTo>
                <a:cubicBezTo>
                  <a:pt x="402" y="73"/>
                  <a:pt x="404" y="67"/>
                  <a:pt x="404" y="60"/>
                </a:cubicBezTo>
                <a:cubicBezTo>
                  <a:pt x="404" y="54"/>
                  <a:pt x="402" y="48"/>
                  <a:pt x="397" y="43"/>
                </a:cubicBezTo>
                <a:close/>
                <a:moveTo>
                  <a:pt x="397" y="43"/>
                </a:moveTo>
                <a:cubicBezTo>
                  <a:pt x="397" y="43"/>
                  <a:pt x="397" y="43"/>
                  <a:pt x="397" y="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1"/>
          <p:cNvSpPr>
            <a:spLocks noEditPoints="1"/>
          </p:cNvSpPr>
          <p:nvPr/>
        </p:nvSpPr>
        <p:spPr bwMode="auto">
          <a:xfrm>
            <a:off x="9887011" y="6631860"/>
            <a:ext cx="359192" cy="275928"/>
          </a:xfrm>
          <a:custGeom>
            <a:avLst/>
            <a:gdLst>
              <a:gd name="T0" fmla="*/ 397 w 404"/>
              <a:gd name="T1" fmla="*/ 43 h 310"/>
              <a:gd name="T2" fmla="*/ 361 w 404"/>
              <a:gd name="T3" fmla="*/ 7 h 310"/>
              <a:gd name="T4" fmla="*/ 344 w 404"/>
              <a:gd name="T5" fmla="*/ 0 h 310"/>
              <a:gd name="T6" fmla="*/ 326 w 404"/>
              <a:gd name="T7" fmla="*/ 7 h 310"/>
              <a:gd name="T8" fmla="*/ 155 w 404"/>
              <a:gd name="T9" fmla="*/ 179 h 310"/>
              <a:gd name="T10" fmla="*/ 78 w 404"/>
              <a:gd name="T11" fmla="*/ 102 h 310"/>
              <a:gd name="T12" fmla="*/ 60 w 404"/>
              <a:gd name="T13" fmla="*/ 94 h 310"/>
              <a:gd name="T14" fmla="*/ 43 w 404"/>
              <a:gd name="T15" fmla="*/ 102 h 310"/>
              <a:gd name="T16" fmla="*/ 7 w 404"/>
              <a:gd name="T17" fmla="*/ 137 h 310"/>
              <a:gd name="T18" fmla="*/ 0 w 404"/>
              <a:gd name="T19" fmla="*/ 155 h 310"/>
              <a:gd name="T20" fmla="*/ 7 w 404"/>
              <a:gd name="T21" fmla="*/ 173 h 310"/>
              <a:gd name="T22" fmla="*/ 102 w 404"/>
              <a:gd name="T23" fmla="*/ 267 h 310"/>
              <a:gd name="T24" fmla="*/ 137 w 404"/>
              <a:gd name="T25" fmla="*/ 302 h 310"/>
              <a:gd name="T26" fmla="*/ 155 w 404"/>
              <a:gd name="T27" fmla="*/ 310 h 310"/>
              <a:gd name="T28" fmla="*/ 173 w 404"/>
              <a:gd name="T29" fmla="*/ 302 h 310"/>
              <a:gd name="T30" fmla="*/ 208 w 404"/>
              <a:gd name="T31" fmla="*/ 267 h 310"/>
              <a:gd name="T32" fmla="*/ 397 w 404"/>
              <a:gd name="T33" fmla="*/ 78 h 310"/>
              <a:gd name="T34" fmla="*/ 404 w 404"/>
              <a:gd name="T35" fmla="*/ 60 h 310"/>
              <a:gd name="T36" fmla="*/ 397 w 404"/>
              <a:gd name="T37" fmla="*/ 43 h 310"/>
              <a:gd name="T38" fmla="*/ 397 w 404"/>
              <a:gd name="T39" fmla="*/ 43 h 310"/>
              <a:gd name="T40" fmla="*/ 397 w 404"/>
              <a:gd name="T41" fmla="*/ 4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4" h="310">
                <a:moveTo>
                  <a:pt x="397" y="43"/>
                </a:moveTo>
                <a:cubicBezTo>
                  <a:pt x="361" y="7"/>
                  <a:pt x="361" y="7"/>
                  <a:pt x="361" y="7"/>
                </a:cubicBezTo>
                <a:cubicBezTo>
                  <a:pt x="356" y="2"/>
                  <a:pt x="351" y="0"/>
                  <a:pt x="344" y="0"/>
                </a:cubicBezTo>
                <a:cubicBezTo>
                  <a:pt x="337" y="0"/>
                  <a:pt x="331" y="2"/>
                  <a:pt x="326" y="7"/>
                </a:cubicBezTo>
                <a:cubicBezTo>
                  <a:pt x="155" y="179"/>
                  <a:pt x="155" y="179"/>
                  <a:pt x="155" y="179"/>
                </a:cubicBezTo>
                <a:cubicBezTo>
                  <a:pt x="78" y="102"/>
                  <a:pt x="78" y="102"/>
                  <a:pt x="78" y="102"/>
                </a:cubicBezTo>
                <a:cubicBezTo>
                  <a:pt x="73" y="97"/>
                  <a:pt x="67" y="94"/>
                  <a:pt x="60" y="94"/>
                </a:cubicBezTo>
                <a:cubicBezTo>
                  <a:pt x="54" y="94"/>
                  <a:pt x="48" y="97"/>
                  <a:pt x="43" y="102"/>
                </a:cubicBezTo>
                <a:cubicBezTo>
                  <a:pt x="7" y="137"/>
                  <a:pt x="7" y="137"/>
                  <a:pt x="7" y="137"/>
                </a:cubicBezTo>
                <a:cubicBezTo>
                  <a:pt x="2" y="142"/>
                  <a:pt x="0" y="148"/>
                  <a:pt x="0" y="155"/>
                </a:cubicBezTo>
                <a:cubicBezTo>
                  <a:pt x="0" y="162"/>
                  <a:pt x="2" y="168"/>
                  <a:pt x="7" y="173"/>
                </a:cubicBezTo>
                <a:cubicBezTo>
                  <a:pt x="102" y="267"/>
                  <a:pt x="102" y="267"/>
                  <a:pt x="102" y="267"/>
                </a:cubicBezTo>
                <a:cubicBezTo>
                  <a:pt x="137" y="302"/>
                  <a:pt x="137" y="302"/>
                  <a:pt x="137" y="302"/>
                </a:cubicBezTo>
                <a:cubicBezTo>
                  <a:pt x="142" y="307"/>
                  <a:pt x="148" y="310"/>
                  <a:pt x="155" y="310"/>
                </a:cubicBezTo>
                <a:cubicBezTo>
                  <a:pt x="162" y="310"/>
                  <a:pt x="168" y="307"/>
                  <a:pt x="173" y="302"/>
                </a:cubicBezTo>
                <a:cubicBezTo>
                  <a:pt x="208" y="267"/>
                  <a:pt x="208" y="267"/>
                  <a:pt x="208" y="267"/>
                </a:cubicBezTo>
                <a:cubicBezTo>
                  <a:pt x="397" y="78"/>
                  <a:pt x="397" y="78"/>
                  <a:pt x="397" y="78"/>
                </a:cubicBezTo>
                <a:cubicBezTo>
                  <a:pt x="402" y="73"/>
                  <a:pt x="404" y="67"/>
                  <a:pt x="404" y="60"/>
                </a:cubicBezTo>
                <a:cubicBezTo>
                  <a:pt x="404" y="54"/>
                  <a:pt x="402" y="48"/>
                  <a:pt x="397" y="43"/>
                </a:cubicBezTo>
                <a:close/>
                <a:moveTo>
                  <a:pt x="397" y="43"/>
                </a:moveTo>
                <a:cubicBezTo>
                  <a:pt x="397" y="43"/>
                  <a:pt x="397" y="43"/>
                  <a:pt x="397" y="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51"/>
          <p:cNvSpPr>
            <a:spLocks noEditPoints="1"/>
          </p:cNvSpPr>
          <p:nvPr/>
        </p:nvSpPr>
        <p:spPr bwMode="auto">
          <a:xfrm>
            <a:off x="9887011" y="8136809"/>
            <a:ext cx="359192" cy="275928"/>
          </a:xfrm>
          <a:custGeom>
            <a:avLst/>
            <a:gdLst>
              <a:gd name="T0" fmla="*/ 397 w 404"/>
              <a:gd name="T1" fmla="*/ 43 h 310"/>
              <a:gd name="T2" fmla="*/ 361 w 404"/>
              <a:gd name="T3" fmla="*/ 7 h 310"/>
              <a:gd name="T4" fmla="*/ 344 w 404"/>
              <a:gd name="T5" fmla="*/ 0 h 310"/>
              <a:gd name="T6" fmla="*/ 326 w 404"/>
              <a:gd name="T7" fmla="*/ 7 h 310"/>
              <a:gd name="T8" fmla="*/ 155 w 404"/>
              <a:gd name="T9" fmla="*/ 179 h 310"/>
              <a:gd name="T10" fmla="*/ 78 w 404"/>
              <a:gd name="T11" fmla="*/ 102 h 310"/>
              <a:gd name="T12" fmla="*/ 60 w 404"/>
              <a:gd name="T13" fmla="*/ 94 h 310"/>
              <a:gd name="T14" fmla="*/ 43 w 404"/>
              <a:gd name="T15" fmla="*/ 102 h 310"/>
              <a:gd name="T16" fmla="*/ 7 w 404"/>
              <a:gd name="T17" fmla="*/ 137 h 310"/>
              <a:gd name="T18" fmla="*/ 0 w 404"/>
              <a:gd name="T19" fmla="*/ 155 h 310"/>
              <a:gd name="T20" fmla="*/ 7 w 404"/>
              <a:gd name="T21" fmla="*/ 173 h 310"/>
              <a:gd name="T22" fmla="*/ 102 w 404"/>
              <a:gd name="T23" fmla="*/ 267 h 310"/>
              <a:gd name="T24" fmla="*/ 137 w 404"/>
              <a:gd name="T25" fmla="*/ 302 h 310"/>
              <a:gd name="T26" fmla="*/ 155 w 404"/>
              <a:gd name="T27" fmla="*/ 310 h 310"/>
              <a:gd name="T28" fmla="*/ 173 w 404"/>
              <a:gd name="T29" fmla="*/ 302 h 310"/>
              <a:gd name="T30" fmla="*/ 208 w 404"/>
              <a:gd name="T31" fmla="*/ 267 h 310"/>
              <a:gd name="T32" fmla="*/ 397 w 404"/>
              <a:gd name="T33" fmla="*/ 78 h 310"/>
              <a:gd name="T34" fmla="*/ 404 w 404"/>
              <a:gd name="T35" fmla="*/ 60 h 310"/>
              <a:gd name="T36" fmla="*/ 397 w 404"/>
              <a:gd name="T37" fmla="*/ 43 h 310"/>
              <a:gd name="T38" fmla="*/ 397 w 404"/>
              <a:gd name="T39" fmla="*/ 43 h 310"/>
              <a:gd name="T40" fmla="*/ 397 w 404"/>
              <a:gd name="T41" fmla="*/ 4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4" h="310">
                <a:moveTo>
                  <a:pt x="397" y="43"/>
                </a:moveTo>
                <a:cubicBezTo>
                  <a:pt x="361" y="7"/>
                  <a:pt x="361" y="7"/>
                  <a:pt x="361" y="7"/>
                </a:cubicBezTo>
                <a:cubicBezTo>
                  <a:pt x="356" y="2"/>
                  <a:pt x="351" y="0"/>
                  <a:pt x="344" y="0"/>
                </a:cubicBezTo>
                <a:cubicBezTo>
                  <a:pt x="337" y="0"/>
                  <a:pt x="331" y="2"/>
                  <a:pt x="326" y="7"/>
                </a:cubicBezTo>
                <a:cubicBezTo>
                  <a:pt x="155" y="179"/>
                  <a:pt x="155" y="179"/>
                  <a:pt x="155" y="179"/>
                </a:cubicBezTo>
                <a:cubicBezTo>
                  <a:pt x="78" y="102"/>
                  <a:pt x="78" y="102"/>
                  <a:pt x="78" y="102"/>
                </a:cubicBezTo>
                <a:cubicBezTo>
                  <a:pt x="73" y="97"/>
                  <a:pt x="67" y="94"/>
                  <a:pt x="60" y="94"/>
                </a:cubicBezTo>
                <a:cubicBezTo>
                  <a:pt x="54" y="94"/>
                  <a:pt x="48" y="97"/>
                  <a:pt x="43" y="102"/>
                </a:cubicBezTo>
                <a:cubicBezTo>
                  <a:pt x="7" y="137"/>
                  <a:pt x="7" y="137"/>
                  <a:pt x="7" y="137"/>
                </a:cubicBezTo>
                <a:cubicBezTo>
                  <a:pt x="2" y="142"/>
                  <a:pt x="0" y="148"/>
                  <a:pt x="0" y="155"/>
                </a:cubicBezTo>
                <a:cubicBezTo>
                  <a:pt x="0" y="162"/>
                  <a:pt x="2" y="168"/>
                  <a:pt x="7" y="173"/>
                </a:cubicBezTo>
                <a:cubicBezTo>
                  <a:pt x="102" y="267"/>
                  <a:pt x="102" y="267"/>
                  <a:pt x="102" y="267"/>
                </a:cubicBezTo>
                <a:cubicBezTo>
                  <a:pt x="137" y="302"/>
                  <a:pt x="137" y="302"/>
                  <a:pt x="137" y="302"/>
                </a:cubicBezTo>
                <a:cubicBezTo>
                  <a:pt x="142" y="307"/>
                  <a:pt x="148" y="310"/>
                  <a:pt x="155" y="310"/>
                </a:cubicBezTo>
                <a:cubicBezTo>
                  <a:pt x="162" y="310"/>
                  <a:pt x="168" y="307"/>
                  <a:pt x="173" y="302"/>
                </a:cubicBezTo>
                <a:cubicBezTo>
                  <a:pt x="208" y="267"/>
                  <a:pt x="208" y="267"/>
                  <a:pt x="208" y="267"/>
                </a:cubicBezTo>
                <a:cubicBezTo>
                  <a:pt x="397" y="78"/>
                  <a:pt x="397" y="78"/>
                  <a:pt x="397" y="78"/>
                </a:cubicBezTo>
                <a:cubicBezTo>
                  <a:pt x="402" y="73"/>
                  <a:pt x="404" y="67"/>
                  <a:pt x="404" y="60"/>
                </a:cubicBezTo>
                <a:cubicBezTo>
                  <a:pt x="404" y="54"/>
                  <a:pt x="402" y="48"/>
                  <a:pt x="397" y="43"/>
                </a:cubicBezTo>
                <a:close/>
                <a:moveTo>
                  <a:pt x="397" y="43"/>
                </a:moveTo>
                <a:cubicBezTo>
                  <a:pt x="397" y="43"/>
                  <a:pt x="397" y="43"/>
                  <a:pt x="397" y="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3610368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anim calcmode="lin" valueType="num">
                                      <p:cBhvr>
                                        <p:cTn id="26" dur="1000" fill="hold"/>
                                        <p:tgtEl>
                                          <p:spTgt spid="25"/>
                                        </p:tgtEl>
                                        <p:attrNameLst>
                                          <p:attrName>ppt_x</p:attrName>
                                        </p:attrNameLst>
                                      </p:cBhvr>
                                      <p:tavLst>
                                        <p:tav tm="0">
                                          <p:val>
                                            <p:strVal val="#ppt_x"/>
                                          </p:val>
                                        </p:tav>
                                        <p:tav tm="100000">
                                          <p:val>
                                            <p:strVal val="#ppt_x"/>
                                          </p:val>
                                        </p:tav>
                                      </p:tavLst>
                                    </p:anim>
                                    <p:anim calcmode="lin" valueType="num">
                                      <p:cBhvr>
                                        <p:cTn id="27" dur="1000" fill="hold"/>
                                        <p:tgtEl>
                                          <p:spTgt spid="2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anim calcmode="lin" valueType="num">
                                      <p:cBhvr>
                                        <p:cTn id="31" dur="1000" fill="hold"/>
                                        <p:tgtEl>
                                          <p:spTgt spid="26"/>
                                        </p:tgtEl>
                                        <p:attrNameLst>
                                          <p:attrName>ppt_x</p:attrName>
                                        </p:attrNameLst>
                                      </p:cBhvr>
                                      <p:tavLst>
                                        <p:tav tm="0">
                                          <p:val>
                                            <p:strVal val="#ppt_x"/>
                                          </p:val>
                                        </p:tav>
                                        <p:tav tm="100000">
                                          <p:val>
                                            <p:strVal val="#ppt_x"/>
                                          </p:val>
                                        </p:tav>
                                      </p:tavLst>
                                    </p:anim>
                                    <p:anim calcmode="lin" valueType="num">
                                      <p:cBhvr>
                                        <p:cTn id="32" dur="1000" fill="hold"/>
                                        <p:tgtEl>
                                          <p:spTgt spid="2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1000"/>
                                        <p:tgtEl>
                                          <p:spTgt spid="28"/>
                                        </p:tgtEl>
                                      </p:cBhvr>
                                    </p:animEffect>
                                    <p:anim calcmode="lin" valueType="num">
                                      <p:cBhvr>
                                        <p:cTn id="41" dur="1000" fill="hold"/>
                                        <p:tgtEl>
                                          <p:spTgt spid="28"/>
                                        </p:tgtEl>
                                        <p:attrNameLst>
                                          <p:attrName>ppt_x</p:attrName>
                                        </p:attrNameLst>
                                      </p:cBhvr>
                                      <p:tavLst>
                                        <p:tav tm="0">
                                          <p:val>
                                            <p:strVal val="#ppt_x"/>
                                          </p:val>
                                        </p:tav>
                                        <p:tav tm="100000">
                                          <p:val>
                                            <p:strVal val="#ppt_x"/>
                                          </p:val>
                                        </p:tav>
                                      </p:tavLst>
                                    </p:anim>
                                    <p:anim calcmode="lin" valueType="num">
                                      <p:cBhvr>
                                        <p:cTn id="42" dur="1000" fill="hold"/>
                                        <p:tgtEl>
                                          <p:spTgt spid="28"/>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1000" fill="hold"/>
                                        <p:tgtEl>
                                          <p:spTgt spid="2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1000"/>
                                        <p:tgtEl>
                                          <p:spTgt spid="30"/>
                                        </p:tgtEl>
                                      </p:cBhvr>
                                    </p:animEffect>
                                    <p:anim calcmode="lin" valueType="num">
                                      <p:cBhvr>
                                        <p:cTn id="51" dur="1000" fill="hold"/>
                                        <p:tgtEl>
                                          <p:spTgt spid="30"/>
                                        </p:tgtEl>
                                        <p:attrNameLst>
                                          <p:attrName>ppt_x</p:attrName>
                                        </p:attrNameLst>
                                      </p:cBhvr>
                                      <p:tavLst>
                                        <p:tav tm="0">
                                          <p:val>
                                            <p:strVal val="#ppt_x"/>
                                          </p:val>
                                        </p:tav>
                                        <p:tav tm="100000">
                                          <p:val>
                                            <p:strVal val="#ppt_x"/>
                                          </p:val>
                                        </p:tav>
                                      </p:tavLst>
                                    </p:anim>
                                    <p:anim calcmode="lin" valueType="num">
                                      <p:cBhvr>
                                        <p:cTn id="52" dur="1000" fill="hold"/>
                                        <p:tgtEl>
                                          <p:spTgt spid="30"/>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1000"/>
                                        <p:tgtEl>
                                          <p:spTgt spid="31"/>
                                        </p:tgtEl>
                                      </p:cBhvr>
                                    </p:animEffect>
                                    <p:anim calcmode="lin" valueType="num">
                                      <p:cBhvr>
                                        <p:cTn id="56" dur="1000" fill="hold"/>
                                        <p:tgtEl>
                                          <p:spTgt spid="31"/>
                                        </p:tgtEl>
                                        <p:attrNameLst>
                                          <p:attrName>ppt_x</p:attrName>
                                        </p:attrNameLst>
                                      </p:cBhvr>
                                      <p:tavLst>
                                        <p:tav tm="0">
                                          <p:val>
                                            <p:strVal val="#ppt_x"/>
                                          </p:val>
                                        </p:tav>
                                        <p:tav tm="100000">
                                          <p:val>
                                            <p:strVal val="#ppt_x"/>
                                          </p:val>
                                        </p:tav>
                                      </p:tavLst>
                                    </p:anim>
                                    <p:anim calcmode="lin" valueType="num">
                                      <p:cBhvr>
                                        <p:cTn id="57" dur="1000" fill="hold"/>
                                        <p:tgtEl>
                                          <p:spTgt spid="31"/>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1000"/>
                                        <p:tgtEl>
                                          <p:spTgt spid="32"/>
                                        </p:tgtEl>
                                      </p:cBhvr>
                                    </p:animEffect>
                                    <p:anim calcmode="lin" valueType="num">
                                      <p:cBhvr>
                                        <p:cTn id="61" dur="1000" fill="hold"/>
                                        <p:tgtEl>
                                          <p:spTgt spid="32"/>
                                        </p:tgtEl>
                                        <p:attrNameLst>
                                          <p:attrName>ppt_x</p:attrName>
                                        </p:attrNameLst>
                                      </p:cBhvr>
                                      <p:tavLst>
                                        <p:tav tm="0">
                                          <p:val>
                                            <p:strVal val="#ppt_x"/>
                                          </p:val>
                                        </p:tav>
                                        <p:tav tm="100000">
                                          <p:val>
                                            <p:strVal val="#ppt_x"/>
                                          </p:val>
                                        </p:tav>
                                      </p:tavLst>
                                    </p:anim>
                                    <p:anim calcmode="lin" valueType="num">
                                      <p:cBhvr>
                                        <p:cTn id="62" dur="1000" fill="hold"/>
                                        <p:tgtEl>
                                          <p:spTgt spid="32"/>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1000"/>
                                        <p:tgtEl>
                                          <p:spTgt spid="33"/>
                                        </p:tgtEl>
                                      </p:cBhvr>
                                    </p:animEffect>
                                    <p:anim calcmode="lin" valueType="num">
                                      <p:cBhvr>
                                        <p:cTn id="66" dur="1000" fill="hold"/>
                                        <p:tgtEl>
                                          <p:spTgt spid="33"/>
                                        </p:tgtEl>
                                        <p:attrNameLst>
                                          <p:attrName>ppt_x</p:attrName>
                                        </p:attrNameLst>
                                      </p:cBhvr>
                                      <p:tavLst>
                                        <p:tav tm="0">
                                          <p:val>
                                            <p:strVal val="#ppt_x"/>
                                          </p:val>
                                        </p:tav>
                                        <p:tav tm="100000">
                                          <p:val>
                                            <p:strVal val="#ppt_x"/>
                                          </p:val>
                                        </p:tav>
                                      </p:tavLst>
                                    </p:anim>
                                    <p:anim calcmode="lin" valueType="num">
                                      <p:cBhvr>
                                        <p:cTn id="67" dur="1000" fill="hold"/>
                                        <p:tgtEl>
                                          <p:spTgt spid="33"/>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1000"/>
                                        <p:tgtEl>
                                          <p:spTgt spid="34"/>
                                        </p:tgtEl>
                                      </p:cBhvr>
                                    </p:animEffect>
                                    <p:anim calcmode="lin" valueType="num">
                                      <p:cBhvr>
                                        <p:cTn id="71" dur="1000" fill="hold"/>
                                        <p:tgtEl>
                                          <p:spTgt spid="34"/>
                                        </p:tgtEl>
                                        <p:attrNameLst>
                                          <p:attrName>ppt_x</p:attrName>
                                        </p:attrNameLst>
                                      </p:cBhvr>
                                      <p:tavLst>
                                        <p:tav tm="0">
                                          <p:val>
                                            <p:strVal val="#ppt_x"/>
                                          </p:val>
                                        </p:tav>
                                        <p:tav tm="100000">
                                          <p:val>
                                            <p:strVal val="#ppt_x"/>
                                          </p:val>
                                        </p:tav>
                                      </p:tavLst>
                                    </p:anim>
                                    <p:anim calcmode="lin" valueType="num">
                                      <p:cBhvr>
                                        <p:cTn id="72" dur="1000" fill="hold"/>
                                        <p:tgtEl>
                                          <p:spTgt spid="34"/>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1000"/>
                                        <p:tgtEl>
                                          <p:spTgt spid="35"/>
                                        </p:tgtEl>
                                      </p:cBhvr>
                                    </p:animEffect>
                                    <p:anim calcmode="lin" valueType="num">
                                      <p:cBhvr>
                                        <p:cTn id="76" dur="1000" fill="hold"/>
                                        <p:tgtEl>
                                          <p:spTgt spid="35"/>
                                        </p:tgtEl>
                                        <p:attrNameLst>
                                          <p:attrName>ppt_x</p:attrName>
                                        </p:attrNameLst>
                                      </p:cBhvr>
                                      <p:tavLst>
                                        <p:tav tm="0">
                                          <p:val>
                                            <p:strVal val="#ppt_x"/>
                                          </p:val>
                                        </p:tav>
                                        <p:tav tm="100000">
                                          <p:val>
                                            <p:strVal val="#ppt_x"/>
                                          </p:val>
                                        </p:tav>
                                      </p:tavLst>
                                    </p:anim>
                                    <p:anim calcmode="lin" valueType="num">
                                      <p:cBhvr>
                                        <p:cTn id="77" dur="1000" fill="hold"/>
                                        <p:tgtEl>
                                          <p:spTgt spid="35"/>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1000"/>
                                        <p:tgtEl>
                                          <p:spTgt spid="36"/>
                                        </p:tgtEl>
                                      </p:cBhvr>
                                    </p:animEffect>
                                    <p:anim calcmode="lin" valueType="num">
                                      <p:cBhvr>
                                        <p:cTn id="81" dur="1000" fill="hold"/>
                                        <p:tgtEl>
                                          <p:spTgt spid="36"/>
                                        </p:tgtEl>
                                        <p:attrNameLst>
                                          <p:attrName>ppt_x</p:attrName>
                                        </p:attrNameLst>
                                      </p:cBhvr>
                                      <p:tavLst>
                                        <p:tav tm="0">
                                          <p:val>
                                            <p:strVal val="#ppt_x"/>
                                          </p:val>
                                        </p:tav>
                                        <p:tav tm="100000">
                                          <p:val>
                                            <p:strVal val="#ppt_x"/>
                                          </p:val>
                                        </p:tav>
                                      </p:tavLst>
                                    </p:anim>
                                    <p:anim calcmode="lin" valueType="num">
                                      <p:cBhvr>
                                        <p:cTn id="82" dur="1000" fill="hold"/>
                                        <p:tgtEl>
                                          <p:spTgt spid="36"/>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1000"/>
                                        <p:tgtEl>
                                          <p:spTgt spid="37"/>
                                        </p:tgtEl>
                                      </p:cBhvr>
                                    </p:animEffect>
                                    <p:anim calcmode="lin" valueType="num">
                                      <p:cBhvr>
                                        <p:cTn id="86" dur="1000" fill="hold"/>
                                        <p:tgtEl>
                                          <p:spTgt spid="37"/>
                                        </p:tgtEl>
                                        <p:attrNameLst>
                                          <p:attrName>ppt_x</p:attrName>
                                        </p:attrNameLst>
                                      </p:cBhvr>
                                      <p:tavLst>
                                        <p:tav tm="0">
                                          <p:val>
                                            <p:strVal val="#ppt_x"/>
                                          </p:val>
                                        </p:tav>
                                        <p:tav tm="100000">
                                          <p:val>
                                            <p:strVal val="#ppt_x"/>
                                          </p:val>
                                        </p:tav>
                                      </p:tavLst>
                                    </p:anim>
                                    <p:anim calcmode="lin" valueType="num">
                                      <p:cBhvr>
                                        <p:cTn id="87" dur="1000" fill="hold"/>
                                        <p:tgtEl>
                                          <p:spTgt spid="37"/>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1000"/>
                                        <p:tgtEl>
                                          <p:spTgt spid="38"/>
                                        </p:tgtEl>
                                      </p:cBhvr>
                                    </p:animEffect>
                                    <p:anim calcmode="lin" valueType="num">
                                      <p:cBhvr>
                                        <p:cTn id="91" dur="1000" fill="hold"/>
                                        <p:tgtEl>
                                          <p:spTgt spid="38"/>
                                        </p:tgtEl>
                                        <p:attrNameLst>
                                          <p:attrName>ppt_x</p:attrName>
                                        </p:attrNameLst>
                                      </p:cBhvr>
                                      <p:tavLst>
                                        <p:tav tm="0">
                                          <p:val>
                                            <p:strVal val="#ppt_x"/>
                                          </p:val>
                                        </p:tav>
                                        <p:tav tm="100000">
                                          <p:val>
                                            <p:strVal val="#ppt_x"/>
                                          </p:val>
                                        </p:tav>
                                      </p:tavLst>
                                    </p:anim>
                                    <p:anim calcmode="lin" valueType="num">
                                      <p:cBhvr>
                                        <p:cTn id="92" dur="1000" fill="hold"/>
                                        <p:tgtEl>
                                          <p:spTgt spid="38"/>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1000"/>
                                        <p:tgtEl>
                                          <p:spTgt spid="39"/>
                                        </p:tgtEl>
                                      </p:cBhvr>
                                    </p:animEffect>
                                    <p:anim calcmode="lin" valueType="num">
                                      <p:cBhvr>
                                        <p:cTn id="96" dur="1000" fill="hold"/>
                                        <p:tgtEl>
                                          <p:spTgt spid="39"/>
                                        </p:tgtEl>
                                        <p:attrNameLst>
                                          <p:attrName>ppt_x</p:attrName>
                                        </p:attrNameLst>
                                      </p:cBhvr>
                                      <p:tavLst>
                                        <p:tav tm="0">
                                          <p:val>
                                            <p:strVal val="#ppt_x"/>
                                          </p:val>
                                        </p:tav>
                                        <p:tav tm="100000">
                                          <p:val>
                                            <p:strVal val="#ppt_x"/>
                                          </p:val>
                                        </p:tav>
                                      </p:tavLst>
                                    </p:anim>
                                    <p:anim calcmode="lin" valueType="num">
                                      <p:cBhvr>
                                        <p:cTn id="9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P spid="25" grpId="0"/>
      <p:bldP spid="26" grpId="0"/>
      <p:bldP spid="27" grpId="0"/>
      <p:bldP spid="28" grpId="0"/>
      <p:bldP spid="29" grpId="0"/>
      <p:bldP spid="30" grpId="0"/>
      <p:bldP spid="31" grpId="0"/>
      <p:bldP spid="32" grpId="0" animBg="1"/>
      <p:bldP spid="33" grpId="0" animBg="1"/>
      <p:bldP spid="34" grpId="0" animBg="1"/>
      <p:bldP spid="35" grpId="0" animBg="1"/>
      <p:bldP spid="36" grpId="0" animBg="1"/>
      <p:bldP spid="37" grpId="0" animBg="1"/>
      <p:bldP spid="38" grpId="0" animBg="1"/>
      <p:bldP spid="3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Flow – Lorem Ipsum</a:t>
            </a:r>
          </a:p>
        </p:txBody>
      </p:sp>
      <p:sp>
        <p:nvSpPr>
          <p:cNvPr id="3" name="Text Placeholder 2"/>
          <p:cNvSpPr>
            <a:spLocks noGrp="1"/>
          </p:cNvSpPr>
          <p:nvPr>
            <p:ph type="body" sz="quarter" idx="13"/>
          </p:nvPr>
        </p:nvSpPr>
        <p:spPr/>
        <p:txBody>
          <a:bodyPr/>
          <a:lstStyle/>
          <a:p>
            <a:r>
              <a:rPr lang="en-US" dirty="0"/>
              <a:t>Microsoft PowerPoint is a presentation program</a:t>
            </a:r>
          </a:p>
        </p:txBody>
      </p:sp>
      <p:cxnSp>
        <p:nvCxnSpPr>
          <p:cNvPr id="4" name="Straight Connector 3"/>
          <p:cNvCxnSpPr/>
          <p:nvPr/>
        </p:nvCxnSpPr>
        <p:spPr>
          <a:xfrm>
            <a:off x="2000250" y="3295650"/>
            <a:ext cx="12801600"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881719" y="3174992"/>
            <a:ext cx="247650" cy="2476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098549" y="3199819"/>
            <a:ext cx="246888" cy="2468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309109" y="3179499"/>
            <a:ext cx="246888" cy="246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11428229" y="3108379"/>
            <a:ext cx="365760" cy="365760"/>
            <a:chOff x="11428229" y="3298879"/>
            <a:chExt cx="365760" cy="365760"/>
          </a:xfrm>
        </p:grpSpPr>
        <p:sp>
          <p:nvSpPr>
            <p:cNvPr id="9" name="Oval 8"/>
            <p:cNvSpPr/>
            <p:nvPr/>
          </p:nvSpPr>
          <p:spPr>
            <a:xfrm>
              <a:off x="11428229" y="3298879"/>
              <a:ext cx="365760" cy="365760"/>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519669" y="3390319"/>
              <a:ext cx="182880" cy="1828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Oval 10"/>
          <p:cNvSpPr/>
          <p:nvPr/>
        </p:nvSpPr>
        <p:spPr>
          <a:xfrm>
            <a:off x="14678025" y="3171825"/>
            <a:ext cx="247650" cy="2476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876425" y="2193756"/>
            <a:ext cx="1695450" cy="507831"/>
          </a:xfrm>
          <a:prstGeom prst="rect">
            <a:avLst/>
          </a:prstGeom>
          <a:noFill/>
        </p:spPr>
        <p:txBody>
          <a:bodyPr wrap="square" rtlCol="0">
            <a:spAutoFit/>
          </a:bodyPr>
          <a:lstStyle/>
          <a:p>
            <a:r>
              <a:rPr lang="en-US" dirty="0"/>
              <a:t>STEP 1</a:t>
            </a:r>
          </a:p>
        </p:txBody>
      </p:sp>
      <p:sp>
        <p:nvSpPr>
          <p:cNvPr id="13" name="TextBox 12"/>
          <p:cNvSpPr txBox="1"/>
          <p:nvPr/>
        </p:nvSpPr>
        <p:spPr>
          <a:xfrm>
            <a:off x="1876425" y="2581275"/>
            <a:ext cx="2019300" cy="400110"/>
          </a:xfrm>
          <a:prstGeom prst="rect">
            <a:avLst/>
          </a:prstGeom>
          <a:noFill/>
        </p:spPr>
        <p:txBody>
          <a:bodyPr wrap="square" rtlCol="0">
            <a:spAutoFit/>
          </a:bodyPr>
          <a:lstStyle/>
          <a:p>
            <a:r>
              <a:rPr lang="en-US" sz="2000" i="1" dirty="0"/>
              <a:t>Lorem ipsum</a:t>
            </a:r>
          </a:p>
        </p:txBody>
      </p:sp>
      <p:sp>
        <p:nvSpPr>
          <p:cNvPr id="14" name="TextBox 13"/>
          <p:cNvSpPr txBox="1"/>
          <p:nvPr/>
        </p:nvSpPr>
        <p:spPr>
          <a:xfrm>
            <a:off x="5024437" y="2193756"/>
            <a:ext cx="1695450" cy="507831"/>
          </a:xfrm>
          <a:prstGeom prst="rect">
            <a:avLst/>
          </a:prstGeom>
          <a:noFill/>
        </p:spPr>
        <p:txBody>
          <a:bodyPr wrap="square" rtlCol="0">
            <a:spAutoFit/>
          </a:bodyPr>
          <a:lstStyle/>
          <a:p>
            <a:r>
              <a:rPr lang="en-US" dirty="0"/>
              <a:t>STEP 2</a:t>
            </a:r>
          </a:p>
        </p:txBody>
      </p:sp>
      <p:sp>
        <p:nvSpPr>
          <p:cNvPr id="15" name="TextBox 14"/>
          <p:cNvSpPr txBox="1"/>
          <p:nvPr/>
        </p:nvSpPr>
        <p:spPr>
          <a:xfrm>
            <a:off x="5024437" y="2581275"/>
            <a:ext cx="2019300" cy="400110"/>
          </a:xfrm>
          <a:prstGeom prst="rect">
            <a:avLst/>
          </a:prstGeom>
          <a:noFill/>
        </p:spPr>
        <p:txBody>
          <a:bodyPr wrap="square" rtlCol="0">
            <a:spAutoFit/>
          </a:bodyPr>
          <a:lstStyle/>
          <a:p>
            <a:r>
              <a:rPr lang="en-US" sz="2000" i="1" dirty="0"/>
              <a:t>Lorem ipsum</a:t>
            </a:r>
          </a:p>
        </p:txBody>
      </p:sp>
      <p:sp>
        <p:nvSpPr>
          <p:cNvPr id="16" name="TextBox 15"/>
          <p:cNvSpPr txBox="1"/>
          <p:nvPr/>
        </p:nvSpPr>
        <p:spPr>
          <a:xfrm>
            <a:off x="8241506" y="2193756"/>
            <a:ext cx="1695450" cy="507831"/>
          </a:xfrm>
          <a:prstGeom prst="rect">
            <a:avLst/>
          </a:prstGeom>
          <a:noFill/>
        </p:spPr>
        <p:txBody>
          <a:bodyPr wrap="square" rtlCol="0">
            <a:spAutoFit/>
          </a:bodyPr>
          <a:lstStyle/>
          <a:p>
            <a:r>
              <a:rPr lang="en-US" dirty="0"/>
              <a:t>STEP 3</a:t>
            </a:r>
          </a:p>
        </p:txBody>
      </p:sp>
      <p:sp>
        <p:nvSpPr>
          <p:cNvPr id="17" name="TextBox 16"/>
          <p:cNvSpPr txBox="1"/>
          <p:nvPr/>
        </p:nvSpPr>
        <p:spPr>
          <a:xfrm>
            <a:off x="8241506" y="2581275"/>
            <a:ext cx="2019300" cy="400110"/>
          </a:xfrm>
          <a:prstGeom prst="rect">
            <a:avLst/>
          </a:prstGeom>
          <a:noFill/>
        </p:spPr>
        <p:txBody>
          <a:bodyPr wrap="square" rtlCol="0">
            <a:spAutoFit/>
          </a:bodyPr>
          <a:lstStyle/>
          <a:p>
            <a:r>
              <a:rPr lang="en-US" sz="2000" i="1" dirty="0"/>
              <a:t>Lorem ipsum</a:t>
            </a:r>
          </a:p>
        </p:txBody>
      </p:sp>
      <p:sp>
        <p:nvSpPr>
          <p:cNvPr id="18" name="TextBox 17"/>
          <p:cNvSpPr txBox="1"/>
          <p:nvPr/>
        </p:nvSpPr>
        <p:spPr>
          <a:xfrm>
            <a:off x="11458575" y="2193756"/>
            <a:ext cx="1695450" cy="507831"/>
          </a:xfrm>
          <a:prstGeom prst="rect">
            <a:avLst/>
          </a:prstGeom>
          <a:noFill/>
        </p:spPr>
        <p:txBody>
          <a:bodyPr wrap="square" rtlCol="0">
            <a:spAutoFit/>
          </a:bodyPr>
          <a:lstStyle/>
          <a:p>
            <a:r>
              <a:rPr lang="en-US" b="1" dirty="0"/>
              <a:t>STEP 4</a:t>
            </a:r>
          </a:p>
        </p:txBody>
      </p:sp>
      <p:sp>
        <p:nvSpPr>
          <p:cNvPr id="19" name="TextBox 18"/>
          <p:cNvSpPr txBox="1"/>
          <p:nvPr/>
        </p:nvSpPr>
        <p:spPr>
          <a:xfrm>
            <a:off x="11458575" y="2581275"/>
            <a:ext cx="2019300" cy="400110"/>
          </a:xfrm>
          <a:prstGeom prst="rect">
            <a:avLst/>
          </a:prstGeom>
          <a:noFill/>
        </p:spPr>
        <p:txBody>
          <a:bodyPr wrap="square" rtlCol="0">
            <a:spAutoFit/>
          </a:bodyPr>
          <a:lstStyle/>
          <a:p>
            <a:r>
              <a:rPr lang="en-US" sz="2000" i="1" dirty="0"/>
              <a:t>Lorem ipsum</a:t>
            </a:r>
          </a:p>
        </p:txBody>
      </p:sp>
      <p:sp>
        <p:nvSpPr>
          <p:cNvPr id="20" name="TextBox 19"/>
          <p:cNvSpPr txBox="1"/>
          <p:nvPr/>
        </p:nvSpPr>
        <p:spPr>
          <a:xfrm>
            <a:off x="14675644" y="2193756"/>
            <a:ext cx="1695450" cy="507831"/>
          </a:xfrm>
          <a:prstGeom prst="rect">
            <a:avLst/>
          </a:prstGeom>
          <a:noFill/>
        </p:spPr>
        <p:txBody>
          <a:bodyPr wrap="square" rtlCol="0">
            <a:spAutoFit/>
          </a:bodyPr>
          <a:lstStyle/>
          <a:p>
            <a:r>
              <a:rPr lang="en-US" dirty="0"/>
              <a:t>STEP 5</a:t>
            </a:r>
          </a:p>
        </p:txBody>
      </p:sp>
      <p:sp>
        <p:nvSpPr>
          <p:cNvPr id="21" name="TextBox 20"/>
          <p:cNvSpPr txBox="1"/>
          <p:nvPr/>
        </p:nvSpPr>
        <p:spPr>
          <a:xfrm>
            <a:off x="14675644" y="2581275"/>
            <a:ext cx="2019300" cy="400110"/>
          </a:xfrm>
          <a:prstGeom prst="rect">
            <a:avLst/>
          </a:prstGeom>
          <a:noFill/>
        </p:spPr>
        <p:txBody>
          <a:bodyPr wrap="square" rtlCol="0">
            <a:spAutoFit/>
          </a:bodyPr>
          <a:lstStyle/>
          <a:p>
            <a:r>
              <a:rPr lang="en-US" sz="2000" i="1" dirty="0"/>
              <a:t>Lorem ipsum</a:t>
            </a:r>
          </a:p>
        </p:txBody>
      </p:sp>
      <p:sp>
        <p:nvSpPr>
          <p:cNvPr id="22" name="Rectangle 21"/>
          <p:cNvSpPr/>
          <p:nvPr/>
        </p:nvSpPr>
        <p:spPr>
          <a:xfrm>
            <a:off x="7043737" y="4867530"/>
            <a:ext cx="4414838" cy="5518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It was released on April 20, 1987</a:t>
            </a:r>
          </a:p>
        </p:txBody>
      </p:sp>
      <p:sp>
        <p:nvSpPr>
          <p:cNvPr id="23" name="TextBox 22"/>
          <p:cNvSpPr txBox="1"/>
          <p:nvPr/>
        </p:nvSpPr>
        <p:spPr>
          <a:xfrm>
            <a:off x="7160419" y="4093623"/>
            <a:ext cx="4124325" cy="830997"/>
          </a:xfrm>
          <a:prstGeom prst="rect">
            <a:avLst/>
          </a:prstGeom>
          <a:noFill/>
        </p:spPr>
        <p:txBody>
          <a:bodyPr wrap="square" rtlCol="0">
            <a:spAutoFit/>
          </a:bodyPr>
          <a:lstStyle/>
          <a:p>
            <a:pPr algn="ctr"/>
            <a:r>
              <a:rPr lang="en-US" sz="4800" spc="300" dirty="0"/>
              <a:t>STEP 4</a:t>
            </a:r>
          </a:p>
        </p:txBody>
      </p:sp>
      <p:sp>
        <p:nvSpPr>
          <p:cNvPr id="24" name="TextBox 23"/>
          <p:cNvSpPr txBox="1"/>
          <p:nvPr/>
        </p:nvSpPr>
        <p:spPr>
          <a:xfrm>
            <a:off x="2871787" y="6413002"/>
            <a:ext cx="4057650" cy="507831"/>
          </a:xfrm>
          <a:prstGeom prst="rect">
            <a:avLst/>
          </a:prstGeom>
          <a:noFill/>
        </p:spPr>
        <p:txBody>
          <a:bodyPr wrap="square" rtlCol="0">
            <a:spAutoFit/>
          </a:bodyPr>
          <a:lstStyle/>
          <a:p>
            <a:r>
              <a:rPr lang="en-US" dirty="0"/>
              <a:t>LOREM IPSUM DOLOR</a:t>
            </a:r>
          </a:p>
        </p:txBody>
      </p:sp>
      <p:sp>
        <p:nvSpPr>
          <p:cNvPr id="25" name="TextBox 24"/>
          <p:cNvSpPr txBox="1"/>
          <p:nvPr/>
        </p:nvSpPr>
        <p:spPr>
          <a:xfrm>
            <a:off x="2871787" y="6920833"/>
            <a:ext cx="5995988" cy="707886"/>
          </a:xfrm>
          <a:prstGeom prst="rect">
            <a:avLst/>
          </a:prstGeom>
          <a:noFill/>
        </p:spPr>
        <p:txBody>
          <a:bodyPr wrap="square" rtlCol="0">
            <a:spAutoFit/>
          </a:bodyPr>
          <a:lstStyle/>
          <a:p>
            <a:r>
              <a:rPr lang="en-US" sz="2000" dirty="0"/>
              <a:t>Microsoft PowerPoint is a presentation program, created by Robert Gaskins and Dennis Austin</a:t>
            </a:r>
          </a:p>
        </p:txBody>
      </p:sp>
      <p:sp>
        <p:nvSpPr>
          <p:cNvPr id="26" name="TextBox 25"/>
          <p:cNvSpPr txBox="1"/>
          <p:nvPr/>
        </p:nvSpPr>
        <p:spPr>
          <a:xfrm>
            <a:off x="2871787" y="7917951"/>
            <a:ext cx="4057650" cy="507831"/>
          </a:xfrm>
          <a:prstGeom prst="rect">
            <a:avLst/>
          </a:prstGeom>
          <a:noFill/>
        </p:spPr>
        <p:txBody>
          <a:bodyPr wrap="square" rtlCol="0">
            <a:spAutoFit/>
          </a:bodyPr>
          <a:lstStyle/>
          <a:p>
            <a:r>
              <a:rPr lang="en-US" dirty="0"/>
              <a:t>LOREM IPSUM DOLOR</a:t>
            </a:r>
          </a:p>
        </p:txBody>
      </p:sp>
      <p:sp>
        <p:nvSpPr>
          <p:cNvPr id="27" name="TextBox 26"/>
          <p:cNvSpPr txBox="1"/>
          <p:nvPr/>
        </p:nvSpPr>
        <p:spPr>
          <a:xfrm>
            <a:off x="2871787" y="8425782"/>
            <a:ext cx="5995988" cy="707886"/>
          </a:xfrm>
          <a:prstGeom prst="rect">
            <a:avLst/>
          </a:prstGeom>
          <a:noFill/>
        </p:spPr>
        <p:txBody>
          <a:bodyPr wrap="square" rtlCol="0">
            <a:spAutoFit/>
          </a:bodyPr>
          <a:lstStyle/>
          <a:p>
            <a:r>
              <a:rPr lang="en-US" sz="2000" dirty="0"/>
              <a:t>Microsoft PowerPoint is a presentation program, created by Robert Gaskins and Dennis Austin</a:t>
            </a:r>
          </a:p>
        </p:txBody>
      </p:sp>
      <p:sp>
        <p:nvSpPr>
          <p:cNvPr id="28" name="TextBox 27"/>
          <p:cNvSpPr txBox="1"/>
          <p:nvPr/>
        </p:nvSpPr>
        <p:spPr>
          <a:xfrm>
            <a:off x="10698956" y="6413002"/>
            <a:ext cx="4057650" cy="507831"/>
          </a:xfrm>
          <a:prstGeom prst="rect">
            <a:avLst/>
          </a:prstGeom>
          <a:noFill/>
        </p:spPr>
        <p:txBody>
          <a:bodyPr wrap="square" rtlCol="0">
            <a:spAutoFit/>
          </a:bodyPr>
          <a:lstStyle/>
          <a:p>
            <a:r>
              <a:rPr lang="en-US" dirty="0"/>
              <a:t>LOREM IPSUM DOLOR</a:t>
            </a:r>
          </a:p>
        </p:txBody>
      </p:sp>
      <p:sp>
        <p:nvSpPr>
          <p:cNvPr id="29" name="TextBox 28"/>
          <p:cNvSpPr txBox="1"/>
          <p:nvPr/>
        </p:nvSpPr>
        <p:spPr>
          <a:xfrm>
            <a:off x="10698956" y="6920833"/>
            <a:ext cx="5995988" cy="707886"/>
          </a:xfrm>
          <a:prstGeom prst="rect">
            <a:avLst/>
          </a:prstGeom>
          <a:noFill/>
        </p:spPr>
        <p:txBody>
          <a:bodyPr wrap="square" rtlCol="0">
            <a:spAutoFit/>
          </a:bodyPr>
          <a:lstStyle/>
          <a:p>
            <a:r>
              <a:rPr lang="en-US" sz="2000" dirty="0"/>
              <a:t>Microsoft PowerPoint is a presentation program, created by Robert Gaskins and Dennis Austin</a:t>
            </a:r>
          </a:p>
        </p:txBody>
      </p:sp>
      <p:sp>
        <p:nvSpPr>
          <p:cNvPr id="30" name="TextBox 29"/>
          <p:cNvSpPr txBox="1"/>
          <p:nvPr/>
        </p:nvSpPr>
        <p:spPr>
          <a:xfrm>
            <a:off x="10698956" y="7917951"/>
            <a:ext cx="4057650" cy="507831"/>
          </a:xfrm>
          <a:prstGeom prst="rect">
            <a:avLst/>
          </a:prstGeom>
          <a:noFill/>
        </p:spPr>
        <p:txBody>
          <a:bodyPr wrap="square" rtlCol="0">
            <a:spAutoFit/>
          </a:bodyPr>
          <a:lstStyle/>
          <a:p>
            <a:r>
              <a:rPr lang="en-US" dirty="0"/>
              <a:t>LOREM IPSUM DOLOR</a:t>
            </a:r>
          </a:p>
        </p:txBody>
      </p:sp>
      <p:sp>
        <p:nvSpPr>
          <p:cNvPr id="31" name="TextBox 30"/>
          <p:cNvSpPr txBox="1"/>
          <p:nvPr/>
        </p:nvSpPr>
        <p:spPr>
          <a:xfrm>
            <a:off x="10698956" y="8425782"/>
            <a:ext cx="5995988" cy="707886"/>
          </a:xfrm>
          <a:prstGeom prst="rect">
            <a:avLst/>
          </a:prstGeom>
          <a:noFill/>
        </p:spPr>
        <p:txBody>
          <a:bodyPr wrap="square" rtlCol="0">
            <a:spAutoFit/>
          </a:bodyPr>
          <a:lstStyle/>
          <a:p>
            <a:r>
              <a:rPr lang="en-US" sz="2000" dirty="0"/>
              <a:t>Microsoft PowerPoint is a presentation program, created by Robert Gaskins and Dennis Austin</a:t>
            </a:r>
          </a:p>
        </p:txBody>
      </p:sp>
      <p:sp>
        <p:nvSpPr>
          <p:cNvPr id="32" name="Oval 31"/>
          <p:cNvSpPr/>
          <p:nvPr/>
        </p:nvSpPr>
        <p:spPr>
          <a:xfrm>
            <a:off x="1943100" y="6473486"/>
            <a:ext cx="592677" cy="59267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1943100" y="7978435"/>
            <a:ext cx="592677" cy="59267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9770269" y="6473486"/>
            <a:ext cx="592677" cy="59267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9770269" y="7978435"/>
            <a:ext cx="592677" cy="59267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151"/>
          <p:cNvSpPr>
            <a:spLocks noEditPoints="1"/>
          </p:cNvSpPr>
          <p:nvPr/>
        </p:nvSpPr>
        <p:spPr bwMode="auto">
          <a:xfrm>
            <a:off x="2059842" y="6666917"/>
            <a:ext cx="359192" cy="275928"/>
          </a:xfrm>
          <a:custGeom>
            <a:avLst/>
            <a:gdLst>
              <a:gd name="T0" fmla="*/ 397 w 404"/>
              <a:gd name="T1" fmla="*/ 43 h 310"/>
              <a:gd name="T2" fmla="*/ 361 w 404"/>
              <a:gd name="T3" fmla="*/ 7 h 310"/>
              <a:gd name="T4" fmla="*/ 344 w 404"/>
              <a:gd name="T5" fmla="*/ 0 h 310"/>
              <a:gd name="T6" fmla="*/ 326 w 404"/>
              <a:gd name="T7" fmla="*/ 7 h 310"/>
              <a:gd name="T8" fmla="*/ 155 w 404"/>
              <a:gd name="T9" fmla="*/ 179 h 310"/>
              <a:gd name="T10" fmla="*/ 78 w 404"/>
              <a:gd name="T11" fmla="*/ 102 h 310"/>
              <a:gd name="T12" fmla="*/ 60 w 404"/>
              <a:gd name="T13" fmla="*/ 94 h 310"/>
              <a:gd name="T14" fmla="*/ 43 w 404"/>
              <a:gd name="T15" fmla="*/ 102 h 310"/>
              <a:gd name="T16" fmla="*/ 7 w 404"/>
              <a:gd name="T17" fmla="*/ 137 h 310"/>
              <a:gd name="T18" fmla="*/ 0 w 404"/>
              <a:gd name="T19" fmla="*/ 155 h 310"/>
              <a:gd name="T20" fmla="*/ 7 w 404"/>
              <a:gd name="T21" fmla="*/ 173 h 310"/>
              <a:gd name="T22" fmla="*/ 102 w 404"/>
              <a:gd name="T23" fmla="*/ 267 h 310"/>
              <a:gd name="T24" fmla="*/ 137 w 404"/>
              <a:gd name="T25" fmla="*/ 302 h 310"/>
              <a:gd name="T26" fmla="*/ 155 w 404"/>
              <a:gd name="T27" fmla="*/ 310 h 310"/>
              <a:gd name="T28" fmla="*/ 173 w 404"/>
              <a:gd name="T29" fmla="*/ 302 h 310"/>
              <a:gd name="T30" fmla="*/ 208 w 404"/>
              <a:gd name="T31" fmla="*/ 267 h 310"/>
              <a:gd name="T32" fmla="*/ 397 w 404"/>
              <a:gd name="T33" fmla="*/ 78 h 310"/>
              <a:gd name="T34" fmla="*/ 404 w 404"/>
              <a:gd name="T35" fmla="*/ 60 h 310"/>
              <a:gd name="T36" fmla="*/ 397 w 404"/>
              <a:gd name="T37" fmla="*/ 43 h 310"/>
              <a:gd name="T38" fmla="*/ 397 w 404"/>
              <a:gd name="T39" fmla="*/ 43 h 310"/>
              <a:gd name="T40" fmla="*/ 397 w 404"/>
              <a:gd name="T41" fmla="*/ 4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4" h="310">
                <a:moveTo>
                  <a:pt x="397" y="43"/>
                </a:moveTo>
                <a:cubicBezTo>
                  <a:pt x="361" y="7"/>
                  <a:pt x="361" y="7"/>
                  <a:pt x="361" y="7"/>
                </a:cubicBezTo>
                <a:cubicBezTo>
                  <a:pt x="356" y="2"/>
                  <a:pt x="351" y="0"/>
                  <a:pt x="344" y="0"/>
                </a:cubicBezTo>
                <a:cubicBezTo>
                  <a:pt x="337" y="0"/>
                  <a:pt x="331" y="2"/>
                  <a:pt x="326" y="7"/>
                </a:cubicBezTo>
                <a:cubicBezTo>
                  <a:pt x="155" y="179"/>
                  <a:pt x="155" y="179"/>
                  <a:pt x="155" y="179"/>
                </a:cubicBezTo>
                <a:cubicBezTo>
                  <a:pt x="78" y="102"/>
                  <a:pt x="78" y="102"/>
                  <a:pt x="78" y="102"/>
                </a:cubicBezTo>
                <a:cubicBezTo>
                  <a:pt x="73" y="97"/>
                  <a:pt x="67" y="94"/>
                  <a:pt x="60" y="94"/>
                </a:cubicBezTo>
                <a:cubicBezTo>
                  <a:pt x="54" y="94"/>
                  <a:pt x="48" y="97"/>
                  <a:pt x="43" y="102"/>
                </a:cubicBezTo>
                <a:cubicBezTo>
                  <a:pt x="7" y="137"/>
                  <a:pt x="7" y="137"/>
                  <a:pt x="7" y="137"/>
                </a:cubicBezTo>
                <a:cubicBezTo>
                  <a:pt x="2" y="142"/>
                  <a:pt x="0" y="148"/>
                  <a:pt x="0" y="155"/>
                </a:cubicBezTo>
                <a:cubicBezTo>
                  <a:pt x="0" y="162"/>
                  <a:pt x="2" y="168"/>
                  <a:pt x="7" y="173"/>
                </a:cubicBezTo>
                <a:cubicBezTo>
                  <a:pt x="102" y="267"/>
                  <a:pt x="102" y="267"/>
                  <a:pt x="102" y="267"/>
                </a:cubicBezTo>
                <a:cubicBezTo>
                  <a:pt x="137" y="302"/>
                  <a:pt x="137" y="302"/>
                  <a:pt x="137" y="302"/>
                </a:cubicBezTo>
                <a:cubicBezTo>
                  <a:pt x="142" y="307"/>
                  <a:pt x="148" y="310"/>
                  <a:pt x="155" y="310"/>
                </a:cubicBezTo>
                <a:cubicBezTo>
                  <a:pt x="162" y="310"/>
                  <a:pt x="168" y="307"/>
                  <a:pt x="173" y="302"/>
                </a:cubicBezTo>
                <a:cubicBezTo>
                  <a:pt x="208" y="267"/>
                  <a:pt x="208" y="267"/>
                  <a:pt x="208" y="267"/>
                </a:cubicBezTo>
                <a:cubicBezTo>
                  <a:pt x="397" y="78"/>
                  <a:pt x="397" y="78"/>
                  <a:pt x="397" y="78"/>
                </a:cubicBezTo>
                <a:cubicBezTo>
                  <a:pt x="402" y="73"/>
                  <a:pt x="404" y="67"/>
                  <a:pt x="404" y="60"/>
                </a:cubicBezTo>
                <a:cubicBezTo>
                  <a:pt x="404" y="54"/>
                  <a:pt x="402" y="48"/>
                  <a:pt x="397" y="43"/>
                </a:cubicBezTo>
                <a:close/>
                <a:moveTo>
                  <a:pt x="397" y="43"/>
                </a:moveTo>
                <a:cubicBezTo>
                  <a:pt x="397" y="43"/>
                  <a:pt x="397" y="43"/>
                  <a:pt x="397" y="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51"/>
          <p:cNvSpPr>
            <a:spLocks noEditPoints="1"/>
          </p:cNvSpPr>
          <p:nvPr/>
        </p:nvSpPr>
        <p:spPr bwMode="auto">
          <a:xfrm>
            <a:off x="2059842" y="8136809"/>
            <a:ext cx="359192" cy="275928"/>
          </a:xfrm>
          <a:custGeom>
            <a:avLst/>
            <a:gdLst>
              <a:gd name="T0" fmla="*/ 397 w 404"/>
              <a:gd name="T1" fmla="*/ 43 h 310"/>
              <a:gd name="T2" fmla="*/ 361 w 404"/>
              <a:gd name="T3" fmla="*/ 7 h 310"/>
              <a:gd name="T4" fmla="*/ 344 w 404"/>
              <a:gd name="T5" fmla="*/ 0 h 310"/>
              <a:gd name="T6" fmla="*/ 326 w 404"/>
              <a:gd name="T7" fmla="*/ 7 h 310"/>
              <a:gd name="T8" fmla="*/ 155 w 404"/>
              <a:gd name="T9" fmla="*/ 179 h 310"/>
              <a:gd name="T10" fmla="*/ 78 w 404"/>
              <a:gd name="T11" fmla="*/ 102 h 310"/>
              <a:gd name="T12" fmla="*/ 60 w 404"/>
              <a:gd name="T13" fmla="*/ 94 h 310"/>
              <a:gd name="T14" fmla="*/ 43 w 404"/>
              <a:gd name="T15" fmla="*/ 102 h 310"/>
              <a:gd name="T16" fmla="*/ 7 w 404"/>
              <a:gd name="T17" fmla="*/ 137 h 310"/>
              <a:gd name="T18" fmla="*/ 0 w 404"/>
              <a:gd name="T19" fmla="*/ 155 h 310"/>
              <a:gd name="T20" fmla="*/ 7 w 404"/>
              <a:gd name="T21" fmla="*/ 173 h 310"/>
              <a:gd name="T22" fmla="*/ 102 w 404"/>
              <a:gd name="T23" fmla="*/ 267 h 310"/>
              <a:gd name="T24" fmla="*/ 137 w 404"/>
              <a:gd name="T25" fmla="*/ 302 h 310"/>
              <a:gd name="T26" fmla="*/ 155 w 404"/>
              <a:gd name="T27" fmla="*/ 310 h 310"/>
              <a:gd name="T28" fmla="*/ 173 w 404"/>
              <a:gd name="T29" fmla="*/ 302 h 310"/>
              <a:gd name="T30" fmla="*/ 208 w 404"/>
              <a:gd name="T31" fmla="*/ 267 h 310"/>
              <a:gd name="T32" fmla="*/ 397 w 404"/>
              <a:gd name="T33" fmla="*/ 78 h 310"/>
              <a:gd name="T34" fmla="*/ 404 w 404"/>
              <a:gd name="T35" fmla="*/ 60 h 310"/>
              <a:gd name="T36" fmla="*/ 397 w 404"/>
              <a:gd name="T37" fmla="*/ 43 h 310"/>
              <a:gd name="T38" fmla="*/ 397 w 404"/>
              <a:gd name="T39" fmla="*/ 43 h 310"/>
              <a:gd name="T40" fmla="*/ 397 w 404"/>
              <a:gd name="T41" fmla="*/ 4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4" h="310">
                <a:moveTo>
                  <a:pt x="397" y="43"/>
                </a:moveTo>
                <a:cubicBezTo>
                  <a:pt x="361" y="7"/>
                  <a:pt x="361" y="7"/>
                  <a:pt x="361" y="7"/>
                </a:cubicBezTo>
                <a:cubicBezTo>
                  <a:pt x="356" y="2"/>
                  <a:pt x="351" y="0"/>
                  <a:pt x="344" y="0"/>
                </a:cubicBezTo>
                <a:cubicBezTo>
                  <a:pt x="337" y="0"/>
                  <a:pt x="331" y="2"/>
                  <a:pt x="326" y="7"/>
                </a:cubicBezTo>
                <a:cubicBezTo>
                  <a:pt x="155" y="179"/>
                  <a:pt x="155" y="179"/>
                  <a:pt x="155" y="179"/>
                </a:cubicBezTo>
                <a:cubicBezTo>
                  <a:pt x="78" y="102"/>
                  <a:pt x="78" y="102"/>
                  <a:pt x="78" y="102"/>
                </a:cubicBezTo>
                <a:cubicBezTo>
                  <a:pt x="73" y="97"/>
                  <a:pt x="67" y="94"/>
                  <a:pt x="60" y="94"/>
                </a:cubicBezTo>
                <a:cubicBezTo>
                  <a:pt x="54" y="94"/>
                  <a:pt x="48" y="97"/>
                  <a:pt x="43" y="102"/>
                </a:cubicBezTo>
                <a:cubicBezTo>
                  <a:pt x="7" y="137"/>
                  <a:pt x="7" y="137"/>
                  <a:pt x="7" y="137"/>
                </a:cubicBezTo>
                <a:cubicBezTo>
                  <a:pt x="2" y="142"/>
                  <a:pt x="0" y="148"/>
                  <a:pt x="0" y="155"/>
                </a:cubicBezTo>
                <a:cubicBezTo>
                  <a:pt x="0" y="162"/>
                  <a:pt x="2" y="168"/>
                  <a:pt x="7" y="173"/>
                </a:cubicBezTo>
                <a:cubicBezTo>
                  <a:pt x="102" y="267"/>
                  <a:pt x="102" y="267"/>
                  <a:pt x="102" y="267"/>
                </a:cubicBezTo>
                <a:cubicBezTo>
                  <a:pt x="137" y="302"/>
                  <a:pt x="137" y="302"/>
                  <a:pt x="137" y="302"/>
                </a:cubicBezTo>
                <a:cubicBezTo>
                  <a:pt x="142" y="307"/>
                  <a:pt x="148" y="310"/>
                  <a:pt x="155" y="310"/>
                </a:cubicBezTo>
                <a:cubicBezTo>
                  <a:pt x="162" y="310"/>
                  <a:pt x="168" y="307"/>
                  <a:pt x="173" y="302"/>
                </a:cubicBezTo>
                <a:cubicBezTo>
                  <a:pt x="208" y="267"/>
                  <a:pt x="208" y="267"/>
                  <a:pt x="208" y="267"/>
                </a:cubicBezTo>
                <a:cubicBezTo>
                  <a:pt x="397" y="78"/>
                  <a:pt x="397" y="78"/>
                  <a:pt x="397" y="78"/>
                </a:cubicBezTo>
                <a:cubicBezTo>
                  <a:pt x="402" y="73"/>
                  <a:pt x="404" y="67"/>
                  <a:pt x="404" y="60"/>
                </a:cubicBezTo>
                <a:cubicBezTo>
                  <a:pt x="404" y="54"/>
                  <a:pt x="402" y="48"/>
                  <a:pt x="397" y="43"/>
                </a:cubicBezTo>
                <a:close/>
                <a:moveTo>
                  <a:pt x="397" y="43"/>
                </a:moveTo>
                <a:cubicBezTo>
                  <a:pt x="397" y="43"/>
                  <a:pt x="397" y="43"/>
                  <a:pt x="397" y="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1"/>
          <p:cNvSpPr>
            <a:spLocks noEditPoints="1"/>
          </p:cNvSpPr>
          <p:nvPr/>
        </p:nvSpPr>
        <p:spPr bwMode="auto">
          <a:xfrm>
            <a:off x="9887011" y="6631860"/>
            <a:ext cx="359192" cy="275928"/>
          </a:xfrm>
          <a:custGeom>
            <a:avLst/>
            <a:gdLst>
              <a:gd name="T0" fmla="*/ 397 w 404"/>
              <a:gd name="T1" fmla="*/ 43 h 310"/>
              <a:gd name="T2" fmla="*/ 361 w 404"/>
              <a:gd name="T3" fmla="*/ 7 h 310"/>
              <a:gd name="T4" fmla="*/ 344 w 404"/>
              <a:gd name="T5" fmla="*/ 0 h 310"/>
              <a:gd name="T6" fmla="*/ 326 w 404"/>
              <a:gd name="T7" fmla="*/ 7 h 310"/>
              <a:gd name="T8" fmla="*/ 155 w 404"/>
              <a:gd name="T9" fmla="*/ 179 h 310"/>
              <a:gd name="T10" fmla="*/ 78 w 404"/>
              <a:gd name="T11" fmla="*/ 102 h 310"/>
              <a:gd name="T12" fmla="*/ 60 w 404"/>
              <a:gd name="T13" fmla="*/ 94 h 310"/>
              <a:gd name="T14" fmla="*/ 43 w 404"/>
              <a:gd name="T15" fmla="*/ 102 h 310"/>
              <a:gd name="T16" fmla="*/ 7 w 404"/>
              <a:gd name="T17" fmla="*/ 137 h 310"/>
              <a:gd name="T18" fmla="*/ 0 w 404"/>
              <a:gd name="T19" fmla="*/ 155 h 310"/>
              <a:gd name="T20" fmla="*/ 7 w 404"/>
              <a:gd name="T21" fmla="*/ 173 h 310"/>
              <a:gd name="T22" fmla="*/ 102 w 404"/>
              <a:gd name="T23" fmla="*/ 267 h 310"/>
              <a:gd name="T24" fmla="*/ 137 w 404"/>
              <a:gd name="T25" fmla="*/ 302 h 310"/>
              <a:gd name="T26" fmla="*/ 155 w 404"/>
              <a:gd name="T27" fmla="*/ 310 h 310"/>
              <a:gd name="T28" fmla="*/ 173 w 404"/>
              <a:gd name="T29" fmla="*/ 302 h 310"/>
              <a:gd name="T30" fmla="*/ 208 w 404"/>
              <a:gd name="T31" fmla="*/ 267 h 310"/>
              <a:gd name="T32" fmla="*/ 397 w 404"/>
              <a:gd name="T33" fmla="*/ 78 h 310"/>
              <a:gd name="T34" fmla="*/ 404 w 404"/>
              <a:gd name="T35" fmla="*/ 60 h 310"/>
              <a:gd name="T36" fmla="*/ 397 w 404"/>
              <a:gd name="T37" fmla="*/ 43 h 310"/>
              <a:gd name="T38" fmla="*/ 397 w 404"/>
              <a:gd name="T39" fmla="*/ 43 h 310"/>
              <a:gd name="T40" fmla="*/ 397 w 404"/>
              <a:gd name="T41" fmla="*/ 4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4" h="310">
                <a:moveTo>
                  <a:pt x="397" y="43"/>
                </a:moveTo>
                <a:cubicBezTo>
                  <a:pt x="361" y="7"/>
                  <a:pt x="361" y="7"/>
                  <a:pt x="361" y="7"/>
                </a:cubicBezTo>
                <a:cubicBezTo>
                  <a:pt x="356" y="2"/>
                  <a:pt x="351" y="0"/>
                  <a:pt x="344" y="0"/>
                </a:cubicBezTo>
                <a:cubicBezTo>
                  <a:pt x="337" y="0"/>
                  <a:pt x="331" y="2"/>
                  <a:pt x="326" y="7"/>
                </a:cubicBezTo>
                <a:cubicBezTo>
                  <a:pt x="155" y="179"/>
                  <a:pt x="155" y="179"/>
                  <a:pt x="155" y="179"/>
                </a:cubicBezTo>
                <a:cubicBezTo>
                  <a:pt x="78" y="102"/>
                  <a:pt x="78" y="102"/>
                  <a:pt x="78" y="102"/>
                </a:cubicBezTo>
                <a:cubicBezTo>
                  <a:pt x="73" y="97"/>
                  <a:pt x="67" y="94"/>
                  <a:pt x="60" y="94"/>
                </a:cubicBezTo>
                <a:cubicBezTo>
                  <a:pt x="54" y="94"/>
                  <a:pt x="48" y="97"/>
                  <a:pt x="43" y="102"/>
                </a:cubicBezTo>
                <a:cubicBezTo>
                  <a:pt x="7" y="137"/>
                  <a:pt x="7" y="137"/>
                  <a:pt x="7" y="137"/>
                </a:cubicBezTo>
                <a:cubicBezTo>
                  <a:pt x="2" y="142"/>
                  <a:pt x="0" y="148"/>
                  <a:pt x="0" y="155"/>
                </a:cubicBezTo>
                <a:cubicBezTo>
                  <a:pt x="0" y="162"/>
                  <a:pt x="2" y="168"/>
                  <a:pt x="7" y="173"/>
                </a:cubicBezTo>
                <a:cubicBezTo>
                  <a:pt x="102" y="267"/>
                  <a:pt x="102" y="267"/>
                  <a:pt x="102" y="267"/>
                </a:cubicBezTo>
                <a:cubicBezTo>
                  <a:pt x="137" y="302"/>
                  <a:pt x="137" y="302"/>
                  <a:pt x="137" y="302"/>
                </a:cubicBezTo>
                <a:cubicBezTo>
                  <a:pt x="142" y="307"/>
                  <a:pt x="148" y="310"/>
                  <a:pt x="155" y="310"/>
                </a:cubicBezTo>
                <a:cubicBezTo>
                  <a:pt x="162" y="310"/>
                  <a:pt x="168" y="307"/>
                  <a:pt x="173" y="302"/>
                </a:cubicBezTo>
                <a:cubicBezTo>
                  <a:pt x="208" y="267"/>
                  <a:pt x="208" y="267"/>
                  <a:pt x="208" y="267"/>
                </a:cubicBezTo>
                <a:cubicBezTo>
                  <a:pt x="397" y="78"/>
                  <a:pt x="397" y="78"/>
                  <a:pt x="397" y="78"/>
                </a:cubicBezTo>
                <a:cubicBezTo>
                  <a:pt x="402" y="73"/>
                  <a:pt x="404" y="67"/>
                  <a:pt x="404" y="60"/>
                </a:cubicBezTo>
                <a:cubicBezTo>
                  <a:pt x="404" y="54"/>
                  <a:pt x="402" y="48"/>
                  <a:pt x="397" y="43"/>
                </a:cubicBezTo>
                <a:close/>
                <a:moveTo>
                  <a:pt x="397" y="43"/>
                </a:moveTo>
                <a:cubicBezTo>
                  <a:pt x="397" y="43"/>
                  <a:pt x="397" y="43"/>
                  <a:pt x="397" y="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51"/>
          <p:cNvSpPr>
            <a:spLocks noEditPoints="1"/>
          </p:cNvSpPr>
          <p:nvPr/>
        </p:nvSpPr>
        <p:spPr bwMode="auto">
          <a:xfrm>
            <a:off x="9887011" y="8136809"/>
            <a:ext cx="359192" cy="275928"/>
          </a:xfrm>
          <a:custGeom>
            <a:avLst/>
            <a:gdLst>
              <a:gd name="T0" fmla="*/ 397 w 404"/>
              <a:gd name="T1" fmla="*/ 43 h 310"/>
              <a:gd name="T2" fmla="*/ 361 w 404"/>
              <a:gd name="T3" fmla="*/ 7 h 310"/>
              <a:gd name="T4" fmla="*/ 344 w 404"/>
              <a:gd name="T5" fmla="*/ 0 h 310"/>
              <a:gd name="T6" fmla="*/ 326 w 404"/>
              <a:gd name="T7" fmla="*/ 7 h 310"/>
              <a:gd name="T8" fmla="*/ 155 w 404"/>
              <a:gd name="T9" fmla="*/ 179 h 310"/>
              <a:gd name="T10" fmla="*/ 78 w 404"/>
              <a:gd name="T11" fmla="*/ 102 h 310"/>
              <a:gd name="T12" fmla="*/ 60 w 404"/>
              <a:gd name="T13" fmla="*/ 94 h 310"/>
              <a:gd name="T14" fmla="*/ 43 w 404"/>
              <a:gd name="T15" fmla="*/ 102 h 310"/>
              <a:gd name="T16" fmla="*/ 7 w 404"/>
              <a:gd name="T17" fmla="*/ 137 h 310"/>
              <a:gd name="T18" fmla="*/ 0 w 404"/>
              <a:gd name="T19" fmla="*/ 155 h 310"/>
              <a:gd name="T20" fmla="*/ 7 w 404"/>
              <a:gd name="T21" fmla="*/ 173 h 310"/>
              <a:gd name="T22" fmla="*/ 102 w 404"/>
              <a:gd name="T23" fmla="*/ 267 h 310"/>
              <a:gd name="T24" fmla="*/ 137 w 404"/>
              <a:gd name="T25" fmla="*/ 302 h 310"/>
              <a:gd name="T26" fmla="*/ 155 w 404"/>
              <a:gd name="T27" fmla="*/ 310 h 310"/>
              <a:gd name="T28" fmla="*/ 173 w 404"/>
              <a:gd name="T29" fmla="*/ 302 h 310"/>
              <a:gd name="T30" fmla="*/ 208 w 404"/>
              <a:gd name="T31" fmla="*/ 267 h 310"/>
              <a:gd name="T32" fmla="*/ 397 w 404"/>
              <a:gd name="T33" fmla="*/ 78 h 310"/>
              <a:gd name="T34" fmla="*/ 404 w 404"/>
              <a:gd name="T35" fmla="*/ 60 h 310"/>
              <a:gd name="T36" fmla="*/ 397 w 404"/>
              <a:gd name="T37" fmla="*/ 43 h 310"/>
              <a:gd name="T38" fmla="*/ 397 w 404"/>
              <a:gd name="T39" fmla="*/ 43 h 310"/>
              <a:gd name="T40" fmla="*/ 397 w 404"/>
              <a:gd name="T41" fmla="*/ 4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4" h="310">
                <a:moveTo>
                  <a:pt x="397" y="43"/>
                </a:moveTo>
                <a:cubicBezTo>
                  <a:pt x="361" y="7"/>
                  <a:pt x="361" y="7"/>
                  <a:pt x="361" y="7"/>
                </a:cubicBezTo>
                <a:cubicBezTo>
                  <a:pt x="356" y="2"/>
                  <a:pt x="351" y="0"/>
                  <a:pt x="344" y="0"/>
                </a:cubicBezTo>
                <a:cubicBezTo>
                  <a:pt x="337" y="0"/>
                  <a:pt x="331" y="2"/>
                  <a:pt x="326" y="7"/>
                </a:cubicBezTo>
                <a:cubicBezTo>
                  <a:pt x="155" y="179"/>
                  <a:pt x="155" y="179"/>
                  <a:pt x="155" y="179"/>
                </a:cubicBezTo>
                <a:cubicBezTo>
                  <a:pt x="78" y="102"/>
                  <a:pt x="78" y="102"/>
                  <a:pt x="78" y="102"/>
                </a:cubicBezTo>
                <a:cubicBezTo>
                  <a:pt x="73" y="97"/>
                  <a:pt x="67" y="94"/>
                  <a:pt x="60" y="94"/>
                </a:cubicBezTo>
                <a:cubicBezTo>
                  <a:pt x="54" y="94"/>
                  <a:pt x="48" y="97"/>
                  <a:pt x="43" y="102"/>
                </a:cubicBezTo>
                <a:cubicBezTo>
                  <a:pt x="7" y="137"/>
                  <a:pt x="7" y="137"/>
                  <a:pt x="7" y="137"/>
                </a:cubicBezTo>
                <a:cubicBezTo>
                  <a:pt x="2" y="142"/>
                  <a:pt x="0" y="148"/>
                  <a:pt x="0" y="155"/>
                </a:cubicBezTo>
                <a:cubicBezTo>
                  <a:pt x="0" y="162"/>
                  <a:pt x="2" y="168"/>
                  <a:pt x="7" y="173"/>
                </a:cubicBezTo>
                <a:cubicBezTo>
                  <a:pt x="102" y="267"/>
                  <a:pt x="102" y="267"/>
                  <a:pt x="102" y="267"/>
                </a:cubicBezTo>
                <a:cubicBezTo>
                  <a:pt x="137" y="302"/>
                  <a:pt x="137" y="302"/>
                  <a:pt x="137" y="302"/>
                </a:cubicBezTo>
                <a:cubicBezTo>
                  <a:pt x="142" y="307"/>
                  <a:pt x="148" y="310"/>
                  <a:pt x="155" y="310"/>
                </a:cubicBezTo>
                <a:cubicBezTo>
                  <a:pt x="162" y="310"/>
                  <a:pt x="168" y="307"/>
                  <a:pt x="173" y="302"/>
                </a:cubicBezTo>
                <a:cubicBezTo>
                  <a:pt x="208" y="267"/>
                  <a:pt x="208" y="267"/>
                  <a:pt x="208" y="267"/>
                </a:cubicBezTo>
                <a:cubicBezTo>
                  <a:pt x="397" y="78"/>
                  <a:pt x="397" y="78"/>
                  <a:pt x="397" y="78"/>
                </a:cubicBezTo>
                <a:cubicBezTo>
                  <a:pt x="402" y="73"/>
                  <a:pt x="404" y="67"/>
                  <a:pt x="404" y="60"/>
                </a:cubicBezTo>
                <a:cubicBezTo>
                  <a:pt x="404" y="54"/>
                  <a:pt x="402" y="48"/>
                  <a:pt x="397" y="43"/>
                </a:cubicBezTo>
                <a:close/>
                <a:moveTo>
                  <a:pt x="397" y="43"/>
                </a:moveTo>
                <a:cubicBezTo>
                  <a:pt x="397" y="43"/>
                  <a:pt x="397" y="43"/>
                  <a:pt x="397" y="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5837583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anim calcmode="lin" valueType="num">
                                      <p:cBhvr>
                                        <p:cTn id="26" dur="1000" fill="hold"/>
                                        <p:tgtEl>
                                          <p:spTgt spid="25"/>
                                        </p:tgtEl>
                                        <p:attrNameLst>
                                          <p:attrName>ppt_x</p:attrName>
                                        </p:attrNameLst>
                                      </p:cBhvr>
                                      <p:tavLst>
                                        <p:tav tm="0">
                                          <p:val>
                                            <p:strVal val="#ppt_x"/>
                                          </p:val>
                                        </p:tav>
                                        <p:tav tm="100000">
                                          <p:val>
                                            <p:strVal val="#ppt_x"/>
                                          </p:val>
                                        </p:tav>
                                      </p:tavLst>
                                    </p:anim>
                                    <p:anim calcmode="lin" valueType="num">
                                      <p:cBhvr>
                                        <p:cTn id="27" dur="1000" fill="hold"/>
                                        <p:tgtEl>
                                          <p:spTgt spid="2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anim calcmode="lin" valueType="num">
                                      <p:cBhvr>
                                        <p:cTn id="31" dur="1000" fill="hold"/>
                                        <p:tgtEl>
                                          <p:spTgt spid="26"/>
                                        </p:tgtEl>
                                        <p:attrNameLst>
                                          <p:attrName>ppt_x</p:attrName>
                                        </p:attrNameLst>
                                      </p:cBhvr>
                                      <p:tavLst>
                                        <p:tav tm="0">
                                          <p:val>
                                            <p:strVal val="#ppt_x"/>
                                          </p:val>
                                        </p:tav>
                                        <p:tav tm="100000">
                                          <p:val>
                                            <p:strVal val="#ppt_x"/>
                                          </p:val>
                                        </p:tav>
                                      </p:tavLst>
                                    </p:anim>
                                    <p:anim calcmode="lin" valueType="num">
                                      <p:cBhvr>
                                        <p:cTn id="32" dur="1000" fill="hold"/>
                                        <p:tgtEl>
                                          <p:spTgt spid="2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1000"/>
                                        <p:tgtEl>
                                          <p:spTgt spid="28"/>
                                        </p:tgtEl>
                                      </p:cBhvr>
                                    </p:animEffect>
                                    <p:anim calcmode="lin" valueType="num">
                                      <p:cBhvr>
                                        <p:cTn id="41" dur="1000" fill="hold"/>
                                        <p:tgtEl>
                                          <p:spTgt spid="28"/>
                                        </p:tgtEl>
                                        <p:attrNameLst>
                                          <p:attrName>ppt_x</p:attrName>
                                        </p:attrNameLst>
                                      </p:cBhvr>
                                      <p:tavLst>
                                        <p:tav tm="0">
                                          <p:val>
                                            <p:strVal val="#ppt_x"/>
                                          </p:val>
                                        </p:tav>
                                        <p:tav tm="100000">
                                          <p:val>
                                            <p:strVal val="#ppt_x"/>
                                          </p:val>
                                        </p:tav>
                                      </p:tavLst>
                                    </p:anim>
                                    <p:anim calcmode="lin" valueType="num">
                                      <p:cBhvr>
                                        <p:cTn id="42" dur="1000" fill="hold"/>
                                        <p:tgtEl>
                                          <p:spTgt spid="28"/>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1000" fill="hold"/>
                                        <p:tgtEl>
                                          <p:spTgt spid="2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1000"/>
                                        <p:tgtEl>
                                          <p:spTgt spid="30"/>
                                        </p:tgtEl>
                                      </p:cBhvr>
                                    </p:animEffect>
                                    <p:anim calcmode="lin" valueType="num">
                                      <p:cBhvr>
                                        <p:cTn id="51" dur="1000" fill="hold"/>
                                        <p:tgtEl>
                                          <p:spTgt spid="30"/>
                                        </p:tgtEl>
                                        <p:attrNameLst>
                                          <p:attrName>ppt_x</p:attrName>
                                        </p:attrNameLst>
                                      </p:cBhvr>
                                      <p:tavLst>
                                        <p:tav tm="0">
                                          <p:val>
                                            <p:strVal val="#ppt_x"/>
                                          </p:val>
                                        </p:tav>
                                        <p:tav tm="100000">
                                          <p:val>
                                            <p:strVal val="#ppt_x"/>
                                          </p:val>
                                        </p:tav>
                                      </p:tavLst>
                                    </p:anim>
                                    <p:anim calcmode="lin" valueType="num">
                                      <p:cBhvr>
                                        <p:cTn id="52" dur="1000" fill="hold"/>
                                        <p:tgtEl>
                                          <p:spTgt spid="30"/>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1000"/>
                                        <p:tgtEl>
                                          <p:spTgt spid="31"/>
                                        </p:tgtEl>
                                      </p:cBhvr>
                                    </p:animEffect>
                                    <p:anim calcmode="lin" valueType="num">
                                      <p:cBhvr>
                                        <p:cTn id="56" dur="1000" fill="hold"/>
                                        <p:tgtEl>
                                          <p:spTgt spid="31"/>
                                        </p:tgtEl>
                                        <p:attrNameLst>
                                          <p:attrName>ppt_x</p:attrName>
                                        </p:attrNameLst>
                                      </p:cBhvr>
                                      <p:tavLst>
                                        <p:tav tm="0">
                                          <p:val>
                                            <p:strVal val="#ppt_x"/>
                                          </p:val>
                                        </p:tav>
                                        <p:tav tm="100000">
                                          <p:val>
                                            <p:strVal val="#ppt_x"/>
                                          </p:val>
                                        </p:tav>
                                      </p:tavLst>
                                    </p:anim>
                                    <p:anim calcmode="lin" valueType="num">
                                      <p:cBhvr>
                                        <p:cTn id="57" dur="1000" fill="hold"/>
                                        <p:tgtEl>
                                          <p:spTgt spid="31"/>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1000"/>
                                        <p:tgtEl>
                                          <p:spTgt spid="32"/>
                                        </p:tgtEl>
                                      </p:cBhvr>
                                    </p:animEffect>
                                    <p:anim calcmode="lin" valueType="num">
                                      <p:cBhvr>
                                        <p:cTn id="61" dur="1000" fill="hold"/>
                                        <p:tgtEl>
                                          <p:spTgt spid="32"/>
                                        </p:tgtEl>
                                        <p:attrNameLst>
                                          <p:attrName>ppt_x</p:attrName>
                                        </p:attrNameLst>
                                      </p:cBhvr>
                                      <p:tavLst>
                                        <p:tav tm="0">
                                          <p:val>
                                            <p:strVal val="#ppt_x"/>
                                          </p:val>
                                        </p:tav>
                                        <p:tav tm="100000">
                                          <p:val>
                                            <p:strVal val="#ppt_x"/>
                                          </p:val>
                                        </p:tav>
                                      </p:tavLst>
                                    </p:anim>
                                    <p:anim calcmode="lin" valueType="num">
                                      <p:cBhvr>
                                        <p:cTn id="62" dur="1000" fill="hold"/>
                                        <p:tgtEl>
                                          <p:spTgt spid="32"/>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1000"/>
                                        <p:tgtEl>
                                          <p:spTgt spid="33"/>
                                        </p:tgtEl>
                                      </p:cBhvr>
                                    </p:animEffect>
                                    <p:anim calcmode="lin" valueType="num">
                                      <p:cBhvr>
                                        <p:cTn id="66" dur="1000" fill="hold"/>
                                        <p:tgtEl>
                                          <p:spTgt spid="33"/>
                                        </p:tgtEl>
                                        <p:attrNameLst>
                                          <p:attrName>ppt_x</p:attrName>
                                        </p:attrNameLst>
                                      </p:cBhvr>
                                      <p:tavLst>
                                        <p:tav tm="0">
                                          <p:val>
                                            <p:strVal val="#ppt_x"/>
                                          </p:val>
                                        </p:tav>
                                        <p:tav tm="100000">
                                          <p:val>
                                            <p:strVal val="#ppt_x"/>
                                          </p:val>
                                        </p:tav>
                                      </p:tavLst>
                                    </p:anim>
                                    <p:anim calcmode="lin" valueType="num">
                                      <p:cBhvr>
                                        <p:cTn id="67" dur="1000" fill="hold"/>
                                        <p:tgtEl>
                                          <p:spTgt spid="33"/>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1000"/>
                                        <p:tgtEl>
                                          <p:spTgt spid="34"/>
                                        </p:tgtEl>
                                      </p:cBhvr>
                                    </p:animEffect>
                                    <p:anim calcmode="lin" valueType="num">
                                      <p:cBhvr>
                                        <p:cTn id="71" dur="1000" fill="hold"/>
                                        <p:tgtEl>
                                          <p:spTgt spid="34"/>
                                        </p:tgtEl>
                                        <p:attrNameLst>
                                          <p:attrName>ppt_x</p:attrName>
                                        </p:attrNameLst>
                                      </p:cBhvr>
                                      <p:tavLst>
                                        <p:tav tm="0">
                                          <p:val>
                                            <p:strVal val="#ppt_x"/>
                                          </p:val>
                                        </p:tav>
                                        <p:tav tm="100000">
                                          <p:val>
                                            <p:strVal val="#ppt_x"/>
                                          </p:val>
                                        </p:tav>
                                      </p:tavLst>
                                    </p:anim>
                                    <p:anim calcmode="lin" valueType="num">
                                      <p:cBhvr>
                                        <p:cTn id="72" dur="1000" fill="hold"/>
                                        <p:tgtEl>
                                          <p:spTgt spid="34"/>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1000"/>
                                        <p:tgtEl>
                                          <p:spTgt spid="35"/>
                                        </p:tgtEl>
                                      </p:cBhvr>
                                    </p:animEffect>
                                    <p:anim calcmode="lin" valueType="num">
                                      <p:cBhvr>
                                        <p:cTn id="76" dur="1000" fill="hold"/>
                                        <p:tgtEl>
                                          <p:spTgt spid="35"/>
                                        </p:tgtEl>
                                        <p:attrNameLst>
                                          <p:attrName>ppt_x</p:attrName>
                                        </p:attrNameLst>
                                      </p:cBhvr>
                                      <p:tavLst>
                                        <p:tav tm="0">
                                          <p:val>
                                            <p:strVal val="#ppt_x"/>
                                          </p:val>
                                        </p:tav>
                                        <p:tav tm="100000">
                                          <p:val>
                                            <p:strVal val="#ppt_x"/>
                                          </p:val>
                                        </p:tav>
                                      </p:tavLst>
                                    </p:anim>
                                    <p:anim calcmode="lin" valueType="num">
                                      <p:cBhvr>
                                        <p:cTn id="77" dur="1000" fill="hold"/>
                                        <p:tgtEl>
                                          <p:spTgt spid="35"/>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1000"/>
                                        <p:tgtEl>
                                          <p:spTgt spid="36"/>
                                        </p:tgtEl>
                                      </p:cBhvr>
                                    </p:animEffect>
                                    <p:anim calcmode="lin" valueType="num">
                                      <p:cBhvr>
                                        <p:cTn id="81" dur="1000" fill="hold"/>
                                        <p:tgtEl>
                                          <p:spTgt spid="36"/>
                                        </p:tgtEl>
                                        <p:attrNameLst>
                                          <p:attrName>ppt_x</p:attrName>
                                        </p:attrNameLst>
                                      </p:cBhvr>
                                      <p:tavLst>
                                        <p:tav tm="0">
                                          <p:val>
                                            <p:strVal val="#ppt_x"/>
                                          </p:val>
                                        </p:tav>
                                        <p:tav tm="100000">
                                          <p:val>
                                            <p:strVal val="#ppt_x"/>
                                          </p:val>
                                        </p:tav>
                                      </p:tavLst>
                                    </p:anim>
                                    <p:anim calcmode="lin" valueType="num">
                                      <p:cBhvr>
                                        <p:cTn id="82" dur="1000" fill="hold"/>
                                        <p:tgtEl>
                                          <p:spTgt spid="36"/>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1000"/>
                                        <p:tgtEl>
                                          <p:spTgt spid="37"/>
                                        </p:tgtEl>
                                      </p:cBhvr>
                                    </p:animEffect>
                                    <p:anim calcmode="lin" valueType="num">
                                      <p:cBhvr>
                                        <p:cTn id="86" dur="1000" fill="hold"/>
                                        <p:tgtEl>
                                          <p:spTgt spid="37"/>
                                        </p:tgtEl>
                                        <p:attrNameLst>
                                          <p:attrName>ppt_x</p:attrName>
                                        </p:attrNameLst>
                                      </p:cBhvr>
                                      <p:tavLst>
                                        <p:tav tm="0">
                                          <p:val>
                                            <p:strVal val="#ppt_x"/>
                                          </p:val>
                                        </p:tav>
                                        <p:tav tm="100000">
                                          <p:val>
                                            <p:strVal val="#ppt_x"/>
                                          </p:val>
                                        </p:tav>
                                      </p:tavLst>
                                    </p:anim>
                                    <p:anim calcmode="lin" valueType="num">
                                      <p:cBhvr>
                                        <p:cTn id="87" dur="1000" fill="hold"/>
                                        <p:tgtEl>
                                          <p:spTgt spid="37"/>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1000"/>
                                        <p:tgtEl>
                                          <p:spTgt spid="38"/>
                                        </p:tgtEl>
                                      </p:cBhvr>
                                    </p:animEffect>
                                    <p:anim calcmode="lin" valueType="num">
                                      <p:cBhvr>
                                        <p:cTn id="91" dur="1000" fill="hold"/>
                                        <p:tgtEl>
                                          <p:spTgt spid="38"/>
                                        </p:tgtEl>
                                        <p:attrNameLst>
                                          <p:attrName>ppt_x</p:attrName>
                                        </p:attrNameLst>
                                      </p:cBhvr>
                                      <p:tavLst>
                                        <p:tav tm="0">
                                          <p:val>
                                            <p:strVal val="#ppt_x"/>
                                          </p:val>
                                        </p:tav>
                                        <p:tav tm="100000">
                                          <p:val>
                                            <p:strVal val="#ppt_x"/>
                                          </p:val>
                                        </p:tav>
                                      </p:tavLst>
                                    </p:anim>
                                    <p:anim calcmode="lin" valueType="num">
                                      <p:cBhvr>
                                        <p:cTn id="92" dur="1000" fill="hold"/>
                                        <p:tgtEl>
                                          <p:spTgt spid="38"/>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1000"/>
                                        <p:tgtEl>
                                          <p:spTgt spid="39"/>
                                        </p:tgtEl>
                                      </p:cBhvr>
                                    </p:animEffect>
                                    <p:anim calcmode="lin" valueType="num">
                                      <p:cBhvr>
                                        <p:cTn id="96" dur="1000" fill="hold"/>
                                        <p:tgtEl>
                                          <p:spTgt spid="39"/>
                                        </p:tgtEl>
                                        <p:attrNameLst>
                                          <p:attrName>ppt_x</p:attrName>
                                        </p:attrNameLst>
                                      </p:cBhvr>
                                      <p:tavLst>
                                        <p:tav tm="0">
                                          <p:val>
                                            <p:strVal val="#ppt_x"/>
                                          </p:val>
                                        </p:tav>
                                        <p:tav tm="100000">
                                          <p:val>
                                            <p:strVal val="#ppt_x"/>
                                          </p:val>
                                        </p:tav>
                                      </p:tavLst>
                                    </p:anim>
                                    <p:anim calcmode="lin" valueType="num">
                                      <p:cBhvr>
                                        <p:cTn id="9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P spid="25" grpId="0"/>
      <p:bldP spid="26" grpId="0"/>
      <p:bldP spid="27" grpId="0"/>
      <p:bldP spid="28" grpId="0"/>
      <p:bldP spid="29" grpId="0"/>
      <p:bldP spid="30" grpId="0"/>
      <p:bldP spid="31" grpId="0"/>
      <p:bldP spid="32" grpId="0" animBg="1"/>
      <p:bldP spid="33" grpId="0" animBg="1"/>
      <p:bldP spid="34" grpId="0" animBg="1"/>
      <p:bldP spid="35" grpId="0" animBg="1"/>
      <p:bldP spid="36" grpId="0" animBg="1"/>
      <p:bldP spid="37" grpId="0" animBg="1"/>
      <p:bldP spid="38" grpId="0" animBg="1"/>
      <p:bldP spid="3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Flow – Lorem Ipsum</a:t>
            </a:r>
          </a:p>
        </p:txBody>
      </p:sp>
      <p:sp>
        <p:nvSpPr>
          <p:cNvPr id="3" name="Text Placeholder 2"/>
          <p:cNvSpPr>
            <a:spLocks noGrp="1"/>
          </p:cNvSpPr>
          <p:nvPr>
            <p:ph type="body" sz="quarter" idx="13"/>
          </p:nvPr>
        </p:nvSpPr>
        <p:spPr/>
        <p:txBody>
          <a:bodyPr/>
          <a:lstStyle/>
          <a:p>
            <a:r>
              <a:rPr lang="en-US" dirty="0"/>
              <a:t>Microsoft PowerPoint is a presentation program</a:t>
            </a:r>
          </a:p>
        </p:txBody>
      </p:sp>
      <p:cxnSp>
        <p:nvCxnSpPr>
          <p:cNvPr id="4" name="Straight Connector 3"/>
          <p:cNvCxnSpPr/>
          <p:nvPr/>
        </p:nvCxnSpPr>
        <p:spPr>
          <a:xfrm>
            <a:off x="2000250" y="3295650"/>
            <a:ext cx="12801600"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881719" y="3174992"/>
            <a:ext cx="247650" cy="2476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098549" y="3199819"/>
            <a:ext cx="246888" cy="2468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309109" y="3179499"/>
            <a:ext cx="246888" cy="246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1519669" y="3179499"/>
            <a:ext cx="246888" cy="2468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4618469" y="3108379"/>
            <a:ext cx="365760" cy="365760"/>
            <a:chOff x="14618469" y="3298879"/>
            <a:chExt cx="365760" cy="365760"/>
          </a:xfrm>
        </p:grpSpPr>
        <p:sp>
          <p:nvSpPr>
            <p:cNvPr id="10" name="Oval 9"/>
            <p:cNvSpPr/>
            <p:nvPr/>
          </p:nvSpPr>
          <p:spPr>
            <a:xfrm>
              <a:off x="14618469" y="3298879"/>
              <a:ext cx="365760" cy="365760"/>
            </a:xfrm>
            <a:prstGeom prst="ellipse">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4709909" y="3390319"/>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1876425" y="2193756"/>
            <a:ext cx="1695450" cy="507831"/>
          </a:xfrm>
          <a:prstGeom prst="rect">
            <a:avLst/>
          </a:prstGeom>
          <a:noFill/>
        </p:spPr>
        <p:txBody>
          <a:bodyPr wrap="square" rtlCol="0">
            <a:spAutoFit/>
          </a:bodyPr>
          <a:lstStyle/>
          <a:p>
            <a:r>
              <a:rPr lang="en-US" dirty="0"/>
              <a:t>STEP 1</a:t>
            </a:r>
          </a:p>
        </p:txBody>
      </p:sp>
      <p:sp>
        <p:nvSpPr>
          <p:cNvPr id="13" name="TextBox 12"/>
          <p:cNvSpPr txBox="1"/>
          <p:nvPr/>
        </p:nvSpPr>
        <p:spPr>
          <a:xfrm>
            <a:off x="1876425" y="2581275"/>
            <a:ext cx="2019300" cy="400110"/>
          </a:xfrm>
          <a:prstGeom prst="rect">
            <a:avLst/>
          </a:prstGeom>
          <a:noFill/>
        </p:spPr>
        <p:txBody>
          <a:bodyPr wrap="square" rtlCol="0">
            <a:spAutoFit/>
          </a:bodyPr>
          <a:lstStyle/>
          <a:p>
            <a:r>
              <a:rPr lang="en-US" sz="2000" i="1" dirty="0"/>
              <a:t>Lorem ipsum</a:t>
            </a:r>
          </a:p>
        </p:txBody>
      </p:sp>
      <p:sp>
        <p:nvSpPr>
          <p:cNvPr id="14" name="TextBox 13"/>
          <p:cNvSpPr txBox="1"/>
          <p:nvPr/>
        </p:nvSpPr>
        <p:spPr>
          <a:xfrm>
            <a:off x="5024437" y="2193756"/>
            <a:ext cx="1695450" cy="507831"/>
          </a:xfrm>
          <a:prstGeom prst="rect">
            <a:avLst/>
          </a:prstGeom>
          <a:noFill/>
        </p:spPr>
        <p:txBody>
          <a:bodyPr wrap="square" rtlCol="0">
            <a:spAutoFit/>
          </a:bodyPr>
          <a:lstStyle/>
          <a:p>
            <a:r>
              <a:rPr lang="en-US" dirty="0"/>
              <a:t>STEP 2</a:t>
            </a:r>
          </a:p>
        </p:txBody>
      </p:sp>
      <p:sp>
        <p:nvSpPr>
          <p:cNvPr id="15" name="TextBox 14"/>
          <p:cNvSpPr txBox="1"/>
          <p:nvPr/>
        </p:nvSpPr>
        <p:spPr>
          <a:xfrm>
            <a:off x="5024437" y="2581275"/>
            <a:ext cx="2019300" cy="400110"/>
          </a:xfrm>
          <a:prstGeom prst="rect">
            <a:avLst/>
          </a:prstGeom>
          <a:noFill/>
        </p:spPr>
        <p:txBody>
          <a:bodyPr wrap="square" rtlCol="0">
            <a:spAutoFit/>
          </a:bodyPr>
          <a:lstStyle/>
          <a:p>
            <a:r>
              <a:rPr lang="en-US" sz="2000" i="1" dirty="0"/>
              <a:t>Lorem ipsum</a:t>
            </a:r>
          </a:p>
        </p:txBody>
      </p:sp>
      <p:sp>
        <p:nvSpPr>
          <p:cNvPr id="16" name="TextBox 15"/>
          <p:cNvSpPr txBox="1"/>
          <p:nvPr/>
        </p:nvSpPr>
        <p:spPr>
          <a:xfrm>
            <a:off x="8241506" y="2193756"/>
            <a:ext cx="1695450" cy="507831"/>
          </a:xfrm>
          <a:prstGeom prst="rect">
            <a:avLst/>
          </a:prstGeom>
          <a:noFill/>
        </p:spPr>
        <p:txBody>
          <a:bodyPr wrap="square" rtlCol="0">
            <a:spAutoFit/>
          </a:bodyPr>
          <a:lstStyle/>
          <a:p>
            <a:r>
              <a:rPr lang="en-US" dirty="0"/>
              <a:t>STEP 3</a:t>
            </a:r>
          </a:p>
        </p:txBody>
      </p:sp>
      <p:sp>
        <p:nvSpPr>
          <p:cNvPr id="17" name="TextBox 16"/>
          <p:cNvSpPr txBox="1"/>
          <p:nvPr/>
        </p:nvSpPr>
        <p:spPr>
          <a:xfrm>
            <a:off x="8241506" y="2581275"/>
            <a:ext cx="2019300" cy="400110"/>
          </a:xfrm>
          <a:prstGeom prst="rect">
            <a:avLst/>
          </a:prstGeom>
          <a:noFill/>
        </p:spPr>
        <p:txBody>
          <a:bodyPr wrap="square" rtlCol="0">
            <a:spAutoFit/>
          </a:bodyPr>
          <a:lstStyle/>
          <a:p>
            <a:r>
              <a:rPr lang="en-US" sz="2000" i="1" dirty="0"/>
              <a:t>Lorem ipsum</a:t>
            </a:r>
          </a:p>
        </p:txBody>
      </p:sp>
      <p:sp>
        <p:nvSpPr>
          <p:cNvPr id="18" name="TextBox 17"/>
          <p:cNvSpPr txBox="1"/>
          <p:nvPr/>
        </p:nvSpPr>
        <p:spPr>
          <a:xfrm>
            <a:off x="11458575" y="2193756"/>
            <a:ext cx="1695450" cy="507831"/>
          </a:xfrm>
          <a:prstGeom prst="rect">
            <a:avLst/>
          </a:prstGeom>
          <a:noFill/>
        </p:spPr>
        <p:txBody>
          <a:bodyPr wrap="square" rtlCol="0">
            <a:spAutoFit/>
          </a:bodyPr>
          <a:lstStyle/>
          <a:p>
            <a:r>
              <a:rPr lang="en-US" dirty="0"/>
              <a:t>STEP 4</a:t>
            </a:r>
          </a:p>
        </p:txBody>
      </p:sp>
      <p:sp>
        <p:nvSpPr>
          <p:cNvPr id="19" name="TextBox 18"/>
          <p:cNvSpPr txBox="1"/>
          <p:nvPr/>
        </p:nvSpPr>
        <p:spPr>
          <a:xfrm>
            <a:off x="11458575" y="2581275"/>
            <a:ext cx="2019300" cy="400110"/>
          </a:xfrm>
          <a:prstGeom prst="rect">
            <a:avLst/>
          </a:prstGeom>
          <a:noFill/>
        </p:spPr>
        <p:txBody>
          <a:bodyPr wrap="square" rtlCol="0">
            <a:spAutoFit/>
          </a:bodyPr>
          <a:lstStyle/>
          <a:p>
            <a:r>
              <a:rPr lang="en-US" sz="2000" i="1" dirty="0"/>
              <a:t>Lorem ipsum</a:t>
            </a:r>
          </a:p>
        </p:txBody>
      </p:sp>
      <p:sp>
        <p:nvSpPr>
          <p:cNvPr id="20" name="TextBox 19"/>
          <p:cNvSpPr txBox="1"/>
          <p:nvPr/>
        </p:nvSpPr>
        <p:spPr>
          <a:xfrm>
            <a:off x="14675644" y="2193756"/>
            <a:ext cx="1695450" cy="507831"/>
          </a:xfrm>
          <a:prstGeom prst="rect">
            <a:avLst/>
          </a:prstGeom>
          <a:noFill/>
        </p:spPr>
        <p:txBody>
          <a:bodyPr wrap="square" rtlCol="0">
            <a:spAutoFit/>
          </a:bodyPr>
          <a:lstStyle/>
          <a:p>
            <a:r>
              <a:rPr lang="en-US" b="1" dirty="0"/>
              <a:t>STEP 5</a:t>
            </a:r>
          </a:p>
        </p:txBody>
      </p:sp>
      <p:sp>
        <p:nvSpPr>
          <p:cNvPr id="21" name="TextBox 20"/>
          <p:cNvSpPr txBox="1"/>
          <p:nvPr/>
        </p:nvSpPr>
        <p:spPr>
          <a:xfrm>
            <a:off x="14675644" y="2581275"/>
            <a:ext cx="2019300" cy="400110"/>
          </a:xfrm>
          <a:prstGeom prst="rect">
            <a:avLst/>
          </a:prstGeom>
          <a:noFill/>
        </p:spPr>
        <p:txBody>
          <a:bodyPr wrap="square" rtlCol="0">
            <a:spAutoFit/>
          </a:bodyPr>
          <a:lstStyle/>
          <a:p>
            <a:r>
              <a:rPr lang="en-US" sz="2000" i="1" dirty="0"/>
              <a:t>Lorem ipsum</a:t>
            </a:r>
          </a:p>
        </p:txBody>
      </p:sp>
      <p:sp>
        <p:nvSpPr>
          <p:cNvPr id="22" name="Rectangle 21"/>
          <p:cNvSpPr/>
          <p:nvPr/>
        </p:nvSpPr>
        <p:spPr>
          <a:xfrm>
            <a:off x="7043737" y="4867530"/>
            <a:ext cx="4414838" cy="5518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It was released on April 20, 1987</a:t>
            </a:r>
          </a:p>
        </p:txBody>
      </p:sp>
      <p:sp>
        <p:nvSpPr>
          <p:cNvPr id="23" name="TextBox 22"/>
          <p:cNvSpPr txBox="1"/>
          <p:nvPr/>
        </p:nvSpPr>
        <p:spPr>
          <a:xfrm>
            <a:off x="7160419" y="4093623"/>
            <a:ext cx="4124325" cy="830997"/>
          </a:xfrm>
          <a:prstGeom prst="rect">
            <a:avLst/>
          </a:prstGeom>
          <a:noFill/>
        </p:spPr>
        <p:txBody>
          <a:bodyPr wrap="square" rtlCol="0">
            <a:spAutoFit/>
          </a:bodyPr>
          <a:lstStyle/>
          <a:p>
            <a:pPr algn="ctr"/>
            <a:r>
              <a:rPr lang="en-US" sz="4800" spc="300" dirty="0"/>
              <a:t>STEP 5</a:t>
            </a:r>
          </a:p>
        </p:txBody>
      </p:sp>
      <p:sp>
        <p:nvSpPr>
          <p:cNvPr id="24" name="Oval 23"/>
          <p:cNvSpPr/>
          <p:nvPr/>
        </p:nvSpPr>
        <p:spPr>
          <a:xfrm>
            <a:off x="1943100" y="6473486"/>
            <a:ext cx="592677" cy="5926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2871787" y="6413002"/>
            <a:ext cx="4057650" cy="507831"/>
          </a:xfrm>
          <a:prstGeom prst="rect">
            <a:avLst/>
          </a:prstGeom>
          <a:noFill/>
        </p:spPr>
        <p:txBody>
          <a:bodyPr wrap="square" rtlCol="0">
            <a:spAutoFit/>
          </a:bodyPr>
          <a:lstStyle/>
          <a:p>
            <a:r>
              <a:rPr lang="en-US" dirty="0"/>
              <a:t>LOREM IPSUM DOLOR</a:t>
            </a:r>
          </a:p>
        </p:txBody>
      </p:sp>
      <p:sp>
        <p:nvSpPr>
          <p:cNvPr id="26" name="TextBox 25"/>
          <p:cNvSpPr txBox="1"/>
          <p:nvPr/>
        </p:nvSpPr>
        <p:spPr>
          <a:xfrm>
            <a:off x="2871787" y="6920833"/>
            <a:ext cx="5995988" cy="707886"/>
          </a:xfrm>
          <a:prstGeom prst="rect">
            <a:avLst/>
          </a:prstGeom>
          <a:noFill/>
        </p:spPr>
        <p:txBody>
          <a:bodyPr wrap="square" rtlCol="0">
            <a:spAutoFit/>
          </a:bodyPr>
          <a:lstStyle/>
          <a:p>
            <a:r>
              <a:rPr lang="en-US" sz="2000" dirty="0"/>
              <a:t>Microsoft PowerPoint is a presentation program, created by Robert Gaskins and Dennis Austin</a:t>
            </a:r>
          </a:p>
        </p:txBody>
      </p:sp>
      <p:sp>
        <p:nvSpPr>
          <p:cNvPr id="27" name="Oval 26"/>
          <p:cNvSpPr/>
          <p:nvPr/>
        </p:nvSpPr>
        <p:spPr>
          <a:xfrm>
            <a:off x="1943100" y="7978435"/>
            <a:ext cx="592677" cy="5926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2871787" y="7917951"/>
            <a:ext cx="4057650" cy="507831"/>
          </a:xfrm>
          <a:prstGeom prst="rect">
            <a:avLst/>
          </a:prstGeom>
          <a:noFill/>
        </p:spPr>
        <p:txBody>
          <a:bodyPr wrap="square" rtlCol="0">
            <a:spAutoFit/>
          </a:bodyPr>
          <a:lstStyle/>
          <a:p>
            <a:r>
              <a:rPr lang="en-US" dirty="0"/>
              <a:t>LOREM IPSUM DOLOR</a:t>
            </a:r>
          </a:p>
        </p:txBody>
      </p:sp>
      <p:sp>
        <p:nvSpPr>
          <p:cNvPr id="29" name="TextBox 28"/>
          <p:cNvSpPr txBox="1"/>
          <p:nvPr/>
        </p:nvSpPr>
        <p:spPr>
          <a:xfrm>
            <a:off x="2871787" y="8425782"/>
            <a:ext cx="5995988" cy="707886"/>
          </a:xfrm>
          <a:prstGeom prst="rect">
            <a:avLst/>
          </a:prstGeom>
          <a:noFill/>
        </p:spPr>
        <p:txBody>
          <a:bodyPr wrap="square" rtlCol="0">
            <a:spAutoFit/>
          </a:bodyPr>
          <a:lstStyle/>
          <a:p>
            <a:r>
              <a:rPr lang="en-US" sz="2000" dirty="0"/>
              <a:t>Microsoft PowerPoint is a presentation program, created by Robert Gaskins and Dennis Austin</a:t>
            </a:r>
          </a:p>
        </p:txBody>
      </p:sp>
      <p:sp>
        <p:nvSpPr>
          <p:cNvPr id="30" name="Oval 29"/>
          <p:cNvSpPr/>
          <p:nvPr/>
        </p:nvSpPr>
        <p:spPr>
          <a:xfrm>
            <a:off x="9770269" y="6473486"/>
            <a:ext cx="592677" cy="5926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p:cNvSpPr txBox="1"/>
          <p:nvPr/>
        </p:nvSpPr>
        <p:spPr>
          <a:xfrm>
            <a:off x="10698956" y="6413002"/>
            <a:ext cx="4057650" cy="507831"/>
          </a:xfrm>
          <a:prstGeom prst="rect">
            <a:avLst/>
          </a:prstGeom>
          <a:noFill/>
        </p:spPr>
        <p:txBody>
          <a:bodyPr wrap="square" rtlCol="0">
            <a:spAutoFit/>
          </a:bodyPr>
          <a:lstStyle/>
          <a:p>
            <a:r>
              <a:rPr lang="en-US" dirty="0"/>
              <a:t>LOREM IPSUM DOLOR</a:t>
            </a:r>
          </a:p>
        </p:txBody>
      </p:sp>
      <p:sp>
        <p:nvSpPr>
          <p:cNvPr id="32" name="TextBox 31"/>
          <p:cNvSpPr txBox="1"/>
          <p:nvPr/>
        </p:nvSpPr>
        <p:spPr>
          <a:xfrm>
            <a:off x="10698956" y="6920833"/>
            <a:ext cx="5995988" cy="707886"/>
          </a:xfrm>
          <a:prstGeom prst="rect">
            <a:avLst/>
          </a:prstGeom>
          <a:noFill/>
        </p:spPr>
        <p:txBody>
          <a:bodyPr wrap="square" rtlCol="0">
            <a:spAutoFit/>
          </a:bodyPr>
          <a:lstStyle/>
          <a:p>
            <a:r>
              <a:rPr lang="en-US" sz="2000" dirty="0"/>
              <a:t>Microsoft PowerPoint is a presentation program, created by Robert Gaskins and Dennis Austin</a:t>
            </a:r>
          </a:p>
        </p:txBody>
      </p:sp>
      <p:sp>
        <p:nvSpPr>
          <p:cNvPr id="33" name="Oval 32"/>
          <p:cNvSpPr/>
          <p:nvPr/>
        </p:nvSpPr>
        <p:spPr>
          <a:xfrm>
            <a:off x="9770269" y="7978435"/>
            <a:ext cx="592677" cy="5926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10698956" y="7917951"/>
            <a:ext cx="4057650" cy="507831"/>
          </a:xfrm>
          <a:prstGeom prst="rect">
            <a:avLst/>
          </a:prstGeom>
          <a:noFill/>
        </p:spPr>
        <p:txBody>
          <a:bodyPr wrap="square" rtlCol="0">
            <a:spAutoFit/>
          </a:bodyPr>
          <a:lstStyle/>
          <a:p>
            <a:r>
              <a:rPr lang="en-US" dirty="0"/>
              <a:t>LOREM IPSUM DOLOR</a:t>
            </a:r>
          </a:p>
        </p:txBody>
      </p:sp>
      <p:sp>
        <p:nvSpPr>
          <p:cNvPr id="35" name="TextBox 34"/>
          <p:cNvSpPr txBox="1"/>
          <p:nvPr/>
        </p:nvSpPr>
        <p:spPr>
          <a:xfrm>
            <a:off x="10698956" y="8425782"/>
            <a:ext cx="5995988" cy="707886"/>
          </a:xfrm>
          <a:prstGeom prst="rect">
            <a:avLst/>
          </a:prstGeom>
          <a:noFill/>
        </p:spPr>
        <p:txBody>
          <a:bodyPr wrap="square" rtlCol="0">
            <a:spAutoFit/>
          </a:bodyPr>
          <a:lstStyle/>
          <a:p>
            <a:r>
              <a:rPr lang="en-US" sz="2000" dirty="0"/>
              <a:t>Microsoft PowerPoint is a presentation program, created by Robert Gaskins and Dennis Austin</a:t>
            </a:r>
          </a:p>
        </p:txBody>
      </p:sp>
      <p:sp>
        <p:nvSpPr>
          <p:cNvPr id="36" name="Freeform 151"/>
          <p:cNvSpPr>
            <a:spLocks noEditPoints="1"/>
          </p:cNvSpPr>
          <p:nvPr/>
        </p:nvSpPr>
        <p:spPr bwMode="auto">
          <a:xfrm>
            <a:off x="2059842" y="6666917"/>
            <a:ext cx="359192" cy="275928"/>
          </a:xfrm>
          <a:custGeom>
            <a:avLst/>
            <a:gdLst>
              <a:gd name="T0" fmla="*/ 397 w 404"/>
              <a:gd name="T1" fmla="*/ 43 h 310"/>
              <a:gd name="T2" fmla="*/ 361 w 404"/>
              <a:gd name="T3" fmla="*/ 7 h 310"/>
              <a:gd name="T4" fmla="*/ 344 w 404"/>
              <a:gd name="T5" fmla="*/ 0 h 310"/>
              <a:gd name="T6" fmla="*/ 326 w 404"/>
              <a:gd name="T7" fmla="*/ 7 h 310"/>
              <a:gd name="T8" fmla="*/ 155 w 404"/>
              <a:gd name="T9" fmla="*/ 179 h 310"/>
              <a:gd name="T10" fmla="*/ 78 w 404"/>
              <a:gd name="T11" fmla="*/ 102 h 310"/>
              <a:gd name="T12" fmla="*/ 60 w 404"/>
              <a:gd name="T13" fmla="*/ 94 h 310"/>
              <a:gd name="T14" fmla="*/ 43 w 404"/>
              <a:gd name="T15" fmla="*/ 102 h 310"/>
              <a:gd name="T16" fmla="*/ 7 w 404"/>
              <a:gd name="T17" fmla="*/ 137 h 310"/>
              <a:gd name="T18" fmla="*/ 0 w 404"/>
              <a:gd name="T19" fmla="*/ 155 h 310"/>
              <a:gd name="T20" fmla="*/ 7 w 404"/>
              <a:gd name="T21" fmla="*/ 173 h 310"/>
              <a:gd name="T22" fmla="*/ 102 w 404"/>
              <a:gd name="T23" fmla="*/ 267 h 310"/>
              <a:gd name="T24" fmla="*/ 137 w 404"/>
              <a:gd name="T25" fmla="*/ 302 h 310"/>
              <a:gd name="T26" fmla="*/ 155 w 404"/>
              <a:gd name="T27" fmla="*/ 310 h 310"/>
              <a:gd name="T28" fmla="*/ 173 w 404"/>
              <a:gd name="T29" fmla="*/ 302 h 310"/>
              <a:gd name="T30" fmla="*/ 208 w 404"/>
              <a:gd name="T31" fmla="*/ 267 h 310"/>
              <a:gd name="T32" fmla="*/ 397 w 404"/>
              <a:gd name="T33" fmla="*/ 78 h 310"/>
              <a:gd name="T34" fmla="*/ 404 w 404"/>
              <a:gd name="T35" fmla="*/ 60 h 310"/>
              <a:gd name="T36" fmla="*/ 397 w 404"/>
              <a:gd name="T37" fmla="*/ 43 h 310"/>
              <a:gd name="T38" fmla="*/ 397 w 404"/>
              <a:gd name="T39" fmla="*/ 43 h 310"/>
              <a:gd name="T40" fmla="*/ 397 w 404"/>
              <a:gd name="T41" fmla="*/ 4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4" h="310">
                <a:moveTo>
                  <a:pt x="397" y="43"/>
                </a:moveTo>
                <a:cubicBezTo>
                  <a:pt x="361" y="7"/>
                  <a:pt x="361" y="7"/>
                  <a:pt x="361" y="7"/>
                </a:cubicBezTo>
                <a:cubicBezTo>
                  <a:pt x="356" y="2"/>
                  <a:pt x="351" y="0"/>
                  <a:pt x="344" y="0"/>
                </a:cubicBezTo>
                <a:cubicBezTo>
                  <a:pt x="337" y="0"/>
                  <a:pt x="331" y="2"/>
                  <a:pt x="326" y="7"/>
                </a:cubicBezTo>
                <a:cubicBezTo>
                  <a:pt x="155" y="179"/>
                  <a:pt x="155" y="179"/>
                  <a:pt x="155" y="179"/>
                </a:cubicBezTo>
                <a:cubicBezTo>
                  <a:pt x="78" y="102"/>
                  <a:pt x="78" y="102"/>
                  <a:pt x="78" y="102"/>
                </a:cubicBezTo>
                <a:cubicBezTo>
                  <a:pt x="73" y="97"/>
                  <a:pt x="67" y="94"/>
                  <a:pt x="60" y="94"/>
                </a:cubicBezTo>
                <a:cubicBezTo>
                  <a:pt x="54" y="94"/>
                  <a:pt x="48" y="97"/>
                  <a:pt x="43" y="102"/>
                </a:cubicBezTo>
                <a:cubicBezTo>
                  <a:pt x="7" y="137"/>
                  <a:pt x="7" y="137"/>
                  <a:pt x="7" y="137"/>
                </a:cubicBezTo>
                <a:cubicBezTo>
                  <a:pt x="2" y="142"/>
                  <a:pt x="0" y="148"/>
                  <a:pt x="0" y="155"/>
                </a:cubicBezTo>
                <a:cubicBezTo>
                  <a:pt x="0" y="162"/>
                  <a:pt x="2" y="168"/>
                  <a:pt x="7" y="173"/>
                </a:cubicBezTo>
                <a:cubicBezTo>
                  <a:pt x="102" y="267"/>
                  <a:pt x="102" y="267"/>
                  <a:pt x="102" y="267"/>
                </a:cubicBezTo>
                <a:cubicBezTo>
                  <a:pt x="137" y="302"/>
                  <a:pt x="137" y="302"/>
                  <a:pt x="137" y="302"/>
                </a:cubicBezTo>
                <a:cubicBezTo>
                  <a:pt x="142" y="307"/>
                  <a:pt x="148" y="310"/>
                  <a:pt x="155" y="310"/>
                </a:cubicBezTo>
                <a:cubicBezTo>
                  <a:pt x="162" y="310"/>
                  <a:pt x="168" y="307"/>
                  <a:pt x="173" y="302"/>
                </a:cubicBezTo>
                <a:cubicBezTo>
                  <a:pt x="208" y="267"/>
                  <a:pt x="208" y="267"/>
                  <a:pt x="208" y="267"/>
                </a:cubicBezTo>
                <a:cubicBezTo>
                  <a:pt x="397" y="78"/>
                  <a:pt x="397" y="78"/>
                  <a:pt x="397" y="78"/>
                </a:cubicBezTo>
                <a:cubicBezTo>
                  <a:pt x="402" y="73"/>
                  <a:pt x="404" y="67"/>
                  <a:pt x="404" y="60"/>
                </a:cubicBezTo>
                <a:cubicBezTo>
                  <a:pt x="404" y="54"/>
                  <a:pt x="402" y="48"/>
                  <a:pt x="397" y="43"/>
                </a:cubicBezTo>
                <a:close/>
                <a:moveTo>
                  <a:pt x="397" y="43"/>
                </a:moveTo>
                <a:cubicBezTo>
                  <a:pt x="397" y="43"/>
                  <a:pt x="397" y="43"/>
                  <a:pt x="397" y="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51"/>
          <p:cNvSpPr>
            <a:spLocks noEditPoints="1"/>
          </p:cNvSpPr>
          <p:nvPr/>
        </p:nvSpPr>
        <p:spPr bwMode="auto">
          <a:xfrm>
            <a:off x="2059842" y="8136809"/>
            <a:ext cx="359192" cy="275928"/>
          </a:xfrm>
          <a:custGeom>
            <a:avLst/>
            <a:gdLst>
              <a:gd name="T0" fmla="*/ 397 w 404"/>
              <a:gd name="T1" fmla="*/ 43 h 310"/>
              <a:gd name="T2" fmla="*/ 361 w 404"/>
              <a:gd name="T3" fmla="*/ 7 h 310"/>
              <a:gd name="T4" fmla="*/ 344 w 404"/>
              <a:gd name="T5" fmla="*/ 0 h 310"/>
              <a:gd name="T6" fmla="*/ 326 w 404"/>
              <a:gd name="T7" fmla="*/ 7 h 310"/>
              <a:gd name="T8" fmla="*/ 155 w 404"/>
              <a:gd name="T9" fmla="*/ 179 h 310"/>
              <a:gd name="T10" fmla="*/ 78 w 404"/>
              <a:gd name="T11" fmla="*/ 102 h 310"/>
              <a:gd name="T12" fmla="*/ 60 w 404"/>
              <a:gd name="T13" fmla="*/ 94 h 310"/>
              <a:gd name="T14" fmla="*/ 43 w 404"/>
              <a:gd name="T15" fmla="*/ 102 h 310"/>
              <a:gd name="T16" fmla="*/ 7 w 404"/>
              <a:gd name="T17" fmla="*/ 137 h 310"/>
              <a:gd name="T18" fmla="*/ 0 w 404"/>
              <a:gd name="T19" fmla="*/ 155 h 310"/>
              <a:gd name="T20" fmla="*/ 7 w 404"/>
              <a:gd name="T21" fmla="*/ 173 h 310"/>
              <a:gd name="T22" fmla="*/ 102 w 404"/>
              <a:gd name="T23" fmla="*/ 267 h 310"/>
              <a:gd name="T24" fmla="*/ 137 w 404"/>
              <a:gd name="T25" fmla="*/ 302 h 310"/>
              <a:gd name="T26" fmla="*/ 155 w 404"/>
              <a:gd name="T27" fmla="*/ 310 h 310"/>
              <a:gd name="T28" fmla="*/ 173 w 404"/>
              <a:gd name="T29" fmla="*/ 302 h 310"/>
              <a:gd name="T30" fmla="*/ 208 w 404"/>
              <a:gd name="T31" fmla="*/ 267 h 310"/>
              <a:gd name="T32" fmla="*/ 397 w 404"/>
              <a:gd name="T33" fmla="*/ 78 h 310"/>
              <a:gd name="T34" fmla="*/ 404 w 404"/>
              <a:gd name="T35" fmla="*/ 60 h 310"/>
              <a:gd name="T36" fmla="*/ 397 w 404"/>
              <a:gd name="T37" fmla="*/ 43 h 310"/>
              <a:gd name="T38" fmla="*/ 397 w 404"/>
              <a:gd name="T39" fmla="*/ 43 h 310"/>
              <a:gd name="T40" fmla="*/ 397 w 404"/>
              <a:gd name="T41" fmla="*/ 4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4" h="310">
                <a:moveTo>
                  <a:pt x="397" y="43"/>
                </a:moveTo>
                <a:cubicBezTo>
                  <a:pt x="361" y="7"/>
                  <a:pt x="361" y="7"/>
                  <a:pt x="361" y="7"/>
                </a:cubicBezTo>
                <a:cubicBezTo>
                  <a:pt x="356" y="2"/>
                  <a:pt x="351" y="0"/>
                  <a:pt x="344" y="0"/>
                </a:cubicBezTo>
                <a:cubicBezTo>
                  <a:pt x="337" y="0"/>
                  <a:pt x="331" y="2"/>
                  <a:pt x="326" y="7"/>
                </a:cubicBezTo>
                <a:cubicBezTo>
                  <a:pt x="155" y="179"/>
                  <a:pt x="155" y="179"/>
                  <a:pt x="155" y="179"/>
                </a:cubicBezTo>
                <a:cubicBezTo>
                  <a:pt x="78" y="102"/>
                  <a:pt x="78" y="102"/>
                  <a:pt x="78" y="102"/>
                </a:cubicBezTo>
                <a:cubicBezTo>
                  <a:pt x="73" y="97"/>
                  <a:pt x="67" y="94"/>
                  <a:pt x="60" y="94"/>
                </a:cubicBezTo>
                <a:cubicBezTo>
                  <a:pt x="54" y="94"/>
                  <a:pt x="48" y="97"/>
                  <a:pt x="43" y="102"/>
                </a:cubicBezTo>
                <a:cubicBezTo>
                  <a:pt x="7" y="137"/>
                  <a:pt x="7" y="137"/>
                  <a:pt x="7" y="137"/>
                </a:cubicBezTo>
                <a:cubicBezTo>
                  <a:pt x="2" y="142"/>
                  <a:pt x="0" y="148"/>
                  <a:pt x="0" y="155"/>
                </a:cubicBezTo>
                <a:cubicBezTo>
                  <a:pt x="0" y="162"/>
                  <a:pt x="2" y="168"/>
                  <a:pt x="7" y="173"/>
                </a:cubicBezTo>
                <a:cubicBezTo>
                  <a:pt x="102" y="267"/>
                  <a:pt x="102" y="267"/>
                  <a:pt x="102" y="267"/>
                </a:cubicBezTo>
                <a:cubicBezTo>
                  <a:pt x="137" y="302"/>
                  <a:pt x="137" y="302"/>
                  <a:pt x="137" y="302"/>
                </a:cubicBezTo>
                <a:cubicBezTo>
                  <a:pt x="142" y="307"/>
                  <a:pt x="148" y="310"/>
                  <a:pt x="155" y="310"/>
                </a:cubicBezTo>
                <a:cubicBezTo>
                  <a:pt x="162" y="310"/>
                  <a:pt x="168" y="307"/>
                  <a:pt x="173" y="302"/>
                </a:cubicBezTo>
                <a:cubicBezTo>
                  <a:pt x="208" y="267"/>
                  <a:pt x="208" y="267"/>
                  <a:pt x="208" y="267"/>
                </a:cubicBezTo>
                <a:cubicBezTo>
                  <a:pt x="397" y="78"/>
                  <a:pt x="397" y="78"/>
                  <a:pt x="397" y="78"/>
                </a:cubicBezTo>
                <a:cubicBezTo>
                  <a:pt x="402" y="73"/>
                  <a:pt x="404" y="67"/>
                  <a:pt x="404" y="60"/>
                </a:cubicBezTo>
                <a:cubicBezTo>
                  <a:pt x="404" y="54"/>
                  <a:pt x="402" y="48"/>
                  <a:pt x="397" y="43"/>
                </a:cubicBezTo>
                <a:close/>
                <a:moveTo>
                  <a:pt x="397" y="43"/>
                </a:moveTo>
                <a:cubicBezTo>
                  <a:pt x="397" y="43"/>
                  <a:pt x="397" y="43"/>
                  <a:pt x="397" y="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1"/>
          <p:cNvSpPr>
            <a:spLocks noEditPoints="1"/>
          </p:cNvSpPr>
          <p:nvPr/>
        </p:nvSpPr>
        <p:spPr bwMode="auto">
          <a:xfrm>
            <a:off x="9887011" y="6631860"/>
            <a:ext cx="359192" cy="275928"/>
          </a:xfrm>
          <a:custGeom>
            <a:avLst/>
            <a:gdLst>
              <a:gd name="T0" fmla="*/ 397 w 404"/>
              <a:gd name="T1" fmla="*/ 43 h 310"/>
              <a:gd name="T2" fmla="*/ 361 w 404"/>
              <a:gd name="T3" fmla="*/ 7 h 310"/>
              <a:gd name="T4" fmla="*/ 344 w 404"/>
              <a:gd name="T5" fmla="*/ 0 h 310"/>
              <a:gd name="T6" fmla="*/ 326 w 404"/>
              <a:gd name="T7" fmla="*/ 7 h 310"/>
              <a:gd name="T8" fmla="*/ 155 w 404"/>
              <a:gd name="T9" fmla="*/ 179 h 310"/>
              <a:gd name="T10" fmla="*/ 78 w 404"/>
              <a:gd name="T11" fmla="*/ 102 h 310"/>
              <a:gd name="T12" fmla="*/ 60 w 404"/>
              <a:gd name="T13" fmla="*/ 94 h 310"/>
              <a:gd name="T14" fmla="*/ 43 w 404"/>
              <a:gd name="T15" fmla="*/ 102 h 310"/>
              <a:gd name="T16" fmla="*/ 7 w 404"/>
              <a:gd name="T17" fmla="*/ 137 h 310"/>
              <a:gd name="T18" fmla="*/ 0 w 404"/>
              <a:gd name="T19" fmla="*/ 155 h 310"/>
              <a:gd name="T20" fmla="*/ 7 w 404"/>
              <a:gd name="T21" fmla="*/ 173 h 310"/>
              <a:gd name="T22" fmla="*/ 102 w 404"/>
              <a:gd name="T23" fmla="*/ 267 h 310"/>
              <a:gd name="T24" fmla="*/ 137 w 404"/>
              <a:gd name="T25" fmla="*/ 302 h 310"/>
              <a:gd name="T26" fmla="*/ 155 w 404"/>
              <a:gd name="T27" fmla="*/ 310 h 310"/>
              <a:gd name="T28" fmla="*/ 173 w 404"/>
              <a:gd name="T29" fmla="*/ 302 h 310"/>
              <a:gd name="T30" fmla="*/ 208 w 404"/>
              <a:gd name="T31" fmla="*/ 267 h 310"/>
              <a:gd name="T32" fmla="*/ 397 w 404"/>
              <a:gd name="T33" fmla="*/ 78 h 310"/>
              <a:gd name="T34" fmla="*/ 404 w 404"/>
              <a:gd name="T35" fmla="*/ 60 h 310"/>
              <a:gd name="T36" fmla="*/ 397 w 404"/>
              <a:gd name="T37" fmla="*/ 43 h 310"/>
              <a:gd name="T38" fmla="*/ 397 w 404"/>
              <a:gd name="T39" fmla="*/ 43 h 310"/>
              <a:gd name="T40" fmla="*/ 397 w 404"/>
              <a:gd name="T41" fmla="*/ 4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4" h="310">
                <a:moveTo>
                  <a:pt x="397" y="43"/>
                </a:moveTo>
                <a:cubicBezTo>
                  <a:pt x="361" y="7"/>
                  <a:pt x="361" y="7"/>
                  <a:pt x="361" y="7"/>
                </a:cubicBezTo>
                <a:cubicBezTo>
                  <a:pt x="356" y="2"/>
                  <a:pt x="351" y="0"/>
                  <a:pt x="344" y="0"/>
                </a:cubicBezTo>
                <a:cubicBezTo>
                  <a:pt x="337" y="0"/>
                  <a:pt x="331" y="2"/>
                  <a:pt x="326" y="7"/>
                </a:cubicBezTo>
                <a:cubicBezTo>
                  <a:pt x="155" y="179"/>
                  <a:pt x="155" y="179"/>
                  <a:pt x="155" y="179"/>
                </a:cubicBezTo>
                <a:cubicBezTo>
                  <a:pt x="78" y="102"/>
                  <a:pt x="78" y="102"/>
                  <a:pt x="78" y="102"/>
                </a:cubicBezTo>
                <a:cubicBezTo>
                  <a:pt x="73" y="97"/>
                  <a:pt x="67" y="94"/>
                  <a:pt x="60" y="94"/>
                </a:cubicBezTo>
                <a:cubicBezTo>
                  <a:pt x="54" y="94"/>
                  <a:pt x="48" y="97"/>
                  <a:pt x="43" y="102"/>
                </a:cubicBezTo>
                <a:cubicBezTo>
                  <a:pt x="7" y="137"/>
                  <a:pt x="7" y="137"/>
                  <a:pt x="7" y="137"/>
                </a:cubicBezTo>
                <a:cubicBezTo>
                  <a:pt x="2" y="142"/>
                  <a:pt x="0" y="148"/>
                  <a:pt x="0" y="155"/>
                </a:cubicBezTo>
                <a:cubicBezTo>
                  <a:pt x="0" y="162"/>
                  <a:pt x="2" y="168"/>
                  <a:pt x="7" y="173"/>
                </a:cubicBezTo>
                <a:cubicBezTo>
                  <a:pt x="102" y="267"/>
                  <a:pt x="102" y="267"/>
                  <a:pt x="102" y="267"/>
                </a:cubicBezTo>
                <a:cubicBezTo>
                  <a:pt x="137" y="302"/>
                  <a:pt x="137" y="302"/>
                  <a:pt x="137" y="302"/>
                </a:cubicBezTo>
                <a:cubicBezTo>
                  <a:pt x="142" y="307"/>
                  <a:pt x="148" y="310"/>
                  <a:pt x="155" y="310"/>
                </a:cubicBezTo>
                <a:cubicBezTo>
                  <a:pt x="162" y="310"/>
                  <a:pt x="168" y="307"/>
                  <a:pt x="173" y="302"/>
                </a:cubicBezTo>
                <a:cubicBezTo>
                  <a:pt x="208" y="267"/>
                  <a:pt x="208" y="267"/>
                  <a:pt x="208" y="267"/>
                </a:cubicBezTo>
                <a:cubicBezTo>
                  <a:pt x="397" y="78"/>
                  <a:pt x="397" y="78"/>
                  <a:pt x="397" y="78"/>
                </a:cubicBezTo>
                <a:cubicBezTo>
                  <a:pt x="402" y="73"/>
                  <a:pt x="404" y="67"/>
                  <a:pt x="404" y="60"/>
                </a:cubicBezTo>
                <a:cubicBezTo>
                  <a:pt x="404" y="54"/>
                  <a:pt x="402" y="48"/>
                  <a:pt x="397" y="43"/>
                </a:cubicBezTo>
                <a:close/>
                <a:moveTo>
                  <a:pt x="397" y="43"/>
                </a:moveTo>
                <a:cubicBezTo>
                  <a:pt x="397" y="43"/>
                  <a:pt x="397" y="43"/>
                  <a:pt x="397" y="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51"/>
          <p:cNvSpPr>
            <a:spLocks noEditPoints="1"/>
          </p:cNvSpPr>
          <p:nvPr/>
        </p:nvSpPr>
        <p:spPr bwMode="auto">
          <a:xfrm>
            <a:off x="9887011" y="8136809"/>
            <a:ext cx="359192" cy="275928"/>
          </a:xfrm>
          <a:custGeom>
            <a:avLst/>
            <a:gdLst>
              <a:gd name="T0" fmla="*/ 397 w 404"/>
              <a:gd name="T1" fmla="*/ 43 h 310"/>
              <a:gd name="T2" fmla="*/ 361 w 404"/>
              <a:gd name="T3" fmla="*/ 7 h 310"/>
              <a:gd name="T4" fmla="*/ 344 w 404"/>
              <a:gd name="T5" fmla="*/ 0 h 310"/>
              <a:gd name="T6" fmla="*/ 326 w 404"/>
              <a:gd name="T7" fmla="*/ 7 h 310"/>
              <a:gd name="T8" fmla="*/ 155 w 404"/>
              <a:gd name="T9" fmla="*/ 179 h 310"/>
              <a:gd name="T10" fmla="*/ 78 w 404"/>
              <a:gd name="T11" fmla="*/ 102 h 310"/>
              <a:gd name="T12" fmla="*/ 60 w 404"/>
              <a:gd name="T13" fmla="*/ 94 h 310"/>
              <a:gd name="T14" fmla="*/ 43 w 404"/>
              <a:gd name="T15" fmla="*/ 102 h 310"/>
              <a:gd name="T16" fmla="*/ 7 w 404"/>
              <a:gd name="T17" fmla="*/ 137 h 310"/>
              <a:gd name="T18" fmla="*/ 0 w 404"/>
              <a:gd name="T19" fmla="*/ 155 h 310"/>
              <a:gd name="T20" fmla="*/ 7 w 404"/>
              <a:gd name="T21" fmla="*/ 173 h 310"/>
              <a:gd name="T22" fmla="*/ 102 w 404"/>
              <a:gd name="T23" fmla="*/ 267 h 310"/>
              <a:gd name="T24" fmla="*/ 137 w 404"/>
              <a:gd name="T25" fmla="*/ 302 h 310"/>
              <a:gd name="T26" fmla="*/ 155 w 404"/>
              <a:gd name="T27" fmla="*/ 310 h 310"/>
              <a:gd name="T28" fmla="*/ 173 w 404"/>
              <a:gd name="T29" fmla="*/ 302 h 310"/>
              <a:gd name="T30" fmla="*/ 208 w 404"/>
              <a:gd name="T31" fmla="*/ 267 h 310"/>
              <a:gd name="T32" fmla="*/ 397 w 404"/>
              <a:gd name="T33" fmla="*/ 78 h 310"/>
              <a:gd name="T34" fmla="*/ 404 w 404"/>
              <a:gd name="T35" fmla="*/ 60 h 310"/>
              <a:gd name="T36" fmla="*/ 397 w 404"/>
              <a:gd name="T37" fmla="*/ 43 h 310"/>
              <a:gd name="T38" fmla="*/ 397 w 404"/>
              <a:gd name="T39" fmla="*/ 43 h 310"/>
              <a:gd name="T40" fmla="*/ 397 w 404"/>
              <a:gd name="T41" fmla="*/ 4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4" h="310">
                <a:moveTo>
                  <a:pt x="397" y="43"/>
                </a:moveTo>
                <a:cubicBezTo>
                  <a:pt x="361" y="7"/>
                  <a:pt x="361" y="7"/>
                  <a:pt x="361" y="7"/>
                </a:cubicBezTo>
                <a:cubicBezTo>
                  <a:pt x="356" y="2"/>
                  <a:pt x="351" y="0"/>
                  <a:pt x="344" y="0"/>
                </a:cubicBezTo>
                <a:cubicBezTo>
                  <a:pt x="337" y="0"/>
                  <a:pt x="331" y="2"/>
                  <a:pt x="326" y="7"/>
                </a:cubicBezTo>
                <a:cubicBezTo>
                  <a:pt x="155" y="179"/>
                  <a:pt x="155" y="179"/>
                  <a:pt x="155" y="179"/>
                </a:cubicBezTo>
                <a:cubicBezTo>
                  <a:pt x="78" y="102"/>
                  <a:pt x="78" y="102"/>
                  <a:pt x="78" y="102"/>
                </a:cubicBezTo>
                <a:cubicBezTo>
                  <a:pt x="73" y="97"/>
                  <a:pt x="67" y="94"/>
                  <a:pt x="60" y="94"/>
                </a:cubicBezTo>
                <a:cubicBezTo>
                  <a:pt x="54" y="94"/>
                  <a:pt x="48" y="97"/>
                  <a:pt x="43" y="102"/>
                </a:cubicBezTo>
                <a:cubicBezTo>
                  <a:pt x="7" y="137"/>
                  <a:pt x="7" y="137"/>
                  <a:pt x="7" y="137"/>
                </a:cubicBezTo>
                <a:cubicBezTo>
                  <a:pt x="2" y="142"/>
                  <a:pt x="0" y="148"/>
                  <a:pt x="0" y="155"/>
                </a:cubicBezTo>
                <a:cubicBezTo>
                  <a:pt x="0" y="162"/>
                  <a:pt x="2" y="168"/>
                  <a:pt x="7" y="173"/>
                </a:cubicBezTo>
                <a:cubicBezTo>
                  <a:pt x="102" y="267"/>
                  <a:pt x="102" y="267"/>
                  <a:pt x="102" y="267"/>
                </a:cubicBezTo>
                <a:cubicBezTo>
                  <a:pt x="137" y="302"/>
                  <a:pt x="137" y="302"/>
                  <a:pt x="137" y="302"/>
                </a:cubicBezTo>
                <a:cubicBezTo>
                  <a:pt x="142" y="307"/>
                  <a:pt x="148" y="310"/>
                  <a:pt x="155" y="310"/>
                </a:cubicBezTo>
                <a:cubicBezTo>
                  <a:pt x="162" y="310"/>
                  <a:pt x="168" y="307"/>
                  <a:pt x="173" y="302"/>
                </a:cubicBezTo>
                <a:cubicBezTo>
                  <a:pt x="208" y="267"/>
                  <a:pt x="208" y="267"/>
                  <a:pt x="208" y="267"/>
                </a:cubicBezTo>
                <a:cubicBezTo>
                  <a:pt x="397" y="78"/>
                  <a:pt x="397" y="78"/>
                  <a:pt x="397" y="78"/>
                </a:cubicBezTo>
                <a:cubicBezTo>
                  <a:pt x="402" y="73"/>
                  <a:pt x="404" y="67"/>
                  <a:pt x="404" y="60"/>
                </a:cubicBezTo>
                <a:cubicBezTo>
                  <a:pt x="404" y="54"/>
                  <a:pt x="402" y="48"/>
                  <a:pt x="397" y="43"/>
                </a:cubicBezTo>
                <a:close/>
                <a:moveTo>
                  <a:pt x="397" y="43"/>
                </a:moveTo>
                <a:cubicBezTo>
                  <a:pt x="397" y="43"/>
                  <a:pt x="397" y="43"/>
                  <a:pt x="397" y="4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1405738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anim calcmode="lin" valueType="num">
                                      <p:cBhvr>
                                        <p:cTn id="26" dur="1000" fill="hold"/>
                                        <p:tgtEl>
                                          <p:spTgt spid="25"/>
                                        </p:tgtEl>
                                        <p:attrNameLst>
                                          <p:attrName>ppt_x</p:attrName>
                                        </p:attrNameLst>
                                      </p:cBhvr>
                                      <p:tavLst>
                                        <p:tav tm="0">
                                          <p:val>
                                            <p:strVal val="#ppt_x"/>
                                          </p:val>
                                        </p:tav>
                                        <p:tav tm="100000">
                                          <p:val>
                                            <p:strVal val="#ppt_x"/>
                                          </p:val>
                                        </p:tav>
                                      </p:tavLst>
                                    </p:anim>
                                    <p:anim calcmode="lin" valueType="num">
                                      <p:cBhvr>
                                        <p:cTn id="27" dur="1000" fill="hold"/>
                                        <p:tgtEl>
                                          <p:spTgt spid="2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anim calcmode="lin" valueType="num">
                                      <p:cBhvr>
                                        <p:cTn id="31" dur="1000" fill="hold"/>
                                        <p:tgtEl>
                                          <p:spTgt spid="26"/>
                                        </p:tgtEl>
                                        <p:attrNameLst>
                                          <p:attrName>ppt_x</p:attrName>
                                        </p:attrNameLst>
                                      </p:cBhvr>
                                      <p:tavLst>
                                        <p:tav tm="0">
                                          <p:val>
                                            <p:strVal val="#ppt_x"/>
                                          </p:val>
                                        </p:tav>
                                        <p:tav tm="100000">
                                          <p:val>
                                            <p:strVal val="#ppt_x"/>
                                          </p:val>
                                        </p:tav>
                                      </p:tavLst>
                                    </p:anim>
                                    <p:anim calcmode="lin" valueType="num">
                                      <p:cBhvr>
                                        <p:cTn id="32" dur="1000" fill="hold"/>
                                        <p:tgtEl>
                                          <p:spTgt spid="2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1000"/>
                                        <p:tgtEl>
                                          <p:spTgt spid="28"/>
                                        </p:tgtEl>
                                      </p:cBhvr>
                                    </p:animEffect>
                                    <p:anim calcmode="lin" valueType="num">
                                      <p:cBhvr>
                                        <p:cTn id="41" dur="1000" fill="hold"/>
                                        <p:tgtEl>
                                          <p:spTgt spid="28"/>
                                        </p:tgtEl>
                                        <p:attrNameLst>
                                          <p:attrName>ppt_x</p:attrName>
                                        </p:attrNameLst>
                                      </p:cBhvr>
                                      <p:tavLst>
                                        <p:tav tm="0">
                                          <p:val>
                                            <p:strVal val="#ppt_x"/>
                                          </p:val>
                                        </p:tav>
                                        <p:tav tm="100000">
                                          <p:val>
                                            <p:strVal val="#ppt_x"/>
                                          </p:val>
                                        </p:tav>
                                      </p:tavLst>
                                    </p:anim>
                                    <p:anim calcmode="lin" valueType="num">
                                      <p:cBhvr>
                                        <p:cTn id="42" dur="1000" fill="hold"/>
                                        <p:tgtEl>
                                          <p:spTgt spid="28"/>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1000" fill="hold"/>
                                        <p:tgtEl>
                                          <p:spTgt spid="2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1000"/>
                                        <p:tgtEl>
                                          <p:spTgt spid="30"/>
                                        </p:tgtEl>
                                      </p:cBhvr>
                                    </p:animEffect>
                                    <p:anim calcmode="lin" valueType="num">
                                      <p:cBhvr>
                                        <p:cTn id="51" dur="1000" fill="hold"/>
                                        <p:tgtEl>
                                          <p:spTgt spid="30"/>
                                        </p:tgtEl>
                                        <p:attrNameLst>
                                          <p:attrName>ppt_x</p:attrName>
                                        </p:attrNameLst>
                                      </p:cBhvr>
                                      <p:tavLst>
                                        <p:tav tm="0">
                                          <p:val>
                                            <p:strVal val="#ppt_x"/>
                                          </p:val>
                                        </p:tav>
                                        <p:tav tm="100000">
                                          <p:val>
                                            <p:strVal val="#ppt_x"/>
                                          </p:val>
                                        </p:tav>
                                      </p:tavLst>
                                    </p:anim>
                                    <p:anim calcmode="lin" valueType="num">
                                      <p:cBhvr>
                                        <p:cTn id="52" dur="1000" fill="hold"/>
                                        <p:tgtEl>
                                          <p:spTgt spid="30"/>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1000"/>
                                        <p:tgtEl>
                                          <p:spTgt spid="31"/>
                                        </p:tgtEl>
                                      </p:cBhvr>
                                    </p:animEffect>
                                    <p:anim calcmode="lin" valueType="num">
                                      <p:cBhvr>
                                        <p:cTn id="56" dur="1000" fill="hold"/>
                                        <p:tgtEl>
                                          <p:spTgt spid="31"/>
                                        </p:tgtEl>
                                        <p:attrNameLst>
                                          <p:attrName>ppt_x</p:attrName>
                                        </p:attrNameLst>
                                      </p:cBhvr>
                                      <p:tavLst>
                                        <p:tav tm="0">
                                          <p:val>
                                            <p:strVal val="#ppt_x"/>
                                          </p:val>
                                        </p:tav>
                                        <p:tav tm="100000">
                                          <p:val>
                                            <p:strVal val="#ppt_x"/>
                                          </p:val>
                                        </p:tav>
                                      </p:tavLst>
                                    </p:anim>
                                    <p:anim calcmode="lin" valueType="num">
                                      <p:cBhvr>
                                        <p:cTn id="57" dur="1000" fill="hold"/>
                                        <p:tgtEl>
                                          <p:spTgt spid="31"/>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1000"/>
                                        <p:tgtEl>
                                          <p:spTgt spid="32"/>
                                        </p:tgtEl>
                                      </p:cBhvr>
                                    </p:animEffect>
                                    <p:anim calcmode="lin" valueType="num">
                                      <p:cBhvr>
                                        <p:cTn id="61" dur="1000" fill="hold"/>
                                        <p:tgtEl>
                                          <p:spTgt spid="32"/>
                                        </p:tgtEl>
                                        <p:attrNameLst>
                                          <p:attrName>ppt_x</p:attrName>
                                        </p:attrNameLst>
                                      </p:cBhvr>
                                      <p:tavLst>
                                        <p:tav tm="0">
                                          <p:val>
                                            <p:strVal val="#ppt_x"/>
                                          </p:val>
                                        </p:tav>
                                        <p:tav tm="100000">
                                          <p:val>
                                            <p:strVal val="#ppt_x"/>
                                          </p:val>
                                        </p:tav>
                                      </p:tavLst>
                                    </p:anim>
                                    <p:anim calcmode="lin" valueType="num">
                                      <p:cBhvr>
                                        <p:cTn id="62" dur="1000" fill="hold"/>
                                        <p:tgtEl>
                                          <p:spTgt spid="32"/>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1000"/>
                                        <p:tgtEl>
                                          <p:spTgt spid="33"/>
                                        </p:tgtEl>
                                      </p:cBhvr>
                                    </p:animEffect>
                                    <p:anim calcmode="lin" valueType="num">
                                      <p:cBhvr>
                                        <p:cTn id="66" dur="1000" fill="hold"/>
                                        <p:tgtEl>
                                          <p:spTgt spid="33"/>
                                        </p:tgtEl>
                                        <p:attrNameLst>
                                          <p:attrName>ppt_x</p:attrName>
                                        </p:attrNameLst>
                                      </p:cBhvr>
                                      <p:tavLst>
                                        <p:tav tm="0">
                                          <p:val>
                                            <p:strVal val="#ppt_x"/>
                                          </p:val>
                                        </p:tav>
                                        <p:tav tm="100000">
                                          <p:val>
                                            <p:strVal val="#ppt_x"/>
                                          </p:val>
                                        </p:tav>
                                      </p:tavLst>
                                    </p:anim>
                                    <p:anim calcmode="lin" valueType="num">
                                      <p:cBhvr>
                                        <p:cTn id="67" dur="1000" fill="hold"/>
                                        <p:tgtEl>
                                          <p:spTgt spid="33"/>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1000"/>
                                        <p:tgtEl>
                                          <p:spTgt spid="34"/>
                                        </p:tgtEl>
                                      </p:cBhvr>
                                    </p:animEffect>
                                    <p:anim calcmode="lin" valueType="num">
                                      <p:cBhvr>
                                        <p:cTn id="71" dur="1000" fill="hold"/>
                                        <p:tgtEl>
                                          <p:spTgt spid="34"/>
                                        </p:tgtEl>
                                        <p:attrNameLst>
                                          <p:attrName>ppt_x</p:attrName>
                                        </p:attrNameLst>
                                      </p:cBhvr>
                                      <p:tavLst>
                                        <p:tav tm="0">
                                          <p:val>
                                            <p:strVal val="#ppt_x"/>
                                          </p:val>
                                        </p:tav>
                                        <p:tav tm="100000">
                                          <p:val>
                                            <p:strVal val="#ppt_x"/>
                                          </p:val>
                                        </p:tav>
                                      </p:tavLst>
                                    </p:anim>
                                    <p:anim calcmode="lin" valueType="num">
                                      <p:cBhvr>
                                        <p:cTn id="72" dur="1000" fill="hold"/>
                                        <p:tgtEl>
                                          <p:spTgt spid="34"/>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1000"/>
                                        <p:tgtEl>
                                          <p:spTgt spid="35"/>
                                        </p:tgtEl>
                                      </p:cBhvr>
                                    </p:animEffect>
                                    <p:anim calcmode="lin" valueType="num">
                                      <p:cBhvr>
                                        <p:cTn id="76" dur="1000" fill="hold"/>
                                        <p:tgtEl>
                                          <p:spTgt spid="35"/>
                                        </p:tgtEl>
                                        <p:attrNameLst>
                                          <p:attrName>ppt_x</p:attrName>
                                        </p:attrNameLst>
                                      </p:cBhvr>
                                      <p:tavLst>
                                        <p:tav tm="0">
                                          <p:val>
                                            <p:strVal val="#ppt_x"/>
                                          </p:val>
                                        </p:tav>
                                        <p:tav tm="100000">
                                          <p:val>
                                            <p:strVal val="#ppt_x"/>
                                          </p:val>
                                        </p:tav>
                                      </p:tavLst>
                                    </p:anim>
                                    <p:anim calcmode="lin" valueType="num">
                                      <p:cBhvr>
                                        <p:cTn id="77" dur="1000" fill="hold"/>
                                        <p:tgtEl>
                                          <p:spTgt spid="35"/>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1000"/>
                                        <p:tgtEl>
                                          <p:spTgt spid="36"/>
                                        </p:tgtEl>
                                      </p:cBhvr>
                                    </p:animEffect>
                                    <p:anim calcmode="lin" valueType="num">
                                      <p:cBhvr>
                                        <p:cTn id="81" dur="1000" fill="hold"/>
                                        <p:tgtEl>
                                          <p:spTgt spid="36"/>
                                        </p:tgtEl>
                                        <p:attrNameLst>
                                          <p:attrName>ppt_x</p:attrName>
                                        </p:attrNameLst>
                                      </p:cBhvr>
                                      <p:tavLst>
                                        <p:tav tm="0">
                                          <p:val>
                                            <p:strVal val="#ppt_x"/>
                                          </p:val>
                                        </p:tav>
                                        <p:tav tm="100000">
                                          <p:val>
                                            <p:strVal val="#ppt_x"/>
                                          </p:val>
                                        </p:tav>
                                      </p:tavLst>
                                    </p:anim>
                                    <p:anim calcmode="lin" valueType="num">
                                      <p:cBhvr>
                                        <p:cTn id="82" dur="1000" fill="hold"/>
                                        <p:tgtEl>
                                          <p:spTgt spid="36"/>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1000"/>
                                        <p:tgtEl>
                                          <p:spTgt spid="37"/>
                                        </p:tgtEl>
                                      </p:cBhvr>
                                    </p:animEffect>
                                    <p:anim calcmode="lin" valueType="num">
                                      <p:cBhvr>
                                        <p:cTn id="86" dur="1000" fill="hold"/>
                                        <p:tgtEl>
                                          <p:spTgt spid="37"/>
                                        </p:tgtEl>
                                        <p:attrNameLst>
                                          <p:attrName>ppt_x</p:attrName>
                                        </p:attrNameLst>
                                      </p:cBhvr>
                                      <p:tavLst>
                                        <p:tav tm="0">
                                          <p:val>
                                            <p:strVal val="#ppt_x"/>
                                          </p:val>
                                        </p:tav>
                                        <p:tav tm="100000">
                                          <p:val>
                                            <p:strVal val="#ppt_x"/>
                                          </p:val>
                                        </p:tav>
                                      </p:tavLst>
                                    </p:anim>
                                    <p:anim calcmode="lin" valueType="num">
                                      <p:cBhvr>
                                        <p:cTn id="87" dur="1000" fill="hold"/>
                                        <p:tgtEl>
                                          <p:spTgt spid="37"/>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1000"/>
                                        <p:tgtEl>
                                          <p:spTgt spid="38"/>
                                        </p:tgtEl>
                                      </p:cBhvr>
                                    </p:animEffect>
                                    <p:anim calcmode="lin" valueType="num">
                                      <p:cBhvr>
                                        <p:cTn id="91" dur="1000" fill="hold"/>
                                        <p:tgtEl>
                                          <p:spTgt spid="38"/>
                                        </p:tgtEl>
                                        <p:attrNameLst>
                                          <p:attrName>ppt_x</p:attrName>
                                        </p:attrNameLst>
                                      </p:cBhvr>
                                      <p:tavLst>
                                        <p:tav tm="0">
                                          <p:val>
                                            <p:strVal val="#ppt_x"/>
                                          </p:val>
                                        </p:tav>
                                        <p:tav tm="100000">
                                          <p:val>
                                            <p:strVal val="#ppt_x"/>
                                          </p:val>
                                        </p:tav>
                                      </p:tavLst>
                                    </p:anim>
                                    <p:anim calcmode="lin" valueType="num">
                                      <p:cBhvr>
                                        <p:cTn id="92" dur="1000" fill="hold"/>
                                        <p:tgtEl>
                                          <p:spTgt spid="38"/>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1000"/>
                                        <p:tgtEl>
                                          <p:spTgt spid="39"/>
                                        </p:tgtEl>
                                      </p:cBhvr>
                                    </p:animEffect>
                                    <p:anim calcmode="lin" valueType="num">
                                      <p:cBhvr>
                                        <p:cTn id="96" dur="1000" fill="hold"/>
                                        <p:tgtEl>
                                          <p:spTgt spid="39"/>
                                        </p:tgtEl>
                                        <p:attrNameLst>
                                          <p:attrName>ppt_x</p:attrName>
                                        </p:attrNameLst>
                                      </p:cBhvr>
                                      <p:tavLst>
                                        <p:tav tm="0">
                                          <p:val>
                                            <p:strVal val="#ppt_x"/>
                                          </p:val>
                                        </p:tav>
                                        <p:tav tm="100000">
                                          <p:val>
                                            <p:strVal val="#ppt_x"/>
                                          </p:val>
                                        </p:tav>
                                      </p:tavLst>
                                    </p:anim>
                                    <p:anim calcmode="lin" valueType="num">
                                      <p:cBhvr>
                                        <p:cTn id="9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P spid="25" grpId="0"/>
      <p:bldP spid="26" grpId="0"/>
      <p:bldP spid="27" grpId="0" animBg="1"/>
      <p:bldP spid="28" grpId="0"/>
      <p:bldP spid="29" grpId="0"/>
      <p:bldP spid="30" grpId="0" animBg="1"/>
      <p:bldP spid="31" grpId="0"/>
      <p:bldP spid="32" grpId="0"/>
      <p:bldP spid="33" grpId="0" animBg="1"/>
      <p:bldP spid="34" grpId="0"/>
      <p:bldP spid="35" grpId="0"/>
      <p:bldP spid="36" grpId="0" animBg="1"/>
      <p:bldP spid="37" grpId="0" animBg="1"/>
      <p:bldP spid="38" grpId="0" animBg="1"/>
      <p:bldP spid="3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be 12"/>
          <p:cNvSpPr/>
          <p:nvPr/>
        </p:nvSpPr>
        <p:spPr>
          <a:xfrm rot="50106">
            <a:off x="8164446" y="5053219"/>
            <a:ext cx="1847850" cy="1847850"/>
          </a:xfrm>
          <a:prstGeom prst="cube">
            <a:avLst/>
          </a:prstGeom>
          <a:solidFill>
            <a:schemeClr val="accent3"/>
          </a:solidFill>
          <a:ln>
            <a:solidFill>
              <a:schemeClr val="accent3">
                <a:lumMod val="75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be 10"/>
          <p:cNvSpPr/>
          <p:nvPr/>
        </p:nvSpPr>
        <p:spPr>
          <a:xfrm rot="50106">
            <a:off x="6560405" y="6489655"/>
            <a:ext cx="1847850" cy="1847850"/>
          </a:xfrm>
          <a:prstGeom prst="cube">
            <a:avLst/>
          </a:prstGeom>
          <a:solidFill>
            <a:schemeClr val="accent2"/>
          </a:solidFill>
          <a:ln>
            <a:solidFill>
              <a:schemeClr val="accent2">
                <a:lumMod val="75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6" name="Cube 5"/>
          <p:cNvSpPr/>
          <p:nvPr/>
        </p:nvSpPr>
        <p:spPr>
          <a:xfrm rot="50106">
            <a:off x="4419119" y="7042105"/>
            <a:ext cx="1847850" cy="1847850"/>
          </a:xfrm>
          <a:prstGeom prst="cube">
            <a:avLst/>
          </a:prstGeom>
          <a:effectLst>
            <a:reflection blurRad="6350" stA="50000" endA="300" endPos="5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ube 60"/>
          <p:cNvSpPr/>
          <p:nvPr/>
        </p:nvSpPr>
        <p:spPr>
          <a:xfrm rot="20059203">
            <a:off x="10469496" y="5863321"/>
            <a:ext cx="1847850" cy="1847850"/>
          </a:xfrm>
          <a:prstGeom prst="cube">
            <a:avLst/>
          </a:prstGeom>
          <a:solidFill>
            <a:schemeClr val="accent4"/>
          </a:solidFill>
          <a:ln>
            <a:solidFill>
              <a:schemeClr val="accent4">
                <a:lumMod val="75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4267200" y="6191250"/>
            <a:ext cx="1066800" cy="1028700"/>
          </a:xfrm>
          <a:custGeom>
            <a:avLst/>
            <a:gdLst>
              <a:gd name="connsiteX0" fmla="*/ 1066800 w 1066800"/>
              <a:gd name="connsiteY0" fmla="*/ 1028700 h 1028700"/>
              <a:gd name="connsiteX1" fmla="*/ 1066800 w 1066800"/>
              <a:gd name="connsiteY1" fmla="*/ 1028700 h 1028700"/>
              <a:gd name="connsiteX2" fmla="*/ 1066800 w 1066800"/>
              <a:gd name="connsiteY2" fmla="*/ 800100 h 1028700"/>
              <a:gd name="connsiteX3" fmla="*/ 1066800 w 1066800"/>
              <a:gd name="connsiteY3" fmla="*/ 0 h 1028700"/>
              <a:gd name="connsiteX4" fmla="*/ 0 w 1066800"/>
              <a:gd name="connsiteY4" fmla="*/ 0 h 102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800" h="1028700">
                <a:moveTo>
                  <a:pt x="1066800" y="1028700"/>
                </a:moveTo>
                <a:lnTo>
                  <a:pt x="1066800" y="1028700"/>
                </a:lnTo>
                <a:lnTo>
                  <a:pt x="1066800" y="800100"/>
                </a:lnTo>
                <a:lnTo>
                  <a:pt x="1066800" y="0"/>
                </a:lnTo>
                <a:lnTo>
                  <a:pt x="0" y="0"/>
                </a:ln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981700" y="3905250"/>
            <a:ext cx="1524000" cy="2781300"/>
          </a:xfrm>
          <a:custGeom>
            <a:avLst/>
            <a:gdLst>
              <a:gd name="connsiteX0" fmla="*/ 1524000 w 1524000"/>
              <a:gd name="connsiteY0" fmla="*/ 2781300 h 2781300"/>
              <a:gd name="connsiteX1" fmla="*/ 1524000 w 1524000"/>
              <a:gd name="connsiteY1" fmla="*/ 0 h 2781300"/>
              <a:gd name="connsiteX2" fmla="*/ 0 w 1524000"/>
              <a:gd name="connsiteY2" fmla="*/ 0 h 2781300"/>
            </a:gdLst>
            <a:ahLst/>
            <a:cxnLst>
              <a:cxn ang="0">
                <a:pos x="connsiteX0" y="connsiteY0"/>
              </a:cxn>
              <a:cxn ang="0">
                <a:pos x="connsiteX1" y="connsiteY1"/>
              </a:cxn>
              <a:cxn ang="0">
                <a:pos x="connsiteX2" y="connsiteY2"/>
              </a:cxn>
            </a:cxnLst>
            <a:rect l="l" t="t" r="r" b="b"/>
            <a:pathLst>
              <a:path w="1524000" h="2781300">
                <a:moveTo>
                  <a:pt x="1524000" y="2781300"/>
                </a:moveTo>
                <a:lnTo>
                  <a:pt x="1524000" y="0"/>
                </a:lnTo>
                <a:lnTo>
                  <a:pt x="0" y="0"/>
                </a:ln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11163300" y="4686300"/>
            <a:ext cx="2667000" cy="1371600"/>
          </a:xfrm>
          <a:custGeom>
            <a:avLst/>
            <a:gdLst>
              <a:gd name="connsiteX0" fmla="*/ 19050 w 2667000"/>
              <a:gd name="connsiteY0" fmla="*/ 1371600 h 1371600"/>
              <a:gd name="connsiteX1" fmla="*/ 19050 w 2667000"/>
              <a:gd name="connsiteY1" fmla="*/ 1371600 h 1371600"/>
              <a:gd name="connsiteX2" fmla="*/ 0 w 2667000"/>
              <a:gd name="connsiteY2" fmla="*/ 1200150 h 1371600"/>
              <a:gd name="connsiteX3" fmla="*/ 0 w 2667000"/>
              <a:gd name="connsiteY3" fmla="*/ 0 h 1371600"/>
              <a:gd name="connsiteX4" fmla="*/ 2667000 w 26670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0" h="1371600">
                <a:moveTo>
                  <a:pt x="19050" y="1371600"/>
                </a:moveTo>
                <a:lnTo>
                  <a:pt x="19050" y="1371600"/>
                </a:lnTo>
                <a:lnTo>
                  <a:pt x="0" y="1200150"/>
                </a:lnTo>
                <a:lnTo>
                  <a:pt x="0" y="0"/>
                </a:lnTo>
                <a:lnTo>
                  <a:pt x="2667000" y="0"/>
                </a:lnTo>
              </a:path>
            </a:pathLst>
          </a:cu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9067800" y="2895600"/>
            <a:ext cx="1143000" cy="2286000"/>
          </a:xfrm>
          <a:custGeom>
            <a:avLst/>
            <a:gdLst>
              <a:gd name="connsiteX0" fmla="*/ 0 w 1143000"/>
              <a:gd name="connsiteY0" fmla="*/ 2286000 h 2286000"/>
              <a:gd name="connsiteX1" fmla="*/ 0 w 1143000"/>
              <a:gd name="connsiteY1" fmla="*/ 590550 h 2286000"/>
              <a:gd name="connsiteX2" fmla="*/ 0 w 1143000"/>
              <a:gd name="connsiteY2" fmla="*/ 0 h 2286000"/>
              <a:gd name="connsiteX3" fmla="*/ 1143000 w 1143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1143000" h="2286000">
                <a:moveTo>
                  <a:pt x="0" y="2286000"/>
                </a:moveTo>
                <a:lnTo>
                  <a:pt x="0" y="590550"/>
                </a:lnTo>
                <a:lnTo>
                  <a:pt x="0" y="0"/>
                </a:lnTo>
                <a:lnTo>
                  <a:pt x="1143000" y="0"/>
                </a:lnTo>
              </a:path>
            </a:pathLst>
          </a:cu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13117139" y="4889837"/>
            <a:ext cx="3837361" cy="523220"/>
          </a:xfrm>
          <a:prstGeom prst="rect">
            <a:avLst/>
          </a:prstGeom>
          <a:noFill/>
        </p:spPr>
        <p:txBody>
          <a:bodyPr wrap="square" rtlCol="0">
            <a:spAutoFit/>
          </a:bodyPr>
          <a:lstStyle/>
          <a:p>
            <a:r>
              <a:rPr lang="en-US" sz="2800" b="1" dirty="0"/>
              <a:t>LOREM IPSUM DOLOR</a:t>
            </a:r>
          </a:p>
        </p:txBody>
      </p:sp>
      <p:sp>
        <p:nvSpPr>
          <p:cNvPr id="67" name="TextBox 66"/>
          <p:cNvSpPr txBox="1"/>
          <p:nvPr/>
        </p:nvSpPr>
        <p:spPr>
          <a:xfrm>
            <a:off x="13117139" y="5347037"/>
            <a:ext cx="4218361" cy="1323439"/>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68" name="TextBox 67"/>
          <p:cNvSpPr txBox="1"/>
          <p:nvPr/>
        </p:nvSpPr>
        <p:spPr>
          <a:xfrm>
            <a:off x="10450139" y="2432387"/>
            <a:ext cx="3837361" cy="523220"/>
          </a:xfrm>
          <a:prstGeom prst="rect">
            <a:avLst/>
          </a:prstGeom>
          <a:noFill/>
        </p:spPr>
        <p:txBody>
          <a:bodyPr wrap="square" rtlCol="0">
            <a:spAutoFit/>
          </a:bodyPr>
          <a:lstStyle/>
          <a:p>
            <a:r>
              <a:rPr lang="en-US" sz="2800" b="1" dirty="0"/>
              <a:t>LOREM IPSUM DOLOR</a:t>
            </a:r>
          </a:p>
        </p:txBody>
      </p:sp>
      <p:sp>
        <p:nvSpPr>
          <p:cNvPr id="69" name="TextBox 68"/>
          <p:cNvSpPr txBox="1"/>
          <p:nvPr/>
        </p:nvSpPr>
        <p:spPr>
          <a:xfrm>
            <a:off x="10450139" y="2889587"/>
            <a:ext cx="5182235" cy="1015663"/>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70" name="TextBox 69"/>
          <p:cNvSpPr txBox="1"/>
          <p:nvPr/>
        </p:nvSpPr>
        <p:spPr>
          <a:xfrm>
            <a:off x="2506120" y="2286000"/>
            <a:ext cx="3837361" cy="523220"/>
          </a:xfrm>
          <a:prstGeom prst="rect">
            <a:avLst/>
          </a:prstGeom>
          <a:noFill/>
        </p:spPr>
        <p:txBody>
          <a:bodyPr wrap="square" rtlCol="0">
            <a:spAutoFit/>
          </a:bodyPr>
          <a:lstStyle/>
          <a:p>
            <a:pPr algn="r"/>
            <a:r>
              <a:rPr lang="en-US" sz="2800" b="1" dirty="0"/>
              <a:t>LOREM IPSUM DOLOR</a:t>
            </a:r>
          </a:p>
        </p:txBody>
      </p:sp>
      <p:sp>
        <p:nvSpPr>
          <p:cNvPr id="71" name="TextBox 70"/>
          <p:cNvSpPr txBox="1"/>
          <p:nvPr/>
        </p:nvSpPr>
        <p:spPr>
          <a:xfrm>
            <a:off x="1161246" y="2743200"/>
            <a:ext cx="5182235" cy="1015663"/>
          </a:xfrm>
          <a:prstGeom prst="rect">
            <a:avLst/>
          </a:prstGeom>
          <a:noFill/>
        </p:spPr>
        <p:txBody>
          <a:bodyPr wrap="square" rtlCol="0">
            <a:spAutoFit/>
          </a:bodyPr>
          <a:lstStyle/>
          <a:p>
            <a:pPr algn="r"/>
            <a:r>
              <a:rPr lang="en-US" sz="2000" dirty="0"/>
              <a:t>Since the late 1990s, PowerPoint's worldwide market share of presentation software has been estimated at 95 percent.</a:t>
            </a:r>
          </a:p>
        </p:txBody>
      </p:sp>
      <p:sp>
        <p:nvSpPr>
          <p:cNvPr id="72" name="TextBox 71"/>
          <p:cNvSpPr txBox="1"/>
          <p:nvPr/>
        </p:nvSpPr>
        <p:spPr>
          <a:xfrm>
            <a:off x="1452017" y="4286399"/>
            <a:ext cx="3837361" cy="523220"/>
          </a:xfrm>
          <a:prstGeom prst="rect">
            <a:avLst/>
          </a:prstGeom>
          <a:noFill/>
        </p:spPr>
        <p:txBody>
          <a:bodyPr wrap="square" rtlCol="0">
            <a:spAutoFit/>
          </a:bodyPr>
          <a:lstStyle/>
          <a:p>
            <a:pPr algn="r"/>
            <a:r>
              <a:rPr lang="en-US" sz="2800" b="1" dirty="0"/>
              <a:t>LOREM IPSUM DOLOR</a:t>
            </a:r>
          </a:p>
        </p:txBody>
      </p:sp>
      <p:sp>
        <p:nvSpPr>
          <p:cNvPr id="73" name="TextBox 72"/>
          <p:cNvSpPr txBox="1"/>
          <p:nvPr/>
        </p:nvSpPr>
        <p:spPr>
          <a:xfrm>
            <a:off x="1161246" y="4743599"/>
            <a:ext cx="4128132" cy="1323439"/>
          </a:xfrm>
          <a:prstGeom prst="rect">
            <a:avLst/>
          </a:prstGeom>
          <a:noFill/>
        </p:spPr>
        <p:txBody>
          <a:bodyPr wrap="square" rtlCol="0">
            <a:spAutoFit/>
          </a:bodyPr>
          <a:lstStyle/>
          <a:p>
            <a:pPr algn="r"/>
            <a:r>
              <a:rPr lang="en-US" sz="2000" dirty="0"/>
              <a:t>Since the late 1990s, PowerPoint's worldwide market share of presentation software has been estimated at 95 percent.</a:t>
            </a:r>
          </a:p>
        </p:txBody>
      </p:sp>
    </p:spTree>
    <p:extLst>
      <p:ext uri="{BB962C8B-B14F-4D97-AF65-F5344CB8AC3E}">
        <p14:creationId xmlns:p14="http://schemas.microsoft.com/office/powerpoint/2010/main" val="216002838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down)">
                                      <p:cBhvr>
                                        <p:cTn id="7" dur="500"/>
                                        <p:tgtEl>
                                          <p:spTgt spid="6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down)">
                                      <p:cBhvr>
                                        <p:cTn id="11" dur="500"/>
                                        <p:tgtEl>
                                          <p:spTgt spid="6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down)">
                                      <p:cBhvr>
                                        <p:cTn id="15" dur="500"/>
                                        <p:tgtEl>
                                          <p:spTgt spid="65"/>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6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Freeform 3"/>
          <p:cNvSpPr/>
          <p:nvPr/>
        </p:nvSpPr>
        <p:spPr>
          <a:xfrm>
            <a:off x="2499360" y="4919980"/>
            <a:ext cx="955040" cy="2885440"/>
          </a:xfrm>
          <a:custGeom>
            <a:avLst/>
            <a:gdLst>
              <a:gd name="connsiteX0" fmla="*/ 0 w 955040"/>
              <a:gd name="connsiteY0" fmla="*/ 0 h 2885440"/>
              <a:gd name="connsiteX1" fmla="*/ 0 w 955040"/>
              <a:gd name="connsiteY1" fmla="*/ 2885440 h 2885440"/>
              <a:gd name="connsiteX2" fmla="*/ 955040 w 955040"/>
              <a:gd name="connsiteY2" fmla="*/ 2885440 h 2885440"/>
            </a:gdLst>
            <a:ahLst/>
            <a:cxnLst>
              <a:cxn ang="0">
                <a:pos x="connsiteX0" y="connsiteY0"/>
              </a:cxn>
              <a:cxn ang="0">
                <a:pos x="connsiteX1" y="connsiteY1"/>
              </a:cxn>
              <a:cxn ang="0">
                <a:pos x="connsiteX2" y="connsiteY2"/>
              </a:cxn>
            </a:cxnLst>
            <a:rect l="l" t="t" r="r" b="b"/>
            <a:pathLst>
              <a:path w="955040" h="2885440">
                <a:moveTo>
                  <a:pt x="0" y="0"/>
                </a:moveTo>
                <a:lnTo>
                  <a:pt x="0" y="2885440"/>
                </a:lnTo>
                <a:lnTo>
                  <a:pt x="955040" y="288544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6929120" y="6098540"/>
            <a:ext cx="2397760" cy="1178560"/>
          </a:xfrm>
          <a:custGeom>
            <a:avLst/>
            <a:gdLst>
              <a:gd name="connsiteX0" fmla="*/ 0 w 2397760"/>
              <a:gd name="connsiteY0" fmla="*/ 0 h 1178560"/>
              <a:gd name="connsiteX1" fmla="*/ 0 w 2397760"/>
              <a:gd name="connsiteY1" fmla="*/ 1178560 h 1178560"/>
              <a:gd name="connsiteX2" fmla="*/ 2397760 w 2397760"/>
              <a:gd name="connsiteY2" fmla="*/ 1178560 h 1178560"/>
            </a:gdLst>
            <a:ahLst/>
            <a:cxnLst>
              <a:cxn ang="0">
                <a:pos x="connsiteX0" y="connsiteY0"/>
              </a:cxn>
              <a:cxn ang="0">
                <a:pos x="connsiteX1" y="connsiteY1"/>
              </a:cxn>
              <a:cxn ang="0">
                <a:pos x="connsiteX2" y="connsiteY2"/>
              </a:cxn>
            </a:cxnLst>
            <a:rect l="l" t="t" r="r" b="b"/>
            <a:pathLst>
              <a:path w="2397760" h="1178560">
                <a:moveTo>
                  <a:pt x="0" y="0"/>
                </a:moveTo>
                <a:lnTo>
                  <a:pt x="0" y="1178560"/>
                </a:lnTo>
                <a:lnTo>
                  <a:pt x="2397760" y="1178560"/>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9347200" y="4737100"/>
            <a:ext cx="2905760" cy="650240"/>
          </a:xfrm>
          <a:custGeom>
            <a:avLst/>
            <a:gdLst>
              <a:gd name="connsiteX0" fmla="*/ 0 w 2905760"/>
              <a:gd name="connsiteY0" fmla="*/ 0 h 650240"/>
              <a:gd name="connsiteX1" fmla="*/ 0 w 2905760"/>
              <a:gd name="connsiteY1" fmla="*/ 650240 h 650240"/>
              <a:gd name="connsiteX2" fmla="*/ 2905760 w 2905760"/>
              <a:gd name="connsiteY2" fmla="*/ 650240 h 650240"/>
            </a:gdLst>
            <a:ahLst/>
            <a:cxnLst>
              <a:cxn ang="0">
                <a:pos x="connsiteX0" y="connsiteY0"/>
              </a:cxn>
              <a:cxn ang="0">
                <a:pos x="connsiteX1" y="connsiteY1"/>
              </a:cxn>
              <a:cxn ang="0">
                <a:pos x="connsiteX2" y="connsiteY2"/>
              </a:cxn>
            </a:cxnLst>
            <a:rect l="l" t="t" r="r" b="b"/>
            <a:pathLst>
              <a:path w="2905760" h="650240">
                <a:moveTo>
                  <a:pt x="0" y="0"/>
                </a:moveTo>
                <a:lnTo>
                  <a:pt x="0" y="650240"/>
                </a:lnTo>
                <a:lnTo>
                  <a:pt x="2905760" y="650240"/>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7112000" y="2217420"/>
            <a:ext cx="2397760" cy="609600"/>
          </a:xfrm>
          <a:custGeom>
            <a:avLst/>
            <a:gdLst>
              <a:gd name="connsiteX0" fmla="*/ 0 w 2397760"/>
              <a:gd name="connsiteY0" fmla="*/ 609600 h 609600"/>
              <a:gd name="connsiteX1" fmla="*/ 0 w 2397760"/>
              <a:gd name="connsiteY1" fmla="*/ 0 h 609600"/>
              <a:gd name="connsiteX2" fmla="*/ 2397760 w 2397760"/>
              <a:gd name="connsiteY2" fmla="*/ 0 h 609600"/>
            </a:gdLst>
            <a:ahLst/>
            <a:cxnLst>
              <a:cxn ang="0">
                <a:pos x="connsiteX0" y="connsiteY0"/>
              </a:cxn>
              <a:cxn ang="0">
                <a:pos x="connsiteX1" y="connsiteY1"/>
              </a:cxn>
              <a:cxn ang="0">
                <a:pos x="connsiteX2" y="connsiteY2"/>
              </a:cxn>
            </a:cxnLst>
            <a:rect l="l" t="t" r="r" b="b"/>
            <a:pathLst>
              <a:path w="2397760" h="609600">
                <a:moveTo>
                  <a:pt x="0" y="609600"/>
                </a:moveTo>
                <a:lnTo>
                  <a:pt x="0" y="0"/>
                </a:lnTo>
                <a:lnTo>
                  <a:pt x="2397760"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544060" y="1803916"/>
            <a:ext cx="2667000" cy="2667000"/>
          </a:xfrm>
          <a:prstGeom prst="roundRect">
            <a:avLst/>
          </a:prstGeom>
          <a:solidFill>
            <a:schemeClr val="accent2"/>
          </a:solidFill>
          <a:ln>
            <a:noFill/>
          </a:ln>
          <a:scene3d>
            <a:camera prst="isometricTopUp"/>
            <a:lightRig rig="threePt" dir="t"/>
          </a:scene3d>
          <a:sp3d extrusionH="292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p:cNvSpPr/>
          <p:nvPr/>
        </p:nvSpPr>
        <p:spPr>
          <a:xfrm>
            <a:off x="2277111" y="3061651"/>
            <a:ext cx="2667000" cy="2667000"/>
          </a:xfrm>
          <a:prstGeom prst="roundRect">
            <a:avLst/>
          </a:prstGeom>
          <a:ln>
            <a:noFill/>
          </a:ln>
          <a:scene3d>
            <a:camera prst="isometricTopUp"/>
            <a:lightRig rig="threePt" dir="t"/>
          </a:scene3d>
          <a:sp3d extrusionH="292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811009" y="3082433"/>
            <a:ext cx="2667000" cy="2667000"/>
          </a:xfrm>
          <a:prstGeom prst="roundRect">
            <a:avLst/>
          </a:prstGeom>
          <a:solidFill>
            <a:schemeClr val="accent4"/>
          </a:solidFill>
          <a:ln>
            <a:noFill/>
          </a:ln>
          <a:scene3d>
            <a:camera prst="isometricTopUp"/>
            <a:lightRig rig="threePt" dir="t"/>
          </a:scene3d>
          <a:sp3d extrusionH="292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44060" y="4319386"/>
            <a:ext cx="2667000" cy="2667000"/>
          </a:xfrm>
          <a:prstGeom prst="roundRect">
            <a:avLst/>
          </a:prstGeom>
          <a:solidFill>
            <a:schemeClr val="accent3"/>
          </a:solidFill>
          <a:ln>
            <a:noFill/>
          </a:ln>
          <a:scene3d>
            <a:camera prst="isometricTopUp"/>
            <a:lightRig rig="threePt" dir="t"/>
          </a:scene3d>
          <a:sp3d extrusionH="292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676649" y="7512671"/>
            <a:ext cx="3096038" cy="507831"/>
          </a:xfrm>
          <a:prstGeom prst="rect">
            <a:avLst/>
          </a:prstGeom>
          <a:noFill/>
        </p:spPr>
        <p:txBody>
          <a:bodyPr wrap="square" rtlCol="0">
            <a:spAutoFit/>
          </a:bodyPr>
          <a:lstStyle/>
          <a:p>
            <a:r>
              <a:rPr lang="en-US" b="1" dirty="0"/>
              <a:t>PRODUCT</a:t>
            </a:r>
          </a:p>
        </p:txBody>
      </p:sp>
      <p:sp>
        <p:nvSpPr>
          <p:cNvPr id="13" name="TextBox 12"/>
          <p:cNvSpPr txBox="1"/>
          <p:nvPr/>
        </p:nvSpPr>
        <p:spPr>
          <a:xfrm>
            <a:off x="3676649" y="8047750"/>
            <a:ext cx="3801720" cy="1323439"/>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14" name="TextBox 13"/>
          <p:cNvSpPr txBox="1"/>
          <p:nvPr/>
        </p:nvSpPr>
        <p:spPr>
          <a:xfrm>
            <a:off x="9977449" y="1905861"/>
            <a:ext cx="3096038" cy="507831"/>
          </a:xfrm>
          <a:prstGeom prst="rect">
            <a:avLst/>
          </a:prstGeom>
          <a:noFill/>
        </p:spPr>
        <p:txBody>
          <a:bodyPr wrap="square" rtlCol="0">
            <a:spAutoFit/>
          </a:bodyPr>
          <a:lstStyle/>
          <a:p>
            <a:r>
              <a:rPr lang="en-US" b="1" dirty="0"/>
              <a:t>PRODUCT</a:t>
            </a:r>
          </a:p>
        </p:txBody>
      </p:sp>
      <p:sp>
        <p:nvSpPr>
          <p:cNvPr id="15" name="TextBox 14"/>
          <p:cNvSpPr txBox="1"/>
          <p:nvPr/>
        </p:nvSpPr>
        <p:spPr>
          <a:xfrm>
            <a:off x="9977449" y="2440940"/>
            <a:ext cx="3801720" cy="1323439"/>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16" name="TextBox 15"/>
          <p:cNvSpPr txBox="1"/>
          <p:nvPr/>
        </p:nvSpPr>
        <p:spPr>
          <a:xfrm>
            <a:off x="9611360" y="6451307"/>
            <a:ext cx="3096038" cy="507831"/>
          </a:xfrm>
          <a:prstGeom prst="rect">
            <a:avLst/>
          </a:prstGeom>
          <a:noFill/>
        </p:spPr>
        <p:txBody>
          <a:bodyPr wrap="square" rtlCol="0">
            <a:spAutoFit/>
          </a:bodyPr>
          <a:lstStyle/>
          <a:p>
            <a:r>
              <a:rPr lang="en-US" b="1" dirty="0"/>
              <a:t>PRODUCT</a:t>
            </a:r>
          </a:p>
        </p:txBody>
      </p:sp>
      <p:sp>
        <p:nvSpPr>
          <p:cNvPr id="17" name="TextBox 16"/>
          <p:cNvSpPr txBox="1"/>
          <p:nvPr/>
        </p:nvSpPr>
        <p:spPr>
          <a:xfrm>
            <a:off x="9611360" y="6986386"/>
            <a:ext cx="3801720" cy="1323439"/>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18" name="TextBox 17"/>
          <p:cNvSpPr txBox="1"/>
          <p:nvPr/>
        </p:nvSpPr>
        <p:spPr>
          <a:xfrm>
            <a:off x="12488240" y="4483073"/>
            <a:ext cx="3096038" cy="507831"/>
          </a:xfrm>
          <a:prstGeom prst="rect">
            <a:avLst/>
          </a:prstGeom>
          <a:noFill/>
        </p:spPr>
        <p:txBody>
          <a:bodyPr wrap="square" rtlCol="0">
            <a:spAutoFit/>
          </a:bodyPr>
          <a:lstStyle/>
          <a:p>
            <a:r>
              <a:rPr lang="en-US" b="1" dirty="0"/>
              <a:t>PRODUCT</a:t>
            </a:r>
          </a:p>
        </p:txBody>
      </p:sp>
      <p:sp>
        <p:nvSpPr>
          <p:cNvPr id="19" name="TextBox 18"/>
          <p:cNvSpPr txBox="1"/>
          <p:nvPr/>
        </p:nvSpPr>
        <p:spPr>
          <a:xfrm>
            <a:off x="12488240" y="5018152"/>
            <a:ext cx="3801720" cy="1323439"/>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20" name="Oval 19"/>
          <p:cNvSpPr/>
          <p:nvPr/>
        </p:nvSpPr>
        <p:spPr>
          <a:xfrm>
            <a:off x="3322320" y="7673340"/>
            <a:ext cx="264160" cy="264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525000" y="2086743"/>
            <a:ext cx="264160" cy="264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2080240" y="5267055"/>
            <a:ext cx="264160" cy="2641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142729" y="7165340"/>
            <a:ext cx="264160" cy="264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3226305" y="3976108"/>
            <a:ext cx="768612" cy="838086"/>
            <a:chOff x="-2141538" y="6581775"/>
            <a:chExt cx="1387475" cy="1512888"/>
          </a:xfrm>
          <a:solidFill>
            <a:schemeClr val="bg1"/>
          </a:solidFill>
          <a:scene3d>
            <a:camera prst="orthographicFront">
              <a:rot lat="19440000" lon="18840000" rev="3600000"/>
            </a:camera>
            <a:lightRig rig="threePt" dir="t"/>
          </a:scene3d>
        </p:grpSpPr>
        <p:sp>
          <p:nvSpPr>
            <p:cNvPr id="25" name="Freeform 458"/>
            <p:cNvSpPr>
              <a:spLocks noEditPoints="1"/>
            </p:cNvSpPr>
            <p:nvPr/>
          </p:nvSpPr>
          <p:spPr bwMode="auto">
            <a:xfrm>
              <a:off x="-1827213" y="6581775"/>
              <a:ext cx="760413" cy="755650"/>
            </a:xfrm>
            <a:custGeom>
              <a:avLst/>
              <a:gdLst>
                <a:gd name="T0" fmla="*/ 101 w 201"/>
                <a:gd name="T1" fmla="*/ 200 h 200"/>
                <a:gd name="T2" fmla="*/ 171 w 201"/>
                <a:gd name="T3" fmla="*/ 171 h 200"/>
                <a:gd name="T4" fmla="*/ 201 w 201"/>
                <a:gd name="T5" fmla="*/ 100 h 200"/>
                <a:gd name="T6" fmla="*/ 171 w 201"/>
                <a:gd name="T7" fmla="*/ 29 h 200"/>
                <a:gd name="T8" fmla="*/ 101 w 201"/>
                <a:gd name="T9" fmla="*/ 0 h 200"/>
                <a:gd name="T10" fmla="*/ 30 w 201"/>
                <a:gd name="T11" fmla="*/ 29 h 200"/>
                <a:gd name="T12" fmla="*/ 0 w 201"/>
                <a:gd name="T13" fmla="*/ 100 h 200"/>
                <a:gd name="T14" fmla="*/ 30 w 201"/>
                <a:gd name="T15" fmla="*/ 171 h 200"/>
                <a:gd name="T16" fmla="*/ 101 w 201"/>
                <a:gd name="T17" fmla="*/ 200 h 200"/>
                <a:gd name="T18" fmla="*/ 101 w 201"/>
                <a:gd name="T19" fmla="*/ 200 h 200"/>
                <a:gd name="T20" fmla="*/ 101 w 201"/>
                <a:gd name="T2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200">
                  <a:moveTo>
                    <a:pt x="101" y="200"/>
                  </a:moveTo>
                  <a:cubicBezTo>
                    <a:pt x="128" y="200"/>
                    <a:pt x="152" y="190"/>
                    <a:pt x="171" y="171"/>
                  </a:cubicBezTo>
                  <a:cubicBezTo>
                    <a:pt x="191" y="151"/>
                    <a:pt x="201" y="128"/>
                    <a:pt x="201" y="100"/>
                  </a:cubicBezTo>
                  <a:cubicBezTo>
                    <a:pt x="201" y="72"/>
                    <a:pt x="191" y="49"/>
                    <a:pt x="171" y="29"/>
                  </a:cubicBezTo>
                  <a:cubicBezTo>
                    <a:pt x="152" y="10"/>
                    <a:pt x="128" y="0"/>
                    <a:pt x="101" y="0"/>
                  </a:cubicBezTo>
                  <a:cubicBezTo>
                    <a:pt x="73" y="0"/>
                    <a:pt x="49" y="10"/>
                    <a:pt x="30" y="29"/>
                  </a:cubicBezTo>
                  <a:cubicBezTo>
                    <a:pt x="10" y="49"/>
                    <a:pt x="0" y="72"/>
                    <a:pt x="0" y="100"/>
                  </a:cubicBezTo>
                  <a:cubicBezTo>
                    <a:pt x="0" y="128"/>
                    <a:pt x="10" y="151"/>
                    <a:pt x="30" y="171"/>
                  </a:cubicBezTo>
                  <a:cubicBezTo>
                    <a:pt x="49" y="190"/>
                    <a:pt x="73" y="200"/>
                    <a:pt x="101" y="200"/>
                  </a:cubicBezTo>
                  <a:close/>
                  <a:moveTo>
                    <a:pt x="101" y="200"/>
                  </a:moveTo>
                  <a:cubicBezTo>
                    <a:pt x="101" y="200"/>
                    <a:pt x="101" y="200"/>
                    <a:pt x="101" y="20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59"/>
            <p:cNvSpPr>
              <a:spLocks noEditPoints="1"/>
            </p:cNvSpPr>
            <p:nvPr/>
          </p:nvSpPr>
          <p:spPr bwMode="auto">
            <a:xfrm>
              <a:off x="-2141538" y="7277100"/>
              <a:ext cx="1387475" cy="817563"/>
            </a:xfrm>
            <a:custGeom>
              <a:avLst/>
              <a:gdLst>
                <a:gd name="T0" fmla="*/ 366 w 367"/>
                <a:gd name="T1" fmla="*/ 122 h 216"/>
                <a:gd name="T2" fmla="*/ 363 w 367"/>
                <a:gd name="T3" fmla="*/ 94 h 216"/>
                <a:gd name="T4" fmla="*/ 356 w 367"/>
                <a:gd name="T5" fmla="*/ 65 h 216"/>
                <a:gd name="T6" fmla="*/ 344 w 367"/>
                <a:gd name="T7" fmla="*/ 40 h 216"/>
                <a:gd name="T8" fmla="*/ 328 w 367"/>
                <a:gd name="T9" fmla="*/ 19 h 216"/>
                <a:gd name="T10" fmla="*/ 306 w 367"/>
                <a:gd name="T11" fmla="*/ 5 h 216"/>
                <a:gd name="T12" fmla="*/ 277 w 367"/>
                <a:gd name="T13" fmla="*/ 0 h 216"/>
                <a:gd name="T14" fmla="*/ 266 w 367"/>
                <a:gd name="T15" fmla="*/ 5 h 216"/>
                <a:gd name="T16" fmla="*/ 247 w 367"/>
                <a:gd name="T17" fmla="*/ 18 h 216"/>
                <a:gd name="T18" fmla="*/ 218 w 367"/>
                <a:gd name="T19" fmla="*/ 30 h 216"/>
                <a:gd name="T20" fmla="*/ 184 w 367"/>
                <a:gd name="T21" fmla="*/ 36 h 216"/>
                <a:gd name="T22" fmla="*/ 149 w 367"/>
                <a:gd name="T23" fmla="*/ 30 h 216"/>
                <a:gd name="T24" fmla="*/ 121 w 367"/>
                <a:gd name="T25" fmla="*/ 18 h 216"/>
                <a:gd name="T26" fmla="*/ 101 w 367"/>
                <a:gd name="T27" fmla="*/ 5 h 216"/>
                <a:gd name="T28" fmla="*/ 90 w 367"/>
                <a:gd name="T29" fmla="*/ 0 h 216"/>
                <a:gd name="T30" fmla="*/ 61 w 367"/>
                <a:gd name="T31" fmla="*/ 5 h 216"/>
                <a:gd name="T32" fmla="*/ 39 w 367"/>
                <a:gd name="T33" fmla="*/ 19 h 216"/>
                <a:gd name="T34" fmla="*/ 23 w 367"/>
                <a:gd name="T35" fmla="*/ 40 h 216"/>
                <a:gd name="T36" fmla="*/ 11 w 367"/>
                <a:gd name="T37" fmla="*/ 65 h 216"/>
                <a:gd name="T38" fmla="*/ 5 w 367"/>
                <a:gd name="T39" fmla="*/ 94 h 216"/>
                <a:gd name="T40" fmla="*/ 1 w 367"/>
                <a:gd name="T41" fmla="*/ 122 h 216"/>
                <a:gd name="T42" fmla="*/ 0 w 367"/>
                <a:gd name="T43" fmla="*/ 149 h 216"/>
                <a:gd name="T44" fmla="*/ 19 w 367"/>
                <a:gd name="T45" fmla="*/ 198 h 216"/>
                <a:gd name="T46" fmla="*/ 70 w 367"/>
                <a:gd name="T47" fmla="*/ 216 h 216"/>
                <a:gd name="T48" fmla="*/ 297 w 367"/>
                <a:gd name="T49" fmla="*/ 216 h 216"/>
                <a:gd name="T50" fmla="*/ 348 w 367"/>
                <a:gd name="T51" fmla="*/ 198 h 216"/>
                <a:gd name="T52" fmla="*/ 367 w 367"/>
                <a:gd name="T53" fmla="*/ 149 h 216"/>
                <a:gd name="T54" fmla="*/ 366 w 367"/>
                <a:gd name="T55" fmla="*/ 122 h 216"/>
                <a:gd name="T56" fmla="*/ 366 w 367"/>
                <a:gd name="T57" fmla="*/ 122 h 216"/>
                <a:gd name="T58" fmla="*/ 366 w 367"/>
                <a:gd name="T59" fmla="*/ 12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7" h="216">
                  <a:moveTo>
                    <a:pt x="366" y="122"/>
                  </a:moveTo>
                  <a:cubicBezTo>
                    <a:pt x="366" y="113"/>
                    <a:pt x="364" y="104"/>
                    <a:pt x="363" y="94"/>
                  </a:cubicBezTo>
                  <a:cubicBezTo>
                    <a:pt x="361" y="83"/>
                    <a:pt x="358" y="74"/>
                    <a:pt x="356" y="65"/>
                  </a:cubicBezTo>
                  <a:cubicBezTo>
                    <a:pt x="353" y="57"/>
                    <a:pt x="349" y="48"/>
                    <a:pt x="344" y="40"/>
                  </a:cubicBezTo>
                  <a:cubicBezTo>
                    <a:pt x="340" y="32"/>
                    <a:pt x="334" y="25"/>
                    <a:pt x="328" y="19"/>
                  </a:cubicBezTo>
                  <a:cubicBezTo>
                    <a:pt x="322" y="13"/>
                    <a:pt x="315" y="8"/>
                    <a:pt x="306" y="5"/>
                  </a:cubicBezTo>
                  <a:cubicBezTo>
                    <a:pt x="297" y="1"/>
                    <a:pt x="287" y="0"/>
                    <a:pt x="277" y="0"/>
                  </a:cubicBezTo>
                  <a:cubicBezTo>
                    <a:pt x="275" y="0"/>
                    <a:pt x="272" y="1"/>
                    <a:pt x="266" y="5"/>
                  </a:cubicBezTo>
                  <a:cubicBezTo>
                    <a:pt x="260" y="9"/>
                    <a:pt x="254" y="13"/>
                    <a:pt x="247" y="18"/>
                  </a:cubicBezTo>
                  <a:cubicBezTo>
                    <a:pt x="239" y="22"/>
                    <a:pt x="230" y="26"/>
                    <a:pt x="218" y="30"/>
                  </a:cubicBezTo>
                  <a:cubicBezTo>
                    <a:pt x="207" y="34"/>
                    <a:pt x="195" y="36"/>
                    <a:pt x="184" y="36"/>
                  </a:cubicBezTo>
                  <a:cubicBezTo>
                    <a:pt x="172" y="36"/>
                    <a:pt x="160" y="34"/>
                    <a:pt x="149" y="30"/>
                  </a:cubicBezTo>
                  <a:cubicBezTo>
                    <a:pt x="137" y="26"/>
                    <a:pt x="128" y="22"/>
                    <a:pt x="121" y="18"/>
                  </a:cubicBezTo>
                  <a:cubicBezTo>
                    <a:pt x="113" y="13"/>
                    <a:pt x="107" y="9"/>
                    <a:pt x="101" y="5"/>
                  </a:cubicBezTo>
                  <a:cubicBezTo>
                    <a:pt x="95" y="1"/>
                    <a:pt x="92" y="0"/>
                    <a:pt x="90" y="0"/>
                  </a:cubicBezTo>
                  <a:cubicBezTo>
                    <a:pt x="80" y="0"/>
                    <a:pt x="70" y="1"/>
                    <a:pt x="61" y="5"/>
                  </a:cubicBezTo>
                  <a:cubicBezTo>
                    <a:pt x="52" y="8"/>
                    <a:pt x="45" y="13"/>
                    <a:pt x="39" y="19"/>
                  </a:cubicBezTo>
                  <a:cubicBezTo>
                    <a:pt x="33" y="25"/>
                    <a:pt x="27" y="32"/>
                    <a:pt x="23" y="40"/>
                  </a:cubicBezTo>
                  <a:cubicBezTo>
                    <a:pt x="18" y="48"/>
                    <a:pt x="14" y="57"/>
                    <a:pt x="11" y="65"/>
                  </a:cubicBezTo>
                  <a:cubicBezTo>
                    <a:pt x="9" y="74"/>
                    <a:pt x="6" y="83"/>
                    <a:pt x="5" y="94"/>
                  </a:cubicBezTo>
                  <a:cubicBezTo>
                    <a:pt x="3" y="104"/>
                    <a:pt x="2" y="113"/>
                    <a:pt x="1" y="122"/>
                  </a:cubicBezTo>
                  <a:cubicBezTo>
                    <a:pt x="0" y="131"/>
                    <a:pt x="0" y="140"/>
                    <a:pt x="0" y="149"/>
                  </a:cubicBezTo>
                  <a:cubicBezTo>
                    <a:pt x="0" y="170"/>
                    <a:pt x="6" y="186"/>
                    <a:pt x="19" y="198"/>
                  </a:cubicBezTo>
                  <a:cubicBezTo>
                    <a:pt x="32" y="210"/>
                    <a:pt x="49" y="216"/>
                    <a:pt x="70" y="216"/>
                  </a:cubicBezTo>
                  <a:cubicBezTo>
                    <a:pt x="297" y="216"/>
                    <a:pt x="297" y="216"/>
                    <a:pt x="297" y="216"/>
                  </a:cubicBezTo>
                  <a:cubicBezTo>
                    <a:pt x="319" y="216"/>
                    <a:pt x="335" y="210"/>
                    <a:pt x="348" y="198"/>
                  </a:cubicBezTo>
                  <a:cubicBezTo>
                    <a:pt x="361" y="186"/>
                    <a:pt x="367" y="170"/>
                    <a:pt x="367" y="149"/>
                  </a:cubicBezTo>
                  <a:cubicBezTo>
                    <a:pt x="367" y="140"/>
                    <a:pt x="367" y="131"/>
                    <a:pt x="366" y="122"/>
                  </a:cubicBezTo>
                  <a:close/>
                  <a:moveTo>
                    <a:pt x="366" y="122"/>
                  </a:moveTo>
                  <a:cubicBezTo>
                    <a:pt x="366" y="122"/>
                    <a:pt x="366" y="122"/>
                    <a:pt x="366"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88"/>
          <p:cNvSpPr>
            <a:spLocks noEditPoints="1"/>
          </p:cNvSpPr>
          <p:nvPr/>
        </p:nvSpPr>
        <p:spPr bwMode="auto">
          <a:xfrm>
            <a:off x="5463578" y="2708568"/>
            <a:ext cx="827964" cy="857696"/>
          </a:xfrm>
          <a:custGeom>
            <a:avLst/>
            <a:gdLst>
              <a:gd name="T0" fmla="*/ 374 w 386"/>
              <a:gd name="T1" fmla="*/ 344 h 400"/>
              <a:gd name="T2" fmla="*/ 243 w 386"/>
              <a:gd name="T3" fmla="*/ 137 h 400"/>
              <a:gd name="T4" fmla="*/ 243 w 386"/>
              <a:gd name="T5" fmla="*/ 33 h 400"/>
              <a:gd name="T6" fmla="*/ 260 w 386"/>
              <a:gd name="T7" fmla="*/ 33 h 400"/>
              <a:gd name="T8" fmla="*/ 272 w 386"/>
              <a:gd name="T9" fmla="*/ 28 h 400"/>
              <a:gd name="T10" fmla="*/ 277 w 386"/>
              <a:gd name="T11" fmla="*/ 17 h 400"/>
              <a:gd name="T12" fmla="*/ 272 w 386"/>
              <a:gd name="T13" fmla="*/ 5 h 400"/>
              <a:gd name="T14" fmla="*/ 260 w 386"/>
              <a:gd name="T15" fmla="*/ 0 h 400"/>
              <a:gd name="T16" fmla="*/ 126 w 386"/>
              <a:gd name="T17" fmla="*/ 0 h 400"/>
              <a:gd name="T18" fmla="*/ 115 w 386"/>
              <a:gd name="T19" fmla="*/ 5 h 400"/>
              <a:gd name="T20" fmla="*/ 110 w 386"/>
              <a:gd name="T21" fmla="*/ 17 h 400"/>
              <a:gd name="T22" fmla="*/ 115 w 386"/>
              <a:gd name="T23" fmla="*/ 28 h 400"/>
              <a:gd name="T24" fmla="*/ 126 w 386"/>
              <a:gd name="T25" fmla="*/ 33 h 400"/>
              <a:gd name="T26" fmla="*/ 143 w 386"/>
              <a:gd name="T27" fmla="*/ 33 h 400"/>
              <a:gd name="T28" fmla="*/ 143 w 386"/>
              <a:gd name="T29" fmla="*/ 137 h 400"/>
              <a:gd name="T30" fmla="*/ 12 w 386"/>
              <a:gd name="T31" fmla="*/ 344 h 400"/>
              <a:gd name="T32" fmla="*/ 6 w 386"/>
              <a:gd name="T33" fmla="*/ 384 h 400"/>
              <a:gd name="T34" fmla="*/ 43 w 386"/>
              <a:gd name="T35" fmla="*/ 400 h 400"/>
              <a:gd name="T36" fmla="*/ 343 w 386"/>
              <a:gd name="T37" fmla="*/ 400 h 400"/>
              <a:gd name="T38" fmla="*/ 380 w 386"/>
              <a:gd name="T39" fmla="*/ 384 h 400"/>
              <a:gd name="T40" fmla="*/ 374 w 386"/>
              <a:gd name="T41" fmla="*/ 344 h 400"/>
              <a:gd name="T42" fmla="*/ 100 w 386"/>
              <a:gd name="T43" fmla="*/ 267 h 400"/>
              <a:gd name="T44" fmla="*/ 171 w 386"/>
              <a:gd name="T45" fmla="*/ 155 h 400"/>
              <a:gd name="T46" fmla="*/ 177 w 386"/>
              <a:gd name="T47" fmla="*/ 147 h 400"/>
              <a:gd name="T48" fmla="*/ 177 w 386"/>
              <a:gd name="T49" fmla="*/ 33 h 400"/>
              <a:gd name="T50" fmla="*/ 210 w 386"/>
              <a:gd name="T51" fmla="*/ 33 h 400"/>
              <a:gd name="T52" fmla="*/ 210 w 386"/>
              <a:gd name="T53" fmla="*/ 147 h 400"/>
              <a:gd name="T54" fmla="*/ 215 w 386"/>
              <a:gd name="T55" fmla="*/ 155 h 400"/>
              <a:gd name="T56" fmla="*/ 286 w 386"/>
              <a:gd name="T57" fmla="*/ 267 h 400"/>
              <a:gd name="T58" fmla="*/ 100 w 386"/>
              <a:gd name="T59" fmla="*/ 267 h 400"/>
              <a:gd name="T60" fmla="*/ 100 w 386"/>
              <a:gd name="T61" fmla="*/ 267 h 400"/>
              <a:gd name="T62" fmla="*/ 100 w 386"/>
              <a:gd name="T63" fmla="*/ 26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6" h="400">
                <a:moveTo>
                  <a:pt x="374" y="344"/>
                </a:moveTo>
                <a:cubicBezTo>
                  <a:pt x="243" y="137"/>
                  <a:pt x="243" y="137"/>
                  <a:pt x="243" y="137"/>
                </a:cubicBezTo>
                <a:cubicBezTo>
                  <a:pt x="243" y="33"/>
                  <a:pt x="243" y="33"/>
                  <a:pt x="243" y="33"/>
                </a:cubicBezTo>
                <a:cubicBezTo>
                  <a:pt x="260" y="33"/>
                  <a:pt x="260" y="33"/>
                  <a:pt x="260" y="33"/>
                </a:cubicBezTo>
                <a:cubicBezTo>
                  <a:pt x="264" y="33"/>
                  <a:pt x="268" y="32"/>
                  <a:pt x="272" y="28"/>
                </a:cubicBezTo>
                <a:cubicBezTo>
                  <a:pt x="275" y="25"/>
                  <a:pt x="277" y="21"/>
                  <a:pt x="277" y="17"/>
                </a:cubicBezTo>
                <a:cubicBezTo>
                  <a:pt x="277" y="12"/>
                  <a:pt x="275" y="8"/>
                  <a:pt x="272" y="5"/>
                </a:cubicBezTo>
                <a:cubicBezTo>
                  <a:pt x="268" y="2"/>
                  <a:pt x="264" y="0"/>
                  <a:pt x="260" y="0"/>
                </a:cubicBezTo>
                <a:cubicBezTo>
                  <a:pt x="126" y="0"/>
                  <a:pt x="126" y="0"/>
                  <a:pt x="126" y="0"/>
                </a:cubicBezTo>
                <a:cubicBezTo>
                  <a:pt x="122" y="0"/>
                  <a:pt x="118" y="2"/>
                  <a:pt x="115" y="5"/>
                </a:cubicBezTo>
                <a:cubicBezTo>
                  <a:pt x="111" y="8"/>
                  <a:pt x="110" y="12"/>
                  <a:pt x="110" y="17"/>
                </a:cubicBezTo>
                <a:cubicBezTo>
                  <a:pt x="110" y="21"/>
                  <a:pt x="111" y="25"/>
                  <a:pt x="115" y="28"/>
                </a:cubicBezTo>
                <a:cubicBezTo>
                  <a:pt x="118" y="32"/>
                  <a:pt x="122" y="33"/>
                  <a:pt x="126" y="33"/>
                </a:cubicBezTo>
                <a:cubicBezTo>
                  <a:pt x="143" y="33"/>
                  <a:pt x="143" y="33"/>
                  <a:pt x="143" y="33"/>
                </a:cubicBezTo>
                <a:cubicBezTo>
                  <a:pt x="143" y="137"/>
                  <a:pt x="143" y="137"/>
                  <a:pt x="143" y="137"/>
                </a:cubicBezTo>
                <a:cubicBezTo>
                  <a:pt x="12" y="344"/>
                  <a:pt x="12" y="344"/>
                  <a:pt x="12" y="344"/>
                </a:cubicBezTo>
                <a:cubicBezTo>
                  <a:pt x="2" y="360"/>
                  <a:pt x="0" y="373"/>
                  <a:pt x="6" y="384"/>
                </a:cubicBezTo>
                <a:cubicBezTo>
                  <a:pt x="12" y="395"/>
                  <a:pt x="25" y="400"/>
                  <a:pt x="43" y="400"/>
                </a:cubicBezTo>
                <a:cubicBezTo>
                  <a:pt x="343" y="400"/>
                  <a:pt x="343" y="400"/>
                  <a:pt x="343" y="400"/>
                </a:cubicBezTo>
                <a:cubicBezTo>
                  <a:pt x="362" y="400"/>
                  <a:pt x="374" y="395"/>
                  <a:pt x="380" y="384"/>
                </a:cubicBezTo>
                <a:cubicBezTo>
                  <a:pt x="386" y="373"/>
                  <a:pt x="384" y="360"/>
                  <a:pt x="374" y="344"/>
                </a:cubicBezTo>
                <a:close/>
                <a:moveTo>
                  <a:pt x="100" y="267"/>
                </a:moveTo>
                <a:cubicBezTo>
                  <a:pt x="171" y="155"/>
                  <a:pt x="171" y="155"/>
                  <a:pt x="171" y="155"/>
                </a:cubicBezTo>
                <a:cubicBezTo>
                  <a:pt x="177" y="147"/>
                  <a:pt x="177" y="147"/>
                  <a:pt x="177" y="147"/>
                </a:cubicBezTo>
                <a:cubicBezTo>
                  <a:pt x="177" y="33"/>
                  <a:pt x="177" y="33"/>
                  <a:pt x="177" y="33"/>
                </a:cubicBezTo>
                <a:cubicBezTo>
                  <a:pt x="210" y="33"/>
                  <a:pt x="210" y="33"/>
                  <a:pt x="210" y="33"/>
                </a:cubicBezTo>
                <a:cubicBezTo>
                  <a:pt x="210" y="147"/>
                  <a:pt x="210" y="147"/>
                  <a:pt x="210" y="147"/>
                </a:cubicBezTo>
                <a:cubicBezTo>
                  <a:pt x="215" y="155"/>
                  <a:pt x="215" y="155"/>
                  <a:pt x="215" y="155"/>
                </a:cubicBezTo>
                <a:cubicBezTo>
                  <a:pt x="286" y="267"/>
                  <a:pt x="286" y="267"/>
                  <a:pt x="286" y="267"/>
                </a:cubicBezTo>
                <a:lnTo>
                  <a:pt x="100" y="267"/>
                </a:lnTo>
                <a:close/>
                <a:moveTo>
                  <a:pt x="100" y="267"/>
                </a:moveTo>
                <a:cubicBezTo>
                  <a:pt x="100" y="267"/>
                  <a:pt x="100" y="267"/>
                  <a:pt x="100" y="267"/>
                </a:cubicBezTo>
              </a:path>
            </a:pathLst>
          </a:custGeom>
          <a:solidFill>
            <a:schemeClr val="bg1"/>
          </a:solidFill>
          <a:ln>
            <a:noFill/>
          </a:ln>
          <a:scene3d>
            <a:camera prst="orthographicFront">
              <a:rot lat="19440000" lon="18840000" rev="3600000"/>
            </a:camera>
            <a:lightRig rig="threePt" dir="t"/>
          </a:scene3d>
        </p:spPr>
        <p:txBody>
          <a:bodyPr vert="horz" wrap="square" lIns="91440" tIns="45720" rIns="91440" bIns="45720" numCol="1" anchor="t" anchorCtr="0" compatLnSpc="1">
            <a:prstTxWarp prst="textNoShape">
              <a:avLst/>
            </a:prstTxWarp>
          </a:bodyPr>
          <a:lstStyle/>
          <a:p>
            <a:endParaRPr lang="en-US"/>
          </a:p>
        </p:txBody>
      </p:sp>
      <p:grpSp>
        <p:nvGrpSpPr>
          <p:cNvPr id="28" name="Group 27"/>
          <p:cNvGrpSpPr/>
          <p:nvPr/>
        </p:nvGrpSpPr>
        <p:grpSpPr>
          <a:xfrm>
            <a:off x="5437197" y="5280304"/>
            <a:ext cx="880727" cy="745164"/>
            <a:chOff x="12944475" y="8515350"/>
            <a:chExt cx="1639888" cy="1387475"/>
          </a:xfrm>
          <a:solidFill>
            <a:schemeClr val="bg1"/>
          </a:solidFill>
          <a:scene3d>
            <a:camera prst="orthographicFront">
              <a:rot lat="19440000" lon="18840000" rev="3600000"/>
            </a:camera>
            <a:lightRig rig="threePt" dir="t"/>
          </a:scene3d>
        </p:grpSpPr>
        <p:sp>
          <p:nvSpPr>
            <p:cNvPr id="29" name="Freeform 387"/>
            <p:cNvSpPr>
              <a:spLocks noEditPoints="1"/>
            </p:cNvSpPr>
            <p:nvPr/>
          </p:nvSpPr>
          <p:spPr bwMode="auto">
            <a:xfrm>
              <a:off x="14206538" y="9648825"/>
              <a:ext cx="249238" cy="254000"/>
            </a:xfrm>
            <a:custGeom>
              <a:avLst/>
              <a:gdLst>
                <a:gd name="T0" fmla="*/ 0 w 66"/>
                <a:gd name="T1" fmla="*/ 34 h 67"/>
                <a:gd name="T2" fmla="*/ 9 w 66"/>
                <a:gd name="T3" fmla="*/ 57 h 67"/>
                <a:gd name="T4" fmla="*/ 33 w 66"/>
                <a:gd name="T5" fmla="*/ 67 h 67"/>
                <a:gd name="T6" fmla="*/ 57 w 66"/>
                <a:gd name="T7" fmla="*/ 57 h 67"/>
                <a:gd name="T8" fmla="*/ 66 w 66"/>
                <a:gd name="T9" fmla="*/ 34 h 67"/>
                <a:gd name="T10" fmla="*/ 57 w 66"/>
                <a:gd name="T11" fmla="*/ 10 h 67"/>
                <a:gd name="T12" fmla="*/ 33 w 66"/>
                <a:gd name="T13" fmla="*/ 0 h 67"/>
                <a:gd name="T14" fmla="*/ 9 w 66"/>
                <a:gd name="T15" fmla="*/ 10 h 67"/>
                <a:gd name="T16" fmla="*/ 0 w 66"/>
                <a:gd name="T17" fmla="*/ 34 h 67"/>
                <a:gd name="T18" fmla="*/ 0 w 66"/>
                <a:gd name="T19" fmla="*/ 34 h 67"/>
                <a:gd name="T20" fmla="*/ 0 w 66"/>
                <a:gd name="T21"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67">
                  <a:moveTo>
                    <a:pt x="0" y="34"/>
                  </a:moveTo>
                  <a:cubicBezTo>
                    <a:pt x="0" y="43"/>
                    <a:pt x="3" y="51"/>
                    <a:pt x="9" y="57"/>
                  </a:cubicBezTo>
                  <a:cubicBezTo>
                    <a:pt x="16" y="64"/>
                    <a:pt x="24" y="67"/>
                    <a:pt x="33" y="67"/>
                  </a:cubicBezTo>
                  <a:cubicBezTo>
                    <a:pt x="42" y="67"/>
                    <a:pt x="50" y="64"/>
                    <a:pt x="57" y="57"/>
                  </a:cubicBezTo>
                  <a:cubicBezTo>
                    <a:pt x="63" y="51"/>
                    <a:pt x="66" y="43"/>
                    <a:pt x="66" y="34"/>
                  </a:cubicBezTo>
                  <a:cubicBezTo>
                    <a:pt x="66" y="25"/>
                    <a:pt x="63" y="17"/>
                    <a:pt x="57" y="10"/>
                  </a:cubicBezTo>
                  <a:cubicBezTo>
                    <a:pt x="50" y="4"/>
                    <a:pt x="42" y="0"/>
                    <a:pt x="33" y="0"/>
                  </a:cubicBezTo>
                  <a:cubicBezTo>
                    <a:pt x="24" y="0"/>
                    <a:pt x="16" y="4"/>
                    <a:pt x="9" y="10"/>
                  </a:cubicBezTo>
                  <a:cubicBezTo>
                    <a:pt x="3" y="17"/>
                    <a:pt x="0" y="25"/>
                    <a:pt x="0" y="34"/>
                  </a:cubicBezTo>
                  <a:close/>
                  <a:moveTo>
                    <a:pt x="0" y="34"/>
                  </a:moveTo>
                  <a:cubicBezTo>
                    <a:pt x="0" y="34"/>
                    <a:pt x="0" y="34"/>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88"/>
            <p:cNvSpPr>
              <a:spLocks noEditPoints="1"/>
            </p:cNvSpPr>
            <p:nvPr/>
          </p:nvSpPr>
          <p:spPr bwMode="auto">
            <a:xfrm>
              <a:off x="12944475" y="8515350"/>
              <a:ext cx="1639888" cy="1133475"/>
            </a:xfrm>
            <a:custGeom>
              <a:avLst/>
              <a:gdLst>
                <a:gd name="T0" fmla="*/ 429 w 434"/>
                <a:gd name="T1" fmla="*/ 38 h 300"/>
                <a:gd name="T2" fmla="*/ 417 w 434"/>
                <a:gd name="T3" fmla="*/ 33 h 300"/>
                <a:gd name="T4" fmla="*/ 104 w 434"/>
                <a:gd name="T5" fmla="*/ 33 h 300"/>
                <a:gd name="T6" fmla="*/ 103 w 434"/>
                <a:gd name="T7" fmla="*/ 27 h 300"/>
                <a:gd name="T8" fmla="*/ 101 w 434"/>
                <a:gd name="T9" fmla="*/ 19 h 300"/>
                <a:gd name="T10" fmla="*/ 99 w 434"/>
                <a:gd name="T11" fmla="*/ 12 h 300"/>
                <a:gd name="T12" fmla="*/ 96 w 434"/>
                <a:gd name="T13" fmla="*/ 6 h 300"/>
                <a:gd name="T14" fmla="*/ 91 w 434"/>
                <a:gd name="T15" fmla="*/ 2 h 300"/>
                <a:gd name="T16" fmla="*/ 83 w 434"/>
                <a:gd name="T17" fmla="*/ 0 h 300"/>
                <a:gd name="T18" fmla="*/ 17 w 434"/>
                <a:gd name="T19" fmla="*/ 0 h 300"/>
                <a:gd name="T20" fmla="*/ 5 w 434"/>
                <a:gd name="T21" fmla="*/ 5 h 300"/>
                <a:gd name="T22" fmla="*/ 0 w 434"/>
                <a:gd name="T23" fmla="*/ 17 h 300"/>
                <a:gd name="T24" fmla="*/ 5 w 434"/>
                <a:gd name="T25" fmla="*/ 28 h 300"/>
                <a:gd name="T26" fmla="*/ 17 w 434"/>
                <a:gd name="T27" fmla="*/ 33 h 300"/>
                <a:gd name="T28" fmla="*/ 70 w 434"/>
                <a:gd name="T29" fmla="*/ 33 h 300"/>
                <a:gd name="T30" fmla="*/ 116 w 434"/>
                <a:gd name="T31" fmla="*/ 248 h 300"/>
                <a:gd name="T32" fmla="*/ 111 w 434"/>
                <a:gd name="T33" fmla="*/ 258 h 300"/>
                <a:gd name="T34" fmla="*/ 103 w 434"/>
                <a:gd name="T35" fmla="*/ 273 h 300"/>
                <a:gd name="T36" fmla="*/ 100 w 434"/>
                <a:gd name="T37" fmla="*/ 284 h 300"/>
                <a:gd name="T38" fmla="*/ 105 w 434"/>
                <a:gd name="T39" fmla="*/ 295 h 300"/>
                <a:gd name="T40" fmla="*/ 117 w 434"/>
                <a:gd name="T41" fmla="*/ 300 h 300"/>
                <a:gd name="T42" fmla="*/ 384 w 434"/>
                <a:gd name="T43" fmla="*/ 300 h 300"/>
                <a:gd name="T44" fmla="*/ 396 w 434"/>
                <a:gd name="T45" fmla="*/ 295 h 300"/>
                <a:gd name="T46" fmla="*/ 400 w 434"/>
                <a:gd name="T47" fmla="*/ 284 h 300"/>
                <a:gd name="T48" fmla="*/ 396 w 434"/>
                <a:gd name="T49" fmla="*/ 272 h 300"/>
                <a:gd name="T50" fmla="*/ 384 w 434"/>
                <a:gd name="T51" fmla="*/ 267 h 300"/>
                <a:gd name="T52" fmla="*/ 144 w 434"/>
                <a:gd name="T53" fmla="*/ 267 h 300"/>
                <a:gd name="T54" fmla="*/ 150 w 434"/>
                <a:gd name="T55" fmla="*/ 250 h 300"/>
                <a:gd name="T56" fmla="*/ 150 w 434"/>
                <a:gd name="T57" fmla="*/ 245 h 300"/>
                <a:gd name="T58" fmla="*/ 148 w 434"/>
                <a:gd name="T59" fmla="*/ 238 h 300"/>
                <a:gd name="T60" fmla="*/ 147 w 434"/>
                <a:gd name="T61" fmla="*/ 232 h 300"/>
                <a:gd name="T62" fmla="*/ 419 w 434"/>
                <a:gd name="T63" fmla="*/ 200 h 300"/>
                <a:gd name="T64" fmla="*/ 430 w 434"/>
                <a:gd name="T65" fmla="*/ 195 h 300"/>
                <a:gd name="T66" fmla="*/ 434 w 434"/>
                <a:gd name="T67" fmla="*/ 184 h 300"/>
                <a:gd name="T68" fmla="*/ 434 w 434"/>
                <a:gd name="T69" fmla="*/ 50 h 300"/>
                <a:gd name="T70" fmla="*/ 429 w 434"/>
                <a:gd name="T71" fmla="*/ 38 h 300"/>
                <a:gd name="T72" fmla="*/ 429 w 434"/>
                <a:gd name="T73" fmla="*/ 38 h 300"/>
                <a:gd name="T74" fmla="*/ 429 w 434"/>
                <a:gd name="T75" fmla="*/ 3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4" h="300">
                  <a:moveTo>
                    <a:pt x="429" y="38"/>
                  </a:moveTo>
                  <a:cubicBezTo>
                    <a:pt x="426" y="35"/>
                    <a:pt x="422" y="33"/>
                    <a:pt x="417" y="33"/>
                  </a:cubicBezTo>
                  <a:cubicBezTo>
                    <a:pt x="104" y="33"/>
                    <a:pt x="104" y="33"/>
                    <a:pt x="104" y="33"/>
                  </a:cubicBezTo>
                  <a:cubicBezTo>
                    <a:pt x="104" y="32"/>
                    <a:pt x="103" y="30"/>
                    <a:pt x="103" y="27"/>
                  </a:cubicBezTo>
                  <a:cubicBezTo>
                    <a:pt x="102" y="23"/>
                    <a:pt x="102" y="21"/>
                    <a:pt x="101" y="19"/>
                  </a:cubicBezTo>
                  <a:cubicBezTo>
                    <a:pt x="101" y="17"/>
                    <a:pt x="100" y="15"/>
                    <a:pt x="99" y="12"/>
                  </a:cubicBezTo>
                  <a:cubicBezTo>
                    <a:pt x="99" y="9"/>
                    <a:pt x="97" y="7"/>
                    <a:pt x="96" y="6"/>
                  </a:cubicBezTo>
                  <a:cubicBezTo>
                    <a:pt x="95" y="4"/>
                    <a:pt x="93" y="3"/>
                    <a:pt x="91" y="2"/>
                  </a:cubicBezTo>
                  <a:cubicBezTo>
                    <a:pt x="89" y="1"/>
                    <a:pt x="86" y="0"/>
                    <a:pt x="83" y="0"/>
                  </a:cubicBezTo>
                  <a:cubicBezTo>
                    <a:pt x="17" y="0"/>
                    <a:pt x="17" y="0"/>
                    <a:pt x="17" y="0"/>
                  </a:cubicBezTo>
                  <a:cubicBezTo>
                    <a:pt x="12" y="0"/>
                    <a:pt x="8" y="2"/>
                    <a:pt x="5" y="5"/>
                  </a:cubicBezTo>
                  <a:cubicBezTo>
                    <a:pt x="2" y="8"/>
                    <a:pt x="0" y="12"/>
                    <a:pt x="0" y="17"/>
                  </a:cubicBezTo>
                  <a:cubicBezTo>
                    <a:pt x="0" y="21"/>
                    <a:pt x="2" y="25"/>
                    <a:pt x="5" y="28"/>
                  </a:cubicBezTo>
                  <a:cubicBezTo>
                    <a:pt x="8" y="32"/>
                    <a:pt x="12" y="33"/>
                    <a:pt x="17" y="33"/>
                  </a:cubicBezTo>
                  <a:cubicBezTo>
                    <a:pt x="70" y="33"/>
                    <a:pt x="70" y="33"/>
                    <a:pt x="70" y="33"/>
                  </a:cubicBezTo>
                  <a:cubicBezTo>
                    <a:pt x="116" y="248"/>
                    <a:pt x="116" y="248"/>
                    <a:pt x="116" y="248"/>
                  </a:cubicBezTo>
                  <a:cubicBezTo>
                    <a:pt x="116" y="249"/>
                    <a:pt x="114" y="252"/>
                    <a:pt x="111" y="258"/>
                  </a:cubicBezTo>
                  <a:cubicBezTo>
                    <a:pt x="107" y="264"/>
                    <a:pt x="105" y="269"/>
                    <a:pt x="103" y="273"/>
                  </a:cubicBezTo>
                  <a:cubicBezTo>
                    <a:pt x="101" y="278"/>
                    <a:pt x="100" y="281"/>
                    <a:pt x="100" y="284"/>
                  </a:cubicBezTo>
                  <a:cubicBezTo>
                    <a:pt x="100" y="288"/>
                    <a:pt x="102" y="292"/>
                    <a:pt x="105" y="295"/>
                  </a:cubicBezTo>
                  <a:cubicBezTo>
                    <a:pt x="108" y="299"/>
                    <a:pt x="112" y="300"/>
                    <a:pt x="117" y="300"/>
                  </a:cubicBezTo>
                  <a:cubicBezTo>
                    <a:pt x="384" y="300"/>
                    <a:pt x="384" y="300"/>
                    <a:pt x="384" y="300"/>
                  </a:cubicBezTo>
                  <a:cubicBezTo>
                    <a:pt x="388" y="300"/>
                    <a:pt x="392" y="299"/>
                    <a:pt x="396" y="295"/>
                  </a:cubicBezTo>
                  <a:cubicBezTo>
                    <a:pt x="399" y="292"/>
                    <a:pt x="400" y="288"/>
                    <a:pt x="400" y="284"/>
                  </a:cubicBezTo>
                  <a:cubicBezTo>
                    <a:pt x="400" y="279"/>
                    <a:pt x="399" y="275"/>
                    <a:pt x="396" y="272"/>
                  </a:cubicBezTo>
                  <a:cubicBezTo>
                    <a:pt x="392" y="269"/>
                    <a:pt x="388" y="267"/>
                    <a:pt x="384" y="267"/>
                  </a:cubicBezTo>
                  <a:cubicBezTo>
                    <a:pt x="144" y="267"/>
                    <a:pt x="144" y="267"/>
                    <a:pt x="144" y="267"/>
                  </a:cubicBezTo>
                  <a:cubicBezTo>
                    <a:pt x="148" y="259"/>
                    <a:pt x="150" y="253"/>
                    <a:pt x="150" y="250"/>
                  </a:cubicBezTo>
                  <a:cubicBezTo>
                    <a:pt x="150" y="249"/>
                    <a:pt x="150" y="247"/>
                    <a:pt x="150" y="245"/>
                  </a:cubicBezTo>
                  <a:cubicBezTo>
                    <a:pt x="149" y="242"/>
                    <a:pt x="149" y="240"/>
                    <a:pt x="148" y="238"/>
                  </a:cubicBezTo>
                  <a:cubicBezTo>
                    <a:pt x="147" y="235"/>
                    <a:pt x="147" y="233"/>
                    <a:pt x="147" y="232"/>
                  </a:cubicBezTo>
                  <a:cubicBezTo>
                    <a:pt x="419" y="200"/>
                    <a:pt x="419" y="200"/>
                    <a:pt x="419" y="200"/>
                  </a:cubicBezTo>
                  <a:cubicBezTo>
                    <a:pt x="423" y="200"/>
                    <a:pt x="427" y="198"/>
                    <a:pt x="430" y="195"/>
                  </a:cubicBezTo>
                  <a:cubicBezTo>
                    <a:pt x="432" y="191"/>
                    <a:pt x="434" y="188"/>
                    <a:pt x="434" y="184"/>
                  </a:cubicBezTo>
                  <a:cubicBezTo>
                    <a:pt x="434" y="50"/>
                    <a:pt x="434" y="50"/>
                    <a:pt x="434" y="50"/>
                  </a:cubicBezTo>
                  <a:cubicBezTo>
                    <a:pt x="434" y="46"/>
                    <a:pt x="432" y="42"/>
                    <a:pt x="429" y="38"/>
                  </a:cubicBezTo>
                  <a:close/>
                  <a:moveTo>
                    <a:pt x="429" y="38"/>
                  </a:moveTo>
                  <a:cubicBezTo>
                    <a:pt x="429" y="38"/>
                    <a:pt x="429" y="38"/>
                    <a:pt x="429"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89"/>
            <p:cNvSpPr>
              <a:spLocks noEditPoints="1"/>
            </p:cNvSpPr>
            <p:nvPr/>
          </p:nvSpPr>
          <p:spPr bwMode="auto">
            <a:xfrm>
              <a:off x="13322300" y="9648825"/>
              <a:ext cx="252413" cy="254000"/>
            </a:xfrm>
            <a:custGeom>
              <a:avLst/>
              <a:gdLst>
                <a:gd name="T0" fmla="*/ 0 w 67"/>
                <a:gd name="T1" fmla="*/ 34 h 67"/>
                <a:gd name="T2" fmla="*/ 10 w 67"/>
                <a:gd name="T3" fmla="*/ 57 h 67"/>
                <a:gd name="T4" fmla="*/ 33 w 67"/>
                <a:gd name="T5" fmla="*/ 67 h 67"/>
                <a:gd name="T6" fmla="*/ 57 w 67"/>
                <a:gd name="T7" fmla="*/ 57 h 67"/>
                <a:gd name="T8" fmla="*/ 67 w 67"/>
                <a:gd name="T9" fmla="*/ 34 h 67"/>
                <a:gd name="T10" fmla="*/ 57 w 67"/>
                <a:gd name="T11" fmla="*/ 10 h 67"/>
                <a:gd name="T12" fmla="*/ 33 w 67"/>
                <a:gd name="T13" fmla="*/ 0 h 67"/>
                <a:gd name="T14" fmla="*/ 10 w 67"/>
                <a:gd name="T15" fmla="*/ 10 h 67"/>
                <a:gd name="T16" fmla="*/ 0 w 67"/>
                <a:gd name="T17" fmla="*/ 34 h 67"/>
                <a:gd name="T18" fmla="*/ 0 w 67"/>
                <a:gd name="T19" fmla="*/ 34 h 67"/>
                <a:gd name="T20" fmla="*/ 0 w 67"/>
                <a:gd name="T21"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7">
                  <a:moveTo>
                    <a:pt x="0" y="34"/>
                  </a:moveTo>
                  <a:cubicBezTo>
                    <a:pt x="0" y="43"/>
                    <a:pt x="3" y="51"/>
                    <a:pt x="10" y="57"/>
                  </a:cubicBezTo>
                  <a:cubicBezTo>
                    <a:pt x="16" y="64"/>
                    <a:pt x="24" y="67"/>
                    <a:pt x="33" y="67"/>
                  </a:cubicBezTo>
                  <a:cubicBezTo>
                    <a:pt x="43" y="67"/>
                    <a:pt x="51" y="64"/>
                    <a:pt x="57" y="57"/>
                  </a:cubicBezTo>
                  <a:cubicBezTo>
                    <a:pt x="64" y="51"/>
                    <a:pt x="67" y="43"/>
                    <a:pt x="67" y="34"/>
                  </a:cubicBezTo>
                  <a:cubicBezTo>
                    <a:pt x="67" y="25"/>
                    <a:pt x="64" y="17"/>
                    <a:pt x="57" y="10"/>
                  </a:cubicBezTo>
                  <a:cubicBezTo>
                    <a:pt x="51" y="4"/>
                    <a:pt x="43" y="0"/>
                    <a:pt x="33" y="0"/>
                  </a:cubicBezTo>
                  <a:cubicBezTo>
                    <a:pt x="24" y="0"/>
                    <a:pt x="16" y="4"/>
                    <a:pt x="10" y="10"/>
                  </a:cubicBezTo>
                  <a:cubicBezTo>
                    <a:pt x="3" y="17"/>
                    <a:pt x="0" y="25"/>
                    <a:pt x="0" y="34"/>
                  </a:cubicBezTo>
                  <a:close/>
                  <a:moveTo>
                    <a:pt x="0" y="34"/>
                  </a:moveTo>
                  <a:cubicBezTo>
                    <a:pt x="0" y="34"/>
                    <a:pt x="0" y="34"/>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p:nvGrpSpPr>
        <p:grpSpPr>
          <a:xfrm>
            <a:off x="7608450" y="3924470"/>
            <a:ext cx="1072119" cy="982926"/>
            <a:chOff x="13435013" y="8185150"/>
            <a:chExt cx="1889126" cy="1731963"/>
          </a:xfrm>
          <a:solidFill>
            <a:schemeClr val="bg1"/>
          </a:solidFill>
          <a:scene3d>
            <a:camera prst="orthographicFront">
              <a:rot lat="19440000" lon="18840000" rev="3600000"/>
            </a:camera>
            <a:lightRig rig="threePt" dir="t"/>
          </a:scene3d>
        </p:grpSpPr>
        <p:sp>
          <p:nvSpPr>
            <p:cNvPr id="33" name="Freeform 141"/>
            <p:cNvSpPr>
              <a:spLocks noEditPoints="1"/>
            </p:cNvSpPr>
            <p:nvPr/>
          </p:nvSpPr>
          <p:spPr bwMode="auto">
            <a:xfrm>
              <a:off x="13435013" y="8421688"/>
              <a:ext cx="1260475" cy="1257300"/>
            </a:xfrm>
            <a:custGeom>
              <a:avLst/>
              <a:gdLst>
                <a:gd name="T0" fmla="*/ 302 w 334"/>
                <a:gd name="T1" fmla="*/ 255 h 333"/>
                <a:gd name="T2" fmla="*/ 287 w 334"/>
                <a:gd name="T3" fmla="*/ 205 h 333"/>
                <a:gd name="T4" fmla="*/ 332 w 334"/>
                <a:gd name="T5" fmla="*/ 196 h 333"/>
                <a:gd name="T6" fmla="*/ 334 w 334"/>
                <a:gd name="T7" fmla="*/ 143 h 333"/>
                <a:gd name="T8" fmla="*/ 327 w 334"/>
                <a:gd name="T9" fmla="*/ 135 h 333"/>
                <a:gd name="T10" fmla="*/ 279 w 334"/>
                <a:gd name="T11" fmla="*/ 108 h 333"/>
                <a:gd name="T12" fmla="*/ 302 w 334"/>
                <a:gd name="T13" fmla="*/ 78 h 333"/>
                <a:gd name="T14" fmla="*/ 266 w 334"/>
                <a:gd name="T15" fmla="*/ 31 h 333"/>
                <a:gd name="T16" fmla="*/ 255 w 334"/>
                <a:gd name="T17" fmla="*/ 31 h 333"/>
                <a:gd name="T18" fmla="*/ 205 w 334"/>
                <a:gd name="T19" fmla="*/ 46 h 333"/>
                <a:gd name="T20" fmla="*/ 196 w 334"/>
                <a:gd name="T21" fmla="*/ 2 h 333"/>
                <a:gd name="T22" fmla="*/ 143 w 334"/>
                <a:gd name="T23" fmla="*/ 0 h 333"/>
                <a:gd name="T24" fmla="*/ 129 w 334"/>
                <a:gd name="T25" fmla="*/ 46 h 333"/>
                <a:gd name="T26" fmla="*/ 79 w 334"/>
                <a:gd name="T27" fmla="*/ 31 h 333"/>
                <a:gd name="T28" fmla="*/ 53 w 334"/>
                <a:gd name="T29" fmla="*/ 44 h 333"/>
                <a:gd name="T30" fmla="*/ 29 w 334"/>
                <a:gd name="T31" fmla="*/ 73 h 333"/>
                <a:gd name="T32" fmla="*/ 55 w 334"/>
                <a:gd name="T33" fmla="*/ 108 h 333"/>
                <a:gd name="T34" fmla="*/ 6 w 334"/>
                <a:gd name="T35" fmla="*/ 134 h 333"/>
                <a:gd name="T36" fmla="*/ 0 w 334"/>
                <a:gd name="T37" fmla="*/ 142 h 333"/>
                <a:gd name="T38" fmla="*/ 2 w 334"/>
                <a:gd name="T39" fmla="*/ 195 h 333"/>
                <a:gd name="T40" fmla="*/ 46 w 334"/>
                <a:gd name="T41" fmla="*/ 204 h 333"/>
                <a:gd name="T42" fmla="*/ 43 w 334"/>
                <a:gd name="T43" fmla="*/ 241 h 333"/>
                <a:gd name="T44" fmla="*/ 30 w 334"/>
                <a:gd name="T45" fmla="*/ 260 h 333"/>
                <a:gd name="T46" fmla="*/ 73 w 334"/>
                <a:gd name="T47" fmla="*/ 304 h 333"/>
                <a:gd name="T48" fmla="*/ 109 w 334"/>
                <a:gd name="T49" fmla="*/ 279 h 333"/>
                <a:gd name="T50" fmla="*/ 135 w 334"/>
                <a:gd name="T51" fmla="*/ 327 h 333"/>
                <a:gd name="T52" fmla="*/ 143 w 334"/>
                <a:gd name="T53" fmla="*/ 333 h 333"/>
                <a:gd name="T54" fmla="*/ 199 w 334"/>
                <a:gd name="T55" fmla="*/ 327 h 333"/>
                <a:gd name="T56" fmla="*/ 225 w 334"/>
                <a:gd name="T57" fmla="*/ 279 h 333"/>
                <a:gd name="T58" fmla="*/ 260 w 334"/>
                <a:gd name="T59" fmla="*/ 304 h 333"/>
                <a:gd name="T60" fmla="*/ 302 w 334"/>
                <a:gd name="T61" fmla="*/ 265 h 333"/>
                <a:gd name="T62" fmla="*/ 214 w 334"/>
                <a:gd name="T63" fmla="*/ 214 h 333"/>
                <a:gd name="T64" fmla="*/ 120 w 334"/>
                <a:gd name="T65" fmla="*/ 214 h 333"/>
                <a:gd name="T66" fmla="*/ 120 w 334"/>
                <a:gd name="T67" fmla="*/ 119 h 333"/>
                <a:gd name="T68" fmla="*/ 214 w 334"/>
                <a:gd name="T69" fmla="*/ 119 h 333"/>
                <a:gd name="T70" fmla="*/ 214 w 334"/>
                <a:gd name="T71" fmla="*/ 214 h 333"/>
                <a:gd name="T72" fmla="*/ 214 w 334"/>
                <a:gd name="T73" fmla="*/ 21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4" h="333">
                  <a:moveTo>
                    <a:pt x="304" y="260"/>
                  </a:moveTo>
                  <a:cubicBezTo>
                    <a:pt x="304" y="258"/>
                    <a:pt x="304" y="257"/>
                    <a:pt x="302" y="255"/>
                  </a:cubicBezTo>
                  <a:cubicBezTo>
                    <a:pt x="293" y="243"/>
                    <a:pt x="285" y="233"/>
                    <a:pt x="279" y="225"/>
                  </a:cubicBezTo>
                  <a:cubicBezTo>
                    <a:pt x="283" y="218"/>
                    <a:pt x="285" y="211"/>
                    <a:pt x="287" y="205"/>
                  </a:cubicBezTo>
                  <a:cubicBezTo>
                    <a:pt x="328" y="199"/>
                    <a:pt x="328" y="199"/>
                    <a:pt x="328" y="199"/>
                  </a:cubicBezTo>
                  <a:cubicBezTo>
                    <a:pt x="329" y="199"/>
                    <a:pt x="331" y="198"/>
                    <a:pt x="332" y="196"/>
                  </a:cubicBezTo>
                  <a:cubicBezTo>
                    <a:pt x="333" y="194"/>
                    <a:pt x="334" y="193"/>
                    <a:pt x="334" y="191"/>
                  </a:cubicBezTo>
                  <a:cubicBezTo>
                    <a:pt x="334" y="143"/>
                    <a:pt x="334" y="143"/>
                    <a:pt x="334" y="143"/>
                  </a:cubicBezTo>
                  <a:cubicBezTo>
                    <a:pt x="334" y="141"/>
                    <a:pt x="333" y="139"/>
                    <a:pt x="332" y="138"/>
                  </a:cubicBezTo>
                  <a:cubicBezTo>
                    <a:pt x="331" y="136"/>
                    <a:pt x="329" y="135"/>
                    <a:pt x="327" y="135"/>
                  </a:cubicBezTo>
                  <a:cubicBezTo>
                    <a:pt x="288" y="129"/>
                    <a:pt x="288" y="129"/>
                    <a:pt x="288" y="129"/>
                  </a:cubicBezTo>
                  <a:cubicBezTo>
                    <a:pt x="286" y="123"/>
                    <a:pt x="283" y="116"/>
                    <a:pt x="279" y="108"/>
                  </a:cubicBezTo>
                  <a:cubicBezTo>
                    <a:pt x="282" y="104"/>
                    <a:pt x="285" y="98"/>
                    <a:pt x="291" y="92"/>
                  </a:cubicBezTo>
                  <a:cubicBezTo>
                    <a:pt x="296" y="85"/>
                    <a:pt x="300" y="81"/>
                    <a:pt x="302" y="78"/>
                  </a:cubicBezTo>
                  <a:cubicBezTo>
                    <a:pt x="303" y="76"/>
                    <a:pt x="303" y="74"/>
                    <a:pt x="303" y="73"/>
                  </a:cubicBezTo>
                  <a:cubicBezTo>
                    <a:pt x="303" y="68"/>
                    <a:pt x="291" y="54"/>
                    <a:pt x="266" y="31"/>
                  </a:cubicBezTo>
                  <a:cubicBezTo>
                    <a:pt x="264" y="30"/>
                    <a:pt x="262" y="29"/>
                    <a:pt x="260" y="29"/>
                  </a:cubicBezTo>
                  <a:cubicBezTo>
                    <a:pt x="258" y="29"/>
                    <a:pt x="257" y="30"/>
                    <a:pt x="255" y="31"/>
                  </a:cubicBezTo>
                  <a:cubicBezTo>
                    <a:pt x="224" y="54"/>
                    <a:pt x="224" y="54"/>
                    <a:pt x="224" y="54"/>
                  </a:cubicBezTo>
                  <a:cubicBezTo>
                    <a:pt x="217" y="50"/>
                    <a:pt x="211" y="48"/>
                    <a:pt x="205" y="46"/>
                  </a:cubicBezTo>
                  <a:cubicBezTo>
                    <a:pt x="199" y="6"/>
                    <a:pt x="199" y="6"/>
                    <a:pt x="199" y="6"/>
                  </a:cubicBezTo>
                  <a:cubicBezTo>
                    <a:pt x="199" y="4"/>
                    <a:pt x="198" y="3"/>
                    <a:pt x="196" y="2"/>
                  </a:cubicBezTo>
                  <a:cubicBezTo>
                    <a:pt x="195" y="0"/>
                    <a:pt x="193" y="0"/>
                    <a:pt x="191" y="0"/>
                  </a:cubicBezTo>
                  <a:cubicBezTo>
                    <a:pt x="143" y="0"/>
                    <a:pt x="143" y="0"/>
                    <a:pt x="143" y="0"/>
                  </a:cubicBezTo>
                  <a:cubicBezTo>
                    <a:pt x="139" y="0"/>
                    <a:pt x="136" y="2"/>
                    <a:pt x="135" y="6"/>
                  </a:cubicBezTo>
                  <a:cubicBezTo>
                    <a:pt x="133" y="14"/>
                    <a:pt x="131" y="27"/>
                    <a:pt x="129" y="46"/>
                  </a:cubicBezTo>
                  <a:cubicBezTo>
                    <a:pt x="121" y="48"/>
                    <a:pt x="115" y="51"/>
                    <a:pt x="109" y="54"/>
                  </a:cubicBezTo>
                  <a:cubicBezTo>
                    <a:pt x="79" y="31"/>
                    <a:pt x="79" y="31"/>
                    <a:pt x="79" y="31"/>
                  </a:cubicBezTo>
                  <a:cubicBezTo>
                    <a:pt x="77" y="30"/>
                    <a:pt x="75" y="29"/>
                    <a:pt x="73" y="29"/>
                  </a:cubicBezTo>
                  <a:cubicBezTo>
                    <a:pt x="70" y="29"/>
                    <a:pt x="63" y="34"/>
                    <a:pt x="53" y="44"/>
                  </a:cubicBezTo>
                  <a:cubicBezTo>
                    <a:pt x="42" y="55"/>
                    <a:pt x="35" y="62"/>
                    <a:pt x="31" y="68"/>
                  </a:cubicBezTo>
                  <a:cubicBezTo>
                    <a:pt x="30" y="69"/>
                    <a:pt x="29" y="71"/>
                    <a:pt x="29" y="73"/>
                  </a:cubicBezTo>
                  <a:cubicBezTo>
                    <a:pt x="29" y="74"/>
                    <a:pt x="30" y="76"/>
                    <a:pt x="31" y="78"/>
                  </a:cubicBezTo>
                  <a:cubicBezTo>
                    <a:pt x="41" y="90"/>
                    <a:pt x="49" y="100"/>
                    <a:pt x="55" y="108"/>
                  </a:cubicBezTo>
                  <a:cubicBezTo>
                    <a:pt x="51" y="115"/>
                    <a:pt x="48" y="122"/>
                    <a:pt x="46" y="128"/>
                  </a:cubicBezTo>
                  <a:cubicBezTo>
                    <a:pt x="6" y="134"/>
                    <a:pt x="6" y="134"/>
                    <a:pt x="6" y="134"/>
                  </a:cubicBezTo>
                  <a:cubicBezTo>
                    <a:pt x="4" y="134"/>
                    <a:pt x="3" y="135"/>
                    <a:pt x="2" y="137"/>
                  </a:cubicBezTo>
                  <a:cubicBezTo>
                    <a:pt x="1" y="138"/>
                    <a:pt x="0" y="140"/>
                    <a:pt x="0" y="142"/>
                  </a:cubicBezTo>
                  <a:cubicBezTo>
                    <a:pt x="0" y="190"/>
                    <a:pt x="0" y="190"/>
                    <a:pt x="0" y="190"/>
                  </a:cubicBezTo>
                  <a:cubicBezTo>
                    <a:pt x="0" y="192"/>
                    <a:pt x="1" y="194"/>
                    <a:pt x="2" y="195"/>
                  </a:cubicBezTo>
                  <a:cubicBezTo>
                    <a:pt x="3" y="197"/>
                    <a:pt x="5" y="198"/>
                    <a:pt x="6" y="198"/>
                  </a:cubicBezTo>
                  <a:cubicBezTo>
                    <a:pt x="46" y="204"/>
                    <a:pt x="46" y="204"/>
                    <a:pt x="46" y="204"/>
                  </a:cubicBezTo>
                  <a:cubicBezTo>
                    <a:pt x="48" y="211"/>
                    <a:pt x="51" y="218"/>
                    <a:pt x="55" y="225"/>
                  </a:cubicBezTo>
                  <a:cubicBezTo>
                    <a:pt x="52" y="229"/>
                    <a:pt x="48" y="234"/>
                    <a:pt x="43" y="241"/>
                  </a:cubicBezTo>
                  <a:cubicBezTo>
                    <a:pt x="37" y="248"/>
                    <a:pt x="34" y="253"/>
                    <a:pt x="32" y="255"/>
                  </a:cubicBezTo>
                  <a:cubicBezTo>
                    <a:pt x="31" y="257"/>
                    <a:pt x="30" y="258"/>
                    <a:pt x="30" y="260"/>
                  </a:cubicBezTo>
                  <a:cubicBezTo>
                    <a:pt x="30" y="265"/>
                    <a:pt x="43" y="279"/>
                    <a:pt x="68" y="302"/>
                  </a:cubicBezTo>
                  <a:cubicBezTo>
                    <a:pt x="70" y="303"/>
                    <a:pt x="71" y="304"/>
                    <a:pt x="73" y="304"/>
                  </a:cubicBezTo>
                  <a:cubicBezTo>
                    <a:pt x="76" y="304"/>
                    <a:pt x="77" y="303"/>
                    <a:pt x="78" y="302"/>
                  </a:cubicBezTo>
                  <a:cubicBezTo>
                    <a:pt x="109" y="279"/>
                    <a:pt x="109" y="279"/>
                    <a:pt x="109" y="279"/>
                  </a:cubicBezTo>
                  <a:cubicBezTo>
                    <a:pt x="116" y="282"/>
                    <a:pt x="123" y="285"/>
                    <a:pt x="129" y="287"/>
                  </a:cubicBezTo>
                  <a:cubicBezTo>
                    <a:pt x="135" y="327"/>
                    <a:pt x="135" y="327"/>
                    <a:pt x="135" y="327"/>
                  </a:cubicBezTo>
                  <a:cubicBezTo>
                    <a:pt x="135" y="328"/>
                    <a:pt x="136" y="330"/>
                    <a:pt x="137" y="331"/>
                  </a:cubicBezTo>
                  <a:cubicBezTo>
                    <a:pt x="139" y="333"/>
                    <a:pt x="141" y="333"/>
                    <a:pt x="143" y="333"/>
                  </a:cubicBezTo>
                  <a:cubicBezTo>
                    <a:pt x="191" y="333"/>
                    <a:pt x="191" y="333"/>
                    <a:pt x="191" y="333"/>
                  </a:cubicBezTo>
                  <a:cubicBezTo>
                    <a:pt x="195" y="333"/>
                    <a:pt x="198" y="331"/>
                    <a:pt x="199" y="327"/>
                  </a:cubicBezTo>
                  <a:cubicBezTo>
                    <a:pt x="201" y="319"/>
                    <a:pt x="203" y="305"/>
                    <a:pt x="205" y="287"/>
                  </a:cubicBezTo>
                  <a:cubicBezTo>
                    <a:pt x="212" y="285"/>
                    <a:pt x="219" y="282"/>
                    <a:pt x="225" y="279"/>
                  </a:cubicBezTo>
                  <a:cubicBezTo>
                    <a:pt x="255" y="302"/>
                    <a:pt x="255" y="302"/>
                    <a:pt x="255" y="302"/>
                  </a:cubicBezTo>
                  <a:cubicBezTo>
                    <a:pt x="257" y="303"/>
                    <a:pt x="259" y="304"/>
                    <a:pt x="260" y="304"/>
                  </a:cubicBezTo>
                  <a:cubicBezTo>
                    <a:pt x="264" y="304"/>
                    <a:pt x="271" y="299"/>
                    <a:pt x="281" y="288"/>
                  </a:cubicBezTo>
                  <a:cubicBezTo>
                    <a:pt x="291" y="278"/>
                    <a:pt x="298" y="270"/>
                    <a:pt x="302" y="265"/>
                  </a:cubicBezTo>
                  <a:cubicBezTo>
                    <a:pt x="304" y="264"/>
                    <a:pt x="304" y="262"/>
                    <a:pt x="304" y="260"/>
                  </a:cubicBezTo>
                  <a:close/>
                  <a:moveTo>
                    <a:pt x="214" y="214"/>
                  </a:moveTo>
                  <a:cubicBezTo>
                    <a:pt x="201" y="227"/>
                    <a:pt x="185" y="233"/>
                    <a:pt x="167" y="233"/>
                  </a:cubicBezTo>
                  <a:cubicBezTo>
                    <a:pt x="148" y="233"/>
                    <a:pt x="133" y="227"/>
                    <a:pt x="120" y="214"/>
                  </a:cubicBezTo>
                  <a:cubicBezTo>
                    <a:pt x="107" y="201"/>
                    <a:pt x="100" y="185"/>
                    <a:pt x="100" y="166"/>
                  </a:cubicBezTo>
                  <a:cubicBezTo>
                    <a:pt x="100" y="148"/>
                    <a:pt x="107" y="132"/>
                    <a:pt x="120" y="119"/>
                  </a:cubicBezTo>
                  <a:cubicBezTo>
                    <a:pt x="133" y="106"/>
                    <a:pt x="148" y="100"/>
                    <a:pt x="167" y="100"/>
                  </a:cubicBezTo>
                  <a:cubicBezTo>
                    <a:pt x="185" y="100"/>
                    <a:pt x="201" y="106"/>
                    <a:pt x="214" y="119"/>
                  </a:cubicBezTo>
                  <a:cubicBezTo>
                    <a:pt x="227" y="132"/>
                    <a:pt x="234" y="148"/>
                    <a:pt x="234" y="166"/>
                  </a:cubicBezTo>
                  <a:cubicBezTo>
                    <a:pt x="234" y="185"/>
                    <a:pt x="227" y="201"/>
                    <a:pt x="214" y="214"/>
                  </a:cubicBezTo>
                  <a:close/>
                  <a:moveTo>
                    <a:pt x="214" y="214"/>
                  </a:moveTo>
                  <a:cubicBezTo>
                    <a:pt x="214" y="214"/>
                    <a:pt x="214" y="214"/>
                    <a:pt x="214" y="2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42"/>
            <p:cNvSpPr>
              <a:spLocks noEditPoints="1"/>
            </p:cNvSpPr>
            <p:nvPr/>
          </p:nvSpPr>
          <p:spPr bwMode="auto">
            <a:xfrm>
              <a:off x="14566901" y="9191625"/>
              <a:ext cx="757238" cy="725488"/>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0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0"/>
                    <a:pt x="132" y="0"/>
                    <a:pt x="132" y="0"/>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2"/>
                    <a:pt x="34" y="173"/>
                    <a:pt x="35" y="174"/>
                  </a:cubicBezTo>
                  <a:cubicBezTo>
                    <a:pt x="56" y="186"/>
                    <a:pt x="67" y="192"/>
                    <a:pt x="67" y="192"/>
                  </a:cubicBezTo>
                  <a:cubicBezTo>
                    <a:pt x="68" y="192"/>
                    <a:pt x="72" y="188"/>
                    <a:pt x="79" y="180"/>
                  </a:cubicBezTo>
                  <a:cubicBezTo>
                    <a:pt x="86" y="172"/>
                    <a:pt x="90" y="166"/>
                    <a:pt x="93" y="162"/>
                  </a:cubicBezTo>
                  <a:cubicBezTo>
                    <a:pt x="96" y="162"/>
                    <a:pt x="99" y="163"/>
                    <a:pt x="100" y="163"/>
                  </a:cubicBezTo>
                  <a:cubicBezTo>
                    <a:pt x="102" y="163"/>
                    <a:pt x="105" y="162"/>
                    <a:pt x="108" y="162"/>
                  </a:cubicBezTo>
                  <a:cubicBezTo>
                    <a:pt x="111" y="166"/>
                    <a:pt x="115" y="172"/>
                    <a:pt x="122" y="180"/>
                  </a:cubicBezTo>
                  <a:cubicBezTo>
                    <a:pt x="128" y="188"/>
                    <a:pt x="132" y="192"/>
                    <a:pt x="134" y="192"/>
                  </a:cubicBezTo>
                  <a:cubicBezTo>
                    <a:pt x="134" y="192"/>
                    <a:pt x="145" y="186"/>
                    <a:pt x="166" y="174"/>
                  </a:cubicBezTo>
                  <a:cubicBezTo>
                    <a:pt x="167" y="173"/>
                    <a:pt x="167" y="172"/>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3"/>
            <p:cNvSpPr>
              <a:spLocks noEditPoints="1"/>
            </p:cNvSpPr>
            <p:nvPr/>
          </p:nvSpPr>
          <p:spPr bwMode="auto">
            <a:xfrm>
              <a:off x="14566901" y="8185150"/>
              <a:ext cx="757238" cy="723900"/>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1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1"/>
                    <a:pt x="132" y="1"/>
                    <a:pt x="132" y="1"/>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3"/>
                    <a:pt x="34" y="173"/>
                    <a:pt x="35" y="174"/>
                  </a:cubicBezTo>
                  <a:cubicBezTo>
                    <a:pt x="56" y="186"/>
                    <a:pt x="67" y="192"/>
                    <a:pt x="67" y="192"/>
                  </a:cubicBezTo>
                  <a:cubicBezTo>
                    <a:pt x="68" y="192"/>
                    <a:pt x="72" y="188"/>
                    <a:pt x="79" y="180"/>
                  </a:cubicBezTo>
                  <a:cubicBezTo>
                    <a:pt x="86" y="172"/>
                    <a:pt x="90" y="166"/>
                    <a:pt x="93" y="162"/>
                  </a:cubicBezTo>
                  <a:cubicBezTo>
                    <a:pt x="96" y="163"/>
                    <a:pt x="99" y="163"/>
                    <a:pt x="100" y="163"/>
                  </a:cubicBezTo>
                  <a:cubicBezTo>
                    <a:pt x="102" y="163"/>
                    <a:pt x="105" y="163"/>
                    <a:pt x="108" y="162"/>
                  </a:cubicBezTo>
                  <a:cubicBezTo>
                    <a:pt x="111" y="166"/>
                    <a:pt x="115" y="172"/>
                    <a:pt x="122" y="180"/>
                  </a:cubicBezTo>
                  <a:cubicBezTo>
                    <a:pt x="128" y="188"/>
                    <a:pt x="132" y="192"/>
                    <a:pt x="134" y="192"/>
                  </a:cubicBezTo>
                  <a:cubicBezTo>
                    <a:pt x="134" y="192"/>
                    <a:pt x="145" y="186"/>
                    <a:pt x="166" y="174"/>
                  </a:cubicBezTo>
                  <a:cubicBezTo>
                    <a:pt x="167" y="173"/>
                    <a:pt x="167" y="173"/>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2769049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Isosceles Triangle 3"/>
          <p:cNvSpPr/>
          <p:nvPr/>
        </p:nvSpPr>
        <p:spPr>
          <a:xfrm>
            <a:off x="496318" y="2426073"/>
            <a:ext cx="7280791" cy="6276544"/>
          </a:xfrm>
          <a:prstGeom prst="triangle">
            <a:avLst/>
          </a:prstGeom>
          <a:ln>
            <a:noFill/>
          </a:ln>
          <a:scene3d>
            <a:camera prst="isometricOffAxis2Right">
              <a:rot lat="1080000" lon="19200000" rev="0"/>
            </a:camera>
            <a:lightRig rig="threePt" dir="t"/>
          </a:scene3d>
          <a:sp3d extrusionH="463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p:nvSpPr>
        <p:spPr>
          <a:xfrm>
            <a:off x="2691245" y="4283135"/>
            <a:ext cx="4981956" cy="4294790"/>
          </a:xfrm>
          <a:prstGeom prst="triangle">
            <a:avLst/>
          </a:prstGeom>
          <a:solidFill>
            <a:schemeClr val="accent2"/>
          </a:solidFill>
          <a:ln>
            <a:noFill/>
          </a:ln>
          <a:scene3d>
            <a:camera prst="isometricOffAxis2Right">
              <a:rot lat="1080000" lon="19200000" rev="0"/>
            </a:camera>
            <a:lightRig rig="threePt" dir="t"/>
          </a:scene3d>
          <a:sp3d extrusionH="463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a:off x="4750862" y="6011370"/>
            <a:ext cx="2880774" cy="2483426"/>
          </a:xfrm>
          <a:prstGeom prst="triangle">
            <a:avLst/>
          </a:prstGeom>
          <a:solidFill>
            <a:schemeClr val="accent3"/>
          </a:solidFill>
          <a:ln>
            <a:noFill/>
          </a:ln>
          <a:scene3d>
            <a:camera prst="isometricOffAxis2Right">
              <a:rot lat="1080000" lon="19200000" rev="0"/>
            </a:camera>
            <a:lightRig rig="threePt" dir="t"/>
          </a:scene3d>
          <a:sp3d extrusionH="463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645962" y="3271931"/>
            <a:ext cx="990600" cy="707886"/>
          </a:xfrm>
          <a:prstGeom prst="rect">
            <a:avLst/>
          </a:prstGeom>
          <a:noFill/>
        </p:spPr>
        <p:txBody>
          <a:bodyPr wrap="square" rtlCol="0">
            <a:spAutoFit/>
          </a:bodyPr>
          <a:lstStyle/>
          <a:p>
            <a:pPr algn="r"/>
            <a:r>
              <a:rPr lang="en-US" sz="4000" dirty="0">
                <a:solidFill>
                  <a:schemeClr val="bg1"/>
                </a:solidFill>
              </a:rPr>
              <a:t>01</a:t>
            </a:r>
          </a:p>
        </p:txBody>
      </p:sp>
      <p:sp>
        <p:nvSpPr>
          <p:cNvPr id="8" name="TextBox 7"/>
          <p:cNvSpPr txBox="1"/>
          <p:nvPr/>
        </p:nvSpPr>
        <p:spPr>
          <a:xfrm>
            <a:off x="4674662" y="5067961"/>
            <a:ext cx="990600" cy="707886"/>
          </a:xfrm>
          <a:prstGeom prst="rect">
            <a:avLst/>
          </a:prstGeom>
          <a:noFill/>
        </p:spPr>
        <p:txBody>
          <a:bodyPr wrap="square" rtlCol="0">
            <a:spAutoFit/>
          </a:bodyPr>
          <a:lstStyle/>
          <a:p>
            <a:pPr algn="r"/>
            <a:r>
              <a:rPr lang="en-US" sz="4000" dirty="0">
                <a:solidFill>
                  <a:schemeClr val="bg1"/>
                </a:solidFill>
              </a:rPr>
              <a:t>02</a:t>
            </a:r>
          </a:p>
        </p:txBody>
      </p:sp>
      <p:sp>
        <p:nvSpPr>
          <p:cNvPr id="9" name="TextBox 8"/>
          <p:cNvSpPr txBox="1"/>
          <p:nvPr/>
        </p:nvSpPr>
        <p:spPr>
          <a:xfrm>
            <a:off x="5608112" y="6600837"/>
            <a:ext cx="990600" cy="707886"/>
          </a:xfrm>
          <a:prstGeom prst="rect">
            <a:avLst/>
          </a:prstGeom>
          <a:noFill/>
        </p:spPr>
        <p:txBody>
          <a:bodyPr wrap="square" rtlCol="0">
            <a:spAutoFit/>
          </a:bodyPr>
          <a:lstStyle/>
          <a:p>
            <a:pPr algn="r"/>
            <a:r>
              <a:rPr lang="en-US" sz="4000" dirty="0">
                <a:solidFill>
                  <a:schemeClr val="bg1"/>
                </a:solidFill>
              </a:rPr>
              <a:t>03</a:t>
            </a:r>
          </a:p>
        </p:txBody>
      </p:sp>
      <p:sp>
        <p:nvSpPr>
          <p:cNvPr id="10" name="TextBox 9"/>
          <p:cNvSpPr txBox="1"/>
          <p:nvPr/>
        </p:nvSpPr>
        <p:spPr>
          <a:xfrm>
            <a:off x="4935646" y="3088018"/>
            <a:ext cx="2606720" cy="923330"/>
          </a:xfrm>
          <a:prstGeom prst="rect">
            <a:avLst/>
          </a:prstGeom>
          <a:noFill/>
        </p:spPr>
        <p:txBody>
          <a:bodyPr wrap="square" rtlCol="0">
            <a:spAutoFit/>
          </a:bodyPr>
          <a:lstStyle/>
          <a:p>
            <a:r>
              <a:rPr lang="en-US" dirty="0">
                <a:solidFill>
                  <a:schemeClr val="accent1"/>
                </a:solidFill>
              </a:rPr>
              <a:t>LOREM IPSUM </a:t>
            </a:r>
          </a:p>
          <a:p>
            <a:r>
              <a:rPr lang="en-US" dirty="0">
                <a:solidFill>
                  <a:schemeClr val="accent1"/>
                </a:solidFill>
              </a:rPr>
              <a:t>DOLOR</a:t>
            </a:r>
          </a:p>
        </p:txBody>
      </p:sp>
      <p:sp>
        <p:nvSpPr>
          <p:cNvPr id="11" name="TextBox 10"/>
          <p:cNvSpPr txBox="1"/>
          <p:nvPr/>
        </p:nvSpPr>
        <p:spPr>
          <a:xfrm>
            <a:off x="5908857" y="4745202"/>
            <a:ext cx="2492193" cy="923330"/>
          </a:xfrm>
          <a:prstGeom prst="rect">
            <a:avLst/>
          </a:prstGeom>
          <a:noFill/>
        </p:spPr>
        <p:txBody>
          <a:bodyPr wrap="square" rtlCol="0">
            <a:spAutoFit/>
          </a:bodyPr>
          <a:lstStyle/>
          <a:p>
            <a:r>
              <a:rPr lang="en-US" dirty="0">
                <a:solidFill>
                  <a:schemeClr val="accent2"/>
                </a:solidFill>
              </a:rPr>
              <a:t>LOREM IPSUM </a:t>
            </a:r>
          </a:p>
          <a:p>
            <a:r>
              <a:rPr lang="en-US" dirty="0">
                <a:solidFill>
                  <a:schemeClr val="accent2"/>
                </a:solidFill>
              </a:rPr>
              <a:t>DOLOR</a:t>
            </a:r>
          </a:p>
        </p:txBody>
      </p:sp>
      <p:sp>
        <p:nvSpPr>
          <p:cNvPr id="12" name="TextBox 11"/>
          <p:cNvSpPr txBox="1"/>
          <p:nvPr/>
        </p:nvSpPr>
        <p:spPr>
          <a:xfrm>
            <a:off x="6964453" y="6626237"/>
            <a:ext cx="2434123" cy="923330"/>
          </a:xfrm>
          <a:prstGeom prst="rect">
            <a:avLst/>
          </a:prstGeom>
          <a:noFill/>
        </p:spPr>
        <p:txBody>
          <a:bodyPr wrap="square" rtlCol="0">
            <a:spAutoFit/>
          </a:bodyPr>
          <a:lstStyle/>
          <a:p>
            <a:r>
              <a:rPr lang="en-US" dirty="0">
                <a:solidFill>
                  <a:schemeClr val="accent3"/>
                </a:solidFill>
              </a:rPr>
              <a:t>LOREM IPSUM </a:t>
            </a:r>
          </a:p>
          <a:p>
            <a:r>
              <a:rPr lang="en-US" dirty="0">
                <a:solidFill>
                  <a:schemeClr val="accent3"/>
                </a:solidFill>
              </a:rPr>
              <a:t>DOLOR</a:t>
            </a:r>
          </a:p>
        </p:txBody>
      </p:sp>
      <p:sp>
        <p:nvSpPr>
          <p:cNvPr id="13" name="TextBox 12"/>
          <p:cNvSpPr txBox="1"/>
          <p:nvPr/>
        </p:nvSpPr>
        <p:spPr>
          <a:xfrm>
            <a:off x="10767260" y="2982684"/>
            <a:ext cx="5886450" cy="1015663"/>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14" name="TextBox 13"/>
          <p:cNvSpPr txBox="1"/>
          <p:nvPr/>
        </p:nvSpPr>
        <p:spPr>
          <a:xfrm>
            <a:off x="10767260" y="4664880"/>
            <a:ext cx="5886450" cy="1015663"/>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15" name="TextBox 14"/>
          <p:cNvSpPr txBox="1"/>
          <p:nvPr/>
        </p:nvSpPr>
        <p:spPr>
          <a:xfrm>
            <a:off x="10767261" y="6582988"/>
            <a:ext cx="5886450" cy="1015663"/>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cxnSp>
        <p:nvCxnSpPr>
          <p:cNvPr id="16" name="Straight Connector 15"/>
          <p:cNvCxnSpPr/>
          <p:nvPr/>
        </p:nvCxnSpPr>
        <p:spPr>
          <a:xfrm>
            <a:off x="5059680" y="4323775"/>
            <a:ext cx="1139952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055360" y="6011370"/>
            <a:ext cx="104241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9506960" y="3104698"/>
            <a:ext cx="766166" cy="702426"/>
            <a:chOff x="13435013" y="8185150"/>
            <a:chExt cx="1889126" cy="1731963"/>
          </a:xfrm>
          <a:solidFill>
            <a:schemeClr val="tx1"/>
          </a:solidFill>
        </p:grpSpPr>
        <p:sp>
          <p:nvSpPr>
            <p:cNvPr id="19" name="Freeform 141"/>
            <p:cNvSpPr>
              <a:spLocks noEditPoints="1"/>
            </p:cNvSpPr>
            <p:nvPr/>
          </p:nvSpPr>
          <p:spPr bwMode="auto">
            <a:xfrm>
              <a:off x="13435013" y="8421688"/>
              <a:ext cx="1260475" cy="1257300"/>
            </a:xfrm>
            <a:custGeom>
              <a:avLst/>
              <a:gdLst>
                <a:gd name="T0" fmla="*/ 302 w 334"/>
                <a:gd name="T1" fmla="*/ 255 h 333"/>
                <a:gd name="T2" fmla="*/ 287 w 334"/>
                <a:gd name="T3" fmla="*/ 205 h 333"/>
                <a:gd name="T4" fmla="*/ 332 w 334"/>
                <a:gd name="T5" fmla="*/ 196 h 333"/>
                <a:gd name="T6" fmla="*/ 334 w 334"/>
                <a:gd name="T7" fmla="*/ 143 h 333"/>
                <a:gd name="T8" fmla="*/ 327 w 334"/>
                <a:gd name="T9" fmla="*/ 135 h 333"/>
                <a:gd name="T10" fmla="*/ 279 w 334"/>
                <a:gd name="T11" fmla="*/ 108 h 333"/>
                <a:gd name="T12" fmla="*/ 302 w 334"/>
                <a:gd name="T13" fmla="*/ 78 h 333"/>
                <a:gd name="T14" fmla="*/ 266 w 334"/>
                <a:gd name="T15" fmla="*/ 31 h 333"/>
                <a:gd name="T16" fmla="*/ 255 w 334"/>
                <a:gd name="T17" fmla="*/ 31 h 333"/>
                <a:gd name="T18" fmla="*/ 205 w 334"/>
                <a:gd name="T19" fmla="*/ 46 h 333"/>
                <a:gd name="T20" fmla="*/ 196 w 334"/>
                <a:gd name="T21" fmla="*/ 2 h 333"/>
                <a:gd name="T22" fmla="*/ 143 w 334"/>
                <a:gd name="T23" fmla="*/ 0 h 333"/>
                <a:gd name="T24" fmla="*/ 129 w 334"/>
                <a:gd name="T25" fmla="*/ 46 h 333"/>
                <a:gd name="T26" fmla="*/ 79 w 334"/>
                <a:gd name="T27" fmla="*/ 31 h 333"/>
                <a:gd name="T28" fmla="*/ 53 w 334"/>
                <a:gd name="T29" fmla="*/ 44 h 333"/>
                <a:gd name="T30" fmla="*/ 29 w 334"/>
                <a:gd name="T31" fmla="*/ 73 h 333"/>
                <a:gd name="T32" fmla="*/ 55 w 334"/>
                <a:gd name="T33" fmla="*/ 108 h 333"/>
                <a:gd name="T34" fmla="*/ 6 w 334"/>
                <a:gd name="T35" fmla="*/ 134 h 333"/>
                <a:gd name="T36" fmla="*/ 0 w 334"/>
                <a:gd name="T37" fmla="*/ 142 h 333"/>
                <a:gd name="T38" fmla="*/ 2 w 334"/>
                <a:gd name="T39" fmla="*/ 195 h 333"/>
                <a:gd name="T40" fmla="*/ 46 w 334"/>
                <a:gd name="T41" fmla="*/ 204 h 333"/>
                <a:gd name="T42" fmla="*/ 43 w 334"/>
                <a:gd name="T43" fmla="*/ 241 h 333"/>
                <a:gd name="T44" fmla="*/ 30 w 334"/>
                <a:gd name="T45" fmla="*/ 260 h 333"/>
                <a:gd name="T46" fmla="*/ 73 w 334"/>
                <a:gd name="T47" fmla="*/ 304 h 333"/>
                <a:gd name="T48" fmla="*/ 109 w 334"/>
                <a:gd name="T49" fmla="*/ 279 h 333"/>
                <a:gd name="T50" fmla="*/ 135 w 334"/>
                <a:gd name="T51" fmla="*/ 327 h 333"/>
                <a:gd name="T52" fmla="*/ 143 w 334"/>
                <a:gd name="T53" fmla="*/ 333 h 333"/>
                <a:gd name="T54" fmla="*/ 199 w 334"/>
                <a:gd name="T55" fmla="*/ 327 h 333"/>
                <a:gd name="T56" fmla="*/ 225 w 334"/>
                <a:gd name="T57" fmla="*/ 279 h 333"/>
                <a:gd name="T58" fmla="*/ 260 w 334"/>
                <a:gd name="T59" fmla="*/ 304 h 333"/>
                <a:gd name="T60" fmla="*/ 302 w 334"/>
                <a:gd name="T61" fmla="*/ 265 h 333"/>
                <a:gd name="T62" fmla="*/ 214 w 334"/>
                <a:gd name="T63" fmla="*/ 214 h 333"/>
                <a:gd name="T64" fmla="*/ 120 w 334"/>
                <a:gd name="T65" fmla="*/ 214 h 333"/>
                <a:gd name="T66" fmla="*/ 120 w 334"/>
                <a:gd name="T67" fmla="*/ 119 h 333"/>
                <a:gd name="T68" fmla="*/ 214 w 334"/>
                <a:gd name="T69" fmla="*/ 119 h 333"/>
                <a:gd name="T70" fmla="*/ 214 w 334"/>
                <a:gd name="T71" fmla="*/ 214 h 333"/>
                <a:gd name="T72" fmla="*/ 214 w 334"/>
                <a:gd name="T73" fmla="*/ 21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4" h="333">
                  <a:moveTo>
                    <a:pt x="304" y="260"/>
                  </a:moveTo>
                  <a:cubicBezTo>
                    <a:pt x="304" y="258"/>
                    <a:pt x="304" y="257"/>
                    <a:pt x="302" y="255"/>
                  </a:cubicBezTo>
                  <a:cubicBezTo>
                    <a:pt x="293" y="243"/>
                    <a:pt x="285" y="233"/>
                    <a:pt x="279" y="225"/>
                  </a:cubicBezTo>
                  <a:cubicBezTo>
                    <a:pt x="283" y="218"/>
                    <a:pt x="285" y="211"/>
                    <a:pt x="287" y="205"/>
                  </a:cubicBezTo>
                  <a:cubicBezTo>
                    <a:pt x="328" y="199"/>
                    <a:pt x="328" y="199"/>
                    <a:pt x="328" y="199"/>
                  </a:cubicBezTo>
                  <a:cubicBezTo>
                    <a:pt x="329" y="199"/>
                    <a:pt x="331" y="198"/>
                    <a:pt x="332" y="196"/>
                  </a:cubicBezTo>
                  <a:cubicBezTo>
                    <a:pt x="333" y="194"/>
                    <a:pt x="334" y="193"/>
                    <a:pt x="334" y="191"/>
                  </a:cubicBezTo>
                  <a:cubicBezTo>
                    <a:pt x="334" y="143"/>
                    <a:pt x="334" y="143"/>
                    <a:pt x="334" y="143"/>
                  </a:cubicBezTo>
                  <a:cubicBezTo>
                    <a:pt x="334" y="141"/>
                    <a:pt x="333" y="139"/>
                    <a:pt x="332" y="138"/>
                  </a:cubicBezTo>
                  <a:cubicBezTo>
                    <a:pt x="331" y="136"/>
                    <a:pt x="329" y="135"/>
                    <a:pt x="327" y="135"/>
                  </a:cubicBezTo>
                  <a:cubicBezTo>
                    <a:pt x="288" y="129"/>
                    <a:pt x="288" y="129"/>
                    <a:pt x="288" y="129"/>
                  </a:cubicBezTo>
                  <a:cubicBezTo>
                    <a:pt x="286" y="123"/>
                    <a:pt x="283" y="116"/>
                    <a:pt x="279" y="108"/>
                  </a:cubicBezTo>
                  <a:cubicBezTo>
                    <a:pt x="282" y="104"/>
                    <a:pt x="285" y="98"/>
                    <a:pt x="291" y="92"/>
                  </a:cubicBezTo>
                  <a:cubicBezTo>
                    <a:pt x="296" y="85"/>
                    <a:pt x="300" y="81"/>
                    <a:pt x="302" y="78"/>
                  </a:cubicBezTo>
                  <a:cubicBezTo>
                    <a:pt x="303" y="76"/>
                    <a:pt x="303" y="74"/>
                    <a:pt x="303" y="73"/>
                  </a:cubicBezTo>
                  <a:cubicBezTo>
                    <a:pt x="303" y="68"/>
                    <a:pt x="291" y="54"/>
                    <a:pt x="266" y="31"/>
                  </a:cubicBezTo>
                  <a:cubicBezTo>
                    <a:pt x="264" y="30"/>
                    <a:pt x="262" y="29"/>
                    <a:pt x="260" y="29"/>
                  </a:cubicBezTo>
                  <a:cubicBezTo>
                    <a:pt x="258" y="29"/>
                    <a:pt x="257" y="30"/>
                    <a:pt x="255" y="31"/>
                  </a:cubicBezTo>
                  <a:cubicBezTo>
                    <a:pt x="224" y="54"/>
                    <a:pt x="224" y="54"/>
                    <a:pt x="224" y="54"/>
                  </a:cubicBezTo>
                  <a:cubicBezTo>
                    <a:pt x="217" y="50"/>
                    <a:pt x="211" y="48"/>
                    <a:pt x="205" y="46"/>
                  </a:cubicBezTo>
                  <a:cubicBezTo>
                    <a:pt x="199" y="6"/>
                    <a:pt x="199" y="6"/>
                    <a:pt x="199" y="6"/>
                  </a:cubicBezTo>
                  <a:cubicBezTo>
                    <a:pt x="199" y="4"/>
                    <a:pt x="198" y="3"/>
                    <a:pt x="196" y="2"/>
                  </a:cubicBezTo>
                  <a:cubicBezTo>
                    <a:pt x="195" y="0"/>
                    <a:pt x="193" y="0"/>
                    <a:pt x="191" y="0"/>
                  </a:cubicBezTo>
                  <a:cubicBezTo>
                    <a:pt x="143" y="0"/>
                    <a:pt x="143" y="0"/>
                    <a:pt x="143" y="0"/>
                  </a:cubicBezTo>
                  <a:cubicBezTo>
                    <a:pt x="139" y="0"/>
                    <a:pt x="136" y="2"/>
                    <a:pt x="135" y="6"/>
                  </a:cubicBezTo>
                  <a:cubicBezTo>
                    <a:pt x="133" y="14"/>
                    <a:pt x="131" y="27"/>
                    <a:pt x="129" y="46"/>
                  </a:cubicBezTo>
                  <a:cubicBezTo>
                    <a:pt x="121" y="48"/>
                    <a:pt x="115" y="51"/>
                    <a:pt x="109" y="54"/>
                  </a:cubicBezTo>
                  <a:cubicBezTo>
                    <a:pt x="79" y="31"/>
                    <a:pt x="79" y="31"/>
                    <a:pt x="79" y="31"/>
                  </a:cubicBezTo>
                  <a:cubicBezTo>
                    <a:pt x="77" y="30"/>
                    <a:pt x="75" y="29"/>
                    <a:pt x="73" y="29"/>
                  </a:cubicBezTo>
                  <a:cubicBezTo>
                    <a:pt x="70" y="29"/>
                    <a:pt x="63" y="34"/>
                    <a:pt x="53" y="44"/>
                  </a:cubicBezTo>
                  <a:cubicBezTo>
                    <a:pt x="42" y="55"/>
                    <a:pt x="35" y="62"/>
                    <a:pt x="31" y="68"/>
                  </a:cubicBezTo>
                  <a:cubicBezTo>
                    <a:pt x="30" y="69"/>
                    <a:pt x="29" y="71"/>
                    <a:pt x="29" y="73"/>
                  </a:cubicBezTo>
                  <a:cubicBezTo>
                    <a:pt x="29" y="74"/>
                    <a:pt x="30" y="76"/>
                    <a:pt x="31" y="78"/>
                  </a:cubicBezTo>
                  <a:cubicBezTo>
                    <a:pt x="41" y="90"/>
                    <a:pt x="49" y="100"/>
                    <a:pt x="55" y="108"/>
                  </a:cubicBezTo>
                  <a:cubicBezTo>
                    <a:pt x="51" y="115"/>
                    <a:pt x="48" y="122"/>
                    <a:pt x="46" y="128"/>
                  </a:cubicBezTo>
                  <a:cubicBezTo>
                    <a:pt x="6" y="134"/>
                    <a:pt x="6" y="134"/>
                    <a:pt x="6" y="134"/>
                  </a:cubicBezTo>
                  <a:cubicBezTo>
                    <a:pt x="4" y="134"/>
                    <a:pt x="3" y="135"/>
                    <a:pt x="2" y="137"/>
                  </a:cubicBezTo>
                  <a:cubicBezTo>
                    <a:pt x="1" y="138"/>
                    <a:pt x="0" y="140"/>
                    <a:pt x="0" y="142"/>
                  </a:cubicBezTo>
                  <a:cubicBezTo>
                    <a:pt x="0" y="190"/>
                    <a:pt x="0" y="190"/>
                    <a:pt x="0" y="190"/>
                  </a:cubicBezTo>
                  <a:cubicBezTo>
                    <a:pt x="0" y="192"/>
                    <a:pt x="1" y="194"/>
                    <a:pt x="2" y="195"/>
                  </a:cubicBezTo>
                  <a:cubicBezTo>
                    <a:pt x="3" y="197"/>
                    <a:pt x="5" y="198"/>
                    <a:pt x="6" y="198"/>
                  </a:cubicBezTo>
                  <a:cubicBezTo>
                    <a:pt x="46" y="204"/>
                    <a:pt x="46" y="204"/>
                    <a:pt x="46" y="204"/>
                  </a:cubicBezTo>
                  <a:cubicBezTo>
                    <a:pt x="48" y="211"/>
                    <a:pt x="51" y="218"/>
                    <a:pt x="55" y="225"/>
                  </a:cubicBezTo>
                  <a:cubicBezTo>
                    <a:pt x="52" y="229"/>
                    <a:pt x="48" y="234"/>
                    <a:pt x="43" y="241"/>
                  </a:cubicBezTo>
                  <a:cubicBezTo>
                    <a:pt x="37" y="248"/>
                    <a:pt x="34" y="253"/>
                    <a:pt x="32" y="255"/>
                  </a:cubicBezTo>
                  <a:cubicBezTo>
                    <a:pt x="31" y="257"/>
                    <a:pt x="30" y="258"/>
                    <a:pt x="30" y="260"/>
                  </a:cubicBezTo>
                  <a:cubicBezTo>
                    <a:pt x="30" y="265"/>
                    <a:pt x="43" y="279"/>
                    <a:pt x="68" y="302"/>
                  </a:cubicBezTo>
                  <a:cubicBezTo>
                    <a:pt x="70" y="303"/>
                    <a:pt x="71" y="304"/>
                    <a:pt x="73" y="304"/>
                  </a:cubicBezTo>
                  <a:cubicBezTo>
                    <a:pt x="76" y="304"/>
                    <a:pt x="77" y="303"/>
                    <a:pt x="78" y="302"/>
                  </a:cubicBezTo>
                  <a:cubicBezTo>
                    <a:pt x="109" y="279"/>
                    <a:pt x="109" y="279"/>
                    <a:pt x="109" y="279"/>
                  </a:cubicBezTo>
                  <a:cubicBezTo>
                    <a:pt x="116" y="282"/>
                    <a:pt x="123" y="285"/>
                    <a:pt x="129" y="287"/>
                  </a:cubicBezTo>
                  <a:cubicBezTo>
                    <a:pt x="135" y="327"/>
                    <a:pt x="135" y="327"/>
                    <a:pt x="135" y="327"/>
                  </a:cubicBezTo>
                  <a:cubicBezTo>
                    <a:pt x="135" y="328"/>
                    <a:pt x="136" y="330"/>
                    <a:pt x="137" y="331"/>
                  </a:cubicBezTo>
                  <a:cubicBezTo>
                    <a:pt x="139" y="333"/>
                    <a:pt x="141" y="333"/>
                    <a:pt x="143" y="333"/>
                  </a:cubicBezTo>
                  <a:cubicBezTo>
                    <a:pt x="191" y="333"/>
                    <a:pt x="191" y="333"/>
                    <a:pt x="191" y="333"/>
                  </a:cubicBezTo>
                  <a:cubicBezTo>
                    <a:pt x="195" y="333"/>
                    <a:pt x="198" y="331"/>
                    <a:pt x="199" y="327"/>
                  </a:cubicBezTo>
                  <a:cubicBezTo>
                    <a:pt x="201" y="319"/>
                    <a:pt x="203" y="305"/>
                    <a:pt x="205" y="287"/>
                  </a:cubicBezTo>
                  <a:cubicBezTo>
                    <a:pt x="212" y="285"/>
                    <a:pt x="219" y="282"/>
                    <a:pt x="225" y="279"/>
                  </a:cubicBezTo>
                  <a:cubicBezTo>
                    <a:pt x="255" y="302"/>
                    <a:pt x="255" y="302"/>
                    <a:pt x="255" y="302"/>
                  </a:cubicBezTo>
                  <a:cubicBezTo>
                    <a:pt x="257" y="303"/>
                    <a:pt x="259" y="304"/>
                    <a:pt x="260" y="304"/>
                  </a:cubicBezTo>
                  <a:cubicBezTo>
                    <a:pt x="264" y="304"/>
                    <a:pt x="271" y="299"/>
                    <a:pt x="281" y="288"/>
                  </a:cubicBezTo>
                  <a:cubicBezTo>
                    <a:pt x="291" y="278"/>
                    <a:pt x="298" y="270"/>
                    <a:pt x="302" y="265"/>
                  </a:cubicBezTo>
                  <a:cubicBezTo>
                    <a:pt x="304" y="264"/>
                    <a:pt x="304" y="262"/>
                    <a:pt x="304" y="260"/>
                  </a:cubicBezTo>
                  <a:close/>
                  <a:moveTo>
                    <a:pt x="214" y="214"/>
                  </a:moveTo>
                  <a:cubicBezTo>
                    <a:pt x="201" y="227"/>
                    <a:pt x="185" y="233"/>
                    <a:pt x="167" y="233"/>
                  </a:cubicBezTo>
                  <a:cubicBezTo>
                    <a:pt x="148" y="233"/>
                    <a:pt x="133" y="227"/>
                    <a:pt x="120" y="214"/>
                  </a:cubicBezTo>
                  <a:cubicBezTo>
                    <a:pt x="107" y="201"/>
                    <a:pt x="100" y="185"/>
                    <a:pt x="100" y="166"/>
                  </a:cubicBezTo>
                  <a:cubicBezTo>
                    <a:pt x="100" y="148"/>
                    <a:pt x="107" y="132"/>
                    <a:pt x="120" y="119"/>
                  </a:cubicBezTo>
                  <a:cubicBezTo>
                    <a:pt x="133" y="106"/>
                    <a:pt x="148" y="100"/>
                    <a:pt x="167" y="100"/>
                  </a:cubicBezTo>
                  <a:cubicBezTo>
                    <a:pt x="185" y="100"/>
                    <a:pt x="201" y="106"/>
                    <a:pt x="214" y="119"/>
                  </a:cubicBezTo>
                  <a:cubicBezTo>
                    <a:pt x="227" y="132"/>
                    <a:pt x="234" y="148"/>
                    <a:pt x="234" y="166"/>
                  </a:cubicBezTo>
                  <a:cubicBezTo>
                    <a:pt x="234" y="185"/>
                    <a:pt x="227" y="201"/>
                    <a:pt x="214" y="214"/>
                  </a:cubicBezTo>
                  <a:close/>
                  <a:moveTo>
                    <a:pt x="214" y="214"/>
                  </a:moveTo>
                  <a:cubicBezTo>
                    <a:pt x="214" y="214"/>
                    <a:pt x="214" y="214"/>
                    <a:pt x="214" y="2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42"/>
            <p:cNvSpPr>
              <a:spLocks noEditPoints="1"/>
            </p:cNvSpPr>
            <p:nvPr/>
          </p:nvSpPr>
          <p:spPr bwMode="auto">
            <a:xfrm>
              <a:off x="14566901" y="9191625"/>
              <a:ext cx="757238" cy="725488"/>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0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0"/>
                    <a:pt x="132" y="0"/>
                    <a:pt x="132" y="0"/>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2"/>
                    <a:pt x="34" y="173"/>
                    <a:pt x="35" y="174"/>
                  </a:cubicBezTo>
                  <a:cubicBezTo>
                    <a:pt x="56" y="186"/>
                    <a:pt x="67" y="192"/>
                    <a:pt x="67" y="192"/>
                  </a:cubicBezTo>
                  <a:cubicBezTo>
                    <a:pt x="68" y="192"/>
                    <a:pt x="72" y="188"/>
                    <a:pt x="79" y="180"/>
                  </a:cubicBezTo>
                  <a:cubicBezTo>
                    <a:pt x="86" y="172"/>
                    <a:pt x="90" y="166"/>
                    <a:pt x="93" y="162"/>
                  </a:cubicBezTo>
                  <a:cubicBezTo>
                    <a:pt x="96" y="162"/>
                    <a:pt x="99" y="163"/>
                    <a:pt x="100" y="163"/>
                  </a:cubicBezTo>
                  <a:cubicBezTo>
                    <a:pt x="102" y="163"/>
                    <a:pt x="105" y="162"/>
                    <a:pt x="108" y="162"/>
                  </a:cubicBezTo>
                  <a:cubicBezTo>
                    <a:pt x="111" y="166"/>
                    <a:pt x="115" y="172"/>
                    <a:pt x="122" y="180"/>
                  </a:cubicBezTo>
                  <a:cubicBezTo>
                    <a:pt x="128" y="188"/>
                    <a:pt x="132" y="192"/>
                    <a:pt x="134" y="192"/>
                  </a:cubicBezTo>
                  <a:cubicBezTo>
                    <a:pt x="134" y="192"/>
                    <a:pt x="145" y="186"/>
                    <a:pt x="166" y="174"/>
                  </a:cubicBezTo>
                  <a:cubicBezTo>
                    <a:pt x="167" y="173"/>
                    <a:pt x="167" y="172"/>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3"/>
            <p:cNvSpPr>
              <a:spLocks noEditPoints="1"/>
            </p:cNvSpPr>
            <p:nvPr/>
          </p:nvSpPr>
          <p:spPr bwMode="auto">
            <a:xfrm>
              <a:off x="14566901" y="8185150"/>
              <a:ext cx="757238" cy="723900"/>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1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1"/>
                    <a:pt x="132" y="1"/>
                    <a:pt x="132" y="1"/>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3"/>
                    <a:pt x="34" y="173"/>
                    <a:pt x="35" y="174"/>
                  </a:cubicBezTo>
                  <a:cubicBezTo>
                    <a:pt x="56" y="186"/>
                    <a:pt x="67" y="192"/>
                    <a:pt x="67" y="192"/>
                  </a:cubicBezTo>
                  <a:cubicBezTo>
                    <a:pt x="68" y="192"/>
                    <a:pt x="72" y="188"/>
                    <a:pt x="79" y="180"/>
                  </a:cubicBezTo>
                  <a:cubicBezTo>
                    <a:pt x="86" y="172"/>
                    <a:pt x="90" y="166"/>
                    <a:pt x="93" y="162"/>
                  </a:cubicBezTo>
                  <a:cubicBezTo>
                    <a:pt x="96" y="163"/>
                    <a:pt x="99" y="163"/>
                    <a:pt x="100" y="163"/>
                  </a:cubicBezTo>
                  <a:cubicBezTo>
                    <a:pt x="102" y="163"/>
                    <a:pt x="105" y="163"/>
                    <a:pt x="108" y="162"/>
                  </a:cubicBezTo>
                  <a:cubicBezTo>
                    <a:pt x="111" y="166"/>
                    <a:pt x="115" y="172"/>
                    <a:pt x="122" y="180"/>
                  </a:cubicBezTo>
                  <a:cubicBezTo>
                    <a:pt x="128" y="188"/>
                    <a:pt x="132" y="192"/>
                    <a:pt x="134" y="192"/>
                  </a:cubicBezTo>
                  <a:cubicBezTo>
                    <a:pt x="134" y="192"/>
                    <a:pt x="145" y="186"/>
                    <a:pt x="166" y="174"/>
                  </a:cubicBezTo>
                  <a:cubicBezTo>
                    <a:pt x="167" y="173"/>
                    <a:pt x="167" y="173"/>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5"/>
          <p:cNvSpPr>
            <a:spLocks noEditPoints="1"/>
          </p:cNvSpPr>
          <p:nvPr/>
        </p:nvSpPr>
        <p:spPr bwMode="auto">
          <a:xfrm>
            <a:off x="9598381" y="4901367"/>
            <a:ext cx="583323" cy="581024"/>
          </a:xfrm>
          <a:custGeom>
            <a:avLst/>
            <a:gdLst>
              <a:gd name="T0" fmla="*/ 424 w 427"/>
              <a:gd name="T1" fmla="*/ 2 h 425"/>
              <a:gd name="T2" fmla="*/ 418 w 427"/>
              <a:gd name="T3" fmla="*/ 0 h 425"/>
              <a:gd name="T4" fmla="*/ 306 w 427"/>
              <a:gd name="T5" fmla="*/ 19 h 425"/>
              <a:gd name="T6" fmla="*/ 212 w 427"/>
              <a:gd name="T7" fmla="*/ 86 h 425"/>
              <a:gd name="T8" fmla="*/ 166 w 427"/>
              <a:gd name="T9" fmla="*/ 137 h 425"/>
              <a:gd name="T10" fmla="*/ 67 w 427"/>
              <a:gd name="T11" fmla="*/ 142 h 425"/>
              <a:gd name="T12" fmla="*/ 61 w 427"/>
              <a:gd name="T13" fmla="*/ 146 h 425"/>
              <a:gd name="T14" fmla="*/ 2 w 427"/>
              <a:gd name="T15" fmla="*/ 246 h 425"/>
              <a:gd name="T16" fmla="*/ 4 w 427"/>
              <a:gd name="T17" fmla="*/ 256 h 425"/>
              <a:gd name="T18" fmla="*/ 20 w 427"/>
              <a:gd name="T19" fmla="*/ 273 h 425"/>
              <a:gd name="T20" fmla="*/ 26 w 427"/>
              <a:gd name="T21" fmla="*/ 275 h 425"/>
              <a:gd name="T22" fmla="*/ 29 w 427"/>
              <a:gd name="T23" fmla="*/ 275 h 425"/>
              <a:gd name="T24" fmla="*/ 101 w 427"/>
              <a:gd name="T25" fmla="*/ 253 h 425"/>
              <a:gd name="T26" fmla="*/ 174 w 427"/>
              <a:gd name="T27" fmla="*/ 326 h 425"/>
              <a:gd name="T28" fmla="*/ 152 w 427"/>
              <a:gd name="T29" fmla="*/ 398 h 425"/>
              <a:gd name="T30" fmla="*/ 154 w 427"/>
              <a:gd name="T31" fmla="*/ 406 h 425"/>
              <a:gd name="T32" fmla="*/ 170 w 427"/>
              <a:gd name="T33" fmla="*/ 423 h 425"/>
              <a:gd name="T34" fmla="*/ 176 w 427"/>
              <a:gd name="T35" fmla="*/ 425 h 425"/>
              <a:gd name="T36" fmla="*/ 181 w 427"/>
              <a:gd name="T37" fmla="*/ 424 h 425"/>
              <a:gd name="T38" fmla="*/ 281 w 427"/>
              <a:gd name="T39" fmla="*/ 366 h 425"/>
              <a:gd name="T40" fmla="*/ 285 w 427"/>
              <a:gd name="T41" fmla="*/ 359 h 425"/>
              <a:gd name="T42" fmla="*/ 290 w 427"/>
              <a:gd name="T43" fmla="*/ 260 h 425"/>
              <a:gd name="T44" fmla="*/ 341 w 427"/>
              <a:gd name="T45" fmla="*/ 215 h 425"/>
              <a:gd name="T46" fmla="*/ 407 w 427"/>
              <a:gd name="T47" fmla="*/ 121 h 425"/>
              <a:gd name="T48" fmla="*/ 427 w 427"/>
              <a:gd name="T49" fmla="*/ 8 h 425"/>
              <a:gd name="T50" fmla="*/ 424 w 427"/>
              <a:gd name="T51" fmla="*/ 2 h 425"/>
              <a:gd name="T52" fmla="*/ 361 w 427"/>
              <a:gd name="T53" fmla="*/ 101 h 425"/>
              <a:gd name="T54" fmla="*/ 343 w 427"/>
              <a:gd name="T55" fmla="*/ 108 h 425"/>
              <a:gd name="T56" fmla="*/ 326 w 427"/>
              <a:gd name="T57" fmla="*/ 101 h 425"/>
              <a:gd name="T58" fmla="*/ 318 w 427"/>
              <a:gd name="T59" fmla="*/ 83 h 425"/>
              <a:gd name="T60" fmla="*/ 326 w 427"/>
              <a:gd name="T61" fmla="*/ 66 h 425"/>
              <a:gd name="T62" fmla="*/ 343 w 427"/>
              <a:gd name="T63" fmla="*/ 58 h 425"/>
              <a:gd name="T64" fmla="*/ 361 w 427"/>
              <a:gd name="T65" fmla="*/ 66 h 425"/>
              <a:gd name="T66" fmla="*/ 368 w 427"/>
              <a:gd name="T67" fmla="*/ 83 h 425"/>
              <a:gd name="T68" fmla="*/ 361 w 427"/>
              <a:gd name="T69" fmla="*/ 101 h 425"/>
              <a:gd name="T70" fmla="*/ 361 w 427"/>
              <a:gd name="T71" fmla="*/ 101 h 425"/>
              <a:gd name="T72" fmla="*/ 361 w 427"/>
              <a:gd name="T73" fmla="*/ 10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7" h="425">
                <a:moveTo>
                  <a:pt x="424" y="2"/>
                </a:moveTo>
                <a:cubicBezTo>
                  <a:pt x="422" y="1"/>
                  <a:pt x="420" y="0"/>
                  <a:pt x="418" y="0"/>
                </a:cubicBezTo>
                <a:cubicBezTo>
                  <a:pt x="373" y="0"/>
                  <a:pt x="335" y="6"/>
                  <a:pt x="306" y="19"/>
                </a:cubicBezTo>
                <a:cubicBezTo>
                  <a:pt x="276" y="31"/>
                  <a:pt x="245" y="53"/>
                  <a:pt x="212" y="86"/>
                </a:cubicBezTo>
                <a:cubicBezTo>
                  <a:pt x="198" y="100"/>
                  <a:pt x="183" y="117"/>
                  <a:pt x="166" y="137"/>
                </a:cubicBezTo>
                <a:cubicBezTo>
                  <a:pt x="67" y="142"/>
                  <a:pt x="67" y="142"/>
                  <a:pt x="67" y="142"/>
                </a:cubicBezTo>
                <a:cubicBezTo>
                  <a:pt x="65" y="142"/>
                  <a:pt x="62" y="144"/>
                  <a:pt x="61" y="146"/>
                </a:cubicBezTo>
                <a:cubicBezTo>
                  <a:pt x="2" y="246"/>
                  <a:pt x="2" y="246"/>
                  <a:pt x="2" y="246"/>
                </a:cubicBezTo>
                <a:cubicBezTo>
                  <a:pt x="0" y="250"/>
                  <a:pt x="1" y="253"/>
                  <a:pt x="4" y="256"/>
                </a:cubicBezTo>
                <a:cubicBezTo>
                  <a:pt x="20" y="273"/>
                  <a:pt x="20" y="273"/>
                  <a:pt x="20" y="273"/>
                </a:cubicBezTo>
                <a:cubicBezTo>
                  <a:pt x="22" y="275"/>
                  <a:pt x="24" y="275"/>
                  <a:pt x="26" y="275"/>
                </a:cubicBezTo>
                <a:cubicBezTo>
                  <a:pt x="27" y="275"/>
                  <a:pt x="28" y="275"/>
                  <a:pt x="29" y="275"/>
                </a:cubicBezTo>
                <a:cubicBezTo>
                  <a:pt x="101" y="253"/>
                  <a:pt x="101" y="253"/>
                  <a:pt x="101" y="253"/>
                </a:cubicBezTo>
                <a:cubicBezTo>
                  <a:pt x="174" y="326"/>
                  <a:pt x="174" y="326"/>
                  <a:pt x="174" y="326"/>
                </a:cubicBezTo>
                <a:cubicBezTo>
                  <a:pt x="152" y="398"/>
                  <a:pt x="152" y="398"/>
                  <a:pt x="152" y="398"/>
                </a:cubicBezTo>
                <a:cubicBezTo>
                  <a:pt x="151" y="401"/>
                  <a:pt x="152" y="404"/>
                  <a:pt x="154" y="406"/>
                </a:cubicBezTo>
                <a:cubicBezTo>
                  <a:pt x="170" y="423"/>
                  <a:pt x="170" y="423"/>
                  <a:pt x="170" y="423"/>
                </a:cubicBezTo>
                <a:cubicBezTo>
                  <a:pt x="172" y="425"/>
                  <a:pt x="174" y="425"/>
                  <a:pt x="176" y="425"/>
                </a:cubicBezTo>
                <a:cubicBezTo>
                  <a:pt x="178" y="425"/>
                  <a:pt x="179" y="425"/>
                  <a:pt x="181" y="424"/>
                </a:cubicBezTo>
                <a:cubicBezTo>
                  <a:pt x="281" y="366"/>
                  <a:pt x="281" y="366"/>
                  <a:pt x="281" y="366"/>
                </a:cubicBezTo>
                <a:cubicBezTo>
                  <a:pt x="283" y="364"/>
                  <a:pt x="285" y="362"/>
                  <a:pt x="285" y="359"/>
                </a:cubicBezTo>
                <a:cubicBezTo>
                  <a:pt x="290" y="260"/>
                  <a:pt x="290" y="260"/>
                  <a:pt x="290" y="260"/>
                </a:cubicBezTo>
                <a:cubicBezTo>
                  <a:pt x="310" y="244"/>
                  <a:pt x="327" y="228"/>
                  <a:pt x="341" y="215"/>
                </a:cubicBezTo>
                <a:cubicBezTo>
                  <a:pt x="372" y="183"/>
                  <a:pt x="394" y="152"/>
                  <a:pt x="407" y="121"/>
                </a:cubicBezTo>
                <a:cubicBezTo>
                  <a:pt x="420" y="89"/>
                  <a:pt x="427" y="52"/>
                  <a:pt x="427" y="8"/>
                </a:cubicBezTo>
                <a:cubicBezTo>
                  <a:pt x="427" y="6"/>
                  <a:pt x="426" y="4"/>
                  <a:pt x="424" y="2"/>
                </a:cubicBezTo>
                <a:close/>
                <a:moveTo>
                  <a:pt x="361" y="101"/>
                </a:moveTo>
                <a:cubicBezTo>
                  <a:pt x="356" y="106"/>
                  <a:pt x="350" y="108"/>
                  <a:pt x="343" y="108"/>
                </a:cubicBezTo>
                <a:cubicBezTo>
                  <a:pt x="336" y="108"/>
                  <a:pt x="330" y="106"/>
                  <a:pt x="326" y="101"/>
                </a:cubicBezTo>
                <a:cubicBezTo>
                  <a:pt x="321" y="96"/>
                  <a:pt x="318" y="90"/>
                  <a:pt x="318" y="83"/>
                </a:cubicBezTo>
                <a:cubicBezTo>
                  <a:pt x="318" y="76"/>
                  <a:pt x="321" y="71"/>
                  <a:pt x="326" y="66"/>
                </a:cubicBezTo>
                <a:cubicBezTo>
                  <a:pt x="330" y="61"/>
                  <a:pt x="336" y="58"/>
                  <a:pt x="343" y="58"/>
                </a:cubicBezTo>
                <a:cubicBezTo>
                  <a:pt x="350" y="58"/>
                  <a:pt x="356" y="61"/>
                  <a:pt x="361" y="66"/>
                </a:cubicBezTo>
                <a:cubicBezTo>
                  <a:pt x="366" y="71"/>
                  <a:pt x="368" y="76"/>
                  <a:pt x="368" y="83"/>
                </a:cubicBezTo>
                <a:cubicBezTo>
                  <a:pt x="368" y="90"/>
                  <a:pt x="366" y="96"/>
                  <a:pt x="361" y="101"/>
                </a:cubicBezTo>
                <a:close/>
                <a:moveTo>
                  <a:pt x="361" y="101"/>
                </a:moveTo>
                <a:cubicBezTo>
                  <a:pt x="361" y="101"/>
                  <a:pt x="361" y="101"/>
                  <a:pt x="361" y="10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5"/>
          <p:cNvSpPr>
            <a:spLocks noEditPoints="1"/>
          </p:cNvSpPr>
          <p:nvPr/>
        </p:nvSpPr>
        <p:spPr bwMode="auto">
          <a:xfrm>
            <a:off x="9512027" y="6877050"/>
            <a:ext cx="768096" cy="494316"/>
          </a:xfrm>
          <a:custGeom>
            <a:avLst/>
            <a:gdLst>
              <a:gd name="T0" fmla="*/ 126 w 147"/>
              <a:gd name="T1" fmla="*/ 44 h 95"/>
              <a:gd name="T2" fmla="*/ 126 w 147"/>
              <a:gd name="T3" fmla="*/ 40 h 95"/>
              <a:gd name="T4" fmla="*/ 104 w 147"/>
              <a:gd name="T5" fmla="*/ 18 h 95"/>
              <a:gd name="T6" fmla="*/ 96 w 147"/>
              <a:gd name="T7" fmla="*/ 19 h 95"/>
              <a:gd name="T8" fmla="*/ 61 w 147"/>
              <a:gd name="T9" fmla="*/ 0 h 95"/>
              <a:gd name="T10" fmla="*/ 19 w 147"/>
              <a:gd name="T11" fmla="*/ 42 h 95"/>
              <a:gd name="T12" fmla="*/ 19 w 147"/>
              <a:gd name="T13" fmla="*/ 45 h 95"/>
              <a:gd name="T14" fmla="*/ 0 w 147"/>
              <a:gd name="T15" fmla="*/ 70 h 95"/>
              <a:gd name="T16" fmla="*/ 26 w 147"/>
              <a:gd name="T17" fmla="*/ 95 h 95"/>
              <a:gd name="T18" fmla="*/ 122 w 147"/>
              <a:gd name="T19" fmla="*/ 95 h 95"/>
              <a:gd name="T20" fmla="*/ 147 w 147"/>
              <a:gd name="T21" fmla="*/ 70 h 95"/>
              <a:gd name="T22" fmla="*/ 126 w 147"/>
              <a:gd name="T23" fmla="*/ 44 h 95"/>
              <a:gd name="T24" fmla="*/ 126 w 147"/>
              <a:gd name="T25" fmla="*/ 44 h 95"/>
              <a:gd name="T26" fmla="*/ 126 w 147"/>
              <a:gd name="T27"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95">
                <a:moveTo>
                  <a:pt x="126" y="44"/>
                </a:moveTo>
                <a:cubicBezTo>
                  <a:pt x="126" y="43"/>
                  <a:pt x="126" y="42"/>
                  <a:pt x="126" y="40"/>
                </a:cubicBezTo>
                <a:cubicBezTo>
                  <a:pt x="126" y="28"/>
                  <a:pt x="116" y="18"/>
                  <a:pt x="104" y="18"/>
                </a:cubicBezTo>
                <a:cubicBezTo>
                  <a:pt x="101" y="18"/>
                  <a:pt x="98" y="18"/>
                  <a:pt x="96" y="19"/>
                </a:cubicBezTo>
                <a:cubicBezTo>
                  <a:pt x="88" y="8"/>
                  <a:pt x="75" y="0"/>
                  <a:pt x="61" y="0"/>
                </a:cubicBezTo>
                <a:cubicBezTo>
                  <a:pt x="38" y="0"/>
                  <a:pt x="19" y="19"/>
                  <a:pt x="19" y="42"/>
                </a:cubicBezTo>
                <a:cubicBezTo>
                  <a:pt x="19" y="43"/>
                  <a:pt x="19" y="44"/>
                  <a:pt x="19" y="45"/>
                </a:cubicBezTo>
                <a:cubicBezTo>
                  <a:pt x="8" y="48"/>
                  <a:pt x="0" y="58"/>
                  <a:pt x="0" y="70"/>
                </a:cubicBezTo>
                <a:cubicBezTo>
                  <a:pt x="0" y="84"/>
                  <a:pt x="11" y="95"/>
                  <a:pt x="26" y="95"/>
                </a:cubicBezTo>
                <a:cubicBezTo>
                  <a:pt x="122" y="95"/>
                  <a:pt x="122" y="95"/>
                  <a:pt x="122" y="95"/>
                </a:cubicBezTo>
                <a:cubicBezTo>
                  <a:pt x="136" y="95"/>
                  <a:pt x="147" y="84"/>
                  <a:pt x="147" y="70"/>
                </a:cubicBezTo>
                <a:cubicBezTo>
                  <a:pt x="147" y="57"/>
                  <a:pt x="138" y="46"/>
                  <a:pt x="126" y="44"/>
                </a:cubicBezTo>
                <a:close/>
                <a:moveTo>
                  <a:pt x="126" y="44"/>
                </a:moveTo>
                <a:cubicBezTo>
                  <a:pt x="126" y="44"/>
                  <a:pt x="126" y="44"/>
                  <a:pt x="126" y="4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7650304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5" name="Rectangle 4"/>
          <p:cNvSpPr/>
          <p:nvPr/>
        </p:nvSpPr>
        <p:spPr>
          <a:xfrm>
            <a:off x="7962900" y="4152900"/>
            <a:ext cx="2903668" cy="6019800"/>
          </a:xfrm>
          <a:prstGeom prst="rect">
            <a:avLst/>
          </a:prstGeom>
          <a:solidFill>
            <a:schemeClr val="accent5">
              <a:lumMod val="75000"/>
            </a:schemeClr>
          </a:solidFill>
          <a:ln>
            <a:solidFill>
              <a:schemeClr val="accent5">
                <a:lumMod val="75000"/>
              </a:schemeClr>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886700" y="3390900"/>
            <a:ext cx="2903668" cy="6019800"/>
          </a:xfrm>
          <a:prstGeom prst="rect">
            <a:avLst/>
          </a:prstGeom>
          <a:solidFill>
            <a:schemeClr val="accent4">
              <a:lumMod val="75000"/>
            </a:schemeClr>
          </a:solidFill>
          <a:ln>
            <a:solidFill>
              <a:schemeClr val="accent4">
                <a:lumMod val="75000"/>
              </a:schemeClr>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886700" y="2628900"/>
            <a:ext cx="2903668" cy="6019800"/>
          </a:xfrm>
          <a:prstGeom prst="rect">
            <a:avLst/>
          </a:prstGeom>
          <a:solidFill>
            <a:schemeClr val="accent3">
              <a:lumMod val="75000"/>
            </a:schemeClr>
          </a:solidFill>
          <a:ln>
            <a:solidFill>
              <a:schemeClr val="accent3">
                <a:lumMod val="75000"/>
              </a:schemeClr>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886700" y="1866900"/>
            <a:ext cx="2903668" cy="6019800"/>
          </a:xfrm>
          <a:prstGeom prst="rect">
            <a:avLst/>
          </a:prstGeom>
          <a:solidFill>
            <a:schemeClr val="accent2">
              <a:lumMod val="75000"/>
            </a:schemeClr>
          </a:solidFill>
          <a:ln>
            <a:solidFill>
              <a:schemeClr val="accent2">
                <a:lumMod val="75000"/>
              </a:schemeClr>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886700" y="1104900"/>
            <a:ext cx="2903668" cy="6019800"/>
          </a:xfrm>
          <a:prstGeom prst="rect">
            <a:avLst/>
          </a:prstGeom>
          <a:solidFill>
            <a:schemeClr val="accent1">
              <a:lumMod val="75000"/>
            </a:schemeClr>
          </a:solidFill>
          <a:scene3d>
            <a:camera prst="isometricOffAxis2Top"/>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447800" y="2410480"/>
            <a:ext cx="4419600" cy="461665"/>
          </a:xfrm>
          <a:prstGeom prst="rect">
            <a:avLst/>
          </a:prstGeom>
          <a:noFill/>
        </p:spPr>
        <p:txBody>
          <a:bodyPr wrap="square" rtlCol="0">
            <a:spAutoFit/>
          </a:bodyPr>
          <a:lstStyle/>
          <a:p>
            <a:r>
              <a:rPr lang="en-US" sz="2400" b="1" dirty="0"/>
              <a:t>LOREM IPSUM DOLOR</a:t>
            </a:r>
          </a:p>
        </p:txBody>
      </p:sp>
      <p:sp>
        <p:nvSpPr>
          <p:cNvPr id="11" name="TextBox 10"/>
          <p:cNvSpPr txBox="1"/>
          <p:nvPr/>
        </p:nvSpPr>
        <p:spPr>
          <a:xfrm>
            <a:off x="1447800" y="2781300"/>
            <a:ext cx="4953000" cy="1015663"/>
          </a:xfrm>
          <a:prstGeom prst="rect">
            <a:avLst/>
          </a:prstGeom>
          <a:noFill/>
        </p:spPr>
        <p:txBody>
          <a:bodyPr wrap="square" rtlCol="0">
            <a:spAutoFit/>
          </a:bodyPr>
          <a:lstStyle/>
          <a:p>
            <a:r>
              <a:rPr lang="en-US" sz="2000" dirty="0"/>
              <a:t>This was Microsoft's first significant acquisition, and Microsoft set up a new business unit for PowerPoint</a:t>
            </a:r>
          </a:p>
        </p:txBody>
      </p:sp>
      <p:sp>
        <p:nvSpPr>
          <p:cNvPr id="12" name="TextBox 11"/>
          <p:cNvSpPr txBox="1"/>
          <p:nvPr/>
        </p:nvSpPr>
        <p:spPr>
          <a:xfrm>
            <a:off x="1447800" y="4772680"/>
            <a:ext cx="4419600" cy="461665"/>
          </a:xfrm>
          <a:prstGeom prst="rect">
            <a:avLst/>
          </a:prstGeom>
          <a:noFill/>
        </p:spPr>
        <p:txBody>
          <a:bodyPr wrap="square" rtlCol="0">
            <a:spAutoFit/>
          </a:bodyPr>
          <a:lstStyle/>
          <a:p>
            <a:r>
              <a:rPr lang="en-US" sz="2400" b="1" dirty="0"/>
              <a:t>LOREM IPSUM DOLOR</a:t>
            </a:r>
          </a:p>
        </p:txBody>
      </p:sp>
      <p:sp>
        <p:nvSpPr>
          <p:cNvPr id="13" name="TextBox 12"/>
          <p:cNvSpPr txBox="1"/>
          <p:nvPr/>
        </p:nvSpPr>
        <p:spPr>
          <a:xfrm>
            <a:off x="1447800" y="5143500"/>
            <a:ext cx="4953000" cy="1015663"/>
          </a:xfrm>
          <a:prstGeom prst="rect">
            <a:avLst/>
          </a:prstGeom>
          <a:noFill/>
        </p:spPr>
        <p:txBody>
          <a:bodyPr wrap="square" rtlCol="0">
            <a:spAutoFit/>
          </a:bodyPr>
          <a:lstStyle/>
          <a:p>
            <a:r>
              <a:rPr lang="en-US" sz="2000" dirty="0"/>
              <a:t>This was Microsoft's first significant acquisition, and Microsoft set up a new business unit for PowerPoint</a:t>
            </a:r>
          </a:p>
        </p:txBody>
      </p:sp>
      <p:sp>
        <p:nvSpPr>
          <p:cNvPr id="14" name="TextBox 13"/>
          <p:cNvSpPr txBox="1"/>
          <p:nvPr/>
        </p:nvSpPr>
        <p:spPr>
          <a:xfrm>
            <a:off x="1447800" y="7287280"/>
            <a:ext cx="4419600" cy="461665"/>
          </a:xfrm>
          <a:prstGeom prst="rect">
            <a:avLst/>
          </a:prstGeom>
          <a:noFill/>
        </p:spPr>
        <p:txBody>
          <a:bodyPr wrap="square" rtlCol="0">
            <a:spAutoFit/>
          </a:bodyPr>
          <a:lstStyle/>
          <a:p>
            <a:r>
              <a:rPr lang="en-US" sz="2400" b="1" dirty="0"/>
              <a:t>LOREM IPSUM DOLOR</a:t>
            </a:r>
          </a:p>
        </p:txBody>
      </p:sp>
      <p:sp>
        <p:nvSpPr>
          <p:cNvPr id="15" name="TextBox 14"/>
          <p:cNvSpPr txBox="1"/>
          <p:nvPr/>
        </p:nvSpPr>
        <p:spPr>
          <a:xfrm>
            <a:off x="1447800" y="7658100"/>
            <a:ext cx="4953000" cy="1015663"/>
          </a:xfrm>
          <a:prstGeom prst="rect">
            <a:avLst/>
          </a:prstGeom>
          <a:noFill/>
        </p:spPr>
        <p:txBody>
          <a:bodyPr wrap="square" rtlCol="0">
            <a:spAutoFit/>
          </a:bodyPr>
          <a:lstStyle/>
          <a:p>
            <a:r>
              <a:rPr lang="en-US" sz="2000" dirty="0"/>
              <a:t>This was Microsoft's first significant acquisition, and Microsoft set up a new business unit for PowerPoint</a:t>
            </a:r>
          </a:p>
        </p:txBody>
      </p:sp>
      <p:sp>
        <p:nvSpPr>
          <p:cNvPr id="16" name="TextBox 15"/>
          <p:cNvSpPr txBox="1"/>
          <p:nvPr/>
        </p:nvSpPr>
        <p:spPr>
          <a:xfrm>
            <a:off x="12801600" y="6772751"/>
            <a:ext cx="4419600" cy="461665"/>
          </a:xfrm>
          <a:prstGeom prst="rect">
            <a:avLst/>
          </a:prstGeom>
          <a:noFill/>
        </p:spPr>
        <p:txBody>
          <a:bodyPr wrap="square" rtlCol="0">
            <a:spAutoFit/>
          </a:bodyPr>
          <a:lstStyle/>
          <a:p>
            <a:r>
              <a:rPr lang="en-US" sz="2400" b="1" dirty="0"/>
              <a:t>LOREM IPSUM DOLOR</a:t>
            </a:r>
          </a:p>
        </p:txBody>
      </p:sp>
      <p:sp>
        <p:nvSpPr>
          <p:cNvPr id="17" name="TextBox 16"/>
          <p:cNvSpPr txBox="1"/>
          <p:nvPr/>
        </p:nvSpPr>
        <p:spPr>
          <a:xfrm>
            <a:off x="12801600" y="7143571"/>
            <a:ext cx="4419600" cy="1015663"/>
          </a:xfrm>
          <a:prstGeom prst="rect">
            <a:avLst/>
          </a:prstGeom>
          <a:noFill/>
        </p:spPr>
        <p:txBody>
          <a:bodyPr wrap="square" rtlCol="0">
            <a:spAutoFit/>
          </a:bodyPr>
          <a:lstStyle/>
          <a:p>
            <a:r>
              <a:rPr lang="en-US" sz="2000" dirty="0"/>
              <a:t>This was Microsoft's first significant acquisition, and Microsoft set up a new business unit for PowerPoint</a:t>
            </a:r>
          </a:p>
        </p:txBody>
      </p:sp>
      <p:sp>
        <p:nvSpPr>
          <p:cNvPr id="18" name="TextBox 17"/>
          <p:cNvSpPr txBox="1"/>
          <p:nvPr/>
        </p:nvSpPr>
        <p:spPr>
          <a:xfrm>
            <a:off x="12801600" y="3953351"/>
            <a:ext cx="4038600" cy="461665"/>
          </a:xfrm>
          <a:prstGeom prst="rect">
            <a:avLst/>
          </a:prstGeom>
          <a:noFill/>
        </p:spPr>
        <p:txBody>
          <a:bodyPr wrap="square" rtlCol="0">
            <a:spAutoFit/>
          </a:bodyPr>
          <a:lstStyle/>
          <a:p>
            <a:r>
              <a:rPr lang="en-US" sz="2400" b="1" dirty="0"/>
              <a:t>LOREM IPSUM DOLOR</a:t>
            </a:r>
          </a:p>
        </p:txBody>
      </p:sp>
      <p:sp>
        <p:nvSpPr>
          <p:cNvPr id="19" name="TextBox 18"/>
          <p:cNvSpPr txBox="1"/>
          <p:nvPr/>
        </p:nvSpPr>
        <p:spPr>
          <a:xfrm>
            <a:off x="12801600" y="4324171"/>
            <a:ext cx="4267200" cy="1015663"/>
          </a:xfrm>
          <a:prstGeom prst="rect">
            <a:avLst/>
          </a:prstGeom>
          <a:noFill/>
        </p:spPr>
        <p:txBody>
          <a:bodyPr wrap="square" rtlCol="0">
            <a:spAutoFit/>
          </a:bodyPr>
          <a:lstStyle/>
          <a:p>
            <a:r>
              <a:rPr lang="en-US" sz="2000" dirty="0"/>
              <a:t>This was Microsoft's first significant acquisition, and Microsoft set up a new business unit for PowerPoint</a:t>
            </a:r>
          </a:p>
        </p:txBody>
      </p:sp>
      <p:cxnSp>
        <p:nvCxnSpPr>
          <p:cNvPr id="20" name="Elbow Connector 19"/>
          <p:cNvCxnSpPr/>
          <p:nvPr/>
        </p:nvCxnSpPr>
        <p:spPr>
          <a:xfrm>
            <a:off x="1447800" y="4076700"/>
            <a:ext cx="5562600" cy="466635"/>
          </a:xfrm>
          <a:prstGeom prst="bentConnector3">
            <a:avLst>
              <a:gd name="adj1" fmla="val 76614"/>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flipV="1">
            <a:off x="1447800" y="5295900"/>
            <a:ext cx="5562600" cy="1104900"/>
          </a:xfrm>
          <a:prstGeom prst="bentConnector3">
            <a:avLst>
              <a:gd name="adj1" fmla="val 81703"/>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flipV="1">
            <a:off x="1447800" y="6152971"/>
            <a:ext cx="5562600" cy="2800530"/>
          </a:xfrm>
          <a:prstGeom prst="bentConnector3">
            <a:avLst>
              <a:gd name="adj1" fmla="val 88748"/>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10800000" flipV="1">
            <a:off x="11582400" y="5657850"/>
            <a:ext cx="5257800" cy="247650"/>
          </a:xfrm>
          <a:prstGeom prst="bentConnector3">
            <a:avLst>
              <a:gd name="adj1" fmla="val 78854"/>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rot="10800000">
            <a:off x="11049002" y="7110566"/>
            <a:ext cx="5867398" cy="1309534"/>
          </a:xfrm>
          <a:prstGeom prst="bentConnector3">
            <a:avLst>
              <a:gd name="adj1" fmla="val 70897"/>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73617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1000"/>
                                        <p:tgtEl>
                                          <p:spTgt spid="14"/>
                                        </p:tgtEl>
                                      </p:cBhvr>
                                    </p:animEffect>
                                    <p:anim calcmode="lin" valueType="num">
                                      <p:cBhvr>
                                        <p:cTn id="57" dur="1000" fill="hold"/>
                                        <p:tgtEl>
                                          <p:spTgt spid="14"/>
                                        </p:tgtEl>
                                        <p:attrNameLst>
                                          <p:attrName>ppt_x</p:attrName>
                                        </p:attrNameLst>
                                      </p:cBhvr>
                                      <p:tavLst>
                                        <p:tav tm="0">
                                          <p:val>
                                            <p:strVal val="#ppt_x"/>
                                          </p:val>
                                        </p:tav>
                                        <p:tav tm="100000">
                                          <p:val>
                                            <p:strVal val="#ppt_x"/>
                                          </p:val>
                                        </p:tav>
                                      </p:tavLst>
                                    </p:anim>
                                    <p:anim calcmode="lin" valueType="num">
                                      <p:cBhvr>
                                        <p:cTn id="58" dur="1000" fill="hold"/>
                                        <p:tgtEl>
                                          <p:spTgt spid="1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anim calcmode="lin" valueType="num">
                                      <p:cBhvr>
                                        <p:cTn id="67" dur="1000" fill="hold"/>
                                        <p:tgtEl>
                                          <p:spTgt spid="20"/>
                                        </p:tgtEl>
                                        <p:attrNameLst>
                                          <p:attrName>ppt_x</p:attrName>
                                        </p:attrNameLst>
                                      </p:cBhvr>
                                      <p:tavLst>
                                        <p:tav tm="0">
                                          <p:val>
                                            <p:strVal val="#ppt_x"/>
                                          </p:val>
                                        </p:tav>
                                        <p:tav tm="100000">
                                          <p:val>
                                            <p:strVal val="#ppt_x"/>
                                          </p:val>
                                        </p:tav>
                                      </p:tavLst>
                                    </p:anim>
                                    <p:anim calcmode="lin" valueType="num">
                                      <p:cBhvr>
                                        <p:cTn id="68" dur="1000" fill="hold"/>
                                        <p:tgtEl>
                                          <p:spTgt spid="20"/>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1000"/>
                                        <p:tgtEl>
                                          <p:spTgt spid="21"/>
                                        </p:tgtEl>
                                      </p:cBhvr>
                                    </p:animEffect>
                                    <p:anim calcmode="lin" valueType="num">
                                      <p:cBhvr>
                                        <p:cTn id="72" dur="1000" fill="hold"/>
                                        <p:tgtEl>
                                          <p:spTgt spid="21"/>
                                        </p:tgtEl>
                                        <p:attrNameLst>
                                          <p:attrName>ppt_x</p:attrName>
                                        </p:attrNameLst>
                                      </p:cBhvr>
                                      <p:tavLst>
                                        <p:tav tm="0">
                                          <p:val>
                                            <p:strVal val="#ppt_x"/>
                                          </p:val>
                                        </p:tav>
                                        <p:tav tm="100000">
                                          <p:val>
                                            <p:strVal val="#ppt_x"/>
                                          </p:val>
                                        </p:tav>
                                      </p:tavLst>
                                    </p:anim>
                                    <p:anim calcmode="lin" valueType="num">
                                      <p:cBhvr>
                                        <p:cTn id="73" dur="1000" fill="hold"/>
                                        <p:tgtEl>
                                          <p:spTgt spid="21"/>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1000"/>
                                        <p:tgtEl>
                                          <p:spTgt spid="22"/>
                                        </p:tgtEl>
                                      </p:cBhvr>
                                    </p:animEffect>
                                    <p:anim calcmode="lin" valueType="num">
                                      <p:cBhvr>
                                        <p:cTn id="77" dur="1000" fill="hold"/>
                                        <p:tgtEl>
                                          <p:spTgt spid="22"/>
                                        </p:tgtEl>
                                        <p:attrNameLst>
                                          <p:attrName>ppt_x</p:attrName>
                                        </p:attrNameLst>
                                      </p:cBhvr>
                                      <p:tavLst>
                                        <p:tav tm="0">
                                          <p:val>
                                            <p:strVal val="#ppt_x"/>
                                          </p:val>
                                        </p:tav>
                                        <p:tav tm="100000">
                                          <p:val>
                                            <p:strVal val="#ppt_x"/>
                                          </p:val>
                                        </p:tav>
                                      </p:tavLst>
                                    </p:anim>
                                    <p:anim calcmode="lin" valueType="num">
                                      <p:cBhvr>
                                        <p:cTn id="78" dur="1000" fill="hold"/>
                                        <p:tgtEl>
                                          <p:spTgt spid="22"/>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fade">
                                      <p:cBhvr>
                                        <p:cTn id="81" dur="1000"/>
                                        <p:tgtEl>
                                          <p:spTgt spid="16"/>
                                        </p:tgtEl>
                                      </p:cBhvr>
                                    </p:animEffect>
                                    <p:anim calcmode="lin" valueType="num">
                                      <p:cBhvr>
                                        <p:cTn id="82" dur="1000" fill="hold"/>
                                        <p:tgtEl>
                                          <p:spTgt spid="16"/>
                                        </p:tgtEl>
                                        <p:attrNameLst>
                                          <p:attrName>ppt_x</p:attrName>
                                        </p:attrNameLst>
                                      </p:cBhvr>
                                      <p:tavLst>
                                        <p:tav tm="0">
                                          <p:val>
                                            <p:strVal val="#ppt_x"/>
                                          </p:val>
                                        </p:tav>
                                        <p:tav tm="100000">
                                          <p:val>
                                            <p:strVal val="#ppt_x"/>
                                          </p:val>
                                        </p:tav>
                                      </p:tavLst>
                                    </p:anim>
                                    <p:anim calcmode="lin" valueType="num">
                                      <p:cBhvr>
                                        <p:cTn id="83" dur="1000" fill="hold"/>
                                        <p:tgtEl>
                                          <p:spTgt spid="16"/>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1000"/>
                                        <p:tgtEl>
                                          <p:spTgt spid="17"/>
                                        </p:tgtEl>
                                      </p:cBhvr>
                                    </p:animEffect>
                                    <p:anim calcmode="lin" valueType="num">
                                      <p:cBhvr>
                                        <p:cTn id="87" dur="1000" fill="hold"/>
                                        <p:tgtEl>
                                          <p:spTgt spid="17"/>
                                        </p:tgtEl>
                                        <p:attrNameLst>
                                          <p:attrName>ppt_x</p:attrName>
                                        </p:attrNameLst>
                                      </p:cBhvr>
                                      <p:tavLst>
                                        <p:tav tm="0">
                                          <p:val>
                                            <p:strVal val="#ppt_x"/>
                                          </p:val>
                                        </p:tav>
                                        <p:tav tm="100000">
                                          <p:val>
                                            <p:strVal val="#ppt_x"/>
                                          </p:val>
                                        </p:tav>
                                      </p:tavLst>
                                    </p:anim>
                                    <p:anim calcmode="lin" valueType="num">
                                      <p:cBhvr>
                                        <p:cTn id="88" dur="1000" fill="hold"/>
                                        <p:tgtEl>
                                          <p:spTgt spid="17"/>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1000"/>
                                        <p:tgtEl>
                                          <p:spTgt spid="18"/>
                                        </p:tgtEl>
                                      </p:cBhvr>
                                    </p:animEffect>
                                    <p:anim calcmode="lin" valueType="num">
                                      <p:cBhvr>
                                        <p:cTn id="92" dur="1000" fill="hold"/>
                                        <p:tgtEl>
                                          <p:spTgt spid="18"/>
                                        </p:tgtEl>
                                        <p:attrNameLst>
                                          <p:attrName>ppt_x</p:attrName>
                                        </p:attrNameLst>
                                      </p:cBhvr>
                                      <p:tavLst>
                                        <p:tav tm="0">
                                          <p:val>
                                            <p:strVal val="#ppt_x"/>
                                          </p:val>
                                        </p:tav>
                                        <p:tav tm="100000">
                                          <p:val>
                                            <p:strVal val="#ppt_x"/>
                                          </p:val>
                                        </p:tav>
                                      </p:tavLst>
                                    </p:anim>
                                    <p:anim calcmode="lin" valueType="num">
                                      <p:cBhvr>
                                        <p:cTn id="93" dur="1000" fill="hold"/>
                                        <p:tgtEl>
                                          <p:spTgt spid="18"/>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fade">
                                      <p:cBhvr>
                                        <p:cTn id="96" dur="1000"/>
                                        <p:tgtEl>
                                          <p:spTgt spid="19"/>
                                        </p:tgtEl>
                                      </p:cBhvr>
                                    </p:animEffect>
                                    <p:anim calcmode="lin" valueType="num">
                                      <p:cBhvr>
                                        <p:cTn id="97" dur="1000" fill="hold"/>
                                        <p:tgtEl>
                                          <p:spTgt spid="19"/>
                                        </p:tgtEl>
                                        <p:attrNameLst>
                                          <p:attrName>ppt_x</p:attrName>
                                        </p:attrNameLst>
                                      </p:cBhvr>
                                      <p:tavLst>
                                        <p:tav tm="0">
                                          <p:val>
                                            <p:strVal val="#ppt_x"/>
                                          </p:val>
                                        </p:tav>
                                        <p:tav tm="100000">
                                          <p:val>
                                            <p:strVal val="#ppt_x"/>
                                          </p:val>
                                        </p:tav>
                                      </p:tavLst>
                                    </p:anim>
                                    <p:anim calcmode="lin" valueType="num">
                                      <p:cBhvr>
                                        <p:cTn id="98" dur="1000" fill="hold"/>
                                        <p:tgtEl>
                                          <p:spTgt spid="19"/>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1000"/>
                                        <p:tgtEl>
                                          <p:spTgt spid="23"/>
                                        </p:tgtEl>
                                      </p:cBhvr>
                                    </p:animEffect>
                                    <p:anim calcmode="lin" valueType="num">
                                      <p:cBhvr>
                                        <p:cTn id="102" dur="1000" fill="hold"/>
                                        <p:tgtEl>
                                          <p:spTgt spid="23"/>
                                        </p:tgtEl>
                                        <p:attrNameLst>
                                          <p:attrName>ppt_x</p:attrName>
                                        </p:attrNameLst>
                                      </p:cBhvr>
                                      <p:tavLst>
                                        <p:tav tm="0">
                                          <p:val>
                                            <p:strVal val="#ppt_x"/>
                                          </p:val>
                                        </p:tav>
                                        <p:tav tm="100000">
                                          <p:val>
                                            <p:strVal val="#ppt_x"/>
                                          </p:val>
                                        </p:tav>
                                      </p:tavLst>
                                    </p:anim>
                                    <p:anim calcmode="lin" valueType="num">
                                      <p:cBhvr>
                                        <p:cTn id="103" dur="1000" fill="hold"/>
                                        <p:tgtEl>
                                          <p:spTgt spid="23"/>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fade">
                                      <p:cBhvr>
                                        <p:cTn id="106" dur="1000"/>
                                        <p:tgtEl>
                                          <p:spTgt spid="24"/>
                                        </p:tgtEl>
                                      </p:cBhvr>
                                    </p:animEffect>
                                    <p:anim calcmode="lin" valueType="num">
                                      <p:cBhvr>
                                        <p:cTn id="107" dur="1000" fill="hold"/>
                                        <p:tgtEl>
                                          <p:spTgt spid="24"/>
                                        </p:tgtEl>
                                        <p:attrNameLst>
                                          <p:attrName>ppt_x</p:attrName>
                                        </p:attrNameLst>
                                      </p:cBhvr>
                                      <p:tavLst>
                                        <p:tav tm="0">
                                          <p:val>
                                            <p:strVal val="#ppt_x"/>
                                          </p:val>
                                        </p:tav>
                                        <p:tav tm="100000">
                                          <p:val>
                                            <p:strVal val="#ppt_x"/>
                                          </p:val>
                                        </p:tav>
                                      </p:tavLst>
                                    </p:anim>
                                    <p:anim calcmode="lin" valueType="num">
                                      <p:cBhvr>
                                        <p:cTn id="10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1" grpId="0"/>
      <p:bldP spid="12" grpId="0"/>
      <p:bldP spid="13" grpId="0"/>
      <p:bldP spid="14" grpId="0"/>
      <p:bldP spid="15" grpId="0"/>
      <p:bldP spid="16" grpId="0"/>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p:pic>
      <p:sp>
        <p:nvSpPr>
          <p:cNvPr id="3" name="Rectangle 2"/>
          <p:cNvSpPr/>
          <p:nvPr/>
        </p:nvSpPr>
        <p:spPr>
          <a:xfrm>
            <a:off x="0" y="0"/>
            <a:ext cx="18288000" cy="10287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57300" y="471489"/>
            <a:ext cx="15773400" cy="957261"/>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en-US" sz="5400" dirty="0">
                <a:latin typeface="Abril Fatface" panose="02000503000000020003" pitchFamily="50" charset="0"/>
              </a:rPr>
              <a:t>Mockup Layout</a:t>
            </a:r>
          </a:p>
        </p:txBody>
      </p:sp>
      <p:sp>
        <p:nvSpPr>
          <p:cNvPr id="6" name="Text Placeholder 2"/>
          <p:cNvSpPr txBox="1">
            <a:spLocks/>
          </p:cNvSpPr>
          <p:nvPr/>
        </p:nvSpPr>
        <p:spPr>
          <a:xfrm>
            <a:off x="1257300" y="1219200"/>
            <a:ext cx="15773400" cy="544890"/>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en-US" sz="2400" dirty="0"/>
              <a:t>Microsoft PowerPoint is a presentation program</a:t>
            </a:r>
          </a:p>
        </p:txBody>
      </p:sp>
      <p:sp>
        <p:nvSpPr>
          <p:cNvPr id="7" name="TextBox 6"/>
          <p:cNvSpPr txBox="1"/>
          <p:nvPr/>
        </p:nvSpPr>
        <p:spPr>
          <a:xfrm>
            <a:off x="9960657" y="3856462"/>
            <a:ext cx="6477000" cy="707886"/>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8" name="Chevron 7"/>
          <p:cNvSpPr/>
          <p:nvPr/>
        </p:nvSpPr>
        <p:spPr>
          <a:xfrm>
            <a:off x="10113057" y="6017555"/>
            <a:ext cx="304800" cy="38576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10494057" y="5761462"/>
            <a:ext cx="5943600" cy="800219"/>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sp>
        <p:nvSpPr>
          <p:cNvPr id="10" name="Chevron 9"/>
          <p:cNvSpPr/>
          <p:nvPr/>
        </p:nvSpPr>
        <p:spPr>
          <a:xfrm>
            <a:off x="10113057" y="7151625"/>
            <a:ext cx="304800" cy="38576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10494057" y="6895532"/>
            <a:ext cx="5943600" cy="800219"/>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sp>
        <p:nvSpPr>
          <p:cNvPr id="12" name="Chevron 11"/>
          <p:cNvSpPr/>
          <p:nvPr/>
        </p:nvSpPr>
        <p:spPr>
          <a:xfrm>
            <a:off x="10113057" y="8285695"/>
            <a:ext cx="304800" cy="38576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10494057" y="8029602"/>
            <a:ext cx="5943600" cy="800219"/>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sp>
        <p:nvSpPr>
          <p:cNvPr id="14" name="TextBox 13"/>
          <p:cNvSpPr txBox="1"/>
          <p:nvPr/>
        </p:nvSpPr>
        <p:spPr>
          <a:xfrm>
            <a:off x="10036857" y="2408662"/>
            <a:ext cx="6629400" cy="830997"/>
          </a:xfrm>
          <a:prstGeom prst="rect">
            <a:avLst/>
          </a:prstGeom>
          <a:noFill/>
        </p:spPr>
        <p:txBody>
          <a:bodyPr wrap="square" rtlCol="0">
            <a:spAutoFit/>
          </a:bodyPr>
          <a:lstStyle/>
          <a:p>
            <a:r>
              <a:rPr lang="en-US" sz="4800" dirty="0"/>
              <a:t>LOREM IPSUM DESIGN</a:t>
            </a:r>
          </a:p>
        </p:txBody>
      </p:sp>
      <p:sp>
        <p:nvSpPr>
          <p:cNvPr id="15" name="Rectangle 14"/>
          <p:cNvSpPr/>
          <p:nvPr/>
        </p:nvSpPr>
        <p:spPr>
          <a:xfrm>
            <a:off x="10036857" y="3253616"/>
            <a:ext cx="6477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0189257" y="3253616"/>
            <a:ext cx="5867400" cy="461665"/>
          </a:xfrm>
          <a:prstGeom prst="rect">
            <a:avLst/>
          </a:prstGeom>
          <a:noFill/>
        </p:spPr>
        <p:txBody>
          <a:bodyPr wrap="square" rtlCol="0">
            <a:spAutoFit/>
          </a:bodyPr>
          <a:lstStyle/>
          <a:p>
            <a:r>
              <a:rPr lang="en-US" sz="2400" dirty="0">
                <a:solidFill>
                  <a:schemeClr val="bg1"/>
                </a:solidFill>
              </a:rPr>
              <a:t>It was released on April 20, 1987</a:t>
            </a:r>
          </a:p>
        </p:txBody>
      </p:sp>
      <p:pic>
        <p:nvPicPr>
          <p:cNvPr id="17" name="Pictur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2408662"/>
            <a:ext cx="9326880" cy="7772400"/>
          </a:xfrm>
          <a:prstGeom prst="rect">
            <a:avLst/>
          </a:prstGeom>
        </p:spPr>
      </p:pic>
      <p:pic>
        <p:nvPicPr>
          <p:cNvPr id="25" name="Picture Placeholder 24"/>
          <p:cNvPicPr>
            <a:picLocks noGrp="1" noChangeAspect="1"/>
          </p:cNvPicPr>
          <p:nvPr>
            <p:ph type="pic" sz="quarter" idx="11"/>
          </p:nvPr>
        </p:nvPicPr>
        <p:blipFill>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2420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P spid="11" grpId="0"/>
      <p:bldP spid="12" grpId="0" animBg="1"/>
      <p:bldP spid="13" grpId="0"/>
      <p:bldP spid="14" grpId="0"/>
      <p:bldP spid="15" grpId="0" animBg="1"/>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aphicFrame>
        <p:nvGraphicFramePr>
          <p:cNvPr id="4" name="Diagram 3"/>
          <p:cNvGraphicFramePr/>
          <p:nvPr>
            <p:extLst>
              <p:ext uri="{D42A27DB-BD31-4B8C-83A1-F6EECF244321}">
                <p14:modId xmlns:p14="http://schemas.microsoft.com/office/powerpoint/2010/main" val="699168183"/>
              </p:ext>
            </p:extLst>
          </p:nvPr>
        </p:nvGraphicFramePr>
        <p:xfrm>
          <a:off x="552450" y="1752600"/>
          <a:ext cx="4800600" cy="7353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2886075" y="2890074"/>
            <a:ext cx="857250" cy="8572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190750" y="4381500"/>
            <a:ext cx="857250" cy="8572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838450" y="5823774"/>
            <a:ext cx="857250" cy="8572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90750" y="7315200"/>
            <a:ext cx="857250" cy="8572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053221" y="2133010"/>
            <a:ext cx="1259840" cy="923330"/>
          </a:xfrm>
          <a:prstGeom prst="rect">
            <a:avLst/>
          </a:prstGeom>
          <a:noFill/>
        </p:spPr>
        <p:txBody>
          <a:bodyPr wrap="square" rtlCol="0">
            <a:spAutoFit/>
          </a:bodyPr>
          <a:lstStyle/>
          <a:p>
            <a:pPr algn="ctr"/>
            <a:r>
              <a:rPr lang="en-US" sz="5400" b="1" dirty="0">
                <a:solidFill>
                  <a:schemeClr val="accent1"/>
                </a:solidFill>
              </a:rPr>
              <a:t>01</a:t>
            </a:r>
          </a:p>
        </p:txBody>
      </p:sp>
      <p:sp>
        <p:nvSpPr>
          <p:cNvPr id="10" name="TextBox 9"/>
          <p:cNvSpPr txBox="1"/>
          <p:nvPr/>
        </p:nvSpPr>
        <p:spPr>
          <a:xfrm>
            <a:off x="6223263" y="2238936"/>
            <a:ext cx="3837361" cy="461665"/>
          </a:xfrm>
          <a:prstGeom prst="rect">
            <a:avLst/>
          </a:prstGeom>
          <a:noFill/>
        </p:spPr>
        <p:txBody>
          <a:bodyPr wrap="square" rtlCol="0">
            <a:spAutoFit/>
          </a:bodyPr>
          <a:lstStyle/>
          <a:p>
            <a:r>
              <a:rPr lang="en-US" sz="2400" b="1" dirty="0"/>
              <a:t>LOREM IPSUM DOLOR</a:t>
            </a:r>
          </a:p>
        </p:txBody>
      </p:sp>
      <p:sp>
        <p:nvSpPr>
          <p:cNvPr id="11" name="TextBox 10"/>
          <p:cNvSpPr txBox="1"/>
          <p:nvPr/>
        </p:nvSpPr>
        <p:spPr>
          <a:xfrm>
            <a:off x="6223263" y="2696136"/>
            <a:ext cx="5182235" cy="1015663"/>
          </a:xfrm>
          <a:prstGeom prst="rect">
            <a:avLst/>
          </a:prstGeom>
          <a:noFill/>
        </p:spPr>
        <p:txBody>
          <a:bodyPr wrap="square" rtlCol="0">
            <a:spAutoFit/>
          </a:bodyPr>
          <a:lstStyle/>
          <a:p>
            <a:r>
              <a:rPr lang="en-US" sz="2000" dirty="0"/>
              <a:t>This was Microsoft's first significant acquisition, and Microsoft set up a new business unit for PowerPoint</a:t>
            </a:r>
          </a:p>
        </p:txBody>
      </p:sp>
      <p:sp>
        <p:nvSpPr>
          <p:cNvPr id="12" name="TextBox 11"/>
          <p:cNvSpPr txBox="1"/>
          <p:nvPr/>
        </p:nvSpPr>
        <p:spPr>
          <a:xfrm>
            <a:off x="4100721" y="4067018"/>
            <a:ext cx="1259840" cy="923330"/>
          </a:xfrm>
          <a:prstGeom prst="rect">
            <a:avLst/>
          </a:prstGeom>
          <a:noFill/>
        </p:spPr>
        <p:txBody>
          <a:bodyPr wrap="square" rtlCol="0">
            <a:spAutoFit/>
          </a:bodyPr>
          <a:lstStyle/>
          <a:p>
            <a:pPr algn="ctr"/>
            <a:r>
              <a:rPr lang="en-US" sz="5400" b="1" dirty="0">
                <a:solidFill>
                  <a:schemeClr val="accent2"/>
                </a:solidFill>
              </a:rPr>
              <a:t>02</a:t>
            </a:r>
          </a:p>
        </p:txBody>
      </p:sp>
      <p:sp>
        <p:nvSpPr>
          <p:cNvPr id="13" name="TextBox 12"/>
          <p:cNvSpPr txBox="1"/>
          <p:nvPr/>
        </p:nvSpPr>
        <p:spPr>
          <a:xfrm>
            <a:off x="5270763" y="4172944"/>
            <a:ext cx="3837361" cy="461665"/>
          </a:xfrm>
          <a:prstGeom prst="rect">
            <a:avLst/>
          </a:prstGeom>
          <a:noFill/>
        </p:spPr>
        <p:txBody>
          <a:bodyPr wrap="square" rtlCol="0">
            <a:spAutoFit/>
          </a:bodyPr>
          <a:lstStyle/>
          <a:p>
            <a:r>
              <a:rPr lang="en-US" sz="2400" b="1" dirty="0"/>
              <a:t>LOREM IPSUM DOLOR</a:t>
            </a:r>
          </a:p>
        </p:txBody>
      </p:sp>
      <p:sp>
        <p:nvSpPr>
          <p:cNvPr id="14" name="TextBox 13"/>
          <p:cNvSpPr txBox="1"/>
          <p:nvPr/>
        </p:nvSpPr>
        <p:spPr>
          <a:xfrm>
            <a:off x="5270763" y="4630144"/>
            <a:ext cx="5182235" cy="1015663"/>
          </a:xfrm>
          <a:prstGeom prst="rect">
            <a:avLst/>
          </a:prstGeom>
          <a:noFill/>
        </p:spPr>
        <p:txBody>
          <a:bodyPr wrap="square" rtlCol="0">
            <a:spAutoFit/>
          </a:bodyPr>
          <a:lstStyle/>
          <a:p>
            <a:r>
              <a:rPr lang="en-US" sz="2000" dirty="0"/>
              <a:t>This was Microsoft's first significant acquisition, and Microsoft set up a new business unit for PowerPoint</a:t>
            </a:r>
          </a:p>
        </p:txBody>
      </p:sp>
      <p:sp>
        <p:nvSpPr>
          <p:cNvPr id="15" name="TextBox 14"/>
          <p:cNvSpPr txBox="1"/>
          <p:nvPr/>
        </p:nvSpPr>
        <p:spPr>
          <a:xfrm>
            <a:off x="5605671" y="5864235"/>
            <a:ext cx="1259840" cy="923330"/>
          </a:xfrm>
          <a:prstGeom prst="rect">
            <a:avLst/>
          </a:prstGeom>
          <a:noFill/>
        </p:spPr>
        <p:txBody>
          <a:bodyPr wrap="square" rtlCol="0">
            <a:spAutoFit/>
          </a:bodyPr>
          <a:lstStyle/>
          <a:p>
            <a:pPr algn="ctr"/>
            <a:r>
              <a:rPr lang="en-US" sz="5400" b="1" dirty="0">
                <a:solidFill>
                  <a:schemeClr val="accent3"/>
                </a:solidFill>
              </a:rPr>
              <a:t>03</a:t>
            </a:r>
          </a:p>
        </p:txBody>
      </p:sp>
      <p:sp>
        <p:nvSpPr>
          <p:cNvPr id="16" name="TextBox 15"/>
          <p:cNvSpPr txBox="1"/>
          <p:nvPr/>
        </p:nvSpPr>
        <p:spPr>
          <a:xfrm>
            <a:off x="6775713" y="5970161"/>
            <a:ext cx="3837361" cy="461665"/>
          </a:xfrm>
          <a:prstGeom prst="rect">
            <a:avLst/>
          </a:prstGeom>
          <a:noFill/>
        </p:spPr>
        <p:txBody>
          <a:bodyPr wrap="square" rtlCol="0">
            <a:spAutoFit/>
          </a:bodyPr>
          <a:lstStyle/>
          <a:p>
            <a:r>
              <a:rPr lang="en-US" sz="2400" b="1" dirty="0"/>
              <a:t>LOREM IPSUM DOLOR</a:t>
            </a:r>
          </a:p>
        </p:txBody>
      </p:sp>
      <p:sp>
        <p:nvSpPr>
          <p:cNvPr id="17" name="TextBox 16"/>
          <p:cNvSpPr txBox="1"/>
          <p:nvPr/>
        </p:nvSpPr>
        <p:spPr>
          <a:xfrm>
            <a:off x="6775713" y="6427361"/>
            <a:ext cx="5182235" cy="1015663"/>
          </a:xfrm>
          <a:prstGeom prst="rect">
            <a:avLst/>
          </a:prstGeom>
          <a:noFill/>
        </p:spPr>
        <p:txBody>
          <a:bodyPr wrap="square" rtlCol="0">
            <a:spAutoFit/>
          </a:bodyPr>
          <a:lstStyle/>
          <a:p>
            <a:r>
              <a:rPr lang="en-US" sz="2000" dirty="0"/>
              <a:t>This was Microsoft's first significant acquisition, and Microsoft set up a new business unit for PowerPoint</a:t>
            </a:r>
          </a:p>
        </p:txBody>
      </p:sp>
      <p:sp>
        <p:nvSpPr>
          <p:cNvPr id="18" name="TextBox 17"/>
          <p:cNvSpPr txBox="1"/>
          <p:nvPr/>
        </p:nvSpPr>
        <p:spPr>
          <a:xfrm>
            <a:off x="4100721" y="7675321"/>
            <a:ext cx="1259840" cy="923330"/>
          </a:xfrm>
          <a:prstGeom prst="rect">
            <a:avLst/>
          </a:prstGeom>
          <a:noFill/>
        </p:spPr>
        <p:txBody>
          <a:bodyPr wrap="square" rtlCol="0">
            <a:spAutoFit/>
          </a:bodyPr>
          <a:lstStyle/>
          <a:p>
            <a:pPr algn="ctr"/>
            <a:r>
              <a:rPr lang="en-US" sz="5400" b="1" dirty="0">
                <a:solidFill>
                  <a:schemeClr val="accent4"/>
                </a:solidFill>
              </a:rPr>
              <a:t>04</a:t>
            </a:r>
          </a:p>
        </p:txBody>
      </p:sp>
      <p:sp>
        <p:nvSpPr>
          <p:cNvPr id="19" name="TextBox 18"/>
          <p:cNvSpPr txBox="1"/>
          <p:nvPr/>
        </p:nvSpPr>
        <p:spPr>
          <a:xfrm>
            <a:off x="5270763" y="7781247"/>
            <a:ext cx="3837361" cy="461665"/>
          </a:xfrm>
          <a:prstGeom prst="rect">
            <a:avLst/>
          </a:prstGeom>
          <a:noFill/>
        </p:spPr>
        <p:txBody>
          <a:bodyPr wrap="square" rtlCol="0">
            <a:spAutoFit/>
          </a:bodyPr>
          <a:lstStyle/>
          <a:p>
            <a:r>
              <a:rPr lang="en-US" sz="2400" b="1" dirty="0"/>
              <a:t>LOREM IPSUM DOLOR</a:t>
            </a:r>
          </a:p>
        </p:txBody>
      </p:sp>
      <p:sp>
        <p:nvSpPr>
          <p:cNvPr id="20" name="TextBox 19"/>
          <p:cNvSpPr txBox="1"/>
          <p:nvPr/>
        </p:nvSpPr>
        <p:spPr>
          <a:xfrm>
            <a:off x="5270763" y="8238447"/>
            <a:ext cx="5182235" cy="1015663"/>
          </a:xfrm>
          <a:prstGeom prst="rect">
            <a:avLst/>
          </a:prstGeom>
          <a:noFill/>
        </p:spPr>
        <p:txBody>
          <a:bodyPr wrap="square" rtlCol="0">
            <a:spAutoFit/>
          </a:bodyPr>
          <a:lstStyle/>
          <a:p>
            <a:r>
              <a:rPr lang="en-US" sz="2000" dirty="0"/>
              <a:t>This was Microsoft's first significant acquisition, and Microsoft set up a new business unit for PowerPoint</a:t>
            </a:r>
          </a:p>
        </p:txBody>
      </p:sp>
      <p:sp>
        <p:nvSpPr>
          <p:cNvPr id="21" name="TextBox 20"/>
          <p:cNvSpPr txBox="1"/>
          <p:nvPr/>
        </p:nvSpPr>
        <p:spPr>
          <a:xfrm>
            <a:off x="12430230" y="3133254"/>
            <a:ext cx="4890189" cy="2646878"/>
          </a:xfrm>
          <a:prstGeom prst="rect">
            <a:avLst/>
          </a:prstGeom>
          <a:noFill/>
        </p:spPr>
        <p:txBody>
          <a:bodyPr wrap="square" lIns="182880" tIns="91440" rIns="182880" bIns="91440" rtlCol="0">
            <a:spAutoFit/>
          </a:bodyPr>
          <a:lstStyle/>
          <a:p>
            <a:pPr algn="ctr"/>
            <a:r>
              <a:rPr lang="en-US" sz="2000" dirty="0"/>
              <a:t>PowerPoint was originally designed to provide visuals for group presentations within business organizations, but has come to be very widely used in many other communication situations, both in business and beyond. Microsoft acquired PowerPoint for $14 million three months after it appeared. </a:t>
            </a:r>
          </a:p>
        </p:txBody>
      </p:sp>
      <p:sp>
        <p:nvSpPr>
          <p:cNvPr id="22" name="TextBox 21"/>
          <p:cNvSpPr txBox="1"/>
          <p:nvPr/>
        </p:nvSpPr>
        <p:spPr>
          <a:xfrm>
            <a:off x="12430230" y="2664301"/>
            <a:ext cx="4890188" cy="507831"/>
          </a:xfrm>
          <a:prstGeom prst="rect">
            <a:avLst/>
          </a:prstGeom>
          <a:noFill/>
        </p:spPr>
        <p:txBody>
          <a:bodyPr wrap="square" rtlCol="0">
            <a:spAutoFit/>
          </a:bodyPr>
          <a:lstStyle/>
          <a:p>
            <a:pPr algn="ctr"/>
            <a:r>
              <a:rPr lang="en-US" b="1" dirty="0"/>
              <a:t>LOREM IPSUM DOLOR SIT AMET</a:t>
            </a:r>
          </a:p>
        </p:txBody>
      </p:sp>
      <p:sp>
        <p:nvSpPr>
          <p:cNvPr id="23" name="Rectangle 22"/>
          <p:cNvSpPr/>
          <p:nvPr/>
        </p:nvSpPr>
        <p:spPr>
          <a:xfrm>
            <a:off x="11984539" y="2399245"/>
            <a:ext cx="5796730" cy="3462630"/>
          </a:xfrm>
          <a:prstGeom prst="rect">
            <a:avLst/>
          </a:prstGeom>
          <a:noFill/>
          <a:ln w="381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entagon 23"/>
          <p:cNvSpPr/>
          <p:nvPr/>
        </p:nvSpPr>
        <p:spPr>
          <a:xfrm rot="16200000">
            <a:off x="14193943" y="5429159"/>
            <a:ext cx="1789857" cy="3235957"/>
          </a:xfrm>
          <a:prstGeom prst="homePlate">
            <a:avLst>
              <a:gd name="adj" fmla="val 4067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entagon 24"/>
          <p:cNvSpPr/>
          <p:nvPr/>
        </p:nvSpPr>
        <p:spPr>
          <a:xfrm rot="5400000">
            <a:off x="14496986" y="7041178"/>
            <a:ext cx="1183765" cy="3235957"/>
          </a:xfrm>
          <a:prstGeom prst="homePlate">
            <a:avLst>
              <a:gd name="adj" fmla="val 40678"/>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14183425" y="6859352"/>
            <a:ext cx="448674" cy="400673"/>
            <a:chOff x="12487275" y="2493817"/>
            <a:chExt cx="493049" cy="440301"/>
          </a:xfrm>
          <a:solidFill>
            <a:schemeClr val="bg1"/>
          </a:solidFill>
        </p:grpSpPr>
        <p:sp>
          <p:nvSpPr>
            <p:cNvPr id="27" name="Freeform 26"/>
            <p:cNvSpPr/>
            <p:nvPr/>
          </p:nvSpPr>
          <p:spPr>
            <a:xfrm>
              <a:off x="12487275" y="2493817"/>
              <a:ext cx="493049" cy="196737"/>
            </a:xfrm>
            <a:custGeom>
              <a:avLst/>
              <a:gdLst>
                <a:gd name="connsiteX0" fmla="*/ 257175 w 514350"/>
                <a:gd name="connsiteY0" fmla="*/ 0 h 258594"/>
                <a:gd name="connsiteX1" fmla="*/ 514350 w 514350"/>
                <a:gd name="connsiteY1" fmla="*/ 258594 h 258594"/>
                <a:gd name="connsiteX2" fmla="*/ 381732 w 514350"/>
                <a:gd name="connsiteY2" fmla="*/ 258594 h 258594"/>
                <a:gd name="connsiteX3" fmla="*/ 132618 w 514350"/>
                <a:gd name="connsiteY3" fmla="*/ 258594 h 258594"/>
                <a:gd name="connsiteX4" fmla="*/ 0 w 514350"/>
                <a:gd name="connsiteY4" fmla="*/ 258594 h 258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 h="258594">
                  <a:moveTo>
                    <a:pt x="257175" y="0"/>
                  </a:moveTo>
                  <a:lnTo>
                    <a:pt x="514350" y="258594"/>
                  </a:lnTo>
                  <a:lnTo>
                    <a:pt x="381732" y="258594"/>
                  </a:lnTo>
                  <a:lnTo>
                    <a:pt x="132618" y="258594"/>
                  </a:lnTo>
                  <a:lnTo>
                    <a:pt x="0" y="2585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12487275" y="2710886"/>
              <a:ext cx="493049" cy="101452"/>
            </a:xfrm>
            <a:custGeom>
              <a:avLst/>
              <a:gdLst>
                <a:gd name="connsiteX0" fmla="*/ 132618 w 514350"/>
                <a:gd name="connsiteY0" fmla="*/ 0 h 133350"/>
                <a:gd name="connsiteX1" fmla="*/ 381732 w 514350"/>
                <a:gd name="connsiteY1" fmla="*/ 0 h 133350"/>
                <a:gd name="connsiteX2" fmla="*/ 514350 w 514350"/>
                <a:gd name="connsiteY2" fmla="*/ 133350 h 133350"/>
                <a:gd name="connsiteX3" fmla="*/ 381732 w 514350"/>
                <a:gd name="connsiteY3" fmla="*/ 133350 h 133350"/>
                <a:gd name="connsiteX4" fmla="*/ 132618 w 514350"/>
                <a:gd name="connsiteY4" fmla="*/ 133350 h 133350"/>
                <a:gd name="connsiteX5" fmla="*/ 0 w 514350"/>
                <a:gd name="connsiteY5"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350" h="133350">
                  <a:moveTo>
                    <a:pt x="132618" y="0"/>
                  </a:moveTo>
                  <a:lnTo>
                    <a:pt x="381732" y="0"/>
                  </a:lnTo>
                  <a:lnTo>
                    <a:pt x="514350" y="133350"/>
                  </a:lnTo>
                  <a:lnTo>
                    <a:pt x="381732" y="133350"/>
                  </a:lnTo>
                  <a:lnTo>
                    <a:pt x="132618" y="133350"/>
                  </a:lnTo>
                  <a:lnTo>
                    <a:pt x="0" y="1333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12487275" y="2832666"/>
              <a:ext cx="493049" cy="101452"/>
            </a:xfrm>
            <a:custGeom>
              <a:avLst/>
              <a:gdLst>
                <a:gd name="connsiteX0" fmla="*/ 132618 w 514350"/>
                <a:gd name="connsiteY0" fmla="*/ 0 h 133350"/>
                <a:gd name="connsiteX1" fmla="*/ 381732 w 514350"/>
                <a:gd name="connsiteY1" fmla="*/ 0 h 133350"/>
                <a:gd name="connsiteX2" fmla="*/ 514350 w 514350"/>
                <a:gd name="connsiteY2" fmla="*/ 133350 h 133350"/>
                <a:gd name="connsiteX3" fmla="*/ 0 w 514350"/>
                <a:gd name="connsiteY3" fmla="*/ 133350 h 133350"/>
                <a:gd name="connsiteX4" fmla="*/ 132618 w 514350"/>
                <a:gd name="connsiteY4" fmla="*/ 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 h="133350">
                  <a:moveTo>
                    <a:pt x="132618" y="0"/>
                  </a:moveTo>
                  <a:lnTo>
                    <a:pt x="381732" y="0"/>
                  </a:lnTo>
                  <a:lnTo>
                    <a:pt x="514350" y="133350"/>
                  </a:lnTo>
                  <a:lnTo>
                    <a:pt x="0" y="133350"/>
                  </a:lnTo>
                  <a:lnTo>
                    <a:pt x="13261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14859000" y="6604543"/>
            <a:ext cx="1421510" cy="923330"/>
          </a:xfrm>
          <a:prstGeom prst="rect">
            <a:avLst/>
          </a:prstGeom>
          <a:noFill/>
        </p:spPr>
        <p:txBody>
          <a:bodyPr wrap="square" rtlCol="0">
            <a:spAutoFit/>
          </a:bodyPr>
          <a:lstStyle/>
          <a:p>
            <a:pPr algn="ctr"/>
            <a:r>
              <a:rPr lang="en-US" sz="5400" dirty="0">
                <a:solidFill>
                  <a:schemeClr val="bg1"/>
                </a:solidFill>
              </a:rPr>
              <a:t>63%</a:t>
            </a:r>
          </a:p>
        </p:txBody>
      </p:sp>
      <p:sp>
        <p:nvSpPr>
          <p:cNvPr id="31" name="TextBox 30"/>
          <p:cNvSpPr txBox="1"/>
          <p:nvPr/>
        </p:nvSpPr>
        <p:spPr>
          <a:xfrm>
            <a:off x="13668375" y="7442955"/>
            <a:ext cx="2860356" cy="400110"/>
          </a:xfrm>
          <a:prstGeom prst="rect">
            <a:avLst/>
          </a:prstGeom>
          <a:noFill/>
        </p:spPr>
        <p:txBody>
          <a:bodyPr wrap="square" rtlCol="0">
            <a:spAutoFit/>
          </a:bodyPr>
          <a:lstStyle/>
          <a:p>
            <a:pPr algn="ctr"/>
            <a:r>
              <a:rPr lang="en-US" sz="2000" dirty="0">
                <a:solidFill>
                  <a:schemeClr val="bg1"/>
                </a:solidFill>
              </a:rPr>
              <a:t>LOREM IPSUM</a:t>
            </a:r>
          </a:p>
        </p:txBody>
      </p:sp>
      <p:sp>
        <p:nvSpPr>
          <p:cNvPr id="32" name="TextBox 31"/>
          <p:cNvSpPr txBox="1"/>
          <p:nvPr/>
        </p:nvSpPr>
        <p:spPr>
          <a:xfrm>
            <a:off x="14481987" y="8456898"/>
            <a:ext cx="1344913" cy="646331"/>
          </a:xfrm>
          <a:prstGeom prst="rect">
            <a:avLst/>
          </a:prstGeom>
          <a:noFill/>
        </p:spPr>
        <p:txBody>
          <a:bodyPr wrap="square" rtlCol="0">
            <a:spAutoFit/>
          </a:bodyPr>
          <a:lstStyle/>
          <a:p>
            <a:pPr algn="ctr"/>
            <a:r>
              <a:rPr lang="en-US" sz="3600" dirty="0">
                <a:solidFill>
                  <a:schemeClr val="bg1"/>
                </a:solidFill>
              </a:rPr>
              <a:t>37%</a:t>
            </a:r>
          </a:p>
        </p:txBody>
      </p:sp>
      <p:sp>
        <p:nvSpPr>
          <p:cNvPr id="33" name="TextBox 32"/>
          <p:cNvSpPr txBox="1"/>
          <p:nvPr/>
        </p:nvSpPr>
        <p:spPr>
          <a:xfrm>
            <a:off x="13649325" y="8118595"/>
            <a:ext cx="2860356" cy="400110"/>
          </a:xfrm>
          <a:prstGeom prst="rect">
            <a:avLst/>
          </a:prstGeom>
          <a:noFill/>
        </p:spPr>
        <p:txBody>
          <a:bodyPr wrap="square" rtlCol="0">
            <a:spAutoFit/>
          </a:bodyPr>
          <a:lstStyle/>
          <a:p>
            <a:pPr algn="ctr"/>
            <a:r>
              <a:rPr lang="en-US" sz="2000" dirty="0">
                <a:solidFill>
                  <a:schemeClr val="bg1"/>
                </a:solidFill>
              </a:rPr>
              <a:t>DOLOR AMET</a:t>
            </a:r>
          </a:p>
        </p:txBody>
      </p:sp>
    </p:spTree>
    <p:extLst>
      <p:ext uri="{BB962C8B-B14F-4D97-AF65-F5344CB8AC3E}">
        <p14:creationId xmlns:p14="http://schemas.microsoft.com/office/powerpoint/2010/main" val="299127380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par>
                                <p:cTn id="11" presetID="26" presetClass="emph" presetSubtype="0" fill="hold" nodeType="withEffect">
                                  <p:stCondLst>
                                    <p:cond delay="0"/>
                                  </p:stCondLst>
                                  <p:childTnLst>
                                    <p:animEffect transition="out" filter="fade">
                                      <p:cBhvr>
                                        <p:cTn id="12" dur="500" tmFilter="0, 0; .2, .5; .8, .5; 1, 0"/>
                                        <p:tgtEl>
                                          <p:spTgt spid="26"/>
                                        </p:tgtEl>
                                      </p:cBhvr>
                                    </p:animEffect>
                                    <p:animScale>
                                      <p:cBhvr>
                                        <p:cTn id="13" dur="2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Oval 3"/>
          <p:cNvSpPr/>
          <p:nvPr/>
        </p:nvSpPr>
        <p:spPr>
          <a:xfrm rot="11864998" flipH="1">
            <a:off x="9578245" y="7231039"/>
            <a:ext cx="1032825" cy="1089483"/>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11864998" flipH="1">
            <a:off x="9578245" y="4868839"/>
            <a:ext cx="1032825" cy="1089483"/>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rot="11864998" flipH="1">
            <a:off x="9578245" y="2506235"/>
            <a:ext cx="1032825" cy="1089483"/>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11864998" flipH="1">
            <a:off x="1360689" y="7249744"/>
            <a:ext cx="1032825" cy="1089483"/>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1864998" flipH="1">
            <a:off x="1360689" y="4887544"/>
            <a:ext cx="1032825" cy="1089483"/>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1864998" flipH="1">
            <a:off x="1360689" y="2524940"/>
            <a:ext cx="1032825" cy="1089483"/>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80623" y="2715738"/>
            <a:ext cx="992956" cy="707886"/>
          </a:xfrm>
          <a:prstGeom prst="rect">
            <a:avLst/>
          </a:prstGeom>
          <a:noFill/>
        </p:spPr>
        <p:txBody>
          <a:bodyPr wrap="square" rtlCol="0">
            <a:spAutoFit/>
          </a:bodyPr>
          <a:lstStyle/>
          <a:p>
            <a:pPr algn="ctr"/>
            <a:r>
              <a:rPr lang="en-US" sz="4000" dirty="0">
                <a:solidFill>
                  <a:schemeClr val="accent1"/>
                </a:solidFill>
              </a:rPr>
              <a:t>01</a:t>
            </a:r>
          </a:p>
        </p:txBody>
      </p:sp>
      <p:sp>
        <p:nvSpPr>
          <p:cNvPr id="11" name="TextBox 10"/>
          <p:cNvSpPr txBox="1"/>
          <p:nvPr/>
        </p:nvSpPr>
        <p:spPr>
          <a:xfrm>
            <a:off x="1380623" y="5078342"/>
            <a:ext cx="992956" cy="707886"/>
          </a:xfrm>
          <a:prstGeom prst="rect">
            <a:avLst/>
          </a:prstGeom>
          <a:noFill/>
        </p:spPr>
        <p:txBody>
          <a:bodyPr wrap="square" rtlCol="0">
            <a:spAutoFit/>
          </a:bodyPr>
          <a:lstStyle/>
          <a:p>
            <a:pPr algn="ctr"/>
            <a:r>
              <a:rPr lang="en-US" sz="4000" dirty="0">
                <a:solidFill>
                  <a:schemeClr val="accent2"/>
                </a:solidFill>
              </a:rPr>
              <a:t>02</a:t>
            </a:r>
          </a:p>
        </p:txBody>
      </p:sp>
      <p:sp>
        <p:nvSpPr>
          <p:cNvPr id="12" name="TextBox 11"/>
          <p:cNvSpPr txBox="1"/>
          <p:nvPr/>
        </p:nvSpPr>
        <p:spPr>
          <a:xfrm>
            <a:off x="2731156" y="2374731"/>
            <a:ext cx="4953000" cy="523220"/>
          </a:xfrm>
          <a:prstGeom prst="rect">
            <a:avLst/>
          </a:prstGeom>
          <a:noFill/>
        </p:spPr>
        <p:txBody>
          <a:bodyPr wrap="square" rtlCol="0">
            <a:spAutoFit/>
          </a:bodyPr>
          <a:lstStyle/>
          <a:p>
            <a:r>
              <a:rPr lang="en-US" sz="2800" dirty="0"/>
              <a:t>WEB DESIGN</a:t>
            </a:r>
          </a:p>
        </p:txBody>
      </p:sp>
      <p:sp>
        <p:nvSpPr>
          <p:cNvPr id="13" name="TextBox 12"/>
          <p:cNvSpPr txBox="1"/>
          <p:nvPr/>
        </p:nvSpPr>
        <p:spPr>
          <a:xfrm>
            <a:off x="2731156" y="2837011"/>
            <a:ext cx="5867400" cy="1015663"/>
          </a:xfrm>
          <a:prstGeom prst="rect">
            <a:avLst/>
          </a:prstGeom>
          <a:noFill/>
        </p:spPr>
        <p:txBody>
          <a:bodyPr wrap="square" rtlCol="0">
            <a:spAutoFit/>
          </a:bodyPr>
          <a:lstStyle/>
          <a:p>
            <a:r>
              <a:rPr lang="en-US" sz="2000" dirty="0"/>
              <a:t>Microsoft PowerPoint is a presentation program, created by Robert Gaskins and Dennis Austin at a software company named Forethought, Inc. </a:t>
            </a:r>
          </a:p>
        </p:txBody>
      </p:sp>
      <p:sp>
        <p:nvSpPr>
          <p:cNvPr id="14" name="TextBox 13"/>
          <p:cNvSpPr txBox="1"/>
          <p:nvPr/>
        </p:nvSpPr>
        <p:spPr>
          <a:xfrm>
            <a:off x="2731156" y="4767472"/>
            <a:ext cx="4953000" cy="523220"/>
          </a:xfrm>
          <a:prstGeom prst="rect">
            <a:avLst/>
          </a:prstGeom>
          <a:noFill/>
        </p:spPr>
        <p:txBody>
          <a:bodyPr wrap="square" rtlCol="0">
            <a:spAutoFit/>
          </a:bodyPr>
          <a:lstStyle/>
          <a:p>
            <a:r>
              <a:rPr lang="en-US" sz="2800" dirty="0"/>
              <a:t>BRANDING</a:t>
            </a:r>
          </a:p>
        </p:txBody>
      </p:sp>
      <p:sp>
        <p:nvSpPr>
          <p:cNvPr id="15" name="TextBox 14"/>
          <p:cNvSpPr txBox="1"/>
          <p:nvPr/>
        </p:nvSpPr>
        <p:spPr>
          <a:xfrm>
            <a:off x="2731156" y="5229752"/>
            <a:ext cx="5867400" cy="1015663"/>
          </a:xfrm>
          <a:prstGeom prst="rect">
            <a:avLst/>
          </a:prstGeom>
          <a:noFill/>
        </p:spPr>
        <p:txBody>
          <a:bodyPr wrap="square" rtlCol="0">
            <a:spAutoFit/>
          </a:bodyPr>
          <a:lstStyle/>
          <a:p>
            <a:r>
              <a:rPr lang="en-US" sz="2000" dirty="0"/>
              <a:t>Microsoft PowerPoint is a presentation program, created by Robert Gaskins and Dennis Austin at a software company named Forethought, Inc. </a:t>
            </a:r>
          </a:p>
        </p:txBody>
      </p:sp>
      <p:sp>
        <p:nvSpPr>
          <p:cNvPr id="16" name="TextBox 15"/>
          <p:cNvSpPr txBox="1"/>
          <p:nvPr/>
        </p:nvSpPr>
        <p:spPr>
          <a:xfrm>
            <a:off x="10916055" y="2374731"/>
            <a:ext cx="4953000" cy="523220"/>
          </a:xfrm>
          <a:prstGeom prst="rect">
            <a:avLst/>
          </a:prstGeom>
          <a:noFill/>
        </p:spPr>
        <p:txBody>
          <a:bodyPr wrap="square" rtlCol="0">
            <a:spAutoFit/>
          </a:bodyPr>
          <a:lstStyle/>
          <a:p>
            <a:r>
              <a:rPr lang="en-US" sz="2800" dirty="0"/>
              <a:t>GRAPHIC DESIGN</a:t>
            </a:r>
          </a:p>
        </p:txBody>
      </p:sp>
      <p:sp>
        <p:nvSpPr>
          <p:cNvPr id="17" name="TextBox 16"/>
          <p:cNvSpPr txBox="1"/>
          <p:nvPr/>
        </p:nvSpPr>
        <p:spPr>
          <a:xfrm>
            <a:off x="10916055" y="2837011"/>
            <a:ext cx="5867400" cy="1015663"/>
          </a:xfrm>
          <a:prstGeom prst="rect">
            <a:avLst/>
          </a:prstGeom>
          <a:noFill/>
        </p:spPr>
        <p:txBody>
          <a:bodyPr wrap="square" rtlCol="0">
            <a:spAutoFit/>
          </a:bodyPr>
          <a:lstStyle/>
          <a:p>
            <a:r>
              <a:rPr lang="en-US" sz="2000" dirty="0"/>
              <a:t>Microsoft PowerPoint is a presentation program, created by Robert Gaskins and Dennis Austin at a software company named Forethought, Inc. </a:t>
            </a:r>
          </a:p>
        </p:txBody>
      </p:sp>
      <p:sp>
        <p:nvSpPr>
          <p:cNvPr id="18" name="TextBox 17"/>
          <p:cNvSpPr txBox="1"/>
          <p:nvPr/>
        </p:nvSpPr>
        <p:spPr>
          <a:xfrm>
            <a:off x="10916055" y="4767472"/>
            <a:ext cx="4953000" cy="523220"/>
          </a:xfrm>
          <a:prstGeom prst="rect">
            <a:avLst/>
          </a:prstGeom>
          <a:noFill/>
        </p:spPr>
        <p:txBody>
          <a:bodyPr wrap="square" rtlCol="0">
            <a:spAutoFit/>
          </a:bodyPr>
          <a:lstStyle/>
          <a:p>
            <a:r>
              <a:rPr lang="en-US" sz="2800" dirty="0"/>
              <a:t>WEBSITE MAINTENANCE</a:t>
            </a:r>
          </a:p>
        </p:txBody>
      </p:sp>
      <p:sp>
        <p:nvSpPr>
          <p:cNvPr id="19" name="TextBox 18"/>
          <p:cNvSpPr txBox="1"/>
          <p:nvPr/>
        </p:nvSpPr>
        <p:spPr>
          <a:xfrm>
            <a:off x="10916055" y="5229752"/>
            <a:ext cx="5867400" cy="1015663"/>
          </a:xfrm>
          <a:prstGeom prst="rect">
            <a:avLst/>
          </a:prstGeom>
          <a:noFill/>
        </p:spPr>
        <p:txBody>
          <a:bodyPr wrap="square" rtlCol="0">
            <a:spAutoFit/>
          </a:bodyPr>
          <a:lstStyle/>
          <a:p>
            <a:r>
              <a:rPr lang="en-US" sz="2000" dirty="0"/>
              <a:t>Microsoft PowerPoint is a presentation program, created by Robert Gaskins and Dennis Austin at a software company named Forethought, Inc. </a:t>
            </a:r>
          </a:p>
        </p:txBody>
      </p:sp>
      <p:sp>
        <p:nvSpPr>
          <p:cNvPr id="20" name="TextBox 19"/>
          <p:cNvSpPr txBox="1"/>
          <p:nvPr/>
        </p:nvSpPr>
        <p:spPr>
          <a:xfrm>
            <a:off x="1380623" y="7440542"/>
            <a:ext cx="992956" cy="707886"/>
          </a:xfrm>
          <a:prstGeom prst="rect">
            <a:avLst/>
          </a:prstGeom>
          <a:noFill/>
        </p:spPr>
        <p:txBody>
          <a:bodyPr wrap="square" rtlCol="0">
            <a:spAutoFit/>
          </a:bodyPr>
          <a:lstStyle/>
          <a:p>
            <a:pPr algn="ctr"/>
            <a:r>
              <a:rPr lang="en-US" sz="4000" dirty="0">
                <a:solidFill>
                  <a:schemeClr val="accent3"/>
                </a:solidFill>
              </a:rPr>
              <a:t>03</a:t>
            </a:r>
          </a:p>
        </p:txBody>
      </p:sp>
      <p:sp>
        <p:nvSpPr>
          <p:cNvPr id="21" name="TextBox 20"/>
          <p:cNvSpPr txBox="1"/>
          <p:nvPr/>
        </p:nvSpPr>
        <p:spPr>
          <a:xfrm>
            <a:off x="2731156" y="7129671"/>
            <a:ext cx="4953000" cy="523220"/>
          </a:xfrm>
          <a:prstGeom prst="rect">
            <a:avLst/>
          </a:prstGeom>
          <a:noFill/>
        </p:spPr>
        <p:txBody>
          <a:bodyPr wrap="square" rtlCol="0">
            <a:spAutoFit/>
          </a:bodyPr>
          <a:lstStyle/>
          <a:p>
            <a:r>
              <a:rPr lang="en-US" sz="2800" dirty="0"/>
              <a:t>SEO &amp; MARKETING</a:t>
            </a:r>
          </a:p>
        </p:txBody>
      </p:sp>
      <p:sp>
        <p:nvSpPr>
          <p:cNvPr id="22" name="TextBox 21"/>
          <p:cNvSpPr txBox="1"/>
          <p:nvPr/>
        </p:nvSpPr>
        <p:spPr>
          <a:xfrm>
            <a:off x="2731156" y="7591951"/>
            <a:ext cx="5867400" cy="1015663"/>
          </a:xfrm>
          <a:prstGeom prst="rect">
            <a:avLst/>
          </a:prstGeom>
          <a:noFill/>
        </p:spPr>
        <p:txBody>
          <a:bodyPr wrap="square" rtlCol="0">
            <a:spAutoFit/>
          </a:bodyPr>
          <a:lstStyle/>
          <a:p>
            <a:r>
              <a:rPr lang="en-US" sz="2000" dirty="0"/>
              <a:t>Microsoft PowerPoint is a presentation program, created by Robert Gaskins and Dennis Austin at a software company named Forethought, Inc. </a:t>
            </a:r>
          </a:p>
        </p:txBody>
      </p:sp>
      <p:sp>
        <p:nvSpPr>
          <p:cNvPr id="23" name="TextBox 22"/>
          <p:cNvSpPr txBox="1"/>
          <p:nvPr/>
        </p:nvSpPr>
        <p:spPr>
          <a:xfrm>
            <a:off x="10916055" y="7129671"/>
            <a:ext cx="4953000" cy="523220"/>
          </a:xfrm>
          <a:prstGeom prst="rect">
            <a:avLst/>
          </a:prstGeom>
          <a:noFill/>
        </p:spPr>
        <p:txBody>
          <a:bodyPr wrap="square" rtlCol="0">
            <a:spAutoFit/>
          </a:bodyPr>
          <a:lstStyle/>
          <a:p>
            <a:r>
              <a:rPr lang="en-US" sz="2800" dirty="0"/>
              <a:t>WEB HOSTING</a:t>
            </a:r>
          </a:p>
        </p:txBody>
      </p:sp>
      <p:sp>
        <p:nvSpPr>
          <p:cNvPr id="24" name="TextBox 23"/>
          <p:cNvSpPr txBox="1"/>
          <p:nvPr/>
        </p:nvSpPr>
        <p:spPr>
          <a:xfrm>
            <a:off x="10916055" y="7591951"/>
            <a:ext cx="5867400" cy="1015663"/>
          </a:xfrm>
          <a:prstGeom prst="rect">
            <a:avLst/>
          </a:prstGeom>
          <a:noFill/>
        </p:spPr>
        <p:txBody>
          <a:bodyPr wrap="square" rtlCol="0">
            <a:spAutoFit/>
          </a:bodyPr>
          <a:lstStyle/>
          <a:p>
            <a:r>
              <a:rPr lang="en-US" sz="2000" dirty="0"/>
              <a:t>Microsoft PowerPoint is a presentation program, created by Robert Gaskins and Dennis Austin at a software company named Forethought, Inc. </a:t>
            </a:r>
          </a:p>
        </p:txBody>
      </p:sp>
      <p:sp>
        <p:nvSpPr>
          <p:cNvPr id="25" name="TextBox 24"/>
          <p:cNvSpPr txBox="1"/>
          <p:nvPr/>
        </p:nvSpPr>
        <p:spPr>
          <a:xfrm>
            <a:off x="9598179" y="2697033"/>
            <a:ext cx="992956" cy="707886"/>
          </a:xfrm>
          <a:prstGeom prst="rect">
            <a:avLst/>
          </a:prstGeom>
          <a:noFill/>
        </p:spPr>
        <p:txBody>
          <a:bodyPr wrap="square" rtlCol="0">
            <a:spAutoFit/>
          </a:bodyPr>
          <a:lstStyle/>
          <a:p>
            <a:pPr algn="ctr"/>
            <a:r>
              <a:rPr lang="en-US" sz="4000" dirty="0">
                <a:solidFill>
                  <a:schemeClr val="accent4"/>
                </a:solidFill>
              </a:rPr>
              <a:t>04</a:t>
            </a:r>
          </a:p>
        </p:txBody>
      </p:sp>
      <p:sp>
        <p:nvSpPr>
          <p:cNvPr id="26" name="TextBox 25"/>
          <p:cNvSpPr txBox="1"/>
          <p:nvPr/>
        </p:nvSpPr>
        <p:spPr>
          <a:xfrm>
            <a:off x="9675557" y="5059637"/>
            <a:ext cx="838200" cy="707886"/>
          </a:xfrm>
          <a:prstGeom prst="rect">
            <a:avLst/>
          </a:prstGeom>
          <a:noFill/>
        </p:spPr>
        <p:txBody>
          <a:bodyPr wrap="square" rtlCol="0">
            <a:spAutoFit/>
          </a:bodyPr>
          <a:lstStyle/>
          <a:p>
            <a:pPr algn="ctr"/>
            <a:r>
              <a:rPr lang="en-US" sz="4000" dirty="0">
                <a:solidFill>
                  <a:schemeClr val="accent5"/>
                </a:solidFill>
              </a:rPr>
              <a:t>05</a:t>
            </a:r>
          </a:p>
        </p:txBody>
      </p:sp>
      <p:sp>
        <p:nvSpPr>
          <p:cNvPr id="27" name="TextBox 26"/>
          <p:cNvSpPr txBox="1"/>
          <p:nvPr/>
        </p:nvSpPr>
        <p:spPr>
          <a:xfrm>
            <a:off x="9598179" y="7421837"/>
            <a:ext cx="992956" cy="707886"/>
          </a:xfrm>
          <a:prstGeom prst="rect">
            <a:avLst/>
          </a:prstGeom>
          <a:noFill/>
        </p:spPr>
        <p:txBody>
          <a:bodyPr wrap="square" rtlCol="0">
            <a:spAutoFit/>
          </a:bodyPr>
          <a:lstStyle/>
          <a:p>
            <a:pPr algn="ctr"/>
            <a:r>
              <a:rPr lang="en-US" sz="4000" dirty="0">
                <a:solidFill>
                  <a:schemeClr val="accent6"/>
                </a:solidFill>
              </a:rPr>
              <a:t>06</a:t>
            </a:r>
          </a:p>
        </p:txBody>
      </p:sp>
    </p:spTree>
    <p:extLst>
      <p:ext uri="{BB962C8B-B14F-4D97-AF65-F5344CB8AC3E}">
        <p14:creationId xmlns:p14="http://schemas.microsoft.com/office/powerpoint/2010/main" val="95663638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pSp>
        <p:nvGrpSpPr>
          <p:cNvPr id="15" name="Group 14"/>
          <p:cNvGrpSpPr/>
          <p:nvPr/>
        </p:nvGrpSpPr>
        <p:grpSpPr>
          <a:xfrm flipH="1">
            <a:off x="1498600" y="3028949"/>
            <a:ext cx="2343150" cy="2362200"/>
            <a:chOff x="1771650" y="3429000"/>
            <a:chExt cx="2343150" cy="2362200"/>
          </a:xfrm>
        </p:grpSpPr>
        <p:sp>
          <p:nvSpPr>
            <p:cNvPr id="4" name="Teardrop 3"/>
            <p:cNvSpPr/>
            <p:nvPr/>
          </p:nvSpPr>
          <p:spPr>
            <a:xfrm>
              <a:off x="1771650" y="3638550"/>
              <a:ext cx="2152650" cy="215265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lf Frame 4"/>
            <p:cNvSpPr/>
            <p:nvPr/>
          </p:nvSpPr>
          <p:spPr>
            <a:xfrm rot="5400000">
              <a:off x="2400300" y="3467100"/>
              <a:ext cx="1752600" cy="1676400"/>
            </a:xfrm>
            <a:prstGeom prst="halfFrame">
              <a:avLst>
                <a:gd name="adj1" fmla="val 3788"/>
                <a:gd name="adj2" fmla="val 37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 name="Group 13"/>
          <p:cNvGrpSpPr/>
          <p:nvPr/>
        </p:nvGrpSpPr>
        <p:grpSpPr>
          <a:xfrm flipH="1">
            <a:off x="5662083" y="3028949"/>
            <a:ext cx="2343150" cy="2362200"/>
            <a:chOff x="5429250" y="3428999"/>
            <a:chExt cx="2343150" cy="2362200"/>
          </a:xfrm>
          <a:solidFill>
            <a:schemeClr val="accent2"/>
          </a:solidFill>
        </p:grpSpPr>
        <p:sp>
          <p:nvSpPr>
            <p:cNvPr id="6" name="Teardrop 5"/>
            <p:cNvSpPr/>
            <p:nvPr/>
          </p:nvSpPr>
          <p:spPr>
            <a:xfrm>
              <a:off x="5429250" y="3638549"/>
              <a:ext cx="2152650" cy="215265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p:cNvSpPr/>
            <p:nvPr/>
          </p:nvSpPr>
          <p:spPr>
            <a:xfrm rot="5400000">
              <a:off x="6057900" y="3467099"/>
              <a:ext cx="1752600" cy="1676400"/>
            </a:xfrm>
            <a:prstGeom prst="halfFrame">
              <a:avLst>
                <a:gd name="adj1" fmla="val 3788"/>
                <a:gd name="adj2" fmla="val 37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 name="Group 12"/>
          <p:cNvGrpSpPr/>
          <p:nvPr/>
        </p:nvGrpSpPr>
        <p:grpSpPr>
          <a:xfrm flipH="1">
            <a:off x="9825566" y="3028949"/>
            <a:ext cx="2343150" cy="2362200"/>
            <a:chOff x="9086850" y="3428999"/>
            <a:chExt cx="2343150" cy="2362200"/>
          </a:xfrm>
          <a:solidFill>
            <a:schemeClr val="accent3"/>
          </a:solidFill>
        </p:grpSpPr>
        <p:sp>
          <p:nvSpPr>
            <p:cNvPr id="8" name="Teardrop 7"/>
            <p:cNvSpPr/>
            <p:nvPr/>
          </p:nvSpPr>
          <p:spPr>
            <a:xfrm>
              <a:off x="9086850" y="3638549"/>
              <a:ext cx="2152650" cy="215265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alf Frame 8"/>
            <p:cNvSpPr/>
            <p:nvPr/>
          </p:nvSpPr>
          <p:spPr>
            <a:xfrm rot="5400000">
              <a:off x="9715500" y="3467099"/>
              <a:ext cx="1752600" cy="1676400"/>
            </a:xfrm>
            <a:prstGeom prst="halfFrame">
              <a:avLst>
                <a:gd name="adj1" fmla="val 3788"/>
                <a:gd name="adj2" fmla="val 37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 name="Group 11"/>
          <p:cNvGrpSpPr/>
          <p:nvPr/>
        </p:nvGrpSpPr>
        <p:grpSpPr>
          <a:xfrm flipH="1">
            <a:off x="13989050" y="3028949"/>
            <a:ext cx="2343150" cy="2362200"/>
            <a:chOff x="13220700" y="3428999"/>
            <a:chExt cx="2343150" cy="2362200"/>
          </a:xfrm>
          <a:solidFill>
            <a:schemeClr val="accent4"/>
          </a:solidFill>
        </p:grpSpPr>
        <p:sp>
          <p:nvSpPr>
            <p:cNvPr id="10" name="Teardrop 9"/>
            <p:cNvSpPr/>
            <p:nvPr/>
          </p:nvSpPr>
          <p:spPr>
            <a:xfrm>
              <a:off x="13220700" y="3638549"/>
              <a:ext cx="2152650" cy="215265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alf Frame 10"/>
            <p:cNvSpPr/>
            <p:nvPr/>
          </p:nvSpPr>
          <p:spPr>
            <a:xfrm rot="5400000">
              <a:off x="13849350" y="3467099"/>
              <a:ext cx="1752600" cy="1676400"/>
            </a:xfrm>
            <a:prstGeom prst="halfFrame">
              <a:avLst>
                <a:gd name="adj1" fmla="val 3788"/>
                <a:gd name="adj2" fmla="val 37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TextBox 15"/>
          <p:cNvSpPr txBox="1"/>
          <p:nvPr/>
        </p:nvSpPr>
        <p:spPr>
          <a:xfrm>
            <a:off x="1332520" y="6413835"/>
            <a:ext cx="3837361" cy="461665"/>
          </a:xfrm>
          <a:prstGeom prst="rect">
            <a:avLst/>
          </a:prstGeom>
          <a:noFill/>
        </p:spPr>
        <p:txBody>
          <a:bodyPr wrap="square" rtlCol="0">
            <a:spAutoFit/>
          </a:bodyPr>
          <a:lstStyle/>
          <a:p>
            <a:r>
              <a:rPr lang="en-US" sz="2400" b="1" dirty="0"/>
              <a:t>LOREM IPSUM DOLOR</a:t>
            </a:r>
          </a:p>
        </p:txBody>
      </p:sp>
      <p:sp>
        <p:nvSpPr>
          <p:cNvPr id="17" name="TextBox 16"/>
          <p:cNvSpPr txBox="1"/>
          <p:nvPr/>
        </p:nvSpPr>
        <p:spPr>
          <a:xfrm>
            <a:off x="1332520" y="6871035"/>
            <a:ext cx="3672261" cy="1631216"/>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18" name="TextBox 17"/>
          <p:cNvSpPr txBox="1"/>
          <p:nvPr/>
        </p:nvSpPr>
        <p:spPr>
          <a:xfrm>
            <a:off x="5471739" y="6409370"/>
            <a:ext cx="3837361" cy="461665"/>
          </a:xfrm>
          <a:prstGeom prst="rect">
            <a:avLst/>
          </a:prstGeom>
          <a:noFill/>
        </p:spPr>
        <p:txBody>
          <a:bodyPr wrap="square" rtlCol="0">
            <a:spAutoFit/>
          </a:bodyPr>
          <a:lstStyle/>
          <a:p>
            <a:r>
              <a:rPr lang="en-US" sz="2400" b="1" dirty="0"/>
              <a:t>LOREM IPSUM DOLOR</a:t>
            </a:r>
          </a:p>
        </p:txBody>
      </p:sp>
      <p:sp>
        <p:nvSpPr>
          <p:cNvPr id="19" name="TextBox 18"/>
          <p:cNvSpPr txBox="1"/>
          <p:nvPr/>
        </p:nvSpPr>
        <p:spPr>
          <a:xfrm>
            <a:off x="5471739" y="6866570"/>
            <a:ext cx="3672261" cy="1631216"/>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20" name="TextBox 19"/>
          <p:cNvSpPr txBox="1"/>
          <p:nvPr/>
        </p:nvSpPr>
        <p:spPr>
          <a:xfrm>
            <a:off x="9610958" y="6404905"/>
            <a:ext cx="3837361" cy="461665"/>
          </a:xfrm>
          <a:prstGeom prst="rect">
            <a:avLst/>
          </a:prstGeom>
          <a:noFill/>
        </p:spPr>
        <p:txBody>
          <a:bodyPr wrap="square" rtlCol="0">
            <a:spAutoFit/>
          </a:bodyPr>
          <a:lstStyle/>
          <a:p>
            <a:r>
              <a:rPr lang="en-US" sz="2400" b="1" dirty="0"/>
              <a:t>LOREM IPSUM DOLOR</a:t>
            </a:r>
          </a:p>
        </p:txBody>
      </p:sp>
      <p:sp>
        <p:nvSpPr>
          <p:cNvPr id="21" name="TextBox 20"/>
          <p:cNvSpPr txBox="1"/>
          <p:nvPr/>
        </p:nvSpPr>
        <p:spPr>
          <a:xfrm>
            <a:off x="9610959" y="6862105"/>
            <a:ext cx="3628792" cy="1631216"/>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22" name="TextBox 21"/>
          <p:cNvSpPr txBox="1"/>
          <p:nvPr/>
        </p:nvSpPr>
        <p:spPr>
          <a:xfrm>
            <a:off x="13750177" y="6400440"/>
            <a:ext cx="3837361" cy="461665"/>
          </a:xfrm>
          <a:prstGeom prst="rect">
            <a:avLst/>
          </a:prstGeom>
          <a:noFill/>
        </p:spPr>
        <p:txBody>
          <a:bodyPr wrap="square" rtlCol="0">
            <a:spAutoFit/>
          </a:bodyPr>
          <a:lstStyle/>
          <a:p>
            <a:r>
              <a:rPr lang="en-US" sz="2400" b="1" dirty="0"/>
              <a:t>LOREM IPSUM DOLOR</a:t>
            </a:r>
          </a:p>
        </p:txBody>
      </p:sp>
      <p:sp>
        <p:nvSpPr>
          <p:cNvPr id="23" name="TextBox 22"/>
          <p:cNvSpPr txBox="1"/>
          <p:nvPr/>
        </p:nvSpPr>
        <p:spPr>
          <a:xfrm>
            <a:off x="13750177" y="6857640"/>
            <a:ext cx="3661523" cy="1631216"/>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grpSp>
        <p:nvGrpSpPr>
          <p:cNvPr id="27" name="Group 26"/>
          <p:cNvGrpSpPr/>
          <p:nvPr/>
        </p:nvGrpSpPr>
        <p:grpSpPr>
          <a:xfrm>
            <a:off x="2268178" y="3851225"/>
            <a:ext cx="900472" cy="839935"/>
            <a:chOff x="250825" y="8145463"/>
            <a:chExt cx="1889125" cy="1762125"/>
          </a:xfrm>
          <a:solidFill>
            <a:schemeClr val="bg1"/>
          </a:solidFill>
        </p:grpSpPr>
        <p:sp>
          <p:nvSpPr>
            <p:cNvPr id="28" name="Freeform 181"/>
            <p:cNvSpPr>
              <a:spLocks noEditPoints="1"/>
            </p:cNvSpPr>
            <p:nvPr/>
          </p:nvSpPr>
          <p:spPr bwMode="auto">
            <a:xfrm>
              <a:off x="376238" y="8145463"/>
              <a:ext cx="504825" cy="501650"/>
            </a:xfrm>
            <a:custGeom>
              <a:avLst/>
              <a:gdLst>
                <a:gd name="T0" fmla="*/ 67 w 134"/>
                <a:gd name="T1" fmla="*/ 133 h 133"/>
                <a:gd name="T2" fmla="*/ 114 w 134"/>
                <a:gd name="T3" fmla="*/ 114 h 133"/>
                <a:gd name="T4" fmla="*/ 134 w 134"/>
                <a:gd name="T5" fmla="*/ 67 h 133"/>
                <a:gd name="T6" fmla="*/ 114 w 134"/>
                <a:gd name="T7" fmla="*/ 20 h 133"/>
                <a:gd name="T8" fmla="*/ 67 w 134"/>
                <a:gd name="T9" fmla="*/ 0 h 133"/>
                <a:gd name="T10" fmla="*/ 20 w 134"/>
                <a:gd name="T11" fmla="*/ 20 h 133"/>
                <a:gd name="T12" fmla="*/ 0 w 134"/>
                <a:gd name="T13" fmla="*/ 67 h 133"/>
                <a:gd name="T14" fmla="*/ 20 w 134"/>
                <a:gd name="T15" fmla="*/ 114 h 133"/>
                <a:gd name="T16" fmla="*/ 67 w 134"/>
                <a:gd name="T17" fmla="*/ 133 h 133"/>
                <a:gd name="T18" fmla="*/ 67 w 134"/>
                <a:gd name="T19" fmla="*/ 133 h 133"/>
                <a:gd name="T20" fmla="*/ 67 w 134"/>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33">
                  <a:moveTo>
                    <a:pt x="67" y="133"/>
                  </a:moveTo>
                  <a:cubicBezTo>
                    <a:pt x="86" y="133"/>
                    <a:pt x="101" y="127"/>
                    <a:pt x="114" y="114"/>
                  </a:cubicBezTo>
                  <a:cubicBezTo>
                    <a:pt x="127" y="101"/>
                    <a:pt x="134" y="85"/>
                    <a:pt x="134" y="67"/>
                  </a:cubicBezTo>
                  <a:cubicBezTo>
                    <a:pt x="134" y="48"/>
                    <a:pt x="127" y="33"/>
                    <a:pt x="114" y="20"/>
                  </a:cubicBezTo>
                  <a:cubicBezTo>
                    <a:pt x="101" y="7"/>
                    <a:pt x="86" y="0"/>
                    <a:pt x="67" y="0"/>
                  </a:cubicBezTo>
                  <a:cubicBezTo>
                    <a:pt x="49" y="0"/>
                    <a:pt x="33" y="7"/>
                    <a:pt x="20" y="20"/>
                  </a:cubicBezTo>
                  <a:cubicBezTo>
                    <a:pt x="7" y="33"/>
                    <a:pt x="0" y="48"/>
                    <a:pt x="0" y="67"/>
                  </a:cubicBezTo>
                  <a:cubicBezTo>
                    <a:pt x="0" y="85"/>
                    <a:pt x="7" y="101"/>
                    <a:pt x="20" y="114"/>
                  </a:cubicBezTo>
                  <a:cubicBezTo>
                    <a:pt x="33" y="127"/>
                    <a:pt x="49" y="133"/>
                    <a:pt x="67" y="133"/>
                  </a:cubicBezTo>
                  <a:close/>
                  <a:moveTo>
                    <a:pt x="67" y="133"/>
                  </a:moveTo>
                  <a:cubicBezTo>
                    <a:pt x="67" y="133"/>
                    <a:pt x="67" y="133"/>
                    <a:pt x="67"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82"/>
            <p:cNvSpPr>
              <a:spLocks noEditPoints="1"/>
            </p:cNvSpPr>
            <p:nvPr/>
          </p:nvSpPr>
          <p:spPr bwMode="auto">
            <a:xfrm>
              <a:off x="817563" y="8399463"/>
              <a:ext cx="754063" cy="754063"/>
            </a:xfrm>
            <a:custGeom>
              <a:avLst/>
              <a:gdLst>
                <a:gd name="T0" fmla="*/ 30 w 200"/>
                <a:gd name="T1" fmla="*/ 171 h 200"/>
                <a:gd name="T2" fmla="*/ 100 w 200"/>
                <a:gd name="T3" fmla="*/ 200 h 200"/>
                <a:gd name="T4" fmla="*/ 171 w 200"/>
                <a:gd name="T5" fmla="*/ 171 h 200"/>
                <a:gd name="T6" fmla="*/ 200 w 200"/>
                <a:gd name="T7" fmla="*/ 100 h 200"/>
                <a:gd name="T8" fmla="*/ 171 w 200"/>
                <a:gd name="T9" fmla="*/ 29 h 200"/>
                <a:gd name="T10" fmla="*/ 100 w 200"/>
                <a:gd name="T11" fmla="*/ 0 h 200"/>
                <a:gd name="T12" fmla="*/ 30 w 200"/>
                <a:gd name="T13" fmla="*/ 29 h 200"/>
                <a:gd name="T14" fmla="*/ 0 w 200"/>
                <a:gd name="T15" fmla="*/ 100 h 200"/>
                <a:gd name="T16" fmla="*/ 30 w 200"/>
                <a:gd name="T17" fmla="*/ 171 h 200"/>
                <a:gd name="T18" fmla="*/ 30 w 200"/>
                <a:gd name="T19" fmla="*/ 171 h 200"/>
                <a:gd name="T20" fmla="*/ 30 w 200"/>
                <a:gd name="T21" fmla="*/ 17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00">
                  <a:moveTo>
                    <a:pt x="30" y="171"/>
                  </a:moveTo>
                  <a:cubicBezTo>
                    <a:pt x="49" y="190"/>
                    <a:pt x="73" y="200"/>
                    <a:pt x="100" y="200"/>
                  </a:cubicBezTo>
                  <a:cubicBezTo>
                    <a:pt x="128" y="200"/>
                    <a:pt x="152" y="190"/>
                    <a:pt x="171" y="171"/>
                  </a:cubicBezTo>
                  <a:cubicBezTo>
                    <a:pt x="191" y="151"/>
                    <a:pt x="200" y="127"/>
                    <a:pt x="200" y="100"/>
                  </a:cubicBezTo>
                  <a:cubicBezTo>
                    <a:pt x="200" y="72"/>
                    <a:pt x="191" y="49"/>
                    <a:pt x="171" y="29"/>
                  </a:cubicBezTo>
                  <a:cubicBezTo>
                    <a:pt x="152" y="10"/>
                    <a:pt x="128" y="0"/>
                    <a:pt x="100" y="0"/>
                  </a:cubicBezTo>
                  <a:cubicBezTo>
                    <a:pt x="73" y="0"/>
                    <a:pt x="49" y="10"/>
                    <a:pt x="30" y="29"/>
                  </a:cubicBezTo>
                  <a:cubicBezTo>
                    <a:pt x="10" y="49"/>
                    <a:pt x="0" y="72"/>
                    <a:pt x="0" y="100"/>
                  </a:cubicBezTo>
                  <a:cubicBezTo>
                    <a:pt x="0" y="127"/>
                    <a:pt x="10" y="151"/>
                    <a:pt x="30" y="171"/>
                  </a:cubicBezTo>
                  <a:close/>
                  <a:moveTo>
                    <a:pt x="30" y="171"/>
                  </a:moveTo>
                  <a:cubicBezTo>
                    <a:pt x="30" y="171"/>
                    <a:pt x="30" y="171"/>
                    <a:pt x="30" y="1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83"/>
            <p:cNvSpPr>
              <a:spLocks noEditPoints="1"/>
            </p:cNvSpPr>
            <p:nvPr/>
          </p:nvSpPr>
          <p:spPr bwMode="auto">
            <a:xfrm>
              <a:off x="1511300" y="8145463"/>
              <a:ext cx="501650" cy="501650"/>
            </a:xfrm>
            <a:custGeom>
              <a:avLst/>
              <a:gdLst>
                <a:gd name="T0" fmla="*/ 66 w 133"/>
                <a:gd name="T1" fmla="*/ 133 h 133"/>
                <a:gd name="T2" fmla="*/ 114 w 133"/>
                <a:gd name="T3" fmla="*/ 114 h 133"/>
                <a:gd name="T4" fmla="*/ 133 w 133"/>
                <a:gd name="T5" fmla="*/ 67 h 133"/>
                <a:gd name="T6" fmla="*/ 114 w 133"/>
                <a:gd name="T7" fmla="*/ 20 h 133"/>
                <a:gd name="T8" fmla="*/ 66 w 133"/>
                <a:gd name="T9" fmla="*/ 0 h 133"/>
                <a:gd name="T10" fmla="*/ 19 w 133"/>
                <a:gd name="T11" fmla="*/ 20 h 133"/>
                <a:gd name="T12" fmla="*/ 0 w 133"/>
                <a:gd name="T13" fmla="*/ 67 h 133"/>
                <a:gd name="T14" fmla="*/ 19 w 133"/>
                <a:gd name="T15" fmla="*/ 114 h 133"/>
                <a:gd name="T16" fmla="*/ 66 w 133"/>
                <a:gd name="T17" fmla="*/ 133 h 133"/>
                <a:gd name="T18" fmla="*/ 66 w 133"/>
                <a:gd name="T19" fmla="*/ 133 h 133"/>
                <a:gd name="T20" fmla="*/ 66 w 133"/>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33">
                  <a:moveTo>
                    <a:pt x="66" y="133"/>
                  </a:moveTo>
                  <a:cubicBezTo>
                    <a:pt x="85" y="133"/>
                    <a:pt x="101" y="127"/>
                    <a:pt x="114" y="114"/>
                  </a:cubicBezTo>
                  <a:cubicBezTo>
                    <a:pt x="127" y="101"/>
                    <a:pt x="133" y="85"/>
                    <a:pt x="133" y="67"/>
                  </a:cubicBezTo>
                  <a:cubicBezTo>
                    <a:pt x="133" y="48"/>
                    <a:pt x="127" y="33"/>
                    <a:pt x="114" y="20"/>
                  </a:cubicBezTo>
                  <a:cubicBezTo>
                    <a:pt x="101" y="7"/>
                    <a:pt x="85" y="0"/>
                    <a:pt x="66" y="0"/>
                  </a:cubicBezTo>
                  <a:cubicBezTo>
                    <a:pt x="48" y="0"/>
                    <a:pt x="32" y="7"/>
                    <a:pt x="19" y="20"/>
                  </a:cubicBezTo>
                  <a:cubicBezTo>
                    <a:pt x="6" y="33"/>
                    <a:pt x="0" y="48"/>
                    <a:pt x="0" y="67"/>
                  </a:cubicBezTo>
                  <a:cubicBezTo>
                    <a:pt x="0" y="85"/>
                    <a:pt x="6" y="101"/>
                    <a:pt x="19" y="114"/>
                  </a:cubicBezTo>
                  <a:cubicBezTo>
                    <a:pt x="32" y="127"/>
                    <a:pt x="48" y="133"/>
                    <a:pt x="66" y="133"/>
                  </a:cubicBezTo>
                  <a:close/>
                  <a:moveTo>
                    <a:pt x="66" y="133"/>
                  </a:moveTo>
                  <a:cubicBezTo>
                    <a:pt x="66" y="133"/>
                    <a:pt x="66" y="133"/>
                    <a:pt x="66"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84"/>
            <p:cNvSpPr>
              <a:spLocks noEditPoints="1"/>
            </p:cNvSpPr>
            <p:nvPr/>
          </p:nvSpPr>
          <p:spPr bwMode="auto">
            <a:xfrm>
              <a:off x="1555750" y="8647113"/>
              <a:ext cx="584200" cy="506413"/>
            </a:xfrm>
            <a:custGeom>
              <a:avLst/>
              <a:gdLst>
                <a:gd name="T0" fmla="*/ 122 w 155"/>
                <a:gd name="T1" fmla="*/ 0 h 134"/>
                <a:gd name="T2" fmla="*/ 111 w 155"/>
                <a:gd name="T3" fmla="*/ 6 h 134"/>
                <a:gd name="T4" fmla="*/ 85 w 155"/>
                <a:gd name="T5" fmla="*/ 17 h 134"/>
                <a:gd name="T6" fmla="*/ 54 w 155"/>
                <a:gd name="T7" fmla="*/ 23 h 134"/>
                <a:gd name="T8" fmla="*/ 20 w 155"/>
                <a:gd name="T9" fmla="*/ 17 h 134"/>
                <a:gd name="T10" fmla="*/ 21 w 155"/>
                <a:gd name="T11" fmla="*/ 34 h 134"/>
                <a:gd name="T12" fmla="*/ 0 w 155"/>
                <a:gd name="T13" fmla="*/ 101 h 134"/>
                <a:gd name="T14" fmla="*/ 69 w 155"/>
                <a:gd name="T15" fmla="*/ 134 h 134"/>
                <a:gd name="T16" fmla="*/ 104 w 155"/>
                <a:gd name="T17" fmla="*/ 134 h 134"/>
                <a:gd name="T18" fmla="*/ 140 w 155"/>
                <a:gd name="T19" fmla="*/ 123 h 134"/>
                <a:gd name="T20" fmla="*/ 155 w 155"/>
                <a:gd name="T21" fmla="*/ 93 h 134"/>
                <a:gd name="T22" fmla="*/ 122 w 155"/>
                <a:gd name="T23" fmla="*/ 0 h 134"/>
                <a:gd name="T24" fmla="*/ 122 w 155"/>
                <a:gd name="T25" fmla="*/ 0 h 134"/>
                <a:gd name="T26" fmla="*/ 122 w 155"/>
                <a:gd name="T2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34">
                  <a:moveTo>
                    <a:pt x="122" y="0"/>
                  </a:moveTo>
                  <a:cubicBezTo>
                    <a:pt x="121" y="0"/>
                    <a:pt x="117" y="2"/>
                    <a:pt x="111" y="6"/>
                  </a:cubicBezTo>
                  <a:cubicBezTo>
                    <a:pt x="104" y="10"/>
                    <a:pt x="96" y="13"/>
                    <a:pt x="85" y="17"/>
                  </a:cubicBezTo>
                  <a:cubicBezTo>
                    <a:pt x="75" y="21"/>
                    <a:pt x="65" y="23"/>
                    <a:pt x="54" y="23"/>
                  </a:cubicBezTo>
                  <a:cubicBezTo>
                    <a:pt x="43" y="23"/>
                    <a:pt x="31" y="21"/>
                    <a:pt x="20" y="17"/>
                  </a:cubicBezTo>
                  <a:cubicBezTo>
                    <a:pt x="21" y="23"/>
                    <a:pt x="21" y="29"/>
                    <a:pt x="21" y="34"/>
                  </a:cubicBezTo>
                  <a:cubicBezTo>
                    <a:pt x="21" y="58"/>
                    <a:pt x="14" y="80"/>
                    <a:pt x="0" y="101"/>
                  </a:cubicBezTo>
                  <a:cubicBezTo>
                    <a:pt x="28" y="101"/>
                    <a:pt x="51" y="113"/>
                    <a:pt x="69" y="134"/>
                  </a:cubicBezTo>
                  <a:cubicBezTo>
                    <a:pt x="104" y="134"/>
                    <a:pt x="104" y="134"/>
                    <a:pt x="104" y="134"/>
                  </a:cubicBezTo>
                  <a:cubicBezTo>
                    <a:pt x="118" y="134"/>
                    <a:pt x="130" y="130"/>
                    <a:pt x="140" y="123"/>
                  </a:cubicBezTo>
                  <a:cubicBezTo>
                    <a:pt x="150" y="116"/>
                    <a:pt x="155" y="106"/>
                    <a:pt x="155" y="93"/>
                  </a:cubicBezTo>
                  <a:cubicBezTo>
                    <a:pt x="155" y="31"/>
                    <a:pt x="144" y="0"/>
                    <a:pt x="122" y="0"/>
                  </a:cubicBezTo>
                  <a:close/>
                  <a:moveTo>
                    <a:pt x="122" y="0"/>
                  </a:moveTo>
                  <a:cubicBezTo>
                    <a:pt x="122" y="0"/>
                    <a:pt x="122" y="0"/>
                    <a:pt x="12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85"/>
            <p:cNvSpPr>
              <a:spLocks noEditPoints="1"/>
            </p:cNvSpPr>
            <p:nvPr/>
          </p:nvSpPr>
          <p:spPr bwMode="auto">
            <a:xfrm>
              <a:off x="504825" y="9088438"/>
              <a:ext cx="1382713" cy="819150"/>
            </a:xfrm>
            <a:custGeom>
              <a:avLst/>
              <a:gdLst>
                <a:gd name="T0" fmla="*/ 362 w 367"/>
                <a:gd name="T1" fmla="*/ 94 h 217"/>
                <a:gd name="T2" fmla="*/ 355 w 367"/>
                <a:gd name="T3" fmla="*/ 66 h 217"/>
                <a:gd name="T4" fmla="*/ 344 w 367"/>
                <a:gd name="T5" fmla="*/ 41 h 217"/>
                <a:gd name="T6" fmla="*/ 328 w 367"/>
                <a:gd name="T7" fmla="*/ 19 h 217"/>
                <a:gd name="T8" fmla="*/ 306 w 367"/>
                <a:gd name="T9" fmla="*/ 5 h 217"/>
                <a:gd name="T10" fmla="*/ 277 w 367"/>
                <a:gd name="T11" fmla="*/ 0 h 217"/>
                <a:gd name="T12" fmla="*/ 265 w 367"/>
                <a:gd name="T13" fmla="*/ 6 h 217"/>
                <a:gd name="T14" fmla="*/ 246 w 367"/>
                <a:gd name="T15" fmla="*/ 18 h 217"/>
                <a:gd name="T16" fmla="*/ 218 w 367"/>
                <a:gd name="T17" fmla="*/ 31 h 217"/>
                <a:gd name="T18" fmla="*/ 183 w 367"/>
                <a:gd name="T19" fmla="*/ 37 h 217"/>
                <a:gd name="T20" fmla="*/ 148 w 367"/>
                <a:gd name="T21" fmla="*/ 31 h 217"/>
                <a:gd name="T22" fmla="*/ 120 w 367"/>
                <a:gd name="T23" fmla="*/ 18 h 217"/>
                <a:gd name="T24" fmla="*/ 101 w 367"/>
                <a:gd name="T25" fmla="*/ 6 h 217"/>
                <a:gd name="T26" fmla="*/ 90 w 367"/>
                <a:gd name="T27" fmla="*/ 0 h 217"/>
                <a:gd name="T28" fmla="*/ 61 w 367"/>
                <a:gd name="T29" fmla="*/ 5 h 217"/>
                <a:gd name="T30" fmla="*/ 39 w 367"/>
                <a:gd name="T31" fmla="*/ 19 h 217"/>
                <a:gd name="T32" fmla="*/ 22 w 367"/>
                <a:gd name="T33" fmla="*/ 41 h 217"/>
                <a:gd name="T34" fmla="*/ 11 w 367"/>
                <a:gd name="T35" fmla="*/ 66 h 217"/>
                <a:gd name="T36" fmla="*/ 4 w 367"/>
                <a:gd name="T37" fmla="*/ 94 h 217"/>
                <a:gd name="T38" fmla="*/ 1 w 367"/>
                <a:gd name="T39" fmla="*/ 123 h 217"/>
                <a:gd name="T40" fmla="*/ 0 w 367"/>
                <a:gd name="T41" fmla="*/ 150 h 217"/>
                <a:gd name="T42" fmla="*/ 19 w 367"/>
                <a:gd name="T43" fmla="*/ 199 h 217"/>
                <a:gd name="T44" fmla="*/ 69 w 367"/>
                <a:gd name="T45" fmla="*/ 217 h 217"/>
                <a:gd name="T46" fmla="*/ 297 w 367"/>
                <a:gd name="T47" fmla="*/ 217 h 217"/>
                <a:gd name="T48" fmla="*/ 348 w 367"/>
                <a:gd name="T49" fmla="*/ 199 h 217"/>
                <a:gd name="T50" fmla="*/ 367 w 367"/>
                <a:gd name="T51" fmla="*/ 150 h 217"/>
                <a:gd name="T52" fmla="*/ 366 w 367"/>
                <a:gd name="T53" fmla="*/ 123 h 217"/>
                <a:gd name="T54" fmla="*/ 362 w 367"/>
                <a:gd name="T55" fmla="*/ 94 h 217"/>
                <a:gd name="T56" fmla="*/ 362 w 367"/>
                <a:gd name="T57" fmla="*/ 94 h 217"/>
                <a:gd name="T58" fmla="*/ 362 w 367"/>
                <a:gd name="T59" fmla="*/ 9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7" h="217">
                  <a:moveTo>
                    <a:pt x="362" y="94"/>
                  </a:moveTo>
                  <a:cubicBezTo>
                    <a:pt x="360" y="84"/>
                    <a:pt x="358" y="75"/>
                    <a:pt x="355" y="66"/>
                  </a:cubicBezTo>
                  <a:cubicBezTo>
                    <a:pt x="353" y="57"/>
                    <a:pt x="349" y="49"/>
                    <a:pt x="344" y="41"/>
                  </a:cubicBezTo>
                  <a:cubicBezTo>
                    <a:pt x="339" y="32"/>
                    <a:pt x="334" y="25"/>
                    <a:pt x="328" y="19"/>
                  </a:cubicBezTo>
                  <a:cubicBezTo>
                    <a:pt x="322" y="14"/>
                    <a:pt x="314" y="9"/>
                    <a:pt x="306" y="5"/>
                  </a:cubicBezTo>
                  <a:cubicBezTo>
                    <a:pt x="297" y="2"/>
                    <a:pt x="287" y="0"/>
                    <a:pt x="277" y="0"/>
                  </a:cubicBezTo>
                  <a:cubicBezTo>
                    <a:pt x="275" y="0"/>
                    <a:pt x="271" y="2"/>
                    <a:pt x="265" y="6"/>
                  </a:cubicBezTo>
                  <a:cubicBezTo>
                    <a:pt x="260" y="10"/>
                    <a:pt x="253" y="14"/>
                    <a:pt x="246" y="18"/>
                  </a:cubicBezTo>
                  <a:cubicBezTo>
                    <a:pt x="239" y="23"/>
                    <a:pt x="230" y="27"/>
                    <a:pt x="218" y="31"/>
                  </a:cubicBezTo>
                  <a:cubicBezTo>
                    <a:pt x="207" y="35"/>
                    <a:pt x="195" y="37"/>
                    <a:pt x="183" y="37"/>
                  </a:cubicBezTo>
                  <a:cubicBezTo>
                    <a:pt x="171" y="37"/>
                    <a:pt x="160" y="35"/>
                    <a:pt x="148" y="31"/>
                  </a:cubicBezTo>
                  <a:cubicBezTo>
                    <a:pt x="136" y="27"/>
                    <a:pt x="127" y="23"/>
                    <a:pt x="120" y="18"/>
                  </a:cubicBezTo>
                  <a:cubicBezTo>
                    <a:pt x="113" y="14"/>
                    <a:pt x="107" y="10"/>
                    <a:pt x="101" y="6"/>
                  </a:cubicBezTo>
                  <a:cubicBezTo>
                    <a:pt x="95" y="2"/>
                    <a:pt x="92" y="0"/>
                    <a:pt x="90" y="0"/>
                  </a:cubicBezTo>
                  <a:cubicBezTo>
                    <a:pt x="79" y="0"/>
                    <a:pt x="70" y="2"/>
                    <a:pt x="61" y="5"/>
                  </a:cubicBezTo>
                  <a:cubicBezTo>
                    <a:pt x="52" y="9"/>
                    <a:pt x="45" y="14"/>
                    <a:pt x="39" y="19"/>
                  </a:cubicBezTo>
                  <a:cubicBezTo>
                    <a:pt x="33" y="25"/>
                    <a:pt x="27" y="32"/>
                    <a:pt x="22" y="41"/>
                  </a:cubicBezTo>
                  <a:cubicBezTo>
                    <a:pt x="18" y="49"/>
                    <a:pt x="14" y="57"/>
                    <a:pt x="11" y="66"/>
                  </a:cubicBezTo>
                  <a:cubicBezTo>
                    <a:pt x="8" y="75"/>
                    <a:pt x="6" y="84"/>
                    <a:pt x="4" y="94"/>
                  </a:cubicBezTo>
                  <a:cubicBezTo>
                    <a:pt x="2" y="104"/>
                    <a:pt x="1" y="114"/>
                    <a:pt x="1" y="123"/>
                  </a:cubicBezTo>
                  <a:cubicBezTo>
                    <a:pt x="0" y="131"/>
                    <a:pt x="0" y="140"/>
                    <a:pt x="0" y="150"/>
                  </a:cubicBezTo>
                  <a:cubicBezTo>
                    <a:pt x="0" y="171"/>
                    <a:pt x="6" y="187"/>
                    <a:pt x="19" y="199"/>
                  </a:cubicBezTo>
                  <a:cubicBezTo>
                    <a:pt x="31" y="211"/>
                    <a:pt x="48" y="217"/>
                    <a:pt x="69" y="217"/>
                  </a:cubicBezTo>
                  <a:cubicBezTo>
                    <a:pt x="297" y="217"/>
                    <a:pt x="297" y="217"/>
                    <a:pt x="297" y="217"/>
                  </a:cubicBezTo>
                  <a:cubicBezTo>
                    <a:pt x="318" y="217"/>
                    <a:pt x="335" y="211"/>
                    <a:pt x="348" y="199"/>
                  </a:cubicBezTo>
                  <a:cubicBezTo>
                    <a:pt x="360" y="187"/>
                    <a:pt x="367" y="171"/>
                    <a:pt x="367" y="150"/>
                  </a:cubicBezTo>
                  <a:cubicBezTo>
                    <a:pt x="367" y="140"/>
                    <a:pt x="367" y="131"/>
                    <a:pt x="366" y="123"/>
                  </a:cubicBezTo>
                  <a:cubicBezTo>
                    <a:pt x="365" y="114"/>
                    <a:pt x="364" y="104"/>
                    <a:pt x="362" y="94"/>
                  </a:cubicBezTo>
                  <a:close/>
                  <a:moveTo>
                    <a:pt x="362" y="94"/>
                  </a:moveTo>
                  <a:cubicBezTo>
                    <a:pt x="362" y="94"/>
                    <a:pt x="362" y="94"/>
                    <a:pt x="362" y="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86"/>
            <p:cNvSpPr>
              <a:spLocks noEditPoints="1"/>
            </p:cNvSpPr>
            <p:nvPr/>
          </p:nvSpPr>
          <p:spPr bwMode="auto">
            <a:xfrm>
              <a:off x="250825" y="8647113"/>
              <a:ext cx="585788" cy="506413"/>
            </a:xfrm>
            <a:custGeom>
              <a:avLst/>
              <a:gdLst>
                <a:gd name="T0" fmla="*/ 155 w 155"/>
                <a:gd name="T1" fmla="*/ 101 h 134"/>
                <a:gd name="T2" fmla="*/ 133 w 155"/>
                <a:gd name="T3" fmla="*/ 34 h 134"/>
                <a:gd name="T4" fmla="*/ 135 w 155"/>
                <a:gd name="T5" fmla="*/ 17 h 134"/>
                <a:gd name="T6" fmla="*/ 100 w 155"/>
                <a:gd name="T7" fmla="*/ 23 h 134"/>
                <a:gd name="T8" fmla="*/ 69 w 155"/>
                <a:gd name="T9" fmla="*/ 17 h 134"/>
                <a:gd name="T10" fmla="*/ 44 w 155"/>
                <a:gd name="T11" fmla="*/ 6 h 134"/>
                <a:gd name="T12" fmla="*/ 32 w 155"/>
                <a:gd name="T13" fmla="*/ 0 h 134"/>
                <a:gd name="T14" fmla="*/ 0 w 155"/>
                <a:gd name="T15" fmla="*/ 93 h 134"/>
                <a:gd name="T16" fmla="*/ 15 w 155"/>
                <a:gd name="T17" fmla="*/ 123 h 134"/>
                <a:gd name="T18" fmla="*/ 51 w 155"/>
                <a:gd name="T19" fmla="*/ 134 h 134"/>
                <a:gd name="T20" fmla="*/ 86 w 155"/>
                <a:gd name="T21" fmla="*/ 134 h 134"/>
                <a:gd name="T22" fmla="*/ 155 w 155"/>
                <a:gd name="T23" fmla="*/ 101 h 134"/>
                <a:gd name="T24" fmla="*/ 155 w 155"/>
                <a:gd name="T25" fmla="*/ 101 h 134"/>
                <a:gd name="T26" fmla="*/ 155 w 155"/>
                <a:gd name="T27" fmla="*/ 10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34">
                  <a:moveTo>
                    <a:pt x="155" y="101"/>
                  </a:moveTo>
                  <a:cubicBezTo>
                    <a:pt x="141" y="80"/>
                    <a:pt x="133" y="58"/>
                    <a:pt x="133" y="34"/>
                  </a:cubicBezTo>
                  <a:cubicBezTo>
                    <a:pt x="133" y="29"/>
                    <a:pt x="134" y="23"/>
                    <a:pt x="135" y="17"/>
                  </a:cubicBezTo>
                  <a:cubicBezTo>
                    <a:pt x="123" y="21"/>
                    <a:pt x="112" y="23"/>
                    <a:pt x="100" y="23"/>
                  </a:cubicBezTo>
                  <a:cubicBezTo>
                    <a:pt x="90" y="23"/>
                    <a:pt x="80" y="21"/>
                    <a:pt x="69" y="17"/>
                  </a:cubicBezTo>
                  <a:cubicBezTo>
                    <a:pt x="59" y="13"/>
                    <a:pt x="50" y="10"/>
                    <a:pt x="44" y="6"/>
                  </a:cubicBezTo>
                  <a:cubicBezTo>
                    <a:pt x="37" y="2"/>
                    <a:pt x="33" y="0"/>
                    <a:pt x="32" y="0"/>
                  </a:cubicBezTo>
                  <a:cubicBezTo>
                    <a:pt x="11" y="0"/>
                    <a:pt x="0" y="31"/>
                    <a:pt x="0" y="93"/>
                  </a:cubicBezTo>
                  <a:cubicBezTo>
                    <a:pt x="0" y="106"/>
                    <a:pt x="5" y="116"/>
                    <a:pt x="15" y="123"/>
                  </a:cubicBezTo>
                  <a:cubicBezTo>
                    <a:pt x="24" y="130"/>
                    <a:pt x="36" y="134"/>
                    <a:pt x="51" y="134"/>
                  </a:cubicBezTo>
                  <a:cubicBezTo>
                    <a:pt x="86" y="134"/>
                    <a:pt x="86" y="134"/>
                    <a:pt x="86" y="134"/>
                  </a:cubicBezTo>
                  <a:cubicBezTo>
                    <a:pt x="103" y="113"/>
                    <a:pt x="126" y="101"/>
                    <a:pt x="155" y="101"/>
                  </a:cubicBezTo>
                  <a:close/>
                  <a:moveTo>
                    <a:pt x="155" y="101"/>
                  </a:moveTo>
                  <a:cubicBezTo>
                    <a:pt x="155" y="101"/>
                    <a:pt x="155" y="101"/>
                    <a:pt x="155" y="10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p:cNvGrpSpPr/>
          <p:nvPr/>
        </p:nvGrpSpPr>
        <p:grpSpPr>
          <a:xfrm>
            <a:off x="6328833" y="3828316"/>
            <a:ext cx="1030507" cy="944776"/>
            <a:chOff x="13435013" y="8185150"/>
            <a:chExt cx="1889126" cy="1731963"/>
          </a:xfrm>
          <a:solidFill>
            <a:schemeClr val="bg1"/>
          </a:solidFill>
        </p:grpSpPr>
        <p:sp>
          <p:nvSpPr>
            <p:cNvPr id="35" name="Freeform 141"/>
            <p:cNvSpPr>
              <a:spLocks noEditPoints="1"/>
            </p:cNvSpPr>
            <p:nvPr/>
          </p:nvSpPr>
          <p:spPr bwMode="auto">
            <a:xfrm>
              <a:off x="13435013" y="8421688"/>
              <a:ext cx="1260475" cy="1257300"/>
            </a:xfrm>
            <a:custGeom>
              <a:avLst/>
              <a:gdLst>
                <a:gd name="T0" fmla="*/ 302 w 334"/>
                <a:gd name="T1" fmla="*/ 255 h 333"/>
                <a:gd name="T2" fmla="*/ 287 w 334"/>
                <a:gd name="T3" fmla="*/ 205 h 333"/>
                <a:gd name="T4" fmla="*/ 332 w 334"/>
                <a:gd name="T5" fmla="*/ 196 h 333"/>
                <a:gd name="T6" fmla="*/ 334 w 334"/>
                <a:gd name="T7" fmla="*/ 143 h 333"/>
                <a:gd name="T8" fmla="*/ 327 w 334"/>
                <a:gd name="T9" fmla="*/ 135 h 333"/>
                <a:gd name="T10" fmla="*/ 279 w 334"/>
                <a:gd name="T11" fmla="*/ 108 h 333"/>
                <a:gd name="T12" fmla="*/ 302 w 334"/>
                <a:gd name="T13" fmla="*/ 78 h 333"/>
                <a:gd name="T14" fmla="*/ 266 w 334"/>
                <a:gd name="T15" fmla="*/ 31 h 333"/>
                <a:gd name="T16" fmla="*/ 255 w 334"/>
                <a:gd name="T17" fmla="*/ 31 h 333"/>
                <a:gd name="T18" fmla="*/ 205 w 334"/>
                <a:gd name="T19" fmla="*/ 46 h 333"/>
                <a:gd name="T20" fmla="*/ 196 w 334"/>
                <a:gd name="T21" fmla="*/ 2 h 333"/>
                <a:gd name="T22" fmla="*/ 143 w 334"/>
                <a:gd name="T23" fmla="*/ 0 h 333"/>
                <a:gd name="T24" fmla="*/ 129 w 334"/>
                <a:gd name="T25" fmla="*/ 46 h 333"/>
                <a:gd name="T26" fmla="*/ 79 w 334"/>
                <a:gd name="T27" fmla="*/ 31 h 333"/>
                <a:gd name="T28" fmla="*/ 53 w 334"/>
                <a:gd name="T29" fmla="*/ 44 h 333"/>
                <a:gd name="T30" fmla="*/ 29 w 334"/>
                <a:gd name="T31" fmla="*/ 73 h 333"/>
                <a:gd name="T32" fmla="*/ 55 w 334"/>
                <a:gd name="T33" fmla="*/ 108 h 333"/>
                <a:gd name="T34" fmla="*/ 6 w 334"/>
                <a:gd name="T35" fmla="*/ 134 h 333"/>
                <a:gd name="T36" fmla="*/ 0 w 334"/>
                <a:gd name="T37" fmla="*/ 142 h 333"/>
                <a:gd name="T38" fmla="*/ 2 w 334"/>
                <a:gd name="T39" fmla="*/ 195 h 333"/>
                <a:gd name="T40" fmla="*/ 46 w 334"/>
                <a:gd name="T41" fmla="*/ 204 h 333"/>
                <a:gd name="T42" fmla="*/ 43 w 334"/>
                <a:gd name="T43" fmla="*/ 241 h 333"/>
                <a:gd name="T44" fmla="*/ 30 w 334"/>
                <a:gd name="T45" fmla="*/ 260 h 333"/>
                <a:gd name="T46" fmla="*/ 73 w 334"/>
                <a:gd name="T47" fmla="*/ 304 h 333"/>
                <a:gd name="T48" fmla="*/ 109 w 334"/>
                <a:gd name="T49" fmla="*/ 279 h 333"/>
                <a:gd name="T50" fmla="*/ 135 w 334"/>
                <a:gd name="T51" fmla="*/ 327 h 333"/>
                <a:gd name="T52" fmla="*/ 143 w 334"/>
                <a:gd name="T53" fmla="*/ 333 h 333"/>
                <a:gd name="T54" fmla="*/ 199 w 334"/>
                <a:gd name="T55" fmla="*/ 327 h 333"/>
                <a:gd name="T56" fmla="*/ 225 w 334"/>
                <a:gd name="T57" fmla="*/ 279 h 333"/>
                <a:gd name="T58" fmla="*/ 260 w 334"/>
                <a:gd name="T59" fmla="*/ 304 h 333"/>
                <a:gd name="T60" fmla="*/ 302 w 334"/>
                <a:gd name="T61" fmla="*/ 265 h 333"/>
                <a:gd name="T62" fmla="*/ 214 w 334"/>
                <a:gd name="T63" fmla="*/ 214 h 333"/>
                <a:gd name="T64" fmla="*/ 120 w 334"/>
                <a:gd name="T65" fmla="*/ 214 h 333"/>
                <a:gd name="T66" fmla="*/ 120 w 334"/>
                <a:gd name="T67" fmla="*/ 119 h 333"/>
                <a:gd name="T68" fmla="*/ 214 w 334"/>
                <a:gd name="T69" fmla="*/ 119 h 333"/>
                <a:gd name="T70" fmla="*/ 214 w 334"/>
                <a:gd name="T71" fmla="*/ 214 h 333"/>
                <a:gd name="T72" fmla="*/ 214 w 334"/>
                <a:gd name="T73" fmla="*/ 21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4" h="333">
                  <a:moveTo>
                    <a:pt x="304" y="260"/>
                  </a:moveTo>
                  <a:cubicBezTo>
                    <a:pt x="304" y="258"/>
                    <a:pt x="304" y="257"/>
                    <a:pt x="302" y="255"/>
                  </a:cubicBezTo>
                  <a:cubicBezTo>
                    <a:pt x="293" y="243"/>
                    <a:pt x="285" y="233"/>
                    <a:pt x="279" y="225"/>
                  </a:cubicBezTo>
                  <a:cubicBezTo>
                    <a:pt x="283" y="218"/>
                    <a:pt x="285" y="211"/>
                    <a:pt x="287" y="205"/>
                  </a:cubicBezTo>
                  <a:cubicBezTo>
                    <a:pt x="328" y="199"/>
                    <a:pt x="328" y="199"/>
                    <a:pt x="328" y="199"/>
                  </a:cubicBezTo>
                  <a:cubicBezTo>
                    <a:pt x="329" y="199"/>
                    <a:pt x="331" y="198"/>
                    <a:pt x="332" y="196"/>
                  </a:cubicBezTo>
                  <a:cubicBezTo>
                    <a:pt x="333" y="194"/>
                    <a:pt x="334" y="193"/>
                    <a:pt x="334" y="191"/>
                  </a:cubicBezTo>
                  <a:cubicBezTo>
                    <a:pt x="334" y="143"/>
                    <a:pt x="334" y="143"/>
                    <a:pt x="334" y="143"/>
                  </a:cubicBezTo>
                  <a:cubicBezTo>
                    <a:pt x="334" y="141"/>
                    <a:pt x="333" y="139"/>
                    <a:pt x="332" y="138"/>
                  </a:cubicBezTo>
                  <a:cubicBezTo>
                    <a:pt x="331" y="136"/>
                    <a:pt x="329" y="135"/>
                    <a:pt x="327" y="135"/>
                  </a:cubicBezTo>
                  <a:cubicBezTo>
                    <a:pt x="288" y="129"/>
                    <a:pt x="288" y="129"/>
                    <a:pt x="288" y="129"/>
                  </a:cubicBezTo>
                  <a:cubicBezTo>
                    <a:pt x="286" y="123"/>
                    <a:pt x="283" y="116"/>
                    <a:pt x="279" y="108"/>
                  </a:cubicBezTo>
                  <a:cubicBezTo>
                    <a:pt x="282" y="104"/>
                    <a:pt x="285" y="98"/>
                    <a:pt x="291" y="92"/>
                  </a:cubicBezTo>
                  <a:cubicBezTo>
                    <a:pt x="296" y="85"/>
                    <a:pt x="300" y="81"/>
                    <a:pt x="302" y="78"/>
                  </a:cubicBezTo>
                  <a:cubicBezTo>
                    <a:pt x="303" y="76"/>
                    <a:pt x="303" y="74"/>
                    <a:pt x="303" y="73"/>
                  </a:cubicBezTo>
                  <a:cubicBezTo>
                    <a:pt x="303" y="68"/>
                    <a:pt x="291" y="54"/>
                    <a:pt x="266" y="31"/>
                  </a:cubicBezTo>
                  <a:cubicBezTo>
                    <a:pt x="264" y="30"/>
                    <a:pt x="262" y="29"/>
                    <a:pt x="260" y="29"/>
                  </a:cubicBezTo>
                  <a:cubicBezTo>
                    <a:pt x="258" y="29"/>
                    <a:pt x="257" y="30"/>
                    <a:pt x="255" y="31"/>
                  </a:cubicBezTo>
                  <a:cubicBezTo>
                    <a:pt x="224" y="54"/>
                    <a:pt x="224" y="54"/>
                    <a:pt x="224" y="54"/>
                  </a:cubicBezTo>
                  <a:cubicBezTo>
                    <a:pt x="217" y="50"/>
                    <a:pt x="211" y="48"/>
                    <a:pt x="205" y="46"/>
                  </a:cubicBezTo>
                  <a:cubicBezTo>
                    <a:pt x="199" y="6"/>
                    <a:pt x="199" y="6"/>
                    <a:pt x="199" y="6"/>
                  </a:cubicBezTo>
                  <a:cubicBezTo>
                    <a:pt x="199" y="4"/>
                    <a:pt x="198" y="3"/>
                    <a:pt x="196" y="2"/>
                  </a:cubicBezTo>
                  <a:cubicBezTo>
                    <a:pt x="195" y="0"/>
                    <a:pt x="193" y="0"/>
                    <a:pt x="191" y="0"/>
                  </a:cubicBezTo>
                  <a:cubicBezTo>
                    <a:pt x="143" y="0"/>
                    <a:pt x="143" y="0"/>
                    <a:pt x="143" y="0"/>
                  </a:cubicBezTo>
                  <a:cubicBezTo>
                    <a:pt x="139" y="0"/>
                    <a:pt x="136" y="2"/>
                    <a:pt x="135" y="6"/>
                  </a:cubicBezTo>
                  <a:cubicBezTo>
                    <a:pt x="133" y="14"/>
                    <a:pt x="131" y="27"/>
                    <a:pt x="129" y="46"/>
                  </a:cubicBezTo>
                  <a:cubicBezTo>
                    <a:pt x="121" y="48"/>
                    <a:pt x="115" y="51"/>
                    <a:pt x="109" y="54"/>
                  </a:cubicBezTo>
                  <a:cubicBezTo>
                    <a:pt x="79" y="31"/>
                    <a:pt x="79" y="31"/>
                    <a:pt x="79" y="31"/>
                  </a:cubicBezTo>
                  <a:cubicBezTo>
                    <a:pt x="77" y="30"/>
                    <a:pt x="75" y="29"/>
                    <a:pt x="73" y="29"/>
                  </a:cubicBezTo>
                  <a:cubicBezTo>
                    <a:pt x="70" y="29"/>
                    <a:pt x="63" y="34"/>
                    <a:pt x="53" y="44"/>
                  </a:cubicBezTo>
                  <a:cubicBezTo>
                    <a:pt x="42" y="55"/>
                    <a:pt x="35" y="62"/>
                    <a:pt x="31" y="68"/>
                  </a:cubicBezTo>
                  <a:cubicBezTo>
                    <a:pt x="30" y="69"/>
                    <a:pt x="29" y="71"/>
                    <a:pt x="29" y="73"/>
                  </a:cubicBezTo>
                  <a:cubicBezTo>
                    <a:pt x="29" y="74"/>
                    <a:pt x="30" y="76"/>
                    <a:pt x="31" y="78"/>
                  </a:cubicBezTo>
                  <a:cubicBezTo>
                    <a:pt x="41" y="90"/>
                    <a:pt x="49" y="100"/>
                    <a:pt x="55" y="108"/>
                  </a:cubicBezTo>
                  <a:cubicBezTo>
                    <a:pt x="51" y="115"/>
                    <a:pt x="48" y="122"/>
                    <a:pt x="46" y="128"/>
                  </a:cubicBezTo>
                  <a:cubicBezTo>
                    <a:pt x="6" y="134"/>
                    <a:pt x="6" y="134"/>
                    <a:pt x="6" y="134"/>
                  </a:cubicBezTo>
                  <a:cubicBezTo>
                    <a:pt x="4" y="134"/>
                    <a:pt x="3" y="135"/>
                    <a:pt x="2" y="137"/>
                  </a:cubicBezTo>
                  <a:cubicBezTo>
                    <a:pt x="1" y="138"/>
                    <a:pt x="0" y="140"/>
                    <a:pt x="0" y="142"/>
                  </a:cubicBezTo>
                  <a:cubicBezTo>
                    <a:pt x="0" y="190"/>
                    <a:pt x="0" y="190"/>
                    <a:pt x="0" y="190"/>
                  </a:cubicBezTo>
                  <a:cubicBezTo>
                    <a:pt x="0" y="192"/>
                    <a:pt x="1" y="194"/>
                    <a:pt x="2" y="195"/>
                  </a:cubicBezTo>
                  <a:cubicBezTo>
                    <a:pt x="3" y="197"/>
                    <a:pt x="5" y="198"/>
                    <a:pt x="6" y="198"/>
                  </a:cubicBezTo>
                  <a:cubicBezTo>
                    <a:pt x="46" y="204"/>
                    <a:pt x="46" y="204"/>
                    <a:pt x="46" y="204"/>
                  </a:cubicBezTo>
                  <a:cubicBezTo>
                    <a:pt x="48" y="211"/>
                    <a:pt x="51" y="218"/>
                    <a:pt x="55" y="225"/>
                  </a:cubicBezTo>
                  <a:cubicBezTo>
                    <a:pt x="52" y="229"/>
                    <a:pt x="48" y="234"/>
                    <a:pt x="43" y="241"/>
                  </a:cubicBezTo>
                  <a:cubicBezTo>
                    <a:pt x="37" y="248"/>
                    <a:pt x="34" y="253"/>
                    <a:pt x="32" y="255"/>
                  </a:cubicBezTo>
                  <a:cubicBezTo>
                    <a:pt x="31" y="257"/>
                    <a:pt x="30" y="258"/>
                    <a:pt x="30" y="260"/>
                  </a:cubicBezTo>
                  <a:cubicBezTo>
                    <a:pt x="30" y="265"/>
                    <a:pt x="43" y="279"/>
                    <a:pt x="68" y="302"/>
                  </a:cubicBezTo>
                  <a:cubicBezTo>
                    <a:pt x="70" y="303"/>
                    <a:pt x="71" y="304"/>
                    <a:pt x="73" y="304"/>
                  </a:cubicBezTo>
                  <a:cubicBezTo>
                    <a:pt x="76" y="304"/>
                    <a:pt x="77" y="303"/>
                    <a:pt x="78" y="302"/>
                  </a:cubicBezTo>
                  <a:cubicBezTo>
                    <a:pt x="109" y="279"/>
                    <a:pt x="109" y="279"/>
                    <a:pt x="109" y="279"/>
                  </a:cubicBezTo>
                  <a:cubicBezTo>
                    <a:pt x="116" y="282"/>
                    <a:pt x="123" y="285"/>
                    <a:pt x="129" y="287"/>
                  </a:cubicBezTo>
                  <a:cubicBezTo>
                    <a:pt x="135" y="327"/>
                    <a:pt x="135" y="327"/>
                    <a:pt x="135" y="327"/>
                  </a:cubicBezTo>
                  <a:cubicBezTo>
                    <a:pt x="135" y="328"/>
                    <a:pt x="136" y="330"/>
                    <a:pt x="137" y="331"/>
                  </a:cubicBezTo>
                  <a:cubicBezTo>
                    <a:pt x="139" y="333"/>
                    <a:pt x="141" y="333"/>
                    <a:pt x="143" y="333"/>
                  </a:cubicBezTo>
                  <a:cubicBezTo>
                    <a:pt x="191" y="333"/>
                    <a:pt x="191" y="333"/>
                    <a:pt x="191" y="333"/>
                  </a:cubicBezTo>
                  <a:cubicBezTo>
                    <a:pt x="195" y="333"/>
                    <a:pt x="198" y="331"/>
                    <a:pt x="199" y="327"/>
                  </a:cubicBezTo>
                  <a:cubicBezTo>
                    <a:pt x="201" y="319"/>
                    <a:pt x="203" y="305"/>
                    <a:pt x="205" y="287"/>
                  </a:cubicBezTo>
                  <a:cubicBezTo>
                    <a:pt x="212" y="285"/>
                    <a:pt x="219" y="282"/>
                    <a:pt x="225" y="279"/>
                  </a:cubicBezTo>
                  <a:cubicBezTo>
                    <a:pt x="255" y="302"/>
                    <a:pt x="255" y="302"/>
                    <a:pt x="255" y="302"/>
                  </a:cubicBezTo>
                  <a:cubicBezTo>
                    <a:pt x="257" y="303"/>
                    <a:pt x="259" y="304"/>
                    <a:pt x="260" y="304"/>
                  </a:cubicBezTo>
                  <a:cubicBezTo>
                    <a:pt x="264" y="304"/>
                    <a:pt x="271" y="299"/>
                    <a:pt x="281" y="288"/>
                  </a:cubicBezTo>
                  <a:cubicBezTo>
                    <a:pt x="291" y="278"/>
                    <a:pt x="298" y="270"/>
                    <a:pt x="302" y="265"/>
                  </a:cubicBezTo>
                  <a:cubicBezTo>
                    <a:pt x="304" y="264"/>
                    <a:pt x="304" y="262"/>
                    <a:pt x="304" y="260"/>
                  </a:cubicBezTo>
                  <a:close/>
                  <a:moveTo>
                    <a:pt x="214" y="214"/>
                  </a:moveTo>
                  <a:cubicBezTo>
                    <a:pt x="201" y="227"/>
                    <a:pt x="185" y="233"/>
                    <a:pt x="167" y="233"/>
                  </a:cubicBezTo>
                  <a:cubicBezTo>
                    <a:pt x="148" y="233"/>
                    <a:pt x="133" y="227"/>
                    <a:pt x="120" y="214"/>
                  </a:cubicBezTo>
                  <a:cubicBezTo>
                    <a:pt x="107" y="201"/>
                    <a:pt x="100" y="185"/>
                    <a:pt x="100" y="166"/>
                  </a:cubicBezTo>
                  <a:cubicBezTo>
                    <a:pt x="100" y="148"/>
                    <a:pt x="107" y="132"/>
                    <a:pt x="120" y="119"/>
                  </a:cubicBezTo>
                  <a:cubicBezTo>
                    <a:pt x="133" y="106"/>
                    <a:pt x="148" y="100"/>
                    <a:pt x="167" y="100"/>
                  </a:cubicBezTo>
                  <a:cubicBezTo>
                    <a:pt x="185" y="100"/>
                    <a:pt x="201" y="106"/>
                    <a:pt x="214" y="119"/>
                  </a:cubicBezTo>
                  <a:cubicBezTo>
                    <a:pt x="227" y="132"/>
                    <a:pt x="234" y="148"/>
                    <a:pt x="234" y="166"/>
                  </a:cubicBezTo>
                  <a:cubicBezTo>
                    <a:pt x="234" y="185"/>
                    <a:pt x="227" y="201"/>
                    <a:pt x="214" y="214"/>
                  </a:cubicBezTo>
                  <a:close/>
                  <a:moveTo>
                    <a:pt x="214" y="214"/>
                  </a:moveTo>
                  <a:cubicBezTo>
                    <a:pt x="214" y="214"/>
                    <a:pt x="214" y="214"/>
                    <a:pt x="214" y="2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42"/>
            <p:cNvSpPr>
              <a:spLocks noEditPoints="1"/>
            </p:cNvSpPr>
            <p:nvPr/>
          </p:nvSpPr>
          <p:spPr bwMode="auto">
            <a:xfrm>
              <a:off x="14566901" y="9191625"/>
              <a:ext cx="757238" cy="725488"/>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0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0"/>
                    <a:pt x="132" y="0"/>
                    <a:pt x="132" y="0"/>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2"/>
                    <a:pt x="34" y="173"/>
                    <a:pt x="35" y="174"/>
                  </a:cubicBezTo>
                  <a:cubicBezTo>
                    <a:pt x="56" y="186"/>
                    <a:pt x="67" y="192"/>
                    <a:pt x="67" y="192"/>
                  </a:cubicBezTo>
                  <a:cubicBezTo>
                    <a:pt x="68" y="192"/>
                    <a:pt x="72" y="188"/>
                    <a:pt x="79" y="180"/>
                  </a:cubicBezTo>
                  <a:cubicBezTo>
                    <a:pt x="86" y="172"/>
                    <a:pt x="90" y="166"/>
                    <a:pt x="93" y="162"/>
                  </a:cubicBezTo>
                  <a:cubicBezTo>
                    <a:pt x="96" y="162"/>
                    <a:pt x="99" y="163"/>
                    <a:pt x="100" y="163"/>
                  </a:cubicBezTo>
                  <a:cubicBezTo>
                    <a:pt x="102" y="163"/>
                    <a:pt x="105" y="162"/>
                    <a:pt x="108" y="162"/>
                  </a:cubicBezTo>
                  <a:cubicBezTo>
                    <a:pt x="111" y="166"/>
                    <a:pt x="115" y="172"/>
                    <a:pt x="122" y="180"/>
                  </a:cubicBezTo>
                  <a:cubicBezTo>
                    <a:pt x="128" y="188"/>
                    <a:pt x="132" y="192"/>
                    <a:pt x="134" y="192"/>
                  </a:cubicBezTo>
                  <a:cubicBezTo>
                    <a:pt x="134" y="192"/>
                    <a:pt x="145" y="186"/>
                    <a:pt x="166" y="174"/>
                  </a:cubicBezTo>
                  <a:cubicBezTo>
                    <a:pt x="167" y="173"/>
                    <a:pt x="167" y="172"/>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43"/>
            <p:cNvSpPr>
              <a:spLocks noEditPoints="1"/>
            </p:cNvSpPr>
            <p:nvPr/>
          </p:nvSpPr>
          <p:spPr bwMode="auto">
            <a:xfrm>
              <a:off x="14566901" y="8185150"/>
              <a:ext cx="757238" cy="723900"/>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1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1"/>
                    <a:pt x="132" y="1"/>
                    <a:pt x="132" y="1"/>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3"/>
                    <a:pt x="34" y="173"/>
                    <a:pt x="35" y="174"/>
                  </a:cubicBezTo>
                  <a:cubicBezTo>
                    <a:pt x="56" y="186"/>
                    <a:pt x="67" y="192"/>
                    <a:pt x="67" y="192"/>
                  </a:cubicBezTo>
                  <a:cubicBezTo>
                    <a:pt x="68" y="192"/>
                    <a:pt x="72" y="188"/>
                    <a:pt x="79" y="180"/>
                  </a:cubicBezTo>
                  <a:cubicBezTo>
                    <a:pt x="86" y="172"/>
                    <a:pt x="90" y="166"/>
                    <a:pt x="93" y="162"/>
                  </a:cubicBezTo>
                  <a:cubicBezTo>
                    <a:pt x="96" y="163"/>
                    <a:pt x="99" y="163"/>
                    <a:pt x="100" y="163"/>
                  </a:cubicBezTo>
                  <a:cubicBezTo>
                    <a:pt x="102" y="163"/>
                    <a:pt x="105" y="163"/>
                    <a:pt x="108" y="162"/>
                  </a:cubicBezTo>
                  <a:cubicBezTo>
                    <a:pt x="111" y="166"/>
                    <a:pt x="115" y="172"/>
                    <a:pt x="122" y="180"/>
                  </a:cubicBezTo>
                  <a:cubicBezTo>
                    <a:pt x="128" y="188"/>
                    <a:pt x="132" y="192"/>
                    <a:pt x="134" y="192"/>
                  </a:cubicBezTo>
                  <a:cubicBezTo>
                    <a:pt x="134" y="192"/>
                    <a:pt x="145" y="186"/>
                    <a:pt x="166" y="174"/>
                  </a:cubicBezTo>
                  <a:cubicBezTo>
                    <a:pt x="167" y="173"/>
                    <a:pt x="167" y="173"/>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 name="Freeform 333"/>
          <p:cNvSpPr>
            <a:spLocks noEditPoints="1"/>
          </p:cNvSpPr>
          <p:nvPr/>
        </p:nvSpPr>
        <p:spPr bwMode="auto">
          <a:xfrm>
            <a:off x="10663766" y="3764930"/>
            <a:ext cx="992127" cy="936422"/>
          </a:xfrm>
          <a:custGeom>
            <a:avLst/>
            <a:gdLst>
              <a:gd name="T0" fmla="*/ 389 w 434"/>
              <a:gd name="T1" fmla="*/ 234 h 410"/>
              <a:gd name="T2" fmla="*/ 350 w 434"/>
              <a:gd name="T3" fmla="*/ 246 h 410"/>
              <a:gd name="T4" fmla="*/ 323 w 434"/>
              <a:gd name="T5" fmla="*/ 259 h 410"/>
              <a:gd name="T6" fmla="*/ 291 w 434"/>
              <a:gd name="T7" fmla="*/ 216 h 410"/>
              <a:gd name="T8" fmla="*/ 298 w 434"/>
              <a:gd name="T9" fmla="*/ 147 h 410"/>
              <a:gd name="T10" fmla="*/ 300 w 434"/>
              <a:gd name="T11" fmla="*/ 133 h 410"/>
              <a:gd name="T12" fmla="*/ 258 w 434"/>
              <a:gd name="T13" fmla="*/ 137 h 410"/>
              <a:gd name="T14" fmla="*/ 184 w 434"/>
              <a:gd name="T15" fmla="*/ 134 h 410"/>
              <a:gd name="T16" fmla="*/ 178 w 434"/>
              <a:gd name="T17" fmla="*/ 94 h 410"/>
              <a:gd name="T18" fmla="*/ 197 w 434"/>
              <a:gd name="T19" fmla="*/ 64 h 410"/>
              <a:gd name="T20" fmla="*/ 188 w 434"/>
              <a:gd name="T21" fmla="*/ 12 h 410"/>
              <a:gd name="T22" fmla="*/ 116 w 434"/>
              <a:gd name="T23" fmla="*/ 12 h 410"/>
              <a:gd name="T24" fmla="*/ 104 w 434"/>
              <a:gd name="T25" fmla="*/ 67 h 410"/>
              <a:gd name="T26" fmla="*/ 121 w 434"/>
              <a:gd name="T27" fmla="*/ 97 h 410"/>
              <a:gd name="T28" fmla="*/ 113 w 434"/>
              <a:gd name="T29" fmla="*/ 134 h 410"/>
              <a:gd name="T30" fmla="*/ 19 w 434"/>
              <a:gd name="T31" fmla="*/ 137 h 410"/>
              <a:gd name="T32" fmla="*/ 5 w 434"/>
              <a:gd name="T33" fmla="*/ 134 h 410"/>
              <a:gd name="T34" fmla="*/ 0 w 434"/>
              <a:gd name="T35" fmla="*/ 400 h 410"/>
              <a:gd name="T36" fmla="*/ 1 w 434"/>
              <a:gd name="T37" fmla="*/ 401 h 410"/>
              <a:gd name="T38" fmla="*/ 12 w 434"/>
              <a:gd name="T39" fmla="*/ 403 h 410"/>
              <a:gd name="T40" fmla="*/ 83 w 434"/>
              <a:gd name="T41" fmla="*/ 410 h 410"/>
              <a:gd name="T42" fmla="*/ 125 w 434"/>
              <a:gd name="T43" fmla="*/ 377 h 410"/>
              <a:gd name="T44" fmla="*/ 113 w 434"/>
              <a:gd name="T45" fmla="*/ 351 h 410"/>
              <a:gd name="T46" fmla="*/ 100 w 434"/>
              <a:gd name="T47" fmla="*/ 312 h 410"/>
              <a:gd name="T48" fmla="*/ 153 w 434"/>
              <a:gd name="T49" fmla="*/ 267 h 410"/>
              <a:gd name="T50" fmla="*/ 202 w 434"/>
              <a:gd name="T51" fmla="*/ 311 h 410"/>
              <a:gd name="T52" fmla="*/ 188 w 434"/>
              <a:gd name="T53" fmla="*/ 346 h 410"/>
              <a:gd name="T54" fmla="*/ 173 w 434"/>
              <a:gd name="T55" fmla="*/ 380 h 410"/>
              <a:gd name="T56" fmla="*/ 211 w 434"/>
              <a:gd name="T57" fmla="*/ 408 h 410"/>
              <a:gd name="T58" fmla="*/ 267 w 434"/>
              <a:gd name="T59" fmla="*/ 403 h 410"/>
              <a:gd name="T60" fmla="*/ 301 w 434"/>
              <a:gd name="T61" fmla="*/ 400 h 410"/>
              <a:gd name="T62" fmla="*/ 297 w 434"/>
              <a:gd name="T63" fmla="*/ 369 h 410"/>
              <a:gd name="T64" fmla="*/ 321 w 434"/>
              <a:gd name="T65" fmla="*/ 307 h 410"/>
              <a:gd name="T66" fmla="*/ 354 w 434"/>
              <a:gd name="T67" fmla="*/ 321 h 410"/>
              <a:gd name="T68" fmla="*/ 390 w 434"/>
              <a:gd name="T69" fmla="*/ 336 h 410"/>
              <a:gd name="T70" fmla="*/ 434 w 434"/>
              <a:gd name="T71" fmla="*/ 286 h 410"/>
              <a:gd name="T72" fmla="*/ 422 w 434"/>
              <a:gd name="T73" fmla="*/ 249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4" h="410">
                <a:moveTo>
                  <a:pt x="422" y="249"/>
                </a:moveTo>
                <a:cubicBezTo>
                  <a:pt x="414" y="239"/>
                  <a:pt x="403" y="234"/>
                  <a:pt x="389" y="234"/>
                </a:cubicBezTo>
                <a:cubicBezTo>
                  <a:pt x="381" y="234"/>
                  <a:pt x="374" y="235"/>
                  <a:pt x="367" y="237"/>
                </a:cubicBezTo>
                <a:cubicBezTo>
                  <a:pt x="360" y="240"/>
                  <a:pt x="355" y="243"/>
                  <a:pt x="350" y="246"/>
                </a:cubicBezTo>
                <a:cubicBezTo>
                  <a:pt x="346" y="249"/>
                  <a:pt x="341" y="252"/>
                  <a:pt x="336" y="255"/>
                </a:cubicBezTo>
                <a:cubicBezTo>
                  <a:pt x="332" y="258"/>
                  <a:pt x="327" y="259"/>
                  <a:pt x="323" y="259"/>
                </a:cubicBezTo>
                <a:cubicBezTo>
                  <a:pt x="315" y="259"/>
                  <a:pt x="308" y="255"/>
                  <a:pt x="300" y="247"/>
                </a:cubicBezTo>
                <a:cubicBezTo>
                  <a:pt x="294" y="240"/>
                  <a:pt x="291" y="230"/>
                  <a:pt x="291" y="216"/>
                </a:cubicBezTo>
                <a:cubicBezTo>
                  <a:pt x="291" y="200"/>
                  <a:pt x="293" y="179"/>
                  <a:pt x="297" y="153"/>
                </a:cubicBezTo>
                <a:cubicBezTo>
                  <a:pt x="297" y="152"/>
                  <a:pt x="298" y="150"/>
                  <a:pt x="298" y="147"/>
                </a:cubicBezTo>
                <a:cubicBezTo>
                  <a:pt x="299" y="144"/>
                  <a:pt x="299" y="141"/>
                  <a:pt x="299" y="138"/>
                </a:cubicBezTo>
                <a:cubicBezTo>
                  <a:pt x="300" y="135"/>
                  <a:pt x="300" y="134"/>
                  <a:pt x="300" y="133"/>
                </a:cubicBezTo>
                <a:cubicBezTo>
                  <a:pt x="300" y="133"/>
                  <a:pt x="300" y="133"/>
                  <a:pt x="300" y="133"/>
                </a:cubicBezTo>
                <a:cubicBezTo>
                  <a:pt x="292" y="133"/>
                  <a:pt x="278" y="135"/>
                  <a:pt x="258" y="137"/>
                </a:cubicBezTo>
                <a:cubicBezTo>
                  <a:pt x="238" y="140"/>
                  <a:pt x="222" y="141"/>
                  <a:pt x="211" y="141"/>
                </a:cubicBezTo>
                <a:cubicBezTo>
                  <a:pt x="200" y="141"/>
                  <a:pt x="191" y="139"/>
                  <a:pt x="184" y="134"/>
                </a:cubicBezTo>
                <a:cubicBezTo>
                  <a:pt x="177" y="130"/>
                  <a:pt x="173" y="123"/>
                  <a:pt x="173" y="113"/>
                </a:cubicBezTo>
                <a:cubicBezTo>
                  <a:pt x="173" y="106"/>
                  <a:pt x="175" y="100"/>
                  <a:pt x="178" y="94"/>
                </a:cubicBezTo>
                <a:cubicBezTo>
                  <a:pt x="181" y="88"/>
                  <a:pt x="184" y="83"/>
                  <a:pt x="188" y="79"/>
                </a:cubicBezTo>
                <a:cubicBezTo>
                  <a:pt x="191" y="75"/>
                  <a:pt x="194" y="70"/>
                  <a:pt x="197" y="64"/>
                </a:cubicBezTo>
                <a:cubicBezTo>
                  <a:pt x="201" y="58"/>
                  <a:pt x="202" y="51"/>
                  <a:pt x="202" y="44"/>
                </a:cubicBezTo>
                <a:cubicBezTo>
                  <a:pt x="202" y="30"/>
                  <a:pt x="197" y="19"/>
                  <a:pt x="188" y="12"/>
                </a:cubicBezTo>
                <a:cubicBezTo>
                  <a:pt x="179" y="4"/>
                  <a:pt x="167" y="0"/>
                  <a:pt x="153" y="0"/>
                </a:cubicBezTo>
                <a:cubicBezTo>
                  <a:pt x="138" y="0"/>
                  <a:pt x="126" y="4"/>
                  <a:pt x="116" y="12"/>
                </a:cubicBezTo>
                <a:cubicBezTo>
                  <a:pt x="105" y="20"/>
                  <a:pt x="100" y="31"/>
                  <a:pt x="100" y="45"/>
                </a:cubicBezTo>
                <a:cubicBezTo>
                  <a:pt x="100" y="53"/>
                  <a:pt x="101" y="60"/>
                  <a:pt x="104" y="67"/>
                </a:cubicBezTo>
                <a:cubicBezTo>
                  <a:pt x="107" y="74"/>
                  <a:pt x="110" y="79"/>
                  <a:pt x="113" y="84"/>
                </a:cubicBezTo>
                <a:cubicBezTo>
                  <a:pt x="116" y="88"/>
                  <a:pt x="119" y="92"/>
                  <a:pt x="121" y="97"/>
                </a:cubicBezTo>
                <a:cubicBezTo>
                  <a:pt x="124" y="102"/>
                  <a:pt x="125" y="107"/>
                  <a:pt x="125" y="111"/>
                </a:cubicBezTo>
                <a:cubicBezTo>
                  <a:pt x="125" y="118"/>
                  <a:pt x="121" y="126"/>
                  <a:pt x="113" y="134"/>
                </a:cubicBezTo>
                <a:cubicBezTo>
                  <a:pt x="107" y="140"/>
                  <a:pt x="97" y="143"/>
                  <a:pt x="83" y="143"/>
                </a:cubicBezTo>
                <a:cubicBezTo>
                  <a:pt x="66" y="143"/>
                  <a:pt x="45" y="141"/>
                  <a:pt x="19" y="137"/>
                </a:cubicBezTo>
                <a:cubicBezTo>
                  <a:pt x="19" y="136"/>
                  <a:pt x="17" y="136"/>
                  <a:pt x="13" y="136"/>
                </a:cubicBezTo>
                <a:cubicBezTo>
                  <a:pt x="10" y="135"/>
                  <a:pt x="7" y="135"/>
                  <a:pt x="5" y="134"/>
                </a:cubicBezTo>
                <a:cubicBezTo>
                  <a:pt x="2" y="134"/>
                  <a:pt x="0" y="134"/>
                  <a:pt x="0" y="133"/>
                </a:cubicBezTo>
                <a:cubicBezTo>
                  <a:pt x="0" y="400"/>
                  <a:pt x="0" y="400"/>
                  <a:pt x="0" y="400"/>
                </a:cubicBezTo>
                <a:cubicBezTo>
                  <a:pt x="0" y="401"/>
                  <a:pt x="0" y="401"/>
                  <a:pt x="1" y="401"/>
                </a:cubicBezTo>
                <a:cubicBezTo>
                  <a:pt x="1" y="401"/>
                  <a:pt x="1" y="401"/>
                  <a:pt x="1" y="401"/>
                </a:cubicBezTo>
                <a:cubicBezTo>
                  <a:pt x="5" y="401"/>
                  <a:pt x="5" y="401"/>
                  <a:pt x="5" y="401"/>
                </a:cubicBezTo>
                <a:cubicBezTo>
                  <a:pt x="6" y="402"/>
                  <a:pt x="9" y="402"/>
                  <a:pt x="12" y="403"/>
                </a:cubicBezTo>
                <a:cubicBezTo>
                  <a:pt x="15" y="403"/>
                  <a:pt x="17" y="403"/>
                  <a:pt x="19" y="404"/>
                </a:cubicBezTo>
                <a:cubicBezTo>
                  <a:pt x="45" y="408"/>
                  <a:pt x="66" y="410"/>
                  <a:pt x="83" y="410"/>
                </a:cubicBezTo>
                <a:cubicBezTo>
                  <a:pt x="97" y="410"/>
                  <a:pt x="107" y="407"/>
                  <a:pt x="113" y="401"/>
                </a:cubicBezTo>
                <a:cubicBezTo>
                  <a:pt x="121" y="393"/>
                  <a:pt x="125" y="385"/>
                  <a:pt x="125" y="377"/>
                </a:cubicBezTo>
                <a:cubicBezTo>
                  <a:pt x="125" y="374"/>
                  <a:pt x="124" y="369"/>
                  <a:pt x="122" y="364"/>
                </a:cubicBezTo>
                <a:cubicBezTo>
                  <a:pt x="119" y="359"/>
                  <a:pt x="116" y="355"/>
                  <a:pt x="113" y="351"/>
                </a:cubicBezTo>
                <a:cubicBezTo>
                  <a:pt x="110" y="346"/>
                  <a:pt x="107" y="341"/>
                  <a:pt x="104" y="334"/>
                </a:cubicBezTo>
                <a:cubicBezTo>
                  <a:pt x="101" y="327"/>
                  <a:pt x="100" y="320"/>
                  <a:pt x="100" y="312"/>
                </a:cubicBezTo>
                <a:cubicBezTo>
                  <a:pt x="100" y="298"/>
                  <a:pt x="105" y="287"/>
                  <a:pt x="116" y="279"/>
                </a:cubicBezTo>
                <a:cubicBezTo>
                  <a:pt x="126" y="271"/>
                  <a:pt x="138" y="267"/>
                  <a:pt x="153" y="267"/>
                </a:cubicBezTo>
                <a:cubicBezTo>
                  <a:pt x="167" y="267"/>
                  <a:pt x="179" y="271"/>
                  <a:pt x="188" y="279"/>
                </a:cubicBezTo>
                <a:cubicBezTo>
                  <a:pt x="197" y="286"/>
                  <a:pt x="202" y="297"/>
                  <a:pt x="202" y="311"/>
                </a:cubicBezTo>
                <a:cubicBezTo>
                  <a:pt x="202" y="318"/>
                  <a:pt x="201" y="325"/>
                  <a:pt x="197" y="331"/>
                </a:cubicBezTo>
                <a:cubicBezTo>
                  <a:pt x="194" y="337"/>
                  <a:pt x="191" y="342"/>
                  <a:pt x="188" y="346"/>
                </a:cubicBezTo>
                <a:cubicBezTo>
                  <a:pt x="184" y="350"/>
                  <a:pt x="181" y="355"/>
                  <a:pt x="178" y="361"/>
                </a:cubicBezTo>
                <a:cubicBezTo>
                  <a:pt x="175" y="367"/>
                  <a:pt x="173" y="373"/>
                  <a:pt x="173" y="380"/>
                </a:cubicBezTo>
                <a:cubicBezTo>
                  <a:pt x="173" y="389"/>
                  <a:pt x="177" y="397"/>
                  <a:pt x="184" y="401"/>
                </a:cubicBezTo>
                <a:cubicBezTo>
                  <a:pt x="191" y="406"/>
                  <a:pt x="200" y="408"/>
                  <a:pt x="211" y="408"/>
                </a:cubicBezTo>
                <a:cubicBezTo>
                  <a:pt x="219" y="408"/>
                  <a:pt x="227" y="408"/>
                  <a:pt x="236" y="407"/>
                </a:cubicBezTo>
                <a:cubicBezTo>
                  <a:pt x="246" y="406"/>
                  <a:pt x="256" y="405"/>
                  <a:pt x="267" y="403"/>
                </a:cubicBezTo>
                <a:cubicBezTo>
                  <a:pt x="278" y="402"/>
                  <a:pt x="286" y="401"/>
                  <a:pt x="292" y="400"/>
                </a:cubicBezTo>
                <a:cubicBezTo>
                  <a:pt x="294" y="400"/>
                  <a:pt x="297" y="400"/>
                  <a:pt x="301" y="400"/>
                </a:cubicBezTo>
                <a:cubicBezTo>
                  <a:pt x="301" y="399"/>
                  <a:pt x="301" y="399"/>
                  <a:pt x="301" y="399"/>
                </a:cubicBezTo>
                <a:cubicBezTo>
                  <a:pt x="301" y="392"/>
                  <a:pt x="299" y="382"/>
                  <a:pt x="297" y="369"/>
                </a:cubicBezTo>
                <a:cubicBezTo>
                  <a:pt x="294" y="356"/>
                  <a:pt x="293" y="346"/>
                  <a:pt x="293" y="339"/>
                </a:cubicBezTo>
                <a:cubicBezTo>
                  <a:pt x="293" y="317"/>
                  <a:pt x="302" y="307"/>
                  <a:pt x="321" y="307"/>
                </a:cubicBezTo>
                <a:cubicBezTo>
                  <a:pt x="328" y="307"/>
                  <a:pt x="334" y="308"/>
                  <a:pt x="340" y="311"/>
                </a:cubicBezTo>
                <a:cubicBezTo>
                  <a:pt x="346" y="314"/>
                  <a:pt x="351" y="317"/>
                  <a:pt x="354" y="321"/>
                </a:cubicBezTo>
                <a:cubicBezTo>
                  <a:pt x="358" y="325"/>
                  <a:pt x="363" y="328"/>
                  <a:pt x="370" y="331"/>
                </a:cubicBezTo>
                <a:cubicBezTo>
                  <a:pt x="376" y="334"/>
                  <a:pt x="383" y="336"/>
                  <a:pt x="390" y="336"/>
                </a:cubicBezTo>
                <a:cubicBezTo>
                  <a:pt x="404" y="336"/>
                  <a:pt x="415" y="331"/>
                  <a:pt x="422" y="321"/>
                </a:cubicBezTo>
                <a:cubicBezTo>
                  <a:pt x="430" y="312"/>
                  <a:pt x="434" y="300"/>
                  <a:pt x="434" y="286"/>
                </a:cubicBezTo>
                <a:cubicBezTo>
                  <a:pt x="434" y="272"/>
                  <a:pt x="430" y="259"/>
                  <a:pt x="422" y="249"/>
                </a:cubicBezTo>
                <a:close/>
                <a:moveTo>
                  <a:pt x="422" y="249"/>
                </a:moveTo>
                <a:cubicBezTo>
                  <a:pt x="422" y="249"/>
                  <a:pt x="422" y="249"/>
                  <a:pt x="422" y="24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9" name="Group 38"/>
          <p:cNvGrpSpPr/>
          <p:nvPr/>
        </p:nvGrpSpPr>
        <p:grpSpPr>
          <a:xfrm>
            <a:off x="14840486" y="3894967"/>
            <a:ext cx="772226" cy="772985"/>
            <a:chOff x="14720888" y="4999038"/>
            <a:chExt cx="1616075" cy="1617663"/>
          </a:xfrm>
          <a:solidFill>
            <a:schemeClr val="bg1"/>
          </a:solidFill>
        </p:grpSpPr>
        <p:sp>
          <p:nvSpPr>
            <p:cNvPr id="40" name="Freeform 310"/>
            <p:cNvSpPr>
              <a:spLocks noEditPoints="1"/>
            </p:cNvSpPr>
            <p:nvPr/>
          </p:nvSpPr>
          <p:spPr bwMode="auto">
            <a:xfrm>
              <a:off x="14720888" y="5626101"/>
              <a:ext cx="993775" cy="990600"/>
            </a:xfrm>
            <a:custGeom>
              <a:avLst/>
              <a:gdLst>
                <a:gd name="T0" fmla="*/ 187 w 263"/>
                <a:gd name="T1" fmla="*/ 0 h 262"/>
                <a:gd name="T2" fmla="*/ 10 w 263"/>
                <a:gd name="T3" fmla="*/ 177 h 262"/>
                <a:gd name="T4" fmla="*/ 0 w 263"/>
                <a:gd name="T5" fmla="*/ 201 h 262"/>
                <a:gd name="T6" fmla="*/ 10 w 263"/>
                <a:gd name="T7" fmla="*/ 225 h 262"/>
                <a:gd name="T8" fmla="*/ 38 w 263"/>
                <a:gd name="T9" fmla="*/ 253 h 262"/>
                <a:gd name="T10" fmla="*/ 61 w 263"/>
                <a:gd name="T11" fmla="*/ 262 h 262"/>
                <a:gd name="T12" fmla="*/ 85 w 263"/>
                <a:gd name="T13" fmla="*/ 253 h 262"/>
                <a:gd name="T14" fmla="*/ 263 w 263"/>
                <a:gd name="T15" fmla="*/ 75 h 262"/>
                <a:gd name="T16" fmla="*/ 217 w 263"/>
                <a:gd name="T17" fmla="*/ 45 h 262"/>
                <a:gd name="T18" fmla="*/ 187 w 263"/>
                <a:gd name="T19" fmla="*/ 0 h 262"/>
                <a:gd name="T20" fmla="*/ 90 w 263"/>
                <a:gd name="T21" fmla="*/ 196 h 262"/>
                <a:gd name="T22" fmla="*/ 78 w 263"/>
                <a:gd name="T23" fmla="*/ 201 h 262"/>
                <a:gd name="T24" fmla="*/ 66 w 263"/>
                <a:gd name="T25" fmla="*/ 196 h 262"/>
                <a:gd name="T26" fmla="*/ 61 w 263"/>
                <a:gd name="T27" fmla="*/ 184 h 262"/>
                <a:gd name="T28" fmla="*/ 66 w 263"/>
                <a:gd name="T29" fmla="*/ 173 h 262"/>
                <a:gd name="T30" fmla="*/ 78 w 263"/>
                <a:gd name="T31" fmla="*/ 168 h 262"/>
                <a:gd name="T32" fmla="*/ 90 w 263"/>
                <a:gd name="T33" fmla="*/ 173 h 262"/>
                <a:gd name="T34" fmla="*/ 95 w 263"/>
                <a:gd name="T35" fmla="*/ 184 h 262"/>
                <a:gd name="T36" fmla="*/ 90 w 263"/>
                <a:gd name="T37" fmla="*/ 196 h 262"/>
                <a:gd name="T38" fmla="*/ 90 w 263"/>
                <a:gd name="T39" fmla="*/ 196 h 262"/>
                <a:gd name="T40" fmla="*/ 90 w 263"/>
                <a:gd name="T41" fmla="*/ 19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262">
                  <a:moveTo>
                    <a:pt x="187" y="0"/>
                  </a:moveTo>
                  <a:cubicBezTo>
                    <a:pt x="10" y="177"/>
                    <a:pt x="10" y="177"/>
                    <a:pt x="10" y="177"/>
                  </a:cubicBezTo>
                  <a:cubicBezTo>
                    <a:pt x="3" y="184"/>
                    <a:pt x="0" y="192"/>
                    <a:pt x="0" y="201"/>
                  </a:cubicBezTo>
                  <a:cubicBezTo>
                    <a:pt x="0" y="210"/>
                    <a:pt x="3" y="218"/>
                    <a:pt x="10" y="225"/>
                  </a:cubicBezTo>
                  <a:cubicBezTo>
                    <a:pt x="38" y="253"/>
                    <a:pt x="38" y="253"/>
                    <a:pt x="38" y="253"/>
                  </a:cubicBezTo>
                  <a:cubicBezTo>
                    <a:pt x="44" y="259"/>
                    <a:pt x="52" y="262"/>
                    <a:pt x="61" y="262"/>
                  </a:cubicBezTo>
                  <a:cubicBezTo>
                    <a:pt x="70" y="262"/>
                    <a:pt x="78" y="259"/>
                    <a:pt x="85" y="253"/>
                  </a:cubicBezTo>
                  <a:cubicBezTo>
                    <a:pt x="263" y="75"/>
                    <a:pt x="263" y="75"/>
                    <a:pt x="263" y="75"/>
                  </a:cubicBezTo>
                  <a:cubicBezTo>
                    <a:pt x="246" y="68"/>
                    <a:pt x="230" y="58"/>
                    <a:pt x="217" y="45"/>
                  </a:cubicBezTo>
                  <a:cubicBezTo>
                    <a:pt x="204" y="32"/>
                    <a:pt x="194" y="17"/>
                    <a:pt x="187" y="0"/>
                  </a:cubicBezTo>
                  <a:close/>
                  <a:moveTo>
                    <a:pt x="90" y="196"/>
                  </a:moveTo>
                  <a:cubicBezTo>
                    <a:pt x="86" y="199"/>
                    <a:pt x="82" y="201"/>
                    <a:pt x="78" y="201"/>
                  </a:cubicBezTo>
                  <a:cubicBezTo>
                    <a:pt x="73" y="201"/>
                    <a:pt x="70" y="199"/>
                    <a:pt x="66" y="196"/>
                  </a:cubicBezTo>
                  <a:cubicBezTo>
                    <a:pt x="63" y="193"/>
                    <a:pt x="61" y="189"/>
                    <a:pt x="61" y="184"/>
                  </a:cubicBezTo>
                  <a:cubicBezTo>
                    <a:pt x="61" y="180"/>
                    <a:pt x="63" y="176"/>
                    <a:pt x="66" y="173"/>
                  </a:cubicBezTo>
                  <a:cubicBezTo>
                    <a:pt x="70" y="169"/>
                    <a:pt x="73" y="168"/>
                    <a:pt x="78" y="168"/>
                  </a:cubicBezTo>
                  <a:cubicBezTo>
                    <a:pt x="82" y="168"/>
                    <a:pt x="86" y="169"/>
                    <a:pt x="90" y="173"/>
                  </a:cubicBezTo>
                  <a:cubicBezTo>
                    <a:pt x="93" y="176"/>
                    <a:pt x="95" y="180"/>
                    <a:pt x="95" y="184"/>
                  </a:cubicBezTo>
                  <a:cubicBezTo>
                    <a:pt x="95" y="189"/>
                    <a:pt x="93" y="193"/>
                    <a:pt x="90" y="196"/>
                  </a:cubicBezTo>
                  <a:close/>
                  <a:moveTo>
                    <a:pt x="90" y="196"/>
                  </a:moveTo>
                  <a:cubicBezTo>
                    <a:pt x="90" y="196"/>
                    <a:pt x="90" y="196"/>
                    <a:pt x="90" y="1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11"/>
            <p:cNvSpPr>
              <a:spLocks noEditPoints="1"/>
            </p:cNvSpPr>
            <p:nvPr/>
          </p:nvSpPr>
          <p:spPr bwMode="auto">
            <a:xfrm>
              <a:off x="15457488" y="4999038"/>
              <a:ext cx="879475" cy="884238"/>
            </a:xfrm>
            <a:custGeom>
              <a:avLst/>
              <a:gdLst>
                <a:gd name="T0" fmla="*/ 231 w 233"/>
                <a:gd name="T1" fmla="*/ 121 h 234"/>
                <a:gd name="T2" fmla="*/ 224 w 233"/>
                <a:gd name="T3" fmla="*/ 118 h 234"/>
                <a:gd name="T4" fmla="*/ 206 w 233"/>
                <a:gd name="T5" fmla="*/ 128 h 234"/>
                <a:gd name="T6" fmla="*/ 171 w 233"/>
                <a:gd name="T7" fmla="*/ 149 h 234"/>
                <a:gd name="T8" fmla="*/ 150 w 233"/>
                <a:gd name="T9" fmla="*/ 161 h 234"/>
                <a:gd name="T10" fmla="*/ 100 w 233"/>
                <a:gd name="T11" fmla="*/ 133 h 234"/>
                <a:gd name="T12" fmla="*/ 100 w 233"/>
                <a:gd name="T13" fmla="*/ 75 h 234"/>
                <a:gd name="T14" fmla="*/ 176 w 233"/>
                <a:gd name="T15" fmla="*/ 31 h 234"/>
                <a:gd name="T16" fmla="*/ 180 w 233"/>
                <a:gd name="T17" fmla="*/ 24 h 234"/>
                <a:gd name="T18" fmla="*/ 176 w 233"/>
                <a:gd name="T19" fmla="*/ 16 h 234"/>
                <a:gd name="T20" fmla="*/ 148 w 233"/>
                <a:gd name="T21" fmla="*/ 4 h 234"/>
                <a:gd name="T22" fmla="*/ 117 w 233"/>
                <a:gd name="T23" fmla="*/ 0 h 234"/>
                <a:gd name="T24" fmla="*/ 34 w 233"/>
                <a:gd name="T25" fmla="*/ 34 h 234"/>
                <a:gd name="T26" fmla="*/ 0 w 233"/>
                <a:gd name="T27" fmla="*/ 117 h 234"/>
                <a:gd name="T28" fmla="*/ 34 w 233"/>
                <a:gd name="T29" fmla="*/ 199 h 234"/>
                <a:gd name="T30" fmla="*/ 117 w 233"/>
                <a:gd name="T31" fmla="*/ 234 h 234"/>
                <a:gd name="T32" fmla="*/ 184 w 233"/>
                <a:gd name="T33" fmla="*/ 212 h 234"/>
                <a:gd name="T34" fmla="*/ 227 w 233"/>
                <a:gd name="T35" fmla="*/ 155 h 234"/>
                <a:gd name="T36" fmla="*/ 233 w 233"/>
                <a:gd name="T37" fmla="*/ 127 h 234"/>
                <a:gd name="T38" fmla="*/ 231 w 233"/>
                <a:gd name="T39" fmla="*/ 121 h 234"/>
                <a:gd name="T40" fmla="*/ 231 w 233"/>
                <a:gd name="T41" fmla="*/ 121 h 234"/>
                <a:gd name="T42" fmla="*/ 231 w 233"/>
                <a:gd name="T43" fmla="*/ 1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4">
                  <a:moveTo>
                    <a:pt x="231" y="121"/>
                  </a:moveTo>
                  <a:cubicBezTo>
                    <a:pt x="229" y="119"/>
                    <a:pt x="227" y="118"/>
                    <a:pt x="224" y="118"/>
                  </a:cubicBezTo>
                  <a:cubicBezTo>
                    <a:pt x="223" y="118"/>
                    <a:pt x="217" y="121"/>
                    <a:pt x="206" y="128"/>
                  </a:cubicBezTo>
                  <a:cubicBezTo>
                    <a:pt x="195" y="134"/>
                    <a:pt x="184" y="141"/>
                    <a:pt x="171" y="149"/>
                  </a:cubicBezTo>
                  <a:cubicBezTo>
                    <a:pt x="158" y="157"/>
                    <a:pt x="151" y="161"/>
                    <a:pt x="150" y="161"/>
                  </a:cubicBezTo>
                  <a:cubicBezTo>
                    <a:pt x="100" y="133"/>
                    <a:pt x="100" y="133"/>
                    <a:pt x="100" y="133"/>
                  </a:cubicBezTo>
                  <a:cubicBezTo>
                    <a:pt x="100" y="75"/>
                    <a:pt x="100" y="75"/>
                    <a:pt x="100" y="75"/>
                  </a:cubicBezTo>
                  <a:cubicBezTo>
                    <a:pt x="176" y="31"/>
                    <a:pt x="176" y="31"/>
                    <a:pt x="176" y="31"/>
                  </a:cubicBezTo>
                  <a:cubicBezTo>
                    <a:pt x="179" y="29"/>
                    <a:pt x="180" y="27"/>
                    <a:pt x="180" y="24"/>
                  </a:cubicBezTo>
                  <a:cubicBezTo>
                    <a:pt x="180" y="21"/>
                    <a:pt x="179" y="18"/>
                    <a:pt x="176" y="16"/>
                  </a:cubicBezTo>
                  <a:cubicBezTo>
                    <a:pt x="169" y="11"/>
                    <a:pt x="159" y="7"/>
                    <a:pt x="148" y="4"/>
                  </a:cubicBezTo>
                  <a:cubicBezTo>
                    <a:pt x="137" y="1"/>
                    <a:pt x="127" y="0"/>
                    <a:pt x="117" y="0"/>
                  </a:cubicBezTo>
                  <a:cubicBezTo>
                    <a:pt x="84" y="0"/>
                    <a:pt x="57" y="11"/>
                    <a:pt x="34" y="34"/>
                  </a:cubicBezTo>
                  <a:cubicBezTo>
                    <a:pt x="11" y="57"/>
                    <a:pt x="0" y="85"/>
                    <a:pt x="0" y="117"/>
                  </a:cubicBezTo>
                  <a:cubicBezTo>
                    <a:pt x="0" y="149"/>
                    <a:pt x="11" y="176"/>
                    <a:pt x="34" y="199"/>
                  </a:cubicBezTo>
                  <a:cubicBezTo>
                    <a:pt x="57" y="222"/>
                    <a:pt x="84" y="234"/>
                    <a:pt x="117" y="234"/>
                  </a:cubicBezTo>
                  <a:cubicBezTo>
                    <a:pt x="141" y="234"/>
                    <a:pt x="164" y="226"/>
                    <a:pt x="184" y="212"/>
                  </a:cubicBezTo>
                  <a:cubicBezTo>
                    <a:pt x="204" y="197"/>
                    <a:pt x="219" y="178"/>
                    <a:pt x="227" y="155"/>
                  </a:cubicBezTo>
                  <a:cubicBezTo>
                    <a:pt x="231" y="143"/>
                    <a:pt x="233" y="134"/>
                    <a:pt x="233" y="127"/>
                  </a:cubicBezTo>
                  <a:cubicBezTo>
                    <a:pt x="233" y="125"/>
                    <a:pt x="232" y="123"/>
                    <a:pt x="231" y="121"/>
                  </a:cubicBezTo>
                  <a:close/>
                  <a:moveTo>
                    <a:pt x="231" y="121"/>
                  </a:moveTo>
                  <a:cubicBezTo>
                    <a:pt x="231" y="121"/>
                    <a:pt x="231" y="121"/>
                    <a:pt x="231" y="1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1396245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167745" y="2271711"/>
            <a:ext cx="194201" cy="71628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Notched Right Arrow 3"/>
          <p:cNvSpPr/>
          <p:nvPr/>
        </p:nvSpPr>
        <p:spPr>
          <a:xfrm rot="21267793">
            <a:off x="7102420" y="2803397"/>
            <a:ext cx="4843208" cy="1342821"/>
          </a:xfrm>
          <a:prstGeom prst="notchedRightArrow">
            <a:avLst>
              <a:gd name="adj1" fmla="val 100000"/>
              <a:gd name="adj2" fmla="val 3238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LOREM IPSUM</a:t>
            </a:r>
          </a:p>
        </p:txBody>
      </p:sp>
      <p:sp>
        <p:nvSpPr>
          <p:cNvPr id="5" name="Notched Right Arrow 4"/>
          <p:cNvSpPr/>
          <p:nvPr/>
        </p:nvSpPr>
        <p:spPr>
          <a:xfrm flipH="1">
            <a:off x="6610350" y="4165537"/>
            <a:ext cx="5114790" cy="1342821"/>
          </a:xfrm>
          <a:prstGeom prst="notchedRightArrow">
            <a:avLst>
              <a:gd name="adj1" fmla="val 100000"/>
              <a:gd name="adj2" fmla="val 323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IPSUM DOLOR</a:t>
            </a:r>
          </a:p>
        </p:txBody>
      </p:sp>
      <p:sp>
        <p:nvSpPr>
          <p:cNvPr id="6" name="Notched Right Arrow 5"/>
          <p:cNvSpPr/>
          <p:nvPr/>
        </p:nvSpPr>
        <p:spPr>
          <a:xfrm rot="21318851">
            <a:off x="6972163" y="5562612"/>
            <a:ext cx="4843208" cy="1342821"/>
          </a:xfrm>
          <a:prstGeom prst="notchedRightArrow">
            <a:avLst>
              <a:gd name="adj1" fmla="val 100000"/>
              <a:gd name="adj2" fmla="val 323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SITE AMET DOLOR</a:t>
            </a:r>
          </a:p>
        </p:txBody>
      </p:sp>
      <p:sp>
        <p:nvSpPr>
          <p:cNvPr id="7" name="Notched Right Arrow 6"/>
          <p:cNvSpPr/>
          <p:nvPr/>
        </p:nvSpPr>
        <p:spPr>
          <a:xfrm flipH="1">
            <a:off x="6513249" y="6924941"/>
            <a:ext cx="5308991" cy="1342821"/>
          </a:xfrm>
          <a:prstGeom prst="notchedRightArrow">
            <a:avLst>
              <a:gd name="adj1" fmla="val 100000"/>
              <a:gd name="adj2" fmla="val 323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LOREM</a:t>
            </a:r>
          </a:p>
        </p:txBody>
      </p:sp>
      <p:sp>
        <p:nvSpPr>
          <p:cNvPr id="9" name="TextBox 8"/>
          <p:cNvSpPr txBox="1"/>
          <p:nvPr/>
        </p:nvSpPr>
        <p:spPr>
          <a:xfrm>
            <a:off x="12637825" y="2572881"/>
            <a:ext cx="3837361" cy="523220"/>
          </a:xfrm>
          <a:prstGeom prst="rect">
            <a:avLst/>
          </a:prstGeom>
          <a:noFill/>
        </p:spPr>
        <p:txBody>
          <a:bodyPr wrap="square" rtlCol="0">
            <a:spAutoFit/>
          </a:bodyPr>
          <a:lstStyle/>
          <a:p>
            <a:r>
              <a:rPr lang="en-US" sz="2800" b="1" dirty="0">
                <a:solidFill>
                  <a:schemeClr val="accent1"/>
                </a:solidFill>
              </a:rPr>
              <a:t>LOREM IPSUM DOLOR</a:t>
            </a:r>
          </a:p>
        </p:txBody>
      </p:sp>
      <p:sp>
        <p:nvSpPr>
          <p:cNvPr id="10" name="TextBox 9"/>
          <p:cNvSpPr txBox="1"/>
          <p:nvPr/>
        </p:nvSpPr>
        <p:spPr>
          <a:xfrm>
            <a:off x="12637825" y="3030081"/>
            <a:ext cx="5182235" cy="1015663"/>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11" name="TextBox 10"/>
          <p:cNvSpPr txBox="1"/>
          <p:nvPr/>
        </p:nvSpPr>
        <p:spPr>
          <a:xfrm>
            <a:off x="12637825" y="5508358"/>
            <a:ext cx="3837361" cy="523220"/>
          </a:xfrm>
          <a:prstGeom prst="rect">
            <a:avLst/>
          </a:prstGeom>
          <a:noFill/>
        </p:spPr>
        <p:txBody>
          <a:bodyPr wrap="square" rtlCol="0">
            <a:spAutoFit/>
          </a:bodyPr>
          <a:lstStyle/>
          <a:p>
            <a:r>
              <a:rPr lang="en-US" sz="2800" b="1" dirty="0">
                <a:solidFill>
                  <a:schemeClr val="accent3"/>
                </a:solidFill>
              </a:rPr>
              <a:t>LOREM IPSUM DOLOR</a:t>
            </a:r>
          </a:p>
        </p:txBody>
      </p:sp>
      <p:sp>
        <p:nvSpPr>
          <p:cNvPr id="12" name="TextBox 11"/>
          <p:cNvSpPr txBox="1"/>
          <p:nvPr/>
        </p:nvSpPr>
        <p:spPr>
          <a:xfrm>
            <a:off x="12637825" y="5965558"/>
            <a:ext cx="5182235" cy="1015663"/>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13" name="TextBox 12"/>
          <p:cNvSpPr txBox="1"/>
          <p:nvPr/>
        </p:nvSpPr>
        <p:spPr>
          <a:xfrm>
            <a:off x="2041335" y="4021824"/>
            <a:ext cx="3837361" cy="523220"/>
          </a:xfrm>
          <a:prstGeom prst="rect">
            <a:avLst/>
          </a:prstGeom>
          <a:noFill/>
        </p:spPr>
        <p:txBody>
          <a:bodyPr wrap="square" rtlCol="0">
            <a:spAutoFit/>
          </a:bodyPr>
          <a:lstStyle/>
          <a:p>
            <a:pPr algn="r"/>
            <a:r>
              <a:rPr lang="en-US" sz="2800" b="1" dirty="0">
                <a:solidFill>
                  <a:schemeClr val="accent2"/>
                </a:solidFill>
              </a:rPr>
              <a:t>LOREM IPSUM DOLOR</a:t>
            </a:r>
          </a:p>
        </p:txBody>
      </p:sp>
      <p:sp>
        <p:nvSpPr>
          <p:cNvPr id="14" name="TextBox 13"/>
          <p:cNvSpPr txBox="1"/>
          <p:nvPr/>
        </p:nvSpPr>
        <p:spPr>
          <a:xfrm>
            <a:off x="696461" y="4479024"/>
            <a:ext cx="5182235" cy="1015663"/>
          </a:xfrm>
          <a:prstGeom prst="rect">
            <a:avLst/>
          </a:prstGeom>
          <a:noFill/>
        </p:spPr>
        <p:txBody>
          <a:bodyPr wrap="square" rtlCol="0">
            <a:spAutoFit/>
          </a:bodyPr>
          <a:lstStyle/>
          <a:p>
            <a:pPr algn="r"/>
            <a:r>
              <a:rPr lang="en-US" sz="2000" dirty="0"/>
              <a:t>Since the late 1990s, PowerPoint's worldwide market share of presentation software has been estimated at 95 percent.</a:t>
            </a:r>
          </a:p>
        </p:txBody>
      </p:sp>
      <p:sp>
        <p:nvSpPr>
          <p:cNvPr id="15" name="TextBox 14"/>
          <p:cNvSpPr txBox="1"/>
          <p:nvPr/>
        </p:nvSpPr>
        <p:spPr>
          <a:xfrm>
            <a:off x="2041335" y="6957301"/>
            <a:ext cx="3837361" cy="523220"/>
          </a:xfrm>
          <a:prstGeom prst="rect">
            <a:avLst/>
          </a:prstGeom>
          <a:noFill/>
        </p:spPr>
        <p:txBody>
          <a:bodyPr wrap="square" rtlCol="0">
            <a:spAutoFit/>
          </a:bodyPr>
          <a:lstStyle/>
          <a:p>
            <a:pPr algn="r"/>
            <a:r>
              <a:rPr lang="en-US" sz="2800" b="1" dirty="0">
                <a:solidFill>
                  <a:schemeClr val="accent4"/>
                </a:solidFill>
              </a:rPr>
              <a:t>LOREM IPSUM DOLOR</a:t>
            </a:r>
          </a:p>
        </p:txBody>
      </p:sp>
      <p:sp>
        <p:nvSpPr>
          <p:cNvPr id="16" name="TextBox 15"/>
          <p:cNvSpPr txBox="1"/>
          <p:nvPr/>
        </p:nvSpPr>
        <p:spPr>
          <a:xfrm>
            <a:off x="696461" y="7414501"/>
            <a:ext cx="5182235" cy="1015663"/>
          </a:xfrm>
          <a:prstGeom prst="rect">
            <a:avLst/>
          </a:prstGeom>
          <a:noFill/>
        </p:spPr>
        <p:txBody>
          <a:bodyPr wrap="square" rtlCol="0">
            <a:spAutoFit/>
          </a:bodyPr>
          <a:lstStyle/>
          <a:p>
            <a:pPr algn="r"/>
            <a:r>
              <a:rPr lang="en-US" sz="2000" dirty="0"/>
              <a:t>Since the late 1990s, PowerPoint's worldwide market share of presentation software has been estimated at 95 percent.</a:t>
            </a:r>
          </a:p>
        </p:txBody>
      </p:sp>
    </p:spTree>
    <p:extLst>
      <p:ext uri="{BB962C8B-B14F-4D97-AF65-F5344CB8AC3E}">
        <p14:creationId xmlns:p14="http://schemas.microsoft.com/office/powerpoint/2010/main" val="32978072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par>
                          <p:cTn id="11" fill="hold">
                            <p:stCondLst>
                              <p:cond delay="1000"/>
                            </p:stCondLst>
                            <p:childTnLst>
                              <p:par>
                                <p:cTn id="12" presetID="32" presetClass="emph" presetSubtype="0" fill="hold" grpId="0" nodeType="afterEffect">
                                  <p:stCondLst>
                                    <p:cond delay="0"/>
                                  </p:stCondLst>
                                  <p:childTnLst>
                                    <p:animRot by="120000">
                                      <p:cBhvr>
                                        <p:cTn id="13" dur="100" fill="hold">
                                          <p:stCondLst>
                                            <p:cond delay="0"/>
                                          </p:stCondLst>
                                        </p:cTn>
                                        <p:tgtEl>
                                          <p:spTgt spid="5"/>
                                        </p:tgtEl>
                                        <p:attrNameLst>
                                          <p:attrName>r</p:attrName>
                                        </p:attrNameLst>
                                      </p:cBhvr>
                                    </p:animRot>
                                    <p:animRot by="-240000">
                                      <p:cBhvr>
                                        <p:cTn id="14" dur="200" fill="hold">
                                          <p:stCondLst>
                                            <p:cond delay="200"/>
                                          </p:stCondLst>
                                        </p:cTn>
                                        <p:tgtEl>
                                          <p:spTgt spid="5"/>
                                        </p:tgtEl>
                                        <p:attrNameLst>
                                          <p:attrName>r</p:attrName>
                                        </p:attrNameLst>
                                      </p:cBhvr>
                                    </p:animRot>
                                    <p:animRot by="240000">
                                      <p:cBhvr>
                                        <p:cTn id="15" dur="200" fill="hold">
                                          <p:stCondLst>
                                            <p:cond delay="400"/>
                                          </p:stCondLst>
                                        </p:cTn>
                                        <p:tgtEl>
                                          <p:spTgt spid="5"/>
                                        </p:tgtEl>
                                        <p:attrNameLst>
                                          <p:attrName>r</p:attrName>
                                        </p:attrNameLst>
                                      </p:cBhvr>
                                    </p:animRot>
                                    <p:animRot by="-240000">
                                      <p:cBhvr>
                                        <p:cTn id="16" dur="200" fill="hold">
                                          <p:stCondLst>
                                            <p:cond delay="600"/>
                                          </p:stCondLst>
                                        </p:cTn>
                                        <p:tgtEl>
                                          <p:spTgt spid="5"/>
                                        </p:tgtEl>
                                        <p:attrNameLst>
                                          <p:attrName>r</p:attrName>
                                        </p:attrNameLst>
                                      </p:cBhvr>
                                    </p:animRot>
                                    <p:animRot by="120000">
                                      <p:cBhvr>
                                        <p:cTn id="17" dur="200" fill="hold">
                                          <p:stCondLst>
                                            <p:cond delay="800"/>
                                          </p:stCondLst>
                                        </p:cTn>
                                        <p:tgtEl>
                                          <p:spTgt spid="5"/>
                                        </p:tgtEl>
                                        <p:attrNameLst>
                                          <p:attrName>r</p:attrName>
                                        </p:attrNameLst>
                                      </p:cBhvr>
                                    </p:animRot>
                                  </p:childTnLst>
                                </p:cTn>
                              </p:par>
                            </p:childTnLst>
                          </p:cTn>
                        </p:par>
                        <p:par>
                          <p:cTn id="18" fill="hold">
                            <p:stCondLst>
                              <p:cond delay="2000"/>
                            </p:stCondLst>
                            <p:childTnLst>
                              <p:par>
                                <p:cTn id="19" presetID="32" presetClass="emph" presetSubtype="0" fill="hold" grpId="0" nodeType="afterEffect">
                                  <p:stCondLst>
                                    <p:cond delay="0"/>
                                  </p:stCondLst>
                                  <p:childTnLst>
                                    <p:animRot by="120000">
                                      <p:cBhvr>
                                        <p:cTn id="20" dur="100" fill="hold">
                                          <p:stCondLst>
                                            <p:cond delay="0"/>
                                          </p:stCondLst>
                                        </p:cTn>
                                        <p:tgtEl>
                                          <p:spTgt spid="6"/>
                                        </p:tgtEl>
                                        <p:attrNameLst>
                                          <p:attrName>r</p:attrName>
                                        </p:attrNameLst>
                                      </p:cBhvr>
                                    </p:animRot>
                                    <p:animRot by="-240000">
                                      <p:cBhvr>
                                        <p:cTn id="21" dur="200" fill="hold">
                                          <p:stCondLst>
                                            <p:cond delay="200"/>
                                          </p:stCondLst>
                                        </p:cTn>
                                        <p:tgtEl>
                                          <p:spTgt spid="6"/>
                                        </p:tgtEl>
                                        <p:attrNameLst>
                                          <p:attrName>r</p:attrName>
                                        </p:attrNameLst>
                                      </p:cBhvr>
                                    </p:animRot>
                                    <p:animRot by="240000">
                                      <p:cBhvr>
                                        <p:cTn id="22" dur="200" fill="hold">
                                          <p:stCondLst>
                                            <p:cond delay="400"/>
                                          </p:stCondLst>
                                        </p:cTn>
                                        <p:tgtEl>
                                          <p:spTgt spid="6"/>
                                        </p:tgtEl>
                                        <p:attrNameLst>
                                          <p:attrName>r</p:attrName>
                                        </p:attrNameLst>
                                      </p:cBhvr>
                                    </p:animRot>
                                    <p:animRot by="-240000">
                                      <p:cBhvr>
                                        <p:cTn id="23" dur="200" fill="hold">
                                          <p:stCondLst>
                                            <p:cond delay="600"/>
                                          </p:stCondLst>
                                        </p:cTn>
                                        <p:tgtEl>
                                          <p:spTgt spid="6"/>
                                        </p:tgtEl>
                                        <p:attrNameLst>
                                          <p:attrName>r</p:attrName>
                                        </p:attrNameLst>
                                      </p:cBhvr>
                                    </p:animRot>
                                    <p:animRot by="120000">
                                      <p:cBhvr>
                                        <p:cTn id="24" dur="200" fill="hold">
                                          <p:stCondLst>
                                            <p:cond delay="800"/>
                                          </p:stCondLst>
                                        </p:cTn>
                                        <p:tgtEl>
                                          <p:spTgt spid="6"/>
                                        </p:tgtEl>
                                        <p:attrNameLst>
                                          <p:attrName>r</p:attrName>
                                        </p:attrNameLst>
                                      </p:cBhvr>
                                    </p:animRot>
                                  </p:childTnLst>
                                </p:cTn>
                              </p:par>
                            </p:childTnLst>
                          </p:cTn>
                        </p:par>
                        <p:par>
                          <p:cTn id="25" fill="hold">
                            <p:stCondLst>
                              <p:cond delay="3000"/>
                            </p:stCondLst>
                            <p:childTnLst>
                              <p:par>
                                <p:cTn id="26" presetID="32" presetClass="emph" presetSubtype="0" fill="hold" grpId="0" nodeType="afterEffect">
                                  <p:stCondLst>
                                    <p:cond delay="0"/>
                                  </p:stCondLst>
                                  <p:childTnLst>
                                    <p:animRot by="120000">
                                      <p:cBhvr>
                                        <p:cTn id="27" dur="100" fill="hold">
                                          <p:stCondLst>
                                            <p:cond delay="0"/>
                                          </p:stCondLst>
                                        </p:cTn>
                                        <p:tgtEl>
                                          <p:spTgt spid="7"/>
                                        </p:tgtEl>
                                        <p:attrNameLst>
                                          <p:attrName>r</p:attrName>
                                        </p:attrNameLst>
                                      </p:cBhvr>
                                    </p:animRot>
                                    <p:animRot by="-240000">
                                      <p:cBhvr>
                                        <p:cTn id="28" dur="200" fill="hold">
                                          <p:stCondLst>
                                            <p:cond delay="200"/>
                                          </p:stCondLst>
                                        </p:cTn>
                                        <p:tgtEl>
                                          <p:spTgt spid="7"/>
                                        </p:tgtEl>
                                        <p:attrNameLst>
                                          <p:attrName>r</p:attrName>
                                        </p:attrNameLst>
                                      </p:cBhvr>
                                    </p:animRot>
                                    <p:animRot by="240000">
                                      <p:cBhvr>
                                        <p:cTn id="29" dur="200" fill="hold">
                                          <p:stCondLst>
                                            <p:cond delay="400"/>
                                          </p:stCondLst>
                                        </p:cTn>
                                        <p:tgtEl>
                                          <p:spTgt spid="7"/>
                                        </p:tgtEl>
                                        <p:attrNameLst>
                                          <p:attrName>r</p:attrName>
                                        </p:attrNameLst>
                                      </p:cBhvr>
                                    </p:animRot>
                                    <p:animRot by="-240000">
                                      <p:cBhvr>
                                        <p:cTn id="30" dur="200" fill="hold">
                                          <p:stCondLst>
                                            <p:cond delay="600"/>
                                          </p:stCondLst>
                                        </p:cTn>
                                        <p:tgtEl>
                                          <p:spTgt spid="7"/>
                                        </p:tgtEl>
                                        <p:attrNameLst>
                                          <p:attrName>r</p:attrName>
                                        </p:attrNameLst>
                                      </p:cBhvr>
                                    </p:animRot>
                                    <p:animRot by="120000">
                                      <p:cBhvr>
                                        <p:cTn id="31"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Bent Arrow 9"/>
          <p:cNvSpPr/>
          <p:nvPr/>
        </p:nvSpPr>
        <p:spPr>
          <a:xfrm rot="5400000" flipV="1">
            <a:off x="7795618" y="-194668"/>
            <a:ext cx="1543050" cy="13819587"/>
          </a:xfrm>
          <a:prstGeom prst="ben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Bent Arrow 4"/>
          <p:cNvSpPr/>
          <p:nvPr/>
        </p:nvSpPr>
        <p:spPr>
          <a:xfrm rot="5400000" flipH="1">
            <a:off x="7667625" y="-2409825"/>
            <a:ext cx="1543050" cy="13563600"/>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Bent Arrow 5"/>
          <p:cNvSpPr/>
          <p:nvPr/>
        </p:nvSpPr>
        <p:spPr>
          <a:xfrm rot="5400000" flipH="1">
            <a:off x="6010275" y="-752476"/>
            <a:ext cx="1543050" cy="10248901"/>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Right Arrow 3"/>
          <p:cNvSpPr/>
          <p:nvPr/>
        </p:nvSpPr>
        <p:spPr>
          <a:xfrm>
            <a:off x="1657350" y="5143500"/>
            <a:ext cx="14306550" cy="800100"/>
          </a:xfrm>
          <a:prstGeom prst="rightArrow">
            <a:avLst>
              <a:gd name="adj1" fmla="val 50000"/>
              <a:gd name="adj2" fmla="val 3852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Bent Arrow 8"/>
          <p:cNvSpPr/>
          <p:nvPr/>
        </p:nvSpPr>
        <p:spPr>
          <a:xfrm rot="5400000" flipV="1">
            <a:off x="9833969" y="1843684"/>
            <a:ext cx="1543050" cy="9742886"/>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p:cNvSpPr/>
          <p:nvPr/>
        </p:nvSpPr>
        <p:spPr>
          <a:xfrm rot="5400000" flipH="1">
            <a:off x="3499833" y="1757966"/>
            <a:ext cx="1543050" cy="5228015"/>
          </a:xfrm>
          <a:prstGeom prst="ben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Bent Arrow 7"/>
          <p:cNvSpPr/>
          <p:nvPr/>
        </p:nvSpPr>
        <p:spPr>
          <a:xfrm rot="5400000" flipV="1">
            <a:off x="12319995" y="4329709"/>
            <a:ext cx="1543050" cy="4770834"/>
          </a:xfrm>
          <a:prstGeom prst="ben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1428119" y="7811631"/>
            <a:ext cx="3837361" cy="523220"/>
          </a:xfrm>
          <a:prstGeom prst="rect">
            <a:avLst/>
          </a:prstGeom>
          <a:noFill/>
        </p:spPr>
        <p:txBody>
          <a:bodyPr wrap="square" rtlCol="0">
            <a:spAutoFit/>
          </a:bodyPr>
          <a:lstStyle/>
          <a:p>
            <a:r>
              <a:rPr lang="en-US" sz="2800" dirty="0"/>
              <a:t>LOREM IPSUM DOLOR</a:t>
            </a:r>
          </a:p>
        </p:txBody>
      </p:sp>
      <p:sp>
        <p:nvSpPr>
          <p:cNvPr id="12" name="TextBox 11"/>
          <p:cNvSpPr txBox="1"/>
          <p:nvPr/>
        </p:nvSpPr>
        <p:spPr>
          <a:xfrm>
            <a:off x="1428119" y="8268831"/>
            <a:ext cx="4686931" cy="1015663"/>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13" name="TextBox 12"/>
          <p:cNvSpPr txBox="1"/>
          <p:nvPr/>
        </p:nvSpPr>
        <p:spPr>
          <a:xfrm>
            <a:off x="11764592" y="7029449"/>
            <a:ext cx="3837361" cy="523220"/>
          </a:xfrm>
          <a:prstGeom prst="rect">
            <a:avLst/>
          </a:prstGeom>
          <a:noFill/>
        </p:spPr>
        <p:txBody>
          <a:bodyPr wrap="square" rtlCol="0">
            <a:spAutoFit/>
          </a:bodyPr>
          <a:lstStyle/>
          <a:p>
            <a:r>
              <a:rPr lang="en-US" sz="2800" dirty="0"/>
              <a:t>LOREM IPSUM DOLOR</a:t>
            </a:r>
          </a:p>
        </p:txBody>
      </p:sp>
      <p:sp>
        <p:nvSpPr>
          <p:cNvPr id="14" name="TextBox 13"/>
          <p:cNvSpPr txBox="1"/>
          <p:nvPr/>
        </p:nvSpPr>
        <p:spPr>
          <a:xfrm>
            <a:off x="11764592" y="7486649"/>
            <a:ext cx="4997123" cy="1015663"/>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15" name="TextBox 14"/>
          <p:cNvSpPr txBox="1"/>
          <p:nvPr/>
        </p:nvSpPr>
        <p:spPr>
          <a:xfrm>
            <a:off x="6550258" y="7386309"/>
            <a:ext cx="3837361" cy="523220"/>
          </a:xfrm>
          <a:prstGeom prst="rect">
            <a:avLst/>
          </a:prstGeom>
          <a:noFill/>
        </p:spPr>
        <p:txBody>
          <a:bodyPr wrap="square" rtlCol="0">
            <a:spAutoFit/>
          </a:bodyPr>
          <a:lstStyle/>
          <a:p>
            <a:r>
              <a:rPr lang="en-US" sz="2800" dirty="0"/>
              <a:t>LOREM IPSUM DOLOR</a:t>
            </a:r>
          </a:p>
        </p:txBody>
      </p:sp>
      <p:sp>
        <p:nvSpPr>
          <p:cNvPr id="16" name="TextBox 15"/>
          <p:cNvSpPr txBox="1"/>
          <p:nvPr/>
        </p:nvSpPr>
        <p:spPr>
          <a:xfrm>
            <a:off x="6550259" y="7843509"/>
            <a:ext cx="4895850" cy="1015663"/>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17" name="TextBox 16"/>
          <p:cNvSpPr txBox="1"/>
          <p:nvPr/>
        </p:nvSpPr>
        <p:spPr>
          <a:xfrm>
            <a:off x="1619250" y="2934205"/>
            <a:ext cx="3837361" cy="523220"/>
          </a:xfrm>
          <a:prstGeom prst="rect">
            <a:avLst/>
          </a:prstGeom>
          <a:noFill/>
        </p:spPr>
        <p:txBody>
          <a:bodyPr wrap="square" rtlCol="0">
            <a:spAutoFit/>
          </a:bodyPr>
          <a:lstStyle/>
          <a:p>
            <a:r>
              <a:rPr lang="en-US" sz="2800" dirty="0"/>
              <a:t>LOREM IPSUM DOLOR</a:t>
            </a:r>
          </a:p>
        </p:txBody>
      </p:sp>
      <p:sp>
        <p:nvSpPr>
          <p:cNvPr id="18" name="TextBox 17"/>
          <p:cNvSpPr txBox="1"/>
          <p:nvPr/>
        </p:nvSpPr>
        <p:spPr>
          <a:xfrm>
            <a:off x="1619251" y="3391405"/>
            <a:ext cx="4762500" cy="1015663"/>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19" name="TextBox 18"/>
          <p:cNvSpPr txBox="1"/>
          <p:nvPr/>
        </p:nvSpPr>
        <p:spPr>
          <a:xfrm>
            <a:off x="6762751" y="2371109"/>
            <a:ext cx="3837361" cy="523220"/>
          </a:xfrm>
          <a:prstGeom prst="rect">
            <a:avLst/>
          </a:prstGeom>
          <a:noFill/>
        </p:spPr>
        <p:txBody>
          <a:bodyPr wrap="square" rtlCol="0">
            <a:spAutoFit/>
          </a:bodyPr>
          <a:lstStyle/>
          <a:p>
            <a:r>
              <a:rPr lang="en-US" sz="2800" dirty="0"/>
              <a:t>LOREM IPSUM DOLOR</a:t>
            </a:r>
          </a:p>
        </p:txBody>
      </p:sp>
      <p:sp>
        <p:nvSpPr>
          <p:cNvPr id="20" name="TextBox 19"/>
          <p:cNvSpPr txBox="1"/>
          <p:nvPr/>
        </p:nvSpPr>
        <p:spPr>
          <a:xfrm>
            <a:off x="6762751" y="2828309"/>
            <a:ext cx="4686299" cy="1015663"/>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21" name="TextBox 20"/>
          <p:cNvSpPr txBox="1"/>
          <p:nvPr/>
        </p:nvSpPr>
        <p:spPr>
          <a:xfrm>
            <a:off x="11764592" y="2025767"/>
            <a:ext cx="3837361" cy="523220"/>
          </a:xfrm>
          <a:prstGeom prst="rect">
            <a:avLst/>
          </a:prstGeom>
          <a:noFill/>
        </p:spPr>
        <p:txBody>
          <a:bodyPr wrap="square" rtlCol="0">
            <a:spAutoFit/>
          </a:bodyPr>
          <a:lstStyle/>
          <a:p>
            <a:r>
              <a:rPr lang="en-US" sz="2800" dirty="0"/>
              <a:t>LOREM IPSUM DOLOR</a:t>
            </a:r>
          </a:p>
        </p:txBody>
      </p:sp>
      <p:sp>
        <p:nvSpPr>
          <p:cNvPr id="22" name="TextBox 21"/>
          <p:cNvSpPr txBox="1"/>
          <p:nvPr/>
        </p:nvSpPr>
        <p:spPr>
          <a:xfrm>
            <a:off x="11764593" y="2482967"/>
            <a:ext cx="4675558" cy="1015663"/>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Tree>
    <p:extLst>
      <p:ext uri="{BB962C8B-B14F-4D97-AF65-F5344CB8AC3E}">
        <p14:creationId xmlns:p14="http://schemas.microsoft.com/office/powerpoint/2010/main" val="326952494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right)">
                                      <p:cBhvr>
                                        <p:cTn id="23" dur="500"/>
                                        <p:tgtEl>
                                          <p:spTgt spid="10"/>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childTnLst>
                          </p:cTn>
                        </p:par>
                        <p:par>
                          <p:cTn id="28" fill="hold">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right)">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6" grpId="0" animBg="1"/>
      <p:bldP spid="4" grpId="0" animBg="1"/>
      <p:bldP spid="9" grpId="0" animBg="1"/>
      <p:bldP spid="7" grpId="0"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36"/>
          <p:cNvSpPr/>
          <p:nvPr/>
        </p:nvSpPr>
        <p:spPr>
          <a:xfrm>
            <a:off x="3581400" y="2457450"/>
            <a:ext cx="11201400" cy="571500"/>
          </a:xfrm>
          <a:custGeom>
            <a:avLst/>
            <a:gdLst>
              <a:gd name="connsiteX0" fmla="*/ 0 w 11201400"/>
              <a:gd name="connsiteY0" fmla="*/ 571500 h 571500"/>
              <a:gd name="connsiteX1" fmla="*/ 0 w 11201400"/>
              <a:gd name="connsiteY1" fmla="*/ 0 h 571500"/>
              <a:gd name="connsiteX2" fmla="*/ 11201400 w 11201400"/>
              <a:gd name="connsiteY2" fmla="*/ 0 h 571500"/>
              <a:gd name="connsiteX3" fmla="*/ 11201400 w 11201400"/>
              <a:gd name="connsiteY3" fmla="*/ 552450 h 571500"/>
            </a:gdLst>
            <a:ahLst/>
            <a:cxnLst>
              <a:cxn ang="0">
                <a:pos x="connsiteX0" y="connsiteY0"/>
              </a:cxn>
              <a:cxn ang="0">
                <a:pos x="connsiteX1" y="connsiteY1"/>
              </a:cxn>
              <a:cxn ang="0">
                <a:pos x="connsiteX2" y="connsiteY2"/>
              </a:cxn>
              <a:cxn ang="0">
                <a:pos x="connsiteX3" y="connsiteY3"/>
              </a:cxn>
            </a:cxnLst>
            <a:rect l="l" t="t" r="r" b="b"/>
            <a:pathLst>
              <a:path w="11201400" h="571500">
                <a:moveTo>
                  <a:pt x="0" y="571500"/>
                </a:moveTo>
                <a:lnTo>
                  <a:pt x="0" y="0"/>
                </a:lnTo>
                <a:lnTo>
                  <a:pt x="11201400" y="0"/>
                </a:lnTo>
                <a:lnTo>
                  <a:pt x="11201400" y="55245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2628900" y="7296150"/>
            <a:ext cx="11220450" cy="1581150"/>
          </a:xfrm>
          <a:custGeom>
            <a:avLst/>
            <a:gdLst>
              <a:gd name="connsiteX0" fmla="*/ 0 w 11220450"/>
              <a:gd name="connsiteY0" fmla="*/ 152400 h 1581150"/>
              <a:gd name="connsiteX1" fmla="*/ 0 w 11220450"/>
              <a:gd name="connsiteY1" fmla="*/ 152400 h 1581150"/>
              <a:gd name="connsiteX2" fmla="*/ 0 w 11220450"/>
              <a:gd name="connsiteY2" fmla="*/ 1581150 h 1581150"/>
              <a:gd name="connsiteX3" fmla="*/ 11220450 w 11220450"/>
              <a:gd name="connsiteY3" fmla="*/ 1581150 h 1581150"/>
              <a:gd name="connsiteX4" fmla="*/ 11220450 w 11220450"/>
              <a:gd name="connsiteY4" fmla="*/ 0 h 158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450" h="1581150">
                <a:moveTo>
                  <a:pt x="0" y="152400"/>
                </a:moveTo>
                <a:lnTo>
                  <a:pt x="0" y="152400"/>
                </a:lnTo>
                <a:lnTo>
                  <a:pt x="0" y="1581150"/>
                </a:lnTo>
                <a:lnTo>
                  <a:pt x="11220450" y="1581150"/>
                </a:lnTo>
                <a:lnTo>
                  <a:pt x="1122045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Comparison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pSp>
        <p:nvGrpSpPr>
          <p:cNvPr id="31" name="Group 30"/>
          <p:cNvGrpSpPr/>
          <p:nvPr/>
        </p:nvGrpSpPr>
        <p:grpSpPr>
          <a:xfrm>
            <a:off x="1219200" y="2952749"/>
            <a:ext cx="4686300" cy="4484609"/>
            <a:chOff x="11294129" y="3352799"/>
            <a:chExt cx="5368216" cy="5137176"/>
          </a:xfrm>
        </p:grpSpPr>
        <p:sp>
          <p:nvSpPr>
            <p:cNvPr id="30" name="Oval 29"/>
            <p:cNvSpPr/>
            <p:nvPr/>
          </p:nvSpPr>
          <p:spPr>
            <a:xfrm>
              <a:off x="12115078" y="3352799"/>
              <a:ext cx="3719958" cy="3719958"/>
            </a:xfrm>
            <a:prstGeom prst="ellipse">
              <a:avLst/>
            </a:prstGeom>
            <a:solidFill>
              <a:schemeClr val="accent3">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2942387" y="4770017"/>
              <a:ext cx="3719958" cy="3719958"/>
            </a:xfrm>
            <a:prstGeom prst="ellipse">
              <a:avLst/>
            </a:pr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1294129" y="4770017"/>
              <a:ext cx="3719958" cy="3719958"/>
            </a:xfrm>
            <a:prstGeom prst="ellipse">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2344400" y="2952749"/>
            <a:ext cx="4686300" cy="4484609"/>
            <a:chOff x="11294129" y="3352799"/>
            <a:chExt cx="5368216" cy="5137176"/>
          </a:xfrm>
        </p:grpSpPr>
        <p:sp>
          <p:nvSpPr>
            <p:cNvPr id="33" name="Oval 32"/>
            <p:cNvSpPr/>
            <p:nvPr/>
          </p:nvSpPr>
          <p:spPr>
            <a:xfrm>
              <a:off x="12115078" y="3352799"/>
              <a:ext cx="3719958" cy="3719958"/>
            </a:xfrm>
            <a:prstGeom prst="ellipse">
              <a:avLst/>
            </a:prstGeom>
            <a:solidFill>
              <a:schemeClr val="accent3">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2942387" y="4770017"/>
              <a:ext cx="3719958" cy="3719958"/>
            </a:xfrm>
            <a:prstGeom prst="ellipse">
              <a:avLst/>
            </a:pr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1294129" y="4770017"/>
              <a:ext cx="3719958" cy="3719958"/>
            </a:xfrm>
            <a:prstGeom prst="ellipse">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Freeform 37"/>
          <p:cNvSpPr/>
          <p:nvPr/>
        </p:nvSpPr>
        <p:spPr>
          <a:xfrm>
            <a:off x="5943600" y="5810250"/>
            <a:ext cx="6343650" cy="0"/>
          </a:xfrm>
          <a:custGeom>
            <a:avLst/>
            <a:gdLst>
              <a:gd name="connsiteX0" fmla="*/ 0 w 6343650"/>
              <a:gd name="connsiteY0" fmla="*/ 0 h 0"/>
              <a:gd name="connsiteX1" fmla="*/ 6343650 w 6343650"/>
              <a:gd name="connsiteY1" fmla="*/ 0 h 0"/>
            </a:gdLst>
            <a:ahLst/>
            <a:cxnLst>
              <a:cxn ang="0">
                <a:pos x="connsiteX0" y="connsiteY0"/>
              </a:cxn>
              <a:cxn ang="0">
                <a:pos x="connsiteX1" y="connsiteY1"/>
              </a:cxn>
            </a:cxnLst>
            <a:rect l="l" t="t" r="r" b="b"/>
            <a:pathLst>
              <a:path w="6343650">
                <a:moveTo>
                  <a:pt x="0" y="0"/>
                </a:moveTo>
                <a:lnTo>
                  <a:pt x="634365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5183283" y="2900183"/>
            <a:ext cx="7877782" cy="1107996"/>
          </a:xfrm>
          <a:prstGeom prst="rect">
            <a:avLst/>
          </a:prstGeom>
          <a:noFill/>
        </p:spPr>
        <p:txBody>
          <a:bodyPr wrap="square" lIns="182880" tIns="91440" rIns="182880" bIns="91440" rtlCol="0">
            <a:spAutoFit/>
          </a:bodyPr>
          <a:lstStyle/>
          <a:p>
            <a:pPr algn="ctr"/>
            <a:r>
              <a:rPr lang="en-US" sz="2000" dirty="0"/>
              <a:t>PowerPoint's market share was very small at first, prior to introducing a version for Microsoft Windows, but grew rapidly with the growth of Windows and of Office. </a:t>
            </a:r>
          </a:p>
        </p:txBody>
      </p:sp>
      <p:sp>
        <p:nvSpPr>
          <p:cNvPr id="41" name="TextBox 40"/>
          <p:cNvSpPr txBox="1"/>
          <p:nvPr/>
        </p:nvSpPr>
        <p:spPr>
          <a:xfrm>
            <a:off x="6388799" y="2483018"/>
            <a:ext cx="5434201" cy="507831"/>
          </a:xfrm>
          <a:prstGeom prst="rect">
            <a:avLst/>
          </a:prstGeom>
          <a:noFill/>
        </p:spPr>
        <p:txBody>
          <a:bodyPr wrap="square" rtlCol="0">
            <a:spAutoFit/>
          </a:bodyPr>
          <a:lstStyle/>
          <a:p>
            <a:pPr algn="ctr"/>
            <a:r>
              <a:rPr lang="en-US" b="1" dirty="0"/>
              <a:t>LOREM IPSUM DOLOR SIT AMET</a:t>
            </a:r>
          </a:p>
        </p:txBody>
      </p:sp>
      <p:sp>
        <p:nvSpPr>
          <p:cNvPr id="42" name="TextBox 41"/>
          <p:cNvSpPr txBox="1"/>
          <p:nvPr/>
        </p:nvSpPr>
        <p:spPr>
          <a:xfrm>
            <a:off x="2810482" y="8038756"/>
            <a:ext cx="10753118" cy="800219"/>
          </a:xfrm>
          <a:prstGeom prst="rect">
            <a:avLst/>
          </a:prstGeom>
          <a:noFill/>
        </p:spPr>
        <p:txBody>
          <a:bodyPr wrap="square" lIns="182880" tIns="91440" rIns="182880" bIns="91440" rtlCol="0">
            <a:spAutoFit/>
          </a:bodyPr>
          <a:lstStyle/>
          <a:p>
            <a:pPr algn="ctr"/>
            <a:r>
              <a:rPr lang="en-US" sz="2000" dirty="0"/>
              <a:t>PowerPoint's market share was very small at first, prior to introducing a version for Microsoft Windows, but grew rapidly with the growth of Windows and of Office. </a:t>
            </a:r>
          </a:p>
        </p:txBody>
      </p:sp>
      <p:sp>
        <p:nvSpPr>
          <p:cNvPr id="43" name="TextBox 42"/>
          <p:cNvSpPr txBox="1"/>
          <p:nvPr/>
        </p:nvSpPr>
        <p:spPr>
          <a:xfrm>
            <a:off x="5469941" y="7621591"/>
            <a:ext cx="5434201" cy="507831"/>
          </a:xfrm>
          <a:prstGeom prst="rect">
            <a:avLst/>
          </a:prstGeom>
          <a:noFill/>
        </p:spPr>
        <p:txBody>
          <a:bodyPr wrap="square" rtlCol="0">
            <a:spAutoFit/>
          </a:bodyPr>
          <a:lstStyle/>
          <a:p>
            <a:pPr algn="ctr"/>
            <a:r>
              <a:rPr lang="en-US" b="1" dirty="0"/>
              <a:t>LOREM IPSUM DOLOR SIT AMET</a:t>
            </a:r>
          </a:p>
        </p:txBody>
      </p:sp>
      <p:sp>
        <p:nvSpPr>
          <p:cNvPr id="44" name="TextBox 43"/>
          <p:cNvSpPr txBox="1"/>
          <p:nvPr/>
        </p:nvSpPr>
        <p:spPr>
          <a:xfrm>
            <a:off x="5899948" y="5768185"/>
            <a:ext cx="6387302" cy="1107996"/>
          </a:xfrm>
          <a:prstGeom prst="rect">
            <a:avLst/>
          </a:prstGeom>
          <a:noFill/>
        </p:spPr>
        <p:txBody>
          <a:bodyPr wrap="square" lIns="182880" tIns="91440" rIns="182880" bIns="91440" rtlCol="0">
            <a:spAutoFit/>
          </a:bodyPr>
          <a:lstStyle/>
          <a:p>
            <a:pPr algn="ctr"/>
            <a:r>
              <a:rPr lang="en-US" sz="2000" dirty="0"/>
              <a:t>PowerPoint's market share was very small at first, prior to introducing a version for Microsoft Windows, but grew rapidly with the growth of Windows and of Office. </a:t>
            </a:r>
          </a:p>
        </p:txBody>
      </p:sp>
      <p:sp>
        <p:nvSpPr>
          <p:cNvPr id="45" name="TextBox 44"/>
          <p:cNvSpPr txBox="1"/>
          <p:nvPr/>
        </p:nvSpPr>
        <p:spPr>
          <a:xfrm>
            <a:off x="6497252" y="5351020"/>
            <a:ext cx="5434201" cy="507831"/>
          </a:xfrm>
          <a:prstGeom prst="rect">
            <a:avLst/>
          </a:prstGeom>
          <a:noFill/>
        </p:spPr>
        <p:txBody>
          <a:bodyPr wrap="square" rtlCol="0">
            <a:spAutoFit/>
          </a:bodyPr>
          <a:lstStyle/>
          <a:p>
            <a:pPr algn="ctr"/>
            <a:r>
              <a:rPr lang="en-US" b="1" dirty="0"/>
              <a:t>LOREM IPSUM DOLOR SIT AMET</a:t>
            </a:r>
          </a:p>
        </p:txBody>
      </p:sp>
      <p:sp>
        <p:nvSpPr>
          <p:cNvPr id="46" name="TextBox 45"/>
          <p:cNvSpPr txBox="1"/>
          <p:nvPr/>
        </p:nvSpPr>
        <p:spPr>
          <a:xfrm>
            <a:off x="2538716" y="3411116"/>
            <a:ext cx="2085368" cy="461665"/>
          </a:xfrm>
          <a:prstGeom prst="rect">
            <a:avLst/>
          </a:prstGeom>
          <a:noFill/>
        </p:spPr>
        <p:txBody>
          <a:bodyPr wrap="square" rtlCol="0">
            <a:spAutoFit/>
          </a:bodyPr>
          <a:lstStyle/>
          <a:p>
            <a:pPr algn="ctr"/>
            <a:r>
              <a:rPr lang="en-US" sz="2400" dirty="0">
                <a:solidFill>
                  <a:schemeClr val="bg1"/>
                </a:solidFill>
              </a:rPr>
              <a:t>LOREM IPSUM</a:t>
            </a:r>
          </a:p>
        </p:txBody>
      </p:sp>
      <p:sp>
        <p:nvSpPr>
          <p:cNvPr id="47" name="TextBox 46"/>
          <p:cNvSpPr txBox="1"/>
          <p:nvPr/>
        </p:nvSpPr>
        <p:spPr>
          <a:xfrm>
            <a:off x="1462365" y="5810250"/>
            <a:ext cx="2085368" cy="830997"/>
          </a:xfrm>
          <a:prstGeom prst="rect">
            <a:avLst/>
          </a:prstGeom>
          <a:noFill/>
        </p:spPr>
        <p:txBody>
          <a:bodyPr wrap="square" rtlCol="0">
            <a:spAutoFit/>
          </a:bodyPr>
          <a:lstStyle/>
          <a:p>
            <a:r>
              <a:rPr lang="en-US" sz="2400" dirty="0">
                <a:solidFill>
                  <a:schemeClr val="bg1"/>
                </a:solidFill>
              </a:rPr>
              <a:t>LOREM </a:t>
            </a:r>
          </a:p>
          <a:p>
            <a:r>
              <a:rPr lang="en-US" sz="2400" dirty="0">
                <a:solidFill>
                  <a:schemeClr val="bg1"/>
                </a:solidFill>
              </a:rPr>
              <a:t>IPSUM</a:t>
            </a:r>
          </a:p>
        </p:txBody>
      </p:sp>
      <p:sp>
        <p:nvSpPr>
          <p:cNvPr id="48" name="TextBox 47"/>
          <p:cNvSpPr txBox="1"/>
          <p:nvPr/>
        </p:nvSpPr>
        <p:spPr>
          <a:xfrm>
            <a:off x="3547733" y="5803831"/>
            <a:ext cx="2085368" cy="830997"/>
          </a:xfrm>
          <a:prstGeom prst="rect">
            <a:avLst/>
          </a:prstGeom>
          <a:noFill/>
        </p:spPr>
        <p:txBody>
          <a:bodyPr wrap="square" rtlCol="0">
            <a:spAutoFit/>
          </a:bodyPr>
          <a:lstStyle/>
          <a:p>
            <a:pPr algn="r"/>
            <a:r>
              <a:rPr lang="en-US" sz="2400" dirty="0">
                <a:solidFill>
                  <a:schemeClr val="bg1"/>
                </a:solidFill>
              </a:rPr>
              <a:t>LOREM </a:t>
            </a:r>
          </a:p>
          <a:p>
            <a:pPr algn="r"/>
            <a:r>
              <a:rPr lang="en-US" sz="2400" dirty="0">
                <a:solidFill>
                  <a:schemeClr val="bg1"/>
                </a:solidFill>
              </a:rPr>
              <a:t>IPSUM</a:t>
            </a:r>
          </a:p>
        </p:txBody>
      </p:sp>
      <p:sp>
        <p:nvSpPr>
          <p:cNvPr id="49" name="TextBox 48"/>
          <p:cNvSpPr txBox="1"/>
          <p:nvPr/>
        </p:nvSpPr>
        <p:spPr>
          <a:xfrm>
            <a:off x="13653931" y="3375470"/>
            <a:ext cx="2085368" cy="461665"/>
          </a:xfrm>
          <a:prstGeom prst="rect">
            <a:avLst/>
          </a:prstGeom>
          <a:noFill/>
        </p:spPr>
        <p:txBody>
          <a:bodyPr wrap="square" rtlCol="0">
            <a:spAutoFit/>
          </a:bodyPr>
          <a:lstStyle/>
          <a:p>
            <a:pPr algn="ctr"/>
            <a:r>
              <a:rPr lang="en-US" sz="2400" dirty="0">
                <a:solidFill>
                  <a:schemeClr val="bg1"/>
                </a:solidFill>
              </a:rPr>
              <a:t>LOREM IPSUM</a:t>
            </a:r>
          </a:p>
        </p:txBody>
      </p:sp>
      <p:sp>
        <p:nvSpPr>
          <p:cNvPr id="50" name="TextBox 49"/>
          <p:cNvSpPr txBox="1"/>
          <p:nvPr/>
        </p:nvSpPr>
        <p:spPr>
          <a:xfrm>
            <a:off x="12577580" y="5774604"/>
            <a:ext cx="2085368" cy="830997"/>
          </a:xfrm>
          <a:prstGeom prst="rect">
            <a:avLst/>
          </a:prstGeom>
          <a:noFill/>
        </p:spPr>
        <p:txBody>
          <a:bodyPr wrap="square" rtlCol="0">
            <a:spAutoFit/>
          </a:bodyPr>
          <a:lstStyle/>
          <a:p>
            <a:r>
              <a:rPr lang="en-US" sz="2400" dirty="0">
                <a:solidFill>
                  <a:schemeClr val="bg1"/>
                </a:solidFill>
              </a:rPr>
              <a:t>LOREM </a:t>
            </a:r>
          </a:p>
          <a:p>
            <a:r>
              <a:rPr lang="en-US" sz="2400" dirty="0">
                <a:solidFill>
                  <a:schemeClr val="bg1"/>
                </a:solidFill>
              </a:rPr>
              <a:t>IPSUM</a:t>
            </a:r>
          </a:p>
        </p:txBody>
      </p:sp>
      <p:sp>
        <p:nvSpPr>
          <p:cNvPr id="51" name="TextBox 50"/>
          <p:cNvSpPr txBox="1"/>
          <p:nvPr/>
        </p:nvSpPr>
        <p:spPr>
          <a:xfrm>
            <a:off x="14662948" y="5768185"/>
            <a:ext cx="2085368" cy="830997"/>
          </a:xfrm>
          <a:prstGeom prst="rect">
            <a:avLst/>
          </a:prstGeom>
          <a:noFill/>
        </p:spPr>
        <p:txBody>
          <a:bodyPr wrap="square" rtlCol="0">
            <a:spAutoFit/>
          </a:bodyPr>
          <a:lstStyle/>
          <a:p>
            <a:pPr algn="r"/>
            <a:r>
              <a:rPr lang="en-US" sz="2400" dirty="0">
                <a:solidFill>
                  <a:schemeClr val="bg1"/>
                </a:solidFill>
              </a:rPr>
              <a:t>LOREM </a:t>
            </a:r>
          </a:p>
          <a:p>
            <a:pPr algn="r"/>
            <a:r>
              <a:rPr lang="en-US" sz="2400" dirty="0">
                <a:solidFill>
                  <a:schemeClr val="bg1"/>
                </a:solidFill>
              </a:rPr>
              <a:t>IPSUM</a:t>
            </a:r>
          </a:p>
        </p:txBody>
      </p:sp>
    </p:spTree>
    <p:extLst>
      <p:ext uri="{BB962C8B-B14F-4D97-AF65-F5344CB8AC3E}">
        <p14:creationId xmlns:p14="http://schemas.microsoft.com/office/powerpoint/2010/main" val="123939418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anim calcmode="lin" valueType="num">
                                      <p:cBhvr>
                                        <p:cTn id="18" dur="1000" fill="hold"/>
                                        <p:tgtEl>
                                          <p:spTgt spid="45"/>
                                        </p:tgtEl>
                                        <p:attrNameLst>
                                          <p:attrName>ppt_x</p:attrName>
                                        </p:attrNameLst>
                                      </p:cBhvr>
                                      <p:tavLst>
                                        <p:tav tm="0">
                                          <p:val>
                                            <p:strVal val="#ppt_x"/>
                                          </p:val>
                                        </p:tav>
                                        <p:tav tm="100000">
                                          <p:val>
                                            <p:strVal val="#ppt_x"/>
                                          </p:val>
                                        </p:tav>
                                      </p:tavLst>
                                    </p:anim>
                                    <p:anim calcmode="lin" valueType="num">
                                      <p:cBhvr>
                                        <p:cTn id="19" dur="1000" fill="hold"/>
                                        <p:tgtEl>
                                          <p:spTgt spid="4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1000"/>
                                        <p:tgtEl>
                                          <p:spTgt spid="44"/>
                                        </p:tgtEl>
                                      </p:cBhvr>
                                    </p:animEffect>
                                    <p:anim calcmode="lin" valueType="num">
                                      <p:cBhvr>
                                        <p:cTn id="23" dur="1000" fill="hold"/>
                                        <p:tgtEl>
                                          <p:spTgt spid="44"/>
                                        </p:tgtEl>
                                        <p:attrNameLst>
                                          <p:attrName>ppt_x</p:attrName>
                                        </p:attrNameLst>
                                      </p:cBhvr>
                                      <p:tavLst>
                                        <p:tav tm="0">
                                          <p:val>
                                            <p:strVal val="#ppt_x"/>
                                          </p:val>
                                        </p:tav>
                                        <p:tav tm="100000">
                                          <p:val>
                                            <p:strVal val="#ppt_x"/>
                                          </p:val>
                                        </p:tav>
                                      </p:tavLst>
                                    </p:anim>
                                    <p:anim calcmode="lin" valueType="num">
                                      <p:cBhvr>
                                        <p:cTn id="24" dur="1000" fill="hold"/>
                                        <p:tgtEl>
                                          <p:spTgt spid="4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10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1000"/>
                                        <p:tgtEl>
                                          <p:spTgt spid="42"/>
                                        </p:tgtEl>
                                      </p:cBhvr>
                                    </p:animEffect>
                                    <p:anim calcmode="lin" valueType="num">
                                      <p:cBhvr>
                                        <p:cTn id="33" dur="1000" fill="hold"/>
                                        <p:tgtEl>
                                          <p:spTgt spid="42"/>
                                        </p:tgtEl>
                                        <p:attrNameLst>
                                          <p:attrName>ppt_x</p:attrName>
                                        </p:attrNameLst>
                                      </p:cBhvr>
                                      <p:tavLst>
                                        <p:tav tm="0">
                                          <p:val>
                                            <p:strVal val="#ppt_x"/>
                                          </p:val>
                                        </p:tav>
                                        <p:tav tm="100000">
                                          <p:val>
                                            <p:strVal val="#ppt_x"/>
                                          </p:val>
                                        </p:tav>
                                      </p:tavLst>
                                    </p:anim>
                                    <p:anim calcmode="lin" valueType="num">
                                      <p:cBhvr>
                                        <p:cTn id="3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aphicFrame>
        <p:nvGraphicFramePr>
          <p:cNvPr id="4" name="Chart 3"/>
          <p:cNvGraphicFramePr/>
          <p:nvPr>
            <p:extLst>
              <p:ext uri="{D42A27DB-BD31-4B8C-83A1-F6EECF244321}">
                <p14:modId xmlns:p14="http://schemas.microsoft.com/office/powerpoint/2010/main" val="1254084190"/>
              </p:ext>
            </p:extLst>
          </p:nvPr>
        </p:nvGraphicFramePr>
        <p:xfrm>
          <a:off x="1371600" y="2502813"/>
          <a:ext cx="15340446" cy="17526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905000" y="4788813"/>
            <a:ext cx="3581400" cy="584775"/>
          </a:xfrm>
          <a:prstGeom prst="rect">
            <a:avLst/>
          </a:prstGeom>
          <a:noFill/>
        </p:spPr>
        <p:txBody>
          <a:bodyPr wrap="square" rtlCol="0">
            <a:spAutoFit/>
          </a:bodyPr>
          <a:lstStyle/>
          <a:p>
            <a:r>
              <a:rPr lang="en-US" b="1" dirty="0">
                <a:solidFill>
                  <a:schemeClr val="accent1"/>
                </a:solidFill>
              </a:rPr>
              <a:t>COMPETITOR 1</a:t>
            </a:r>
          </a:p>
        </p:txBody>
      </p:sp>
      <p:sp>
        <p:nvSpPr>
          <p:cNvPr id="6" name="TextBox 5"/>
          <p:cNvSpPr txBox="1"/>
          <p:nvPr/>
        </p:nvSpPr>
        <p:spPr>
          <a:xfrm>
            <a:off x="1447800" y="5437644"/>
            <a:ext cx="4724400" cy="1631216"/>
          </a:xfrm>
          <a:prstGeom prst="rect">
            <a:avLst/>
          </a:prstGeom>
          <a:noFill/>
        </p:spPr>
        <p:txBody>
          <a:bodyPr wrap="square" rtlCol="0">
            <a:spAutoFit/>
          </a:bodyPr>
          <a:lstStyle/>
          <a:p>
            <a:pPr marL="457200" indent="-457200">
              <a:buFont typeface="Wingdings" panose="05000000000000000000" pitchFamily="2" charset="2"/>
              <a:buChar char="ü"/>
            </a:pPr>
            <a:r>
              <a:rPr lang="en-US" sz="2000" dirty="0"/>
              <a:t>Microsoft acquired PowerPoint for $14 million three months after it appeared. </a:t>
            </a:r>
          </a:p>
          <a:p>
            <a:pPr marL="457200" indent="-457200">
              <a:buFont typeface="Wingdings" panose="05000000000000000000" pitchFamily="2" charset="2"/>
              <a:buChar char="ü"/>
            </a:pPr>
            <a:endParaRPr lang="en-US" sz="2000" dirty="0"/>
          </a:p>
          <a:p>
            <a:pPr marL="457200" indent="-457200">
              <a:buFont typeface="Wingdings" panose="05000000000000000000" pitchFamily="2" charset="2"/>
              <a:buChar char="ü"/>
            </a:pPr>
            <a:r>
              <a:rPr lang="en-US" sz="2000" dirty="0"/>
              <a:t>Microsoft acquired PowerPoint for $14 million three months after it appeared. </a:t>
            </a:r>
          </a:p>
        </p:txBody>
      </p:sp>
      <p:sp>
        <p:nvSpPr>
          <p:cNvPr id="7" name="TextBox 6"/>
          <p:cNvSpPr txBox="1"/>
          <p:nvPr/>
        </p:nvSpPr>
        <p:spPr>
          <a:xfrm>
            <a:off x="7391400" y="4788813"/>
            <a:ext cx="3581400" cy="507831"/>
          </a:xfrm>
          <a:prstGeom prst="rect">
            <a:avLst/>
          </a:prstGeom>
          <a:noFill/>
        </p:spPr>
        <p:txBody>
          <a:bodyPr wrap="square" rtlCol="0">
            <a:spAutoFit/>
          </a:bodyPr>
          <a:lstStyle/>
          <a:p>
            <a:r>
              <a:rPr lang="en-US" b="1" dirty="0">
                <a:solidFill>
                  <a:schemeClr val="accent4"/>
                </a:solidFill>
              </a:rPr>
              <a:t>COMPETITOR 2</a:t>
            </a:r>
          </a:p>
        </p:txBody>
      </p:sp>
      <p:sp>
        <p:nvSpPr>
          <p:cNvPr id="8" name="TextBox 7"/>
          <p:cNvSpPr txBox="1"/>
          <p:nvPr/>
        </p:nvSpPr>
        <p:spPr>
          <a:xfrm>
            <a:off x="6934200" y="5437644"/>
            <a:ext cx="4724400" cy="1631216"/>
          </a:xfrm>
          <a:prstGeom prst="rect">
            <a:avLst/>
          </a:prstGeom>
          <a:noFill/>
        </p:spPr>
        <p:txBody>
          <a:bodyPr wrap="square" rtlCol="0">
            <a:spAutoFit/>
          </a:bodyPr>
          <a:lstStyle/>
          <a:p>
            <a:pPr marL="457200" indent="-457200">
              <a:buFont typeface="Wingdings" panose="05000000000000000000" pitchFamily="2" charset="2"/>
              <a:buChar char="ü"/>
            </a:pPr>
            <a:r>
              <a:rPr lang="en-US" sz="2000" dirty="0"/>
              <a:t>Microsoft acquired PowerPoint for $14 million three months after it appeared. </a:t>
            </a:r>
          </a:p>
          <a:p>
            <a:pPr marL="457200" indent="-457200">
              <a:buFont typeface="Wingdings" panose="05000000000000000000" pitchFamily="2" charset="2"/>
              <a:buChar char="ü"/>
            </a:pPr>
            <a:endParaRPr lang="en-US" sz="2000" dirty="0"/>
          </a:p>
          <a:p>
            <a:pPr marL="457200" indent="-457200">
              <a:buFont typeface="Wingdings" panose="05000000000000000000" pitchFamily="2" charset="2"/>
              <a:buChar char="ü"/>
            </a:pPr>
            <a:r>
              <a:rPr lang="en-US" sz="2000" dirty="0"/>
              <a:t>Microsoft acquired PowerPoint for $14 million three months after it appeared. </a:t>
            </a:r>
          </a:p>
        </p:txBody>
      </p:sp>
      <p:sp>
        <p:nvSpPr>
          <p:cNvPr id="9" name="TextBox 8"/>
          <p:cNvSpPr txBox="1"/>
          <p:nvPr/>
        </p:nvSpPr>
        <p:spPr>
          <a:xfrm>
            <a:off x="12801600" y="4788813"/>
            <a:ext cx="3581400" cy="507831"/>
          </a:xfrm>
          <a:prstGeom prst="rect">
            <a:avLst/>
          </a:prstGeom>
          <a:noFill/>
        </p:spPr>
        <p:txBody>
          <a:bodyPr wrap="square" rtlCol="0">
            <a:spAutoFit/>
          </a:bodyPr>
          <a:lstStyle/>
          <a:p>
            <a:r>
              <a:rPr lang="en-US" b="1" dirty="0">
                <a:solidFill>
                  <a:schemeClr val="accent3"/>
                </a:solidFill>
              </a:rPr>
              <a:t>COMPETITOR 3</a:t>
            </a:r>
          </a:p>
        </p:txBody>
      </p:sp>
      <p:sp>
        <p:nvSpPr>
          <p:cNvPr id="10" name="TextBox 9"/>
          <p:cNvSpPr txBox="1"/>
          <p:nvPr/>
        </p:nvSpPr>
        <p:spPr>
          <a:xfrm>
            <a:off x="12344400" y="5437644"/>
            <a:ext cx="4724400" cy="1631216"/>
          </a:xfrm>
          <a:prstGeom prst="rect">
            <a:avLst/>
          </a:prstGeom>
          <a:noFill/>
        </p:spPr>
        <p:txBody>
          <a:bodyPr wrap="square" rtlCol="0">
            <a:spAutoFit/>
          </a:bodyPr>
          <a:lstStyle/>
          <a:p>
            <a:pPr marL="457200" indent="-457200">
              <a:buFont typeface="Wingdings" panose="05000000000000000000" pitchFamily="2" charset="2"/>
              <a:buChar char="ü"/>
            </a:pPr>
            <a:r>
              <a:rPr lang="en-US" sz="2000" dirty="0"/>
              <a:t>Microsoft acquired PowerPoint for $14 million three months after it appeared. </a:t>
            </a:r>
          </a:p>
          <a:p>
            <a:pPr marL="457200" indent="-457200">
              <a:buFont typeface="Wingdings" panose="05000000000000000000" pitchFamily="2" charset="2"/>
              <a:buChar char="ü"/>
            </a:pPr>
            <a:endParaRPr lang="en-US" sz="2000" dirty="0"/>
          </a:p>
          <a:p>
            <a:pPr marL="457200" indent="-457200">
              <a:buFont typeface="Wingdings" panose="05000000000000000000" pitchFamily="2" charset="2"/>
              <a:buChar char="ü"/>
            </a:pPr>
            <a:r>
              <a:rPr lang="en-US" sz="2000" dirty="0"/>
              <a:t>Microsoft acquired PowerPoint for $14 million three months after it appeared. </a:t>
            </a:r>
          </a:p>
        </p:txBody>
      </p:sp>
      <p:sp>
        <p:nvSpPr>
          <p:cNvPr id="11" name="Isosceles Triangle 10"/>
          <p:cNvSpPr/>
          <p:nvPr/>
        </p:nvSpPr>
        <p:spPr>
          <a:xfrm flipV="1">
            <a:off x="1877291" y="3699164"/>
            <a:ext cx="408709" cy="37753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flipV="1">
            <a:off x="9015846" y="3695700"/>
            <a:ext cx="408709" cy="37753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flipV="1">
            <a:off x="13587846" y="3692236"/>
            <a:ext cx="408709" cy="37753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79346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fade">
                                      <p:cBhvr>
                                        <p:cTn id="7" dur="500"/>
                                        <p:tgtEl>
                                          <p:spTgt spid="4">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fade">
                                      <p:cBhvr>
                                        <p:cTn id="11" dur="500"/>
                                        <p:tgtEl>
                                          <p:spTgt spid="4">
                                            <p:graphicEl>
                                              <a:chart seriesIdx="0" categoryIdx="-4" bldStep="series"/>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fade">
                                      <p:cBhvr>
                                        <p:cTn id="15" dur="500"/>
                                        <p:tgtEl>
                                          <p:spTgt spid="4">
                                            <p:graphicEl>
                                              <a:chart seriesIdx="1" categoryIdx="-4" bldStep="series"/>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graphicEl>
                                              <a:chart seriesIdx="2" categoryIdx="-4" bldStep="series"/>
                                            </p:graphicEl>
                                          </p:spTgt>
                                        </p:tgtEl>
                                        <p:attrNameLst>
                                          <p:attrName>style.visibility</p:attrName>
                                        </p:attrNameLst>
                                      </p:cBhvr>
                                      <p:to>
                                        <p:strVal val="visible"/>
                                      </p:to>
                                    </p:set>
                                    <p:animEffect transition="in" filter="fade">
                                      <p:cBhvr>
                                        <p:cTn id="19" dur="500"/>
                                        <p:tgtEl>
                                          <p:spTgt spid="4">
                                            <p:graphicEl>
                                              <a:chart seriesIdx="2" categoryIdx="-4" bldStep="series"/>
                                            </p:graphicEl>
                                          </p:spTgt>
                                        </p:tgtEl>
                                      </p:cBhvr>
                                    </p:animEffect>
                                  </p:childTnLst>
                                </p:cTn>
                              </p:par>
                            </p:childTnLst>
                          </p:cTn>
                        </p:par>
                        <p:par>
                          <p:cTn id="20" fill="hold">
                            <p:stCondLst>
                              <p:cond delay="2000"/>
                            </p:stCondLst>
                            <p:childTnLst>
                              <p:par>
                                <p:cTn id="21" presetID="47"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7"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47"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
        </p:bldSub>
      </p:bldGraphic>
      <p:bldP spid="11" grpId="0" animBg="1"/>
      <p:bldP spid="12"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Risks and Solutions</a:t>
            </a:r>
          </a:p>
        </p:txBody>
      </p:sp>
      <p:sp>
        <p:nvSpPr>
          <p:cNvPr id="3" name="Text Placeholder 2"/>
          <p:cNvSpPr>
            <a:spLocks noGrp="1"/>
          </p:cNvSpPr>
          <p:nvPr>
            <p:ph type="body" sz="quarter" idx="13"/>
          </p:nvPr>
        </p:nvSpPr>
        <p:spPr/>
        <p:txBody>
          <a:bodyPr/>
          <a:lstStyle/>
          <a:p>
            <a:r>
              <a:rPr lang="en-US" dirty="0"/>
              <a:t>Editable data charts</a:t>
            </a:r>
          </a:p>
        </p:txBody>
      </p:sp>
      <p:cxnSp>
        <p:nvCxnSpPr>
          <p:cNvPr id="4" name="Straight Connector 3"/>
          <p:cNvCxnSpPr/>
          <p:nvPr/>
        </p:nvCxnSpPr>
        <p:spPr>
          <a:xfrm>
            <a:off x="5835326" y="2774865"/>
            <a:ext cx="978323" cy="1016085"/>
          </a:xfrm>
          <a:prstGeom prst="line">
            <a:avLst/>
          </a:prstGeom>
          <a:ln w="28575">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786757" y="4789849"/>
            <a:ext cx="1026892" cy="12572"/>
          </a:xfrm>
          <a:prstGeom prst="line">
            <a:avLst/>
          </a:prstGeom>
          <a:ln w="28575">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5840627" y="6212120"/>
            <a:ext cx="973022" cy="129997"/>
          </a:xfrm>
          <a:prstGeom prst="line">
            <a:avLst/>
          </a:prstGeom>
          <a:ln w="28575">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796857" y="8039100"/>
            <a:ext cx="1016792" cy="325521"/>
          </a:xfrm>
          <a:prstGeom prst="line">
            <a:avLst/>
          </a:prstGeom>
          <a:ln w="28575">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1280296" y="2754546"/>
            <a:ext cx="1000497" cy="1036404"/>
          </a:xfrm>
          <a:prstGeom prst="line">
            <a:avLst/>
          </a:prstGeom>
          <a:ln w="28575">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885422" y="2105425"/>
            <a:ext cx="3096038" cy="507831"/>
          </a:xfrm>
          <a:prstGeom prst="rect">
            <a:avLst/>
          </a:prstGeom>
          <a:noFill/>
        </p:spPr>
        <p:txBody>
          <a:bodyPr wrap="square" rtlCol="0">
            <a:spAutoFit/>
          </a:bodyPr>
          <a:lstStyle/>
          <a:p>
            <a:r>
              <a:rPr lang="en-US" dirty="0">
                <a:solidFill>
                  <a:schemeClr val="accent4"/>
                </a:solidFill>
              </a:rPr>
              <a:t>LOREM IPSUM</a:t>
            </a:r>
          </a:p>
        </p:txBody>
      </p:sp>
      <p:sp>
        <p:nvSpPr>
          <p:cNvPr id="15" name="TextBox 14"/>
          <p:cNvSpPr txBox="1"/>
          <p:nvPr/>
        </p:nvSpPr>
        <p:spPr>
          <a:xfrm>
            <a:off x="12885421" y="2640504"/>
            <a:ext cx="4267199" cy="707886"/>
          </a:xfrm>
          <a:prstGeom prst="rect">
            <a:avLst/>
          </a:prstGeom>
          <a:noFill/>
        </p:spPr>
        <p:txBody>
          <a:bodyPr wrap="square" rtlCol="0">
            <a:spAutoFit/>
          </a:bodyPr>
          <a:lstStyle/>
          <a:p>
            <a:r>
              <a:rPr lang="en-US" sz="2000" dirty="0"/>
              <a:t>Microsoft acquired PowerPoint for $14 million three months after it appeared. </a:t>
            </a:r>
          </a:p>
        </p:txBody>
      </p:sp>
      <p:sp>
        <p:nvSpPr>
          <p:cNvPr id="16" name="TextBox 15"/>
          <p:cNvSpPr txBox="1"/>
          <p:nvPr/>
        </p:nvSpPr>
        <p:spPr>
          <a:xfrm>
            <a:off x="12885422" y="3989788"/>
            <a:ext cx="3096038" cy="507831"/>
          </a:xfrm>
          <a:prstGeom prst="rect">
            <a:avLst/>
          </a:prstGeom>
          <a:noFill/>
        </p:spPr>
        <p:txBody>
          <a:bodyPr wrap="square" rtlCol="0">
            <a:spAutoFit/>
          </a:bodyPr>
          <a:lstStyle/>
          <a:p>
            <a:r>
              <a:rPr lang="en-US" dirty="0">
                <a:solidFill>
                  <a:schemeClr val="accent3"/>
                </a:solidFill>
              </a:rPr>
              <a:t>LOREM IPSUM</a:t>
            </a:r>
          </a:p>
        </p:txBody>
      </p:sp>
      <p:sp>
        <p:nvSpPr>
          <p:cNvPr id="17" name="TextBox 16"/>
          <p:cNvSpPr txBox="1"/>
          <p:nvPr/>
        </p:nvSpPr>
        <p:spPr>
          <a:xfrm>
            <a:off x="12885421" y="4524867"/>
            <a:ext cx="4267199" cy="707886"/>
          </a:xfrm>
          <a:prstGeom prst="rect">
            <a:avLst/>
          </a:prstGeom>
          <a:noFill/>
        </p:spPr>
        <p:txBody>
          <a:bodyPr wrap="square" rtlCol="0">
            <a:spAutoFit/>
          </a:bodyPr>
          <a:lstStyle/>
          <a:p>
            <a:r>
              <a:rPr lang="en-US" sz="2000" dirty="0"/>
              <a:t>Microsoft acquired PowerPoint for $14 million three months after it appeared. </a:t>
            </a:r>
          </a:p>
        </p:txBody>
      </p:sp>
      <p:cxnSp>
        <p:nvCxnSpPr>
          <p:cNvPr id="18" name="Straight Connector 17"/>
          <p:cNvCxnSpPr/>
          <p:nvPr/>
        </p:nvCxnSpPr>
        <p:spPr>
          <a:xfrm flipV="1">
            <a:off x="11280296" y="4764321"/>
            <a:ext cx="1000499" cy="174713"/>
          </a:xfrm>
          <a:prstGeom prst="line">
            <a:avLst/>
          </a:prstGeom>
          <a:ln w="28575">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280296" y="6212120"/>
            <a:ext cx="1000497" cy="174716"/>
          </a:xfrm>
          <a:prstGeom prst="line">
            <a:avLst/>
          </a:prstGeom>
          <a:ln w="28575">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2885422" y="5874151"/>
            <a:ext cx="3096038" cy="507831"/>
          </a:xfrm>
          <a:prstGeom prst="rect">
            <a:avLst/>
          </a:prstGeom>
          <a:noFill/>
        </p:spPr>
        <p:txBody>
          <a:bodyPr wrap="square" rtlCol="0">
            <a:spAutoFit/>
          </a:bodyPr>
          <a:lstStyle/>
          <a:p>
            <a:r>
              <a:rPr lang="en-US" dirty="0">
                <a:solidFill>
                  <a:schemeClr val="accent2"/>
                </a:solidFill>
              </a:rPr>
              <a:t>LOREM IPSUM</a:t>
            </a:r>
          </a:p>
        </p:txBody>
      </p:sp>
      <p:sp>
        <p:nvSpPr>
          <p:cNvPr id="21" name="TextBox 20"/>
          <p:cNvSpPr txBox="1"/>
          <p:nvPr/>
        </p:nvSpPr>
        <p:spPr>
          <a:xfrm>
            <a:off x="12885421" y="6409230"/>
            <a:ext cx="4267199" cy="707886"/>
          </a:xfrm>
          <a:prstGeom prst="rect">
            <a:avLst/>
          </a:prstGeom>
          <a:noFill/>
        </p:spPr>
        <p:txBody>
          <a:bodyPr wrap="square" rtlCol="0">
            <a:spAutoFit/>
          </a:bodyPr>
          <a:lstStyle/>
          <a:p>
            <a:r>
              <a:rPr lang="en-US" sz="2000" dirty="0"/>
              <a:t>Microsoft acquired PowerPoint for $14 million three months after it appeared. </a:t>
            </a:r>
          </a:p>
        </p:txBody>
      </p:sp>
      <p:sp>
        <p:nvSpPr>
          <p:cNvPr id="22" name="TextBox 21"/>
          <p:cNvSpPr txBox="1"/>
          <p:nvPr/>
        </p:nvSpPr>
        <p:spPr>
          <a:xfrm>
            <a:off x="12885422" y="7758513"/>
            <a:ext cx="3096038" cy="507831"/>
          </a:xfrm>
          <a:prstGeom prst="rect">
            <a:avLst/>
          </a:prstGeom>
          <a:noFill/>
        </p:spPr>
        <p:txBody>
          <a:bodyPr wrap="square" rtlCol="0">
            <a:spAutoFit/>
          </a:bodyPr>
          <a:lstStyle/>
          <a:p>
            <a:r>
              <a:rPr lang="en-US" dirty="0">
                <a:solidFill>
                  <a:schemeClr val="accent1"/>
                </a:solidFill>
              </a:rPr>
              <a:t>LOREM IPSUM</a:t>
            </a:r>
          </a:p>
        </p:txBody>
      </p:sp>
      <p:sp>
        <p:nvSpPr>
          <p:cNvPr id="23" name="TextBox 22"/>
          <p:cNvSpPr txBox="1"/>
          <p:nvPr/>
        </p:nvSpPr>
        <p:spPr>
          <a:xfrm>
            <a:off x="12885421" y="8293592"/>
            <a:ext cx="4267199" cy="707886"/>
          </a:xfrm>
          <a:prstGeom prst="rect">
            <a:avLst/>
          </a:prstGeom>
          <a:noFill/>
        </p:spPr>
        <p:txBody>
          <a:bodyPr wrap="square" rtlCol="0">
            <a:spAutoFit/>
          </a:bodyPr>
          <a:lstStyle/>
          <a:p>
            <a:r>
              <a:rPr lang="en-US" sz="2000" dirty="0"/>
              <a:t>Microsoft acquired PowerPoint for $14 million three months after it appeared. </a:t>
            </a:r>
          </a:p>
        </p:txBody>
      </p:sp>
      <p:cxnSp>
        <p:nvCxnSpPr>
          <p:cNvPr id="24" name="Straight Connector 23"/>
          <p:cNvCxnSpPr/>
          <p:nvPr/>
        </p:nvCxnSpPr>
        <p:spPr>
          <a:xfrm>
            <a:off x="11341257" y="8394855"/>
            <a:ext cx="938902" cy="1494"/>
          </a:xfrm>
          <a:prstGeom prst="line">
            <a:avLst/>
          </a:prstGeom>
          <a:ln w="28575">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12137919" y="2613256"/>
            <a:ext cx="304800"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2137919" y="4634234"/>
            <a:ext cx="304800"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2137919" y="6212120"/>
            <a:ext cx="304800"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2137919" y="8243949"/>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238780" y="2105425"/>
            <a:ext cx="3096038" cy="507831"/>
          </a:xfrm>
          <a:prstGeom prst="rect">
            <a:avLst/>
          </a:prstGeom>
          <a:noFill/>
        </p:spPr>
        <p:txBody>
          <a:bodyPr wrap="square" rtlCol="0">
            <a:spAutoFit/>
          </a:bodyPr>
          <a:lstStyle/>
          <a:p>
            <a:r>
              <a:rPr lang="en-US" dirty="0">
                <a:solidFill>
                  <a:schemeClr val="tx1">
                    <a:lumMod val="60000"/>
                    <a:lumOff val="40000"/>
                  </a:schemeClr>
                </a:solidFill>
              </a:rPr>
              <a:t>LOREM IPSUM</a:t>
            </a:r>
          </a:p>
        </p:txBody>
      </p:sp>
      <p:sp>
        <p:nvSpPr>
          <p:cNvPr id="35" name="TextBox 34"/>
          <p:cNvSpPr txBox="1"/>
          <p:nvPr/>
        </p:nvSpPr>
        <p:spPr>
          <a:xfrm>
            <a:off x="1238779" y="2640504"/>
            <a:ext cx="4267199" cy="707886"/>
          </a:xfrm>
          <a:prstGeom prst="rect">
            <a:avLst/>
          </a:prstGeom>
          <a:noFill/>
        </p:spPr>
        <p:txBody>
          <a:bodyPr wrap="square" rtlCol="0">
            <a:spAutoFit/>
          </a:bodyPr>
          <a:lstStyle/>
          <a:p>
            <a:r>
              <a:rPr lang="en-US" sz="2000" dirty="0"/>
              <a:t>Microsoft acquired PowerPoint for $14 million three months after it appeared. </a:t>
            </a:r>
          </a:p>
        </p:txBody>
      </p:sp>
      <p:sp>
        <p:nvSpPr>
          <p:cNvPr id="36" name="TextBox 35"/>
          <p:cNvSpPr txBox="1"/>
          <p:nvPr/>
        </p:nvSpPr>
        <p:spPr>
          <a:xfrm>
            <a:off x="1238780" y="3989788"/>
            <a:ext cx="3096038" cy="507831"/>
          </a:xfrm>
          <a:prstGeom prst="rect">
            <a:avLst/>
          </a:prstGeom>
          <a:noFill/>
        </p:spPr>
        <p:txBody>
          <a:bodyPr wrap="square" rtlCol="0">
            <a:spAutoFit/>
          </a:bodyPr>
          <a:lstStyle/>
          <a:p>
            <a:r>
              <a:rPr lang="en-US" dirty="0"/>
              <a:t>LOREM IPSUM</a:t>
            </a:r>
          </a:p>
        </p:txBody>
      </p:sp>
      <p:sp>
        <p:nvSpPr>
          <p:cNvPr id="37" name="TextBox 36"/>
          <p:cNvSpPr txBox="1"/>
          <p:nvPr/>
        </p:nvSpPr>
        <p:spPr>
          <a:xfrm>
            <a:off x="1238779" y="4524867"/>
            <a:ext cx="4267199" cy="707886"/>
          </a:xfrm>
          <a:prstGeom prst="rect">
            <a:avLst/>
          </a:prstGeom>
          <a:noFill/>
        </p:spPr>
        <p:txBody>
          <a:bodyPr wrap="square" rtlCol="0">
            <a:spAutoFit/>
          </a:bodyPr>
          <a:lstStyle/>
          <a:p>
            <a:r>
              <a:rPr lang="en-US" sz="2000" dirty="0"/>
              <a:t>Microsoft acquired PowerPoint for $14 million three months after it appeared. </a:t>
            </a:r>
          </a:p>
        </p:txBody>
      </p:sp>
      <p:sp>
        <p:nvSpPr>
          <p:cNvPr id="38" name="TextBox 37"/>
          <p:cNvSpPr txBox="1"/>
          <p:nvPr/>
        </p:nvSpPr>
        <p:spPr>
          <a:xfrm>
            <a:off x="1238780" y="5874151"/>
            <a:ext cx="3096038" cy="507831"/>
          </a:xfrm>
          <a:prstGeom prst="rect">
            <a:avLst/>
          </a:prstGeom>
          <a:noFill/>
        </p:spPr>
        <p:txBody>
          <a:bodyPr wrap="square" rtlCol="0">
            <a:spAutoFit/>
          </a:bodyPr>
          <a:lstStyle/>
          <a:p>
            <a:r>
              <a:rPr lang="en-US" dirty="0">
                <a:solidFill>
                  <a:schemeClr val="tx1">
                    <a:lumMod val="75000"/>
                  </a:schemeClr>
                </a:solidFill>
              </a:rPr>
              <a:t>LOREM IPSUM</a:t>
            </a:r>
          </a:p>
        </p:txBody>
      </p:sp>
      <p:sp>
        <p:nvSpPr>
          <p:cNvPr id="39" name="TextBox 38"/>
          <p:cNvSpPr txBox="1"/>
          <p:nvPr/>
        </p:nvSpPr>
        <p:spPr>
          <a:xfrm>
            <a:off x="1238779" y="6409230"/>
            <a:ext cx="4267199" cy="707886"/>
          </a:xfrm>
          <a:prstGeom prst="rect">
            <a:avLst/>
          </a:prstGeom>
          <a:noFill/>
        </p:spPr>
        <p:txBody>
          <a:bodyPr wrap="square" rtlCol="0">
            <a:spAutoFit/>
          </a:bodyPr>
          <a:lstStyle/>
          <a:p>
            <a:r>
              <a:rPr lang="en-US" sz="2000" dirty="0"/>
              <a:t>Microsoft acquired PowerPoint for $14 million three months after it appeared. </a:t>
            </a:r>
          </a:p>
        </p:txBody>
      </p:sp>
      <p:sp>
        <p:nvSpPr>
          <p:cNvPr id="40" name="TextBox 39"/>
          <p:cNvSpPr txBox="1"/>
          <p:nvPr/>
        </p:nvSpPr>
        <p:spPr>
          <a:xfrm>
            <a:off x="1238780" y="7758513"/>
            <a:ext cx="3096038" cy="507831"/>
          </a:xfrm>
          <a:prstGeom prst="rect">
            <a:avLst/>
          </a:prstGeom>
          <a:noFill/>
        </p:spPr>
        <p:txBody>
          <a:bodyPr wrap="square" rtlCol="0">
            <a:spAutoFit/>
          </a:bodyPr>
          <a:lstStyle/>
          <a:p>
            <a:r>
              <a:rPr lang="en-US" dirty="0">
                <a:solidFill>
                  <a:schemeClr val="tx1">
                    <a:lumMod val="50000"/>
                  </a:schemeClr>
                </a:solidFill>
              </a:rPr>
              <a:t>LOREM IPSUM</a:t>
            </a:r>
          </a:p>
        </p:txBody>
      </p:sp>
      <p:sp>
        <p:nvSpPr>
          <p:cNvPr id="41" name="TextBox 40"/>
          <p:cNvSpPr txBox="1"/>
          <p:nvPr/>
        </p:nvSpPr>
        <p:spPr>
          <a:xfrm>
            <a:off x="1238779" y="8293592"/>
            <a:ext cx="4267199" cy="707886"/>
          </a:xfrm>
          <a:prstGeom prst="rect">
            <a:avLst/>
          </a:prstGeom>
          <a:noFill/>
        </p:spPr>
        <p:txBody>
          <a:bodyPr wrap="square" rtlCol="0">
            <a:spAutoFit/>
          </a:bodyPr>
          <a:lstStyle/>
          <a:p>
            <a:r>
              <a:rPr lang="en-US" sz="2000" dirty="0"/>
              <a:t>Microsoft acquired PowerPoint for $14 million three months after it appeared. </a:t>
            </a:r>
          </a:p>
        </p:txBody>
      </p:sp>
      <p:sp>
        <p:nvSpPr>
          <p:cNvPr id="42" name="Oval 41"/>
          <p:cNvSpPr/>
          <p:nvPr/>
        </p:nvSpPr>
        <p:spPr>
          <a:xfrm>
            <a:off x="5668136" y="2613256"/>
            <a:ext cx="304800" cy="30480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5668136" y="4634234"/>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668136" y="6212120"/>
            <a:ext cx="304800" cy="304800"/>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5668136" y="8243949"/>
            <a:ext cx="304800" cy="30480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7190788" y="1751416"/>
            <a:ext cx="1428750" cy="461665"/>
          </a:xfrm>
          <a:prstGeom prst="rect">
            <a:avLst/>
          </a:prstGeom>
          <a:noFill/>
        </p:spPr>
        <p:txBody>
          <a:bodyPr wrap="square" rtlCol="0">
            <a:spAutoFit/>
          </a:bodyPr>
          <a:lstStyle/>
          <a:p>
            <a:pPr algn="ctr"/>
            <a:r>
              <a:rPr lang="en-US" sz="2400" b="1" dirty="0"/>
              <a:t>RISKS</a:t>
            </a:r>
          </a:p>
        </p:txBody>
      </p:sp>
      <p:sp>
        <p:nvSpPr>
          <p:cNvPr id="47" name="TextBox 46"/>
          <p:cNvSpPr txBox="1"/>
          <p:nvPr/>
        </p:nvSpPr>
        <p:spPr>
          <a:xfrm>
            <a:off x="9365136" y="1751416"/>
            <a:ext cx="1752599" cy="461665"/>
          </a:xfrm>
          <a:prstGeom prst="rect">
            <a:avLst/>
          </a:prstGeom>
          <a:noFill/>
        </p:spPr>
        <p:txBody>
          <a:bodyPr wrap="square" rtlCol="0">
            <a:spAutoFit/>
          </a:bodyPr>
          <a:lstStyle/>
          <a:p>
            <a:pPr algn="ctr"/>
            <a:r>
              <a:rPr lang="en-US" sz="2400" b="1" dirty="0"/>
              <a:t>SOLUTIONS</a:t>
            </a:r>
          </a:p>
        </p:txBody>
      </p:sp>
      <p:graphicFrame>
        <p:nvGraphicFramePr>
          <p:cNvPr id="48" name="Chart 47"/>
          <p:cNvGraphicFramePr/>
          <p:nvPr>
            <p:extLst>
              <p:ext uri="{D42A27DB-BD31-4B8C-83A1-F6EECF244321}">
                <p14:modId xmlns:p14="http://schemas.microsoft.com/office/powerpoint/2010/main" val="2050295002"/>
              </p:ext>
            </p:extLst>
          </p:nvPr>
        </p:nvGraphicFramePr>
        <p:xfrm>
          <a:off x="8865918" y="2434510"/>
          <a:ext cx="2857500" cy="6292850"/>
        </p:xfrm>
        <a:graphic>
          <a:graphicData uri="http://schemas.openxmlformats.org/drawingml/2006/chart">
            <c:chart xmlns:c="http://schemas.openxmlformats.org/drawingml/2006/chart" xmlns:r="http://schemas.openxmlformats.org/officeDocument/2006/relationships" r:id="rId3"/>
          </a:graphicData>
        </a:graphic>
      </p:graphicFrame>
      <p:sp>
        <p:nvSpPr>
          <p:cNvPr id="50" name="Freeform 49"/>
          <p:cNvSpPr/>
          <p:nvPr/>
        </p:nvSpPr>
        <p:spPr>
          <a:xfrm>
            <a:off x="9249615" y="2282110"/>
            <a:ext cx="2076450" cy="7200900"/>
          </a:xfrm>
          <a:custGeom>
            <a:avLst/>
            <a:gdLst>
              <a:gd name="connsiteX0" fmla="*/ 63501 w 2076450"/>
              <a:gd name="connsiteY0" fmla="*/ 0 h 7200900"/>
              <a:gd name="connsiteX1" fmla="*/ 2012949 w 2076450"/>
              <a:gd name="connsiteY1" fmla="*/ 0 h 7200900"/>
              <a:gd name="connsiteX2" fmla="*/ 2076450 w 2076450"/>
              <a:gd name="connsiteY2" fmla="*/ 63501 h 7200900"/>
              <a:gd name="connsiteX3" fmla="*/ 2076450 w 2076450"/>
              <a:gd name="connsiteY3" fmla="*/ 317499 h 7200900"/>
              <a:gd name="connsiteX4" fmla="*/ 2012949 w 2076450"/>
              <a:gd name="connsiteY4" fmla="*/ 381000 h 7200900"/>
              <a:gd name="connsiteX5" fmla="*/ 1847850 w 2076450"/>
              <a:gd name="connsiteY5" fmla="*/ 381000 h 7200900"/>
              <a:gd name="connsiteX6" fmla="*/ 1847850 w 2076450"/>
              <a:gd name="connsiteY6" fmla="*/ 5505450 h 7200900"/>
              <a:gd name="connsiteX7" fmla="*/ 1847850 w 2076450"/>
              <a:gd name="connsiteY7" fmla="*/ 5657850 h 7200900"/>
              <a:gd name="connsiteX8" fmla="*/ 1847850 w 2076450"/>
              <a:gd name="connsiteY8" fmla="*/ 6353175 h 7200900"/>
              <a:gd name="connsiteX9" fmla="*/ 1038225 w 2076450"/>
              <a:gd name="connsiteY9" fmla="*/ 7200900 h 7200900"/>
              <a:gd name="connsiteX10" fmla="*/ 228600 w 2076450"/>
              <a:gd name="connsiteY10" fmla="*/ 6353175 h 7200900"/>
              <a:gd name="connsiteX11" fmla="*/ 228600 w 2076450"/>
              <a:gd name="connsiteY11" fmla="*/ 5657850 h 7200900"/>
              <a:gd name="connsiteX12" fmla="*/ 228600 w 2076450"/>
              <a:gd name="connsiteY12" fmla="*/ 5505450 h 7200900"/>
              <a:gd name="connsiteX13" fmla="*/ 228600 w 2076450"/>
              <a:gd name="connsiteY13" fmla="*/ 381000 h 7200900"/>
              <a:gd name="connsiteX14" fmla="*/ 63501 w 2076450"/>
              <a:gd name="connsiteY14" fmla="*/ 381000 h 7200900"/>
              <a:gd name="connsiteX15" fmla="*/ 0 w 2076450"/>
              <a:gd name="connsiteY15" fmla="*/ 317499 h 7200900"/>
              <a:gd name="connsiteX16" fmla="*/ 0 w 2076450"/>
              <a:gd name="connsiteY16" fmla="*/ 63501 h 7200900"/>
              <a:gd name="connsiteX17" fmla="*/ 63501 w 2076450"/>
              <a:gd name="connsiteY17" fmla="*/ 0 h 72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6450" h="7200900">
                <a:moveTo>
                  <a:pt x="63501" y="0"/>
                </a:moveTo>
                <a:lnTo>
                  <a:pt x="2012949" y="0"/>
                </a:lnTo>
                <a:cubicBezTo>
                  <a:pt x="2048020" y="0"/>
                  <a:pt x="2076450" y="28430"/>
                  <a:pt x="2076450" y="63501"/>
                </a:cubicBezTo>
                <a:lnTo>
                  <a:pt x="2076450" y="317499"/>
                </a:lnTo>
                <a:cubicBezTo>
                  <a:pt x="2076450" y="352570"/>
                  <a:pt x="2048020" y="381000"/>
                  <a:pt x="2012949" y="381000"/>
                </a:cubicBezTo>
                <a:lnTo>
                  <a:pt x="1847850" y="381000"/>
                </a:lnTo>
                <a:lnTo>
                  <a:pt x="1847850" y="5505450"/>
                </a:lnTo>
                <a:lnTo>
                  <a:pt x="1847850" y="5657850"/>
                </a:lnTo>
                <a:lnTo>
                  <a:pt x="1847850" y="6353175"/>
                </a:lnTo>
                <a:cubicBezTo>
                  <a:pt x="1847850" y="6821361"/>
                  <a:pt x="1485369" y="7200900"/>
                  <a:pt x="1038225" y="7200900"/>
                </a:cubicBezTo>
                <a:cubicBezTo>
                  <a:pt x="591081" y="7200900"/>
                  <a:pt x="228600" y="6821361"/>
                  <a:pt x="228600" y="6353175"/>
                </a:cubicBezTo>
                <a:lnTo>
                  <a:pt x="228600" y="5657850"/>
                </a:lnTo>
                <a:lnTo>
                  <a:pt x="228600" y="5505450"/>
                </a:lnTo>
                <a:lnTo>
                  <a:pt x="228600" y="381000"/>
                </a:lnTo>
                <a:lnTo>
                  <a:pt x="63501" y="381000"/>
                </a:lnTo>
                <a:cubicBezTo>
                  <a:pt x="28430" y="381000"/>
                  <a:pt x="0" y="352570"/>
                  <a:pt x="0" y="317499"/>
                </a:cubicBezTo>
                <a:lnTo>
                  <a:pt x="0" y="63501"/>
                </a:lnTo>
                <a:cubicBezTo>
                  <a:pt x="0" y="28430"/>
                  <a:pt x="28430" y="0"/>
                  <a:pt x="63501" y="0"/>
                </a:cubicBezTo>
                <a:close/>
              </a:path>
            </a:pathLst>
          </a:custGeom>
          <a:noFill/>
          <a:ln w="2857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9601200" y="8544798"/>
            <a:ext cx="1392866" cy="842962"/>
          </a:xfrm>
          <a:custGeom>
            <a:avLst/>
            <a:gdLst>
              <a:gd name="connsiteX0" fmla="*/ 0 w 1428750"/>
              <a:gd name="connsiteY0" fmla="*/ 0 h 842962"/>
              <a:gd name="connsiteX1" fmla="*/ 1428750 w 1428750"/>
              <a:gd name="connsiteY1" fmla="*/ 0 h 842962"/>
              <a:gd name="connsiteX2" fmla="*/ 1428750 w 1428750"/>
              <a:gd name="connsiteY2" fmla="*/ 42862 h 842962"/>
              <a:gd name="connsiteX3" fmla="*/ 714375 w 1428750"/>
              <a:gd name="connsiteY3" fmla="*/ 842962 h 842962"/>
              <a:gd name="connsiteX4" fmla="*/ 0 w 1428750"/>
              <a:gd name="connsiteY4" fmla="*/ 42862 h 842962"/>
              <a:gd name="connsiteX5" fmla="*/ 0 w 1428750"/>
              <a:gd name="connsiteY5" fmla="*/ 0 h 84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50" h="842962">
                <a:moveTo>
                  <a:pt x="0" y="0"/>
                </a:moveTo>
                <a:lnTo>
                  <a:pt x="1428750" y="0"/>
                </a:lnTo>
                <a:lnTo>
                  <a:pt x="1428750" y="42862"/>
                </a:lnTo>
                <a:cubicBezTo>
                  <a:pt x="1428750" y="484746"/>
                  <a:pt x="1108913" y="842962"/>
                  <a:pt x="714375" y="842962"/>
                </a:cubicBezTo>
                <a:cubicBezTo>
                  <a:pt x="319837" y="842962"/>
                  <a:pt x="0" y="484746"/>
                  <a:pt x="0" y="42862"/>
                </a:cubicBez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7" name="Chart 56"/>
          <p:cNvGraphicFramePr/>
          <p:nvPr>
            <p:extLst>
              <p:ext uri="{D42A27DB-BD31-4B8C-83A1-F6EECF244321}">
                <p14:modId xmlns:p14="http://schemas.microsoft.com/office/powerpoint/2010/main" val="945140107"/>
              </p:ext>
            </p:extLst>
          </p:nvPr>
        </p:nvGraphicFramePr>
        <p:xfrm>
          <a:off x="6429952" y="2426037"/>
          <a:ext cx="2857500" cy="6292850"/>
        </p:xfrm>
        <a:graphic>
          <a:graphicData uri="http://schemas.openxmlformats.org/drawingml/2006/chart">
            <c:chart xmlns:c="http://schemas.openxmlformats.org/drawingml/2006/chart" xmlns:r="http://schemas.openxmlformats.org/officeDocument/2006/relationships" r:id="rId4"/>
          </a:graphicData>
        </a:graphic>
      </p:graphicFrame>
      <p:sp>
        <p:nvSpPr>
          <p:cNvPr id="59" name="Freeform 58"/>
          <p:cNvSpPr/>
          <p:nvPr/>
        </p:nvSpPr>
        <p:spPr>
          <a:xfrm>
            <a:off x="6813649" y="2273637"/>
            <a:ext cx="2076450" cy="7200900"/>
          </a:xfrm>
          <a:custGeom>
            <a:avLst/>
            <a:gdLst>
              <a:gd name="connsiteX0" fmla="*/ 63501 w 2076450"/>
              <a:gd name="connsiteY0" fmla="*/ 0 h 7200900"/>
              <a:gd name="connsiteX1" fmla="*/ 2012949 w 2076450"/>
              <a:gd name="connsiteY1" fmla="*/ 0 h 7200900"/>
              <a:gd name="connsiteX2" fmla="*/ 2076450 w 2076450"/>
              <a:gd name="connsiteY2" fmla="*/ 63501 h 7200900"/>
              <a:gd name="connsiteX3" fmla="*/ 2076450 w 2076450"/>
              <a:gd name="connsiteY3" fmla="*/ 317499 h 7200900"/>
              <a:gd name="connsiteX4" fmla="*/ 2012949 w 2076450"/>
              <a:gd name="connsiteY4" fmla="*/ 381000 h 7200900"/>
              <a:gd name="connsiteX5" fmla="*/ 1847850 w 2076450"/>
              <a:gd name="connsiteY5" fmla="*/ 381000 h 7200900"/>
              <a:gd name="connsiteX6" fmla="*/ 1847850 w 2076450"/>
              <a:gd name="connsiteY6" fmla="*/ 5505450 h 7200900"/>
              <a:gd name="connsiteX7" fmla="*/ 1847850 w 2076450"/>
              <a:gd name="connsiteY7" fmla="*/ 5657850 h 7200900"/>
              <a:gd name="connsiteX8" fmla="*/ 1847850 w 2076450"/>
              <a:gd name="connsiteY8" fmla="*/ 6353175 h 7200900"/>
              <a:gd name="connsiteX9" fmla="*/ 1038225 w 2076450"/>
              <a:gd name="connsiteY9" fmla="*/ 7200900 h 7200900"/>
              <a:gd name="connsiteX10" fmla="*/ 228600 w 2076450"/>
              <a:gd name="connsiteY10" fmla="*/ 6353175 h 7200900"/>
              <a:gd name="connsiteX11" fmla="*/ 228600 w 2076450"/>
              <a:gd name="connsiteY11" fmla="*/ 5657850 h 7200900"/>
              <a:gd name="connsiteX12" fmla="*/ 228600 w 2076450"/>
              <a:gd name="connsiteY12" fmla="*/ 5505450 h 7200900"/>
              <a:gd name="connsiteX13" fmla="*/ 228600 w 2076450"/>
              <a:gd name="connsiteY13" fmla="*/ 381000 h 7200900"/>
              <a:gd name="connsiteX14" fmla="*/ 63501 w 2076450"/>
              <a:gd name="connsiteY14" fmla="*/ 381000 h 7200900"/>
              <a:gd name="connsiteX15" fmla="*/ 0 w 2076450"/>
              <a:gd name="connsiteY15" fmla="*/ 317499 h 7200900"/>
              <a:gd name="connsiteX16" fmla="*/ 0 w 2076450"/>
              <a:gd name="connsiteY16" fmla="*/ 63501 h 7200900"/>
              <a:gd name="connsiteX17" fmla="*/ 63501 w 2076450"/>
              <a:gd name="connsiteY17" fmla="*/ 0 h 72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6450" h="7200900">
                <a:moveTo>
                  <a:pt x="63501" y="0"/>
                </a:moveTo>
                <a:lnTo>
                  <a:pt x="2012949" y="0"/>
                </a:lnTo>
                <a:cubicBezTo>
                  <a:pt x="2048020" y="0"/>
                  <a:pt x="2076450" y="28430"/>
                  <a:pt x="2076450" y="63501"/>
                </a:cubicBezTo>
                <a:lnTo>
                  <a:pt x="2076450" y="317499"/>
                </a:lnTo>
                <a:cubicBezTo>
                  <a:pt x="2076450" y="352570"/>
                  <a:pt x="2048020" y="381000"/>
                  <a:pt x="2012949" y="381000"/>
                </a:cubicBezTo>
                <a:lnTo>
                  <a:pt x="1847850" y="381000"/>
                </a:lnTo>
                <a:lnTo>
                  <a:pt x="1847850" y="5505450"/>
                </a:lnTo>
                <a:lnTo>
                  <a:pt x="1847850" y="5657850"/>
                </a:lnTo>
                <a:lnTo>
                  <a:pt x="1847850" y="6353175"/>
                </a:lnTo>
                <a:cubicBezTo>
                  <a:pt x="1847850" y="6821361"/>
                  <a:pt x="1485369" y="7200900"/>
                  <a:pt x="1038225" y="7200900"/>
                </a:cubicBezTo>
                <a:cubicBezTo>
                  <a:pt x="591081" y="7200900"/>
                  <a:pt x="228600" y="6821361"/>
                  <a:pt x="228600" y="6353175"/>
                </a:cubicBezTo>
                <a:lnTo>
                  <a:pt x="228600" y="5657850"/>
                </a:lnTo>
                <a:lnTo>
                  <a:pt x="228600" y="5505450"/>
                </a:lnTo>
                <a:lnTo>
                  <a:pt x="228600" y="381000"/>
                </a:lnTo>
                <a:lnTo>
                  <a:pt x="63501" y="381000"/>
                </a:lnTo>
                <a:cubicBezTo>
                  <a:pt x="28430" y="381000"/>
                  <a:pt x="0" y="352570"/>
                  <a:pt x="0" y="317499"/>
                </a:cubicBezTo>
                <a:lnTo>
                  <a:pt x="0" y="63501"/>
                </a:lnTo>
                <a:cubicBezTo>
                  <a:pt x="0" y="28430"/>
                  <a:pt x="28430" y="0"/>
                  <a:pt x="63501" y="0"/>
                </a:cubicBezTo>
                <a:close/>
              </a:path>
            </a:pathLst>
          </a:custGeom>
          <a:noFill/>
          <a:ln w="2857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7165234" y="8536325"/>
            <a:ext cx="1392866" cy="842962"/>
          </a:xfrm>
          <a:custGeom>
            <a:avLst/>
            <a:gdLst>
              <a:gd name="connsiteX0" fmla="*/ 0 w 1428750"/>
              <a:gd name="connsiteY0" fmla="*/ 0 h 842962"/>
              <a:gd name="connsiteX1" fmla="*/ 1428750 w 1428750"/>
              <a:gd name="connsiteY1" fmla="*/ 0 h 842962"/>
              <a:gd name="connsiteX2" fmla="*/ 1428750 w 1428750"/>
              <a:gd name="connsiteY2" fmla="*/ 42862 h 842962"/>
              <a:gd name="connsiteX3" fmla="*/ 714375 w 1428750"/>
              <a:gd name="connsiteY3" fmla="*/ 842962 h 842962"/>
              <a:gd name="connsiteX4" fmla="*/ 0 w 1428750"/>
              <a:gd name="connsiteY4" fmla="*/ 42862 h 842962"/>
              <a:gd name="connsiteX5" fmla="*/ 0 w 1428750"/>
              <a:gd name="connsiteY5" fmla="*/ 0 h 84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50" h="842962">
                <a:moveTo>
                  <a:pt x="0" y="0"/>
                </a:moveTo>
                <a:lnTo>
                  <a:pt x="1428750" y="0"/>
                </a:lnTo>
                <a:lnTo>
                  <a:pt x="1428750" y="42862"/>
                </a:lnTo>
                <a:cubicBezTo>
                  <a:pt x="1428750" y="484746"/>
                  <a:pt x="1108913" y="842962"/>
                  <a:pt x="714375" y="842962"/>
                </a:cubicBezTo>
                <a:cubicBezTo>
                  <a:pt x="319837" y="842962"/>
                  <a:pt x="0" y="484746"/>
                  <a:pt x="0" y="42862"/>
                </a:cubicBez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91254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1000"/>
                                        <p:tgtEl>
                                          <p:spTgt spid="34"/>
                                        </p:tgtEl>
                                      </p:cBhvr>
                                    </p:animEffect>
                                    <p:anim calcmode="lin" valueType="num">
                                      <p:cBhvr>
                                        <p:cTn id="28" dur="1000" fill="hold"/>
                                        <p:tgtEl>
                                          <p:spTgt spid="34"/>
                                        </p:tgtEl>
                                        <p:attrNameLst>
                                          <p:attrName>ppt_x</p:attrName>
                                        </p:attrNameLst>
                                      </p:cBhvr>
                                      <p:tavLst>
                                        <p:tav tm="0">
                                          <p:val>
                                            <p:strVal val="#ppt_x"/>
                                          </p:val>
                                        </p:tav>
                                        <p:tav tm="100000">
                                          <p:val>
                                            <p:strVal val="#ppt_x"/>
                                          </p:val>
                                        </p:tav>
                                      </p:tavLst>
                                    </p:anim>
                                    <p:anim calcmode="lin" valueType="num">
                                      <p:cBhvr>
                                        <p:cTn id="29" dur="1000" fill="hold"/>
                                        <p:tgtEl>
                                          <p:spTgt spid="3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1000"/>
                                        <p:tgtEl>
                                          <p:spTgt spid="35"/>
                                        </p:tgtEl>
                                      </p:cBhvr>
                                    </p:animEffect>
                                    <p:anim calcmode="lin" valueType="num">
                                      <p:cBhvr>
                                        <p:cTn id="33" dur="1000" fill="hold"/>
                                        <p:tgtEl>
                                          <p:spTgt spid="35"/>
                                        </p:tgtEl>
                                        <p:attrNameLst>
                                          <p:attrName>ppt_x</p:attrName>
                                        </p:attrNameLst>
                                      </p:cBhvr>
                                      <p:tavLst>
                                        <p:tav tm="0">
                                          <p:val>
                                            <p:strVal val="#ppt_x"/>
                                          </p:val>
                                        </p:tav>
                                        <p:tav tm="100000">
                                          <p:val>
                                            <p:strVal val="#ppt_x"/>
                                          </p:val>
                                        </p:tav>
                                      </p:tavLst>
                                    </p:anim>
                                    <p:anim calcmode="lin" valueType="num">
                                      <p:cBhvr>
                                        <p:cTn id="34" dur="1000" fill="hold"/>
                                        <p:tgtEl>
                                          <p:spTgt spid="3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1000"/>
                                        <p:tgtEl>
                                          <p:spTgt spid="37"/>
                                        </p:tgtEl>
                                      </p:cBhvr>
                                    </p:animEffect>
                                    <p:anim calcmode="lin" valueType="num">
                                      <p:cBhvr>
                                        <p:cTn id="43" dur="1000" fill="hold"/>
                                        <p:tgtEl>
                                          <p:spTgt spid="37"/>
                                        </p:tgtEl>
                                        <p:attrNameLst>
                                          <p:attrName>ppt_x</p:attrName>
                                        </p:attrNameLst>
                                      </p:cBhvr>
                                      <p:tavLst>
                                        <p:tav tm="0">
                                          <p:val>
                                            <p:strVal val="#ppt_x"/>
                                          </p:val>
                                        </p:tav>
                                        <p:tav tm="100000">
                                          <p:val>
                                            <p:strVal val="#ppt_x"/>
                                          </p:val>
                                        </p:tav>
                                      </p:tavLst>
                                    </p:anim>
                                    <p:anim calcmode="lin" valueType="num">
                                      <p:cBhvr>
                                        <p:cTn id="44" dur="1000" fill="hold"/>
                                        <p:tgtEl>
                                          <p:spTgt spid="3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1000"/>
                                        <p:tgtEl>
                                          <p:spTgt spid="38"/>
                                        </p:tgtEl>
                                      </p:cBhvr>
                                    </p:animEffect>
                                    <p:anim calcmode="lin" valueType="num">
                                      <p:cBhvr>
                                        <p:cTn id="48" dur="1000" fill="hold"/>
                                        <p:tgtEl>
                                          <p:spTgt spid="38"/>
                                        </p:tgtEl>
                                        <p:attrNameLst>
                                          <p:attrName>ppt_x</p:attrName>
                                        </p:attrNameLst>
                                      </p:cBhvr>
                                      <p:tavLst>
                                        <p:tav tm="0">
                                          <p:val>
                                            <p:strVal val="#ppt_x"/>
                                          </p:val>
                                        </p:tav>
                                        <p:tav tm="100000">
                                          <p:val>
                                            <p:strVal val="#ppt_x"/>
                                          </p:val>
                                        </p:tav>
                                      </p:tavLst>
                                    </p:anim>
                                    <p:anim calcmode="lin" valueType="num">
                                      <p:cBhvr>
                                        <p:cTn id="49" dur="1000" fill="hold"/>
                                        <p:tgtEl>
                                          <p:spTgt spid="3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1000"/>
                                        <p:tgtEl>
                                          <p:spTgt spid="39"/>
                                        </p:tgtEl>
                                      </p:cBhvr>
                                    </p:animEffect>
                                    <p:anim calcmode="lin" valueType="num">
                                      <p:cBhvr>
                                        <p:cTn id="53" dur="1000" fill="hold"/>
                                        <p:tgtEl>
                                          <p:spTgt spid="39"/>
                                        </p:tgtEl>
                                        <p:attrNameLst>
                                          <p:attrName>ppt_x</p:attrName>
                                        </p:attrNameLst>
                                      </p:cBhvr>
                                      <p:tavLst>
                                        <p:tav tm="0">
                                          <p:val>
                                            <p:strVal val="#ppt_x"/>
                                          </p:val>
                                        </p:tav>
                                        <p:tav tm="100000">
                                          <p:val>
                                            <p:strVal val="#ppt_x"/>
                                          </p:val>
                                        </p:tav>
                                      </p:tavLst>
                                    </p:anim>
                                    <p:anim calcmode="lin" valueType="num">
                                      <p:cBhvr>
                                        <p:cTn id="54" dur="1000" fill="hold"/>
                                        <p:tgtEl>
                                          <p:spTgt spid="3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1000"/>
                                        <p:tgtEl>
                                          <p:spTgt spid="40"/>
                                        </p:tgtEl>
                                      </p:cBhvr>
                                    </p:animEffect>
                                    <p:anim calcmode="lin" valueType="num">
                                      <p:cBhvr>
                                        <p:cTn id="58" dur="1000" fill="hold"/>
                                        <p:tgtEl>
                                          <p:spTgt spid="40"/>
                                        </p:tgtEl>
                                        <p:attrNameLst>
                                          <p:attrName>ppt_x</p:attrName>
                                        </p:attrNameLst>
                                      </p:cBhvr>
                                      <p:tavLst>
                                        <p:tav tm="0">
                                          <p:val>
                                            <p:strVal val="#ppt_x"/>
                                          </p:val>
                                        </p:tav>
                                        <p:tav tm="100000">
                                          <p:val>
                                            <p:strVal val="#ppt_x"/>
                                          </p:val>
                                        </p:tav>
                                      </p:tavLst>
                                    </p:anim>
                                    <p:anim calcmode="lin" valueType="num">
                                      <p:cBhvr>
                                        <p:cTn id="59" dur="1000" fill="hold"/>
                                        <p:tgtEl>
                                          <p:spTgt spid="4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1000"/>
                                        <p:tgtEl>
                                          <p:spTgt spid="41"/>
                                        </p:tgtEl>
                                      </p:cBhvr>
                                    </p:animEffect>
                                    <p:anim calcmode="lin" valueType="num">
                                      <p:cBhvr>
                                        <p:cTn id="63" dur="1000" fill="hold"/>
                                        <p:tgtEl>
                                          <p:spTgt spid="41"/>
                                        </p:tgtEl>
                                        <p:attrNameLst>
                                          <p:attrName>ppt_x</p:attrName>
                                        </p:attrNameLst>
                                      </p:cBhvr>
                                      <p:tavLst>
                                        <p:tav tm="0">
                                          <p:val>
                                            <p:strVal val="#ppt_x"/>
                                          </p:val>
                                        </p:tav>
                                        <p:tav tm="100000">
                                          <p:val>
                                            <p:strVal val="#ppt_x"/>
                                          </p:val>
                                        </p:tav>
                                      </p:tavLst>
                                    </p:anim>
                                    <p:anim calcmode="lin" valueType="num">
                                      <p:cBhvr>
                                        <p:cTn id="64" dur="1000" fill="hold"/>
                                        <p:tgtEl>
                                          <p:spTgt spid="4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1000"/>
                                        <p:tgtEl>
                                          <p:spTgt spid="42"/>
                                        </p:tgtEl>
                                      </p:cBhvr>
                                    </p:animEffect>
                                    <p:anim calcmode="lin" valueType="num">
                                      <p:cBhvr>
                                        <p:cTn id="68" dur="1000" fill="hold"/>
                                        <p:tgtEl>
                                          <p:spTgt spid="42"/>
                                        </p:tgtEl>
                                        <p:attrNameLst>
                                          <p:attrName>ppt_x</p:attrName>
                                        </p:attrNameLst>
                                      </p:cBhvr>
                                      <p:tavLst>
                                        <p:tav tm="0">
                                          <p:val>
                                            <p:strVal val="#ppt_x"/>
                                          </p:val>
                                        </p:tav>
                                        <p:tav tm="100000">
                                          <p:val>
                                            <p:strVal val="#ppt_x"/>
                                          </p:val>
                                        </p:tav>
                                      </p:tavLst>
                                    </p:anim>
                                    <p:anim calcmode="lin" valueType="num">
                                      <p:cBhvr>
                                        <p:cTn id="69" dur="1000" fill="hold"/>
                                        <p:tgtEl>
                                          <p:spTgt spid="4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1000"/>
                                        <p:tgtEl>
                                          <p:spTgt spid="43"/>
                                        </p:tgtEl>
                                      </p:cBhvr>
                                    </p:animEffect>
                                    <p:anim calcmode="lin" valueType="num">
                                      <p:cBhvr>
                                        <p:cTn id="73" dur="1000" fill="hold"/>
                                        <p:tgtEl>
                                          <p:spTgt spid="43"/>
                                        </p:tgtEl>
                                        <p:attrNameLst>
                                          <p:attrName>ppt_x</p:attrName>
                                        </p:attrNameLst>
                                      </p:cBhvr>
                                      <p:tavLst>
                                        <p:tav tm="0">
                                          <p:val>
                                            <p:strVal val="#ppt_x"/>
                                          </p:val>
                                        </p:tav>
                                        <p:tav tm="100000">
                                          <p:val>
                                            <p:strVal val="#ppt_x"/>
                                          </p:val>
                                        </p:tav>
                                      </p:tavLst>
                                    </p:anim>
                                    <p:anim calcmode="lin" valueType="num">
                                      <p:cBhvr>
                                        <p:cTn id="74" dur="1000" fill="hold"/>
                                        <p:tgtEl>
                                          <p:spTgt spid="43"/>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anim calcmode="lin" valueType="num">
                                      <p:cBhvr>
                                        <p:cTn id="78" dur="1000" fill="hold"/>
                                        <p:tgtEl>
                                          <p:spTgt spid="44"/>
                                        </p:tgtEl>
                                        <p:attrNameLst>
                                          <p:attrName>ppt_x</p:attrName>
                                        </p:attrNameLst>
                                      </p:cBhvr>
                                      <p:tavLst>
                                        <p:tav tm="0">
                                          <p:val>
                                            <p:strVal val="#ppt_x"/>
                                          </p:val>
                                        </p:tav>
                                        <p:tav tm="100000">
                                          <p:val>
                                            <p:strVal val="#ppt_x"/>
                                          </p:val>
                                        </p:tav>
                                      </p:tavLst>
                                    </p:anim>
                                    <p:anim calcmode="lin" valueType="num">
                                      <p:cBhvr>
                                        <p:cTn id="79" dur="1000" fill="hold"/>
                                        <p:tgtEl>
                                          <p:spTgt spid="44"/>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1000"/>
                                        <p:tgtEl>
                                          <p:spTgt spid="45"/>
                                        </p:tgtEl>
                                      </p:cBhvr>
                                    </p:animEffect>
                                    <p:anim calcmode="lin" valueType="num">
                                      <p:cBhvr>
                                        <p:cTn id="83" dur="1000" fill="hold"/>
                                        <p:tgtEl>
                                          <p:spTgt spid="45"/>
                                        </p:tgtEl>
                                        <p:attrNameLst>
                                          <p:attrName>ppt_x</p:attrName>
                                        </p:attrNameLst>
                                      </p:cBhvr>
                                      <p:tavLst>
                                        <p:tav tm="0">
                                          <p:val>
                                            <p:strVal val="#ppt_x"/>
                                          </p:val>
                                        </p:tav>
                                        <p:tav tm="100000">
                                          <p:val>
                                            <p:strVal val="#ppt_x"/>
                                          </p:val>
                                        </p:tav>
                                      </p:tavLst>
                                    </p:anim>
                                    <p:anim calcmode="lin" valueType="num">
                                      <p:cBhvr>
                                        <p:cTn id="84" dur="1000" fill="hold"/>
                                        <p:tgtEl>
                                          <p:spTgt spid="45"/>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1000"/>
                                        <p:tgtEl>
                                          <p:spTgt spid="13"/>
                                        </p:tgtEl>
                                      </p:cBhvr>
                                    </p:animEffect>
                                    <p:anim calcmode="lin" valueType="num">
                                      <p:cBhvr>
                                        <p:cTn id="88" dur="1000" fill="hold"/>
                                        <p:tgtEl>
                                          <p:spTgt spid="13"/>
                                        </p:tgtEl>
                                        <p:attrNameLst>
                                          <p:attrName>ppt_x</p:attrName>
                                        </p:attrNameLst>
                                      </p:cBhvr>
                                      <p:tavLst>
                                        <p:tav tm="0">
                                          <p:val>
                                            <p:strVal val="#ppt_x"/>
                                          </p:val>
                                        </p:tav>
                                        <p:tav tm="100000">
                                          <p:val>
                                            <p:strVal val="#ppt_x"/>
                                          </p:val>
                                        </p:tav>
                                      </p:tavLst>
                                    </p:anim>
                                    <p:anim calcmode="lin" valueType="num">
                                      <p:cBhvr>
                                        <p:cTn id="89" dur="1000" fill="hold"/>
                                        <p:tgtEl>
                                          <p:spTgt spid="13"/>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4"/>
                                        </p:tgtEl>
                                        <p:attrNameLst>
                                          <p:attrName>style.visibility</p:attrName>
                                        </p:attrNameLst>
                                      </p:cBhvr>
                                      <p:to>
                                        <p:strVal val="visible"/>
                                      </p:to>
                                    </p:set>
                                    <p:animEffect transition="in" filter="fade">
                                      <p:cBhvr>
                                        <p:cTn id="92" dur="1000"/>
                                        <p:tgtEl>
                                          <p:spTgt spid="14"/>
                                        </p:tgtEl>
                                      </p:cBhvr>
                                    </p:animEffect>
                                    <p:anim calcmode="lin" valueType="num">
                                      <p:cBhvr>
                                        <p:cTn id="93" dur="1000" fill="hold"/>
                                        <p:tgtEl>
                                          <p:spTgt spid="14"/>
                                        </p:tgtEl>
                                        <p:attrNameLst>
                                          <p:attrName>ppt_x</p:attrName>
                                        </p:attrNameLst>
                                      </p:cBhvr>
                                      <p:tavLst>
                                        <p:tav tm="0">
                                          <p:val>
                                            <p:strVal val="#ppt_x"/>
                                          </p:val>
                                        </p:tav>
                                        <p:tav tm="100000">
                                          <p:val>
                                            <p:strVal val="#ppt_x"/>
                                          </p:val>
                                        </p:tav>
                                      </p:tavLst>
                                    </p:anim>
                                    <p:anim calcmode="lin" valueType="num">
                                      <p:cBhvr>
                                        <p:cTn id="94" dur="1000" fill="hold"/>
                                        <p:tgtEl>
                                          <p:spTgt spid="14"/>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fade">
                                      <p:cBhvr>
                                        <p:cTn id="97" dur="1000"/>
                                        <p:tgtEl>
                                          <p:spTgt spid="15"/>
                                        </p:tgtEl>
                                      </p:cBhvr>
                                    </p:animEffect>
                                    <p:anim calcmode="lin" valueType="num">
                                      <p:cBhvr>
                                        <p:cTn id="98" dur="1000" fill="hold"/>
                                        <p:tgtEl>
                                          <p:spTgt spid="15"/>
                                        </p:tgtEl>
                                        <p:attrNameLst>
                                          <p:attrName>ppt_x</p:attrName>
                                        </p:attrNameLst>
                                      </p:cBhvr>
                                      <p:tavLst>
                                        <p:tav tm="0">
                                          <p:val>
                                            <p:strVal val="#ppt_x"/>
                                          </p:val>
                                        </p:tav>
                                        <p:tav tm="100000">
                                          <p:val>
                                            <p:strVal val="#ppt_x"/>
                                          </p:val>
                                        </p:tav>
                                      </p:tavLst>
                                    </p:anim>
                                    <p:anim calcmode="lin" valueType="num">
                                      <p:cBhvr>
                                        <p:cTn id="99" dur="1000" fill="hold"/>
                                        <p:tgtEl>
                                          <p:spTgt spid="15"/>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1000"/>
                                        <p:tgtEl>
                                          <p:spTgt spid="16"/>
                                        </p:tgtEl>
                                      </p:cBhvr>
                                    </p:animEffect>
                                    <p:anim calcmode="lin" valueType="num">
                                      <p:cBhvr>
                                        <p:cTn id="103" dur="1000" fill="hold"/>
                                        <p:tgtEl>
                                          <p:spTgt spid="16"/>
                                        </p:tgtEl>
                                        <p:attrNameLst>
                                          <p:attrName>ppt_x</p:attrName>
                                        </p:attrNameLst>
                                      </p:cBhvr>
                                      <p:tavLst>
                                        <p:tav tm="0">
                                          <p:val>
                                            <p:strVal val="#ppt_x"/>
                                          </p:val>
                                        </p:tav>
                                        <p:tav tm="100000">
                                          <p:val>
                                            <p:strVal val="#ppt_x"/>
                                          </p:val>
                                        </p:tav>
                                      </p:tavLst>
                                    </p:anim>
                                    <p:anim calcmode="lin" valueType="num">
                                      <p:cBhvr>
                                        <p:cTn id="104" dur="1000" fill="hold"/>
                                        <p:tgtEl>
                                          <p:spTgt spid="16"/>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1000"/>
                                        <p:tgtEl>
                                          <p:spTgt spid="17"/>
                                        </p:tgtEl>
                                      </p:cBhvr>
                                    </p:animEffect>
                                    <p:anim calcmode="lin" valueType="num">
                                      <p:cBhvr>
                                        <p:cTn id="108" dur="1000" fill="hold"/>
                                        <p:tgtEl>
                                          <p:spTgt spid="17"/>
                                        </p:tgtEl>
                                        <p:attrNameLst>
                                          <p:attrName>ppt_x</p:attrName>
                                        </p:attrNameLst>
                                      </p:cBhvr>
                                      <p:tavLst>
                                        <p:tav tm="0">
                                          <p:val>
                                            <p:strVal val="#ppt_x"/>
                                          </p:val>
                                        </p:tav>
                                        <p:tav tm="100000">
                                          <p:val>
                                            <p:strVal val="#ppt_x"/>
                                          </p:val>
                                        </p:tav>
                                      </p:tavLst>
                                    </p:anim>
                                    <p:anim calcmode="lin" valueType="num">
                                      <p:cBhvr>
                                        <p:cTn id="109" dur="1000" fill="hold"/>
                                        <p:tgtEl>
                                          <p:spTgt spid="17"/>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18"/>
                                        </p:tgtEl>
                                        <p:attrNameLst>
                                          <p:attrName>style.visibility</p:attrName>
                                        </p:attrNameLst>
                                      </p:cBhvr>
                                      <p:to>
                                        <p:strVal val="visible"/>
                                      </p:to>
                                    </p:set>
                                    <p:animEffect transition="in" filter="fade">
                                      <p:cBhvr>
                                        <p:cTn id="112" dur="1000"/>
                                        <p:tgtEl>
                                          <p:spTgt spid="18"/>
                                        </p:tgtEl>
                                      </p:cBhvr>
                                    </p:animEffect>
                                    <p:anim calcmode="lin" valueType="num">
                                      <p:cBhvr>
                                        <p:cTn id="113" dur="1000" fill="hold"/>
                                        <p:tgtEl>
                                          <p:spTgt spid="18"/>
                                        </p:tgtEl>
                                        <p:attrNameLst>
                                          <p:attrName>ppt_x</p:attrName>
                                        </p:attrNameLst>
                                      </p:cBhvr>
                                      <p:tavLst>
                                        <p:tav tm="0">
                                          <p:val>
                                            <p:strVal val="#ppt_x"/>
                                          </p:val>
                                        </p:tav>
                                        <p:tav tm="100000">
                                          <p:val>
                                            <p:strVal val="#ppt_x"/>
                                          </p:val>
                                        </p:tav>
                                      </p:tavLst>
                                    </p:anim>
                                    <p:anim calcmode="lin" valueType="num">
                                      <p:cBhvr>
                                        <p:cTn id="114" dur="1000" fill="hold"/>
                                        <p:tgtEl>
                                          <p:spTgt spid="18"/>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fade">
                                      <p:cBhvr>
                                        <p:cTn id="117" dur="1000"/>
                                        <p:tgtEl>
                                          <p:spTgt spid="19"/>
                                        </p:tgtEl>
                                      </p:cBhvr>
                                    </p:animEffect>
                                    <p:anim calcmode="lin" valueType="num">
                                      <p:cBhvr>
                                        <p:cTn id="118" dur="1000" fill="hold"/>
                                        <p:tgtEl>
                                          <p:spTgt spid="19"/>
                                        </p:tgtEl>
                                        <p:attrNameLst>
                                          <p:attrName>ppt_x</p:attrName>
                                        </p:attrNameLst>
                                      </p:cBhvr>
                                      <p:tavLst>
                                        <p:tav tm="0">
                                          <p:val>
                                            <p:strVal val="#ppt_x"/>
                                          </p:val>
                                        </p:tav>
                                        <p:tav tm="100000">
                                          <p:val>
                                            <p:strVal val="#ppt_x"/>
                                          </p:val>
                                        </p:tav>
                                      </p:tavLst>
                                    </p:anim>
                                    <p:anim calcmode="lin" valueType="num">
                                      <p:cBhvr>
                                        <p:cTn id="119" dur="1000" fill="hold"/>
                                        <p:tgtEl>
                                          <p:spTgt spid="19"/>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0"/>
                                        </p:tgtEl>
                                        <p:attrNameLst>
                                          <p:attrName>style.visibility</p:attrName>
                                        </p:attrNameLst>
                                      </p:cBhvr>
                                      <p:to>
                                        <p:strVal val="visible"/>
                                      </p:to>
                                    </p:set>
                                    <p:animEffect transition="in" filter="fade">
                                      <p:cBhvr>
                                        <p:cTn id="122" dur="1000"/>
                                        <p:tgtEl>
                                          <p:spTgt spid="20"/>
                                        </p:tgtEl>
                                      </p:cBhvr>
                                    </p:animEffect>
                                    <p:anim calcmode="lin" valueType="num">
                                      <p:cBhvr>
                                        <p:cTn id="123" dur="1000" fill="hold"/>
                                        <p:tgtEl>
                                          <p:spTgt spid="20"/>
                                        </p:tgtEl>
                                        <p:attrNameLst>
                                          <p:attrName>ppt_x</p:attrName>
                                        </p:attrNameLst>
                                      </p:cBhvr>
                                      <p:tavLst>
                                        <p:tav tm="0">
                                          <p:val>
                                            <p:strVal val="#ppt_x"/>
                                          </p:val>
                                        </p:tav>
                                        <p:tav tm="100000">
                                          <p:val>
                                            <p:strVal val="#ppt_x"/>
                                          </p:val>
                                        </p:tav>
                                      </p:tavLst>
                                    </p:anim>
                                    <p:anim calcmode="lin" valueType="num">
                                      <p:cBhvr>
                                        <p:cTn id="124" dur="1000" fill="hold"/>
                                        <p:tgtEl>
                                          <p:spTgt spid="20"/>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21"/>
                                        </p:tgtEl>
                                        <p:attrNameLst>
                                          <p:attrName>style.visibility</p:attrName>
                                        </p:attrNameLst>
                                      </p:cBhvr>
                                      <p:to>
                                        <p:strVal val="visible"/>
                                      </p:to>
                                    </p:set>
                                    <p:animEffect transition="in" filter="fade">
                                      <p:cBhvr>
                                        <p:cTn id="127" dur="1000"/>
                                        <p:tgtEl>
                                          <p:spTgt spid="21"/>
                                        </p:tgtEl>
                                      </p:cBhvr>
                                    </p:animEffect>
                                    <p:anim calcmode="lin" valueType="num">
                                      <p:cBhvr>
                                        <p:cTn id="128" dur="1000" fill="hold"/>
                                        <p:tgtEl>
                                          <p:spTgt spid="21"/>
                                        </p:tgtEl>
                                        <p:attrNameLst>
                                          <p:attrName>ppt_x</p:attrName>
                                        </p:attrNameLst>
                                      </p:cBhvr>
                                      <p:tavLst>
                                        <p:tav tm="0">
                                          <p:val>
                                            <p:strVal val="#ppt_x"/>
                                          </p:val>
                                        </p:tav>
                                        <p:tav tm="100000">
                                          <p:val>
                                            <p:strVal val="#ppt_x"/>
                                          </p:val>
                                        </p:tav>
                                      </p:tavLst>
                                    </p:anim>
                                    <p:anim calcmode="lin" valueType="num">
                                      <p:cBhvr>
                                        <p:cTn id="129" dur="1000" fill="hold"/>
                                        <p:tgtEl>
                                          <p:spTgt spid="21"/>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2"/>
                                        </p:tgtEl>
                                        <p:attrNameLst>
                                          <p:attrName>style.visibility</p:attrName>
                                        </p:attrNameLst>
                                      </p:cBhvr>
                                      <p:to>
                                        <p:strVal val="visible"/>
                                      </p:to>
                                    </p:set>
                                    <p:animEffect transition="in" filter="fade">
                                      <p:cBhvr>
                                        <p:cTn id="132" dur="1000"/>
                                        <p:tgtEl>
                                          <p:spTgt spid="22"/>
                                        </p:tgtEl>
                                      </p:cBhvr>
                                    </p:animEffect>
                                    <p:anim calcmode="lin" valueType="num">
                                      <p:cBhvr>
                                        <p:cTn id="133" dur="1000" fill="hold"/>
                                        <p:tgtEl>
                                          <p:spTgt spid="22"/>
                                        </p:tgtEl>
                                        <p:attrNameLst>
                                          <p:attrName>ppt_x</p:attrName>
                                        </p:attrNameLst>
                                      </p:cBhvr>
                                      <p:tavLst>
                                        <p:tav tm="0">
                                          <p:val>
                                            <p:strVal val="#ppt_x"/>
                                          </p:val>
                                        </p:tav>
                                        <p:tav tm="100000">
                                          <p:val>
                                            <p:strVal val="#ppt_x"/>
                                          </p:val>
                                        </p:tav>
                                      </p:tavLst>
                                    </p:anim>
                                    <p:anim calcmode="lin" valueType="num">
                                      <p:cBhvr>
                                        <p:cTn id="134" dur="1000" fill="hold"/>
                                        <p:tgtEl>
                                          <p:spTgt spid="22"/>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23"/>
                                        </p:tgtEl>
                                        <p:attrNameLst>
                                          <p:attrName>style.visibility</p:attrName>
                                        </p:attrNameLst>
                                      </p:cBhvr>
                                      <p:to>
                                        <p:strVal val="visible"/>
                                      </p:to>
                                    </p:set>
                                    <p:animEffect transition="in" filter="fade">
                                      <p:cBhvr>
                                        <p:cTn id="137" dur="1000"/>
                                        <p:tgtEl>
                                          <p:spTgt spid="23"/>
                                        </p:tgtEl>
                                      </p:cBhvr>
                                    </p:animEffect>
                                    <p:anim calcmode="lin" valueType="num">
                                      <p:cBhvr>
                                        <p:cTn id="138" dur="1000" fill="hold"/>
                                        <p:tgtEl>
                                          <p:spTgt spid="23"/>
                                        </p:tgtEl>
                                        <p:attrNameLst>
                                          <p:attrName>ppt_x</p:attrName>
                                        </p:attrNameLst>
                                      </p:cBhvr>
                                      <p:tavLst>
                                        <p:tav tm="0">
                                          <p:val>
                                            <p:strVal val="#ppt_x"/>
                                          </p:val>
                                        </p:tav>
                                        <p:tav tm="100000">
                                          <p:val>
                                            <p:strVal val="#ppt_x"/>
                                          </p:val>
                                        </p:tav>
                                      </p:tavLst>
                                    </p:anim>
                                    <p:anim calcmode="lin" valueType="num">
                                      <p:cBhvr>
                                        <p:cTn id="139" dur="1000" fill="hold"/>
                                        <p:tgtEl>
                                          <p:spTgt spid="23"/>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24"/>
                                        </p:tgtEl>
                                        <p:attrNameLst>
                                          <p:attrName>style.visibility</p:attrName>
                                        </p:attrNameLst>
                                      </p:cBhvr>
                                      <p:to>
                                        <p:strVal val="visible"/>
                                      </p:to>
                                    </p:set>
                                    <p:animEffect transition="in" filter="fade">
                                      <p:cBhvr>
                                        <p:cTn id="142" dur="1000"/>
                                        <p:tgtEl>
                                          <p:spTgt spid="24"/>
                                        </p:tgtEl>
                                      </p:cBhvr>
                                    </p:animEffect>
                                    <p:anim calcmode="lin" valueType="num">
                                      <p:cBhvr>
                                        <p:cTn id="143" dur="1000" fill="hold"/>
                                        <p:tgtEl>
                                          <p:spTgt spid="24"/>
                                        </p:tgtEl>
                                        <p:attrNameLst>
                                          <p:attrName>ppt_x</p:attrName>
                                        </p:attrNameLst>
                                      </p:cBhvr>
                                      <p:tavLst>
                                        <p:tav tm="0">
                                          <p:val>
                                            <p:strVal val="#ppt_x"/>
                                          </p:val>
                                        </p:tav>
                                        <p:tav tm="100000">
                                          <p:val>
                                            <p:strVal val="#ppt_x"/>
                                          </p:val>
                                        </p:tav>
                                      </p:tavLst>
                                    </p:anim>
                                    <p:anim calcmode="lin" valueType="num">
                                      <p:cBhvr>
                                        <p:cTn id="144" dur="1000" fill="hold"/>
                                        <p:tgtEl>
                                          <p:spTgt spid="24"/>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25"/>
                                        </p:tgtEl>
                                        <p:attrNameLst>
                                          <p:attrName>style.visibility</p:attrName>
                                        </p:attrNameLst>
                                      </p:cBhvr>
                                      <p:to>
                                        <p:strVal val="visible"/>
                                      </p:to>
                                    </p:set>
                                    <p:animEffect transition="in" filter="fade">
                                      <p:cBhvr>
                                        <p:cTn id="147" dur="1000"/>
                                        <p:tgtEl>
                                          <p:spTgt spid="25"/>
                                        </p:tgtEl>
                                      </p:cBhvr>
                                    </p:animEffect>
                                    <p:anim calcmode="lin" valueType="num">
                                      <p:cBhvr>
                                        <p:cTn id="148" dur="1000" fill="hold"/>
                                        <p:tgtEl>
                                          <p:spTgt spid="25"/>
                                        </p:tgtEl>
                                        <p:attrNameLst>
                                          <p:attrName>ppt_x</p:attrName>
                                        </p:attrNameLst>
                                      </p:cBhvr>
                                      <p:tavLst>
                                        <p:tav tm="0">
                                          <p:val>
                                            <p:strVal val="#ppt_x"/>
                                          </p:val>
                                        </p:tav>
                                        <p:tav tm="100000">
                                          <p:val>
                                            <p:strVal val="#ppt_x"/>
                                          </p:val>
                                        </p:tav>
                                      </p:tavLst>
                                    </p:anim>
                                    <p:anim calcmode="lin" valueType="num">
                                      <p:cBhvr>
                                        <p:cTn id="149" dur="1000" fill="hold"/>
                                        <p:tgtEl>
                                          <p:spTgt spid="25"/>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26"/>
                                        </p:tgtEl>
                                        <p:attrNameLst>
                                          <p:attrName>style.visibility</p:attrName>
                                        </p:attrNameLst>
                                      </p:cBhvr>
                                      <p:to>
                                        <p:strVal val="visible"/>
                                      </p:to>
                                    </p:set>
                                    <p:animEffect transition="in" filter="fade">
                                      <p:cBhvr>
                                        <p:cTn id="152" dur="1000"/>
                                        <p:tgtEl>
                                          <p:spTgt spid="26"/>
                                        </p:tgtEl>
                                      </p:cBhvr>
                                    </p:animEffect>
                                    <p:anim calcmode="lin" valueType="num">
                                      <p:cBhvr>
                                        <p:cTn id="153" dur="1000" fill="hold"/>
                                        <p:tgtEl>
                                          <p:spTgt spid="26"/>
                                        </p:tgtEl>
                                        <p:attrNameLst>
                                          <p:attrName>ppt_x</p:attrName>
                                        </p:attrNameLst>
                                      </p:cBhvr>
                                      <p:tavLst>
                                        <p:tav tm="0">
                                          <p:val>
                                            <p:strVal val="#ppt_x"/>
                                          </p:val>
                                        </p:tav>
                                        <p:tav tm="100000">
                                          <p:val>
                                            <p:strVal val="#ppt_x"/>
                                          </p:val>
                                        </p:tav>
                                      </p:tavLst>
                                    </p:anim>
                                    <p:anim calcmode="lin" valueType="num">
                                      <p:cBhvr>
                                        <p:cTn id="154" dur="1000" fill="hold"/>
                                        <p:tgtEl>
                                          <p:spTgt spid="26"/>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27"/>
                                        </p:tgtEl>
                                        <p:attrNameLst>
                                          <p:attrName>style.visibility</p:attrName>
                                        </p:attrNameLst>
                                      </p:cBhvr>
                                      <p:to>
                                        <p:strVal val="visible"/>
                                      </p:to>
                                    </p:set>
                                    <p:animEffect transition="in" filter="fade">
                                      <p:cBhvr>
                                        <p:cTn id="157" dur="1000"/>
                                        <p:tgtEl>
                                          <p:spTgt spid="27"/>
                                        </p:tgtEl>
                                      </p:cBhvr>
                                    </p:animEffect>
                                    <p:anim calcmode="lin" valueType="num">
                                      <p:cBhvr>
                                        <p:cTn id="158" dur="1000" fill="hold"/>
                                        <p:tgtEl>
                                          <p:spTgt spid="27"/>
                                        </p:tgtEl>
                                        <p:attrNameLst>
                                          <p:attrName>ppt_x</p:attrName>
                                        </p:attrNameLst>
                                      </p:cBhvr>
                                      <p:tavLst>
                                        <p:tav tm="0">
                                          <p:val>
                                            <p:strVal val="#ppt_x"/>
                                          </p:val>
                                        </p:tav>
                                        <p:tav tm="100000">
                                          <p:val>
                                            <p:strVal val="#ppt_x"/>
                                          </p:val>
                                        </p:tav>
                                      </p:tavLst>
                                    </p:anim>
                                    <p:anim calcmode="lin" valueType="num">
                                      <p:cBhvr>
                                        <p:cTn id="159" dur="1000" fill="hold"/>
                                        <p:tgtEl>
                                          <p:spTgt spid="27"/>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28"/>
                                        </p:tgtEl>
                                        <p:attrNameLst>
                                          <p:attrName>style.visibility</p:attrName>
                                        </p:attrNameLst>
                                      </p:cBhvr>
                                      <p:to>
                                        <p:strVal val="visible"/>
                                      </p:to>
                                    </p:set>
                                    <p:animEffect transition="in" filter="fade">
                                      <p:cBhvr>
                                        <p:cTn id="162" dur="1000"/>
                                        <p:tgtEl>
                                          <p:spTgt spid="28"/>
                                        </p:tgtEl>
                                      </p:cBhvr>
                                    </p:animEffect>
                                    <p:anim calcmode="lin" valueType="num">
                                      <p:cBhvr>
                                        <p:cTn id="163" dur="1000" fill="hold"/>
                                        <p:tgtEl>
                                          <p:spTgt spid="28"/>
                                        </p:tgtEl>
                                        <p:attrNameLst>
                                          <p:attrName>ppt_x</p:attrName>
                                        </p:attrNameLst>
                                      </p:cBhvr>
                                      <p:tavLst>
                                        <p:tav tm="0">
                                          <p:val>
                                            <p:strVal val="#ppt_x"/>
                                          </p:val>
                                        </p:tav>
                                        <p:tav tm="100000">
                                          <p:val>
                                            <p:strVal val="#ppt_x"/>
                                          </p:val>
                                        </p:tav>
                                      </p:tavLst>
                                    </p:anim>
                                    <p:anim calcmode="lin" valueType="num">
                                      <p:cBhvr>
                                        <p:cTn id="164" dur="1000" fill="hold"/>
                                        <p:tgtEl>
                                          <p:spTgt spid="28"/>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47"/>
                                        </p:tgtEl>
                                        <p:attrNameLst>
                                          <p:attrName>style.visibility</p:attrName>
                                        </p:attrNameLst>
                                      </p:cBhvr>
                                      <p:to>
                                        <p:strVal val="visible"/>
                                      </p:to>
                                    </p:set>
                                    <p:animEffect transition="in" filter="fade">
                                      <p:cBhvr>
                                        <p:cTn id="167" dur="1000"/>
                                        <p:tgtEl>
                                          <p:spTgt spid="47"/>
                                        </p:tgtEl>
                                      </p:cBhvr>
                                    </p:animEffect>
                                    <p:anim calcmode="lin" valueType="num">
                                      <p:cBhvr>
                                        <p:cTn id="168" dur="1000" fill="hold"/>
                                        <p:tgtEl>
                                          <p:spTgt spid="47"/>
                                        </p:tgtEl>
                                        <p:attrNameLst>
                                          <p:attrName>ppt_x</p:attrName>
                                        </p:attrNameLst>
                                      </p:cBhvr>
                                      <p:tavLst>
                                        <p:tav tm="0">
                                          <p:val>
                                            <p:strVal val="#ppt_x"/>
                                          </p:val>
                                        </p:tav>
                                        <p:tav tm="100000">
                                          <p:val>
                                            <p:strVal val="#ppt_x"/>
                                          </p:val>
                                        </p:tav>
                                      </p:tavLst>
                                    </p:anim>
                                    <p:anim calcmode="lin" valueType="num">
                                      <p:cBhvr>
                                        <p:cTn id="169" dur="1000" fill="hold"/>
                                        <p:tgtEl>
                                          <p:spTgt spid="47"/>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46"/>
                                        </p:tgtEl>
                                        <p:attrNameLst>
                                          <p:attrName>style.visibility</p:attrName>
                                        </p:attrNameLst>
                                      </p:cBhvr>
                                      <p:to>
                                        <p:strVal val="visible"/>
                                      </p:to>
                                    </p:set>
                                    <p:animEffect transition="in" filter="fade">
                                      <p:cBhvr>
                                        <p:cTn id="172" dur="1000"/>
                                        <p:tgtEl>
                                          <p:spTgt spid="46"/>
                                        </p:tgtEl>
                                      </p:cBhvr>
                                    </p:animEffect>
                                    <p:anim calcmode="lin" valueType="num">
                                      <p:cBhvr>
                                        <p:cTn id="173" dur="1000" fill="hold"/>
                                        <p:tgtEl>
                                          <p:spTgt spid="46"/>
                                        </p:tgtEl>
                                        <p:attrNameLst>
                                          <p:attrName>ppt_x</p:attrName>
                                        </p:attrNameLst>
                                      </p:cBhvr>
                                      <p:tavLst>
                                        <p:tav tm="0">
                                          <p:val>
                                            <p:strVal val="#ppt_x"/>
                                          </p:val>
                                        </p:tav>
                                        <p:tav tm="100000">
                                          <p:val>
                                            <p:strVal val="#ppt_x"/>
                                          </p:val>
                                        </p:tav>
                                      </p:tavLst>
                                    </p:anim>
                                    <p:anim calcmode="lin" valueType="num">
                                      <p:cBhvr>
                                        <p:cTn id="17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20" grpId="0"/>
      <p:bldP spid="21" grpId="0"/>
      <p:bldP spid="22" grpId="0"/>
      <p:bldP spid="23" grpId="0"/>
      <p:bldP spid="25" grpId="0" animBg="1"/>
      <p:bldP spid="26" grpId="0" animBg="1"/>
      <p:bldP spid="27" grpId="0" animBg="1"/>
      <p:bldP spid="28" grpId="0" animBg="1"/>
      <p:bldP spid="34" grpId="0"/>
      <p:bldP spid="35" grpId="0"/>
      <p:bldP spid="36" grpId="0"/>
      <p:bldP spid="37" grpId="0"/>
      <p:bldP spid="38" grpId="0"/>
      <p:bldP spid="39" grpId="0"/>
      <p:bldP spid="40" grpId="0"/>
      <p:bldP spid="41" grpId="0"/>
      <p:bldP spid="42" grpId="0" animBg="1"/>
      <p:bldP spid="43" grpId="0" animBg="1"/>
      <p:bldP spid="44" grpId="0" animBg="1"/>
      <p:bldP spid="45" grpId="0" animBg="1"/>
      <p:bldP spid="46" grpId="0"/>
      <p:bldP spid="4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aphicFrame>
        <p:nvGraphicFramePr>
          <p:cNvPr id="4" name="Diagram 3"/>
          <p:cNvGraphicFramePr/>
          <p:nvPr>
            <p:extLst>
              <p:ext uri="{D42A27DB-BD31-4B8C-83A1-F6EECF244321}">
                <p14:modId xmlns:p14="http://schemas.microsoft.com/office/powerpoint/2010/main" val="152208694"/>
              </p:ext>
            </p:extLst>
          </p:nvPr>
        </p:nvGraphicFramePr>
        <p:xfrm>
          <a:off x="2057400" y="1771650"/>
          <a:ext cx="147828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828800" y="7676971"/>
            <a:ext cx="14782800" cy="1015663"/>
          </a:xfrm>
          <a:prstGeom prst="rect">
            <a:avLst/>
          </a:prstGeom>
          <a:noFill/>
        </p:spPr>
        <p:txBody>
          <a:bodyPr wrap="square" rtlCol="0">
            <a:spAutoFit/>
          </a:bodyPr>
          <a:lstStyle/>
          <a:p>
            <a:r>
              <a:rPr lang="en-US" sz="2000" dirty="0"/>
              <a:t>PowerPoint became a component of the Microsoft Office suite, first offered in 1989 for Macintosh and in 1990 for Windows, which bundled several Microsoft apps. Beginning with PowerPoint 4.0 (1994), PowerPoint was integrated into Microsoft Office development, and adopted shared common components and a converged user interface. </a:t>
            </a:r>
          </a:p>
        </p:txBody>
      </p:sp>
      <p:sp>
        <p:nvSpPr>
          <p:cNvPr id="6" name="TextBox 5"/>
          <p:cNvSpPr txBox="1"/>
          <p:nvPr/>
        </p:nvSpPr>
        <p:spPr>
          <a:xfrm>
            <a:off x="1828800" y="7200900"/>
            <a:ext cx="5715000" cy="523220"/>
          </a:xfrm>
          <a:prstGeom prst="rect">
            <a:avLst/>
          </a:prstGeom>
          <a:noFill/>
        </p:spPr>
        <p:txBody>
          <a:bodyPr wrap="square" rtlCol="0">
            <a:spAutoFit/>
          </a:bodyPr>
          <a:lstStyle/>
          <a:p>
            <a:r>
              <a:rPr lang="da-DK" sz="2800" b="1" dirty="0"/>
              <a:t>LOREM IPSUM DOLOR SIT AMET</a:t>
            </a:r>
            <a:endParaRPr lang="en-US" sz="2800" b="1" dirty="0"/>
          </a:p>
        </p:txBody>
      </p:sp>
      <p:sp>
        <p:nvSpPr>
          <p:cNvPr id="7" name="TextBox 6"/>
          <p:cNvSpPr txBox="1"/>
          <p:nvPr/>
        </p:nvSpPr>
        <p:spPr>
          <a:xfrm>
            <a:off x="2819400" y="4286250"/>
            <a:ext cx="1143000" cy="523220"/>
          </a:xfrm>
          <a:prstGeom prst="rect">
            <a:avLst/>
          </a:prstGeom>
          <a:noFill/>
        </p:spPr>
        <p:txBody>
          <a:bodyPr wrap="square" rtlCol="0">
            <a:spAutoFit/>
          </a:bodyPr>
          <a:lstStyle/>
          <a:p>
            <a:pPr algn="ctr"/>
            <a:r>
              <a:rPr lang="en-US" sz="2800" b="1" dirty="0"/>
              <a:t>2014</a:t>
            </a:r>
          </a:p>
        </p:txBody>
      </p:sp>
      <p:sp>
        <p:nvSpPr>
          <p:cNvPr id="8" name="TextBox 7"/>
          <p:cNvSpPr txBox="1"/>
          <p:nvPr/>
        </p:nvSpPr>
        <p:spPr>
          <a:xfrm>
            <a:off x="6705600" y="4286250"/>
            <a:ext cx="1143000" cy="523220"/>
          </a:xfrm>
          <a:prstGeom prst="rect">
            <a:avLst/>
          </a:prstGeom>
          <a:noFill/>
        </p:spPr>
        <p:txBody>
          <a:bodyPr wrap="square" rtlCol="0">
            <a:spAutoFit/>
          </a:bodyPr>
          <a:lstStyle/>
          <a:p>
            <a:pPr algn="ctr"/>
            <a:r>
              <a:rPr lang="en-US" sz="2800" b="1" dirty="0"/>
              <a:t>2015</a:t>
            </a:r>
          </a:p>
        </p:txBody>
      </p:sp>
      <p:sp>
        <p:nvSpPr>
          <p:cNvPr id="9" name="TextBox 8"/>
          <p:cNvSpPr txBox="1"/>
          <p:nvPr/>
        </p:nvSpPr>
        <p:spPr>
          <a:xfrm>
            <a:off x="10439400" y="4286250"/>
            <a:ext cx="1143000" cy="523220"/>
          </a:xfrm>
          <a:prstGeom prst="rect">
            <a:avLst/>
          </a:prstGeom>
          <a:noFill/>
        </p:spPr>
        <p:txBody>
          <a:bodyPr wrap="square" rtlCol="0">
            <a:spAutoFit/>
          </a:bodyPr>
          <a:lstStyle/>
          <a:p>
            <a:pPr algn="ctr"/>
            <a:r>
              <a:rPr lang="en-US" sz="2800" b="1" dirty="0"/>
              <a:t>2016</a:t>
            </a:r>
          </a:p>
        </p:txBody>
      </p:sp>
      <p:sp>
        <p:nvSpPr>
          <p:cNvPr id="10" name="TextBox 9"/>
          <p:cNvSpPr txBox="1"/>
          <p:nvPr/>
        </p:nvSpPr>
        <p:spPr>
          <a:xfrm>
            <a:off x="14097000" y="4286250"/>
            <a:ext cx="1143000" cy="523220"/>
          </a:xfrm>
          <a:prstGeom prst="rect">
            <a:avLst/>
          </a:prstGeom>
          <a:noFill/>
        </p:spPr>
        <p:txBody>
          <a:bodyPr wrap="square" rtlCol="0">
            <a:spAutoFit/>
          </a:bodyPr>
          <a:lstStyle/>
          <a:p>
            <a:pPr algn="ctr"/>
            <a:r>
              <a:rPr lang="en-US" sz="2800" b="1" dirty="0"/>
              <a:t>2017</a:t>
            </a:r>
          </a:p>
        </p:txBody>
      </p:sp>
      <p:sp>
        <p:nvSpPr>
          <p:cNvPr id="17" name="Freeform 5"/>
          <p:cNvSpPr>
            <a:spLocks noEditPoints="1"/>
          </p:cNvSpPr>
          <p:nvPr/>
        </p:nvSpPr>
        <p:spPr bwMode="auto">
          <a:xfrm>
            <a:off x="4701294" y="4405772"/>
            <a:ext cx="403797" cy="402205"/>
          </a:xfrm>
          <a:custGeom>
            <a:avLst/>
            <a:gdLst>
              <a:gd name="T0" fmla="*/ 424 w 427"/>
              <a:gd name="T1" fmla="*/ 2 h 425"/>
              <a:gd name="T2" fmla="*/ 418 w 427"/>
              <a:gd name="T3" fmla="*/ 0 h 425"/>
              <a:gd name="T4" fmla="*/ 306 w 427"/>
              <a:gd name="T5" fmla="*/ 19 h 425"/>
              <a:gd name="T6" fmla="*/ 212 w 427"/>
              <a:gd name="T7" fmla="*/ 86 h 425"/>
              <a:gd name="T8" fmla="*/ 166 w 427"/>
              <a:gd name="T9" fmla="*/ 137 h 425"/>
              <a:gd name="T10" fmla="*/ 67 w 427"/>
              <a:gd name="T11" fmla="*/ 142 h 425"/>
              <a:gd name="T12" fmla="*/ 61 w 427"/>
              <a:gd name="T13" fmla="*/ 146 h 425"/>
              <a:gd name="T14" fmla="*/ 2 w 427"/>
              <a:gd name="T15" fmla="*/ 246 h 425"/>
              <a:gd name="T16" fmla="*/ 4 w 427"/>
              <a:gd name="T17" fmla="*/ 256 h 425"/>
              <a:gd name="T18" fmla="*/ 20 w 427"/>
              <a:gd name="T19" fmla="*/ 273 h 425"/>
              <a:gd name="T20" fmla="*/ 26 w 427"/>
              <a:gd name="T21" fmla="*/ 275 h 425"/>
              <a:gd name="T22" fmla="*/ 29 w 427"/>
              <a:gd name="T23" fmla="*/ 275 h 425"/>
              <a:gd name="T24" fmla="*/ 101 w 427"/>
              <a:gd name="T25" fmla="*/ 253 h 425"/>
              <a:gd name="T26" fmla="*/ 174 w 427"/>
              <a:gd name="T27" fmla="*/ 326 h 425"/>
              <a:gd name="T28" fmla="*/ 152 w 427"/>
              <a:gd name="T29" fmla="*/ 398 h 425"/>
              <a:gd name="T30" fmla="*/ 154 w 427"/>
              <a:gd name="T31" fmla="*/ 406 h 425"/>
              <a:gd name="T32" fmla="*/ 170 w 427"/>
              <a:gd name="T33" fmla="*/ 423 h 425"/>
              <a:gd name="T34" fmla="*/ 176 w 427"/>
              <a:gd name="T35" fmla="*/ 425 h 425"/>
              <a:gd name="T36" fmla="*/ 181 w 427"/>
              <a:gd name="T37" fmla="*/ 424 h 425"/>
              <a:gd name="T38" fmla="*/ 281 w 427"/>
              <a:gd name="T39" fmla="*/ 366 h 425"/>
              <a:gd name="T40" fmla="*/ 285 w 427"/>
              <a:gd name="T41" fmla="*/ 359 h 425"/>
              <a:gd name="T42" fmla="*/ 290 w 427"/>
              <a:gd name="T43" fmla="*/ 260 h 425"/>
              <a:gd name="T44" fmla="*/ 341 w 427"/>
              <a:gd name="T45" fmla="*/ 215 h 425"/>
              <a:gd name="T46" fmla="*/ 407 w 427"/>
              <a:gd name="T47" fmla="*/ 121 h 425"/>
              <a:gd name="T48" fmla="*/ 427 w 427"/>
              <a:gd name="T49" fmla="*/ 8 h 425"/>
              <a:gd name="T50" fmla="*/ 424 w 427"/>
              <a:gd name="T51" fmla="*/ 2 h 425"/>
              <a:gd name="T52" fmla="*/ 361 w 427"/>
              <a:gd name="T53" fmla="*/ 101 h 425"/>
              <a:gd name="T54" fmla="*/ 343 w 427"/>
              <a:gd name="T55" fmla="*/ 108 h 425"/>
              <a:gd name="T56" fmla="*/ 326 w 427"/>
              <a:gd name="T57" fmla="*/ 101 h 425"/>
              <a:gd name="T58" fmla="*/ 318 w 427"/>
              <a:gd name="T59" fmla="*/ 83 h 425"/>
              <a:gd name="T60" fmla="*/ 326 w 427"/>
              <a:gd name="T61" fmla="*/ 66 h 425"/>
              <a:gd name="T62" fmla="*/ 343 w 427"/>
              <a:gd name="T63" fmla="*/ 58 h 425"/>
              <a:gd name="T64" fmla="*/ 361 w 427"/>
              <a:gd name="T65" fmla="*/ 66 h 425"/>
              <a:gd name="T66" fmla="*/ 368 w 427"/>
              <a:gd name="T67" fmla="*/ 83 h 425"/>
              <a:gd name="T68" fmla="*/ 361 w 427"/>
              <a:gd name="T69" fmla="*/ 101 h 425"/>
              <a:gd name="T70" fmla="*/ 361 w 427"/>
              <a:gd name="T71" fmla="*/ 101 h 425"/>
              <a:gd name="T72" fmla="*/ 361 w 427"/>
              <a:gd name="T73" fmla="*/ 10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7" h="425">
                <a:moveTo>
                  <a:pt x="424" y="2"/>
                </a:moveTo>
                <a:cubicBezTo>
                  <a:pt x="422" y="1"/>
                  <a:pt x="420" y="0"/>
                  <a:pt x="418" y="0"/>
                </a:cubicBezTo>
                <a:cubicBezTo>
                  <a:pt x="373" y="0"/>
                  <a:pt x="335" y="6"/>
                  <a:pt x="306" y="19"/>
                </a:cubicBezTo>
                <a:cubicBezTo>
                  <a:pt x="276" y="31"/>
                  <a:pt x="245" y="53"/>
                  <a:pt x="212" y="86"/>
                </a:cubicBezTo>
                <a:cubicBezTo>
                  <a:pt x="198" y="100"/>
                  <a:pt x="183" y="117"/>
                  <a:pt x="166" y="137"/>
                </a:cubicBezTo>
                <a:cubicBezTo>
                  <a:pt x="67" y="142"/>
                  <a:pt x="67" y="142"/>
                  <a:pt x="67" y="142"/>
                </a:cubicBezTo>
                <a:cubicBezTo>
                  <a:pt x="65" y="142"/>
                  <a:pt x="62" y="144"/>
                  <a:pt x="61" y="146"/>
                </a:cubicBezTo>
                <a:cubicBezTo>
                  <a:pt x="2" y="246"/>
                  <a:pt x="2" y="246"/>
                  <a:pt x="2" y="246"/>
                </a:cubicBezTo>
                <a:cubicBezTo>
                  <a:pt x="0" y="250"/>
                  <a:pt x="1" y="253"/>
                  <a:pt x="4" y="256"/>
                </a:cubicBezTo>
                <a:cubicBezTo>
                  <a:pt x="20" y="273"/>
                  <a:pt x="20" y="273"/>
                  <a:pt x="20" y="273"/>
                </a:cubicBezTo>
                <a:cubicBezTo>
                  <a:pt x="22" y="275"/>
                  <a:pt x="24" y="275"/>
                  <a:pt x="26" y="275"/>
                </a:cubicBezTo>
                <a:cubicBezTo>
                  <a:pt x="27" y="275"/>
                  <a:pt x="28" y="275"/>
                  <a:pt x="29" y="275"/>
                </a:cubicBezTo>
                <a:cubicBezTo>
                  <a:pt x="101" y="253"/>
                  <a:pt x="101" y="253"/>
                  <a:pt x="101" y="253"/>
                </a:cubicBezTo>
                <a:cubicBezTo>
                  <a:pt x="174" y="326"/>
                  <a:pt x="174" y="326"/>
                  <a:pt x="174" y="326"/>
                </a:cubicBezTo>
                <a:cubicBezTo>
                  <a:pt x="152" y="398"/>
                  <a:pt x="152" y="398"/>
                  <a:pt x="152" y="398"/>
                </a:cubicBezTo>
                <a:cubicBezTo>
                  <a:pt x="151" y="401"/>
                  <a:pt x="152" y="404"/>
                  <a:pt x="154" y="406"/>
                </a:cubicBezTo>
                <a:cubicBezTo>
                  <a:pt x="170" y="423"/>
                  <a:pt x="170" y="423"/>
                  <a:pt x="170" y="423"/>
                </a:cubicBezTo>
                <a:cubicBezTo>
                  <a:pt x="172" y="425"/>
                  <a:pt x="174" y="425"/>
                  <a:pt x="176" y="425"/>
                </a:cubicBezTo>
                <a:cubicBezTo>
                  <a:pt x="178" y="425"/>
                  <a:pt x="179" y="425"/>
                  <a:pt x="181" y="424"/>
                </a:cubicBezTo>
                <a:cubicBezTo>
                  <a:pt x="281" y="366"/>
                  <a:pt x="281" y="366"/>
                  <a:pt x="281" y="366"/>
                </a:cubicBezTo>
                <a:cubicBezTo>
                  <a:pt x="283" y="364"/>
                  <a:pt x="285" y="362"/>
                  <a:pt x="285" y="359"/>
                </a:cubicBezTo>
                <a:cubicBezTo>
                  <a:pt x="290" y="260"/>
                  <a:pt x="290" y="260"/>
                  <a:pt x="290" y="260"/>
                </a:cubicBezTo>
                <a:cubicBezTo>
                  <a:pt x="310" y="244"/>
                  <a:pt x="327" y="228"/>
                  <a:pt x="341" y="215"/>
                </a:cubicBezTo>
                <a:cubicBezTo>
                  <a:pt x="372" y="183"/>
                  <a:pt x="394" y="152"/>
                  <a:pt x="407" y="121"/>
                </a:cubicBezTo>
                <a:cubicBezTo>
                  <a:pt x="420" y="89"/>
                  <a:pt x="427" y="52"/>
                  <a:pt x="427" y="8"/>
                </a:cubicBezTo>
                <a:cubicBezTo>
                  <a:pt x="427" y="6"/>
                  <a:pt x="426" y="4"/>
                  <a:pt x="424" y="2"/>
                </a:cubicBezTo>
                <a:close/>
                <a:moveTo>
                  <a:pt x="361" y="101"/>
                </a:moveTo>
                <a:cubicBezTo>
                  <a:pt x="356" y="106"/>
                  <a:pt x="350" y="108"/>
                  <a:pt x="343" y="108"/>
                </a:cubicBezTo>
                <a:cubicBezTo>
                  <a:pt x="336" y="108"/>
                  <a:pt x="330" y="106"/>
                  <a:pt x="326" y="101"/>
                </a:cubicBezTo>
                <a:cubicBezTo>
                  <a:pt x="321" y="96"/>
                  <a:pt x="318" y="90"/>
                  <a:pt x="318" y="83"/>
                </a:cubicBezTo>
                <a:cubicBezTo>
                  <a:pt x="318" y="76"/>
                  <a:pt x="321" y="71"/>
                  <a:pt x="326" y="66"/>
                </a:cubicBezTo>
                <a:cubicBezTo>
                  <a:pt x="330" y="61"/>
                  <a:pt x="336" y="58"/>
                  <a:pt x="343" y="58"/>
                </a:cubicBezTo>
                <a:cubicBezTo>
                  <a:pt x="350" y="58"/>
                  <a:pt x="356" y="61"/>
                  <a:pt x="361" y="66"/>
                </a:cubicBezTo>
                <a:cubicBezTo>
                  <a:pt x="366" y="71"/>
                  <a:pt x="368" y="76"/>
                  <a:pt x="368" y="83"/>
                </a:cubicBezTo>
                <a:cubicBezTo>
                  <a:pt x="368" y="90"/>
                  <a:pt x="366" y="96"/>
                  <a:pt x="361" y="101"/>
                </a:cubicBezTo>
                <a:close/>
                <a:moveTo>
                  <a:pt x="361" y="101"/>
                </a:moveTo>
                <a:cubicBezTo>
                  <a:pt x="361" y="101"/>
                  <a:pt x="361" y="101"/>
                  <a:pt x="361" y="10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 name="Group 17"/>
          <p:cNvGrpSpPr/>
          <p:nvPr/>
        </p:nvGrpSpPr>
        <p:grpSpPr>
          <a:xfrm>
            <a:off x="5705027" y="4358958"/>
            <a:ext cx="413118" cy="413524"/>
            <a:chOff x="14720888" y="4999038"/>
            <a:chExt cx="1616075" cy="1617663"/>
          </a:xfrm>
          <a:solidFill>
            <a:schemeClr val="bg1"/>
          </a:solidFill>
        </p:grpSpPr>
        <p:sp>
          <p:nvSpPr>
            <p:cNvPr id="19" name="Freeform 310"/>
            <p:cNvSpPr>
              <a:spLocks noEditPoints="1"/>
            </p:cNvSpPr>
            <p:nvPr/>
          </p:nvSpPr>
          <p:spPr bwMode="auto">
            <a:xfrm>
              <a:off x="14720888" y="5626101"/>
              <a:ext cx="993775" cy="990600"/>
            </a:xfrm>
            <a:custGeom>
              <a:avLst/>
              <a:gdLst>
                <a:gd name="T0" fmla="*/ 187 w 263"/>
                <a:gd name="T1" fmla="*/ 0 h 262"/>
                <a:gd name="T2" fmla="*/ 10 w 263"/>
                <a:gd name="T3" fmla="*/ 177 h 262"/>
                <a:gd name="T4" fmla="*/ 0 w 263"/>
                <a:gd name="T5" fmla="*/ 201 h 262"/>
                <a:gd name="T6" fmla="*/ 10 w 263"/>
                <a:gd name="T7" fmla="*/ 225 h 262"/>
                <a:gd name="T8" fmla="*/ 38 w 263"/>
                <a:gd name="T9" fmla="*/ 253 h 262"/>
                <a:gd name="T10" fmla="*/ 61 w 263"/>
                <a:gd name="T11" fmla="*/ 262 h 262"/>
                <a:gd name="T12" fmla="*/ 85 w 263"/>
                <a:gd name="T13" fmla="*/ 253 h 262"/>
                <a:gd name="T14" fmla="*/ 263 w 263"/>
                <a:gd name="T15" fmla="*/ 75 h 262"/>
                <a:gd name="T16" fmla="*/ 217 w 263"/>
                <a:gd name="T17" fmla="*/ 45 h 262"/>
                <a:gd name="T18" fmla="*/ 187 w 263"/>
                <a:gd name="T19" fmla="*/ 0 h 262"/>
                <a:gd name="T20" fmla="*/ 90 w 263"/>
                <a:gd name="T21" fmla="*/ 196 h 262"/>
                <a:gd name="T22" fmla="*/ 78 w 263"/>
                <a:gd name="T23" fmla="*/ 201 h 262"/>
                <a:gd name="T24" fmla="*/ 66 w 263"/>
                <a:gd name="T25" fmla="*/ 196 h 262"/>
                <a:gd name="T26" fmla="*/ 61 w 263"/>
                <a:gd name="T27" fmla="*/ 184 h 262"/>
                <a:gd name="T28" fmla="*/ 66 w 263"/>
                <a:gd name="T29" fmla="*/ 173 h 262"/>
                <a:gd name="T30" fmla="*/ 78 w 263"/>
                <a:gd name="T31" fmla="*/ 168 h 262"/>
                <a:gd name="T32" fmla="*/ 90 w 263"/>
                <a:gd name="T33" fmla="*/ 173 h 262"/>
                <a:gd name="T34" fmla="*/ 95 w 263"/>
                <a:gd name="T35" fmla="*/ 184 h 262"/>
                <a:gd name="T36" fmla="*/ 90 w 263"/>
                <a:gd name="T37" fmla="*/ 196 h 262"/>
                <a:gd name="T38" fmla="*/ 90 w 263"/>
                <a:gd name="T39" fmla="*/ 196 h 262"/>
                <a:gd name="T40" fmla="*/ 90 w 263"/>
                <a:gd name="T41" fmla="*/ 19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262">
                  <a:moveTo>
                    <a:pt x="187" y="0"/>
                  </a:moveTo>
                  <a:cubicBezTo>
                    <a:pt x="10" y="177"/>
                    <a:pt x="10" y="177"/>
                    <a:pt x="10" y="177"/>
                  </a:cubicBezTo>
                  <a:cubicBezTo>
                    <a:pt x="3" y="184"/>
                    <a:pt x="0" y="192"/>
                    <a:pt x="0" y="201"/>
                  </a:cubicBezTo>
                  <a:cubicBezTo>
                    <a:pt x="0" y="210"/>
                    <a:pt x="3" y="218"/>
                    <a:pt x="10" y="225"/>
                  </a:cubicBezTo>
                  <a:cubicBezTo>
                    <a:pt x="38" y="253"/>
                    <a:pt x="38" y="253"/>
                    <a:pt x="38" y="253"/>
                  </a:cubicBezTo>
                  <a:cubicBezTo>
                    <a:pt x="44" y="259"/>
                    <a:pt x="52" y="262"/>
                    <a:pt x="61" y="262"/>
                  </a:cubicBezTo>
                  <a:cubicBezTo>
                    <a:pt x="70" y="262"/>
                    <a:pt x="78" y="259"/>
                    <a:pt x="85" y="253"/>
                  </a:cubicBezTo>
                  <a:cubicBezTo>
                    <a:pt x="263" y="75"/>
                    <a:pt x="263" y="75"/>
                    <a:pt x="263" y="75"/>
                  </a:cubicBezTo>
                  <a:cubicBezTo>
                    <a:pt x="246" y="68"/>
                    <a:pt x="230" y="58"/>
                    <a:pt x="217" y="45"/>
                  </a:cubicBezTo>
                  <a:cubicBezTo>
                    <a:pt x="204" y="32"/>
                    <a:pt x="194" y="17"/>
                    <a:pt x="187" y="0"/>
                  </a:cubicBezTo>
                  <a:close/>
                  <a:moveTo>
                    <a:pt x="90" y="196"/>
                  </a:moveTo>
                  <a:cubicBezTo>
                    <a:pt x="86" y="199"/>
                    <a:pt x="82" y="201"/>
                    <a:pt x="78" y="201"/>
                  </a:cubicBezTo>
                  <a:cubicBezTo>
                    <a:pt x="73" y="201"/>
                    <a:pt x="70" y="199"/>
                    <a:pt x="66" y="196"/>
                  </a:cubicBezTo>
                  <a:cubicBezTo>
                    <a:pt x="63" y="193"/>
                    <a:pt x="61" y="189"/>
                    <a:pt x="61" y="184"/>
                  </a:cubicBezTo>
                  <a:cubicBezTo>
                    <a:pt x="61" y="180"/>
                    <a:pt x="63" y="176"/>
                    <a:pt x="66" y="173"/>
                  </a:cubicBezTo>
                  <a:cubicBezTo>
                    <a:pt x="70" y="169"/>
                    <a:pt x="73" y="168"/>
                    <a:pt x="78" y="168"/>
                  </a:cubicBezTo>
                  <a:cubicBezTo>
                    <a:pt x="82" y="168"/>
                    <a:pt x="86" y="169"/>
                    <a:pt x="90" y="173"/>
                  </a:cubicBezTo>
                  <a:cubicBezTo>
                    <a:pt x="93" y="176"/>
                    <a:pt x="95" y="180"/>
                    <a:pt x="95" y="184"/>
                  </a:cubicBezTo>
                  <a:cubicBezTo>
                    <a:pt x="95" y="189"/>
                    <a:pt x="93" y="193"/>
                    <a:pt x="90" y="196"/>
                  </a:cubicBezTo>
                  <a:close/>
                  <a:moveTo>
                    <a:pt x="90" y="196"/>
                  </a:moveTo>
                  <a:cubicBezTo>
                    <a:pt x="90" y="196"/>
                    <a:pt x="90" y="196"/>
                    <a:pt x="90" y="1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11"/>
            <p:cNvSpPr>
              <a:spLocks noEditPoints="1"/>
            </p:cNvSpPr>
            <p:nvPr/>
          </p:nvSpPr>
          <p:spPr bwMode="auto">
            <a:xfrm>
              <a:off x="15457488" y="4999038"/>
              <a:ext cx="879475" cy="884238"/>
            </a:xfrm>
            <a:custGeom>
              <a:avLst/>
              <a:gdLst>
                <a:gd name="T0" fmla="*/ 231 w 233"/>
                <a:gd name="T1" fmla="*/ 121 h 234"/>
                <a:gd name="T2" fmla="*/ 224 w 233"/>
                <a:gd name="T3" fmla="*/ 118 h 234"/>
                <a:gd name="T4" fmla="*/ 206 w 233"/>
                <a:gd name="T5" fmla="*/ 128 h 234"/>
                <a:gd name="T6" fmla="*/ 171 w 233"/>
                <a:gd name="T7" fmla="*/ 149 h 234"/>
                <a:gd name="T8" fmla="*/ 150 w 233"/>
                <a:gd name="T9" fmla="*/ 161 h 234"/>
                <a:gd name="T10" fmla="*/ 100 w 233"/>
                <a:gd name="T11" fmla="*/ 133 h 234"/>
                <a:gd name="T12" fmla="*/ 100 w 233"/>
                <a:gd name="T13" fmla="*/ 75 h 234"/>
                <a:gd name="T14" fmla="*/ 176 w 233"/>
                <a:gd name="T15" fmla="*/ 31 h 234"/>
                <a:gd name="T16" fmla="*/ 180 w 233"/>
                <a:gd name="T17" fmla="*/ 24 h 234"/>
                <a:gd name="T18" fmla="*/ 176 w 233"/>
                <a:gd name="T19" fmla="*/ 16 h 234"/>
                <a:gd name="T20" fmla="*/ 148 w 233"/>
                <a:gd name="T21" fmla="*/ 4 h 234"/>
                <a:gd name="T22" fmla="*/ 117 w 233"/>
                <a:gd name="T23" fmla="*/ 0 h 234"/>
                <a:gd name="T24" fmla="*/ 34 w 233"/>
                <a:gd name="T25" fmla="*/ 34 h 234"/>
                <a:gd name="T26" fmla="*/ 0 w 233"/>
                <a:gd name="T27" fmla="*/ 117 h 234"/>
                <a:gd name="T28" fmla="*/ 34 w 233"/>
                <a:gd name="T29" fmla="*/ 199 h 234"/>
                <a:gd name="T30" fmla="*/ 117 w 233"/>
                <a:gd name="T31" fmla="*/ 234 h 234"/>
                <a:gd name="T32" fmla="*/ 184 w 233"/>
                <a:gd name="T33" fmla="*/ 212 h 234"/>
                <a:gd name="T34" fmla="*/ 227 w 233"/>
                <a:gd name="T35" fmla="*/ 155 h 234"/>
                <a:gd name="T36" fmla="*/ 233 w 233"/>
                <a:gd name="T37" fmla="*/ 127 h 234"/>
                <a:gd name="T38" fmla="*/ 231 w 233"/>
                <a:gd name="T39" fmla="*/ 121 h 234"/>
                <a:gd name="T40" fmla="*/ 231 w 233"/>
                <a:gd name="T41" fmla="*/ 121 h 234"/>
                <a:gd name="T42" fmla="*/ 231 w 233"/>
                <a:gd name="T43" fmla="*/ 1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4">
                  <a:moveTo>
                    <a:pt x="231" y="121"/>
                  </a:moveTo>
                  <a:cubicBezTo>
                    <a:pt x="229" y="119"/>
                    <a:pt x="227" y="118"/>
                    <a:pt x="224" y="118"/>
                  </a:cubicBezTo>
                  <a:cubicBezTo>
                    <a:pt x="223" y="118"/>
                    <a:pt x="217" y="121"/>
                    <a:pt x="206" y="128"/>
                  </a:cubicBezTo>
                  <a:cubicBezTo>
                    <a:pt x="195" y="134"/>
                    <a:pt x="184" y="141"/>
                    <a:pt x="171" y="149"/>
                  </a:cubicBezTo>
                  <a:cubicBezTo>
                    <a:pt x="158" y="157"/>
                    <a:pt x="151" y="161"/>
                    <a:pt x="150" y="161"/>
                  </a:cubicBezTo>
                  <a:cubicBezTo>
                    <a:pt x="100" y="133"/>
                    <a:pt x="100" y="133"/>
                    <a:pt x="100" y="133"/>
                  </a:cubicBezTo>
                  <a:cubicBezTo>
                    <a:pt x="100" y="75"/>
                    <a:pt x="100" y="75"/>
                    <a:pt x="100" y="75"/>
                  </a:cubicBezTo>
                  <a:cubicBezTo>
                    <a:pt x="176" y="31"/>
                    <a:pt x="176" y="31"/>
                    <a:pt x="176" y="31"/>
                  </a:cubicBezTo>
                  <a:cubicBezTo>
                    <a:pt x="179" y="29"/>
                    <a:pt x="180" y="27"/>
                    <a:pt x="180" y="24"/>
                  </a:cubicBezTo>
                  <a:cubicBezTo>
                    <a:pt x="180" y="21"/>
                    <a:pt x="179" y="18"/>
                    <a:pt x="176" y="16"/>
                  </a:cubicBezTo>
                  <a:cubicBezTo>
                    <a:pt x="169" y="11"/>
                    <a:pt x="159" y="7"/>
                    <a:pt x="148" y="4"/>
                  </a:cubicBezTo>
                  <a:cubicBezTo>
                    <a:pt x="137" y="1"/>
                    <a:pt x="127" y="0"/>
                    <a:pt x="117" y="0"/>
                  </a:cubicBezTo>
                  <a:cubicBezTo>
                    <a:pt x="84" y="0"/>
                    <a:pt x="57" y="11"/>
                    <a:pt x="34" y="34"/>
                  </a:cubicBezTo>
                  <a:cubicBezTo>
                    <a:pt x="11" y="57"/>
                    <a:pt x="0" y="85"/>
                    <a:pt x="0" y="117"/>
                  </a:cubicBezTo>
                  <a:cubicBezTo>
                    <a:pt x="0" y="149"/>
                    <a:pt x="11" y="176"/>
                    <a:pt x="34" y="199"/>
                  </a:cubicBezTo>
                  <a:cubicBezTo>
                    <a:pt x="57" y="222"/>
                    <a:pt x="84" y="234"/>
                    <a:pt x="117" y="234"/>
                  </a:cubicBezTo>
                  <a:cubicBezTo>
                    <a:pt x="141" y="234"/>
                    <a:pt x="164" y="226"/>
                    <a:pt x="184" y="212"/>
                  </a:cubicBezTo>
                  <a:cubicBezTo>
                    <a:pt x="204" y="197"/>
                    <a:pt x="219" y="178"/>
                    <a:pt x="227" y="155"/>
                  </a:cubicBezTo>
                  <a:cubicBezTo>
                    <a:pt x="231" y="143"/>
                    <a:pt x="233" y="134"/>
                    <a:pt x="233" y="127"/>
                  </a:cubicBezTo>
                  <a:cubicBezTo>
                    <a:pt x="233" y="125"/>
                    <a:pt x="232" y="123"/>
                    <a:pt x="231" y="121"/>
                  </a:cubicBezTo>
                  <a:close/>
                  <a:moveTo>
                    <a:pt x="231" y="121"/>
                  </a:moveTo>
                  <a:cubicBezTo>
                    <a:pt x="231" y="121"/>
                    <a:pt x="231" y="121"/>
                    <a:pt x="231" y="1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p:nvPr/>
        </p:nvGrpSpPr>
        <p:grpSpPr>
          <a:xfrm>
            <a:off x="8422626" y="4413737"/>
            <a:ext cx="358375" cy="307685"/>
            <a:chOff x="10610850" y="8362950"/>
            <a:chExt cx="1762126" cy="1512888"/>
          </a:xfrm>
          <a:solidFill>
            <a:schemeClr val="bg1"/>
          </a:solidFill>
        </p:grpSpPr>
        <p:sp>
          <p:nvSpPr>
            <p:cNvPr id="22" name="Freeform 379"/>
            <p:cNvSpPr>
              <a:spLocks noEditPoints="1"/>
            </p:cNvSpPr>
            <p:nvPr/>
          </p:nvSpPr>
          <p:spPr bwMode="auto">
            <a:xfrm>
              <a:off x="10610850" y="9625013"/>
              <a:ext cx="252413" cy="250825"/>
            </a:xfrm>
            <a:custGeom>
              <a:avLst/>
              <a:gdLst>
                <a:gd name="T0" fmla="*/ 58 w 67"/>
                <a:gd name="T1" fmla="*/ 0 h 66"/>
                <a:gd name="T2" fmla="*/ 8 w 67"/>
                <a:gd name="T3" fmla="*/ 0 h 66"/>
                <a:gd name="T4" fmla="*/ 2 w 67"/>
                <a:gd name="T5" fmla="*/ 2 h 66"/>
                <a:gd name="T6" fmla="*/ 0 w 67"/>
                <a:gd name="T7" fmla="*/ 8 h 66"/>
                <a:gd name="T8" fmla="*/ 0 w 67"/>
                <a:gd name="T9" fmla="*/ 58 h 66"/>
                <a:gd name="T10" fmla="*/ 2 w 67"/>
                <a:gd name="T11" fmla="*/ 64 h 66"/>
                <a:gd name="T12" fmla="*/ 8 w 67"/>
                <a:gd name="T13" fmla="*/ 66 h 66"/>
                <a:gd name="T14" fmla="*/ 58 w 67"/>
                <a:gd name="T15" fmla="*/ 66 h 66"/>
                <a:gd name="T16" fmla="*/ 64 w 67"/>
                <a:gd name="T17" fmla="*/ 64 h 66"/>
                <a:gd name="T18" fmla="*/ 67 w 67"/>
                <a:gd name="T19" fmla="*/ 58 h 66"/>
                <a:gd name="T20" fmla="*/ 67 w 67"/>
                <a:gd name="T21" fmla="*/ 8 h 66"/>
                <a:gd name="T22" fmla="*/ 64 w 67"/>
                <a:gd name="T23" fmla="*/ 2 h 66"/>
                <a:gd name="T24" fmla="*/ 58 w 67"/>
                <a:gd name="T25" fmla="*/ 0 h 66"/>
                <a:gd name="T26" fmla="*/ 58 w 67"/>
                <a:gd name="T27" fmla="*/ 0 h 66"/>
                <a:gd name="T28" fmla="*/ 58 w 67"/>
                <a:gd name="T2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58" y="0"/>
                  </a:moveTo>
                  <a:cubicBezTo>
                    <a:pt x="8" y="0"/>
                    <a:pt x="8" y="0"/>
                    <a:pt x="8" y="0"/>
                  </a:cubicBezTo>
                  <a:cubicBezTo>
                    <a:pt x="6" y="0"/>
                    <a:pt x="4" y="0"/>
                    <a:pt x="2" y="2"/>
                  </a:cubicBezTo>
                  <a:cubicBezTo>
                    <a:pt x="1" y="4"/>
                    <a:pt x="0" y="6"/>
                    <a:pt x="0" y="8"/>
                  </a:cubicBezTo>
                  <a:cubicBezTo>
                    <a:pt x="0" y="58"/>
                    <a:pt x="0" y="58"/>
                    <a:pt x="0" y="58"/>
                  </a:cubicBezTo>
                  <a:cubicBezTo>
                    <a:pt x="0" y="61"/>
                    <a:pt x="1" y="63"/>
                    <a:pt x="2" y="64"/>
                  </a:cubicBezTo>
                  <a:cubicBezTo>
                    <a:pt x="4" y="66"/>
                    <a:pt x="6" y="66"/>
                    <a:pt x="8" y="66"/>
                  </a:cubicBezTo>
                  <a:cubicBezTo>
                    <a:pt x="58" y="66"/>
                    <a:pt x="58" y="66"/>
                    <a:pt x="58" y="66"/>
                  </a:cubicBezTo>
                  <a:cubicBezTo>
                    <a:pt x="61" y="66"/>
                    <a:pt x="63" y="66"/>
                    <a:pt x="64" y="64"/>
                  </a:cubicBezTo>
                  <a:cubicBezTo>
                    <a:pt x="66" y="63"/>
                    <a:pt x="67" y="61"/>
                    <a:pt x="67" y="58"/>
                  </a:cubicBezTo>
                  <a:cubicBezTo>
                    <a:pt x="67" y="8"/>
                    <a:pt x="67" y="8"/>
                    <a:pt x="67" y="8"/>
                  </a:cubicBezTo>
                  <a:cubicBezTo>
                    <a:pt x="67" y="6"/>
                    <a:pt x="66" y="4"/>
                    <a:pt x="64" y="2"/>
                  </a:cubicBezTo>
                  <a:cubicBezTo>
                    <a:pt x="63" y="0"/>
                    <a:pt x="61" y="0"/>
                    <a:pt x="58" y="0"/>
                  </a:cubicBezTo>
                  <a:close/>
                  <a:moveTo>
                    <a:pt x="58" y="0"/>
                  </a:move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80"/>
            <p:cNvSpPr>
              <a:spLocks noEditPoints="1"/>
            </p:cNvSpPr>
            <p:nvPr/>
          </p:nvSpPr>
          <p:spPr bwMode="auto">
            <a:xfrm>
              <a:off x="11364913" y="9247188"/>
              <a:ext cx="254000" cy="628650"/>
            </a:xfrm>
            <a:custGeom>
              <a:avLst/>
              <a:gdLst>
                <a:gd name="T0" fmla="*/ 59 w 67"/>
                <a:gd name="T1" fmla="*/ 0 h 166"/>
                <a:gd name="T2" fmla="*/ 9 w 67"/>
                <a:gd name="T3" fmla="*/ 0 h 166"/>
                <a:gd name="T4" fmla="*/ 3 w 67"/>
                <a:gd name="T5" fmla="*/ 2 h 166"/>
                <a:gd name="T6" fmla="*/ 0 w 67"/>
                <a:gd name="T7" fmla="*/ 8 h 166"/>
                <a:gd name="T8" fmla="*/ 0 w 67"/>
                <a:gd name="T9" fmla="*/ 158 h 166"/>
                <a:gd name="T10" fmla="*/ 3 w 67"/>
                <a:gd name="T11" fmla="*/ 164 h 166"/>
                <a:gd name="T12" fmla="*/ 9 w 67"/>
                <a:gd name="T13" fmla="*/ 166 h 166"/>
                <a:gd name="T14" fmla="*/ 59 w 67"/>
                <a:gd name="T15" fmla="*/ 166 h 166"/>
                <a:gd name="T16" fmla="*/ 65 w 67"/>
                <a:gd name="T17" fmla="*/ 164 h 166"/>
                <a:gd name="T18" fmla="*/ 67 w 67"/>
                <a:gd name="T19" fmla="*/ 158 h 166"/>
                <a:gd name="T20" fmla="*/ 67 w 67"/>
                <a:gd name="T21" fmla="*/ 8 h 166"/>
                <a:gd name="T22" fmla="*/ 65 w 67"/>
                <a:gd name="T23" fmla="*/ 2 h 166"/>
                <a:gd name="T24" fmla="*/ 59 w 67"/>
                <a:gd name="T25" fmla="*/ 0 h 166"/>
                <a:gd name="T26" fmla="*/ 59 w 67"/>
                <a:gd name="T27" fmla="*/ 0 h 166"/>
                <a:gd name="T28" fmla="*/ 59 w 67"/>
                <a:gd name="T2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166">
                  <a:moveTo>
                    <a:pt x="59" y="0"/>
                  </a:moveTo>
                  <a:cubicBezTo>
                    <a:pt x="9" y="0"/>
                    <a:pt x="9" y="0"/>
                    <a:pt x="9" y="0"/>
                  </a:cubicBezTo>
                  <a:cubicBezTo>
                    <a:pt x="6" y="0"/>
                    <a:pt x="4" y="0"/>
                    <a:pt x="3" y="2"/>
                  </a:cubicBezTo>
                  <a:cubicBezTo>
                    <a:pt x="1" y="3"/>
                    <a:pt x="0" y="5"/>
                    <a:pt x="0" y="8"/>
                  </a:cubicBezTo>
                  <a:cubicBezTo>
                    <a:pt x="0" y="158"/>
                    <a:pt x="0" y="158"/>
                    <a:pt x="0" y="158"/>
                  </a:cubicBezTo>
                  <a:cubicBezTo>
                    <a:pt x="0" y="161"/>
                    <a:pt x="1" y="163"/>
                    <a:pt x="3" y="164"/>
                  </a:cubicBezTo>
                  <a:cubicBezTo>
                    <a:pt x="4" y="166"/>
                    <a:pt x="6" y="166"/>
                    <a:pt x="9" y="166"/>
                  </a:cubicBezTo>
                  <a:cubicBezTo>
                    <a:pt x="59" y="166"/>
                    <a:pt x="59" y="166"/>
                    <a:pt x="59" y="166"/>
                  </a:cubicBezTo>
                  <a:cubicBezTo>
                    <a:pt x="61" y="166"/>
                    <a:pt x="63" y="166"/>
                    <a:pt x="65" y="164"/>
                  </a:cubicBezTo>
                  <a:cubicBezTo>
                    <a:pt x="66" y="163"/>
                    <a:pt x="67" y="161"/>
                    <a:pt x="67" y="158"/>
                  </a:cubicBezTo>
                  <a:cubicBezTo>
                    <a:pt x="67" y="8"/>
                    <a:pt x="67" y="8"/>
                    <a:pt x="67" y="8"/>
                  </a:cubicBezTo>
                  <a:cubicBezTo>
                    <a:pt x="67" y="5"/>
                    <a:pt x="66" y="3"/>
                    <a:pt x="65" y="2"/>
                  </a:cubicBezTo>
                  <a:cubicBezTo>
                    <a:pt x="63" y="0"/>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81"/>
            <p:cNvSpPr>
              <a:spLocks noEditPoints="1"/>
            </p:cNvSpPr>
            <p:nvPr/>
          </p:nvSpPr>
          <p:spPr bwMode="auto">
            <a:xfrm>
              <a:off x="10987088" y="9496425"/>
              <a:ext cx="254000" cy="379413"/>
            </a:xfrm>
            <a:custGeom>
              <a:avLst/>
              <a:gdLst>
                <a:gd name="T0" fmla="*/ 59 w 67"/>
                <a:gd name="T1" fmla="*/ 0 h 100"/>
                <a:gd name="T2" fmla="*/ 8 w 67"/>
                <a:gd name="T3" fmla="*/ 0 h 100"/>
                <a:gd name="T4" fmla="*/ 2 w 67"/>
                <a:gd name="T5" fmla="*/ 3 h 100"/>
                <a:gd name="T6" fmla="*/ 0 w 67"/>
                <a:gd name="T7" fmla="*/ 9 h 100"/>
                <a:gd name="T8" fmla="*/ 0 w 67"/>
                <a:gd name="T9" fmla="*/ 92 h 100"/>
                <a:gd name="T10" fmla="*/ 2 w 67"/>
                <a:gd name="T11" fmla="*/ 98 h 100"/>
                <a:gd name="T12" fmla="*/ 8 w 67"/>
                <a:gd name="T13" fmla="*/ 100 h 100"/>
                <a:gd name="T14" fmla="*/ 59 w 67"/>
                <a:gd name="T15" fmla="*/ 100 h 100"/>
                <a:gd name="T16" fmla="*/ 65 w 67"/>
                <a:gd name="T17" fmla="*/ 98 h 100"/>
                <a:gd name="T18" fmla="*/ 67 w 67"/>
                <a:gd name="T19" fmla="*/ 92 h 100"/>
                <a:gd name="T20" fmla="*/ 67 w 67"/>
                <a:gd name="T21" fmla="*/ 9 h 100"/>
                <a:gd name="T22" fmla="*/ 65 w 67"/>
                <a:gd name="T23" fmla="*/ 3 h 100"/>
                <a:gd name="T24" fmla="*/ 59 w 67"/>
                <a:gd name="T25" fmla="*/ 0 h 100"/>
                <a:gd name="T26" fmla="*/ 59 w 67"/>
                <a:gd name="T27" fmla="*/ 0 h 100"/>
                <a:gd name="T28" fmla="*/ 59 w 67"/>
                <a:gd name="T2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100">
                  <a:moveTo>
                    <a:pt x="59" y="0"/>
                  </a:moveTo>
                  <a:cubicBezTo>
                    <a:pt x="8" y="0"/>
                    <a:pt x="8" y="0"/>
                    <a:pt x="8" y="0"/>
                  </a:cubicBezTo>
                  <a:cubicBezTo>
                    <a:pt x="6" y="0"/>
                    <a:pt x="4" y="1"/>
                    <a:pt x="2" y="3"/>
                  </a:cubicBezTo>
                  <a:cubicBezTo>
                    <a:pt x="1" y="4"/>
                    <a:pt x="0" y="6"/>
                    <a:pt x="0" y="9"/>
                  </a:cubicBezTo>
                  <a:cubicBezTo>
                    <a:pt x="0" y="92"/>
                    <a:pt x="0" y="92"/>
                    <a:pt x="0" y="92"/>
                  </a:cubicBezTo>
                  <a:cubicBezTo>
                    <a:pt x="0" y="95"/>
                    <a:pt x="1" y="97"/>
                    <a:pt x="2" y="98"/>
                  </a:cubicBezTo>
                  <a:cubicBezTo>
                    <a:pt x="4" y="100"/>
                    <a:pt x="6" y="100"/>
                    <a:pt x="8" y="100"/>
                  </a:cubicBezTo>
                  <a:cubicBezTo>
                    <a:pt x="59" y="100"/>
                    <a:pt x="59" y="100"/>
                    <a:pt x="59" y="100"/>
                  </a:cubicBezTo>
                  <a:cubicBezTo>
                    <a:pt x="61" y="100"/>
                    <a:pt x="63" y="100"/>
                    <a:pt x="65" y="98"/>
                  </a:cubicBezTo>
                  <a:cubicBezTo>
                    <a:pt x="66" y="97"/>
                    <a:pt x="67" y="95"/>
                    <a:pt x="67" y="92"/>
                  </a:cubicBezTo>
                  <a:cubicBezTo>
                    <a:pt x="67" y="9"/>
                    <a:pt x="67" y="9"/>
                    <a:pt x="67" y="9"/>
                  </a:cubicBezTo>
                  <a:cubicBezTo>
                    <a:pt x="67" y="6"/>
                    <a:pt x="66" y="4"/>
                    <a:pt x="65" y="3"/>
                  </a:cubicBezTo>
                  <a:cubicBezTo>
                    <a:pt x="63" y="1"/>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82"/>
            <p:cNvSpPr>
              <a:spLocks noEditPoints="1"/>
            </p:cNvSpPr>
            <p:nvPr/>
          </p:nvSpPr>
          <p:spPr bwMode="auto">
            <a:xfrm>
              <a:off x="11742738" y="8866188"/>
              <a:ext cx="252413" cy="1009650"/>
            </a:xfrm>
            <a:custGeom>
              <a:avLst/>
              <a:gdLst>
                <a:gd name="T0" fmla="*/ 59 w 67"/>
                <a:gd name="T1" fmla="*/ 0 h 267"/>
                <a:gd name="T2" fmla="*/ 9 w 67"/>
                <a:gd name="T3" fmla="*/ 0 h 267"/>
                <a:gd name="T4" fmla="*/ 3 w 67"/>
                <a:gd name="T5" fmla="*/ 3 h 267"/>
                <a:gd name="T6" fmla="*/ 0 w 67"/>
                <a:gd name="T7" fmla="*/ 9 h 267"/>
                <a:gd name="T8" fmla="*/ 0 w 67"/>
                <a:gd name="T9" fmla="*/ 259 h 267"/>
                <a:gd name="T10" fmla="*/ 3 w 67"/>
                <a:gd name="T11" fmla="*/ 265 h 267"/>
                <a:gd name="T12" fmla="*/ 9 w 67"/>
                <a:gd name="T13" fmla="*/ 267 h 267"/>
                <a:gd name="T14" fmla="*/ 59 w 67"/>
                <a:gd name="T15" fmla="*/ 267 h 267"/>
                <a:gd name="T16" fmla="*/ 65 w 67"/>
                <a:gd name="T17" fmla="*/ 265 h 267"/>
                <a:gd name="T18" fmla="*/ 67 w 67"/>
                <a:gd name="T19" fmla="*/ 259 h 267"/>
                <a:gd name="T20" fmla="*/ 67 w 67"/>
                <a:gd name="T21" fmla="*/ 9 h 267"/>
                <a:gd name="T22" fmla="*/ 65 w 67"/>
                <a:gd name="T23" fmla="*/ 3 h 267"/>
                <a:gd name="T24" fmla="*/ 59 w 67"/>
                <a:gd name="T25" fmla="*/ 0 h 267"/>
                <a:gd name="T26" fmla="*/ 59 w 67"/>
                <a:gd name="T27" fmla="*/ 0 h 267"/>
                <a:gd name="T28" fmla="*/ 59 w 67"/>
                <a:gd name="T2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267">
                  <a:moveTo>
                    <a:pt x="59" y="0"/>
                  </a:moveTo>
                  <a:cubicBezTo>
                    <a:pt x="9" y="0"/>
                    <a:pt x="9" y="0"/>
                    <a:pt x="9" y="0"/>
                  </a:cubicBezTo>
                  <a:cubicBezTo>
                    <a:pt x="6" y="0"/>
                    <a:pt x="4" y="1"/>
                    <a:pt x="3" y="3"/>
                  </a:cubicBezTo>
                  <a:cubicBezTo>
                    <a:pt x="1" y="4"/>
                    <a:pt x="0" y="6"/>
                    <a:pt x="0" y="9"/>
                  </a:cubicBezTo>
                  <a:cubicBezTo>
                    <a:pt x="0" y="259"/>
                    <a:pt x="0" y="259"/>
                    <a:pt x="0" y="259"/>
                  </a:cubicBezTo>
                  <a:cubicBezTo>
                    <a:pt x="0" y="262"/>
                    <a:pt x="1" y="264"/>
                    <a:pt x="3" y="265"/>
                  </a:cubicBezTo>
                  <a:cubicBezTo>
                    <a:pt x="4" y="267"/>
                    <a:pt x="6" y="267"/>
                    <a:pt x="9" y="267"/>
                  </a:cubicBezTo>
                  <a:cubicBezTo>
                    <a:pt x="59" y="267"/>
                    <a:pt x="59" y="267"/>
                    <a:pt x="59" y="267"/>
                  </a:cubicBezTo>
                  <a:cubicBezTo>
                    <a:pt x="61" y="267"/>
                    <a:pt x="63" y="267"/>
                    <a:pt x="65" y="265"/>
                  </a:cubicBezTo>
                  <a:cubicBezTo>
                    <a:pt x="66" y="264"/>
                    <a:pt x="67" y="262"/>
                    <a:pt x="67" y="259"/>
                  </a:cubicBezTo>
                  <a:cubicBezTo>
                    <a:pt x="67" y="9"/>
                    <a:pt x="67" y="9"/>
                    <a:pt x="67" y="9"/>
                  </a:cubicBezTo>
                  <a:cubicBezTo>
                    <a:pt x="67" y="6"/>
                    <a:pt x="66" y="4"/>
                    <a:pt x="65" y="3"/>
                  </a:cubicBezTo>
                  <a:cubicBezTo>
                    <a:pt x="63" y="1"/>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83"/>
            <p:cNvSpPr>
              <a:spLocks noEditPoints="1"/>
            </p:cNvSpPr>
            <p:nvPr/>
          </p:nvSpPr>
          <p:spPr bwMode="auto">
            <a:xfrm>
              <a:off x="12120563" y="8362950"/>
              <a:ext cx="252413" cy="1512888"/>
            </a:xfrm>
            <a:custGeom>
              <a:avLst/>
              <a:gdLst>
                <a:gd name="T0" fmla="*/ 65 w 67"/>
                <a:gd name="T1" fmla="*/ 2 h 400"/>
                <a:gd name="T2" fmla="*/ 59 w 67"/>
                <a:gd name="T3" fmla="*/ 0 h 400"/>
                <a:gd name="T4" fmla="*/ 9 w 67"/>
                <a:gd name="T5" fmla="*/ 0 h 400"/>
                <a:gd name="T6" fmla="*/ 3 w 67"/>
                <a:gd name="T7" fmla="*/ 2 h 400"/>
                <a:gd name="T8" fmla="*/ 0 w 67"/>
                <a:gd name="T9" fmla="*/ 8 h 400"/>
                <a:gd name="T10" fmla="*/ 0 w 67"/>
                <a:gd name="T11" fmla="*/ 392 h 400"/>
                <a:gd name="T12" fmla="*/ 3 w 67"/>
                <a:gd name="T13" fmla="*/ 398 h 400"/>
                <a:gd name="T14" fmla="*/ 9 w 67"/>
                <a:gd name="T15" fmla="*/ 400 h 400"/>
                <a:gd name="T16" fmla="*/ 59 w 67"/>
                <a:gd name="T17" fmla="*/ 400 h 400"/>
                <a:gd name="T18" fmla="*/ 65 w 67"/>
                <a:gd name="T19" fmla="*/ 398 h 400"/>
                <a:gd name="T20" fmla="*/ 67 w 67"/>
                <a:gd name="T21" fmla="*/ 392 h 400"/>
                <a:gd name="T22" fmla="*/ 67 w 67"/>
                <a:gd name="T23" fmla="*/ 8 h 400"/>
                <a:gd name="T24" fmla="*/ 65 w 67"/>
                <a:gd name="T25" fmla="*/ 2 h 400"/>
                <a:gd name="T26" fmla="*/ 65 w 67"/>
                <a:gd name="T27" fmla="*/ 2 h 400"/>
                <a:gd name="T28" fmla="*/ 65 w 67"/>
                <a:gd name="T29" fmla="*/ 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400">
                  <a:moveTo>
                    <a:pt x="65" y="2"/>
                  </a:moveTo>
                  <a:cubicBezTo>
                    <a:pt x="63" y="1"/>
                    <a:pt x="61" y="0"/>
                    <a:pt x="59" y="0"/>
                  </a:cubicBezTo>
                  <a:cubicBezTo>
                    <a:pt x="9" y="0"/>
                    <a:pt x="9" y="0"/>
                    <a:pt x="9" y="0"/>
                  </a:cubicBezTo>
                  <a:cubicBezTo>
                    <a:pt x="6" y="0"/>
                    <a:pt x="4" y="1"/>
                    <a:pt x="3" y="2"/>
                  </a:cubicBezTo>
                  <a:cubicBezTo>
                    <a:pt x="1" y="4"/>
                    <a:pt x="0" y="6"/>
                    <a:pt x="0" y="8"/>
                  </a:cubicBezTo>
                  <a:cubicBezTo>
                    <a:pt x="0" y="392"/>
                    <a:pt x="0" y="392"/>
                    <a:pt x="0" y="392"/>
                  </a:cubicBezTo>
                  <a:cubicBezTo>
                    <a:pt x="0" y="395"/>
                    <a:pt x="1" y="397"/>
                    <a:pt x="3" y="398"/>
                  </a:cubicBezTo>
                  <a:cubicBezTo>
                    <a:pt x="4" y="400"/>
                    <a:pt x="6" y="400"/>
                    <a:pt x="9" y="400"/>
                  </a:cubicBezTo>
                  <a:cubicBezTo>
                    <a:pt x="59" y="400"/>
                    <a:pt x="59" y="400"/>
                    <a:pt x="59" y="400"/>
                  </a:cubicBezTo>
                  <a:cubicBezTo>
                    <a:pt x="61" y="400"/>
                    <a:pt x="63" y="400"/>
                    <a:pt x="65" y="398"/>
                  </a:cubicBezTo>
                  <a:cubicBezTo>
                    <a:pt x="66" y="397"/>
                    <a:pt x="67" y="395"/>
                    <a:pt x="67" y="392"/>
                  </a:cubicBezTo>
                  <a:cubicBezTo>
                    <a:pt x="67" y="8"/>
                    <a:pt x="67" y="8"/>
                    <a:pt x="67" y="8"/>
                  </a:cubicBezTo>
                  <a:cubicBezTo>
                    <a:pt x="67" y="6"/>
                    <a:pt x="66" y="4"/>
                    <a:pt x="65" y="2"/>
                  </a:cubicBezTo>
                  <a:close/>
                  <a:moveTo>
                    <a:pt x="65" y="2"/>
                  </a:moveTo>
                  <a:cubicBezTo>
                    <a:pt x="65" y="2"/>
                    <a:pt x="65" y="2"/>
                    <a:pt x="65"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413"/>
          <p:cNvSpPr>
            <a:spLocks noEditPoints="1"/>
          </p:cNvSpPr>
          <p:nvPr/>
        </p:nvSpPr>
        <p:spPr bwMode="auto">
          <a:xfrm>
            <a:off x="9406687" y="4414657"/>
            <a:ext cx="388302" cy="357825"/>
          </a:xfrm>
          <a:custGeom>
            <a:avLst/>
            <a:gdLst>
              <a:gd name="T0" fmla="*/ 427 w 434"/>
              <a:gd name="T1" fmla="*/ 74 h 400"/>
              <a:gd name="T2" fmla="*/ 409 w 434"/>
              <a:gd name="T3" fmla="*/ 67 h 400"/>
              <a:gd name="T4" fmla="*/ 334 w 434"/>
              <a:gd name="T5" fmla="*/ 67 h 400"/>
              <a:gd name="T6" fmla="*/ 334 w 434"/>
              <a:gd name="T7" fmla="*/ 42 h 400"/>
              <a:gd name="T8" fmla="*/ 321 w 434"/>
              <a:gd name="T9" fmla="*/ 12 h 400"/>
              <a:gd name="T10" fmla="*/ 292 w 434"/>
              <a:gd name="T11" fmla="*/ 0 h 400"/>
              <a:gd name="T12" fmla="*/ 142 w 434"/>
              <a:gd name="T13" fmla="*/ 0 h 400"/>
              <a:gd name="T14" fmla="*/ 112 w 434"/>
              <a:gd name="T15" fmla="*/ 12 h 400"/>
              <a:gd name="T16" fmla="*/ 100 w 434"/>
              <a:gd name="T17" fmla="*/ 42 h 400"/>
              <a:gd name="T18" fmla="*/ 100 w 434"/>
              <a:gd name="T19" fmla="*/ 67 h 400"/>
              <a:gd name="T20" fmla="*/ 25 w 434"/>
              <a:gd name="T21" fmla="*/ 67 h 400"/>
              <a:gd name="T22" fmla="*/ 7 w 434"/>
              <a:gd name="T23" fmla="*/ 74 h 400"/>
              <a:gd name="T24" fmla="*/ 0 w 434"/>
              <a:gd name="T25" fmla="*/ 92 h 400"/>
              <a:gd name="T26" fmla="*/ 0 w 434"/>
              <a:gd name="T27" fmla="*/ 125 h 400"/>
              <a:gd name="T28" fmla="*/ 11 w 434"/>
              <a:gd name="T29" fmla="*/ 162 h 400"/>
              <a:gd name="T30" fmla="*/ 40 w 434"/>
              <a:gd name="T31" fmla="*/ 196 h 400"/>
              <a:gd name="T32" fmla="*/ 85 w 434"/>
              <a:gd name="T33" fmla="*/ 222 h 400"/>
              <a:gd name="T34" fmla="*/ 141 w 434"/>
              <a:gd name="T35" fmla="*/ 233 h 400"/>
              <a:gd name="T36" fmla="*/ 166 w 434"/>
              <a:gd name="T37" fmla="*/ 258 h 400"/>
              <a:gd name="T38" fmla="*/ 180 w 434"/>
              <a:gd name="T39" fmla="*/ 277 h 400"/>
              <a:gd name="T40" fmla="*/ 184 w 434"/>
              <a:gd name="T41" fmla="*/ 300 h 400"/>
              <a:gd name="T42" fmla="*/ 176 w 434"/>
              <a:gd name="T43" fmla="*/ 324 h 400"/>
              <a:gd name="T44" fmla="*/ 150 w 434"/>
              <a:gd name="T45" fmla="*/ 334 h 400"/>
              <a:gd name="T46" fmla="*/ 115 w 434"/>
              <a:gd name="T47" fmla="*/ 346 h 400"/>
              <a:gd name="T48" fmla="*/ 100 w 434"/>
              <a:gd name="T49" fmla="*/ 375 h 400"/>
              <a:gd name="T50" fmla="*/ 100 w 434"/>
              <a:gd name="T51" fmla="*/ 392 h 400"/>
              <a:gd name="T52" fmla="*/ 102 w 434"/>
              <a:gd name="T53" fmla="*/ 398 h 400"/>
              <a:gd name="T54" fmla="*/ 108 w 434"/>
              <a:gd name="T55" fmla="*/ 400 h 400"/>
              <a:gd name="T56" fmla="*/ 325 w 434"/>
              <a:gd name="T57" fmla="*/ 400 h 400"/>
              <a:gd name="T58" fmla="*/ 331 w 434"/>
              <a:gd name="T59" fmla="*/ 398 h 400"/>
              <a:gd name="T60" fmla="*/ 334 w 434"/>
              <a:gd name="T61" fmla="*/ 392 h 400"/>
              <a:gd name="T62" fmla="*/ 334 w 434"/>
              <a:gd name="T63" fmla="*/ 375 h 400"/>
              <a:gd name="T64" fmla="*/ 318 w 434"/>
              <a:gd name="T65" fmla="*/ 346 h 400"/>
              <a:gd name="T66" fmla="*/ 284 w 434"/>
              <a:gd name="T67" fmla="*/ 334 h 400"/>
              <a:gd name="T68" fmla="*/ 258 w 434"/>
              <a:gd name="T69" fmla="*/ 324 h 400"/>
              <a:gd name="T70" fmla="*/ 250 w 434"/>
              <a:gd name="T71" fmla="*/ 300 h 400"/>
              <a:gd name="T72" fmla="*/ 254 w 434"/>
              <a:gd name="T73" fmla="*/ 277 h 400"/>
              <a:gd name="T74" fmla="*/ 268 w 434"/>
              <a:gd name="T75" fmla="*/ 258 h 400"/>
              <a:gd name="T76" fmla="*/ 293 w 434"/>
              <a:gd name="T77" fmla="*/ 233 h 400"/>
              <a:gd name="T78" fmla="*/ 349 w 434"/>
              <a:gd name="T79" fmla="*/ 222 h 400"/>
              <a:gd name="T80" fmla="*/ 394 w 434"/>
              <a:gd name="T81" fmla="*/ 196 h 400"/>
              <a:gd name="T82" fmla="*/ 423 w 434"/>
              <a:gd name="T83" fmla="*/ 162 h 400"/>
              <a:gd name="T84" fmla="*/ 434 w 434"/>
              <a:gd name="T85" fmla="*/ 125 h 400"/>
              <a:gd name="T86" fmla="*/ 434 w 434"/>
              <a:gd name="T87" fmla="*/ 92 h 400"/>
              <a:gd name="T88" fmla="*/ 427 w 434"/>
              <a:gd name="T89" fmla="*/ 74 h 400"/>
              <a:gd name="T90" fmla="*/ 58 w 434"/>
              <a:gd name="T91" fmla="*/ 167 h 400"/>
              <a:gd name="T92" fmla="*/ 33 w 434"/>
              <a:gd name="T93" fmla="*/ 125 h 400"/>
              <a:gd name="T94" fmla="*/ 33 w 434"/>
              <a:gd name="T95" fmla="*/ 100 h 400"/>
              <a:gd name="T96" fmla="*/ 100 w 434"/>
              <a:gd name="T97" fmla="*/ 100 h 400"/>
              <a:gd name="T98" fmla="*/ 119 w 434"/>
              <a:gd name="T99" fmla="*/ 197 h 400"/>
              <a:gd name="T100" fmla="*/ 58 w 434"/>
              <a:gd name="T101" fmla="*/ 167 h 400"/>
              <a:gd name="T102" fmla="*/ 400 w 434"/>
              <a:gd name="T103" fmla="*/ 125 h 400"/>
              <a:gd name="T104" fmla="*/ 376 w 434"/>
              <a:gd name="T105" fmla="*/ 167 h 400"/>
              <a:gd name="T106" fmla="*/ 314 w 434"/>
              <a:gd name="T107" fmla="*/ 197 h 400"/>
              <a:gd name="T108" fmla="*/ 334 w 434"/>
              <a:gd name="T109" fmla="*/ 100 h 400"/>
              <a:gd name="T110" fmla="*/ 400 w 434"/>
              <a:gd name="T111" fmla="*/ 100 h 400"/>
              <a:gd name="T112" fmla="*/ 400 w 434"/>
              <a:gd name="T113" fmla="*/ 125 h 400"/>
              <a:gd name="T114" fmla="*/ 400 w 434"/>
              <a:gd name="T115" fmla="*/ 125 h 400"/>
              <a:gd name="T116" fmla="*/ 400 w 434"/>
              <a:gd name="T117" fmla="*/ 12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4" h="400">
                <a:moveTo>
                  <a:pt x="427" y="74"/>
                </a:moveTo>
                <a:cubicBezTo>
                  <a:pt x="422" y="69"/>
                  <a:pt x="416" y="67"/>
                  <a:pt x="409" y="67"/>
                </a:cubicBezTo>
                <a:cubicBezTo>
                  <a:pt x="334" y="67"/>
                  <a:pt x="334" y="67"/>
                  <a:pt x="334" y="67"/>
                </a:cubicBezTo>
                <a:cubicBezTo>
                  <a:pt x="334" y="42"/>
                  <a:pt x="334" y="42"/>
                  <a:pt x="334" y="42"/>
                </a:cubicBezTo>
                <a:cubicBezTo>
                  <a:pt x="334" y="30"/>
                  <a:pt x="330" y="20"/>
                  <a:pt x="321" y="12"/>
                </a:cubicBezTo>
                <a:cubicBezTo>
                  <a:pt x="313" y="4"/>
                  <a:pt x="303" y="0"/>
                  <a:pt x="292" y="0"/>
                </a:cubicBezTo>
                <a:cubicBezTo>
                  <a:pt x="142" y="0"/>
                  <a:pt x="142" y="0"/>
                  <a:pt x="142" y="0"/>
                </a:cubicBezTo>
                <a:cubicBezTo>
                  <a:pt x="130" y="0"/>
                  <a:pt x="121" y="4"/>
                  <a:pt x="112" y="12"/>
                </a:cubicBezTo>
                <a:cubicBezTo>
                  <a:pt x="104" y="20"/>
                  <a:pt x="100" y="30"/>
                  <a:pt x="100" y="42"/>
                </a:cubicBezTo>
                <a:cubicBezTo>
                  <a:pt x="100" y="67"/>
                  <a:pt x="100" y="67"/>
                  <a:pt x="100" y="67"/>
                </a:cubicBezTo>
                <a:cubicBezTo>
                  <a:pt x="25" y="67"/>
                  <a:pt x="25" y="67"/>
                  <a:pt x="25" y="67"/>
                </a:cubicBezTo>
                <a:cubicBezTo>
                  <a:pt x="18" y="67"/>
                  <a:pt x="12" y="69"/>
                  <a:pt x="7" y="74"/>
                </a:cubicBezTo>
                <a:cubicBezTo>
                  <a:pt x="2" y="79"/>
                  <a:pt x="0" y="85"/>
                  <a:pt x="0" y="92"/>
                </a:cubicBezTo>
                <a:cubicBezTo>
                  <a:pt x="0" y="125"/>
                  <a:pt x="0" y="125"/>
                  <a:pt x="0" y="125"/>
                </a:cubicBezTo>
                <a:cubicBezTo>
                  <a:pt x="0" y="137"/>
                  <a:pt x="4" y="150"/>
                  <a:pt x="11" y="162"/>
                </a:cubicBezTo>
                <a:cubicBezTo>
                  <a:pt x="18" y="175"/>
                  <a:pt x="28" y="186"/>
                  <a:pt x="40" y="196"/>
                </a:cubicBezTo>
                <a:cubicBezTo>
                  <a:pt x="52" y="206"/>
                  <a:pt x="67" y="215"/>
                  <a:pt x="85" y="222"/>
                </a:cubicBezTo>
                <a:cubicBezTo>
                  <a:pt x="103" y="229"/>
                  <a:pt x="122" y="232"/>
                  <a:pt x="141" y="233"/>
                </a:cubicBezTo>
                <a:cubicBezTo>
                  <a:pt x="149" y="243"/>
                  <a:pt x="157" y="251"/>
                  <a:pt x="166" y="258"/>
                </a:cubicBezTo>
                <a:cubicBezTo>
                  <a:pt x="173" y="264"/>
                  <a:pt x="177" y="270"/>
                  <a:pt x="180" y="277"/>
                </a:cubicBezTo>
                <a:cubicBezTo>
                  <a:pt x="182" y="284"/>
                  <a:pt x="184" y="291"/>
                  <a:pt x="184" y="300"/>
                </a:cubicBezTo>
                <a:cubicBezTo>
                  <a:pt x="184" y="310"/>
                  <a:pt x="181" y="318"/>
                  <a:pt x="176" y="324"/>
                </a:cubicBezTo>
                <a:cubicBezTo>
                  <a:pt x="170" y="330"/>
                  <a:pt x="162" y="334"/>
                  <a:pt x="150" y="334"/>
                </a:cubicBezTo>
                <a:cubicBezTo>
                  <a:pt x="137" y="334"/>
                  <a:pt x="126" y="338"/>
                  <a:pt x="115" y="346"/>
                </a:cubicBezTo>
                <a:cubicBezTo>
                  <a:pt x="105" y="353"/>
                  <a:pt x="100" y="363"/>
                  <a:pt x="100" y="375"/>
                </a:cubicBezTo>
                <a:cubicBezTo>
                  <a:pt x="100" y="392"/>
                  <a:pt x="100" y="392"/>
                  <a:pt x="100" y="392"/>
                </a:cubicBezTo>
                <a:cubicBezTo>
                  <a:pt x="100" y="395"/>
                  <a:pt x="101" y="397"/>
                  <a:pt x="102" y="398"/>
                </a:cubicBezTo>
                <a:cubicBezTo>
                  <a:pt x="104" y="400"/>
                  <a:pt x="106" y="400"/>
                  <a:pt x="108" y="400"/>
                </a:cubicBezTo>
                <a:cubicBezTo>
                  <a:pt x="325" y="400"/>
                  <a:pt x="325" y="400"/>
                  <a:pt x="325" y="400"/>
                </a:cubicBezTo>
                <a:cubicBezTo>
                  <a:pt x="328" y="400"/>
                  <a:pt x="330" y="400"/>
                  <a:pt x="331" y="398"/>
                </a:cubicBezTo>
                <a:cubicBezTo>
                  <a:pt x="333" y="397"/>
                  <a:pt x="334" y="395"/>
                  <a:pt x="334" y="392"/>
                </a:cubicBezTo>
                <a:cubicBezTo>
                  <a:pt x="334" y="375"/>
                  <a:pt x="334" y="375"/>
                  <a:pt x="334" y="375"/>
                </a:cubicBezTo>
                <a:cubicBezTo>
                  <a:pt x="334" y="363"/>
                  <a:pt x="329" y="353"/>
                  <a:pt x="318" y="346"/>
                </a:cubicBezTo>
                <a:cubicBezTo>
                  <a:pt x="308" y="338"/>
                  <a:pt x="297" y="334"/>
                  <a:pt x="284" y="334"/>
                </a:cubicBezTo>
                <a:cubicBezTo>
                  <a:pt x="272" y="334"/>
                  <a:pt x="264" y="330"/>
                  <a:pt x="258" y="324"/>
                </a:cubicBezTo>
                <a:cubicBezTo>
                  <a:pt x="253" y="318"/>
                  <a:pt x="250" y="310"/>
                  <a:pt x="250" y="300"/>
                </a:cubicBezTo>
                <a:cubicBezTo>
                  <a:pt x="250" y="291"/>
                  <a:pt x="252" y="284"/>
                  <a:pt x="254" y="277"/>
                </a:cubicBezTo>
                <a:cubicBezTo>
                  <a:pt x="257" y="270"/>
                  <a:pt x="261" y="264"/>
                  <a:pt x="268" y="258"/>
                </a:cubicBezTo>
                <a:cubicBezTo>
                  <a:pt x="277" y="251"/>
                  <a:pt x="285" y="243"/>
                  <a:pt x="293" y="233"/>
                </a:cubicBezTo>
                <a:cubicBezTo>
                  <a:pt x="312" y="232"/>
                  <a:pt x="331" y="229"/>
                  <a:pt x="349" y="222"/>
                </a:cubicBezTo>
                <a:cubicBezTo>
                  <a:pt x="367" y="215"/>
                  <a:pt x="382" y="206"/>
                  <a:pt x="394" y="196"/>
                </a:cubicBezTo>
                <a:cubicBezTo>
                  <a:pt x="406" y="186"/>
                  <a:pt x="416" y="175"/>
                  <a:pt x="423" y="162"/>
                </a:cubicBezTo>
                <a:cubicBezTo>
                  <a:pt x="430" y="150"/>
                  <a:pt x="434" y="137"/>
                  <a:pt x="434" y="125"/>
                </a:cubicBezTo>
                <a:cubicBezTo>
                  <a:pt x="434" y="92"/>
                  <a:pt x="434" y="92"/>
                  <a:pt x="434" y="92"/>
                </a:cubicBezTo>
                <a:cubicBezTo>
                  <a:pt x="434" y="85"/>
                  <a:pt x="431" y="79"/>
                  <a:pt x="427" y="74"/>
                </a:cubicBezTo>
                <a:close/>
                <a:moveTo>
                  <a:pt x="58" y="167"/>
                </a:moveTo>
                <a:cubicBezTo>
                  <a:pt x="42" y="153"/>
                  <a:pt x="33" y="139"/>
                  <a:pt x="33" y="125"/>
                </a:cubicBezTo>
                <a:cubicBezTo>
                  <a:pt x="33" y="100"/>
                  <a:pt x="33" y="100"/>
                  <a:pt x="33" y="100"/>
                </a:cubicBezTo>
                <a:cubicBezTo>
                  <a:pt x="100" y="100"/>
                  <a:pt x="100" y="100"/>
                  <a:pt x="100" y="100"/>
                </a:cubicBezTo>
                <a:cubicBezTo>
                  <a:pt x="100" y="136"/>
                  <a:pt x="107" y="169"/>
                  <a:pt x="119" y="197"/>
                </a:cubicBezTo>
                <a:cubicBezTo>
                  <a:pt x="95" y="192"/>
                  <a:pt x="74" y="182"/>
                  <a:pt x="58" y="167"/>
                </a:cubicBezTo>
                <a:close/>
                <a:moveTo>
                  <a:pt x="400" y="125"/>
                </a:moveTo>
                <a:cubicBezTo>
                  <a:pt x="400" y="139"/>
                  <a:pt x="392" y="153"/>
                  <a:pt x="376" y="167"/>
                </a:cubicBezTo>
                <a:cubicBezTo>
                  <a:pt x="359" y="182"/>
                  <a:pt x="339" y="192"/>
                  <a:pt x="314" y="197"/>
                </a:cubicBezTo>
                <a:cubicBezTo>
                  <a:pt x="327" y="169"/>
                  <a:pt x="334" y="136"/>
                  <a:pt x="334" y="100"/>
                </a:cubicBezTo>
                <a:cubicBezTo>
                  <a:pt x="400" y="100"/>
                  <a:pt x="400" y="100"/>
                  <a:pt x="400" y="100"/>
                </a:cubicBezTo>
                <a:lnTo>
                  <a:pt x="400" y="125"/>
                </a:lnTo>
                <a:close/>
                <a:moveTo>
                  <a:pt x="400" y="125"/>
                </a:moveTo>
                <a:cubicBezTo>
                  <a:pt x="400" y="125"/>
                  <a:pt x="400" y="125"/>
                  <a:pt x="400" y="12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8" name="Group 27"/>
          <p:cNvGrpSpPr/>
          <p:nvPr/>
        </p:nvGrpSpPr>
        <p:grpSpPr>
          <a:xfrm>
            <a:off x="12088845" y="4379799"/>
            <a:ext cx="440330" cy="403697"/>
            <a:chOff x="13435013" y="8185150"/>
            <a:chExt cx="1889126" cy="1731963"/>
          </a:xfrm>
          <a:solidFill>
            <a:schemeClr val="bg1"/>
          </a:solidFill>
        </p:grpSpPr>
        <p:sp>
          <p:nvSpPr>
            <p:cNvPr id="29" name="Freeform 141"/>
            <p:cNvSpPr>
              <a:spLocks noEditPoints="1"/>
            </p:cNvSpPr>
            <p:nvPr/>
          </p:nvSpPr>
          <p:spPr bwMode="auto">
            <a:xfrm>
              <a:off x="13435013" y="8421688"/>
              <a:ext cx="1260475" cy="1257300"/>
            </a:xfrm>
            <a:custGeom>
              <a:avLst/>
              <a:gdLst>
                <a:gd name="T0" fmla="*/ 302 w 334"/>
                <a:gd name="T1" fmla="*/ 255 h 333"/>
                <a:gd name="T2" fmla="*/ 287 w 334"/>
                <a:gd name="T3" fmla="*/ 205 h 333"/>
                <a:gd name="T4" fmla="*/ 332 w 334"/>
                <a:gd name="T5" fmla="*/ 196 h 333"/>
                <a:gd name="T6" fmla="*/ 334 w 334"/>
                <a:gd name="T7" fmla="*/ 143 h 333"/>
                <a:gd name="T8" fmla="*/ 327 w 334"/>
                <a:gd name="T9" fmla="*/ 135 h 333"/>
                <a:gd name="T10" fmla="*/ 279 w 334"/>
                <a:gd name="T11" fmla="*/ 108 h 333"/>
                <a:gd name="T12" fmla="*/ 302 w 334"/>
                <a:gd name="T13" fmla="*/ 78 h 333"/>
                <a:gd name="T14" fmla="*/ 266 w 334"/>
                <a:gd name="T15" fmla="*/ 31 h 333"/>
                <a:gd name="T16" fmla="*/ 255 w 334"/>
                <a:gd name="T17" fmla="*/ 31 h 333"/>
                <a:gd name="T18" fmla="*/ 205 w 334"/>
                <a:gd name="T19" fmla="*/ 46 h 333"/>
                <a:gd name="T20" fmla="*/ 196 w 334"/>
                <a:gd name="T21" fmla="*/ 2 h 333"/>
                <a:gd name="T22" fmla="*/ 143 w 334"/>
                <a:gd name="T23" fmla="*/ 0 h 333"/>
                <a:gd name="T24" fmla="*/ 129 w 334"/>
                <a:gd name="T25" fmla="*/ 46 h 333"/>
                <a:gd name="T26" fmla="*/ 79 w 334"/>
                <a:gd name="T27" fmla="*/ 31 h 333"/>
                <a:gd name="T28" fmla="*/ 53 w 334"/>
                <a:gd name="T29" fmla="*/ 44 h 333"/>
                <a:gd name="T30" fmla="*/ 29 w 334"/>
                <a:gd name="T31" fmla="*/ 73 h 333"/>
                <a:gd name="T32" fmla="*/ 55 w 334"/>
                <a:gd name="T33" fmla="*/ 108 h 333"/>
                <a:gd name="T34" fmla="*/ 6 w 334"/>
                <a:gd name="T35" fmla="*/ 134 h 333"/>
                <a:gd name="T36" fmla="*/ 0 w 334"/>
                <a:gd name="T37" fmla="*/ 142 h 333"/>
                <a:gd name="T38" fmla="*/ 2 w 334"/>
                <a:gd name="T39" fmla="*/ 195 h 333"/>
                <a:gd name="T40" fmla="*/ 46 w 334"/>
                <a:gd name="T41" fmla="*/ 204 h 333"/>
                <a:gd name="T42" fmla="*/ 43 w 334"/>
                <a:gd name="T43" fmla="*/ 241 h 333"/>
                <a:gd name="T44" fmla="*/ 30 w 334"/>
                <a:gd name="T45" fmla="*/ 260 h 333"/>
                <a:gd name="T46" fmla="*/ 73 w 334"/>
                <a:gd name="T47" fmla="*/ 304 h 333"/>
                <a:gd name="T48" fmla="*/ 109 w 334"/>
                <a:gd name="T49" fmla="*/ 279 h 333"/>
                <a:gd name="T50" fmla="*/ 135 w 334"/>
                <a:gd name="T51" fmla="*/ 327 h 333"/>
                <a:gd name="T52" fmla="*/ 143 w 334"/>
                <a:gd name="T53" fmla="*/ 333 h 333"/>
                <a:gd name="T54" fmla="*/ 199 w 334"/>
                <a:gd name="T55" fmla="*/ 327 h 333"/>
                <a:gd name="T56" fmla="*/ 225 w 334"/>
                <a:gd name="T57" fmla="*/ 279 h 333"/>
                <a:gd name="T58" fmla="*/ 260 w 334"/>
                <a:gd name="T59" fmla="*/ 304 h 333"/>
                <a:gd name="T60" fmla="*/ 302 w 334"/>
                <a:gd name="T61" fmla="*/ 265 h 333"/>
                <a:gd name="T62" fmla="*/ 214 w 334"/>
                <a:gd name="T63" fmla="*/ 214 h 333"/>
                <a:gd name="T64" fmla="*/ 120 w 334"/>
                <a:gd name="T65" fmla="*/ 214 h 333"/>
                <a:gd name="T66" fmla="*/ 120 w 334"/>
                <a:gd name="T67" fmla="*/ 119 h 333"/>
                <a:gd name="T68" fmla="*/ 214 w 334"/>
                <a:gd name="T69" fmla="*/ 119 h 333"/>
                <a:gd name="T70" fmla="*/ 214 w 334"/>
                <a:gd name="T71" fmla="*/ 214 h 333"/>
                <a:gd name="T72" fmla="*/ 214 w 334"/>
                <a:gd name="T73" fmla="*/ 21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4" h="333">
                  <a:moveTo>
                    <a:pt x="304" y="260"/>
                  </a:moveTo>
                  <a:cubicBezTo>
                    <a:pt x="304" y="258"/>
                    <a:pt x="304" y="257"/>
                    <a:pt x="302" y="255"/>
                  </a:cubicBezTo>
                  <a:cubicBezTo>
                    <a:pt x="293" y="243"/>
                    <a:pt x="285" y="233"/>
                    <a:pt x="279" y="225"/>
                  </a:cubicBezTo>
                  <a:cubicBezTo>
                    <a:pt x="283" y="218"/>
                    <a:pt x="285" y="211"/>
                    <a:pt x="287" y="205"/>
                  </a:cubicBezTo>
                  <a:cubicBezTo>
                    <a:pt x="328" y="199"/>
                    <a:pt x="328" y="199"/>
                    <a:pt x="328" y="199"/>
                  </a:cubicBezTo>
                  <a:cubicBezTo>
                    <a:pt x="329" y="199"/>
                    <a:pt x="331" y="198"/>
                    <a:pt x="332" y="196"/>
                  </a:cubicBezTo>
                  <a:cubicBezTo>
                    <a:pt x="333" y="194"/>
                    <a:pt x="334" y="193"/>
                    <a:pt x="334" y="191"/>
                  </a:cubicBezTo>
                  <a:cubicBezTo>
                    <a:pt x="334" y="143"/>
                    <a:pt x="334" y="143"/>
                    <a:pt x="334" y="143"/>
                  </a:cubicBezTo>
                  <a:cubicBezTo>
                    <a:pt x="334" y="141"/>
                    <a:pt x="333" y="139"/>
                    <a:pt x="332" y="138"/>
                  </a:cubicBezTo>
                  <a:cubicBezTo>
                    <a:pt x="331" y="136"/>
                    <a:pt x="329" y="135"/>
                    <a:pt x="327" y="135"/>
                  </a:cubicBezTo>
                  <a:cubicBezTo>
                    <a:pt x="288" y="129"/>
                    <a:pt x="288" y="129"/>
                    <a:pt x="288" y="129"/>
                  </a:cubicBezTo>
                  <a:cubicBezTo>
                    <a:pt x="286" y="123"/>
                    <a:pt x="283" y="116"/>
                    <a:pt x="279" y="108"/>
                  </a:cubicBezTo>
                  <a:cubicBezTo>
                    <a:pt x="282" y="104"/>
                    <a:pt x="285" y="98"/>
                    <a:pt x="291" y="92"/>
                  </a:cubicBezTo>
                  <a:cubicBezTo>
                    <a:pt x="296" y="85"/>
                    <a:pt x="300" y="81"/>
                    <a:pt x="302" y="78"/>
                  </a:cubicBezTo>
                  <a:cubicBezTo>
                    <a:pt x="303" y="76"/>
                    <a:pt x="303" y="74"/>
                    <a:pt x="303" y="73"/>
                  </a:cubicBezTo>
                  <a:cubicBezTo>
                    <a:pt x="303" y="68"/>
                    <a:pt x="291" y="54"/>
                    <a:pt x="266" y="31"/>
                  </a:cubicBezTo>
                  <a:cubicBezTo>
                    <a:pt x="264" y="30"/>
                    <a:pt x="262" y="29"/>
                    <a:pt x="260" y="29"/>
                  </a:cubicBezTo>
                  <a:cubicBezTo>
                    <a:pt x="258" y="29"/>
                    <a:pt x="257" y="30"/>
                    <a:pt x="255" y="31"/>
                  </a:cubicBezTo>
                  <a:cubicBezTo>
                    <a:pt x="224" y="54"/>
                    <a:pt x="224" y="54"/>
                    <a:pt x="224" y="54"/>
                  </a:cubicBezTo>
                  <a:cubicBezTo>
                    <a:pt x="217" y="50"/>
                    <a:pt x="211" y="48"/>
                    <a:pt x="205" y="46"/>
                  </a:cubicBezTo>
                  <a:cubicBezTo>
                    <a:pt x="199" y="6"/>
                    <a:pt x="199" y="6"/>
                    <a:pt x="199" y="6"/>
                  </a:cubicBezTo>
                  <a:cubicBezTo>
                    <a:pt x="199" y="4"/>
                    <a:pt x="198" y="3"/>
                    <a:pt x="196" y="2"/>
                  </a:cubicBezTo>
                  <a:cubicBezTo>
                    <a:pt x="195" y="0"/>
                    <a:pt x="193" y="0"/>
                    <a:pt x="191" y="0"/>
                  </a:cubicBezTo>
                  <a:cubicBezTo>
                    <a:pt x="143" y="0"/>
                    <a:pt x="143" y="0"/>
                    <a:pt x="143" y="0"/>
                  </a:cubicBezTo>
                  <a:cubicBezTo>
                    <a:pt x="139" y="0"/>
                    <a:pt x="136" y="2"/>
                    <a:pt x="135" y="6"/>
                  </a:cubicBezTo>
                  <a:cubicBezTo>
                    <a:pt x="133" y="14"/>
                    <a:pt x="131" y="27"/>
                    <a:pt x="129" y="46"/>
                  </a:cubicBezTo>
                  <a:cubicBezTo>
                    <a:pt x="121" y="48"/>
                    <a:pt x="115" y="51"/>
                    <a:pt x="109" y="54"/>
                  </a:cubicBezTo>
                  <a:cubicBezTo>
                    <a:pt x="79" y="31"/>
                    <a:pt x="79" y="31"/>
                    <a:pt x="79" y="31"/>
                  </a:cubicBezTo>
                  <a:cubicBezTo>
                    <a:pt x="77" y="30"/>
                    <a:pt x="75" y="29"/>
                    <a:pt x="73" y="29"/>
                  </a:cubicBezTo>
                  <a:cubicBezTo>
                    <a:pt x="70" y="29"/>
                    <a:pt x="63" y="34"/>
                    <a:pt x="53" y="44"/>
                  </a:cubicBezTo>
                  <a:cubicBezTo>
                    <a:pt x="42" y="55"/>
                    <a:pt x="35" y="62"/>
                    <a:pt x="31" y="68"/>
                  </a:cubicBezTo>
                  <a:cubicBezTo>
                    <a:pt x="30" y="69"/>
                    <a:pt x="29" y="71"/>
                    <a:pt x="29" y="73"/>
                  </a:cubicBezTo>
                  <a:cubicBezTo>
                    <a:pt x="29" y="74"/>
                    <a:pt x="30" y="76"/>
                    <a:pt x="31" y="78"/>
                  </a:cubicBezTo>
                  <a:cubicBezTo>
                    <a:pt x="41" y="90"/>
                    <a:pt x="49" y="100"/>
                    <a:pt x="55" y="108"/>
                  </a:cubicBezTo>
                  <a:cubicBezTo>
                    <a:pt x="51" y="115"/>
                    <a:pt x="48" y="122"/>
                    <a:pt x="46" y="128"/>
                  </a:cubicBezTo>
                  <a:cubicBezTo>
                    <a:pt x="6" y="134"/>
                    <a:pt x="6" y="134"/>
                    <a:pt x="6" y="134"/>
                  </a:cubicBezTo>
                  <a:cubicBezTo>
                    <a:pt x="4" y="134"/>
                    <a:pt x="3" y="135"/>
                    <a:pt x="2" y="137"/>
                  </a:cubicBezTo>
                  <a:cubicBezTo>
                    <a:pt x="1" y="138"/>
                    <a:pt x="0" y="140"/>
                    <a:pt x="0" y="142"/>
                  </a:cubicBezTo>
                  <a:cubicBezTo>
                    <a:pt x="0" y="190"/>
                    <a:pt x="0" y="190"/>
                    <a:pt x="0" y="190"/>
                  </a:cubicBezTo>
                  <a:cubicBezTo>
                    <a:pt x="0" y="192"/>
                    <a:pt x="1" y="194"/>
                    <a:pt x="2" y="195"/>
                  </a:cubicBezTo>
                  <a:cubicBezTo>
                    <a:pt x="3" y="197"/>
                    <a:pt x="5" y="198"/>
                    <a:pt x="6" y="198"/>
                  </a:cubicBezTo>
                  <a:cubicBezTo>
                    <a:pt x="46" y="204"/>
                    <a:pt x="46" y="204"/>
                    <a:pt x="46" y="204"/>
                  </a:cubicBezTo>
                  <a:cubicBezTo>
                    <a:pt x="48" y="211"/>
                    <a:pt x="51" y="218"/>
                    <a:pt x="55" y="225"/>
                  </a:cubicBezTo>
                  <a:cubicBezTo>
                    <a:pt x="52" y="229"/>
                    <a:pt x="48" y="234"/>
                    <a:pt x="43" y="241"/>
                  </a:cubicBezTo>
                  <a:cubicBezTo>
                    <a:pt x="37" y="248"/>
                    <a:pt x="34" y="253"/>
                    <a:pt x="32" y="255"/>
                  </a:cubicBezTo>
                  <a:cubicBezTo>
                    <a:pt x="31" y="257"/>
                    <a:pt x="30" y="258"/>
                    <a:pt x="30" y="260"/>
                  </a:cubicBezTo>
                  <a:cubicBezTo>
                    <a:pt x="30" y="265"/>
                    <a:pt x="43" y="279"/>
                    <a:pt x="68" y="302"/>
                  </a:cubicBezTo>
                  <a:cubicBezTo>
                    <a:pt x="70" y="303"/>
                    <a:pt x="71" y="304"/>
                    <a:pt x="73" y="304"/>
                  </a:cubicBezTo>
                  <a:cubicBezTo>
                    <a:pt x="76" y="304"/>
                    <a:pt x="77" y="303"/>
                    <a:pt x="78" y="302"/>
                  </a:cubicBezTo>
                  <a:cubicBezTo>
                    <a:pt x="109" y="279"/>
                    <a:pt x="109" y="279"/>
                    <a:pt x="109" y="279"/>
                  </a:cubicBezTo>
                  <a:cubicBezTo>
                    <a:pt x="116" y="282"/>
                    <a:pt x="123" y="285"/>
                    <a:pt x="129" y="287"/>
                  </a:cubicBezTo>
                  <a:cubicBezTo>
                    <a:pt x="135" y="327"/>
                    <a:pt x="135" y="327"/>
                    <a:pt x="135" y="327"/>
                  </a:cubicBezTo>
                  <a:cubicBezTo>
                    <a:pt x="135" y="328"/>
                    <a:pt x="136" y="330"/>
                    <a:pt x="137" y="331"/>
                  </a:cubicBezTo>
                  <a:cubicBezTo>
                    <a:pt x="139" y="333"/>
                    <a:pt x="141" y="333"/>
                    <a:pt x="143" y="333"/>
                  </a:cubicBezTo>
                  <a:cubicBezTo>
                    <a:pt x="191" y="333"/>
                    <a:pt x="191" y="333"/>
                    <a:pt x="191" y="333"/>
                  </a:cubicBezTo>
                  <a:cubicBezTo>
                    <a:pt x="195" y="333"/>
                    <a:pt x="198" y="331"/>
                    <a:pt x="199" y="327"/>
                  </a:cubicBezTo>
                  <a:cubicBezTo>
                    <a:pt x="201" y="319"/>
                    <a:pt x="203" y="305"/>
                    <a:pt x="205" y="287"/>
                  </a:cubicBezTo>
                  <a:cubicBezTo>
                    <a:pt x="212" y="285"/>
                    <a:pt x="219" y="282"/>
                    <a:pt x="225" y="279"/>
                  </a:cubicBezTo>
                  <a:cubicBezTo>
                    <a:pt x="255" y="302"/>
                    <a:pt x="255" y="302"/>
                    <a:pt x="255" y="302"/>
                  </a:cubicBezTo>
                  <a:cubicBezTo>
                    <a:pt x="257" y="303"/>
                    <a:pt x="259" y="304"/>
                    <a:pt x="260" y="304"/>
                  </a:cubicBezTo>
                  <a:cubicBezTo>
                    <a:pt x="264" y="304"/>
                    <a:pt x="271" y="299"/>
                    <a:pt x="281" y="288"/>
                  </a:cubicBezTo>
                  <a:cubicBezTo>
                    <a:pt x="291" y="278"/>
                    <a:pt x="298" y="270"/>
                    <a:pt x="302" y="265"/>
                  </a:cubicBezTo>
                  <a:cubicBezTo>
                    <a:pt x="304" y="264"/>
                    <a:pt x="304" y="262"/>
                    <a:pt x="304" y="260"/>
                  </a:cubicBezTo>
                  <a:close/>
                  <a:moveTo>
                    <a:pt x="214" y="214"/>
                  </a:moveTo>
                  <a:cubicBezTo>
                    <a:pt x="201" y="227"/>
                    <a:pt x="185" y="233"/>
                    <a:pt x="167" y="233"/>
                  </a:cubicBezTo>
                  <a:cubicBezTo>
                    <a:pt x="148" y="233"/>
                    <a:pt x="133" y="227"/>
                    <a:pt x="120" y="214"/>
                  </a:cubicBezTo>
                  <a:cubicBezTo>
                    <a:pt x="107" y="201"/>
                    <a:pt x="100" y="185"/>
                    <a:pt x="100" y="166"/>
                  </a:cubicBezTo>
                  <a:cubicBezTo>
                    <a:pt x="100" y="148"/>
                    <a:pt x="107" y="132"/>
                    <a:pt x="120" y="119"/>
                  </a:cubicBezTo>
                  <a:cubicBezTo>
                    <a:pt x="133" y="106"/>
                    <a:pt x="148" y="100"/>
                    <a:pt x="167" y="100"/>
                  </a:cubicBezTo>
                  <a:cubicBezTo>
                    <a:pt x="185" y="100"/>
                    <a:pt x="201" y="106"/>
                    <a:pt x="214" y="119"/>
                  </a:cubicBezTo>
                  <a:cubicBezTo>
                    <a:pt x="227" y="132"/>
                    <a:pt x="234" y="148"/>
                    <a:pt x="234" y="166"/>
                  </a:cubicBezTo>
                  <a:cubicBezTo>
                    <a:pt x="234" y="185"/>
                    <a:pt x="227" y="201"/>
                    <a:pt x="214" y="214"/>
                  </a:cubicBezTo>
                  <a:close/>
                  <a:moveTo>
                    <a:pt x="214" y="214"/>
                  </a:moveTo>
                  <a:cubicBezTo>
                    <a:pt x="214" y="214"/>
                    <a:pt x="214" y="214"/>
                    <a:pt x="214" y="2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42"/>
            <p:cNvSpPr>
              <a:spLocks noEditPoints="1"/>
            </p:cNvSpPr>
            <p:nvPr/>
          </p:nvSpPr>
          <p:spPr bwMode="auto">
            <a:xfrm>
              <a:off x="14566901" y="9191625"/>
              <a:ext cx="757238" cy="725488"/>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0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0"/>
                    <a:pt x="132" y="0"/>
                    <a:pt x="132" y="0"/>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2"/>
                    <a:pt x="34" y="173"/>
                    <a:pt x="35" y="174"/>
                  </a:cubicBezTo>
                  <a:cubicBezTo>
                    <a:pt x="56" y="186"/>
                    <a:pt x="67" y="192"/>
                    <a:pt x="67" y="192"/>
                  </a:cubicBezTo>
                  <a:cubicBezTo>
                    <a:pt x="68" y="192"/>
                    <a:pt x="72" y="188"/>
                    <a:pt x="79" y="180"/>
                  </a:cubicBezTo>
                  <a:cubicBezTo>
                    <a:pt x="86" y="172"/>
                    <a:pt x="90" y="166"/>
                    <a:pt x="93" y="162"/>
                  </a:cubicBezTo>
                  <a:cubicBezTo>
                    <a:pt x="96" y="162"/>
                    <a:pt x="99" y="163"/>
                    <a:pt x="100" y="163"/>
                  </a:cubicBezTo>
                  <a:cubicBezTo>
                    <a:pt x="102" y="163"/>
                    <a:pt x="105" y="162"/>
                    <a:pt x="108" y="162"/>
                  </a:cubicBezTo>
                  <a:cubicBezTo>
                    <a:pt x="111" y="166"/>
                    <a:pt x="115" y="172"/>
                    <a:pt x="122" y="180"/>
                  </a:cubicBezTo>
                  <a:cubicBezTo>
                    <a:pt x="128" y="188"/>
                    <a:pt x="132" y="192"/>
                    <a:pt x="134" y="192"/>
                  </a:cubicBezTo>
                  <a:cubicBezTo>
                    <a:pt x="134" y="192"/>
                    <a:pt x="145" y="186"/>
                    <a:pt x="166" y="174"/>
                  </a:cubicBezTo>
                  <a:cubicBezTo>
                    <a:pt x="167" y="173"/>
                    <a:pt x="167" y="172"/>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3"/>
            <p:cNvSpPr>
              <a:spLocks noEditPoints="1"/>
            </p:cNvSpPr>
            <p:nvPr/>
          </p:nvSpPr>
          <p:spPr bwMode="auto">
            <a:xfrm>
              <a:off x="14566901" y="8185150"/>
              <a:ext cx="757238" cy="723900"/>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1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1"/>
                    <a:pt x="132" y="1"/>
                    <a:pt x="132" y="1"/>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3"/>
                    <a:pt x="34" y="173"/>
                    <a:pt x="35" y="174"/>
                  </a:cubicBezTo>
                  <a:cubicBezTo>
                    <a:pt x="56" y="186"/>
                    <a:pt x="67" y="192"/>
                    <a:pt x="67" y="192"/>
                  </a:cubicBezTo>
                  <a:cubicBezTo>
                    <a:pt x="68" y="192"/>
                    <a:pt x="72" y="188"/>
                    <a:pt x="79" y="180"/>
                  </a:cubicBezTo>
                  <a:cubicBezTo>
                    <a:pt x="86" y="172"/>
                    <a:pt x="90" y="166"/>
                    <a:pt x="93" y="162"/>
                  </a:cubicBezTo>
                  <a:cubicBezTo>
                    <a:pt x="96" y="163"/>
                    <a:pt x="99" y="163"/>
                    <a:pt x="100" y="163"/>
                  </a:cubicBezTo>
                  <a:cubicBezTo>
                    <a:pt x="102" y="163"/>
                    <a:pt x="105" y="163"/>
                    <a:pt x="108" y="162"/>
                  </a:cubicBezTo>
                  <a:cubicBezTo>
                    <a:pt x="111" y="166"/>
                    <a:pt x="115" y="172"/>
                    <a:pt x="122" y="180"/>
                  </a:cubicBezTo>
                  <a:cubicBezTo>
                    <a:pt x="128" y="188"/>
                    <a:pt x="132" y="192"/>
                    <a:pt x="134" y="192"/>
                  </a:cubicBezTo>
                  <a:cubicBezTo>
                    <a:pt x="134" y="192"/>
                    <a:pt x="145" y="186"/>
                    <a:pt x="166" y="174"/>
                  </a:cubicBezTo>
                  <a:cubicBezTo>
                    <a:pt x="167" y="173"/>
                    <a:pt x="167" y="173"/>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 name="Freeform 5"/>
          <p:cNvSpPr>
            <a:spLocks noEditPoints="1"/>
          </p:cNvSpPr>
          <p:nvPr/>
        </p:nvSpPr>
        <p:spPr bwMode="auto">
          <a:xfrm>
            <a:off x="13093860" y="4362118"/>
            <a:ext cx="457504" cy="337682"/>
          </a:xfrm>
          <a:custGeom>
            <a:avLst/>
            <a:gdLst>
              <a:gd name="T0" fmla="*/ 126 w 147"/>
              <a:gd name="T1" fmla="*/ 44 h 95"/>
              <a:gd name="T2" fmla="*/ 126 w 147"/>
              <a:gd name="T3" fmla="*/ 40 h 95"/>
              <a:gd name="T4" fmla="*/ 104 w 147"/>
              <a:gd name="T5" fmla="*/ 18 h 95"/>
              <a:gd name="T6" fmla="*/ 96 w 147"/>
              <a:gd name="T7" fmla="*/ 19 h 95"/>
              <a:gd name="T8" fmla="*/ 61 w 147"/>
              <a:gd name="T9" fmla="*/ 0 h 95"/>
              <a:gd name="T10" fmla="*/ 19 w 147"/>
              <a:gd name="T11" fmla="*/ 42 h 95"/>
              <a:gd name="T12" fmla="*/ 19 w 147"/>
              <a:gd name="T13" fmla="*/ 45 h 95"/>
              <a:gd name="T14" fmla="*/ 0 w 147"/>
              <a:gd name="T15" fmla="*/ 70 h 95"/>
              <a:gd name="T16" fmla="*/ 26 w 147"/>
              <a:gd name="T17" fmla="*/ 95 h 95"/>
              <a:gd name="T18" fmla="*/ 122 w 147"/>
              <a:gd name="T19" fmla="*/ 95 h 95"/>
              <a:gd name="T20" fmla="*/ 147 w 147"/>
              <a:gd name="T21" fmla="*/ 70 h 95"/>
              <a:gd name="T22" fmla="*/ 126 w 147"/>
              <a:gd name="T23" fmla="*/ 44 h 95"/>
              <a:gd name="T24" fmla="*/ 126 w 147"/>
              <a:gd name="T25" fmla="*/ 44 h 95"/>
              <a:gd name="T26" fmla="*/ 126 w 147"/>
              <a:gd name="T27"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95">
                <a:moveTo>
                  <a:pt x="126" y="44"/>
                </a:moveTo>
                <a:cubicBezTo>
                  <a:pt x="126" y="43"/>
                  <a:pt x="126" y="42"/>
                  <a:pt x="126" y="40"/>
                </a:cubicBezTo>
                <a:cubicBezTo>
                  <a:pt x="126" y="28"/>
                  <a:pt x="116" y="18"/>
                  <a:pt x="104" y="18"/>
                </a:cubicBezTo>
                <a:cubicBezTo>
                  <a:pt x="101" y="18"/>
                  <a:pt x="98" y="18"/>
                  <a:pt x="96" y="19"/>
                </a:cubicBezTo>
                <a:cubicBezTo>
                  <a:pt x="88" y="8"/>
                  <a:pt x="75" y="0"/>
                  <a:pt x="61" y="0"/>
                </a:cubicBezTo>
                <a:cubicBezTo>
                  <a:pt x="38" y="0"/>
                  <a:pt x="19" y="19"/>
                  <a:pt x="19" y="42"/>
                </a:cubicBezTo>
                <a:cubicBezTo>
                  <a:pt x="19" y="43"/>
                  <a:pt x="19" y="44"/>
                  <a:pt x="19" y="45"/>
                </a:cubicBezTo>
                <a:cubicBezTo>
                  <a:pt x="8" y="48"/>
                  <a:pt x="0" y="58"/>
                  <a:pt x="0" y="70"/>
                </a:cubicBezTo>
                <a:cubicBezTo>
                  <a:pt x="0" y="84"/>
                  <a:pt x="11" y="95"/>
                  <a:pt x="26" y="95"/>
                </a:cubicBezTo>
                <a:cubicBezTo>
                  <a:pt x="122" y="95"/>
                  <a:pt x="122" y="95"/>
                  <a:pt x="122" y="95"/>
                </a:cubicBezTo>
                <a:cubicBezTo>
                  <a:pt x="136" y="95"/>
                  <a:pt x="147" y="84"/>
                  <a:pt x="147" y="70"/>
                </a:cubicBezTo>
                <a:cubicBezTo>
                  <a:pt x="147" y="57"/>
                  <a:pt x="138" y="46"/>
                  <a:pt x="126" y="44"/>
                </a:cubicBezTo>
                <a:close/>
                <a:moveTo>
                  <a:pt x="126" y="44"/>
                </a:moveTo>
                <a:cubicBezTo>
                  <a:pt x="126" y="44"/>
                  <a:pt x="126" y="44"/>
                  <a:pt x="126" y="4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029959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aphicFrame>
        <p:nvGraphicFramePr>
          <p:cNvPr id="4" name="Diagram 3"/>
          <p:cNvGraphicFramePr/>
          <p:nvPr>
            <p:extLst>
              <p:ext uri="{D42A27DB-BD31-4B8C-83A1-F6EECF244321}">
                <p14:modId xmlns:p14="http://schemas.microsoft.com/office/powerpoint/2010/main" val="685257480"/>
              </p:ext>
            </p:extLst>
          </p:nvPr>
        </p:nvGraphicFramePr>
        <p:xfrm>
          <a:off x="1524000" y="3790950"/>
          <a:ext cx="155448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981200" y="2287310"/>
            <a:ext cx="14325600" cy="800219"/>
          </a:xfrm>
          <a:prstGeom prst="rect">
            <a:avLst/>
          </a:prstGeom>
          <a:noFill/>
        </p:spPr>
        <p:txBody>
          <a:bodyPr wrap="square" lIns="182880" tIns="91440" rIns="182880" bIns="91440" rtlCol="0">
            <a:spAutoFit/>
          </a:bodyPr>
          <a:lstStyle/>
          <a:p>
            <a:pPr algn="ctr"/>
            <a:r>
              <a:rPr lang="en-US" sz="2000" dirty="0"/>
              <a:t>PowerPoint became a component of the Microsoft Office suite, first offered in 1989 for Macintosh and in 1990 for Windows, which bundled several Microsoft apps. </a:t>
            </a:r>
          </a:p>
        </p:txBody>
      </p:sp>
      <p:cxnSp>
        <p:nvCxnSpPr>
          <p:cNvPr id="7" name="Straight Connector 6"/>
          <p:cNvCxnSpPr/>
          <p:nvPr/>
        </p:nvCxnSpPr>
        <p:spPr>
          <a:xfrm>
            <a:off x="2095500" y="3390900"/>
            <a:ext cx="14097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27896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graphicEl>
                                              <a:dgm id="{8B3309ED-3485-4ED9-9F86-C9ECFF1393AE}"/>
                                            </p:graphicEl>
                                          </p:spTgt>
                                        </p:tgtEl>
                                        <p:attrNameLst>
                                          <p:attrName>style.visibility</p:attrName>
                                        </p:attrNameLst>
                                      </p:cBhvr>
                                      <p:to>
                                        <p:strVal val="visible"/>
                                      </p:to>
                                    </p:set>
                                    <p:anim calcmode="lin" valueType="num">
                                      <p:cBhvr>
                                        <p:cTn id="7" dur="500" fill="hold"/>
                                        <p:tgtEl>
                                          <p:spTgt spid="4">
                                            <p:graphicEl>
                                              <a:dgm id="{8B3309ED-3485-4ED9-9F86-C9ECFF1393AE}"/>
                                            </p:graphicEl>
                                          </p:spTgt>
                                        </p:tgtEl>
                                        <p:attrNameLst>
                                          <p:attrName>ppt_w</p:attrName>
                                        </p:attrNameLst>
                                      </p:cBhvr>
                                      <p:tavLst>
                                        <p:tav tm="0">
                                          <p:val>
                                            <p:fltVal val="0"/>
                                          </p:val>
                                        </p:tav>
                                        <p:tav tm="100000">
                                          <p:val>
                                            <p:strVal val="#ppt_w"/>
                                          </p:val>
                                        </p:tav>
                                      </p:tavLst>
                                    </p:anim>
                                    <p:anim calcmode="lin" valueType="num">
                                      <p:cBhvr>
                                        <p:cTn id="8" dur="500" fill="hold"/>
                                        <p:tgtEl>
                                          <p:spTgt spid="4">
                                            <p:graphicEl>
                                              <a:dgm id="{8B3309ED-3485-4ED9-9F86-C9ECFF1393AE}"/>
                                            </p:graphicEl>
                                          </p:spTgt>
                                        </p:tgtEl>
                                        <p:attrNameLst>
                                          <p:attrName>ppt_h</p:attrName>
                                        </p:attrNameLst>
                                      </p:cBhvr>
                                      <p:tavLst>
                                        <p:tav tm="0">
                                          <p:val>
                                            <p:fltVal val="0"/>
                                          </p:val>
                                        </p:tav>
                                        <p:tav tm="100000">
                                          <p:val>
                                            <p:strVal val="#ppt_h"/>
                                          </p:val>
                                        </p:tav>
                                      </p:tavLst>
                                    </p:anim>
                                    <p:animEffect transition="in" filter="fade">
                                      <p:cBhvr>
                                        <p:cTn id="9" dur="500"/>
                                        <p:tgtEl>
                                          <p:spTgt spid="4">
                                            <p:graphicEl>
                                              <a:dgm id="{8B3309ED-3485-4ED9-9F86-C9ECFF1393AE}"/>
                                            </p:graphic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graphicEl>
                                              <a:dgm id="{DD3EDFB5-6A39-4405-9705-187CFF9ABFB6}"/>
                                            </p:graphicEl>
                                          </p:spTgt>
                                        </p:tgtEl>
                                        <p:attrNameLst>
                                          <p:attrName>style.visibility</p:attrName>
                                        </p:attrNameLst>
                                      </p:cBhvr>
                                      <p:to>
                                        <p:strVal val="visible"/>
                                      </p:to>
                                    </p:set>
                                    <p:anim calcmode="lin" valueType="num">
                                      <p:cBhvr>
                                        <p:cTn id="13" dur="500" fill="hold"/>
                                        <p:tgtEl>
                                          <p:spTgt spid="4">
                                            <p:graphicEl>
                                              <a:dgm id="{DD3EDFB5-6A39-4405-9705-187CFF9ABFB6}"/>
                                            </p:graphicEl>
                                          </p:spTgt>
                                        </p:tgtEl>
                                        <p:attrNameLst>
                                          <p:attrName>ppt_w</p:attrName>
                                        </p:attrNameLst>
                                      </p:cBhvr>
                                      <p:tavLst>
                                        <p:tav tm="0">
                                          <p:val>
                                            <p:fltVal val="0"/>
                                          </p:val>
                                        </p:tav>
                                        <p:tav tm="100000">
                                          <p:val>
                                            <p:strVal val="#ppt_w"/>
                                          </p:val>
                                        </p:tav>
                                      </p:tavLst>
                                    </p:anim>
                                    <p:anim calcmode="lin" valueType="num">
                                      <p:cBhvr>
                                        <p:cTn id="14" dur="500" fill="hold"/>
                                        <p:tgtEl>
                                          <p:spTgt spid="4">
                                            <p:graphicEl>
                                              <a:dgm id="{DD3EDFB5-6A39-4405-9705-187CFF9ABFB6}"/>
                                            </p:graphicEl>
                                          </p:spTgt>
                                        </p:tgtEl>
                                        <p:attrNameLst>
                                          <p:attrName>ppt_h</p:attrName>
                                        </p:attrNameLst>
                                      </p:cBhvr>
                                      <p:tavLst>
                                        <p:tav tm="0">
                                          <p:val>
                                            <p:fltVal val="0"/>
                                          </p:val>
                                        </p:tav>
                                        <p:tav tm="100000">
                                          <p:val>
                                            <p:strVal val="#ppt_h"/>
                                          </p:val>
                                        </p:tav>
                                      </p:tavLst>
                                    </p:anim>
                                    <p:animEffect transition="in" filter="fade">
                                      <p:cBhvr>
                                        <p:cTn id="15" dur="500"/>
                                        <p:tgtEl>
                                          <p:spTgt spid="4">
                                            <p:graphicEl>
                                              <a:dgm id="{DD3EDFB5-6A39-4405-9705-187CFF9ABFB6}"/>
                                            </p:graphic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
                                            <p:graphicEl>
                                              <a:dgm id="{7ACAD1FB-F958-4F67-95EA-E00BEC4D9CB7}"/>
                                            </p:graphicEl>
                                          </p:spTgt>
                                        </p:tgtEl>
                                        <p:attrNameLst>
                                          <p:attrName>style.visibility</p:attrName>
                                        </p:attrNameLst>
                                      </p:cBhvr>
                                      <p:to>
                                        <p:strVal val="visible"/>
                                      </p:to>
                                    </p:set>
                                    <p:anim calcmode="lin" valueType="num">
                                      <p:cBhvr>
                                        <p:cTn id="19" dur="500" fill="hold"/>
                                        <p:tgtEl>
                                          <p:spTgt spid="4">
                                            <p:graphicEl>
                                              <a:dgm id="{7ACAD1FB-F958-4F67-95EA-E00BEC4D9CB7}"/>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7ACAD1FB-F958-4F67-95EA-E00BEC4D9CB7}"/>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7ACAD1FB-F958-4F67-95EA-E00BEC4D9CB7}"/>
                                            </p:graphicEl>
                                          </p:spTgt>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
                                            <p:graphicEl>
                                              <a:dgm id="{58D4AA82-DFEC-4DF5-AFD0-01251AFC762D}"/>
                                            </p:graphicEl>
                                          </p:spTgt>
                                        </p:tgtEl>
                                        <p:attrNameLst>
                                          <p:attrName>style.visibility</p:attrName>
                                        </p:attrNameLst>
                                      </p:cBhvr>
                                      <p:to>
                                        <p:strVal val="visible"/>
                                      </p:to>
                                    </p:set>
                                    <p:anim calcmode="lin" valueType="num">
                                      <p:cBhvr>
                                        <p:cTn id="25" dur="500" fill="hold"/>
                                        <p:tgtEl>
                                          <p:spTgt spid="4">
                                            <p:graphicEl>
                                              <a:dgm id="{58D4AA82-DFEC-4DF5-AFD0-01251AFC762D}"/>
                                            </p:graphicEl>
                                          </p:spTgt>
                                        </p:tgtEl>
                                        <p:attrNameLst>
                                          <p:attrName>ppt_w</p:attrName>
                                        </p:attrNameLst>
                                      </p:cBhvr>
                                      <p:tavLst>
                                        <p:tav tm="0">
                                          <p:val>
                                            <p:fltVal val="0"/>
                                          </p:val>
                                        </p:tav>
                                        <p:tav tm="100000">
                                          <p:val>
                                            <p:strVal val="#ppt_w"/>
                                          </p:val>
                                        </p:tav>
                                      </p:tavLst>
                                    </p:anim>
                                    <p:anim calcmode="lin" valueType="num">
                                      <p:cBhvr>
                                        <p:cTn id="26" dur="500" fill="hold"/>
                                        <p:tgtEl>
                                          <p:spTgt spid="4">
                                            <p:graphicEl>
                                              <a:dgm id="{58D4AA82-DFEC-4DF5-AFD0-01251AFC762D}"/>
                                            </p:graphicEl>
                                          </p:spTgt>
                                        </p:tgtEl>
                                        <p:attrNameLst>
                                          <p:attrName>ppt_h</p:attrName>
                                        </p:attrNameLst>
                                      </p:cBhvr>
                                      <p:tavLst>
                                        <p:tav tm="0">
                                          <p:val>
                                            <p:fltVal val="0"/>
                                          </p:val>
                                        </p:tav>
                                        <p:tav tm="100000">
                                          <p:val>
                                            <p:strVal val="#ppt_h"/>
                                          </p:val>
                                        </p:tav>
                                      </p:tavLst>
                                    </p:anim>
                                    <p:animEffect transition="in" filter="fade">
                                      <p:cBhvr>
                                        <p:cTn id="27" dur="500"/>
                                        <p:tgtEl>
                                          <p:spTgt spid="4">
                                            <p:graphicEl>
                                              <a:dgm id="{58D4AA82-DFEC-4DF5-AFD0-01251AFC762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p:pic>
      <p:sp>
        <p:nvSpPr>
          <p:cNvPr id="2" name="Rectangle 1"/>
          <p:cNvSpPr/>
          <p:nvPr/>
        </p:nvSpPr>
        <p:spPr>
          <a:xfrm>
            <a:off x="0" y="0"/>
            <a:ext cx="18288000" cy="2781299"/>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txBox="1">
            <a:spLocks/>
          </p:cNvSpPr>
          <p:nvPr/>
        </p:nvSpPr>
        <p:spPr>
          <a:xfrm>
            <a:off x="914400" y="640557"/>
            <a:ext cx="16459200" cy="921543"/>
          </a:xfrm>
          <a:prstGeom prst="rect">
            <a:avLst/>
          </a:prstGeom>
        </p:spPr>
        <p:txBody>
          <a:bodyPr>
            <a:normAutofit fontScale="97500" lnSpcReduction="10000"/>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en-US" b="1" dirty="0">
                <a:solidFill>
                  <a:schemeClr val="bg1"/>
                </a:solidFill>
                <a:latin typeface="Abril Fatface" panose="02000503000000020003" pitchFamily="50" charset="0"/>
              </a:rPr>
              <a:t>LOREM IPSUM DOLOR</a:t>
            </a:r>
            <a:endParaRPr lang="en-US" b="1" dirty="0">
              <a:solidFill>
                <a:schemeClr val="accent1">
                  <a:lumMod val="60000"/>
                  <a:lumOff val="40000"/>
                </a:schemeClr>
              </a:solidFill>
              <a:effectLst>
                <a:outerShdw blurRad="38100" dist="38100" dir="2700000" algn="tl">
                  <a:srgbClr val="000000">
                    <a:alpha val="43137"/>
                  </a:srgbClr>
                </a:outerShdw>
              </a:effectLst>
              <a:latin typeface="Abril Fatface" panose="02000503000000020003" pitchFamily="50" charset="0"/>
            </a:endParaRPr>
          </a:p>
        </p:txBody>
      </p:sp>
      <p:sp>
        <p:nvSpPr>
          <p:cNvPr id="4" name="Text Placeholder 24"/>
          <p:cNvSpPr txBox="1">
            <a:spLocks/>
          </p:cNvSpPr>
          <p:nvPr/>
        </p:nvSpPr>
        <p:spPr>
          <a:xfrm>
            <a:off x="971550" y="1409700"/>
            <a:ext cx="13563600" cy="609600"/>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en-US" sz="2800" dirty="0">
                <a:solidFill>
                  <a:schemeClr val="bg1"/>
                </a:solidFill>
              </a:rPr>
              <a:t>Microsoft PowerPoint is a presentation program</a:t>
            </a:r>
          </a:p>
        </p:txBody>
      </p:sp>
      <p:sp>
        <p:nvSpPr>
          <p:cNvPr id="5" name="TextBox 4"/>
          <p:cNvSpPr txBox="1"/>
          <p:nvPr/>
        </p:nvSpPr>
        <p:spPr>
          <a:xfrm>
            <a:off x="1371600" y="3314700"/>
            <a:ext cx="15544800" cy="707886"/>
          </a:xfrm>
          <a:prstGeom prst="rect">
            <a:avLst/>
          </a:prstGeom>
          <a:noFill/>
        </p:spPr>
        <p:txBody>
          <a:bodyPr wrap="square" rtlCol="0">
            <a:spAutoFit/>
          </a:bodyPr>
          <a:lstStyle/>
          <a:p>
            <a:pPr algn="ctr"/>
            <a:r>
              <a:rPr lang="en-US" sz="2000" dirty="0"/>
              <a:t>PowerPoint was originally designed to provide visuals for group presentations within business organizations, but has come to be very widely used in many other communication situations, both in business and beyond.</a:t>
            </a:r>
          </a:p>
        </p:txBody>
      </p:sp>
      <p:sp>
        <p:nvSpPr>
          <p:cNvPr id="6" name="Oval 5"/>
          <p:cNvSpPr/>
          <p:nvPr/>
        </p:nvSpPr>
        <p:spPr>
          <a:xfrm>
            <a:off x="1371600" y="7637724"/>
            <a:ext cx="1076829" cy="104907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Oval 6"/>
          <p:cNvSpPr/>
          <p:nvPr/>
        </p:nvSpPr>
        <p:spPr>
          <a:xfrm>
            <a:off x="1371600" y="5229865"/>
            <a:ext cx="1076829" cy="104907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Oval 7"/>
          <p:cNvSpPr/>
          <p:nvPr/>
        </p:nvSpPr>
        <p:spPr>
          <a:xfrm>
            <a:off x="9594991" y="7637724"/>
            <a:ext cx="1076829" cy="104907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 name="Oval 8"/>
          <p:cNvSpPr/>
          <p:nvPr/>
        </p:nvSpPr>
        <p:spPr>
          <a:xfrm>
            <a:off x="9594991" y="5229865"/>
            <a:ext cx="1076829" cy="104907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TextBox 13"/>
          <p:cNvSpPr txBox="1"/>
          <p:nvPr/>
        </p:nvSpPr>
        <p:spPr>
          <a:xfrm>
            <a:off x="2950029" y="4876800"/>
            <a:ext cx="4953000" cy="461665"/>
          </a:xfrm>
          <a:prstGeom prst="rect">
            <a:avLst/>
          </a:prstGeom>
          <a:noFill/>
        </p:spPr>
        <p:txBody>
          <a:bodyPr wrap="square" rtlCol="0">
            <a:spAutoFit/>
          </a:bodyPr>
          <a:lstStyle/>
          <a:p>
            <a:r>
              <a:rPr lang="en-US" sz="2400" b="1" dirty="0"/>
              <a:t>LOREM IPSUM DOLOR</a:t>
            </a:r>
          </a:p>
        </p:txBody>
      </p:sp>
      <p:sp>
        <p:nvSpPr>
          <p:cNvPr id="15" name="TextBox 14"/>
          <p:cNvSpPr txBox="1"/>
          <p:nvPr/>
        </p:nvSpPr>
        <p:spPr>
          <a:xfrm>
            <a:off x="2950029" y="5352871"/>
            <a:ext cx="5867400" cy="1015663"/>
          </a:xfrm>
          <a:prstGeom prst="rect">
            <a:avLst/>
          </a:prstGeom>
          <a:noFill/>
        </p:spPr>
        <p:txBody>
          <a:bodyPr wrap="square" rtlCol="0">
            <a:spAutoFit/>
          </a:bodyPr>
          <a:lstStyle/>
          <a:p>
            <a:r>
              <a:rPr lang="en-US" sz="2000" dirty="0"/>
              <a:t>It was released on April 20, 1987, initially for Macintosh computers only. Microsoft acquired PowerPoint for $14 million.</a:t>
            </a:r>
          </a:p>
        </p:txBody>
      </p:sp>
      <p:sp>
        <p:nvSpPr>
          <p:cNvPr id="16" name="TextBox 15"/>
          <p:cNvSpPr txBox="1"/>
          <p:nvPr/>
        </p:nvSpPr>
        <p:spPr>
          <a:xfrm>
            <a:off x="2950029" y="7315200"/>
            <a:ext cx="4953000" cy="461665"/>
          </a:xfrm>
          <a:prstGeom prst="rect">
            <a:avLst/>
          </a:prstGeom>
          <a:noFill/>
        </p:spPr>
        <p:txBody>
          <a:bodyPr wrap="square" rtlCol="0">
            <a:spAutoFit/>
          </a:bodyPr>
          <a:lstStyle/>
          <a:p>
            <a:r>
              <a:rPr lang="en-US" sz="2400" b="1" dirty="0"/>
              <a:t>LOREM IPSUM DOLOR</a:t>
            </a:r>
          </a:p>
        </p:txBody>
      </p:sp>
      <p:sp>
        <p:nvSpPr>
          <p:cNvPr id="17" name="TextBox 16"/>
          <p:cNvSpPr txBox="1"/>
          <p:nvPr/>
        </p:nvSpPr>
        <p:spPr>
          <a:xfrm>
            <a:off x="2950029" y="7791271"/>
            <a:ext cx="5867400" cy="1015663"/>
          </a:xfrm>
          <a:prstGeom prst="rect">
            <a:avLst/>
          </a:prstGeom>
          <a:noFill/>
        </p:spPr>
        <p:txBody>
          <a:bodyPr wrap="square" rtlCol="0">
            <a:spAutoFit/>
          </a:bodyPr>
          <a:lstStyle/>
          <a:p>
            <a:r>
              <a:rPr lang="en-US" sz="2000" dirty="0"/>
              <a:t>It was released on April 20, 1987, initially for Macintosh computers only. Microsoft acquired PowerPoint for $14 million.</a:t>
            </a:r>
          </a:p>
        </p:txBody>
      </p:sp>
      <p:sp>
        <p:nvSpPr>
          <p:cNvPr id="18" name="TextBox 17"/>
          <p:cNvSpPr txBox="1"/>
          <p:nvPr/>
        </p:nvSpPr>
        <p:spPr>
          <a:xfrm>
            <a:off x="11118991" y="4876800"/>
            <a:ext cx="4953000" cy="461665"/>
          </a:xfrm>
          <a:prstGeom prst="rect">
            <a:avLst/>
          </a:prstGeom>
          <a:noFill/>
        </p:spPr>
        <p:txBody>
          <a:bodyPr wrap="square" rtlCol="0">
            <a:spAutoFit/>
          </a:bodyPr>
          <a:lstStyle/>
          <a:p>
            <a:r>
              <a:rPr lang="en-US" sz="2400" b="1" dirty="0"/>
              <a:t>LOREM IPSUM DOLOR</a:t>
            </a:r>
          </a:p>
        </p:txBody>
      </p:sp>
      <p:sp>
        <p:nvSpPr>
          <p:cNvPr id="19" name="TextBox 18"/>
          <p:cNvSpPr txBox="1"/>
          <p:nvPr/>
        </p:nvSpPr>
        <p:spPr>
          <a:xfrm>
            <a:off x="11118991" y="5352871"/>
            <a:ext cx="5867400" cy="1015663"/>
          </a:xfrm>
          <a:prstGeom prst="rect">
            <a:avLst/>
          </a:prstGeom>
          <a:noFill/>
        </p:spPr>
        <p:txBody>
          <a:bodyPr wrap="square" rtlCol="0">
            <a:spAutoFit/>
          </a:bodyPr>
          <a:lstStyle/>
          <a:p>
            <a:r>
              <a:rPr lang="en-US" sz="2000" dirty="0"/>
              <a:t>It was released on April 20, 1987, initially for Macintosh computers only. Microsoft acquired PowerPoint for $14 million.</a:t>
            </a:r>
          </a:p>
        </p:txBody>
      </p:sp>
      <p:sp>
        <p:nvSpPr>
          <p:cNvPr id="20" name="TextBox 19"/>
          <p:cNvSpPr txBox="1"/>
          <p:nvPr/>
        </p:nvSpPr>
        <p:spPr>
          <a:xfrm>
            <a:off x="11118991" y="7315200"/>
            <a:ext cx="4953000" cy="461665"/>
          </a:xfrm>
          <a:prstGeom prst="rect">
            <a:avLst/>
          </a:prstGeom>
          <a:noFill/>
        </p:spPr>
        <p:txBody>
          <a:bodyPr wrap="square" rtlCol="0">
            <a:spAutoFit/>
          </a:bodyPr>
          <a:lstStyle/>
          <a:p>
            <a:r>
              <a:rPr lang="en-US" sz="2400" b="1" dirty="0"/>
              <a:t>LOREM IPSUM DOLOR</a:t>
            </a:r>
          </a:p>
        </p:txBody>
      </p:sp>
      <p:sp>
        <p:nvSpPr>
          <p:cNvPr id="21" name="TextBox 20"/>
          <p:cNvSpPr txBox="1"/>
          <p:nvPr/>
        </p:nvSpPr>
        <p:spPr>
          <a:xfrm>
            <a:off x="11118991" y="7791271"/>
            <a:ext cx="5867400" cy="1015663"/>
          </a:xfrm>
          <a:prstGeom prst="rect">
            <a:avLst/>
          </a:prstGeom>
          <a:noFill/>
        </p:spPr>
        <p:txBody>
          <a:bodyPr wrap="square" rtlCol="0">
            <a:spAutoFit/>
          </a:bodyPr>
          <a:lstStyle/>
          <a:p>
            <a:r>
              <a:rPr lang="en-US" sz="2000" dirty="0"/>
              <a:t>It was released on April 20, 1987, initially for Macintosh computers only. Microsoft acquired PowerPoint for $14 million.</a:t>
            </a:r>
          </a:p>
        </p:txBody>
      </p:sp>
      <p:sp>
        <p:nvSpPr>
          <p:cNvPr id="29" name="Freeform 118"/>
          <p:cNvSpPr>
            <a:spLocks noEditPoints="1"/>
          </p:cNvSpPr>
          <p:nvPr/>
        </p:nvSpPr>
        <p:spPr bwMode="auto">
          <a:xfrm>
            <a:off x="1633194" y="5477582"/>
            <a:ext cx="553641" cy="553642"/>
          </a:xfrm>
          <a:custGeom>
            <a:avLst/>
            <a:gdLst>
              <a:gd name="T0" fmla="*/ 393 w 400"/>
              <a:gd name="T1" fmla="*/ 162 h 400"/>
              <a:gd name="T2" fmla="*/ 335 w 400"/>
              <a:gd name="T3" fmla="*/ 130 h 400"/>
              <a:gd name="T4" fmla="*/ 362 w 400"/>
              <a:gd name="T5" fmla="*/ 94 h 400"/>
              <a:gd name="T6" fmla="*/ 362 w 400"/>
              <a:gd name="T7" fmla="*/ 82 h 400"/>
              <a:gd name="T8" fmla="*/ 313 w 400"/>
              <a:gd name="T9" fmla="*/ 35 h 400"/>
              <a:gd name="T10" fmla="*/ 269 w 400"/>
              <a:gd name="T11" fmla="*/ 65 h 400"/>
              <a:gd name="T12" fmla="*/ 239 w 400"/>
              <a:gd name="T13" fmla="*/ 8 h 400"/>
              <a:gd name="T14" fmla="*/ 229 w 400"/>
              <a:gd name="T15" fmla="*/ 0 h 400"/>
              <a:gd name="T16" fmla="*/ 162 w 400"/>
              <a:gd name="T17" fmla="*/ 7 h 400"/>
              <a:gd name="T18" fmla="*/ 131 w 400"/>
              <a:gd name="T19" fmla="*/ 66 h 400"/>
              <a:gd name="T20" fmla="*/ 88 w 400"/>
              <a:gd name="T21" fmla="*/ 35 h 400"/>
              <a:gd name="T22" fmla="*/ 38 w 400"/>
              <a:gd name="T23" fmla="*/ 82 h 400"/>
              <a:gd name="T24" fmla="*/ 38 w 400"/>
              <a:gd name="T25" fmla="*/ 94 h 400"/>
              <a:gd name="T26" fmla="*/ 56 w 400"/>
              <a:gd name="T27" fmla="*/ 154 h 400"/>
              <a:gd name="T28" fmla="*/ 2 w 400"/>
              <a:gd name="T29" fmla="*/ 165 h 400"/>
              <a:gd name="T30" fmla="*/ 0 w 400"/>
              <a:gd name="T31" fmla="*/ 229 h 400"/>
              <a:gd name="T32" fmla="*/ 8 w 400"/>
              <a:gd name="T33" fmla="*/ 238 h 400"/>
              <a:gd name="T34" fmla="*/ 66 w 400"/>
              <a:gd name="T35" fmla="*/ 271 h 400"/>
              <a:gd name="T36" fmla="*/ 39 w 400"/>
              <a:gd name="T37" fmla="*/ 307 h 400"/>
              <a:gd name="T38" fmla="*/ 38 w 400"/>
              <a:gd name="T39" fmla="*/ 319 h 400"/>
              <a:gd name="T40" fmla="*/ 88 w 400"/>
              <a:gd name="T41" fmla="*/ 365 h 400"/>
              <a:gd name="T42" fmla="*/ 131 w 400"/>
              <a:gd name="T43" fmla="*/ 335 h 400"/>
              <a:gd name="T44" fmla="*/ 162 w 400"/>
              <a:gd name="T45" fmla="*/ 393 h 400"/>
              <a:gd name="T46" fmla="*/ 171 w 400"/>
              <a:gd name="T47" fmla="*/ 400 h 400"/>
              <a:gd name="T48" fmla="*/ 239 w 400"/>
              <a:gd name="T49" fmla="*/ 393 h 400"/>
              <a:gd name="T50" fmla="*/ 270 w 400"/>
              <a:gd name="T51" fmla="*/ 335 h 400"/>
              <a:gd name="T52" fmla="*/ 313 w 400"/>
              <a:gd name="T53" fmla="*/ 365 h 400"/>
              <a:gd name="T54" fmla="*/ 363 w 400"/>
              <a:gd name="T55" fmla="*/ 319 h 400"/>
              <a:gd name="T56" fmla="*/ 363 w 400"/>
              <a:gd name="T57" fmla="*/ 306 h 400"/>
              <a:gd name="T58" fmla="*/ 345 w 400"/>
              <a:gd name="T59" fmla="*/ 246 h 400"/>
              <a:gd name="T60" fmla="*/ 398 w 400"/>
              <a:gd name="T61" fmla="*/ 236 h 400"/>
              <a:gd name="T62" fmla="*/ 400 w 400"/>
              <a:gd name="T63" fmla="*/ 172 h 400"/>
              <a:gd name="T64" fmla="*/ 247 w 400"/>
              <a:gd name="T65" fmla="*/ 247 h 400"/>
              <a:gd name="T66" fmla="*/ 153 w 400"/>
              <a:gd name="T67" fmla="*/ 247 h 400"/>
              <a:gd name="T68" fmla="*/ 153 w 400"/>
              <a:gd name="T69" fmla="*/ 153 h 400"/>
              <a:gd name="T70" fmla="*/ 247 w 400"/>
              <a:gd name="T71" fmla="*/ 153 h 400"/>
              <a:gd name="T72" fmla="*/ 247 w 400"/>
              <a:gd name="T73" fmla="*/ 247 h 400"/>
              <a:gd name="T74" fmla="*/ 247 w 400"/>
              <a:gd name="T75" fmla="*/ 2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0" h="400">
                <a:moveTo>
                  <a:pt x="398" y="166"/>
                </a:moveTo>
                <a:cubicBezTo>
                  <a:pt x="397" y="164"/>
                  <a:pt x="395" y="163"/>
                  <a:pt x="393" y="162"/>
                </a:cubicBezTo>
                <a:cubicBezTo>
                  <a:pt x="345" y="155"/>
                  <a:pt x="345" y="155"/>
                  <a:pt x="345" y="155"/>
                </a:cubicBezTo>
                <a:cubicBezTo>
                  <a:pt x="343" y="147"/>
                  <a:pt x="339" y="138"/>
                  <a:pt x="335" y="130"/>
                </a:cubicBezTo>
                <a:cubicBezTo>
                  <a:pt x="338" y="125"/>
                  <a:pt x="342" y="119"/>
                  <a:pt x="349" y="111"/>
                </a:cubicBezTo>
                <a:cubicBezTo>
                  <a:pt x="355" y="103"/>
                  <a:pt x="359" y="97"/>
                  <a:pt x="362" y="94"/>
                </a:cubicBezTo>
                <a:cubicBezTo>
                  <a:pt x="363" y="92"/>
                  <a:pt x="364" y="90"/>
                  <a:pt x="364" y="88"/>
                </a:cubicBezTo>
                <a:cubicBezTo>
                  <a:pt x="364" y="85"/>
                  <a:pt x="363" y="84"/>
                  <a:pt x="362" y="82"/>
                </a:cubicBezTo>
                <a:cubicBezTo>
                  <a:pt x="356" y="73"/>
                  <a:pt x="342" y="58"/>
                  <a:pt x="319" y="38"/>
                </a:cubicBezTo>
                <a:cubicBezTo>
                  <a:pt x="317" y="36"/>
                  <a:pt x="315" y="35"/>
                  <a:pt x="313" y="35"/>
                </a:cubicBezTo>
                <a:cubicBezTo>
                  <a:pt x="310" y="35"/>
                  <a:pt x="308" y="36"/>
                  <a:pt x="306" y="38"/>
                </a:cubicBezTo>
                <a:cubicBezTo>
                  <a:pt x="269" y="65"/>
                  <a:pt x="269" y="65"/>
                  <a:pt x="269" y="65"/>
                </a:cubicBezTo>
                <a:cubicBezTo>
                  <a:pt x="262" y="62"/>
                  <a:pt x="254" y="59"/>
                  <a:pt x="246" y="56"/>
                </a:cubicBezTo>
                <a:cubicBezTo>
                  <a:pt x="239" y="8"/>
                  <a:pt x="239" y="8"/>
                  <a:pt x="239" y="8"/>
                </a:cubicBezTo>
                <a:cubicBezTo>
                  <a:pt x="238" y="6"/>
                  <a:pt x="237" y="4"/>
                  <a:pt x="236" y="2"/>
                </a:cubicBezTo>
                <a:cubicBezTo>
                  <a:pt x="234" y="1"/>
                  <a:pt x="232" y="0"/>
                  <a:pt x="229" y="0"/>
                </a:cubicBezTo>
                <a:cubicBezTo>
                  <a:pt x="171" y="0"/>
                  <a:pt x="171" y="0"/>
                  <a:pt x="171" y="0"/>
                </a:cubicBezTo>
                <a:cubicBezTo>
                  <a:pt x="166" y="0"/>
                  <a:pt x="163" y="2"/>
                  <a:pt x="162" y="7"/>
                </a:cubicBezTo>
                <a:cubicBezTo>
                  <a:pt x="160" y="16"/>
                  <a:pt x="157" y="32"/>
                  <a:pt x="154" y="56"/>
                </a:cubicBezTo>
                <a:cubicBezTo>
                  <a:pt x="146" y="58"/>
                  <a:pt x="138" y="62"/>
                  <a:pt x="131" y="66"/>
                </a:cubicBezTo>
                <a:cubicBezTo>
                  <a:pt x="95" y="38"/>
                  <a:pt x="95" y="38"/>
                  <a:pt x="95" y="38"/>
                </a:cubicBezTo>
                <a:cubicBezTo>
                  <a:pt x="92" y="36"/>
                  <a:pt x="90" y="35"/>
                  <a:pt x="88" y="35"/>
                </a:cubicBezTo>
                <a:cubicBezTo>
                  <a:pt x="84" y="35"/>
                  <a:pt x="76" y="41"/>
                  <a:pt x="63" y="54"/>
                </a:cubicBezTo>
                <a:cubicBezTo>
                  <a:pt x="51" y="66"/>
                  <a:pt x="42" y="76"/>
                  <a:pt x="38" y="82"/>
                </a:cubicBezTo>
                <a:cubicBezTo>
                  <a:pt x="36" y="84"/>
                  <a:pt x="35" y="86"/>
                  <a:pt x="35" y="88"/>
                </a:cubicBezTo>
                <a:cubicBezTo>
                  <a:pt x="35" y="90"/>
                  <a:pt x="36" y="92"/>
                  <a:pt x="38" y="94"/>
                </a:cubicBezTo>
                <a:cubicBezTo>
                  <a:pt x="49" y="108"/>
                  <a:pt x="59" y="120"/>
                  <a:pt x="66" y="130"/>
                </a:cubicBezTo>
                <a:cubicBezTo>
                  <a:pt x="61" y="138"/>
                  <a:pt x="58" y="146"/>
                  <a:pt x="56" y="154"/>
                </a:cubicBezTo>
                <a:cubicBezTo>
                  <a:pt x="7" y="161"/>
                  <a:pt x="7" y="161"/>
                  <a:pt x="7" y="161"/>
                </a:cubicBezTo>
                <a:cubicBezTo>
                  <a:pt x="5" y="162"/>
                  <a:pt x="3" y="163"/>
                  <a:pt x="2" y="165"/>
                </a:cubicBezTo>
                <a:cubicBezTo>
                  <a:pt x="1" y="167"/>
                  <a:pt x="0" y="169"/>
                  <a:pt x="0" y="171"/>
                </a:cubicBezTo>
                <a:cubicBezTo>
                  <a:pt x="0" y="229"/>
                  <a:pt x="0" y="229"/>
                  <a:pt x="0" y="229"/>
                </a:cubicBezTo>
                <a:cubicBezTo>
                  <a:pt x="0" y="231"/>
                  <a:pt x="1" y="233"/>
                  <a:pt x="2" y="235"/>
                </a:cubicBezTo>
                <a:cubicBezTo>
                  <a:pt x="3" y="237"/>
                  <a:pt x="5" y="238"/>
                  <a:pt x="8" y="238"/>
                </a:cubicBezTo>
                <a:cubicBezTo>
                  <a:pt x="55" y="245"/>
                  <a:pt x="55" y="245"/>
                  <a:pt x="55" y="245"/>
                </a:cubicBezTo>
                <a:cubicBezTo>
                  <a:pt x="58" y="254"/>
                  <a:pt x="61" y="262"/>
                  <a:pt x="66" y="271"/>
                </a:cubicBezTo>
                <a:cubicBezTo>
                  <a:pt x="63" y="275"/>
                  <a:pt x="58" y="281"/>
                  <a:pt x="52" y="289"/>
                </a:cubicBezTo>
                <a:cubicBezTo>
                  <a:pt x="46" y="297"/>
                  <a:pt x="41" y="303"/>
                  <a:pt x="39" y="307"/>
                </a:cubicBezTo>
                <a:cubicBezTo>
                  <a:pt x="37" y="309"/>
                  <a:pt x="37" y="310"/>
                  <a:pt x="37" y="313"/>
                </a:cubicBezTo>
                <a:cubicBezTo>
                  <a:pt x="37" y="315"/>
                  <a:pt x="37" y="317"/>
                  <a:pt x="38" y="319"/>
                </a:cubicBezTo>
                <a:cubicBezTo>
                  <a:pt x="45" y="328"/>
                  <a:pt x="59" y="343"/>
                  <a:pt x="81" y="362"/>
                </a:cubicBezTo>
                <a:cubicBezTo>
                  <a:pt x="83" y="364"/>
                  <a:pt x="85" y="365"/>
                  <a:pt x="88" y="365"/>
                </a:cubicBezTo>
                <a:cubicBezTo>
                  <a:pt x="90" y="365"/>
                  <a:pt x="93" y="364"/>
                  <a:pt x="94" y="363"/>
                </a:cubicBezTo>
                <a:cubicBezTo>
                  <a:pt x="131" y="335"/>
                  <a:pt x="131" y="335"/>
                  <a:pt x="131" y="335"/>
                </a:cubicBezTo>
                <a:cubicBezTo>
                  <a:pt x="138" y="339"/>
                  <a:pt x="146" y="342"/>
                  <a:pt x="155" y="345"/>
                </a:cubicBezTo>
                <a:cubicBezTo>
                  <a:pt x="162" y="393"/>
                  <a:pt x="162" y="393"/>
                  <a:pt x="162" y="393"/>
                </a:cubicBezTo>
                <a:cubicBezTo>
                  <a:pt x="162" y="395"/>
                  <a:pt x="163" y="397"/>
                  <a:pt x="165" y="398"/>
                </a:cubicBezTo>
                <a:cubicBezTo>
                  <a:pt x="167" y="400"/>
                  <a:pt x="169" y="400"/>
                  <a:pt x="171" y="400"/>
                </a:cubicBezTo>
                <a:cubicBezTo>
                  <a:pt x="229" y="400"/>
                  <a:pt x="229" y="400"/>
                  <a:pt x="229" y="400"/>
                </a:cubicBezTo>
                <a:cubicBezTo>
                  <a:pt x="234" y="400"/>
                  <a:pt x="237" y="398"/>
                  <a:pt x="239" y="393"/>
                </a:cubicBezTo>
                <a:cubicBezTo>
                  <a:pt x="241" y="384"/>
                  <a:pt x="243" y="368"/>
                  <a:pt x="246" y="345"/>
                </a:cubicBezTo>
                <a:cubicBezTo>
                  <a:pt x="254" y="342"/>
                  <a:pt x="262" y="339"/>
                  <a:pt x="270" y="335"/>
                </a:cubicBezTo>
                <a:cubicBezTo>
                  <a:pt x="306" y="363"/>
                  <a:pt x="306" y="363"/>
                  <a:pt x="306" y="363"/>
                </a:cubicBezTo>
                <a:cubicBezTo>
                  <a:pt x="308" y="364"/>
                  <a:pt x="311" y="365"/>
                  <a:pt x="313" y="365"/>
                </a:cubicBezTo>
                <a:cubicBezTo>
                  <a:pt x="316" y="365"/>
                  <a:pt x="325" y="359"/>
                  <a:pt x="337" y="347"/>
                </a:cubicBezTo>
                <a:cubicBezTo>
                  <a:pt x="350" y="334"/>
                  <a:pt x="358" y="325"/>
                  <a:pt x="363" y="319"/>
                </a:cubicBezTo>
                <a:cubicBezTo>
                  <a:pt x="364" y="317"/>
                  <a:pt x="365" y="315"/>
                  <a:pt x="365" y="313"/>
                </a:cubicBezTo>
                <a:cubicBezTo>
                  <a:pt x="365" y="310"/>
                  <a:pt x="364" y="308"/>
                  <a:pt x="363" y="306"/>
                </a:cubicBezTo>
                <a:cubicBezTo>
                  <a:pt x="350" y="291"/>
                  <a:pt x="341" y="279"/>
                  <a:pt x="335" y="270"/>
                </a:cubicBezTo>
                <a:cubicBezTo>
                  <a:pt x="338" y="264"/>
                  <a:pt x="342" y="256"/>
                  <a:pt x="345" y="246"/>
                </a:cubicBezTo>
                <a:cubicBezTo>
                  <a:pt x="393" y="239"/>
                  <a:pt x="393" y="239"/>
                  <a:pt x="393" y="239"/>
                </a:cubicBezTo>
                <a:cubicBezTo>
                  <a:pt x="395" y="239"/>
                  <a:pt x="397" y="238"/>
                  <a:pt x="398" y="236"/>
                </a:cubicBezTo>
                <a:cubicBezTo>
                  <a:pt x="400" y="234"/>
                  <a:pt x="400" y="232"/>
                  <a:pt x="400" y="230"/>
                </a:cubicBezTo>
                <a:cubicBezTo>
                  <a:pt x="400" y="172"/>
                  <a:pt x="400" y="172"/>
                  <a:pt x="400" y="172"/>
                </a:cubicBezTo>
                <a:cubicBezTo>
                  <a:pt x="400" y="170"/>
                  <a:pt x="400" y="168"/>
                  <a:pt x="398" y="166"/>
                </a:cubicBezTo>
                <a:close/>
                <a:moveTo>
                  <a:pt x="247" y="247"/>
                </a:moveTo>
                <a:cubicBezTo>
                  <a:pt x="234" y="260"/>
                  <a:pt x="219" y="267"/>
                  <a:pt x="200" y="267"/>
                </a:cubicBezTo>
                <a:cubicBezTo>
                  <a:pt x="182" y="267"/>
                  <a:pt x="166" y="260"/>
                  <a:pt x="153" y="247"/>
                </a:cubicBezTo>
                <a:cubicBezTo>
                  <a:pt x="140" y="234"/>
                  <a:pt x="133" y="219"/>
                  <a:pt x="133" y="200"/>
                </a:cubicBezTo>
                <a:cubicBezTo>
                  <a:pt x="133" y="182"/>
                  <a:pt x="140" y="166"/>
                  <a:pt x="153" y="153"/>
                </a:cubicBezTo>
                <a:cubicBezTo>
                  <a:pt x="166" y="140"/>
                  <a:pt x="182" y="133"/>
                  <a:pt x="200" y="133"/>
                </a:cubicBezTo>
                <a:cubicBezTo>
                  <a:pt x="219" y="133"/>
                  <a:pt x="234" y="140"/>
                  <a:pt x="247" y="153"/>
                </a:cubicBezTo>
                <a:cubicBezTo>
                  <a:pt x="260" y="166"/>
                  <a:pt x="267" y="182"/>
                  <a:pt x="267" y="200"/>
                </a:cubicBezTo>
                <a:cubicBezTo>
                  <a:pt x="267" y="219"/>
                  <a:pt x="260" y="234"/>
                  <a:pt x="247" y="247"/>
                </a:cubicBezTo>
                <a:close/>
                <a:moveTo>
                  <a:pt x="247" y="247"/>
                </a:moveTo>
                <a:cubicBezTo>
                  <a:pt x="247" y="247"/>
                  <a:pt x="247" y="247"/>
                  <a:pt x="247" y="24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88"/>
          <p:cNvSpPr>
            <a:spLocks noEditPoints="1"/>
          </p:cNvSpPr>
          <p:nvPr/>
        </p:nvSpPr>
        <p:spPr bwMode="auto">
          <a:xfrm>
            <a:off x="1665227" y="7908685"/>
            <a:ext cx="489575" cy="507155"/>
          </a:xfrm>
          <a:custGeom>
            <a:avLst/>
            <a:gdLst>
              <a:gd name="T0" fmla="*/ 374 w 386"/>
              <a:gd name="T1" fmla="*/ 344 h 400"/>
              <a:gd name="T2" fmla="*/ 243 w 386"/>
              <a:gd name="T3" fmla="*/ 137 h 400"/>
              <a:gd name="T4" fmla="*/ 243 w 386"/>
              <a:gd name="T5" fmla="*/ 33 h 400"/>
              <a:gd name="T6" fmla="*/ 260 w 386"/>
              <a:gd name="T7" fmla="*/ 33 h 400"/>
              <a:gd name="T8" fmla="*/ 272 w 386"/>
              <a:gd name="T9" fmla="*/ 28 h 400"/>
              <a:gd name="T10" fmla="*/ 277 w 386"/>
              <a:gd name="T11" fmla="*/ 17 h 400"/>
              <a:gd name="T12" fmla="*/ 272 w 386"/>
              <a:gd name="T13" fmla="*/ 5 h 400"/>
              <a:gd name="T14" fmla="*/ 260 w 386"/>
              <a:gd name="T15" fmla="*/ 0 h 400"/>
              <a:gd name="T16" fmla="*/ 126 w 386"/>
              <a:gd name="T17" fmla="*/ 0 h 400"/>
              <a:gd name="T18" fmla="*/ 115 w 386"/>
              <a:gd name="T19" fmla="*/ 5 h 400"/>
              <a:gd name="T20" fmla="*/ 110 w 386"/>
              <a:gd name="T21" fmla="*/ 17 h 400"/>
              <a:gd name="T22" fmla="*/ 115 w 386"/>
              <a:gd name="T23" fmla="*/ 28 h 400"/>
              <a:gd name="T24" fmla="*/ 126 w 386"/>
              <a:gd name="T25" fmla="*/ 33 h 400"/>
              <a:gd name="T26" fmla="*/ 143 w 386"/>
              <a:gd name="T27" fmla="*/ 33 h 400"/>
              <a:gd name="T28" fmla="*/ 143 w 386"/>
              <a:gd name="T29" fmla="*/ 137 h 400"/>
              <a:gd name="T30" fmla="*/ 12 w 386"/>
              <a:gd name="T31" fmla="*/ 344 h 400"/>
              <a:gd name="T32" fmla="*/ 6 w 386"/>
              <a:gd name="T33" fmla="*/ 384 h 400"/>
              <a:gd name="T34" fmla="*/ 43 w 386"/>
              <a:gd name="T35" fmla="*/ 400 h 400"/>
              <a:gd name="T36" fmla="*/ 343 w 386"/>
              <a:gd name="T37" fmla="*/ 400 h 400"/>
              <a:gd name="T38" fmla="*/ 380 w 386"/>
              <a:gd name="T39" fmla="*/ 384 h 400"/>
              <a:gd name="T40" fmla="*/ 374 w 386"/>
              <a:gd name="T41" fmla="*/ 344 h 400"/>
              <a:gd name="T42" fmla="*/ 100 w 386"/>
              <a:gd name="T43" fmla="*/ 267 h 400"/>
              <a:gd name="T44" fmla="*/ 171 w 386"/>
              <a:gd name="T45" fmla="*/ 155 h 400"/>
              <a:gd name="T46" fmla="*/ 177 w 386"/>
              <a:gd name="T47" fmla="*/ 147 h 400"/>
              <a:gd name="T48" fmla="*/ 177 w 386"/>
              <a:gd name="T49" fmla="*/ 33 h 400"/>
              <a:gd name="T50" fmla="*/ 210 w 386"/>
              <a:gd name="T51" fmla="*/ 33 h 400"/>
              <a:gd name="T52" fmla="*/ 210 w 386"/>
              <a:gd name="T53" fmla="*/ 147 h 400"/>
              <a:gd name="T54" fmla="*/ 215 w 386"/>
              <a:gd name="T55" fmla="*/ 155 h 400"/>
              <a:gd name="T56" fmla="*/ 286 w 386"/>
              <a:gd name="T57" fmla="*/ 267 h 400"/>
              <a:gd name="T58" fmla="*/ 100 w 386"/>
              <a:gd name="T59" fmla="*/ 267 h 400"/>
              <a:gd name="T60" fmla="*/ 100 w 386"/>
              <a:gd name="T61" fmla="*/ 267 h 400"/>
              <a:gd name="T62" fmla="*/ 100 w 386"/>
              <a:gd name="T63" fmla="*/ 26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6" h="400">
                <a:moveTo>
                  <a:pt x="374" y="344"/>
                </a:moveTo>
                <a:cubicBezTo>
                  <a:pt x="243" y="137"/>
                  <a:pt x="243" y="137"/>
                  <a:pt x="243" y="137"/>
                </a:cubicBezTo>
                <a:cubicBezTo>
                  <a:pt x="243" y="33"/>
                  <a:pt x="243" y="33"/>
                  <a:pt x="243" y="33"/>
                </a:cubicBezTo>
                <a:cubicBezTo>
                  <a:pt x="260" y="33"/>
                  <a:pt x="260" y="33"/>
                  <a:pt x="260" y="33"/>
                </a:cubicBezTo>
                <a:cubicBezTo>
                  <a:pt x="264" y="33"/>
                  <a:pt x="268" y="32"/>
                  <a:pt x="272" y="28"/>
                </a:cubicBezTo>
                <a:cubicBezTo>
                  <a:pt x="275" y="25"/>
                  <a:pt x="277" y="21"/>
                  <a:pt x="277" y="17"/>
                </a:cubicBezTo>
                <a:cubicBezTo>
                  <a:pt x="277" y="12"/>
                  <a:pt x="275" y="8"/>
                  <a:pt x="272" y="5"/>
                </a:cubicBezTo>
                <a:cubicBezTo>
                  <a:pt x="268" y="2"/>
                  <a:pt x="264" y="0"/>
                  <a:pt x="260" y="0"/>
                </a:cubicBezTo>
                <a:cubicBezTo>
                  <a:pt x="126" y="0"/>
                  <a:pt x="126" y="0"/>
                  <a:pt x="126" y="0"/>
                </a:cubicBezTo>
                <a:cubicBezTo>
                  <a:pt x="122" y="0"/>
                  <a:pt x="118" y="2"/>
                  <a:pt x="115" y="5"/>
                </a:cubicBezTo>
                <a:cubicBezTo>
                  <a:pt x="111" y="8"/>
                  <a:pt x="110" y="12"/>
                  <a:pt x="110" y="17"/>
                </a:cubicBezTo>
                <a:cubicBezTo>
                  <a:pt x="110" y="21"/>
                  <a:pt x="111" y="25"/>
                  <a:pt x="115" y="28"/>
                </a:cubicBezTo>
                <a:cubicBezTo>
                  <a:pt x="118" y="32"/>
                  <a:pt x="122" y="33"/>
                  <a:pt x="126" y="33"/>
                </a:cubicBezTo>
                <a:cubicBezTo>
                  <a:pt x="143" y="33"/>
                  <a:pt x="143" y="33"/>
                  <a:pt x="143" y="33"/>
                </a:cubicBezTo>
                <a:cubicBezTo>
                  <a:pt x="143" y="137"/>
                  <a:pt x="143" y="137"/>
                  <a:pt x="143" y="137"/>
                </a:cubicBezTo>
                <a:cubicBezTo>
                  <a:pt x="12" y="344"/>
                  <a:pt x="12" y="344"/>
                  <a:pt x="12" y="344"/>
                </a:cubicBezTo>
                <a:cubicBezTo>
                  <a:pt x="2" y="360"/>
                  <a:pt x="0" y="373"/>
                  <a:pt x="6" y="384"/>
                </a:cubicBezTo>
                <a:cubicBezTo>
                  <a:pt x="12" y="395"/>
                  <a:pt x="25" y="400"/>
                  <a:pt x="43" y="400"/>
                </a:cubicBezTo>
                <a:cubicBezTo>
                  <a:pt x="343" y="400"/>
                  <a:pt x="343" y="400"/>
                  <a:pt x="343" y="400"/>
                </a:cubicBezTo>
                <a:cubicBezTo>
                  <a:pt x="362" y="400"/>
                  <a:pt x="374" y="395"/>
                  <a:pt x="380" y="384"/>
                </a:cubicBezTo>
                <a:cubicBezTo>
                  <a:pt x="386" y="373"/>
                  <a:pt x="384" y="360"/>
                  <a:pt x="374" y="344"/>
                </a:cubicBezTo>
                <a:close/>
                <a:moveTo>
                  <a:pt x="100" y="267"/>
                </a:moveTo>
                <a:cubicBezTo>
                  <a:pt x="171" y="155"/>
                  <a:pt x="171" y="155"/>
                  <a:pt x="171" y="155"/>
                </a:cubicBezTo>
                <a:cubicBezTo>
                  <a:pt x="177" y="147"/>
                  <a:pt x="177" y="147"/>
                  <a:pt x="177" y="147"/>
                </a:cubicBezTo>
                <a:cubicBezTo>
                  <a:pt x="177" y="33"/>
                  <a:pt x="177" y="33"/>
                  <a:pt x="177" y="33"/>
                </a:cubicBezTo>
                <a:cubicBezTo>
                  <a:pt x="210" y="33"/>
                  <a:pt x="210" y="33"/>
                  <a:pt x="210" y="33"/>
                </a:cubicBezTo>
                <a:cubicBezTo>
                  <a:pt x="210" y="147"/>
                  <a:pt x="210" y="147"/>
                  <a:pt x="210" y="147"/>
                </a:cubicBezTo>
                <a:cubicBezTo>
                  <a:pt x="215" y="155"/>
                  <a:pt x="215" y="155"/>
                  <a:pt x="215" y="155"/>
                </a:cubicBezTo>
                <a:cubicBezTo>
                  <a:pt x="286" y="267"/>
                  <a:pt x="286" y="267"/>
                  <a:pt x="286" y="267"/>
                </a:cubicBezTo>
                <a:lnTo>
                  <a:pt x="100" y="267"/>
                </a:lnTo>
                <a:close/>
                <a:moveTo>
                  <a:pt x="100" y="267"/>
                </a:moveTo>
                <a:cubicBezTo>
                  <a:pt x="100" y="267"/>
                  <a:pt x="100" y="267"/>
                  <a:pt x="100" y="26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p:nvGrpSpPr>
        <p:grpSpPr>
          <a:xfrm>
            <a:off x="9893817" y="5548703"/>
            <a:ext cx="479176" cy="411400"/>
            <a:chOff x="10610850" y="8362950"/>
            <a:chExt cx="1762126" cy="1512888"/>
          </a:xfrm>
          <a:solidFill>
            <a:schemeClr val="tx1"/>
          </a:solidFill>
        </p:grpSpPr>
        <p:sp>
          <p:nvSpPr>
            <p:cNvPr id="32" name="Freeform 379"/>
            <p:cNvSpPr>
              <a:spLocks noEditPoints="1"/>
            </p:cNvSpPr>
            <p:nvPr/>
          </p:nvSpPr>
          <p:spPr bwMode="auto">
            <a:xfrm>
              <a:off x="10610850" y="9625013"/>
              <a:ext cx="252413" cy="250825"/>
            </a:xfrm>
            <a:custGeom>
              <a:avLst/>
              <a:gdLst>
                <a:gd name="T0" fmla="*/ 58 w 67"/>
                <a:gd name="T1" fmla="*/ 0 h 66"/>
                <a:gd name="T2" fmla="*/ 8 w 67"/>
                <a:gd name="T3" fmla="*/ 0 h 66"/>
                <a:gd name="T4" fmla="*/ 2 w 67"/>
                <a:gd name="T5" fmla="*/ 2 h 66"/>
                <a:gd name="T6" fmla="*/ 0 w 67"/>
                <a:gd name="T7" fmla="*/ 8 h 66"/>
                <a:gd name="T8" fmla="*/ 0 w 67"/>
                <a:gd name="T9" fmla="*/ 58 h 66"/>
                <a:gd name="T10" fmla="*/ 2 w 67"/>
                <a:gd name="T11" fmla="*/ 64 h 66"/>
                <a:gd name="T12" fmla="*/ 8 w 67"/>
                <a:gd name="T13" fmla="*/ 66 h 66"/>
                <a:gd name="T14" fmla="*/ 58 w 67"/>
                <a:gd name="T15" fmla="*/ 66 h 66"/>
                <a:gd name="T16" fmla="*/ 64 w 67"/>
                <a:gd name="T17" fmla="*/ 64 h 66"/>
                <a:gd name="T18" fmla="*/ 67 w 67"/>
                <a:gd name="T19" fmla="*/ 58 h 66"/>
                <a:gd name="T20" fmla="*/ 67 w 67"/>
                <a:gd name="T21" fmla="*/ 8 h 66"/>
                <a:gd name="T22" fmla="*/ 64 w 67"/>
                <a:gd name="T23" fmla="*/ 2 h 66"/>
                <a:gd name="T24" fmla="*/ 58 w 67"/>
                <a:gd name="T25" fmla="*/ 0 h 66"/>
                <a:gd name="T26" fmla="*/ 58 w 67"/>
                <a:gd name="T27" fmla="*/ 0 h 66"/>
                <a:gd name="T28" fmla="*/ 58 w 67"/>
                <a:gd name="T2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58" y="0"/>
                  </a:moveTo>
                  <a:cubicBezTo>
                    <a:pt x="8" y="0"/>
                    <a:pt x="8" y="0"/>
                    <a:pt x="8" y="0"/>
                  </a:cubicBezTo>
                  <a:cubicBezTo>
                    <a:pt x="6" y="0"/>
                    <a:pt x="4" y="0"/>
                    <a:pt x="2" y="2"/>
                  </a:cubicBezTo>
                  <a:cubicBezTo>
                    <a:pt x="1" y="4"/>
                    <a:pt x="0" y="6"/>
                    <a:pt x="0" y="8"/>
                  </a:cubicBezTo>
                  <a:cubicBezTo>
                    <a:pt x="0" y="58"/>
                    <a:pt x="0" y="58"/>
                    <a:pt x="0" y="58"/>
                  </a:cubicBezTo>
                  <a:cubicBezTo>
                    <a:pt x="0" y="61"/>
                    <a:pt x="1" y="63"/>
                    <a:pt x="2" y="64"/>
                  </a:cubicBezTo>
                  <a:cubicBezTo>
                    <a:pt x="4" y="66"/>
                    <a:pt x="6" y="66"/>
                    <a:pt x="8" y="66"/>
                  </a:cubicBezTo>
                  <a:cubicBezTo>
                    <a:pt x="58" y="66"/>
                    <a:pt x="58" y="66"/>
                    <a:pt x="58" y="66"/>
                  </a:cubicBezTo>
                  <a:cubicBezTo>
                    <a:pt x="61" y="66"/>
                    <a:pt x="63" y="66"/>
                    <a:pt x="64" y="64"/>
                  </a:cubicBezTo>
                  <a:cubicBezTo>
                    <a:pt x="66" y="63"/>
                    <a:pt x="67" y="61"/>
                    <a:pt x="67" y="58"/>
                  </a:cubicBezTo>
                  <a:cubicBezTo>
                    <a:pt x="67" y="8"/>
                    <a:pt x="67" y="8"/>
                    <a:pt x="67" y="8"/>
                  </a:cubicBezTo>
                  <a:cubicBezTo>
                    <a:pt x="67" y="6"/>
                    <a:pt x="66" y="4"/>
                    <a:pt x="64" y="2"/>
                  </a:cubicBezTo>
                  <a:cubicBezTo>
                    <a:pt x="63" y="0"/>
                    <a:pt x="61" y="0"/>
                    <a:pt x="58" y="0"/>
                  </a:cubicBezTo>
                  <a:close/>
                  <a:moveTo>
                    <a:pt x="58" y="0"/>
                  </a:move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80"/>
            <p:cNvSpPr>
              <a:spLocks noEditPoints="1"/>
            </p:cNvSpPr>
            <p:nvPr/>
          </p:nvSpPr>
          <p:spPr bwMode="auto">
            <a:xfrm>
              <a:off x="11364913" y="9247188"/>
              <a:ext cx="254000" cy="628650"/>
            </a:xfrm>
            <a:custGeom>
              <a:avLst/>
              <a:gdLst>
                <a:gd name="T0" fmla="*/ 59 w 67"/>
                <a:gd name="T1" fmla="*/ 0 h 166"/>
                <a:gd name="T2" fmla="*/ 9 w 67"/>
                <a:gd name="T3" fmla="*/ 0 h 166"/>
                <a:gd name="T4" fmla="*/ 3 w 67"/>
                <a:gd name="T5" fmla="*/ 2 h 166"/>
                <a:gd name="T6" fmla="*/ 0 w 67"/>
                <a:gd name="T7" fmla="*/ 8 h 166"/>
                <a:gd name="T8" fmla="*/ 0 w 67"/>
                <a:gd name="T9" fmla="*/ 158 h 166"/>
                <a:gd name="T10" fmla="*/ 3 w 67"/>
                <a:gd name="T11" fmla="*/ 164 h 166"/>
                <a:gd name="T12" fmla="*/ 9 w 67"/>
                <a:gd name="T13" fmla="*/ 166 h 166"/>
                <a:gd name="T14" fmla="*/ 59 w 67"/>
                <a:gd name="T15" fmla="*/ 166 h 166"/>
                <a:gd name="T16" fmla="*/ 65 w 67"/>
                <a:gd name="T17" fmla="*/ 164 h 166"/>
                <a:gd name="T18" fmla="*/ 67 w 67"/>
                <a:gd name="T19" fmla="*/ 158 h 166"/>
                <a:gd name="T20" fmla="*/ 67 w 67"/>
                <a:gd name="T21" fmla="*/ 8 h 166"/>
                <a:gd name="T22" fmla="*/ 65 w 67"/>
                <a:gd name="T23" fmla="*/ 2 h 166"/>
                <a:gd name="T24" fmla="*/ 59 w 67"/>
                <a:gd name="T25" fmla="*/ 0 h 166"/>
                <a:gd name="T26" fmla="*/ 59 w 67"/>
                <a:gd name="T27" fmla="*/ 0 h 166"/>
                <a:gd name="T28" fmla="*/ 59 w 67"/>
                <a:gd name="T2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166">
                  <a:moveTo>
                    <a:pt x="59" y="0"/>
                  </a:moveTo>
                  <a:cubicBezTo>
                    <a:pt x="9" y="0"/>
                    <a:pt x="9" y="0"/>
                    <a:pt x="9" y="0"/>
                  </a:cubicBezTo>
                  <a:cubicBezTo>
                    <a:pt x="6" y="0"/>
                    <a:pt x="4" y="0"/>
                    <a:pt x="3" y="2"/>
                  </a:cubicBezTo>
                  <a:cubicBezTo>
                    <a:pt x="1" y="3"/>
                    <a:pt x="0" y="5"/>
                    <a:pt x="0" y="8"/>
                  </a:cubicBezTo>
                  <a:cubicBezTo>
                    <a:pt x="0" y="158"/>
                    <a:pt x="0" y="158"/>
                    <a:pt x="0" y="158"/>
                  </a:cubicBezTo>
                  <a:cubicBezTo>
                    <a:pt x="0" y="161"/>
                    <a:pt x="1" y="163"/>
                    <a:pt x="3" y="164"/>
                  </a:cubicBezTo>
                  <a:cubicBezTo>
                    <a:pt x="4" y="166"/>
                    <a:pt x="6" y="166"/>
                    <a:pt x="9" y="166"/>
                  </a:cubicBezTo>
                  <a:cubicBezTo>
                    <a:pt x="59" y="166"/>
                    <a:pt x="59" y="166"/>
                    <a:pt x="59" y="166"/>
                  </a:cubicBezTo>
                  <a:cubicBezTo>
                    <a:pt x="61" y="166"/>
                    <a:pt x="63" y="166"/>
                    <a:pt x="65" y="164"/>
                  </a:cubicBezTo>
                  <a:cubicBezTo>
                    <a:pt x="66" y="163"/>
                    <a:pt x="67" y="161"/>
                    <a:pt x="67" y="158"/>
                  </a:cubicBezTo>
                  <a:cubicBezTo>
                    <a:pt x="67" y="8"/>
                    <a:pt x="67" y="8"/>
                    <a:pt x="67" y="8"/>
                  </a:cubicBezTo>
                  <a:cubicBezTo>
                    <a:pt x="67" y="5"/>
                    <a:pt x="66" y="3"/>
                    <a:pt x="65" y="2"/>
                  </a:cubicBezTo>
                  <a:cubicBezTo>
                    <a:pt x="63" y="0"/>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81"/>
            <p:cNvSpPr>
              <a:spLocks noEditPoints="1"/>
            </p:cNvSpPr>
            <p:nvPr/>
          </p:nvSpPr>
          <p:spPr bwMode="auto">
            <a:xfrm>
              <a:off x="10987088" y="9496425"/>
              <a:ext cx="254000" cy="379413"/>
            </a:xfrm>
            <a:custGeom>
              <a:avLst/>
              <a:gdLst>
                <a:gd name="T0" fmla="*/ 59 w 67"/>
                <a:gd name="T1" fmla="*/ 0 h 100"/>
                <a:gd name="T2" fmla="*/ 8 w 67"/>
                <a:gd name="T3" fmla="*/ 0 h 100"/>
                <a:gd name="T4" fmla="*/ 2 w 67"/>
                <a:gd name="T5" fmla="*/ 3 h 100"/>
                <a:gd name="T6" fmla="*/ 0 w 67"/>
                <a:gd name="T7" fmla="*/ 9 h 100"/>
                <a:gd name="T8" fmla="*/ 0 w 67"/>
                <a:gd name="T9" fmla="*/ 92 h 100"/>
                <a:gd name="T10" fmla="*/ 2 w 67"/>
                <a:gd name="T11" fmla="*/ 98 h 100"/>
                <a:gd name="T12" fmla="*/ 8 w 67"/>
                <a:gd name="T13" fmla="*/ 100 h 100"/>
                <a:gd name="T14" fmla="*/ 59 w 67"/>
                <a:gd name="T15" fmla="*/ 100 h 100"/>
                <a:gd name="T16" fmla="*/ 65 w 67"/>
                <a:gd name="T17" fmla="*/ 98 h 100"/>
                <a:gd name="T18" fmla="*/ 67 w 67"/>
                <a:gd name="T19" fmla="*/ 92 h 100"/>
                <a:gd name="T20" fmla="*/ 67 w 67"/>
                <a:gd name="T21" fmla="*/ 9 h 100"/>
                <a:gd name="T22" fmla="*/ 65 w 67"/>
                <a:gd name="T23" fmla="*/ 3 h 100"/>
                <a:gd name="T24" fmla="*/ 59 w 67"/>
                <a:gd name="T25" fmla="*/ 0 h 100"/>
                <a:gd name="T26" fmla="*/ 59 w 67"/>
                <a:gd name="T27" fmla="*/ 0 h 100"/>
                <a:gd name="T28" fmla="*/ 59 w 67"/>
                <a:gd name="T2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100">
                  <a:moveTo>
                    <a:pt x="59" y="0"/>
                  </a:moveTo>
                  <a:cubicBezTo>
                    <a:pt x="8" y="0"/>
                    <a:pt x="8" y="0"/>
                    <a:pt x="8" y="0"/>
                  </a:cubicBezTo>
                  <a:cubicBezTo>
                    <a:pt x="6" y="0"/>
                    <a:pt x="4" y="1"/>
                    <a:pt x="2" y="3"/>
                  </a:cubicBezTo>
                  <a:cubicBezTo>
                    <a:pt x="1" y="4"/>
                    <a:pt x="0" y="6"/>
                    <a:pt x="0" y="9"/>
                  </a:cubicBezTo>
                  <a:cubicBezTo>
                    <a:pt x="0" y="92"/>
                    <a:pt x="0" y="92"/>
                    <a:pt x="0" y="92"/>
                  </a:cubicBezTo>
                  <a:cubicBezTo>
                    <a:pt x="0" y="95"/>
                    <a:pt x="1" y="97"/>
                    <a:pt x="2" y="98"/>
                  </a:cubicBezTo>
                  <a:cubicBezTo>
                    <a:pt x="4" y="100"/>
                    <a:pt x="6" y="100"/>
                    <a:pt x="8" y="100"/>
                  </a:cubicBezTo>
                  <a:cubicBezTo>
                    <a:pt x="59" y="100"/>
                    <a:pt x="59" y="100"/>
                    <a:pt x="59" y="100"/>
                  </a:cubicBezTo>
                  <a:cubicBezTo>
                    <a:pt x="61" y="100"/>
                    <a:pt x="63" y="100"/>
                    <a:pt x="65" y="98"/>
                  </a:cubicBezTo>
                  <a:cubicBezTo>
                    <a:pt x="66" y="97"/>
                    <a:pt x="67" y="95"/>
                    <a:pt x="67" y="92"/>
                  </a:cubicBezTo>
                  <a:cubicBezTo>
                    <a:pt x="67" y="9"/>
                    <a:pt x="67" y="9"/>
                    <a:pt x="67" y="9"/>
                  </a:cubicBezTo>
                  <a:cubicBezTo>
                    <a:pt x="67" y="6"/>
                    <a:pt x="66" y="4"/>
                    <a:pt x="65" y="3"/>
                  </a:cubicBezTo>
                  <a:cubicBezTo>
                    <a:pt x="63" y="1"/>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82"/>
            <p:cNvSpPr>
              <a:spLocks noEditPoints="1"/>
            </p:cNvSpPr>
            <p:nvPr/>
          </p:nvSpPr>
          <p:spPr bwMode="auto">
            <a:xfrm>
              <a:off x="11742738" y="8866188"/>
              <a:ext cx="252413" cy="1009650"/>
            </a:xfrm>
            <a:custGeom>
              <a:avLst/>
              <a:gdLst>
                <a:gd name="T0" fmla="*/ 59 w 67"/>
                <a:gd name="T1" fmla="*/ 0 h 267"/>
                <a:gd name="T2" fmla="*/ 9 w 67"/>
                <a:gd name="T3" fmla="*/ 0 h 267"/>
                <a:gd name="T4" fmla="*/ 3 w 67"/>
                <a:gd name="T5" fmla="*/ 3 h 267"/>
                <a:gd name="T6" fmla="*/ 0 w 67"/>
                <a:gd name="T7" fmla="*/ 9 h 267"/>
                <a:gd name="T8" fmla="*/ 0 w 67"/>
                <a:gd name="T9" fmla="*/ 259 h 267"/>
                <a:gd name="T10" fmla="*/ 3 w 67"/>
                <a:gd name="T11" fmla="*/ 265 h 267"/>
                <a:gd name="T12" fmla="*/ 9 w 67"/>
                <a:gd name="T13" fmla="*/ 267 h 267"/>
                <a:gd name="T14" fmla="*/ 59 w 67"/>
                <a:gd name="T15" fmla="*/ 267 h 267"/>
                <a:gd name="T16" fmla="*/ 65 w 67"/>
                <a:gd name="T17" fmla="*/ 265 h 267"/>
                <a:gd name="T18" fmla="*/ 67 w 67"/>
                <a:gd name="T19" fmla="*/ 259 h 267"/>
                <a:gd name="T20" fmla="*/ 67 w 67"/>
                <a:gd name="T21" fmla="*/ 9 h 267"/>
                <a:gd name="T22" fmla="*/ 65 w 67"/>
                <a:gd name="T23" fmla="*/ 3 h 267"/>
                <a:gd name="T24" fmla="*/ 59 w 67"/>
                <a:gd name="T25" fmla="*/ 0 h 267"/>
                <a:gd name="T26" fmla="*/ 59 w 67"/>
                <a:gd name="T27" fmla="*/ 0 h 267"/>
                <a:gd name="T28" fmla="*/ 59 w 67"/>
                <a:gd name="T2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267">
                  <a:moveTo>
                    <a:pt x="59" y="0"/>
                  </a:moveTo>
                  <a:cubicBezTo>
                    <a:pt x="9" y="0"/>
                    <a:pt x="9" y="0"/>
                    <a:pt x="9" y="0"/>
                  </a:cubicBezTo>
                  <a:cubicBezTo>
                    <a:pt x="6" y="0"/>
                    <a:pt x="4" y="1"/>
                    <a:pt x="3" y="3"/>
                  </a:cubicBezTo>
                  <a:cubicBezTo>
                    <a:pt x="1" y="4"/>
                    <a:pt x="0" y="6"/>
                    <a:pt x="0" y="9"/>
                  </a:cubicBezTo>
                  <a:cubicBezTo>
                    <a:pt x="0" y="259"/>
                    <a:pt x="0" y="259"/>
                    <a:pt x="0" y="259"/>
                  </a:cubicBezTo>
                  <a:cubicBezTo>
                    <a:pt x="0" y="262"/>
                    <a:pt x="1" y="264"/>
                    <a:pt x="3" y="265"/>
                  </a:cubicBezTo>
                  <a:cubicBezTo>
                    <a:pt x="4" y="267"/>
                    <a:pt x="6" y="267"/>
                    <a:pt x="9" y="267"/>
                  </a:cubicBezTo>
                  <a:cubicBezTo>
                    <a:pt x="59" y="267"/>
                    <a:pt x="59" y="267"/>
                    <a:pt x="59" y="267"/>
                  </a:cubicBezTo>
                  <a:cubicBezTo>
                    <a:pt x="61" y="267"/>
                    <a:pt x="63" y="267"/>
                    <a:pt x="65" y="265"/>
                  </a:cubicBezTo>
                  <a:cubicBezTo>
                    <a:pt x="66" y="264"/>
                    <a:pt x="67" y="262"/>
                    <a:pt x="67" y="259"/>
                  </a:cubicBezTo>
                  <a:cubicBezTo>
                    <a:pt x="67" y="9"/>
                    <a:pt x="67" y="9"/>
                    <a:pt x="67" y="9"/>
                  </a:cubicBezTo>
                  <a:cubicBezTo>
                    <a:pt x="67" y="6"/>
                    <a:pt x="66" y="4"/>
                    <a:pt x="65" y="3"/>
                  </a:cubicBezTo>
                  <a:cubicBezTo>
                    <a:pt x="63" y="1"/>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83"/>
            <p:cNvSpPr>
              <a:spLocks noEditPoints="1"/>
            </p:cNvSpPr>
            <p:nvPr/>
          </p:nvSpPr>
          <p:spPr bwMode="auto">
            <a:xfrm>
              <a:off x="12120563" y="8362950"/>
              <a:ext cx="252413" cy="1512888"/>
            </a:xfrm>
            <a:custGeom>
              <a:avLst/>
              <a:gdLst>
                <a:gd name="T0" fmla="*/ 65 w 67"/>
                <a:gd name="T1" fmla="*/ 2 h 400"/>
                <a:gd name="T2" fmla="*/ 59 w 67"/>
                <a:gd name="T3" fmla="*/ 0 h 400"/>
                <a:gd name="T4" fmla="*/ 9 w 67"/>
                <a:gd name="T5" fmla="*/ 0 h 400"/>
                <a:gd name="T6" fmla="*/ 3 w 67"/>
                <a:gd name="T7" fmla="*/ 2 h 400"/>
                <a:gd name="T8" fmla="*/ 0 w 67"/>
                <a:gd name="T9" fmla="*/ 8 h 400"/>
                <a:gd name="T10" fmla="*/ 0 w 67"/>
                <a:gd name="T11" fmla="*/ 392 h 400"/>
                <a:gd name="T12" fmla="*/ 3 w 67"/>
                <a:gd name="T13" fmla="*/ 398 h 400"/>
                <a:gd name="T14" fmla="*/ 9 w 67"/>
                <a:gd name="T15" fmla="*/ 400 h 400"/>
                <a:gd name="T16" fmla="*/ 59 w 67"/>
                <a:gd name="T17" fmla="*/ 400 h 400"/>
                <a:gd name="T18" fmla="*/ 65 w 67"/>
                <a:gd name="T19" fmla="*/ 398 h 400"/>
                <a:gd name="T20" fmla="*/ 67 w 67"/>
                <a:gd name="T21" fmla="*/ 392 h 400"/>
                <a:gd name="T22" fmla="*/ 67 w 67"/>
                <a:gd name="T23" fmla="*/ 8 h 400"/>
                <a:gd name="T24" fmla="*/ 65 w 67"/>
                <a:gd name="T25" fmla="*/ 2 h 400"/>
                <a:gd name="T26" fmla="*/ 65 w 67"/>
                <a:gd name="T27" fmla="*/ 2 h 400"/>
                <a:gd name="T28" fmla="*/ 65 w 67"/>
                <a:gd name="T29" fmla="*/ 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400">
                  <a:moveTo>
                    <a:pt x="65" y="2"/>
                  </a:moveTo>
                  <a:cubicBezTo>
                    <a:pt x="63" y="1"/>
                    <a:pt x="61" y="0"/>
                    <a:pt x="59" y="0"/>
                  </a:cubicBezTo>
                  <a:cubicBezTo>
                    <a:pt x="9" y="0"/>
                    <a:pt x="9" y="0"/>
                    <a:pt x="9" y="0"/>
                  </a:cubicBezTo>
                  <a:cubicBezTo>
                    <a:pt x="6" y="0"/>
                    <a:pt x="4" y="1"/>
                    <a:pt x="3" y="2"/>
                  </a:cubicBezTo>
                  <a:cubicBezTo>
                    <a:pt x="1" y="4"/>
                    <a:pt x="0" y="6"/>
                    <a:pt x="0" y="8"/>
                  </a:cubicBezTo>
                  <a:cubicBezTo>
                    <a:pt x="0" y="392"/>
                    <a:pt x="0" y="392"/>
                    <a:pt x="0" y="392"/>
                  </a:cubicBezTo>
                  <a:cubicBezTo>
                    <a:pt x="0" y="395"/>
                    <a:pt x="1" y="397"/>
                    <a:pt x="3" y="398"/>
                  </a:cubicBezTo>
                  <a:cubicBezTo>
                    <a:pt x="4" y="400"/>
                    <a:pt x="6" y="400"/>
                    <a:pt x="9" y="400"/>
                  </a:cubicBezTo>
                  <a:cubicBezTo>
                    <a:pt x="59" y="400"/>
                    <a:pt x="59" y="400"/>
                    <a:pt x="59" y="400"/>
                  </a:cubicBezTo>
                  <a:cubicBezTo>
                    <a:pt x="61" y="400"/>
                    <a:pt x="63" y="400"/>
                    <a:pt x="65" y="398"/>
                  </a:cubicBezTo>
                  <a:cubicBezTo>
                    <a:pt x="66" y="397"/>
                    <a:pt x="67" y="395"/>
                    <a:pt x="67" y="392"/>
                  </a:cubicBezTo>
                  <a:cubicBezTo>
                    <a:pt x="67" y="8"/>
                    <a:pt x="67" y="8"/>
                    <a:pt x="67" y="8"/>
                  </a:cubicBezTo>
                  <a:cubicBezTo>
                    <a:pt x="67" y="6"/>
                    <a:pt x="66" y="4"/>
                    <a:pt x="65" y="2"/>
                  </a:cubicBezTo>
                  <a:close/>
                  <a:moveTo>
                    <a:pt x="65" y="2"/>
                  </a:moveTo>
                  <a:cubicBezTo>
                    <a:pt x="65" y="2"/>
                    <a:pt x="65" y="2"/>
                    <a:pt x="65"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36"/>
          <p:cNvGrpSpPr/>
          <p:nvPr/>
        </p:nvGrpSpPr>
        <p:grpSpPr>
          <a:xfrm>
            <a:off x="9937978" y="7966835"/>
            <a:ext cx="390854" cy="390854"/>
            <a:chOff x="13668375" y="8128000"/>
            <a:chExt cx="1492251" cy="1492251"/>
          </a:xfrm>
          <a:solidFill>
            <a:schemeClr val="tx1"/>
          </a:solidFill>
        </p:grpSpPr>
        <p:sp>
          <p:nvSpPr>
            <p:cNvPr id="38" name="Freeform 358"/>
            <p:cNvSpPr>
              <a:spLocks noEditPoints="1"/>
            </p:cNvSpPr>
            <p:nvPr/>
          </p:nvSpPr>
          <p:spPr bwMode="auto">
            <a:xfrm>
              <a:off x="13668375" y="8393113"/>
              <a:ext cx="1228725" cy="1227138"/>
            </a:xfrm>
            <a:custGeom>
              <a:avLst/>
              <a:gdLst>
                <a:gd name="T0" fmla="*/ 0 w 325"/>
                <a:gd name="T1" fmla="*/ 217 h 325"/>
                <a:gd name="T2" fmla="*/ 0 w 325"/>
                <a:gd name="T3" fmla="*/ 325 h 325"/>
                <a:gd name="T4" fmla="*/ 108 w 325"/>
                <a:gd name="T5" fmla="*/ 325 h 325"/>
                <a:gd name="T6" fmla="*/ 325 w 325"/>
                <a:gd name="T7" fmla="*/ 108 h 325"/>
                <a:gd name="T8" fmla="*/ 217 w 325"/>
                <a:gd name="T9" fmla="*/ 0 h 325"/>
                <a:gd name="T10" fmla="*/ 0 w 325"/>
                <a:gd name="T11" fmla="*/ 217 h 325"/>
                <a:gd name="T12" fmla="*/ 95 w 325"/>
                <a:gd name="T13" fmla="*/ 292 h 325"/>
                <a:gd name="T14" fmla="*/ 67 w 325"/>
                <a:gd name="T15" fmla="*/ 292 h 325"/>
                <a:gd name="T16" fmla="*/ 67 w 325"/>
                <a:gd name="T17" fmla="*/ 258 h 325"/>
                <a:gd name="T18" fmla="*/ 33 w 325"/>
                <a:gd name="T19" fmla="*/ 258 h 325"/>
                <a:gd name="T20" fmla="*/ 33 w 325"/>
                <a:gd name="T21" fmla="*/ 230 h 325"/>
                <a:gd name="T22" fmla="*/ 57 w 325"/>
                <a:gd name="T23" fmla="*/ 207 h 325"/>
                <a:gd name="T24" fmla="*/ 118 w 325"/>
                <a:gd name="T25" fmla="*/ 268 h 325"/>
                <a:gd name="T26" fmla="*/ 95 w 325"/>
                <a:gd name="T27" fmla="*/ 292 h 325"/>
                <a:gd name="T28" fmla="*/ 225 w 325"/>
                <a:gd name="T29" fmla="*/ 44 h 325"/>
                <a:gd name="T30" fmla="*/ 231 w 325"/>
                <a:gd name="T31" fmla="*/ 50 h 325"/>
                <a:gd name="T32" fmla="*/ 229 w 325"/>
                <a:gd name="T33" fmla="*/ 54 h 325"/>
                <a:gd name="T34" fmla="*/ 88 w 325"/>
                <a:gd name="T35" fmla="*/ 195 h 325"/>
                <a:gd name="T36" fmla="*/ 83 w 325"/>
                <a:gd name="T37" fmla="*/ 197 h 325"/>
                <a:gd name="T38" fmla="*/ 78 w 325"/>
                <a:gd name="T39" fmla="*/ 191 h 325"/>
                <a:gd name="T40" fmla="*/ 80 w 325"/>
                <a:gd name="T41" fmla="*/ 187 h 325"/>
                <a:gd name="T42" fmla="*/ 221 w 325"/>
                <a:gd name="T43" fmla="*/ 46 h 325"/>
                <a:gd name="T44" fmla="*/ 225 w 325"/>
                <a:gd name="T45" fmla="*/ 44 h 325"/>
                <a:gd name="T46" fmla="*/ 225 w 325"/>
                <a:gd name="T47" fmla="*/ 44 h 325"/>
                <a:gd name="T48" fmla="*/ 225 w 325"/>
                <a:gd name="T49" fmla="*/ 44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5" h="325">
                  <a:moveTo>
                    <a:pt x="0" y="217"/>
                  </a:moveTo>
                  <a:cubicBezTo>
                    <a:pt x="0" y="325"/>
                    <a:pt x="0" y="325"/>
                    <a:pt x="0" y="325"/>
                  </a:cubicBezTo>
                  <a:cubicBezTo>
                    <a:pt x="108" y="325"/>
                    <a:pt x="108" y="325"/>
                    <a:pt x="108" y="325"/>
                  </a:cubicBezTo>
                  <a:cubicBezTo>
                    <a:pt x="325" y="108"/>
                    <a:pt x="325" y="108"/>
                    <a:pt x="325" y="108"/>
                  </a:cubicBezTo>
                  <a:cubicBezTo>
                    <a:pt x="217" y="0"/>
                    <a:pt x="217" y="0"/>
                    <a:pt x="217" y="0"/>
                  </a:cubicBezTo>
                  <a:lnTo>
                    <a:pt x="0" y="217"/>
                  </a:lnTo>
                  <a:close/>
                  <a:moveTo>
                    <a:pt x="95" y="292"/>
                  </a:moveTo>
                  <a:cubicBezTo>
                    <a:pt x="67" y="292"/>
                    <a:pt x="67" y="292"/>
                    <a:pt x="67" y="292"/>
                  </a:cubicBezTo>
                  <a:cubicBezTo>
                    <a:pt x="67" y="258"/>
                    <a:pt x="67" y="258"/>
                    <a:pt x="67" y="258"/>
                  </a:cubicBezTo>
                  <a:cubicBezTo>
                    <a:pt x="33" y="258"/>
                    <a:pt x="33" y="258"/>
                    <a:pt x="33" y="258"/>
                  </a:cubicBezTo>
                  <a:cubicBezTo>
                    <a:pt x="33" y="230"/>
                    <a:pt x="33" y="230"/>
                    <a:pt x="33" y="230"/>
                  </a:cubicBezTo>
                  <a:cubicBezTo>
                    <a:pt x="57" y="207"/>
                    <a:pt x="57" y="207"/>
                    <a:pt x="57" y="207"/>
                  </a:cubicBezTo>
                  <a:cubicBezTo>
                    <a:pt x="118" y="268"/>
                    <a:pt x="118" y="268"/>
                    <a:pt x="118" y="268"/>
                  </a:cubicBezTo>
                  <a:lnTo>
                    <a:pt x="95" y="292"/>
                  </a:lnTo>
                  <a:close/>
                  <a:moveTo>
                    <a:pt x="225" y="44"/>
                  </a:moveTo>
                  <a:cubicBezTo>
                    <a:pt x="229" y="44"/>
                    <a:pt x="231" y="46"/>
                    <a:pt x="231" y="50"/>
                  </a:cubicBezTo>
                  <a:cubicBezTo>
                    <a:pt x="231" y="51"/>
                    <a:pt x="230" y="53"/>
                    <a:pt x="229" y="54"/>
                  </a:cubicBezTo>
                  <a:cubicBezTo>
                    <a:pt x="88" y="195"/>
                    <a:pt x="88" y="195"/>
                    <a:pt x="88" y="195"/>
                  </a:cubicBezTo>
                  <a:cubicBezTo>
                    <a:pt x="87" y="197"/>
                    <a:pt x="85" y="197"/>
                    <a:pt x="83" y="197"/>
                  </a:cubicBezTo>
                  <a:cubicBezTo>
                    <a:pt x="80" y="197"/>
                    <a:pt x="78" y="195"/>
                    <a:pt x="78" y="191"/>
                  </a:cubicBezTo>
                  <a:cubicBezTo>
                    <a:pt x="78" y="190"/>
                    <a:pt x="78" y="188"/>
                    <a:pt x="80" y="187"/>
                  </a:cubicBezTo>
                  <a:cubicBezTo>
                    <a:pt x="221" y="46"/>
                    <a:pt x="221" y="46"/>
                    <a:pt x="221" y="46"/>
                  </a:cubicBezTo>
                  <a:cubicBezTo>
                    <a:pt x="222" y="45"/>
                    <a:pt x="224" y="44"/>
                    <a:pt x="225" y="44"/>
                  </a:cubicBezTo>
                  <a:close/>
                  <a:moveTo>
                    <a:pt x="225" y="44"/>
                  </a:moveTo>
                  <a:cubicBezTo>
                    <a:pt x="225" y="44"/>
                    <a:pt x="225" y="44"/>
                    <a:pt x="225"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9"/>
            <p:cNvSpPr>
              <a:spLocks noEditPoints="1"/>
            </p:cNvSpPr>
            <p:nvPr/>
          </p:nvSpPr>
          <p:spPr bwMode="auto">
            <a:xfrm>
              <a:off x="14552613" y="8128000"/>
              <a:ext cx="608013" cy="608013"/>
            </a:xfrm>
            <a:custGeom>
              <a:avLst/>
              <a:gdLst>
                <a:gd name="T0" fmla="*/ 151 w 161"/>
                <a:gd name="T1" fmla="*/ 71 h 161"/>
                <a:gd name="T2" fmla="*/ 90 w 161"/>
                <a:gd name="T3" fmla="*/ 10 h 161"/>
                <a:gd name="T4" fmla="*/ 66 w 161"/>
                <a:gd name="T5" fmla="*/ 0 h 161"/>
                <a:gd name="T6" fmla="*/ 43 w 161"/>
                <a:gd name="T7" fmla="*/ 10 h 161"/>
                <a:gd name="T8" fmla="*/ 0 w 161"/>
                <a:gd name="T9" fmla="*/ 53 h 161"/>
                <a:gd name="T10" fmla="*/ 108 w 161"/>
                <a:gd name="T11" fmla="*/ 161 h 161"/>
                <a:gd name="T12" fmla="*/ 151 w 161"/>
                <a:gd name="T13" fmla="*/ 118 h 161"/>
                <a:gd name="T14" fmla="*/ 161 w 161"/>
                <a:gd name="T15" fmla="*/ 95 h 161"/>
                <a:gd name="T16" fmla="*/ 151 w 161"/>
                <a:gd name="T17" fmla="*/ 71 h 161"/>
                <a:gd name="T18" fmla="*/ 151 w 161"/>
                <a:gd name="T19" fmla="*/ 71 h 161"/>
                <a:gd name="T20" fmla="*/ 151 w 161"/>
                <a:gd name="T21"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61">
                  <a:moveTo>
                    <a:pt x="151" y="71"/>
                  </a:moveTo>
                  <a:cubicBezTo>
                    <a:pt x="90" y="10"/>
                    <a:pt x="90" y="10"/>
                    <a:pt x="90" y="10"/>
                  </a:cubicBezTo>
                  <a:cubicBezTo>
                    <a:pt x="83" y="3"/>
                    <a:pt x="76" y="0"/>
                    <a:pt x="66" y="0"/>
                  </a:cubicBezTo>
                  <a:cubicBezTo>
                    <a:pt x="57" y="0"/>
                    <a:pt x="49" y="3"/>
                    <a:pt x="43" y="10"/>
                  </a:cubicBezTo>
                  <a:cubicBezTo>
                    <a:pt x="0" y="53"/>
                    <a:pt x="0" y="53"/>
                    <a:pt x="0" y="53"/>
                  </a:cubicBezTo>
                  <a:cubicBezTo>
                    <a:pt x="108" y="161"/>
                    <a:pt x="108" y="161"/>
                    <a:pt x="108" y="161"/>
                  </a:cubicBezTo>
                  <a:cubicBezTo>
                    <a:pt x="151" y="118"/>
                    <a:pt x="151" y="118"/>
                    <a:pt x="151" y="118"/>
                  </a:cubicBezTo>
                  <a:cubicBezTo>
                    <a:pt x="158" y="112"/>
                    <a:pt x="161" y="104"/>
                    <a:pt x="161" y="95"/>
                  </a:cubicBezTo>
                  <a:cubicBezTo>
                    <a:pt x="161" y="86"/>
                    <a:pt x="158" y="78"/>
                    <a:pt x="151" y="71"/>
                  </a:cubicBezTo>
                  <a:close/>
                  <a:moveTo>
                    <a:pt x="151" y="71"/>
                  </a:moveTo>
                  <a:cubicBezTo>
                    <a:pt x="151" y="71"/>
                    <a:pt x="151" y="71"/>
                    <a:pt x="151" y="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210588"/>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aphicFrame>
        <p:nvGraphicFramePr>
          <p:cNvPr id="4" name="Diagram 3"/>
          <p:cNvGraphicFramePr/>
          <p:nvPr>
            <p:extLst>
              <p:ext uri="{D42A27DB-BD31-4B8C-83A1-F6EECF244321}">
                <p14:modId xmlns:p14="http://schemas.microsoft.com/office/powerpoint/2010/main" val="10525642"/>
              </p:ext>
            </p:extLst>
          </p:nvPr>
        </p:nvGraphicFramePr>
        <p:xfrm>
          <a:off x="1047750" y="4057650"/>
          <a:ext cx="16211550" cy="5524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1485900" y="2304871"/>
            <a:ext cx="12344400" cy="1200329"/>
          </a:xfrm>
          <a:prstGeom prst="rect">
            <a:avLst/>
          </a:prstGeom>
        </p:spPr>
        <p:txBody>
          <a:bodyPr wrap="square">
            <a:spAutoFit/>
          </a:bodyPr>
          <a:lstStyle/>
          <a:p>
            <a:r>
              <a:rPr lang="en-US" sz="2400" dirty="0"/>
              <a:t>This was Microsoft's first significant acquisition, and Microsoft set up a new business unit for PowerPoint in Silicon Valley where Forethought had been located. It was released on April 20, 1987, initially for Macintosh computers only. </a:t>
            </a:r>
          </a:p>
        </p:txBody>
      </p:sp>
      <p:sp>
        <p:nvSpPr>
          <p:cNvPr id="11" name="TextBox 10"/>
          <p:cNvSpPr txBox="1"/>
          <p:nvPr/>
        </p:nvSpPr>
        <p:spPr>
          <a:xfrm>
            <a:off x="1447800" y="7448550"/>
            <a:ext cx="2895600" cy="1323439"/>
          </a:xfrm>
          <a:prstGeom prst="rect">
            <a:avLst/>
          </a:prstGeom>
          <a:noFill/>
        </p:spPr>
        <p:txBody>
          <a:bodyPr wrap="square" rtlCol="0">
            <a:spAutoFit/>
          </a:bodyPr>
          <a:lstStyle/>
          <a:p>
            <a:r>
              <a:rPr lang="en-US" sz="2000" dirty="0"/>
              <a:t>Microsoft acquired PowerPoint for $14 million three months after it appeared. </a:t>
            </a:r>
          </a:p>
        </p:txBody>
      </p:sp>
      <p:sp>
        <p:nvSpPr>
          <p:cNvPr id="12" name="TextBox 11"/>
          <p:cNvSpPr txBox="1"/>
          <p:nvPr/>
        </p:nvSpPr>
        <p:spPr>
          <a:xfrm>
            <a:off x="4800600" y="6800850"/>
            <a:ext cx="2895600" cy="1323439"/>
          </a:xfrm>
          <a:prstGeom prst="rect">
            <a:avLst/>
          </a:prstGeom>
          <a:noFill/>
        </p:spPr>
        <p:txBody>
          <a:bodyPr wrap="square" rtlCol="0">
            <a:spAutoFit/>
          </a:bodyPr>
          <a:lstStyle/>
          <a:p>
            <a:r>
              <a:rPr lang="en-US" sz="2000" dirty="0"/>
              <a:t>Microsoft acquired PowerPoint for $14 million three months after it appeared. </a:t>
            </a:r>
          </a:p>
        </p:txBody>
      </p:sp>
      <p:sp>
        <p:nvSpPr>
          <p:cNvPr id="13" name="TextBox 12"/>
          <p:cNvSpPr txBox="1"/>
          <p:nvPr/>
        </p:nvSpPr>
        <p:spPr>
          <a:xfrm>
            <a:off x="8096250" y="6153150"/>
            <a:ext cx="2895600" cy="1323439"/>
          </a:xfrm>
          <a:prstGeom prst="rect">
            <a:avLst/>
          </a:prstGeom>
          <a:noFill/>
        </p:spPr>
        <p:txBody>
          <a:bodyPr wrap="square" rtlCol="0">
            <a:spAutoFit/>
          </a:bodyPr>
          <a:lstStyle/>
          <a:p>
            <a:r>
              <a:rPr lang="en-US" sz="2000" dirty="0"/>
              <a:t>Microsoft acquired PowerPoint for $14 million three months after it appeared. </a:t>
            </a:r>
          </a:p>
        </p:txBody>
      </p:sp>
      <p:sp>
        <p:nvSpPr>
          <p:cNvPr id="14" name="TextBox 13"/>
          <p:cNvSpPr txBox="1"/>
          <p:nvPr/>
        </p:nvSpPr>
        <p:spPr>
          <a:xfrm>
            <a:off x="11430000" y="5334000"/>
            <a:ext cx="2895600" cy="1323439"/>
          </a:xfrm>
          <a:prstGeom prst="rect">
            <a:avLst/>
          </a:prstGeom>
          <a:noFill/>
        </p:spPr>
        <p:txBody>
          <a:bodyPr wrap="square" rtlCol="0">
            <a:spAutoFit/>
          </a:bodyPr>
          <a:lstStyle/>
          <a:p>
            <a:r>
              <a:rPr lang="en-US" sz="2000" dirty="0"/>
              <a:t>Microsoft acquired PowerPoint for $14 million three months after it appeared. </a:t>
            </a:r>
          </a:p>
        </p:txBody>
      </p:sp>
      <p:sp>
        <p:nvSpPr>
          <p:cNvPr id="15" name="TextBox 14"/>
          <p:cNvSpPr txBox="1"/>
          <p:nvPr/>
        </p:nvSpPr>
        <p:spPr>
          <a:xfrm>
            <a:off x="14687550" y="4686300"/>
            <a:ext cx="2895600" cy="1323439"/>
          </a:xfrm>
          <a:prstGeom prst="rect">
            <a:avLst/>
          </a:prstGeom>
          <a:noFill/>
        </p:spPr>
        <p:txBody>
          <a:bodyPr wrap="square" rtlCol="0">
            <a:spAutoFit/>
          </a:bodyPr>
          <a:lstStyle/>
          <a:p>
            <a:r>
              <a:rPr lang="en-US" sz="2000" dirty="0"/>
              <a:t>Microsoft acquired PowerPoint for $14 million three months after it appeared. </a:t>
            </a:r>
          </a:p>
        </p:txBody>
      </p:sp>
      <p:sp>
        <p:nvSpPr>
          <p:cNvPr id="16" name="TextBox 15"/>
          <p:cNvSpPr txBox="1"/>
          <p:nvPr/>
        </p:nvSpPr>
        <p:spPr>
          <a:xfrm>
            <a:off x="971550" y="6225242"/>
            <a:ext cx="2114550" cy="707886"/>
          </a:xfrm>
          <a:prstGeom prst="rect">
            <a:avLst/>
          </a:prstGeom>
          <a:noFill/>
        </p:spPr>
        <p:txBody>
          <a:bodyPr wrap="square" rtlCol="0">
            <a:spAutoFit/>
          </a:bodyPr>
          <a:lstStyle/>
          <a:p>
            <a:r>
              <a:rPr lang="en-US" sz="4000" dirty="0"/>
              <a:t>STEP 01</a:t>
            </a:r>
          </a:p>
        </p:txBody>
      </p:sp>
      <p:sp>
        <p:nvSpPr>
          <p:cNvPr id="17" name="TextBox 16"/>
          <p:cNvSpPr txBox="1"/>
          <p:nvPr/>
        </p:nvSpPr>
        <p:spPr>
          <a:xfrm>
            <a:off x="4210050" y="5596592"/>
            <a:ext cx="2114550" cy="707886"/>
          </a:xfrm>
          <a:prstGeom prst="rect">
            <a:avLst/>
          </a:prstGeom>
          <a:noFill/>
        </p:spPr>
        <p:txBody>
          <a:bodyPr wrap="square" rtlCol="0">
            <a:spAutoFit/>
          </a:bodyPr>
          <a:lstStyle/>
          <a:p>
            <a:r>
              <a:rPr lang="en-US" sz="4000" dirty="0"/>
              <a:t>STEP 02</a:t>
            </a:r>
          </a:p>
        </p:txBody>
      </p:sp>
      <p:sp>
        <p:nvSpPr>
          <p:cNvPr id="18" name="TextBox 17"/>
          <p:cNvSpPr txBox="1"/>
          <p:nvPr/>
        </p:nvSpPr>
        <p:spPr>
          <a:xfrm>
            <a:off x="7543800" y="4946392"/>
            <a:ext cx="2114550" cy="707886"/>
          </a:xfrm>
          <a:prstGeom prst="rect">
            <a:avLst/>
          </a:prstGeom>
          <a:noFill/>
        </p:spPr>
        <p:txBody>
          <a:bodyPr wrap="square" rtlCol="0">
            <a:spAutoFit/>
          </a:bodyPr>
          <a:lstStyle/>
          <a:p>
            <a:r>
              <a:rPr lang="en-US" sz="4000" dirty="0"/>
              <a:t>STEP 03</a:t>
            </a:r>
          </a:p>
        </p:txBody>
      </p:sp>
      <p:sp>
        <p:nvSpPr>
          <p:cNvPr id="19" name="TextBox 18"/>
          <p:cNvSpPr txBox="1"/>
          <p:nvPr/>
        </p:nvSpPr>
        <p:spPr>
          <a:xfrm>
            <a:off x="10858500" y="4111228"/>
            <a:ext cx="2114550" cy="707886"/>
          </a:xfrm>
          <a:prstGeom prst="rect">
            <a:avLst/>
          </a:prstGeom>
          <a:noFill/>
        </p:spPr>
        <p:txBody>
          <a:bodyPr wrap="square" rtlCol="0">
            <a:spAutoFit/>
          </a:bodyPr>
          <a:lstStyle/>
          <a:p>
            <a:r>
              <a:rPr lang="en-US" sz="4000" dirty="0"/>
              <a:t>STEP 04</a:t>
            </a:r>
          </a:p>
        </p:txBody>
      </p:sp>
      <p:sp>
        <p:nvSpPr>
          <p:cNvPr id="20" name="TextBox 19"/>
          <p:cNvSpPr txBox="1"/>
          <p:nvPr/>
        </p:nvSpPr>
        <p:spPr>
          <a:xfrm>
            <a:off x="14268450" y="3549253"/>
            <a:ext cx="2114550" cy="707886"/>
          </a:xfrm>
          <a:prstGeom prst="rect">
            <a:avLst/>
          </a:prstGeom>
          <a:noFill/>
        </p:spPr>
        <p:txBody>
          <a:bodyPr wrap="square" rtlCol="0">
            <a:spAutoFit/>
          </a:bodyPr>
          <a:lstStyle/>
          <a:p>
            <a:r>
              <a:rPr lang="en-US" sz="4000" dirty="0"/>
              <a:t>STEP 05</a:t>
            </a:r>
          </a:p>
        </p:txBody>
      </p:sp>
      <p:sp>
        <p:nvSpPr>
          <p:cNvPr id="21" name="Rectangle 20"/>
          <p:cNvSpPr/>
          <p:nvPr/>
        </p:nvSpPr>
        <p:spPr>
          <a:xfrm>
            <a:off x="1390650" y="2114550"/>
            <a:ext cx="12268200" cy="1568053"/>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793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Ideas</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pSp>
        <p:nvGrpSpPr>
          <p:cNvPr id="29" name="Group 28"/>
          <p:cNvGrpSpPr/>
          <p:nvPr/>
        </p:nvGrpSpPr>
        <p:grpSpPr>
          <a:xfrm>
            <a:off x="2997084" y="2761803"/>
            <a:ext cx="3098916" cy="5132120"/>
            <a:chOff x="3073284" y="2264857"/>
            <a:chExt cx="3607032" cy="5973612"/>
          </a:xfrm>
        </p:grpSpPr>
        <p:sp>
          <p:nvSpPr>
            <p:cNvPr id="9" name="Flowchart: Terminator 8"/>
            <p:cNvSpPr/>
            <p:nvPr/>
          </p:nvSpPr>
          <p:spPr>
            <a:xfrm>
              <a:off x="4349899" y="7699579"/>
              <a:ext cx="1053802" cy="223322"/>
            </a:xfrm>
            <a:prstGeom prst="flowChartTermina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Terminator 9"/>
            <p:cNvSpPr/>
            <p:nvPr/>
          </p:nvSpPr>
          <p:spPr>
            <a:xfrm>
              <a:off x="4256916" y="7381017"/>
              <a:ext cx="1239768" cy="262732"/>
            </a:xfrm>
            <a:prstGeom prst="flowChartTermina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Terminator 10"/>
            <p:cNvSpPr/>
            <p:nvPr/>
          </p:nvSpPr>
          <p:spPr>
            <a:xfrm>
              <a:off x="4256916" y="7069022"/>
              <a:ext cx="1239768" cy="262732"/>
            </a:xfrm>
            <a:prstGeom prst="flowChartTermina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Delay 11"/>
            <p:cNvSpPr/>
            <p:nvPr/>
          </p:nvSpPr>
          <p:spPr>
            <a:xfrm rot="5400000">
              <a:off x="4750813" y="7771751"/>
              <a:ext cx="251975" cy="681461"/>
            </a:xfrm>
            <a:prstGeom prst="flowChartDela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3073284" y="2264857"/>
              <a:ext cx="3607032" cy="4745599"/>
            </a:xfrm>
            <a:custGeom>
              <a:avLst/>
              <a:gdLst>
                <a:gd name="connsiteX0" fmla="*/ 2100860 w 4184579"/>
                <a:gd name="connsiteY0" fmla="*/ 177 h 5095921"/>
                <a:gd name="connsiteX1" fmla="*/ 3577810 w 4184579"/>
                <a:gd name="connsiteY1" fmla="*/ 632241 h 5095921"/>
                <a:gd name="connsiteX2" fmla="*/ 3577810 w 4184579"/>
                <a:gd name="connsiteY2" fmla="*/ 632242 h 5095921"/>
                <a:gd name="connsiteX3" fmla="*/ 3565690 w 4184579"/>
                <a:gd name="connsiteY3" fmla="*/ 3591387 h 5095921"/>
                <a:gd name="connsiteX4" fmla="*/ 2658748 w 4184579"/>
                <a:gd name="connsiteY4" fmla="*/ 4897427 h 5095921"/>
                <a:gd name="connsiteX5" fmla="*/ 2573666 w 4184579"/>
                <a:gd name="connsiteY5" fmla="*/ 5095921 h 5095921"/>
                <a:gd name="connsiteX6" fmla="*/ 1591697 w 4184579"/>
                <a:gd name="connsiteY6" fmla="*/ 5095921 h 5095921"/>
                <a:gd name="connsiteX7" fmla="*/ 1502920 w 4184579"/>
                <a:gd name="connsiteY7" fmla="*/ 4882422 h 5095921"/>
                <a:gd name="connsiteX8" fmla="*/ 606771 w 4184579"/>
                <a:gd name="connsiteY8" fmla="*/ 3552975 h 5095921"/>
                <a:gd name="connsiteX9" fmla="*/ 618890 w 4184579"/>
                <a:gd name="connsiteY9" fmla="*/ 593830 h 5095921"/>
                <a:gd name="connsiteX10" fmla="*/ 2100860 w 4184579"/>
                <a:gd name="connsiteY10" fmla="*/ 177 h 509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4579" h="5095921">
                  <a:moveTo>
                    <a:pt x="2100860" y="177"/>
                  </a:moveTo>
                  <a:cubicBezTo>
                    <a:pt x="2636320" y="7128"/>
                    <a:pt x="3170942" y="218365"/>
                    <a:pt x="3577810" y="632241"/>
                  </a:cubicBezTo>
                  <a:lnTo>
                    <a:pt x="3577810" y="632242"/>
                  </a:lnTo>
                  <a:cubicBezTo>
                    <a:pt x="4391546" y="1459994"/>
                    <a:pt x="4386120" y="2784848"/>
                    <a:pt x="3565690" y="3591387"/>
                  </a:cubicBezTo>
                  <a:cubicBezTo>
                    <a:pt x="3194310" y="3956478"/>
                    <a:pt x="2891996" y="4391825"/>
                    <a:pt x="2658748" y="4897427"/>
                  </a:cubicBezTo>
                  <a:lnTo>
                    <a:pt x="2573666" y="5095921"/>
                  </a:lnTo>
                  <a:lnTo>
                    <a:pt x="1591697" y="5095921"/>
                  </a:lnTo>
                  <a:lnTo>
                    <a:pt x="1502920" y="4882422"/>
                  </a:lnTo>
                  <a:cubicBezTo>
                    <a:pt x="1273838" y="4370818"/>
                    <a:pt x="975121" y="3927669"/>
                    <a:pt x="606771" y="3552975"/>
                  </a:cubicBezTo>
                  <a:cubicBezTo>
                    <a:pt x="-206965" y="2725223"/>
                    <a:pt x="-201540" y="1400368"/>
                    <a:pt x="618890" y="593830"/>
                  </a:cubicBezTo>
                  <a:cubicBezTo>
                    <a:pt x="1029105" y="190561"/>
                    <a:pt x="1565401" y="-6774"/>
                    <a:pt x="2100860" y="177"/>
                  </a:cubicBezTo>
                  <a:close/>
                </a:path>
              </a:pathLst>
            </a:custGeom>
            <a:solidFill>
              <a:srgbClr val="FFC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10736833" y="2386011"/>
            <a:ext cx="4743450" cy="461665"/>
          </a:xfrm>
          <a:prstGeom prst="rect">
            <a:avLst/>
          </a:prstGeom>
          <a:noFill/>
        </p:spPr>
        <p:txBody>
          <a:bodyPr wrap="square" rtlCol="0">
            <a:spAutoFit/>
          </a:bodyPr>
          <a:lstStyle/>
          <a:p>
            <a:r>
              <a:rPr lang="en-US" sz="2400" b="1" dirty="0"/>
              <a:t>LOREM IPSUM DOLOR</a:t>
            </a:r>
          </a:p>
        </p:txBody>
      </p:sp>
      <p:sp>
        <p:nvSpPr>
          <p:cNvPr id="15" name="TextBox 14"/>
          <p:cNvSpPr txBox="1"/>
          <p:nvPr/>
        </p:nvSpPr>
        <p:spPr>
          <a:xfrm>
            <a:off x="10736833" y="2779542"/>
            <a:ext cx="5257800" cy="707886"/>
          </a:xfrm>
          <a:prstGeom prst="rect">
            <a:avLst/>
          </a:prstGeom>
          <a:noFill/>
        </p:spPr>
        <p:txBody>
          <a:bodyPr wrap="square" rtlCol="0">
            <a:spAutoFit/>
          </a:bodyPr>
          <a:lstStyle/>
          <a:p>
            <a:r>
              <a:rPr lang="en-US" sz="2000" dirty="0"/>
              <a:t>Since the late 1990s, PowerPoint's worldwide market share of presentation software.</a:t>
            </a:r>
          </a:p>
        </p:txBody>
      </p:sp>
      <p:sp>
        <p:nvSpPr>
          <p:cNvPr id="16" name="Oval 15"/>
          <p:cNvSpPr/>
          <p:nvPr/>
        </p:nvSpPr>
        <p:spPr>
          <a:xfrm>
            <a:off x="9501837" y="2423503"/>
            <a:ext cx="931341" cy="931341"/>
          </a:xfrm>
          <a:prstGeom prst="ellipse">
            <a:avLst/>
          </a:prstGeom>
          <a:ln w="762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01</a:t>
            </a:r>
          </a:p>
        </p:txBody>
      </p:sp>
      <p:sp>
        <p:nvSpPr>
          <p:cNvPr id="17" name="TextBox 16"/>
          <p:cNvSpPr txBox="1"/>
          <p:nvPr/>
        </p:nvSpPr>
        <p:spPr>
          <a:xfrm>
            <a:off x="10736833" y="4159801"/>
            <a:ext cx="4743450" cy="461665"/>
          </a:xfrm>
          <a:prstGeom prst="rect">
            <a:avLst/>
          </a:prstGeom>
          <a:noFill/>
        </p:spPr>
        <p:txBody>
          <a:bodyPr wrap="square" rtlCol="0">
            <a:spAutoFit/>
          </a:bodyPr>
          <a:lstStyle/>
          <a:p>
            <a:r>
              <a:rPr lang="en-US" sz="2400" b="1" dirty="0"/>
              <a:t>LOREM IPSUM DOLOR</a:t>
            </a:r>
          </a:p>
        </p:txBody>
      </p:sp>
      <p:sp>
        <p:nvSpPr>
          <p:cNvPr id="18" name="TextBox 17"/>
          <p:cNvSpPr txBox="1"/>
          <p:nvPr/>
        </p:nvSpPr>
        <p:spPr>
          <a:xfrm>
            <a:off x="10736833" y="4553332"/>
            <a:ext cx="5257800" cy="707886"/>
          </a:xfrm>
          <a:prstGeom prst="rect">
            <a:avLst/>
          </a:prstGeom>
          <a:noFill/>
        </p:spPr>
        <p:txBody>
          <a:bodyPr wrap="square" rtlCol="0">
            <a:spAutoFit/>
          </a:bodyPr>
          <a:lstStyle/>
          <a:p>
            <a:r>
              <a:rPr lang="en-US" sz="2000" dirty="0"/>
              <a:t>Since the late 1990s, PowerPoint's worldwide market share of presentation software.</a:t>
            </a:r>
          </a:p>
        </p:txBody>
      </p:sp>
      <p:sp>
        <p:nvSpPr>
          <p:cNvPr id="19" name="Oval 18"/>
          <p:cNvSpPr/>
          <p:nvPr/>
        </p:nvSpPr>
        <p:spPr>
          <a:xfrm>
            <a:off x="9501837" y="4197293"/>
            <a:ext cx="931341" cy="931341"/>
          </a:xfrm>
          <a:prstGeom prst="ellipse">
            <a:avLst/>
          </a:prstGeom>
          <a:solidFill>
            <a:schemeClr val="accent2"/>
          </a:solidFill>
          <a:ln w="762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02</a:t>
            </a:r>
          </a:p>
        </p:txBody>
      </p:sp>
      <p:sp>
        <p:nvSpPr>
          <p:cNvPr id="20" name="TextBox 19"/>
          <p:cNvSpPr txBox="1"/>
          <p:nvPr/>
        </p:nvSpPr>
        <p:spPr>
          <a:xfrm>
            <a:off x="10736833" y="5933591"/>
            <a:ext cx="4743450" cy="461665"/>
          </a:xfrm>
          <a:prstGeom prst="rect">
            <a:avLst/>
          </a:prstGeom>
          <a:noFill/>
        </p:spPr>
        <p:txBody>
          <a:bodyPr wrap="square" rtlCol="0">
            <a:spAutoFit/>
          </a:bodyPr>
          <a:lstStyle/>
          <a:p>
            <a:r>
              <a:rPr lang="en-US" sz="2400" b="1" dirty="0"/>
              <a:t>LOREM IPSUM DOLOR</a:t>
            </a:r>
          </a:p>
        </p:txBody>
      </p:sp>
      <p:sp>
        <p:nvSpPr>
          <p:cNvPr id="21" name="TextBox 20"/>
          <p:cNvSpPr txBox="1"/>
          <p:nvPr/>
        </p:nvSpPr>
        <p:spPr>
          <a:xfrm>
            <a:off x="10736833" y="6327122"/>
            <a:ext cx="5257800" cy="707886"/>
          </a:xfrm>
          <a:prstGeom prst="rect">
            <a:avLst/>
          </a:prstGeom>
          <a:noFill/>
        </p:spPr>
        <p:txBody>
          <a:bodyPr wrap="square" rtlCol="0">
            <a:spAutoFit/>
          </a:bodyPr>
          <a:lstStyle/>
          <a:p>
            <a:r>
              <a:rPr lang="en-US" sz="2000" dirty="0"/>
              <a:t>Since the late 1990s, PowerPoint's worldwide market share of presentation software.</a:t>
            </a:r>
          </a:p>
        </p:txBody>
      </p:sp>
      <p:sp>
        <p:nvSpPr>
          <p:cNvPr id="22" name="Oval 21"/>
          <p:cNvSpPr/>
          <p:nvPr/>
        </p:nvSpPr>
        <p:spPr>
          <a:xfrm>
            <a:off x="9501837" y="5971083"/>
            <a:ext cx="931341" cy="931341"/>
          </a:xfrm>
          <a:prstGeom prst="ellipse">
            <a:avLst/>
          </a:prstGeom>
          <a:solidFill>
            <a:schemeClr val="accent3"/>
          </a:solidFill>
          <a:ln w="762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03</a:t>
            </a:r>
          </a:p>
        </p:txBody>
      </p:sp>
      <p:sp>
        <p:nvSpPr>
          <p:cNvPr id="23" name="TextBox 22"/>
          <p:cNvSpPr txBox="1"/>
          <p:nvPr/>
        </p:nvSpPr>
        <p:spPr>
          <a:xfrm>
            <a:off x="10736833" y="7707381"/>
            <a:ext cx="4743450" cy="461665"/>
          </a:xfrm>
          <a:prstGeom prst="rect">
            <a:avLst/>
          </a:prstGeom>
          <a:noFill/>
        </p:spPr>
        <p:txBody>
          <a:bodyPr wrap="square" rtlCol="0">
            <a:spAutoFit/>
          </a:bodyPr>
          <a:lstStyle/>
          <a:p>
            <a:r>
              <a:rPr lang="en-US" sz="2400" b="1" dirty="0"/>
              <a:t>LOREM IPSUM DOLOR</a:t>
            </a:r>
          </a:p>
        </p:txBody>
      </p:sp>
      <p:sp>
        <p:nvSpPr>
          <p:cNvPr id="24" name="TextBox 23"/>
          <p:cNvSpPr txBox="1"/>
          <p:nvPr/>
        </p:nvSpPr>
        <p:spPr>
          <a:xfrm>
            <a:off x="10736833" y="8100912"/>
            <a:ext cx="5257800" cy="707886"/>
          </a:xfrm>
          <a:prstGeom prst="rect">
            <a:avLst/>
          </a:prstGeom>
          <a:noFill/>
        </p:spPr>
        <p:txBody>
          <a:bodyPr wrap="square" rtlCol="0">
            <a:spAutoFit/>
          </a:bodyPr>
          <a:lstStyle/>
          <a:p>
            <a:r>
              <a:rPr lang="en-US" sz="2000" dirty="0"/>
              <a:t>Since the late 1990s, PowerPoint's worldwide market share of presentation software.</a:t>
            </a:r>
          </a:p>
        </p:txBody>
      </p:sp>
      <p:sp>
        <p:nvSpPr>
          <p:cNvPr id="25" name="Oval 24"/>
          <p:cNvSpPr/>
          <p:nvPr/>
        </p:nvSpPr>
        <p:spPr>
          <a:xfrm>
            <a:off x="9501837" y="7744873"/>
            <a:ext cx="931341" cy="931341"/>
          </a:xfrm>
          <a:prstGeom prst="ellipse">
            <a:avLst/>
          </a:prstGeom>
          <a:solidFill>
            <a:schemeClr val="accent4"/>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04</a:t>
            </a:r>
          </a:p>
        </p:txBody>
      </p:sp>
      <p:sp>
        <p:nvSpPr>
          <p:cNvPr id="26" name="TextBox 25"/>
          <p:cNvSpPr txBox="1"/>
          <p:nvPr/>
        </p:nvSpPr>
        <p:spPr>
          <a:xfrm>
            <a:off x="1314450" y="8207205"/>
            <a:ext cx="6591300" cy="1015663"/>
          </a:xfrm>
          <a:prstGeom prst="rect">
            <a:avLst/>
          </a:prstGeom>
          <a:noFill/>
        </p:spPr>
        <p:txBody>
          <a:bodyPr wrap="square" rtlCol="0">
            <a:spAutoFit/>
          </a:bodyPr>
          <a:lstStyle/>
          <a:p>
            <a:pPr algn="ctr"/>
            <a:r>
              <a:rPr lang="en-US" sz="2000" dirty="0"/>
              <a:t>This was Microsoft's first significant acquisition, and Microsoft set up a new business unit for PowerPoint in Silicon Valley where Forethought had been located.</a:t>
            </a:r>
          </a:p>
        </p:txBody>
      </p:sp>
      <p:sp>
        <p:nvSpPr>
          <p:cNvPr id="27" name="Rectangle 26"/>
          <p:cNvSpPr/>
          <p:nvPr/>
        </p:nvSpPr>
        <p:spPr>
          <a:xfrm>
            <a:off x="1314450" y="8081862"/>
            <a:ext cx="6838950" cy="1217206"/>
          </a:xfrm>
          <a:prstGeom prst="rect">
            <a:avLst/>
          </a:prstGeom>
          <a:noFill/>
          <a:ln w="381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590800" y="3863759"/>
            <a:ext cx="3943350" cy="1065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3088986" y="3825659"/>
            <a:ext cx="2946516" cy="769441"/>
          </a:xfrm>
          <a:prstGeom prst="rect">
            <a:avLst/>
          </a:prstGeom>
          <a:noFill/>
        </p:spPr>
        <p:txBody>
          <a:bodyPr wrap="square" rtlCol="0">
            <a:spAutoFit/>
          </a:bodyPr>
          <a:lstStyle/>
          <a:p>
            <a:pPr algn="ctr"/>
            <a:r>
              <a:rPr lang="en-US" sz="4400" b="1" spc="300" dirty="0"/>
              <a:t>ONLINE</a:t>
            </a:r>
            <a:r>
              <a:rPr lang="en-US" sz="4400" spc="300" dirty="0"/>
              <a:t> </a:t>
            </a:r>
          </a:p>
        </p:txBody>
      </p:sp>
      <p:sp>
        <p:nvSpPr>
          <p:cNvPr id="31" name="Flowchart: Terminator 30"/>
          <p:cNvSpPr/>
          <p:nvPr/>
        </p:nvSpPr>
        <p:spPr>
          <a:xfrm rot="2579870">
            <a:off x="2424393" y="2997139"/>
            <a:ext cx="844909" cy="124626"/>
          </a:xfrm>
          <a:prstGeom prst="flowChartTermina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Terminator 31"/>
          <p:cNvSpPr/>
          <p:nvPr/>
        </p:nvSpPr>
        <p:spPr>
          <a:xfrm rot="3339668">
            <a:off x="3026614" y="2440078"/>
            <a:ext cx="844909" cy="124626"/>
          </a:xfrm>
          <a:prstGeom prst="flowChartTermina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Terminator 32"/>
          <p:cNvSpPr/>
          <p:nvPr/>
        </p:nvSpPr>
        <p:spPr>
          <a:xfrm rot="4959568">
            <a:off x="3855174" y="2156787"/>
            <a:ext cx="844909" cy="124626"/>
          </a:xfrm>
          <a:prstGeom prst="flowChartTermina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Terminator 33"/>
          <p:cNvSpPr/>
          <p:nvPr/>
        </p:nvSpPr>
        <p:spPr>
          <a:xfrm rot="6937155">
            <a:off x="4693196" y="2190853"/>
            <a:ext cx="844909" cy="124626"/>
          </a:xfrm>
          <a:prstGeom prst="flowChartTermina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Terminator 34"/>
          <p:cNvSpPr/>
          <p:nvPr/>
        </p:nvSpPr>
        <p:spPr>
          <a:xfrm rot="7892222">
            <a:off x="5338331" y="2545647"/>
            <a:ext cx="844909" cy="124626"/>
          </a:xfrm>
          <a:prstGeom prst="flowChartTermina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Terminator 35"/>
          <p:cNvSpPr/>
          <p:nvPr/>
        </p:nvSpPr>
        <p:spPr>
          <a:xfrm rot="8762716">
            <a:off x="5892108" y="3093560"/>
            <a:ext cx="844909" cy="124626"/>
          </a:xfrm>
          <a:prstGeom prst="flowChartTermina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44939" y="4397094"/>
            <a:ext cx="3034610" cy="523220"/>
          </a:xfrm>
          <a:prstGeom prst="rect">
            <a:avLst/>
          </a:prstGeom>
          <a:noFill/>
        </p:spPr>
        <p:txBody>
          <a:bodyPr wrap="square" rtlCol="0">
            <a:spAutoFit/>
          </a:bodyPr>
          <a:lstStyle/>
          <a:p>
            <a:pPr algn="ctr"/>
            <a:r>
              <a:rPr lang="en-US" sz="2800" spc="300" dirty="0"/>
              <a:t>MARKETING</a:t>
            </a:r>
          </a:p>
        </p:txBody>
      </p:sp>
    </p:spTree>
    <p:extLst>
      <p:ext uri="{BB962C8B-B14F-4D97-AF65-F5344CB8AC3E}">
        <p14:creationId xmlns:p14="http://schemas.microsoft.com/office/powerpoint/2010/main" val="139773257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9"/>
                                        </p:tgtEl>
                                      </p:cBhvr>
                                    </p:animEffect>
                                    <p:animScale>
                                      <p:cBhvr>
                                        <p:cTn id="7"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Freeform 3"/>
          <p:cNvSpPr/>
          <p:nvPr/>
        </p:nvSpPr>
        <p:spPr>
          <a:xfrm>
            <a:off x="9125286" y="2501227"/>
            <a:ext cx="3121254" cy="3058992"/>
          </a:xfrm>
          <a:custGeom>
            <a:avLst/>
            <a:gdLst>
              <a:gd name="connsiteX0" fmla="*/ 55261 w 3121254"/>
              <a:gd name="connsiteY0" fmla="*/ 0 h 3058992"/>
              <a:gd name="connsiteX1" fmla="*/ 178841 w 3121254"/>
              <a:gd name="connsiteY1" fmla="*/ 3124 h 3058992"/>
              <a:gd name="connsiteX2" fmla="*/ 3120160 w 3121254"/>
              <a:gd name="connsiteY2" fmla="*/ 2944443 h 3058992"/>
              <a:gd name="connsiteX3" fmla="*/ 3121254 w 3121254"/>
              <a:gd name="connsiteY3" fmla="*/ 2987722 h 3058992"/>
              <a:gd name="connsiteX4" fmla="*/ 3044269 w 3121254"/>
              <a:gd name="connsiteY4" fmla="*/ 3007517 h 3058992"/>
              <a:gd name="connsiteX5" fmla="*/ 2533650 w 3121254"/>
              <a:gd name="connsiteY5" fmla="*/ 3058992 h 3058992"/>
              <a:gd name="connsiteX6" fmla="*/ 0 w 3121254"/>
              <a:gd name="connsiteY6" fmla="*/ 525342 h 3058992"/>
              <a:gd name="connsiteX7" fmla="*/ 51475 w 3121254"/>
              <a:gd name="connsiteY7" fmla="*/ 14723 h 3058992"/>
              <a:gd name="connsiteX8" fmla="*/ 55261 w 3121254"/>
              <a:gd name="connsiteY8" fmla="*/ 0 h 305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1254" h="3058992">
                <a:moveTo>
                  <a:pt x="55261" y="0"/>
                </a:moveTo>
                <a:lnTo>
                  <a:pt x="178841" y="3124"/>
                </a:lnTo>
                <a:cubicBezTo>
                  <a:pt x="1766584" y="83607"/>
                  <a:pt x="3039677" y="1356701"/>
                  <a:pt x="3120160" y="2944443"/>
                </a:cubicBezTo>
                <a:lnTo>
                  <a:pt x="3121254" y="2987722"/>
                </a:lnTo>
                <a:lnTo>
                  <a:pt x="3044269" y="3007517"/>
                </a:lnTo>
                <a:cubicBezTo>
                  <a:pt x="2879334" y="3041268"/>
                  <a:pt x="2708562" y="3058992"/>
                  <a:pt x="2533650" y="3058992"/>
                </a:cubicBezTo>
                <a:cubicBezTo>
                  <a:pt x="1134354" y="3058992"/>
                  <a:pt x="0" y="1924638"/>
                  <a:pt x="0" y="525342"/>
                </a:cubicBezTo>
                <a:cubicBezTo>
                  <a:pt x="0" y="350430"/>
                  <a:pt x="17724" y="179658"/>
                  <a:pt x="51475" y="14723"/>
                </a:cubicBezTo>
                <a:lnTo>
                  <a:pt x="55261" y="0"/>
                </a:lnTo>
                <a:close/>
              </a:path>
            </a:pathLst>
          </a:custGeom>
          <a:solidFill>
            <a:schemeClr val="accent2"/>
          </a:solidFill>
          <a:ln w="88900">
            <a:solidFill>
              <a:schemeClr val="bg1"/>
            </a:solidFill>
          </a:ln>
          <a:effectLst>
            <a:outerShdw blurRad="1905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6041886" y="2502185"/>
            <a:ext cx="3083400" cy="3058035"/>
          </a:xfrm>
          <a:custGeom>
            <a:avLst/>
            <a:gdLst>
              <a:gd name="connsiteX0" fmla="*/ 3028385 w 3083400"/>
              <a:gd name="connsiteY0" fmla="*/ 0 h 3058035"/>
              <a:gd name="connsiteX1" fmla="*/ 3031925 w 3083400"/>
              <a:gd name="connsiteY1" fmla="*/ 13766 h 3058035"/>
              <a:gd name="connsiteX2" fmla="*/ 3083400 w 3083400"/>
              <a:gd name="connsiteY2" fmla="*/ 524385 h 3058035"/>
              <a:gd name="connsiteX3" fmla="*/ 549750 w 3083400"/>
              <a:gd name="connsiteY3" fmla="*/ 3058035 h 3058035"/>
              <a:gd name="connsiteX4" fmla="*/ 39131 w 3083400"/>
              <a:gd name="connsiteY4" fmla="*/ 3006560 h 3058035"/>
              <a:gd name="connsiteX5" fmla="*/ 0 w 3083400"/>
              <a:gd name="connsiteY5" fmla="*/ 2996499 h 3058035"/>
              <a:gd name="connsiteX6" fmla="*/ 1340 w 3083400"/>
              <a:gd name="connsiteY6" fmla="*/ 2943486 h 3058035"/>
              <a:gd name="connsiteX7" fmla="*/ 2942659 w 3083400"/>
              <a:gd name="connsiteY7" fmla="*/ 2167 h 3058035"/>
              <a:gd name="connsiteX8" fmla="*/ 3028385 w 3083400"/>
              <a:gd name="connsiteY8" fmla="*/ 0 h 3058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3400" h="3058035">
                <a:moveTo>
                  <a:pt x="3028385" y="0"/>
                </a:moveTo>
                <a:lnTo>
                  <a:pt x="3031925" y="13766"/>
                </a:lnTo>
                <a:cubicBezTo>
                  <a:pt x="3065676" y="178701"/>
                  <a:pt x="3083400" y="349473"/>
                  <a:pt x="3083400" y="524385"/>
                </a:cubicBezTo>
                <a:cubicBezTo>
                  <a:pt x="3083400" y="1923681"/>
                  <a:pt x="1949046" y="3058035"/>
                  <a:pt x="549750" y="3058035"/>
                </a:cubicBezTo>
                <a:cubicBezTo>
                  <a:pt x="374838" y="3058035"/>
                  <a:pt x="204066" y="3040311"/>
                  <a:pt x="39131" y="3006560"/>
                </a:cubicBezTo>
                <a:lnTo>
                  <a:pt x="0" y="2996499"/>
                </a:lnTo>
                <a:lnTo>
                  <a:pt x="1340" y="2943486"/>
                </a:lnTo>
                <a:cubicBezTo>
                  <a:pt x="81824" y="1355744"/>
                  <a:pt x="1354917" y="82650"/>
                  <a:pt x="2942659" y="2167"/>
                </a:cubicBezTo>
                <a:lnTo>
                  <a:pt x="3028385" y="0"/>
                </a:lnTo>
                <a:close/>
              </a:path>
            </a:pathLst>
          </a:custGeom>
          <a:solidFill>
            <a:schemeClr val="accent1"/>
          </a:solidFill>
          <a:ln w="88900">
            <a:solidFill>
              <a:schemeClr val="bg1"/>
            </a:solidFill>
          </a:ln>
          <a:effectLst>
            <a:outerShdw blurRad="190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6039614" y="5560220"/>
            <a:ext cx="3085673" cy="3147935"/>
          </a:xfrm>
          <a:custGeom>
            <a:avLst/>
            <a:gdLst>
              <a:gd name="connsiteX0" fmla="*/ 552023 w 3085673"/>
              <a:gd name="connsiteY0" fmla="*/ 0 h 3147935"/>
              <a:gd name="connsiteX1" fmla="*/ 3085673 w 3085673"/>
              <a:gd name="connsiteY1" fmla="*/ 2533650 h 3147935"/>
              <a:gd name="connsiteX2" fmla="*/ 3034198 w 3085673"/>
              <a:gd name="connsiteY2" fmla="*/ 3044269 h 3147935"/>
              <a:gd name="connsiteX3" fmla="*/ 3007543 w 3085673"/>
              <a:gd name="connsiteY3" fmla="*/ 3147935 h 3147935"/>
              <a:gd name="connsiteX4" fmla="*/ 2944932 w 3085673"/>
              <a:gd name="connsiteY4" fmla="*/ 3146352 h 3147935"/>
              <a:gd name="connsiteX5" fmla="*/ 3613 w 3085673"/>
              <a:gd name="connsiteY5" fmla="*/ 205033 h 3147935"/>
              <a:gd name="connsiteX6" fmla="*/ 0 w 3085673"/>
              <a:gd name="connsiteY6" fmla="*/ 62121 h 3147935"/>
              <a:gd name="connsiteX7" fmla="*/ 41404 w 3085673"/>
              <a:gd name="connsiteY7" fmla="*/ 51475 h 3147935"/>
              <a:gd name="connsiteX8" fmla="*/ 552023 w 3085673"/>
              <a:gd name="connsiteY8" fmla="*/ 0 h 3147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5673" h="3147935">
                <a:moveTo>
                  <a:pt x="552023" y="0"/>
                </a:moveTo>
                <a:cubicBezTo>
                  <a:pt x="1951319" y="0"/>
                  <a:pt x="3085673" y="1134354"/>
                  <a:pt x="3085673" y="2533650"/>
                </a:cubicBezTo>
                <a:cubicBezTo>
                  <a:pt x="3085673" y="2708562"/>
                  <a:pt x="3067949" y="2879334"/>
                  <a:pt x="3034198" y="3044269"/>
                </a:cubicBezTo>
                <a:lnTo>
                  <a:pt x="3007543" y="3147935"/>
                </a:lnTo>
                <a:lnTo>
                  <a:pt x="2944932" y="3146352"/>
                </a:lnTo>
                <a:cubicBezTo>
                  <a:pt x="1357190" y="3065869"/>
                  <a:pt x="84097" y="1792776"/>
                  <a:pt x="3613" y="205033"/>
                </a:cubicBezTo>
                <a:lnTo>
                  <a:pt x="0" y="62121"/>
                </a:lnTo>
                <a:lnTo>
                  <a:pt x="41404" y="51475"/>
                </a:lnTo>
                <a:cubicBezTo>
                  <a:pt x="206339" y="17725"/>
                  <a:pt x="377111" y="0"/>
                  <a:pt x="552023" y="0"/>
                </a:cubicBezTo>
                <a:close/>
              </a:path>
            </a:pathLst>
          </a:custGeom>
          <a:solidFill>
            <a:schemeClr val="accent4"/>
          </a:solidFill>
          <a:ln w="88900">
            <a:solidFill>
              <a:schemeClr val="bg1"/>
            </a:solidFill>
          </a:ln>
          <a:effectLst>
            <a:outerShdw blurRad="1905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9125287" y="5560219"/>
            <a:ext cx="3123527" cy="3148892"/>
          </a:xfrm>
          <a:custGeom>
            <a:avLst/>
            <a:gdLst>
              <a:gd name="connsiteX0" fmla="*/ 2533650 w 3123527"/>
              <a:gd name="connsiteY0" fmla="*/ 0 h 3148892"/>
              <a:gd name="connsiteX1" fmla="*/ 3044269 w 3123527"/>
              <a:gd name="connsiteY1" fmla="*/ 51475 h 3148892"/>
              <a:gd name="connsiteX2" fmla="*/ 3123527 w 3123527"/>
              <a:gd name="connsiteY2" fmla="*/ 71855 h 3148892"/>
              <a:gd name="connsiteX3" fmla="*/ 3120160 w 3123527"/>
              <a:gd name="connsiteY3" fmla="*/ 205033 h 3148892"/>
              <a:gd name="connsiteX4" fmla="*/ 178841 w 3123527"/>
              <a:gd name="connsiteY4" fmla="*/ 3146352 h 3148892"/>
              <a:gd name="connsiteX5" fmla="*/ 78376 w 3123527"/>
              <a:gd name="connsiteY5" fmla="*/ 3148892 h 3148892"/>
              <a:gd name="connsiteX6" fmla="*/ 51475 w 3123527"/>
              <a:gd name="connsiteY6" fmla="*/ 3044269 h 3148892"/>
              <a:gd name="connsiteX7" fmla="*/ 0 w 3123527"/>
              <a:gd name="connsiteY7" fmla="*/ 2533650 h 3148892"/>
              <a:gd name="connsiteX8" fmla="*/ 2533650 w 3123527"/>
              <a:gd name="connsiteY8" fmla="*/ 0 h 314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3527" h="3148892">
                <a:moveTo>
                  <a:pt x="2533650" y="0"/>
                </a:moveTo>
                <a:cubicBezTo>
                  <a:pt x="2708562" y="0"/>
                  <a:pt x="2879334" y="17725"/>
                  <a:pt x="3044269" y="51475"/>
                </a:cubicBezTo>
                <a:lnTo>
                  <a:pt x="3123527" y="71855"/>
                </a:lnTo>
                <a:lnTo>
                  <a:pt x="3120160" y="205033"/>
                </a:lnTo>
                <a:cubicBezTo>
                  <a:pt x="3039677" y="1792776"/>
                  <a:pt x="1766584" y="3065869"/>
                  <a:pt x="178841" y="3146352"/>
                </a:cubicBezTo>
                <a:lnTo>
                  <a:pt x="78376" y="3148892"/>
                </a:lnTo>
                <a:lnTo>
                  <a:pt x="51475" y="3044269"/>
                </a:lnTo>
                <a:cubicBezTo>
                  <a:pt x="17724" y="2879334"/>
                  <a:pt x="0" y="2708562"/>
                  <a:pt x="0" y="2533650"/>
                </a:cubicBezTo>
                <a:cubicBezTo>
                  <a:pt x="0" y="1134354"/>
                  <a:pt x="1134354" y="0"/>
                  <a:pt x="2533650" y="0"/>
                </a:cubicBezTo>
                <a:close/>
              </a:path>
            </a:pathLst>
          </a:custGeom>
          <a:solidFill>
            <a:schemeClr val="accent3"/>
          </a:solidFill>
          <a:ln w="88900">
            <a:solidFill>
              <a:schemeClr val="bg1"/>
            </a:solidFill>
          </a:ln>
          <a:effectLst>
            <a:outerShdw blurRad="190500" dist="38100" dir="13500000" algn="b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039186" y="2500311"/>
            <a:ext cx="6207354" cy="6207844"/>
          </a:xfrm>
          <a:prstGeom prst="ellipse">
            <a:avLst/>
          </a:prstGeom>
          <a:noFill/>
          <a:ln w="136525">
            <a:solidFill>
              <a:schemeClr val="bg1"/>
            </a:solidFill>
          </a:ln>
          <a:effectLst>
            <a:outerShdw blurRad="254000" dist="63500" dir="8100000" algn="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68025" y="3245893"/>
            <a:ext cx="2114550" cy="1477328"/>
          </a:xfrm>
          <a:prstGeom prst="rect">
            <a:avLst/>
          </a:prstGeom>
          <a:noFill/>
        </p:spPr>
        <p:txBody>
          <a:bodyPr wrap="square" rtlCol="0">
            <a:spAutoFit/>
          </a:bodyPr>
          <a:lstStyle/>
          <a:p>
            <a:pPr algn="ctr"/>
            <a:r>
              <a:rPr lang="en-US" sz="6600" b="1" dirty="0">
                <a:solidFill>
                  <a:schemeClr val="bg1"/>
                </a:solidFill>
              </a:rPr>
              <a:t>01</a:t>
            </a:r>
          </a:p>
          <a:p>
            <a:pPr algn="ctr"/>
            <a:r>
              <a:rPr lang="en-US" sz="2400" dirty="0">
                <a:solidFill>
                  <a:schemeClr val="bg1"/>
                </a:solidFill>
              </a:rPr>
              <a:t>Product</a:t>
            </a:r>
          </a:p>
        </p:txBody>
      </p:sp>
      <p:sp>
        <p:nvSpPr>
          <p:cNvPr id="10" name="TextBox 9"/>
          <p:cNvSpPr txBox="1"/>
          <p:nvPr/>
        </p:nvSpPr>
        <p:spPr>
          <a:xfrm>
            <a:off x="9684775" y="3245893"/>
            <a:ext cx="2114550" cy="1477328"/>
          </a:xfrm>
          <a:prstGeom prst="rect">
            <a:avLst/>
          </a:prstGeom>
          <a:noFill/>
        </p:spPr>
        <p:txBody>
          <a:bodyPr wrap="square" rtlCol="0">
            <a:spAutoFit/>
          </a:bodyPr>
          <a:lstStyle/>
          <a:p>
            <a:pPr algn="ctr"/>
            <a:r>
              <a:rPr lang="en-US" sz="6600" b="1" dirty="0">
                <a:solidFill>
                  <a:schemeClr val="bg1"/>
                </a:solidFill>
              </a:rPr>
              <a:t>02</a:t>
            </a:r>
          </a:p>
          <a:p>
            <a:pPr algn="ctr"/>
            <a:r>
              <a:rPr lang="en-US" sz="2400" dirty="0">
                <a:solidFill>
                  <a:schemeClr val="bg1"/>
                </a:solidFill>
              </a:rPr>
              <a:t>Promotion</a:t>
            </a:r>
          </a:p>
        </p:txBody>
      </p:sp>
      <p:sp>
        <p:nvSpPr>
          <p:cNvPr id="11" name="TextBox 10"/>
          <p:cNvSpPr txBox="1"/>
          <p:nvPr/>
        </p:nvSpPr>
        <p:spPr>
          <a:xfrm>
            <a:off x="6658525" y="6141493"/>
            <a:ext cx="2114550" cy="1477328"/>
          </a:xfrm>
          <a:prstGeom prst="rect">
            <a:avLst/>
          </a:prstGeom>
          <a:noFill/>
        </p:spPr>
        <p:txBody>
          <a:bodyPr wrap="square" rtlCol="0">
            <a:spAutoFit/>
          </a:bodyPr>
          <a:lstStyle/>
          <a:p>
            <a:pPr algn="ctr"/>
            <a:r>
              <a:rPr lang="en-US" sz="6600" b="1" dirty="0">
                <a:solidFill>
                  <a:schemeClr val="bg1"/>
                </a:solidFill>
              </a:rPr>
              <a:t>03</a:t>
            </a:r>
          </a:p>
          <a:p>
            <a:pPr algn="ctr"/>
            <a:r>
              <a:rPr lang="en-US" sz="2400" dirty="0">
                <a:solidFill>
                  <a:schemeClr val="bg1"/>
                </a:solidFill>
              </a:rPr>
              <a:t>Place</a:t>
            </a:r>
          </a:p>
        </p:txBody>
      </p:sp>
      <p:sp>
        <p:nvSpPr>
          <p:cNvPr id="12" name="TextBox 11"/>
          <p:cNvSpPr txBox="1"/>
          <p:nvPr/>
        </p:nvSpPr>
        <p:spPr>
          <a:xfrm>
            <a:off x="9495288" y="6141493"/>
            <a:ext cx="2114550" cy="1477328"/>
          </a:xfrm>
          <a:prstGeom prst="rect">
            <a:avLst/>
          </a:prstGeom>
          <a:noFill/>
        </p:spPr>
        <p:txBody>
          <a:bodyPr wrap="square" rtlCol="0">
            <a:spAutoFit/>
          </a:bodyPr>
          <a:lstStyle/>
          <a:p>
            <a:pPr algn="ctr"/>
            <a:r>
              <a:rPr lang="en-US" sz="6600" b="1" dirty="0">
                <a:solidFill>
                  <a:schemeClr val="bg1"/>
                </a:solidFill>
              </a:rPr>
              <a:t>04</a:t>
            </a:r>
          </a:p>
          <a:p>
            <a:pPr algn="ctr"/>
            <a:r>
              <a:rPr lang="en-US" sz="2400" dirty="0">
                <a:solidFill>
                  <a:schemeClr val="bg1"/>
                </a:solidFill>
              </a:rPr>
              <a:t>Price</a:t>
            </a:r>
          </a:p>
        </p:txBody>
      </p:sp>
      <p:cxnSp>
        <p:nvCxnSpPr>
          <p:cNvPr id="13" name="Straight Connector 12"/>
          <p:cNvCxnSpPr/>
          <p:nvPr/>
        </p:nvCxnSpPr>
        <p:spPr>
          <a:xfrm>
            <a:off x="12420600" y="5560219"/>
            <a:ext cx="4610100" cy="0"/>
          </a:xfrm>
          <a:prstGeom prst="line">
            <a:avLst/>
          </a:prstGeom>
          <a:ln w="381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76350" y="5560219"/>
            <a:ext cx="4610100" cy="0"/>
          </a:xfrm>
          <a:prstGeom prst="line">
            <a:avLst/>
          </a:prstGeom>
          <a:ln w="381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789251" y="3245893"/>
            <a:ext cx="3096038" cy="507831"/>
          </a:xfrm>
          <a:prstGeom prst="rect">
            <a:avLst/>
          </a:prstGeom>
          <a:noFill/>
        </p:spPr>
        <p:txBody>
          <a:bodyPr wrap="square" rtlCol="0">
            <a:spAutoFit/>
          </a:bodyPr>
          <a:lstStyle/>
          <a:p>
            <a:r>
              <a:rPr lang="en-US" dirty="0">
                <a:solidFill>
                  <a:schemeClr val="accent2"/>
                </a:solidFill>
              </a:rPr>
              <a:t>PROMOTION</a:t>
            </a:r>
          </a:p>
        </p:txBody>
      </p:sp>
      <p:sp>
        <p:nvSpPr>
          <p:cNvPr id="16" name="TextBox 15"/>
          <p:cNvSpPr txBox="1"/>
          <p:nvPr/>
        </p:nvSpPr>
        <p:spPr>
          <a:xfrm>
            <a:off x="12789251" y="3780972"/>
            <a:ext cx="3801720" cy="1015663"/>
          </a:xfrm>
          <a:prstGeom prst="rect">
            <a:avLst/>
          </a:prstGeom>
          <a:noFill/>
        </p:spPr>
        <p:txBody>
          <a:bodyPr wrap="square" rtlCol="0">
            <a:spAutoFit/>
          </a:bodyPr>
          <a:lstStyle/>
          <a:p>
            <a:r>
              <a:rPr lang="en-US" sz="2000" dirty="0"/>
              <a:t>Microsoft acquired PowerPoint for $14 million three months after it appeared. </a:t>
            </a:r>
          </a:p>
        </p:txBody>
      </p:sp>
      <p:sp>
        <p:nvSpPr>
          <p:cNvPr id="17" name="TextBox 16"/>
          <p:cNvSpPr txBox="1"/>
          <p:nvPr/>
        </p:nvSpPr>
        <p:spPr>
          <a:xfrm>
            <a:off x="12789251" y="5998956"/>
            <a:ext cx="3096038" cy="507831"/>
          </a:xfrm>
          <a:prstGeom prst="rect">
            <a:avLst/>
          </a:prstGeom>
          <a:noFill/>
        </p:spPr>
        <p:txBody>
          <a:bodyPr wrap="square" rtlCol="0">
            <a:spAutoFit/>
          </a:bodyPr>
          <a:lstStyle/>
          <a:p>
            <a:r>
              <a:rPr lang="en-US" dirty="0">
                <a:solidFill>
                  <a:schemeClr val="accent3"/>
                </a:solidFill>
              </a:rPr>
              <a:t>PRICE</a:t>
            </a:r>
          </a:p>
        </p:txBody>
      </p:sp>
      <p:sp>
        <p:nvSpPr>
          <p:cNvPr id="18" name="TextBox 17"/>
          <p:cNvSpPr txBox="1"/>
          <p:nvPr/>
        </p:nvSpPr>
        <p:spPr>
          <a:xfrm>
            <a:off x="12789251" y="6534035"/>
            <a:ext cx="3801720" cy="1015663"/>
          </a:xfrm>
          <a:prstGeom prst="rect">
            <a:avLst/>
          </a:prstGeom>
          <a:noFill/>
        </p:spPr>
        <p:txBody>
          <a:bodyPr wrap="square" rtlCol="0">
            <a:spAutoFit/>
          </a:bodyPr>
          <a:lstStyle/>
          <a:p>
            <a:r>
              <a:rPr lang="en-US" sz="2000" dirty="0"/>
              <a:t>Microsoft acquired PowerPoint for $14 million three months after it appeared. </a:t>
            </a:r>
          </a:p>
        </p:txBody>
      </p:sp>
      <p:sp>
        <p:nvSpPr>
          <p:cNvPr id="19" name="TextBox 18"/>
          <p:cNvSpPr txBox="1"/>
          <p:nvPr/>
        </p:nvSpPr>
        <p:spPr>
          <a:xfrm>
            <a:off x="1255721" y="5998956"/>
            <a:ext cx="3096038" cy="507831"/>
          </a:xfrm>
          <a:prstGeom prst="rect">
            <a:avLst/>
          </a:prstGeom>
          <a:noFill/>
        </p:spPr>
        <p:txBody>
          <a:bodyPr wrap="square" rtlCol="0">
            <a:spAutoFit/>
          </a:bodyPr>
          <a:lstStyle/>
          <a:p>
            <a:r>
              <a:rPr lang="en-US" dirty="0">
                <a:solidFill>
                  <a:schemeClr val="accent4"/>
                </a:solidFill>
              </a:rPr>
              <a:t>PLACE</a:t>
            </a:r>
          </a:p>
        </p:txBody>
      </p:sp>
      <p:sp>
        <p:nvSpPr>
          <p:cNvPr id="20" name="TextBox 19"/>
          <p:cNvSpPr txBox="1"/>
          <p:nvPr/>
        </p:nvSpPr>
        <p:spPr>
          <a:xfrm>
            <a:off x="1255721" y="6534035"/>
            <a:ext cx="3801720" cy="1015663"/>
          </a:xfrm>
          <a:prstGeom prst="rect">
            <a:avLst/>
          </a:prstGeom>
          <a:noFill/>
        </p:spPr>
        <p:txBody>
          <a:bodyPr wrap="square" rtlCol="0">
            <a:spAutoFit/>
          </a:bodyPr>
          <a:lstStyle/>
          <a:p>
            <a:r>
              <a:rPr lang="en-US" sz="2000" dirty="0"/>
              <a:t>Microsoft acquired PowerPoint for $14 million three months after it appeared. </a:t>
            </a:r>
          </a:p>
        </p:txBody>
      </p:sp>
      <p:sp>
        <p:nvSpPr>
          <p:cNvPr id="21" name="TextBox 20"/>
          <p:cNvSpPr txBox="1"/>
          <p:nvPr/>
        </p:nvSpPr>
        <p:spPr>
          <a:xfrm>
            <a:off x="1255721" y="3245893"/>
            <a:ext cx="3096038" cy="507831"/>
          </a:xfrm>
          <a:prstGeom prst="rect">
            <a:avLst/>
          </a:prstGeom>
          <a:noFill/>
        </p:spPr>
        <p:txBody>
          <a:bodyPr wrap="square" rtlCol="0">
            <a:spAutoFit/>
          </a:bodyPr>
          <a:lstStyle/>
          <a:p>
            <a:r>
              <a:rPr lang="en-US" dirty="0">
                <a:solidFill>
                  <a:schemeClr val="accent1"/>
                </a:solidFill>
              </a:rPr>
              <a:t>PRODUCT</a:t>
            </a:r>
          </a:p>
        </p:txBody>
      </p:sp>
      <p:sp>
        <p:nvSpPr>
          <p:cNvPr id="22" name="TextBox 21"/>
          <p:cNvSpPr txBox="1"/>
          <p:nvPr/>
        </p:nvSpPr>
        <p:spPr>
          <a:xfrm>
            <a:off x="1255721" y="3780972"/>
            <a:ext cx="3801720" cy="1015663"/>
          </a:xfrm>
          <a:prstGeom prst="rect">
            <a:avLst/>
          </a:prstGeom>
          <a:noFill/>
        </p:spPr>
        <p:txBody>
          <a:bodyPr wrap="square" rtlCol="0">
            <a:spAutoFit/>
          </a:bodyPr>
          <a:lstStyle/>
          <a:p>
            <a:r>
              <a:rPr lang="en-US" sz="2000" dirty="0"/>
              <a:t>Microsoft acquired PowerPoint for $14 million three months after it appeared. </a:t>
            </a:r>
          </a:p>
        </p:txBody>
      </p:sp>
    </p:spTree>
    <p:extLst>
      <p:ext uri="{BB962C8B-B14F-4D97-AF65-F5344CB8AC3E}">
        <p14:creationId xmlns:p14="http://schemas.microsoft.com/office/powerpoint/2010/main" val="232466354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cxnSp>
        <p:nvCxnSpPr>
          <p:cNvPr id="4" name="Straight Connector 3"/>
          <p:cNvCxnSpPr/>
          <p:nvPr/>
        </p:nvCxnSpPr>
        <p:spPr>
          <a:xfrm>
            <a:off x="10183210" y="2630214"/>
            <a:ext cx="0" cy="5486400"/>
          </a:xfrm>
          <a:prstGeom prst="line">
            <a:avLst/>
          </a:prstGeom>
          <a:ln w="28575" cmpd="sng">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0058400" y="2544816"/>
            <a:ext cx="249621" cy="232543"/>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0058400" y="4374930"/>
            <a:ext cx="249621" cy="232543"/>
          </a:xfrm>
          <a:prstGeom prst="ellipse">
            <a:avLst/>
          </a:prstGeom>
          <a:solidFill>
            <a:schemeClr val="bg1"/>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0058400" y="6205044"/>
            <a:ext cx="249621" cy="232543"/>
          </a:xfrm>
          <a:prstGeom prst="ellipse">
            <a:avLst/>
          </a:prstGeom>
          <a:solidFill>
            <a:schemeClr val="bg1"/>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0058400" y="8035157"/>
            <a:ext cx="249621" cy="232543"/>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744200" y="2400300"/>
            <a:ext cx="5943600" cy="707886"/>
          </a:xfrm>
          <a:prstGeom prst="rect">
            <a:avLst/>
          </a:prstGeom>
          <a:noFill/>
        </p:spPr>
        <p:txBody>
          <a:bodyPr wrap="square" rtlCol="0">
            <a:spAutoFit/>
          </a:bodyPr>
          <a:lstStyle/>
          <a:p>
            <a:r>
              <a:rPr lang="en-US" sz="2000" dirty="0"/>
              <a:t>Microsoft acquired PowerPoint for $14 million three months after it appeared. </a:t>
            </a:r>
          </a:p>
        </p:txBody>
      </p:sp>
      <p:sp>
        <p:nvSpPr>
          <p:cNvPr id="10" name="TextBox 9"/>
          <p:cNvSpPr txBox="1"/>
          <p:nvPr/>
        </p:nvSpPr>
        <p:spPr>
          <a:xfrm>
            <a:off x="10744200" y="4152900"/>
            <a:ext cx="5943600" cy="707886"/>
          </a:xfrm>
          <a:prstGeom prst="rect">
            <a:avLst/>
          </a:prstGeom>
          <a:noFill/>
        </p:spPr>
        <p:txBody>
          <a:bodyPr wrap="square" rtlCol="0">
            <a:spAutoFit/>
          </a:bodyPr>
          <a:lstStyle/>
          <a:p>
            <a:r>
              <a:rPr lang="en-US" sz="2000" dirty="0"/>
              <a:t>Microsoft acquired PowerPoint for $14 million three months after it appeared. </a:t>
            </a:r>
          </a:p>
        </p:txBody>
      </p:sp>
      <p:sp>
        <p:nvSpPr>
          <p:cNvPr id="11" name="TextBox 10"/>
          <p:cNvSpPr txBox="1"/>
          <p:nvPr/>
        </p:nvSpPr>
        <p:spPr>
          <a:xfrm>
            <a:off x="10744200" y="5905500"/>
            <a:ext cx="5943600" cy="707886"/>
          </a:xfrm>
          <a:prstGeom prst="rect">
            <a:avLst/>
          </a:prstGeom>
          <a:noFill/>
        </p:spPr>
        <p:txBody>
          <a:bodyPr wrap="square" rtlCol="0">
            <a:spAutoFit/>
          </a:bodyPr>
          <a:lstStyle/>
          <a:p>
            <a:r>
              <a:rPr lang="en-US" sz="2000" dirty="0"/>
              <a:t>Microsoft acquired PowerPoint for $14 million three months after it appeared. </a:t>
            </a:r>
          </a:p>
        </p:txBody>
      </p:sp>
      <p:sp>
        <p:nvSpPr>
          <p:cNvPr id="12" name="TextBox 11"/>
          <p:cNvSpPr txBox="1"/>
          <p:nvPr/>
        </p:nvSpPr>
        <p:spPr>
          <a:xfrm>
            <a:off x="10744200" y="7658100"/>
            <a:ext cx="5943600" cy="707886"/>
          </a:xfrm>
          <a:prstGeom prst="rect">
            <a:avLst/>
          </a:prstGeom>
          <a:noFill/>
        </p:spPr>
        <p:txBody>
          <a:bodyPr wrap="square" rtlCol="0">
            <a:spAutoFit/>
          </a:bodyPr>
          <a:lstStyle/>
          <a:p>
            <a:r>
              <a:rPr lang="en-US" sz="2000" dirty="0"/>
              <a:t>Microsoft acquired PowerPoint for $14 million three months after it appeared. </a:t>
            </a:r>
          </a:p>
        </p:txBody>
      </p:sp>
      <p:sp>
        <p:nvSpPr>
          <p:cNvPr id="13" name="TextBox 12"/>
          <p:cNvSpPr txBox="1"/>
          <p:nvPr/>
        </p:nvSpPr>
        <p:spPr>
          <a:xfrm>
            <a:off x="6515100" y="2577525"/>
            <a:ext cx="2667000" cy="461665"/>
          </a:xfrm>
          <a:prstGeom prst="rect">
            <a:avLst/>
          </a:prstGeom>
          <a:noFill/>
        </p:spPr>
        <p:txBody>
          <a:bodyPr wrap="square" rtlCol="0">
            <a:spAutoFit/>
          </a:bodyPr>
          <a:lstStyle/>
          <a:p>
            <a:r>
              <a:rPr lang="en-US" sz="2400" b="1" dirty="0"/>
              <a:t>LOREM IPSUM</a:t>
            </a:r>
          </a:p>
        </p:txBody>
      </p:sp>
      <p:sp>
        <p:nvSpPr>
          <p:cNvPr id="14" name="TextBox 13"/>
          <p:cNvSpPr txBox="1"/>
          <p:nvPr/>
        </p:nvSpPr>
        <p:spPr>
          <a:xfrm>
            <a:off x="1676400" y="7873543"/>
            <a:ext cx="3429000" cy="507831"/>
          </a:xfrm>
          <a:prstGeom prst="rect">
            <a:avLst/>
          </a:prstGeom>
          <a:solidFill>
            <a:schemeClr val="accent4"/>
          </a:solidFill>
        </p:spPr>
        <p:txBody>
          <a:bodyPr wrap="square" rtlCol="0">
            <a:spAutoFit/>
          </a:bodyPr>
          <a:lstStyle/>
          <a:p>
            <a:pPr algn="ctr"/>
            <a:r>
              <a:rPr lang="en-US" dirty="0">
                <a:solidFill>
                  <a:schemeClr val="bg1"/>
                </a:solidFill>
              </a:rPr>
              <a:t>January 2017</a:t>
            </a:r>
          </a:p>
        </p:txBody>
      </p:sp>
      <p:sp>
        <p:nvSpPr>
          <p:cNvPr id="15" name="TextBox 14"/>
          <p:cNvSpPr txBox="1"/>
          <p:nvPr/>
        </p:nvSpPr>
        <p:spPr>
          <a:xfrm>
            <a:off x="1676400" y="6120943"/>
            <a:ext cx="3429000" cy="507831"/>
          </a:xfrm>
          <a:prstGeom prst="rect">
            <a:avLst/>
          </a:prstGeom>
          <a:solidFill>
            <a:schemeClr val="accent3"/>
          </a:solidFill>
        </p:spPr>
        <p:txBody>
          <a:bodyPr wrap="square" rtlCol="0">
            <a:spAutoFit/>
          </a:bodyPr>
          <a:lstStyle/>
          <a:p>
            <a:pPr algn="ctr"/>
            <a:r>
              <a:rPr lang="en-US" dirty="0">
                <a:solidFill>
                  <a:schemeClr val="bg1"/>
                </a:solidFill>
              </a:rPr>
              <a:t>August 201</a:t>
            </a:r>
          </a:p>
        </p:txBody>
      </p:sp>
      <p:sp>
        <p:nvSpPr>
          <p:cNvPr id="16" name="TextBox 15"/>
          <p:cNvSpPr txBox="1"/>
          <p:nvPr/>
        </p:nvSpPr>
        <p:spPr>
          <a:xfrm>
            <a:off x="1676400" y="4368343"/>
            <a:ext cx="3429000" cy="507831"/>
          </a:xfrm>
          <a:prstGeom prst="rect">
            <a:avLst/>
          </a:prstGeom>
          <a:solidFill>
            <a:schemeClr val="accent2"/>
          </a:solidFill>
        </p:spPr>
        <p:txBody>
          <a:bodyPr wrap="square" rtlCol="0">
            <a:spAutoFit/>
          </a:bodyPr>
          <a:lstStyle/>
          <a:p>
            <a:pPr algn="ctr"/>
            <a:r>
              <a:rPr lang="en-US" dirty="0">
                <a:solidFill>
                  <a:schemeClr val="bg1"/>
                </a:solidFill>
              </a:rPr>
              <a:t>October 2017</a:t>
            </a:r>
          </a:p>
        </p:txBody>
      </p:sp>
      <p:sp>
        <p:nvSpPr>
          <p:cNvPr id="17" name="TextBox 16"/>
          <p:cNvSpPr txBox="1"/>
          <p:nvPr/>
        </p:nvSpPr>
        <p:spPr>
          <a:xfrm>
            <a:off x="1676400" y="2615743"/>
            <a:ext cx="3429000" cy="507831"/>
          </a:xfrm>
          <a:prstGeom prst="rect">
            <a:avLst/>
          </a:prstGeom>
          <a:solidFill>
            <a:schemeClr val="accent1"/>
          </a:solidFill>
        </p:spPr>
        <p:txBody>
          <a:bodyPr wrap="square" rtlCol="0">
            <a:spAutoFit/>
          </a:bodyPr>
          <a:lstStyle/>
          <a:p>
            <a:pPr algn="ctr"/>
            <a:r>
              <a:rPr lang="en-US" dirty="0">
                <a:solidFill>
                  <a:schemeClr val="bg1"/>
                </a:solidFill>
              </a:rPr>
              <a:t>December 2017</a:t>
            </a:r>
          </a:p>
        </p:txBody>
      </p:sp>
      <p:sp>
        <p:nvSpPr>
          <p:cNvPr id="22" name="TextBox 21"/>
          <p:cNvSpPr txBox="1"/>
          <p:nvPr/>
        </p:nvSpPr>
        <p:spPr>
          <a:xfrm>
            <a:off x="6515100" y="4305300"/>
            <a:ext cx="2667000" cy="461665"/>
          </a:xfrm>
          <a:prstGeom prst="rect">
            <a:avLst/>
          </a:prstGeom>
          <a:noFill/>
        </p:spPr>
        <p:txBody>
          <a:bodyPr wrap="square" rtlCol="0">
            <a:spAutoFit/>
          </a:bodyPr>
          <a:lstStyle/>
          <a:p>
            <a:r>
              <a:rPr lang="en-US" sz="2400" b="1" dirty="0"/>
              <a:t>LOREM IPSUM</a:t>
            </a:r>
          </a:p>
        </p:txBody>
      </p:sp>
      <p:sp>
        <p:nvSpPr>
          <p:cNvPr id="23" name="TextBox 22"/>
          <p:cNvSpPr txBox="1"/>
          <p:nvPr/>
        </p:nvSpPr>
        <p:spPr>
          <a:xfrm>
            <a:off x="6515100" y="6090482"/>
            <a:ext cx="2667000" cy="461665"/>
          </a:xfrm>
          <a:prstGeom prst="rect">
            <a:avLst/>
          </a:prstGeom>
          <a:noFill/>
        </p:spPr>
        <p:txBody>
          <a:bodyPr wrap="square" rtlCol="0">
            <a:spAutoFit/>
          </a:bodyPr>
          <a:lstStyle/>
          <a:p>
            <a:r>
              <a:rPr lang="en-US" sz="2400" b="1" dirty="0"/>
              <a:t>LOREM IPSUM</a:t>
            </a:r>
          </a:p>
        </p:txBody>
      </p:sp>
      <p:sp>
        <p:nvSpPr>
          <p:cNvPr id="24" name="TextBox 23"/>
          <p:cNvSpPr txBox="1"/>
          <p:nvPr/>
        </p:nvSpPr>
        <p:spPr>
          <a:xfrm>
            <a:off x="6515100" y="7875664"/>
            <a:ext cx="2667000" cy="461665"/>
          </a:xfrm>
          <a:prstGeom prst="rect">
            <a:avLst/>
          </a:prstGeom>
          <a:noFill/>
        </p:spPr>
        <p:txBody>
          <a:bodyPr wrap="square" rtlCol="0">
            <a:spAutoFit/>
          </a:bodyPr>
          <a:lstStyle/>
          <a:p>
            <a:r>
              <a:rPr lang="en-US" sz="2400" b="1" dirty="0"/>
              <a:t>LOREM IPSUM</a:t>
            </a:r>
          </a:p>
        </p:txBody>
      </p:sp>
    </p:spTree>
    <p:extLst>
      <p:ext uri="{BB962C8B-B14F-4D97-AF65-F5344CB8AC3E}">
        <p14:creationId xmlns:p14="http://schemas.microsoft.com/office/powerpoint/2010/main" val="360881728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Process</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pSp>
        <p:nvGrpSpPr>
          <p:cNvPr id="4" name="Group 3"/>
          <p:cNvGrpSpPr/>
          <p:nvPr/>
        </p:nvGrpSpPr>
        <p:grpSpPr>
          <a:xfrm>
            <a:off x="1459828" y="3194454"/>
            <a:ext cx="15428863" cy="149912"/>
            <a:chOff x="1459828" y="3480204"/>
            <a:chExt cx="15428863" cy="149912"/>
          </a:xfrm>
        </p:grpSpPr>
        <p:cxnSp>
          <p:nvCxnSpPr>
            <p:cNvPr id="5" name="Straight Connector 4"/>
            <p:cNvCxnSpPr/>
            <p:nvPr/>
          </p:nvCxnSpPr>
          <p:spPr>
            <a:xfrm>
              <a:off x="1588172" y="3544940"/>
              <a:ext cx="15300519" cy="0"/>
            </a:xfrm>
            <a:prstGeom prst="line">
              <a:avLst/>
            </a:prstGeom>
            <a:ln>
              <a:solidFill>
                <a:schemeClr val="tx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6748319" y="3480204"/>
              <a:ext cx="140372" cy="1499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459828" y="3480204"/>
              <a:ext cx="140372" cy="1499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Oval 7"/>
          <p:cNvSpPr/>
          <p:nvPr/>
        </p:nvSpPr>
        <p:spPr>
          <a:xfrm>
            <a:off x="2584449" y="2419350"/>
            <a:ext cx="1752600" cy="1752600"/>
          </a:xfrm>
          <a:prstGeom prst="ellipse">
            <a:avLst/>
          </a:prstGeom>
          <a:solidFill>
            <a:schemeClr val="accent1"/>
          </a:solidFill>
          <a:ln>
            <a:noFill/>
          </a:ln>
        </p:spPr>
        <p:style>
          <a:lnRef idx="3">
            <a:schemeClr val="lt1"/>
          </a:lnRef>
          <a:fillRef idx="1">
            <a:schemeClr val="accent2"/>
          </a:fillRef>
          <a:effectRef idx="1">
            <a:schemeClr val="accent2"/>
          </a:effectRef>
          <a:fontRef idx="minor">
            <a:schemeClr val="lt1"/>
          </a:fontRef>
        </p:style>
        <p:txBody>
          <a:bodyPr lIns="182880" tIns="91440" rIns="182880" bIns="91440" rtlCol="0" anchor="ctr"/>
          <a:lstStyle/>
          <a:p>
            <a:pPr algn="ctr"/>
            <a:endParaRPr lang="en-US"/>
          </a:p>
        </p:txBody>
      </p:sp>
      <p:sp>
        <p:nvSpPr>
          <p:cNvPr id="9" name="Oval 8"/>
          <p:cNvSpPr/>
          <p:nvPr/>
        </p:nvSpPr>
        <p:spPr>
          <a:xfrm>
            <a:off x="6356350" y="2419230"/>
            <a:ext cx="1752600" cy="1752600"/>
          </a:xfrm>
          <a:prstGeom prst="ellipse">
            <a:avLst/>
          </a:prstGeom>
          <a:solidFill>
            <a:schemeClr val="accent2"/>
          </a:solidFill>
          <a:ln>
            <a:noFill/>
          </a:ln>
        </p:spPr>
        <p:style>
          <a:lnRef idx="3">
            <a:schemeClr val="lt1"/>
          </a:lnRef>
          <a:fillRef idx="1">
            <a:schemeClr val="accent5"/>
          </a:fillRef>
          <a:effectRef idx="1">
            <a:schemeClr val="accent5"/>
          </a:effectRef>
          <a:fontRef idx="minor">
            <a:schemeClr val="lt1"/>
          </a:fontRef>
        </p:style>
        <p:txBody>
          <a:bodyPr lIns="182880" tIns="91440" rIns="182880" bIns="91440" rtlCol="0" anchor="ctr"/>
          <a:lstStyle/>
          <a:p>
            <a:pPr algn="ctr"/>
            <a:endParaRPr lang="en-US"/>
          </a:p>
        </p:txBody>
      </p:sp>
      <p:sp>
        <p:nvSpPr>
          <p:cNvPr id="10" name="Oval 9"/>
          <p:cNvSpPr/>
          <p:nvPr/>
        </p:nvSpPr>
        <p:spPr>
          <a:xfrm>
            <a:off x="10185401" y="2381010"/>
            <a:ext cx="1752600" cy="1752600"/>
          </a:xfrm>
          <a:prstGeom prst="ellipse">
            <a:avLst/>
          </a:prstGeom>
          <a:solidFill>
            <a:schemeClr val="accent3"/>
          </a:solidFill>
          <a:ln>
            <a:noFill/>
          </a:ln>
        </p:spPr>
        <p:style>
          <a:lnRef idx="3">
            <a:schemeClr val="lt1"/>
          </a:lnRef>
          <a:fillRef idx="1">
            <a:schemeClr val="accent4"/>
          </a:fillRef>
          <a:effectRef idx="1">
            <a:schemeClr val="accent4"/>
          </a:effectRef>
          <a:fontRef idx="minor">
            <a:schemeClr val="lt1"/>
          </a:fontRef>
        </p:style>
        <p:txBody>
          <a:bodyPr lIns="182880" tIns="91440" rIns="182880" bIns="91440" rtlCol="0" anchor="ctr"/>
          <a:lstStyle/>
          <a:p>
            <a:pPr algn="ctr"/>
            <a:endParaRPr lang="en-US"/>
          </a:p>
        </p:txBody>
      </p:sp>
      <p:sp>
        <p:nvSpPr>
          <p:cNvPr id="11" name="Oval 10"/>
          <p:cNvSpPr/>
          <p:nvPr/>
        </p:nvSpPr>
        <p:spPr>
          <a:xfrm>
            <a:off x="13995402" y="2399940"/>
            <a:ext cx="1752600" cy="1752600"/>
          </a:xfrm>
          <a:prstGeom prst="ellipse">
            <a:avLst/>
          </a:prstGeom>
          <a:solidFill>
            <a:schemeClr val="accent4"/>
          </a:solidFill>
          <a:ln>
            <a:noFill/>
          </a:ln>
        </p:spPr>
        <p:style>
          <a:lnRef idx="3">
            <a:schemeClr val="lt1"/>
          </a:lnRef>
          <a:fillRef idx="1">
            <a:schemeClr val="accent6"/>
          </a:fillRef>
          <a:effectRef idx="1">
            <a:schemeClr val="accent6"/>
          </a:effectRef>
          <a:fontRef idx="minor">
            <a:schemeClr val="lt1"/>
          </a:fontRef>
        </p:style>
        <p:txBody>
          <a:bodyPr lIns="182880" tIns="91440" rIns="182880" bIns="91440" rtlCol="0" anchor="ctr"/>
          <a:lstStyle/>
          <a:p>
            <a:pPr algn="ctr"/>
            <a:endParaRPr lang="en-US"/>
          </a:p>
        </p:txBody>
      </p:sp>
      <p:sp>
        <p:nvSpPr>
          <p:cNvPr id="12" name="TextBox 11"/>
          <p:cNvSpPr txBox="1"/>
          <p:nvPr/>
        </p:nvSpPr>
        <p:spPr>
          <a:xfrm>
            <a:off x="1371600" y="4476750"/>
            <a:ext cx="3810000" cy="615553"/>
          </a:xfrm>
          <a:prstGeom prst="rect">
            <a:avLst/>
          </a:prstGeom>
          <a:noFill/>
        </p:spPr>
        <p:txBody>
          <a:bodyPr wrap="square" lIns="182880" tIns="91440" rIns="182880" bIns="91440" rtlCol="0">
            <a:spAutoFit/>
          </a:bodyPr>
          <a:lstStyle/>
          <a:p>
            <a:pPr algn="ctr"/>
            <a:r>
              <a:rPr lang="en-US" sz="2800" b="1" dirty="0"/>
              <a:t>PLANING</a:t>
            </a:r>
          </a:p>
        </p:txBody>
      </p:sp>
      <p:sp>
        <p:nvSpPr>
          <p:cNvPr id="13" name="TextBox 12"/>
          <p:cNvSpPr txBox="1"/>
          <p:nvPr/>
        </p:nvSpPr>
        <p:spPr>
          <a:xfrm>
            <a:off x="1600200" y="4933951"/>
            <a:ext cx="3581400" cy="1107996"/>
          </a:xfrm>
          <a:prstGeom prst="rect">
            <a:avLst/>
          </a:prstGeom>
          <a:noFill/>
        </p:spPr>
        <p:txBody>
          <a:bodyPr wrap="square" lIns="182880" tIns="91440" rIns="182880" bIns="91440" rtlCol="0">
            <a:spAutoFit/>
          </a:bodyPr>
          <a:lstStyle/>
          <a:p>
            <a:pPr algn="just"/>
            <a:r>
              <a:rPr lang="en-US" sz="2000" dirty="0"/>
              <a:t>Microsoft acquired PowerPoint for $14 million three months after it appeared. </a:t>
            </a:r>
          </a:p>
        </p:txBody>
      </p:sp>
      <p:sp>
        <p:nvSpPr>
          <p:cNvPr id="14" name="TextBox 13"/>
          <p:cNvSpPr txBox="1"/>
          <p:nvPr/>
        </p:nvSpPr>
        <p:spPr>
          <a:xfrm>
            <a:off x="5232400" y="4476750"/>
            <a:ext cx="3810000" cy="615553"/>
          </a:xfrm>
          <a:prstGeom prst="rect">
            <a:avLst/>
          </a:prstGeom>
          <a:noFill/>
        </p:spPr>
        <p:txBody>
          <a:bodyPr wrap="square" lIns="182880" tIns="91440" rIns="182880" bIns="91440" rtlCol="0">
            <a:spAutoFit/>
          </a:bodyPr>
          <a:lstStyle/>
          <a:p>
            <a:pPr algn="ctr"/>
            <a:r>
              <a:rPr lang="en-US" sz="2800" b="1" dirty="0"/>
              <a:t>BUILDING</a:t>
            </a:r>
          </a:p>
        </p:txBody>
      </p:sp>
      <p:sp>
        <p:nvSpPr>
          <p:cNvPr id="15" name="TextBox 14"/>
          <p:cNvSpPr txBox="1"/>
          <p:nvPr/>
        </p:nvSpPr>
        <p:spPr>
          <a:xfrm>
            <a:off x="5461000" y="4933951"/>
            <a:ext cx="3581400" cy="1107996"/>
          </a:xfrm>
          <a:prstGeom prst="rect">
            <a:avLst/>
          </a:prstGeom>
          <a:noFill/>
        </p:spPr>
        <p:txBody>
          <a:bodyPr wrap="square" lIns="182880" tIns="91440" rIns="182880" bIns="91440" rtlCol="0">
            <a:spAutoFit/>
          </a:bodyPr>
          <a:lstStyle/>
          <a:p>
            <a:pPr algn="just"/>
            <a:r>
              <a:rPr lang="en-US" sz="2000" dirty="0"/>
              <a:t>Microsoft acquired PowerPoint for $14 million three months after it appeared. </a:t>
            </a:r>
          </a:p>
        </p:txBody>
      </p:sp>
      <p:sp>
        <p:nvSpPr>
          <p:cNvPr id="16" name="TextBox 15"/>
          <p:cNvSpPr txBox="1"/>
          <p:nvPr/>
        </p:nvSpPr>
        <p:spPr>
          <a:xfrm>
            <a:off x="9093200" y="4476750"/>
            <a:ext cx="3810000" cy="615553"/>
          </a:xfrm>
          <a:prstGeom prst="rect">
            <a:avLst/>
          </a:prstGeom>
          <a:noFill/>
        </p:spPr>
        <p:txBody>
          <a:bodyPr wrap="square" lIns="182880" tIns="91440" rIns="182880" bIns="91440" rtlCol="0">
            <a:spAutoFit/>
          </a:bodyPr>
          <a:lstStyle/>
          <a:p>
            <a:pPr algn="ctr"/>
            <a:r>
              <a:rPr lang="en-US" sz="2800" b="1" dirty="0"/>
              <a:t>LAUNCH</a:t>
            </a:r>
          </a:p>
        </p:txBody>
      </p:sp>
      <p:sp>
        <p:nvSpPr>
          <p:cNvPr id="17" name="TextBox 16"/>
          <p:cNvSpPr txBox="1"/>
          <p:nvPr/>
        </p:nvSpPr>
        <p:spPr>
          <a:xfrm>
            <a:off x="9321800" y="4933951"/>
            <a:ext cx="3581400" cy="1107996"/>
          </a:xfrm>
          <a:prstGeom prst="rect">
            <a:avLst/>
          </a:prstGeom>
          <a:noFill/>
        </p:spPr>
        <p:txBody>
          <a:bodyPr wrap="square" lIns="182880" tIns="91440" rIns="182880" bIns="91440" rtlCol="0">
            <a:spAutoFit/>
          </a:bodyPr>
          <a:lstStyle/>
          <a:p>
            <a:pPr algn="just"/>
            <a:r>
              <a:rPr lang="en-US" sz="2000" dirty="0"/>
              <a:t>Microsoft acquired PowerPoint for $14 million three months after it appeared. </a:t>
            </a:r>
          </a:p>
        </p:txBody>
      </p:sp>
      <p:sp>
        <p:nvSpPr>
          <p:cNvPr id="18" name="TextBox 17"/>
          <p:cNvSpPr txBox="1"/>
          <p:nvPr/>
        </p:nvSpPr>
        <p:spPr>
          <a:xfrm>
            <a:off x="12954000" y="4476750"/>
            <a:ext cx="4114800" cy="615553"/>
          </a:xfrm>
          <a:prstGeom prst="rect">
            <a:avLst/>
          </a:prstGeom>
          <a:noFill/>
        </p:spPr>
        <p:txBody>
          <a:bodyPr wrap="square" lIns="182880" tIns="91440" rIns="182880" bIns="91440" rtlCol="0">
            <a:spAutoFit/>
          </a:bodyPr>
          <a:lstStyle/>
          <a:p>
            <a:pPr algn="ctr"/>
            <a:r>
              <a:rPr lang="en-US" sz="2800" b="1" dirty="0"/>
              <a:t>GROW &amp; MEASURE</a:t>
            </a:r>
          </a:p>
        </p:txBody>
      </p:sp>
      <p:sp>
        <p:nvSpPr>
          <p:cNvPr id="19" name="TextBox 18"/>
          <p:cNvSpPr txBox="1"/>
          <p:nvPr/>
        </p:nvSpPr>
        <p:spPr>
          <a:xfrm>
            <a:off x="13182600" y="4933951"/>
            <a:ext cx="3581400" cy="1107996"/>
          </a:xfrm>
          <a:prstGeom prst="rect">
            <a:avLst/>
          </a:prstGeom>
          <a:noFill/>
        </p:spPr>
        <p:txBody>
          <a:bodyPr wrap="square" lIns="182880" tIns="91440" rIns="182880" bIns="91440" rtlCol="0">
            <a:spAutoFit/>
          </a:bodyPr>
          <a:lstStyle/>
          <a:p>
            <a:pPr algn="just"/>
            <a:r>
              <a:rPr lang="en-US" sz="2000" dirty="0"/>
              <a:t>Microsoft acquired PowerPoint for $14 million three months after it appeared. </a:t>
            </a:r>
          </a:p>
        </p:txBody>
      </p:sp>
      <p:sp>
        <p:nvSpPr>
          <p:cNvPr id="20" name="TextBox 19"/>
          <p:cNvSpPr txBox="1"/>
          <p:nvPr/>
        </p:nvSpPr>
        <p:spPr>
          <a:xfrm>
            <a:off x="2362200" y="8001000"/>
            <a:ext cx="14935200" cy="800219"/>
          </a:xfrm>
          <a:prstGeom prst="rect">
            <a:avLst/>
          </a:prstGeom>
          <a:noFill/>
        </p:spPr>
        <p:txBody>
          <a:bodyPr wrap="square" lIns="182880" tIns="91440" rIns="182880" bIns="91440" rtlCol="0">
            <a:spAutoFit/>
          </a:bodyPr>
          <a:lstStyle/>
          <a:p>
            <a:r>
              <a:rPr lang="en-US" sz="2000" dirty="0"/>
              <a:t>PowerPoint was originally designed to provide visuals for group presentations within business organizations, but has come to be very widely used in many other communication situations, both in business and beyond.</a:t>
            </a:r>
          </a:p>
        </p:txBody>
      </p:sp>
      <p:cxnSp>
        <p:nvCxnSpPr>
          <p:cNvPr id="26" name="Straight Connector 25"/>
          <p:cNvCxnSpPr/>
          <p:nvPr/>
        </p:nvCxnSpPr>
        <p:spPr>
          <a:xfrm>
            <a:off x="5334000" y="3257550"/>
            <a:ext cx="0" cy="36576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44000" y="3269410"/>
            <a:ext cx="0" cy="36576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048431" y="3281270"/>
            <a:ext cx="0" cy="36576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2508249" y="2343150"/>
            <a:ext cx="1905000" cy="1905000"/>
          </a:xfrm>
          <a:prstGeom prst="ellipse">
            <a:avLst/>
          </a:prstGeom>
          <a:noFill/>
          <a:ln w="38100">
            <a:solidFill>
              <a:schemeClr val="accent1"/>
            </a:solidFill>
          </a:ln>
        </p:spPr>
        <p:style>
          <a:lnRef idx="3">
            <a:schemeClr val="lt1"/>
          </a:lnRef>
          <a:fillRef idx="1">
            <a:schemeClr val="accent2"/>
          </a:fillRef>
          <a:effectRef idx="1">
            <a:schemeClr val="accent2"/>
          </a:effectRef>
          <a:fontRef idx="minor">
            <a:schemeClr val="lt1"/>
          </a:fontRef>
        </p:style>
        <p:txBody>
          <a:bodyPr lIns="182880" tIns="91440" rIns="182880" bIns="91440" rtlCol="0" anchor="ctr"/>
          <a:lstStyle/>
          <a:p>
            <a:pPr algn="ctr"/>
            <a:endParaRPr lang="en-US"/>
          </a:p>
        </p:txBody>
      </p:sp>
      <p:sp>
        <p:nvSpPr>
          <p:cNvPr id="30" name="Oval 29"/>
          <p:cNvSpPr/>
          <p:nvPr/>
        </p:nvSpPr>
        <p:spPr>
          <a:xfrm>
            <a:off x="6280150" y="2343030"/>
            <a:ext cx="1905000" cy="1905000"/>
          </a:xfrm>
          <a:prstGeom prst="ellipse">
            <a:avLst/>
          </a:prstGeom>
          <a:noFill/>
          <a:ln w="38100">
            <a:solidFill>
              <a:schemeClr val="accent2"/>
            </a:solidFill>
          </a:ln>
        </p:spPr>
        <p:style>
          <a:lnRef idx="3">
            <a:schemeClr val="lt1"/>
          </a:lnRef>
          <a:fillRef idx="1">
            <a:schemeClr val="accent2"/>
          </a:fillRef>
          <a:effectRef idx="1">
            <a:schemeClr val="accent2"/>
          </a:effectRef>
          <a:fontRef idx="minor">
            <a:schemeClr val="lt1"/>
          </a:fontRef>
        </p:style>
        <p:txBody>
          <a:bodyPr lIns="182880" tIns="91440" rIns="182880" bIns="91440" rtlCol="0" anchor="ctr"/>
          <a:lstStyle/>
          <a:p>
            <a:pPr algn="ctr"/>
            <a:endParaRPr lang="en-US"/>
          </a:p>
        </p:txBody>
      </p:sp>
      <p:sp>
        <p:nvSpPr>
          <p:cNvPr id="31" name="Oval 30"/>
          <p:cNvSpPr/>
          <p:nvPr/>
        </p:nvSpPr>
        <p:spPr>
          <a:xfrm>
            <a:off x="10109201" y="2304810"/>
            <a:ext cx="1905000" cy="1905000"/>
          </a:xfrm>
          <a:prstGeom prst="ellipse">
            <a:avLst/>
          </a:prstGeom>
          <a:noFill/>
          <a:ln w="38100">
            <a:solidFill>
              <a:schemeClr val="accent3"/>
            </a:solidFill>
          </a:ln>
        </p:spPr>
        <p:style>
          <a:lnRef idx="3">
            <a:schemeClr val="lt1"/>
          </a:lnRef>
          <a:fillRef idx="1">
            <a:schemeClr val="accent2"/>
          </a:fillRef>
          <a:effectRef idx="1">
            <a:schemeClr val="accent2"/>
          </a:effectRef>
          <a:fontRef idx="minor">
            <a:schemeClr val="lt1"/>
          </a:fontRef>
        </p:style>
        <p:txBody>
          <a:bodyPr lIns="182880" tIns="91440" rIns="182880" bIns="91440" rtlCol="0" anchor="ctr"/>
          <a:lstStyle/>
          <a:p>
            <a:pPr algn="ctr"/>
            <a:endParaRPr lang="en-US"/>
          </a:p>
        </p:txBody>
      </p:sp>
      <p:sp>
        <p:nvSpPr>
          <p:cNvPr id="32" name="Oval 31"/>
          <p:cNvSpPr/>
          <p:nvPr/>
        </p:nvSpPr>
        <p:spPr>
          <a:xfrm>
            <a:off x="13919202" y="2323740"/>
            <a:ext cx="1905000" cy="1905000"/>
          </a:xfrm>
          <a:prstGeom prst="ellipse">
            <a:avLst/>
          </a:prstGeom>
          <a:noFill/>
          <a:ln w="38100">
            <a:solidFill>
              <a:schemeClr val="accent4"/>
            </a:solidFill>
          </a:ln>
        </p:spPr>
        <p:style>
          <a:lnRef idx="3">
            <a:schemeClr val="lt1"/>
          </a:lnRef>
          <a:fillRef idx="1">
            <a:schemeClr val="accent2"/>
          </a:fillRef>
          <a:effectRef idx="1">
            <a:schemeClr val="accent2"/>
          </a:effectRef>
          <a:fontRef idx="minor">
            <a:schemeClr val="lt1"/>
          </a:fontRef>
        </p:style>
        <p:txBody>
          <a:bodyPr lIns="182880" tIns="91440" rIns="182880" bIns="91440" rtlCol="0" anchor="ctr"/>
          <a:lstStyle/>
          <a:p>
            <a:pPr algn="ctr"/>
            <a:endParaRPr lang="en-US"/>
          </a:p>
        </p:txBody>
      </p:sp>
      <p:sp>
        <p:nvSpPr>
          <p:cNvPr id="33" name="Rectangle 32"/>
          <p:cNvSpPr/>
          <p:nvPr/>
        </p:nvSpPr>
        <p:spPr>
          <a:xfrm>
            <a:off x="1219200" y="7754990"/>
            <a:ext cx="15849600" cy="1321739"/>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5"/>
          <p:cNvSpPr>
            <a:spLocks noEditPoints="1"/>
          </p:cNvSpPr>
          <p:nvPr/>
        </p:nvSpPr>
        <p:spPr bwMode="auto">
          <a:xfrm>
            <a:off x="3131484" y="3004266"/>
            <a:ext cx="633131" cy="630635"/>
          </a:xfrm>
          <a:custGeom>
            <a:avLst/>
            <a:gdLst>
              <a:gd name="T0" fmla="*/ 424 w 427"/>
              <a:gd name="T1" fmla="*/ 2 h 425"/>
              <a:gd name="T2" fmla="*/ 418 w 427"/>
              <a:gd name="T3" fmla="*/ 0 h 425"/>
              <a:gd name="T4" fmla="*/ 306 w 427"/>
              <a:gd name="T5" fmla="*/ 19 h 425"/>
              <a:gd name="T6" fmla="*/ 212 w 427"/>
              <a:gd name="T7" fmla="*/ 86 h 425"/>
              <a:gd name="T8" fmla="*/ 166 w 427"/>
              <a:gd name="T9" fmla="*/ 137 h 425"/>
              <a:gd name="T10" fmla="*/ 67 w 427"/>
              <a:gd name="T11" fmla="*/ 142 h 425"/>
              <a:gd name="T12" fmla="*/ 61 w 427"/>
              <a:gd name="T13" fmla="*/ 146 h 425"/>
              <a:gd name="T14" fmla="*/ 2 w 427"/>
              <a:gd name="T15" fmla="*/ 246 h 425"/>
              <a:gd name="T16" fmla="*/ 4 w 427"/>
              <a:gd name="T17" fmla="*/ 256 h 425"/>
              <a:gd name="T18" fmla="*/ 20 w 427"/>
              <a:gd name="T19" fmla="*/ 273 h 425"/>
              <a:gd name="T20" fmla="*/ 26 w 427"/>
              <a:gd name="T21" fmla="*/ 275 h 425"/>
              <a:gd name="T22" fmla="*/ 29 w 427"/>
              <a:gd name="T23" fmla="*/ 275 h 425"/>
              <a:gd name="T24" fmla="*/ 101 w 427"/>
              <a:gd name="T25" fmla="*/ 253 h 425"/>
              <a:gd name="T26" fmla="*/ 174 w 427"/>
              <a:gd name="T27" fmla="*/ 326 h 425"/>
              <a:gd name="T28" fmla="*/ 152 w 427"/>
              <a:gd name="T29" fmla="*/ 398 h 425"/>
              <a:gd name="T30" fmla="*/ 154 w 427"/>
              <a:gd name="T31" fmla="*/ 406 h 425"/>
              <a:gd name="T32" fmla="*/ 170 w 427"/>
              <a:gd name="T33" fmla="*/ 423 h 425"/>
              <a:gd name="T34" fmla="*/ 176 w 427"/>
              <a:gd name="T35" fmla="*/ 425 h 425"/>
              <a:gd name="T36" fmla="*/ 181 w 427"/>
              <a:gd name="T37" fmla="*/ 424 h 425"/>
              <a:gd name="T38" fmla="*/ 281 w 427"/>
              <a:gd name="T39" fmla="*/ 366 h 425"/>
              <a:gd name="T40" fmla="*/ 285 w 427"/>
              <a:gd name="T41" fmla="*/ 359 h 425"/>
              <a:gd name="T42" fmla="*/ 290 w 427"/>
              <a:gd name="T43" fmla="*/ 260 h 425"/>
              <a:gd name="T44" fmla="*/ 341 w 427"/>
              <a:gd name="T45" fmla="*/ 215 h 425"/>
              <a:gd name="T46" fmla="*/ 407 w 427"/>
              <a:gd name="T47" fmla="*/ 121 h 425"/>
              <a:gd name="T48" fmla="*/ 427 w 427"/>
              <a:gd name="T49" fmla="*/ 8 h 425"/>
              <a:gd name="T50" fmla="*/ 424 w 427"/>
              <a:gd name="T51" fmla="*/ 2 h 425"/>
              <a:gd name="T52" fmla="*/ 361 w 427"/>
              <a:gd name="T53" fmla="*/ 101 h 425"/>
              <a:gd name="T54" fmla="*/ 343 w 427"/>
              <a:gd name="T55" fmla="*/ 108 h 425"/>
              <a:gd name="T56" fmla="*/ 326 w 427"/>
              <a:gd name="T57" fmla="*/ 101 h 425"/>
              <a:gd name="T58" fmla="*/ 318 w 427"/>
              <a:gd name="T59" fmla="*/ 83 h 425"/>
              <a:gd name="T60" fmla="*/ 326 w 427"/>
              <a:gd name="T61" fmla="*/ 66 h 425"/>
              <a:gd name="T62" fmla="*/ 343 w 427"/>
              <a:gd name="T63" fmla="*/ 58 h 425"/>
              <a:gd name="T64" fmla="*/ 361 w 427"/>
              <a:gd name="T65" fmla="*/ 66 h 425"/>
              <a:gd name="T66" fmla="*/ 368 w 427"/>
              <a:gd name="T67" fmla="*/ 83 h 425"/>
              <a:gd name="T68" fmla="*/ 361 w 427"/>
              <a:gd name="T69" fmla="*/ 101 h 425"/>
              <a:gd name="T70" fmla="*/ 361 w 427"/>
              <a:gd name="T71" fmla="*/ 101 h 425"/>
              <a:gd name="T72" fmla="*/ 361 w 427"/>
              <a:gd name="T73" fmla="*/ 10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7" h="425">
                <a:moveTo>
                  <a:pt x="424" y="2"/>
                </a:moveTo>
                <a:cubicBezTo>
                  <a:pt x="422" y="1"/>
                  <a:pt x="420" y="0"/>
                  <a:pt x="418" y="0"/>
                </a:cubicBezTo>
                <a:cubicBezTo>
                  <a:pt x="373" y="0"/>
                  <a:pt x="335" y="6"/>
                  <a:pt x="306" y="19"/>
                </a:cubicBezTo>
                <a:cubicBezTo>
                  <a:pt x="276" y="31"/>
                  <a:pt x="245" y="53"/>
                  <a:pt x="212" y="86"/>
                </a:cubicBezTo>
                <a:cubicBezTo>
                  <a:pt x="198" y="100"/>
                  <a:pt x="183" y="117"/>
                  <a:pt x="166" y="137"/>
                </a:cubicBezTo>
                <a:cubicBezTo>
                  <a:pt x="67" y="142"/>
                  <a:pt x="67" y="142"/>
                  <a:pt x="67" y="142"/>
                </a:cubicBezTo>
                <a:cubicBezTo>
                  <a:pt x="65" y="142"/>
                  <a:pt x="62" y="144"/>
                  <a:pt x="61" y="146"/>
                </a:cubicBezTo>
                <a:cubicBezTo>
                  <a:pt x="2" y="246"/>
                  <a:pt x="2" y="246"/>
                  <a:pt x="2" y="246"/>
                </a:cubicBezTo>
                <a:cubicBezTo>
                  <a:pt x="0" y="250"/>
                  <a:pt x="1" y="253"/>
                  <a:pt x="4" y="256"/>
                </a:cubicBezTo>
                <a:cubicBezTo>
                  <a:pt x="20" y="273"/>
                  <a:pt x="20" y="273"/>
                  <a:pt x="20" y="273"/>
                </a:cubicBezTo>
                <a:cubicBezTo>
                  <a:pt x="22" y="275"/>
                  <a:pt x="24" y="275"/>
                  <a:pt x="26" y="275"/>
                </a:cubicBezTo>
                <a:cubicBezTo>
                  <a:pt x="27" y="275"/>
                  <a:pt x="28" y="275"/>
                  <a:pt x="29" y="275"/>
                </a:cubicBezTo>
                <a:cubicBezTo>
                  <a:pt x="101" y="253"/>
                  <a:pt x="101" y="253"/>
                  <a:pt x="101" y="253"/>
                </a:cubicBezTo>
                <a:cubicBezTo>
                  <a:pt x="174" y="326"/>
                  <a:pt x="174" y="326"/>
                  <a:pt x="174" y="326"/>
                </a:cubicBezTo>
                <a:cubicBezTo>
                  <a:pt x="152" y="398"/>
                  <a:pt x="152" y="398"/>
                  <a:pt x="152" y="398"/>
                </a:cubicBezTo>
                <a:cubicBezTo>
                  <a:pt x="151" y="401"/>
                  <a:pt x="152" y="404"/>
                  <a:pt x="154" y="406"/>
                </a:cubicBezTo>
                <a:cubicBezTo>
                  <a:pt x="170" y="423"/>
                  <a:pt x="170" y="423"/>
                  <a:pt x="170" y="423"/>
                </a:cubicBezTo>
                <a:cubicBezTo>
                  <a:pt x="172" y="425"/>
                  <a:pt x="174" y="425"/>
                  <a:pt x="176" y="425"/>
                </a:cubicBezTo>
                <a:cubicBezTo>
                  <a:pt x="178" y="425"/>
                  <a:pt x="179" y="425"/>
                  <a:pt x="181" y="424"/>
                </a:cubicBezTo>
                <a:cubicBezTo>
                  <a:pt x="281" y="366"/>
                  <a:pt x="281" y="366"/>
                  <a:pt x="281" y="366"/>
                </a:cubicBezTo>
                <a:cubicBezTo>
                  <a:pt x="283" y="364"/>
                  <a:pt x="285" y="362"/>
                  <a:pt x="285" y="359"/>
                </a:cubicBezTo>
                <a:cubicBezTo>
                  <a:pt x="290" y="260"/>
                  <a:pt x="290" y="260"/>
                  <a:pt x="290" y="260"/>
                </a:cubicBezTo>
                <a:cubicBezTo>
                  <a:pt x="310" y="244"/>
                  <a:pt x="327" y="228"/>
                  <a:pt x="341" y="215"/>
                </a:cubicBezTo>
                <a:cubicBezTo>
                  <a:pt x="372" y="183"/>
                  <a:pt x="394" y="152"/>
                  <a:pt x="407" y="121"/>
                </a:cubicBezTo>
                <a:cubicBezTo>
                  <a:pt x="420" y="89"/>
                  <a:pt x="427" y="52"/>
                  <a:pt x="427" y="8"/>
                </a:cubicBezTo>
                <a:cubicBezTo>
                  <a:pt x="427" y="6"/>
                  <a:pt x="426" y="4"/>
                  <a:pt x="424" y="2"/>
                </a:cubicBezTo>
                <a:close/>
                <a:moveTo>
                  <a:pt x="361" y="101"/>
                </a:moveTo>
                <a:cubicBezTo>
                  <a:pt x="356" y="106"/>
                  <a:pt x="350" y="108"/>
                  <a:pt x="343" y="108"/>
                </a:cubicBezTo>
                <a:cubicBezTo>
                  <a:pt x="336" y="108"/>
                  <a:pt x="330" y="106"/>
                  <a:pt x="326" y="101"/>
                </a:cubicBezTo>
                <a:cubicBezTo>
                  <a:pt x="321" y="96"/>
                  <a:pt x="318" y="90"/>
                  <a:pt x="318" y="83"/>
                </a:cubicBezTo>
                <a:cubicBezTo>
                  <a:pt x="318" y="76"/>
                  <a:pt x="321" y="71"/>
                  <a:pt x="326" y="66"/>
                </a:cubicBezTo>
                <a:cubicBezTo>
                  <a:pt x="330" y="61"/>
                  <a:pt x="336" y="58"/>
                  <a:pt x="343" y="58"/>
                </a:cubicBezTo>
                <a:cubicBezTo>
                  <a:pt x="350" y="58"/>
                  <a:pt x="356" y="61"/>
                  <a:pt x="361" y="66"/>
                </a:cubicBezTo>
                <a:cubicBezTo>
                  <a:pt x="366" y="71"/>
                  <a:pt x="368" y="76"/>
                  <a:pt x="368" y="83"/>
                </a:cubicBezTo>
                <a:cubicBezTo>
                  <a:pt x="368" y="90"/>
                  <a:pt x="366" y="96"/>
                  <a:pt x="361" y="101"/>
                </a:cubicBezTo>
                <a:close/>
                <a:moveTo>
                  <a:pt x="361" y="101"/>
                </a:moveTo>
                <a:cubicBezTo>
                  <a:pt x="361" y="101"/>
                  <a:pt x="361" y="101"/>
                  <a:pt x="361" y="10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7" name="Group 36"/>
          <p:cNvGrpSpPr/>
          <p:nvPr/>
        </p:nvGrpSpPr>
        <p:grpSpPr>
          <a:xfrm>
            <a:off x="6850046" y="2980212"/>
            <a:ext cx="676308" cy="580649"/>
            <a:chOff x="10610850" y="8362950"/>
            <a:chExt cx="1762126" cy="1512888"/>
          </a:xfrm>
          <a:solidFill>
            <a:schemeClr val="bg1"/>
          </a:solidFill>
        </p:grpSpPr>
        <p:sp>
          <p:nvSpPr>
            <p:cNvPr id="38" name="Freeform 379"/>
            <p:cNvSpPr>
              <a:spLocks noEditPoints="1"/>
            </p:cNvSpPr>
            <p:nvPr/>
          </p:nvSpPr>
          <p:spPr bwMode="auto">
            <a:xfrm>
              <a:off x="10610850" y="9625013"/>
              <a:ext cx="252413" cy="250825"/>
            </a:xfrm>
            <a:custGeom>
              <a:avLst/>
              <a:gdLst>
                <a:gd name="T0" fmla="*/ 58 w 67"/>
                <a:gd name="T1" fmla="*/ 0 h 66"/>
                <a:gd name="T2" fmla="*/ 8 w 67"/>
                <a:gd name="T3" fmla="*/ 0 h 66"/>
                <a:gd name="T4" fmla="*/ 2 w 67"/>
                <a:gd name="T5" fmla="*/ 2 h 66"/>
                <a:gd name="T6" fmla="*/ 0 w 67"/>
                <a:gd name="T7" fmla="*/ 8 h 66"/>
                <a:gd name="T8" fmla="*/ 0 w 67"/>
                <a:gd name="T9" fmla="*/ 58 h 66"/>
                <a:gd name="T10" fmla="*/ 2 w 67"/>
                <a:gd name="T11" fmla="*/ 64 h 66"/>
                <a:gd name="T12" fmla="*/ 8 w 67"/>
                <a:gd name="T13" fmla="*/ 66 h 66"/>
                <a:gd name="T14" fmla="*/ 58 w 67"/>
                <a:gd name="T15" fmla="*/ 66 h 66"/>
                <a:gd name="T16" fmla="*/ 64 w 67"/>
                <a:gd name="T17" fmla="*/ 64 h 66"/>
                <a:gd name="T18" fmla="*/ 67 w 67"/>
                <a:gd name="T19" fmla="*/ 58 h 66"/>
                <a:gd name="T20" fmla="*/ 67 w 67"/>
                <a:gd name="T21" fmla="*/ 8 h 66"/>
                <a:gd name="T22" fmla="*/ 64 w 67"/>
                <a:gd name="T23" fmla="*/ 2 h 66"/>
                <a:gd name="T24" fmla="*/ 58 w 67"/>
                <a:gd name="T25" fmla="*/ 0 h 66"/>
                <a:gd name="T26" fmla="*/ 58 w 67"/>
                <a:gd name="T27" fmla="*/ 0 h 66"/>
                <a:gd name="T28" fmla="*/ 58 w 67"/>
                <a:gd name="T2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58" y="0"/>
                  </a:moveTo>
                  <a:cubicBezTo>
                    <a:pt x="8" y="0"/>
                    <a:pt x="8" y="0"/>
                    <a:pt x="8" y="0"/>
                  </a:cubicBezTo>
                  <a:cubicBezTo>
                    <a:pt x="6" y="0"/>
                    <a:pt x="4" y="0"/>
                    <a:pt x="2" y="2"/>
                  </a:cubicBezTo>
                  <a:cubicBezTo>
                    <a:pt x="1" y="4"/>
                    <a:pt x="0" y="6"/>
                    <a:pt x="0" y="8"/>
                  </a:cubicBezTo>
                  <a:cubicBezTo>
                    <a:pt x="0" y="58"/>
                    <a:pt x="0" y="58"/>
                    <a:pt x="0" y="58"/>
                  </a:cubicBezTo>
                  <a:cubicBezTo>
                    <a:pt x="0" y="61"/>
                    <a:pt x="1" y="63"/>
                    <a:pt x="2" y="64"/>
                  </a:cubicBezTo>
                  <a:cubicBezTo>
                    <a:pt x="4" y="66"/>
                    <a:pt x="6" y="66"/>
                    <a:pt x="8" y="66"/>
                  </a:cubicBezTo>
                  <a:cubicBezTo>
                    <a:pt x="58" y="66"/>
                    <a:pt x="58" y="66"/>
                    <a:pt x="58" y="66"/>
                  </a:cubicBezTo>
                  <a:cubicBezTo>
                    <a:pt x="61" y="66"/>
                    <a:pt x="63" y="66"/>
                    <a:pt x="64" y="64"/>
                  </a:cubicBezTo>
                  <a:cubicBezTo>
                    <a:pt x="66" y="63"/>
                    <a:pt x="67" y="61"/>
                    <a:pt x="67" y="58"/>
                  </a:cubicBezTo>
                  <a:cubicBezTo>
                    <a:pt x="67" y="8"/>
                    <a:pt x="67" y="8"/>
                    <a:pt x="67" y="8"/>
                  </a:cubicBezTo>
                  <a:cubicBezTo>
                    <a:pt x="67" y="6"/>
                    <a:pt x="66" y="4"/>
                    <a:pt x="64" y="2"/>
                  </a:cubicBezTo>
                  <a:cubicBezTo>
                    <a:pt x="63" y="0"/>
                    <a:pt x="61" y="0"/>
                    <a:pt x="58" y="0"/>
                  </a:cubicBezTo>
                  <a:close/>
                  <a:moveTo>
                    <a:pt x="58" y="0"/>
                  </a:move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0"/>
            <p:cNvSpPr>
              <a:spLocks noEditPoints="1"/>
            </p:cNvSpPr>
            <p:nvPr/>
          </p:nvSpPr>
          <p:spPr bwMode="auto">
            <a:xfrm>
              <a:off x="11364913" y="9247188"/>
              <a:ext cx="254000" cy="628650"/>
            </a:xfrm>
            <a:custGeom>
              <a:avLst/>
              <a:gdLst>
                <a:gd name="T0" fmla="*/ 59 w 67"/>
                <a:gd name="T1" fmla="*/ 0 h 166"/>
                <a:gd name="T2" fmla="*/ 9 w 67"/>
                <a:gd name="T3" fmla="*/ 0 h 166"/>
                <a:gd name="T4" fmla="*/ 3 w 67"/>
                <a:gd name="T5" fmla="*/ 2 h 166"/>
                <a:gd name="T6" fmla="*/ 0 w 67"/>
                <a:gd name="T7" fmla="*/ 8 h 166"/>
                <a:gd name="T8" fmla="*/ 0 w 67"/>
                <a:gd name="T9" fmla="*/ 158 h 166"/>
                <a:gd name="T10" fmla="*/ 3 w 67"/>
                <a:gd name="T11" fmla="*/ 164 h 166"/>
                <a:gd name="T12" fmla="*/ 9 w 67"/>
                <a:gd name="T13" fmla="*/ 166 h 166"/>
                <a:gd name="T14" fmla="*/ 59 w 67"/>
                <a:gd name="T15" fmla="*/ 166 h 166"/>
                <a:gd name="T16" fmla="*/ 65 w 67"/>
                <a:gd name="T17" fmla="*/ 164 h 166"/>
                <a:gd name="T18" fmla="*/ 67 w 67"/>
                <a:gd name="T19" fmla="*/ 158 h 166"/>
                <a:gd name="T20" fmla="*/ 67 w 67"/>
                <a:gd name="T21" fmla="*/ 8 h 166"/>
                <a:gd name="T22" fmla="*/ 65 w 67"/>
                <a:gd name="T23" fmla="*/ 2 h 166"/>
                <a:gd name="T24" fmla="*/ 59 w 67"/>
                <a:gd name="T25" fmla="*/ 0 h 166"/>
                <a:gd name="T26" fmla="*/ 59 w 67"/>
                <a:gd name="T27" fmla="*/ 0 h 166"/>
                <a:gd name="T28" fmla="*/ 59 w 67"/>
                <a:gd name="T2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166">
                  <a:moveTo>
                    <a:pt x="59" y="0"/>
                  </a:moveTo>
                  <a:cubicBezTo>
                    <a:pt x="9" y="0"/>
                    <a:pt x="9" y="0"/>
                    <a:pt x="9" y="0"/>
                  </a:cubicBezTo>
                  <a:cubicBezTo>
                    <a:pt x="6" y="0"/>
                    <a:pt x="4" y="0"/>
                    <a:pt x="3" y="2"/>
                  </a:cubicBezTo>
                  <a:cubicBezTo>
                    <a:pt x="1" y="3"/>
                    <a:pt x="0" y="5"/>
                    <a:pt x="0" y="8"/>
                  </a:cubicBezTo>
                  <a:cubicBezTo>
                    <a:pt x="0" y="158"/>
                    <a:pt x="0" y="158"/>
                    <a:pt x="0" y="158"/>
                  </a:cubicBezTo>
                  <a:cubicBezTo>
                    <a:pt x="0" y="161"/>
                    <a:pt x="1" y="163"/>
                    <a:pt x="3" y="164"/>
                  </a:cubicBezTo>
                  <a:cubicBezTo>
                    <a:pt x="4" y="166"/>
                    <a:pt x="6" y="166"/>
                    <a:pt x="9" y="166"/>
                  </a:cubicBezTo>
                  <a:cubicBezTo>
                    <a:pt x="59" y="166"/>
                    <a:pt x="59" y="166"/>
                    <a:pt x="59" y="166"/>
                  </a:cubicBezTo>
                  <a:cubicBezTo>
                    <a:pt x="61" y="166"/>
                    <a:pt x="63" y="166"/>
                    <a:pt x="65" y="164"/>
                  </a:cubicBezTo>
                  <a:cubicBezTo>
                    <a:pt x="66" y="163"/>
                    <a:pt x="67" y="161"/>
                    <a:pt x="67" y="158"/>
                  </a:cubicBezTo>
                  <a:cubicBezTo>
                    <a:pt x="67" y="8"/>
                    <a:pt x="67" y="8"/>
                    <a:pt x="67" y="8"/>
                  </a:cubicBezTo>
                  <a:cubicBezTo>
                    <a:pt x="67" y="5"/>
                    <a:pt x="66" y="3"/>
                    <a:pt x="65" y="2"/>
                  </a:cubicBezTo>
                  <a:cubicBezTo>
                    <a:pt x="63" y="0"/>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1"/>
            <p:cNvSpPr>
              <a:spLocks noEditPoints="1"/>
            </p:cNvSpPr>
            <p:nvPr/>
          </p:nvSpPr>
          <p:spPr bwMode="auto">
            <a:xfrm>
              <a:off x="10987088" y="9496425"/>
              <a:ext cx="254000" cy="379413"/>
            </a:xfrm>
            <a:custGeom>
              <a:avLst/>
              <a:gdLst>
                <a:gd name="T0" fmla="*/ 59 w 67"/>
                <a:gd name="T1" fmla="*/ 0 h 100"/>
                <a:gd name="T2" fmla="*/ 8 w 67"/>
                <a:gd name="T3" fmla="*/ 0 h 100"/>
                <a:gd name="T4" fmla="*/ 2 w 67"/>
                <a:gd name="T5" fmla="*/ 3 h 100"/>
                <a:gd name="T6" fmla="*/ 0 w 67"/>
                <a:gd name="T7" fmla="*/ 9 h 100"/>
                <a:gd name="T8" fmla="*/ 0 w 67"/>
                <a:gd name="T9" fmla="*/ 92 h 100"/>
                <a:gd name="T10" fmla="*/ 2 w 67"/>
                <a:gd name="T11" fmla="*/ 98 h 100"/>
                <a:gd name="T12" fmla="*/ 8 w 67"/>
                <a:gd name="T13" fmla="*/ 100 h 100"/>
                <a:gd name="T14" fmla="*/ 59 w 67"/>
                <a:gd name="T15" fmla="*/ 100 h 100"/>
                <a:gd name="T16" fmla="*/ 65 w 67"/>
                <a:gd name="T17" fmla="*/ 98 h 100"/>
                <a:gd name="T18" fmla="*/ 67 w 67"/>
                <a:gd name="T19" fmla="*/ 92 h 100"/>
                <a:gd name="T20" fmla="*/ 67 w 67"/>
                <a:gd name="T21" fmla="*/ 9 h 100"/>
                <a:gd name="T22" fmla="*/ 65 w 67"/>
                <a:gd name="T23" fmla="*/ 3 h 100"/>
                <a:gd name="T24" fmla="*/ 59 w 67"/>
                <a:gd name="T25" fmla="*/ 0 h 100"/>
                <a:gd name="T26" fmla="*/ 59 w 67"/>
                <a:gd name="T27" fmla="*/ 0 h 100"/>
                <a:gd name="T28" fmla="*/ 59 w 67"/>
                <a:gd name="T2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100">
                  <a:moveTo>
                    <a:pt x="59" y="0"/>
                  </a:moveTo>
                  <a:cubicBezTo>
                    <a:pt x="8" y="0"/>
                    <a:pt x="8" y="0"/>
                    <a:pt x="8" y="0"/>
                  </a:cubicBezTo>
                  <a:cubicBezTo>
                    <a:pt x="6" y="0"/>
                    <a:pt x="4" y="1"/>
                    <a:pt x="2" y="3"/>
                  </a:cubicBezTo>
                  <a:cubicBezTo>
                    <a:pt x="1" y="4"/>
                    <a:pt x="0" y="6"/>
                    <a:pt x="0" y="9"/>
                  </a:cubicBezTo>
                  <a:cubicBezTo>
                    <a:pt x="0" y="92"/>
                    <a:pt x="0" y="92"/>
                    <a:pt x="0" y="92"/>
                  </a:cubicBezTo>
                  <a:cubicBezTo>
                    <a:pt x="0" y="95"/>
                    <a:pt x="1" y="97"/>
                    <a:pt x="2" y="98"/>
                  </a:cubicBezTo>
                  <a:cubicBezTo>
                    <a:pt x="4" y="100"/>
                    <a:pt x="6" y="100"/>
                    <a:pt x="8" y="100"/>
                  </a:cubicBezTo>
                  <a:cubicBezTo>
                    <a:pt x="59" y="100"/>
                    <a:pt x="59" y="100"/>
                    <a:pt x="59" y="100"/>
                  </a:cubicBezTo>
                  <a:cubicBezTo>
                    <a:pt x="61" y="100"/>
                    <a:pt x="63" y="100"/>
                    <a:pt x="65" y="98"/>
                  </a:cubicBezTo>
                  <a:cubicBezTo>
                    <a:pt x="66" y="97"/>
                    <a:pt x="67" y="95"/>
                    <a:pt x="67" y="92"/>
                  </a:cubicBezTo>
                  <a:cubicBezTo>
                    <a:pt x="67" y="9"/>
                    <a:pt x="67" y="9"/>
                    <a:pt x="67" y="9"/>
                  </a:cubicBezTo>
                  <a:cubicBezTo>
                    <a:pt x="67" y="6"/>
                    <a:pt x="66" y="4"/>
                    <a:pt x="65" y="3"/>
                  </a:cubicBezTo>
                  <a:cubicBezTo>
                    <a:pt x="63" y="1"/>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82"/>
            <p:cNvSpPr>
              <a:spLocks noEditPoints="1"/>
            </p:cNvSpPr>
            <p:nvPr/>
          </p:nvSpPr>
          <p:spPr bwMode="auto">
            <a:xfrm>
              <a:off x="11742738" y="8866188"/>
              <a:ext cx="252413" cy="1009650"/>
            </a:xfrm>
            <a:custGeom>
              <a:avLst/>
              <a:gdLst>
                <a:gd name="T0" fmla="*/ 59 w 67"/>
                <a:gd name="T1" fmla="*/ 0 h 267"/>
                <a:gd name="T2" fmla="*/ 9 w 67"/>
                <a:gd name="T3" fmla="*/ 0 h 267"/>
                <a:gd name="T4" fmla="*/ 3 w 67"/>
                <a:gd name="T5" fmla="*/ 3 h 267"/>
                <a:gd name="T6" fmla="*/ 0 w 67"/>
                <a:gd name="T7" fmla="*/ 9 h 267"/>
                <a:gd name="T8" fmla="*/ 0 w 67"/>
                <a:gd name="T9" fmla="*/ 259 h 267"/>
                <a:gd name="T10" fmla="*/ 3 w 67"/>
                <a:gd name="T11" fmla="*/ 265 h 267"/>
                <a:gd name="T12" fmla="*/ 9 w 67"/>
                <a:gd name="T13" fmla="*/ 267 h 267"/>
                <a:gd name="T14" fmla="*/ 59 w 67"/>
                <a:gd name="T15" fmla="*/ 267 h 267"/>
                <a:gd name="T16" fmla="*/ 65 w 67"/>
                <a:gd name="T17" fmla="*/ 265 h 267"/>
                <a:gd name="T18" fmla="*/ 67 w 67"/>
                <a:gd name="T19" fmla="*/ 259 h 267"/>
                <a:gd name="T20" fmla="*/ 67 w 67"/>
                <a:gd name="T21" fmla="*/ 9 h 267"/>
                <a:gd name="T22" fmla="*/ 65 w 67"/>
                <a:gd name="T23" fmla="*/ 3 h 267"/>
                <a:gd name="T24" fmla="*/ 59 w 67"/>
                <a:gd name="T25" fmla="*/ 0 h 267"/>
                <a:gd name="T26" fmla="*/ 59 w 67"/>
                <a:gd name="T27" fmla="*/ 0 h 267"/>
                <a:gd name="T28" fmla="*/ 59 w 67"/>
                <a:gd name="T2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267">
                  <a:moveTo>
                    <a:pt x="59" y="0"/>
                  </a:moveTo>
                  <a:cubicBezTo>
                    <a:pt x="9" y="0"/>
                    <a:pt x="9" y="0"/>
                    <a:pt x="9" y="0"/>
                  </a:cubicBezTo>
                  <a:cubicBezTo>
                    <a:pt x="6" y="0"/>
                    <a:pt x="4" y="1"/>
                    <a:pt x="3" y="3"/>
                  </a:cubicBezTo>
                  <a:cubicBezTo>
                    <a:pt x="1" y="4"/>
                    <a:pt x="0" y="6"/>
                    <a:pt x="0" y="9"/>
                  </a:cubicBezTo>
                  <a:cubicBezTo>
                    <a:pt x="0" y="259"/>
                    <a:pt x="0" y="259"/>
                    <a:pt x="0" y="259"/>
                  </a:cubicBezTo>
                  <a:cubicBezTo>
                    <a:pt x="0" y="262"/>
                    <a:pt x="1" y="264"/>
                    <a:pt x="3" y="265"/>
                  </a:cubicBezTo>
                  <a:cubicBezTo>
                    <a:pt x="4" y="267"/>
                    <a:pt x="6" y="267"/>
                    <a:pt x="9" y="267"/>
                  </a:cubicBezTo>
                  <a:cubicBezTo>
                    <a:pt x="59" y="267"/>
                    <a:pt x="59" y="267"/>
                    <a:pt x="59" y="267"/>
                  </a:cubicBezTo>
                  <a:cubicBezTo>
                    <a:pt x="61" y="267"/>
                    <a:pt x="63" y="267"/>
                    <a:pt x="65" y="265"/>
                  </a:cubicBezTo>
                  <a:cubicBezTo>
                    <a:pt x="66" y="264"/>
                    <a:pt x="67" y="262"/>
                    <a:pt x="67" y="259"/>
                  </a:cubicBezTo>
                  <a:cubicBezTo>
                    <a:pt x="67" y="9"/>
                    <a:pt x="67" y="9"/>
                    <a:pt x="67" y="9"/>
                  </a:cubicBezTo>
                  <a:cubicBezTo>
                    <a:pt x="67" y="6"/>
                    <a:pt x="66" y="4"/>
                    <a:pt x="65" y="3"/>
                  </a:cubicBezTo>
                  <a:cubicBezTo>
                    <a:pt x="63" y="1"/>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3"/>
            <p:cNvSpPr>
              <a:spLocks noEditPoints="1"/>
            </p:cNvSpPr>
            <p:nvPr/>
          </p:nvSpPr>
          <p:spPr bwMode="auto">
            <a:xfrm>
              <a:off x="12120563" y="8362950"/>
              <a:ext cx="252413" cy="1512888"/>
            </a:xfrm>
            <a:custGeom>
              <a:avLst/>
              <a:gdLst>
                <a:gd name="T0" fmla="*/ 65 w 67"/>
                <a:gd name="T1" fmla="*/ 2 h 400"/>
                <a:gd name="T2" fmla="*/ 59 w 67"/>
                <a:gd name="T3" fmla="*/ 0 h 400"/>
                <a:gd name="T4" fmla="*/ 9 w 67"/>
                <a:gd name="T5" fmla="*/ 0 h 400"/>
                <a:gd name="T6" fmla="*/ 3 w 67"/>
                <a:gd name="T7" fmla="*/ 2 h 400"/>
                <a:gd name="T8" fmla="*/ 0 w 67"/>
                <a:gd name="T9" fmla="*/ 8 h 400"/>
                <a:gd name="T10" fmla="*/ 0 w 67"/>
                <a:gd name="T11" fmla="*/ 392 h 400"/>
                <a:gd name="T12" fmla="*/ 3 w 67"/>
                <a:gd name="T13" fmla="*/ 398 h 400"/>
                <a:gd name="T14" fmla="*/ 9 w 67"/>
                <a:gd name="T15" fmla="*/ 400 h 400"/>
                <a:gd name="T16" fmla="*/ 59 w 67"/>
                <a:gd name="T17" fmla="*/ 400 h 400"/>
                <a:gd name="T18" fmla="*/ 65 w 67"/>
                <a:gd name="T19" fmla="*/ 398 h 400"/>
                <a:gd name="T20" fmla="*/ 67 w 67"/>
                <a:gd name="T21" fmla="*/ 392 h 400"/>
                <a:gd name="T22" fmla="*/ 67 w 67"/>
                <a:gd name="T23" fmla="*/ 8 h 400"/>
                <a:gd name="T24" fmla="*/ 65 w 67"/>
                <a:gd name="T25" fmla="*/ 2 h 400"/>
                <a:gd name="T26" fmla="*/ 65 w 67"/>
                <a:gd name="T27" fmla="*/ 2 h 400"/>
                <a:gd name="T28" fmla="*/ 65 w 67"/>
                <a:gd name="T29" fmla="*/ 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400">
                  <a:moveTo>
                    <a:pt x="65" y="2"/>
                  </a:moveTo>
                  <a:cubicBezTo>
                    <a:pt x="63" y="1"/>
                    <a:pt x="61" y="0"/>
                    <a:pt x="59" y="0"/>
                  </a:cubicBezTo>
                  <a:cubicBezTo>
                    <a:pt x="9" y="0"/>
                    <a:pt x="9" y="0"/>
                    <a:pt x="9" y="0"/>
                  </a:cubicBezTo>
                  <a:cubicBezTo>
                    <a:pt x="6" y="0"/>
                    <a:pt x="4" y="1"/>
                    <a:pt x="3" y="2"/>
                  </a:cubicBezTo>
                  <a:cubicBezTo>
                    <a:pt x="1" y="4"/>
                    <a:pt x="0" y="6"/>
                    <a:pt x="0" y="8"/>
                  </a:cubicBezTo>
                  <a:cubicBezTo>
                    <a:pt x="0" y="392"/>
                    <a:pt x="0" y="392"/>
                    <a:pt x="0" y="392"/>
                  </a:cubicBezTo>
                  <a:cubicBezTo>
                    <a:pt x="0" y="395"/>
                    <a:pt x="1" y="397"/>
                    <a:pt x="3" y="398"/>
                  </a:cubicBezTo>
                  <a:cubicBezTo>
                    <a:pt x="4" y="400"/>
                    <a:pt x="6" y="400"/>
                    <a:pt x="9" y="400"/>
                  </a:cubicBezTo>
                  <a:cubicBezTo>
                    <a:pt x="59" y="400"/>
                    <a:pt x="59" y="400"/>
                    <a:pt x="59" y="400"/>
                  </a:cubicBezTo>
                  <a:cubicBezTo>
                    <a:pt x="61" y="400"/>
                    <a:pt x="63" y="400"/>
                    <a:pt x="65" y="398"/>
                  </a:cubicBezTo>
                  <a:cubicBezTo>
                    <a:pt x="66" y="397"/>
                    <a:pt x="67" y="395"/>
                    <a:pt x="67" y="392"/>
                  </a:cubicBezTo>
                  <a:cubicBezTo>
                    <a:pt x="67" y="8"/>
                    <a:pt x="67" y="8"/>
                    <a:pt x="67" y="8"/>
                  </a:cubicBezTo>
                  <a:cubicBezTo>
                    <a:pt x="67" y="6"/>
                    <a:pt x="66" y="4"/>
                    <a:pt x="65" y="2"/>
                  </a:cubicBezTo>
                  <a:close/>
                  <a:moveTo>
                    <a:pt x="65" y="2"/>
                  </a:moveTo>
                  <a:cubicBezTo>
                    <a:pt x="65" y="2"/>
                    <a:pt x="65" y="2"/>
                    <a:pt x="65"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p:cNvGrpSpPr/>
          <p:nvPr/>
        </p:nvGrpSpPr>
        <p:grpSpPr>
          <a:xfrm>
            <a:off x="10664263" y="2953758"/>
            <a:ext cx="807577" cy="644964"/>
            <a:chOff x="-1947863" y="2936875"/>
            <a:chExt cx="1868488" cy="1492250"/>
          </a:xfrm>
          <a:solidFill>
            <a:schemeClr val="bg1"/>
          </a:solidFill>
        </p:grpSpPr>
        <p:sp>
          <p:nvSpPr>
            <p:cNvPr id="44" name="Freeform 467"/>
            <p:cNvSpPr>
              <a:spLocks noEditPoints="1"/>
            </p:cNvSpPr>
            <p:nvPr/>
          </p:nvSpPr>
          <p:spPr bwMode="auto">
            <a:xfrm>
              <a:off x="-1947863" y="2936875"/>
              <a:ext cx="1490663" cy="1492250"/>
            </a:xfrm>
            <a:custGeom>
              <a:avLst/>
              <a:gdLst>
                <a:gd name="T0" fmla="*/ 395 w 395"/>
                <a:gd name="T1" fmla="*/ 234 h 395"/>
                <a:gd name="T2" fmla="*/ 385 w 395"/>
                <a:gd name="T3" fmla="*/ 210 h 395"/>
                <a:gd name="T4" fmla="*/ 199 w 395"/>
                <a:gd name="T5" fmla="*/ 24 h 395"/>
                <a:gd name="T6" fmla="*/ 172 w 395"/>
                <a:gd name="T7" fmla="*/ 7 h 395"/>
                <a:gd name="T8" fmla="*/ 142 w 395"/>
                <a:gd name="T9" fmla="*/ 0 h 395"/>
                <a:gd name="T10" fmla="*/ 33 w 395"/>
                <a:gd name="T11" fmla="*/ 0 h 395"/>
                <a:gd name="T12" fmla="*/ 10 w 395"/>
                <a:gd name="T13" fmla="*/ 10 h 395"/>
                <a:gd name="T14" fmla="*/ 0 w 395"/>
                <a:gd name="T15" fmla="*/ 33 h 395"/>
                <a:gd name="T16" fmla="*/ 0 w 395"/>
                <a:gd name="T17" fmla="*/ 142 h 395"/>
                <a:gd name="T18" fmla="*/ 7 w 395"/>
                <a:gd name="T19" fmla="*/ 172 h 395"/>
                <a:gd name="T20" fmla="*/ 24 w 395"/>
                <a:gd name="T21" fmla="*/ 199 h 395"/>
                <a:gd name="T22" fmla="*/ 210 w 395"/>
                <a:gd name="T23" fmla="*/ 385 h 395"/>
                <a:gd name="T24" fmla="*/ 234 w 395"/>
                <a:gd name="T25" fmla="*/ 395 h 395"/>
                <a:gd name="T26" fmla="*/ 257 w 395"/>
                <a:gd name="T27" fmla="*/ 385 h 395"/>
                <a:gd name="T28" fmla="*/ 385 w 395"/>
                <a:gd name="T29" fmla="*/ 257 h 395"/>
                <a:gd name="T30" fmla="*/ 395 w 395"/>
                <a:gd name="T31" fmla="*/ 234 h 395"/>
                <a:gd name="T32" fmla="*/ 107 w 395"/>
                <a:gd name="T33" fmla="*/ 107 h 395"/>
                <a:gd name="T34" fmla="*/ 83 w 395"/>
                <a:gd name="T35" fmla="*/ 117 h 395"/>
                <a:gd name="T36" fmla="*/ 60 w 395"/>
                <a:gd name="T37" fmla="*/ 107 h 395"/>
                <a:gd name="T38" fmla="*/ 50 w 395"/>
                <a:gd name="T39" fmla="*/ 83 h 395"/>
                <a:gd name="T40" fmla="*/ 60 w 395"/>
                <a:gd name="T41" fmla="*/ 60 h 395"/>
                <a:gd name="T42" fmla="*/ 83 w 395"/>
                <a:gd name="T43" fmla="*/ 50 h 395"/>
                <a:gd name="T44" fmla="*/ 107 w 395"/>
                <a:gd name="T45" fmla="*/ 60 h 395"/>
                <a:gd name="T46" fmla="*/ 117 w 395"/>
                <a:gd name="T47" fmla="*/ 83 h 395"/>
                <a:gd name="T48" fmla="*/ 107 w 395"/>
                <a:gd name="T49" fmla="*/ 107 h 395"/>
                <a:gd name="T50" fmla="*/ 107 w 395"/>
                <a:gd name="T51" fmla="*/ 107 h 395"/>
                <a:gd name="T52" fmla="*/ 107 w 395"/>
                <a:gd name="T53" fmla="*/ 107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395">
                  <a:moveTo>
                    <a:pt x="395" y="234"/>
                  </a:moveTo>
                  <a:cubicBezTo>
                    <a:pt x="395" y="225"/>
                    <a:pt x="392" y="217"/>
                    <a:pt x="385" y="210"/>
                  </a:cubicBezTo>
                  <a:cubicBezTo>
                    <a:pt x="199" y="24"/>
                    <a:pt x="199" y="24"/>
                    <a:pt x="199" y="24"/>
                  </a:cubicBezTo>
                  <a:cubicBezTo>
                    <a:pt x="192" y="17"/>
                    <a:pt x="183" y="12"/>
                    <a:pt x="172" y="7"/>
                  </a:cubicBezTo>
                  <a:cubicBezTo>
                    <a:pt x="161" y="2"/>
                    <a:pt x="151" y="0"/>
                    <a:pt x="142" y="0"/>
                  </a:cubicBezTo>
                  <a:cubicBezTo>
                    <a:pt x="33" y="0"/>
                    <a:pt x="33" y="0"/>
                    <a:pt x="33" y="0"/>
                  </a:cubicBezTo>
                  <a:cubicBezTo>
                    <a:pt x="24" y="0"/>
                    <a:pt x="17" y="3"/>
                    <a:pt x="10" y="10"/>
                  </a:cubicBezTo>
                  <a:cubicBezTo>
                    <a:pt x="3" y="17"/>
                    <a:pt x="0" y="24"/>
                    <a:pt x="0" y="33"/>
                  </a:cubicBezTo>
                  <a:cubicBezTo>
                    <a:pt x="0" y="142"/>
                    <a:pt x="0" y="142"/>
                    <a:pt x="0" y="142"/>
                  </a:cubicBezTo>
                  <a:cubicBezTo>
                    <a:pt x="0" y="151"/>
                    <a:pt x="2" y="161"/>
                    <a:pt x="7" y="172"/>
                  </a:cubicBezTo>
                  <a:cubicBezTo>
                    <a:pt x="12" y="183"/>
                    <a:pt x="17" y="192"/>
                    <a:pt x="24" y="199"/>
                  </a:cubicBezTo>
                  <a:cubicBezTo>
                    <a:pt x="210" y="385"/>
                    <a:pt x="210" y="385"/>
                    <a:pt x="210" y="385"/>
                  </a:cubicBezTo>
                  <a:cubicBezTo>
                    <a:pt x="217" y="392"/>
                    <a:pt x="224" y="395"/>
                    <a:pt x="234" y="395"/>
                  </a:cubicBezTo>
                  <a:cubicBezTo>
                    <a:pt x="243" y="395"/>
                    <a:pt x="251" y="392"/>
                    <a:pt x="257" y="385"/>
                  </a:cubicBezTo>
                  <a:cubicBezTo>
                    <a:pt x="385" y="257"/>
                    <a:pt x="385" y="257"/>
                    <a:pt x="385" y="257"/>
                  </a:cubicBezTo>
                  <a:cubicBezTo>
                    <a:pt x="392" y="251"/>
                    <a:pt x="395" y="243"/>
                    <a:pt x="395" y="234"/>
                  </a:cubicBezTo>
                  <a:close/>
                  <a:moveTo>
                    <a:pt x="107" y="107"/>
                  </a:moveTo>
                  <a:cubicBezTo>
                    <a:pt x="101" y="114"/>
                    <a:pt x="93" y="117"/>
                    <a:pt x="83" y="117"/>
                  </a:cubicBezTo>
                  <a:cubicBezTo>
                    <a:pt x="74" y="117"/>
                    <a:pt x="66" y="114"/>
                    <a:pt x="60" y="107"/>
                  </a:cubicBezTo>
                  <a:cubicBezTo>
                    <a:pt x="53" y="100"/>
                    <a:pt x="50" y="93"/>
                    <a:pt x="50" y="83"/>
                  </a:cubicBezTo>
                  <a:cubicBezTo>
                    <a:pt x="50" y="74"/>
                    <a:pt x="53" y="66"/>
                    <a:pt x="60" y="60"/>
                  </a:cubicBezTo>
                  <a:cubicBezTo>
                    <a:pt x="66" y="53"/>
                    <a:pt x="74" y="50"/>
                    <a:pt x="83" y="50"/>
                  </a:cubicBezTo>
                  <a:cubicBezTo>
                    <a:pt x="93" y="50"/>
                    <a:pt x="101" y="53"/>
                    <a:pt x="107" y="60"/>
                  </a:cubicBezTo>
                  <a:cubicBezTo>
                    <a:pt x="114" y="66"/>
                    <a:pt x="117" y="74"/>
                    <a:pt x="117" y="83"/>
                  </a:cubicBezTo>
                  <a:cubicBezTo>
                    <a:pt x="117" y="93"/>
                    <a:pt x="114" y="100"/>
                    <a:pt x="107" y="107"/>
                  </a:cubicBezTo>
                  <a:close/>
                  <a:moveTo>
                    <a:pt x="107" y="107"/>
                  </a:moveTo>
                  <a:cubicBezTo>
                    <a:pt x="107" y="107"/>
                    <a:pt x="107" y="107"/>
                    <a:pt x="107"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68"/>
            <p:cNvSpPr>
              <a:spLocks noEditPoints="1"/>
            </p:cNvSpPr>
            <p:nvPr/>
          </p:nvSpPr>
          <p:spPr bwMode="auto">
            <a:xfrm>
              <a:off x="-1254125" y="2936875"/>
              <a:ext cx="1174750" cy="1492250"/>
            </a:xfrm>
            <a:custGeom>
              <a:avLst/>
              <a:gdLst>
                <a:gd name="T0" fmla="*/ 301 w 311"/>
                <a:gd name="T1" fmla="*/ 210 h 395"/>
                <a:gd name="T2" fmla="*/ 115 w 311"/>
                <a:gd name="T3" fmla="*/ 24 h 395"/>
                <a:gd name="T4" fmla="*/ 88 w 311"/>
                <a:gd name="T5" fmla="*/ 7 h 395"/>
                <a:gd name="T6" fmla="*/ 58 w 311"/>
                <a:gd name="T7" fmla="*/ 0 h 395"/>
                <a:gd name="T8" fmla="*/ 0 w 311"/>
                <a:gd name="T9" fmla="*/ 0 h 395"/>
                <a:gd name="T10" fmla="*/ 30 w 311"/>
                <a:gd name="T11" fmla="*/ 7 h 395"/>
                <a:gd name="T12" fmla="*/ 57 w 311"/>
                <a:gd name="T13" fmla="*/ 24 h 395"/>
                <a:gd name="T14" fmla="*/ 243 w 311"/>
                <a:gd name="T15" fmla="*/ 210 h 395"/>
                <a:gd name="T16" fmla="*/ 253 w 311"/>
                <a:gd name="T17" fmla="*/ 234 h 395"/>
                <a:gd name="T18" fmla="*/ 243 w 311"/>
                <a:gd name="T19" fmla="*/ 257 h 395"/>
                <a:gd name="T20" fmla="*/ 121 w 311"/>
                <a:gd name="T21" fmla="*/ 380 h 395"/>
                <a:gd name="T22" fmla="*/ 134 w 311"/>
                <a:gd name="T23" fmla="*/ 391 h 395"/>
                <a:gd name="T24" fmla="*/ 150 w 311"/>
                <a:gd name="T25" fmla="*/ 395 h 395"/>
                <a:gd name="T26" fmla="*/ 173 w 311"/>
                <a:gd name="T27" fmla="*/ 385 h 395"/>
                <a:gd name="T28" fmla="*/ 301 w 311"/>
                <a:gd name="T29" fmla="*/ 257 h 395"/>
                <a:gd name="T30" fmla="*/ 311 w 311"/>
                <a:gd name="T31" fmla="*/ 234 h 395"/>
                <a:gd name="T32" fmla="*/ 301 w 311"/>
                <a:gd name="T33" fmla="*/ 210 h 395"/>
                <a:gd name="T34" fmla="*/ 301 w 311"/>
                <a:gd name="T35" fmla="*/ 210 h 395"/>
                <a:gd name="T36" fmla="*/ 301 w 311"/>
                <a:gd name="T37" fmla="*/ 21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1" h="395">
                  <a:moveTo>
                    <a:pt x="301" y="210"/>
                  </a:moveTo>
                  <a:cubicBezTo>
                    <a:pt x="115" y="24"/>
                    <a:pt x="115" y="24"/>
                    <a:pt x="115" y="24"/>
                  </a:cubicBezTo>
                  <a:cubicBezTo>
                    <a:pt x="108" y="17"/>
                    <a:pt x="100" y="12"/>
                    <a:pt x="88" y="7"/>
                  </a:cubicBezTo>
                  <a:cubicBezTo>
                    <a:pt x="77" y="2"/>
                    <a:pt x="67" y="0"/>
                    <a:pt x="58" y="0"/>
                  </a:cubicBezTo>
                  <a:cubicBezTo>
                    <a:pt x="0" y="0"/>
                    <a:pt x="0" y="0"/>
                    <a:pt x="0" y="0"/>
                  </a:cubicBezTo>
                  <a:cubicBezTo>
                    <a:pt x="9" y="0"/>
                    <a:pt x="19" y="2"/>
                    <a:pt x="30" y="7"/>
                  </a:cubicBezTo>
                  <a:cubicBezTo>
                    <a:pt x="41" y="12"/>
                    <a:pt x="50" y="17"/>
                    <a:pt x="57" y="24"/>
                  </a:cubicBezTo>
                  <a:cubicBezTo>
                    <a:pt x="243" y="210"/>
                    <a:pt x="243" y="210"/>
                    <a:pt x="243" y="210"/>
                  </a:cubicBezTo>
                  <a:cubicBezTo>
                    <a:pt x="249" y="217"/>
                    <a:pt x="253" y="225"/>
                    <a:pt x="253" y="234"/>
                  </a:cubicBezTo>
                  <a:cubicBezTo>
                    <a:pt x="253" y="243"/>
                    <a:pt x="249" y="251"/>
                    <a:pt x="243" y="257"/>
                  </a:cubicBezTo>
                  <a:cubicBezTo>
                    <a:pt x="121" y="380"/>
                    <a:pt x="121" y="380"/>
                    <a:pt x="121" y="380"/>
                  </a:cubicBezTo>
                  <a:cubicBezTo>
                    <a:pt x="126" y="385"/>
                    <a:pt x="130" y="389"/>
                    <a:pt x="134" y="391"/>
                  </a:cubicBezTo>
                  <a:cubicBezTo>
                    <a:pt x="138" y="394"/>
                    <a:pt x="143" y="395"/>
                    <a:pt x="150" y="395"/>
                  </a:cubicBezTo>
                  <a:cubicBezTo>
                    <a:pt x="159" y="395"/>
                    <a:pt x="167" y="392"/>
                    <a:pt x="173" y="385"/>
                  </a:cubicBezTo>
                  <a:cubicBezTo>
                    <a:pt x="301" y="257"/>
                    <a:pt x="301" y="257"/>
                    <a:pt x="301" y="257"/>
                  </a:cubicBezTo>
                  <a:cubicBezTo>
                    <a:pt x="308" y="251"/>
                    <a:pt x="311" y="243"/>
                    <a:pt x="311" y="234"/>
                  </a:cubicBezTo>
                  <a:cubicBezTo>
                    <a:pt x="311" y="225"/>
                    <a:pt x="308" y="217"/>
                    <a:pt x="301" y="210"/>
                  </a:cubicBezTo>
                  <a:close/>
                  <a:moveTo>
                    <a:pt x="301" y="210"/>
                  </a:moveTo>
                  <a:cubicBezTo>
                    <a:pt x="301" y="210"/>
                    <a:pt x="301" y="210"/>
                    <a:pt x="301"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p:cNvGrpSpPr/>
          <p:nvPr/>
        </p:nvGrpSpPr>
        <p:grpSpPr>
          <a:xfrm>
            <a:off x="14525257" y="3044970"/>
            <a:ext cx="629392" cy="532515"/>
            <a:chOff x="12944475" y="8515350"/>
            <a:chExt cx="1639888" cy="1387475"/>
          </a:xfrm>
          <a:solidFill>
            <a:schemeClr val="bg1"/>
          </a:solidFill>
        </p:grpSpPr>
        <p:sp>
          <p:nvSpPr>
            <p:cNvPr id="47" name="Freeform 387"/>
            <p:cNvSpPr>
              <a:spLocks noEditPoints="1"/>
            </p:cNvSpPr>
            <p:nvPr/>
          </p:nvSpPr>
          <p:spPr bwMode="auto">
            <a:xfrm>
              <a:off x="14206538" y="9648825"/>
              <a:ext cx="249238" cy="254000"/>
            </a:xfrm>
            <a:custGeom>
              <a:avLst/>
              <a:gdLst>
                <a:gd name="T0" fmla="*/ 0 w 66"/>
                <a:gd name="T1" fmla="*/ 34 h 67"/>
                <a:gd name="T2" fmla="*/ 9 w 66"/>
                <a:gd name="T3" fmla="*/ 57 h 67"/>
                <a:gd name="T4" fmla="*/ 33 w 66"/>
                <a:gd name="T5" fmla="*/ 67 h 67"/>
                <a:gd name="T6" fmla="*/ 57 w 66"/>
                <a:gd name="T7" fmla="*/ 57 h 67"/>
                <a:gd name="T8" fmla="*/ 66 w 66"/>
                <a:gd name="T9" fmla="*/ 34 h 67"/>
                <a:gd name="T10" fmla="*/ 57 w 66"/>
                <a:gd name="T11" fmla="*/ 10 h 67"/>
                <a:gd name="T12" fmla="*/ 33 w 66"/>
                <a:gd name="T13" fmla="*/ 0 h 67"/>
                <a:gd name="T14" fmla="*/ 9 w 66"/>
                <a:gd name="T15" fmla="*/ 10 h 67"/>
                <a:gd name="T16" fmla="*/ 0 w 66"/>
                <a:gd name="T17" fmla="*/ 34 h 67"/>
                <a:gd name="T18" fmla="*/ 0 w 66"/>
                <a:gd name="T19" fmla="*/ 34 h 67"/>
                <a:gd name="T20" fmla="*/ 0 w 66"/>
                <a:gd name="T21"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67">
                  <a:moveTo>
                    <a:pt x="0" y="34"/>
                  </a:moveTo>
                  <a:cubicBezTo>
                    <a:pt x="0" y="43"/>
                    <a:pt x="3" y="51"/>
                    <a:pt x="9" y="57"/>
                  </a:cubicBezTo>
                  <a:cubicBezTo>
                    <a:pt x="16" y="64"/>
                    <a:pt x="24" y="67"/>
                    <a:pt x="33" y="67"/>
                  </a:cubicBezTo>
                  <a:cubicBezTo>
                    <a:pt x="42" y="67"/>
                    <a:pt x="50" y="64"/>
                    <a:pt x="57" y="57"/>
                  </a:cubicBezTo>
                  <a:cubicBezTo>
                    <a:pt x="63" y="51"/>
                    <a:pt x="66" y="43"/>
                    <a:pt x="66" y="34"/>
                  </a:cubicBezTo>
                  <a:cubicBezTo>
                    <a:pt x="66" y="25"/>
                    <a:pt x="63" y="17"/>
                    <a:pt x="57" y="10"/>
                  </a:cubicBezTo>
                  <a:cubicBezTo>
                    <a:pt x="50" y="4"/>
                    <a:pt x="42" y="0"/>
                    <a:pt x="33" y="0"/>
                  </a:cubicBezTo>
                  <a:cubicBezTo>
                    <a:pt x="24" y="0"/>
                    <a:pt x="16" y="4"/>
                    <a:pt x="9" y="10"/>
                  </a:cubicBezTo>
                  <a:cubicBezTo>
                    <a:pt x="3" y="17"/>
                    <a:pt x="0" y="25"/>
                    <a:pt x="0" y="34"/>
                  </a:cubicBezTo>
                  <a:close/>
                  <a:moveTo>
                    <a:pt x="0" y="34"/>
                  </a:moveTo>
                  <a:cubicBezTo>
                    <a:pt x="0" y="34"/>
                    <a:pt x="0" y="34"/>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88"/>
            <p:cNvSpPr>
              <a:spLocks noEditPoints="1"/>
            </p:cNvSpPr>
            <p:nvPr/>
          </p:nvSpPr>
          <p:spPr bwMode="auto">
            <a:xfrm>
              <a:off x="12944475" y="8515350"/>
              <a:ext cx="1639888" cy="1133475"/>
            </a:xfrm>
            <a:custGeom>
              <a:avLst/>
              <a:gdLst>
                <a:gd name="T0" fmla="*/ 429 w 434"/>
                <a:gd name="T1" fmla="*/ 38 h 300"/>
                <a:gd name="T2" fmla="*/ 417 w 434"/>
                <a:gd name="T3" fmla="*/ 33 h 300"/>
                <a:gd name="T4" fmla="*/ 104 w 434"/>
                <a:gd name="T5" fmla="*/ 33 h 300"/>
                <a:gd name="T6" fmla="*/ 103 w 434"/>
                <a:gd name="T7" fmla="*/ 27 h 300"/>
                <a:gd name="T8" fmla="*/ 101 w 434"/>
                <a:gd name="T9" fmla="*/ 19 h 300"/>
                <a:gd name="T10" fmla="*/ 99 w 434"/>
                <a:gd name="T11" fmla="*/ 12 h 300"/>
                <a:gd name="T12" fmla="*/ 96 w 434"/>
                <a:gd name="T13" fmla="*/ 6 h 300"/>
                <a:gd name="T14" fmla="*/ 91 w 434"/>
                <a:gd name="T15" fmla="*/ 2 h 300"/>
                <a:gd name="T16" fmla="*/ 83 w 434"/>
                <a:gd name="T17" fmla="*/ 0 h 300"/>
                <a:gd name="T18" fmla="*/ 17 w 434"/>
                <a:gd name="T19" fmla="*/ 0 h 300"/>
                <a:gd name="T20" fmla="*/ 5 w 434"/>
                <a:gd name="T21" fmla="*/ 5 h 300"/>
                <a:gd name="T22" fmla="*/ 0 w 434"/>
                <a:gd name="T23" fmla="*/ 17 h 300"/>
                <a:gd name="T24" fmla="*/ 5 w 434"/>
                <a:gd name="T25" fmla="*/ 28 h 300"/>
                <a:gd name="T26" fmla="*/ 17 w 434"/>
                <a:gd name="T27" fmla="*/ 33 h 300"/>
                <a:gd name="T28" fmla="*/ 70 w 434"/>
                <a:gd name="T29" fmla="*/ 33 h 300"/>
                <a:gd name="T30" fmla="*/ 116 w 434"/>
                <a:gd name="T31" fmla="*/ 248 h 300"/>
                <a:gd name="T32" fmla="*/ 111 w 434"/>
                <a:gd name="T33" fmla="*/ 258 h 300"/>
                <a:gd name="T34" fmla="*/ 103 w 434"/>
                <a:gd name="T35" fmla="*/ 273 h 300"/>
                <a:gd name="T36" fmla="*/ 100 w 434"/>
                <a:gd name="T37" fmla="*/ 284 h 300"/>
                <a:gd name="T38" fmla="*/ 105 w 434"/>
                <a:gd name="T39" fmla="*/ 295 h 300"/>
                <a:gd name="T40" fmla="*/ 117 w 434"/>
                <a:gd name="T41" fmla="*/ 300 h 300"/>
                <a:gd name="T42" fmla="*/ 384 w 434"/>
                <a:gd name="T43" fmla="*/ 300 h 300"/>
                <a:gd name="T44" fmla="*/ 396 w 434"/>
                <a:gd name="T45" fmla="*/ 295 h 300"/>
                <a:gd name="T46" fmla="*/ 400 w 434"/>
                <a:gd name="T47" fmla="*/ 284 h 300"/>
                <a:gd name="T48" fmla="*/ 396 w 434"/>
                <a:gd name="T49" fmla="*/ 272 h 300"/>
                <a:gd name="T50" fmla="*/ 384 w 434"/>
                <a:gd name="T51" fmla="*/ 267 h 300"/>
                <a:gd name="T52" fmla="*/ 144 w 434"/>
                <a:gd name="T53" fmla="*/ 267 h 300"/>
                <a:gd name="T54" fmla="*/ 150 w 434"/>
                <a:gd name="T55" fmla="*/ 250 h 300"/>
                <a:gd name="T56" fmla="*/ 150 w 434"/>
                <a:gd name="T57" fmla="*/ 245 h 300"/>
                <a:gd name="T58" fmla="*/ 148 w 434"/>
                <a:gd name="T59" fmla="*/ 238 h 300"/>
                <a:gd name="T60" fmla="*/ 147 w 434"/>
                <a:gd name="T61" fmla="*/ 232 h 300"/>
                <a:gd name="T62" fmla="*/ 419 w 434"/>
                <a:gd name="T63" fmla="*/ 200 h 300"/>
                <a:gd name="T64" fmla="*/ 430 w 434"/>
                <a:gd name="T65" fmla="*/ 195 h 300"/>
                <a:gd name="T66" fmla="*/ 434 w 434"/>
                <a:gd name="T67" fmla="*/ 184 h 300"/>
                <a:gd name="T68" fmla="*/ 434 w 434"/>
                <a:gd name="T69" fmla="*/ 50 h 300"/>
                <a:gd name="T70" fmla="*/ 429 w 434"/>
                <a:gd name="T71" fmla="*/ 38 h 300"/>
                <a:gd name="T72" fmla="*/ 429 w 434"/>
                <a:gd name="T73" fmla="*/ 38 h 300"/>
                <a:gd name="T74" fmla="*/ 429 w 434"/>
                <a:gd name="T75" fmla="*/ 3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4" h="300">
                  <a:moveTo>
                    <a:pt x="429" y="38"/>
                  </a:moveTo>
                  <a:cubicBezTo>
                    <a:pt x="426" y="35"/>
                    <a:pt x="422" y="33"/>
                    <a:pt x="417" y="33"/>
                  </a:cubicBezTo>
                  <a:cubicBezTo>
                    <a:pt x="104" y="33"/>
                    <a:pt x="104" y="33"/>
                    <a:pt x="104" y="33"/>
                  </a:cubicBezTo>
                  <a:cubicBezTo>
                    <a:pt x="104" y="32"/>
                    <a:pt x="103" y="30"/>
                    <a:pt x="103" y="27"/>
                  </a:cubicBezTo>
                  <a:cubicBezTo>
                    <a:pt x="102" y="23"/>
                    <a:pt x="102" y="21"/>
                    <a:pt x="101" y="19"/>
                  </a:cubicBezTo>
                  <a:cubicBezTo>
                    <a:pt x="101" y="17"/>
                    <a:pt x="100" y="15"/>
                    <a:pt x="99" y="12"/>
                  </a:cubicBezTo>
                  <a:cubicBezTo>
                    <a:pt x="99" y="9"/>
                    <a:pt x="97" y="7"/>
                    <a:pt x="96" y="6"/>
                  </a:cubicBezTo>
                  <a:cubicBezTo>
                    <a:pt x="95" y="4"/>
                    <a:pt x="93" y="3"/>
                    <a:pt x="91" y="2"/>
                  </a:cubicBezTo>
                  <a:cubicBezTo>
                    <a:pt x="89" y="1"/>
                    <a:pt x="86" y="0"/>
                    <a:pt x="83" y="0"/>
                  </a:cubicBezTo>
                  <a:cubicBezTo>
                    <a:pt x="17" y="0"/>
                    <a:pt x="17" y="0"/>
                    <a:pt x="17" y="0"/>
                  </a:cubicBezTo>
                  <a:cubicBezTo>
                    <a:pt x="12" y="0"/>
                    <a:pt x="8" y="2"/>
                    <a:pt x="5" y="5"/>
                  </a:cubicBezTo>
                  <a:cubicBezTo>
                    <a:pt x="2" y="8"/>
                    <a:pt x="0" y="12"/>
                    <a:pt x="0" y="17"/>
                  </a:cubicBezTo>
                  <a:cubicBezTo>
                    <a:pt x="0" y="21"/>
                    <a:pt x="2" y="25"/>
                    <a:pt x="5" y="28"/>
                  </a:cubicBezTo>
                  <a:cubicBezTo>
                    <a:pt x="8" y="32"/>
                    <a:pt x="12" y="33"/>
                    <a:pt x="17" y="33"/>
                  </a:cubicBezTo>
                  <a:cubicBezTo>
                    <a:pt x="70" y="33"/>
                    <a:pt x="70" y="33"/>
                    <a:pt x="70" y="33"/>
                  </a:cubicBezTo>
                  <a:cubicBezTo>
                    <a:pt x="116" y="248"/>
                    <a:pt x="116" y="248"/>
                    <a:pt x="116" y="248"/>
                  </a:cubicBezTo>
                  <a:cubicBezTo>
                    <a:pt x="116" y="249"/>
                    <a:pt x="114" y="252"/>
                    <a:pt x="111" y="258"/>
                  </a:cubicBezTo>
                  <a:cubicBezTo>
                    <a:pt x="107" y="264"/>
                    <a:pt x="105" y="269"/>
                    <a:pt x="103" y="273"/>
                  </a:cubicBezTo>
                  <a:cubicBezTo>
                    <a:pt x="101" y="278"/>
                    <a:pt x="100" y="281"/>
                    <a:pt x="100" y="284"/>
                  </a:cubicBezTo>
                  <a:cubicBezTo>
                    <a:pt x="100" y="288"/>
                    <a:pt x="102" y="292"/>
                    <a:pt x="105" y="295"/>
                  </a:cubicBezTo>
                  <a:cubicBezTo>
                    <a:pt x="108" y="299"/>
                    <a:pt x="112" y="300"/>
                    <a:pt x="117" y="300"/>
                  </a:cubicBezTo>
                  <a:cubicBezTo>
                    <a:pt x="384" y="300"/>
                    <a:pt x="384" y="300"/>
                    <a:pt x="384" y="300"/>
                  </a:cubicBezTo>
                  <a:cubicBezTo>
                    <a:pt x="388" y="300"/>
                    <a:pt x="392" y="299"/>
                    <a:pt x="396" y="295"/>
                  </a:cubicBezTo>
                  <a:cubicBezTo>
                    <a:pt x="399" y="292"/>
                    <a:pt x="400" y="288"/>
                    <a:pt x="400" y="284"/>
                  </a:cubicBezTo>
                  <a:cubicBezTo>
                    <a:pt x="400" y="279"/>
                    <a:pt x="399" y="275"/>
                    <a:pt x="396" y="272"/>
                  </a:cubicBezTo>
                  <a:cubicBezTo>
                    <a:pt x="392" y="269"/>
                    <a:pt x="388" y="267"/>
                    <a:pt x="384" y="267"/>
                  </a:cubicBezTo>
                  <a:cubicBezTo>
                    <a:pt x="144" y="267"/>
                    <a:pt x="144" y="267"/>
                    <a:pt x="144" y="267"/>
                  </a:cubicBezTo>
                  <a:cubicBezTo>
                    <a:pt x="148" y="259"/>
                    <a:pt x="150" y="253"/>
                    <a:pt x="150" y="250"/>
                  </a:cubicBezTo>
                  <a:cubicBezTo>
                    <a:pt x="150" y="249"/>
                    <a:pt x="150" y="247"/>
                    <a:pt x="150" y="245"/>
                  </a:cubicBezTo>
                  <a:cubicBezTo>
                    <a:pt x="149" y="242"/>
                    <a:pt x="149" y="240"/>
                    <a:pt x="148" y="238"/>
                  </a:cubicBezTo>
                  <a:cubicBezTo>
                    <a:pt x="147" y="235"/>
                    <a:pt x="147" y="233"/>
                    <a:pt x="147" y="232"/>
                  </a:cubicBezTo>
                  <a:cubicBezTo>
                    <a:pt x="419" y="200"/>
                    <a:pt x="419" y="200"/>
                    <a:pt x="419" y="200"/>
                  </a:cubicBezTo>
                  <a:cubicBezTo>
                    <a:pt x="423" y="200"/>
                    <a:pt x="427" y="198"/>
                    <a:pt x="430" y="195"/>
                  </a:cubicBezTo>
                  <a:cubicBezTo>
                    <a:pt x="432" y="191"/>
                    <a:pt x="434" y="188"/>
                    <a:pt x="434" y="184"/>
                  </a:cubicBezTo>
                  <a:cubicBezTo>
                    <a:pt x="434" y="50"/>
                    <a:pt x="434" y="50"/>
                    <a:pt x="434" y="50"/>
                  </a:cubicBezTo>
                  <a:cubicBezTo>
                    <a:pt x="434" y="46"/>
                    <a:pt x="432" y="42"/>
                    <a:pt x="429" y="38"/>
                  </a:cubicBezTo>
                  <a:close/>
                  <a:moveTo>
                    <a:pt x="429" y="38"/>
                  </a:moveTo>
                  <a:cubicBezTo>
                    <a:pt x="429" y="38"/>
                    <a:pt x="429" y="38"/>
                    <a:pt x="429"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89"/>
            <p:cNvSpPr>
              <a:spLocks noEditPoints="1"/>
            </p:cNvSpPr>
            <p:nvPr/>
          </p:nvSpPr>
          <p:spPr bwMode="auto">
            <a:xfrm>
              <a:off x="13322300" y="9648825"/>
              <a:ext cx="252413" cy="254000"/>
            </a:xfrm>
            <a:custGeom>
              <a:avLst/>
              <a:gdLst>
                <a:gd name="T0" fmla="*/ 0 w 67"/>
                <a:gd name="T1" fmla="*/ 34 h 67"/>
                <a:gd name="T2" fmla="*/ 10 w 67"/>
                <a:gd name="T3" fmla="*/ 57 h 67"/>
                <a:gd name="T4" fmla="*/ 33 w 67"/>
                <a:gd name="T5" fmla="*/ 67 h 67"/>
                <a:gd name="T6" fmla="*/ 57 w 67"/>
                <a:gd name="T7" fmla="*/ 57 h 67"/>
                <a:gd name="T8" fmla="*/ 67 w 67"/>
                <a:gd name="T9" fmla="*/ 34 h 67"/>
                <a:gd name="T10" fmla="*/ 57 w 67"/>
                <a:gd name="T11" fmla="*/ 10 h 67"/>
                <a:gd name="T12" fmla="*/ 33 w 67"/>
                <a:gd name="T13" fmla="*/ 0 h 67"/>
                <a:gd name="T14" fmla="*/ 10 w 67"/>
                <a:gd name="T15" fmla="*/ 10 h 67"/>
                <a:gd name="T16" fmla="*/ 0 w 67"/>
                <a:gd name="T17" fmla="*/ 34 h 67"/>
                <a:gd name="T18" fmla="*/ 0 w 67"/>
                <a:gd name="T19" fmla="*/ 34 h 67"/>
                <a:gd name="T20" fmla="*/ 0 w 67"/>
                <a:gd name="T21"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7">
                  <a:moveTo>
                    <a:pt x="0" y="34"/>
                  </a:moveTo>
                  <a:cubicBezTo>
                    <a:pt x="0" y="43"/>
                    <a:pt x="3" y="51"/>
                    <a:pt x="10" y="57"/>
                  </a:cubicBezTo>
                  <a:cubicBezTo>
                    <a:pt x="16" y="64"/>
                    <a:pt x="24" y="67"/>
                    <a:pt x="33" y="67"/>
                  </a:cubicBezTo>
                  <a:cubicBezTo>
                    <a:pt x="43" y="67"/>
                    <a:pt x="51" y="64"/>
                    <a:pt x="57" y="57"/>
                  </a:cubicBezTo>
                  <a:cubicBezTo>
                    <a:pt x="64" y="51"/>
                    <a:pt x="67" y="43"/>
                    <a:pt x="67" y="34"/>
                  </a:cubicBezTo>
                  <a:cubicBezTo>
                    <a:pt x="67" y="25"/>
                    <a:pt x="64" y="17"/>
                    <a:pt x="57" y="10"/>
                  </a:cubicBezTo>
                  <a:cubicBezTo>
                    <a:pt x="51" y="4"/>
                    <a:pt x="43" y="0"/>
                    <a:pt x="33" y="0"/>
                  </a:cubicBezTo>
                  <a:cubicBezTo>
                    <a:pt x="24" y="0"/>
                    <a:pt x="16" y="4"/>
                    <a:pt x="10" y="10"/>
                  </a:cubicBezTo>
                  <a:cubicBezTo>
                    <a:pt x="3" y="17"/>
                    <a:pt x="0" y="25"/>
                    <a:pt x="0" y="34"/>
                  </a:cubicBezTo>
                  <a:close/>
                  <a:moveTo>
                    <a:pt x="0" y="34"/>
                  </a:moveTo>
                  <a:cubicBezTo>
                    <a:pt x="0" y="34"/>
                    <a:pt x="0" y="34"/>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Freeform 88"/>
          <p:cNvSpPr>
            <a:spLocks noEditPoints="1"/>
          </p:cNvSpPr>
          <p:nvPr/>
        </p:nvSpPr>
        <p:spPr bwMode="auto">
          <a:xfrm>
            <a:off x="1588172" y="8156198"/>
            <a:ext cx="591686" cy="612933"/>
          </a:xfrm>
          <a:custGeom>
            <a:avLst/>
            <a:gdLst>
              <a:gd name="T0" fmla="*/ 374 w 386"/>
              <a:gd name="T1" fmla="*/ 344 h 400"/>
              <a:gd name="T2" fmla="*/ 243 w 386"/>
              <a:gd name="T3" fmla="*/ 137 h 400"/>
              <a:gd name="T4" fmla="*/ 243 w 386"/>
              <a:gd name="T5" fmla="*/ 33 h 400"/>
              <a:gd name="T6" fmla="*/ 260 w 386"/>
              <a:gd name="T7" fmla="*/ 33 h 400"/>
              <a:gd name="T8" fmla="*/ 272 w 386"/>
              <a:gd name="T9" fmla="*/ 28 h 400"/>
              <a:gd name="T10" fmla="*/ 277 w 386"/>
              <a:gd name="T11" fmla="*/ 17 h 400"/>
              <a:gd name="T12" fmla="*/ 272 w 386"/>
              <a:gd name="T13" fmla="*/ 5 h 400"/>
              <a:gd name="T14" fmla="*/ 260 w 386"/>
              <a:gd name="T15" fmla="*/ 0 h 400"/>
              <a:gd name="T16" fmla="*/ 126 w 386"/>
              <a:gd name="T17" fmla="*/ 0 h 400"/>
              <a:gd name="T18" fmla="*/ 115 w 386"/>
              <a:gd name="T19" fmla="*/ 5 h 400"/>
              <a:gd name="T20" fmla="*/ 110 w 386"/>
              <a:gd name="T21" fmla="*/ 17 h 400"/>
              <a:gd name="T22" fmla="*/ 115 w 386"/>
              <a:gd name="T23" fmla="*/ 28 h 400"/>
              <a:gd name="T24" fmla="*/ 126 w 386"/>
              <a:gd name="T25" fmla="*/ 33 h 400"/>
              <a:gd name="T26" fmla="*/ 143 w 386"/>
              <a:gd name="T27" fmla="*/ 33 h 400"/>
              <a:gd name="T28" fmla="*/ 143 w 386"/>
              <a:gd name="T29" fmla="*/ 137 h 400"/>
              <a:gd name="T30" fmla="*/ 12 w 386"/>
              <a:gd name="T31" fmla="*/ 344 h 400"/>
              <a:gd name="T32" fmla="*/ 6 w 386"/>
              <a:gd name="T33" fmla="*/ 384 h 400"/>
              <a:gd name="T34" fmla="*/ 43 w 386"/>
              <a:gd name="T35" fmla="*/ 400 h 400"/>
              <a:gd name="T36" fmla="*/ 343 w 386"/>
              <a:gd name="T37" fmla="*/ 400 h 400"/>
              <a:gd name="T38" fmla="*/ 380 w 386"/>
              <a:gd name="T39" fmla="*/ 384 h 400"/>
              <a:gd name="T40" fmla="*/ 374 w 386"/>
              <a:gd name="T41" fmla="*/ 344 h 400"/>
              <a:gd name="T42" fmla="*/ 100 w 386"/>
              <a:gd name="T43" fmla="*/ 267 h 400"/>
              <a:gd name="T44" fmla="*/ 171 w 386"/>
              <a:gd name="T45" fmla="*/ 155 h 400"/>
              <a:gd name="T46" fmla="*/ 177 w 386"/>
              <a:gd name="T47" fmla="*/ 147 h 400"/>
              <a:gd name="T48" fmla="*/ 177 w 386"/>
              <a:gd name="T49" fmla="*/ 33 h 400"/>
              <a:gd name="T50" fmla="*/ 210 w 386"/>
              <a:gd name="T51" fmla="*/ 33 h 400"/>
              <a:gd name="T52" fmla="*/ 210 w 386"/>
              <a:gd name="T53" fmla="*/ 147 h 400"/>
              <a:gd name="T54" fmla="*/ 215 w 386"/>
              <a:gd name="T55" fmla="*/ 155 h 400"/>
              <a:gd name="T56" fmla="*/ 286 w 386"/>
              <a:gd name="T57" fmla="*/ 267 h 400"/>
              <a:gd name="T58" fmla="*/ 100 w 386"/>
              <a:gd name="T59" fmla="*/ 267 h 400"/>
              <a:gd name="T60" fmla="*/ 100 w 386"/>
              <a:gd name="T61" fmla="*/ 267 h 400"/>
              <a:gd name="T62" fmla="*/ 100 w 386"/>
              <a:gd name="T63" fmla="*/ 26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6" h="400">
                <a:moveTo>
                  <a:pt x="374" y="344"/>
                </a:moveTo>
                <a:cubicBezTo>
                  <a:pt x="243" y="137"/>
                  <a:pt x="243" y="137"/>
                  <a:pt x="243" y="137"/>
                </a:cubicBezTo>
                <a:cubicBezTo>
                  <a:pt x="243" y="33"/>
                  <a:pt x="243" y="33"/>
                  <a:pt x="243" y="33"/>
                </a:cubicBezTo>
                <a:cubicBezTo>
                  <a:pt x="260" y="33"/>
                  <a:pt x="260" y="33"/>
                  <a:pt x="260" y="33"/>
                </a:cubicBezTo>
                <a:cubicBezTo>
                  <a:pt x="264" y="33"/>
                  <a:pt x="268" y="32"/>
                  <a:pt x="272" y="28"/>
                </a:cubicBezTo>
                <a:cubicBezTo>
                  <a:pt x="275" y="25"/>
                  <a:pt x="277" y="21"/>
                  <a:pt x="277" y="17"/>
                </a:cubicBezTo>
                <a:cubicBezTo>
                  <a:pt x="277" y="12"/>
                  <a:pt x="275" y="8"/>
                  <a:pt x="272" y="5"/>
                </a:cubicBezTo>
                <a:cubicBezTo>
                  <a:pt x="268" y="2"/>
                  <a:pt x="264" y="0"/>
                  <a:pt x="260" y="0"/>
                </a:cubicBezTo>
                <a:cubicBezTo>
                  <a:pt x="126" y="0"/>
                  <a:pt x="126" y="0"/>
                  <a:pt x="126" y="0"/>
                </a:cubicBezTo>
                <a:cubicBezTo>
                  <a:pt x="122" y="0"/>
                  <a:pt x="118" y="2"/>
                  <a:pt x="115" y="5"/>
                </a:cubicBezTo>
                <a:cubicBezTo>
                  <a:pt x="111" y="8"/>
                  <a:pt x="110" y="12"/>
                  <a:pt x="110" y="17"/>
                </a:cubicBezTo>
                <a:cubicBezTo>
                  <a:pt x="110" y="21"/>
                  <a:pt x="111" y="25"/>
                  <a:pt x="115" y="28"/>
                </a:cubicBezTo>
                <a:cubicBezTo>
                  <a:pt x="118" y="32"/>
                  <a:pt x="122" y="33"/>
                  <a:pt x="126" y="33"/>
                </a:cubicBezTo>
                <a:cubicBezTo>
                  <a:pt x="143" y="33"/>
                  <a:pt x="143" y="33"/>
                  <a:pt x="143" y="33"/>
                </a:cubicBezTo>
                <a:cubicBezTo>
                  <a:pt x="143" y="137"/>
                  <a:pt x="143" y="137"/>
                  <a:pt x="143" y="137"/>
                </a:cubicBezTo>
                <a:cubicBezTo>
                  <a:pt x="12" y="344"/>
                  <a:pt x="12" y="344"/>
                  <a:pt x="12" y="344"/>
                </a:cubicBezTo>
                <a:cubicBezTo>
                  <a:pt x="2" y="360"/>
                  <a:pt x="0" y="373"/>
                  <a:pt x="6" y="384"/>
                </a:cubicBezTo>
                <a:cubicBezTo>
                  <a:pt x="12" y="395"/>
                  <a:pt x="25" y="400"/>
                  <a:pt x="43" y="400"/>
                </a:cubicBezTo>
                <a:cubicBezTo>
                  <a:pt x="343" y="400"/>
                  <a:pt x="343" y="400"/>
                  <a:pt x="343" y="400"/>
                </a:cubicBezTo>
                <a:cubicBezTo>
                  <a:pt x="362" y="400"/>
                  <a:pt x="374" y="395"/>
                  <a:pt x="380" y="384"/>
                </a:cubicBezTo>
                <a:cubicBezTo>
                  <a:pt x="386" y="373"/>
                  <a:pt x="384" y="360"/>
                  <a:pt x="374" y="344"/>
                </a:cubicBezTo>
                <a:close/>
                <a:moveTo>
                  <a:pt x="100" y="267"/>
                </a:moveTo>
                <a:cubicBezTo>
                  <a:pt x="171" y="155"/>
                  <a:pt x="171" y="155"/>
                  <a:pt x="171" y="155"/>
                </a:cubicBezTo>
                <a:cubicBezTo>
                  <a:pt x="177" y="147"/>
                  <a:pt x="177" y="147"/>
                  <a:pt x="177" y="147"/>
                </a:cubicBezTo>
                <a:cubicBezTo>
                  <a:pt x="177" y="33"/>
                  <a:pt x="177" y="33"/>
                  <a:pt x="177" y="33"/>
                </a:cubicBezTo>
                <a:cubicBezTo>
                  <a:pt x="210" y="33"/>
                  <a:pt x="210" y="33"/>
                  <a:pt x="210" y="33"/>
                </a:cubicBezTo>
                <a:cubicBezTo>
                  <a:pt x="210" y="147"/>
                  <a:pt x="210" y="147"/>
                  <a:pt x="210" y="147"/>
                </a:cubicBezTo>
                <a:cubicBezTo>
                  <a:pt x="215" y="155"/>
                  <a:pt x="215" y="155"/>
                  <a:pt x="215" y="155"/>
                </a:cubicBezTo>
                <a:cubicBezTo>
                  <a:pt x="286" y="267"/>
                  <a:pt x="286" y="267"/>
                  <a:pt x="286" y="267"/>
                </a:cubicBezTo>
                <a:lnTo>
                  <a:pt x="100" y="267"/>
                </a:lnTo>
                <a:close/>
                <a:moveTo>
                  <a:pt x="100" y="267"/>
                </a:moveTo>
                <a:cubicBezTo>
                  <a:pt x="100" y="267"/>
                  <a:pt x="100" y="267"/>
                  <a:pt x="100" y="26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9605329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fltVal val="0"/>
                                          </p:val>
                                        </p:tav>
                                        <p:tav tm="100000">
                                          <p:val>
                                            <p:strVal val="#ppt_w"/>
                                          </p:val>
                                        </p:tav>
                                      </p:tavLst>
                                    </p:anim>
                                    <p:anim calcmode="lin" valueType="num">
                                      <p:cBhvr>
                                        <p:cTn id="44" dur="500" fill="hold"/>
                                        <p:tgtEl>
                                          <p:spTgt spid="31"/>
                                        </p:tgtEl>
                                        <p:attrNameLst>
                                          <p:attrName>ppt_h</p:attrName>
                                        </p:attrNameLst>
                                      </p:cBhvr>
                                      <p:tavLst>
                                        <p:tav tm="0">
                                          <p:val>
                                            <p:fltVal val="0"/>
                                          </p:val>
                                        </p:tav>
                                        <p:tav tm="100000">
                                          <p:val>
                                            <p:strVal val="#ppt_h"/>
                                          </p:val>
                                        </p:tav>
                                      </p:tavLst>
                                    </p:anim>
                                    <p:animEffect transition="in" filter="fade">
                                      <p:cBhvr>
                                        <p:cTn id="45" dur="500"/>
                                        <p:tgtEl>
                                          <p:spTgt spid="31"/>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p:cTn id="49" dur="500" fill="hold"/>
                                        <p:tgtEl>
                                          <p:spTgt spid="32"/>
                                        </p:tgtEl>
                                        <p:attrNameLst>
                                          <p:attrName>ppt_w</p:attrName>
                                        </p:attrNameLst>
                                      </p:cBhvr>
                                      <p:tavLst>
                                        <p:tav tm="0">
                                          <p:val>
                                            <p:fltVal val="0"/>
                                          </p:val>
                                        </p:tav>
                                        <p:tav tm="100000">
                                          <p:val>
                                            <p:strVal val="#ppt_w"/>
                                          </p:val>
                                        </p:tav>
                                      </p:tavLst>
                                    </p:anim>
                                    <p:anim calcmode="lin" valueType="num">
                                      <p:cBhvr>
                                        <p:cTn id="50" dur="500" fill="hold"/>
                                        <p:tgtEl>
                                          <p:spTgt spid="32"/>
                                        </p:tgtEl>
                                        <p:attrNameLst>
                                          <p:attrName>ppt_h</p:attrName>
                                        </p:attrNameLst>
                                      </p:cBhvr>
                                      <p:tavLst>
                                        <p:tav tm="0">
                                          <p:val>
                                            <p:fltVal val="0"/>
                                          </p:val>
                                        </p:tav>
                                        <p:tav tm="100000">
                                          <p:val>
                                            <p:strVal val="#ppt_h"/>
                                          </p:val>
                                        </p:tav>
                                      </p:tavLst>
                                    </p:anim>
                                    <p:animEffect transition="in" filter="fade">
                                      <p:cBhvr>
                                        <p:cTn id="5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29" grpId="0" animBg="1"/>
      <p:bldP spid="30" grpId="0" animBg="1"/>
      <p:bldP spid="31" grpId="0" animBg="1"/>
      <p:bldP spid="3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5" name="Oval 4"/>
          <p:cNvSpPr/>
          <p:nvPr/>
        </p:nvSpPr>
        <p:spPr>
          <a:xfrm>
            <a:off x="3238500" y="4686300"/>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000500" y="4991100"/>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71900" y="3771900"/>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305300" y="4229100"/>
            <a:ext cx="495300" cy="495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105400" y="4838700"/>
            <a:ext cx="228600" cy="2286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105400" y="4229100"/>
            <a:ext cx="247650" cy="24765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81800" y="2400300"/>
            <a:ext cx="1143000" cy="1143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2" name="Oval 11"/>
          <p:cNvSpPr/>
          <p:nvPr/>
        </p:nvSpPr>
        <p:spPr>
          <a:xfrm>
            <a:off x="6781800" y="4171950"/>
            <a:ext cx="1143000" cy="114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3" name="Oval 12"/>
          <p:cNvSpPr/>
          <p:nvPr/>
        </p:nvSpPr>
        <p:spPr>
          <a:xfrm>
            <a:off x="6781800" y="5943600"/>
            <a:ext cx="1143000" cy="1143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4" name="Oval 13"/>
          <p:cNvSpPr/>
          <p:nvPr/>
        </p:nvSpPr>
        <p:spPr>
          <a:xfrm>
            <a:off x="6781800" y="7715250"/>
            <a:ext cx="1143000" cy="1143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5" name="Oval 14"/>
          <p:cNvSpPr/>
          <p:nvPr/>
        </p:nvSpPr>
        <p:spPr>
          <a:xfrm>
            <a:off x="5353050" y="3238500"/>
            <a:ext cx="514350" cy="51435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867400" y="4648200"/>
            <a:ext cx="419100" cy="4191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219700" y="5486400"/>
            <a:ext cx="495300" cy="4953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620491" y="6305550"/>
            <a:ext cx="228600" cy="2286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67350" y="6534150"/>
            <a:ext cx="495300" cy="49530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8382000" y="2247900"/>
            <a:ext cx="5638800" cy="523220"/>
          </a:xfrm>
          <a:prstGeom prst="rect">
            <a:avLst/>
          </a:prstGeom>
          <a:noFill/>
        </p:spPr>
        <p:txBody>
          <a:bodyPr wrap="square" rtlCol="0">
            <a:spAutoFit/>
          </a:bodyPr>
          <a:lstStyle/>
          <a:p>
            <a:r>
              <a:rPr lang="en-US" sz="2800" b="1" dirty="0"/>
              <a:t>LOREM IPSUM DOLOR</a:t>
            </a:r>
          </a:p>
        </p:txBody>
      </p:sp>
      <p:sp>
        <p:nvSpPr>
          <p:cNvPr id="25" name="TextBox 24"/>
          <p:cNvSpPr txBox="1"/>
          <p:nvPr/>
        </p:nvSpPr>
        <p:spPr>
          <a:xfrm>
            <a:off x="8382000" y="2771120"/>
            <a:ext cx="6934200" cy="707886"/>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26" name="TextBox 25"/>
          <p:cNvSpPr txBox="1"/>
          <p:nvPr/>
        </p:nvSpPr>
        <p:spPr>
          <a:xfrm>
            <a:off x="8382000" y="4076700"/>
            <a:ext cx="5638800" cy="523220"/>
          </a:xfrm>
          <a:prstGeom prst="rect">
            <a:avLst/>
          </a:prstGeom>
          <a:noFill/>
        </p:spPr>
        <p:txBody>
          <a:bodyPr wrap="square" rtlCol="0">
            <a:spAutoFit/>
          </a:bodyPr>
          <a:lstStyle/>
          <a:p>
            <a:r>
              <a:rPr lang="en-US" sz="2800" b="1" dirty="0"/>
              <a:t>LOREM IPSUM DOLOR</a:t>
            </a:r>
          </a:p>
        </p:txBody>
      </p:sp>
      <p:sp>
        <p:nvSpPr>
          <p:cNvPr id="27" name="TextBox 26"/>
          <p:cNvSpPr txBox="1"/>
          <p:nvPr/>
        </p:nvSpPr>
        <p:spPr>
          <a:xfrm>
            <a:off x="8382000" y="4599920"/>
            <a:ext cx="6934200" cy="707886"/>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28" name="TextBox 27"/>
          <p:cNvSpPr txBox="1"/>
          <p:nvPr/>
        </p:nvSpPr>
        <p:spPr>
          <a:xfrm>
            <a:off x="8382000" y="5905500"/>
            <a:ext cx="5638800" cy="523220"/>
          </a:xfrm>
          <a:prstGeom prst="rect">
            <a:avLst/>
          </a:prstGeom>
          <a:noFill/>
        </p:spPr>
        <p:txBody>
          <a:bodyPr wrap="square" rtlCol="0">
            <a:spAutoFit/>
          </a:bodyPr>
          <a:lstStyle/>
          <a:p>
            <a:r>
              <a:rPr lang="en-US" sz="2800" b="1" dirty="0"/>
              <a:t>LOREM IPSUM DOLOR</a:t>
            </a:r>
          </a:p>
        </p:txBody>
      </p:sp>
      <p:sp>
        <p:nvSpPr>
          <p:cNvPr id="29" name="TextBox 28"/>
          <p:cNvSpPr txBox="1"/>
          <p:nvPr/>
        </p:nvSpPr>
        <p:spPr>
          <a:xfrm>
            <a:off x="8382000" y="6428720"/>
            <a:ext cx="6934200" cy="707886"/>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30" name="TextBox 29"/>
          <p:cNvSpPr txBox="1"/>
          <p:nvPr/>
        </p:nvSpPr>
        <p:spPr>
          <a:xfrm>
            <a:off x="8382000" y="7675483"/>
            <a:ext cx="5638800" cy="523220"/>
          </a:xfrm>
          <a:prstGeom prst="rect">
            <a:avLst/>
          </a:prstGeom>
          <a:noFill/>
        </p:spPr>
        <p:txBody>
          <a:bodyPr wrap="square" rtlCol="0">
            <a:spAutoFit/>
          </a:bodyPr>
          <a:lstStyle/>
          <a:p>
            <a:r>
              <a:rPr lang="en-US" sz="2800" b="1" dirty="0"/>
              <a:t>LOREM IPSUM DOLOR</a:t>
            </a:r>
          </a:p>
        </p:txBody>
      </p:sp>
      <p:sp>
        <p:nvSpPr>
          <p:cNvPr id="31" name="TextBox 30"/>
          <p:cNvSpPr txBox="1"/>
          <p:nvPr/>
        </p:nvSpPr>
        <p:spPr>
          <a:xfrm>
            <a:off x="8382000" y="8198703"/>
            <a:ext cx="6934200" cy="707886"/>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32" name="TextBox 31"/>
          <p:cNvSpPr txBox="1"/>
          <p:nvPr/>
        </p:nvSpPr>
        <p:spPr>
          <a:xfrm>
            <a:off x="15392400" y="2495371"/>
            <a:ext cx="1524000" cy="1200329"/>
          </a:xfrm>
          <a:prstGeom prst="rect">
            <a:avLst/>
          </a:prstGeom>
          <a:noFill/>
        </p:spPr>
        <p:txBody>
          <a:bodyPr wrap="square" rtlCol="0">
            <a:spAutoFit/>
          </a:bodyPr>
          <a:lstStyle/>
          <a:p>
            <a:r>
              <a:rPr lang="en-US" sz="7200" b="1" dirty="0">
                <a:solidFill>
                  <a:schemeClr val="bg1">
                    <a:lumMod val="85000"/>
                  </a:schemeClr>
                </a:solidFill>
              </a:rPr>
              <a:t>01</a:t>
            </a:r>
          </a:p>
        </p:txBody>
      </p:sp>
      <p:sp>
        <p:nvSpPr>
          <p:cNvPr id="33" name="TextBox 32"/>
          <p:cNvSpPr txBox="1"/>
          <p:nvPr/>
        </p:nvSpPr>
        <p:spPr>
          <a:xfrm>
            <a:off x="15392400" y="4324171"/>
            <a:ext cx="1524000" cy="1200329"/>
          </a:xfrm>
          <a:prstGeom prst="rect">
            <a:avLst/>
          </a:prstGeom>
          <a:noFill/>
        </p:spPr>
        <p:txBody>
          <a:bodyPr wrap="square" rtlCol="0">
            <a:spAutoFit/>
          </a:bodyPr>
          <a:lstStyle/>
          <a:p>
            <a:r>
              <a:rPr lang="en-US" sz="7200" b="1" dirty="0">
                <a:solidFill>
                  <a:schemeClr val="bg1">
                    <a:lumMod val="85000"/>
                  </a:schemeClr>
                </a:solidFill>
              </a:rPr>
              <a:t>02</a:t>
            </a:r>
          </a:p>
        </p:txBody>
      </p:sp>
      <p:sp>
        <p:nvSpPr>
          <p:cNvPr id="34" name="TextBox 33"/>
          <p:cNvSpPr txBox="1"/>
          <p:nvPr/>
        </p:nvSpPr>
        <p:spPr>
          <a:xfrm>
            <a:off x="15392400" y="6152971"/>
            <a:ext cx="1524000" cy="1200329"/>
          </a:xfrm>
          <a:prstGeom prst="rect">
            <a:avLst/>
          </a:prstGeom>
          <a:noFill/>
        </p:spPr>
        <p:txBody>
          <a:bodyPr wrap="square" rtlCol="0">
            <a:spAutoFit/>
          </a:bodyPr>
          <a:lstStyle/>
          <a:p>
            <a:r>
              <a:rPr lang="en-US" sz="7200" b="1" dirty="0">
                <a:solidFill>
                  <a:schemeClr val="bg1">
                    <a:lumMod val="85000"/>
                  </a:schemeClr>
                </a:solidFill>
              </a:rPr>
              <a:t>03</a:t>
            </a:r>
          </a:p>
        </p:txBody>
      </p:sp>
      <p:sp>
        <p:nvSpPr>
          <p:cNvPr id="35" name="TextBox 34"/>
          <p:cNvSpPr txBox="1"/>
          <p:nvPr/>
        </p:nvSpPr>
        <p:spPr>
          <a:xfrm>
            <a:off x="15392400" y="7905571"/>
            <a:ext cx="1524000" cy="1200329"/>
          </a:xfrm>
          <a:prstGeom prst="rect">
            <a:avLst/>
          </a:prstGeom>
          <a:noFill/>
        </p:spPr>
        <p:txBody>
          <a:bodyPr wrap="square" rtlCol="0">
            <a:spAutoFit/>
          </a:bodyPr>
          <a:lstStyle/>
          <a:p>
            <a:r>
              <a:rPr lang="en-US" sz="7200" b="1" dirty="0">
                <a:solidFill>
                  <a:schemeClr val="bg1">
                    <a:lumMod val="85000"/>
                  </a:schemeClr>
                </a:solidFill>
              </a:rPr>
              <a:t>04</a:t>
            </a:r>
          </a:p>
        </p:txBody>
      </p:sp>
      <p:sp>
        <p:nvSpPr>
          <p:cNvPr id="36" name="Freeform 88"/>
          <p:cNvSpPr>
            <a:spLocks noEditPoints="1"/>
          </p:cNvSpPr>
          <p:nvPr/>
        </p:nvSpPr>
        <p:spPr bwMode="auto">
          <a:xfrm>
            <a:off x="1972594" y="6181815"/>
            <a:ext cx="2675606" cy="2771685"/>
          </a:xfrm>
          <a:custGeom>
            <a:avLst/>
            <a:gdLst>
              <a:gd name="T0" fmla="*/ 374 w 386"/>
              <a:gd name="T1" fmla="*/ 344 h 400"/>
              <a:gd name="T2" fmla="*/ 243 w 386"/>
              <a:gd name="T3" fmla="*/ 137 h 400"/>
              <a:gd name="T4" fmla="*/ 243 w 386"/>
              <a:gd name="T5" fmla="*/ 33 h 400"/>
              <a:gd name="T6" fmla="*/ 260 w 386"/>
              <a:gd name="T7" fmla="*/ 33 h 400"/>
              <a:gd name="T8" fmla="*/ 272 w 386"/>
              <a:gd name="T9" fmla="*/ 28 h 400"/>
              <a:gd name="T10" fmla="*/ 277 w 386"/>
              <a:gd name="T11" fmla="*/ 17 h 400"/>
              <a:gd name="T12" fmla="*/ 272 w 386"/>
              <a:gd name="T13" fmla="*/ 5 h 400"/>
              <a:gd name="T14" fmla="*/ 260 w 386"/>
              <a:gd name="T15" fmla="*/ 0 h 400"/>
              <a:gd name="T16" fmla="*/ 126 w 386"/>
              <a:gd name="T17" fmla="*/ 0 h 400"/>
              <a:gd name="T18" fmla="*/ 115 w 386"/>
              <a:gd name="T19" fmla="*/ 5 h 400"/>
              <a:gd name="T20" fmla="*/ 110 w 386"/>
              <a:gd name="T21" fmla="*/ 17 h 400"/>
              <a:gd name="T22" fmla="*/ 115 w 386"/>
              <a:gd name="T23" fmla="*/ 28 h 400"/>
              <a:gd name="T24" fmla="*/ 126 w 386"/>
              <a:gd name="T25" fmla="*/ 33 h 400"/>
              <a:gd name="T26" fmla="*/ 143 w 386"/>
              <a:gd name="T27" fmla="*/ 33 h 400"/>
              <a:gd name="T28" fmla="*/ 143 w 386"/>
              <a:gd name="T29" fmla="*/ 137 h 400"/>
              <a:gd name="T30" fmla="*/ 12 w 386"/>
              <a:gd name="T31" fmla="*/ 344 h 400"/>
              <a:gd name="T32" fmla="*/ 6 w 386"/>
              <a:gd name="T33" fmla="*/ 384 h 400"/>
              <a:gd name="T34" fmla="*/ 43 w 386"/>
              <a:gd name="T35" fmla="*/ 400 h 400"/>
              <a:gd name="T36" fmla="*/ 343 w 386"/>
              <a:gd name="T37" fmla="*/ 400 h 400"/>
              <a:gd name="T38" fmla="*/ 380 w 386"/>
              <a:gd name="T39" fmla="*/ 384 h 400"/>
              <a:gd name="T40" fmla="*/ 374 w 386"/>
              <a:gd name="T41" fmla="*/ 344 h 400"/>
              <a:gd name="T42" fmla="*/ 100 w 386"/>
              <a:gd name="T43" fmla="*/ 267 h 400"/>
              <a:gd name="T44" fmla="*/ 171 w 386"/>
              <a:gd name="T45" fmla="*/ 155 h 400"/>
              <a:gd name="T46" fmla="*/ 177 w 386"/>
              <a:gd name="T47" fmla="*/ 147 h 400"/>
              <a:gd name="T48" fmla="*/ 177 w 386"/>
              <a:gd name="T49" fmla="*/ 33 h 400"/>
              <a:gd name="T50" fmla="*/ 210 w 386"/>
              <a:gd name="T51" fmla="*/ 33 h 400"/>
              <a:gd name="T52" fmla="*/ 210 w 386"/>
              <a:gd name="T53" fmla="*/ 147 h 400"/>
              <a:gd name="T54" fmla="*/ 215 w 386"/>
              <a:gd name="T55" fmla="*/ 155 h 400"/>
              <a:gd name="T56" fmla="*/ 286 w 386"/>
              <a:gd name="T57" fmla="*/ 267 h 400"/>
              <a:gd name="T58" fmla="*/ 100 w 386"/>
              <a:gd name="T59" fmla="*/ 267 h 400"/>
              <a:gd name="T60" fmla="*/ 100 w 386"/>
              <a:gd name="T61" fmla="*/ 267 h 400"/>
              <a:gd name="T62" fmla="*/ 100 w 386"/>
              <a:gd name="T63" fmla="*/ 26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6" h="400">
                <a:moveTo>
                  <a:pt x="374" y="344"/>
                </a:moveTo>
                <a:cubicBezTo>
                  <a:pt x="243" y="137"/>
                  <a:pt x="243" y="137"/>
                  <a:pt x="243" y="137"/>
                </a:cubicBezTo>
                <a:cubicBezTo>
                  <a:pt x="243" y="33"/>
                  <a:pt x="243" y="33"/>
                  <a:pt x="243" y="33"/>
                </a:cubicBezTo>
                <a:cubicBezTo>
                  <a:pt x="260" y="33"/>
                  <a:pt x="260" y="33"/>
                  <a:pt x="260" y="33"/>
                </a:cubicBezTo>
                <a:cubicBezTo>
                  <a:pt x="264" y="33"/>
                  <a:pt x="268" y="32"/>
                  <a:pt x="272" y="28"/>
                </a:cubicBezTo>
                <a:cubicBezTo>
                  <a:pt x="275" y="25"/>
                  <a:pt x="277" y="21"/>
                  <a:pt x="277" y="17"/>
                </a:cubicBezTo>
                <a:cubicBezTo>
                  <a:pt x="277" y="12"/>
                  <a:pt x="275" y="8"/>
                  <a:pt x="272" y="5"/>
                </a:cubicBezTo>
                <a:cubicBezTo>
                  <a:pt x="268" y="2"/>
                  <a:pt x="264" y="0"/>
                  <a:pt x="260" y="0"/>
                </a:cubicBezTo>
                <a:cubicBezTo>
                  <a:pt x="126" y="0"/>
                  <a:pt x="126" y="0"/>
                  <a:pt x="126" y="0"/>
                </a:cubicBezTo>
                <a:cubicBezTo>
                  <a:pt x="122" y="0"/>
                  <a:pt x="118" y="2"/>
                  <a:pt x="115" y="5"/>
                </a:cubicBezTo>
                <a:cubicBezTo>
                  <a:pt x="111" y="8"/>
                  <a:pt x="110" y="12"/>
                  <a:pt x="110" y="17"/>
                </a:cubicBezTo>
                <a:cubicBezTo>
                  <a:pt x="110" y="21"/>
                  <a:pt x="111" y="25"/>
                  <a:pt x="115" y="28"/>
                </a:cubicBezTo>
                <a:cubicBezTo>
                  <a:pt x="118" y="32"/>
                  <a:pt x="122" y="33"/>
                  <a:pt x="126" y="33"/>
                </a:cubicBezTo>
                <a:cubicBezTo>
                  <a:pt x="143" y="33"/>
                  <a:pt x="143" y="33"/>
                  <a:pt x="143" y="33"/>
                </a:cubicBezTo>
                <a:cubicBezTo>
                  <a:pt x="143" y="137"/>
                  <a:pt x="143" y="137"/>
                  <a:pt x="143" y="137"/>
                </a:cubicBezTo>
                <a:cubicBezTo>
                  <a:pt x="12" y="344"/>
                  <a:pt x="12" y="344"/>
                  <a:pt x="12" y="344"/>
                </a:cubicBezTo>
                <a:cubicBezTo>
                  <a:pt x="2" y="360"/>
                  <a:pt x="0" y="373"/>
                  <a:pt x="6" y="384"/>
                </a:cubicBezTo>
                <a:cubicBezTo>
                  <a:pt x="12" y="395"/>
                  <a:pt x="25" y="400"/>
                  <a:pt x="43" y="400"/>
                </a:cubicBezTo>
                <a:cubicBezTo>
                  <a:pt x="343" y="400"/>
                  <a:pt x="343" y="400"/>
                  <a:pt x="343" y="400"/>
                </a:cubicBezTo>
                <a:cubicBezTo>
                  <a:pt x="362" y="400"/>
                  <a:pt x="374" y="395"/>
                  <a:pt x="380" y="384"/>
                </a:cubicBezTo>
                <a:cubicBezTo>
                  <a:pt x="386" y="373"/>
                  <a:pt x="384" y="360"/>
                  <a:pt x="374" y="344"/>
                </a:cubicBezTo>
                <a:close/>
                <a:moveTo>
                  <a:pt x="100" y="267"/>
                </a:moveTo>
                <a:cubicBezTo>
                  <a:pt x="171" y="155"/>
                  <a:pt x="171" y="155"/>
                  <a:pt x="171" y="155"/>
                </a:cubicBezTo>
                <a:cubicBezTo>
                  <a:pt x="177" y="147"/>
                  <a:pt x="177" y="147"/>
                  <a:pt x="177" y="147"/>
                </a:cubicBezTo>
                <a:cubicBezTo>
                  <a:pt x="177" y="33"/>
                  <a:pt x="177" y="33"/>
                  <a:pt x="177" y="33"/>
                </a:cubicBezTo>
                <a:cubicBezTo>
                  <a:pt x="210" y="33"/>
                  <a:pt x="210" y="33"/>
                  <a:pt x="210" y="33"/>
                </a:cubicBezTo>
                <a:cubicBezTo>
                  <a:pt x="210" y="147"/>
                  <a:pt x="210" y="147"/>
                  <a:pt x="210" y="147"/>
                </a:cubicBezTo>
                <a:cubicBezTo>
                  <a:pt x="215" y="155"/>
                  <a:pt x="215" y="155"/>
                  <a:pt x="215" y="155"/>
                </a:cubicBezTo>
                <a:cubicBezTo>
                  <a:pt x="286" y="267"/>
                  <a:pt x="286" y="267"/>
                  <a:pt x="286" y="267"/>
                </a:cubicBezTo>
                <a:lnTo>
                  <a:pt x="100" y="267"/>
                </a:lnTo>
                <a:close/>
                <a:moveTo>
                  <a:pt x="100" y="267"/>
                </a:moveTo>
                <a:cubicBezTo>
                  <a:pt x="100" y="267"/>
                  <a:pt x="100" y="267"/>
                  <a:pt x="100" y="26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5"/>
          <p:cNvSpPr>
            <a:spLocks noEditPoints="1"/>
          </p:cNvSpPr>
          <p:nvPr/>
        </p:nvSpPr>
        <p:spPr bwMode="auto">
          <a:xfrm>
            <a:off x="7084718" y="2704277"/>
            <a:ext cx="537165" cy="535047"/>
          </a:xfrm>
          <a:custGeom>
            <a:avLst/>
            <a:gdLst>
              <a:gd name="T0" fmla="*/ 424 w 427"/>
              <a:gd name="T1" fmla="*/ 2 h 425"/>
              <a:gd name="T2" fmla="*/ 418 w 427"/>
              <a:gd name="T3" fmla="*/ 0 h 425"/>
              <a:gd name="T4" fmla="*/ 306 w 427"/>
              <a:gd name="T5" fmla="*/ 19 h 425"/>
              <a:gd name="T6" fmla="*/ 212 w 427"/>
              <a:gd name="T7" fmla="*/ 86 h 425"/>
              <a:gd name="T8" fmla="*/ 166 w 427"/>
              <a:gd name="T9" fmla="*/ 137 h 425"/>
              <a:gd name="T10" fmla="*/ 67 w 427"/>
              <a:gd name="T11" fmla="*/ 142 h 425"/>
              <a:gd name="T12" fmla="*/ 61 w 427"/>
              <a:gd name="T13" fmla="*/ 146 h 425"/>
              <a:gd name="T14" fmla="*/ 2 w 427"/>
              <a:gd name="T15" fmla="*/ 246 h 425"/>
              <a:gd name="T16" fmla="*/ 4 w 427"/>
              <a:gd name="T17" fmla="*/ 256 h 425"/>
              <a:gd name="T18" fmla="*/ 20 w 427"/>
              <a:gd name="T19" fmla="*/ 273 h 425"/>
              <a:gd name="T20" fmla="*/ 26 w 427"/>
              <a:gd name="T21" fmla="*/ 275 h 425"/>
              <a:gd name="T22" fmla="*/ 29 w 427"/>
              <a:gd name="T23" fmla="*/ 275 h 425"/>
              <a:gd name="T24" fmla="*/ 101 w 427"/>
              <a:gd name="T25" fmla="*/ 253 h 425"/>
              <a:gd name="T26" fmla="*/ 174 w 427"/>
              <a:gd name="T27" fmla="*/ 326 h 425"/>
              <a:gd name="T28" fmla="*/ 152 w 427"/>
              <a:gd name="T29" fmla="*/ 398 h 425"/>
              <a:gd name="T30" fmla="*/ 154 w 427"/>
              <a:gd name="T31" fmla="*/ 406 h 425"/>
              <a:gd name="T32" fmla="*/ 170 w 427"/>
              <a:gd name="T33" fmla="*/ 423 h 425"/>
              <a:gd name="T34" fmla="*/ 176 w 427"/>
              <a:gd name="T35" fmla="*/ 425 h 425"/>
              <a:gd name="T36" fmla="*/ 181 w 427"/>
              <a:gd name="T37" fmla="*/ 424 h 425"/>
              <a:gd name="T38" fmla="*/ 281 w 427"/>
              <a:gd name="T39" fmla="*/ 366 h 425"/>
              <a:gd name="T40" fmla="*/ 285 w 427"/>
              <a:gd name="T41" fmla="*/ 359 h 425"/>
              <a:gd name="T42" fmla="*/ 290 w 427"/>
              <a:gd name="T43" fmla="*/ 260 h 425"/>
              <a:gd name="T44" fmla="*/ 341 w 427"/>
              <a:gd name="T45" fmla="*/ 215 h 425"/>
              <a:gd name="T46" fmla="*/ 407 w 427"/>
              <a:gd name="T47" fmla="*/ 121 h 425"/>
              <a:gd name="T48" fmla="*/ 427 w 427"/>
              <a:gd name="T49" fmla="*/ 8 h 425"/>
              <a:gd name="T50" fmla="*/ 424 w 427"/>
              <a:gd name="T51" fmla="*/ 2 h 425"/>
              <a:gd name="T52" fmla="*/ 361 w 427"/>
              <a:gd name="T53" fmla="*/ 101 h 425"/>
              <a:gd name="T54" fmla="*/ 343 w 427"/>
              <a:gd name="T55" fmla="*/ 108 h 425"/>
              <a:gd name="T56" fmla="*/ 326 w 427"/>
              <a:gd name="T57" fmla="*/ 101 h 425"/>
              <a:gd name="T58" fmla="*/ 318 w 427"/>
              <a:gd name="T59" fmla="*/ 83 h 425"/>
              <a:gd name="T60" fmla="*/ 326 w 427"/>
              <a:gd name="T61" fmla="*/ 66 h 425"/>
              <a:gd name="T62" fmla="*/ 343 w 427"/>
              <a:gd name="T63" fmla="*/ 58 h 425"/>
              <a:gd name="T64" fmla="*/ 361 w 427"/>
              <a:gd name="T65" fmla="*/ 66 h 425"/>
              <a:gd name="T66" fmla="*/ 368 w 427"/>
              <a:gd name="T67" fmla="*/ 83 h 425"/>
              <a:gd name="T68" fmla="*/ 361 w 427"/>
              <a:gd name="T69" fmla="*/ 101 h 425"/>
              <a:gd name="T70" fmla="*/ 361 w 427"/>
              <a:gd name="T71" fmla="*/ 101 h 425"/>
              <a:gd name="T72" fmla="*/ 361 w 427"/>
              <a:gd name="T73" fmla="*/ 10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7" h="425">
                <a:moveTo>
                  <a:pt x="424" y="2"/>
                </a:moveTo>
                <a:cubicBezTo>
                  <a:pt x="422" y="1"/>
                  <a:pt x="420" y="0"/>
                  <a:pt x="418" y="0"/>
                </a:cubicBezTo>
                <a:cubicBezTo>
                  <a:pt x="373" y="0"/>
                  <a:pt x="335" y="6"/>
                  <a:pt x="306" y="19"/>
                </a:cubicBezTo>
                <a:cubicBezTo>
                  <a:pt x="276" y="31"/>
                  <a:pt x="245" y="53"/>
                  <a:pt x="212" y="86"/>
                </a:cubicBezTo>
                <a:cubicBezTo>
                  <a:pt x="198" y="100"/>
                  <a:pt x="183" y="117"/>
                  <a:pt x="166" y="137"/>
                </a:cubicBezTo>
                <a:cubicBezTo>
                  <a:pt x="67" y="142"/>
                  <a:pt x="67" y="142"/>
                  <a:pt x="67" y="142"/>
                </a:cubicBezTo>
                <a:cubicBezTo>
                  <a:pt x="65" y="142"/>
                  <a:pt x="62" y="144"/>
                  <a:pt x="61" y="146"/>
                </a:cubicBezTo>
                <a:cubicBezTo>
                  <a:pt x="2" y="246"/>
                  <a:pt x="2" y="246"/>
                  <a:pt x="2" y="246"/>
                </a:cubicBezTo>
                <a:cubicBezTo>
                  <a:pt x="0" y="250"/>
                  <a:pt x="1" y="253"/>
                  <a:pt x="4" y="256"/>
                </a:cubicBezTo>
                <a:cubicBezTo>
                  <a:pt x="20" y="273"/>
                  <a:pt x="20" y="273"/>
                  <a:pt x="20" y="273"/>
                </a:cubicBezTo>
                <a:cubicBezTo>
                  <a:pt x="22" y="275"/>
                  <a:pt x="24" y="275"/>
                  <a:pt x="26" y="275"/>
                </a:cubicBezTo>
                <a:cubicBezTo>
                  <a:pt x="27" y="275"/>
                  <a:pt x="28" y="275"/>
                  <a:pt x="29" y="275"/>
                </a:cubicBezTo>
                <a:cubicBezTo>
                  <a:pt x="101" y="253"/>
                  <a:pt x="101" y="253"/>
                  <a:pt x="101" y="253"/>
                </a:cubicBezTo>
                <a:cubicBezTo>
                  <a:pt x="174" y="326"/>
                  <a:pt x="174" y="326"/>
                  <a:pt x="174" y="326"/>
                </a:cubicBezTo>
                <a:cubicBezTo>
                  <a:pt x="152" y="398"/>
                  <a:pt x="152" y="398"/>
                  <a:pt x="152" y="398"/>
                </a:cubicBezTo>
                <a:cubicBezTo>
                  <a:pt x="151" y="401"/>
                  <a:pt x="152" y="404"/>
                  <a:pt x="154" y="406"/>
                </a:cubicBezTo>
                <a:cubicBezTo>
                  <a:pt x="170" y="423"/>
                  <a:pt x="170" y="423"/>
                  <a:pt x="170" y="423"/>
                </a:cubicBezTo>
                <a:cubicBezTo>
                  <a:pt x="172" y="425"/>
                  <a:pt x="174" y="425"/>
                  <a:pt x="176" y="425"/>
                </a:cubicBezTo>
                <a:cubicBezTo>
                  <a:pt x="178" y="425"/>
                  <a:pt x="179" y="425"/>
                  <a:pt x="181" y="424"/>
                </a:cubicBezTo>
                <a:cubicBezTo>
                  <a:pt x="281" y="366"/>
                  <a:pt x="281" y="366"/>
                  <a:pt x="281" y="366"/>
                </a:cubicBezTo>
                <a:cubicBezTo>
                  <a:pt x="283" y="364"/>
                  <a:pt x="285" y="362"/>
                  <a:pt x="285" y="359"/>
                </a:cubicBezTo>
                <a:cubicBezTo>
                  <a:pt x="290" y="260"/>
                  <a:pt x="290" y="260"/>
                  <a:pt x="290" y="260"/>
                </a:cubicBezTo>
                <a:cubicBezTo>
                  <a:pt x="310" y="244"/>
                  <a:pt x="327" y="228"/>
                  <a:pt x="341" y="215"/>
                </a:cubicBezTo>
                <a:cubicBezTo>
                  <a:pt x="372" y="183"/>
                  <a:pt x="394" y="152"/>
                  <a:pt x="407" y="121"/>
                </a:cubicBezTo>
                <a:cubicBezTo>
                  <a:pt x="420" y="89"/>
                  <a:pt x="427" y="52"/>
                  <a:pt x="427" y="8"/>
                </a:cubicBezTo>
                <a:cubicBezTo>
                  <a:pt x="427" y="6"/>
                  <a:pt x="426" y="4"/>
                  <a:pt x="424" y="2"/>
                </a:cubicBezTo>
                <a:close/>
                <a:moveTo>
                  <a:pt x="361" y="101"/>
                </a:moveTo>
                <a:cubicBezTo>
                  <a:pt x="356" y="106"/>
                  <a:pt x="350" y="108"/>
                  <a:pt x="343" y="108"/>
                </a:cubicBezTo>
                <a:cubicBezTo>
                  <a:pt x="336" y="108"/>
                  <a:pt x="330" y="106"/>
                  <a:pt x="326" y="101"/>
                </a:cubicBezTo>
                <a:cubicBezTo>
                  <a:pt x="321" y="96"/>
                  <a:pt x="318" y="90"/>
                  <a:pt x="318" y="83"/>
                </a:cubicBezTo>
                <a:cubicBezTo>
                  <a:pt x="318" y="76"/>
                  <a:pt x="321" y="71"/>
                  <a:pt x="326" y="66"/>
                </a:cubicBezTo>
                <a:cubicBezTo>
                  <a:pt x="330" y="61"/>
                  <a:pt x="336" y="58"/>
                  <a:pt x="343" y="58"/>
                </a:cubicBezTo>
                <a:cubicBezTo>
                  <a:pt x="350" y="58"/>
                  <a:pt x="356" y="61"/>
                  <a:pt x="361" y="66"/>
                </a:cubicBezTo>
                <a:cubicBezTo>
                  <a:pt x="366" y="71"/>
                  <a:pt x="368" y="76"/>
                  <a:pt x="368" y="83"/>
                </a:cubicBezTo>
                <a:cubicBezTo>
                  <a:pt x="368" y="90"/>
                  <a:pt x="366" y="96"/>
                  <a:pt x="361" y="101"/>
                </a:cubicBezTo>
                <a:close/>
                <a:moveTo>
                  <a:pt x="361" y="101"/>
                </a:moveTo>
                <a:cubicBezTo>
                  <a:pt x="361" y="101"/>
                  <a:pt x="361" y="101"/>
                  <a:pt x="361" y="10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0" name="Group 39"/>
          <p:cNvGrpSpPr/>
          <p:nvPr/>
        </p:nvGrpSpPr>
        <p:grpSpPr>
          <a:xfrm>
            <a:off x="7084573" y="4512732"/>
            <a:ext cx="537455" cy="461437"/>
            <a:chOff x="6810375" y="2373313"/>
            <a:chExt cx="1762125" cy="1512888"/>
          </a:xfrm>
          <a:solidFill>
            <a:schemeClr val="bg1"/>
          </a:solidFill>
        </p:grpSpPr>
        <p:sp>
          <p:nvSpPr>
            <p:cNvPr id="41" name="Freeform 15"/>
            <p:cNvSpPr>
              <a:spLocks noEditPoints="1"/>
            </p:cNvSpPr>
            <p:nvPr/>
          </p:nvSpPr>
          <p:spPr bwMode="auto">
            <a:xfrm>
              <a:off x="6810375" y="3257551"/>
              <a:ext cx="1762125" cy="628650"/>
            </a:xfrm>
            <a:custGeom>
              <a:avLst/>
              <a:gdLst>
                <a:gd name="T0" fmla="*/ 292 w 467"/>
                <a:gd name="T1" fmla="*/ 41 h 166"/>
                <a:gd name="T2" fmla="*/ 287 w 467"/>
                <a:gd name="T3" fmla="*/ 53 h 166"/>
                <a:gd name="T4" fmla="*/ 275 w 467"/>
                <a:gd name="T5" fmla="*/ 58 h 166"/>
                <a:gd name="T6" fmla="*/ 192 w 467"/>
                <a:gd name="T7" fmla="*/ 58 h 166"/>
                <a:gd name="T8" fmla="*/ 180 w 467"/>
                <a:gd name="T9" fmla="*/ 53 h 166"/>
                <a:gd name="T10" fmla="*/ 175 w 467"/>
                <a:gd name="T11" fmla="*/ 41 h 166"/>
                <a:gd name="T12" fmla="*/ 175 w 467"/>
                <a:gd name="T13" fmla="*/ 0 h 166"/>
                <a:gd name="T14" fmla="*/ 0 w 467"/>
                <a:gd name="T15" fmla="*/ 0 h 166"/>
                <a:gd name="T16" fmla="*/ 0 w 467"/>
                <a:gd name="T17" fmla="*/ 125 h 166"/>
                <a:gd name="T18" fmla="*/ 12 w 467"/>
                <a:gd name="T19" fmla="*/ 154 h 166"/>
                <a:gd name="T20" fmla="*/ 42 w 467"/>
                <a:gd name="T21" fmla="*/ 166 h 166"/>
                <a:gd name="T22" fmla="*/ 425 w 467"/>
                <a:gd name="T23" fmla="*/ 166 h 166"/>
                <a:gd name="T24" fmla="*/ 455 w 467"/>
                <a:gd name="T25" fmla="*/ 154 h 166"/>
                <a:gd name="T26" fmla="*/ 467 w 467"/>
                <a:gd name="T27" fmla="*/ 125 h 166"/>
                <a:gd name="T28" fmla="*/ 467 w 467"/>
                <a:gd name="T29" fmla="*/ 0 h 166"/>
                <a:gd name="T30" fmla="*/ 292 w 467"/>
                <a:gd name="T31" fmla="*/ 0 h 166"/>
                <a:gd name="T32" fmla="*/ 292 w 467"/>
                <a:gd name="T33" fmla="*/ 41 h 166"/>
                <a:gd name="T34" fmla="*/ 292 w 467"/>
                <a:gd name="T35" fmla="*/ 41 h 166"/>
                <a:gd name="T36" fmla="*/ 292 w 467"/>
                <a:gd name="T37" fmla="*/ 4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7" h="166">
                  <a:moveTo>
                    <a:pt x="292" y="41"/>
                  </a:moveTo>
                  <a:cubicBezTo>
                    <a:pt x="292" y="46"/>
                    <a:pt x="290" y="50"/>
                    <a:pt x="287" y="53"/>
                  </a:cubicBezTo>
                  <a:cubicBezTo>
                    <a:pt x="284" y="56"/>
                    <a:pt x="280" y="58"/>
                    <a:pt x="275" y="58"/>
                  </a:cubicBezTo>
                  <a:cubicBezTo>
                    <a:pt x="192" y="58"/>
                    <a:pt x="192" y="58"/>
                    <a:pt x="192" y="58"/>
                  </a:cubicBezTo>
                  <a:cubicBezTo>
                    <a:pt x="187" y="58"/>
                    <a:pt x="183" y="56"/>
                    <a:pt x="180" y="53"/>
                  </a:cubicBezTo>
                  <a:cubicBezTo>
                    <a:pt x="177" y="50"/>
                    <a:pt x="175" y="46"/>
                    <a:pt x="175" y="41"/>
                  </a:cubicBezTo>
                  <a:cubicBezTo>
                    <a:pt x="175" y="0"/>
                    <a:pt x="175" y="0"/>
                    <a:pt x="175" y="0"/>
                  </a:cubicBezTo>
                  <a:cubicBezTo>
                    <a:pt x="0" y="0"/>
                    <a:pt x="0" y="0"/>
                    <a:pt x="0" y="0"/>
                  </a:cubicBezTo>
                  <a:cubicBezTo>
                    <a:pt x="0" y="125"/>
                    <a:pt x="0" y="125"/>
                    <a:pt x="0" y="125"/>
                  </a:cubicBezTo>
                  <a:cubicBezTo>
                    <a:pt x="0" y="136"/>
                    <a:pt x="4" y="146"/>
                    <a:pt x="12" y="154"/>
                  </a:cubicBezTo>
                  <a:cubicBezTo>
                    <a:pt x="20" y="162"/>
                    <a:pt x="30" y="166"/>
                    <a:pt x="42" y="166"/>
                  </a:cubicBezTo>
                  <a:cubicBezTo>
                    <a:pt x="425" y="166"/>
                    <a:pt x="425" y="166"/>
                    <a:pt x="425" y="166"/>
                  </a:cubicBezTo>
                  <a:cubicBezTo>
                    <a:pt x="437" y="166"/>
                    <a:pt x="447" y="162"/>
                    <a:pt x="455" y="154"/>
                  </a:cubicBezTo>
                  <a:cubicBezTo>
                    <a:pt x="463" y="146"/>
                    <a:pt x="467" y="136"/>
                    <a:pt x="467" y="125"/>
                  </a:cubicBezTo>
                  <a:cubicBezTo>
                    <a:pt x="467" y="0"/>
                    <a:pt x="467" y="0"/>
                    <a:pt x="467" y="0"/>
                  </a:cubicBezTo>
                  <a:cubicBezTo>
                    <a:pt x="292" y="0"/>
                    <a:pt x="292" y="0"/>
                    <a:pt x="292" y="0"/>
                  </a:cubicBezTo>
                  <a:lnTo>
                    <a:pt x="292" y="41"/>
                  </a:lnTo>
                  <a:close/>
                  <a:moveTo>
                    <a:pt x="292" y="41"/>
                  </a:moveTo>
                  <a:cubicBezTo>
                    <a:pt x="292" y="41"/>
                    <a:pt x="292" y="41"/>
                    <a:pt x="292" y="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6"/>
            <p:cNvSpPr>
              <a:spLocks noChangeArrowheads="1"/>
            </p:cNvSpPr>
            <p:nvPr/>
          </p:nvSpPr>
          <p:spPr bwMode="auto">
            <a:xfrm>
              <a:off x="7564438" y="3257551"/>
              <a:ext cx="2540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7"/>
            <p:cNvSpPr>
              <a:spLocks noEditPoints="1"/>
            </p:cNvSpPr>
            <p:nvPr/>
          </p:nvSpPr>
          <p:spPr bwMode="auto">
            <a:xfrm>
              <a:off x="6810375" y="2373313"/>
              <a:ext cx="1762125" cy="790575"/>
            </a:xfrm>
            <a:custGeom>
              <a:avLst/>
              <a:gdLst>
                <a:gd name="T0" fmla="*/ 455 w 467"/>
                <a:gd name="T1" fmla="*/ 79 h 209"/>
                <a:gd name="T2" fmla="*/ 425 w 467"/>
                <a:gd name="T3" fmla="*/ 67 h 209"/>
                <a:gd name="T4" fmla="*/ 334 w 467"/>
                <a:gd name="T5" fmla="*/ 67 h 209"/>
                <a:gd name="T6" fmla="*/ 334 w 467"/>
                <a:gd name="T7" fmla="*/ 25 h 209"/>
                <a:gd name="T8" fmla="*/ 326 w 467"/>
                <a:gd name="T9" fmla="*/ 7 h 209"/>
                <a:gd name="T10" fmla="*/ 309 w 467"/>
                <a:gd name="T11" fmla="*/ 0 h 209"/>
                <a:gd name="T12" fmla="*/ 159 w 467"/>
                <a:gd name="T13" fmla="*/ 0 h 209"/>
                <a:gd name="T14" fmla="*/ 141 w 467"/>
                <a:gd name="T15" fmla="*/ 7 h 209"/>
                <a:gd name="T16" fmla="*/ 133 w 467"/>
                <a:gd name="T17" fmla="*/ 25 h 209"/>
                <a:gd name="T18" fmla="*/ 133 w 467"/>
                <a:gd name="T19" fmla="*/ 67 h 209"/>
                <a:gd name="T20" fmla="*/ 42 w 467"/>
                <a:gd name="T21" fmla="*/ 67 h 209"/>
                <a:gd name="T22" fmla="*/ 12 w 467"/>
                <a:gd name="T23" fmla="*/ 79 h 209"/>
                <a:gd name="T24" fmla="*/ 0 w 467"/>
                <a:gd name="T25" fmla="*/ 108 h 209"/>
                <a:gd name="T26" fmla="*/ 0 w 467"/>
                <a:gd name="T27" fmla="*/ 209 h 209"/>
                <a:gd name="T28" fmla="*/ 467 w 467"/>
                <a:gd name="T29" fmla="*/ 209 h 209"/>
                <a:gd name="T30" fmla="*/ 467 w 467"/>
                <a:gd name="T31" fmla="*/ 108 h 209"/>
                <a:gd name="T32" fmla="*/ 455 w 467"/>
                <a:gd name="T33" fmla="*/ 79 h 209"/>
                <a:gd name="T34" fmla="*/ 300 w 467"/>
                <a:gd name="T35" fmla="*/ 67 h 209"/>
                <a:gd name="T36" fmla="*/ 167 w 467"/>
                <a:gd name="T37" fmla="*/ 67 h 209"/>
                <a:gd name="T38" fmla="*/ 167 w 467"/>
                <a:gd name="T39" fmla="*/ 33 h 209"/>
                <a:gd name="T40" fmla="*/ 300 w 467"/>
                <a:gd name="T41" fmla="*/ 33 h 209"/>
                <a:gd name="T42" fmla="*/ 300 w 467"/>
                <a:gd name="T43" fmla="*/ 67 h 209"/>
                <a:gd name="T44" fmla="*/ 300 w 467"/>
                <a:gd name="T45" fmla="*/ 67 h 209"/>
                <a:gd name="T46" fmla="*/ 300 w 467"/>
                <a:gd name="T47"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7" h="209">
                  <a:moveTo>
                    <a:pt x="455" y="79"/>
                  </a:moveTo>
                  <a:cubicBezTo>
                    <a:pt x="447" y="71"/>
                    <a:pt x="437" y="67"/>
                    <a:pt x="425" y="67"/>
                  </a:cubicBezTo>
                  <a:cubicBezTo>
                    <a:pt x="334" y="67"/>
                    <a:pt x="334" y="67"/>
                    <a:pt x="334" y="67"/>
                  </a:cubicBezTo>
                  <a:cubicBezTo>
                    <a:pt x="334" y="25"/>
                    <a:pt x="334" y="25"/>
                    <a:pt x="334" y="25"/>
                  </a:cubicBezTo>
                  <a:cubicBezTo>
                    <a:pt x="334" y="18"/>
                    <a:pt x="331" y="12"/>
                    <a:pt x="326" y="7"/>
                  </a:cubicBezTo>
                  <a:cubicBezTo>
                    <a:pt x="322" y="2"/>
                    <a:pt x="316" y="0"/>
                    <a:pt x="309" y="0"/>
                  </a:cubicBezTo>
                  <a:cubicBezTo>
                    <a:pt x="159" y="0"/>
                    <a:pt x="159" y="0"/>
                    <a:pt x="159" y="0"/>
                  </a:cubicBezTo>
                  <a:cubicBezTo>
                    <a:pt x="152" y="0"/>
                    <a:pt x="146" y="2"/>
                    <a:pt x="141" y="7"/>
                  </a:cubicBezTo>
                  <a:cubicBezTo>
                    <a:pt x="136" y="12"/>
                    <a:pt x="133" y="18"/>
                    <a:pt x="133" y="25"/>
                  </a:cubicBezTo>
                  <a:cubicBezTo>
                    <a:pt x="133" y="67"/>
                    <a:pt x="133" y="67"/>
                    <a:pt x="133" y="67"/>
                  </a:cubicBezTo>
                  <a:cubicBezTo>
                    <a:pt x="42" y="67"/>
                    <a:pt x="42" y="67"/>
                    <a:pt x="42" y="67"/>
                  </a:cubicBezTo>
                  <a:cubicBezTo>
                    <a:pt x="30" y="67"/>
                    <a:pt x="20" y="71"/>
                    <a:pt x="12" y="79"/>
                  </a:cubicBezTo>
                  <a:cubicBezTo>
                    <a:pt x="4" y="87"/>
                    <a:pt x="0" y="97"/>
                    <a:pt x="0" y="108"/>
                  </a:cubicBezTo>
                  <a:cubicBezTo>
                    <a:pt x="0" y="209"/>
                    <a:pt x="0" y="209"/>
                    <a:pt x="0" y="209"/>
                  </a:cubicBezTo>
                  <a:cubicBezTo>
                    <a:pt x="467" y="209"/>
                    <a:pt x="467" y="209"/>
                    <a:pt x="467" y="209"/>
                  </a:cubicBezTo>
                  <a:cubicBezTo>
                    <a:pt x="467" y="108"/>
                    <a:pt x="467" y="108"/>
                    <a:pt x="467" y="108"/>
                  </a:cubicBezTo>
                  <a:cubicBezTo>
                    <a:pt x="467" y="97"/>
                    <a:pt x="463" y="87"/>
                    <a:pt x="455" y="79"/>
                  </a:cubicBezTo>
                  <a:close/>
                  <a:moveTo>
                    <a:pt x="300" y="67"/>
                  </a:moveTo>
                  <a:cubicBezTo>
                    <a:pt x="167" y="67"/>
                    <a:pt x="167" y="67"/>
                    <a:pt x="167" y="67"/>
                  </a:cubicBezTo>
                  <a:cubicBezTo>
                    <a:pt x="167" y="33"/>
                    <a:pt x="167" y="33"/>
                    <a:pt x="167" y="33"/>
                  </a:cubicBezTo>
                  <a:cubicBezTo>
                    <a:pt x="300" y="33"/>
                    <a:pt x="300" y="33"/>
                    <a:pt x="300" y="33"/>
                  </a:cubicBezTo>
                  <a:lnTo>
                    <a:pt x="300" y="67"/>
                  </a:lnTo>
                  <a:close/>
                  <a:moveTo>
                    <a:pt x="300" y="67"/>
                  </a:moveTo>
                  <a:cubicBezTo>
                    <a:pt x="300" y="67"/>
                    <a:pt x="300" y="67"/>
                    <a:pt x="300" y="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p:cNvGrpSpPr/>
          <p:nvPr/>
        </p:nvGrpSpPr>
        <p:grpSpPr>
          <a:xfrm>
            <a:off x="7084718" y="6284507"/>
            <a:ext cx="537165" cy="461186"/>
            <a:chOff x="10610850" y="8362950"/>
            <a:chExt cx="1762126" cy="1512888"/>
          </a:xfrm>
          <a:solidFill>
            <a:schemeClr val="bg1"/>
          </a:solidFill>
        </p:grpSpPr>
        <p:sp>
          <p:nvSpPr>
            <p:cNvPr id="45" name="Freeform 379"/>
            <p:cNvSpPr>
              <a:spLocks noEditPoints="1"/>
            </p:cNvSpPr>
            <p:nvPr/>
          </p:nvSpPr>
          <p:spPr bwMode="auto">
            <a:xfrm>
              <a:off x="10610850" y="9625013"/>
              <a:ext cx="252413" cy="250825"/>
            </a:xfrm>
            <a:custGeom>
              <a:avLst/>
              <a:gdLst>
                <a:gd name="T0" fmla="*/ 58 w 67"/>
                <a:gd name="T1" fmla="*/ 0 h 66"/>
                <a:gd name="T2" fmla="*/ 8 w 67"/>
                <a:gd name="T3" fmla="*/ 0 h 66"/>
                <a:gd name="T4" fmla="*/ 2 w 67"/>
                <a:gd name="T5" fmla="*/ 2 h 66"/>
                <a:gd name="T6" fmla="*/ 0 w 67"/>
                <a:gd name="T7" fmla="*/ 8 h 66"/>
                <a:gd name="T8" fmla="*/ 0 w 67"/>
                <a:gd name="T9" fmla="*/ 58 h 66"/>
                <a:gd name="T10" fmla="*/ 2 w 67"/>
                <a:gd name="T11" fmla="*/ 64 h 66"/>
                <a:gd name="T12" fmla="*/ 8 w 67"/>
                <a:gd name="T13" fmla="*/ 66 h 66"/>
                <a:gd name="T14" fmla="*/ 58 w 67"/>
                <a:gd name="T15" fmla="*/ 66 h 66"/>
                <a:gd name="T16" fmla="*/ 64 w 67"/>
                <a:gd name="T17" fmla="*/ 64 h 66"/>
                <a:gd name="T18" fmla="*/ 67 w 67"/>
                <a:gd name="T19" fmla="*/ 58 h 66"/>
                <a:gd name="T20" fmla="*/ 67 w 67"/>
                <a:gd name="T21" fmla="*/ 8 h 66"/>
                <a:gd name="T22" fmla="*/ 64 w 67"/>
                <a:gd name="T23" fmla="*/ 2 h 66"/>
                <a:gd name="T24" fmla="*/ 58 w 67"/>
                <a:gd name="T25" fmla="*/ 0 h 66"/>
                <a:gd name="T26" fmla="*/ 58 w 67"/>
                <a:gd name="T27" fmla="*/ 0 h 66"/>
                <a:gd name="T28" fmla="*/ 58 w 67"/>
                <a:gd name="T2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58" y="0"/>
                  </a:moveTo>
                  <a:cubicBezTo>
                    <a:pt x="8" y="0"/>
                    <a:pt x="8" y="0"/>
                    <a:pt x="8" y="0"/>
                  </a:cubicBezTo>
                  <a:cubicBezTo>
                    <a:pt x="6" y="0"/>
                    <a:pt x="4" y="0"/>
                    <a:pt x="2" y="2"/>
                  </a:cubicBezTo>
                  <a:cubicBezTo>
                    <a:pt x="1" y="4"/>
                    <a:pt x="0" y="6"/>
                    <a:pt x="0" y="8"/>
                  </a:cubicBezTo>
                  <a:cubicBezTo>
                    <a:pt x="0" y="58"/>
                    <a:pt x="0" y="58"/>
                    <a:pt x="0" y="58"/>
                  </a:cubicBezTo>
                  <a:cubicBezTo>
                    <a:pt x="0" y="61"/>
                    <a:pt x="1" y="63"/>
                    <a:pt x="2" y="64"/>
                  </a:cubicBezTo>
                  <a:cubicBezTo>
                    <a:pt x="4" y="66"/>
                    <a:pt x="6" y="66"/>
                    <a:pt x="8" y="66"/>
                  </a:cubicBezTo>
                  <a:cubicBezTo>
                    <a:pt x="58" y="66"/>
                    <a:pt x="58" y="66"/>
                    <a:pt x="58" y="66"/>
                  </a:cubicBezTo>
                  <a:cubicBezTo>
                    <a:pt x="61" y="66"/>
                    <a:pt x="63" y="66"/>
                    <a:pt x="64" y="64"/>
                  </a:cubicBezTo>
                  <a:cubicBezTo>
                    <a:pt x="66" y="63"/>
                    <a:pt x="67" y="61"/>
                    <a:pt x="67" y="58"/>
                  </a:cubicBezTo>
                  <a:cubicBezTo>
                    <a:pt x="67" y="8"/>
                    <a:pt x="67" y="8"/>
                    <a:pt x="67" y="8"/>
                  </a:cubicBezTo>
                  <a:cubicBezTo>
                    <a:pt x="67" y="6"/>
                    <a:pt x="66" y="4"/>
                    <a:pt x="64" y="2"/>
                  </a:cubicBezTo>
                  <a:cubicBezTo>
                    <a:pt x="63" y="0"/>
                    <a:pt x="61" y="0"/>
                    <a:pt x="58" y="0"/>
                  </a:cubicBezTo>
                  <a:close/>
                  <a:moveTo>
                    <a:pt x="58" y="0"/>
                  </a:move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80"/>
            <p:cNvSpPr>
              <a:spLocks noEditPoints="1"/>
            </p:cNvSpPr>
            <p:nvPr/>
          </p:nvSpPr>
          <p:spPr bwMode="auto">
            <a:xfrm>
              <a:off x="11364913" y="9247188"/>
              <a:ext cx="254000" cy="628650"/>
            </a:xfrm>
            <a:custGeom>
              <a:avLst/>
              <a:gdLst>
                <a:gd name="T0" fmla="*/ 59 w 67"/>
                <a:gd name="T1" fmla="*/ 0 h 166"/>
                <a:gd name="T2" fmla="*/ 9 w 67"/>
                <a:gd name="T3" fmla="*/ 0 h 166"/>
                <a:gd name="T4" fmla="*/ 3 w 67"/>
                <a:gd name="T5" fmla="*/ 2 h 166"/>
                <a:gd name="T6" fmla="*/ 0 w 67"/>
                <a:gd name="T7" fmla="*/ 8 h 166"/>
                <a:gd name="T8" fmla="*/ 0 w 67"/>
                <a:gd name="T9" fmla="*/ 158 h 166"/>
                <a:gd name="T10" fmla="*/ 3 w 67"/>
                <a:gd name="T11" fmla="*/ 164 h 166"/>
                <a:gd name="T12" fmla="*/ 9 w 67"/>
                <a:gd name="T13" fmla="*/ 166 h 166"/>
                <a:gd name="T14" fmla="*/ 59 w 67"/>
                <a:gd name="T15" fmla="*/ 166 h 166"/>
                <a:gd name="T16" fmla="*/ 65 w 67"/>
                <a:gd name="T17" fmla="*/ 164 h 166"/>
                <a:gd name="T18" fmla="*/ 67 w 67"/>
                <a:gd name="T19" fmla="*/ 158 h 166"/>
                <a:gd name="T20" fmla="*/ 67 w 67"/>
                <a:gd name="T21" fmla="*/ 8 h 166"/>
                <a:gd name="T22" fmla="*/ 65 w 67"/>
                <a:gd name="T23" fmla="*/ 2 h 166"/>
                <a:gd name="T24" fmla="*/ 59 w 67"/>
                <a:gd name="T25" fmla="*/ 0 h 166"/>
                <a:gd name="T26" fmla="*/ 59 w 67"/>
                <a:gd name="T27" fmla="*/ 0 h 166"/>
                <a:gd name="T28" fmla="*/ 59 w 67"/>
                <a:gd name="T2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166">
                  <a:moveTo>
                    <a:pt x="59" y="0"/>
                  </a:moveTo>
                  <a:cubicBezTo>
                    <a:pt x="9" y="0"/>
                    <a:pt x="9" y="0"/>
                    <a:pt x="9" y="0"/>
                  </a:cubicBezTo>
                  <a:cubicBezTo>
                    <a:pt x="6" y="0"/>
                    <a:pt x="4" y="0"/>
                    <a:pt x="3" y="2"/>
                  </a:cubicBezTo>
                  <a:cubicBezTo>
                    <a:pt x="1" y="3"/>
                    <a:pt x="0" y="5"/>
                    <a:pt x="0" y="8"/>
                  </a:cubicBezTo>
                  <a:cubicBezTo>
                    <a:pt x="0" y="158"/>
                    <a:pt x="0" y="158"/>
                    <a:pt x="0" y="158"/>
                  </a:cubicBezTo>
                  <a:cubicBezTo>
                    <a:pt x="0" y="161"/>
                    <a:pt x="1" y="163"/>
                    <a:pt x="3" y="164"/>
                  </a:cubicBezTo>
                  <a:cubicBezTo>
                    <a:pt x="4" y="166"/>
                    <a:pt x="6" y="166"/>
                    <a:pt x="9" y="166"/>
                  </a:cubicBezTo>
                  <a:cubicBezTo>
                    <a:pt x="59" y="166"/>
                    <a:pt x="59" y="166"/>
                    <a:pt x="59" y="166"/>
                  </a:cubicBezTo>
                  <a:cubicBezTo>
                    <a:pt x="61" y="166"/>
                    <a:pt x="63" y="166"/>
                    <a:pt x="65" y="164"/>
                  </a:cubicBezTo>
                  <a:cubicBezTo>
                    <a:pt x="66" y="163"/>
                    <a:pt x="67" y="161"/>
                    <a:pt x="67" y="158"/>
                  </a:cubicBezTo>
                  <a:cubicBezTo>
                    <a:pt x="67" y="8"/>
                    <a:pt x="67" y="8"/>
                    <a:pt x="67" y="8"/>
                  </a:cubicBezTo>
                  <a:cubicBezTo>
                    <a:pt x="67" y="5"/>
                    <a:pt x="66" y="3"/>
                    <a:pt x="65" y="2"/>
                  </a:cubicBezTo>
                  <a:cubicBezTo>
                    <a:pt x="63" y="0"/>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81"/>
            <p:cNvSpPr>
              <a:spLocks noEditPoints="1"/>
            </p:cNvSpPr>
            <p:nvPr/>
          </p:nvSpPr>
          <p:spPr bwMode="auto">
            <a:xfrm>
              <a:off x="10987088" y="9496425"/>
              <a:ext cx="254000" cy="379413"/>
            </a:xfrm>
            <a:custGeom>
              <a:avLst/>
              <a:gdLst>
                <a:gd name="T0" fmla="*/ 59 w 67"/>
                <a:gd name="T1" fmla="*/ 0 h 100"/>
                <a:gd name="T2" fmla="*/ 8 w 67"/>
                <a:gd name="T3" fmla="*/ 0 h 100"/>
                <a:gd name="T4" fmla="*/ 2 w 67"/>
                <a:gd name="T5" fmla="*/ 3 h 100"/>
                <a:gd name="T6" fmla="*/ 0 w 67"/>
                <a:gd name="T7" fmla="*/ 9 h 100"/>
                <a:gd name="T8" fmla="*/ 0 w 67"/>
                <a:gd name="T9" fmla="*/ 92 h 100"/>
                <a:gd name="T10" fmla="*/ 2 w 67"/>
                <a:gd name="T11" fmla="*/ 98 h 100"/>
                <a:gd name="T12" fmla="*/ 8 w 67"/>
                <a:gd name="T13" fmla="*/ 100 h 100"/>
                <a:gd name="T14" fmla="*/ 59 w 67"/>
                <a:gd name="T15" fmla="*/ 100 h 100"/>
                <a:gd name="T16" fmla="*/ 65 w 67"/>
                <a:gd name="T17" fmla="*/ 98 h 100"/>
                <a:gd name="T18" fmla="*/ 67 w 67"/>
                <a:gd name="T19" fmla="*/ 92 h 100"/>
                <a:gd name="T20" fmla="*/ 67 w 67"/>
                <a:gd name="T21" fmla="*/ 9 h 100"/>
                <a:gd name="T22" fmla="*/ 65 w 67"/>
                <a:gd name="T23" fmla="*/ 3 h 100"/>
                <a:gd name="T24" fmla="*/ 59 w 67"/>
                <a:gd name="T25" fmla="*/ 0 h 100"/>
                <a:gd name="T26" fmla="*/ 59 w 67"/>
                <a:gd name="T27" fmla="*/ 0 h 100"/>
                <a:gd name="T28" fmla="*/ 59 w 67"/>
                <a:gd name="T2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100">
                  <a:moveTo>
                    <a:pt x="59" y="0"/>
                  </a:moveTo>
                  <a:cubicBezTo>
                    <a:pt x="8" y="0"/>
                    <a:pt x="8" y="0"/>
                    <a:pt x="8" y="0"/>
                  </a:cubicBezTo>
                  <a:cubicBezTo>
                    <a:pt x="6" y="0"/>
                    <a:pt x="4" y="1"/>
                    <a:pt x="2" y="3"/>
                  </a:cubicBezTo>
                  <a:cubicBezTo>
                    <a:pt x="1" y="4"/>
                    <a:pt x="0" y="6"/>
                    <a:pt x="0" y="9"/>
                  </a:cubicBezTo>
                  <a:cubicBezTo>
                    <a:pt x="0" y="92"/>
                    <a:pt x="0" y="92"/>
                    <a:pt x="0" y="92"/>
                  </a:cubicBezTo>
                  <a:cubicBezTo>
                    <a:pt x="0" y="95"/>
                    <a:pt x="1" y="97"/>
                    <a:pt x="2" y="98"/>
                  </a:cubicBezTo>
                  <a:cubicBezTo>
                    <a:pt x="4" y="100"/>
                    <a:pt x="6" y="100"/>
                    <a:pt x="8" y="100"/>
                  </a:cubicBezTo>
                  <a:cubicBezTo>
                    <a:pt x="59" y="100"/>
                    <a:pt x="59" y="100"/>
                    <a:pt x="59" y="100"/>
                  </a:cubicBezTo>
                  <a:cubicBezTo>
                    <a:pt x="61" y="100"/>
                    <a:pt x="63" y="100"/>
                    <a:pt x="65" y="98"/>
                  </a:cubicBezTo>
                  <a:cubicBezTo>
                    <a:pt x="66" y="97"/>
                    <a:pt x="67" y="95"/>
                    <a:pt x="67" y="92"/>
                  </a:cubicBezTo>
                  <a:cubicBezTo>
                    <a:pt x="67" y="9"/>
                    <a:pt x="67" y="9"/>
                    <a:pt x="67" y="9"/>
                  </a:cubicBezTo>
                  <a:cubicBezTo>
                    <a:pt x="67" y="6"/>
                    <a:pt x="66" y="4"/>
                    <a:pt x="65" y="3"/>
                  </a:cubicBezTo>
                  <a:cubicBezTo>
                    <a:pt x="63" y="1"/>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82"/>
            <p:cNvSpPr>
              <a:spLocks noEditPoints="1"/>
            </p:cNvSpPr>
            <p:nvPr/>
          </p:nvSpPr>
          <p:spPr bwMode="auto">
            <a:xfrm>
              <a:off x="11742738" y="8866188"/>
              <a:ext cx="252413" cy="1009650"/>
            </a:xfrm>
            <a:custGeom>
              <a:avLst/>
              <a:gdLst>
                <a:gd name="T0" fmla="*/ 59 w 67"/>
                <a:gd name="T1" fmla="*/ 0 h 267"/>
                <a:gd name="T2" fmla="*/ 9 w 67"/>
                <a:gd name="T3" fmla="*/ 0 h 267"/>
                <a:gd name="T4" fmla="*/ 3 w 67"/>
                <a:gd name="T5" fmla="*/ 3 h 267"/>
                <a:gd name="T6" fmla="*/ 0 w 67"/>
                <a:gd name="T7" fmla="*/ 9 h 267"/>
                <a:gd name="T8" fmla="*/ 0 w 67"/>
                <a:gd name="T9" fmla="*/ 259 h 267"/>
                <a:gd name="T10" fmla="*/ 3 w 67"/>
                <a:gd name="T11" fmla="*/ 265 h 267"/>
                <a:gd name="T12" fmla="*/ 9 w 67"/>
                <a:gd name="T13" fmla="*/ 267 h 267"/>
                <a:gd name="T14" fmla="*/ 59 w 67"/>
                <a:gd name="T15" fmla="*/ 267 h 267"/>
                <a:gd name="T16" fmla="*/ 65 w 67"/>
                <a:gd name="T17" fmla="*/ 265 h 267"/>
                <a:gd name="T18" fmla="*/ 67 w 67"/>
                <a:gd name="T19" fmla="*/ 259 h 267"/>
                <a:gd name="T20" fmla="*/ 67 w 67"/>
                <a:gd name="T21" fmla="*/ 9 h 267"/>
                <a:gd name="T22" fmla="*/ 65 w 67"/>
                <a:gd name="T23" fmla="*/ 3 h 267"/>
                <a:gd name="T24" fmla="*/ 59 w 67"/>
                <a:gd name="T25" fmla="*/ 0 h 267"/>
                <a:gd name="T26" fmla="*/ 59 w 67"/>
                <a:gd name="T27" fmla="*/ 0 h 267"/>
                <a:gd name="T28" fmla="*/ 59 w 67"/>
                <a:gd name="T2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267">
                  <a:moveTo>
                    <a:pt x="59" y="0"/>
                  </a:moveTo>
                  <a:cubicBezTo>
                    <a:pt x="9" y="0"/>
                    <a:pt x="9" y="0"/>
                    <a:pt x="9" y="0"/>
                  </a:cubicBezTo>
                  <a:cubicBezTo>
                    <a:pt x="6" y="0"/>
                    <a:pt x="4" y="1"/>
                    <a:pt x="3" y="3"/>
                  </a:cubicBezTo>
                  <a:cubicBezTo>
                    <a:pt x="1" y="4"/>
                    <a:pt x="0" y="6"/>
                    <a:pt x="0" y="9"/>
                  </a:cubicBezTo>
                  <a:cubicBezTo>
                    <a:pt x="0" y="259"/>
                    <a:pt x="0" y="259"/>
                    <a:pt x="0" y="259"/>
                  </a:cubicBezTo>
                  <a:cubicBezTo>
                    <a:pt x="0" y="262"/>
                    <a:pt x="1" y="264"/>
                    <a:pt x="3" y="265"/>
                  </a:cubicBezTo>
                  <a:cubicBezTo>
                    <a:pt x="4" y="267"/>
                    <a:pt x="6" y="267"/>
                    <a:pt x="9" y="267"/>
                  </a:cubicBezTo>
                  <a:cubicBezTo>
                    <a:pt x="59" y="267"/>
                    <a:pt x="59" y="267"/>
                    <a:pt x="59" y="267"/>
                  </a:cubicBezTo>
                  <a:cubicBezTo>
                    <a:pt x="61" y="267"/>
                    <a:pt x="63" y="267"/>
                    <a:pt x="65" y="265"/>
                  </a:cubicBezTo>
                  <a:cubicBezTo>
                    <a:pt x="66" y="264"/>
                    <a:pt x="67" y="262"/>
                    <a:pt x="67" y="259"/>
                  </a:cubicBezTo>
                  <a:cubicBezTo>
                    <a:pt x="67" y="9"/>
                    <a:pt x="67" y="9"/>
                    <a:pt x="67" y="9"/>
                  </a:cubicBezTo>
                  <a:cubicBezTo>
                    <a:pt x="67" y="6"/>
                    <a:pt x="66" y="4"/>
                    <a:pt x="65" y="3"/>
                  </a:cubicBezTo>
                  <a:cubicBezTo>
                    <a:pt x="63" y="1"/>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83"/>
            <p:cNvSpPr>
              <a:spLocks noEditPoints="1"/>
            </p:cNvSpPr>
            <p:nvPr/>
          </p:nvSpPr>
          <p:spPr bwMode="auto">
            <a:xfrm>
              <a:off x="12120563" y="8362950"/>
              <a:ext cx="252413" cy="1512888"/>
            </a:xfrm>
            <a:custGeom>
              <a:avLst/>
              <a:gdLst>
                <a:gd name="T0" fmla="*/ 65 w 67"/>
                <a:gd name="T1" fmla="*/ 2 h 400"/>
                <a:gd name="T2" fmla="*/ 59 w 67"/>
                <a:gd name="T3" fmla="*/ 0 h 400"/>
                <a:gd name="T4" fmla="*/ 9 w 67"/>
                <a:gd name="T5" fmla="*/ 0 h 400"/>
                <a:gd name="T6" fmla="*/ 3 w 67"/>
                <a:gd name="T7" fmla="*/ 2 h 400"/>
                <a:gd name="T8" fmla="*/ 0 w 67"/>
                <a:gd name="T9" fmla="*/ 8 h 400"/>
                <a:gd name="T10" fmla="*/ 0 w 67"/>
                <a:gd name="T11" fmla="*/ 392 h 400"/>
                <a:gd name="T12" fmla="*/ 3 w 67"/>
                <a:gd name="T13" fmla="*/ 398 h 400"/>
                <a:gd name="T14" fmla="*/ 9 w 67"/>
                <a:gd name="T15" fmla="*/ 400 h 400"/>
                <a:gd name="T16" fmla="*/ 59 w 67"/>
                <a:gd name="T17" fmla="*/ 400 h 400"/>
                <a:gd name="T18" fmla="*/ 65 w 67"/>
                <a:gd name="T19" fmla="*/ 398 h 400"/>
                <a:gd name="T20" fmla="*/ 67 w 67"/>
                <a:gd name="T21" fmla="*/ 392 h 400"/>
                <a:gd name="T22" fmla="*/ 67 w 67"/>
                <a:gd name="T23" fmla="*/ 8 h 400"/>
                <a:gd name="T24" fmla="*/ 65 w 67"/>
                <a:gd name="T25" fmla="*/ 2 h 400"/>
                <a:gd name="T26" fmla="*/ 65 w 67"/>
                <a:gd name="T27" fmla="*/ 2 h 400"/>
                <a:gd name="T28" fmla="*/ 65 w 67"/>
                <a:gd name="T29" fmla="*/ 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400">
                  <a:moveTo>
                    <a:pt x="65" y="2"/>
                  </a:moveTo>
                  <a:cubicBezTo>
                    <a:pt x="63" y="1"/>
                    <a:pt x="61" y="0"/>
                    <a:pt x="59" y="0"/>
                  </a:cubicBezTo>
                  <a:cubicBezTo>
                    <a:pt x="9" y="0"/>
                    <a:pt x="9" y="0"/>
                    <a:pt x="9" y="0"/>
                  </a:cubicBezTo>
                  <a:cubicBezTo>
                    <a:pt x="6" y="0"/>
                    <a:pt x="4" y="1"/>
                    <a:pt x="3" y="2"/>
                  </a:cubicBezTo>
                  <a:cubicBezTo>
                    <a:pt x="1" y="4"/>
                    <a:pt x="0" y="6"/>
                    <a:pt x="0" y="8"/>
                  </a:cubicBezTo>
                  <a:cubicBezTo>
                    <a:pt x="0" y="392"/>
                    <a:pt x="0" y="392"/>
                    <a:pt x="0" y="392"/>
                  </a:cubicBezTo>
                  <a:cubicBezTo>
                    <a:pt x="0" y="395"/>
                    <a:pt x="1" y="397"/>
                    <a:pt x="3" y="398"/>
                  </a:cubicBezTo>
                  <a:cubicBezTo>
                    <a:pt x="4" y="400"/>
                    <a:pt x="6" y="400"/>
                    <a:pt x="9" y="400"/>
                  </a:cubicBezTo>
                  <a:cubicBezTo>
                    <a:pt x="59" y="400"/>
                    <a:pt x="59" y="400"/>
                    <a:pt x="59" y="400"/>
                  </a:cubicBezTo>
                  <a:cubicBezTo>
                    <a:pt x="61" y="400"/>
                    <a:pt x="63" y="400"/>
                    <a:pt x="65" y="398"/>
                  </a:cubicBezTo>
                  <a:cubicBezTo>
                    <a:pt x="66" y="397"/>
                    <a:pt x="67" y="395"/>
                    <a:pt x="67" y="392"/>
                  </a:cubicBezTo>
                  <a:cubicBezTo>
                    <a:pt x="67" y="8"/>
                    <a:pt x="67" y="8"/>
                    <a:pt x="67" y="8"/>
                  </a:cubicBezTo>
                  <a:cubicBezTo>
                    <a:pt x="67" y="6"/>
                    <a:pt x="66" y="4"/>
                    <a:pt x="65" y="2"/>
                  </a:cubicBezTo>
                  <a:close/>
                  <a:moveTo>
                    <a:pt x="65" y="2"/>
                  </a:moveTo>
                  <a:cubicBezTo>
                    <a:pt x="65" y="2"/>
                    <a:pt x="65" y="2"/>
                    <a:pt x="65"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p:cNvGrpSpPr/>
          <p:nvPr/>
        </p:nvGrpSpPr>
        <p:grpSpPr>
          <a:xfrm>
            <a:off x="7064556" y="8017418"/>
            <a:ext cx="577488" cy="538665"/>
            <a:chOff x="250825" y="8145463"/>
            <a:chExt cx="1889125" cy="1762125"/>
          </a:xfrm>
          <a:solidFill>
            <a:schemeClr val="bg1"/>
          </a:solidFill>
        </p:grpSpPr>
        <p:sp>
          <p:nvSpPr>
            <p:cNvPr id="51" name="Freeform 181"/>
            <p:cNvSpPr>
              <a:spLocks noEditPoints="1"/>
            </p:cNvSpPr>
            <p:nvPr/>
          </p:nvSpPr>
          <p:spPr bwMode="auto">
            <a:xfrm>
              <a:off x="376238" y="8145463"/>
              <a:ext cx="504825" cy="501650"/>
            </a:xfrm>
            <a:custGeom>
              <a:avLst/>
              <a:gdLst>
                <a:gd name="T0" fmla="*/ 67 w 134"/>
                <a:gd name="T1" fmla="*/ 133 h 133"/>
                <a:gd name="T2" fmla="*/ 114 w 134"/>
                <a:gd name="T3" fmla="*/ 114 h 133"/>
                <a:gd name="T4" fmla="*/ 134 w 134"/>
                <a:gd name="T5" fmla="*/ 67 h 133"/>
                <a:gd name="T6" fmla="*/ 114 w 134"/>
                <a:gd name="T7" fmla="*/ 20 h 133"/>
                <a:gd name="T8" fmla="*/ 67 w 134"/>
                <a:gd name="T9" fmla="*/ 0 h 133"/>
                <a:gd name="T10" fmla="*/ 20 w 134"/>
                <a:gd name="T11" fmla="*/ 20 h 133"/>
                <a:gd name="T12" fmla="*/ 0 w 134"/>
                <a:gd name="T13" fmla="*/ 67 h 133"/>
                <a:gd name="T14" fmla="*/ 20 w 134"/>
                <a:gd name="T15" fmla="*/ 114 h 133"/>
                <a:gd name="T16" fmla="*/ 67 w 134"/>
                <a:gd name="T17" fmla="*/ 133 h 133"/>
                <a:gd name="T18" fmla="*/ 67 w 134"/>
                <a:gd name="T19" fmla="*/ 133 h 133"/>
                <a:gd name="T20" fmla="*/ 67 w 134"/>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33">
                  <a:moveTo>
                    <a:pt x="67" y="133"/>
                  </a:moveTo>
                  <a:cubicBezTo>
                    <a:pt x="86" y="133"/>
                    <a:pt x="101" y="127"/>
                    <a:pt x="114" y="114"/>
                  </a:cubicBezTo>
                  <a:cubicBezTo>
                    <a:pt x="127" y="101"/>
                    <a:pt x="134" y="85"/>
                    <a:pt x="134" y="67"/>
                  </a:cubicBezTo>
                  <a:cubicBezTo>
                    <a:pt x="134" y="48"/>
                    <a:pt x="127" y="33"/>
                    <a:pt x="114" y="20"/>
                  </a:cubicBezTo>
                  <a:cubicBezTo>
                    <a:pt x="101" y="7"/>
                    <a:pt x="86" y="0"/>
                    <a:pt x="67" y="0"/>
                  </a:cubicBezTo>
                  <a:cubicBezTo>
                    <a:pt x="49" y="0"/>
                    <a:pt x="33" y="7"/>
                    <a:pt x="20" y="20"/>
                  </a:cubicBezTo>
                  <a:cubicBezTo>
                    <a:pt x="7" y="33"/>
                    <a:pt x="0" y="48"/>
                    <a:pt x="0" y="67"/>
                  </a:cubicBezTo>
                  <a:cubicBezTo>
                    <a:pt x="0" y="85"/>
                    <a:pt x="7" y="101"/>
                    <a:pt x="20" y="114"/>
                  </a:cubicBezTo>
                  <a:cubicBezTo>
                    <a:pt x="33" y="127"/>
                    <a:pt x="49" y="133"/>
                    <a:pt x="67" y="133"/>
                  </a:cubicBezTo>
                  <a:close/>
                  <a:moveTo>
                    <a:pt x="67" y="133"/>
                  </a:moveTo>
                  <a:cubicBezTo>
                    <a:pt x="67" y="133"/>
                    <a:pt x="67" y="133"/>
                    <a:pt x="67"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82"/>
            <p:cNvSpPr>
              <a:spLocks noEditPoints="1"/>
            </p:cNvSpPr>
            <p:nvPr/>
          </p:nvSpPr>
          <p:spPr bwMode="auto">
            <a:xfrm>
              <a:off x="817563" y="8399463"/>
              <a:ext cx="754063" cy="754063"/>
            </a:xfrm>
            <a:custGeom>
              <a:avLst/>
              <a:gdLst>
                <a:gd name="T0" fmla="*/ 30 w 200"/>
                <a:gd name="T1" fmla="*/ 171 h 200"/>
                <a:gd name="T2" fmla="*/ 100 w 200"/>
                <a:gd name="T3" fmla="*/ 200 h 200"/>
                <a:gd name="T4" fmla="*/ 171 w 200"/>
                <a:gd name="T5" fmla="*/ 171 h 200"/>
                <a:gd name="T6" fmla="*/ 200 w 200"/>
                <a:gd name="T7" fmla="*/ 100 h 200"/>
                <a:gd name="T8" fmla="*/ 171 w 200"/>
                <a:gd name="T9" fmla="*/ 29 h 200"/>
                <a:gd name="T10" fmla="*/ 100 w 200"/>
                <a:gd name="T11" fmla="*/ 0 h 200"/>
                <a:gd name="T12" fmla="*/ 30 w 200"/>
                <a:gd name="T13" fmla="*/ 29 h 200"/>
                <a:gd name="T14" fmla="*/ 0 w 200"/>
                <a:gd name="T15" fmla="*/ 100 h 200"/>
                <a:gd name="T16" fmla="*/ 30 w 200"/>
                <a:gd name="T17" fmla="*/ 171 h 200"/>
                <a:gd name="T18" fmla="*/ 30 w 200"/>
                <a:gd name="T19" fmla="*/ 171 h 200"/>
                <a:gd name="T20" fmla="*/ 30 w 200"/>
                <a:gd name="T21" fmla="*/ 17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00">
                  <a:moveTo>
                    <a:pt x="30" y="171"/>
                  </a:moveTo>
                  <a:cubicBezTo>
                    <a:pt x="49" y="190"/>
                    <a:pt x="73" y="200"/>
                    <a:pt x="100" y="200"/>
                  </a:cubicBezTo>
                  <a:cubicBezTo>
                    <a:pt x="128" y="200"/>
                    <a:pt x="152" y="190"/>
                    <a:pt x="171" y="171"/>
                  </a:cubicBezTo>
                  <a:cubicBezTo>
                    <a:pt x="191" y="151"/>
                    <a:pt x="200" y="127"/>
                    <a:pt x="200" y="100"/>
                  </a:cubicBezTo>
                  <a:cubicBezTo>
                    <a:pt x="200" y="72"/>
                    <a:pt x="191" y="49"/>
                    <a:pt x="171" y="29"/>
                  </a:cubicBezTo>
                  <a:cubicBezTo>
                    <a:pt x="152" y="10"/>
                    <a:pt x="128" y="0"/>
                    <a:pt x="100" y="0"/>
                  </a:cubicBezTo>
                  <a:cubicBezTo>
                    <a:pt x="73" y="0"/>
                    <a:pt x="49" y="10"/>
                    <a:pt x="30" y="29"/>
                  </a:cubicBezTo>
                  <a:cubicBezTo>
                    <a:pt x="10" y="49"/>
                    <a:pt x="0" y="72"/>
                    <a:pt x="0" y="100"/>
                  </a:cubicBezTo>
                  <a:cubicBezTo>
                    <a:pt x="0" y="127"/>
                    <a:pt x="10" y="151"/>
                    <a:pt x="30" y="171"/>
                  </a:cubicBezTo>
                  <a:close/>
                  <a:moveTo>
                    <a:pt x="30" y="171"/>
                  </a:moveTo>
                  <a:cubicBezTo>
                    <a:pt x="30" y="171"/>
                    <a:pt x="30" y="171"/>
                    <a:pt x="30" y="1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3"/>
            <p:cNvSpPr>
              <a:spLocks noEditPoints="1"/>
            </p:cNvSpPr>
            <p:nvPr/>
          </p:nvSpPr>
          <p:spPr bwMode="auto">
            <a:xfrm>
              <a:off x="1511300" y="8145463"/>
              <a:ext cx="501650" cy="501650"/>
            </a:xfrm>
            <a:custGeom>
              <a:avLst/>
              <a:gdLst>
                <a:gd name="T0" fmla="*/ 66 w 133"/>
                <a:gd name="T1" fmla="*/ 133 h 133"/>
                <a:gd name="T2" fmla="*/ 114 w 133"/>
                <a:gd name="T3" fmla="*/ 114 h 133"/>
                <a:gd name="T4" fmla="*/ 133 w 133"/>
                <a:gd name="T5" fmla="*/ 67 h 133"/>
                <a:gd name="T6" fmla="*/ 114 w 133"/>
                <a:gd name="T7" fmla="*/ 20 h 133"/>
                <a:gd name="T8" fmla="*/ 66 w 133"/>
                <a:gd name="T9" fmla="*/ 0 h 133"/>
                <a:gd name="T10" fmla="*/ 19 w 133"/>
                <a:gd name="T11" fmla="*/ 20 h 133"/>
                <a:gd name="T12" fmla="*/ 0 w 133"/>
                <a:gd name="T13" fmla="*/ 67 h 133"/>
                <a:gd name="T14" fmla="*/ 19 w 133"/>
                <a:gd name="T15" fmla="*/ 114 h 133"/>
                <a:gd name="T16" fmla="*/ 66 w 133"/>
                <a:gd name="T17" fmla="*/ 133 h 133"/>
                <a:gd name="T18" fmla="*/ 66 w 133"/>
                <a:gd name="T19" fmla="*/ 133 h 133"/>
                <a:gd name="T20" fmla="*/ 66 w 133"/>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33">
                  <a:moveTo>
                    <a:pt x="66" y="133"/>
                  </a:moveTo>
                  <a:cubicBezTo>
                    <a:pt x="85" y="133"/>
                    <a:pt x="101" y="127"/>
                    <a:pt x="114" y="114"/>
                  </a:cubicBezTo>
                  <a:cubicBezTo>
                    <a:pt x="127" y="101"/>
                    <a:pt x="133" y="85"/>
                    <a:pt x="133" y="67"/>
                  </a:cubicBezTo>
                  <a:cubicBezTo>
                    <a:pt x="133" y="48"/>
                    <a:pt x="127" y="33"/>
                    <a:pt x="114" y="20"/>
                  </a:cubicBezTo>
                  <a:cubicBezTo>
                    <a:pt x="101" y="7"/>
                    <a:pt x="85" y="0"/>
                    <a:pt x="66" y="0"/>
                  </a:cubicBezTo>
                  <a:cubicBezTo>
                    <a:pt x="48" y="0"/>
                    <a:pt x="32" y="7"/>
                    <a:pt x="19" y="20"/>
                  </a:cubicBezTo>
                  <a:cubicBezTo>
                    <a:pt x="6" y="33"/>
                    <a:pt x="0" y="48"/>
                    <a:pt x="0" y="67"/>
                  </a:cubicBezTo>
                  <a:cubicBezTo>
                    <a:pt x="0" y="85"/>
                    <a:pt x="6" y="101"/>
                    <a:pt x="19" y="114"/>
                  </a:cubicBezTo>
                  <a:cubicBezTo>
                    <a:pt x="32" y="127"/>
                    <a:pt x="48" y="133"/>
                    <a:pt x="66" y="133"/>
                  </a:cubicBezTo>
                  <a:close/>
                  <a:moveTo>
                    <a:pt x="66" y="133"/>
                  </a:moveTo>
                  <a:cubicBezTo>
                    <a:pt x="66" y="133"/>
                    <a:pt x="66" y="133"/>
                    <a:pt x="66"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4"/>
            <p:cNvSpPr>
              <a:spLocks noEditPoints="1"/>
            </p:cNvSpPr>
            <p:nvPr/>
          </p:nvSpPr>
          <p:spPr bwMode="auto">
            <a:xfrm>
              <a:off x="1555750" y="8647113"/>
              <a:ext cx="584200" cy="506413"/>
            </a:xfrm>
            <a:custGeom>
              <a:avLst/>
              <a:gdLst>
                <a:gd name="T0" fmla="*/ 122 w 155"/>
                <a:gd name="T1" fmla="*/ 0 h 134"/>
                <a:gd name="T2" fmla="*/ 111 w 155"/>
                <a:gd name="T3" fmla="*/ 6 h 134"/>
                <a:gd name="T4" fmla="*/ 85 w 155"/>
                <a:gd name="T5" fmla="*/ 17 h 134"/>
                <a:gd name="T6" fmla="*/ 54 w 155"/>
                <a:gd name="T7" fmla="*/ 23 h 134"/>
                <a:gd name="T8" fmla="*/ 20 w 155"/>
                <a:gd name="T9" fmla="*/ 17 h 134"/>
                <a:gd name="T10" fmla="*/ 21 w 155"/>
                <a:gd name="T11" fmla="*/ 34 h 134"/>
                <a:gd name="T12" fmla="*/ 0 w 155"/>
                <a:gd name="T13" fmla="*/ 101 h 134"/>
                <a:gd name="T14" fmla="*/ 69 w 155"/>
                <a:gd name="T15" fmla="*/ 134 h 134"/>
                <a:gd name="T16" fmla="*/ 104 w 155"/>
                <a:gd name="T17" fmla="*/ 134 h 134"/>
                <a:gd name="T18" fmla="*/ 140 w 155"/>
                <a:gd name="T19" fmla="*/ 123 h 134"/>
                <a:gd name="T20" fmla="*/ 155 w 155"/>
                <a:gd name="T21" fmla="*/ 93 h 134"/>
                <a:gd name="T22" fmla="*/ 122 w 155"/>
                <a:gd name="T23" fmla="*/ 0 h 134"/>
                <a:gd name="T24" fmla="*/ 122 w 155"/>
                <a:gd name="T25" fmla="*/ 0 h 134"/>
                <a:gd name="T26" fmla="*/ 122 w 155"/>
                <a:gd name="T2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34">
                  <a:moveTo>
                    <a:pt x="122" y="0"/>
                  </a:moveTo>
                  <a:cubicBezTo>
                    <a:pt x="121" y="0"/>
                    <a:pt x="117" y="2"/>
                    <a:pt x="111" y="6"/>
                  </a:cubicBezTo>
                  <a:cubicBezTo>
                    <a:pt x="104" y="10"/>
                    <a:pt x="96" y="13"/>
                    <a:pt x="85" y="17"/>
                  </a:cubicBezTo>
                  <a:cubicBezTo>
                    <a:pt x="75" y="21"/>
                    <a:pt x="65" y="23"/>
                    <a:pt x="54" y="23"/>
                  </a:cubicBezTo>
                  <a:cubicBezTo>
                    <a:pt x="43" y="23"/>
                    <a:pt x="31" y="21"/>
                    <a:pt x="20" y="17"/>
                  </a:cubicBezTo>
                  <a:cubicBezTo>
                    <a:pt x="21" y="23"/>
                    <a:pt x="21" y="29"/>
                    <a:pt x="21" y="34"/>
                  </a:cubicBezTo>
                  <a:cubicBezTo>
                    <a:pt x="21" y="58"/>
                    <a:pt x="14" y="80"/>
                    <a:pt x="0" y="101"/>
                  </a:cubicBezTo>
                  <a:cubicBezTo>
                    <a:pt x="28" y="101"/>
                    <a:pt x="51" y="113"/>
                    <a:pt x="69" y="134"/>
                  </a:cubicBezTo>
                  <a:cubicBezTo>
                    <a:pt x="104" y="134"/>
                    <a:pt x="104" y="134"/>
                    <a:pt x="104" y="134"/>
                  </a:cubicBezTo>
                  <a:cubicBezTo>
                    <a:pt x="118" y="134"/>
                    <a:pt x="130" y="130"/>
                    <a:pt x="140" y="123"/>
                  </a:cubicBezTo>
                  <a:cubicBezTo>
                    <a:pt x="150" y="116"/>
                    <a:pt x="155" y="106"/>
                    <a:pt x="155" y="93"/>
                  </a:cubicBezTo>
                  <a:cubicBezTo>
                    <a:pt x="155" y="31"/>
                    <a:pt x="144" y="0"/>
                    <a:pt x="122" y="0"/>
                  </a:cubicBezTo>
                  <a:close/>
                  <a:moveTo>
                    <a:pt x="122" y="0"/>
                  </a:moveTo>
                  <a:cubicBezTo>
                    <a:pt x="122" y="0"/>
                    <a:pt x="122" y="0"/>
                    <a:pt x="12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85"/>
            <p:cNvSpPr>
              <a:spLocks noEditPoints="1"/>
            </p:cNvSpPr>
            <p:nvPr/>
          </p:nvSpPr>
          <p:spPr bwMode="auto">
            <a:xfrm>
              <a:off x="504825" y="9088438"/>
              <a:ext cx="1382713" cy="819150"/>
            </a:xfrm>
            <a:custGeom>
              <a:avLst/>
              <a:gdLst>
                <a:gd name="T0" fmla="*/ 362 w 367"/>
                <a:gd name="T1" fmla="*/ 94 h 217"/>
                <a:gd name="T2" fmla="*/ 355 w 367"/>
                <a:gd name="T3" fmla="*/ 66 h 217"/>
                <a:gd name="T4" fmla="*/ 344 w 367"/>
                <a:gd name="T5" fmla="*/ 41 h 217"/>
                <a:gd name="T6" fmla="*/ 328 w 367"/>
                <a:gd name="T7" fmla="*/ 19 h 217"/>
                <a:gd name="T8" fmla="*/ 306 w 367"/>
                <a:gd name="T9" fmla="*/ 5 h 217"/>
                <a:gd name="T10" fmla="*/ 277 w 367"/>
                <a:gd name="T11" fmla="*/ 0 h 217"/>
                <a:gd name="T12" fmla="*/ 265 w 367"/>
                <a:gd name="T13" fmla="*/ 6 h 217"/>
                <a:gd name="T14" fmla="*/ 246 w 367"/>
                <a:gd name="T15" fmla="*/ 18 h 217"/>
                <a:gd name="T16" fmla="*/ 218 w 367"/>
                <a:gd name="T17" fmla="*/ 31 h 217"/>
                <a:gd name="T18" fmla="*/ 183 w 367"/>
                <a:gd name="T19" fmla="*/ 37 h 217"/>
                <a:gd name="T20" fmla="*/ 148 w 367"/>
                <a:gd name="T21" fmla="*/ 31 h 217"/>
                <a:gd name="T22" fmla="*/ 120 w 367"/>
                <a:gd name="T23" fmla="*/ 18 h 217"/>
                <a:gd name="T24" fmla="*/ 101 w 367"/>
                <a:gd name="T25" fmla="*/ 6 h 217"/>
                <a:gd name="T26" fmla="*/ 90 w 367"/>
                <a:gd name="T27" fmla="*/ 0 h 217"/>
                <a:gd name="T28" fmla="*/ 61 w 367"/>
                <a:gd name="T29" fmla="*/ 5 h 217"/>
                <a:gd name="T30" fmla="*/ 39 w 367"/>
                <a:gd name="T31" fmla="*/ 19 h 217"/>
                <a:gd name="T32" fmla="*/ 22 w 367"/>
                <a:gd name="T33" fmla="*/ 41 h 217"/>
                <a:gd name="T34" fmla="*/ 11 w 367"/>
                <a:gd name="T35" fmla="*/ 66 h 217"/>
                <a:gd name="T36" fmla="*/ 4 w 367"/>
                <a:gd name="T37" fmla="*/ 94 h 217"/>
                <a:gd name="T38" fmla="*/ 1 w 367"/>
                <a:gd name="T39" fmla="*/ 123 h 217"/>
                <a:gd name="T40" fmla="*/ 0 w 367"/>
                <a:gd name="T41" fmla="*/ 150 h 217"/>
                <a:gd name="T42" fmla="*/ 19 w 367"/>
                <a:gd name="T43" fmla="*/ 199 h 217"/>
                <a:gd name="T44" fmla="*/ 69 w 367"/>
                <a:gd name="T45" fmla="*/ 217 h 217"/>
                <a:gd name="T46" fmla="*/ 297 w 367"/>
                <a:gd name="T47" fmla="*/ 217 h 217"/>
                <a:gd name="T48" fmla="*/ 348 w 367"/>
                <a:gd name="T49" fmla="*/ 199 h 217"/>
                <a:gd name="T50" fmla="*/ 367 w 367"/>
                <a:gd name="T51" fmla="*/ 150 h 217"/>
                <a:gd name="T52" fmla="*/ 366 w 367"/>
                <a:gd name="T53" fmla="*/ 123 h 217"/>
                <a:gd name="T54" fmla="*/ 362 w 367"/>
                <a:gd name="T55" fmla="*/ 94 h 217"/>
                <a:gd name="T56" fmla="*/ 362 w 367"/>
                <a:gd name="T57" fmla="*/ 94 h 217"/>
                <a:gd name="T58" fmla="*/ 362 w 367"/>
                <a:gd name="T59" fmla="*/ 9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7" h="217">
                  <a:moveTo>
                    <a:pt x="362" y="94"/>
                  </a:moveTo>
                  <a:cubicBezTo>
                    <a:pt x="360" y="84"/>
                    <a:pt x="358" y="75"/>
                    <a:pt x="355" y="66"/>
                  </a:cubicBezTo>
                  <a:cubicBezTo>
                    <a:pt x="353" y="57"/>
                    <a:pt x="349" y="49"/>
                    <a:pt x="344" y="41"/>
                  </a:cubicBezTo>
                  <a:cubicBezTo>
                    <a:pt x="339" y="32"/>
                    <a:pt x="334" y="25"/>
                    <a:pt x="328" y="19"/>
                  </a:cubicBezTo>
                  <a:cubicBezTo>
                    <a:pt x="322" y="14"/>
                    <a:pt x="314" y="9"/>
                    <a:pt x="306" y="5"/>
                  </a:cubicBezTo>
                  <a:cubicBezTo>
                    <a:pt x="297" y="2"/>
                    <a:pt x="287" y="0"/>
                    <a:pt x="277" y="0"/>
                  </a:cubicBezTo>
                  <a:cubicBezTo>
                    <a:pt x="275" y="0"/>
                    <a:pt x="271" y="2"/>
                    <a:pt x="265" y="6"/>
                  </a:cubicBezTo>
                  <a:cubicBezTo>
                    <a:pt x="260" y="10"/>
                    <a:pt x="253" y="14"/>
                    <a:pt x="246" y="18"/>
                  </a:cubicBezTo>
                  <a:cubicBezTo>
                    <a:pt x="239" y="23"/>
                    <a:pt x="230" y="27"/>
                    <a:pt x="218" y="31"/>
                  </a:cubicBezTo>
                  <a:cubicBezTo>
                    <a:pt x="207" y="35"/>
                    <a:pt x="195" y="37"/>
                    <a:pt x="183" y="37"/>
                  </a:cubicBezTo>
                  <a:cubicBezTo>
                    <a:pt x="171" y="37"/>
                    <a:pt x="160" y="35"/>
                    <a:pt x="148" y="31"/>
                  </a:cubicBezTo>
                  <a:cubicBezTo>
                    <a:pt x="136" y="27"/>
                    <a:pt x="127" y="23"/>
                    <a:pt x="120" y="18"/>
                  </a:cubicBezTo>
                  <a:cubicBezTo>
                    <a:pt x="113" y="14"/>
                    <a:pt x="107" y="10"/>
                    <a:pt x="101" y="6"/>
                  </a:cubicBezTo>
                  <a:cubicBezTo>
                    <a:pt x="95" y="2"/>
                    <a:pt x="92" y="0"/>
                    <a:pt x="90" y="0"/>
                  </a:cubicBezTo>
                  <a:cubicBezTo>
                    <a:pt x="79" y="0"/>
                    <a:pt x="70" y="2"/>
                    <a:pt x="61" y="5"/>
                  </a:cubicBezTo>
                  <a:cubicBezTo>
                    <a:pt x="52" y="9"/>
                    <a:pt x="45" y="14"/>
                    <a:pt x="39" y="19"/>
                  </a:cubicBezTo>
                  <a:cubicBezTo>
                    <a:pt x="33" y="25"/>
                    <a:pt x="27" y="32"/>
                    <a:pt x="22" y="41"/>
                  </a:cubicBezTo>
                  <a:cubicBezTo>
                    <a:pt x="18" y="49"/>
                    <a:pt x="14" y="57"/>
                    <a:pt x="11" y="66"/>
                  </a:cubicBezTo>
                  <a:cubicBezTo>
                    <a:pt x="8" y="75"/>
                    <a:pt x="6" y="84"/>
                    <a:pt x="4" y="94"/>
                  </a:cubicBezTo>
                  <a:cubicBezTo>
                    <a:pt x="2" y="104"/>
                    <a:pt x="1" y="114"/>
                    <a:pt x="1" y="123"/>
                  </a:cubicBezTo>
                  <a:cubicBezTo>
                    <a:pt x="0" y="131"/>
                    <a:pt x="0" y="140"/>
                    <a:pt x="0" y="150"/>
                  </a:cubicBezTo>
                  <a:cubicBezTo>
                    <a:pt x="0" y="171"/>
                    <a:pt x="6" y="187"/>
                    <a:pt x="19" y="199"/>
                  </a:cubicBezTo>
                  <a:cubicBezTo>
                    <a:pt x="31" y="211"/>
                    <a:pt x="48" y="217"/>
                    <a:pt x="69" y="217"/>
                  </a:cubicBezTo>
                  <a:cubicBezTo>
                    <a:pt x="297" y="217"/>
                    <a:pt x="297" y="217"/>
                    <a:pt x="297" y="217"/>
                  </a:cubicBezTo>
                  <a:cubicBezTo>
                    <a:pt x="318" y="217"/>
                    <a:pt x="335" y="211"/>
                    <a:pt x="348" y="199"/>
                  </a:cubicBezTo>
                  <a:cubicBezTo>
                    <a:pt x="360" y="187"/>
                    <a:pt x="367" y="171"/>
                    <a:pt x="367" y="150"/>
                  </a:cubicBezTo>
                  <a:cubicBezTo>
                    <a:pt x="367" y="140"/>
                    <a:pt x="367" y="131"/>
                    <a:pt x="366" y="123"/>
                  </a:cubicBezTo>
                  <a:cubicBezTo>
                    <a:pt x="365" y="114"/>
                    <a:pt x="364" y="104"/>
                    <a:pt x="362" y="94"/>
                  </a:cubicBezTo>
                  <a:close/>
                  <a:moveTo>
                    <a:pt x="362" y="94"/>
                  </a:moveTo>
                  <a:cubicBezTo>
                    <a:pt x="362" y="94"/>
                    <a:pt x="362" y="94"/>
                    <a:pt x="362" y="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86"/>
            <p:cNvSpPr>
              <a:spLocks noEditPoints="1"/>
            </p:cNvSpPr>
            <p:nvPr/>
          </p:nvSpPr>
          <p:spPr bwMode="auto">
            <a:xfrm>
              <a:off x="250825" y="8647113"/>
              <a:ext cx="585788" cy="506413"/>
            </a:xfrm>
            <a:custGeom>
              <a:avLst/>
              <a:gdLst>
                <a:gd name="T0" fmla="*/ 155 w 155"/>
                <a:gd name="T1" fmla="*/ 101 h 134"/>
                <a:gd name="T2" fmla="*/ 133 w 155"/>
                <a:gd name="T3" fmla="*/ 34 h 134"/>
                <a:gd name="T4" fmla="*/ 135 w 155"/>
                <a:gd name="T5" fmla="*/ 17 h 134"/>
                <a:gd name="T6" fmla="*/ 100 w 155"/>
                <a:gd name="T7" fmla="*/ 23 h 134"/>
                <a:gd name="T8" fmla="*/ 69 w 155"/>
                <a:gd name="T9" fmla="*/ 17 h 134"/>
                <a:gd name="T10" fmla="*/ 44 w 155"/>
                <a:gd name="T11" fmla="*/ 6 h 134"/>
                <a:gd name="T12" fmla="*/ 32 w 155"/>
                <a:gd name="T13" fmla="*/ 0 h 134"/>
                <a:gd name="T14" fmla="*/ 0 w 155"/>
                <a:gd name="T15" fmla="*/ 93 h 134"/>
                <a:gd name="T16" fmla="*/ 15 w 155"/>
                <a:gd name="T17" fmla="*/ 123 h 134"/>
                <a:gd name="T18" fmla="*/ 51 w 155"/>
                <a:gd name="T19" fmla="*/ 134 h 134"/>
                <a:gd name="T20" fmla="*/ 86 w 155"/>
                <a:gd name="T21" fmla="*/ 134 h 134"/>
                <a:gd name="T22" fmla="*/ 155 w 155"/>
                <a:gd name="T23" fmla="*/ 101 h 134"/>
                <a:gd name="T24" fmla="*/ 155 w 155"/>
                <a:gd name="T25" fmla="*/ 101 h 134"/>
                <a:gd name="T26" fmla="*/ 155 w 155"/>
                <a:gd name="T27" fmla="*/ 10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34">
                  <a:moveTo>
                    <a:pt x="155" y="101"/>
                  </a:moveTo>
                  <a:cubicBezTo>
                    <a:pt x="141" y="80"/>
                    <a:pt x="133" y="58"/>
                    <a:pt x="133" y="34"/>
                  </a:cubicBezTo>
                  <a:cubicBezTo>
                    <a:pt x="133" y="29"/>
                    <a:pt x="134" y="23"/>
                    <a:pt x="135" y="17"/>
                  </a:cubicBezTo>
                  <a:cubicBezTo>
                    <a:pt x="123" y="21"/>
                    <a:pt x="112" y="23"/>
                    <a:pt x="100" y="23"/>
                  </a:cubicBezTo>
                  <a:cubicBezTo>
                    <a:pt x="90" y="23"/>
                    <a:pt x="80" y="21"/>
                    <a:pt x="69" y="17"/>
                  </a:cubicBezTo>
                  <a:cubicBezTo>
                    <a:pt x="59" y="13"/>
                    <a:pt x="50" y="10"/>
                    <a:pt x="44" y="6"/>
                  </a:cubicBezTo>
                  <a:cubicBezTo>
                    <a:pt x="37" y="2"/>
                    <a:pt x="33" y="0"/>
                    <a:pt x="32" y="0"/>
                  </a:cubicBezTo>
                  <a:cubicBezTo>
                    <a:pt x="11" y="0"/>
                    <a:pt x="0" y="31"/>
                    <a:pt x="0" y="93"/>
                  </a:cubicBezTo>
                  <a:cubicBezTo>
                    <a:pt x="0" y="106"/>
                    <a:pt x="5" y="116"/>
                    <a:pt x="15" y="123"/>
                  </a:cubicBezTo>
                  <a:cubicBezTo>
                    <a:pt x="24" y="130"/>
                    <a:pt x="36" y="134"/>
                    <a:pt x="51" y="134"/>
                  </a:cubicBezTo>
                  <a:cubicBezTo>
                    <a:pt x="86" y="134"/>
                    <a:pt x="86" y="134"/>
                    <a:pt x="86" y="134"/>
                  </a:cubicBezTo>
                  <a:cubicBezTo>
                    <a:pt x="103" y="113"/>
                    <a:pt x="126" y="101"/>
                    <a:pt x="155" y="101"/>
                  </a:cubicBezTo>
                  <a:close/>
                  <a:moveTo>
                    <a:pt x="155" y="101"/>
                  </a:moveTo>
                  <a:cubicBezTo>
                    <a:pt x="155" y="101"/>
                    <a:pt x="155" y="101"/>
                    <a:pt x="155" y="10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0230669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ppt_w</p:attrName>
                                        </p:attrNameLst>
                                      </p:cBhvr>
                                      <p:tavLst>
                                        <p:tav tm="0">
                                          <p:val>
                                            <p:fltVal val="0"/>
                                          </p:val>
                                        </p:tav>
                                        <p:tav tm="100000">
                                          <p:val>
                                            <p:strVal val="#ppt_w"/>
                                          </p:val>
                                        </p:tav>
                                      </p:tavLst>
                                    </p:anim>
                                    <p:anim calcmode="lin" valueType="num">
                                      <p:cBhvr>
                                        <p:cTn id="44" dur="500" fill="hold"/>
                                        <p:tgtEl>
                                          <p:spTgt spid="15"/>
                                        </p:tgtEl>
                                        <p:attrNameLst>
                                          <p:attrName>ppt_h</p:attrName>
                                        </p:attrNameLst>
                                      </p:cBhvr>
                                      <p:tavLst>
                                        <p:tav tm="0">
                                          <p:val>
                                            <p:fltVal val="0"/>
                                          </p:val>
                                        </p:tav>
                                        <p:tav tm="100000">
                                          <p:val>
                                            <p:strVal val="#ppt_h"/>
                                          </p:val>
                                        </p:tav>
                                      </p:tavLst>
                                    </p:anim>
                                    <p:animEffect transition="in" filter="fade">
                                      <p:cBhvr>
                                        <p:cTn id="45" dur="500"/>
                                        <p:tgtEl>
                                          <p:spTgt spid="15"/>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Effect transition="in" filter="fade">
                                      <p:cBhvr>
                                        <p:cTn id="51" dur="500"/>
                                        <p:tgtEl>
                                          <p:spTgt spid="16"/>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500" fill="hold"/>
                                        <p:tgtEl>
                                          <p:spTgt spid="17"/>
                                        </p:tgtEl>
                                        <p:attrNameLst>
                                          <p:attrName>ppt_w</p:attrName>
                                        </p:attrNameLst>
                                      </p:cBhvr>
                                      <p:tavLst>
                                        <p:tav tm="0">
                                          <p:val>
                                            <p:fltVal val="0"/>
                                          </p:val>
                                        </p:tav>
                                        <p:tav tm="100000">
                                          <p:val>
                                            <p:strVal val="#ppt_w"/>
                                          </p:val>
                                        </p:tav>
                                      </p:tavLst>
                                    </p:anim>
                                    <p:anim calcmode="lin" valueType="num">
                                      <p:cBhvr>
                                        <p:cTn id="56" dur="500" fill="hold"/>
                                        <p:tgtEl>
                                          <p:spTgt spid="17"/>
                                        </p:tgtEl>
                                        <p:attrNameLst>
                                          <p:attrName>ppt_h</p:attrName>
                                        </p:attrNameLst>
                                      </p:cBhvr>
                                      <p:tavLst>
                                        <p:tav tm="0">
                                          <p:val>
                                            <p:fltVal val="0"/>
                                          </p:val>
                                        </p:tav>
                                        <p:tav tm="100000">
                                          <p:val>
                                            <p:strVal val="#ppt_h"/>
                                          </p:val>
                                        </p:tav>
                                      </p:tavLst>
                                    </p:anim>
                                    <p:animEffect transition="in" filter="fade">
                                      <p:cBhvr>
                                        <p:cTn id="57" dur="500"/>
                                        <p:tgtEl>
                                          <p:spTgt spid="17"/>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500" fill="hold"/>
                                        <p:tgtEl>
                                          <p:spTgt spid="18"/>
                                        </p:tgtEl>
                                        <p:attrNameLst>
                                          <p:attrName>ppt_w</p:attrName>
                                        </p:attrNameLst>
                                      </p:cBhvr>
                                      <p:tavLst>
                                        <p:tav tm="0">
                                          <p:val>
                                            <p:fltVal val="0"/>
                                          </p:val>
                                        </p:tav>
                                        <p:tav tm="100000">
                                          <p:val>
                                            <p:strVal val="#ppt_w"/>
                                          </p:val>
                                        </p:tav>
                                      </p:tavLst>
                                    </p:anim>
                                    <p:anim calcmode="lin" valueType="num">
                                      <p:cBhvr>
                                        <p:cTn id="62" dur="500" fill="hold"/>
                                        <p:tgtEl>
                                          <p:spTgt spid="18"/>
                                        </p:tgtEl>
                                        <p:attrNameLst>
                                          <p:attrName>ppt_h</p:attrName>
                                        </p:attrNameLst>
                                      </p:cBhvr>
                                      <p:tavLst>
                                        <p:tav tm="0">
                                          <p:val>
                                            <p:fltVal val="0"/>
                                          </p:val>
                                        </p:tav>
                                        <p:tav tm="100000">
                                          <p:val>
                                            <p:strVal val="#ppt_h"/>
                                          </p:val>
                                        </p:tav>
                                      </p:tavLst>
                                    </p:anim>
                                    <p:animEffect transition="in" filter="fade">
                                      <p:cBhvr>
                                        <p:cTn id="63" dur="500"/>
                                        <p:tgtEl>
                                          <p:spTgt spid="18"/>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fltVal val="0"/>
                                          </p:val>
                                        </p:tav>
                                        <p:tav tm="100000">
                                          <p:val>
                                            <p:strVal val="#ppt_h"/>
                                          </p:val>
                                        </p:tav>
                                      </p:tavLst>
                                    </p:anim>
                                    <p:animEffect transition="in" filter="fade">
                                      <p:cBhvr>
                                        <p:cTn id="6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5" grpId="0" animBg="1"/>
      <p:bldP spid="16" grpId="0" animBg="1"/>
      <p:bldP spid="17" grpId="0" animBg="1"/>
      <p:bldP spid="18" grpId="0" animBg="1"/>
      <p:bldP spid="1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Freeform 3"/>
          <p:cNvSpPr/>
          <p:nvPr/>
        </p:nvSpPr>
        <p:spPr>
          <a:xfrm>
            <a:off x="9224052" y="5542069"/>
            <a:ext cx="2570" cy="2962"/>
          </a:xfrm>
          <a:custGeom>
            <a:avLst/>
            <a:gdLst>
              <a:gd name="connsiteX0" fmla="*/ 1285 w 2570"/>
              <a:gd name="connsiteY0" fmla="*/ 0 h 2962"/>
              <a:gd name="connsiteX1" fmla="*/ 2570 w 2570"/>
              <a:gd name="connsiteY1" fmla="*/ 1481 h 2962"/>
              <a:gd name="connsiteX2" fmla="*/ 1285 w 2570"/>
              <a:gd name="connsiteY2" fmla="*/ 2962 h 2962"/>
              <a:gd name="connsiteX3" fmla="*/ 0 w 2570"/>
              <a:gd name="connsiteY3" fmla="*/ 1481 h 2962"/>
              <a:gd name="connsiteX4" fmla="*/ 1285 w 2570"/>
              <a:gd name="connsiteY4" fmla="*/ 0 h 2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0" h="2962">
                <a:moveTo>
                  <a:pt x="1285" y="0"/>
                </a:moveTo>
                <a:lnTo>
                  <a:pt x="2570" y="1481"/>
                </a:lnTo>
                <a:lnTo>
                  <a:pt x="1285" y="2962"/>
                </a:lnTo>
                <a:lnTo>
                  <a:pt x="0" y="1481"/>
                </a:lnTo>
                <a:lnTo>
                  <a:pt x="1285"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6517639" y="2857500"/>
            <a:ext cx="3072246" cy="2686050"/>
          </a:xfrm>
          <a:custGeom>
            <a:avLst/>
            <a:gdLst>
              <a:gd name="connsiteX0" fmla="*/ 1545648 w 3072246"/>
              <a:gd name="connsiteY0" fmla="*/ 0 h 2686050"/>
              <a:gd name="connsiteX1" fmla="*/ 2638586 w 3072246"/>
              <a:gd name="connsiteY1" fmla="*/ 474267 h 2686050"/>
              <a:gd name="connsiteX2" fmla="*/ 2707698 w 3072246"/>
              <a:gd name="connsiteY2" fmla="*/ 553931 h 2686050"/>
              <a:gd name="connsiteX3" fmla="*/ 2702785 w 3072246"/>
              <a:gd name="connsiteY3" fmla="*/ 559594 h 2686050"/>
              <a:gd name="connsiteX4" fmla="*/ 2719295 w 3072246"/>
              <a:gd name="connsiteY4" fmla="*/ 578624 h 2686050"/>
              <a:gd name="connsiteX5" fmla="*/ 3072246 w 3072246"/>
              <a:gd name="connsiteY5" fmla="*/ 1608617 h 2686050"/>
              <a:gd name="connsiteX6" fmla="*/ 2719295 w 3072246"/>
              <a:gd name="connsiteY6" fmla="*/ 2638610 h 2686050"/>
              <a:gd name="connsiteX7" fmla="*/ 2693561 w 3072246"/>
              <a:gd name="connsiteY7" fmla="*/ 2668274 h 2686050"/>
              <a:gd name="connsiteX8" fmla="*/ 2707698 w 3072246"/>
              <a:gd name="connsiteY8" fmla="*/ 2684569 h 2686050"/>
              <a:gd name="connsiteX9" fmla="*/ 2706413 w 3072246"/>
              <a:gd name="connsiteY9" fmla="*/ 2686050 h 2686050"/>
              <a:gd name="connsiteX10" fmla="*/ 2692276 w 3072246"/>
              <a:gd name="connsiteY10" fmla="*/ 2669755 h 2686050"/>
              <a:gd name="connsiteX11" fmla="*/ 2688648 w 3072246"/>
              <a:gd name="connsiteY11" fmla="*/ 2673936 h 2686050"/>
              <a:gd name="connsiteX12" fmla="*/ 2658001 w 3072246"/>
              <a:gd name="connsiteY12" fmla="*/ 2638610 h 2686050"/>
              <a:gd name="connsiteX13" fmla="*/ 2629591 w 3072246"/>
              <a:gd name="connsiteY13" fmla="*/ 2599302 h 2686050"/>
              <a:gd name="connsiteX14" fmla="*/ 2528824 w 3072246"/>
              <a:gd name="connsiteY14" fmla="*/ 2503358 h 2686050"/>
              <a:gd name="connsiteX15" fmla="*/ 1545648 w 3072246"/>
              <a:gd name="connsiteY15" fmla="*/ 2133600 h 2686050"/>
              <a:gd name="connsiteX16" fmla="*/ 452710 w 3072246"/>
              <a:gd name="connsiteY16" fmla="*/ 2607867 h 2686050"/>
              <a:gd name="connsiteX17" fmla="*/ 384882 w 3072246"/>
              <a:gd name="connsiteY17" fmla="*/ 2686050 h 2686050"/>
              <a:gd name="connsiteX18" fmla="*/ 352951 w 3072246"/>
              <a:gd name="connsiteY18" fmla="*/ 2649243 h 2686050"/>
              <a:gd name="connsiteX19" fmla="*/ 0 w 3072246"/>
              <a:gd name="connsiteY19" fmla="*/ 1619250 h 2686050"/>
              <a:gd name="connsiteX20" fmla="*/ 1545648 w 3072246"/>
              <a:gd name="connsiteY20" fmla="*/ 0 h 26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72246" h="2686050">
                <a:moveTo>
                  <a:pt x="1545648" y="0"/>
                </a:moveTo>
                <a:cubicBezTo>
                  <a:pt x="1972467" y="0"/>
                  <a:pt x="2358879" y="181241"/>
                  <a:pt x="2638586" y="474267"/>
                </a:cubicBezTo>
                <a:lnTo>
                  <a:pt x="2707698" y="553931"/>
                </a:lnTo>
                <a:lnTo>
                  <a:pt x="2702785" y="559594"/>
                </a:lnTo>
                <a:lnTo>
                  <a:pt x="2719295" y="578624"/>
                </a:lnTo>
                <a:cubicBezTo>
                  <a:pt x="2939791" y="858525"/>
                  <a:pt x="3072246" y="1217366"/>
                  <a:pt x="3072246" y="1608617"/>
                </a:cubicBezTo>
                <a:cubicBezTo>
                  <a:pt x="3072246" y="1999867"/>
                  <a:pt x="2939791" y="2358709"/>
                  <a:pt x="2719295" y="2638610"/>
                </a:cubicBezTo>
                <a:lnTo>
                  <a:pt x="2693561" y="2668274"/>
                </a:lnTo>
                <a:lnTo>
                  <a:pt x="2707698" y="2684569"/>
                </a:lnTo>
                <a:lnTo>
                  <a:pt x="2706413" y="2686050"/>
                </a:lnTo>
                <a:lnTo>
                  <a:pt x="2692276" y="2669755"/>
                </a:lnTo>
                <a:lnTo>
                  <a:pt x="2688648" y="2673936"/>
                </a:lnTo>
                <a:lnTo>
                  <a:pt x="2658001" y="2638610"/>
                </a:lnTo>
                <a:lnTo>
                  <a:pt x="2629591" y="2599302"/>
                </a:lnTo>
                <a:lnTo>
                  <a:pt x="2528824" y="2503358"/>
                </a:lnTo>
                <a:cubicBezTo>
                  <a:pt x="2261644" y="2272363"/>
                  <a:pt x="1919114" y="2133600"/>
                  <a:pt x="1545648" y="2133600"/>
                </a:cubicBezTo>
                <a:cubicBezTo>
                  <a:pt x="1118829" y="2133600"/>
                  <a:pt x="732417" y="2314841"/>
                  <a:pt x="452710" y="2607867"/>
                </a:cubicBezTo>
                <a:lnTo>
                  <a:pt x="384882" y="2686050"/>
                </a:lnTo>
                <a:lnTo>
                  <a:pt x="352951" y="2649243"/>
                </a:lnTo>
                <a:cubicBezTo>
                  <a:pt x="132455" y="2369342"/>
                  <a:pt x="0" y="2010500"/>
                  <a:pt x="0" y="1619250"/>
                </a:cubicBezTo>
                <a:cubicBezTo>
                  <a:pt x="0" y="724963"/>
                  <a:pt x="692010" y="0"/>
                  <a:pt x="1545648"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9225337" y="2857500"/>
            <a:ext cx="2707698" cy="3219450"/>
          </a:xfrm>
          <a:custGeom>
            <a:avLst/>
            <a:gdLst>
              <a:gd name="connsiteX0" fmla="*/ 1162050 w 2707698"/>
              <a:gd name="connsiteY0" fmla="*/ 0 h 3219450"/>
              <a:gd name="connsiteX1" fmla="*/ 2707698 w 2707698"/>
              <a:gd name="connsiteY1" fmla="*/ 1619250 h 3219450"/>
              <a:gd name="connsiteX2" fmla="*/ 2354747 w 2707698"/>
              <a:gd name="connsiteY2" fmla="*/ 2649243 h 3219450"/>
              <a:gd name="connsiteX3" fmla="*/ 2322815 w 2707698"/>
              <a:gd name="connsiteY3" fmla="*/ 2686050 h 3219450"/>
              <a:gd name="connsiteX4" fmla="*/ 2319868 w 2707698"/>
              <a:gd name="connsiteY4" fmla="*/ 2682653 h 3219450"/>
              <a:gd name="connsiteX5" fmla="*/ 2265621 w 2707698"/>
              <a:gd name="connsiteY5" fmla="*/ 2745183 h 3219450"/>
              <a:gd name="connsiteX6" fmla="*/ 1172683 w 2707698"/>
              <a:gd name="connsiteY6" fmla="*/ 3219450 h 3219450"/>
              <a:gd name="connsiteX7" fmla="*/ 79745 w 2707698"/>
              <a:gd name="connsiteY7" fmla="*/ 2745183 h 3219450"/>
              <a:gd name="connsiteX8" fmla="*/ 14865 w 2707698"/>
              <a:gd name="connsiteY8" fmla="*/ 2670397 h 3219450"/>
              <a:gd name="connsiteX9" fmla="*/ 1285 w 2707698"/>
              <a:gd name="connsiteY9" fmla="*/ 2686050 h 3219450"/>
              <a:gd name="connsiteX10" fmla="*/ 0 w 2707698"/>
              <a:gd name="connsiteY10" fmla="*/ 2684569 h 3219450"/>
              <a:gd name="connsiteX11" fmla="*/ 13580 w 2707698"/>
              <a:gd name="connsiteY11" fmla="*/ 2668916 h 3219450"/>
              <a:gd name="connsiteX12" fmla="*/ 11918 w 2707698"/>
              <a:gd name="connsiteY12" fmla="*/ 2667000 h 3219450"/>
              <a:gd name="connsiteX13" fmla="*/ 47242 w 2707698"/>
              <a:gd name="connsiteY13" fmla="*/ 2626283 h 3219450"/>
              <a:gd name="connsiteX14" fmla="*/ 109119 w 2707698"/>
              <a:gd name="connsiteY14" fmla="*/ 2540671 h 3219450"/>
              <a:gd name="connsiteX15" fmla="*/ 383598 w 2707698"/>
              <a:gd name="connsiteY15" fmla="*/ 1619250 h 3219450"/>
              <a:gd name="connsiteX16" fmla="*/ 30647 w 2707698"/>
              <a:gd name="connsiteY16" fmla="*/ 589257 h 3219450"/>
              <a:gd name="connsiteX17" fmla="*/ 0 w 2707698"/>
              <a:gd name="connsiteY17" fmla="*/ 553931 h 3219450"/>
              <a:gd name="connsiteX18" fmla="*/ 69112 w 2707698"/>
              <a:gd name="connsiteY18" fmla="*/ 474267 h 3219450"/>
              <a:gd name="connsiteX19" fmla="*/ 1162050 w 2707698"/>
              <a:gd name="connsiteY19" fmla="*/ 0 h 321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07698" h="3219450">
                <a:moveTo>
                  <a:pt x="1162050" y="0"/>
                </a:moveTo>
                <a:cubicBezTo>
                  <a:pt x="2015688" y="0"/>
                  <a:pt x="2707698" y="724963"/>
                  <a:pt x="2707698" y="1619250"/>
                </a:cubicBezTo>
                <a:cubicBezTo>
                  <a:pt x="2707698" y="2010500"/>
                  <a:pt x="2575243" y="2369342"/>
                  <a:pt x="2354747" y="2649243"/>
                </a:cubicBezTo>
                <a:lnTo>
                  <a:pt x="2322815" y="2686050"/>
                </a:lnTo>
                <a:lnTo>
                  <a:pt x="2319868" y="2682653"/>
                </a:lnTo>
                <a:lnTo>
                  <a:pt x="2265621" y="2745183"/>
                </a:lnTo>
                <a:cubicBezTo>
                  <a:pt x="1985914" y="3038209"/>
                  <a:pt x="1599502" y="3219450"/>
                  <a:pt x="1172683" y="3219450"/>
                </a:cubicBezTo>
                <a:cubicBezTo>
                  <a:pt x="745864" y="3219450"/>
                  <a:pt x="359452" y="3038209"/>
                  <a:pt x="79745" y="2745183"/>
                </a:cubicBezTo>
                <a:lnTo>
                  <a:pt x="14865" y="2670397"/>
                </a:lnTo>
                <a:lnTo>
                  <a:pt x="1285" y="2686050"/>
                </a:lnTo>
                <a:lnTo>
                  <a:pt x="0" y="2684569"/>
                </a:lnTo>
                <a:lnTo>
                  <a:pt x="13580" y="2668916"/>
                </a:lnTo>
                <a:lnTo>
                  <a:pt x="11918" y="2667000"/>
                </a:lnTo>
                <a:lnTo>
                  <a:pt x="47242" y="2626283"/>
                </a:lnTo>
                <a:lnTo>
                  <a:pt x="109119" y="2540671"/>
                </a:lnTo>
                <a:cubicBezTo>
                  <a:pt x="282187" y="2279125"/>
                  <a:pt x="383598" y="1961594"/>
                  <a:pt x="383598" y="1619250"/>
                </a:cubicBezTo>
                <a:cubicBezTo>
                  <a:pt x="383598" y="1227999"/>
                  <a:pt x="251143" y="869158"/>
                  <a:pt x="30647" y="589257"/>
                </a:cubicBezTo>
                <a:lnTo>
                  <a:pt x="0" y="553931"/>
                </a:lnTo>
                <a:lnTo>
                  <a:pt x="69112" y="474267"/>
                </a:lnTo>
                <a:cubicBezTo>
                  <a:pt x="348819" y="181241"/>
                  <a:pt x="735231" y="0"/>
                  <a:pt x="1162050" y="0"/>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6517638" y="5010150"/>
            <a:ext cx="2707698" cy="3219450"/>
          </a:xfrm>
          <a:custGeom>
            <a:avLst/>
            <a:gdLst>
              <a:gd name="connsiteX0" fmla="*/ 1535015 w 2707698"/>
              <a:gd name="connsiteY0" fmla="*/ 0 h 3219450"/>
              <a:gd name="connsiteX1" fmla="*/ 2627953 w 2707698"/>
              <a:gd name="connsiteY1" fmla="*/ 474267 h 3219450"/>
              <a:gd name="connsiteX2" fmla="*/ 2692833 w 2707698"/>
              <a:gd name="connsiteY2" fmla="*/ 549054 h 3219450"/>
              <a:gd name="connsiteX3" fmla="*/ 2706413 w 2707698"/>
              <a:gd name="connsiteY3" fmla="*/ 533400 h 3219450"/>
              <a:gd name="connsiteX4" fmla="*/ 2707698 w 2707698"/>
              <a:gd name="connsiteY4" fmla="*/ 534881 h 3219450"/>
              <a:gd name="connsiteX5" fmla="*/ 2694118 w 2707698"/>
              <a:gd name="connsiteY5" fmla="*/ 550535 h 3219450"/>
              <a:gd name="connsiteX6" fmla="*/ 2695780 w 2707698"/>
              <a:gd name="connsiteY6" fmla="*/ 552450 h 3219450"/>
              <a:gd name="connsiteX7" fmla="*/ 2660457 w 2707698"/>
              <a:gd name="connsiteY7" fmla="*/ 593167 h 3219450"/>
              <a:gd name="connsiteX8" fmla="*/ 2598579 w 2707698"/>
              <a:gd name="connsiteY8" fmla="*/ 678780 h 3219450"/>
              <a:gd name="connsiteX9" fmla="*/ 2324100 w 2707698"/>
              <a:gd name="connsiteY9" fmla="*/ 1600200 h 3219450"/>
              <a:gd name="connsiteX10" fmla="*/ 2677051 w 2707698"/>
              <a:gd name="connsiteY10" fmla="*/ 2630193 h 3219450"/>
              <a:gd name="connsiteX11" fmla="*/ 2707698 w 2707698"/>
              <a:gd name="connsiteY11" fmla="*/ 2665519 h 3219450"/>
              <a:gd name="connsiteX12" fmla="*/ 2638586 w 2707698"/>
              <a:gd name="connsiteY12" fmla="*/ 2745183 h 3219450"/>
              <a:gd name="connsiteX13" fmla="*/ 1545648 w 2707698"/>
              <a:gd name="connsiteY13" fmla="*/ 3219450 h 3219450"/>
              <a:gd name="connsiteX14" fmla="*/ 0 w 2707698"/>
              <a:gd name="connsiteY14" fmla="*/ 1600200 h 3219450"/>
              <a:gd name="connsiteX15" fmla="*/ 352951 w 2707698"/>
              <a:gd name="connsiteY15" fmla="*/ 570207 h 3219450"/>
              <a:gd name="connsiteX16" fmla="*/ 384882 w 2707698"/>
              <a:gd name="connsiteY16" fmla="*/ 533400 h 3219450"/>
              <a:gd name="connsiteX17" fmla="*/ 387829 w 2707698"/>
              <a:gd name="connsiteY17" fmla="*/ 536797 h 3219450"/>
              <a:gd name="connsiteX18" fmla="*/ 442077 w 2707698"/>
              <a:gd name="connsiteY18" fmla="*/ 474267 h 3219450"/>
              <a:gd name="connsiteX19" fmla="*/ 1535015 w 2707698"/>
              <a:gd name="connsiteY19" fmla="*/ 0 h 321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07698" h="3219450">
                <a:moveTo>
                  <a:pt x="1535015" y="0"/>
                </a:moveTo>
                <a:cubicBezTo>
                  <a:pt x="1961834" y="0"/>
                  <a:pt x="2348246" y="181241"/>
                  <a:pt x="2627953" y="474267"/>
                </a:cubicBezTo>
                <a:lnTo>
                  <a:pt x="2692833" y="549054"/>
                </a:lnTo>
                <a:lnTo>
                  <a:pt x="2706413" y="533400"/>
                </a:lnTo>
                <a:lnTo>
                  <a:pt x="2707698" y="534881"/>
                </a:lnTo>
                <a:lnTo>
                  <a:pt x="2694118" y="550535"/>
                </a:lnTo>
                <a:lnTo>
                  <a:pt x="2695780" y="552450"/>
                </a:lnTo>
                <a:lnTo>
                  <a:pt x="2660457" y="593167"/>
                </a:lnTo>
                <a:lnTo>
                  <a:pt x="2598579" y="678780"/>
                </a:lnTo>
                <a:cubicBezTo>
                  <a:pt x="2425511" y="940326"/>
                  <a:pt x="2324100" y="1257857"/>
                  <a:pt x="2324100" y="1600200"/>
                </a:cubicBezTo>
                <a:cubicBezTo>
                  <a:pt x="2324100" y="1991451"/>
                  <a:pt x="2456555" y="2350292"/>
                  <a:pt x="2677051" y="2630193"/>
                </a:cubicBezTo>
                <a:lnTo>
                  <a:pt x="2707698" y="2665519"/>
                </a:lnTo>
                <a:lnTo>
                  <a:pt x="2638586" y="2745183"/>
                </a:lnTo>
                <a:cubicBezTo>
                  <a:pt x="2358879" y="3038209"/>
                  <a:pt x="1972467" y="3219450"/>
                  <a:pt x="1545648" y="3219450"/>
                </a:cubicBezTo>
                <a:cubicBezTo>
                  <a:pt x="692010" y="3219450"/>
                  <a:pt x="0" y="2494487"/>
                  <a:pt x="0" y="1600200"/>
                </a:cubicBezTo>
                <a:cubicBezTo>
                  <a:pt x="0" y="1208950"/>
                  <a:pt x="132455" y="850109"/>
                  <a:pt x="352951" y="570207"/>
                </a:cubicBezTo>
                <a:lnTo>
                  <a:pt x="384882" y="533400"/>
                </a:lnTo>
                <a:lnTo>
                  <a:pt x="387829" y="536797"/>
                </a:lnTo>
                <a:lnTo>
                  <a:pt x="442077" y="474267"/>
                </a:lnTo>
                <a:cubicBezTo>
                  <a:pt x="721784" y="181241"/>
                  <a:pt x="1108196" y="0"/>
                  <a:pt x="1535015" y="0"/>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860789" y="5543550"/>
            <a:ext cx="3072246" cy="2686050"/>
          </a:xfrm>
          <a:custGeom>
            <a:avLst/>
            <a:gdLst>
              <a:gd name="connsiteX0" fmla="*/ 365833 w 3072246"/>
              <a:gd name="connsiteY0" fmla="*/ 0 h 2686050"/>
              <a:gd name="connsiteX1" fmla="*/ 379970 w 3072246"/>
              <a:gd name="connsiteY1" fmla="*/ 16296 h 2686050"/>
              <a:gd name="connsiteX2" fmla="*/ 383598 w 3072246"/>
              <a:gd name="connsiteY2" fmla="*/ 12114 h 2686050"/>
              <a:gd name="connsiteX3" fmla="*/ 414245 w 3072246"/>
              <a:gd name="connsiteY3" fmla="*/ 47440 h 2686050"/>
              <a:gd name="connsiteX4" fmla="*/ 442655 w 3072246"/>
              <a:gd name="connsiteY4" fmla="*/ 86748 h 2686050"/>
              <a:gd name="connsiteX5" fmla="*/ 543422 w 3072246"/>
              <a:gd name="connsiteY5" fmla="*/ 182692 h 2686050"/>
              <a:gd name="connsiteX6" fmla="*/ 1526598 w 3072246"/>
              <a:gd name="connsiteY6" fmla="*/ 552450 h 2686050"/>
              <a:gd name="connsiteX7" fmla="*/ 2619536 w 3072246"/>
              <a:gd name="connsiteY7" fmla="*/ 78183 h 2686050"/>
              <a:gd name="connsiteX8" fmla="*/ 2687363 w 3072246"/>
              <a:gd name="connsiteY8" fmla="*/ 0 h 2686050"/>
              <a:gd name="connsiteX9" fmla="*/ 2719295 w 3072246"/>
              <a:gd name="connsiteY9" fmla="*/ 36807 h 2686050"/>
              <a:gd name="connsiteX10" fmla="*/ 3072246 w 3072246"/>
              <a:gd name="connsiteY10" fmla="*/ 1066800 h 2686050"/>
              <a:gd name="connsiteX11" fmla="*/ 1526598 w 3072246"/>
              <a:gd name="connsiteY11" fmla="*/ 2686050 h 2686050"/>
              <a:gd name="connsiteX12" fmla="*/ 433660 w 3072246"/>
              <a:gd name="connsiteY12" fmla="*/ 2211783 h 2686050"/>
              <a:gd name="connsiteX13" fmla="*/ 364548 w 3072246"/>
              <a:gd name="connsiteY13" fmla="*/ 2132119 h 2686050"/>
              <a:gd name="connsiteX14" fmla="*/ 369461 w 3072246"/>
              <a:gd name="connsiteY14" fmla="*/ 2126457 h 2686050"/>
              <a:gd name="connsiteX15" fmla="*/ 352951 w 3072246"/>
              <a:gd name="connsiteY15" fmla="*/ 2107426 h 2686050"/>
              <a:gd name="connsiteX16" fmla="*/ 0 w 3072246"/>
              <a:gd name="connsiteY16" fmla="*/ 1077433 h 2686050"/>
              <a:gd name="connsiteX17" fmla="*/ 352951 w 3072246"/>
              <a:gd name="connsiteY17" fmla="*/ 47440 h 2686050"/>
              <a:gd name="connsiteX18" fmla="*/ 378685 w 3072246"/>
              <a:gd name="connsiteY18" fmla="*/ 17777 h 2686050"/>
              <a:gd name="connsiteX19" fmla="*/ 364548 w 3072246"/>
              <a:gd name="connsiteY19" fmla="*/ 1481 h 26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72246" h="2686050">
                <a:moveTo>
                  <a:pt x="365833" y="0"/>
                </a:moveTo>
                <a:lnTo>
                  <a:pt x="379970" y="16296"/>
                </a:lnTo>
                <a:lnTo>
                  <a:pt x="383598" y="12114"/>
                </a:lnTo>
                <a:lnTo>
                  <a:pt x="414245" y="47440"/>
                </a:lnTo>
                <a:lnTo>
                  <a:pt x="442655" y="86748"/>
                </a:lnTo>
                <a:lnTo>
                  <a:pt x="543422" y="182692"/>
                </a:lnTo>
                <a:cubicBezTo>
                  <a:pt x="810601" y="413688"/>
                  <a:pt x="1153131" y="552450"/>
                  <a:pt x="1526598" y="552450"/>
                </a:cubicBezTo>
                <a:cubicBezTo>
                  <a:pt x="1953417" y="552450"/>
                  <a:pt x="2339829" y="371209"/>
                  <a:pt x="2619536" y="78183"/>
                </a:cubicBezTo>
                <a:lnTo>
                  <a:pt x="2687363" y="0"/>
                </a:lnTo>
                <a:lnTo>
                  <a:pt x="2719295" y="36807"/>
                </a:lnTo>
                <a:cubicBezTo>
                  <a:pt x="2939791" y="316709"/>
                  <a:pt x="3072246" y="675550"/>
                  <a:pt x="3072246" y="1066800"/>
                </a:cubicBezTo>
                <a:cubicBezTo>
                  <a:pt x="3072246" y="1961087"/>
                  <a:pt x="2380236" y="2686050"/>
                  <a:pt x="1526598" y="2686050"/>
                </a:cubicBezTo>
                <a:cubicBezTo>
                  <a:pt x="1099779" y="2686050"/>
                  <a:pt x="713367" y="2504809"/>
                  <a:pt x="433660" y="2211783"/>
                </a:cubicBezTo>
                <a:lnTo>
                  <a:pt x="364548" y="2132119"/>
                </a:lnTo>
                <a:lnTo>
                  <a:pt x="369461" y="2126457"/>
                </a:lnTo>
                <a:lnTo>
                  <a:pt x="352951" y="2107426"/>
                </a:lnTo>
                <a:cubicBezTo>
                  <a:pt x="132455" y="1827525"/>
                  <a:pt x="0" y="1468684"/>
                  <a:pt x="0" y="1077433"/>
                </a:cubicBezTo>
                <a:cubicBezTo>
                  <a:pt x="0" y="686183"/>
                  <a:pt x="132455" y="327342"/>
                  <a:pt x="352951" y="47440"/>
                </a:cubicBezTo>
                <a:lnTo>
                  <a:pt x="378685" y="17777"/>
                </a:lnTo>
                <a:lnTo>
                  <a:pt x="364548" y="1481"/>
                </a:ln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875202" y="3313182"/>
            <a:ext cx="2357120" cy="584775"/>
          </a:xfrm>
          <a:prstGeom prst="rect">
            <a:avLst/>
          </a:prstGeom>
          <a:noFill/>
        </p:spPr>
        <p:txBody>
          <a:bodyPr wrap="square" rtlCol="0">
            <a:spAutoFit/>
          </a:bodyPr>
          <a:lstStyle/>
          <a:p>
            <a:pPr algn="ctr"/>
            <a:r>
              <a:rPr lang="en-US" sz="3200" dirty="0">
                <a:solidFill>
                  <a:schemeClr val="bg1"/>
                </a:solidFill>
              </a:rPr>
              <a:t>PRODUCT</a:t>
            </a:r>
          </a:p>
        </p:txBody>
      </p:sp>
      <p:sp>
        <p:nvSpPr>
          <p:cNvPr id="10" name="TextBox 9"/>
          <p:cNvSpPr txBox="1"/>
          <p:nvPr/>
        </p:nvSpPr>
        <p:spPr>
          <a:xfrm>
            <a:off x="9262311" y="3313182"/>
            <a:ext cx="2357120" cy="584775"/>
          </a:xfrm>
          <a:prstGeom prst="rect">
            <a:avLst/>
          </a:prstGeom>
          <a:noFill/>
        </p:spPr>
        <p:txBody>
          <a:bodyPr wrap="square" rtlCol="0">
            <a:spAutoFit/>
          </a:bodyPr>
          <a:lstStyle/>
          <a:p>
            <a:pPr algn="ctr"/>
            <a:r>
              <a:rPr lang="en-US" sz="3200" dirty="0">
                <a:solidFill>
                  <a:schemeClr val="bg1"/>
                </a:solidFill>
              </a:rPr>
              <a:t>PRICE</a:t>
            </a:r>
          </a:p>
        </p:txBody>
      </p:sp>
      <p:sp>
        <p:nvSpPr>
          <p:cNvPr id="11" name="TextBox 10"/>
          <p:cNvSpPr txBox="1"/>
          <p:nvPr/>
        </p:nvSpPr>
        <p:spPr>
          <a:xfrm>
            <a:off x="9262311" y="6173714"/>
            <a:ext cx="2357120" cy="584775"/>
          </a:xfrm>
          <a:prstGeom prst="rect">
            <a:avLst/>
          </a:prstGeom>
          <a:noFill/>
        </p:spPr>
        <p:txBody>
          <a:bodyPr wrap="square" rtlCol="0">
            <a:spAutoFit/>
          </a:bodyPr>
          <a:lstStyle/>
          <a:p>
            <a:pPr algn="ctr"/>
            <a:r>
              <a:rPr lang="en-US" sz="3200" dirty="0">
                <a:solidFill>
                  <a:schemeClr val="bg1"/>
                </a:solidFill>
              </a:rPr>
              <a:t>PROMOTION</a:t>
            </a:r>
          </a:p>
        </p:txBody>
      </p:sp>
      <p:sp>
        <p:nvSpPr>
          <p:cNvPr id="12" name="TextBox 11"/>
          <p:cNvSpPr txBox="1"/>
          <p:nvPr/>
        </p:nvSpPr>
        <p:spPr>
          <a:xfrm>
            <a:off x="6765332" y="6171382"/>
            <a:ext cx="2357120" cy="584775"/>
          </a:xfrm>
          <a:prstGeom prst="rect">
            <a:avLst/>
          </a:prstGeom>
          <a:noFill/>
        </p:spPr>
        <p:txBody>
          <a:bodyPr wrap="square" rtlCol="0">
            <a:spAutoFit/>
          </a:bodyPr>
          <a:lstStyle/>
          <a:p>
            <a:pPr algn="ctr"/>
            <a:r>
              <a:rPr lang="en-US" sz="3200" dirty="0">
                <a:solidFill>
                  <a:schemeClr val="bg1"/>
                </a:solidFill>
              </a:rPr>
              <a:t>PLACE</a:t>
            </a:r>
          </a:p>
        </p:txBody>
      </p:sp>
      <p:sp>
        <p:nvSpPr>
          <p:cNvPr id="13" name="TextBox 12"/>
          <p:cNvSpPr txBox="1"/>
          <p:nvPr/>
        </p:nvSpPr>
        <p:spPr>
          <a:xfrm>
            <a:off x="4836214" y="3649498"/>
            <a:ext cx="1552577" cy="1446550"/>
          </a:xfrm>
          <a:prstGeom prst="rect">
            <a:avLst/>
          </a:prstGeom>
          <a:noFill/>
        </p:spPr>
        <p:txBody>
          <a:bodyPr wrap="square" rtlCol="0">
            <a:spAutoFit/>
          </a:bodyPr>
          <a:lstStyle/>
          <a:p>
            <a:pPr algn="ctr"/>
            <a:r>
              <a:rPr lang="en-US" sz="8800" dirty="0"/>
              <a:t>01</a:t>
            </a:r>
          </a:p>
        </p:txBody>
      </p:sp>
      <p:sp>
        <p:nvSpPr>
          <p:cNvPr id="14" name="TextBox 13"/>
          <p:cNvSpPr txBox="1"/>
          <p:nvPr/>
        </p:nvSpPr>
        <p:spPr>
          <a:xfrm>
            <a:off x="1019541" y="3644041"/>
            <a:ext cx="3674379" cy="507831"/>
          </a:xfrm>
          <a:prstGeom prst="rect">
            <a:avLst/>
          </a:prstGeom>
          <a:noFill/>
        </p:spPr>
        <p:txBody>
          <a:bodyPr wrap="square" rtlCol="0">
            <a:spAutoFit/>
          </a:bodyPr>
          <a:lstStyle/>
          <a:p>
            <a:pPr algn="r"/>
            <a:r>
              <a:rPr lang="en-US" dirty="0">
                <a:solidFill>
                  <a:schemeClr val="accent1"/>
                </a:solidFill>
              </a:rPr>
              <a:t>LOREM IPSUM DOLOR</a:t>
            </a:r>
          </a:p>
        </p:txBody>
      </p:sp>
      <p:sp>
        <p:nvSpPr>
          <p:cNvPr id="15" name="TextBox 14"/>
          <p:cNvSpPr txBox="1"/>
          <p:nvPr/>
        </p:nvSpPr>
        <p:spPr>
          <a:xfrm>
            <a:off x="621114" y="4151872"/>
            <a:ext cx="4072806" cy="1323439"/>
          </a:xfrm>
          <a:prstGeom prst="rect">
            <a:avLst/>
          </a:prstGeom>
          <a:noFill/>
        </p:spPr>
        <p:txBody>
          <a:bodyPr wrap="square" rtlCol="0">
            <a:spAutoFit/>
          </a:bodyPr>
          <a:lstStyle/>
          <a:p>
            <a:pPr algn="r"/>
            <a:r>
              <a:rPr lang="en-US" sz="2000" dirty="0"/>
              <a:t>Since the late 1990s, PowerPoint's worldwide market share of presentation software has been estimated at 95 percent.</a:t>
            </a:r>
          </a:p>
        </p:txBody>
      </p:sp>
      <p:sp>
        <p:nvSpPr>
          <p:cNvPr id="16" name="TextBox 15"/>
          <p:cNvSpPr txBox="1"/>
          <p:nvPr/>
        </p:nvSpPr>
        <p:spPr>
          <a:xfrm>
            <a:off x="4836214" y="6169560"/>
            <a:ext cx="1552577" cy="1446550"/>
          </a:xfrm>
          <a:prstGeom prst="rect">
            <a:avLst/>
          </a:prstGeom>
          <a:noFill/>
        </p:spPr>
        <p:txBody>
          <a:bodyPr wrap="square" rtlCol="0">
            <a:spAutoFit/>
          </a:bodyPr>
          <a:lstStyle/>
          <a:p>
            <a:pPr algn="ctr"/>
            <a:r>
              <a:rPr lang="en-US" sz="8800" dirty="0"/>
              <a:t>03</a:t>
            </a:r>
          </a:p>
        </p:txBody>
      </p:sp>
      <p:sp>
        <p:nvSpPr>
          <p:cNvPr id="17" name="TextBox 16"/>
          <p:cNvSpPr txBox="1"/>
          <p:nvPr/>
        </p:nvSpPr>
        <p:spPr>
          <a:xfrm>
            <a:off x="1019541" y="6164103"/>
            <a:ext cx="3674379" cy="507831"/>
          </a:xfrm>
          <a:prstGeom prst="rect">
            <a:avLst/>
          </a:prstGeom>
          <a:noFill/>
        </p:spPr>
        <p:txBody>
          <a:bodyPr wrap="square" rtlCol="0">
            <a:spAutoFit/>
          </a:bodyPr>
          <a:lstStyle/>
          <a:p>
            <a:pPr algn="r"/>
            <a:r>
              <a:rPr lang="en-US" dirty="0">
                <a:solidFill>
                  <a:schemeClr val="accent4"/>
                </a:solidFill>
              </a:rPr>
              <a:t>LOREM IPSUM DOLOR</a:t>
            </a:r>
          </a:p>
        </p:txBody>
      </p:sp>
      <p:sp>
        <p:nvSpPr>
          <p:cNvPr id="18" name="TextBox 17"/>
          <p:cNvSpPr txBox="1"/>
          <p:nvPr/>
        </p:nvSpPr>
        <p:spPr>
          <a:xfrm>
            <a:off x="621114" y="6671934"/>
            <a:ext cx="4072806" cy="1323439"/>
          </a:xfrm>
          <a:prstGeom prst="rect">
            <a:avLst/>
          </a:prstGeom>
          <a:noFill/>
        </p:spPr>
        <p:txBody>
          <a:bodyPr wrap="square" rtlCol="0">
            <a:spAutoFit/>
          </a:bodyPr>
          <a:lstStyle/>
          <a:p>
            <a:pPr algn="r"/>
            <a:r>
              <a:rPr lang="en-US" sz="2000" dirty="0"/>
              <a:t>Since the late 1990s, PowerPoint's worldwide market share of presentation software has been estimated at 95 percent.</a:t>
            </a:r>
          </a:p>
        </p:txBody>
      </p:sp>
      <p:sp>
        <p:nvSpPr>
          <p:cNvPr id="19" name="TextBox 18"/>
          <p:cNvSpPr txBox="1"/>
          <p:nvPr/>
        </p:nvSpPr>
        <p:spPr>
          <a:xfrm>
            <a:off x="12105842" y="3649498"/>
            <a:ext cx="1552577" cy="1446550"/>
          </a:xfrm>
          <a:prstGeom prst="rect">
            <a:avLst/>
          </a:prstGeom>
          <a:noFill/>
        </p:spPr>
        <p:txBody>
          <a:bodyPr wrap="square" rtlCol="0">
            <a:spAutoFit/>
          </a:bodyPr>
          <a:lstStyle/>
          <a:p>
            <a:pPr algn="ctr"/>
            <a:r>
              <a:rPr lang="en-US" sz="8800" dirty="0"/>
              <a:t>02</a:t>
            </a:r>
          </a:p>
        </p:txBody>
      </p:sp>
      <p:sp>
        <p:nvSpPr>
          <p:cNvPr id="20" name="TextBox 19"/>
          <p:cNvSpPr txBox="1"/>
          <p:nvPr/>
        </p:nvSpPr>
        <p:spPr>
          <a:xfrm>
            <a:off x="13740246" y="3644041"/>
            <a:ext cx="3674379" cy="507831"/>
          </a:xfrm>
          <a:prstGeom prst="rect">
            <a:avLst/>
          </a:prstGeom>
          <a:noFill/>
        </p:spPr>
        <p:txBody>
          <a:bodyPr wrap="square" rtlCol="0">
            <a:spAutoFit/>
          </a:bodyPr>
          <a:lstStyle/>
          <a:p>
            <a:r>
              <a:rPr lang="en-US" dirty="0">
                <a:solidFill>
                  <a:schemeClr val="accent2"/>
                </a:solidFill>
              </a:rPr>
              <a:t>LOREM IPSUM DOLOR</a:t>
            </a:r>
          </a:p>
        </p:txBody>
      </p:sp>
      <p:sp>
        <p:nvSpPr>
          <p:cNvPr id="21" name="TextBox 20"/>
          <p:cNvSpPr txBox="1"/>
          <p:nvPr/>
        </p:nvSpPr>
        <p:spPr>
          <a:xfrm>
            <a:off x="13740246" y="4151872"/>
            <a:ext cx="4072806" cy="1323439"/>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22" name="TextBox 21"/>
          <p:cNvSpPr txBox="1"/>
          <p:nvPr/>
        </p:nvSpPr>
        <p:spPr>
          <a:xfrm>
            <a:off x="12105842" y="6169560"/>
            <a:ext cx="1552577" cy="1446550"/>
          </a:xfrm>
          <a:prstGeom prst="rect">
            <a:avLst/>
          </a:prstGeom>
          <a:noFill/>
        </p:spPr>
        <p:txBody>
          <a:bodyPr wrap="square" rtlCol="0">
            <a:spAutoFit/>
          </a:bodyPr>
          <a:lstStyle/>
          <a:p>
            <a:pPr algn="ctr"/>
            <a:r>
              <a:rPr lang="en-US" sz="8800" dirty="0"/>
              <a:t>04</a:t>
            </a:r>
          </a:p>
        </p:txBody>
      </p:sp>
      <p:sp>
        <p:nvSpPr>
          <p:cNvPr id="23" name="TextBox 22"/>
          <p:cNvSpPr txBox="1"/>
          <p:nvPr/>
        </p:nvSpPr>
        <p:spPr>
          <a:xfrm>
            <a:off x="13740246" y="6164103"/>
            <a:ext cx="3674379" cy="507831"/>
          </a:xfrm>
          <a:prstGeom prst="rect">
            <a:avLst/>
          </a:prstGeom>
          <a:noFill/>
        </p:spPr>
        <p:txBody>
          <a:bodyPr wrap="square" rtlCol="0">
            <a:spAutoFit/>
          </a:bodyPr>
          <a:lstStyle/>
          <a:p>
            <a:r>
              <a:rPr lang="en-US" dirty="0">
                <a:solidFill>
                  <a:schemeClr val="accent3"/>
                </a:solidFill>
              </a:rPr>
              <a:t>LOREM IPSUM DOLOR</a:t>
            </a:r>
          </a:p>
        </p:txBody>
      </p:sp>
      <p:sp>
        <p:nvSpPr>
          <p:cNvPr id="24" name="TextBox 23"/>
          <p:cNvSpPr txBox="1"/>
          <p:nvPr/>
        </p:nvSpPr>
        <p:spPr>
          <a:xfrm>
            <a:off x="13740246" y="6671934"/>
            <a:ext cx="4072806" cy="1323439"/>
          </a:xfrm>
          <a:prstGeom prst="rect">
            <a:avLst/>
          </a:prstGeom>
          <a:noFill/>
        </p:spPr>
        <p:txBody>
          <a:bodyPr wrap="square" rtlCol="0">
            <a:spAutoFit/>
          </a:bodyPr>
          <a:lstStyle/>
          <a:p>
            <a:r>
              <a:rPr lang="en-US" sz="2000" dirty="0"/>
              <a:t>Since the late 1990s, PowerPoint's worldwide market share of presentation software has been estimated at 95 percent.</a:t>
            </a:r>
          </a:p>
        </p:txBody>
      </p:sp>
      <p:sp>
        <p:nvSpPr>
          <p:cNvPr id="25" name="Freeform 413"/>
          <p:cNvSpPr>
            <a:spLocks noEditPoints="1"/>
          </p:cNvSpPr>
          <p:nvPr/>
        </p:nvSpPr>
        <p:spPr bwMode="auto">
          <a:xfrm>
            <a:off x="7734207" y="4087844"/>
            <a:ext cx="639110" cy="588947"/>
          </a:xfrm>
          <a:custGeom>
            <a:avLst/>
            <a:gdLst>
              <a:gd name="T0" fmla="*/ 427 w 434"/>
              <a:gd name="T1" fmla="*/ 74 h 400"/>
              <a:gd name="T2" fmla="*/ 409 w 434"/>
              <a:gd name="T3" fmla="*/ 67 h 400"/>
              <a:gd name="T4" fmla="*/ 334 w 434"/>
              <a:gd name="T5" fmla="*/ 67 h 400"/>
              <a:gd name="T6" fmla="*/ 334 w 434"/>
              <a:gd name="T7" fmla="*/ 42 h 400"/>
              <a:gd name="T8" fmla="*/ 321 w 434"/>
              <a:gd name="T9" fmla="*/ 12 h 400"/>
              <a:gd name="T10" fmla="*/ 292 w 434"/>
              <a:gd name="T11" fmla="*/ 0 h 400"/>
              <a:gd name="T12" fmla="*/ 142 w 434"/>
              <a:gd name="T13" fmla="*/ 0 h 400"/>
              <a:gd name="T14" fmla="*/ 112 w 434"/>
              <a:gd name="T15" fmla="*/ 12 h 400"/>
              <a:gd name="T16" fmla="*/ 100 w 434"/>
              <a:gd name="T17" fmla="*/ 42 h 400"/>
              <a:gd name="T18" fmla="*/ 100 w 434"/>
              <a:gd name="T19" fmla="*/ 67 h 400"/>
              <a:gd name="T20" fmla="*/ 25 w 434"/>
              <a:gd name="T21" fmla="*/ 67 h 400"/>
              <a:gd name="T22" fmla="*/ 7 w 434"/>
              <a:gd name="T23" fmla="*/ 74 h 400"/>
              <a:gd name="T24" fmla="*/ 0 w 434"/>
              <a:gd name="T25" fmla="*/ 92 h 400"/>
              <a:gd name="T26" fmla="*/ 0 w 434"/>
              <a:gd name="T27" fmla="*/ 125 h 400"/>
              <a:gd name="T28" fmla="*/ 11 w 434"/>
              <a:gd name="T29" fmla="*/ 162 h 400"/>
              <a:gd name="T30" fmla="*/ 40 w 434"/>
              <a:gd name="T31" fmla="*/ 196 h 400"/>
              <a:gd name="T32" fmla="*/ 85 w 434"/>
              <a:gd name="T33" fmla="*/ 222 h 400"/>
              <a:gd name="T34" fmla="*/ 141 w 434"/>
              <a:gd name="T35" fmla="*/ 233 h 400"/>
              <a:gd name="T36" fmla="*/ 166 w 434"/>
              <a:gd name="T37" fmla="*/ 258 h 400"/>
              <a:gd name="T38" fmla="*/ 180 w 434"/>
              <a:gd name="T39" fmla="*/ 277 h 400"/>
              <a:gd name="T40" fmla="*/ 184 w 434"/>
              <a:gd name="T41" fmla="*/ 300 h 400"/>
              <a:gd name="T42" fmla="*/ 176 w 434"/>
              <a:gd name="T43" fmla="*/ 324 h 400"/>
              <a:gd name="T44" fmla="*/ 150 w 434"/>
              <a:gd name="T45" fmla="*/ 334 h 400"/>
              <a:gd name="T46" fmla="*/ 115 w 434"/>
              <a:gd name="T47" fmla="*/ 346 h 400"/>
              <a:gd name="T48" fmla="*/ 100 w 434"/>
              <a:gd name="T49" fmla="*/ 375 h 400"/>
              <a:gd name="T50" fmla="*/ 100 w 434"/>
              <a:gd name="T51" fmla="*/ 392 h 400"/>
              <a:gd name="T52" fmla="*/ 102 w 434"/>
              <a:gd name="T53" fmla="*/ 398 h 400"/>
              <a:gd name="T54" fmla="*/ 108 w 434"/>
              <a:gd name="T55" fmla="*/ 400 h 400"/>
              <a:gd name="T56" fmla="*/ 325 w 434"/>
              <a:gd name="T57" fmla="*/ 400 h 400"/>
              <a:gd name="T58" fmla="*/ 331 w 434"/>
              <a:gd name="T59" fmla="*/ 398 h 400"/>
              <a:gd name="T60" fmla="*/ 334 w 434"/>
              <a:gd name="T61" fmla="*/ 392 h 400"/>
              <a:gd name="T62" fmla="*/ 334 w 434"/>
              <a:gd name="T63" fmla="*/ 375 h 400"/>
              <a:gd name="T64" fmla="*/ 318 w 434"/>
              <a:gd name="T65" fmla="*/ 346 h 400"/>
              <a:gd name="T66" fmla="*/ 284 w 434"/>
              <a:gd name="T67" fmla="*/ 334 h 400"/>
              <a:gd name="T68" fmla="*/ 258 w 434"/>
              <a:gd name="T69" fmla="*/ 324 h 400"/>
              <a:gd name="T70" fmla="*/ 250 w 434"/>
              <a:gd name="T71" fmla="*/ 300 h 400"/>
              <a:gd name="T72" fmla="*/ 254 w 434"/>
              <a:gd name="T73" fmla="*/ 277 h 400"/>
              <a:gd name="T74" fmla="*/ 268 w 434"/>
              <a:gd name="T75" fmla="*/ 258 h 400"/>
              <a:gd name="T76" fmla="*/ 293 w 434"/>
              <a:gd name="T77" fmla="*/ 233 h 400"/>
              <a:gd name="T78" fmla="*/ 349 w 434"/>
              <a:gd name="T79" fmla="*/ 222 h 400"/>
              <a:gd name="T80" fmla="*/ 394 w 434"/>
              <a:gd name="T81" fmla="*/ 196 h 400"/>
              <a:gd name="T82" fmla="*/ 423 w 434"/>
              <a:gd name="T83" fmla="*/ 162 h 400"/>
              <a:gd name="T84" fmla="*/ 434 w 434"/>
              <a:gd name="T85" fmla="*/ 125 h 400"/>
              <a:gd name="T86" fmla="*/ 434 w 434"/>
              <a:gd name="T87" fmla="*/ 92 h 400"/>
              <a:gd name="T88" fmla="*/ 427 w 434"/>
              <a:gd name="T89" fmla="*/ 74 h 400"/>
              <a:gd name="T90" fmla="*/ 58 w 434"/>
              <a:gd name="T91" fmla="*/ 167 h 400"/>
              <a:gd name="T92" fmla="*/ 33 w 434"/>
              <a:gd name="T93" fmla="*/ 125 h 400"/>
              <a:gd name="T94" fmla="*/ 33 w 434"/>
              <a:gd name="T95" fmla="*/ 100 h 400"/>
              <a:gd name="T96" fmla="*/ 100 w 434"/>
              <a:gd name="T97" fmla="*/ 100 h 400"/>
              <a:gd name="T98" fmla="*/ 119 w 434"/>
              <a:gd name="T99" fmla="*/ 197 h 400"/>
              <a:gd name="T100" fmla="*/ 58 w 434"/>
              <a:gd name="T101" fmla="*/ 167 h 400"/>
              <a:gd name="T102" fmla="*/ 400 w 434"/>
              <a:gd name="T103" fmla="*/ 125 h 400"/>
              <a:gd name="T104" fmla="*/ 376 w 434"/>
              <a:gd name="T105" fmla="*/ 167 h 400"/>
              <a:gd name="T106" fmla="*/ 314 w 434"/>
              <a:gd name="T107" fmla="*/ 197 h 400"/>
              <a:gd name="T108" fmla="*/ 334 w 434"/>
              <a:gd name="T109" fmla="*/ 100 h 400"/>
              <a:gd name="T110" fmla="*/ 400 w 434"/>
              <a:gd name="T111" fmla="*/ 100 h 400"/>
              <a:gd name="T112" fmla="*/ 400 w 434"/>
              <a:gd name="T113" fmla="*/ 125 h 400"/>
              <a:gd name="T114" fmla="*/ 400 w 434"/>
              <a:gd name="T115" fmla="*/ 125 h 400"/>
              <a:gd name="T116" fmla="*/ 400 w 434"/>
              <a:gd name="T117" fmla="*/ 12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4" h="400">
                <a:moveTo>
                  <a:pt x="427" y="74"/>
                </a:moveTo>
                <a:cubicBezTo>
                  <a:pt x="422" y="69"/>
                  <a:pt x="416" y="67"/>
                  <a:pt x="409" y="67"/>
                </a:cubicBezTo>
                <a:cubicBezTo>
                  <a:pt x="334" y="67"/>
                  <a:pt x="334" y="67"/>
                  <a:pt x="334" y="67"/>
                </a:cubicBezTo>
                <a:cubicBezTo>
                  <a:pt x="334" y="42"/>
                  <a:pt x="334" y="42"/>
                  <a:pt x="334" y="42"/>
                </a:cubicBezTo>
                <a:cubicBezTo>
                  <a:pt x="334" y="30"/>
                  <a:pt x="330" y="20"/>
                  <a:pt x="321" y="12"/>
                </a:cubicBezTo>
                <a:cubicBezTo>
                  <a:pt x="313" y="4"/>
                  <a:pt x="303" y="0"/>
                  <a:pt x="292" y="0"/>
                </a:cubicBezTo>
                <a:cubicBezTo>
                  <a:pt x="142" y="0"/>
                  <a:pt x="142" y="0"/>
                  <a:pt x="142" y="0"/>
                </a:cubicBezTo>
                <a:cubicBezTo>
                  <a:pt x="130" y="0"/>
                  <a:pt x="121" y="4"/>
                  <a:pt x="112" y="12"/>
                </a:cubicBezTo>
                <a:cubicBezTo>
                  <a:pt x="104" y="20"/>
                  <a:pt x="100" y="30"/>
                  <a:pt x="100" y="42"/>
                </a:cubicBezTo>
                <a:cubicBezTo>
                  <a:pt x="100" y="67"/>
                  <a:pt x="100" y="67"/>
                  <a:pt x="100" y="67"/>
                </a:cubicBezTo>
                <a:cubicBezTo>
                  <a:pt x="25" y="67"/>
                  <a:pt x="25" y="67"/>
                  <a:pt x="25" y="67"/>
                </a:cubicBezTo>
                <a:cubicBezTo>
                  <a:pt x="18" y="67"/>
                  <a:pt x="12" y="69"/>
                  <a:pt x="7" y="74"/>
                </a:cubicBezTo>
                <a:cubicBezTo>
                  <a:pt x="2" y="79"/>
                  <a:pt x="0" y="85"/>
                  <a:pt x="0" y="92"/>
                </a:cubicBezTo>
                <a:cubicBezTo>
                  <a:pt x="0" y="125"/>
                  <a:pt x="0" y="125"/>
                  <a:pt x="0" y="125"/>
                </a:cubicBezTo>
                <a:cubicBezTo>
                  <a:pt x="0" y="137"/>
                  <a:pt x="4" y="150"/>
                  <a:pt x="11" y="162"/>
                </a:cubicBezTo>
                <a:cubicBezTo>
                  <a:pt x="18" y="175"/>
                  <a:pt x="28" y="186"/>
                  <a:pt x="40" y="196"/>
                </a:cubicBezTo>
                <a:cubicBezTo>
                  <a:pt x="52" y="206"/>
                  <a:pt x="67" y="215"/>
                  <a:pt x="85" y="222"/>
                </a:cubicBezTo>
                <a:cubicBezTo>
                  <a:pt x="103" y="229"/>
                  <a:pt x="122" y="232"/>
                  <a:pt x="141" y="233"/>
                </a:cubicBezTo>
                <a:cubicBezTo>
                  <a:pt x="149" y="243"/>
                  <a:pt x="157" y="251"/>
                  <a:pt x="166" y="258"/>
                </a:cubicBezTo>
                <a:cubicBezTo>
                  <a:pt x="173" y="264"/>
                  <a:pt x="177" y="270"/>
                  <a:pt x="180" y="277"/>
                </a:cubicBezTo>
                <a:cubicBezTo>
                  <a:pt x="182" y="284"/>
                  <a:pt x="184" y="291"/>
                  <a:pt x="184" y="300"/>
                </a:cubicBezTo>
                <a:cubicBezTo>
                  <a:pt x="184" y="310"/>
                  <a:pt x="181" y="318"/>
                  <a:pt x="176" y="324"/>
                </a:cubicBezTo>
                <a:cubicBezTo>
                  <a:pt x="170" y="330"/>
                  <a:pt x="162" y="334"/>
                  <a:pt x="150" y="334"/>
                </a:cubicBezTo>
                <a:cubicBezTo>
                  <a:pt x="137" y="334"/>
                  <a:pt x="126" y="338"/>
                  <a:pt x="115" y="346"/>
                </a:cubicBezTo>
                <a:cubicBezTo>
                  <a:pt x="105" y="353"/>
                  <a:pt x="100" y="363"/>
                  <a:pt x="100" y="375"/>
                </a:cubicBezTo>
                <a:cubicBezTo>
                  <a:pt x="100" y="392"/>
                  <a:pt x="100" y="392"/>
                  <a:pt x="100" y="392"/>
                </a:cubicBezTo>
                <a:cubicBezTo>
                  <a:pt x="100" y="395"/>
                  <a:pt x="101" y="397"/>
                  <a:pt x="102" y="398"/>
                </a:cubicBezTo>
                <a:cubicBezTo>
                  <a:pt x="104" y="400"/>
                  <a:pt x="106" y="400"/>
                  <a:pt x="108" y="400"/>
                </a:cubicBezTo>
                <a:cubicBezTo>
                  <a:pt x="325" y="400"/>
                  <a:pt x="325" y="400"/>
                  <a:pt x="325" y="400"/>
                </a:cubicBezTo>
                <a:cubicBezTo>
                  <a:pt x="328" y="400"/>
                  <a:pt x="330" y="400"/>
                  <a:pt x="331" y="398"/>
                </a:cubicBezTo>
                <a:cubicBezTo>
                  <a:pt x="333" y="397"/>
                  <a:pt x="334" y="395"/>
                  <a:pt x="334" y="392"/>
                </a:cubicBezTo>
                <a:cubicBezTo>
                  <a:pt x="334" y="375"/>
                  <a:pt x="334" y="375"/>
                  <a:pt x="334" y="375"/>
                </a:cubicBezTo>
                <a:cubicBezTo>
                  <a:pt x="334" y="363"/>
                  <a:pt x="329" y="353"/>
                  <a:pt x="318" y="346"/>
                </a:cubicBezTo>
                <a:cubicBezTo>
                  <a:pt x="308" y="338"/>
                  <a:pt x="297" y="334"/>
                  <a:pt x="284" y="334"/>
                </a:cubicBezTo>
                <a:cubicBezTo>
                  <a:pt x="272" y="334"/>
                  <a:pt x="264" y="330"/>
                  <a:pt x="258" y="324"/>
                </a:cubicBezTo>
                <a:cubicBezTo>
                  <a:pt x="253" y="318"/>
                  <a:pt x="250" y="310"/>
                  <a:pt x="250" y="300"/>
                </a:cubicBezTo>
                <a:cubicBezTo>
                  <a:pt x="250" y="291"/>
                  <a:pt x="252" y="284"/>
                  <a:pt x="254" y="277"/>
                </a:cubicBezTo>
                <a:cubicBezTo>
                  <a:pt x="257" y="270"/>
                  <a:pt x="261" y="264"/>
                  <a:pt x="268" y="258"/>
                </a:cubicBezTo>
                <a:cubicBezTo>
                  <a:pt x="277" y="251"/>
                  <a:pt x="285" y="243"/>
                  <a:pt x="293" y="233"/>
                </a:cubicBezTo>
                <a:cubicBezTo>
                  <a:pt x="312" y="232"/>
                  <a:pt x="331" y="229"/>
                  <a:pt x="349" y="222"/>
                </a:cubicBezTo>
                <a:cubicBezTo>
                  <a:pt x="367" y="215"/>
                  <a:pt x="382" y="206"/>
                  <a:pt x="394" y="196"/>
                </a:cubicBezTo>
                <a:cubicBezTo>
                  <a:pt x="406" y="186"/>
                  <a:pt x="416" y="175"/>
                  <a:pt x="423" y="162"/>
                </a:cubicBezTo>
                <a:cubicBezTo>
                  <a:pt x="430" y="150"/>
                  <a:pt x="434" y="137"/>
                  <a:pt x="434" y="125"/>
                </a:cubicBezTo>
                <a:cubicBezTo>
                  <a:pt x="434" y="92"/>
                  <a:pt x="434" y="92"/>
                  <a:pt x="434" y="92"/>
                </a:cubicBezTo>
                <a:cubicBezTo>
                  <a:pt x="434" y="85"/>
                  <a:pt x="431" y="79"/>
                  <a:pt x="427" y="74"/>
                </a:cubicBezTo>
                <a:close/>
                <a:moveTo>
                  <a:pt x="58" y="167"/>
                </a:moveTo>
                <a:cubicBezTo>
                  <a:pt x="42" y="153"/>
                  <a:pt x="33" y="139"/>
                  <a:pt x="33" y="125"/>
                </a:cubicBezTo>
                <a:cubicBezTo>
                  <a:pt x="33" y="100"/>
                  <a:pt x="33" y="100"/>
                  <a:pt x="33" y="100"/>
                </a:cubicBezTo>
                <a:cubicBezTo>
                  <a:pt x="100" y="100"/>
                  <a:pt x="100" y="100"/>
                  <a:pt x="100" y="100"/>
                </a:cubicBezTo>
                <a:cubicBezTo>
                  <a:pt x="100" y="136"/>
                  <a:pt x="107" y="169"/>
                  <a:pt x="119" y="197"/>
                </a:cubicBezTo>
                <a:cubicBezTo>
                  <a:pt x="95" y="192"/>
                  <a:pt x="74" y="182"/>
                  <a:pt x="58" y="167"/>
                </a:cubicBezTo>
                <a:close/>
                <a:moveTo>
                  <a:pt x="400" y="125"/>
                </a:moveTo>
                <a:cubicBezTo>
                  <a:pt x="400" y="139"/>
                  <a:pt x="392" y="153"/>
                  <a:pt x="376" y="167"/>
                </a:cubicBezTo>
                <a:cubicBezTo>
                  <a:pt x="359" y="182"/>
                  <a:pt x="339" y="192"/>
                  <a:pt x="314" y="197"/>
                </a:cubicBezTo>
                <a:cubicBezTo>
                  <a:pt x="327" y="169"/>
                  <a:pt x="334" y="136"/>
                  <a:pt x="334" y="100"/>
                </a:cubicBezTo>
                <a:cubicBezTo>
                  <a:pt x="400" y="100"/>
                  <a:pt x="400" y="100"/>
                  <a:pt x="400" y="100"/>
                </a:cubicBezTo>
                <a:lnTo>
                  <a:pt x="400" y="125"/>
                </a:lnTo>
                <a:close/>
                <a:moveTo>
                  <a:pt x="400" y="125"/>
                </a:moveTo>
                <a:cubicBezTo>
                  <a:pt x="400" y="125"/>
                  <a:pt x="400" y="125"/>
                  <a:pt x="400" y="12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6" name="Group 25"/>
          <p:cNvGrpSpPr/>
          <p:nvPr/>
        </p:nvGrpSpPr>
        <p:grpSpPr>
          <a:xfrm>
            <a:off x="10175398" y="4087844"/>
            <a:ext cx="807577" cy="644964"/>
            <a:chOff x="-1947863" y="2936875"/>
            <a:chExt cx="1868488" cy="1492250"/>
          </a:xfrm>
          <a:solidFill>
            <a:schemeClr val="bg1"/>
          </a:solidFill>
        </p:grpSpPr>
        <p:sp>
          <p:nvSpPr>
            <p:cNvPr id="27" name="Freeform 467"/>
            <p:cNvSpPr>
              <a:spLocks noEditPoints="1"/>
            </p:cNvSpPr>
            <p:nvPr/>
          </p:nvSpPr>
          <p:spPr bwMode="auto">
            <a:xfrm>
              <a:off x="-1947863" y="2936875"/>
              <a:ext cx="1490663" cy="1492250"/>
            </a:xfrm>
            <a:custGeom>
              <a:avLst/>
              <a:gdLst>
                <a:gd name="T0" fmla="*/ 395 w 395"/>
                <a:gd name="T1" fmla="*/ 234 h 395"/>
                <a:gd name="T2" fmla="*/ 385 w 395"/>
                <a:gd name="T3" fmla="*/ 210 h 395"/>
                <a:gd name="T4" fmla="*/ 199 w 395"/>
                <a:gd name="T5" fmla="*/ 24 h 395"/>
                <a:gd name="T6" fmla="*/ 172 w 395"/>
                <a:gd name="T7" fmla="*/ 7 h 395"/>
                <a:gd name="T8" fmla="*/ 142 w 395"/>
                <a:gd name="T9" fmla="*/ 0 h 395"/>
                <a:gd name="T10" fmla="*/ 33 w 395"/>
                <a:gd name="T11" fmla="*/ 0 h 395"/>
                <a:gd name="T12" fmla="*/ 10 w 395"/>
                <a:gd name="T13" fmla="*/ 10 h 395"/>
                <a:gd name="T14" fmla="*/ 0 w 395"/>
                <a:gd name="T15" fmla="*/ 33 h 395"/>
                <a:gd name="T16" fmla="*/ 0 w 395"/>
                <a:gd name="T17" fmla="*/ 142 h 395"/>
                <a:gd name="T18" fmla="*/ 7 w 395"/>
                <a:gd name="T19" fmla="*/ 172 h 395"/>
                <a:gd name="T20" fmla="*/ 24 w 395"/>
                <a:gd name="T21" fmla="*/ 199 h 395"/>
                <a:gd name="T22" fmla="*/ 210 w 395"/>
                <a:gd name="T23" fmla="*/ 385 h 395"/>
                <a:gd name="T24" fmla="*/ 234 w 395"/>
                <a:gd name="T25" fmla="*/ 395 h 395"/>
                <a:gd name="T26" fmla="*/ 257 w 395"/>
                <a:gd name="T27" fmla="*/ 385 h 395"/>
                <a:gd name="T28" fmla="*/ 385 w 395"/>
                <a:gd name="T29" fmla="*/ 257 h 395"/>
                <a:gd name="T30" fmla="*/ 395 w 395"/>
                <a:gd name="T31" fmla="*/ 234 h 395"/>
                <a:gd name="T32" fmla="*/ 107 w 395"/>
                <a:gd name="T33" fmla="*/ 107 h 395"/>
                <a:gd name="T34" fmla="*/ 83 w 395"/>
                <a:gd name="T35" fmla="*/ 117 h 395"/>
                <a:gd name="T36" fmla="*/ 60 w 395"/>
                <a:gd name="T37" fmla="*/ 107 h 395"/>
                <a:gd name="T38" fmla="*/ 50 w 395"/>
                <a:gd name="T39" fmla="*/ 83 h 395"/>
                <a:gd name="T40" fmla="*/ 60 w 395"/>
                <a:gd name="T41" fmla="*/ 60 h 395"/>
                <a:gd name="T42" fmla="*/ 83 w 395"/>
                <a:gd name="T43" fmla="*/ 50 h 395"/>
                <a:gd name="T44" fmla="*/ 107 w 395"/>
                <a:gd name="T45" fmla="*/ 60 h 395"/>
                <a:gd name="T46" fmla="*/ 117 w 395"/>
                <a:gd name="T47" fmla="*/ 83 h 395"/>
                <a:gd name="T48" fmla="*/ 107 w 395"/>
                <a:gd name="T49" fmla="*/ 107 h 395"/>
                <a:gd name="T50" fmla="*/ 107 w 395"/>
                <a:gd name="T51" fmla="*/ 107 h 395"/>
                <a:gd name="T52" fmla="*/ 107 w 395"/>
                <a:gd name="T53" fmla="*/ 107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395">
                  <a:moveTo>
                    <a:pt x="395" y="234"/>
                  </a:moveTo>
                  <a:cubicBezTo>
                    <a:pt x="395" y="225"/>
                    <a:pt x="392" y="217"/>
                    <a:pt x="385" y="210"/>
                  </a:cubicBezTo>
                  <a:cubicBezTo>
                    <a:pt x="199" y="24"/>
                    <a:pt x="199" y="24"/>
                    <a:pt x="199" y="24"/>
                  </a:cubicBezTo>
                  <a:cubicBezTo>
                    <a:pt x="192" y="17"/>
                    <a:pt x="183" y="12"/>
                    <a:pt x="172" y="7"/>
                  </a:cubicBezTo>
                  <a:cubicBezTo>
                    <a:pt x="161" y="2"/>
                    <a:pt x="151" y="0"/>
                    <a:pt x="142" y="0"/>
                  </a:cubicBezTo>
                  <a:cubicBezTo>
                    <a:pt x="33" y="0"/>
                    <a:pt x="33" y="0"/>
                    <a:pt x="33" y="0"/>
                  </a:cubicBezTo>
                  <a:cubicBezTo>
                    <a:pt x="24" y="0"/>
                    <a:pt x="17" y="3"/>
                    <a:pt x="10" y="10"/>
                  </a:cubicBezTo>
                  <a:cubicBezTo>
                    <a:pt x="3" y="17"/>
                    <a:pt x="0" y="24"/>
                    <a:pt x="0" y="33"/>
                  </a:cubicBezTo>
                  <a:cubicBezTo>
                    <a:pt x="0" y="142"/>
                    <a:pt x="0" y="142"/>
                    <a:pt x="0" y="142"/>
                  </a:cubicBezTo>
                  <a:cubicBezTo>
                    <a:pt x="0" y="151"/>
                    <a:pt x="2" y="161"/>
                    <a:pt x="7" y="172"/>
                  </a:cubicBezTo>
                  <a:cubicBezTo>
                    <a:pt x="12" y="183"/>
                    <a:pt x="17" y="192"/>
                    <a:pt x="24" y="199"/>
                  </a:cubicBezTo>
                  <a:cubicBezTo>
                    <a:pt x="210" y="385"/>
                    <a:pt x="210" y="385"/>
                    <a:pt x="210" y="385"/>
                  </a:cubicBezTo>
                  <a:cubicBezTo>
                    <a:pt x="217" y="392"/>
                    <a:pt x="224" y="395"/>
                    <a:pt x="234" y="395"/>
                  </a:cubicBezTo>
                  <a:cubicBezTo>
                    <a:pt x="243" y="395"/>
                    <a:pt x="251" y="392"/>
                    <a:pt x="257" y="385"/>
                  </a:cubicBezTo>
                  <a:cubicBezTo>
                    <a:pt x="385" y="257"/>
                    <a:pt x="385" y="257"/>
                    <a:pt x="385" y="257"/>
                  </a:cubicBezTo>
                  <a:cubicBezTo>
                    <a:pt x="392" y="251"/>
                    <a:pt x="395" y="243"/>
                    <a:pt x="395" y="234"/>
                  </a:cubicBezTo>
                  <a:close/>
                  <a:moveTo>
                    <a:pt x="107" y="107"/>
                  </a:moveTo>
                  <a:cubicBezTo>
                    <a:pt x="101" y="114"/>
                    <a:pt x="93" y="117"/>
                    <a:pt x="83" y="117"/>
                  </a:cubicBezTo>
                  <a:cubicBezTo>
                    <a:pt x="74" y="117"/>
                    <a:pt x="66" y="114"/>
                    <a:pt x="60" y="107"/>
                  </a:cubicBezTo>
                  <a:cubicBezTo>
                    <a:pt x="53" y="100"/>
                    <a:pt x="50" y="93"/>
                    <a:pt x="50" y="83"/>
                  </a:cubicBezTo>
                  <a:cubicBezTo>
                    <a:pt x="50" y="74"/>
                    <a:pt x="53" y="66"/>
                    <a:pt x="60" y="60"/>
                  </a:cubicBezTo>
                  <a:cubicBezTo>
                    <a:pt x="66" y="53"/>
                    <a:pt x="74" y="50"/>
                    <a:pt x="83" y="50"/>
                  </a:cubicBezTo>
                  <a:cubicBezTo>
                    <a:pt x="93" y="50"/>
                    <a:pt x="101" y="53"/>
                    <a:pt x="107" y="60"/>
                  </a:cubicBezTo>
                  <a:cubicBezTo>
                    <a:pt x="114" y="66"/>
                    <a:pt x="117" y="74"/>
                    <a:pt x="117" y="83"/>
                  </a:cubicBezTo>
                  <a:cubicBezTo>
                    <a:pt x="117" y="93"/>
                    <a:pt x="114" y="100"/>
                    <a:pt x="107" y="107"/>
                  </a:cubicBezTo>
                  <a:close/>
                  <a:moveTo>
                    <a:pt x="107" y="107"/>
                  </a:moveTo>
                  <a:cubicBezTo>
                    <a:pt x="107" y="107"/>
                    <a:pt x="107" y="107"/>
                    <a:pt x="107"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68"/>
            <p:cNvSpPr>
              <a:spLocks noEditPoints="1"/>
            </p:cNvSpPr>
            <p:nvPr/>
          </p:nvSpPr>
          <p:spPr bwMode="auto">
            <a:xfrm>
              <a:off x="-1254125" y="2936875"/>
              <a:ext cx="1174750" cy="1492250"/>
            </a:xfrm>
            <a:custGeom>
              <a:avLst/>
              <a:gdLst>
                <a:gd name="T0" fmla="*/ 301 w 311"/>
                <a:gd name="T1" fmla="*/ 210 h 395"/>
                <a:gd name="T2" fmla="*/ 115 w 311"/>
                <a:gd name="T3" fmla="*/ 24 h 395"/>
                <a:gd name="T4" fmla="*/ 88 w 311"/>
                <a:gd name="T5" fmla="*/ 7 h 395"/>
                <a:gd name="T6" fmla="*/ 58 w 311"/>
                <a:gd name="T7" fmla="*/ 0 h 395"/>
                <a:gd name="T8" fmla="*/ 0 w 311"/>
                <a:gd name="T9" fmla="*/ 0 h 395"/>
                <a:gd name="T10" fmla="*/ 30 w 311"/>
                <a:gd name="T11" fmla="*/ 7 h 395"/>
                <a:gd name="T12" fmla="*/ 57 w 311"/>
                <a:gd name="T13" fmla="*/ 24 h 395"/>
                <a:gd name="T14" fmla="*/ 243 w 311"/>
                <a:gd name="T15" fmla="*/ 210 h 395"/>
                <a:gd name="T16" fmla="*/ 253 w 311"/>
                <a:gd name="T17" fmla="*/ 234 h 395"/>
                <a:gd name="T18" fmla="*/ 243 w 311"/>
                <a:gd name="T19" fmla="*/ 257 h 395"/>
                <a:gd name="T20" fmla="*/ 121 w 311"/>
                <a:gd name="T21" fmla="*/ 380 h 395"/>
                <a:gd name="T22" fmla="*/ 134 w 311"/>
                <a:gd name="T23" fmla="*/ 391 h 395"/>
                <a:gd name="T24" fmla="*/ 150 w 311"/>
                <a:gd name="T25" fmla="*/ 395 h 395"/>
                <a:gd name="T26" fmla="*/ 173 w 311"/>
                <a:gd name="T27" fmla="*/ 385 h 395"/>
                <a:gd name="T28" fmla="*/ 301 w 311"/>
                <a:gd name="T29" fmla="*/ 257 h 395"/>
                <a:gd name="T30" fmla="*/ 311 w 311"/>
                <a:gd name="T31" fmla="*/ 234 h 395"/>
                <a:gd name="T32" fmla="*/ 301 w 311"/>
                <a:gd name="T33" fmla="*/ 210 h 395"/>
                <a:gd name="T34" fmla="*/ 301 w 311"/>
                <a:gd name="T35" fmla="*/ 210 h 395"/>
                <a:gd name="T36" fmla="*/ 301 w 311"/>
                <a:gd name="T37" fmla="*/ 21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1" h="395">
                  <a:moveTo>
                    <a:pt x="301" y="210"/>
                  </a:moveTo>
                  <a:cubicBezTo>
                    <a:pt x="115" y="24"/>
                    <a:pt x="115" y="24"/>
                    <a:pt x="115" y="24"/>
                  </a:cubicBezTo>
                  <a:cubicBezTo>
                    <a:pt x="108" y="17"/>
                    <a:pt x="100" y="12"/>
                    <a:pt x="88" y="7"/>
                  </a:cubicBezTo>
                  <a:cubicBezTo>
                    <a:pt x="77" y="2"/>
                    <a:pt x="67" y="0"/>
                    <a:pt x="58" y="0"/>
                  </a:cubicBezTo>
                  <a:cubicBezTo>
                    <a:pt x="0" y="0"/>
                    <a:pt x="0" y="0"/>
                    <a:pt x="0" y="0"/>
                  </a:cubicBezTo>
                  <a:cubicBezTo>
                    <a:pt x="9" y="0"/>
                    <a:pt x="19" y="2"/>
                    <a:pt x="30" y="7"/>
                  </a:cubicBezTo>
                  <a:cubicBezTo>
                    <a:pt x="41" y="12"/>
                    <a:pt x="50" y="17"/>
                    <a:pt x="57" y="24"/>
                  </a:cubicBezTo>
                  <a:cubicBezTo>
                    <a:pt x="243" y="210"/>
                    <a:pt x="243" y="210"/>
                    <a:pt x="243" y="210"/>
                  </a:cubicBezTo>
                  <a:cubicBezTo>
                    <a:pt x="249" y="217"/>
                    <a:pt x="253" y="225"/>
                    <a:pt x="253" y="234"/>
                  </a:cubicBezTo>
                  <a:cubicBezTo>
                    <a:pt x="253" y="243"/>
                    <a:pt x="249" y="251"/>
                    <a:pt x="243" y="257"/>
                  </a:cubicBezTo>
                  <a:cubicBezTo>
                    <a:pt x="121" y="380"/>
                    <a:pt x="121" y="380"/>
                    <a:pt x="121" y="380"/>
                  </a:cubicBezTo>
                  <a:cubicBezTo>
                    <a:pt x="126" y="385"/>
                    <a:pt x="130" y="389"/>
                    <a:pt x="134" y="391"/>
                  </a:cubicBezTo>
                  <a:cubicBezTo>
                    <a:pt x="138" y="394"/>
                    <a:pt x="143" y="395"/>
                    <a:pt x="150" y="395"/>
                  </a:cubicBezTo>
                  <a:cubicBezTo>
                    <a:pt x="159" y="395"/>
                    <a:pt x="167" y="392"/>
                    <a:pt x="173" y="385"/>
                  </a:cubicBezTo>
                  <a:cubicBezTo>
                    <a:pt x="301" y="257"/>
                    <a:pt x="301" y="257"/>
                    <a:pt x="301" y="257"/>
                  </a:cubicBezTo>
                  <a:cubicBezTo>
                    <a:pt x="308" y="251"/>
                    <a:pt x="311" y="243"/>
                    <a:pt x="311" y="234"/>
                  </a:cubicBezTo>
                  <a:cubicBezTo>
                    <a:pt x="311" y="225"/>
                    <a:pt x="308" y="217"/>
                    <a:pt x="301" y="210"/>
                  </a:cubicBezTo>
                  <a:close/>
                  <a:moveTo>
                    <a:pt x="301" y="210"/>
                  </a:moveTo>
                  <a:cubicBezTo>
                    <a:pt x="301" y="210"/>
                    <a:pt x="301" y="210"/>
                    <a:pt x="301"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286"/>
          <p:cNvSpPr>
            <a:spLocks noEditPoints="1"/>
          </p:cNvSpPr>
          <p:nvPr/>
        </p:nvSpPr>
        <p:spPr bwMode="auto">
          <a:xfrm>
            <a:off x="7748449" y="6908998"/>
            <a:ext cx="390887" cy="583880"/>
          </a:xfrm>
          <a:custGeom>
            <a:avLst/>
            <a:gdLst>
              <a:gd name="T0" fmla="*/ 228 w 267"/>
              <a:gd name="T1" fmla="*/ 39 h 400"/>
              <a:gd name="T2" fmla="*/ 133 w 267"/>
              <a:gd name="T3" fmla="*/ 0 h 400"/>
              <a:gd name="T4" fmla="*/ 39 w 267"/>
              <a:gd name="T5" fmla="*/ 39 h 400"/>
              <a:gd name="T6" fmla="*/ 0 w 267"/>
              <a:gd name="T7" fmla="*/ 133 h 400"/>
              <a:gd name="T8" fmla="*/ 9 w 267"/>
              <a:gd name="T9" fmla="*/ 180 h 400"/>
              <a:gd name="T10" fmla="*/ 104 w 267"/>
              <a:gd name="T11" fmla="*/ 382 h 400"/>
              <a:gd name="T12" fmla="*/ 116 w 267"/>
              <a:gd name="T13" fmla="*/ 395 h 400"/>
              <a:gd name="T14" fmla="*/ 133 w 267"/>
              <a:gd name="T15" fmla="*/ 400 h 400"/>
              <a:gd name="T16" fmla="*/ 151 w 267"/>
              <a:gd name="T17" fmla="*/ 395 h 400"/>
              <a:gd name="T18" fmla="*/ 163 w 267"/>
              <a:gd name="T19" fmla="*/ 382 h 400"/>
              <a:gd name="T20" fmla="*/ 258 w 267"/>
              <a:gd name="T21" fmla="*/ 180 h 400"/>
              <a:gd name="T22" fmla="*/ 267 w 267"/>
              <a:gd name="T23" fmla="*/ 133 h 400"/>
              <a:gd name="T24" fmla="*/ 228 w 267"/>
              <a:gd name="T25" fmla="*/ 39 h 400"/>
              <a:gd name="T26" fmla="*/ 181 w 267"/>
              <a:gd name="T27" fmla="*/ 181 h 400"/>
              <a:gd name="T28" fmla="*/ 133 w 267"/>
              <a:gd name="T29" fmla="*/ 200 h 400"/>
              <a:gd name="T30" fmla="*/ 86 w 267"/>
              <a:gd name="T31" fmla="*/ 181 h 400"/>
              <a:gd name="T32" fmla="*/ 67 w 267"/>
              <a:gd name="T33" fmla="*/ 133 h 400"/>
              <a:gd name="T34" fmla="*/ 86 w 267"/>
              <a:gd name="T35" fmla="*/ 86 h 400"/>
              <a:gd name="T36" fmla="*/ 133 w 267"/>
              <a:gd name="T37" fmla="*/ 67 h 400"/>
              <a:gd name="T38" fmla="*/ 181 w 267"/>
              <a:gd name="T39" fmla="*/ 86 h 400"/>
              <a:gd name="T40" fmla="*/ 200 w 267"/>
              <a:gd name="T41" fmla="*/ 133 h 400"/>
              <a:gd name="T42" fmla="*/ 181 w 267"/>
              <a:gd name="T43" fmla="*/ 181 h 400"/>
              <a:gd name="T44" fmla="*/ 181 w 267"/>
              <a:gd name="T45" fmla="*/ 181 h 400"/>
              <a:gd name="T46" fmla="*/ 181 w 267"/>
              <a:gd name="T47" fmla="*/ 18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7" h="400">
                <a:moveTo>
                  <a:pt x="228" y="39"/>
                </a:moveTo>
                <a:cubicBezTo>
                  <a:pt x="202" y="13"/>
                  <a:pt x="170" y="0"/>
                  <a:pt x="133" y="0"/>
                </a:cubicBezTo>
                <a:cubicBezTo>
                  <a:pt x="97" y="0"/>
                  <a:pt x="65" y="13"/>
                  <a:pt x="39" y="39"/>
                </a:cubicBezTo>
                <a:cubicBezTo>
                  <a:pt x="13" y="65"/>
                  <a:pt x="0" y="97"/>
                  <a:pt x="0" y="133"/>
                </a:cubicBezTo>
                <a:cubicBezTo>
                  <a:pt x="0" y="152"/>
                  <a:pt x="3" y="168"/>
                  <a:pt x="9" y="180"/>
                </a:cubicBezTo>
                <a:cubicBezTo>
                  <a:pt x="104" y="382"/>
                  <a:pt x="104" y="382"/>
                  <a:pt x="104" y="382"/>
                </a:cubicBezTo>
                <a:cubicBezTo>
                  <a:pt x="106" y="388"/>
                  <a:pt x="110" y="392"/>
                  <a:pt x="116" y="395"/>
                </a:cubicBezTo>
                <a:cubicBezTo>
                  <a:pt x="121" y="399"/>
                  <a:pt x="127" y="400"/>
                  <a:pt x="133" y="400"/>
                </a:cubicBezTo>
                <a:cubicBezTo>
                  <a:pt x="140" y="400"/>
                  <a:pt x="146" y="399"/>
                  <a:pt x="151" y="395"/>
                </a:cubicBezTo>
                <a:cubicBezTo>
                  <a:pt x="157" y="392"/>
                  <a:pt x="161" y="388"/>
                  <a:pt x="163" y="382"/>
                </a:cubicBezTo>
                <a:cubicBezTo>
                  <a:pt x="258" y="180"/>
                  <a:pt x="258" y="180"/>
                  <a:pt x="258" y="180"/>
                </a:cubicBezTo>
                <a:cubicBezTo>
                  <a:pt x="264" y="168"/>
                  <a:pt x="267" y="152"/>
                  <a:pt x="267" y="133"/>
                </a:cubicBezTo>
                <a:cubicBezTo>
                  <a:pt x="267" y="97"/>
                  <a:pt x="254" y="65"/>
                  <a:pt x="228" y="39"/>
                </a:cubicBezTo>
                <a:close/>
                <a:moveTo>
                  <a:pt x="181" y="181"/>
                </a:moveTo>
                <a:cubicBezTo>
                  <a:pt x="168" y="194"/>
                  <a:pt x="152" y="200"/>
                  <a:pt x="133" y="200"/>
                </a:cubicBezTo>
                <a:cubicBezTo>
                  <a:pt x="115" y="200"/>
                  <a:pt x="99" y="194"/>
                  <a:pt x="86" y="181"/>
                </a:cubicBezTo>
                <a:cubicBezTo>
                  <a:pt x="73" y="168"/>
                  <a:pt x="67" y="152"/>
                  <a:pt x="67" y="133"/>
                </a:cubicBezTo>
                <a:cubicBezTo>
                  <a:pt x="67" y="115"/>
                  <a:pt x="73" y="99"/>
                  <a:pt x="86" y="86"/>
                </a:cubicBezTo>
                <a:cubicBezTo>
                  <a:pt x="99" y="73"/>
                  <a:pt x="115" y="67"/>
                  <a:pt x="133" y="67"/>
                </a:cubicBezTo>
                <a:cubicBezTo>
                  <a:pt x="152" y="67"/>
                  <a:pt x="168" y="73"/>
                  <a:pt x="181" y="86"/>
                </a:cubicBezTo>
                <a:cubicBezTo>
                  <a:pt x="194" y="99"/>
                  <a:pt x="200" y="115"/>
                  <a:pt x="200" y="133"/>
                </a:cubicBezTo>
                <a:cubicBezTo>
                  <a:pt x="200" y="152"/>
                  <a:pt x="194" y="168"/>
                  <a:pt x="181" y="181"/>
                </a:cubicBezTo>
                <a:close/>
                <a:moveTo>
                  <a:pt x="181" y="181"/>
                </a:moveTo>
                <a:cubicBezTo>
                  <a:pt x="181" y="181"/>
                  <a:pt x="181" y="181"/>
                  <a:pt x="181" y="18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noEditPoints="1"/>
          </p:cNvSpPr>
          <p:nvPr/>
        </p:nvSpPr>
        <p:spPr bwMode="auto">
          <a:xfrm>
            <a:off x="10039582" y="6908998"/>
            <a:ext cx="714660" cy="616153"/>
          </a:xfrm>
          <a:custGeom>
            <a:avLst/>
            <a:gdLst>
              <a:gd name="T0" fmla="*/ 457 w 467"/>
              <a:gd name="T1" fmla="*/ 143 h 402"/>
              <a:gd name="T2" fmla="*/ 434 w 467"/>
              <a:gd name="T3" fmla="*/ 133 h 402"/>
              <a:gd name="T4" fmla="*/ 434 w 467"/>
              <a:gd name="T5" fmla="*/ 33 h 402"/>
              <a:gd name="T6" fmla="*/ 424 w 467"/>
              <a:gd name="T7" fmla="*/ 10 h 402"/>
              <a:gd name="T8" fmla="*/ 400 w 467"/>
              <a:gd name="T9" fmla="*/ 0 h 402"/>
              <a:gd name="T10" fmla="*/ 167 w 467"/>
              <a:gd name="T11" fmla="*/ 100 h 402"/>
              <a:gd name="T12" fmla="*/ 42 w 467"/>
              <a:gd name="T13" fmla="*/ 100 h 402"/>
              <a:gd name="T14" fmla="*/ 12 w 467"/>
              <a:gd name="T15" fmla="*/ 112 h 402"/>
              <a:gd name="T16" fmla="*/ 0 w 467"/>
              <a:gd name="T17" fmla="*/ 142 h 402"/>
              <a:gd name="T18" fmla="*/ 0 w 467"/>
              <a:gd name="T19" fmla="*/ 192 h 402"/>
              <a:gd name="T20" fmla="*/ 12 w 467"/>
              <a:gd name="T21" fmla="*/ 221 h 402"/>
              <a:gd name="T22" fmla="*/ 42 w 467"/>
              <a:gd name="T23" fmla="*/ 234 h 402"/>
              <a:gd name="T24" fmla="*/ 74 w 467"/>
              <a:gd name="T25" fmla="*/ 234 h 402"/>
              <a:gd name="T26" fmla="*/ 68 w 467"/>
              <a:gd name="T27" fmla="*/ 262 h 402"/>
              <a:gd name="T28" fmla="*/ 67 w 467"/>
              <a:gd name="T29" fmla="*/ 288 h 402"/>
              <a:gd name="T30" fmla="*/ 71 w 467"/>
              <a:gd name="T31" fmla="*/ 314 h 402"/>
              <a:gd name="T32" fmla="*/ 77 w 467"/>
              <a:gd name="T33" fmla="*/ 338 h 402"/>
              <a:gd name="T34" fmla="*/ 85 w 467"/>
              <a:gd name="T35" fmla="*/ 362 h 402"/>
              <a:gd name="T36" fmla="*/ 93 w 467"/>
              <a:gd name="T37" fmla="*/ 385 h 402"/>
              <a:gd name="T38" fmla="*/ 127 w 467"/>
              <a:gd name="T39" fmla="*/ 400 h 402"/>
              <a:gd name="T40" fmla="*/ 171 w 467"/>
              <a:gd name="T41" fmla="*/ 397 h 402"/>
              <a:gd name="T42" fmla="*/ 200 w 467"/>
              <a:gd name="T43" fmla="*/ 375 h 402"/>
              <a:gd name="T44" fmla="*/ 184 w 467"/>
              <a:gd name="T45" fmla="*/ 362 h 402"/>
              <a:gd name="T46" fmla="*/ 172 w 467"/>
              <a:gd name="T47" fmla="*/ 349 h 402"/>
              <a:gd name="T48" fmla="*/ 163 w 467"/>
              <a:gd name="T49" fmla="*/ 334 h 402"/>
              <a:gd name="T50" fmla="*/ 161 w 467"/>
              <a:gd name="T51" fmla="*/ 319 h 402"/>
              <a:gd name="T52" fmla="*/ 167 w 467"/>
              <a:gd name="T53" fmla="*/ 302 h 402"/>
              <a:gd name="T54" fmla="*/ 157 w 467"/>
              <a:gd name="T55" fmla="*/ 278 h 402"/>
              <a:gd name="T56" fmla="*/ 165 w 467"/>
              <a:gd name="T57" fmla="*/ 252 h 402"/>
              <a:gd name="T58" fmla="*/ 189 w 467"/>
              <a:gd name="T59" fmla="*/ 235 h 402"/>
              <a:gd name="T60" fmla="*/ 400 w 467"/>
              <a:gd name="T61" fmla="*/ 334 h 402"/>
              <a:gd name="T62" fmla="*/ 424 w 467"/>
              <a:gd name="T63" fmla="*/ 324 h 402"/>
              <a:gd name="T64" fmla="*/ 434 w 467"/>
              <a:gd name="T65" fmla="*/ 300 h 402"/>
              <a:gd name="T66" fmla="*/ 434 w 467"/>
              <a:gd name="T67" fmla="*/ 200 h 402"/>
              <a:gd name="T68" fmla="*/ 457 w 467"/>
              <a:gd name="T69" fmla="*/ 190 h 402"/>
              <a:gd name="T70" fmla="*/ 467 w 467"/>
              <a:gd name="T71" fmla="*/ 167 h 402"/>
              <a:gd name="T72" fmla="*/ 457 w 467"/>
              <a:gd name="T73" fmla="*/ 143 h 402"/>
              <a:gd name="T74" fmla="*/ 400 w 467"/>
              <a:gd name="T75" fmla="*/ 291 h 402"/>
              <a:gd name="T76" fmla="*/ 200 w 467"/>
              <a:gd name="T77" fmla="*/ 202 h 402"/>
              <a:gd name="T78" fmla="*/ 200 w 467"/>
              <a:gd name="T79" fmla="*/ 132 h 402"/>
              <a:gd name="T80" fmla="*/ 400 w 467"/>
              <a:gd name="T81" fmla="*/ 42 h 402"/>
              <a:gd name="T82" fmla="*/ 400 w 467"/>
              <a:gd name="T83" fmla="*/ 291 h 402"/>
              <a:gd name="T84" fmla="*/ 400 w 467"/>
              <a:gd name="T85" fmla="*/ 291 h 402"/>
              <a:gd name="T86" fmla="*/ 400 w 467"/>
              <a:gd name="T87" fmla="*/ 29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7" h="402">
                <a:moveTo>
                  <a:pt x="457" y="143"/>
                </a:moveTo>
                <a:cubicBezTo>
                  <a:pt x="451" y="137"/>
                  <a:pt x="443" y="133"/>
                  <a:pt x="434" y="133"/>
                </a:cubicBezTo>
                <a:cubicBezTo>
                  <a:pt x="434" y="33"/>
                  <a:pt x="434" y="33"/>
                  <a:pt x="434" y="33"/>
                </a:cubicBezTo>
                <a:cubicBezTo>
                  <a:pt x="434" y="24"/>
                  <a:pt x="431" y="17"/>
                  <a:pt x="424" y="10"/>
                </a:cubicBezTo>
                <a:cubicBezTo>
                  <a:pt x="417" y="3"/>
                  <a:pt x="409" y="0"/>
                  <a:pt x="400" y="0"/>
                </a:cubicBezTo>
                <a:cubicBezTo>
                  <a:pt x="320" y="67"/>
                  <a:pt x="242" y="100"/>
                  <a:pt x="167" y="100"/>
                </a:cubicBezTo>
                <a:cubicBezTo>
                  <a:pt x="42" y="100"/>
                  <a:pt x="42" y="100"/>
                  <a:pt x="42" y="100"/>
                </a:cubicBezTo>
                <a:cubicBezTo>
                  <a:pt x="30" y="100"/>
                  <a:pt x="20" y="104"/>
                  <a:pt x="12" y="112"/>
                </a:cubicBezTo>
                <a:cubicBezTo>
                  <a:pt x="4" y="121"/>
                  <a:pt x="0" y="130"/>
                  <a:pt x="0" y="142"/>
                </a:cubicBezTo>
                <a:cubicBezTo>
                  <a:pt x="0" y="192"/>
                  <a:pt x="0" y="192"/>
                  <a:pt x="0" y="192"/>
                </a:cubicBezTo>
                <a:cubicBezTo>
                  <a:pt x="0" y="203"/>
                  <a:pt x="4" y="213"/>
                  <a:pt x="12" y="221"/>
                </a:cubicBezTo>
                <a:cubicBezTo>
                  <a:pt x="20" y="230"/>
                  <a:pt x="30" y="234"/>
                  <a:pt x="42" y="234"/>
                </a:cubicBezTo>
                <a:cubicBezTo>
                  <a:pt x="74" y="234"/>
                  <a:pt x="74" y="234"/>
                  <a:pt x="74" y="234"/>
                </a:cubicBezTo>
                <a:cubicBezTo>
                  <a:pt x="71" y="243"/>
                  <a:pt x="69" y="253"/>
                  <a:pt x="68" y="262"/>
                </a:cubicBezTo>
                <a:cubicBezTo>
                  <a:pt x="67" y="272"/>
                  <a:pt x="67" y="281"/>
                  <a:pt x="67" y="288"/>
                </a:cubicBezTo>
                <a:cubicBezTo>
                  <a:pt x="67" y="295"/>
                  <a:pt x="68" y="304"/>
                  <a:pt x="71" y="314"/>
                </a:cubicBezTo>
                <a:cubicBezTo>
                  <a:pt x="73" y="325"/>
                  <a:pt x="75" y="332"/>
                  <a:pt x="77" y="338"/>
                </a:cubicBezTo>
                <a:cubicBezTo>
                  <a:pt x="78" y="343"/>
                  <a:pt x="81" y="351"/>
                  <a:pt x="85" y="362"/>
                </a:cubicBezTo>
                <a:cubicBezTo>
                  <a:pt x="89" y="373"/>
                  <a:pt x="92" y="381"/>
                  <a:pt x="93" y="385"/>
                </a:cubicBezTo>
                <a:cubicBezTo>
                  <a:pt x="101" y="392"/>
                  <a:pt x="112" y="397"/>
                  <a:pt x="127" y="400"/>
                </a:cubicBezTo>
                <a:cubicBezTo>
                  <a:pt x="142" y="402"/>
                  <a:pt x="157" y="401"/>
                  <a:pt x="171" y="397"/>
                </a:cubicBezTo>
                <a:cubicBezTo>
                  <a:pt x="186" y="392"/>
                  <a:pt x="195" y="385"/>
                  <a:pt x="200" y="375"/>
                </a:cubicBezTo>
                <a:cubicBezTo>
                  <a:pt x="194" y="370"/>
                  <a:pt x="188" y="365"/>
                  <a:pt x="184" y="362"/>
                </a:cubicBezTo>
                <a:cubicBezTo>
                  <a:pt x="180" y="358"/>
                  <a:pt x="176" y="354"/>
                  <a:pt x="172" y="349"/>
                </a:cubicBezTo>
                <a:cubicBezTo>
                  <a:pt x="167" y="344"/>
                  <a:pt x="165" y="339"/>
                  <a:pt x="163" y="334"/>
                </a:cubicBezTo>
                <a:cubicBezTo>
                  <a:pt x="161" y="330"/>
                  <a:pt x="161" y="325"/>
                  <a:pt x="161" y="319"/>
                </a:cubicBezTo>
                <a:cubicBezTo>
                  <a:pt x="162" y="314"/>
                  <a:pt x="164" y="308"/>
                  <a:pt x="167" y="302"/>
                </a:cubicBezTo>
                <a:cubicBezTo>
                  <a:pt x="161" y="295"/>
                  <a:pt x="157" y="287"/>
                  <a:pt x="157" y="278"/>
                </a:cubicBezTo>
                <a:cubicBezTo>
                  <a:pt x="157" y="269"/>
                  <a:pt x="159" y="260"/>
                  <a:pt x="165" y="252"/>
                </a:cubicBezTo>
                <a:cubicBezTo>
                  <a:pt x="171" y="244"/>
                  <a:pt x="179" y="238"/>
                  <a:pt x="189" y="235"/>
                </a:cubicBezTo>
                <a:cubicBezTo>
                  <a:pt x="257" y="240"/>
                  <a:pt x="328" y="273"/>
                  <a:pt x="400" y="334"/>
                </a:cubicBezTo>
                <a:cubicBezTo>
                  <a:pt x="409" y="334"/>
                  <a:pt x="417" y="330"/>
                  <a:pt x="424" y="324"/>
                </a:cubicBezTo>
                <a:cubicBezTo>
                  <a:pt x="431" y="317"/>
                  <a:pt x="434" y="309"/>
                  <a:pt x="434" y="300"/>
                </a:cubicBezTo>
                <a:cubicBezTo>
                  <a:pt x="434" y="200"/>
                  <a:pt x="434" y="200"/>
                  <a:pt x="434" y="200"/>
                </a:cubicBezTo>
                <a:cubicBezTo>
                  <a:pt x="443" y="200"/>
                  <a:pt x="451" y="197"/>
                  <a:pt x="457" y="190"/>
                </a:cubicBezTo>
                <a:cubicBezTo>
                  <a:pt x="464" y="184"/>
                  <a:pt x="467" y="176"/>
                  <a:pt x="467" y="167"/>
                </a:cubicBezTo>
                <a:cubicBezTo>
                  <a:pt x="467" y="158"/>
                  <a:pt x="464" y="150"/>
                  <a:pt x="457" y="143"/>
                </a:cubicBezTo>
                <a:close/>
                <a:moveTo>
                  <a:pt x="400" y="291"/>
                </a:moveTo>
                <a:cubicBezTo>
                  <a:pt x="333" y="239"/>
                  <a:pt x="266" y="209"/>
                  <a:pt x="200" y="202"/>
                </a:cubicBezTo>
                <a:cubicBezTo>
                  <a:pt x="200" y="132"/>
                  <a:pt x="200" y="132"/>
                  <a:pt x="200" y="132"/>
                </a:cubicBezTo>
                <a:cubicBezTo>
                  <a:pt x="265" y="125"/>
                  <a:pt x="332" y="95"/>
                  <a:pt x="400" y="42"/>
                </a:cubicBezTo>
                <a:lnTo>
                  <a:pt x="400" y="291"/>
                </a:lnTo>
                <a:close/>
                <a:moveTo>
                  <a:pt x="400" y="291"/>
                </a:moveTo>
                <a:cubicBezTo>
                  <a:pt x="400" y="291"/>
                  <a:pt x="400" y="291"/>
                  <a:pt x="400" y="29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0649649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9" grpId="0"/>
      <p:bldP spid="2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Rectangle 3"/>
          <p:cNvSpPr/>
          <p:nvPr/>
        </p:nvSpPr>
        <p:spPr>
          <a:xfrm>
            <a:off x="0" y="7051040"/>
            <a:ext cx="18288000" cy="32359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1910651990"/>
              </p:ext>
            </p:extLst>
          </p:nvPr>
        </p:nvGraphicFramePr>
        <p:xfrm>
          <a:off x="2540000" y="5791200"/>
          <a:ext cx="13208000" cy="2519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741783" y="4586550"/>
            <a:ext cx="1552577" cy="1446550"/>
          </a:xfrm>
          <a:prstGeom prst="rect">
            <a:avLst/>
          </a:prstGeom>
          <a:noFill/>
        </p:spPr>
        <p:txBody>
          <a:bodyPr wrap="square" rtlCol="0">
            <a:spAutoFit/>
          </a:bodyPr>
          <a:lstStyle/>
          <a:p>
            <a:pPr algn="ctr"/>
            <a:r>
              <a:rPr lang="en-US" sz="8800" dirty="0"/>
              <a:t>01</a:t>
            </a:r>
          </a:p>
        </p:txBody>
      </p:sp>
      <p:sp>
        <p:nvSpPr>
          <p:cNvPr id="7" name="TextBox 6"/>
          <p:cNvSpPr txBox="1"/>
          <p:nvPr/>
        </p:nvSpPr>
        <p:spPr>
          <a:xfrm>
            <a:off x="2680882" y="2639095"/>
            <a:ext cx="3674379" cy="507831"/>
          </a:xfrm>
          <a:prstGeom prst="rect">
            <a:avLst/>
          </a:prstGeom>
          <a:noFill/>
        </p:spPr>
        <p:txBody>
          <a:bodyPr wrap="square" rtlCol="0">
            <a:spAutoFit/>
          </a:bodyPr>
          <a:lstStyle/>
          <a:p>
            <a:pPr algn="ctr"/>
            <a:r>
              <a:rPr lang="en-US" dirty="0"/>
              <a:t>LOREM IPSUM DOLOR</a:t>
            </a:r>
          </a:p>
        </p:txBody>
      </p:sp>
      <p:sp>
        <p:nvSpPr>
          <p:cNvPr id="8" name="TextBox 7"/>
          <p:cNvSpPr txBox="1"/>
          <p:nvPr/>
        </p:nvSpPr>
        <p:spPr>
          <a:xfrm>
            <a:off x="2792009" y="3146926"/>
            <a:ext cx="3452124" cy="1015663"/>
          </a:xfrm>
          <a:prstGeom prst="rect">
            <a:avLst/>
          </a:prstGeom>
          <a:noFill/>
        </p:spPr>
        <p:txBody>
          <a:bodyPr wrap="square" rtlCol="0">
            <a:spAutoFit/>
          </a:bodyPr>
          <a:lstStyle/>
          <a:p>
            <a:pPr algn="ctr"/>
            <a:r>
              <a:rPr lang="en-US" sz="2000" dirty="0"/>
              <a:t>Since the late 1990s, PowerPoint's worldwide market share of presentation.</a:t>
            </a:r>
          </a:p>
        </p:txBody>
      </p:sp>
      <p:sp>
        <p:nvSpPr>
          <p:cNvPr id="9" name="TextBox 8"/>
          <p:cNvSpPr txBox="1"/>
          <p:nvPr/>
        </p:nvSpPr>
        <p:spPr>
          <a:xfrm>
            <a:off x="8013891" y="4586550"/>
            <a:ext cx="1552577" cy="1446550"/>
          </a:xfrm>
          <a:prstGeom prst="rect">
            <a:avLst/>
          </a:prstGeom>
          <a:noFill/>
        </p:spPr>
        <p:txBody>
          <a:bodyPr wrap="square" rtlCol="0">
            <a:spAutoFit/>
          </a:bodyPr>
          <a:lstStyle/>
          <a:p>
            <a:pPr algn="ctr"/>
            <a:r>
              <a:rPr lang="en-US" sz="8800" dirty="0"/>
              <a:t>02</a:t>
            </a:r>
          </a:p>
        </p:txBody>
      </p:sp>
      <p:sp>
        <p:nvSpPr>
          <p:cNvPr id="10" name="TextBox 9"/>
          <p:cNvSpPr txBox="1"/>
          <p:nvPr/>
        </p:nvSpPr>
        <p:spPr>
          <a:xfrm>
            <a:off x="6952990" y="2639095"/>
            <a:ext cx="3674379" cy="507831"/>
          </a:xfrm>
          <a:prstGeom prst="rect">
            <a:avLst/>
          </a:prstGeom>
          <a:noFill/>
        </p:spPr>
        <p:txBody>
          <a:bodyPr wrap="square" rtlCol="0">
            <a:spAutoFit/>
          </a:bodyPr>
          <a:lstStyle/>
          <a:p>
            <a:pPr algn="ctr"/>
            <a:r>
              <a:rPr lang="en-US" dirty="0"/>
              <a:t>LOREM IPSUM DOLOR</a:t>
            </a:r>
          </a:p>
        </p:txBody>
      </p:sp>
      <p:sp>
        <p:nvSpPr>
          <p:cNvPr id="11" name="TextBox 10"/>
          <p:cNvSpPr txBox="1"/>
          <p:nvPr/>
        </p:nvSpPr>
        <p:spPr>
          <a:xfrm>
            <a:off x="7064117" y="3146926"/>
            <a:ext cx="3452124" cy="1015663"/>
          </a:xfrm>
          <a:prstGeom prst="rect">
            <a:avLst/>
          </a:prstGeom>
          <a:noFill/>
        </p:spPr>
        <p:txBody>
          <a:bodyPr wrap="square" rtlCol="0">
            <a:spAutoFit/>
          </a:bodyPr>
          <a:lstStyle/>
          <a:p>
            <a:pPr algn="ctr"/>
            <a:r>
              <a:rPr lang="en-US" sz="2000" dirty="0"/>
              <a:t>Since the late 1990s, PowerPoint's worldwide market share of presentation.</a:t>
            </a:r>
          </a:p>
        </p:txBody>
      </p:sp>
      <p:sp>
        <p:nvSpPr>
          <p:cNvPr id="12" name="TextBox 11"/>
          <p:cNvSpPr txBox="1"/>
          <p:nvPr/>
        </p:nvSpPr>
        <p:spPr>
          <a:xfrm>
            <a:off x="12209799" y="4586550"/>
            <a:ext cx="1552577" cy="1446550"/>
          </a:xfrm>
          <a:prstGeom prst="rect">
            <a:avLst/>
          </a:prstGeom>
          <a:noFill/>
        </p:spPr>
        <p:txBody>
          <a:bodyPr wrap="square" rtlCol="0">
            <a:spAutoFit/>
          </a:bodyPr>
          <a:lstStyle/>
          <a:p>
            <a:pPr algn="ctr"/>
            <a:r>
              <a:rPr lang="en-US" sz="8800" dirty="0"/>
              <a:t>03</a:t>
            </a:r>
          </a:p>
        </p:txBody>
      </p:sp>
      <p:sp>
        <p:nvSpPr>
          <p:cNvPr id="13" name="TextBox 12"/>
          <p:cNvSpPr txBox="1"/>
          <p:nvPr/>
        </p:nvSpPr>
        <p:spPr>
          <a:xfrm>
            <a:off x="11148898" y="2639095"/>
            <a:ext cx="3674379" cy="507831"/>
          </a:xfrm>
          <a:prstGeom prst="rect">
            <a:avLst/>
          </a:prstGeom>
          <a:noFill/>
        </p:spPr>
        <p:txBody>
          <a:bodyPr wrap="square" rtlCol="0">
            <a:spAutoFit/>
          </a:bodyPr>
          <a:lstStyle/>
          <a:p>
            <a:pPr algn="ctr"/>
            <a:r>
              <a:rPr lang="en-US" dirty="0"/>
              <a:t>LOREM IPSUM DOLOR</a:t>
            </a:r>
          </a:p>
        </p:txBody>
      </p:sp>
      <p:sp>
        <p:nvSpPr>
          <p:cNvPr id="14" name="TextBox 13"/>
          <p:cNvSpPr txBox="1"/>
          <p:nvPr/>
        </p:nvSpPr>
        <p:spPr>
          <a:xfrm>
            <a:off x="11260025" y="3146926"/>
            <a:ext cx="3452124" cy="1015663"/>
          </a:xfrm>
          <a:prstGeom prst="rect">
            <a:avLst/>
          </a:prstGeom>
          <a:noFill/>
        </p:spPr>
        <p:txBody>
          <a:bodyPr wrap="square" rtlCol="0">
            <a:spAutoFit/>
          </a:bodyPr>
          <a:lstStyle/>
          <a:p>
            <a:pPr algn="ctr"/>
            <a:r>
              <a:rPr lang="en-US" sz="2000" dirty="0"/>
              <a:t>Since the late 1990s, PowerPoint's worldwide market share of presentation.</a:t>
            </a:r>
          </a:p>
        </p:txBody>
      </p:sp>
      <p:cxnSp>
        <p:nvCxnSpPr>
          <p:cNvPr id="15" name="Straight Connector 14"/>
          <p:cNvCxnSpPr/>
          <p:nvPr/>
        </p:nvCxnSpPr>
        <p:spPr>
          <a:xfrm>
            <a:off x="2113280" y="2357120"/>
            <a:ext cx="138785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78644" y="8568556"/>
            <a:ext cx="13049431" cy="707886"/>
          </a:xfrm>
          <a:prstGeom prst="rect">
            <a:avLst/>
          </a:prstGeom>
          <a:noFill/>
        </p:spPr>
        <p:txBody>
          <a:bodyPr wrap="square" rtlCol="0">
            <a:spAutoFit/>
          </a:bodyPr>
          <a:lstStyle/>
          <a:p>
            <a:pPr algn="ctr"/>
            <a:r>
              <a:rPr lang="en-US" sz="2000" dirty="0">
                <a:solidFill>
                  <a:schemeClr val="bg1"/>
                </a:solidFill>
              </a:rPr>
              <a:t>PowerPoint was originally designed to provide visuals for group presentations within business organizations, but has come to be very widely used in many other communication situations, both in business and beyond.</a:t>
            </a:r>
          </a:p>
        </p:txBody>
      </p:sp>
    </p:spTree>
    <p:extLst>
      <p:ext uri="{BB962C8B-B14F-4D97-AF65-F5344CB8AC3E}">
        <p14:creationId xmlns:p14="http://schemas.microsoft.com/office/powerpoint/2010/main" val="250750692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Infographic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pSp>
        <p:nvGrpSpPr>
          <p:cNvPr id="4" name="Group 3"/>
          <p:cNvGrpSpPr/>
          <p:nvPr/>
        </p:nvGrpSpPr>
        <p:grpSpPr>
          <a:xfrm rot="19936319">
            <a:off x="5748972" y="1980881"/>
            <a:ext cx="6843834" cy="6868717"/>
            <a:chOff x="5040311" y="1685926"/>
            <a:chExt cx="8732441" cy="8764191"/>
          </a:xfrm>
        </p:grpSpPr>
        <p:sp>
          <p:nvSpPr>
            <p:cNvPr id="5" name="Freeform 5"/>
            <p:cNvSpPr>
              <a:spLocks/>
            </p:cNvSpPr>
            <p:nvPr/>
          </p:nvSpPr>
          <p:spPr bwMode="auto">
            <a:xfrm>
              <a:off x="5195886" y="1685926"/>
              <a:ext cx="6788151" cy="6938962"/>
            </a:xfrm>
            <a:custGeom>
              <a:avLst/>
              <a:gdLst>
                <a:gd name="T0" fmla="*/ 2100 w 2100"/>
                <a:gd name="T1" fmla="*/ 630 h 2147"/>
                <a:gd name="T2" fmla="*/ 634 w 2100"/>
                <a:gd name="T3" fmla="*/ 510 h 2147"/>
                <a:gd name="T4" fmla="*/ 1574 w 2100"/>
                <a:gd name="T5" fmla="*/ 1621 h 2147"/>
                <a:gd name="T6" fmla="*/ 991 w 2100"/>
                <a:gd name="T7" fmla="*/ 1572 h 2147"/>
                <a:gd name="T8" fmla="*/ 2100 w 2100"/>
                <a:gd name="T9" fmla="*/ 630 h 2147"/>
              </a:gdLst>
              <a:ahLst/>
              <a:cxnLst>
                <a:cxn ang="0">
                  <a:pos x="T0" y="T1"/>
                </a:cxn>
                <a:cxn ang="0">
                  <a:pos x="T2" y="T3"/>
                </a:cxn>
                <a:cxn ang="0">
                  <a:pos x="T4" y="T5"/>
                </a:cxn>
                <a:cxn ang="0">
                  <a:pos x="T6" y="T7"/>
                </a:cxn>
                <a:cxn ang="0">
                  <a:pos x="T8" y="T9"/>
                </a:cxn>
              </a:cxnLst>
              <a:rect l="0" t="0" r="r" b="b"/>
              <a:pathLst>
                <a:path w="2100" h="2147">
                  <a:moveTo>
                    <a:pt x="2100" y="630"/>
                  </a:moveTo>
                  <a:cubicBezTo>
                    <a:pt x="1728" y="193"/>
                    <a:pt x="1072" y="139"/>
                    <a:pt x="634" y="510"/>
                  </a:cubicBezTo>
                  <a:cubicBezTo>
                    <a:pt x="0" y="1047"/>
                    <a:pt x="953" y="2147"/>
                    <a:pt x="1574" y="1621"/>
                  </a:cubicBezTo>
                  <a:cubicBezTo>
                    <a:pt x="1400" y="1768"/>
                    <a:pt x="1139" y="1747"/>
                    <a:pt x="991" y="1572"/>
                  </a:cubicBezTo>
                  <a:cubicBezTo>
                    <a:pt x="466" y="952"/>
                    <a:pt x="1563" y="0"/>
                    <a:pt x="2100" y="6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6849664" y="1846264"/>
              <a:ext cx="6923088" cy="6778624"/>
            </a:xfrm>
            <a:custGeom>
              <a:avLst/>
              <a:gdLst>
                <a:gd name="T0" fmla="*/ 1521 w 2142"/>
                <a:gd name="T1" fmla="*/ 2097 h 2097"/>
                <a:gd name="T2" fmla="*/ 1637 w 2142"/>
                <a:gd name="T3" fmla="*/ 634 h 2097"/>
                <a:gd name="T4" fmla="*/ 526 w 2142"/>
                <a:gd name="T5" fmla="*/ 1574 h 2097"/>
                <a:gd name="T6" fmla="*/ 575 w 2142"/>
                <a:gd name="T7" fmla="*/ 991 h 2097"/>
                <a:gd name="T8" fmla="*/ 1521 w 2142"/>
                <a:gd name="T9" fmla="*/ 2097 h 2097"/>
              </a:gdLst>
              <a:ahLst/>
              <a:cxnLst>
                <a:cxn ang="0">
                  <a:pos x="T0" y="T1"/>
                </a:cxn>
                <a:cxn ang="0">
                  <a:pos x="T2" y="T3"/>
                </a:cxn>
                <a:cxn ang="0">
                  <a:pos x="T4" y="T5"/>
                </a:cxn>
                <a:cxn ang="0">
                  <a:pos x="T6" y="T7"/>
                </a:cxn>
                <a:cxn ang="0">
                  <a:pos x="T8" y="T9"/>
                </a:cxn>
              </a:cxnLst>
              <a:rect l="0" t="0" r="r" b="b"/>
              <a:pathLst>
                <a:path w="2142" h="2097">
                  <a:moveTo>
                    <a:pt x="1521" y="2097"/>
                  </a:moveTo>
                  <a:cubicBezTo>
                    <a:pt x="1954" y="1724"/>
                    <a:pt x="2007" y="1071"/>
                    <a:pt x="1637" y="634"/>
                  </a:cubicBezTo>
                  <a:cubicBezTo>
                    <a:pt x="1100" y="0"/>
                    <a:pt x="0" y="953"/>
                    <a:pt x="526" y="1574"/>
                  </a:cubicBezTo>
                  <a:cubicBezTo>
                    <a:pt x="379" y="1400"/>
                    <a:pt x="400" y="1139"/>
                    <a:pt x="575" y="991"/>
                  </a:cubicBezTo>
                  <a:cubicBezTo>
                    <a:pt x="1194" y="467"/>
                    <a:pt x="2142" y="1558"/>
                    <a:pt x="1521" y="209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5040311" y="3564336"/>
              <a:ext cx="6943726" cy="6791324"/>
            </a:xfrm>
            <a:custGeom>
              <a:avLst/>
              <a:gdLst>
                <a:gd name="T0" fmla="*/ 633 w 2148"/>
                <a:gd name="T1" fmla="*/ 0 h 2101"/>
                <a:gd name="T2" fmla="*/ 512 w 2148"/>
                <a:gd name="T3" fmla="*/ 1467 h 2101"/>
                <a:gd name="T4" fmla="*/ 1623 w 2148"/>
                <a:gd name="T5" fmla="*/ 527 h 2101"/>
                <a:gd name="T6" fmla="*/ 1574 w 2148"/>
                <a:gd name="T7" fmla="*/ 1110 h 2101"/>
                <a:gd name="T8" fmla="*/ 633 w 2148"/>
                <a:gd name="T9" fmla="*/ 0 h 2101"/>
              </a:gdLst>
              <a:ahLst/>
              <a:cxnLst>
                <a:cxn ang="0">
                  <a:pos x="T0" y="T1"/>
                </a:cxn>
                <a:cxn ang="0">
                  <a:pos x="T2" y="T3"/>
                </a:cxn>
                <a:cxn ang="0">
                  <a:pos x="T4" y="T5"/>
                </a:cxn>
                <a:cxn ang="0">
                  <a:pos x="T6" y="T7"/>
                </a:cxn>
                <a:cxn ang="0">
                  <a:pos x="T8" y="T9"/>
                </a:cxn>
              </a:cxnLst>
              <a:rect l="0" t="0" r="r" b="b"/>
              <a:pathLst>
                <a:path w="2148" h="2101">
                  <a:moveTo>
                    <a:pt x="633" y="0"/>
                  </a:moveTo>
                  <a:cubicBezTo>
                    <a:pt x="195" y="371"/>
                    <a:pt x="140" y="1028"/>
                    <a:pt x="512" y="1467"/>
                  </a:cubicBezTo>
                  <a:cubicBezTo>
                    <a:pt x="1048" y="2101"/>
                    <a:pt x="2148" y="1148"/>
                    <a:pt x="1623" y="527"/>
                  </a:cubicBezTo>
                  <a:cubicBezTo>
                    <a:pt x="1770" y="701"/>
                    <a:pt x="1748" y="962"/>
                    <a:pt x="1574" y="1110"/>
                  </a:cubicBezTo>
                  <a:cubicBezTo>
                    <a:pt x="953" y="1636"/>
                    <a:pt x="0" y="536"/>
                    <a:pt x="633"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6829026" y="3525443"/>
              <a:ext cx="6778626" cy="6924674"/>
            </a:xfrm>
            <a:custGeom>
              <a:avLst/>
              <a:gdLst>
                <a:gd name="T0" fmla="*/ 0 w 2097"/>
                <a:gd name="T1" fmla="*/ 1520 h 2142"/>
                <a:gd name="T2" fmla="*/ 1463 w 2097"/>
                <a:gd name="T3" fmla="*/ 1636 h 2142"/>
                <a:gd name="T4" fmla="*/ 523 w 2097"/>
                <a:gd name="T5" fmla="*/ 525 h 2142"/>
                <a:gd name="T6" fmla="*/ 1106 w 2097"/>
                <a:gd name="T7" fmla="*/ 574 h 2142"/>
                <a:gd name="T8" fmla="*/ 0 w 2097"/>
                <a:gd name="T9" fmla="*/ 1520 h 2142"/>
              </a:gdLst>
              <a:ahLst/>
              <a:cxnLst>
                <a:cxn ang="0">
                  <a:pos x="T0" y="T1"/>
                </a:cxn>
                <a:cxn ang="0">
                  <a:pos x="T2" y="T3"/>
                </a:cxn>
                <a:cxn ang="0">
                  <a:pos x="T4" y="T5"/>
                </a:cxn>
                <a:cxn ang="0">
                  <a:pos x="T6" y="T7"/>
                </a:cxn>
                <a:cxn ang="0">
                  <a:pos x="T8" y="T9"/>
                </a:cxn>
              </a:cxnLst>
              <a:rect l="0" t="0" r="r" b="b"/>
              <a:pathLst>
                <a:path w="2097" h="2142">
                  <a:moveTo>
                    <a:pt x="0" y="1520"/>
                  </a:moveTo>
                  <a:cubicBezTo>
                    <a:pt x="373" y="1954"/>
                    <a:pt x="1026" y="2006"/>
                    <a:pt x="1463" y="1636"/>
                  </a:cubicBezTo>
                  <a:cubicBezTo>
                    <a:pt x="2097" y="1100"/>
                    <a:pt x="1144" y="0"/>
                    <a:pt x="523" y="525"/>
                  </a:cubicBezTo>
                  <a:cubicBezTo>
                    <a:pt x="697" y="378"/>
                    <a:pt x="958" y="400"/>
                    <a:pt x="1106" y="574"/>
                  </a:cubicBezTo>
                  <a:cubicBezTo>
                    <a:pt x="1630" y="1193"/>
                    <a:pt x="539" y="2142"/>
                    <a:pt x="0" y="152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Oval 8"/>
          <p:cNvSpPr/>
          <p:nvPr/>
        </p:nvSpPr>
        <p:spPr>
          <a:xfrm>
            <a:off x="5237226" y="3959860"/>
            <a:ext cx="932039" cy="9320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01</a:t>
            </a:r>
          </a:p>
        </p:txBody>
      </p:sp>
      <p:sp>
        <p:nvSpPr>
          <p:cNvPr id="10" name="TextBox 9"/>
          <p:cNvSpPr txBox="1"/>
          <p:nvPr/>
        </p:nvSpPr>
        <p:spPr>
          <a:xfrm>
            <a:off x="1013460" y="3472349"/>
            <a:ext cx="3873190" cy="507831"/>
          </a:xfrm>
          <a:prstGeom prst="rect">
            <a:avLst/>
          </a:prstGeom>
          <a:noFill/>
        </p:spPr>
        <p:txBody>
          <a:bodyPr wrap="square" rtlCol="0">
            <a:spAutoFit/>
          </a:bodyPr>
          <a:lstStyle/>
          <a:p>
            <a:pPr algn="r"/>
            <a:r>
              <a:rPr lang="en-US" dirty="0">
                <a:solidFill>
                  <a:schemeClr val="accent1"/>
                </a:solidFill>
              </a:rPr>
              <a:t>LOREM IPSUM DOLOR</a:t>
            </a:r>
          </a:p>
        </p:txBody>
      </p:sp>
      <p:sp>
        <p:nvSpPr>
          <p:cNvPr id="11" name="TextBox 10"/>
          <p:cNvSpPr txBox="1"/>
          <p:nvPr/>
        </p:nvSpPr>
        <p:spPr>
          <a:xfrm>
            <a:off x="1013460" y="3980180"/>
            <a:ext cx="3873190" cy="1015663"/>
          </a:xfrm>
          <a:prstGeom prst="rect">
            <a:avLst/>
          </a:prstGeom>
          <a:noFill/>
        </p:spPr>
        <p:txBody>
          <a:bodyPr wrap="square" rtlCol="0">
            <a:spAutoFit/>
          </a:bodyPr>
          <a:lstStyle/>
          <a:p>
            <a:pPr algn="r"/>
            <a:r>
              <a:rPr lang="en-US" sz="2000" dirty="0"/>
              <a:t>Microsoft acquired PowerPoint for $14 million three months after it appeared. </a:t>
            </a:r>
          </a:p>
        </p:txBody>
      </p:sp>
      <p:sp>
        <p:nvSpPr>
          <p:cNvPr id="12" name="Oval 11"/>
          <p:cNvSpPr/>
          <p:nvPr/>
        </p:nvSpPr>
        <p:spPr>
          <a:xfrm>
            <a:off x="5237226" y="6524981"/>
            <a:ext cx="932039" cy="9320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03</a:t>
            </a:r>
          </a:p>
        </p:txBody>
      </p:sp>
      <p:sp>
        <p:nvSpPr>
          <p:cNvPr id="13" name="TextBox 12"/>
          <p:cNvSpPr txBox="1"/>
          <p:nvPr/>
        </p:nvSpPr>
        <p:spPr>
          <a:xfrm>
            <a:off x="1013460" y="6037470"/>
            <a:ext cx="3873190" cy="507831"/>
          </a:xfrm>
          <a:prstGeom prst="rect">
            <a:avLst/>
          </a:prstGeom>
          <a:noFill/>
        </p:spPr>
        <p:txBody>
          <a:bodyPr wrap="square" rtlCol="0">
            <a:spAutoFit/>
          </a:bodyPr>
          <a:lstStyle/>
          <a:p>
            <a:pPr algn="r"/>
            <a:r>
              <a:rPr lang="en-US" dirty="0">
                <a:solidFill>
                  <a:schemeClr val="accent3"/>
                </a:solidFill>
              </a:rPr>
              <a:t>LOREM IPSUM DOLOR</a:t>
            </a:r>
          </a:p>
        </p:txBody>
      </p:sp>
      <p:sp>
        <p:nvSpPr>
          <p:cNvPr id="14" name="TextBox 13"/>
          <p:cNvSpPr txBox="1"/>
          <p:nvPr/>
        </p:nvSpPr>
        <p:spPr>
          <a:xfrm>
            <a:off x="1013460" y="6545301"/>
            <a:ext cx="3873190" cy="1015663"/>
          </a:xfrm>
          <a:prstGeom prst="rect">
            <a:avLst/>
          </a:prstGeom>
          <a:noFill/>
        </p:spPr>
        <p:txBody>
          <a:bodyPr wrap="square" rtlCol="0">
            <a:spAutoFit/>
          </a:bodyPr>
          <a:lstStyle/>
          <a:p>
            <a:pPr algn="r"/>
            <a:r>
              <a:rPr lang="en-US" sz="2000" dirty="0"/>
              <a:t>Microsoft acquired PowerPoint for $14 million three months after it appeared. </a:t>
            </a:r>
          </a:p>
        </p:txBody>
      </p:sp>
      <p:sp>
        <p:nvSpPr>
          <p:cNvPr id="15" name="TextBox 14"/>
          <p:cNvSpPr txBox="1"/>
          <p:nvPr/>
        </p:nvSpPr>
        <p:spPr>
          <a:xfrm>
            <a:off x="13418603" y="3472349"/>
            <a:ext cx="3873190" cy="507831"/>
          </a:xfrm>
          <a:prstGeom prst="rect">
            <a:avLst/>
          </a:prstGeom>
          <a:noFill/>
        </p:spPr>
        <p:txBody>
          <a:bodyPr wrap="square" rtlCol="0">
            <a:spAutoFit/>
          </a:bodyPr>
          <a:lstStyle/>
          <a:p>
            <a:r>
              <a:rPr lang="en-US" dirty="0">
                <a:solidFill>
                  <a:schemeClr val="accent2"/>
                </a:solidFill>
              </a:rPr>
              <a:t>LOREM IPSUM DOLOR</a:t>
            </a:r>
          </a:p>
        </p:txBody>
      </p:sp>
      <p:sp>
        <p:nvSpPr>
          <p:cNvPr id="16" name="TextBox 15"/>
          <p:cNvSpPr txBox="1"/>
          <p:nvPr/>
        </p:nvSpPr>
        <p:spPr>
          <a:xfrm>
            <a:off x="13418603" y="3980180"/>
            <a:ext cx="3873190" cy="1015663"/>
          </a:xfrm>
          <a:prstGeom prst="rect">
            <a:avLst/>
          </a:prstGeom>
          <a:noFill/>
        </p:spPr>
        <p:txBody>
          <a:bodyPr wrap="square" rtlCol="0">
            <a:spAutoFit/>
          </a:bodyPr>
          <a:lstStyle/>
          <a:p>
            <a:r>
              <a:rPr lang="en-US" sz="2000" dirty="0"/>
              <a:t>Microsoft acquired PowerPoint for $14 million three months after it appeared. </a:t>
            </a:r>
          </a:p>
        </p:txBody>
      </p:sp>
      <p:sp>
        <p:nvSpPr>
          <p:cNvPr id="17" name="TextBox 16"/>
          <p:cNvSpPr txBox="1"/>
          <p:nvPr/>
        </p:nvSpPr>
        <p:spPr>
          <a:xfrm>
            <a:off x="13418603" y="6037470"/>
            <a:ext cx="3873190" cy="507831"/>
          </a:xfrm>
          <a:prstGeom prst="rect">
            <a:avLst/>
          </a:prstGeom>
          <a:noFill/>
        </p:spPr>
        <p:txBody>
          <a:bodyPr wrap="square" rtlCol="0">
            <a:spAutoFit/>
          </a:bodyPr>
          <a:lstStyle/>
          <a:p>
            <a:r>
              <a:rPr lang="en-US" dirty="0">
                <a:solidFill>
                  <a:schemeClr val="accent4"/>
                </a:solidFill>
              </a:rPr>
              <a:t>LOREM IPSUM DOLOR</a:t>
            </a:r>
          </a:p>
        </p:txBody>
      </p:sp>
      <p:sp>
        <p:nvSpPr>
          <p:cNvPr id="18" name="TextBox 17"/>
          <p:cNvSpPr txBox="1"/>
          <p:nvPr/>
        </p:nvSpPr>
        <p:spPr>
          <a:xfrm>
            <a:off x="13418603" y="6545301"/>
            <a:ext cx="3873190" cy="1015663"/>
          </a:xfrm>
          <a:prstGeom prst="rect">
            <a:avLst/>
          </a:prstGeom>
          <a:noFill/>
        </p:spPr>
        <p:txBody>
          <a:bodyPr wrap="square" rtlCol="0">
            <a:spAutoFit/>
          </a:bodyPr>
          <a:lstStyle/>
          <a:p>
            <a:r>
              <a:rPr lang="en-US" sz="2000" dirty="0"/>
              <a:t>Microsoft acquired PowerPoint for $14 million three months after it appeared. </a:t>
            </a:r>
          </a:p>
        </p:txBody>
      </p:sp>
      <p:sp>
        <p:nvSpPr>
          <p:cNvPr id="19" name="Oval 18"/>
          <p:cNvSpPr/>
          <p:nvPr/>
        </p:nvSpPr>
        <p:spPr>
          <a:xfrm>
            <a:off x="12233641" y="3959860"/>
            <a:ext cx="932039" cy="9320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02</a:t>
            </a:r>
          </a:p>
        </p:txBody>
      </p:sp>
      <p:sp>
        <p:nvSpPr>
          <p:cNvPr id="20" name="Oval 19"/>
          <p:cNvSpPr/>
          <p:nvPr/>
        </p:nvSpPr>
        <p:spPr>
          <a:xfrm>
            <a:off x="12233641" y="6524981"/>
            <a:ext cx="932039" cy="9320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04</a:t>
            </a:r>
          </a:p>
        </p:txBody>
      </p:sp>
    </p:spTree>
    <p:extLst>
      <p:ext uri="{BB962C8B-B14F-4D97-AF65-F5344CB8AC3E}">
        <p14:creationId xmlns:p14="http://schemas.microsoft.com/office/powerpoint/2010/main" val="266614079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a:endCxn id="44" idx="1"/>
          </p:cNvCxnSpPr>
          <p:nvPr/>
        </p:nvCxnSpPr>
        <p:spPr>
          <a:xfrm>
            <a:off x="3657104" y="1457487"/>
            <a:ext cx="1239" cy="74937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7290232" y="1329368"/>
            <a:ext cx="1239" cy="74937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0970074" y="1457487"/>
            <a:ext cx="1239" cy="74937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4624762" y="1349688"/>
            <a:ext cx="1239" cy="74937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74598" y="5162530"/>
            <a:ext cx="2509148" cy="1631216"/>
          </a:xfrm>
          <a:prstGeom prst="rect">
            <a:avLst/>
          </a:prstGeom>
          <a:noFill/>
        </p:spPr>
        <p:txBody>
          <a:bodyPr wrap="square" rtlCol="0">
            <a:spAutoFit/>
          </a:bodyPr>
          <a:lstStyle/>
          <a:p>
            <a:pPr algn="ctr"/>
            <a:r>
              <a:rPr lang="en-US" sz="2000" dirty="0"/>
              <a:t>Since the late 1990s, PowerPoint's worldwide market share of presentation software</a:t>
            </a:r>
          </a:p>
        </p:txBody>
      </p:sp>
      <p:sp>
        <p:nvSpPr>
          <p:cNvPr id="7" name="TextBox 6"/>
          <p:cNvSpPr txBox="1"/>
          <p:nvPr/>
        </p:nvSpPr>
        <p:spPr>
          <a:xfrm>
            <a:off x="274692" y="4693920"/>
            <a:ext cx="3108960" cy="461665"/>
          </a:xfrm>
          <a:prstGeom prst="rect">
            <a:avLst/>
          </a:prstGeom>
          <a:noFill/>
        </p:spPr>
        <p:txBody>
          <a:bodyPr wrap="square" rtlCol="0">
            <a:spAutoFit/>
          </a:bodyPr>
          <a:lstStyle/>
          <a:p>
            <a:pPr algn="ctr"/>
            <a:r>
              <a:rPr lang="en-US" sz="2400" b="1" dirty="0"/>
              <a:t>LOREM IPSUM DOLOR</a:t>
            </a:r>
          </a:p>
        </p:txBody>
      </p:sp>
      <p:grpSp>
        <p:nvGrpSpPr>
          <p:cNvPr id="8" name="Group 7"/>
          <p:cNvGrpSpPr/>
          <p:nvPr/>
        </p:nvGrpSpPr>
        <p:grpSpPr>
          <a:xfrm>
            <a:off x="1544310" y="7173606"/>
            <a:ext cx="569726" cy="141604"/>
            <a:chOff x="3157856" y="9051758"/>
            <a:chExt cx="569726" cy="141604"/>
          </a:xfrm>
          <a:solidFill>
            <a:schemeClr val="tx1"/>
          </a:solidFill>
        </p:grpSpPr>
        <p:sp>
          <p:nvSpPr>
            <p:cNvPr id="9" name="Oval 8"/>
            <p:cNvSpPr/>
            <p:nvPr/>
          </p:nvSpPr>
          <p:spPr>
            <a:xfrm>
              <a:off x="3157856" y="9051758"/>
              <a:ext cx="141604" cy="141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p:cNvSpPr/>
            <p:nvPr/>
          </p:nvSpPr>
          <p:spPr>
            <a:xfrm>
              <a:off x="3371917" y="9051758"/>
              <a:ext cx="141604" cy="141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Oval 10"/>
            <p:cNvSpPr/>
            <p:nvPr/>
          </p:nvSpPr>
          <p:spPr>
            <a:xfrm>
              <a:off x="3585978" y="9051758"/>
              <a:ext cx="141604" cy="141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4232940" y="5162530"/>
            <a:ext cx="2509148" cy="1631216"/>
          </a:xfrm>
          <a:prstGeom prst="rect">
            <a:avLst/>
          </a:prstGeom>
          <a:noFill/>
        </p:spPr>
        <p:txBody>
          <a:bodyPr wrap="square" rtlCol="0">
            <a:spAutoFit/>
          </a:bodyPr>
          <a:lstStyle/>
          <a:p>
            <a:pPr algn="ctr"/>
            <a:r>
              <a:rPr lang="en-US" sz="2000" dirty="0"/>
              <a:t>Since the late 1990s, PowerPoint's worldwide market share of presentation software</a:t>
            </a:r>
          </a:p>
        </p:txBody>
      </p:sp>
      <p:sp>
        <p:nvSpPr>
          <p:cNvPr id="13" name="TextBox 12"/>
          <p:cNvSpPr txBox="1"/>
          <p:nvPr/>
        </p:nvSpPr>
        <p:spPr>
          <a:xfrm>
            <a:off x="3933034" y="4693920"/>
            <a:ext cx="3108960" cy="461665"/>
          </a:xfrm>
          <a:prstGeom prst="rect">
            <a:avLst/>
          </a:prstGeom>
          <a:noFill/>
        </p:spPr>
        <p:txBody>
          <a:bodyPr wrap="square" rtlCol="0">
            <a:spAutoFit/>
          </a:bodyPr>
          <a:lstStyle/>
          <a:p>
            <a:pPr algn="ctr"/>
            <a:r>
              <a:rPr lang="en-US" sz="2400" b="1" dirty="0"/>
              <a:t>LOREM IPSUM DOLOR</a:t>
            </a:r>
          </a:p>
        </p:txBody>
      </p:sp>
      <p:grpSp>
        <p:nvGrpSpPr>
          <p:cNvPr id="14" name="Group 13"/>
          <p:cNvGrpSpPr/>
          <p:nvPr/>
        </p:nvGrpSpPr>
        <p:grpSpPr>
          <a:xfrm>
            <a:off x="5202651" y="7173606"/>
            <a:ext cx="569726" cy="141604"/>
            <a:chOff x="3157856" y="9051758"/>
            <a:chExt cx="569726" cy="141604"/>
          </a:xfrm>
          <a:solidFill>
            <a:schemeClr val="tx1"/>
          </a:solidFill>
        </p:grpSpPr>
        <p:sp>
          <p:nvSpPr>
            <p:cNvPr id="15" name="Oval 14"/>
            <p:cNvSpPr/>
            <p:nvPr/>
          </p:nvSpPr>
          <p:spPr>
            <a:xfrm>
              <a:off x="3157856" y="9051758"/>
              <a:ext cx="141604" cy="141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Oval 15"/>
            <p:cNvSpPr/>
            <p:nvPr/>
          </p:nvSpPr>
          <p:spPr>
            <a:xfrm>
              <a:off x="3371917" y="9051758"/>
              <a:ext cx="141604" cy="141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p:cNvSpPr/>
            <p:nvPr/>
          </p:nvSpPr>
          <p:spPr>
            <a:xfrm>
              <a:off x="3585978" y="9051758"/>
              <a:ext cx="141604" cy="141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8" name="TextBox 17"/>
          <p:cNvSpPr txBox="1"/>
          <p:nvPr/>
        </p:nvSpPr>
        <p:spPr>
          <a:xfrm>
            <a:off x="7890045" y="5162530"/>
            <a:ext cx="2509148" cy="1631216"/>
          </a:xfrm>
          <a:prstGeom prst="rect">
            <a:avLst/>
          </a:prstGeom>
          <a:noFill/>
        </p:spPr>
        <p:txBody>
          <a:bodyPr wrap="square" rtlCol="0">
            <a:spAutoFit/>
          </a:bodyPr>
          <a:lstStyle/>
          <a:p>
            <a:pPr algn="ctr"/>
            <a:r>
              <a:rPr lang="en-US" sz="2000" dirty="0"/>
              <a:t>Since the late 1990s, PowerPoint's worldwide market share of presentation software</a:t>
            </a:r>
          </a:p>
        </p:txBody>
      </p:sp>
      <p:sp>
        <p:nvSpPr>
          <p:cNvPr id="19" name="TextBox 18"/>
          <p:cNvSpPr txBox="1"/>
          <p:nvPr/>
        </p:nvSpPr>
        <p:spPr>
          <a:xfrm>
            <a:off x="7590139" y="4693920"/>
            <a:ext cx="3108960" cy="461665"/>
          </a:xfrm>
          <a:prstGeom prst="rect">
            <a:avLst/>
          </a:prstGeom>
          <a:noFill/>
        </p:spPr>
        <p:txBody>
          <a:bodyPr wrap="square" rtlCol="0">
            <a:spAutoFit/>
          </a:bodyPr>
          <a:lstStyle/>
          <a:p>
            <a:pPr algn="ctr"/>
            <a:r>
              <a:rPr lang="en-US" sz="2400" b="1" dirty="0"/>
              <a:t>LOREM IPSUM DOLOR</a:t>
            </a:r>
          </a:p>
        </p:txBody>
      </p:sp>
      <p:grpSp>
        <p:nvGrpSpPr>
          <p:cNvPr id="20" name="Group 19"/>
          <p:cNvGrpSpPr/>
          <p:nvPr/>
        </p:nvGrpSpPr>
        <p:grpSpPr>
          <a:xfrm>
            <a:off x="8859756" y="7173606"/>
            <a:ext cx="569726" cy="141604"/>
            <a:chOff x="3157856" y="9051758"/>
            <a:chExt cx="569726" cy="141604"/>
          </a:xfrm>
          <a:solidFill>
            <a:schemeClr val="tx1"/>
          </a:solidFill>
        </p:grpSpPr>
        <p:sp>
          <p:nvSpPr>
            <p:cNvPr id="21" name="Oval 20"/>
            <p:cNvSpPr/>
            <p:nvPr/>
          </p:nvSpPr>
          <p:spPr>
            <a:xfrm>
              <a:off x="3157856" y="9051758"/>
              <a:ext cx="141604" cy="141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p:cNvSpPr/>
            <p:nvPr/>
          </p:nvSpPr>
          <p:spPr>
            <a:xfrm>
              <a:off x="3371917" y="9051758"/>
              <a:ext cx="141604" cy="141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p:cNvSpPr/>
            <p:nvPr/>
          </p:nvSpPr>
          <p:spPr>
            <a:xfrm>
              <a:off x="3585978" y="9051758"/>
              <a:ext cx="141604" cy="141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4" name="TextBox 23"/>
          <p:cNvSpPr txBox="1"/>
          <p:nvPr/>
        </p:nvSpPr>
        <p:spPr>
          <a:xfrm>
            <a:off x="11547149" y="5162530"/>
            <a:ext cx="2509148" cy="1631216"/>
          </a:xfrm>
          <a:prstGeom prst="rect">
            <a:avLst/>
          </a:prstGeom>
          <a:noFill/>
        </p:spPr>
        <p:txBody>
          <a:bodyPr wrap="square" rtlCol="0">
            <a:spAutoFit/>
          </a:bodyPr>
          <a:lstStyle/>
          <a:p>
            <a:pPr algn="ctr"/>
            <a:r>
              <a:rPr lang="en-US" sz="2000" dirty="0"/>
              <a:t>Since the late 1990s, PowerPoint's worldwide market share of presentation software</a:t>
            </a:r>
          </a:p>
        </p:txBody>
      </p:sp>
      <p:sp>
        <p:nvSpPr>
          <p:cNvPr id="25" name="TextBox 24"/>
          <p:cNvSpPr txBox="1"/>
          <p:nvPr/>
        </p:nvSpPr>
        <p:spPr>
          <a:xfrm>
            <a:off x="11247243" y="4693920"/>
            <a:ext cx="3108960" cy="461665"/>
          </a:xfrm>
          <a:prstGeom prst="rect">
            <a:avLst/>
          </a:prstGeom>
          <a:noFill/>
        </p:spPr>
        <p:txBody>
          <a:bodyPr wrap="square" rtlCol="0">
            <a:spAutoFit/>
          </a:bodyPr>
          <a:lstStyle/>
          <a:p>
            <a:pPr algn="ctr"/>
            <a:r>
              <a:rPr lang="en-US" sz="2400" b="1" dirty="0"/>
              <a:t>LOREM IPSUM DOLOR</a:t>
            </a:r>
          </a:p>
        </p:txBody>
      </p:sp>
      <p:grpSp>
        <p:nvGrpSpPr>
          <p:cNvPr id="26" name="Group 25"/>
          <p:cNvGrpSpPr/>
          <p:nvPr/>
        </p:nvGrpSpPr>
        <p:grpSpPr>
          <a:xfrm>
            <a:off x="12516860" y="7173606"/>
            <a:ext cx="569726" cy="141604"/>
            <a:chOff x="3157856" y="9051758"/>
            <a:chExt cx="569726" cy="141604"/>
          </a:xfrm>
          <a:solidFill>
            <a:schemeClr val="tx1"/>
          </a:solidFill>
        </p:grpSpPr>
        <p:sp>
          <p:nvSpPr>
            <p:cNvPr id="27" name="Oval 26"/>
            <p:cNvSpPr/>
            <p:nvPr/>
          </p:nvSpPr>
          <p:spPr>
            <a:xfrm>
              <a:off x="3157856" y="9051758"/>
              <a:ext cx="141604" cy="141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p:cNvSpPr/>
            <p:nvPr/>
          </p:nvSpPr>
          <p:spPr>
            <a:xfrm>
              <a:off x="3371917" y="9051758"/>
              <a:ext cx="141604" cy="141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3585978" y="9051758"/>
              <a:ext cx="141604" cy="141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0" name="TextBox 29"/>
          <p:cNvSpPr txBox="1"/>
          <p:nvPr/>
        </p:nvSpPr>
        <p:spPr>
          <a:xfrm>
            <a:off x="15204254" y="5162530"/>
            <a:ext cx="2509148" cy="1631216"/>
          </a:xfrm>
          <a:prstGeom prst="rect">
            <a:avLst/>
          </a:prstGeom>
          <a:noFill/>
        </p:spPr>
        <p:txBody>
          <a:bodyPr wrap="square" rtlCol="0">
            <a:spAutoFit/>
          </a:bodyPr>
          <a:lstStyle/>
          <a:p>
            <a:pPr algn="ctr"/>
            <a:r>
              <a:rPr lang="en-US" sz="2000" dirty="0"/>
              <a:t>Since the late 1990s, PowerPoint's worldwide market share of presentation software</a:t>
            </a:r>
          </a:p>
        </p:txBody>
      </p:sp>
      <p:sp>
        <p:nvSpPr>
          <p:cNvPr id="31" name="TextBox 30"/>
          <p:cNvSpPr txBox="1"/>
          <p:nvPr/>
        </p:nvSpPr>
        <p:spPr>
          <a:xfrm>
            <a:off x="14904348" y="4693920"/>
            <a:ext cx="3108960" cy="461665"/>
          </a:xfrm>
          <a:prstGeom prst="rect">
            <a:avLst/>
          </a:prstGeom>
          <a:noFill/>
        </p:spPr>
        <p:txBody>
          <a:bodyPr wrap="square" rtlCol="0">
            <a:spAutoFit/>
          </a:bodyPr>
          <a:lstStyle/>
          <a:p>
            <a:pPr algn="ctr"/>
            <a:r>
              <a:rPr lang="en-US" sz="2400" b="1" dirty="0"/>
              <a:t>LOREM IPSUM DOLOR</a:t>
            </a:r>
          </a:p>
        </p:txBody>
      </p:sp>
      <p:grpSp>
        <p:nvGrpSpPr>
          <p:cNvPr id="32" name="Group 31"/>
          <p:cNvGrpSpPr/>
          <p:nvPr/>
        </p:nvGrpSpPr>
        <p:grpSpPr>
          <a:xfrm>
            <a:off x="16173965" y="7173606"/>
            <a:ext cx="569726" cy="141604"/>
            <a:chOff x="3157856" y="9051758"/>
            <a:chExt cx="569726" cy="141604"/>
          </a:xfrm>
          <a:solidFill>
            <a:schemeClr val="tx1"/>
          </a:solidFill>
        </p:grpSpPr>
        <p:sp>
          <p:nvSpPr>
            <p:cNvPr id="33" name="Oval 32"/>
            <p:cNvSpPr/>
            <p:nvPr/>
          </p:nvSpPr>
          <p:spPr>
            <a:xfrm>
              <a:off x="3157856" y="9051758"/>
              <a:ext cx="141604" cy="141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p:cNvSpPr/>
            <p:nvPr/>
          </p:nvSpPr>
          <p:spPr>
            <a:xfrm>
              <a:off x="3371917" y="9051758"/>
              <a:ext cx="141604" cy="141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34"/>
            <p:cNvSpPr/>
            <p:nvPr/>
          </p:nvSpPr>
          <p:spPr>
            <a:xfrm>
              <a:off x="3585978" y="9051758"/>
              <a:ext cx="141604" cy="141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p:nvGrpSpPr>
        <p:grpSpPr>
          <a:xfrm>
            <a:off x="-1239" y="1112693"/>
            <a:ext cx="18289239" cy="8010987"/>
            <a:chOff x="-1239" y="1112693"/>
            <a:chExt cx="18289239" cy="8010987"/>
          </a:xfrm>
        </p:grpSpPr>
        <p:grpSp>
          <p:nvGrpSpPr>
            <p:cNvPr id="37" name="Group 36"/>
            <p:cNvGrpSpPr/>
            <p:nvPr/>
          </p:nvGrpSpPr>
          <p:grpSpPr>
            <a:xfrm>
              <a:off x="0" y="8778886"/>
              <a:ext cx="18288000" cy="344794"/>
              <a:chOff x="0" y="8778886"/>
              <a:chExt cx="18288000" cy="344794"/>
            </a:xfrm>
          </p:grpSpPr>
          <p:sp>
            <p:nvSpPr>
              <p:cNvPr id="44" name="Rectangle 43"/>
              <p:cNvSpPr/>
              <p:nvPr/>
            </p:nvSpPr>
            <p:spPr>
              <a:xfrm>
                <a:off x="3658343" y="8778886"/>
                <a:ext cx="3658343" cy="344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315448" y="8778886"/>
                <a:ext cx="3658343" cy="344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0972552" y="8778886"/>
                <a:ext cx="3658343" cy="3447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4629657" y="8778886"/>
                <a:ext cx="3658343" cy="3447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0" y="8778886"/>
                <a:ext cx="3658343" cy="344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1239" y="1112693"/>
              <a:ext cx="18288000" cy="344794"/>
              <a:chOff x="-1239" y="1112693"/>
              <a:chExt cx="18288000" cy="344794"/>
            </a:xfrm>
          </p:grpSpPr>
          <p:sp>
            <p:nvSpPr>
              <p:cNvPr id="39" name="Rectangle 38"/>
              <p:cNvSpPr/>
              <p:nvPr/>
            </p:nvSpPr>
            <p:spPr>
              <a:xfrm>
                <a:off x="3657104" y="1112693"/>
                <a:ext cx="3658343" cy="344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314209" y="1112693"/>
                <a:ext cx="3658343" cy="344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971313" y="1112693"/>
                <a:ext cx="3658343" cy="3447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4628418" y="1112693"/>
                <a:ext cx="3658343" cy="3447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239" y="1112693"/>
                <a:ext cx="3658343" cy="344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Rectangle 48"/>
          <p:cNvSpPr/>
          <p:nvPr/>
        </p:nvSpPr>
        <p:spPr>
          <a:xfrm>
            <a:off x="0" y="0"/>
            <a:ext cx="18288000" cy="11126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0" y="9145056"/>
            <a:ext cx="18288000" cy="11126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8584891" y="3201184"/>
            <a:ext cx="1164050" cy="999406"/>
            <a:chOff x="6810375" y="2373313"/>
            <a:chExt cx="1762125" cy="1512888"/>
          </a:xfrm>
          <a:solidFill>
            <a:schemeClr val="tx1"/>
          </a:solidFill>
        </p:grpSpPr>
        <p:sp>
          <p:nvSpPr>
            <p:cNvPr id="52" name="Freeform 15"/>
            <p:cNvSpPr>
              <a:spLocks noEditPoints="1"/>
            </p:cNvSpPr>
            <p:nvPr/>
          </p:nvSpPr>
          <p:spPr bwMode="auto">
            <a:xfrm>
              <a:off x="6810375" y="3257551"/>
              <a:ext cx="1762125" cy="628650"/>
            </a:xfrm>
            <a:custGeom>
              <a:avLst/>
              <a:gdLst>
                <a:gd name="T0" fmla="*/ 292 w 467"/>
                <a:gd name="T1" fmla="*/ 41 h 166"/>
                <a:gd name="T2" fmla="*/ 287 w 467"/>
                <a:gd name="T3" fmla="*/ 53 h 166"/>
                <a:gd name="T4" fmla="*/ 275 w 467"/>
                <a:gd name="T5" fmla="*/ 58 h 166"/>
                <a:gd name="T6" fmla="*/ 192 w 467"/>
                <a:gd name="T7" fmla="*/ 58 h 166"/>
                <a:gd name="T8" fmla="*/ 180 w 467"/>
                <a:gd name="T9" fmla="*/ 53 h 166"/>
                <a:gd name="T10" fmla="*/ 175 w 467"/>
                <a:gd name="T11" fmla="*/ 41 h 166"/>
                <a:gd name="T12" fmla="*/ 175 w 467"/>
                <a:gd name="T13" fmla="*/ 0 h 166"/>
                <a:gd name="T14" fmla="*/ 0 w 467"/>
                <a:gd name="T15" fmla="*/ 0 h 166"/>
                <a:gd name="T16" fmla="*/ 0 w 467"/>
                <a:gd name="T17" fmla="*/ 125 h 166"/>
                <a:gd name="T18" fmla="*/ 12 w 467"/>
                <a:gd name="T19" fmla="*/ 154 h 166"/>
                <a:gd name="T20" fmla="*/ 42 w 467"/>
                <a:gd name="T21" fmla="*/ 166 h 166"/>
                <a:gd name="T22" fmla="*/ 425 w 467"/>
                <a:gd name="T23" fmla="*/ 166 h 166"/>
                <a:gd name="T24" fmla="*/ 455 w 467"/>
                <a:gd name="T25" fmla="*/ 154 h 166"/>
                <a:gd name="T26" fmla="*/ 467 w 467"/>
                <a:gd name="T27" fmla="*/ 125 h 166"/>
                <a:gd name="T28" fmla="*/ 467 w 467"/>
                <a:gd name="T29" fmla="*/ 0 h 166"/>
                <a:gd name="T30" fmla="*/ 292 w 467"/>
                <a:gd name="T31" fmla="*/ 0 h 166"/>
                <a:gd name="T32" fmla="*/ 292 w 467"/>
                <a:gd name="T33" fmla="*/ 41 h 166"/>
                <a:gd name="T34" fmla="*/ 292 w 467"/>
                <a:gd name="T35" fmla="*/ 41 h 166"/>
                <a:gd name="T36" fmla="*/ 292 w 467"/>
                <a:gd name="T37" fmla="*/ 4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7" h="166">
                  <a:moveTo>
                    <a:pt x="292" y="41"/>
                  </a:moveTo>
                  <a:cubicBezTo>
                    <a:pt x="292" y="46"/>
                    <a:pt x="290" y="50"/>
                    <a:pt x="287" y="53"/>
                  </a:cubicBezTo>
                  <a:cubicBezTo>
                    <a:pt x="284" y="56"/>
                    <a:pt x="280" y="58"/>
                    <a:pt x="275" y="58"/>
                  </a:cubicBezTo>
                  <a:cubicBezTo>
                    <a:pt x="192" y="58"/>
                    <a:pt x="192" y="58"/>
                    <a:pt x="192" y="58"/>
                  </a:cubicBezTo>
                  <a:cubicBezTo>
                    <a:pt x="187" y="58"/>
                    <a:pt x="183" y="56"/>
                    <a:pt x="180" y="53"/>
                  </a:cubicBezTo>
                  <a:cubicBezTo>
                    <a:pt x="177" y="50"/>
                    <a:pt x="175" y="46"/>
                    <a:pt x="175" y="41"/>
                  </a:cubicBezTo>
                  <a:cubicBezTo>
                    <a:pt x="175" y="0"/>
                    <a:pt x="175" y="0"/>
                    <a:pt x="175" y="0"/>
                  </a:cubicBezTo>
                  <a:cubicBezTo>
                    <a:pt x="0" y="0"/>
                    <a:pt x="0" y="0"/>
                    <a:pt x="0" y="0"/>
                  </a:cubicBezTo>
                  <a:cubicBezTo>
                    <a:pt x="0" y="125"/>
                    <a:pt x="0" y="125"/>
                    <a:pt x="0" y="125"/>
                  </a:cubicBezTo>
                  <a:cubicBezTo>
                    <a:pt x="0" y="136"/>
                    <a:pt x="4" y="146"/>
                    <a:pt x="12" y="154"/>
                  </a:cubicBezTo>
                  <a:cubicBezTo>
                    <a:pt x="20" y="162"/>
                    <a:pt x="30" y="166"/>
                    <a:pt x="42" y="166"/>
                  </a:cubicBezTo>
                  <a:cubicBezTo>
                    <a:pt x="425" y="166"/>
                    <a:pt x="425" y="166"/>
                    <a:pt x="425" y="166"/>
                  </a:cubicBezTo>
                  <a:cubicBezTo>
                    <a:pt x="437" y="166"/>
                    <a:pt x="447" y="162"/>
                    <a:pt x="455" y="154"/>
                  </a:cubicBezTo>
                  <a:cubicBezTo>
                    <a:pt x="463" y="146"/>
                    <a:pt x="467" y="136"/>
                    <a:pt x="467" y="125"/>
                  </a:cubicBezTo>
                  <a:cubicBezTo>
                    <a:pt x="467" y="0"/>
                    <a:pt x="467" y="0"/>
                    <a:pt x="467" y="0"/>
                  </a:cubicBezTo>
                  <a:cubicBezTo>
                    <a:pt x="292" y="0"/>
                    <a:pt x="292" y="0"/>
                    <a:pt x="292" y="0"/>
                  </a:cubicBezTo>
                  <a:lnTo>
                    <a:pt x="292" y="41"/>
                  </a:lnTo>
                  <a:close/>
                  <a:moveTo>
                    <a:pt x="292" y="41"/>
                  </a:moveTo>
                  <a:cubicBezTo>
                    <a:pt x="292" y="41"/>
                    <a:pt x="292" y="41"/>
                    <a:pt x="292" y="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6"/>
            <p:cNvSpPr>
              <a:spLocks noChangeArrowheads="1"/>
            </p:cNvSpPr>
            <p:nvPr/>
          </p:nvSpPr>
          <p:spPr bwMode="auto">
            <a:xfrm>
              <a:off x="7564438" y="3257551"/>
              <a:ext cx="2540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7"/>
            <p:cNvSpPr>
              <a:spLocks noEditPoints="1"/>
            </p:cNvSpPr>
            <p:nvPr/>
          </p:nvSpPr>
          <p:spPr bwMode="auto">
            <a:xfrm>
              <a:off x="6810375" y="2373313"/>
              <a:ext cx="1762125" cy="790575"/>
            </a:xfrm>
            <a:custGeom>
              <a:avLst/>
              <a:gdLst>
                <a:gd name="T0" fmla="*/ 455 w 467"/>
                <a:gd name="T1" fmla="*/ 79 h 209"/>
                <a:gd name="T2" fmla="*/ 425 w 467"/>
                <a:gd name="T3" fmla="*/ 67 h 209"/>
                <a:gd name="T4" fmla="*/ 334 w 467"/>
                <a:gd name="T5" fmla="*/ 67 h 209"/>
                <a:gd name="T6" fmla="*/ 334 w 467"/>
                <a:gd name="T7" fmla="*/ 25 h 209"/>
                <a:gd name="T8" fmla="*/ 326 w 467"/>
                <a:gd name="T9" fmla="*/ 7 h 209"/>
                <a:gd name="T10" fmla="*/ 309 w 467"/>
                <a:gd name="T11" fmla="*/ 0 h 209"/>
                <a:gd name="T12" fmla="*/ 159 w 467"/>
                <a:gd name="T13" fmla="*/ 0 h 209"/>
                <a:gd name="T14" fmla="*/ 141 w 467"/>
                <a:gd name="T15" fmla="*/ 7 h 209"/>
                <a:gd name="T16" fmla="*/ 133 w 467"/>
                <a:gd name="T17" fmla="*/ 25 h 209"/>
                <a:gd name="T18" fmla="*/ 133 w 467"/>
                <a:gd name="T19" fmla="*/ 67 h 209"/>
                <a:gd name="T20" fmla="*/ 42 w 467"/>
                <a:gd name="T21" fmla="*/ 67 h 209"/>
                <a:gd name="T22" fmla="*/ 12 w 467"/>
                <a:gd name="T23" fmla="*/ 79 h 209"/>
                <a:gd name="T24" fmla="*/ 0 w 467"/>
                <a:gd name="T25" fmla="*/ 108 h 209"/>
                <a:gd name="T26" fmla="*/ 0 w 467"/>
                <a:gd name="T27" fmla="*/ 209 h 209"/>
                <a:gd name="T28" fmla="*/ 467 w 467"/>
                <a:gd name="T29" fmla="*/ 209 h 209"/>
                <a:gd name="T30" fmla="*/ 467 w 467"/>
                <a:gd name="T31" fmla="*/ 108 h 209"/>
                <a:gd name="T32" fmla="*/ 455 w 467"/>
                <a:gd name="T33" fmla="*/ 79 h 209"/>
                <a:gd name="T34" fmla="*/ 300 w 467"/>
                <a:gd name="T35" fmla="*/ 67 h 209"/>
                <a:gd name="T36" fmla="*/ 167 w 467"/>
                <a:gd name="T37" fmla="*/ 67 h 209"/>
                <a:gd name="T38" fmla="*/ 167 w 467"/>
                <a:gd name="T39" fmla="*/ 33 h 209"/>
                <a:gd name="T40" fmla="*/ 300 w 467"/>
                <a:gd name="T41" fmla="*/ 33 h 209"/>
                <a:gd name="T42" fmla="*/ 300 w 467"/>
                <a:gd name="T43" fmla="*/ 67 h 209"/>
                <a:gd name="T44" fmla="*/ 300 w 467"/>
                <a:gd name="T45" fmla="*/ 67 h 209"/>
                <a:gd name="T46" fmla="*/ 300 w 467"/>
                <a:gd name="T47"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7" h="209">
                  <a:moveTo>
                    <a:pt x="455" y="79"/>
                  </a:moveTo>
                  <a:cubicBezTo>
                    <a:pt x="447" y="71"/>
                    <a:pt x="437" y="67"/>
                    <a:pt x="425" y="67"/>
                  </a:cubicBezTo>
                  <a:cubicBezTo>
                    <a:pt x="334" y="67"/>
                    <a:pt x="334" y="67"/>
                    <a:pt x="334" y="67"/>
                  </a:cubicBezTo>
                  <a:cubicBezTo>
                    <a:pt x="334" y="25"/>
                    <a:pt x="334" y="25"/>
                    <a:pt x="334" y="25"/>
                  </a:cubicBezTo>
                  <a:cubicBezTo>
                    <a:pt x="334" y="18"/>
                    <a:pt x="331" y="12"/>
                    <a:pt x="326" y="7"/>
                  </a:cubicBezTo>
                  <a:cubicBezTo>
                    <a:pt x="322" y="2"/>
                    <a:pt x="316" y="0"/>
                    <a:pt x="309" y="0"/>
                  </a:cubicBezTo>
                  <a:cubicBezTo>
                    <a:pt x="159" y="0"/>
                    <a:pt x="159" y="0"/>
                    <a:pt x="159" y="0"/>
                  </a:cubicBezTo>
                  <a:cubicBezTo>
                    <a:pt x="152" y="0"/>
                    <a:pt x="146" y="2"/>
                    <a:pt x="141" y="7"/>
                  </a:cubicBezTo>
                  <a:cubicBezTo>
                    <a:pt x="136" y="12"/>
                    <a:pt x="133" y="18"/>
                    <a:pt x="133" y="25"/>
                  </a:cubicBezTo>
                  <a:cubicBezTo>
                    <a:pt x="133" y="67"/>
                    <a:pt x="133" y="67"/>
                    <a:pt x="133" y="67"/>
                  </a:cubicBezTo>
                  <a:cubicBezTo>
                    <a:pt x="42" y="67"/>
                    <a:pt x="42" y="67"/>
                    <a:pt x="42" y="67"/>
                  </a:cubicBezTo>
                  <a:cubicBezTo>
                    <a:pt x="30" y="67"/>
                    <a:pt x="20" y="71"/>
                    <a:pt x="12" y="79"/>
                  </a:cubicBezTo>
                  <a:cubicBezTo>
                    <a:pt x="4" y="87"/>
                    <a:pt x="0" y="97"/>
                    <a:pt x="0" y="108"/>
                  </a:cubicBezTo>
                  <a:cubicBezTo>
                    <a:pt x="0" y="209"/>
                    <a:pt x="0" y="209"/>
                    <a:pt x="0" y="209"/>
                  </a:cubicBezTo>
                  <a:cubicBezTo>
                    <a:pt x="467" y="209"/>
                    <a:pt x="467" y="209"/>
                    <a:pt x="467" y="209"/>
                  </a:cubicBezTo>
                  <a:cubicBezTo>
                    <a:pt x="467" y="108"/>
                    <a:pt x="467" y="108"/>
                    <a:pt x="467" y="108"/>
                  </a:cubicBezTo>
                  <a:cubicBezTo>
                    <a:pt x="467" y="97"/>
                    <a:pt x="463" y="87"/>
                    <a:pt x="455" y="79"/>
                  </a:cubicBezTo>
                  <a:close/>
                  <a:moveTo>
                    <a:pt x="300" y="67"/>
                  </a:moveTo>
                  <a:cubicBezTo>
                    <a:pt x="167" y="67"/>
                    <a:pt x="167" y="67"/>
                    <a:pt x="167" y="67"/>
                  </a:cubicBezTo>
                  <a:cubicBezTo>
                    <a:pt x="167" y="33"/>
                    <a:pt x="167" y="33"/>
                    <a:pt x="167" y="33"/>
                  </a:cubicBezTo>
                  <a:cubicBezTo>
                    <a:pt x="300" y="33"/>
                    <a:pt x="300" y="33"/>
                    <a:pt x="300" y="33"/>
                  </a:cubicBezTo>
                  <a:lnTo>
                    <a:pt x="300" y="67"/>
                  </a:lnTo>
                  <a:close/>
                  <a:moveTo>
                    <a:pt x="300" y="67"/>
                  </a:moveTo>
                  <a:cubicBezTo>
                    <a:pt x="300" y="67"/>
                    <a:pt x="300" y="67"/>
                    <a:pt x="300" y="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88"/>
          <p:cNvSpPr>
            <a:spLocks noEditPoints="1"/>
          </p:cNvSpPr>
          <p:nvPr/>
        </p:nvSpPr>
        <p:spPr bwMode="auto">
          <a:xfrm>
            <a:off x="12396171" y="3284590"/>
            <a:ext cx="803733" cy="832594"/>
          </a:xfrm>
          <a:custGeom>
            <a:avLst/>
            <a:gdLst>
              <a:gd name="T0" fmla="*/ 374 w 386"/>
              <a:gd name="T1" fmla="*/ 344 h 400"/>
              <a:gd name="T2" fmla="*/ 243 w 386"/>
              <a:gd name="T3" fmla="*/ 137 h 400"/>
              <a:gd name="T4" fmla="*/ 243 w 386"/>
              <a:gd name="T5" fmla="*/ 33 h 400"/>
              <a:gd name="T6" fmla="*/ 260 w 386"/>
              <a:gd name="T7" fmla="*/ 33 h 400"/>
              <a:gd name="T8" fmla="*/ 272 w 386"/>
              <a:gd name="T9" fmla="*/ 28 h 400"/>
              <a:gd name="T10" fmla="*/ 277 w 386"/>
              <a:gd name="T11" fmla="*/ 17 h 400"/>
              <a:gd name="T12" fmla="*/ 272 w 386"/>
              <a:gd name="T13" fmla="*/ 5 h 400"/>
              <a:gd name="T14" fmla="*/ 260 w 386"/>
              <a:gd name="T15" fmla="*/ 0 h 400"/>
              <a:gd name="T16" fmla="*/ 126 w 386"/>
              <a:gd name="T17" fmla="*/ 0 h 400"/>
              <a:gd name="T18" fmla="*/ 115 w 386"/>
              <a:gd name="T19" fmla="*/ 5 h 400"/>
              <a:gd name="T20" fmla="*/ 110 w 386"/>
              <a:gd name="T21" fmla="*/ 17 h 400"/>
              <a:gd name="T22" fmla="*/ 115 w 386"/>
              <a:gd name="T23" fmla="*/ 28 h 400"/>
              <a:gd name="T24" fmla="*/ 126 w 386"/>
              <a:gd name="T25" fmla="*/ 33 h 400"/>
              <a:gd name="T26" fmla="*/ 143 w 386"/>
              <a:gd name="T27" fmla="*/ 33 h 400"/>
              <a:gd name="T28" fmla="*/ 143 w 386"/>
              <a:gd name="T29" fmla="*/ 137 h 400"/>
              <a:gd name="T30" fmla="*/ 12 w 386"/>
              <a:gd name="T31" fmla="*/ 344 h 400"/>
              <a:gd name="T32" fmla="*/ 6 w 386"/>
              <a:gd name="T33" fmla="*/ 384 h 400"/>
              <a:gd name="T34" fmla="*/ 43 w 386"/>
              <a:gd name="T35" fmla="*/ 400 h 400"/>
              <a:gd name="T36" fmla="*/ 343 w 386"/>
              <a:gd name="T37" fmla="*/ 400 h 400"/>
              <a:gd name="T38" fmla="*/ 380 w 386"/>
              <a:gd name="T39" fmla="*/ 384 h 400"/>
              <a:gd name="T40" fmla="*/ 374 w 386"/>
              <a:gd name="T41" fmla="*/ 344 h 400"/>
              <a:gd name="T42" fmla="*/ 100 w 386"/>
              <a:gd name="T43" fmla="*/ 267 h 400"/>
              <a:gd name="T44" fmla="*/ 171 w 386"/>
              <a:gd name="T45" fmla="*/ 155 h 400"/>
              <a:gd name="T46" fmla="*/ 177 w 386"/>
              <a:gd name="T47" fmla="*/ 147 h 400"/>
              <a:gd name="T48" fmla="*/ 177 w 386"/>
              <a:gd name="T49" fmla="*/ 33 h 400"/>
              <a:gd name="T50" fmla="*/ 210 w 386"/>
              <a:gd name="T51" fmla="*/ 33 h 400"/>
              <a:gd name="T52" fmla="*/ 210 w 386"/>
              <a:gd name="T53" fmla="*/ 147 h 400"/>
              <a:gd name="T54" fmla="*/ 215 w 386"/>
              <a:gd name="T55" fmla="*/ 155 h 400"/>
              <a:gd name="T56" fmla="*/ 286 w 386"/>
              <a:gd name="T57" fmla="*/ 267 h 400"/>
              <a:gd name="T58" fmla="*/ 100 w 386"/>
              <a:gd name="T59" fmla="*/ 267 h 400"/>
              <a:gd name="T60" fmla="*/ 100 w 386"/>
              <a:gd name="T61" fmla="*/ 267 h 400"/>
              <a:gd name="T62" fmla="*/ 100 w 386"/>
              <a:gd name="T63" fmla="*/ 26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6" h="400">
                <a:moveTo>
                  <a:pt x="374" y="344"/>
                </a:moveTo>
                <a:cubicBezTo>
                  <a:pt x="243" y="137"/>
                  <a:pt x="243" y="137"/>
                  <a:pt x="243" y="137"/>
                </a:cubicBezTo>
                <a:cubicBezTo>
                  <a:pt x="243" y="33"/>
                  <a:pt x="243" y="33"/>
                  <a:pt x="243" y="33"/>
                </a:cubicBezTo>
                <a:cubicBezTo>
                  <a:pt x="260" y="33"/>
                  <a:pt x="260" y="33"/>
                  <a:pt x="260" y="33"/>
                </a:cubicBezTo>
                <a:cubicBezTo>
                  <a:pt x="264" y="33"/>
                  <a:pt x="268" y="32"/>
                  <a:pt x="272" y="28"/>
                </a:cubicBezTo>
                <a:cubicBezTo>
                  <a:pt x="275" y="25"/>
                  <a:pt x="277" y="21"/>
                  <a:pt x="277" y="17"/>
                </a:cubicBezTo>
                <a:cubicBezTo>
                  <a:pt x="277" y="12"/>
                  <a:pt x="275" y="8"/>
                  <a:pt x="272" y="5"/>
                </a:cubicBezTo>
                <a:cubicBezTo>
                  <a:pt x="268" y="2"/>
                  <a:pt x="264" y="0"/>
                  <a:pt x="260" y="0"/>
                </a:cubicBezTo>
                <a:cubicBezTo>
                  <a:pt x="126" y="0"/>
                  <a:pt x="126" y="0"/>
                  <a:pt x="126" y="0"/>
                </a:cubicBezTo>
                <a:cubicBezTo>
                  <a:pt x="122" y="0"/>
                  <a:pt x="118" y="2"/>
                  <a:pt x="115" y="5"/>
                </a:cubicBezTo>
                <a:cubicBezTo>
                  <a:pt x="111" y="8"/>
                  <a:pt x="110" y="12"/>
                  <a:pt x="110" y="17"/>
                </a:cubicBezTo>
                <a:cubicBezTo>
                  <a:pt x="110" y="21"/>
                  <a:pt x="111" y="25"/>
                  <a:pt x="115" y="28"/>
                </a:cubicBezTo>
                <a:cubicBezTo>
                  <a:pt x="118" y="32"/>
                  <a:pt x="122" y="33"/>
                  <a:pt x="126" y="33"/>
                </a:cubicBezTo>
                <a:cubicBezTo>
                  <a:pt x="143" y="33"/>
                  <a:pt x="143" y="33"/>
                  <a:pt x="143" y="33"/>
                </a:cubicBezTo>
                <a:cubicBezTo>
                  <a:pt x="143" y="137"/>
                  <a:pt x="143" y="137"/>
                  <a:pt x="143" y="137"/>
                </a:cubicBezTo>
                <a:cubicBezTo>
                  <a:pt x="12" y="344"/>
                  <a:pt x="12" y="344"/>
                  <a:pt x="12" y="344"/>
                </a:cubicBezTo>
                <a:cubicBezTo>
                  <a:pt x="2" y="360"/>
                  <a:pt x="0" y="373"/>
                  <a:pt x="6" y="384"/>
                </a:cubicBezTo>
                <a:cubicBezTo>
                  <a:pt x="12" y="395"/>
                  <a:pt x="25" y="400"/>
                  <a:pt x="43" y="400"/>
                </a:cubicBezTo>
                <a:cubicBezTo>
                  <a:pt x="343" y="400"/>
                  <a:pt x="343" y="400"/>
                  <a:pt x="343" y="400"/>
                </a:cubicBezTo>
                <a:cubicBezTo>
                  <a:pt x="362" y="400"/>
                  <a:pt x="374" y="395"/>
                  <a:pt x="380" y="384"/>
                </a:cubicBezTo>
                <a:cubicBezTo>
                  <a:pt x="386" y="373"/>
                  <a:pt x="384" y="360"/>
                  <a:pt x="374" y="344"/>
                </a:cubicBezTo>
                <a:close/>
                <a:moveTo>
                  <a:pt x="100" y="267"/>
                </a:moveTo>
                <a:cubicBezTo>
                  <a:pt x="171" y="155"/>
                  <a:pt x="171" y="155"/>
                  <a:pt x="171" y="155"/>
                </a:cubicBezTo>
                <a:cubicBezTo>
                  <a:pt x="177" y="147"/>
                  <a:pt x="177" y="147"/>
                  <a:pt x="177" y="147"/>
                </a:cubicBezTo>
                <a:cubicBezTo>
                  <a:pt x="177" y="33"/>
                  <a:pt x="177" y="33"/>
                  <a:pt x="177" y="33"/>
                </a:cubicBezTo>
                <a:cubicBezTo>
                  <a:pt x="210" y="33"/>
                  <a:pt x="210" y="33"/>
                  <a:pt x="210" y="33"/>
                </a:cubicBezTo>
                <a:cubicBezTo>
                  <a:pt x="210" y="147"/>
                  <a:pt x="210" y="147"/>
                  <a:pt x="210" y="147"/>
                </a:cubicBezTo>
                <a:cubicBezTo>
                  <a:pt x="215" y="155"/>
                  <a:pt x="215" y="155"/>
                  <a:pt x="215" y="155"/>
                </a:cubicBezTo>
                <a:cubicBezTo>
                  <a:pt x="286" y="267"/>
                  <a:pt x="286" y="267"/>
                  <a:pt x="286" y="267"/>
                </a:cubicBezTo>
                <a:lnTo>
                  <a:pt x="100" y="267"/>
                </a:lnTo>
                <a:close/>
                <a:moveTo>
                  <a:pt x="100" y="267"/>
                </a:moveTo>
                <a:cubicBezTo>
                  <a:pt x="100" y="267"/>
                  <a:pt x="100" y="267"/>
                  <a:pt x="100" y="26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6" name="Group 55"/>
          <p:cNvGrpSpPr/>
          <p:nvPr/>
        </p:nvGrpSpPr>
        <p:grpSpPr>
          <a:xfrm>
            <a:off x="1119859" y="3130868"/>
            <a:ext cx="1243489" cy="1140039"/>
            <a:chOff x="13435013" y="8185150"/>
            <a:chExt cx="1889126" cy="1731963"/>
          </a:xfrm>
          <a:solidFill>
            <a:schemeClr val="tx1"/>
          </a:solidFill>
        </p:grpSpPr>
        <p:sp>
          <p:nvSpPr>
            <p:cNvPr id="57" name="Freeform 141"/>
            <p:cNvSpPr>
              <a:spLocks noEditPoints="1"/>
            </p:cNvSpPr>
            <p:nvPr/>
          </p:nvSpPr>
          <p:spPr bwMode="auto">
            <a:xfrm>
              <a:off x="13435013" y="8421688"/>
              <a:ext cx="1260475" cy="1257300"/>
            </a:xfrm>
            <a:custGeom>
              <a:avLst/>
              <a:gdLst>
                <a:gd name="T0" fmla="*/ 302 w 334"/>
                <a:gd name="T1" fmla="*/ 255 h 333"/>
                <a:gd name="T2" fmla="*/ 287 w 334"/>
                <a:gd name="T3" fmla="*/ 205 h 333"/>
                <a:gd name="T4" fmla="*/ 332 w 334"/>
                <a:gd name="T5" fmla="*/ 196 h 333"/>
                <a:gd name="T6" fmla="*/ 334 w 334"/>
                <a:gd name="T7" fmla="*/ 143 h 333"/>
                <a:gd name="T8" fmla="*/ 327 w 334"/>
                <a:gd name="T9" fmla="*/ 135 h 333"/>
                <a:gd name="T10" fmla="*/ 279 w 334"/>
                <a:gd name="T11" fmla="*/ 108 h 333"/>
                <a:gd name="T12" fmla="*/ 302 w 334"/>
                <a:gd name="T13" fmla="*/ 78 h 333"/>
                <a:gd name="T14" fmla="*/ 266 w 334"/>
                <a:gd name="T15" fmla="*/ 31 h 333"/>
                <a:gd name="T16" fmla="*/ 255 w 334"/>
                <a:gd name="T17" fmla="*/ 31 h 333"/>
                <a:gd name="T18" fmla="*/ 205 w 334"/>
                <a:gd name="T19" fmla="*/ 46 h 333"/>
                <a:gd name="T20" fmla="*/ 196 w 334"/>
                <a:gd name="T21" fmla="*/ 2 h 333"/>
                <a:gd name="T22" fmla="*/ 143 w 334"/>
                <a:gd name="T23" fmla="*/ 0 h 333"/>
                <a:gd name="T24" fmla="*/ 129 w 334"/>
                <a:gd name="T25" fmla="*/ 46 h 333"/>
                <a:gd name="T26" fmla="*/ 79 w 334"/>
                <a:gd name="T27" fmla="*/ 31 h 333"/>
                <a:gd name="T28" fmla="*/ 53 w 334"/>
                <a:gd name="T29" fmla="*/ 44 h 333"/>
                <a:gd name="T30" fmla="*/ 29 w 334"/>
                <a:gd name="T31" fmla="*/ 73 h 333"/>
                <a:gd name="T32" fmla="*/ 55 w 334"/>
                <a:gd name="T33" fmla="*/ 108 h 333"/>
                <a:gd name="T34" fmla="*/ 6 w 334"/>
                <a:gd name="T35" fmla="*/ 134 h 333"/>
                <a:gd name="T36" fmla="*/ 0 w 334"/>
                <a:gd name="T37" fmla="*/ 142 h 333"/>
                <a:gd name="T38" fmla="*/ 2 w 334"/>
                <a:gd name="T39" fmla="*/ 195 h 333"/>
                <a:gd name="T40" fmla="*/ 46 w 334"/>
                <a:gd name="T41" fmla="*/ 204 h 333"/>
                <a:gd name="T42" fmla="*/ 43 w 334"/>
                <a:gd name="T43" fmla="*/ 241 h 333"/>
                <a:gd name="T44" fmla="*/ 30 w 334"/>
                <a:gd name="T45" fmla="*/ 260 h 333"/>
                <a:gd name="T46" fmla="*/ 73 w 334"/>
                <a:gd name="T47" fmla="*/ 304 h 333"/>
                <a:gd name="T48" fmla="*/ 109 w 334"/>
                <a:gd name="T49" fmla="*/ 279 h 333"/>
                <a:gd name="T50" fmla="*/ 135 w 334"/>
                <a:gd name="T51" fmla="*/ 327 h 333"/>
                <a:gd name="T52" fmla="*/ 143 w 334"/>
                <a:gd name="T53" fmla="*/ 333 h 333"/>
                <a:gd name="T54" fmla="*/ 199 w 334"/>
                <a:gd name="T55" fmla="*/ 327 h 333"/>
                <a:gd name="T56" fmla="*/ 225 w 334"/>
                <a:gd name="T57" fmla="*/ 279 h 333"/>
                <a:gd name="T58" fmla="*/ 260 w 334"/>
                <a:gd name="T59" fmla="*/ 304 h 333"/>
                <a:gd name="T60" fmla="*/ 302 w 334"/>
                <a:gd name="T61" fmla="*/ 265 h 333"/>
                <a:gd name="T62" fmla="*/ 214 w 334"/>
                <a:gd name="T63" fmla="*/ 214 h 333"/>
                <a:gd name="T64" fmla="*/ 120 w 334"/>
                <a:gd name="T65" fmla="*/ 214 h 333"/>
                <a:gd name="T66" fmla="*/ 120 w 334"/>
                <a:gd name="T67" fmla="*/ 119 h 333"/>
                <a:gd name="T68" fmla="*/ 214 w 334"/>
                <a:gd name="T69" fmla="*/ 119 h 333"/>
                <a:gd name="T70" fmla="*/ 214 w 334"/>
                <a:gd name="T71" fmla="*/ 214 h 333"/>
                <a:gd name="T72" fmla="*/ 214 w 334"/>
                <a:gd name="T73" fmla="*/ 21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4" h="333">
                  <a:moveTo>
                    <a:pt x="304" y="260"/>
                  </a:moveTo>
                  <a:cubicBezTo>
                    <a:pt x="304" y="258"/>
                    <a:pt x="304" y="257"/>
                    <a:pt x="302" y="255"/>
                  </a:cubicBezTo>
                  <a:cubicBezTo>
                    <a:pt x="293" y="243"/>
                    <a:pt x="285" y="233"/>
                    <a:pt x="279" y="225"/>
                  </a:cubicBezTo>
                  <a:cubicBezTo>
                    <a:pt x="283" y="218"/>
                    <a:pt x="285" y="211"/>
                    <a:pt x="287" y="205"/>
                  </a:cubicBezTo>
                  <a:cubicBezTo>
                    <a:pt x="328" y="199"/>
                    <a:pt x="328" y="199"/>
                    <a:pt x="328" y="199"/>
                  </a:cubicBezTo>
                  <a:cubicBezTo>
                    <a:pt x="329" y="199"/>
                    <a:pt x="331" y="198"/>
                    <a:pt x="332" y="196"/>
                  </a:cubicBezTo>
                  <a:cubicBezTo>
                    <a:pt x="333" y="194"/>
                    <a:pt x="334" y="193"/>
                    <a:pt x="334" y="191"/>
                  </a:cubicBezTo>
                  <a:cubicBezTo>
                    <a:pt x="334" y="143"/>
                    <a:pt x="334" y="143"/>
                    <a:pt x="334" y="143"/>
                  </a:cubicBezTo>
                  <a:cubicBezTo>
                    <a:pt x="334" y="141"/>
                    <a:pt x="333" y="139"/>
                    <a:pt x="332" y="138"/>
                  </a:cubicBezTo>
                  <a:cubicBezTo>
                    <a:pt x="331" y="136"/>
                    <a:pt x="329" y="135"/>
                    <a:pt x="327" y="135"/>
                  </a:cubicBezTo>
                  <a:cubicBezTo>
                    <a:pt x="288" y="129"/>
                    <a:pt x="288" y="129"/>
                    <a:pt x="288" y="129"/>
                  </a:cubicBezTo>
                  <a:cubicBezTo>
                    <a:pt x="286" y="123"/>
                    <a:pt x="283" y="116"/>
                    <a:pt x="279" y="108"/>
                  </a:cubicBezTo>
                  <a:cubicBezTo>
                    <a:pt x="282" y="104"/>
                    <a:pt x="285" y="98"/>
                    <a:pt x="291" y="92"/>
                  </a:cubicBezTo>
                  <a:cubicBezTo>
                    <a:pt x="296" y="85"/>
                    <a:pt x="300" y="81"/>
                    <a:pt x="302" y="78"/>
                  </a:cubicBezTo>
                  <a:cubicBezTo>
                    <a:pt x="303" y="76"/>
                    <a:pt x="303" y="74"/>
                    <a:pt x="303" y="73"/>
                  </a:cubicBezTo>
                  <a:cubicBezTo>
                    <a:pt x="303" y="68"/>
                    <a:pt x="291" y="54"/>
                    <a:pt x="266" y="31"/>
                  </a:cubicBezTo>
                  <a:cubicBezTo>
                    <a:pt x="264" y="30"/>
                    <a:pt x="262" y="29"/>
                    <a:pt x="260" y="29"/>
                  </a:cubicBezTo>
                  <a:cubicBezTo>
                    <a:pt x="258" y="29"/>
                    <a:pt x="257" y="30"/>
                    <a:pt x="255" y="31"/>
                  </a:cubicBezTo>
                  <a:cubicBezTo>
                    <a:pt x="224" y="54"/>
                    <a:pt x="224" y="54"/>
                    <a:pt x="224" y="54"/>
                  </a:cubicBezTo>
                  <a:cubicBezTo>
                    <a:pt x="217" y="50"/>
                    <a:pt x="211" y="48"/>
                    <a:pt x="205" y="46"/>
                  </a:cubicBezTo>
                  <a:cubicBezTo>
                    <a:pt x="199" y="6"/>
                    <a:pt x="199" y="6"/>
                    <a:pt x="199" y="6"/>
                  </a:cubicBezTo>
                  <a:cubicBezTo>
                    <a:pt x="199" y="4"/>
                    <a:pt x="198" y="3"/>
                    <a:pt x="196" y="2"/>
                  </a:cubicBezTo>
                  <a:cubicBezTo>
                    <a:pt x="195" y="0"/>
                    <a:pt x="193" y="0"/>
                    <a:pt x="191" y="0"/>
                  </a:cubicBezTo>
                  <a:cubicBezTo>
                    <a:pt x="143" y="0"/>
                    <a:pt x="143" y="0"/>
                    <a:pt x="143" y="0"/>
                  </a:cubicBezTo>
                  <a:cubicBezTo>
                    <a:pt x="139" y="0"/>
                    <a:pt x="136" y="2"/>
                    <a:pt x="135" y="6"/>
                  </a:cubicBezTo>
                  <a:cubicBezTo>
                    <a:pt x="133" y="14"/>
                    <a:pt x="131" y="27"/>
                    <a:pt x="129" y="46"/>
                  </a:cubicBezTo>
                  <a:cubicBezTo>
                    <a:pt x="121" y="48"/>
                    <a:pt x="115" y="51"/>
                    <a:pt x="109" y="54"/>
                  </a:cubicBezTo>
                  <a:cubicBezTo>
                    <a:pt x="79" y="31"/>
                    <a:pt x="79" y="31"/>
                    <a:pt x="79" y="31"/>
                  </a:cubicBezTo>
                  <a:cubicBezTo>
                    <a:pt x="77" y="30"/>
                    <a:pt x="75" y="29"/>
                    <a:pt x="73" y="29"/>
                  </a:cubicBezTo>
                  <a:cubicBezTo>
                    <a:pt x="70" y="29"/>
                    <a:pt x="63" y="34"/>
                    <a:pt x="53" y="44"/>
                  </a:cubicBezTo>
                  <a:cubicBezTo>
                    <a:pt x="42" y="55"/>
                    <a:pt x="35" y="62"/>
                    <a:pt x="31" y="68"/>
                  </a:cubicBezTo>
                  <a:cubicBezTo>
                    <a:pt x="30" y="69"/>
                    <a:pt x="29" y="71"/>
                    <a:pt x="29" y="73"/>
                  </a:cubicBezTo>
                  <a:cubicBezTo>
                    <a:pt x="29" y="74"/>
                    <a:pt x="30" y="76"/>
                    <a:pt x="31" y="78"/>
                  </a:cubicBezTo>
                  <a:cubicBezTo>
                    <a:pt x="41" y="90"/>
                    <a:pt x="49" y="100"/>
                    <a:pt x="55" y="108"/>
                  </a:cubicBezTo>
                  <a:cubicBezTo>
                    <a:pt x="51" y="115"/>
                    <a:pt x="48" y="122"/>
                    <a:pt x="46" y="128"/>
                  </a:cubicBezTo>
                  <a:cubicBezTo>
                    <a:pt x="6" y="134"/>
                    <a:pt x="6" y="134"/>
                    <a:pt x="6" y="134"/>
                  </a:cubicBezTo>
                  <a:cubicBezTo>
                    <a:pt x="4" y="134"/>
                    <a:pt x="3" y="135"/>
                    <a:pt x="2" y="137"/>
                  </a:cubicBezTo>
                  <a:cubicBezTo>
                    <a:pt x="1" y="138"/>
                    <a:pt x="0" y="140"/>
                    <a:pt x="0" y="142"/>
                  </a:cubicBezTo>
                  <a:cubicBezTo>
                    <a:pt x="0" y="190"/>
                    <a:pt x="0" y="190"/>
                    <a:pt x="0" y="190"/>
                  </a:cubicBezTo>
                  <a:cubicBezTo>
                    <a:pt x="0" y="192"/>
                    <a:pt x="1" y="194"/>
                    <a:pt x="2" y="195"/>
                  </a:cubicBezTo>
                  <a:cubicBezTo>
                    <a:pt x="3" y="197"/>
                    <a:pt x="5" y="198"/>
                    <a:pt x="6" y="198"/>
                  </a:cubicBezTo>
                  <a:cubicBezTo>
                    <a:pt x="46" y="204"/>
                    <a:pt x="46" y="204"/>
                    <a:pt x="46" y="204"/>
                  </a:cubicBezTo>
                  <a:cubicBezTo>
                    <a:pt x="48" y="211"/>
                    <a:pt x="51" y="218"/>
                    <a:pt x="55" y="225"/>
                  </a:cubicBezTo>
                  <a:cubicBezTo>
                    <a:pt x="52" y="229"/>
                    <a:pt x="48" y="234"/>
                    <a:pt x="43" y="241"/>
                  </a:cubicBezTo>
                  <a:cubicBezTo>
                    <a:pt x="37" y="248"/>
                    <a:pt x="34" y="253"/>
                    <a:pt x="32" y="255"/>
                  </a:cubicBezTo>
                  <a:cubicBezTo>
                    <a:pt x="31" y="257"/>
                    <a:pt x="30" y="258"/>
                    <a:pt x="30" y="260"/>
                  </a:cubicBezTo>
                  <a:cubicBezTo>
                    <a:pt x="30" y="265"/>
                    <a:pt x="43" y="279"/>
                    <a:pt x="68" y="302"/>
                  </a:cubicBezTo>
                  <a:cubicBezTo>
                    <a:pt x="70" y="303"/>
                    <a:pt x="71" y="304"/>
                    <a:pt x="73" y="304"/>
                  </a:cubicBezTo>
                  <a:cubicBezTo>
                    <a:pt x="76" y="304"/>
                    <a:pt x="77" y="303"/>
                    <a:pt x="78" y="302"/>
                  </a:cubicBezTo>
                  <a:cubicBezTo>
                    <a:pt x="109" y="279"/>
                    <a:pt x="109" y="279"/>
                    <a:pt x="109" y="279"/>
                  </a:cubicBezTo>
                  <a:cubicBezTo>
                    <a:pt x="116" y="282"/>
                    <a:pt x="123" y="285"/>
                    <a:pt x="129" y="287"/>
                  </a:cubicBezTo>
                  <a:cubicBezTo>
                    <a:pt x="135" y="327"/>
                    <a:pt x="135" y="327"/>
                    <a:pt x="135" y="327"/>
                  </a:cubicBezTo>
                  <a:cubicBezTo>
                    <a:pt x="135" y="328"/>
                    <a:pt x="136" y="330"/>
                    <a:pt x="137" y="331"/>
                  </a:cubicBezTo>
                  <a:cubicBezTo>
                    <a:pt x="139" y="333"/>
                    <a:pt x="141" y="333"/>
                    <a:pt x="143" y="333"/>
                  </a:cubicBezTo>
                  <a:cubicBezTo>
                    <a:pt x="191" y="333"/>
                    <a:pt x="191" y="333"/>
                    <a:pt x="191" y="333"/>
                  </a:cubicBezTo>
                  <a:cubicBezTo>
                    <a:pt x="195" y="333"/>
                    <a:pt x="198" y="331"/>
                    <a:pt x="199" y="327"/>
                  </a:cubicBezTo>
                  <a:cubicBezTo>
                    <a:pt x="201" y="319"/>
                    <a:pt x="203" y="305"/>
                    <a:pt x="205" y="287"/>
                  </a:cubicBezTo>
                  <a:cubicBezTo>
                    <a:pt x="212" y="285"/>
                    <a:pt x="219" y="282"/>
                    <a:pt x="225" y="279"/>
                  </a:cubicBezTo>
                  <a:cubicBezTo>
                    <a:pt x="255" y="302"/>
                    <a:pt x="255" y="302"/>
                    <a:pt x="255" y="302"/>
                  </a:cubicBezTo>
                  <a:cubicBezTo>
                    <a:pt x="257" y="303"/>
                    <a:pt x="259" y="304"/>
                    <a:pt x="260" y="304"/>
                  </a:cubicBezTo>
                  <a:cubicBezTo>
                    <a:pt x="264" y="304"/>
                    <a:pt x="271" y="299"/>
                    <a:pt x="281" y="288"/>
                  </a:cubicBezTo>
                  <a:cubicBezTo>
                    <a:pt x="291" y="278"/>
                    <a:pt x="298" y="270"/>
                    <a:pt x="302" y="265"/>
                  </a:cubicBezTo>
                  <a:cubicBezTo>
                    <a:pt x="304" y="264"/>
                    <a:pt x="304" y="262"/>
                    <a:pt x="304" y="260"/>
                  </a:cubicBezTo>
                  <a:close/>
                  <a:moveTo>
                    <a:pt x="214" y="214"/>
                  </a:moveTo>
                  <a:cubicBezTo>
                    <a:pt x="201" y="227"/>
                    <a:pt x="185" y="233"/>
                    <a:pt x="167" y="233"/>
                  </a:cubicBezTo>
                  <a:cubicBezTo>
                    <a:pt x="148" y="233"/>
                    <a:pt x="133" y="227"/>
                    <a:pt x="120" y="214"/>
                  </a:cubicBezTo>
                  <a:cubicBezTo>
                    <a:pt x="107" y="201"/>
                    <a:pt x="100" y="185"/>
                    <a:pt x="100" y="166"/>
                  </a:cubicBezTo>
                  <a:cubicBezTo>
                    <a:pt x="100" y="148"/>
                    <a:pt x="107" y="132"/>
                    <a:pt x="120" y="119"/>
                  </a:cubicBezTo>
                  <a:cubicBezTo>
                    <a:pt x="133" y="106"/>
                    <a:pt x="148" y="100"/>
                    <a:pt x="167" y="100"/>
                  </a:cubicBezTo>
                  <a:cubicBezTo>
                    <a:pt x="185" y="100"/>
                    <a:pt x="201" y="106"/>
                    <a:pt x="214" y="119"/>
                  </a:cubicBezTo>
                  <a:cubicBezTo>
                    <a:pt x="227" y="132"/>
                    <a:pt x="234" y="148"/>
                    <a:pt x="234" y="166"/>
                  </a:cubicBezTo>
                  <a:cubicBezTo>
                    <a:pt x="234" y="185"/>
                    <a:pt x="227" y="201"/>
                    <a:pt x="214" y="214"/>
                  </a:cubicBezTo>
                  <a:close/>
                  <a:moveTo>
                    <a:pt x="214" y="214"/>
                  </a:moveTo>
                  <a:cubicBezTo>
                    <a:pt x="214" y="214"/>
                    <a:pt x="214" y="214"/>
                    <a:pt x="214" y="2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2"/>
            <p:cNvSpPr>
              <a:spLocks noEditPoints="1"/>
            </p:cNvSpPr>
            <p:nvPr/>
          </p:nvSpPr>
          <p:spPr bwMode="auto">
            <a:xfrm>
              <a:off x="14566901" y="9191625"/>
              <a:ext cx="757238" cy="725488"/>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0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0"/>
                    <a:pt x="132" y="0"/>
                    <a:pt x="132" y="0"/>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2"/>
                    <a:pt x="34" y="173"/>
                    <a:pt x="35" y="174"/>
                  </a:cubicBezTo>
                  <a:cubicBezTo>
                    <a:pt x="56" y="186"/>
                    <a:pt x="67" y="192"/>
                    <a:pt x="67" y="192"/>
                  </a:cubicBezTo>
                  <a:cubicBezTo>
                    <a:pt x="68" y="192"/>
                    <a:pt x="72" y="188"/>
                    <a:pt x="79" y="180"/>
                  </a:cubicBezTo>
                  <a:cubicBezTo>
                    <a:pt x="86" y="172"/>
                    <a:pt x="90" y="166"/>
                    <a:pt x="93" y="162"/>
                  </a:cubicBezTo>
                  <a:cubicBezTo>
                    <a:pt x="96" y="162"/>
                    <a:pt x="99" y="163"/>
                    <a:pt x="100" y="163"/>
                  </a:cubicBezTo>
                  <a:cubicBezTo>
                    <a:pt x="102" y="163"/>
                    <a:pt x="105" y="162"/>
                    <a:pt x="108" y="162"/>
                  </a:cubicBezTo>
                  <a:cubicBezTo>
                    <a:pt x="111" y="166"/>
                    <a:pt x="115" y="172"/>
                    <a:pt x="122" y="180"/>
                  </a:cubicBezTo>
                  <a:cubicBezTo>
                    <a:pt x="128" y="188"/>
                    <a:pt x="132" y="192"/>
                    <a:pt x="134" y="192"/>
                  </a:cubicBezTo>
                  <a:cubicBezTo>
                    <a:pt x="134" y="192"/>
                    <a:pt x="145" y="186"/>
                    <a:pt x="166" y="174"/>
                  </a:cubicBezTo>
                  <a:cubicBezTo>
                    <a:pt x="167" y="173"/>
                    <a:pt x="167" y="172"/>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43"/>
            <p:cNvSpPr>
              <a:spLocks noEditPoints="1"/>
            </p:cNvSpPr>
            <p:nvPr/>
          </p:nvSpPr>
          <p:spPr bwMode="auto">
            <a:xfrm>
              <a:off x="14566901" y="8185150"/>
              <a:ext cx="757238" cy="723900"/>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1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1"/>
                    <a:pt x="132" y="1"/>
                    <a:pt x="132" y="1"/>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3"/>
                    <a:pt x="34" y="173"/>
                    <a:pt x="35" y="174"/>
                  </a:cubicBezTo>
                  <a:cubicBezTo>
                    <a:pt x="56" y="186"/>
                    <a:pt x="67" y="192"/>
                    <a:pt x="67" y="192"/>
                  </a:cubicBezTo>
                  <a:cubicBezTo>
                    <a:pt x="68" y="192"/>
                    <a:pt x="72" y="188"/>
                    <a:pt x="79" y="180"/>
                  </a:cubicBezTo>
                  <a:cubicBezTo>
                    <a:pt x="86" y="172"/>
                    <a:pt x="90" y="166"/>
                    <a:pt x="93" y="162"/>
                  </a:cubicBezTo>
                  <a:cubicBezTo>
                    <a:pt x="96" y="163"/>
                    <a:pt x="99" y="163"/>
                    <a:pt x="100" y="163"/>
                  </a:cubicBezTo>
                  <a:cubicBezTo>
                    <a:pt x="102" y="163"/>
                    <a:pt x="105" y="163"/>
                    <a:pt x="108" y="162"/>
                  </a:cubicBezTo>
                  <a:cubicBezTo>
                    <a:pt x="111" y="166"/>
                    <a:pt x="115" y="172"/>
                    <a:pt x="122" y="180"/>
                  </a:cubicBezTo>
                  <a:cubicBezTo>
                    <a:pt x="128" y="188"/>
                    <a:pt x="132" y="192"/>
                    <a:pt x="134" y="192"/>
                  </a:cubicBezTo>
                  <a:cubicBezTo>
                    <a:pt x="134" y="192"/>
                    <a:pt x="145" y="186"/>
                    <a:pt x="166" y="174"/>
                  </a:cubicBezTo>
                  <a:cubicBezTo>
                    <a:pt x="167" y="173"/>
                    <a:pt x="167" y="173"/>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59"/>
          <p:cNvGrpSpPr/>
          <p:nvPr/>
        </p:nvGrpSpPr>
        <p:grpSpPr>
          <a:xfrm>
            <a:off x="15771280" y="3156940"/>
            <a:ext cx="1380408" cy="1087895"/>
            <a:chOff x="6342063" y="8377238"/>
            <a:chExt cx="1760537" cy="1387475"/>
          </a:xfrm>
          <a:solidFill>
            <a:schemeClr val="tx1"/>
          </a:solidFill>
        </p:grpSpPr>
        <p:sp>
          <p:nvSpPr>
            <p:cNvPr id="61" name="Freeform 367"/>
            <p:cNvSpPr>
              <a:spLocks noEditPoints="1"/>
            </p:cNvSpPr>
            <p:nvPr/>
          </p:nvSpPr>
          <p:spPr bwMode="auto">
            <a:xfrm>
              <a:off x="6342063" y="8377238"/>
              <a:ext cx="1384300" cy="1133475"/>
            </a:xfrm>
            <a:custGeom>
              <a:avLst/>
              <a:gdLst>
                <a:gd name="T0" fmla="*/ 276 w 367"/>
                <a:gd name="T1" fmla="*/ 249 h 300"/>
                <a:gd name="T2" fmla="*/ 343 w 367"/>
                <a:gd name="T3" fmla="*/ 200 h 300"/>
                <a:gd name="T4" fmla="*/ 367 w 367"/>
                <a:gd name="T5" fmla="*/ 133 h 300"/>
                <a:gd name="T6" fmla="*/ 343 w 367"/>
                <a:gd name="T7" fmla="*/ 66 h 300"/>
                <a:gd name="T8" fmla="*/ 276 w 367"/>
                <a:gd name="T9" fmla="*/ 18 h 300"/>
                <a:gd name="T10" fmla="*/ 184 w 367"/>
                <a:gd name="T11" fmla="*/ 0 h 300"/>
                <a:gd name="T12" fmla="*/ 91 w 367"/>
                <a:gd name="T13" fmla="*/ 18 h 300"/>
                <a:gd name="T14" fmla="*/ 25 w 367"/>
                <a:gd name="T15" fmla="*/ 66 h 300"/>
                <a:gd name="T16" fmla="*/ 0 w 367"/>
                <a:gd name="T17" fmla="*/ 133 h 300"/>
                <a:gd name="T18" fmla="*/ 19 w 367"/>
                <a:gd name="T19" fmla="*/ 192 h 300"/>
                <a:gd name="T20" fmla="*/ 69 w 367"/>
                <a:gd name="T21" fmla="*/ 238 h 300"/>
                <a:gd name="T22" fmla="*/ 64 w 367"/>
                <a:gd name="T23" fmla="*/ 250 h 300"/>
                <a:gd name="T24" fmla="*/ 58 w 367"/>
                <a:gd name="T25" fmla="*/ 260 h 300"/>
                <a:gd name="T26" fmla="*/ 52 w 367"/>
                <a:gd name="T27" fmla="*/ 267 h 300"/>
                <a:gd name="T28" fmla="*/ 45 w 367"/>
                <a:gd name="T29" fmla="*/ 275 h 300"/>
                <a:gd name="T30" fmla="*/ 39 w 367"/>
                <a:gd name="T31" fmla="*/ 281 h 300"/>
                <a:gd name="T32" fmla="*/ 38 w 367"/>
                <a:gd name="T33" fmla="*/ 282 h 300"/>
                <a:gd name="T34" fmla="*/ 37 w 367"/>
                <a:gd name="T35" fmla="*/ 284 h 300"/>
                <a:gd name="T36" fmla="*/ 36 w 367"/>
                <a:gd name="T37" fmla="*/ 285 h 300"/>
                <a:gd name="T38" fmla="*/ 35 w 367"/>
                <a:gd name="T39" fmla="*/ 287 h 300"/>
                <a:gd name="T40" fmla="*/ 34 w 367"/>
                <a:gd name="T41" fmla="*/ 288 h 300"/>
                <a:gd name="T42" fmla="*/ 34 w 367"/>
                <a:gd name="T43" fmla="*/ 289 h 300"/>
                <a:gd name="T44" fmla="*/ 33 w 367"/>
                <a:gd name="T45" fmla="*/ 291 h 300"/>
                <a:gd name="T46" fmla="*/ 34 w 367"/>
                <a:gd name="T47" fmla="*/ 293 h 300"/>
                <a:gd name="T48" fmla="*/ 37 w 367"/>
                <a:gd name="T49" fmla="*/ 298 h 300"/>
                <a:gd name="T50" fmla="*/ 42 w 367"/>
                <a:gd name="T51" fmla="*/ 300 h 300"/>
                <a:gd name="T52" fmla="*/ 43 w 367"/>
                <a:gd name="T53" fmla="*/ 300 h 300"/>
                <a:gd name="T54" fmla="*/ 65 w 367"/>
                <a:gd name="T55" fmla="*/ 296 h 300"/>
                <a:gd name="T56" fmla="*/ 138 w 367"/>
                <a:gd name="T57" fmla="*/ 263 h 300"/>
                <a:gd name="T58" fmla="*/ 184 w 367"/>
                <a:gd name="T59" fmla="*/ 267 h 300"/>
                <a:gd name="T60" fmla="*/ 276 w 367"/>
                <a:gd name="T61" fmla="*/ 249 h 300"/>
                <a:gd name="T62" fmla="*/ 276 w 367"/>
                <a:gd name="T63" fmla="*/ 249 h 300"/>
                <a:gd name="T64" fmla="*/ 276 w 367"/>
                <a:gd name="T65" fmla="*/ 2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7" h="300">
                  <a:moveTo>
                    <a:pt x="276" y="249"/>
                  </a:moveTo>
                  <a:cubicBezTo>
                    <a:pt x="304" y="237"/>
                    <a:pt x="326" y="221"/>
                    <a:pt x="343" y="200"/>
                  </a:cubicBezTo>
                  <a:cubicBezTo>
                    <a:pt x="359" y="180"/>
                    <a:pt x="367" y="158"/>
                    <a:pt x="367" y="133"/>
                  </a:cubicBezTo>
                  <a:cubicBezTo>
                    <a:pt x="367" y="109"/>
                    <a:pt x="359" y="87"/>
                    <a:pt x="343" y="66"/>
                  </a:cubicBezTo>
                  <a:cubicBezTo>
                    <a:pt x="326" y="46"/>
                    <a:pt x="304" y="30"/>
                    <a:pt x="276" y="18"/>
                  </a:cubicBezTo>
                  <a:cubicBezTo>
                    <a:pt x="247" y="6"/>
                    <a:pt x="217" y="0"/>
                    <a:pt x="184" y="0"/>
                  </a:cubicBezTo>
                  <a:cubicBezTo>
                    <a:pt x="150" y="0"/>
                    <a:pt x="120" y="6"/>
                    <a:pt x="91" y="18"/>
                  </a:cubicBezTo>
                  <a:cubicBezTo>
                    <a:pt x="63" y="30"/>
                    <a:pt x="41" y="46"/>
                    <a:pt x="25" y="66"/>
                  </a:cubicBezTo>
                  <a:cubicBezTo>
                    <a:pt x="8" y="87"/>
                    <a:pt x="0" y="109"/>
                    <a:pt x="0" y="133"/>
                  </a:cubicBezTo>
                  <a:cubicBezTo>
                    <a:pt x="0" y="154"/>
                    <a:pt x="6" y="174"/>
                    <a:pt x="19" y="192"/>
                  </a:cubicBezTo>
                  <a:cubicBezTo>
                    <a:pt x="31" y="210"/>
                    <a:pt x="48" y="226"/>
                    <a:pt x="69" y="238"/>
                  </a:cubicBezTo>
                  <a:cubicBezTo>
                    <a:pt x="68" y="242"/>
                    <a:pt x="66" y="246"/>
                    <a:pt x="64" y="250"/>
                  </a:cubicBezTo>
                  <a:cubicBezTo>
                    <a:pt x="62" y="253"/>
                    <a:pt x="60" y="256"/>
                    <a:pt x="58" y="260"/>
                  </a:cubicBezTo>
                  <a:cubicBezTo>
                    <a:pt x="55" y="263"/>
                    <a:pt x="53" y="265"/>
                    <a:pt x="52" y="267"/>
                  </a:cubicBezTo>
                  <a:cubicBezTo>
                    <a:pt x="50" y="269"/>
                    <a:pt x="48" y="271"/>
                    <a:pt x="45" y="275"/>
                  </a:cubicBezTo>
                  <a:cubicBezTo>
                    <a:pt x="42" y="278"/>
                    <a:pt x="40" y="280"/>
                    <a:pt x="39" y="281"/>
                  </a:cubicBezTo>
                  <a:cubicBezTo>
                    <a:pt x="39" y="281"/>
                    <a:pt x="39" y="282"/>
                    <a:pt x="38" y="282"/>
                  </a:cubicBezTo>
                  <a:cubicBezTo>
                    <a:pt x="37" y="283"/>
                    <a:pt x="37" y="284"/>
                    <a:pt x="37" y="284"/>
                  </a:cubicBezTo>
                  <a:cubicBezTo>
                    <a:pt x="37" y="284"/>
                    <a:pt x="36" y="284"/>
                    <a:pt x="36" y="285"/>
                  </a:cubicBezTo>
                  <a:cubicBezTo>
                    <a:pt x="35" y="286"/>
                    <a:pt x="35" y="287"/>
                    <a:pt x="35" y="287"/>
                  </a:cubicBezTo>
                  <a:cubicBezTo>
                    <a:pt x="34" y="288"/>
                    <a:pt x="34" y="288"/>
                    <a:pt x="34" y="288"/>
                  </a:cubicBezTo>
                  <a:cubicBezTo>
                    <a:pt x="34" y="288"/>
                    <a:pt x="34" y="289"/>
                    <a:pt x="34" y="289"/>
                  </a:cubicBezTo>
                  <a:cubicBezTo>
                    <a:pt x="33" y="290"/>
                    <a:pt x="33" y="290"/>
                    <a:pt x="33" y="291"/>
                  </a:cubicBezTo>
                  <a:cubicBezTo>
                    <a:pt x="33" y="292"/>
                    <a:pt x="33" y="292"/>
                    <a:pt x="34" y="293"/>
                  </a:cubicBezTo>
                  <a:cubicBezTo>
                    <a:pt x="34" y="295"/>
                    <a:pt x="35" y="297"/>
                    <a:pt x="37" y="298"/>
                  </a:cubicBezTo>
                  <a:cubicBezTo>
                    <a:pt x="38" y="300"/>
                    <a:pt x="40" y="300"/>
                    <a:pt x="42" y="300"/>
                  </a:cubicBezTo>
                  <a:cubicBezTo>
                    <a:pt x="43" y="300"/>
                    <a:pt x="43" y="300"/>
                    <a:pt x="43" y="300"/>
                  </a:cubicBezTo>
                  <a:cubicBezTo>
                    <a:pt x="51" y="299"/>
                    <a:pt x="59" y="298"/>
                    <a:pt x="65" y="296"/>
                  </a:cubicBezTo>
                  <a:cubicBezTo>
                    <a:pt x="92" y="289"/>
                    <a:pt x="116" y="278"/>
                    <a:pt x="138" y="263"/>
                  </a:cubicBezTo>
                  <a:cubicBezTo>
                    <a:pt x="153" y="266"/>
                    <a:pt x="169" y="267"/>
                    <a:pt x="184" y="267"/>
                  </a:cubicBezTo>
                  <a:cubicBezTo>
                    <a:pt x="217" y="267"/>
                    <a:pt x="247" y="261"/>
                    <a:pt x="276" y="249"/>
                  </a:cubicBezTo>
                  <a:close/>
                  <a:moveTo>
                    <a:pt x="276" y="249"/>
                  </a:moveTo>
                  <a:cubicBezTo>
                    <a:pt x="276" y="249"/>
                    <a:pt x="276" y="249"/>
                    <a:pt x="276" y="24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68"/>
            <p:cNvSpPr>
              <a:spLocks noEditPoints="1"/>
            </p:cNvSpPr>
            <p:nvPr/>
          </p:nvSpPr>
          <p:spPr bwMode="auto">
            <a:xfrm>
              <a:off x="6948488" y="8731250"/>
              <a:ext cx="1154112" cy="1033463"/>
            </a:xfrm>
            <a:custGeom>
              <a:avLst/>
              <a:gdLst>
                <a:gd name="T0" fmla="*/ 288 w 306"/>
                <a:gd name="T1" fmla="*/ 165 h 273"/>
                <a:gd name="T2" fmla="*/ 306 w 306"/>
                <a:gd name="T3" fmla="*/ 106 h 273"/>
                <a:gd name="T4" fmla="*/ 287 w 306"/>
                <a:gd name="T5" fmla="*/ 46 h 273"/>
                <a:gd name="T6" fmla="*/ 233 w 306"/>
                <a:gd name="T7" fmla="*/ 0 h 273"/>
                <a:gd name="T8" fmla="*/ 239 w 306"/>
                <a:gd name="T9" fmla="*/ 39 h 273"/>
                <a:gd name="T10" fmla="*/ 222 w 306"/>
                <a:gd name="T11" fmla="*/ 106 h 273"/>
                <a:gd name="T12" fmla="*/ 172 w 306"/>
                <a:gd name="T13" fmla="*/ 161 h 273"/>
                <a:gd name="T14" fmla="*/ 103 w 306"/>
                <a:gd name="T15" fmla="*/ 195 h 273"/>
                <a:gd name="T16" fmla="*/ 23 w 306"/>
                <a:gd name="T17" fmla="*/ 206 h 273"/>
                <a:gd name="T18" fmla="*/ 0 w 306"/>
                <a:gd name="T19" fmla="*/ 205 h 273"/>
                <a:gd name="T20" fmla="*/ 123 w 306"/>
                <a:gd name="T21" fmla="*/ 240 h 273"/>
                <a:gd name="T22" fmla="*/ 169 w 306"/>
                <a:gd name="T23" fmla="*/ 236 h 273"/>
                <a:gd name="T24" fmla="*/ 241 w 306"/>
                <a:gd name="T25" fmla="*/ 269 h 273"/>
                <a:gd name="T26" fmla="*/ 263 w 306"/>
                <a:gd name="T27" fmla="*/ 273 h 273"/>
                <a:gd name="T28" fmla="*/ 269 w 306"/>
                <a:gd name="T29" fmla="*/ 271 h 273"/>
                <a:gd name="T30" fmla="*/ 273 w 306"/>
                <a:gd name="T31" fmla="*/ 266 h 273"/>
                <a:gd name="T32" fmla="*/ 273 w 306"/>
                <a:gd name="T33" fmla="*/ 264 h 273"/>
                <a:gd name="T34" fmla="*/ 273 w 306"/>
                <a:gd name="T35" fmla="*/ 262 h 273"/>
                <a:gd name="T36" fmla="*/ 272 w 306"/>
                <a:gd name="T37" fmla="*/ 261 h 273"/>
                <a:gd name="T38" fmla="*/ 272 w 306"/>
                <a:gd name="T39" fmla="*/ 259 h 273"/>
                <a:gd name="T40" fmla="*/ 271 w 306"/>
                <a:gd name="T41" fmla="*/ 258 h 273"/>
                <a:gd name="T42" fmla="*/ 270 w 306"/>
                <a:gd name="T43" fmla="*/ 257 h 273"/>
                <a:gd name="T44" fmla="*/ 268 w 306"/>
                <a:gd name="T45" fmla="*/ 255 h 273"/>
                <a:gd name="T46" fmla="*/ 267 w 306"/>
                <a:gd name="T47" fmla="*/ 254 h 273"/>
                <a:gd name="T48" fmla="*/ 261 w 306"/>
                <a:gd name="T49" fmla="*/ 248 h 273"/>
                <a:gd name="T50" fmla="*/ 255 w 306"/>
                <a:gd name="T51" fmla="*/ 240 h 273"/>
                <a:gd name="T52" fmla="*/ 249 w 306"/>
                <a:gd name="T53" fmla="*/ 232 h 273"/>
                <a:gd name="T54" fmla="*/ 242 w 306"/>
                <a:gd name="T55" fmla="*/ 222 h 273"/>
                <a:gd name="T56" fmla="*/ 237 w 306"/>
                <a:gd name="T57" fmla="*/ 211 h 273"/>
                <a:gd name="T58" fmla="*/ 288 w 306"/>
                <a:gd name="T59" fmla="*/ 165 h 273"/>
                <a:gd name="T60" fmla="*/ 288 w 306"/>
                <a:gd name="T61" fmla="*/ 165 h 273"/>
                <a:gd name="T62" fmla="*/ 288 w 306"/>
                <a:gd name="T63" fmla="*/ 16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6" h="273">
                  <a:moveTo>
                    <a:pt x="288" y="165"/>
                  </a:moveTo>
                  <a:cubicBezTo>
                    <a:pt x="300" y="147"/>
                    <a:pt x="306" y="127"/>
                    <a:pt x="306" y="106"/>
                  </a:cubicBezTo>
                  <a:cubicBezTo>
                    <a:pt x="306" y="85"/>
                    <a:pt x="300" y="65"/>
                    <a:pt x="287" y="46"/>
                  </a:cubicBezTo>
                  <a:cubicBezTo>
                    <a:pt x="274" y="28"/>
                    <a:pt x="256" y="12"/>
                    <a:pt x="233" y="0"/>
                  </a:cubicBezTo>
                  <a:cubicBezTo>
                    <a:pt x="237" y="13"/>
                    <a:pt x="239" y="26"/>
                    <a:pt x="239" y="39"/>
                  </a:cubicBezTo>
                  <a:cubicBezTo>
                    <a:pt x="239" y="63"/>
                    <a:pt x="234" y="85"/>
                    <a:pt x="222" y="106"/>
                  </a:cubicBezTo>
                  <a:cubicBezTo>
                    <a:pt x="210" y="127"/>
                    <a:pt x="194" y="145"/>
                    <a:pt x="172" y="161"/>
                  </a:cubicBezTo>
                  <a:cubicBezTo>
                    <a:pt x="152" y="176"/>
                    <a:pt x="129" y="187"/>
                    <a:pt x="103" y="195"/>
                  </a:cubicBezTo>
                  <a:cubicBezTo>
                    <a:pt x="77" y="202"/>
                    <a:pt x="51" y="206"/>
                    <a:pt x="23" y="206"/>
                  </a:cubicBezTo>
                  <a:cubicBezTo>
                    <a:pt x="17" y="206"/>
                    <a:pt x="10" y="206"/>
                    <a:pt x="0" y="205"/>
                  </a:cubicBezTo>
                  <a:cubicBezTo>
                    <a:pt x="35" y="228"/>
                    <a:pt x="76" y="240"/>
                    <a:pt x="123" y="240"/>
                  </a:cubicBezTo>
                  <a:cubicBezTo>
                    <a:pt x="138" y="240"/>
                    <a:pt x="153" y="238"/>
                    <a:pt x="169" y="236"/>
                  </a:cubicBezTo>
                  <a:cubicBezTo>
                    <a:pt x="190" y="251"/>
                    <a:pt x="214" y="262"/>
                    <a:pt x="241" y="269"/>
                  </a:cubicBezTo>
                  <a:cubicBezTo>
                    <a:pt x="247" y="270"/>
                    <a:pt x="255" y="272"/>
                    <a:pt x="263" y="273"/>
                  </a:cubicBezTo>
                  <a:cubicBezTo>
                    <a:pt x="266" y="273"/>
                    <a:pt x="267" y="273"/>
                    <a:pt x="269" y="271"/>
                  </a:cubicBezTo>
                  <a:cubicBezTo>
                    <a:pt x="271" y="270"/>
                    <a:pt x="272" y="268"/>
                    <a:pt x="273" y="266"/>
                  </a:cubicBezTo>
                  <a:cubicBezTo>
                    <a:pt x="272" y="264"/>
                    <a:pt x="273" y="264"/>
                    <a:pt x="273" y="264"/>
                  </a:cubicBezTo>
                  <a:cubicBezTo>
                    <a:pt x="273" y="264"/>
                    <a:pt x="273" y="263"/>
                    <a:pt x="273" y="262"/>
                  </a:cubicBezTo>
                  <a:cubicBezTo>
                    <a:pt x="272" y="261"/>
                    <a:pt x="272" y="261"/>
                    <a:pt x="272" y="261"/>
                  </a:cubicBezTo>
                  <a:cubicBezTo>
                    <a:pt x="272" y="259"/>
                    <a:pt x="272" y="259"/>
                    <a:pt x="272" y="259"/>
                  </a:cubicBezTo>
                  <a:cubicBezTo>
                    <a:pt x="271" y="259"/>
                    <a:pt x="271" y="258"/>
                    <a:pt x="271" y="258"/>
                  </a:cubicBezTo>
                  <a:cubicBezTo>
                    <a:pt x="270" y="257"/>
                    <a:pt x="270" y="257"/>
                    <a:pt x="270" y="257"/>
                  </a:cubicBezTo>
                  <a:cubicBezTo>
                    <a:pt x="269" y="256"/>
                    <a:pt x="269" y="256"/>
                    <a:pt x="268" y="255"/>
                  </a:cubicBezTo>
                  <a:cubicBezTo>
                    <a:pt x="268" y="255"/>
                    <a:pt x="268" y="254"/>
                    <a:pt x="267" y="254"/>
                  </a:cubicBezTo>
                  <a:cubicBezTo>
                    <a:pt x="266" y="253"/>
                    <a:pt x="264" y="251"/>
                    <a:pt x="261" y="248"/>
                  </a:cubicBezTo>
                  <a:cubicBezTo>
                    <a:pt x="258" y="244"/>
                    <a:pt x="256" y="242"/>
                    <a:pt x="255" y="240"/>
                  </a:cubicBezTo>
                  <a:cubicBezTo>
                    <a:pt x="253" y="238"/>
                    <a:pt x="251" y="236"/>
                    <a:pt x="249" y="232"/>
                  </a:cubicBezTo>
                  <a:cubicBezTo>
                    <a:pt x="246" y="229"/>
                    <a:pt x="244" y="226"/>
                    <a:pt x="242" y="222"/>
                  </a:cubicBezTo>
                  <a:cubicBezTo>
                    <a:pt x="240" y="219"/>
                    <a:pt x="239" y="215"/>
                    <a:pt x="237" y="211"/>
                  </a:cubicBezTo>
                  <a:cubicBezTo>
                    <a:pt x="258" y="198"/>
                    <a:pt x="275" y="183"/>
                    <a:pt x="288" y="165"/>
                  </a:cubicBezTo>
                  <a:close/>
                  <a:moveTo>
                    <a:pt x="288" y="165"/>
                  </a:moveTo>
                  <a:cubicBezTo>
                    <a:pt x="288" y="165"/>
                    <a:pt x="288" y="165"/>
                    <a:pt x="288" y="1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p:cNvGrpSpPr/>
          <p:nvPr/>
        </p:nvGrpSpPr>
        <p:grpSpPr>
          <a:xfrm>
            <a:off x="4835258" y="3241412"/>
            <a:ext cx="1150644" cy="918951"/>
            <a:chOff x="-1947863" y="2936875"/>
            <a:chExt cx="1868488" cy="1492250"/>
          </a:xfrm>
          <a:solidFill>
            <a:schemeClr val="tx1"/>
          </a:solidFill>
        </p:grpSpPr>
        <p:sp>
          <p:nvSpPr>
            <p:cNvPr id="64" name="Freeform 467"/>
            <p:cNvSpPr>
              <a:spLocks noEditPoints="1"/>
            </p:cNvSpPr>
            <p:nvPr/>
          </p:nvSpPr>
          <p:spPr bwMode="auto">
            <a:xfrm>
              <a:off x="-1947863" y="2936875"/>
              <a:ext cx="1490663" cy="1492250"/>
            </a:xfrm>
            <a:custGeom>
              <a:avLst/>
              <a:gdLst>
                <a:gd name="T0" fmla="*/ 395 w 395"/>
                <a:gd name="T1" fmla="*/ 234 h 395"/>
                <a:gd name="T2" fmla="*/ 385 w 395"/>
                <a:gd name="T3" fmla="*/ 210 h 395"/>
                <a:gd name="T4" fmla="*/ 199 w 395"/>
                <a:gd name="T5" fmla="*/ 24 h 395"/>
                <a:gd name="T6" fmla="*/ 172 w 395"/>
                <a:gd name="T7" fmla="*/ 7 h 395"/>
                <a:gd name="T8" fmla="*/ 142 w 395"/>
                <a:gd name="T9" fmla="*/ 0 h 395"/>
                <a:gd name="T10" fmla="*/ 33 w 395"/>
                <a:gd name="T11" fmla="*/ 0 h 395"/>
                <a:gd name="T12" fmla="*/ 10 w 395"/>
                <a:gd name="T13" fmla="*/ 10 h 395"/>
                <a:gd name="T14" fmla="*/ 0 w 395"/>
                <a:gd name="T15" fmla="*/ 33 h 395"/>
                <a:gd name="T16" fmla="*/ 0 w 395"/>
                <a:gd name="T17" fmla="*/ 142 h 395"/>
                <a:gd name="T18" fmla="*/ 7 w 395"/>
                <a:gd name="T19" fmla="*/ 172 h 395"/>
                <a:gd name="T20" fmla="*/ 24 w 395"/>
                <a:gd name="T21" fmla="*/ 199 h 395"/>
                <a:gd name="T22" fmla="*/ 210 w 395"/>
                <a:gd name="T23" fmla="*/ 385 h 395"/>
                <a:gd name="T24" fmla="*/ 234 w 395"/>
                <a:gd name="T25" fmla="*/ 395 h 395"/>
                <a:gd name="T26" fmla="*/ 257 w 395"/>
                <a:gd name="T27" fmla="*/ 385 h 395"/>
                <a:gd name="T28" fmla="*/ 385 w 395"/>
                <a:gd name="T29" fmla="*/ 257 h 395"/>
                <a:gd name="T30" fmla="*/ 395 w 395"/>
                <a:gd name="T31" fmla="*/ 234 h 395"/>
                <a:gd name="T32" fmla="*/ 107 w 395"/>
                <a:gd name="T33" fmla="*/ 107 h 395"/>
                <a:gd name="T34" fmla="*/ 83 w 395"/>
                <a:gd name="T35" fmla="*/ 117 h 395"/>
                <a:gd name="T36" fmla="*/ 60 w 395"/>
                <a:gd name="T37" fmla="*/ 107 h 395"/>
                <a:gd name="T38" fmla="*/ 50 w 395"/>
                <a:gd name="T39" fmla="*/ 83 h 395"/>
                <a:gd name="T40" fmla="*/ 60 w 395"/>
                <a:gd name="T41" fmla="*/ 60 h 395"/>
                <a:gd name="T42" fmla="*/ 83 w 395"/>
                <a:gd name="T43" fmla="*/ 50 h 395"/>
                <a:gd name="T44" fmla="*/ 107 w 395"/>
                <a:gd name="T45" fmla="*/ 60 h 395"/>
                <a:gd name="T46" fmla="*/ 117 w 395"/>
                <a:gd name="T47" fmla="*/ 83 h 395"/>
                <a:gd name="T48" fmla="*/ 107 w 395"/>
                <a:gd name="T49" fmla="*/ 107 h 395"/>
                <a:gd name="T50" fmla="*/ 107 w 395"/>
                <a:gd name="T51" fmla="*/ 107 h 395"/>
                <a:gd name="T52" fmla="*/ 107 w 395"/>
                <a:gd name="T53" fmla="*/ 107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5" h="395">
                  <a:moveTo>
                    <a:pt x="395" y="234"/>
                  </a:moveTo>
                  <a:cubicBezTo>
                    <a:pt x="395" y="225"/>
                    <a:pt x="392" y="217"/>
                    <a:pt x="385" y="210"/>
                  </a:cubicBezTo>
                  <a:cubicBezTo>
                    <a:pt x="199" y="24"/>
                    <a:pt x="199" y="24"/>
                    <a:pt x="199" y="24"/>
                  </a:cubicBezTo>
                  <a:cubicBezTo>
                    <a:pt x="192" y="17"/>
                    <a:pt x="183" y="12"/>
                    <a:pt x="172" y="7"/>
                  </a:cubicBezTo>
                  <a:cubicBezTo>
                    <a:pt x="161" y="2"/>
                    <a:pt x="151" y="0"/>
                    <a:pt x="142" y="0"/>
                  </a:cubicBezTo>
                  <a:cubicBezTo>
                    <a:pt x="33" y="0"/>
                    <a:pt x="33" y="0"/>
                    <a:pt x="33" y="0"/>
                  </a:cubicBezTo>
                  <a:cubicBezTo>
                    <a:pt x="24" y="0"/>
                    <a:pt x="17" y="3"/>
                    <a:pt x="10" y="10"/>
                  </a:cubicBezTo>
                  <a:cubicBezTo>
                    <a:pt x="3" y="17"/>
                    <a:pt x="0" y="24"/>
                    <a:pt x="0" y="33"/>
                  </a:cubicBezTo>
                  <a:cubicBezTo>
                    <a:pt x="0" y="142"/>
                    <a:pt x="0" y="142"/>
                    <a:pt x="0" y="142"/>
                  </a:cubicBezTo>
                  <a:cubicBezTo>
                    <a:pt x="0" y="151"/>
                    <a:pt x="2" y="161"/>
                    <a:pt x="7" y="172"/>
                  </a:cubicBezTo>
                  <a:cubicBezTo>
                    <a:pt x="12" y="183"/>
                    <a:pt x="17" y="192"/>
                    <a:pt x="24" y="199"/>
                  </a:cubicBezTo>
                  <a:cubicBezTo>
                    <a:pt x="210" y="385"/>
                    <a:pt x="210" y="385"/>
                    <a:pt x="210" y="385"/>
                  </a:cubicBezTo>
                  <a:cubicBezTo>
                    <a:pt x="217" y="392"/>
                    <a:pt x="224" y="395"/>
                    <a:pt x="234" y="395"/>
                  </a:cubicBezTo>
                  <a:cubicBezTo>
                    <a:pt x="243" y="395"/>
                    <a:pt x="251" y="392"/>
                    <a:pt x="257" y="385"/>
                  </a:cubicBezTo>
                  <a:cubicBezTo>
                    <a:pt x="385" y="257"/>
                    <a:pt x="385" y="257"/>
                    <a:pt x="385" y="257"/>
                  </a:cubicBezTo>
                  <a:cubicBezTo>
                    <a:pt x="392" y="251"/>
                    <a:pt x="395" y="243"/>
                    <a:pt x="395" y="234"/>
                  </a:cubicBezTo>
                  <a:close/>
                  <a:moveTo>
                    <a:pt x="107" y="107"/>
                  </a:moveTo>
                  <a:cubicBezTo>
                    <a:pt x="101" y="114"/>
                    <a:pt x="93" y="117"/>
                    <a:pt x="83" y="117"/>
                  </a:cubicBezTo>
                  <a:cubicBezTo>
                    <a:pt x="74" y="117"/>
                    <a:pt x="66" y="114"/>
                    <a:pt x="60" y="107"/>
                  </a:cubicBezTo>
                  <a:cubicBezTo>
                    <a:pt x="53" y="100"/>
                    <a:pt x="50" y="93"/>
                    <a:pt x="50" y="83"/>
                  </a:cubicBezTo>
                  <a:cubicBezTo>
                    <a:pt x="50" y="74"/>
                    <a:pt x="53" y="66"/>
                    <a:pt x="60" y="60"/>
                  </a:cubicBezTo>
                  <a:cubicBezTo>
                    <a:pt x="66" y="53"/>
                    <a:pt x="74" y="50"/>
                    <a:pt x="83" y="50"/>
                  </a:cubicBezTo>
                  <a:cubicBezTo>
                    <a:pt x="93" y="50"/>
                    <a:pt x="101" y="53"/>
                    <a:pt x="107" y="60"/>
                  </a:cubicBezTo>
                  <a:cubicBezTo>
                    <a:pt x="114" y="66"/>
                    <a:pt x="117" y="74"/>
                    <a:pt x="117" y="83"/>
                  </a:cubicBezTo>
                  <a:cubicBezTo>
                    <a:pt x="117" y="93"/>
                    <a:pt x="114" y="100"/>
                    <a:pt x="107" y="107"/>
                  </a:cubicBezTo>
                  <a:close/>
                  <a:moveTo>
                    <a:pt x="107" y="107"/>
                  </a:moveTo>
                  <a:cubicBezTo>
                    <a:pt x="107" y="107"/>
                    <a:pt x="107" y="107"/>
                    <a:pt x="107" y="1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68"/>
            <p:cNvSpPr>
              <a:spLocks noEditPoints="1"/>
            </p:cNvSpPr>
            <p:nvPr/>
          </p:nvSpPr>
          <p:spPr bwMode="auto">
            <a:xfrm>
              <a:off x="-1254125" y="2936875"/>
              <a:ext cx="1174750" cy="1492250"/>
            </a:xfrm>
            <a:custGeom>
              <a:avLst/>
              <a:gdLst>
                <a:gd name="T0" fmla="*/ 301 w 311"/>
                <a:gd name="T1" fmla="*/ 210 h 395"/>
                <a:gd name="T2" fmla="*/ 115 w 311"/>
                <a:gd name="T3" fmla="*/ 24 h 395"/>
                <a:gd name="T4" fmla="*/ 88 w 311"/>
                <a:gd name="T5" fmla="*/ 7 h 395"/>
                <a:gd name="T6" fmla="*/ 58 w 311"/>
                <a:gd name="T7" fmla="*/ 0 h 395"/>
                <a:gd name="T8" fmla="*/ 0 w 311"/>
                <a:gd name="T9" fmla="*/ 0 h 395"/>
                <a:gd name="T10" fmla="*/ 30 w 311"/>
                <a:gd name="T11" fmla="*/ 7 h 395"/>
                <a:gd name="T12" fmla="*/ 57 w 311"/>
                <a:gd name="T13" fmla="*/ 24 h 395"/>
                <a:gd name="T14" fmla="*/ 243 w 311"/>
                <a:gd name="T15" fmla="*/ 210 h 395"/>
                <a:gd name="T16" fmla="*/ 253 w 311"/>
                <a:gd name="T17" fmla="*/ 234 h 395"/>
                <a:gd name="T18" fmla="*/ 243 w 311"/>
                <a:gd name="T19" fmla="*/ 257 h 395"/>
                <a:gd name="T20" fmla="*/ 121 w 311"/>
                <a:gd name="T21" fmla="*/ 380 h 395"/>
                <a:gd name="T22" fmla="*/ 134 w 311"/>
                <a:gd name="T23" fmla="*/ 391 h 395"/>
                <a:gd name="T24" fmla="*/ 150 w 311"/>
                <a:gd name="T25" fmla="*/ 395 h 395"/>
                <a:gd name="T26" fmla="*/ 173 w 311"/>
                <a:gd name="T27" fmla="*/ 385 h 395"/>
                <a:gd name="T28" fmla="*/ 301 w 311"/>
                <a:gd name="T29" fmla="*/ 257 h 395"/>
                <a:gd name="T30" fmla="*/ 311 w 311"/>
                <a:gd name="T31" fmla="*/ 234 h 395"/>
                <a:gd name="T32" fmla="*/ 301 w 311"/>
                <a:gd name="T33" fmla="*/ 210 h 395"/>
                <a:gd name="T34" fmla="*/ 301 w 311"/>
                <a:gd name="T35" fmla="*/ 210 h 395"/>
                <a:gd name="T36" fmla="*/ 301 w 311"/>
                <a:gd name="T37" fmla="*/ 21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1" h="395">
                  <a:moveTo>
                    <a:pt x="301" y="210"/>
                  </a:moveTo>
                  <a:cubicBezTo>
                    <a:pt x="115" y="24"/>
                    <a:pt x="115" y="24"/>
                    <a:pt x="115" y="24"/>
                  </a:cubicBezTo>
                  <a:cubicBezTo>
                    <a:pt x="108" y="17"/>
                    <a:pt x="100" y="12"/>
                    <a:pt x="88" y="7"/>
                  </a:cubicBezTo>
                  <a:cubicBezTo>
                    <a:pt x="77" y="2"/>
                    <a:pt x="67" y="0"/>
                    <a:pt x="58" y="0"/>
                  </a:cubicBezTo>
                  <a:cubicBezTo>
                    <a:pt x="0" y="0"/>
                    <a:pt x="0" y="0"/>
                    <a:pt x="0" y="0"/>
                  </a:cubicBezTo>
                  <a:cubicBezTo>
                    <a:pt x="9" y="0"/>
                    <a:pt x="19" y="2"/>
                    <a:pt x="30" y="7"/>
                  </a:cubicBezTo>
                  <a:cubicBezTo>
                    <a:pt x="41" y="12"/>
                    <a:pt x="50" y="17"/>
                    <a:pt x="57" y="24"/>
                  </a:cubicBezTo>
                  <a:cubicBezTo>
                    <a:pt x="243" y="210"/>
                    <a:pt x="243" y="210"/>
                    <a:pt x="243" y="210"/>
                  </a:cubicBezTo>
                  <a:cubicBezTo>
                    <a:pt x="249" y="217"/>
                    <a:pt x="253" y="225"/>
                    <a:pt x="253" y="234"/>
                  </a:cubicBezTo>
                  <a:cubicBezTo>
                    <a:pt x="253" y="243"/>
                    <a:pt x="249" y="251"/>
                    <a:pt x="243" y="257"/>
                  </a:cubicBezTo>
                  <a:cubicBezTo>
                    <a:pt x="121" y="380"/>
                    <a:pt x="121" y="380"/>
                    <a:pt x="121" y="380"/>
                  </a:cubicBezTo>
                  <a:cubicBezTo>
                    <a:pt x="126" y="385"/>
                    <a:pt x="130" y="389"/>
                    <a:pt x="134" y="391"/>
                  </a:cubicBezTo>
                  <a:cubicBezTo>
                    <a:pt x="138" y="394"/>
                    <a:pt x="143" y="395"/>
                    <a:pt x="150" y="395"/>
                  </a:cubicBezTo>
                  <a:cubicBezTo>
                    <a:pt x="159" y="395"/>
                    <a:pt x="167" y="392"/>
                    <a:pt x="173" y="385"/>
                  </a:cubicBezTo>
                  <a:cubicBezTo>
                    <a:pt x="301" y="257"/>
                    <a:pt x="301" y="257"/>
                    <a:pt x="301" y="257"/>
                  </a:cubicBezTo>
                  <a:cubicBezTo>
                    <a:pt x="308" y="251"/>
                    <a:pt x="311" y="243"/>
                    <a:pt x="311" y="234"/>
                  </a:cubicBezTo>
                  <a:cubicBezTo>
                    <a:pt x="311" y="225"/>
                    <a:pt x="308" y="217"/>
                    <a:pt x="301" y="210"/>
                  </a:cubicBezTo>
                  <a:close/>
                  <a:moveTo>
                    <a:pt x="301" y="210"/>
                  </a:moveTo>
                  <a:cubicBezTo>
                    <a:pt x="301" y="210"/>
                    <a:pt x="301" y="210"/>
                    <a:pt x="301"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5451498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4456" y="2024380"/>
            <a:ext cx="4605759" cy="3921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3680094" y="2024380"/>
            <a:ext cx="4605759" cy="3921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9130782" y="2024380"/>
            <a:ext cx="4605759" cy="3921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589395" y="2024380"/>
            <a:ext cx="4605759" cy="3921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Services</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32" name="TextBox 31"/>
          <p:cNvSpPr txBox="1"/>
          <p:nvPr/>
        </p:nvSpPr>
        <p:spPr>
          <a:xfrm>
            <a:off x="425195" y="3692422"/>
            <a:ext cx="3764280" cy="461665"/>
          </a:xfrm>
          <a:prstGeom prst="rect">
            <a:avLst/>
          </a:prstGeom>
          <a:noFill/>
        </p:spPr>
        <p:txBody>
          <a:bodyPr wrap="square" rtlCol="0">
            <a:spAutoFit/>
          </a:bodyPr>
          <a:lstStyle/>
          <a:p>
            <a:pPr algn="ctr"/>
            <a:r>
              <a:rPr lang="en-US" sz="2400" b="1" dirty="0">
                <a:solidFill>
                  <a:schemeClr val="bg1"/>
                </a:solidFill>
              </a:rPr>
              <a:t>LOREM IPSUM DOLOR</a:t>
            </a:r>
          </a:p>
        </p:txBody>
      </p:sp>
      <p:sp>
        <p:nvSpPr>
          <p:cNvPr id="33" name="TextBox 32"/>
          <p:cNvSpPr txBox="1"/>
          <p:nvPr/>
        </p:nvSpPr>
        <p:spPr>
          <a:xfrm>
            <a:off x="268226" y="4149622"/>
            <a:ext cx="4078219" cy="1015663"/>
          </a:xfrm>
          <a:prstGeom prst="rect">
            <a:avLst/>
          </a:prstGeom>
          <a:noFill/>
        </p:spPr>
        <p:txBody>
          <a:bodyPr wrap="square" rtlCol="0">
            <a:spAutoFit/>
          </a:bodyPr>
          <a:lstStyle/>
          <a:p>
            <a:pPr algn="ctr"/>
            <a:r>
              <a:rPr lang="en-US" sz="2000" dirty="0">
                <a:solidFill>
                  <a:schemeClr val="bg1"/>
                </a:solidFill>
              </a:rPr>
              <a:t>Since the 1990s, PowerPoint's market share of presentation software has been estimated at 95 percent.</a:t>
            </a:r>
          </a:p>
        </p:txBody>
      </p:sp>
      <p:sp>
        <p:nvSpPr>
          <p:cNvPr id="34" name="TextBox 33"/>
          <p:cNvSpPr txBox="1"/>
          <p:nvPr/>
        </p:nvSpPr>
        <p:spPr>
          <a:xfrm>
            <a:off x="5010134" y="3744107"/>
            <a:ext cx="3764280" cy="461665"/>
          </a:xfrm>
          <a:prstGeom prst="rect">
            <a:avLst/>
          </a:prstGeom>
          <a:noFill/>
        </p:spPr>
        <p:txBody>
          <a:bodyPr wrap="square" rtlCol="0">
            <a:spAutoFit/>
          </a:bodyPr>
          <a:lstStyle/>
          <a:p>
            <a:pPr algn="ctr"/>
            <a:r>
              <a:rPr lang="en-US" sz="2400" b="1" dirty="0">
                <a:solidFill>
                  <a:schemeClr val="bg1"/>
                </a:solidFill>
              </a:rPr>
              <a:t>LOREM IPSUM DOLOR</a:t>
            </a:r>
          </a:p>
        </p:txBody>
      </p:sp>
      <p:sp>
        <p:nvSpPr>
          <p:cNvPr id="35" name="TextBox 34"/>
          <p:cNvSpPr txBox="1"/>
          <p:nvPr/>
        </p:nvSpPr>
        <p:spPr>
          <a:xfrm>
            <a:off x="4853165" y="4201307"/>
            <a:ext cx="4078219" cy="1015663"/>
          </a:xfrm>
          <a:prstGeom prst="rect">
            <a:avLst/>
          </a:prstGeom>
          <a:noFill/>
        </p:spPr>
        <p:txBody>
          <a:bodyPr wrap="square" rtlCol="0">
            <a:spAutoFit/>
          </a:bodyPr>
          <a:lstStyle/>
          <a:p>
            <a:pPr algn="ctr"/>
            <a:r>
              <a:rPr lang="en-US" sz="2000" dirty="0">
                <a:solidFill>
                  <a:schemeClr val="bg1"/>
                </a:solidFill>
              </a:rPr>
              <a:t>Since the 1990s, PowerPoint's market share of presentation software has been estimated at 95 percent.</a:t>
            </a:r>
          </a:p>
        </p:txBody>
      </p:sp>
      <p:sp>
        <p:nvSpPr>
          <p:cNvPr id="36" name="TextBox 35"/>
          <p:cNvSpPr txBox="1"/>
          <p:nvPr/>
        </p:nvSpPr>
        <p:spPr>
          <a:xfrm>
            <a:off x="9551521" y="3746942"/>
            <a:ext cx="3764280" cy="461665"/>
          </a:xfrm>
          <a:prstGeom prst="rect">
            <a:avLst/>
          </a:prstGeom>
          <a:noFill/>
        </p:spPr>
        <p:txBody>
          <a:bodyPr wrap="square" rtlCol="0">
            <a:spAutoFit/>
          </a:bodyPr>
          <a:lstStyle/>
          <a:p>
            <a:pPr algn="ctr"/>
            <a:r>
              <a:rPr lang="en-US" sz="2400" b="1" dirty="0">
                <a:solidFill>
                  <a:schemeClr val="bg1"/>
                </a:solidFill>
              </a:rPr>
              <a:t>LOREM IPSUM DOLOR</a:t>
            </a:r>
          </a:p>
        </p:txBody>
      </p:sp>
      <p:sp>
        <p:nvSpPr>
          <p:cNvPr id="37" name="TextBox 36"/>
          <p:cNvSpPr txBox="1"/>
          <p:nvPr/>
        </p:nvSpPr>
        <p:spPr>
          <a:xfrm>
            <a:off x="9394552" y="4204142"/>
            <a:ext cx="4078219" cy="1015663"/>
          </a:xfrm>
          <a:prstGeom prst="rect">
            <a:avLst/>
          </a:prstGeom>
          <a:noFill/>
        </p:spPr>
        <p:txBody>
          <a:bodyPr wrap="square" rtlCol="0">
            <a:spAutoFit/>
          </a:bodyPr>
          <a:lstStyle/>
          <a:p>
            <a:pPr algn="ctr"/>
            <a:r>
              <a:rPr lang="en-US" sz="2000" dirty="0">
                <a:solidFill>
                  <a:schemeClr val="bg1"/>
                </a:solidFill>
              </a:rPr>
              <a:t>Since the 1990s, PowerPoint's market share of presentation software has been estimated at 95 percent.</a:t>
            </a:r>
          </a:p>
        </p:txBody>
      </p:sp>
      <p:sp>
        <p:nvSpPr>
          <p:cNvPr id="38" name="TextBox 37"/>
          <p:cNvSpPr txBox="1"/>
          <p:nvPr/>
        </p:nvSpPr>
        <p:spPr>
          <a:xfrm>
            <a:off x="14100833" y="3744107"/>
            <a:ext cx="3764280" cy="461665"/>
          </a:xfrm>
          <a:prstGeom prst="rect">
            <a:avLst/>
          </a:prstGeom>
          <a:noFill/>
        </p:spPr>
        <p:txBody>
          <a:bodyPr wrap="square" rtlCol="0">
            <a:spAutoFit/>
          </a:bodyPr>
          <a:lstStyle/>
          <a:p>
            <a:pPr algn="ctr"/>
            <a:r>
              <a:rPr lang="en-US" sz="2400" b="1" dirty="0">
                <a:solidFill>
                  <a:schemeClr val="bg1"/>
                </a:solidFill>
              </a:rPr>
              <a:t>LOREM IPSUM DOLOR</a:t>
            </a:r>
          </a:p>
        </p:txBody>
      </p:sp>
      <p:sp>
        <p:nvSpPr>
          <p:cNvPr id="39" name="TextBox 38"/>
          <p:cNvSpPr txBox="1"/>
          <p:nvPr/>
        </p:nvSpPr>
        <p:spPr>
          <a:xfrm>
            <a:off x="13943864" y="4201307"/>
            <a:ext cx="4078219" cy="1015663"/>
          </a:xfrm>
          <a:prstGeom prst="rect">
            <a:avLst/>
          </a:prstGeom>
          <a:noFill/>
        </p:spPr>
        <p:txBody>
          <a:bodyPr wrap="square" rtlCol="0">
            <a:spAutoFit/>
          </a:bodyPr>
          <a:lstStyle/>
          <a:p>
            <a:pPr algn="ctr"/>
            <a:r>
              <a:rPr lang="en-US" sz="2000" dirty="0">
                <a:solidFill>
                  <a:schemeClr val="bg1"/>
                </a:solidFill>
              </a:rPr>
              <a:t>Since the 1990s, PowerPoint's market share of presentation software has been estimated at 95 percent.</a:t>
            </a:r>
          </a:p>
        </p:txBody>
      </p:sp>
      <p:sp>
        <p:nvSpPr>
          <p:cNvPr id="40" name="Chevron 39"/>
          <p:cNvSpPr/>
          <p:nvPr/>
        </p:nvSpPr>
        <p:spPr>
          <a:xfrm>
            <a:off x="11243517" y="6463813"/>
            <a:ext cx="304800" cy="38576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p:cNvSpPr txBox="1"/>
          <p:nvPr/>
        </p:nvSpPr>
        <p:spPr>
          <a:xfrm>
            <a:off x="11624517" y="6228040"/>
            <a:ext cx="5943600" cy="800219"/>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sp>
        <p:nvSpPr>
          <p:cNvPr id="42" name="Chevron 41"/>
          <p:cNvSpPr/>
          <p:nvPr/>
        </p:nvSpPr>
        <p:spPr>
          <a:xfrm>
            <a:off x="11243517" y="7496283"/>
            <a:ext cx="304800" cy="38576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p:cNvSpPr txBox="1"/>
          <p:nvPr/>
        </p:nvSpPr>
        <p:spPr>
          <a:xfrm>
            <a:off x="11624517" y="7260510"/>
            <a:ext cx="5943600" cy="800219"/>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sp>
        <p:nvSpPr>
          <p:cNvPr id="44" name="Chevron 43"/>
          <p:cNvSpPr/>
          <p:nvPr/>
        </p:nvSpPr>
        <p:spPr>
          <a:xfrm>
            <a:off x="11243517" y="8528753"/>
            <a:ext cx="304800" cy="385762"/>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p:cNvSpPr txBox="1"/>
          <p:nvPr/>
        </p:nvSpPr>
        <p:spPr>
          <a:xfrm>
            <a:off x="11624517" y="8292980"/>
            <a:ext cx="5943600" cy="800219"/>
          </a:xfrm>
          <a:prstGeom prst="rect">
            <a:avLst/>
          </a:prstGeom>
          <a:noFill/>
        </p:spPr>
        <p:txBody>
          <a:bodyPr wrap="square" lIns="182880" tIns="91440" rIns="182880" bIns="91440" rtlCol="0">
            <a:spAutoFit/>
          </a:bodyPr>
          <a:lstStyle/>
          <a:p>
            <a:r>
              <a:rPr lang="en-US" sz="2000" dirty="0"/>
              <a:t>This was Microsoft's first significant acquisition, and Microsoft set up a new business unit </a:t>
            </a:r>
          </a:p>
        </p:txBody>
      </p:sp>
      <p:sp>
        <p:nvSpPr>
          <p:cNvPr id="46" name="TextBox 45"/>
          <p:cNvSpPr txBox="1"/>
          <p:nvPr/>
        </p:nvSpPr>
        <p:spPr>
          <a:xfrm>
            <a:off x="970281" y="6403340"/>
            <a:ext cx="7564119" cy="2554545"/>
          </a:xfrm>
          <a:prstGeom prst="rect">
            <a:avLst/>
          </a:prstGeom>
          <a:noFill/>
        </p:spPr>
        <p:txBody>
          <a:bodyPr wrap="square" rtlCol="0">
            <a:spAutoFit/>
          </a:bodyPr>
          <a:lstStyle/>
          <a:p>
            <a:r>
              <a:rPr lang="en-US" sz="2000" dirty="0"/>
              <a:t>Beginning with PowerPoint 4.0 (1994), PowerPoint was integrated into Microsoft Office development, and adopted shared common components and a converged user interface. </a:t>
            </a:r>
          </a:p>
          <a:p>
            <a:endParaRPr lang="en-US" sz="2000" dirty="0"/>
          </a:p>
          <a:p>
            <a:r>
              <a:rPr lang="en-US" sz="2000" dirty="0"/>
              <a:t>PowerPoint was originally designed to provide visuals for group presentations within business organizations, but has come to be very widely used in many other communication situations, both in business and beyond.</a:t>
            </a:r>
          </a:p>
        </p:txBody>
      </p:sp>
      <p:grpSp>
        <p:nvGrpSpPr>
          <p:cNvPr id="47" name="Group 46"/>
          <p:cNvGrpSpPr/>
          <p:nvPr/>
        </p:nvGrpSpPr>
        <p:grpSpPr>
          <a:xfrm>
            <a:off x="1936496" y="2571731"/>
            <a:ext cx="741679" cy="741679"/>
            <a:chOff x="13668375" y="8128000"/>
            <a:chExt cx="1492251" cy="1492251"/>
          </a:xfrm>
          <a:solidFill>
            <a:schemeClr val="bg1"/>
          </a:solidFill>
        </p:grpSpPr>
        <p:sp>
          <p:nvSpPr>
            <p:cNvPr id="48" name="Freeform 358"/>
            <p:cNvSpPr>
              <a:spLocks noEditPoints="1"/>
            </p:cNvSpPr>
            <p:nvPr/>
          </p:nvSpPr>
          <p:spPr bwMode="auto">
            <a:xfrm>
              <a:off x="13668375" y="8393113"/>
              <a:ext cx="1228725" cy="1227138"/>
            </a:xfrm>
            <a:custGeom>
              <a:avLst/>
              <a:gdLst>
                <a:gd name="T0" fmla="*/ 0 w 325"/>
                <a:gd name="T1" fmla="*/ 217 h 325"/>
                <a:gd name="T2" fmla="*/ 0 w 325"/>
                <a:gd name="T3" fmla="*/ 325 h 325"/>
                <a:gd name="T4" fmla="*/ 108 w 325"/>
                <a:gd name="T5" fmla="*/ 325 h 325"/>
                <a:gd name="T6" fmla="*/ 325 w 325"/>
                <a:gd name="T7" fmla="*/ 108 h 325"/>
                <a:gd name="T8" fmla="*/ 217 w 325"/>
                <a:gd name="T9" fmla="*/ 0 h 325"/>
                <a:gd name="T10" fmla="*/ 0 w 325"/>
                <a:gd name="T11" fmla="*/ 217 h 325"/>
                <a:gd name="T12" fmla="*/ 95 w 325"/>
                <a:gd name="T13" fmla="*/ 292 h 325"/>
                <a:gd name="T14" fmla="*/ 67 w 325"/>
                <a:gd name="T15" fmla="*/ 292 h 325"/>
                <a:gd name="T16" fmla="*/ 67 w 325"/>
                <a:gd name="T17" fmla="*/ 258 h 325"/>
                <a:gd name="T18" fmla="*/ 33 w 325"/>
                <a:gd name="T19" fmla="*/ 258 h 325"/>
                <a:gd name="T20" fmla="*/ 33 w 325"/>
                <a:gd name="T21" fmla="*/ 230 h 325"/>
                <a:gd name="T22" fmla="*/ 57 w 325"/>
                <a:gd name="T23" fmla="*/ 207 h 325"/>
                <a:gd name="T24" fmla="*/ 118 w 325"/>
                <a:gd name="T25" fmla="*/ 268 h 325"/>
                <a:gd name="T26" fmla="*/ 95 w 325"/>
                <a:gd name="T27" fmla="*/ 292 h 325"/>
                <a:gd name="T28" fmla="*/ 225 w 325"/>
                <a:gd name="T29" fmla="*/ 44 h 325"/>
                <a:gd name="T30" fmla="*/ 231 w 325"/>
                <a:gd name="T31" fmla="*/ 50 h 325"/>
                <a:gd name="T32" fmla="*/ 229 w 325"/>
                <a:gd name="T33" fmla="*/ 54 h 325"/>
                <a:gd name="T34" fmla="*/ 88 w 325"/>
                <a:gd name="T35" fmla="*/ 195 h 325"/>
                <a:gd name="T36" fmla="*/ 83 w 325"/>
                <a:gd name="T37" fmla="*/ 197 h 325"/>
                <a:gd name="T38" fmla="*/ 78 w 325"/>
                <a:gd name="T39" fmla="*/ 191 h 325"/>
                <a:gd name="T40" fmla="*/ 80 w 325"/>
                <a:gd name="T41" fmla="*/ 187 h 325"/>
                <a:gd name="T42" fmla="*/ 221 w 325"/>
                <a:gd name="T43" fmla="*/ 46 h 325"/>
                <a:gd name="T44" fmla="*/ 225 w 325"/>
                <a:gd name="T45" fmla="*/ 44 h 325"/>
                <a:gd name="T46" fmla="*/ 225 w 325"/>
                <a:gd name="T47" fmla="*/ 44 h 325"/>
                <a:gd name="T48" fmla="*/ 225 w 325"/>
                <a:gd name="T49" fmla="*/ 44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5" h="325">
                  <a:moveTo>
                    <a:pt x="0" y="217"/>
                  </a:moveTo>
                  <a:cubicBezTo>
                    <a:pt x="0" y="325"/>
                    <a:pt x="0" y="325"/>
                    <a:pt x="0" y="325"/>
                  </a:cubicBezTo>
                  <a:cubicBezTo>
                    <a:pt x="108" y="325"/>
                    <a:pt x="108" y="325"/>
                    <a:pt x="108" y="325"/>
                  </a:cubicBezTo>
                  <a:cubicBezTo>
                    <a:pt x="325" y="108"/>
                    <a:pt x="325" y="108"/>
                    <a:pt x="325" y="108"/>
                  </a:cubicBezTo>
                  <a:cubicBezTo>
                    <a:pt x="217" y="0"/>
                    <a:pt x="217" y="0"/>
                    <a:pt x="217" y="0"/>
                  </a:cubicBezTo>
                  <a:lnTo>
                    <a:pt x="0" y="217"/>
                  </a:lnTo>
                  <a:close/>
                  <a:moveTo>
                    <a:pt x="95" y="292"/>
                  </a:moveTo>
                  <a:cubicBezTo>
                    <a:pt x="67" y="292"/>
                    <a:pt x="67" y="292"/>
                    <a:pt x="67" y="292"/>
                  </a:cubicBezTo>
                  <a:cubicBezTo>
                    <a:pt x="67" y="258"/>
                    <a:pt x="67" y="258"/>
                    <a:pt x="67" y="258"/>
                  </a:cubicBezTo>
                  <a:cubicBezTo>
                    <a:pt x="33" y="258"/>
                    <a:pt x="33" y="258"/>
                    <a:pt x="33" y="258"/>
                  </a:cubicBezTo>
                  <a:cubicBezTo>
                    <a:pt x="33" y="230"/>
                    <a:pt x="33" y="230"/>
                    <a:pt x="33" y="230"/>
                  </a:cubicBezTo>
                  <a:cubicBezTo>
                    <a:pt x="57" y="207"/>
                    <a:pt x="57" y="207"/>
                    <a:pt x="57" y="207"/>
                  </a:cubicBezTo>
                  <a:cubicBezTo>
                    <a:pt x="118" y="268"/>
                    <a:pt x="118" y="268"/>
                    <a:pt x="118" y="268"/>
                  </a:cubicBezTo>
                  <a:lnTo>
                    <a:pt x="95" y="292"/>
                  </a:lnTo>
                  <a:close/>
                  <a:moveTo>
                    <a:pt x="225" y="44"/>
                  </a:moveTo>
                  <a:cubicBezTo>
                    <a:pt x="229" y="44"/>
                    <a:pt x="231" y="46"/>
                    <a:pt x="231" y="50"/>
                  </a:cubicBezTo>
                  <a:cubicBezTo>
                    <a:pt x="231" y="51"/>
                    <a:pt x="230" y="53"/>
                    <a:pt x="229" y="54"/>
                  </a:cubicBezTo>
                  <a:cubicBezTo>
                    <a:pt x="88" y="195"/>
                    <a:pt x="88" y="195"/>
                    <a:pt x="88" y="195"/>
                  </a:cubicBezTo>
                  <a:cubicBezTo>
                    <a:pt x="87" y="197"/>
                    <a:pt x="85" y="197"/>
                    <a:pt x="83" y="197"/>
                  </a:cubicBezTo>
                  <a:cubicBezTo>
                    <a:pt x="80" y="197"/>
                    <a:pt x="78" y="195"/>
                    <a:pt x="78" y="191"/>
                  </a:cubicBezTo>
                  <a:cubicBezTo>
                    <a:pt x="78" y="190"/>
                    <a:pt x="78" y="188"/>
                    <a:pt x="80" y="187"/>
                  </a:cubicBezTo>
                  <a:cubicBezTo>
                    <a:pt x="221" y="46"/>
                    <a:pt x="221" y="46"/>
                    <a:pt x="221" y="46"/>
                  </a:cubicBezTo>
                  <a:cubicBezTo>
                    <a:pt x="222" y="45"/>
                    <a:pt x="224" y="44"/>
                    <a:pt x="225" y="44"/>
                  </a:cubicBezTo>
                  <a:close/>
                  <a:moveTo>
                    <a:pt x="225" y="44"/>
                  </a:moveTo>
                  <a:cubicBezTo>
                    <a:pt x="225" y="44"/>
                    <a:pt x="225" y="44"/>
                    <a:pt x="225"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59"/>
            <p:cNvSpPr>
              <a:spLocks noEditPoints="1"/>
            </p:cNvSpPr>
            <p:nvPr/>
          </p:nvSpPr>
          <p:spPr bwMode="auto">
            <a:xfrm>
              <a:off x="14552613" y="8128000"/>
              <a:ext cx="608013" cy="608013"/>
            </a:xfrm>
            <a:custGeom>
              <a:avLst/>
              <a:gdLst>
                <a:gd name="T0" fmla="*/ 151 w 161"/>
                <a:gd name="T1" fmla="*/ 71 h 161"/>
                <a:gd name="T2" fmla="*/ 90 w 161"/>
                <a:gd name="T3" fmla="*/ 10 h 161"/>
                <a:gd name="T4" fmla="*/ 66 w 161"/>
                <a:gd name="T5" fmla="*/ 0 h 161"/>
                <a:gd name="T6" fmla="*/ 43 w 161"/>
                <a:gd name="T7" fmla="*/ 10 h 161"/>
                <a:gd name="T8" fmla="*/ 0 w 161"/>
                <a:gd name="T9" fmla="*/ 53 h 161"/>
                <a:gd name="T10" fmla="*/ 108 w 161"/>
                <a:gd name="T11" fmla="*/ 161 h 161"/>
                <a:gd name="T12" fmla="*/ 151 w 161"/>
                <a:gd name="T13" fmla="*/ 118 h 161"/>
                <a:gd name="T14" fmla="*/ 161 w 161"/>
                <a:gd name="T15" fmla="*/ 95 h 161"/>
                <a:gd name="T16" fmla="*/ 151 w 161"/>
                <a:gd name="T17" fmla="*/ 71 h 161"/>
                <a:gd name="T18" fmla="*/ 151 w 161"/>
                <a:gd name="T19" fmla="*/ 71 h 161"/>
                <a:gd name="T20" fmla="*/ 151 w 161"/>
                <a:gd name="T21"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61">
                  <a:moveTo>
                    <a:pt x="151" y="71"/>
                  </a:moveTo>
                  <a:cubicBezTo>
                    <a:pt x="90" y="10"/>
                    <a:pt x="90" y="10"/>
                    <a:pt x="90" y="10"/>
                  </a:cubicBezTo>
                  <a:cubicBezTo>
                    <a:pt x="83" y="3"/>
                    <a:pt x="76" y="0"/>
                    <a:pt x="66" y="0"/>
                  </a:cubicBezTo>
                  <a:cubicBezTo>
                    <a:pt x="57" y="0"/>
                    <a:pt x="49" y="3"/>
                    <a:pt x="43" y="10"/>
                  </a:cubicBezTo>
                  <a:cubicBezTo>
                    <a:pt x="0" y="53"/>
                    <a:pt x="0" y="53"/>
                    <a:pt x="0" y="53"/>
                  </a:cubicBezTo>
                  <a:cubicBezTo>
                    <a:pt x="108" y="161"/>
                    <a:pt x="108" y="161"/>
                    <a:pt x="108" y="161"/>
                  </a:cubicBezTo>
                  <a:cubicBezTo>
                    <a:pt x="151" y="118"/>
                    <a:pt x="151" y="118"/>
                    <a:pt x="151" y="118"/>
                  </a:cubicBezTo>
                  <a:cubicBezTo>
                    <a:pt x="158" y="112"/>
                    <a:pt x="161" y="104"/>
                    <a:pt x="161" y="95"/>
                  </a:cubicBezTo>
                  <a:cubicBezTo>
                    <a:pt x="161" y="86"/>
                    <a:pt x="158" y="78"/>
                    <a:pt x="151" y="71"/>
                  </a:cubicBezTo>
                  <a:close/>
                  <a:moveTo>
                    <a:pt x="151" y="71"/>
                  </a:moveTo>
                  <a:cubicBezTo>
                    <a:pt x="151" y="71"/>
                    <a:pt x="151" y="71"/>
                    <a:pt x="151" y="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p:cNvGrpSpPr/>
          <p:nvPr/>
        </p:nvGrpSpPr>
        <p:grpSpPr>
          <a:xfrm>
            <a:off x="6422808" y="2535436"/>
            <a:ext cx="938932" cy="814268"/>
            <a:chOff x="10383838" y="8077200"/>
            <a:chExt cx="1889125" cy="1638300"/>
          </a:xfrm>
          <a:solidFill>
            <a:schemeClr val="bg1"/>
          </a:solidFill>
        </p:grpSpPr>
        <p:sp>
          <p:nvSpPr>
            <p:cNvPr id="51" name="Freeform 353"/>
            <p:cNvSpPr>
              <a:spLocks noEditPoints="1"/>
            </p:cNvSpPr>
            <p:nvPr/>
          </p:nvSpPr>
          <p:spPr bwMode="auto">
            <a:xfrm>
              <a:off x="10383838" y="8077200"/>
              <a:ext cx="1889125" cy="1638300"/>
            </a:xfrm>
            <a:custGeom>
              <a:avLst/>
              <a:gdLst>
                <a:gd name="T0" fmla="*/ 481 w 501"/>
                <a:gd name="T1" fmla="*/ 86 h 434"/>
                <a:gd name="T2" fmla="*/ 434 w 501"/>
                <a:gd name="T3" fmla="*/ 67 h 434"/>
                <a:gd name="T4" fmla="*/ 375 w 501"/>
                <a:gd name="T5" fmla="*/ 67 h 434"/>
                <a:gd name="T6" fmla="*/ 362 w 501"/>
                <a:gd name="T7" fmla="*/ 31 h 434"/>
                <a:gd name="T8" fmla="*/ 344 w 501"/>
                <a:gd name="T9" fmla="*/ 9 h 434"/>
                <a:gd name="T10" fmla="*/ 317 w 501"/>
                <a:gd name="T11" fmla="*/ 0 h 434"/>
                <a:gd name="T12" fmla="*/ 184 w 501"/>
                <a:gd name="T13" fmla="*/ 0 h 434"/>
                <a:gd name="T14" fmla="*/ 157 w 501"/>
                <a:gd name="T15" fmla="*/ 9 h 434"/>
                <a:gd name="T16" fmla="*/ 138 w 501"/>
                <a:gd name="T17" fmla="*/ 31 h 434"/>
                <a:gd name="T18" fmla="*/ 125 w 501"/>
                <a:gd name="T19" fmla="*/ 67 h 434"/>
                <a:gd name="T20" fmla="*/ 67 w 501"/>
                <a:gd name="T21" fmla="*/ 67 h 434"/>
                <a:gd name="T22" fmla="*/ 20 w 501"/>
                <a:gd name="T23" fmla="*/ 86 h 434"/>
                <a:gd name="T24" fmla="*/ 0 w 501"/>
                <a:gd name="T25" fmla="*/ 133 h 434"/>
                <a:gd name="T26" fmla="*/ 0 w 501"/>
                <a:gd name="T27" fmla="*/ 367 h 434"/>
                <a:gd name="T28" fmla="*/ 20 w 501"/>
                <a:gd name="T29" fmla="*/ 414 h 434"/>
                <a:gd name="T30" fmla="*/ 67 w 501"/>
                <a:gd name="T31" fmla="*/ 434 h 434"/>
                <a:gd name="T32" fmla="*/ 434 w 501"/>
                <a:gd name="T33" fmla="*/ 434 h 434"/>
                <a:gd name="T34" fmla="*/ 481 w 501"/>
                <a:gd name="T35" fmla="*/ 414 h 434"/>
                <a:gd name="T36" fmla="*/ 501 w 501"/>
                <a:gd name="T37" fmla="*/ 367 h 434"/>
                <a:gd name="T38" fmla="*/ 501 w 501"/>
                <a:gd name="T39" fmla="*/ 133 h 434"/>
                <a:gd name="T40" fmla="*/ 481 w 501"/>
                <a:gd name="T41" fmla="*/ 86 h 434"/>
                <a:gd name="T42" fmla="*/ 333 w 501"/>
                <a:gd name="T43" fmla="*/ 333 h 434"/>
                <a:gd name="T44" fmla="*/ 250 w 501"/>
                <a:gd name="T45" fmla="*/ 367 h 434"/>
                <a:gd name="T46" fmla="*/ 168 w 501"/>
                <a:gd name="T47" fmla="*/ 333 h 434"/>
                <a:gd name="T48" fmla="*/ 133 w 501"/>
                <a:gd name="T49" fmla="*/ 250 h 434"/>
                <a:gd name="T50" fmla="*/ 168 w 501"/>
                <a:gd name="T51" fmla="*/ 168 h 434"/>
                <a:gd name="T52" fmla="*/ 250 w 501"/>
                <a:gd name="T53" fmla="*/ 133 h 434"/>
                <a:gd name="T54" fmla="*/ 333 w 501"/>
                <a:gd name="T55" fmla="*/ 168 h 434"/>
                <a:gd name="T56" fmla="*/ 367 w 501"/>
                <a:gd name="T57" fmla="*/ 250 h 434"/>
                <a:gd name="T58" fmla="*/ 333 w 501"/>
                <a:gd name="T59" fmla="*/ 333 h 434"/>
                <a:gd name="T60" fmla="*/ 333 w 501"/>
                <a:gd name="T61" fmla="*/ 333 h 434"/>
                <a:gd name="T62" fmla="*/ 333 w 501"/>
                <a:gd name="T63" fmla="*/ 33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1" h="434">
                  <a:moveTo>
                    <a:pt x="481" y="86"/>
                  </a:moveTo>
                  <a:cubicBezTo>
                    <a:pt x="468" y="73"/>
                    <a:pt x="452" y="67"/>
                    <a:pt x="434" y="67"/>
                  </a:cubicBezTo>
                  <a:cubicBezTo>
                    <a:pt x="375" y="67"/>
                    <a:pt x="375" y="67"/>
                    <a:pt x="375" y="67"/>
                  </a:cubicBezTo>
                  <a:cubicBezTo>
                    <a:pt x="362" y="31"/>
                    <a:pt x="362" y="31"/>
                    <a:pt x="362" y="31"/>
                  </a:cubicBezTo>
                  <a:cubicBezTo>
                    <a:pt x="359" y="23"/>
                    <a:pt x="353" y="15"/>
                    <a:pt x="344" y="9"/>
                  </a:cubicBezTo>
                  <a:cubicBezTo>
                    <a:pt x="335" y="3"/>
                    <a:pt x="326" y="0"/>
                    <a:pt x="317" y="0"/>
                  </a:cubicBezTo>
                  <a:cubicBezTo>
                    <a:pt x="184" y="0"/>
                    <a:pt x="184" y="0"/>
                    <a:pt x="184" y="0"/>
                  </a:cubicBezTo>
                  <a:cubicBezTo>
                    <a:pt x="174" y="0"/>
                    <a:pt x="165" y="3"/>
                    <a:pt x="157" y="9"/>
                  </a:cubicBezTo>
                  <a:cubicBezTo>
                    <a:pt x="148" y="15"/>
                    <a:pt x="142" y="23"/>
                    <a:pt x="138" y="31"/>
                  </a:cubicBezTo>
                  <a:cubicBezTo>
                    <a:pt x="125" y="67"/>
                    <a:pt x="125" y="67"/>
                    <a:pt x="125" y="67"/>
                  </a:cubicBezTo>
                  <a:cubicBezTo>
                    <a:pt x="67" y="67"/>
                    <a:pt x="67" y="67"/>
                    <a:pt x="67" y="67"/>
                  </a:cubicBezTo>
                  <a:cubicBezTo>
                    <a:pt x="48" y="67"/>
                    <a:pt x="33" y="73"/>
                    <a:pt x="20" y="86"/>
                  </a:cubicBezTo>
                  <a:cubicBezTo>
                    <a:pt x="7" y="99"/>
                    <a:pt x="0" y="115"/>
                    <a:pt x="0" y="133"/>
                  </a:cubicBezTo>
                  <a:cubicBezTo>
                    <a:pt x="0" y="367"/>
                    <a:pt x="0" y="367"/>
                    <a:pt x="0" y="367"/>
                  </a:cubicBezTo>
                  <a:cubicBezTo>
                    <a:pt x="0" y="386"/>
                    <a:pt x="7" y="401"/>
                    <a:pt x="20" y="414"/>
                  </a:cubicBezTo>
                  <a:cubicBezTo>
                    <a:pt x="33" y="427"/>
                    <a:pt x="48" y="434"/>
                    <a:pt x="67" y="434"/>
                  </a:cubicBezTo>
                  <a:cubicBezTo>
                    <a:pt x="434" y="434"/>
                    <a:pt x="434" y="434"/>
                    <a:pt x="434" y="434"/>
                  </a:cubicBezTo>
                  <a:cubicBezTo>
                    <a:pt x="452" y="434"/>
                    <a:pt x="468" y="427"/>
                    <a:pt x="481" y="414"/>
                  </a:cubicBezTo>
                  <a:cubicBezTo>
                    <a:pt x="494" y="401"/>
                    <a:pt x="501" y="386"/>
                    <a:pt x="501" y="367"/>
                  </a:cubicBezTo>
                  <a:cubicBezTo>
                    <a:pt x="501" y="133"/>
                    <a:pt x="501" y="133"/>
                    <a:pt x="501" y="133"/>
                  </a:cubicBezTo>
                  <a:cubicBezTo>
                    <a:pt x="501" y="115"/>
                    <a:pt x="494" y="99"/>
                    <a:pt x="481" y="86"/>
                  </a:cubicBezTo>
                  <a:close/>
                  <a:moveTo>
                    <a:pt x="333" y="333"/>
                  </a:moveTo>
                  <a:cubicBezTo>
                    <a:pt x="310" y="356"/>
                    <a:pt x="282" y="367"/>
                    <a:pt x="250" y="367"/>
                  </a:cubicBezTo>
                  <a:cubicBezTo>
                    <a:pt x="218" y="367"/>
                    <a:pt x="191" y="356"/>
                    <a:pt x="168" y="333"/>
                  </a:cubicBezTo>
                  <a:cubicBezTo>
                    <a:pt x="145" y="310"/>
                    <a:pt x="133" y="282"/>
                    <a:pt x="133" y="250"/>
                  </a:cubicBezTo>
                  <a:cubicBezTo>
                    <a:pt x="133" y="218"/>
                    <a:pt x="145" y="191"/>
                    <a:pt x="168" y="168"/>
                  </a:cubicBezTo>
                  <a:cubicBezTo>
                    <a:pt x="191" y="145"/>
                    <a:pt x="218" y="133"/>
                    <a:pt x="250" y="133"/>
                  </a:cubicBezTo>
                  <a:cubicBezTo>
                    <a:pt x="282" y="133"/>
                    <a:pt x="310" y="145"/>
                    <a:pt x="333" y="168"/>
                  </a:cubicBezTo>
                  <a:cubicBezTo>
                    <a:pt x="356" y="191"/>
                    <a:pt x="367" y="218"/>
                    <a:pt x="367" y="250"/>
                  </a:cubicBezTo>
                  <a:cubicBezTo>
                    <a:pt x="367" y="282"/>
                    <a:pt x="356" y="310"/>
                    <a:pt x="333" y="333"/>
                  </a:cubicBezTo>
                  <a:close/>
                  <a:moveTo>
                    <a:pt x="333" y="333"/>
                  </a:moveTo>
                  <a:cubicBezTo>
                    <a:pt x="333" y="333"/>
                    <a:pt x="333" y="333"/>
                    <a:pt x="333" y="3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54"/>
            <p:cNvSpPr>
              <a:spLocks noEditPoints="1"/>
            </p:cNvSpPr>
            <p:nvPr/>
          </p:nvSpPr>
          <p:spPr bwMode="auto">
            <a:xfrm>
              <a:off x="11044238" y="8737600"/>
              <a:ext cx="565150" cy="566738"/>
            </a:xfrm>
            <a:custGeom>
              <a:avLst/>
              <a:gdLst>
                <a:gd name="T0" fmla="*/ 75 w 150"/>
                <a:gd name="T1" fmla="*/ 0 h 150"/>
                <a:gd name="T2" fmla="*/ 22 w 150"/>
                <a:gd name="T3" fmla="*/ 22 h 150"/>
                <a:gd name="T4" fmla="*/ 0 w 150"/>
                <a:gd name="T5" fmla="*/ 75 h 150"/>
                <a:gd name="T6" fmla="*/ 22 w 150"/>
                <a:gd name="T7" fmla="*/ 128 h 150"/>
                <a:gd name="T8" fmla="*/ 75 w 150"/>
                <a:gd name="T9" fmla="*/ 150 h 150"/>
                <a:gd name="T10" fmla="*/ 128 w 150"/>
                <a:gd name="T11" fmla="*/ 128 h 150"/>
                <a:gd name="T12" fmla="*/ 150 w 150"/>
                <a:gd name="T13" fmla="*/ 75 h 150"/>
                <a:gd name="T14" fmla="*/ 128 w 150"/>
                <a:gd name="T15" fmla="*/ 22 h 150"/>
                <a:gd name="T16" fmla="*/ 75 w 150"/>
                <a:gd name="T17" fmla="*/ 0 h 150"/>
                <a:gd name="T18" fmla="*/ 75 w 150"/>
                <a:gd name="T19" fmla="*/ 0 h 150"/>
                <a:gd name="T20" fmla="*/ 75 w 150"/>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150">
                  <a:moveTo>
                    <a:pt x="75" y="0"/>
                  </a:moveTo>
                  <a:cubicBezTo>
                    <a:pt x="55" y="0"/>
                    <a:pt x="37" y="8"/>
                    <a:pt x="22" y="22"/>
                  </a:cubicBezTo>
                  <a:cubicBezTo>
                    <a:pt x="8" y="37"/>
                    <a:pt x="0" y="55"/>
                    <a:pt x="0" y="75"/>
                  </a:cubicBezTo>
                  <a:cubicBezTo>
                    <a:pt x="0" y="96"/>
                    <a:pt x="8" y="114"/>
                    <a:pt x="22" y="128"/>
                  </a:cubicBezTo>
                  <a:cubicBezTo>
                    <a:pt x="37" y="143"/>
                    <a:pt x="55" y="150"/>
                    <a:pt x="75" y="150"/>
                  </a:cubicBezTo>
                  <a:cubicBezTo>
                    <a:pt x="96" y="150"/>
                    <a:pt x="114" y="143"/>
                    <a:pt x="128" y="128"/>
                  </a:cubicBezTo>
                  <a:cubicBezTo>
                    <a:pt x="143" y="114"/>
                    <a:pt x="150" y="96"/>
                    <a:pt x="150" y="75"/>
                  </a:cubicBezTo>
                  <a:cubicBezTo>
                    <a:pt x="150" y="55"/>
                    <a:pt x="143" y="37"/>
                    <a:pt x="128" y="22"/>
                  </a:cubicBezTo>
                  <a:cubicBezTo>
                    <a:pt x="114" y="8"/>
                    <a:pt x="96" y="0"/>
                    <a:pt x="75" y="0"/>
                  </a:cubicBezTo>
                  <a:close/>
                  <a:moveTo>
                    <a:pt x="75" y="0"/>
                  </a:moveTo>
                  <a:cubicBezTo>
                    <a:pt x="75" y="0"/>
                    <a:pt x="75" y="0"/>
                    <a:pt x="7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319"/>
          <p:cNvSpPr>
            <a:spLocks noEditPoints="1"/>
          </p:cNvSpPr>
          <p:nvPr/>
        </p:nvSpPr>
        <p:spPr bwMode="auto">
          <a:xfrm>
            <a:off x="11083708" y="2563209"/>
            <a:ext cx="699907" cy="758723"/>
          </a:xfrm>
          <a:custGeom>
            <a:avLst/>
            <a:gdLst>
              <a:gd name="T0" fmla="*/ 393 w 400"/>
              <a:gd name="T1" fmla="*/ 7 h 434"/>
              <a:gd name="T2" fmla="*/ 375 w 400"/>
              <a:gd name="T3" fmla="*/ 0 h 434"/>
              <a:gd name="T4" fmla="*/ 368 w 400"/>
              <a:gd name="T5" fmla="*/ 1 h 434"/>
              <a:gd name="T6" fmla="*/ 151 w 400"/>
              <a:gd name="T7" fmla="*/ 68 h 434"/>
              <a:gd name="T8" fmla="*/ 138 w 400"/>
              <a:gd name="T9" fmla="*/ 77 h 434"/>
              <a:gd name="T10" fmla="*/ 133 w 400"/>
              <a:gd name="T11" fmla="*/ 92 h 434"/>
              <a:gd name="T12" fmla="*/ 133 w 400"/>
              <a:gd name="T13" fmla="*/ 344 h 434"/>
              <a:gd name="T14" fmla="*/ 83 w 400"/>
              <a:gd name="T15" fmla="*/ 334 h 434"/>
              <a:gd name="T16" fmla="*/ 58 w 400"/>
              <a:gd name="T17" fmla="*/ 336 h 434"/>
              <a:gd name="T18" fmla="*/ 31 w 400"/>
              <a:gd name="T19" fmla="*/ 345 h 434"/>
              <a:gd name="T20" fmla="*/ 9 w 400"/>
              <a:gd name="T21" fmla="*/ 361 h 434"/>
              <a:gd name="T22" fmla="*/ 0 w 400"/>
              <a:gd name="T23" fmla="*/ 384 h 434"/>
              <a:gd name="T24" fmla="*/ 9 w 400"/>
              <a:gd name="T25" fmla="*/ 407 h 434"/>
              <a:gd name="T26" fmla="*/ 31 w 400"/>
              <a:gd name="T27" fmla="*/ 423 h 434"/>
              <a:gd name="T28" fmla="*/ 58 w 400"/>
              <a:gd name="T29" fmla="*/ 431 h 434"/>
              <a:gd name="T30" fmla="*/ 83 w 400"/>
              <a:gd name="T31" fmla="*/ 434 h 434"/>
              <a:gd name="T32" fmla="*/ 109 w 400"/>
              <a:gd name="T33" fmla="*/ 431 h 434"/>
              <a:gd name="T34" fmla="*/ 136 w 400"/>
              <a:gd name="T35" fmla="*/ 423 h 434"/>
              <a:gd name="T36" fmla="*/ 158 w 400"/>
              <a:gd name="T37" fmla="*/ 407 h 434"/>
              <a:gd name="T38" fmla="*/ 167 w 400"/>
              <a:gd name="T39" fmla="*/ 384 h 434"/>
              <a:gd name="T40" fmla="*/ 167 w 400"/>
              <a:gd name="T41" fmla="*/ 199 h 434"/>
              <a:gd name="T42" fmla="*/ 367 w 400"/>
              <a:gd name="T43" fmla="*/ 137 h 434"/>
              <a:gd name="T44" fmla="*/ 367 w 400"/>
              <a:gd name="T45" fmla="*/ 277 h 434"/>
              <a:gd name="T46" fmla="*/ 317 w 400"/>
              <a:gd name="T47" fmla="*/ 267 h 434"/>
              <a:gd name="T48" fmla="*/ 292 w 400"/>
              <a:gd name="T49" fmla="*/ 270 h 434"/>
              <a:gd name="T50" fmla="*/ 265 w 400"/>
              <a:gd name="T51" fmla="*/ 278 h 434"/>
              <a:gd name="T52" fmla="*/ 242 w 400"/>
              <a:gd name="T53" fmla="*/ 294 h 434"/>
              <a:gd name="T54" fmla="*/ 234 w 400"/>
              <a:gd name="T55" fmla="*/ 317 h 434"/>
              <a:gd name="T56" fmla="*/ 242 w 400"/>
              <a:gd name="T57" fmla="*/ 340 h 434"/>
              <a:gd name="T58" fmla="*/ 265 w 400"/>
              <a:gd name="T59" fmla="*/ 356 h 434"/>
              <a:gd name="T60" fmla="*/ 292 w 400"/>
              <a:gd name="T61" fmla="*/ 364 h 434"/>
              <a:gd name="T62" fmla="*/ 317 w 400"/>
              <a:gd name="T63" fmla="*/ 367 h 434"/>
              <a:gd name="T64" fmla="*/ 342 w 400"/>
              <a:gd name="T65" fmla="*/ 364 h 434"/>
              <a:gd name="T66" fmla="*/ 369 w 400"/>
              <a:gd name="T67" fmla="*/ 356 h 434"/>
              <a:gd name="T68" fmla="*/ 392 w 400"/>
              <a:gd name="T69" fmla="*/ 340 h 434"/>
              <a:gd name="T70" fmla="*/ 400 w 400"/>
              <a:gd name="T71" fmla="*/ 317 h 434"/>
              <a:gd name="T72" fmla="*/ 400 w 400"/>
              <a:gd name="T73" fmla="*/ 25 h 434"/>
              <a:gd name="T74" fmla="*/ 393 w 400"/>
              <a:gd name="T75" fmla="*/ 7 h 434"/>
              <a:gd name="T76" fmla="*/ 393 w 400"/>
              <a:gd name="T77" fmla="*/ 7 h 434"/>
              <a:gd name="T78" fmla="*/ 393 w 400"/>
              <a:gd name="T79" fmla="*/ 7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434">
                <a:moveTo>
                  <a:pt x="393" y="7"/>
                </a:moveTo>
                <a:cubicBezTo>
                  <a:pt x="388" y="2"/>
                  <a:pt x="382" y="0"/>
                  <a:pt x="375" y="0"/>
                </a:cubicBezTo>
                <a:cubicBezTo>
                  <a:pt x="373" y="0"/>
                  <a:pt x="370" y="0"/>
                  <a:pt x="368" y="1"/>
                </a:cubicBezTo>
                <a:cubicBezTo>
                  <a:pt x="151" y="68"/>
                  <a:pt x="151" y="68"/>
                  <a:pt x="151" y="68"/>
                </a:cubicBezTo>
                <a:cubicBezTo>
                  <a:pt x="146" y="70"/>
                  <a:pt x="142" y="73"/>
                  <a:pt x="138" y="77"/>
                </a:cubicBezTo>
                <a:cubicBezTo>
                  <a:pt x="135" y="81"/>
                  <a:pt x="133" y="86"/>
                  <a:pt x="133" y="92"/>
                </a:cubicBezTo>
                <a:cubicBezTo>
                  <a:pt x="133" y="344"/>
                  <a:pt x="133" y="344"/>
                  <a:pt x="133" y="344"/>
                </a:cubicBezTo>
                <a:cubicBezTo>
                  <a:pt x="118" y="337"/>
                  <a:pt x="102" y="334"/>
                  <a:pt x="83" y="334"/>
                </a:cubicBezTo>
                <a:cubicBezTo>
                  <a:pt x="76" y="334"/>
                  <a:pt x="67" y="335"/>
                  <a:pt x="58" y="336"/>
                </a:cubicBezTo>
                <a:cubicBezTo>
                  <a:pt x="49" y="338"/>
                  <a:pt x="40" y="341"/>
                  <a:pt x="31" y="345"/>
                </a:cubicBezTo>
                <a:cubicBezTo>
                  <a:pt x="22" y="349"/>
                  <a:pt x="15" y="354"/>
                  <a:pt x="9" y="361"/>
                </a:cubicBezTo>
                <a:cubicBezTo>
                  <a:pt x="3" y="367"/>
                  <a:pt x="0" y="375"/>
                  <a:pt x="0" y="384"/>
                </a:cubicBezTo>
                <a:cubicBezTo>
                  <a:pt x="0" y="392"/>
                  <a:pt x="3" y="400"/>
                  <a:pt x="9" y="407"/>
                </a:cubicBezTo>
                <a:cubicBezTo>
                  <a:pt x="15" y="414"/>
                  <a:pt x="22" y="419"/>
                  <a:pt x="31" y="423"/>
                </a:cubicBezTo>
                <a:cubicBezTo>
                  <a:pt x="40" y="426"/>
                  <a:pt x="49" y="429"/>
                  <a:pt x="58" y="431"/>
                </a:cubicBezTo>
                <a:cubicBezTo>
                  <a:pt x="67" y="433"/>
                  <a:pt x="76" y="434"/>
                  <a:pt x="83" y="434"/>
                </a:cubicBezTo>
                <a:cubicBezTo>
                  <a:pt x="91" y="434"/>
                  <a:pt x="100" y="433"/>
                  <a:pt x="109" y="431"/>
                </a:cubicBezTo>
                <a:cubicBezTo>
                  <a:pt x="118" y="429"/>
                  <a:pt x="127" y="426"/>
                  <a:pt x="136" y="423"/>
                </a:cubicBezTo>
                <a:cubicBezTo>
                  <a:pt x="145" y="419"/>
                  <a:pt x="152" y="414"/>
                  <a:pt x="158" y="407"/>
                </a:cubicBezTo>
                <a:cubicBezTo>
                  <a:pt x="164" y="400"/>
                  <a:pt x="167" y="392"/>
                  <a:pt x="167" y="384"/>
                </a:cubicBezTo>
                <a:cubicBezTo>
                  <a:pt x="167" y="199"/>
                  <a:pt x="167" y="199"/>
                  <a:pt x="167" y="199"/>
                </a:cubicBezTo>
                <a:cubicBezTo>
                  <a:pt x="367" y="137"/>
                  <a:pt x="367" y="137"/>
                  <a:pt x="367" y="137"/>
                </a:cubicBezTo>
                <a:cubicBezTo>
                  <a:pt x="367" y="277"/>
                  <a:pt x="367" y="277"/>
                  <a:pt x="367" y="277"/>
                </a:cubicBezTo>
                <a:cubicBezTo>
                  <a:pt x="352" y="270"/>
                  <a:pt x="335" y="267"/>
                  <a:pt x="317" y="267"/>
                </a:cubicBezTo>
                <a:cubicBezTo>
                  <a:pt x="309" y="267"/>
                  <a:pt x="301" y="268"/>
                  <a:pt x="292" y="270"/>
                </a:cubicBezTo>
                <a:cubicBezTo>
                  <a:pt x="283" y="272"/>
                  <a:pt x="274" y="274"/>
                  <a:pt x="265" y="278"/>
                </a:cubicBezTo>
                <a:cubicBezTo>
                  <a:pt x="256" y="282"/>
                  <a:pt x="248" y="287"/>
                  <a:pt x="242" y="294"/>
                </a:cubicBezTo>
                <a:cubicBezTo>
                  <a:pt x="237" y="301"/>
                  <a:pt x="234" y="308"/>
                  <a:pt x="234" y="317"/>
                </a:cubicBezTo>
                <a:cubicBezTo>
                  <a:pt x="234" y="326"/>
                  <a:pt x="237" y="333"/>
                  <a:pt x="242" y="340"/>
                </a:cubicBezTo>
                <a:cubicBezTo>
                  <a:pt x="248" y="347"/>
                  <a:pt x="256" y="352"/>
                  <a:pt x="265" y="356"/>
                </a:cubicBezTo>
                <a:cubicBezTo>
                  <a:pt x="274" y="360"/>
                  <a:pt x="283" y="363"/>
                  <a:pt x="292" y="364"/>
                </a:cubicBezTo>
                <a:cubicBezTo>
                  <a:pt x="301" y="366"/>
                  <a:pt x="309" y="367"/>
                  <a:pt x="317" y="367"/>
                </a:cubicBezTo>
                <a:cubicBezTo>
                  <a:pt x="325" y="367"/>
                  <a:pt x="333" y="366"/>
                  <a:pt x="342" y="364"/>
                </a:cubicBezTo>
                <a:cubicBezTo>
                  <a:pt x="351" y="363"/>
                  <a:pt x="360" y="360"/>
                  <a:pt x="369" y="356"/>
                </a:cubicBezTo>
                <a:cubicBezTo>
                  <a:pt x="378" y="352"/>
                  <a:pt x="386" y="347"/>
                  <a:pt x="392" y="340"/>
                </a:cubicBezTo>
                <a:cubicBezTo>
                  <a:pt x="398" y="333"/>
                  <a:pt x="400" y="326"/>
                  <a:pt x="400" y="317"/>
                </a:cubicBezTo>
                <a:cubicBezTo>
                  <a:pt x="400" y="25"/>
                  <a:pt x="400" y="25"/>
                  <a:pt x="400" y="25"/>
                </a:cubicBezTo>
                <a:cubicBezTo>
                  <a:pt x="400" y="18"/>
                  <a:pt x="398" y="12"/>
                  <a:pt x="393" y="7"/>
                </a:cubicBezTo>
                <a:close/>
                <a:moveTo>
                  <a:pt x="393" y="7"/>
                </a:moveTo>
                <a:cubicBezTo>
                  <a:pt x="393" y="7"/>
                  <a:pt x="393" y="7"/>
                  <a:pt x="393" y="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472"/>
          <p:cNvSpPr>
            <a:spLocks noEditPoints="1"/>
          </p:cNvSpPr>
          <p:nvPr/>
        </p:nvSpPr>
        <p:spPr bwMode="auto">
          <a:xfrm>
            <a:off x="15479678" y="2581323"/>
            <a:ext cx="1006590" cy="722494"/>
          </a:xfrm>
          <a:custGeom>
            <a:avLst/>
            <a:gdLst>
              <a:gd name="T0" fmla="*/ 457 w 467"/>
              <a:gd name="T1" fmla="*/ 10 h 334"/>
              <a:gd name="T2" fmla="*/ 451 w 467"/>
              <a:gd name="T3" fmla="*/ 8 h 334"/>
              <a:gd name="T4" fmla="*/ 439 w 467"/>
              <a:gd name="T5" fmla="*/ 13 h 334"/>
              <a:gd name="T6" fmla="*/ 334 w 467"/>
              <a:gd name="T7" fmla="*/ 118 h 334"/>
              <a:gd name="T8" fmla="*/ 334 w 467"/>
              <a:gd name="T9" fmla="*/ 75 h 334"/>
              <a:gd name="T10" fmla="*/ 312 w 467"/>
              <a:gd name="T11" fmla="*/ 22 h 334"/>
              <a:gd name="T12" fmla="*/ 259 w 467"/>
              <a:gd name="T13" fmla="*/ 0 h 334"/>
              <a:gd name="T14" fmla="*/ 75 w 467"/>
              <a:gd name="T15" fmla="*/ 0 h 334"/>
              <a:gd name="T16" fmla="*/ 22 w 467"/>
              <a:gd name="T17" fmla="*/ 22 h 334"/>
              <a:gd name="T18" fmla="*/ 0 w 467"/>
              <a:gd name="T19" fmla="*/ 75 h 334"/>
              <a:gd name="T20" fmla="*/ 0 w 467"/>
              <a:gd name="T21" fmla="*/ 259 h 334"/>
              <a:gd name="T22" fmla="*/ 22 w 467"/>
              <a:gd name="T23" fmla="*/ 312 h 334"/>
              <a:gd name="T24" fmla="*/ 75 w 467"/>
              <a:gd name="T25" fmla="*/ 334 h 334"/>
              <a:gd name="T26" fmla="*/ 259 w 467"/>
              <a:gd name="T27" fmla="*/ 334 h 334"/>
              <a:gd name="T28" fmla="*/ 312 w 467"/>
              <a:gd name="T29" fmla="*/ 312 h 334"/>
              <a:gd name="T30" fmla="*/ 334 w 467"/>
              <a:gd name="T31" fmla="*/ 259 h 334"/>
              <a:gd name="T32" fmla="*/ 334 w 467"/>
              <a:gd name="T33" fmla="*/ 215 h 334"/>
              <a:gd name="T34" fmla="*/ 439 w 467"/>
              <a:gd name="T35" fmla="*/ 320 h 334"/>
              <a:gd name="T36" fmla="*/ 451 w 467"/>
              <a:gd name="T37" fmla="*/ 325 h 334"/>
              <a:gd name="T38" fmla="*/ 457 w 467"/>
              <a:gd name="T39" fmla="*/ 324 h 334"/>
              <a:gd name="T40" fmla="*/ 467 w 467"/>
              <a:gd name="T41" fmla="*/ 309 h 334"/>
              <a:gd name="T42" fmla="*/ 467 w 467"/>
              <a:gd name="T43" fmla="*/ 25 h 334"/>
              <a:gd name="T44" fmla="*/ 457 w 467"/>
              <a:gd name="T45" fmla="*/ 10 h 334"/>
              <a:gd name="T46" fmla="*/ 457 w 467"/>
              <a:gd name="T47" fmla="*/ 10 h 334"/>
              <a:gd name="T48" fmla="*/ 457 w 467"/>
              <a:gd name="T49" fmla="*/ 1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7" h="334">
                <a:moveTo>
                  <a:pt x="457" y="10"/>
                </a:moveTo>
                <a:cubicBezTo>
                  <a:pt x="455" y="9"/>
                  <a:pt x="453" y="8"/>
                  <a:pt x="451" y="8"/>
                </a:cubicBezTo>
                <a:cubicBezTo>
                  <a:pt x="446" y="8"/>
                  <a:pt x="442" y="10"/>
                  <a:pt x="439" y="13"/>
                </a:cubicBezTo>
                <a:cubicBezTo>
                  <a:pt x="334" y="118"/>
                  <a:pt x="334" y="118"/>
                  <a:pt x="334" y="118"/>
                </a:cubicBezTo>
                <a:cubicBezTo>
                  <a:pt x="334" y="75"/>
                  <a:pt x="334" y="75"/>
                  <a:pt x="334" y="75"/>
                </a:cubicBezTo>
                <a:cubicBezTo>
                  <a:pt x="334" y="54"/>
                  <a:pt x="326" y="37"/>
                  <a:pt x="312" y="22"/>
                </a:cubicBezTo>
                <a:cubicBezTo>
                  <a:pt x="297" y="7"/>
                  <a:pt x="279" y="0"/>
                  <a:pt x="259" y="0"/>
                </a:cubicBezTo>
                <a:cubicBezTo>
                  <a:pt x="75" y="0"/>
                  <a:pt x="75" y="0"/>
                  <a:pt x="75" y="0"/>
                </a:cubicBezTo>
                <a:cubicBezTo>
                  <a:pt x="54" y="0"/>
                  <a:pt x="37" y="7"/>
                  <a:pt x="22" y="22"/>
                </a:cubicBezTo>
                <a:cubicBezTo>
                  <a:pt x="7" y="37"/>
                  <a:pt x="0" y="54"/>
                  <a:pt x="0" y="75"/>
                </a:cubicBezTo>
                <a:cubicBezTo>
                  <a:pt x="0" y="259"/>
                  <a:pt x="0" y="259"/>
                  <a:pt x="0" y="259"/>
                </a:cubicBezTo>
                <a:cubicBezTo>
                  <a:pt x="0" y="279"/>
                  <a:pt x="7" y="297"/>
                  <a:pt x="22" y="312"/>
                </a:cubicBezTo>
                <a:cubicBezTo>
                  <a:pt x="37" y="326"/>
                  <a:pt x="54" y="334"/>
                  <a:pt x="75" y="334"/>
                </a:cubicBezTo>
                <a:cubicBezTo>
                  <a:pt x="259" y="334"/>
                  <a:pt x="259" y="334"/>
                  <a:pt x="259" y="334"/>
                </a:cubicBezTo>
                <a:cubicBezTo>
                  <a:pt x="279" y="334"/>
                  <a:pt x="297" y="326"/>
                  <a:pt x="312" y="312"/>
                </a:cubicBezTo>
                <a:cubicBezTo>
                  <a:pt x="326" y="297"/>
                  <a:pt x="334" y="279"/>
                  <a:pt x="334" y="259"/>
                </a:cubicBezTo>
                <a:cubicBezTo>
                  <a:pt x="334" y="215"/>
                  <a:pt x="334" y="215"/>
                  <a:pt x="334" y="215"/>
                </a:cubicBezTo>
                <a:cubicBezTo>
                  <a:pt x="439" y="320"/>
                  <a:pt x="439" y="320"/>
                  <a:pt x="439" y="320"/>
                </a:cubicBezTo>
                <a:cubicBezTo>
                  <a:pt x="442" y="324"/>
                  <a:pt x="446" y="325"/>
                  <a:pt x="451" y="325"/>
                </a:cubicBezTo>
                <a:cubicBezTo>
                  <a:pt x="453" y="325"/>
                  <a:pt x="455" y="325"/>
                  <a:pt x="457" y="324"/>
                </a:cubicBezTo>
                <a:cubicBezTo>
                  <a:pt x="464" y="321"/>
                  <a:pt x="467" y="316"/>
                  <a:pt x="467" y="309"/>
                </a:cubicBezTo>
                <a:cubicBezTo>
                  <a:pt x="467" y="25"/>
                  <a:pt x="467" y="25"/>
                  <a:pt x="467" y="25"/>
                </a:cubicBezTo>
                <a:cubicBezTo>
                  <a:pt x="467" y="18"/>
                  <a:pt x="464" y="13"/>
                  <a:pt x="457" y="10"/>
                </a:cubicBezTo>
                <a:close/>
                <a:moveTo>
                  <a:pt x="457" y="10"/>
                </a:moveTo>
                <a:cubicBezTo>
                  <a:pt x="457" y="10"/>
                  <a:pt x="457" y="10"/>
                  <a:pt x="457" y="1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4072214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1000"/>
                                        <p:tgtEl>
                                          <p:spTgt spid="42"/>
                                        </p:tgtEl>
                                      </p:cBhvr>
                                    </p:animEffect>
                                    <p:anim calcmode="lin" valueType="num">
                                      <p:cBhvr>
                                        <p:cTn id="18" dur="1000" fill="hold"/>
                                        <p:tgtEl>
                                          <p:spTgt spid="42"/>
                                        </p:tgtEl>
                                        <p:attrNameLst>
                                          <p:attrName>ppt_x</p:attrName>
                                        </p:attrNameLst>
                                      </p:cBhvr>
                                      <p:tavLst>
                                        <p:tav tm="0">
                                          <p:val>
                                            <p:strVal val="#ppt_x"/>
                                          </p:val>
                                        </p:tav>
                                        <p:tav tm="100000">
                                          <p:val>
                                            <p:strVal val="#ppt_x"/>
                                          </p:val>
                                        </p:tav>
                                      </p:tavLst>
                                    </p:anim>
                                    <p:anim calcmode="lin" valueType="num">
                                      <p:cBhvr>
                                        <p:cTn id="19" dur="1000" fill="hold"/>
                                        <p:tgtEl>
                                          <p:spTgt spid="4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anim calcmode="lin" valueType="num">
                                      <p:cBhvr>
                                        <p:cTn id="23" dur="1000" fill="hold"/>
                                        <p:tgtEl>
                                          <p:spTgt spid="43"/>
                                        </p:tgtEl>
                                        <p:attrNameLst>
                                          <p:attrName>ppt_x</p:attrName>
                                        </p:attrNameLst>
                                      </p:cBhvr>
                                      <p:tavLst>
                                        <p:tav tm="0">
                                          <p:val>
                                            <p:strVal val="#ppt_x"/>
                                          </p:val>
                                        </p:tav>
                                        <p:tav tm="100000">
                                          <p:val>
                                            <p:strVal val="#ppt_x"/>
                                          </p:val>
                                        </p:tav>
                                      </p:tavLst>
                                    </p:anim>
                                    <p:anim calcmode="lin" valueType="num">
                                      <p:cBhvr>
                                        <p:cTn id="24" dur="1000" fill="hold"/>
                                        <p:tgtEl>
                                          <p:spTgt spid="4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1000"/>
                                        <p:tgtEl>
                                          <p:spTgt spid="44"/>
                                        </p:tgtEl>
                                      </p:cBhvr>
                                    </p:animEffect>
                                    <p:anim calcmode="lin" valueType="num">
                                      <p:cBhvr>
                                        <p:cTn id="28" dur="1000" fill="hold"/>
                                        <p:tgtEl>
                                          <p:spTgt spid="44"/>
                                        </p:tgtEl>
                                        <p:attrNameLst>
                                          <p:attrName>ppt_x</p:attrName>
                                        </p:attrNameLst>
                                      </p:cBhvr>
                                      <p:tavLst>
                                        <p:tav tm="0">
                                          <p:val>
                                            <p:strVal val="#ppt_x"/>
                                          </p:val>
                                        </p:tav>
                                        <p:tav tm="100000">
                                          <p:val>
                                            <p:strVal val="#ppt_x"/>
                                          </p:val>
                                        </p:tav>
                                      </p:tavLst>
                                    </p:anim>
                                    <p:anim calcmode="lin" valueType="num">
                                      <p:cBhvr>
                                        <p:cTn id="29" dur="1000" fill="hold"/>
                                        <p:tgtEl>
                                          <p:spTgt spid="4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1000"/>
                                        <p:tgtEl>
                                          <p:spTgt spid="45"/>
                                        </p:tgtEl>
                                      </p:cBhvr>
                                    </p:animEffect>
                                    <p:anim calcmode="lin" valueType="num">
                                      <p:cBhvr>
                                        <p:cTn id="33" dur="1000" fill="hold"/>
                                        <p:tgtEl>
                                          <p:spTgt spid="45"/>
                                        </p:tgtEl>
                                        <p:attrNameLst>
                                          <p:attrName>ppt_x</p:attrName>
                                        </p:attrNameLst>
                                      </p:cBhvr>
                                      <p:tavLst>
                                        <p:tav tm="0">
                                          <p:val>
                                            <p:strVal val="#ppt_x"/>
                                          </p:val>
                                        </p:tav>
                                        <p:tav tm="100000">
                                          <p:val>
                                            <p:strVal val="#ppt_x"/>
                                          </p:val>
                                        </p:tav>
                                      </p:tavLst>
                                    </p:anim>
                                    <p:anim calcmode="lin" valueType="num">
                                      <p:cBhvr>
                                        <p:cTn id="34" dur="1000" fill="hold"/>
                                        <p:tgtEl>
                                          <p:spTgt spid="4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1000"/>
                                        <p:tgtEl>
                                          <p:spTgt spid="46"/>
                                        </p:tgtEl>
                                      </p:cBhvr>
                                    </p:animEffect>
                                    <p:anim calcmode="lin" valueType="num">
                                      <p:cBhvr>
                                        <p:cTn id="38" dur="1000" fill="hold"/>
                                        <p:tgtEl>
                                          <p:spTgt spid="46"/>
                                        </p:tgtEl>
                                        <p:attrNameLst>
                                          <p:attrName>ppt_x</p:attrName>
                                        </p:attrNameLst>
                                      </p:cBhvr>
                                      <p:tavLst>
                                        <p:tav tm="0">
                                          <p:val>
                                            <p:strVal val="#ppt_x"/>
                                          </p:val>
                                        </p:tav>
                                        <p:tav tm="100000">
                                          <p:val>
                                            <p:strVal val="#ppt_x"/>
                                          </p:val>
                                        </p:tav>
                                      </p:tavLst>
                                    </p:anim>
                                    <p:anim calcmode="lin" valueType="num">
                                      <p:cBhvr>
                                        <p:cTn id="3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P spid="44" grpId="0" animBg="1"/>
      <p:bldP spid="45" grpId="0"/>
      <p:bldP spid="4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Column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TextBox 3"/>
          <p:cNvSpPr txBox="1"/>
          <p:nvPr/>
        </p:nvSpPr>
        <p:spPr>
          <a:xfrm>
            <a:off x="533400" y="2087881"/>
            <a:ext cx="16611600" cy="7478970"/>
          </a:xfrm>
          <a:prstGeom prst="rect">
            <a:avLst/>
          </a:prstGeom>
          <a:noFill/>
        </p:spPr>
        <p:txBody>
          <a:bodyPr wrap="square" numCol="2" rtlCol="0">
            <a:spAutoFit/>
          </a:bodyPr>
          <a:lstStyle/>
          <a:p>
            <a:pPr lvl="1"/>
            <a:r>
              <a:rPr lang="en-US" sz="2000" dirty="0"/>
              <a:t>Microsoft PowerPoint is a presentation program, created by Robert Gaskins and Dennis Austin at a software company named Forethought, Inc. It was released on April 20, 1987, initially for Macintosh computers only. </a:t>
            </a:r>
          </a:p>
          <a:p>
            <a:pPr lvl="1"/>
            <a:endParaRPr lang="en-US" sz="2000" dirty="0"/>
          </a:p>
          <a:p>
            <a:pPr lvl="1"/>
            <a:r>
              <a:rPr lang="en-US" sz="2000" dirty="0"/>
              <a:t>Microsoft acquired PowerPoint for $14 million three months after it appeared. This was Microsoft's first significant acquisition, and Microsoft set up a new business unit for PowerPoint in Silicon Valley where Forethought had been located.</a:t>
            </a:r>
          </a:p>
          <a:p>
            <a:pPr lvl="1"/>
            <a:endParaRPr lang="en-US" sz="2000" dirty="0"/>
          </a:p>
          <a:p>
            <a:pPr lvl="1"/>
            <a:r>
              <a:rPr lang="en-US" sz="2000" dirty="0"/>
              <a:t>PowerPoint became a component of the Microsoft Office suite, first offered in 1989 for Macintosh and in 1990 for Windows, which bundled several Microsoft apps. Beginning with PowerPoint 4.0 (1994), PowerPoint was integrated into Microsoft Office development, and adopted shared common components and a converged user interface. </a:t>
            </a:r>
          </a:p>
          <a:p>
            <a:pPr lvl="1"/>
            <a:endParaRPr lang="en-US" sz="2000" dirty="0"/>
          </a:p>
          <a:p>
            <a:pPr lvl="1"/>
            <a:r>
              <a:rPr lang="en-US" sz="2000" dirty="0"/>
              <a:t>PowerPoint's market share was very small at first, prior to introducing a version for Microsoft Windows, but grew rapidly with the growth of Windows and of Office. </a:t>
            </a:r>
          </a:p>
          <a:p>
            <a:pPr lvl="1"/>
            <a:r>
              <a:rPr lang="en-US" sz="2000" dirty="0"/>
              <a:t>Since the late 1990s, PowerPoint's worldwide market share of presentation software has been estimated at 95 percent.</a:t>
            </a:r>
          </a:p>
          <a:p>
            <a:pPr lvl="1"/>
            <a:endParaRPr lang="en-US" sz="2000" dirty="0"/>
          </a:p>
          <a:p>
            <a:pPr lvl="1"/>
            <a:r>
              <a:rPr lang="en-US" sz="2000" dirty="0"/>
              <a:t>PowerPoint was originally designed to provide visuals for group presentations within business organizations, but has come to be very widely used in many other communication situations, both in business and beyond.</a:t>
            </a:r>
          </a:p>
          <a:p>
            <a:pPr lvl="1"/>
            <a:endParaRPr lang="en-US" sz="2000" dirty="0"/>
          </a:p>
          <a:p>
            <a:pPr lvl="1"/>
            <a:r>
              <a:rPr lang="en-US" sz="2000" dirty="0"/>
              <a:t>Microsoft PowerPoint is a presentation program, created by Robert Gaskins and Dennis Austin at a software company named Forethought, Inc. It was released on April 20, 1987, initially for Macintosh computers only. </a:t>
            </a:r>
          </a:p>
          <a:p>
            <a:pPr lvl="1"/>
            <a:endParaRPr lang="en-US" sz="2000" dirty="0"/>
          </a:p>
          <a:p>
            <a:pPr lvl="1"/>
            <a:r>
              <a:rPr lang="en-US" sz="2000" dirty="0"/>
              <a:t>Microsoft acquired PowerPoint for $14 million three months after it appeared. This was Microsoft's first significant acquisition, and Microsoft set up a new business unit for PowerPoint in Silicon Valley where Forethought had been located.</a:t>
            </a:r>
          </a:p>
          <a:p>
            <a:pPr lvl="1"/>
            <a:endParaRPr lang="en-US" sz="2000" dirty="0"/>
          </a:p>
          <a:p>
            <a:pPr lvl="1"/>
            <a:r>
              <a:rPr lang="en-US" sz="2000" dirty="0"/>
              <a:t>PowerPoint became a component of the Microsoft Office suite, first offered in 1989 for Macintosh and in 1990 for Windows, which bundled several Microsoft apps. Beginning with PowerPoint 4.0 (1994), PowerPoint was integrated into Microsoft Office development, and adopted shared common components and a converged user interface. </a:t>
            </a:r>
          </a:p>
          <a:p>
            <a:pPr lvl="1"/>
            <a:endParaRPr lang="en-US" sz="2000" dirty="0"/>
          </a:p>
          <a:p>
            <a:pPr lvl="1"/>
            <a:r>
              <a:rPr lang="en-US" sz="2000" dirty="0"/>
              <a:t>PowerPoint was originally designed to provide visuals for group presentations within business organizations, but has come to be very widely used in many other communication situations, both in business and beyond.</a:t>
            </a:r>
          </a:p>
        </p:txBody>
      </p:sp>
      <p:cxnSp>
        <p:nvCxnSpPr>
          <p:cNvPr id="9" name="Straight Connector 8"/>
          <p:cNvCxnSpPr/>
          <p:nvPr/>
        </p:nvCxnSpPr>
        <p:spPr>
          <a:xfrm>
            <a:off x="1257300" y="1752600"/>
            <a:ext cx="154876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708948"/>
      </p:ext>
    </p:extLst>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Column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TextBox 3"/>
          <p:cNvSpPr txBox="1"/>
          <p:nvPr/>
        </p:nvSpPr>
        <p:spPr>
          <a:xfrm>
            <a:off x="533400" y="1951991"/>
            <a:ext cx="16611600" cy="7294305"/>
          </a:xfrm>
          <a:prstGeom prst="rect">
            <a:avLst/>
          </a:prstGeom>
          <a:noFill/>
        </p:spPr>
        <p:txBody>
          <a:bodyPr wrap="square" numCol="3" rtlCol="0">
            <a:spAutoFit/>
          </a:bodyPr>
          <a:lstStyle/>
          <a:p>
            <a:pPr lvl="1"/>
            <a:r>
              <a:rPr lang="en-US" sz="2000" dirty="0"/>
              <a:t>Microsoft PowerPoint is a presentation program, created by Robert Gaskins and Dennis Austin at a software company named Forethought, Inc. It was released on April 20, 1987, initially for Macintosh computers only. </a:t>
            </a:r>
          </a:p>
          <a:p>
            <a:pPr lvl="1"/>
            <a:endParaRPr lang="en-US" sz="2000" dirty="0"/>
          </a:p>
          <a:p>
            <a:pPr lvl="1"/>
            <a:r>
              <a:rPr lang="en-US" sz="2000" dirty="0"/>
              <a:t>Microsoft acquired PowerPoint for $14 million three months after it appeared. This was Microsoft's first significant acquisition, and Microsoft set up a new business unit for PowerPoint in Silicon Valley where Forethought had been located.</a:t>
            </a:r>
          </a:p>
          <a:p>
            <a:pPr lvl="1"/>
            <a:endParaRPr lang="en-US" sz="2000" dirty="0"/>
          </a:p>
          <a:p>
            <a:pPr lvl="1"/>
            <a:r>
              <a:rPr lang="en-US" sz="2000" dirty="0"/>
              <a:t>PowerPoint became a component of the Microsoft Office suite, first offered in 1989 for Macintosh and in 1990 for Windows, which bundled several Microsoft apps. Beginning with PowerPoint 4.0 (1994), PowerPoint was integrated into Microsoft Office development, and adopted shared common components and a converged user interface. </a:t>
            </a:r>
          </a:p>
          <a:p>
            <a:pPr lvl="1"/>
            <a:endParaRPr lang="en-US" sz="2000" dirty="0"/>
          </a:p>
          <a:p>
            <a:pPr lvl="1"/>
            <a:r>
              <a:rPr lang="en-US" sz="2000" dirty="0"/>
              <a:t>PowerPoint's market share was very small at first, prior to introducing a version for Microsoft Windows, but grew rapidly with the growth of Windows and of Office. </a:t>
            </a:r>
          </a:p>
          <a:p>
            <a:pPr lvl="1"/>
            <a:r>
              <a:rPr lang="en-US" sz="2000" dirty="0"/>
              <a:t>Since the late 1990s, PowerPoint's worldwide market share of presentation software has been estimated at 95 percent.</a:t>
            </a:r>
          </a:p>
          <a:p>
            <a:pPr lvl="1"/>
            <a:endParaRPr lang="en-US" sz="2000" dirty="0"/>
          </a:p>
          <a:p>
            <a:pPr lvl="1"/>
            <a:r>
              <a:rPr lang="en-US" sz="2000" dirty="0"/>
              <a:t>PowerPoint was originally designed to provide visuals for group presentations within business organizations, but has come to be very widely used in many other communication situations, both in business and beyond.</a:t>
            </a:r>
          </a:p>
          <a:p>
            <a:pPr lvl="1"/>
            <a:endParaRPr lang="en-US" sz="2000" dirty="0"/>
          </a:p>
          <a:p>
            <a:pPr lvl="1"/>
            <a:r>
              <a:rPr lang="en-US" sz="2000" dirty="0"/>
              <a:t>Microsoft PowerPoint is a presentation program, created by Robert Gaskins and Dennis Austin at a software company named Forethought, Inc. It was released on April 20, 1987, initially for Macintosh computers only. </a:t>
            </a:r>
          </a:p>
          <a:p>
            <a:pPr lvl="1"/>
            <a:endParaRPr lang="en-US" sz="2000" dirty="0"/>
          </a:p>
          <a:p>
            <a:pPr lvl="1"/>
            <a:r>
              <a:rPr lang="en-US" sz="2000" dirty="0"/>
              <a:t>Microsoft acquired PowerPoint for $14 million three months after it appeared. This was Microsoft's first significant acquisition, and Microsoft set up a new business unit for PowerPoint in Silicon Valley where Forethought had been located.</a:t>
            </a:r>
          </a:p>
          <a:p>
            <a:pPr lvl="1"/>
            <a:endParaRPr lang="en-US" sz="2000" dirty="0"/>
          </a:p>
          <a:p>
            <a:pPr lvl="1"/>
            <a:r>
              <a:rPr lang="en-US" sz="2000" dirty="0"/>
              <a:t>PowerPoint became a component of the Microsoft Office suite, first offered in 1989 for Macintosh and in 1990 for Windows, which bundled several Microsoft apps. Beginning with PowerPoint 4.0 (1994), PowerPoint was integrated into Microsoft Office development, and adopted shared common components and a converged user interface. </a:t>
            </a:r>
          </a:p>
          <a:p>
            <a:pPr lvl="1"/>
            <a:endParaRPr lang="en-US" sz="2000" dirty="0"/>
          </a:p>
          <a:p>
            <a:pPr lvl="1"/>
            <a:r>
              <a:rPr lang="en-US" sz="2000" dirty="0"/>
              <a:t>PowerPoint was originally designed to provide visuals for group presentations within business organizations, but has come to be very widely used in many other communication situations, both in business and beyond.</a:t>
            </a:r>
          </a:p>
          <a:p>
            <a:pPr lvl="1"/>
            <a:endParaRPr lang="en-US" sz="2000" dirty="0"/>
          </a:p>
          <a:p>
            <a:pPr lvl="1"/>
            <a:endParaRPr lang="en-US" sz="2000" dirty="0"/>
          </a:p>
        </p:txBody>
      </p:sp>
      <p:cxnSp>
        <p:nvCxnSpPr>
          <p:cNvPr id="8" name="Straight Connector 7"/>
          <p:cNvCxnSpPr/>
          <p:nvPr/>
        </p:nvCxnSpPr>
        <p:spPr>
          <a:xfrm>
            <a:off x="1257300" y="1752600"/>
            <a:ext cx="154876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580457"/>
      </p:ext>
    </p:extLst>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2286000" y="3409950"/>
            <a:ext cx="6019800" cy="1371600"/>
          </a:xfrm>
          <a:custGeom>
            <a:avLst/>
            <a:gdLst>
              <a:gd name="connsiteX0" fmla="*/ 0 w 6019800"/>
              <a:gd name="connsiteY0" fmla="*/ 1371600 h 1371600"/>
              <a:gd name="connsiteX1" fmla="*/ 4191000 w 6019800"/>
              <a:gd name="connsiteY1" fmla="*/ 1371600 h 1371600"/>
              <a:gd name="connsiteX2" fmla="*/ 6019800 w 6019800"/>
              <a:gd name="connsiteY2" fmla="*/ 0 h 1371600"/>
            </a:gdLst>
            <a:ahLst/>
            <a:cxnLst>
              <a:cxn ang="0">
                <a:pos x="connsiteX0" y="connsiteY0"/>
              </a:cxn>
              <a:cxn ang="0">
                <a:pos x="connsiteX1" y="connsiteY1"/>
              </a:cxn>
              <a:cxn ang="0">
                <a:pos x="connsiteX2" y="connsiteY2"/>
              </a:cxn>
            </a:cxnLst>
            <a:rect l="l" t="t" r="r" b="b"/>
            <a:pathLst>
              <a:path w="6019800" h="1371600">
                <a:moveTo>
                  <a:pt x="0" y="1371600"/>
                </a:moveTo>
                <a:lnTo>
                  <a:pt x="4191000" y="1371600"/>
                </a:lnTo>
                <a:lnTo>
                  <a:pt x="601980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286000" y="5562600"/>
            <a:ext cx="5981700" cy="2266950"/>
          </a:xfrm>
          <a:custGeom>
            <a:avLst/>
            <a:gdLst>
              <a:gd name="connsiteX0" fmla="*/ 0 w 5981700"/>
              <a:gd name="connsiteY0" fmla="*/ 2266950 h 2266950"/>
              <a:gd name="connsiteX1" fmla="*/ 4248150 w 5981700"/>
              <a:gd name="connsiteY1" fmla="*/ 2266950 h 2266950"/>
              <a:gd name="connsiteX2" fmla="*/ 5981700 w 5981700"/>
              <a:gd name="connsiteY2" fmla="*/ 0 h 2266950"/>
            </a:gdLst>
            <a:ahLst/>
            <a:cxnLst>
              <a:cxn ang="0">
                <a:pos x="connsiteX0" y="connsiteY0"/>
              </a:cxn>
              <a:cxn ang="0">
                <a:pos x="connsiteX1" y="connsiteY1"/>
              </a:cxn>
              <a:cxn ang="0">
                <a:pos x="connsiteX2" y="connsiteY2"/>
              </a:cxn>
            </a:cxnLst>
            <a:rect l="l" t="t" r="r" b="b"/>
            <a:pathLst>
              <a:path w="5981700" h="2266950">
                <a:moveTo>
                  <a:pt x="0" y="2266950"/>
                </a:moveTo>
                <a:lnTo>
                  <a:pt x="4248150" y="2266950"/>
                </a:lnTo>
                <a:lnTo>
                  <a:pt x="598170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9486900" y="4362450"/>
            <a:ext cx="6267450" cy="1104900"/>
          </a:xfrm>
          <a:custGeom>
            <a:avLst/>
            <a:gdLst>
              <a:gd name="connsiteX0" fmla="*/ 6267450 w 6267450"/>
              <a:gd name="connsiteY0" fmla="*/ 1104900 h 1104900"/>
              <a:gd name="connsiteX1" fmla="*/ 1847850 w 6267450"/>
              <a:gd name="connsiteY1" fmla="*/ 1104900 h 1104900"/>
              <a:gd name="connsiteX2" fmla="*/ 0 w 6267450"/>
              <a:gd name="connsiteY2" fmla="*/ 0 h 1104900"/>
            </a:gdLst>
            <a:ahLst/>
            <a:cxnLst>
              <a:cxn ang="0">
                <a:pos x="connsiteX0" y="connsiteY0"/>
              </a:cxn>
              <a:cxn ang="0">
                <a:pos x="connsiteX1" y="connsiteY1"/>
              </a:cxn>
              <a:cxn ang="0">
                <a:pos x="connsiteX2" y="connsiteY2"/>
              </a:cxn>
            </a:cxnLst>
            <a:rect l="l" t="t" r="r" b="b"/>
            <a:pathLst>
              <a:path w="6267450" h="1104900">
                <a:moveTo>
                  <a:pt x="6267450" y="1104900"/>
                </a:moveTo>
                <a:lnTo>
                  <a:pt x="1847850" y="1104900"/>
                </a:ln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9452938" y="7463979"/>
            <a:ext cx="6267450" cy="1104900"/>
          </a:xfrm>
          <a:custGeom>
            <a:avLst/>
            <a:gdLst>
              <a:gd name="connsiteX0" fmla="*/ 6267450 w 6267450"/>
              <a:gd name="connsiteY0" fmla="*/ 1104900 h 1104900"/>
              <a:gd name="connsiteX1" fmla="*/ 1847850 w 6267450"/>
              <a:gd name="connsiteY1" fmla="*/ 1104900 h 1104900"/>
              <a:gd name="connsiteX2" fmla="*/ 0 w 6267450"/>
              <a:gd name="connsiteY2" fmla="*/ 0 h 1104900"/>
            </a:gdLst>
            <a:ahLst/>
            <a:cxnLst>
              <a:cxn ang="0">
                <a:pos x="connsiteX0" y="connsiteY0"/>
              </a:cxn>
              <a:cxn ang="0">
                <a:pos x="connsiteX1" y="connsiteY1"/>
              </a:cxn>
              <a:cxn ang="0">
                <a:pos x="connsiteX2" y="connsiteY2"/>
              </a:cxn>
            </a:cxnLst>
            <a:rect l="l" t="t" r="r" b="b"/>
            <a:pathLst>
              <a:path w="6267450" h="1104900">
                <a:moveTo>
                  <a:pt x="6267450" y="1104900"/>
                </a:moveTo>
                <a:lnTo>
                  <a:pt x="1847850" y="1104900"/>
                </a:ln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Pen Graphic</a:t>
            </a:r>
          </a:p>
        </p:txBody>
      </p:sp>
      <p:sp>
        <p:nvSpPr>
          <p:cNvPr id="3" name="Text Placeholder 2"/>
          <p:cNvSpPr>
            <a:spLocks noGrp="1"/>
          </p:cNvSpPr>
          <p:nvPr>
            <p:ph type="body" sz="quarter" idx="13"/>
          </p:nvPr>
        </p:nvSpPr>
        <p:spPr/>
        <p:txBody>
          <a:bodyPr/>
          <a:lstStyle/>
          <a:p>
            <a:r>
              <a:rPr lang="en-US" dirty="0"/>
              <a:t>Pen graphic – An actual chart that you can edit</a:t>
            </a:r>
          </a:p>
        </p:txBody>
      </p:sp>
      <p:graphicFrame>
        <p:nvGraphicFramePr>
          <p:cNvPr id="9" name="Chart 8"/>
          <p:cNvGraphicFramePr/>
          <p:nvPr>
            <p:extLst>
              <p:ext uri="{D42A27DB-BD31-4B8C-83A1-F6EECF244321}">
                <p14:modId xmlns:p14="http://schemas.microsoft.com/office/powerpoint/2010/main" val="4104570897"/>
              </p:ext>
            </p:extLst>
          </p:nvPr>
        </p:nvGraphicFramePr>
        <p:xfrm>
          <a:off x="7219950" y="1924050"/>
          <a:ext cx="3333750" cy="6292850"/>
        </p:xfrm>
        <a:graphic>
          <a:graphicData uri="http://schemas.openxmlformats.org/drawingml/2006/chart">
            <c:chart xmlns:c="http://schemas.openxmlformats.org/drawingml/2006/chart" xmlns:r="http://schemas.openxmlformats.org/officeDocument/2006/relationships" r:id="rId2"/>
          </a:graphicData>
        </a:graphic>
      </p:graphicFrame>
      <p:sp>
        <p:nvSpPr>
          <p:cNvPr id="21" name="Freeform 20"/>
          <p:cNvSpPr/>
          <p:nvPr/>
        </p:nvSpPr>
        <p:spPr>
          <a:xfrm>
            <a:off x="8881955" y="9102554"/>
            <a:ext cx="11178" cy="41048"/>
          </a:xfrm>
          <a:custGeom>
            <a:avLst/>
            <a:gdLst>
              <a:gd name="connsiteX0" fmla="*/ 5589 w 11178"/>
              <a:gd name="connsiteY0" fmla="*/ 0 h 41048"/>
              <a:gd name="connsiteX1" fmla="*/ 11178 w 11178"/>
              <a:gd name="connsiteY1" fmla="*/ 31156 h 41048"/>
              <a:gd name="connsiteX2" fmla="*/ 5589 w 11178"/>
              <a:gd name="connsiteY2" fmla="*/ 41048 h 41048"/>
              <a:gd name="connsiteX3" fmla="*/ 0 w 11178"/>
              <a:gd name="connsiteY3" fmla="*/ 31156 h 41048"/>
              <a:gd name="connsiteX4" fmla="*/ 5589 w 11178"/>
              <a:gd name="connsiteY4" fmla="*/ 0 h 41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8" h="41048">
                <a:moveTo>
                  <a:pt x="5589" y="0"/>
                </a:moveTo>
                <a:lnTo>
                  <a:pt x="11178" y="31156"/>
                </a:lnTo>
                <a:lnTo>
                  <a:pt x="5589" y="41048"/>
                </a:lnTo>
                <a:lnTo>
                  <a:pt x="0" y="31156"/>
                </a:lnTo>
                <a:lnTo>
                  <a:pt x="55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8876755" y="9133710"/>
            <a:ext cx="10789" cy="28990"/>
          </a:xfrm>
          <a:custGeom>
            <a:avLst/>
            <a:gdLst>
              <a:gd name="connsiteX0" fmla="*/ 5200 w 10789"/>
              <a:gd name="connsiteY0" fmla="*/ 0 h 28990"/>
              <a:gd name="connsiteX1" fmla="*/ 10789 w 10789"/>
              <a:gd name="connsiteY1" fmla="*/ 9892 h 28990"/>
              <a:gd name="connsiteX2" fmla="*/ 0 w 10789"/>
              <a:gd name="connsiteY2" fmla="*/ 28990 h 28990"/>
              <a:gd name="connsiteX3" fmla="*/ 5200 w 10789"/>
              <a:gd name="connsiteY3" fmla="*/ 0 h 28990"/>
            </a:gdLst>
            <a:ahLst/>
            <a:cxnLst>
              <a:cxn ang="0">
                <a:pos x="connsiteX0" y="connsiteY0"/>
              </a:cxn>
              <a:cxn ang="0">
                <a:pos x="connsiteX1" y="connsiteY1"/>
              </a:cxn>
              <a:cxn ang="0">
                <a:pos x="connsiteX2" y="connsiteY2"/>
              </a:cxn>
              <a:cxn ang="0">
                <a:pos x="connsiteX3" y="connsiteY3"/>
              </a:cxn>
            </a:cxnLst>
            <a:rect l="l" t="t" r="r" b="b"/>
            <a:pathLst>
              <a:path w="10789" h="28990">
                <a:moveTo>
                  <a:pt x="5200" y="0"/>
                </a:moveTo>
                <a:lnTo>
                  <a:pt x="10789" y="9892"/>
                </a:lnTo>
                <a:lnTo>
                  <a:pt x="0" y="28990"/>
                </a:lnTo>
                <a:lnTo>
                  <a:pt x="520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8887544" y="9133710"/>
            <a:ext cx="10789" cy="28990"/>
          </a:xfrm>
          <a:custGeom>
            <a:avLst/>
            <a:gdLst>
              <a:gd name="connsiteX0" fmla="*/ 5589 w 10789"/>
              <a:gd name="connsiteY0" fmla="*/ 0 h 28990"/>
              <a:gd name="connsiteX1" fmla="*/ 10789 w 10789"/>
              <a:gd name="connsiteY1" fmla="*/ 28990 h 28990"/>
              <a:gd name="connsiteX2" fmla="*/ 0 w 10789"/>
              <a:gd name="connsiteY2" fmla="*/ 9892 h 28990"/>
              <a:gd name="connsiteX3" fmla="*/ 5589 w 10789"/>
              <a:gd name="connsiteY3" fmla="*/ 0 h 28990"/>
            </a:gdLst>
            <a:ahLst/>
            <a:cxnLst>
              <a:cxn ang="0">
                <a:pos x="connsiteX0" y="connsiteY0"/>
              </a:cxn>
              <a:cxn ang="0">
                <a:pos x="connsiteX1" y="connsiteY1"/>
              </a:cxn>
              <a:cxn ang="0">
                <a:pos x="connsiteX2" y="connsiteY2"/>
              </a:cxn>
              <a:cxn ang="0">
                <a:pos x="connsiteX3" y="connsiteY3"/>
              </a:cxn>
            </a:cxnLst>
            <a:rect l="l" t="t" r="r" b="b"/>
            <a:pathLst>
              <a:path w="10789" h="28990">
                <a:moveTo>
                  <a:pt x="5589" y="0"/>
                </a:moveTo>
                <a:lnTo>
                  <a:pt x="10789" y="28990"/>
                </a:lnTo>
                <a:lnTo>
                  <a:pt x="0" y="9892"/>
                </a:lnTo>
                <a:lnTo>
                  <a:pt x="55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8267700" y="8058150"/>
            <a:ext cx="1238250" cy="1104900"/>
            <a:chOff x="8115300" y="7867650"/>
            <a:chExt cx="1238250" cy="1104900"/>
          </a:xfrm>
        </p:grpSpPr>
        <p:sp>
          <p:nvSpPr>
            <p:cNvPr id="10" name="Isosceles Triangle 9"/>
            <p:cNvSpPr/>
            <p:nvPr/>
          </p:nvSpPr>
          <p:spPr>
            <a:xfrm rot="10800000">
              <a:off x="8115300" y="7867650"/>
              <a:ext cx="1238250" cy="1104900"/>
            </a:xfrm>
            <a:prstGeom prst="triangle">
              <a:avLst/>
            </a:prstGeom>
            <a:solidFill>
              <a:srgbClr val="FFC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8121927" y="7867650"/>
              <a:ext cx="613217" cy="1075560"/>
            </a:xfrm>
            <a:custGeom>
              <a:avLst/>
              <a:gdLst>
                <a:gd name="connsiteX0" fmla="*/ 0 w 613217"/>
                <a:gd name="connsiteY0" fmla="*/ 0 h 1075560"/>
                <a:gd name="connsiteX1" fmla="*/ 425871 w 613217"/>
                <a:gd name="connsiteY1" fmla="*/ 0 h 1075560"/>
                <a:gd name="connsiteX2" fmla="*/ 613217 w 613217"/>
                <a:gd name="connsiteY2" fmla="*/ 1044404 h 1075560"/>
                <a:gd name="connsiteX3" fmla="*/ 607628 w 613217"/>
                <a:gd name="connsiteY3" fmla="*/ 1075560 h 1075560"/>
                <a:gd name="connsiteX4" fmla="*/ 0 w 613217"/>
                <a:gd name="connsiteY4" fmla="*/ 0 h 10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217" h="1075560">
                  <a:moveTo>
                    <a:pt x="0" y="0"/>
                  </a:moveTo>
                  <a:lnTo>
                    <a:pt x="425871" y="0"/>
                  </a:lnTo>
                  <a:lnTo>
                    <a:pt x="613217" y="1044404"/>
                  </a:lnTo>
                  <a:lnTo>
                    <a:pt x="607628" y="1075560"/>
                  </a:lnTo>
                  <a:lnTo>
                    <a:pt x="0" y="0"/>
                  </a:lnTo>
                  <a:close/>
                </a:path>
              </a:pathLst>
            </a:custGeom>
            <a:solidFill>
              <a:srgbClr val="FFC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8735144" y="7867650"/>
              <a:ext cx="613217" cy="1075560"/>
            </a:xfrm>
            <a:custGeom>
              <a:avLst/>
              <a:gdLst>
                <a:gd name="connsiteX0" fmla="*/ 187346 w 613217"/>
                <a:gd name="connsiteY0" fmla="*/ 0 h 1075560"/>
                <a:gd name="connsiteX1" fmla="*/ 613217 w 613217"/>
                <a:gd name="connsiteY1" fmla="*/ 0 h 1075560"/>
                <a:gd name="connsiteX2" fmla="*/ 5589 w 613217"/>
                <a:gd name="connsiteY2" fmla="*/ 1075560 h 1075560"/>
                <a:gd name="connsiteX3" fmla="*/ 0 w 613217"/>
                <a:gd name="connsiteY3" fmla="*/ 1044404 h 1075560"/>
                <a:gd name="connsiteX4" fmla="*/ 187346 w 613217"/>
                <a:gd name="connsiteY4" fmla="*/ 0 h 10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217" h="1075560">
                  <a:moveTo>
                    <a:pt x="187346" y="0"/>
                  </a:moveTo>
                  <a:lnTo>
                    <a:pt x="613217" y="0"/>
                  </a:lnTo>
                  <a:lnTo>
                    <a:pt x="5589" y="1075560"/>
                  </a:lnTo>
                  <a:lnTo>
                    <a:pt x="0" y="1044404"/>
                  </a:lnTo>
                  <a:lnTo>
                    <a:pt x="187346" y="0"/>
                  </a:lnTo>
                  <a:close/>
                </a:path>
              </a:pathLst>
            </a:custGeom>
            <a:solidFill>
              <a:srgbClr val="FFC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p:nvSpPr>
          <p:spPr>
            <a:xfrm rot="10800000">
              <a:off x="8601074" y="8734572"/>
              <a:ext cx="266700" cy="23797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Delay 25"/>
          <p:cNvSpPr/>
          <p:nvPr/>
        </p:nvSpPr>
        <p:spPr>
          <a:xfrm rot="16200000">
            <a:off x="8598480" y="2093330"/>
            <a:ext cx="571500" cy="1233062"/>
          </a:xfrm>
          <a:prstGeom prst="flowChartDelay">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199028" y="5849884"/>
            <a:ext cx="3939210" cy="507831"/>
          </a:xfrm>
          <a:prstGeom prst="rect">
            <a:avLst/>
          </a:prstGeom>
          <a:noFill/>
        </p:spPr>
        <p:txBody>
          <a:bodyPr wrap="square" rtlCol="0">
            <a:spAutoFit/>
          </a:bodyPr>
          <a:lstStyle/>
          <a:p>
            <a:r>
              <a:rPr lang="en-US" b="1" dirty="0">
                <a:solidFill>
                  <a:schemeClr val="accent2"/>
                </a:solidFill>
              </a:rPr>
              <a:t>LOREM IPSUM DOLOR</a:t>
            </a:r>
          </a:p>
        </p:txBody>
      </p:sp>
      <p:sp>
        <p:nvSpPr>
          <p:cNvPr id="15" name="TextBox 14"/>
          <p:cNvSpPr txBox="1"/>
          <p:nvPr/>
        </p:nvSpPr>
        <p:spPr>
          <a:xfrm>
            <a:off x="2199028" y="6384963"/>
            <a:ext cx="3801720" cy="1015663"/>
          </a:xfrm>
          <a:prstGeom prst="rect">
            <a:avLst/>
          </a:prstGeom>
          <a:noFill/>
        </p:spPr>
        <p:txBody>
          <a:bodyPr wrap="square" rtlCol="0">
            <a:spAutoFit/>
          </a:bodyPr>
          <a:lstStyle/>
          <a:p>
            <a:r>
              <a:rPr lang="en-US" sz="2000" dirty="0"/>
              <a:t>Microsoft acquired PowerPoint for $14 million three months after it appeared. </a:t>
            </a:r>
          </a:p>
        </p:txBody>
      </p:sp>
      <p:sp>
        <p:nvSpPr>
          <p:cNvPr id="20" name="TextBox 19"/>
          <p:cNvSpPr txBox="1"/>
          <p:nvPr/>
        </p:nvSpPr>
        <p:spPr>
          <a:xfrm>
            <a:off x="2199028" y="2747961"/>
            <a:ext cx="3939210" cy="507831"/>
          </a:xfrm>
          <a:prstGeom prst="rect">
            <a:avLst/>
          </a:prstGeom>
          <a:noFill/>
        </p:spPr>
        <p:txBody>
          <a:bodyPr wrap="square" rtlCol="0">
            <a:spAutoFit/>
          </a:bodyPr>
          <a:lstStyle/>
          <a:p>
            <a:r>
              <a:rPr lang="en-US" b="1" dirty="0">
                <a:solidFill>
                  <a:schemeClr val="accent4"/>
                </a:solidFill>
              </a:rPr>
              <a:t>LOREM IPSUM DOLOR</a:t>
            </a:r>
          </a:p>
        </p:txBody>
      </p:sp>
      <p:sp>
        <p:nvSpPr>
          <p:cNvPr id="22" name="TextBox 21"/>
          <p:cNvSpPr txBox="1"/>
          <p:nvPr/>
        </p:nvSpPr>
        <p:spPr>
          <a:xfrm>
            <a:off x="2199027" y="3283040"/>
            <a:ext cx="3939211" cy="1015663"/>
          </a:xfrm>
          <a:prstGeom prst="rect">
            <a:avLst/>
          </a:prstGeom>
          <a:noFill/>
        </p:spPr>
        <p:txBody>
          <a:bodyPr wrap="square" rtlCol="0">
            <a:spAutoFit/>
          </a:bodyPr>
          <a:lstStyle/>
          <a:p>
            <a:r>
              <a:rPr lang="en-US" sz="2000" dirty="0"/>
              <a:t>Microsoft acquired PowerPoint for $14 million three months after it appeared. </a:t>
            </a:r>
          </a:p>
        </p:txBody>
      </p:sp>
      <p:sp>
        <p:nvSpPr>
          <p:cNvPr id="23" name="TextBox 22"/>
          <p:cNvSpPr txBox="1"/>
          <p:nvPr/>
        </p:nvSpPr>
        <p:spPr>
          <a:xfrm>
            <a:off x="11781178" y="6573784"/>
            <a:ext cx="3939210" cy="507831"/>
          </a:xfrm>
          <a:prstGeom prst="rect">
            <a:avLst/>
          </a:prstGeom>
          <a:noFill/>
        </p:spPr>
        <p:txBody>
          <a:bodyPr wrap="square" rtlCol="0">
            <a:spAutoFit/>
          </a:bodyPr>
          <a:lstStyle/>
          <a:p>
            <a:r>
              <a:rPr lang="en-US" b="1" dirty="0">
                <a:solidFill>
                  <a:schemeClr val="accent1"/>
                </a:solidFill>
              </a:rPr>
              <a:t>LOREM IPSUM DOLOR</a:t>
            </a:r>
          </a:p>
        </p:txBody>
      </p:sp>
      <p:sp>
        <p:nvSpPr>
          <p:cNvPr id="24" name="TextBox 23"/>
          <p:cNvSpPr txBox="1"/>
          <p:nvPr/>
        </p:nvSpPr>
        <p:spPr>
          <a:xfrm>
            <a:off x="11781178" y="7108863"/>
            <a:ext cx="3801720" cy="1015663"/>
          </a:xfrm>
          <a:prstGeom prst="rect">
            <a:avLst/>
          </a:prstGeom>
          <a:noFill/>
        </p:spPr>
        <p:txBody>
          <a:bodyPr wrap="square" rtlCol="0">
            <a:spAutoFit/>
          </a:bodyPr>
          <a:lstStyle/>
          <a:p>
            <a:r>
              <a:rPr lang="en-US" sz="2000" dirty="0"/>
              <a:t>Microsoft acquired PowerPoint for $14 million three months after it appeared. </a:t>
            </a:r>
          </a:p>
        </p:txBody>
      </p:sp>
      <p:sp>
        <p:nvSpPr>
          <p:cNvPr id="27" name="TextBox 26"/>
          <p:cNvSpPr txBox="1"/>
          <p:nvPr/>
        </p:nvSpPr>
        <p:spPr>
          <a:xfrm>
            <a:off x="11781178" y="3490911"/>
            <a:ext cx="3939210" cy="507831"/>
          </a:xfrm>
          <a:prstGeom prst="rect">
            <a:avLst/>
          </a:prstGeom>
          <a:noFill/>
        </p:spPr>
        <p:txBody>
          <a:bodyPr wrap="square" rtlCol="0">
            <a:spAutoFit/>
          </a:bodyPr>
          <a:lstStyle/>
          <a:p>
            <a:r>
              <a:rPr lang="en-US" b="1" dirty="0">
                <a:solidFill>
                  <a:schemeClr val="accent3"/>
                </a:solidFill>
              </a:rPr>
              <a:t>LOREM IPSUM DOLOR</a:t>
            </a:r>
          </a:p>
        </p:txBody>
      </p:sp>
      <p:sp>
        <p:nvSpPr>
          <p:cNvPr id="28" name="TextBox 27"/>
          <p:cNvSpPr txBox="1"/>
          <p:nvPr/>
        </p:nvSpPr>
        <p:spPr>
          <a:xfrm>
            <a:off x="11781177" y="4025990"/>
            <a:ext cx="3939211" cy="1015663"/>
          </a:xfrm>
          <a:prstGeom prst="rect">
            <a:avLst/>
          </a:prstGeom>
          <a:noFill/>
        </p:spPr>
        <p:txBody>
          <a:bodyPr wrap="square" rtlCol="0">
            <a:spAutoFit/>
          </a:bodyPr>
          <a:lstStyle/>
          <a:p>
            <a:r>
              <a:rPr lang="en-US" sz="2000" dirty="0"/>
              <a:t>Microsoft acquired PowerPoint for $14 million three months after it appeared. </a:t>
            </a:r>
          </a:p>
        </p:txBody>
      </p:sp>
      <p:grpSp>
        <p:nvGrpSpPr>
          <p:cNvPr id="37" name="Group 36"/>
          <p:cNvGrpSpPr/>
          <p:nvPr/>
        </p:nvGrpSpPr>
        <p:grpSpPr>
          <a:xfrm>
            <a:off x="15548937" y="6527436"/>
            <a:ext cx="952500" cy="743423"/>
            <a:chOff x="9294337" y="6123881"/>
            <a:chExt cx="952500" cy="743423"/>
          </a:xfrm>
        </p:grpSpPr>
        <p:sp>
          <p:nvSpPr>
            <p:cNvPr id="6" name="Oval 5"/>
            <p:cNvSpPr/>
            <p:nvPr/>
          </p:nvSpPr>
          <p:spPr>
            <a:xfrm>
              <a:off x="9398876" y="6123881"/>
              <a:ext cx="743423" cy="74342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8" name="TextBox 7"/>
            <p:cNvSpPr txBox="1"/>
            <p:nvPr/>
          </p:nvSpPr>
          <p:spPr>
            <a:xfrm>
              <a:off x="9294337" y="6291261"/>
              <a:ext cx="952500" cy="400110"/>
            </a:xfrm>
            <a:prstGeom prst="rect">
              <a:avLst/>
            </a:prstGeom>
            <a:noFill/>
          </p:spPr>
          <p:txBody>
            <a:bodyPr wrap="square" rtlCol="0">
              <a:spAutoFit/>
            </a:bodyPr>
            <a:lstStyle/>
            <a:p>
              <a:pPr algn="ctr"/>
              <a:r>
                <a:rPr lang="en-US" sz="2000" dirty="0"/>
                <a:t>41%</a:t>
              </a:r>
            </a:p>
          </p:txBody>
        </p:sp>
      </p:grpSp>
      <p:grpSp>
        <p:nvGrpSpPr>
          <p:cNvPr id="13" name="Group 12"/>
          <p:cNvGrpSpPr/>
          <p:nvPr/>
        </p:nvGrpSpPr>
        <p:grpSpPr>
          <a:xfrm>
            <a:off x="1219200" y="5789237"/>
            <a:ext cx="952500" cy="743423"/>
            <a:chOff x="7617937" y="4878438"/>
            <a:chExt cx="952500" cy="743423"/>
          </a:xfrm>
        </p:grpSpPr>
        <p:sp>
          <p:nvSpPr>
            <p:cNvPr id="29" name="Oval 28"/>
            <p:cNvSpPr/>
            <p:nvPr/>
          </p:nvSpPr>
          <p:spPr>
            <a:xfrm>
              <a:off x="7722476" y="4878438"/>
              <a:ext cx="743423" cy="743423"/>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1" name="TextBox 30"/>
            <p:cNvSpPr txBox="1"/>
            <p:nvPr/>
          </p:nvSpPr>
          <p:spPr>
            <a:xfrm>
              <a:off x="7617937" y="5045818"/>
              <a:ext cx="952500" cy="400110"/>
            </a:xfrm>
            <a:prstGeom prst="rect">
              <a:avLst/>
            </a:prstGeom>
            <a:noFill/>
          </p:spPr>
          <p:txBody>
            <a:bodyPr wrap="square" rtlCol="0">
              <a:spAutoFit/>
            </a:bodyPr>
            <a:lstStyle/>
            <a:p>
              <a:pPr algn="ctr"/>
              <a:r>
                <a:rPr lang="en-US" sz="2000" dirty="0"/>
                <a:t>24%</a:t>
              </a:r>
            </a:p>
          </p:txBody>
        </p:sp>
      </p:grpSp>
      <p:grpSp>
        <p:nvGrpSpPr>
          <p:cNvPr id="36" name="Group 35"/>
          <p:cNvGrpSpPr/>
          <p:nvPr/>
        </p:nvGrpSpPr>
        <p:grpSpPr>
          <a:xfrm>
            <a:off x="15548937" y="3473619"/>
            <a:ext cx="952500" cy="743423"/>
            <a:chOff x="9243389" y="3871159"/>
            <a:chExt cx="952500" cy="743423"/>
          </a:xfrm>
        </p:grpSpPr>
        <p:sp>
          <p:nvSpPr>
            <p:cNvPr id="32" name="Oval 31"/>
            <p:cNvSpPr/>
            <p:nvPr/>
          </p:nvSpPr>
          <p:spPr>
            <a:xfrm>
              <a:off x="9309828" y="3871159"/>
              <a:ext cx="743423" cy="743423"/>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3" name="TextBox 32"/>
            <p:cNvSpPr txBox="1"/>
            <p:nvPr/>
          </p:nvSpPr>
          <p:spPr>
            <a:xfrm>
              <a:off x="9243389" y="4038539"/>
              <a:ext cx="952500" cy="400110"/>
            </a:xfrm>
            <a:prstGeom prst="rect">
              <a:avLst/>
            </a:prstGeom>
            <a:noFill/>
          </p:spPr>
          <p:txBody>
            <a:bodyPr wrap="square" rtlCol="0">
              <a:spAutoFit/>
            </a:bodyPr>
            <a:lstStyle/>
            <a:p>
              <a:pPr algn="ctr"/>
              <a:r>
                <a:rPr lang="en-US" sz="2000" dirty="0"/>
                <a:t>19%</a:t>
              </a:r>
            </a:p>
          </p:txBody>
        </p:sp>
      </p:grpSp>
      <p:grpSp>
        <p:nvGrpSpPr>
          <p:cNvPr id="12" name="Group 11"/>
          <p:cNvGrpSpPr/>
          <p:nvPr/>
        </p:nvGrpSpPr>
        <p:grpSpPr>
          <a:xfrm>
            <a:off x="1219200" y="2780603"/>
            <a:ext cx="952500" cy="743423"/>
            <a:chOff x="1370115" y="4131762"/>
            <a:chExt cx="952500" cy="743423"/>
          </a:xfrm>
        </p:grpSpPr>
        <p:sp>
          <p:nvSpPr>
            <p:cNvPr id="34" name="Oval 33"/>
            <p:cNvSpPr/>
            <p:nvPr/>
          </p:nvSpPr>
          <p:spPr>
            <a:xfrm>
              <a:off x="1455604" y="4131762"/>
              <a:ext cx="743423" cy="743423"/>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5" name="TextBox 34"/>
            <p:cNvSpPr txBox="1"/>
            <p:nvPr/>
          </p:nvSpPr>
          <p:spPr>
            <a:xfrm>
              <a:off x="1370115" y="4299142"/>
              <a:ext cx="952500" cy="400110"/>
            </a:xfrm>
            <a:prstGeom prst="rect">
              <a:avLst/>
            </a:prstGeom>
            <a:noFill/>
          </p:spPr>
          <p:txBody>
            <a:bodyPr wrap="square" rtlCol="0">
              <a:spAutoFit/>
            </a:bodyPr>
            <a:lstStyle/>
            <a:p>
              <a:pPr algn="ctr"/>
              <a:r>
                <a:rPr lang="en-US" sz="2000" dirty="0"/>
                <a:t>16%</a:t>
              </a:r>
            </a:p>
          </p:txBody>
        </p:sp>
      </p:grpSp>
    </p:spTree>
    <p:extLst>
      <p:ext uri="{BB962C8B-B14F-4D97-AF65-F5344CB8AC3E}">
        <p14:creationId xmlns:p14="http://schemas.microsoft.com/office/powerpoint/2010/main" val="31572859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3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Chart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Freeform 3"/>
          <p:cNvSpPr/>
          <p:nvPr/>
        </p:nvSpPr>
        <p:spPr>
          <a:xfrm>
            <a:off x="3654777" y="2405061"/>
            <a:ext cx="2050740" cy="2050740"/>
          </a:xfrm>
          <a:custGeom>
            <a:avLst/>
            <a:gdLst>
              <a:gd name="connsiteX0" fmla="*/ 0 w 2813327"/>
              <a:gd name="connsiteY0" fmla="*/ 0 h 2813327"/>
              <a:gd name="connsiteX1" fmla="*/ 267243 w 2813327"/>
              <a:gd name="connsiteY1" fmla="*/ 13495 h 2813327"/>
              <a:gd name="connsiteX2" fmla="*/ 2799832 w 2813327"/>
              <a:gd name="connsiteY2" fmla="*/ 2546084 h 2813327"/>
              <a:gd name="connsiteX3" fmla="*/ 2813327 w 2813327"/>
              <a:gd name="connsiteY3" fmla="*/ 2813327 h 2813327"/>
              <a:gd name="connsiteX4" fmla="*/ 2380682 w 2813327"/>
              <a:gd name="connsiteY4" fmla="*/ 2813327 h 2813327"/>
              <a:gd name="connsiteX5" fmla="*/ 2369421 w 2813327"/>
              <a:gd name="connsiteY5" fmla="*/ 2590320 h 2813327"/>
              <a:gd name="connsiteX6" fmla="*/ 223007 w 2813327"/>
              <a:gd name="connsiteY6" fmla="*/ 443906 h 2813327"/>
              <a:gd name="connsiteX7" fmla="*/ 0 w 2813327"/>
              <a:gd name="connsiteY7" fmla="*/ 432645 h 2813327"/>
              <a:gd name="connsiteX8" fmla="*/ 0 w 2813327"/>
              <a:gd name="connsiteY8" fmla="*/ 0 h 2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3327" h="2813327">
                <a:moveTo>
                  <a:pt x="0" y="0"/>
                </a:moveTo>
                <a:lnTo>
                  <a:pt x="267243" y="13495"/>
                </a:lnTo>
                <a:cubicBezTo>
                  <a:pt x="1602606" y="149108"/>
                  <a:pt x="2664219" y="1210721"/>
                  <a:pt x="2799832" y="2546084"/>
                </a:cubicBezTo>
                <a:lnTo>
                  <a:pt x="2813327" y="2813327"/>
                </a:lnTo>
                <a:lnTo>
                  <a:pt x="2380682" y="2813327"/>
                </a:lnTo>
                <a:lnTo>
                  <a:pt x="2369421" y="2590320"/>
                </a:lnTo>
                <a:cubicBezTo>
                  <a:pt x="2254486" y="1458577"/>
                  <a:pt x="1354750" y="558841"/>
                  <a:pt x="223007" y="443906"/>
                </a:cubicBezTo>
                <a:lnTo>
                  <a:pt x="0" y="432645"/>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p:cNvSpPr/>
          <p:nvPr/>
        </p:nvSpPr>
        <p:spPr>
          <a:xfrm>
            <a:off x="1570710" y="2405061"/>
            <a:ext cx="2050740" cy="2050740"/>
          </a:xfrm>
          <a:custGeom>
            <a:avLst/>
            <a:gdLst>
              <a:gd name="connsiteX0" fmla="*/ 2813326 w 2813326"/>
              <a:gd name="connsiteY0" fmla="*/ 0 h 2813327"/>
              <a:gd name="connsiteX1" fmla="*/ 2813326 w 2813326"/>
              <a:gd name="connsiteY1" fmla="*/ 432645 h 2813327"/>
              <a:gd name="connsiteX2" fmla="*/ 2590320 w 2813326"/>
              <a:gd name="connsiteY2" fmla="*/ 443906 h 2813327"/>
              <a:gd name="connsiteX3" fmla="*/ 443906 w 2813326"/>
              <a:gd name="connsiteY3" fmla="*/ 2590320 h 2813327"/>
              <a:gd name="connsiteX4" fmla="*/ 432645 w 2813326"/>
              <a:gd name="connsiteY4" fmla="*/ 2813327 h 2813327"/>
              <a:gd name="connsiteX5" fmla="*/ 0 w 2813326"/>
              <a:gd name="connsiteY5" fmla="*/ 2813327 h 2813327"/>
              <a:gd name="connsiteX6" fmla="*/ 13495 w 2813326"/>
              <a:gd name="connsiteY6" fmla="*/ 2546084 h 2813327"/>
              <a:gd name="connsiteX7" fmla="*/ 2546084 w 2813326"/>
              <a:gd name="connsiteY7" fmla="*/ 13495 h 2813327"/>
              <a:gd name="connsiteX8" fmla="*/ 2813326 w 2813326"/>
              <a:gd name="connsiteY8" fmla="*/ 0 h 2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3326" h="2813327">
                <a:moveTo>
                  <a:pt x="2813326" y="0"/>
                </a:moveTo>
                <a:lnTo>
                  <a:pt x="2813326" y="432645"/>
                </a:lnTo>
                <a:lnTo>
                  <a:pt x="2590320" y="443906"/>
                </a:lnTo>
                <a:cubicBezTo>
                  <a:pt x="1458577" y="558841"/>
                  <a:pt x="558841" y="1458577"/>
                  <a:pt x="443906" y="2590320"/>
                </a:cubicBezTo>
                <a:lnTo>
                  <a:pt x="432645" y="2813327"/>
                </a:lnTo>
                <a:lnTo>
                  <a:pt x="0" y="2813327"/>
                </a:lnTo>
                <a:lnTo>
                  <a:pt x="13495" y="2546084"/>
                </a:lnTo>
                <a:cubicBezTo>
                  <a:pt x="149108" y="1210721"/>
                  <a:pt x="1210721" y="149108"/>
                  <a:pt x="2546084" y="13495"/>
                </a:cubicBezTo>
                <a:lnTo>
                  <a:pt x="2813326"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p:cNvSpPr/>
          <p:nvPr/>
        </p:nvSpPr>
        <p:spPr>
          <a:xfrm>
            <a:off x="1570711" y="4489128"/>
            <a:ext cx="2050740" cy="2050739"/>
          </a:xfrm>
          <a:custGeom>
            <a:avLst/>
            <a:gdLst>
              <a:gd name="connsiteX0" fmla="*/ 0 w 2813327"/>
              <a:gd name="connsiteY0" fmla="*/ 0 h 2813326"/>
              <a:gd name="connsiteX1" fmla="*/ 432645 w 2813327"/>
              <a:gd name="connsiteY1" fmla="*/ 0 h 2813326"/>
              <a:gd name="connsiteX2" fmla="*/ 443906 w 2813327"/>
              <a:gd name="connsiteY2" fmla="*/ 223006 h 2813326"/>
              <a:gd name="connsiteX3" fmla="*/ 2590320 w 2813327"/>
              <a:gd name="connsiteY3" fmla="*/ 2369420 h 2813326"/>
              <a:gd name="connsiteX4" fmla="*/ 2813327 w 2813327"/>
              <a:gd name="connsiteY4" fmla="*/ 2380681 h 2813326"/>
              <a:gd name="connsiteX5" fmla="*/ 2813327 w 2813327"/>
              <a:gd name="connsiteY5" fmla="*/ 2813326 h 2813326"/>
              <a:gd name="connsiteX6" fmla="*/ 2546084 w 2813327"/>
              <a:gd name="connsiteY6" fmla="*/ 2799831 h 2813326"/>
              <a:gd name="connsiteX7" fmla="*/ 13495 w 2813327"/>
              <a:gd name="connsiteY7" fmla="*/ 267242 h 2813326"/>
              <a:gd name="connsiteX8" fmla="*/ 0 w 2813327"/>
              <a:gd name="connsiteY8" fmla="*/ 0 h 281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3327" h="2813326">
                <a:moveTo>
                  <a:pt x="0" y="0"/>
                </a:moveTo>
                <a:lnTo>
                  <a:pt x="432645" y="0"/>
                </a:lnTo>
                <a:lnTo>
                  <a:pt x="443906" y="223006"/>
                </a:lnTo>
                <a:cubicBezTo>
                  <a:pt x="558841" y="1354749"/>
                  <a:pt x="1458577" y="2254485"/>
                  <a:pt x="2590320" y="2369420"/>
                </a:cubicBezTo>
                <a:lnTo>
                  <a:pt x="2813327" y="2380681"/>
                </a:lnTo>
                <a:lnTo>
                  <a:pt x="2813327" y="2813326"/>
                </a:lnTo>
                <a:lnTo>
                  <a:pt x="2546084" y="2799831"/>
                </a:lnTo>
                <a:cubicBezTo>
                  <a:pt x="1210721" y="2664218"/>
                  <a:pt x="149108" y="1602605"/>
                  <a:pt x="13495" y="267242"/>
                </a:cubicBez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6"/>
          <p:cNvSpPr/>
          <p:nvPr/>
        </p:nvSpPr>
        <p:spPr>
          <a:xfrm>
            <a:off x="3654776" y="4489127"/>
            <a:ext cx="2050740" cy="2050739"/>
          </a:xfrm>
          <a:custGeom>
            <a:avLst/>
            <a:gdLst>
              <a:gd name="connsiteX0" fmla="*/ 2380682 w 2813327"/>
              <a:gd name="connsiteY0" fmla="*/ 0 h 2813326"/>
              <a:gd name="connsiteX1" fmla="*/ 2813327 w 2813327"/>
              <a:gd name="connsiteY1" fmla="*/ 0 h 2813326"/>
              <a:gd name="connsiteX2" fmla="*/ 2799832 w 2813327"/>
              <a:gd name="connsiteY2" fmla="*/ 267242 h 2813326"/>
              <a:gd name="connsiteX3" fmla="*/ 267243 w 2813327"/>
              <a:gd name="connsiteY3" fmla="*/ 2799831 h 2813326"/>
              <a:gd name="connsiteX4" fmla="*/ 0 w 2813327"/>
              <a:gd name="connsiteY4" fmla="*/ 2813326 h 2813326"/>
              <a:gd name="connsiteX5" fmla="*/ 0 w 2813327"/>
              <a:gd name="connsiteY5" fmla="*/ 2380681 h 2813326"/>
              <a:gd name="connsiteX6" fmla="*/ 223007 w 2813327"/>
              <a:gd name="connsiteY6" fmla="*/ 2369420 h 2813326"/>
              <a:gd name="connsiteX7" fmla="*/ 2369421 w 2813327"/>
              <a:gd name="connsiteY7" fmla="*/ 223006 h 2813326"/>
              <a:gd name="connsiteX8" fmla="*/ 2380682 w 2813327"/>
              <a:gd name="connsiteY8" fmla="*/ 0 h 281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3327" h="2813326">
                <a:moveTo>
                  <a:pt x="2380682" y="0"/>
                </a:moveTo>
                <a:lnTo>
                  <a:pt x="2813327" y="0"/>
                </a:lnTo>
                <a:lnTo>
                  <a:pt x="2799832" y="267242"/>
                </a:lnTo>
                <a:cubicBezTo>
                  <a:pt x="2664219" y="1602605"/>
                  <a:pt x="1602606" y="2664218"/>
                  <a:pt x="267243" y="2799831"/>
                </a:cubicBezTo>
                <a:lnTo>
                  <a:pt x="0" y="2813326"/>
                </a:lnTo>
                <a:lnTo>
                  <a:pt x="0" y="2380681"/>
                </a:lnTo>
                <a:lnTo>
                  <a:pt x="223007" y="2369420"/>
                </a:lnTo>
                <a:cubicBezTo>
                  <a:pt x="1354750" y="2254485"/>
                  <a:pt x="2254486" y="1354749"/>
                  <a:pt x="2369421" y="223006"/>
                </a:cubicBezTo>
                <a:lnTo>
                  <a:pt x="2380682"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8" name="Chart 7"/>
          <p:cNvGraphicFramePr/>
          <p:nvPr>
            <p:extLst>
              <p:ext uri="{D42A27DB-BD31-4B8C-83A1-F6EECF244321}">
                <p14:modId xmlns:p14="http://schemas.microsoft.com/office/powerpoint/2010/main" val="3791858193"/>
              </p:ext>
            </p:extLst>
          </p:nvPr>
        </p:nvGraphicFramePr>
        <p:xfrm>
          <a:off x="1964818" y="2678821"/>
          <a:ext cx="3346590" cy="3587285"/>
        </p:xfrm>
        <a:graphic>
          <a:graphicData uri="http://schemas.openxmlformats.org/drawingml/2006/chart">
            <c:chart xmlns:c="http://schemas.openxmlformats.org/drawingml/2006/chart" xmlns:r="http://schemas.openxmlformats.org/officeDocument/2006/relationships" r:id="rId2"/>
          </a:graphicData>
        </a:graphic>
      </p:graphicFrame>
      <p:sp>
        <p:nvSpPr>
          <p:cNvPr id="9" name="Freeform 8"/>
          <p:cNvSpPr/>
          <p:nvPr/>
        </p:nvSpPr>
        <p:spPr>
          <a:xfrm>
            <a:off x="9212297" y="2408871"/>
            <a:ext cx="2050740" cy="2050740"/>
          </a:xfrm>
          <a:custGeom>
            <a:avLst/>
            <a:gdLst>
              <a:gd name="connsiteX0" fmla="*/ 0 w 2813327"/>
              <a:gd name="connsiteY0" fmla="*/ 0 h 2813327"/>
              <a:gd name="connsiteX1" fmla="*/ 267243 w 2813327"/>
              <a:gd name="connsiteY1" fmla="*/ 13495 h 2813327"/>
              <a:gd name="connsiteX2" fmla="*/ 2799832 w 2813327"/>
              <a:gd name="connsiteY2" fmla="*/ 2546084 h 2813327"/>
              <a:gd name="connsiteX3" fmla="*/ 2813327 w 2813327"/>
              <a:gd name="connsiteY3" fmla="*/ 2813327 h 2813327"/>
              <a:gd name="connsiteX4" fmla="*/ 2380682 w 2813327"/>
              <a:gd name="connsiteY4" fmla="*/ 2813327 h 2813327"/>
              <a:gd name="connsiteX5" fmla="*/ 2369421 w 2813327"/>
              <a:gd name="connsiteY5" fmla="*/ 2590320 h 2813327"/>
              <a:gd name="connsiteX6" fmla="*/ 223007 w 2813327"/>
              <a:gd name="connsiteY6" fmla="*/ 443906 h 2813327"/>
              <a:gd name="connsiteX7" fmla="*/ 0 w 2813327"/>
              <a:gd name="connsiteY7" fmla="*/ 432645 h 2813327"/>
              <a:gd name="connsiteX8" fmla="*/ 0 w 2813327"/>
              <a:gd name="connsiteY8" fmla="*/ 0 h 2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3327" h="2813327">
                <a:moveTo>
                  <a:pt x="0" y="0"/>
                </a:moveTo>
                <a:lnTo>
                  <a:pt x="267243" y="13495"/>
                </a:lnTo>
                <a:cubicBezTo>
                  <a:pt x="1602606" y="149108"/>
                  <a:pt x="2664219" y="1210721"/>
                  <a:pt x="2799832" y="2546084"/>
                </a:cubicBezTo>
                <a:lnTo>
                  <a:pt x="2813327" y="2813327"/>
                </a:lnTo>
                <a:lnTo>
                  <a:pt x="2380682" y="2813327"/>
                </a:lnTo>
                <a:lnTo>
                  <a:pt x="2369421" y="2590320"/>
                </a:lnTo>
                <a:cubicBezTo>
                  <a:pt x="2254486" y="1458577"/>
                  <a:pt x="1354750" y="558841"/>
                  <a:pt x="223007" y="443906"/>
                </a:cubicBezTo>
                <a:lnTo>
                  <a:pt x="0" y="432645"/>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9"/>
          <p:cNvSpPr/>
          <p:nvPr/>
        </p:nvSpPr>
        <p:spPr>
          <a:xfrm>
            <a:off x="7128230" y="2408871"/>
            <a:ext cx="2050740" cy="2050740"/>
          </a:xfrm>
          <a:custGeom>
            <a:avLst/>
            <a:gdLst>
              <a:gd name="connsiteX0" fmla="*/ 2813326 w 2813326"/>
              <a:gd name="connsiteY0" fmla="*/ 0 h 2813327"/>
              <a:gd name="connsiteX1" fmla="*/ 2813326 w 2813326"/>
              <a:gd name="connsiteY1" fmla="*/ 432645 h 2813327"/>
              <a:gd name="connsiteX2" fmla="*/ 2590320 w 2813326"/>
              <a:gd name="connsiteY2" fmla="*/ 443906 h 2813327"/>
              <a:gd name="connsiteX3" fmla="*/ 443906 w 2813326"/>
              <a:gd name="connsiteY3" fmla="*/ 2590320 h 2813327"/>
              <a:gd name="connsiteX4" fmla="*/ 432645 w 2813326"/>
              <a:gd name="connsiteY4" fmla="*/ 2813327 h 2813327"/>
              <a:gd name="connsiteX5" fmla="*/ 0 w 2813326"/>
              <a:gd name="connsiteY5" fmla="*/ 2813327 h 2813327"/>
              <a:gd name="connsiteX6" fmla="*/ 13495 w 2813326"/>
              <a:gd name="connsiteY6" fmla="*/ 2546084 h 2813327"/>
              <a:gd name="connsiteX7" fmla="*/ 2546084 w 2813326"/>
              <a:gd name="connsiteY7" fmla="*/ 13495 h 2813327"/>
              <a:gd name="connsiteX8" fmla="*/ 2813326 w 2813326"/>
              <a:gd name="connsiteY8" fmla="*/ 0 h 2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3326" h="2813327">
                <a:moveTo>
                  <a:pt x="2813326" y="0"/>
                </a:moveTo>
                <a:lnTo>
                  <a:pt x="2813326" y="432645"/>
                </a:lnTo>
                <a:lnTo>
                  <a:pt x="2590320" y="443906"/>
                </a:lnTo>
                <a:cubicBezTo>
                  <a:pt x="1458577" y="558841"/>
                  <a:pt x="558841" y="1458577"/>
                  <a:pt x="443906" y="2590320"/>
                </a:cubicBezTo>
                <a:lnTo>
                  <a:pt x="432645" y="2813327"/>
                </a:lnTo>
                <a:lnTo>
                  <a:pt x="0" y="2813327"/>
                </a:lnTo>
                <a:lnTo>
                  <a:pt x="13495" y="2546084"/>
                </a:lnTo>
                <a:cubicBezTo>
                  <a:pt x="149108" y="1210721"/>
                  <a:pt x="1210721" y="149108"/>
                  <a:pt x="2546084" y="13495"/>
                </a:cubicBezTo>
                <a:lnTo>
                  <a:pt x="2813326"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0"/>
          <p:cNvSpPr/>
          <p:nvPr/>
        </p:nvSpPr>
        <p:spPr>
          <a:xfrm>
            <a:off x="7128231" y="4492937"/>
            <a:ext cx="2050740" cy="2050739"/>
          </a:xfrm>
          <a:custGeom>
            <a:avLst/>
            <a:gdLst>
              <a:gd name="connsiteX0" fmla="*/ 0 w 2813327"/>
              <a:gd name="connsiteY0" fmla="*/ 0 h 2813326"/>
              <a:gd name="connsiteX1" fmla="*/ 432645 w 2813327"/>
              <a:gd name="connsiteY1" fmla="*/ 0 h 2813326"/>
              <a:gd name="connsiteX2" fmla="*/ 443906 w 2813327"/>
              <a:gd name="connsiteY2" fmla="*/ 223006 h 2813326"/>
              <a:gd name="connsiteX3" fmla="*/ 2590320 w 2813327"/>
              <a:gd name="connsiteY3" fmla="*/ 2369420 h 2813326"/>
              <a:gd name="connsiteX4" fmla="*/ 2813327 w 2813327"/>
              <a:gd name="connsiteY4" fmla="*/ 2380681 h 2813326"/>
              <a:gd name="connsiteX5" fmla="*/ 2813327 w 2813327"/>
              <a:gd name="connsiteY5" fmla="*/ 2813326 h 2813326"/>
              <a:gd name="connsiteX6" fmla="*/ 2546084 w 2813327"/>
              <a:gd name="connsiteY6" fmla="*/ 2799831 h 2813326"/>
              <a:gd name="connsiteX7" fmla="*/ 13495 w 2813327"/>
              <a:gd name="connsiteY7" fmla="*/ 267242 h 2813326"/>
              <a:gd name="connsiteX8" fmla="*/ 0 w 2813327"/>
              <a:gd name="connsiteY8" fmla="*/ 0 h 281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3327" h="2813326">
                <a:moveTo>
                  <a:pt x="0" y="0"/>
                </a:moveTo>
                <a:lnTo>
                  <a:pt x="432645" y="0"/>
                </a:lnTo>
                <a:lnTo>
                  <a:pt x="443906" y="223006"/>
                </a:lnTo>
                <a:cubicBezTo>
                  <a:pt x="558841" y="1354749"/>
                  <a:pt x="1458577" y="2254485"/>
                  <a:pt x="2590320" y="2369420"/>
                </a:cubicBezTo>
                <a:lnTo>
                  <a:pt x="2813327" y="2380681"/>
                </a:lnTo>
                <a:lnTo>
                  <a:pt x="2813327" y="2813326"/>
                </a:lnTo>
                <a:lnTo>
                  <a:pt x="2546084" y="2799831"/>
                </a:lnTo>
                <a:cubicBezTo>
                  <a:pt x="1210721" y="2664218"/>
                  <a:pt x="149108" y="1602605"/>
                  <a:pt x="13495" y="267242"/>
                </a:cubicBez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1"/>
          <p:cNvSpPr/>
          <p:nvPr/>
        </p:nvSpPr>
        <p:spPr>
          <a:xfrm>
            <a:off x="9212297" y="4492937"/>
            <a:ext cx="2050740" cy="2050739"/>
          </a:xfrm>
          <a:custGeom>
            <a:avLst/>
            <a:gdLst>
              <a:gd name="connsiteX0" fmla="*/ 2380682 w 2813327"/>
              <a:gd name="connsiteY0" fmla="*/ 0 h 2813326"/>
              <a:gd name="connsiteX1" fmla="*/ 2813327 w 2813327"/>
              <a:gd name="connsiteY1" fmla="*/ 0 h 2813326"/>
              <a:gd name="connsiteX2" fmla="*/ 2799832 w 2813327"/>
              <a:gd name="connsiteY2" fmla="*/ 267242 h 2813326"/>
              <a:gd name="connsiteX3" fmla="*/ 267243 w 2813327"/>
              <a:gd name="connsiteY3" fmla="*/ 2799831 h 2813326"/>
              <a:gd name="connsiteX4" fmla="*/ 0 w 2813327"/>
              <a:gd name="connsiteY4" fmla="*/ 2813326 h 2813326"/>
              <a:gd name="connsiteX5" fmla="*/ 0 w 2813327"/>
              <a:gd name="connsiteY5" fmla="*/ 2380681 h 2813326"/>
              <a:gd name="connsiteX6" fmla="*/ 223007 w 2813327"/>
              <a:gd name="connsiteY6" fmla="*/ 2369420 h 2813326"/>
              <a:gd name="connsiteX7" fmla="*/ 2369421 w 2813327"/>
              <a:gd name="connsiteY7" fmla="*/ 223006 h 2813326"/>
              <a:gd name="connsiteX8" fmla="*/ 2380682 w 2813327"/>
              <a:gd name="connsiteY8" fmla="*/ 0 h 281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3327" h="2813326">
                <a:moveTo>
                  <a:pt x="2380682" y="0"/>
                </a:moveTo>
                <a:lnTo>
                  <a:pt x="2813327" y="0"/>
                </a:lnTo>
                <a:lnTo>
                  <a:pt x="2799832" y="267242"/>
                </a:lnTo>
                <a:cubicBezTo>
                  <a:pt x="2664219" y="1602605"/>
                  <a:pt x="1602606" y="2664218"/>
                  <a:pt x="267243" y="2799831"/>
                </a:cubicBezTo>
                <a:lnTo>
                  <a:pt x="0" y="2813326"/>
                </a:lnTo>
                <a:lnTo>
                  <a:pt x="0" y="2380681"/>
                </a:lnTo>
                <a:lnTo>
                  <a:pt x="223007" y="2369420"/>
                </a:lnTo>
                <a:cubicBezTo>
                  <a:pt x="1354750" y="2254485"/>
                  <a:pt x="2254486" y="1354749"/>
                  <a:pt x="2369421" y="223006"/>
                </a:cubicBezTo>
                <a:lnTo>
                  <a:pt x="2380682"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3" name="Chart 12"/>
          <p:cNvGraphicFramePr/>
          <p:nvPr>
            <p:extLst>
              <p:ext uri="{D42A27DB-BD31-4B8C-83A1-F6EECF244321}">
                <p14:modId xmlns:p14="http://schemas.microsoft.com/office/powerpoint/2010/main" val="3943235816"/>
              </p:ext>
            </p:extLst>
          </p:nvPr>
        </p:nvGraphicFramePr>
        <p:xfrm>
          <a:off x="7522338" y="2682631"/>
          <a:ext cx="3346590" cy="3587285"/>
        </p:xfrm>
        <a:graphic>
          <a:graphicData uri="http://schemas.openxmlformats.org/drawingml/2006/chart">
            <c:chart xmlns:c="http://schemas.openxmlformats.org/drawingml/2006/chart" xmlns:r="http://schemas.openxmlformats.org/officeDocument/2006/relationships" r:id="rId3"/>
          </a:graphicData>
        </a:graphic>
      </p:graphicFrame>
      <p:sp>
        <p:nvSpPr>
          <p:cNvPr id="14" name="Freeform 13"/>
          <p:cNvSpPr/>
          <p:nvPr/>
        </p:nvSpPr>
        <p:spPr>
          <a:xfrm>
            <a:off x="14769817" y="2412681"/>
            <a:ext cx="2050740" cy="2050740"/>
          </a:xfrm>
          <a:custGeom>
            <a:avLst/>
            <a:gdLst>
              <a:gd name="connsiteX0" fmla="*/ 0 w 2813327"/>
              <a:gd name="connsiteY0" fmla="*/ 0 h 2813327"/>
              <a:gd name="connsiteX1" fmla="*/ 267243 w 2813327"/>
              <a:gd name="connsiteY1" fmla="*/ 13495 h 2813327"/>
              <a:gd name="connsiteX2" fmla="*/ 2799832 w 2813327"/>
              <a:gd name="connsiteY2" fmla="*/ 2546084 h 2813327"/>
              <a:gd name="connsiteX3" fmla="*/ 2813327 w 2813327"/>
              <a:gd name="connsiteY3" fmla="*/ 2813327 h 2813327"/>
              <a:gd name="connsiteX4" fmla="*/ 2380682 w 2813327"/>
              <a:gd name="connsiteY4" fmla="*/ 2813327 h 2813327"/>
              <a:gd name="connsiteX5" fmla="*/ 2369421 w 2813327"/>
              <a:gd name="connsiteY5" fmla="*/ 2590320 h 2813327"/>
              <a:gd name="connsiteX6" fmla="*/ 223007 w 2813327"/>
              <a:gd name="connsiteY6" fmla="*/ 443906 h 2813327"/>
              <a:gd name="connsiteX7" fmla="*/ 0 w 2813327"/>
              <a:gd name="connsiteY7" fmla="*/ 432645 h 2813327"/>
              <a:gd name="connsiteX8" fmla="*/ 0 w 2813327"/>
              <a:gd name="connsiteY8" fmla="*/ 0 h 2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3327" h="2813327">
                <a:moveTo>
                  <a:pt x="0" y="0"/>
                </a:moveTo>
                <a:lnTo>
                  <a:pt x="267243" y="13495"/>
                </a:lnTo>
                <a:cubicBezTo>
                  <a:pt x="1602606" y="149108"/>
                  <a:pt x="2664219" y="1210721"/>
                  <a:pt x="2799832" y="2546084"/>
                </a:cubicBezTo>
                <a:lnTo>
                  <a:pt x="2813327" y="2813327"/>
                </a:lnTo>
                <a:lnTo>
                  <a:pt x="2380682" y="2813327"/>
                </a:lnTo>
                <a:lnTo>
                  <a:pt x="2369421" y="2590320"/>
                </a:lnTo>
                <a:cubicBezTo>
                  <a:pt x="2254486" y="1458577"/>
                  <a:pt x="1354750" y="558841"/>
                  <a:pt x="223007" y="443906"/>
                </a:cubicBezTo>
                <a:lnTo>
                  <a:pt x="0" y="432645"/>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p:cNvSpPr/>
          <p:nvPr/>
        </p:nvSpPr>
        <p:spPr>
          <a:xfrm>
            <a:off x="12685750" y="2412681"/>
            <a:ext cx="2050740" cy="2050740"/>
          </a:xfrm>
          <a:custGeom>
            <a:avLst/>
            <a:gdLst>
              <a:gd name="connsiteX0" fmla="*/ 2813326 w 2813326"/>
              <a:gd name="connsiteY0" fmla="*/ 0 h 2813327"/>
              <a:gd name="connsiteX1" fmla="*/ 2813326 w 2813326"/>
              <a:gd name="connsiteY1" fmla="*/ 432645 h 2813327"/>
              <a:gd name="connsiteX2" fmla="*/ 2590320 w 2813326"/>
              <a:gd name="connsiteY2" fmla="*/ 443906 h 2813327"/>
              <a:gd name="connsiteX3" fmla="*/ 443906 w 2813326"/>
              <a:gd name="connsiteY3" fmla="*/ 2590320 h 2813327"/>
              <a:gd name="connsiteX4" fmla="*/ 432645 w 2813326"/>
              <a:gd name="connsiteY4" fmla="*/ 2813327 h 2813327"/>
              <a:gd name="connsiteX5" fmla="*/ 0 w 2813326"/>
              <a:gd name="connsiteY5" fmla="*/ 2813327 h 2813327"/>
              <a:gd name="connsiteX6" fmla="*/ 13495 w 2813326"/>
              <a:gd name="connsiteY6" fmla="*/ 2546084 h 2813327"/>
              <a:gd name="connsiteX7" fmla="*/ 2546084 w 2813326"/>
              <a:gd name="connsiteY7" fmla="*/ 13495 h 2813327"/>
              <a:gd name="connsiteX8" fmla="*/ 2813326 w 2813326"/>
              <a:gd name="connsiteY8" fmla="*/ 0 h 281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3326" h="2813327">
                <a:moveTo>
                  <a:pt x="2813326" y="0"/>
                </a:moveTo>
                <a:lnTo>
                  <a:pt x="2813326" y="432645"/>
                </a:lnTo>
                <a:lnTo>
                  <a:pt x="2590320" y="443906"/>
                </a:lnTo>
                <a:cubicBezTo>
                  <a:pt x="1458577" y="558841"/>
                  <a:pt x="558841" y="1458577"/>
                  <a:pt x="443906" y="2590320"/>
                </a:cubicBezTo>
                <a:lnTo>
                  <a:pt x="432645" y="2813327"/>
                </a:lnTo>
                <a:lnTo>
                  <a:pt x="0" y="2813327"/>
                </a:lnTo>
                <a:lnTo>
                  <a:pt x="13495" y="2546084"/>
                </a:lnTo>
                <a:cubicBezTo>
                  <a:pt x="149108" y="1210721"/>
                  <a:pt x="1210721" y="149108"/>
                  <a:pt x="2546084" y="13495"/>
                </a:cubicBezTo>
                <a:lnTo>
                  <a:pt x="2813326"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p:cNvSpPr/>
          <p:nvPr/>
        </p:nvSpPr>
        <p:spPr>
          <a:xfrm>
            <a:off x="12685751" y="4496747"/>
            <a:ext cx="2050740" cy="2050739"/>
          </a:xfrm>
          <a:custGeom>
            <a:avLst/>
            <a:gdLst>
              <a:gd name="connsiteX0" fmla="*/ 0 w 2813327"/>
              <a:gd name="connsiteY0" fmla="*/ 0 h 2813326"/>
              <a:gd name="connsiteX1" fmla="*/ 432645 w 2813327"/>
              <a:gd name="connsiteY1" fmla="*/ 0 h 2813326"/>
              <a:gd name="connsiteX2" fmla="*/ 443906 w 2813327"/>
              <a:gd name="connsiteY2" fmla="*/ 223006 h 2813326"/>
              <a:gd name="connsiteX3" fmla="*/ 2590320 w 2813327"/>
              <a:gd name="connsiteY3" fmla="*/ 2369420 h 2813326"/>
              <a:gd name="connsiteX4" fmla="*/ 2813327 w 2813327"/>
              <a:gd name="connsiteY4" fmla="*/ 2380681 h 2813326"/>
              <a:gd name="connsiteX5" fmla="*/ 2813327 w 2813327"/>
              <a:gd name="connsiteY5" fmla="*/ 2813326 h 2813326"/>
              <a:gd name="connsiteX6" fmla="*/ 2546084 w 2813327"/>
              <a:gd name="connsiteY6" fmla="*/ 2799831 h 2813326"/>
              <a:gd name="connsiteX7" fmla="*/ 13495 w 2813327"/>
              <a:gd name="connsiteY7" fmla="*/ 267242 h 2813326"/>
              <a:gd name="connsiteX8" fmla="*/ 0 w 2813327"/>
              <a:gd name="connsiteY8" fmla="*/ 0 h 281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3327" h="2813326">
                <a:moveTo>
                  <a:pt x="0" y="0"/>
                </a:moveTo>
                <a:lnTo>
                  <a:pt x="432645" y="0"/>
                </a:lnTo>
                <a:lnTo>
                  <a:pt x="443906" y="223006"/>
                </a:lnTo>
                <a:cubicBezTo>
                  <a:pt x="558841" y="1354749"/>
                  <a:pt x="1458577" y="2254485"/>
                  <a:pt x="2590320" y="2369420"/>
                </a:cubicBezTo>
                <a:lnTo>
                  <a:pt x="2813327" y="2380681"/>
                </a:lnTo>
                <a:lnTo>
                  <a:pt x="2813327" y="2813326"/>
                </a:lnTo>
                <a:lnTo>
                  <a:pt x="2546084" y="2799831"/>
                </a:lnTo>
                <a:cubicBezTo>
                  <a:pt x="1210721" y="2664218"/>
                  <a:pt x="149108" y="1602605"/>
                  <a:pt x="13495" y="267242"/>
                </a:cubicBez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16"/>
          <p:cNvSpPr/>
          <p:nvPr/>
        </p:nvSpPr>
        <p:spPr>
          <a:xfrm>
            <a:off x="14769817" y="4496747"/>
            <a:ext cx="2050740" cy="2050739"/>
          </a:xfrm>
          <a:custGeom>
            <a:avLst/>
            <a:gdLst>
              <a:gd name="connsiteX0" fmla="*/ 2380682 w 2813327"/>
              <a:gd name="connsiteY0" fmla="*/ 0 h 2813326"/>
              <a:gd name="connsiteX1" fmla="*/ 2813327 w 2813327"/>
              <a:gd name="connsiteY1" fmla="*/ 0 h 2813326"/>
              <a:gd name="connsiteX2" fmla="*/ 2799832 w 2813327"/>
              <a:gd name="connsiteY2" fmla="*/ 267242 h 2813326"/>
              <a:gd name="connsiteX3" fmla="*/ 267243 w 2813327"/>
              <a:gd name="connsiteY3" fmla="*/ 2799831 h 2813326"/>
              <a:gd name="connsiteX4" fmla="*/ 0 w 2813327"/>
              <a:gd name="connsiteY4" fmla="*/ 2813326 h 2813326"/>
              <a:gd name="connsiteX5" fmla="*/ 0 w 2813327"/>
              <a:gd name="connsiteY5" fmla="*/ 2380681 h 2813326"/>
              <a:gd name="connsiteX6" fmla="*/ 223007 w 2813327"/>
              <a:gd name="connsiteY6" fmla="*/ 2369420 h 2813326"/>
              <a:gd name="connsiteX7" fmla="*/ 2369421 w 2813327"/>
              <a:gd name="connsiteY7" fmla="*/ 223006 h 2813326"/>
              <a:gd name="connsiteX8" fmla="*/ 2380682 w 2813327"/>
              <a:gd name="connsiteY8" fmla="*/ 0 h 281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3327" h="2813326">
                <a:moveTo>
                  <a:pt x="2380682" y="0"/>
                </a:moveTo>
                <a:lnTo>
                  <a:pt x="2813327" y="0"/>
                </a:lnTo>
                <a:lnTo>
                  <a:pt x="2799832" y="267242"/>
                </a:lnTo>
                <a:cubicBezTo>
                  <a:pt x="2664219" y="1602605"/>
                  <a:pt x="1602606" y="2664218"/>
                  <a:pt x="267243" y="2799831"/>
                </a:cubicBezTo>
                <a:lnTo>
                  <a:pt x="0" y="2813326"/>
                </a:lnTo>
                <a:lnTo>
                  <a:pt x="0" y="2380681"/>
                </a:lnTo>
                <a:lnTo>
                  <a:pt x="223007" y="2369420"/>
                </a:lnTo>
                <a:cubicBezTo>
                  <a:pt x="1354750" y="2254485"/>
                  <a:pt x="2254486" y="1354749"/>
                  <a:pt x="2369421" y="223006"/>
                </a:cubicBezTo>
                <a:lnTo>
                  <a:pt x="2380682"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8" name="Chart 17"/>
          <p:cNvGraphicFramePr/>
          <p:nvPr>
            <p:extLst>
              <p:ext uri="{D42A27DB-BD31-4B8C-83A1-F6EECF244321}">
                <p14:modId xmlns:p14="http://schemas.microsoft.com/office/powerpoint/2010/main" val="2239723574"/>
              </p:ext>
            </p:extLst>
          </p:nvPr>
        </p:nvGraphicFramePr>
        <p:xfrm>
          <a:off x="13079858" y="2686441"/>
          <a:ext cx="3346590" cy="3587285"/>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p:cNvSpPr txBox="1"/>
          <p:nvPr/>
        </p:nvSpPr>
        <p:spPr>
          <a:xfrm>
            <a:off x="1730726" y="6940719"/>
            <a:ext cx="3873190" cy="507831"/>
          </a:xfrm>
          <a:prstGeom prst="rect">
            <a:avLst/>
          </a:prstGeom>
          <a:noFill/>
        </p:spPr>
        <p:txBody>
          <a:bodyPr wrap="square" rtlCol="0">
            <a:spAutoFit/>
          </a:bodyPr>
          <a:lstStyle/>
          <a:p>
            <a:pPr algn="ctr"/>
            <a:r>
              <a:rPr lang="en-US" b="1" dirty="0"/>
              <a:t>LOREM IPSUM DOLOR</a:t>
            </a:r>
          </a:p>
        </p:txBody>
      </p:sp>
      <p:sp>
        <p:nvSpPr>
          <p:cNvPr id="20" name="TextBox 19"/>
          <p:cNvSpPr txBox="1"/>
          <p:nvPr/>
        </p:nvSpPr>
        <p:spPr>
          <a:xfrm>
            <a:off x="1730726" y="7448550"/>
            <a:ext cx="3873190" cy="1015663"/>
          </a:xfrm>
          <a:prstGeom prst="rect">
            <a:avLst/>
          </a:prstGeom>
          <a:noFill/>
        </p:spPr>
        <p:txBody>
          <a:bodyPr wrap="square" rtlCol="0">
            <a:spAutoFit/>
          </a:bodyPr>
          <a:lstStyle/>
          <a:p>
            <a:pPr algn="ctr"/>
            <a:r>
              <a:rPr lang="en-US" sz="2000" dirty="0"/>
              <a:t>Microsoft acquired PowerPoint for $14 million three months after it appeared. </a:t>
            </a:r>
          </a:p>
        </p:txBody>
      </p:sp>
      <p:sp>
        <p:nvSpPr>
          <p:cNvPr id="21" name="TextBox 20"/>
          <p:cNvSpPr txBox="1"/>
          <p:nvPr/>
        </p:nvSpPr>
        <p:spPr>
          <a:xfrm>
            <a:off x="7242375" y="6940719"/>
            <a:ext cx="3873190" cy="507831"/>
          </a:xfrm>
          <a:prstGeom prst="rect">
            <a:avLst/>
          </a:prstGeom>
          <a:noFill/>
        </p:spPr>
        <p:txBody>
          <a:bodyPr wrap="square" rtlCol="0">
            <a:spAutoFit/>
          </a:bodyPr>
          <a:lstStyle/>
          <a:p>
            <a:pPr algn="ctr"/>
            <a:r>
              <a:rPr lang="en-US" b="1" dirty="0"/>
              <a:t>LOREM IPSUM DOLOR</a:t>
            </a:r>
          </a:p>
        </p:txBody>
      </p:sp>
      <p:sp>
        <p:nvSpPr>
          <p:cNvPr id="22" name="TextBox 21"/>
          <p:cNvSpPr txBox="1"/>
          <p:nvPr/>
        </p:nvSpPr>
        <p:spPr>
          <a:xfrm>
            <a:off x="7242375" y="7448550"/>
            <a:ext cx="3873190" cy="1015663"/>
          </a:xfrm>
          <a:prstGeom prst="rect">
            <a:avLst/>
          </a:prstGeom>
          <a:noFill/>
        </p:spPr>
        <p:txBody>
          <a:bodyPr wrap="square" rtlCol="0">
            <a:spAutoFit/>
          </a:bodyPr>
          <a:lstStyle/>
          <a:p>
            <a:pPr algn="ctr"/>
            <a:r>
              <a:rPr lang="en-US" sz="2000" dirty="0"/>
              <a:t>Microsoft acquired PowerPoint for $14 million three months after it appeared. </a:t>
            </a:r>
          </a:p>
        </p:txBody>
      </p:sp>
      <p:sp>
        <p:nvSpPr>
          <p:cNvPr id="23" name="TextBox 22"/>
          <p:cNvSpPr txBox="1"/>
          <p:nvPr/>
        </p:nvSpPr>
        <p:spPr>
          <a:xfrm>
            <a:off x="12833222" y="6940719"/>
            <a:ext cx="3873190" cy="507831"/>
          </a:xfrm>
          <a:prstGeom prst="rect">
            <a:avLst/>
          </a:prstGeom>
          <a:noFill/>
        </p:spPr>
        <p:txBody>
          <a:bodyPr wrap="square" rtlCol="0">
            <a:spAutoFit/>
          </a:bodyPr>
          <a:lstStyle/>
          <a:p>
            <a:pPr algn="ctr"/>
            <a:r>
              <a:rPr lang="en-US" b="1" dirty="0"/>
              <a:t>LOREM IPSUM DOLOR</a:t>
            </a:r>
          </a:p>
        </p:txBody>
      </p:sp>
      <p:sp>
        <p:nvSpPr>
          <p:cNvPr id="24" name="TextBox 23"/>
          <p:cNvSpPr txBox="1"/>
          <p:nvPr/>
        </p:nvSpPr>
        <p:spPr>
          <a:xfrm>
            <a:off x="12833222" y="7448550"/>
            <a:ext cx="3873190" cy="1015663"/>
          </a:xfrm>
          <a:prstGeom prst="rect">
            <a:avLst/>
          </a:prstGeom>
          <a:noFill/>
        </p:spPr>
        <p:txBody>
          <a:bodyPr wrap="square" rtlCol="0">
            <a:spAutoFit/>
          </a:bodyPr>
          <a:lstStyle/>
          <a:p>
            <a:pPr algn="ctr"/>
            <a:r>
              <a:rPr lang="en-US" sz="2000" dirty="0"/>
              <a:t>Microsoft acquired PowerPoint for $14 million three months after it appeared. </a:t>
            </a:r>
          </a:p>
        </p:txBody>
      </p:sp>
    </p:spTree>
    <p:extLst>
      <p:ext uri="{BB962C8B-B14F-4D97-AF65-F5344CB8AC3E}">
        <p14:creationId xmlns:p14="http://schemas.microsoft.com/office/powerpoint/2010/main" val="419444098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Chart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aphicFrame>
        <p:nvGraphicFramePr>
          <p:cNvPr id="4" name="Chart 3"/>
          <p:cNvGraphicFramePr/>
          <p:nvPr>
            <p:extLst>
              <p:ext uri="{D42A27DB-BD31-4B8C-83A1-F6EECF244321}">
                <p14:modId xmlns:p14="http://schemas.microsoft.com/office/powerpoint/2010/main" val="2072851575"/>
              </p:ext>
            </p:extLst>
          </p:nvPr>
        </p:nvGraphicFramePr>
        <p:xfrm>
          <a:off x="1257300" y="2957511"/>
          <a:ext cx="9620250" cy="6072189"/>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11620500" y="7048500"/>
            <a:ext cx="114300" cy="18430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1620500" y="4819650"/>
            <a:ext cx="114300" cy="18430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1620500" y="2590800"/>
            <a:ext cx="114300" cy="1843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058650" y="3095625"/>
            <a:ext cx="5200650" cy="1015663"/>
          </a:xfrm>
          <a:prstGeom prst="rect">
            <a:avLst/>
          </a:prstGeom>
          <a:noFill/>
        </p:spPr>
        <p:txBody>
          <a:bodyPr wrap="square" rtlCol="0">
            <a:spAutoFit/>
          </a:bodyPr>
          <a:lstStyle/>
          <a:p>
            <a:r>
              <a:rPr lang="en-US" sz="2000" dirty="0"/>
              <a:t>Microsoft PowerPoint is a presentation program, created by Robert Gaskins and Dennis Austin at a software company named Forethought, Inc. </a:t>
            </a:r>
          </a:p>
        </p:txBody>
      </p:sp>
      <p:sp>
        <p:nvSpPr>
          <p:cNvPr id="9" name="TextBox 8"/>
          <p:cNvSpPr txBox="1"/>
          <p:nvPr/>
        </p:nvSpPr>
        <p:spPr>
          <a:xfrm>
            <a:off x="12058650" y="2590800"/>
            <a:ext cx="3619500" cy="507831"/>
          </a:xfrm>
          <a:prstGeom prst="rect">
            <a:avLst/>
          </a:prstGeom>
          <a:noFill/>
        </p:spPr>
        <p:txBody>
          <a:bodyPr wrap="square" rtlCol="0">
            <a:spAutoFit/>
          </a:bodyPr>
          <a:lstStyle/>
          <a:p>
            <a:r>
              <a:rPr lang="en-US" dirty="0">
                <a:solidFill>
                  <a:schemeClr val="accent1"/>
                </a:solidFill>
              </a:rPr>
              <a:t>LOREM IPSUM DOLOR</a:t>
            </a:r>
          </a:p>
        </p:txBody>
      </p:sp>
      <p:sp>
        <p:nvSpPr>
          <p:cNvPr id="10" name="TextBox 9"/>
          <p:cNvSpPr txBox="1"/>
          <p:nvPr/>
        </p:nvSpPr>
        <p:spPr>
          <a:xfrm>
            <a:off x="12077700" y="5324475"/>
            <a:ext cx="5200650" cy="1015663"/>
          </a:xfrm>
          <a:prstGeom prst="rect">
            <a:avLst/>
          </a:prstGeom>
          <a:noFill/>
        </p:spPr>
        <p:txBody>
          <a:bodyPr wrap="square" rtlCol="0">
            <a:spAutoFit/>
          </a:bodyPr>
          <a:lstStyle/>
          <a:p>
            <a:r>
              <a:rPr lang="en-US" sz="2000" dirty="0"/>
              <a:t>Microsoft PowerPoint is a presentation program, created by Robert Gaskins and Dennis Austin at a software company named Forethought, Inc. </a:t>
            </a:r>
          </a:p>
        </p:txBody>
      </p:sp>
      <p:sp>
        <p:nvSpPr>
          <p:cNvPr id="11" name="TextBox 10"/>
          <p:cNvSpPr txBox="1"/>
          <p:nvPr/>
        </p:nvSpPr>
        <p:spPr>
          <a:xfrm>
            <a:off x="12077700" y="4819650"/>
            <a:ext cx="3619500" cy="507831"/>
          </a:xfrm>
          <a:prstGeom prst="rect">
            <a:avLst/>
          </a:prstGeom>
          <a:noFill/>
        </p:spPr>
        <p:txBody>
          <a:bodyPr wrap="square" rtlCol="0">
            <a:spAutoFit/>
          </a:bodyPr>
          <a:lstStyle/>
          <a:p>
            <a:r>
              <a:rPr lang="en-US" dirty="0">
                <a:solidFill>
                  <a:schemeClr val="accent4"/>
                </a:solidFill>
              </a:rPr>
              <a:t>LOREM IPSUM DOLOR</a:t>
            </a:r>
          </a:p>
        </p:txBody>
      </p:sp>
      <p:sp>
        <p:nvSpPr>
          <p:cNvPr id="12" name="TextBox 11"/>
          <p:cNvSpPr txBox="1"/>
          <p:nvPr/>
        </p:nvSpPr>
        <p:spPr>
          <a:xfrm>
            <a:off x="12096750" y="7572375"/>
            <a:ext cx="5200650" cy="1015663"/>
          </a:xfrm>
          <a:prstGeom prst="rect">
            <a:avLst/>
          </a:prstGeom>
          <a:noFill/>
        </p:spPr>
        <p:txBody>
          <a:bodyPr wrap="square" rtlCol="0">
            <a:spAutoFit/>
          </a:bodyPr>
          <a:lstStyle/>
          <a:p>
            <a:r>
              <a:rPr lang="en-US" sz="2000" dirty="0"/>
              <a:t>Microsoft PowerPoint is a presentation program, created by Robert Gaskins and Dennis Austin at a software company named Forethought, Inc. </a:t>
            </a:r>
          </a:p>
        </p:txBody>
      </p:sp>
      <p:sp>
        <p:nvSpPr>
          <p:cNvPr id="13" name="TextBox 12"/>
          <p:cNvSpPr txBox="1"/>
          <p:nvPr/>
        </p:nvSpPr>
        <p:spPr>
          <a:xfrm>
            <a:off x="12096750" y="7067550"/>
            <a:ext cx="3619500" cy="507831"/>
          </a:xfrm>
          <a:prstGeom prst="rect">
            <a:avLst/>
          </a:prstGeom>
          <a:noFill/>
        </p:spPr>
        <p:txBody>
          <a:bodyPr wrap="square" rtlCol="0">
            <a:spAutoFit/>
          </a:bodyPr>
          <a:lstStyle/>
          <a:p>
            <a:r>
              <a:rPr lang="en-US" dirty="0">
                <a:solidFill>
                  <a:schemeClr val="accent3"/>
                </a:solidFill>
              </a:rPr>
              <a:t>LOREM IPSUM DOLOR</a:t>
            </a:r>
          </a:p>
        </p:txBody>
      </p:sp>
    </p:spTree>
    <p:extLst>
      <p:ext uri="{BB962C8B-B14F-4D97-AF65-F5344CB8AC3E}">
        <p14:creationId xmlns:p14="http://schemas.microsoft.com/office/powerpoint/2010/main" val="188719751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P spid="11" grpId="0"/>
      <p:bldP spid="12" grpId="0"/>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Chart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pSp>
        <p:nvGrpSpPr>
          <p:cNvPr id="28" name="Group 27"/>
          <p:cNvGrpSpPr/>
          <p:nvPr/>
        </p:nvGrpSpPr>
        <p:grpSpPr>
          <a:xfrm>
            <a:off x="1581150" y="2086005"/>
            <a:ext cx="3103302" cy="2781269"/>
            <a:chOff x="1581150" y="2276505"/>
            <a:chExt cx="3103302" cy="2781269"/>
          </a:xfrm>
        </p:grpSpPr>
        <p:graphicFrame>
          <p:nvGraphicFramePr>
            <p:cNvPr id="8" name="Chart 7"/>
            <p:cNvGraphicFramePr/>
            <p:nvPr>
              <p:extLst>
                <p:ext uri="{D42A27DB-BD31-4B8C-83A1-F6EECF244321}">
                  <p14:modId xmlns:p14="http://schemas.microsoft.com/office/powerpoint/2010/main" val="324372595"/>
                </p:ext>
              </p:extLst>
            </p:nvPr>
          </p:nvGraphicFramePr>
          <p:xfrm>
            <a:off x="1581150" y="2305561"/>
            <a:ext cx="3103302" cy="2718400"/>
          </p:xfrm>
          <a:graphic>
            <a:graphicData uri="http://schemas.openxmlformats.org/drawingml/2006/chart">
              <c:chart xmlns:c="http://schemas.openxmlformats.org/drawingml/2006/chart" xmlns:r="http://schemas.openxmlformats.org/officeDocument/2006/relationships" r:id="rId2"/>
            </a:graphicData>
          </a:graphic>
        </p:graphicFrame>
        <p:sp>
          <p:nvSpPr>
            <p:cNvPr id="9" name="Oval 8"/>
            <p:cNvSpPr/>
            <p:nvPr/>
          </p:nvSpPr>
          <p:spPr>
            <a:xfrm>
              <a:off x="1754355" y="2276505"/>
              <a:ext cx="2781269" cy="2781269"/>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5594350" y="2086005"/>
            <a:ext cx="3103302" cy="2781269"/>
            <a:chOff x="5505450" y="2295555"/>
            <a:chExt cx="3103302" cy="2781269"/>
          </a:xfrm>
        </p:grpSpPr>
        <p:graphicFrame>
          <p:nvGraphicFramePr>
            <p:cNvPr id="10" name="Chart 9"/>
            <p:cNvGraphicFramePr/>
            <p:nvPr>
              <p:extLst>
                <p:ext uri="{D42A27DB-BD31-4B8C-83A1-F6EECF244321}">
                  <p14:modId xmlns:p14="http://schemas.microsoft.com/office/powerpoint/2010/main" val="1331710187"/>
                </p:ext>
              </p:extLst>
            </p:nvPr>
          </p:nvGraphicFramePr>
          <p:xfrm>
            <a:off x="5505450" y="2324611"/>
            <a:ext cx="3103302" cy="2718400"/>
          </p:xfrm>
          <a:graphic>
            <a:graphicData uri="http://schemas.openxmlformats.org/drawingml/2006/chart">
              <c:chart xmlns:c="http://schemas.openxmlformats.org/drawingml/2006/chart" xmlns:r="http://schemas.openxmlformats.org/officeDocument/2006/relationships" r:id="rId3"/>
            </a:graphicData>
          </a:graphic>
        </p:graphicFrame>
        <p:sp>
          <p:nvSpPr>
            <p:cNvPr id="11" name="Oval 10"/>
            <p:cNvSpPr/>
            <p:nvPr/>
          </p:nvSpPr>
          <p:spPr>
            <a:xfrm>
              <a:off x="5678655" y="2295555"/>
              <a:ext cx="2781269" cy="2781269"/>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9607550" y="2086005"/>
            <a:ext cx="3103302" cy="2781269"/>
            <a:chOff x="9220200" y="2314605"/>
            <a:chExt cx="3103302" cy="2781269"/>
          </a:xfrm>
        </p:grpSpPr>
        <p:graphicFrame>
          <p:nvGraphicFramePr>
            <p:cNvPr id="12" name="Chart 11"/>
            <p:cNvGraphicFramePr/>
            <p:nvPr>
              <p:extLst>
                <p:ext uri="{D42A27DB-BD31-4B8C-83A1-F6EECF244321}">
                  <p14:modId xmlns:p14="http://schemas.microsoft.com/office/powerpoint/2010/main" val="3818365795"/>
                </p:ext>
              </p:extLst>
            </p:nvPr>
          </p:nvGraphicFramePr>
          <p:xfrm>
            <a:off x="9220200" y="2343661"/>
            <a:ext cx="3103302" cy="2718400"/>
          </p:xfrm>
          <a:graphic>
            <a:graphicData uri="http://schemas.openxmlformats.org/drawingml/2006/chart">
              <c:chart xmlns:c="http://schemas.openxmlformats.org/drawingml/2006/chart" xmlns:r="http://schemas.openxmlformats.org/officeDocument/2006/relationships" r:id="rId4"/>
            </a:graphicData>
          </a:graphic>
        </p:graphicFrame>
        <p:sp>
          <p:nvSpPr>
            <p:cNvPr id="13" name="Oval 12"/>
            <p:cNvSpPr/>
            <p:nvPr/>
          </p:nvSpPr>
          <p:spPr>
            <a:xfrm>
              <a:off x="9393405" y="2314605"/>
              <a:ext cx="2781269" cy="2781269"/>
            </a:xfrm>
            <a:prstGeom prst="ellipse">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13620750" y="2086005"/>
            <a:ext cx="3103302" cy="2781269"/>
            <a:chOff x="13620750" y="2333655"/>
            <a:chExt cx="3103302" cy="2781269"/>
          </a:xfrm>
        </p:grpSpPr>
        <p:graphicFrame>
          <p:nvGraphicFramePr>
            <p:cNvPr id="14" name="Chart 13"/>
            <p:cNvGraphicFramePr/>
            <p:nvPr>
              <p:extLst>
                <p:ext uri="{D42A27DB-BD31-4B8C-83A1-F6EECF244321}">
                  <p14:modId xmlns:p14="http://schemas.microsoft.com/office/powerpoint/2010/main" val="1681216183"/>
                </p:ext>
              </p:extLst>
            </p:nvPr>
          </p:nvGraphicFramePr>
          <p:xfrm>
            <a:off x="13620750" y="2362711"/>
            <a:ext cx="3103302" cy="2718400"/>
          </p:xfrm>
          <a:graphic>
            <a:graphicData uri="http://schemas.openxmlformats.org/drawingml/2006/chart">
              <c:chart xmlns:c="http://schemas.openxmlformats.org/drawingml/2006/chart" xmlns:r="http://schemas.openxmlformats.org/officeDocument/2006/relationships" r:id="rId5"/>
            </a:graphicData>
          </a:graphic>
        </p:graphicFrame>
        <p:sp>
          <p:nvSpPr>
            <p:cNvPr id="15" name="Oval 14"/>
            <p:cNvSpPr/>
            <p:nvPr/>
          </p:nvSpPr>
          <p:spPr>
            <a:xfrm>
              <a:off x="13793955" y="2333655"/>
              <a:ext cx="2781269" cy="2781269"/>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1390650" y="5743600"/>
            <a:ext cx="3429000" cy="1015663"/>
          </a:xfrm>
          <a:prstGeom prst="rect">
            <a:avLst/>
          </a:prstGeom>
          <a:noFill/>
        </p:spPr>
        <p:txBody>
          <a:bodyPr wrap="square" rtlCol="0">
            <a:spAutoFit/>
          </a:bodyPr>
          <a:lstStyle/>
          <a:p>
            <a:pPr algn="ctr"/>
            <a:r>
              <a:rPr lang="en-US" sz="2000" dirty="0"/>
              <a:t>Microsoft acquired PowerPoint for $14 million three months after it appeared. </a:t>
            </a:r>
          </a:p>
        </p:txBody>
      </p:sp>
      <p:sp>
        <p:nvSpPr>
          <p:cNvPr id="17" name="TextBox 16"/>
          <p:cNvSpPr txBox="1"/>
          <p:nvPr/>
        </p:nvSpPr>
        <p:spPr>
          <a:xfrm>
            <a:off x="1314450" y="5238775"/>
            <a:ext cx="3619500" cy="507831"/>
          </a:xfrm>
          <a:prstGeom prst="rect">
            <a:avLst/>
          </a:prstGeom>
          <a:noFill/>
        </p:spPr>
        <p:txBody>
          <a:bodyPr wrap="square" rtlCol="0">
            <a:spAutoFit/>
          </a:bodyPr>
          <a:lstStyle/>
          <a:p>
            <a:pPr algn="ctr"/>
            <a:r>
              <a:rPr lang="en-US" dirty="0">
                <a:solidFill>
                  <a:schemeClr val="accent1"/>
                </a:solidFill>
              </a:rPr>
              <a:t>SOCIAL MEDIA</a:t>
            </a:r>
          </a:p>
        </p:txBody>
      </p:sp>
      <p:sp>
        <p:nvSpPr>
          <p:cNvPr id="18" name="TextBox 17"/>
          <p:cNvSpPr txBox="1"/>
          <p:nvPr/>
        </p:nvSpPr>
        <p:spPr>
          <a:xfrm>
            <a:off x="5410200" y="5743600"/>
            <a:ext cx="3429000" cy="1015663"/>
          </a:xfrm>
          <a:prstGeom prst="rect">
            <a:avLst/>
          </a:prstGeom>
          <a:noFill/>
        </p:spPr>
        <p:txBody>
          <a:bodyPr wrap="square" rtlCol="0">
            <a:spAutoFit/>
          </a:bodyPr>
          <a:lstStyle/>
          <a:p>
            <a:pPr algn="ctr"/>
            <a:r>
              <a:rPr lang="en-US" sz="2000" dirty="0"/>
              <a:t>Microsoft acquired PowerPoint for $14 million three months after it appeared. </a:t>
            </a:r>
          </a:p>
        </p:txBody>
      </p:sp>
      <p:sp>
        <p:nvSpPr>
          <p:cNvPr id="19" name="TextBox 18"/>
          <p:cNvSpPr txBox="1"/>
          <p:nvPr/>
        </p:nvSpPr>
        <p:spPr>
          <a:xfrm>
            <a:off x="5334000" y="5238775"/>
            <a:ext cx="3619500" cy="507831"/>
          </a:xfrm>
          <a:prstGeom prst="rect">
            <a:avLst/>
          </a:prstGeom>
          <a:noFill/>
        </p:spPr>
        <p:txBody>
          <a:bodyPr wrap="square" rtlCol="0">
            <a:spAutoFit/>
          </a:bodyPr>
          <a:lstStyle/>
          <a:p>
            <a:pPr algn="ctr"/>
            <a:r>
              <a:rPr lang="en-US" dirty="0">
                <a:solidFill>
                  <a:schemeClr val="accent2"/>
                </a:solidFill>
              </a:rPr>
              <a:t>SEARCH ENGINE</a:t>
            </a:r>
          </a:p>
        </p:txBody>
      </p:sp>
      <p:sp>
        <p:nvSpPr>
          <p:cNvPr id="20" name="TextBox 19"/>
          <p:cNvSpPr txBox="1"/>
          <p:nvPr/>
        </p:nvSpPr>
        <p:spPr>
          <a:xfrm>
            <a:off x="9410700" y="5743600"/>
            <a:ext cx="3429000" cy="1015663"/>
          </a:xfrm>
          <a:prstGeom prst="rect">
            <a:avLst/>
          </a:prstGeom>
          <a:noFill/>
        </p:spPr>
        <p:txBody>
          <a:bodyPr wrap="square" rtlCol="0">
            <a:spAutoFit/>
          </a:bodyPr>
          <a:lstStyle/>
          <a:p>
            <a:pPr algn="ctr"/>
            <a:r>
              <a:rPr lang="en-US" sz="2000" dirty="0"/>
              <a:t>Microsoft acquired PowerPoint for $14 million three months after it appeared. </a:t>
            </a:r>
          </a:p>
        </p:txBody>
      </p:sp>
      <p:sp>
        <p:nvSpPr>
          <p:cNvPr id="21" name="TextBox 20"/>
          <p:cNvSpPr txBox="1"/>
          <p:nvPr/>
        </p:nvSpPr>
        <p:spPr>
          <a:xfrm>
            <a:off x="9334500" y="5238775"/>
            <a:ext cx="3619500" cy="507831"/>
          </a:xfrm>
          <a:prstGeom prst="rect">
            <a:avLst/>
          </a:prstGeom>
          <a:noFill/>
        </p:spPr>
        <p:txBody>
          <a:bodyPr wrap="square" rtlCol="0">
            <a:spAutoFit/>
          </a:bodyPr>
          <a:lstStyle/>
          <a:p>
            <a:pPr algn="ctr"/>
            <a:r>
              <a:rPr lang="en-US" dirty="0">
                <a:solidFill>
                  <a:schemeClr val="accent3"/>
                </a:solidFill>
              </a:rPr>
              <a:t>EMAIL MARKETING</a:t>
            </a:r>
          </a:p>
        </p:txBody>
      </p:sp>
      <p:sp>
        <p:nvSpPr>
          <p:cNvPr id="22" name="TextBox 21"/>
          <p:cNvSpPr txBox="1"/>
          <p:nvPr/>
        </p:nvSpPr>
        <p:spPr>
          <a:xfrm>
            <a:off x="13430250" y="5743600"/>
            <a:ext cx="3429000" cy="1015663"/>
          </a:xfrm>
          <a:prstGeom prst="rect">
            <a:avLst/>
          </a:prstGeom>
          <a:noFill/>
        </p:spPr>
        <p:txBody>
          <a:bodyPr wrap="square" rtlCol="0">
            <a:spAutoFit/>
          </a:bodyPr>
          <a:lstStyle/>
          <a:p>
            <a:pPr algn="ctr"/>
            <a:r>
              <a:rPr lang="en-US" sz="2000" dirty="0"/>
              <a:t>Microsoft acquired PowerPoint for $14 million three months after it appeared. </a:t>
            </a:r>
          </a:p>
        </p:txBody>
      </p:sp>
      <p:sp>
        <p:nvSpPr>
          <p:cNvPr id="23" name="TextBox 22"/>
          <p:cNvSpPr txBox="1"/>
          <p:nvPr/>
        </p:nvSpPr>
        <p:spPr>
          <a:xfrm>
            <a:off x="13354050" y="5238775"/>
            <a:ext cx="3619500" cy="507831"/>
          </a:xfrm>
          <a:prstGeom prst="rect">
            <a:avLst/>
          </a:prstGeom>
          <a:noFill/>
        </p:spPr>
        <p:txBody>
          <a:bodyPr wrap="square" rtlCol="0">
            <a:spAutoFit/>
          </a:bodyPr>
          <a:lstStyle/>
          <a:p>
            <a:pPr algn="ctr"/>
            <a:r>
              <a:rPr lang="en-US" dirty="0">
                <a:solidFill>
                  <a:schemeClr val="accent4"/>
                </a:solidFill>
              </a:rPr>
              <a:t>WORD OF MOUTH</a:t>
            </a:r>
          </a:p>
        </p:txBody>
      </p:sp>
      <p:sp>
        <p:nvSpPr>
          <p:cNvPr id="24" name="TextBox 23"/>
          <p:cNvSpPr txBox="1"/>
          <p:nvPr/>
        </p:nvSpPr>
        <p:spPr>
          <a:xfrm>
            <a:off x="1268730" y="8103622"/>
            <a:ext cx="15773400" cy="800219"/>
          </a:xfrm>
          <a:prstGeom prst="rect">
            <a:avLst/>
          </a:prstGeom>
          <a:noFill/>
        </p:spPr>
        <p:txBody>
          <a:bodyPr wrap="square" lIns="182880" tIns="91440" rIns="182880" bIns="91440" rtlCol="0">
            <a:spAutoFit/>
          </a:bodyPr>
          <a:lstStyle/>
          <a:p>
            <a:pPr algn="ctr"/>
            <a:r>
              <a:rPr lang="en-US" sz="2000" dirty="0"/>
              <a:t>PowerPoint was originally designed to provide visuals for group presentations within business organizations, but has come to be very widely used in many other communication situations, both in business and beyond.</a:t>
            </a:r>
          </a:p>
        </p:txBody>
      </p:sp>
      <p:sp>
        <p:nvSpPr>
          <p:cNvPr id="25" name="TextBox 24"/>
          <p:cNvSpPr txBox="1"/>
          <p:nvPr/>
        </p:nvSpPr>
        <p:spPr>
          <a:xfrm>
            <a:off x="5569585" y="7660889"/>
            <a:ext cx="7171690" cy="507831"/>
          </a:xfrm>
          <a:prstGeom prst="rect">
            <a:avLst/>
          </a:prstGeom>
          <a:noFill/>
        </p:spPr>
        <p:txBody>
          <a:bodyPr wrap="square" rtlCol="0">
            <a:spAutoFit/>
          </a:bodyPr>
          <a:lstStyle/>
          <a:p>
            <a:pPr algn="ctr"/>
            <a:r>
              <a:rPr lang="en-US" b="1" dirty="0"/>
              <a:t>LOREM IPSUM DOLOR SIT AMET</a:t>
            </a:r>
          </a:p>
        </p:txBody>
      </p:sp>
      <p:sp>
        <p:nvSpPr>
          <p:cNvPr id="27" name="Rectangle 26"/>
          <p:cNvSpPr/>
          <p:nvPr/>
        </p:nvSpPr>
        <p:spPr>
          <a:xfrm>
            <a:off x="1390650" y="7562851"/>
            <a:ext cx="15468599" cy="1559352"/>
          </a:xfrm>
          <a:prstGeom prst="rect">
            <a:avLst/>
          </a:prstGeom>
          <a:noFill/>
          <a:ln w="381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500745" y="3068469"/>
            <a:ext cx="1246909" cy="769441"/>
          </a:xfrm>
          <a:prstGeom prst="rect">
            <a:avLst/>
          </a:prstGeom>
          <a:noFill/>
        </p:spPr>
        <p:txBody>
          <a:bodyPr wrap="square" rtlCol="0">
            <a:spAutoFit/>
          </a:bodyPr>
          <a:lstStyle/>
          <a:p>
            <a:pPr algn="ctr"/>
            <a:r>
              <a:rPr lang="en-US" sz="4400" b="1" dirty="0"/>
              <a:t>72%</a:t>
            </a:r>
          </a:p>
        </p:txBody>
      </p:sp>
      <p:sp>
        <p:nvSpPr>
          <p:cNvPr id="33" name="TextBox 32"/>
          <p:cNvSpPr txBox="1"/>
          <p:nvPr/>
        </p:nvSpPr>
        <p:spPr>
          <a:xfrm>
            <a:off x="6534734" y="3068469"/>
            <a:ext cx="1246909" cy="769441"/>
          </a:xfrm>
          <a:prstGeom prst="rect">
            <a:avLst/>
          </a:prstGeom>
          <a:noFill/>
        </p:spPr>
        <p:txBody>
          <a:bodyPr wrap="square" rtlCol="0">
            <a:spAutoFit/>
          </a:bodyPr>
          <a:lstStyle/>
          <a:p>
            <a:pPr algn="ctr"/>
            <a:r>
              <a:rPr lang="en-US" sz="4400" b="1" dirty="0"/>
              <a:t>72%</a:t>
            </a:r>
          </a:p>
        </p:txBody>
      </p:sp>
      <p:sp>
        <p:nvSpPr>
          <p:cNvPr id="34" name="TextBox 33"/>
          <p:cNvSpPr txBox="1"/>
          <p:nvPr/>
        </p:nvSpPr>
        <p:spPr>
          <a:xfrm>
            <a:off x="10547934" y="3066398"/>
            <a:ext cx="1246909" cy="769441"/>
          </a:xfrm>
          <a:prstGeom prst="rect">
            <a:avLst/>
          </a:prstGeom>
          <a:noFill/>
        </p:spPr>
        <p:txBody>
          <a:bodyPr wrap="square" rtlCol="0">
            <a:spAutoFit/>
          </a:bodyPr>
          <a:lstStyle/>
          <a:p>
            <a:pPr algn="ctr"/>
            <a:r>
              <a:rPr lang="en-US" sz="4400" b="1" dirty="0"/>
              <a:t>72%</a:t>
            </a:r>
          </a:p>
        </p:txBody>
      </p:sp>
      <p:sp>
        <p:nvSpPr>
          <p:cNvPr id="35" name="TextBox 34"/>
          <p:cNvSpPr txBox="1"/>
          <p:nvPr/>
        </p:nvSpPr>
        <p:spPr>
          <a:xfrm>
            <a:off x="14561134" y="3064327"/>
            <a:ext cx="1246909" cy="769441"/>
          </a:xfrm>
          <a:prstGeom prst="rect">
            <a:avLst/>
          </a:prstGeom>
          <a:noFill/>
        </p:spPr>
        <p:txBody>
          <a:bodyPr wrap="square" rtlCol="0">
            <a:spAutoFit/>
          </a:bodyPr>
          <a:lstStyle/>
          <a:p>
            <a:pPr algn="ctr"/>
            <a:r>
              <a:rPr lang="en-US" sz="4400" b="1" dirty="0"/>
              <a:t>72%</a:t>
            </a:r>
          </a:p>
        </p:txBody>
      </p:sp>
    </p:spTree>
    <p:extLst>
      <p:ext uri="{BB962C8B-B14F-4D97-AF65-F5344CB8AC3E}">
        <p14:creationId xmlns:p14="http://schemas.microsoft.com/office/powerpoint/2010/main" val="63608523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down)">
                                      <p:cBhvr>
                                        <p:cTn id="15" dur="500"/>
                                        <p:tgtEl>
                                          <p:spTgt spid="3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Chart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aphicFrame>
        <p:nvGraphicFramePr>
          <p:cNvPr id="4" name="Chart 3"/>
          <p:cNvGraphicFramePr/>
          <p:nvPr>
            <p:extLst>
              <p:ext uri="{D42A27DB-BD31-4B8C-83A1-F6EECF244321}">
                <p14:modId xmlns:p14="http://schemas.microsoft.com/office/powerpoint/2010/main" val="1643654584"/>
              </p:ext>
            </p:extLst>
          </p:nvPr>
        </p:nvGraphicFramePr>
        <p:xfrm>
          <a:off x="1447801" y="2123941"/>
          <a:ext cx="3390900" cy="498994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p:nvPr>
            <p:extLst>
              <p:ext uri="{D42A27DB-BD31-4B8C-83A1-F6EECF244321}">
                <p14:modId xmlns:p14="http://schemas.microsoft.com/office/powerpoint/2010/main" val="300028392"/>
              </p:ext>
            </p:extLst>
          </p:nvPr>
        </p:nvGraphicFramePr>
        <p:xfrm>
          <a:off x="5448301" y="2123941"/>
          <a:ext cx="3390900" cy="49899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p:extLst>
              <p:ext uri="{D42A27DB-BD31-4B8C-83A1-F6EECF244321}">
                <p14:modId xmlns:p14="http://schemas.microsoft.com/office/powerpoint/2010/main" val="2790234285"/>
              </p:ext>
            </p:extLst>
          </p:nvPr>
        </p:nvGraphicFramePr>
        <p:xfrm>
          <a:off x="9429751" y="2123941"/>
          <a:ext cx="3390900" cy="49899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p:extLst>
              <p:ext uri="{D42A27DB-BD31-4B8C-83A1-F6EECF244321}">
                <p14:modId xmlns:p14="http://schemas.microsoft.com/office/powerpoint/2010/main" val="2329802546"/>
              </p:ext>
            </p:extLst>
          </p:nvPr>
        </p:nvGraphicFramePr>
        <p:xfrm>
          <a:off x="13430251" y="2123941"/>
          <a:ext cx="3390900" cy="4989945"/>
        </p:xfrm>
        <a:graphic>
          <a:graphicData uri="http://schemas.openxmlformats.org/drawingml/2006/chart">
            <c:chart xmlns:c="http://schemas.openxmlformats.org/drawingml/2006/chart" xmlns:r="http://schemas.openxmlformats.org/officeDocument/2006/relationships" r:id="rId5"/>
          </a:graphicData>
        </a:graphic>
      </p:graphicFrame>
      <p:sp>
        <p:nvSpPr>
          <p:cNvPr id="8" name="Rectangle 7"/>
          <p:cNvSpPr/>
          <p:nvPr/>
        </p:nvSpPr>
        <p:spPr>
          <a:xfrm>
            <a:off x="0" y="4427260"/>
            <a:ext cx="18288000" cy="4961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09405" y="3971429"/>
            <a:ext cx="1246909" cy="646331"/>
          </a:xfrm>
          <a:prstGeom prst="rect">
            <a:avLst/>
          </a:prstGeom>
          <a:noFill/>
        </p:spPr>
        <p:txBody>
          <a:bodyPr wrap="square" rtlCol="0">
            <a:spAutoFit/>
          </a:bodyPr>
          <a:lstStyle/>
          <a:p>
            <a:pPr algn="ctr"/>
            <a:r>
              <a:rPr lang="en-US" sz="3600" dirty="0"/>
              <a:t>72%</a:t>
            </a:r>
          </a:p>
        </p:txBody>
      </p:sp>
      <p:sp>
        <p:nvSpPr>
          <p:cNvPr id="10" name="TextBox 9"/>
          <p:cNvSpPr txBox="1"/>
          <p:nvPr/>
        </p:nvSpPr>
        <p:spPr>
          <a:xfrm>
            <a:off x="6605155" y="3971429"/>
            <a:ext cx="1246909" cy="646331"/>
          </a:xfrm>
          <a:prstGeom prst="rect">
            <a:avLst/>
          </a:prstGeom>
          <a:noFill/>
        </p:spPr>
        <p:txBody>
          <a:bodyPr wrap="square" rtlCol="0">
            <a:spAutoFit/>
          </a:bodyPr>
          <a:lstStyle/>
          <a:p>
            <a:pPr algn="ctr"/>
            <a:r>
              <a:rPr lang="en-US" sz="3600" dirty="0"/>
              <a:t>50%</a:t>
            </a:r>
          </a:p>
        </p:txBody>
      </p:sp>
      <p:sp>
        <p:nvSpPr>
          <p:cNvPr id="11" name="TextBox 10"/>
          <p:cNvSpPr txBox="1"/>
          <p:nvPr/>
        </p:nvSpPr>
        <p:spPr>
          <a:xfrm>
            <a:off x="10453255" y="3971429"/>
            <a:ext cx="1246909" cy="646331"/>
          </a:xfrm>
          <a:prstGeom prst="rect">
            <a:avLst/>
          </a:prstGeom>
          <a:noFill/>
        </p:spPr>
        <p:txBody>
          <a:bodyPr wrap="square" rtlCol="0">
            <a:spAutoFit/>
          </a:bodyPr>
          <a:lstStyle/>
          <a:p>
            <a:pPr algn="ctr"/>
            <a:r>
              <a:rPr lang="en-US" sz="3600" dirty="0"/>
              <a:t>64%</a:t>
            </a:r>
          </a:p>
        </p:txBody>
      </p:sp>
      <p:sp>
        <p:nvSpPr>
          <p:cNvPr id="12" name="TextBox 11"/>
          <p:cNvSpPr txBox="1"/>
          <p:nvPr/>
        </p:nvSpPr>
        <p:spPr>
          <a:xfrm>
            <a:off x="14549005" y="3971429"/>
            <a:ext cx="1246909" cy="646331"/>
          </a:xfrm>
          <a:prstGeom prst="rect">
            <a:avLst/>
          </a:prstGeom>
          <a:noFill/>
        </p:spPr>
        <p:txBody>
          <a:bodyPr wrap="square" rtlCol="0">
            <a:spAutoFit/>
          </a:bodyPr>
          <a:lstStyle/>
          <a:p>
            <a:pPr algn="ctr"/>
            <a:r>
              <a:rPr lang="en-US" sz="3600" dirty="0"/>
              <a:t>91%</a:t>
            </a:r>
          </a:p>
        </p:txBody>
      </p:sp>
      <p:sp>
        <p:nvSpPr>
          <p:cNvPr id="13" name="TextBox 12"/>
          <p:cNvSpPr txBox="1"/>
          <p:nvPr/>
        </p:nvSpPr>
        <p:spPr>
          <a:xfrm>
            <a:off x="1390650" y="5534050"/>
            <a:ext cx="3429000" cy="1015663"/>
          </a:xfrm>
          <a:prstGeom prst="rect">
            <a:avLst/>
          </a:prstGeom>
          <a:noFill/>
        </p:spPr>
        <p:txBody>
          <a:bodyPr wrap="square" rtlCol="0">
            <a:spAutoFit/>
          </a:bodyPr>
          <a:lstStyle/>
          <a:p>
            <a:pPr algn="ctr"/>
            <a:r>
              <a:rPr lang="en-US" sz="2000" dirty="0"/>
              <a:t>Microsoft acquired PowerPoint for $14 million three months after it appeared. </a:t>
            </a:r>
          </a:p>
        </p:txBody>
      </p:sp>
      <p:sp>
        <p:nvSpPr>
          <p:cNvPr id="14" name="TextBox 13"/>
          <p:cNvSpPr txBox="1"/>
          <p:nvPr/>
        </p:nvSpPr>
        <p:spPr>
          <a:xfrm>
            <a:off x="1314450" y="5029225"/>
            <a:ext cx="3619500" cy="507831"/>
          </a:xfrm>
          <a:prstGeom prst="rect">
            <a:avLst/>
          </a:prstGeom>
          <a:noFill/>
        </p:spPr>
        <p:txBody>
          <a:bodyPr wrap="square" rtlCol="0">
            <a:spAutoFit/>
          </a:bodyPr>
          <a:lstStyle/>
          <a:p>
            <a:pPr algn="ctr"/>
            <a:r>
              <a:rPr lang="en-US" dirty="0">
                <a:solidFill>
                  <a:schemeClr val="accent1"/>
                </a:solidFill>
              </a:rPr>
              <a:t>SOCIAL MEDIA</a:t>
            </a:r>
          </a:p>
        </p:txBody>
      </p:sp>
      <p:sp>
        <p:nvSpPr>
          <p:cNvPr id="15" name="TextBox 14"/>
          <p:cNvSpPr txBox="1"/>
          <p:nvPr/>
        </p:nvSpPr>
        <p:spPr>
          <a:xfrm>
            <a:off x="5410200" y="5534050"/>
            <a:ext cx="3429000" cy="1015663"/>
          </a:xfrm>
          <a:prstGeom prst="rect">
            <a:avLst/>
          </a:prstGeom>
          <a:noFill/>
        </p:spPr>
        <p:txBody>
          <a:bodyPr wrap="square" rtlCol="0">
            <a:spAutoFit/>
          </a:bodyPr>
          <a:lstStyle/>
          <a:p>
            <a:pPr algn="ctr"/>
            <a:r>
              <a:rPr lang="en-US" sz="2000" dirty="0"/>
              <a:t>Microsoft acquired PowerPoint for $14 million three months after it appeared. </a:t>
            </a:r>
          </a:p>
        </p:txBody>
      </p:sp>
      <p:sp>
        <p:nvSpPr>
          <p:cNvPr id="16" name="TextBox 15"/>
          <p:cNvSpPr txBox="1"/>
          <p:nvPr/>
        </p:nvSpPr>
        <p:spPr>
          <a:xfrm>
            <a:off x="5334000" y="5029225"/>
            <a:ext cx="3619500" cy="507831"/>
          </a:xfrm>
          <a:prstGeom prst="rect">
            <a:avLst/>
          </a:prstGeom>
          <a:noFill/>
        </p:spPr>
        <p:txBody>
          <a:bodyPr wrap="square" rtlCol="0">
            <a:spAutoFit/>
          </a:bodyPr>
          <a:lstStyle/>
          <a:p>
            <a:pPr algn="ctr"/>
            <a:r>
              <a:rPr lang="en-US" dirty="0">
                <a:solidFill>
                  <a:schemeClr val="accent2"/>
                </a:solidFill>
              </a:rPr>
              <a:t>SEARCH ENGINE</a:t>
            </a:r>
          </a:p>
        </p:txBody>
      </p:sp>
      <p:sp>
        <p:nvSpPr>
          <p:cNvPr id="17" name="TextBox 16"/>
          <p:cNvSpPr txBox="1"/>
          <p:nvPr/>
        </p:nvSpPr>
        <p:spPr>
          <a:xfrm>
            <a:off x="9410700" y="5534050"/>
            <a:ext cx="3429000" cy="1015663"/>
          </a:xfrm>
          <a:prstGeom prst="rect">
            <a:avLst/>
          </a:prstGeom>
          <a:noFill/>
        </p:spPr>
        <p:txBody>
          <a:bodyPr wrap="square" rtlCol="0">
            <a:spAutoFit/>
          </a:bodyPr>
          <a:lstStyle/>
          <a:p>
            <a:pPr algn="ctr"/>
            <a:r>
              <a:rPr lang="en-US" sz="2000" dirty="0"/>
              <a:t>Microsoft acquired PowerPoint for $14 million three months after it appeared. </a:t>
            </a:r>
          </a:p>
        </p:txBody>
      </p:sp>
      <p:sp>
        <p:nvSpPr>
          <p:cNvPr id="18" name="TextBox 17"/>
          <p:cNvSpPr txBox="1"/>
          <p:nvPr/>
        </p:nvSpPr>
        <p:spPr>
          <a:xfrm>
            <a:off x="9334500" y="5029225"/>
            <a:ext cx="3619500" cy="507831"/>
          </a:xfrm>
          <a:prstGeom prst="rect">
            <a:avLst/>
          </a:prstGeom>
          <a:noFill/>
        </p:spPr>
        <p:txBody>
          <a:bodyPr wrap="square" rtlCol="0">
            <a:spAutoFit/>
          </a:bodyPr>
          <a:lstStyle/>
          <a:p>
            <a:pPr algn="ctr"/>
            <a:r>
              <a:rPr lang="en-US" dirty="0">
                <a:solidFill>
                  <a:schemeClr val="accent3"/>
                </a:solidFill>
              </a:rPr>
              <a:t>EMAIL MARKETING</a:t>
            </a:r>
          </a:p>
        </p:txBody>
      </p:sp>
      <p:sp>
        <p:nvSpPr>
          <p:cNvPr id="19" name="TextBox 18"/>
          <p:cNvSpPr txBox="1"/>
          <p:nvPr/>
        </p:nvSpPr>
        <p:spPr>
          <a:xfrm>
            <a:off x="13430250" y="5534050"/>
            <a:ext cx="3429000" cy="1015663"/>
          </a:xfrm>
          <a:prstGeom prst="rect">
            <a:avLst/>
          </a:prstGeom>
          <a:noFill/>
        </p:spPr>
        <p:txBody>
          <a:bodyPr wrap="square" rtlCol="0">
            <a:spAutoFit/>
          </a:bodyPr>
          <a:lstStyle/>
          <a:p>
            <a:pPr algn="ctr"/>
            <a:r>
              <a:rPr lang="en-US" sz="2000" dirty="0"/>
              <a:t>Microsoft acquired PowerPoint for $14 million three months after it appeared. </a:t>
            </a:r>
          </a:p>
        </p:txBody>
      </p:sp>
      <p:sp>
        <p:nvSpPr>
          <p:cNvPr id="20" name="TextBox 19"/>
          <p:cNvSpPr txBox="1"/>
          <p:nvPr/>
        </p:nvSpPr>
        <p:spPr>
          <a:xfrm>
            <a:off x="13354050" y="5029225"/>
            <a:ext cx="3619500" cy="507831"/>
          </a:xfrm>
          <a:prstGeom prst="rect">
            <a:avLst/>
          </a:prstGeom>
          <a:noFill/>
        </p:spPr>
        <p:txBody>
          <a:bodyPr wrap="square" rtlCol="0">
            <a:spAutoFit/>
          </a:bodyPr>
          <a:lstStyle/>
          <a:p>
            <a:pPr algn="ctr"/>
            <a:r>
              <a:rPr lang="en-US" dirty="0">
                <a:solidFill>
                  <a:schemeClr val="accent4"/>
                </a:solidFill>
              </a:rPr>
              <a:t>WORD OF MOUTH</a:t>
            </a:r>
          </a:p>
        </p:txBody>
      </p:sp>
      <p:sp>
        <p:nvSpPr>
          <p:cNvPr id="21" name="TextBox 20"/>
          <p:cNvSpPr txBox="1"/>
          <p:nvPr/>
        </p:nvSpPr>
        <p:spPr>
          <a:xfrm>
            <a:off x="1268730" y="8275072"/>
            <a:ext cx="15773400" cy="800219"/>
          </a:xfrm>
          <a:prstGeom prst="rect">
            <a:avLst/>
          </a:prstGeom>
          <a:noFill/>
        </p:spPr>
        <p:txBody>
          <a:bodyPr wrap="square" lIns="182880" tIns="91440" rIns="182880" bIns="91440" rtlCol="0">
            <a:spAutoFit/>
          </a:bodyPr>
          <a:lstStyle/>
          <a:p>
            <a:pPr algn="ctr"/>
            <a:r>
              <a:rPr lang="en-US" sz="2000" dirty="0"/>
              <a:t>PowerPoint was originally designed to provide visuals for group presentations within business organizations, but has come to be very widely used in many other communication situations, both in business and beyond.</a:t>
            </a:r>
          </a:p>
        </p:txBody>
      </p:sp>
      <p:sp>
        <p:nvSpPr>
          <p:cNvPr id="22" name="TextBox 21"/>
          <p:cNvSpPr txBox="1"/>
          <p:nvPr/>
        </p:nvSpPr>
        <p:spPr>
          <a:xfrm>
            <a:off x="5569585" y="7832339"/>
            <a:ext cx="7171690" cy="507831"/>
          </a:xfrm>
          <a:prstGeom prst="rect">
            <a:avLst/>
          </a:prstGeom>
          <a:noFill/>
        </p:spPr>
        <p:txBody>
          <a:bodyPr wrap="square" rtlCol="0">
            <a:spAutoFit/>
          </a:bodyPr>
          <a:lstStyle/>
          <a:p>
            <a:pPr algn="ctr"/>
            <a:r>
              <a:rPr lang="en-US" b="1" dirty="0"/>
              <a:t>LOREM IPSUM DOLOR SIT AMET</a:t>
            </a:r>
          </a:p>
        </p:txBody>
      </p:sp>
      <p:cxnSp>
        <p:nvCxnSpPr>
          <p:cNvPr id="23" name="Straight Connector 22"/>
          <p:cNvCxnSpPr/>
          <p:nvPr/>
        </p:nvCxnSpPr>
        <p:spPr>
          <a:xfrm>
            <a:off x="1390650" y="7567930"/>
            <a:ext cx="15468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73927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Graphic spid="6" grpId="0">
        <p:bldAsOne/>
      </p:bldGraphic>
      <p:bldGraphic spid="7" grpId="0">
        <p:bldAsOne/>
      </p:bldGraphic>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Chart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aphicFrame>
        <p:nvGraphicFramePr>
          <p:cNvPr id="4" name="Chart 3"/>
          <p:cNvGraphicFramePr/>
          <p:nvPr>
            <p:extLst>
              <p:ext uri="{D42A27DB-BD31-4B8C-83A1-F6EECF244321}">
                <p14:modId xmlns:p14="http://schemas.microsoft.com/office/powerpoint/2010/main" val="2326172249"/>
              </p:ext>
            </p:extLst>
          </p:nvPr>
        </p:nvGraphicFramePr>
        <p:xfrm>
          <a:off x="7335520" y="2072308"/>
          <a:ext cx="9999980" cy="582528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257300" y="2847140"/>
            <a:ext cx="5334000" cy="1631216"/>
          </a:xfrm>
          <a:prstGeom prst="rect">
            <a:avLst/>
          </a:prstGeom>
          <a:noFill/>
        </p:spPr>
        <p:txBody>
          <a:bodyPr wrap="square" rtlCol="0">
            <a:spAutoFit/>
          </a:bodyPr>
          <a:lstStyle/>
          <a:p>
            <a:r>
              <a:rPr lang="en-US" sz="2000" dirty="0"/>
              <a:t>PowerPoint was originally designed to provide visuals for group presentations within business organizations, but has come to be very widely used in many other communication situations, both in business and beyond.</a:t>
            </a:r>
          </a:p>
        </p:txBody>
      </p:sp>
      <p:sp>
        <p:nvSpPr>
          <p:cNvPr id="6" name="TextBox 5"/>
          <p:cNvSpPr txBox="1"/>
          <p:nvPr/>
        </p:nvSpPr>
        <p:spPr>
          <a:xfrm>
            <a:off x="1257300" y="2405061"/>
            <a:ext cx="5334000" cy="584775"/>
          </a:xfrm>
          <a:prstGeom prst="rect">
            <a:avLst/>
          </a:prstGeom>
          <a:noFill/>
        </p:spPr>
        <p:txBody>
          <a:bodyPr wrap="square" rtlCol="0">
            <a:spAutoFit/>
          </a:bodyPr>
          <a:lstStyle/>
          <a:p>
            <a:r>
              <a:rPr lang="en-US" b="1" dirty="0"/>
              <a:t>LOREM IPSUM DOLOR</a:t>
            </a:r>
          </a:p>
        </p:txBody>
      </p:sp>
      <p:sp>
        <p:nvSpPr>
          <p:cNvPr id="7" name="TextBox 6"/>
          <p:cNvSpPr txBox="1"/>
          <p:nvPr/>
        </p:nvSpPr>
        <p:spPr>
          <a:xfrm>
            <a:off x="1257300" y="5949875"/>
            <a:ext cx="5334000" cy="1631216"/>
          </a:xfrm>
          <a:prstGeom prst="rect">
            <a:avLst/>
          </a:prstGeom>
          <a:noFill/>
        </p:spPr>
        <p:txBody>
          <a:bodyPr wrap="square" rtlCol="0">
            <a:spAutoFit/>
          </a:bodyPr>
          <a:lstStyle/>
          <a:p>
            <a:r>
              <a:rPr lang="en-US" sz="2000" dirty="0"/>
              <a:t>PowerPoint was originally designed to provide visuals for group presentations within business organizations, but has come to be very widely used in many other communication situations, both in business and beyond.</a:t>
            </a:r>
          </a:p>
        </p:txBody>
      </p:sp>
      <p:sp>
        <p:nvSpPr>
          <p:cNvPr id="8" name="TextBox 7"/>
          <p:cNvSpPr txBox="1"/>
          <p:nvPr/>
        </p:nvSpPr>
        <p:spPr>
          <a:xfrm>
            <a:off x="1257300" y="5517500"/>
            <a:ext cx="5334000" cy="584775"/>
          </a:xfrm>
          <a:prstGeom prst="rect">
            <a:avLst/>
          </a:prstGeom>
          <a:noFill/>
        </p:spPr>
        <p:txBody>
          <a:bodyPr wrap="square" rtlCol="0">
            <a:spAutoFit/>
          </a:bodyPr>
          <a:lstStyle/>
          <a:p>
            <a:r>
              <a:rPr lang="en-US" b="1" dirty="0"/>
              <a:t>LOREM IPSUM DOLOR</a:t>
            </a:r>
          </a:p>
        </p:txBody>
      </p:sp>
      <p:sp>
        <p:nvSpPr>
          <p:cNvPr id="9" name="TextBox 8"/>
          <p:cNvSpPr txBox="1"/>
          <p:nvPr/>
        </p:nvSpPr>
        <p:spPr>
          <a:xfrm>
            <a:off x="1257300" y="8392160"/>
            <a:ext cx="15773400" cy="800219"/>
          </a:xfrm>
          <a:prstGeom prst="rect">
            <a:avLst/>
          </a:prstGeom>
          <a:noFill/>
        </p:spPr>
        <p:txBody>
          <a:bodyPr wrap="square" lIns="182880" tIns="91440" rIns="182880" bIns="91440" rtlCol="0">
            <a:spAutoFit/>
          </a:bodyPr>
          <a:lstStyle/>
          <a:p>
            <a:r>
              <a:rPr lang="en-US" sz="2000" dirty="0"/>
              <a:t>PowerPoint was originally designed to provide visuals for group presentations within business organizations, but has come to be very widely used in many other communication situations, both in business and beyond.</a:t>
            </a:r>
          </a:p>
        </p:txBody>
      </p:sp>
    </p:spTree>
    <p:extLst>
      <p:ext uri="{BB962C8B-B14F-4D97-AF65-F5344CB8AC3E}">
        <p14:creationId xmlns:p14="http://schemas.microsoft.com/office/powerpoint/2010/main" val="166412425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7" grpId="0"/>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Chart Analysis</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pSp>
        <p:nvGrpSpPr>
          <p:cNvPr id="29" name="Group 28"/>
          <p:cNvGrpSpPr/>
          <p:nvPr/>
        </p:nvGrpSpPr>
        <p:grpSpPr>
          <a:xfrm>
            <a:off x="1193132" y="2555843"/>
            <a:ext cx="1835818" cy="4391747"/>
            <a:chOff x="1269332" y="2476499"/>
            <a:chExt cx="2207795" cy="5281611"/>
          </a:xfrm>
        </p:grpSpPr>
        <p:graphicFrame>
          <p:nvGraphicFramePr>
            <p:cNvPr id="12" name="Chart 11"/>
            <p:cNvGraphicFramePr/>
            <p:nvPr>
              <p:extLst>
                <p:ext uri="{D42A27DB-BD31-4B8C-83A1-F6EECF244321}">
                  <p14:modId xmlns:p14="http://schemas.microsoft.com/office/powerpoint/2010/main" val="1404164477"/>
                </p:ext>
              </p:extLst>
            </p:nvPr>
          </p:nvGraphicFramePr>
          <p:xfrm>
            <a:off x="1269332" y="2596423"/>
            <a:ext cx="2207795" cy="4615588"/>
          </p:xfrm>
          <a:graphic>
            <a:graphicData uri="http://schemas.openxmlformats.org/drawingml/2006/chart">
              <c:chart xmlns:c="http://schemas.openxmlformats.org/drawingml/2006/chart" xmlns:r="http://schemas.openxmlformats.org/officeDocument/2006/relationships" r:id="rId2"/>
            </a:graphicData>
          </a:graphic>
        </p:graphicFrame>
        <p:sp>
          <p:nvSpPr>
            <p:cNvPr id="14" name="Freeform 13"/>
            <p:cNvSpPr/>
            <p:nvPr/>
          </p:nvSpPr>
          <p:spPr>
            <a:xfrm>
              <a:off x="1612422" y="2476499"/>
              <a:ext cx="1523004" cy="5281611"/>
            </a:xfrm>
            <a:custGeom>
              <a:avLst/>
              <a:gdLst>
                <a:gd name="connsiteX0" fmla="*/ 63501 w 2076450"/>
                <a:gd name="connsiteY0" fmla="*/ 0 h 7200900"/>
                <a:gd name="connsiteX1" fmla="*/ 2012949 w 2076450"/>
                <a:gd name="connsiteY1" fmla="*/ 0 h 7200900"/>
                <a:gd name="connsiteX2" fmla="*/ 2076450 w 2076450"/>
                <a:gd name="connsiteY2" fmla="*/ 63501 h 7200900"/>
                <a:gd name="connsiteX3" fmla="*/ 2076450 w 2076450"/>
                <a:gd name="connsiteY3" fmla="*/ 317499 h 7200900"/>
                <a:gd name="connsiteX4" fmla="*/ 2012949 w 2076450"/>
                <a:gd name="connsiteY4" fmla="*/ 381000 h 7200900"/>
                <a:gd name="connsiteX5" fmla="*/ 1847850 w 2076450"/>
                <a:gd name="connsiteY5" fmla="*/ 381000 h 7200900"/>
                <a:gd name="connsiteX6" fmla="*/ 1847850 w 2076450"/>
                <a:gd name="connsiteY6" fmla="*/ 5505450 h 7200900"/>
                <a:gd name="connsiteX7" fmla="*/ 1847850 w 2076450"/>
                <a:gd name="connsiteY7" fmla="*/ 5657850 h 7200900"/>
                <a:gd name="connsiteX8" fmla="*/ 1847850 w 2076450"/>
                <a:gd name="connsiteY8" fmla="*/ 6353175 h 7200900"/>
                <a:gd name="connsiteX9" fmla="*/ 1038225 w 2076450"/>
                <a:gd name="connsiteY9" fmla="*/ 7200900 h 7200900"/>
                <a:gd name="connsiteX10" fmla="*/ 228600 w 2076450"/>
                <a:gd name="connsiteY10" fmla="*/ 6353175 h 7200900"/>
                <a:gd name="connsiteX11" fmla="*/ 228600 w 2076450"/>
                <a:gd name="connsiteY11" fmla="*/ 5657850 h 7200900"/>
                <a:gd name="connsiteX12" fmla="*/ 228600 w 2076450"/>
                <a:gd name="connsiteY12" fmla="*/ 5505450 h 7200900"/>
                <a:gd name="connsiteX13" fmla="*/ 228600 w 2076450"/>
                <a:gd name="connsiteY13" fmla="*/ 381000 h 7200900"/>
                <a:gd name="connsiteX14" fmla="*/ 63501 w 2076450"/>
                <a:gd name="connsiteY14" fmla="*/ 381000 h 7200900"/>
                <a:gd name="connsiteX15" fmla="*/ 0 w 2076450"/>
                <a:gd name="connsiteY15" fmla="*/ 317499 h 7200900"/>
                <a:gd name="connsiteX16" fmla="*/ 0 w 2076450"/>
                <a:gd name="connsiteY16" fmla="*/ 63501 h 7200900"/>
                <a:gd name="connsiteX17" fmla="*/ 63501 w 2076450"/>
                <a:gd name="connsiteY17" fmla="*/ 0 h 72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6450" h="7200900">
                  <a:moveTo>
                    <a:pt x="63501" y="0"/>
                  </a:moveTo>
                  <a:lnTo>
                    <a:pt x="2012949" y="0"/>
                  </a:lnTo>
                  <a:cubicBezTo>
                    <a:pt x="2048020" y="0"/>
                    <a:pt x="2076450" y="28430"/>
                    <a:pt x="2076450" y="63501"/>
                  </a:cubicBezTo>
                  <a:lnTo>
                    <a:pt x="2076450" y="317499"/>
                  </a:lnTo>
                  <a:cubicBezTo>
                    <a:pt x="2076450" y="352570"/>
                    <a:pt x="2048020" y="381000"/>
                    <a:pt x="2012949" y="381000"/>
                  </a:cubicBezTo>
                  <a:lnTo>
                    <a:pt x="1847850" y="381000"/>
                  </a:lnTo>
                  <a:lnTo>
                    <a:pt x="1847850" y="5505450"/>
                  </a:lnTo>
                  <a:lnTo>
                    <a:pt x="1847850" y="5657850"/>
                  </a:lnTo>
                  <a:lnTo>
                    <a:pt x="1847850" y="6353175"/>
                  </a:lnTo>
                  <a:cubicBezTo>
                    <a:pt x="1847850" y="6821361"/>
                    <a:pt x="1485369" y="7200900"/>
                    <a:pt x="1038225" y="7200900"/>
                  </a:cubicBezTo>
                  <a:cubicBezTo>
                    <a:pt x="591081" y="7200900"/>
                    <a:pt x="228600" y="6821361"/>
                    <a:pt x="228600" y="6353175"/>
                  </a:cubicBezTo>
                  <a:lnTo>
                    <a:pt x="228600" y="5657850"/>
                  </a:lnTo>
                  <a:lnTo>
                    <a:pt x="228600" y="5505450"/>
                  </a:lnTo>
                  <a:lnTo>
                    <a:pt x="228600" y="381000"/>
                  </a:lnTo>
                  <a:lnTo>
                    <a:pt x="63501" y="381000"/>
                  </a:lnTo>
                  <a:cubicBezTo>
                    <a:pt x="28430" y="381000"/>
                    <a:pt x="0" y="352570"/>
                    <a:pt x="0" y="317499"/>
                  </a:cubicBezTo>
                  <a:lnTo>
                    <a:pt x="0" y="63501"/>
                  </a:lnTo>
                  <a:cubicBezTo>
                    <a:pt x="0" y="28430"/>
                    <a:pt x="28430" y="0"/>
                    <a:pt x="63501" y="0"/>
                  </a:cubicBezTo>
                  <a:close/>
                </a:path>
              </a:pathLst>
            </a:cu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1868173" y="7024144"/>
              <a:ext cx="1010709" cy="618284"/>
            </a:xfrm>
            <a:custGeom>
              <a:avLst/>
              <a:gdLst>
                <a:gd name="connsiteX0" fmla="*/ 0 w 1428750"/>
                <a:gd name="connsiteY0" fmla="*/ 0 h 842962"/>
                <a:gd name="connsiteX1" fmla="*/ 1428750 w 1428750"/>
                <a:gd name="connsiteY1" fmla="*/ 0 h 842962"/>
                <a:gd name="connsiteX2" fmla="*/ 1428750 w 1428750"/>
                <a:gd name="connsiteY2" fmla="*/ 42862 h 842962"/>
                <a:gd name="connsiteX3" fmla="*/ 714375 w 1428750"/>
                <a:gd name="connsiteY3" fmla="*/ 842962 h 842962"/>
                <a:gd name="connsiteX4" fmla="*/ 0 w 1428750"/>
                <a:gd name="connsiteY4" fmla="*/ 42862 h 842962"/>
                <a:gd name="connsiteX5" fmla="*/ 0 w 1428750"/>
                <a:gd name="connsiteY5" fmla="*/ 0 h 84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50" h="842962">
                  <a:moveTo>
                    <a:pt x="0" y="0"/>
                  </a:moveTo>
                  <a:lnTo>
                    <a:pt x="1428750" y="0"/>
                  </a:lnTo>
                  <a:lnTo>
                    <a:pt x="1428750" y="42862"/>
                  </a:lnTo>
                  <a:cubicBezTo>
                    <a:pt x="1428750" y="484746"/>
                    <a:pt x="1108913" y="842962"/>
                    <a:pt x="714375" y="842962"/>
                  </a:cubicBezTo>
                  <a:cubicBezTo>
                    <a:pt x="319837" y="842962"/>
                    <a:pt x="0" y="484746"/>
                    <a:pt x="0" y="42862"/>
                  </a:cubicBez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5517482" y="2555843"/>
            <a:ext cx="1835818" cy="4391747"/>
            <a:chOff x="4012532" y="2476499"/>
            <a:chExt cx="2207795" cy="5281611"/>
          </a:xfrm>
        </p:grpSpPr>
        <p:graphicFrame>
          <p:nvGraphicFramePr>
            <p:cNvPr id="17" name="Chart 16"/>
            <p:cNvGraphicFramePr/>
            <p:nvPr>
              <p:extLst>
                <p:ext uri="{D42A27DB-BD31-4B8C-83A1-F6EECF244321}">
                  <p14:modId xmlns:p14="http://schemas.microsoft.com/office/powerpoint/2010/main" val="2456962271"/>
                </p:ext>
              </p:extLst>
            </p:nvPr>
          </p:nvGraphicFramePr>
          <p:xfrm>
            <a:off x="4012532" y="2596423"/>
            <a:ext cx="2207795" cy="4615588"/>
          </p:xfrm>
          <a:graphic>
            <a:graphicData uri="http://schemas.openxmlformats.org/drawingml/2006/chart">
              <c:chart xmlns:c="http://schemas.openxmlformats.org/drawingml/2006/chart" xmlns:r="http://schemas.openxmlformats.org/officeDocument/2006/relationships" r:id="rId3"/>
            </a:graphicData>
          </a:graphic>
        </p:graphicFrame>
        <p:sp>
          <p:nvSpPr>
            <p:cNvPr id="18" name="Freeform 17"/>
            <p:cNvSpPr/>
            <p:nvPr/>
          </p:nvSpPr>
          <p:spPr>
            <a:xfrm>
              <a:off x="4355622" y="2476499"/>
              <a:ext cx="1523004" cy="5281611"/>
            </a:xfrm>
            <a:custGeom>
              <a:avLst/>
              <a:gdLst>
                <a:gd name="connsiteX0" fmla="*/ 63501 w 2076450"/>
                <a:gd name="connsiteY0" fmla="*/ 0 h 7200900"/>
                <a:gd name="connsiteX1" fmla="*/ 2012949 w 2076450"/>
                <a:gd name="connsiteY1" fmla="*/ 0 h 7200900"/>
                <a:gd name="connsiteX2" fmla="*/ 2076450 w 2076450"/>
                <a:gd name="connsiteY2" fmla="*/ 63501 h 7200900"/>
                <a:gd name="connsiteX3" fmla="*/ 2076450 w 2076450"/>
                <a:gd name="connsiteY3" fmla="*/ 317499 h 7200900"/>
                <a:gd name="connsiteX4" fmla="*/ 2012949 w 2076450"/>
                <a:gd name="connsiteY4" fmla="*/ 381000 h 7200900"/>
                <a:gd name="connsiteX5" fmla="*/ 1847850 w 2076450"/>
                <a:gd name="connsiteY5" fmla="*/ 381000 h 7200900"/>
                <a:gd name="connsiteX6" fmla="*/ 1847850 w 2076450"/>
                <a:gd name="connsiteY6" fmla="*/ 5505450 h 7200900"/>
                <a:gd name="connsiteX7" fmla="*/ 1847850 w 2076450"/>
                <a:gd name="connsiteY7" fmla="*/ 5657850 h 7200900"/>
                <a:gd name="connsiteX8" fmla="*/ 1847850 w 2076450"/>
                <a:gd name="connsiteY8" fmla="*/ 6353175 h 7200900"/>
                <a:gd name="connsiteX9" fmla="*/ 1038225 w 2076450"/>
                <a:gd name="connsiteY9" fmla="*/ 7200900 h 7200900"/>
                <a:gd name="connsiteX10" fmla="*/ 228600 w 2076450"/>
                <a:gd name="connsiteY10" fmla="*/ 6353175 h 7200900"/>
                <a:gd name="connsiteX11" fmla="*/ 228600 w 2076450"/>
                <a:gd name="connsiteY11" fmla="*/ 5657850 h 7200900"/>
                <a:gd name="connsiteX12" fmla="*/ 228600 w 2076450"/>
                <a:gd name="connsiteY12" fmla="*/ 5505450 h 7200900"/>
                <a:gd name="connsiteX13" fmla="*/ 228600 w 2076450"/>
                <a:gd name="connsiteY13" fmla="*/ 381000 h 7200900"/>
                <a:gd name="connsiteX14" fmla="*/ 63501 w 2076450"/>
                <a:gd name="connsiteY14" fmla="*/ 381000 h 7200900"/>
                <a:gd name="connsiteX15" fmla="*/ 0 w 2076450"/>
                <a:gd name="connsiteY15" fmla="*/ 317499 h 7200900"/>
                <a:gd name="connsiteX16" fmla="*/ 0 w 2076450"/>
                <a:gd name="connsiteY16" fmla="*/ 63501 h 7200900"/>
                <a:gd name="connsiteX17" fmla="*/ 63501 w 2076450"/>
                <a:gd name="connsiteY17" fmla="*/ 0 h 72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6450" h="7200900">
                  <a:moveTo>
                    <a:pt x="63501" y="0"/>
                  </a:moveTo>
                  <a:lnTo>
                    <a:pt x="2012949" y="0"/>
                  </a:lnTo>
                  <a:cubicBezTo>
                    <a:pt x="2048020" y="0"/>
                    <a:pt x="2076450" y="28430"/>
                    <a:pt x="2076450" y="63501"/>
                  </a:cubicBezTo>
                  <a:lnTo>
                    <a:pt x="2076450" y="317499"/>
                  </a:lnTo>
                  <a:cubicBezTo>
                    <a:pt x="2076450" y="352570"/>
                    <a:pt x="2048020" y="381000"/>
                    <a:pt x="2012949" y="381000"/>
                  </a:cubicBezTo>
                  <a:lnTo>
                    <a:pt x="1847850" y="381000"/>
                  </a:lnTo>
                  <a:lnTo>
                    <a:pt x="1847850" y="5505450"/>
                  </a:lnTo>
                  <a:lnTo>
                    <a:pt x="1847850" y="5657850"/>
                  </a:lnTo>
                  <a:lnTo>
                    <a:pt x="1847850" y="6353175"/>
                  </a:lnTo>
                  <a:cubicBezTo>
                    <a:pt x="1847850" y="6821361"/>
                    <a:pt x="1485369" y="7200900"/>
                    <a:pt x="1038225" y="7200900"/>
                  </a:cubicBezTo>
                  <a:cubicBezTo>
                    <a:pt x="591081" y="7200900"/>
                    <a:pt x="228600" y="6821361"/>
                    <a:pt x="228600" y="6353175"/>
                  </a:cubicBezTo>
                  <a:lnTo>
                    <a:pt x="228600" y="5657850"/>
                  </a:lnTo>
                  <a:lnTo>
                    <a:pt x="228600" y="5505450"/>
                  </a:lnTo>
                  <a:lnTo>
                    <a:pt x="228600" y="381000"/>
                  </a:lnTo>
                  <a:lnTo>
                    <a:pt x="63501" y="381000"/>
                  </a:lnTo>
                  <a:cubicBezTo>
                    <a:pt x="28430" y="381000"/>
                    <a:pt x="0" y="352570"/>
                    <a:pt x="0" y="317499"/>
                  </a:cubicBezTo>
                  <a:lnTo>
                    <a:pt x="0" y="63501"/>
                  </a:lnTo>
                  <a:cubicBezTo>
                    <a:pt x="0" y="28430"/>
                    <a:pt x="28430" y="0"/>
                    <a:pt x="63501" y="0"/>
                  </a:cubicBezTo>
                  <a:close/>
                </a:path>
              </a:pathLst>
            </a:cu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4610720" y="7043359"/>
              <a:ext cx="1010994" cy="618284"/>
            </a:xfrm>
            <a:custGeom>
              <a:avLst/>
              <a:gdLst>
                <a:gd name="connsiteX0" fmla="*/ 0 w 1428750"/>
                <a:gd name="connsiteY0" fmla="*/ 0 h 842962"/>
                <a:gd name="connsiteX1" fmla="*/ 1428750 w 1428750"/>
                <a:gd name="connsiteY1" fmla="*/ 0 h 842962"/>
                <a:gd name="connsiteX2" fmla="*/ 1428750 w 1428750"/>
                <a:gd name="connsiteY2" fmla="*/ 42862 h 842962"/>
                <a:gd name="connsiteX3" fmla="*/ 714375 w 1428750"/>
                <a:gd name="connsiteY3" fmla="*/ 842962 h 842962"/>
                <a:gd name="connsiteX4" fmla="*/ 0 w 1428750"/>
                <a:gd name="connsiteY4" fmla="*/ 42862 h 842962"/>
                <a:gd name="connsiteX5" fmla="*/ 0 w 1428750"/>
                <a:gd name="connsiteY5" fmla="*/ 0 h 84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50" h="842962">
                  <a:moveTo>
                    <a:pt x="0" y="0"/>
                  </a:moveTo>
                  <a:lnTo>
                    <a:pt x="1428750" y="0"/>
                  </a:lnTo>
                  <a:lnTo>
                    <a:pt x="1428750" y="42862"/>
                  </a:lnTo>
                  <a:cubicBezTo>
                    <a:pt x="1428750" y="484746"/>
                    <a:pt x="1108913" y="842962"/>
                    <a:pt x="714375" y="842962"/>
                  </a:cubicBezTo>
                  <a:cubicBezTo>
                    <a:pt x="319837" y="842962"/>
                    <a:pt x="0" y="484746"/>
                    <a:pt x="0" y="42862"/>
                  </a:cubicBez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9765632" y="2555843"/>
            <a:ext cx="1835818" cy="4391747"/>
            <a:chOff x="6755732" y="2476499"/>
            <a:chExt cx="2207795" cy="5281611"/>
          </a:xfrm>
        </p:grpSpPr>
        <p:graphicFrame>
          <p:nvGraphicFramePr>
            <p:cNvPr id="20" name="Chart 19"/>
            <p:cNvGraphicFramePr/>
            <p:nvPr>
              <p:extLst>
                <p:ext uri="{D42A27DB-BD31-4B8C-83A1-F6EECF244321}">
                  <p14:modId xmlns:p14="http://schemas.microsoft.com/office/powerpoint/2010/main" val="1917036126"/>
                </p:ext>
              </p:extLst>
            </p:nvPr>
          </p:nvGraphicFramePr>
          <p:xfrm>
            <a:off x="6755732" y="2596423"/>
            <a:ext cx="2207795" cy="4615588"/>
          </p:xfrm>
          <a:graphic>
            <a:graphicData uri="http://schemas.openxmlformats.org/drawingml/2006/chart">
              <c:chart xmlns:c="http://schemas.openxmlformats.org/drawingml/2006/chart" xmlns:r="http://schemas.openxmlformats.org/officeDocument/2006/relationships" r:id="rId4"/>
            </a:graphicData>
          </a:graphic>
        </p:graphicFrame>
        <p:sp>
          <p:nvSpPr>
            <p:cNvPr id="21" name="Freeform 20"/>
            <p:cNvSpPr/>
            <p:nvPr/>
          </p:nvSpPr>
          <p:spPr>
            <a:xfrm>
              <a:off x="7098822" y="2476499"/>
              <a:ext cx="1523004" cy="5281611"/>
            </a:xfrm>
            <a:custGeom>
              <a:avLst/>
              <a:gdLst>
                <a:gd name="connsiteX0" fmla="*/ 63501 w 2076450"/>
                <a:gd name="connsiteY0" fmla="*/ 0 h 7200900"/>
                <a:gd name="connsiteX1" fmla="*/ 2012949 w 2076450"/>
                <a:gd name="connsiteY1" fmla="*/ 0 h 7200900"/>
                <a:gd name="connsiteX2" fmla="*/ 2076450 w 2076450"/>
                <a:gd name="connsiteY2" fmla="*/ 63501 h 7200900"/>
                <a:gd name="connsiteX3" fmla="*/ 2076450 w 2076450"/>
                <a:gd name="connsiteY3" fmla="*/ 317499 h 7200900"/>
                <a:gd name="connsiteX4" fmla="*/ 2012949 w 2076450"/>
                <a:gd name="connsiteY4" fmla="*/ 381000 h 7200900"/>
                <a:gd name="connsiteX5" fmla="*/ 1847850 w 2076450"/>
                <a:gd name="connsiteY5" fmla="*/ 381000 h 7200900"/>
                <a:gd name="connsiteX6" fmla="*/ 1847850 w 2076450"/>
                <a:gd name="connsiteY6" fmla="*/ 5505450 h 7200900"/>
                <a:gd name="connsiteX7" fmla="*/ 1847850 w 2076450"/>
                <a:gd name="connsiteY7" fmla="*/ 5657850 h 7200900"/>
                <a:gd name="connsiteX8" fmla="*/ 1847850 w 2076450"/>
                <a:gd name="connsiteY8" fmla="*/ 6353175 h 7200900"/>
                <a:gd name="connsiteX9" fmla="*/ 1038225 w 2076450"/>
                <a:gd name="connsiteY9" fmla="*/ 7200900 h 7200900"/>
                <a:gd name="connsiteX10" fmla="*/ 228600 w 2076450"/>
                <a:gd name="connsiteY10" fmla="*/ 6353175 h 7200900"/>
                <a:gd name="connsiteX11" fmla="*/ 228600 w 2076450"/>
                <a:gd name="connsiteY11" fmla="*/ 5657850 h 7200900"/>
                <a:gd name="connsiteX12" fmla="*/ 228600 w 2076450"/>
                <a:gd name="connsiteY12" fmla="*/ 5505450 h 7200900"/>
                <a:gd name="connsiteX13" fmla="*/ 228600 w 2076450"/>
                <a:gd name="connsiteY13" fmla="*/ 381000 h 7200900"/>
                <a:gd name="connsiteX14" fmla="*/ 63501 w 2076450"/>
                <a:gd name="connsiteY14" fmla="*/ 381000 h 7200900"/>
                <a:gd name="connsiteX15" fmla="*/ 0 w 2076450"/>
                <a:gd name="connsiteY15" fmla="*/ 317499 h 7200900"/>
                <a:gd name="connsiteX16" fmla="*/ 0 w 2076450"/>
                <a:gd name="connsiteY16" fmla="*/ 63501 h 7200900"/>
                <a:gd name="connsiteX17" fmla="*/ 63501 w 2076450"/>
                <a:gd name="connsiteY17" fmla="*/ 0 h 72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6450" h="7200900">
                  <a:moveTo>
                    <a:pt x="63501" y="0"/>
                  </a:moveTo>
                  <a:lnTo>
                    <a:pt x="2012949" y="0"/>
                  </a:lnTo>
                  <a:cubicBezTo>
                    <a:pt x="2048020" y="0"/>
                    <a:pt x="2076450" y="28430"/>
                    <a:pt x="2076450" y="63501"/>
                  </a:cubicBezTo>
                  <a:lnTo>
                    <a:pt x="2076450" y="317499"/>
                  </a:lnTo>
                  <a:cubicBezTo>
                    <a:pt x="2076450" y="352570"/>
                    <a:pt x="2048020" y="381000"/>
                    <a:pt x="2012949" y="381000"/>
                  </a:cubicBezTo>
                  <a:lnTo>
                    <a:pt x="1847850" y="381000"/>
                  </a:lnTo>
                  <a:lnTo>
                    <a:pt x="1847850" y="5505450"/>
                  </a:lnTo>
                  <a:lnTo>
                    <a:pt x="1847850" y="5657850"/>
                  </a:lnTo>
                  <a:lnTo>
                    <a:pt x="1847850" y="6353175"/>
                  </a:lnTo>
                  <a:cubicBezTo>
                    <a:pt x="1847850" y="6821361"/>
                    <a:pt x="1485369" y="7200900"/>
                    <a:pt x="1038225" y="7200900"/>
                  </a:cubicBezTo>
                  <a:cubicBezTo>
                    <a:pt x="591081" y="7200900"/>
                    <a:pt x="228600" y="6821361"/>
                    <a:pt x="228600" y="6353175"/>
                  </a:cubicBezTo>
                  <a:lnTo>
                    <a:pt x="228600" y="5657850"/>
                  </a:lnTo>
                  <a:lnTo>
                    <a:pt x="228600" y="5505450"/>
                  </a:lnTo>
                  <a:lnTo>
                    <a:pt x="228600" y="381000"/>
                  </a:lnTo>
                  <a:lnTo>
                    <a:pt x="63501" y="381000"/>
                  </a:lnTo>
                  <a:cubicBezTo>
                    <a:pt x="28430" y="381000"/>
                    <a:pt x="0" y="352570"/>
                    <a:pt x="0" y="317499"/>
                  </a:cubicBezTo>
                  <a:lnTo>
                    <a:pt x="0" y="63501"/>
                  </a:lnTo>
                  <a:cubicBezTo>
                    <a:pt x="0" y="28430"/>
                    <a:pt x="28430" y="0"/>
                    <a:pt x="63501" y="0"/>
                  </a:cubicBezTo>
                  <a:close/>
                </a:path>
              </a:pathLst>
            </a:cu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7353179" y="7034491"/>
              <a:ext cx="1010994" cy="618284"/>
            </a:xfrm>
            <a:custGeom>
              <a:avLst/>
              <a:gdLst>
                <a:gd name="connsiteX0" fmla="*/ 0 w 1428750"/>
                <a:gd name="connsiteY0" fmla="*/ 0 h 842962"/>
                <a:gd name="connsiteX1" fmla="*/ 1428750 w 1428750"/>
                <a:gd name="connsiteY1" fmla="*/ 0 h 842962"/>
                <a:gd name="connsiteX2" fmla="*/ 1428750 w 1428750"/>
                <a:gd name="connsiteY2" fmla="*/ 42862 h 842962"/>
                <a:gd name="connsiteX3" fmla="*/ 714375 w 1428750"/>
                <a:gd name="connsiteY3" fmla="*/ 842962 h 842962"/>
                <a:gd name="connsiteX4" fmla="*/ 0 w 1428750"/>
                <a:gd name="connsiteY4" fmla="*/ 42862 h 842962"/>
                <a:gd name="connsiteX5" fmla="*/ 0 w 1428750"/>
                <a:gd name="connsiteY5" fmla="*/ 0 h 84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50" h="842962">
                  <a:moveTo>
                    <a:pt x="0" y="0"/>
                  </a:moveTo>
                  <a:lnTo>
                    <a:pt x="1428750" y="0"/>
                  </a:lnTo>
                  <a:lnTo>
                    <a:pt x="1428750" y="42862"/>
                  </a:lnTo>
                  <a:cubicBezTo>
                    <a:pt x="1428750" y="484746"/>
                    <a:pt x="1108913" y="842962"/>
                    <a:pt x="714375" y="842962"/>
                  </a:cubicBezTo>
                  <a:cubicBezTo>
                    <a:pt x="319837" y="842962"/>
                    <a:pt x="0" y="484746"/>
                    <a:pt x="0" y="42862"/>
                  </a:cubicBez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4051882" y="2555843"/>
            <a:ext cx="1835818" cy="4391747"/>
            <a:chOff x="14451932" y="2444735"/>
            <a:chExt cx="2207795" cy="5281611"/>
          </a:xfrm>
        </p:grpSpPr>
        <p:graphicFrame>
          <p:nvGraphicFramePr>
            <p:cNvPr id="23" name="Chart 22"/>
            <p:cNvGraphicFramePr/>
            <p:nvPr>
              <p:extLst>
                <p:ext uri="{D42A27DB-BD31-4B8C-83A1-F6EECF244321}">
                  <p14:modId xmlns:p14="http://schemas.microsoft.com/office/powerpoint/2010/main" val="1258719406"/>
                </p:ext>
              </p:extLst>
            </p:nvPr>
          </p:nvGraphicFramePr>
          <p:xfrm>
            <a:off x="14451932" y="2564659"/>
            <a:ext cx="2207795" cy="4615588"/>
          </p:xfrm>
          <a:graphic>
            <a:graphicData uri="http://schemas.openxmlformats.org/drawingml/2006/chart">
              <c:chart xmlns:c="http://schemas.openxmlformats.org/drawingml/2006/chart" xmlns:r="http://schemas.openxmlformats.org/officeDocument/2006/relationships" r:id="rId5"/>
            </a:graphicData>
          </a:graphic>
        </p:graphicFrame>
        <p:sp>
          <p:nvSpPr>
            <p:cNvPr id="24" name="Freeform 23"/>
            <p:cNvSpPr/>
            <p:nvPr/>
          </p:nvSpPr>
          <p:spPr>
            <a:xfrm>
              <a:off x="14795022" y="2444735"/>
              <a:ext cx="1523004" cy="5281611"/>
            </a:xfrm>
            <a:custGeom>
              <a:avLst/>
              <a:gdLst>
                <a:gd name="connsiteX0" fmla="*/ 63501 w 2076450"/>
                <a:gd name="connsiteY0" fmla="*/ 0 h 7200900"/>
                <a:gd name="connsiteX1" fmla="*/ 2012949 w 2076450"/>
                <a:gd name="connsiteY1" fmla="*/ 0 h 7200900"/>
                <a:gd name="connsiteX2" fmla="*/ 2076450 w 2076450"/>
                <a:gd name="connsiteY2" fmla="*/ 63501 h 7200900"/>
                <a:gd name="connsiteX3" fmla="*/ 2076450 w 2076450"/>
                <a:gd name="connsiteY3" fmla="*/ 317499 h 7200900"/>
                <a:gd name="connsiteX4" fmla="*/ 2012949 w 2076450"/>
                <a:gd name="connsiteY4" fmla="*/ 381000 h 7200900"/>
                <a:gd name="connsiteX5" fmla="*/ 1847850 w 2076450"/>
                <a:gd name="connsiteY5" fmla="*/ 381000 h 7200900"/>
                <a:gd name="connsiteX6" fmla="*/ 1847850 w 2076450"/>
                <a:gd name="connsiteY6" fmla="*/ 5505450 h 7200900"/>
                <a:gd name="connsiteX7" fmla="*/ 1847850 w 2076450"/>
                <a:gd name="connsiteY7" fmla="*/ 5657850 h 7200900"/>
                <a:gd name="connsiteX8" fmla="*/ 1847850 w 2076450"/>
                <a:gd name="connsiteY8" fmla="*/ 6353175 h 7200900"/>
                <a:gd name="connsiteX9" fmla="*/ 1038225 w 2076450"/>
                <a:gd name="connsiteY9" fmla="*/ 7200900 h 7200900"/>
                <a:gd name="connsiteX10" fmla="*/ 228600 w 2076450"/>
                <a:gd name="connsiteY10" fmla="*/ 6353175 h 7200900"/>
                <a:gd name="connsiteX11" fmla="*/ 228600 w 2076450"/>
                <a:gd name="connsiteY11" fmla="*/ 5657850 h 7200900"/>
                <a:gd name="connsiteX12" fmla="*/ 228600 w 2076450"/>
                <a:gd name="connsiteY12" fmla="*/ 5505450 h 7200900"/>
                <a:gd name="connsiteX13" fmla="*/ 228600 w 2076450"/>
                <a:gd name="connsiteY13" fmla="*/ 381000 h 7200900"/>
                <a:gd name="connsiteX14" fmla="*/ 63501 w 2076450"/>
                <a:gd name="connsiteY14" fmla="*/ 381000 h 7200900"/>
                <a:gd name="connsiteX15" fmla="*/ 0 w 2076450"/>
                <a:gd name="connsiteY15" fmla="*/ 317499 h 7200900"/>
                <a:gd name="connsiteX16" fmla="*/ 0 w 2076450"/>
                <a:gd name="connsiteY16" fmla="*/ 63501 h 7200900"/>
                <a:gd name="connsiteX17" fmla="*/ 63501 w 2076450"/>
                <a:gd name="connsiteY17" fmla="*/ 0 h 720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6450" h="7200900">
                  <a:moveTo>
                    <a:pt x="63501" y="0"/>
                  </a:moveTo>
                  <a:lnTo>
                    <a:pt x="2012949" y="0"/>
                  </a:lnTo>
                  <a:cubicBezTo>
                    <a:pt x="2048020" y="0"/>
                    <a:pt x="2076450" y="28430"/>
                    <a:pt x="2076450" y="63501"/>
                  </a:cubicBezTo>
                  <a:lnTo>
                    <a:pt x="2076450" y="317499"/>
                  </a:lnTo>
                  <a:cubicBezTo>
                    <a:pt x="2076450" y="352570"/>
                    <a:pt x="2048020" y="381000"/>
                    <a:pt x="2012949" y="381000"/>
                  </a:cubicBezTo>
                  <a:lnTo>
                    <a:pt x="1847850" y="381000"/>
                  </a:lnTo>
                  <a:lnTo>
                    <a:pt x="1847850" y="5505450"/>
                  </a:lnTo>
                  <a:lnTo>
                    <a:pt x="1847850" y="5657850"/>
                  </a:lnTo>
                  <a:lnTo>
                    <a:pt x="1847850" y="6353175"/>
                  </a:lnTo>
                  <a:cubicBezTo>
                    <a:pt x="1847850" y="6821361"/>
                    <a:pt x="1485369" y="7200900"/>
                    <a:pt x="1038225" y="7200900"/>
                  </a:cubicBezTo>
                  <a:cubicBezTo>
                    <a:pt x="591081" y="7200900"/>
                    <a:pt x="228600" y="6821361"/>
                    <a:pt x="228600" y="6353175"/>
                  </a:cubicBezTo>
                  <a:lnTo>
                    <a:pt x="228600" y="5657850"/>
                  </a:lnTo>
                  <a:lnTo>
                    <a:pt x="228600" y="5505450"/>
                  </a:lnTo>
                  <a:lnTo>
                    <a:pt x="228600" y="381000"/>
                  </a:lnTo>
                  <a:lnTo>
                    <a:pt x="63501" y="381000"/>
                  </a:lnTo>
                  <a:cubicBezTo>
                    <a:pt x="28430" y="381000"/>
                    <a:pt x="0" y="352570"/>
                    <a:pt x="0" y="317499"/>
                  </a:cubicBezTo>
                  <a:lnTo>
                    <a:pt x="0" y="63501"/>
                  </a:lnTo>
                  <a:cubicBezTo>
                    <a:pt x="0" y="28430"/>
                    <a:pt x="28430" y="0"/>
                    <a:pt x="63501" y="0"/>
                  </a:cubicBezTo>
                  <a:close/>
                </a:path>
              </a:pathLst>
            </a:cu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15047164" y="7002727"/>
              <a:ext cx="1010993" cy="618284"/>
            </a:xfrm>
            <a:custGeom>
              <a:avLst/>
              <a:gdLst>
                <a:gd name="connsiteX0" fmla="*/ 0 w 1428750"/>
                <a:gd name="connsiteY0" fmla="*/ 0 h 842962"/>
                <a:gd name="connsiteX1" fmla="*/ 1428750 w 1428750"/>
                <a:gd name="connsiteY1" fmla="*/ 0 h 842962"/>
                <a:gd name="connsiteX2" fmla="*/ 1428750 w 1428750"/>
                <a:gd name="connsiteY2" fmla="*/ 42862 h 842962"/>
                <a:gd name="connsiteX3" fmla="*/ 714375 w 1428750"/>
                <a:gd name="connsiteY3" fmla="*/ 842962 h 842962"/>
                <a:gd name="connsiteX4" fmla="*/ 0 w 1428750"/>
                <a:gd name="connsiteY4" fmla="*/ 42862 h 842962"/>
                <a:gd name="connsiteX5" fmla="*/ 0 w 1428750"/>
                <a:gd name="connsiteY5" fmla="*/ 0 h 84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50" h="842962">
                  <a:moveTo>
                    <a:pt x="0" y="0"/>
                  </a:moveTo>
                  <a:lnTo>
                    <a:pt x="1428750" y="0"/>
                  </a:lnTo>
                  <a:lnTo>
                    <a:pt x="1428750" y="42862"/>
                  </a:lnTo>
                  <a:cubicBezTo>
                    <a:pt x="1428750" y="484746"/>
                    <a:pt x="1108913" y="842962"/>
                    <a:pt x="714375" y="842962"/>
                  </a:cubicBezTo>
                  <a:cubicBezTo>
                    <a:pt x="319837" y="842962"/>
                    <a:pt x="0" y="484746"/>
                    <a:pt x="0" y="42862"/>
                  </a:cubicBez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964510" y="7262837"/>
            <a:ext cx="3096038" cy="461665"/>
          </a:xfrm>
          <a:prstGeom prst="rect">
            <a:avLst/>
          </a:prstGeom>
          <a:noFill/>
        </p:spPr>
        <p:txBody>
          <a:bodyPr wrap="square" rtlCol="0">
            <a:spAutoFit/>
          </a:bodyPr>
          <a:lstStyle/>
          <a:p>
            <a:pPr algn="ctr"/>
            <a:r>
              <a:rPr lang="en-US" sz="2400" b="1" dirty="0"/>
              <a:t>LOREM IPSUM DOLOR</a:t>
            </a:r>
          </a:p>
        </p:txBody>
      </p:sp>
      <p:sp>
        <p:nvSpPr>
          <p:cNvPr id="31" name="TextBox 30"/>
          <p:cNvSpPr txBox="1"/>
          <p:nvPr/>
        </p:nvSpPr>
        <p:spPr>
          <a:xfrm>
            <a:off x="733838" y="7702666"/>
            <a:ext cx="3557383" cy="1323439"/>
          </a:xfrm>
          <a:prstGeom prst="rect">
            <a:avLst/>
          </a:prstGeom>
          <a:noFill/>
        </p:spPr>
        <p:txBody>
          <a:bodyPr wrap="square" rtlCol="0">
            <a:spAutoFit/>
          </a:bodyPr>
          <a:lstStyle/>
          <a:p>
            <a:pPr algn="ctr"/>
            <a:r>
              <a:rPr lang="en-US" sz="2000" dirty="0"/>
              <a:t>Since the late 1990s, PowerPoint's market share of presentation software has been estimated at 95 percent.</a:t>
            </a:r>
          </a:p>
        </p:txBody>
      </p:sp>
      <p:sp>
        <p:nvSpPr>
          <p:cNvPr id="36" name="TextBox 35"/>
          <p:cNvSpPr txBox="1"/>
          <p:nvPr/>
        </p:nvSpPr>
        <p:spPr>
          <a:xfrm>
            <a:off x="5231709" y="7262837"/>
            <a:ext cx="3096038" cy="461665"/>
          </a:xfrm>
          <a:prstGeom prst="rect">
            <a:avLst/>
          </a:prstGeom>
          <a:noFill/>
        </p:spPr>
        <p:txBody>
          <a:bodyPr wrap="square" rtlCol="0">
            <a:spAutoFit/>
          </a:bodyPr>
          <a:lstStyle/>
          <a:p>
            <a:pPr algn="ctr"/>
            <a:r>
              <a:rPr lang="en-US" sz="2400" b="1" dirty="0"/>
              <a:t>LOREM IPSUM DOLOR</a:t>
            </a:r>
          </a:p>
        </p:txBody>
      </p:sp>
      <p:sp>
        <p:nvSpPr>
          <p:cNvPr id="37" name="TextBox 36"/>
          <p:cNvSpPr txBox="1"/>
          <p:nvPr/>
        </p:nvSpPr>
        <p:spPr>
          <a:xfrm>
            <a:off x="5001037" y="7702666"/>
            <a:ext cx="3557383" cy="1323439"/>
          </a:xfrm>
          <a:prstGeom prst="rect">
            <a:avLst/>
          </a:prstGeom>
          <a:noFill/>
        </p:spPr>
        <p:txBody>
          <a:bodyPr wrap="square" rtlCol="0">
            <a:spAutoFit/>
          </a:bodyPr>
          <a:lstStyle/>
          <a:p>
            <a:pPr algn="ctr"/>
            <a:r>
              <a:rPr lang="en-US" sz="2000" dirty="0"/>
              <a:t>Since the late 1990s, PowerPoint's market share of presentation software has been estimated at 95 percent.</a:t>
            </a:r>
          </a:p>
        </p:txBody>
      </p:sp>
      <p:sp>
        <p:nvSpPr>
          <p:cNvPr id="38" name="TextBox 37"/>
          <p:cNvSpPr txBox="1"/>
          <p:nvPr/>
        </p:nvSpPr>
        <p:spPr>
          <a:xfrm>
            <a:off x="9498908" y="7262837"/>
            <a:ext cx="3096038" cy="461665"/>
          </a:xfrm>
          <a:prstGeom prst="rect">
            <a:avLst/>
          </a:prstGeom>
          <a:noFill/>
        </p:spPr>
        <p:txBody>
          <a:bodyPr wrap="square" rtlCol="0">
            <a:spAutoFit/>
          </a:bodyPr>
          <a:lstStyle/>
          <a:p>
            <a:pPr algn="ctr"/>
            <a:r>
              <a:rPr lang="en-US" sz="2400" b="1" dirty="0"/>
              <a:t>LOREM IPSUM DOLOR</a:t>
            </a:r>
          </a:p>
        </p:txBody>
      </p:sp>
      <p:sp>
        <p:nvSpPr>
          <p:cNvPr id="39" name="TextBox 38"/>
          <p:cNvSpPr txBox="1"/>
          <p:nvPr/>
        </p:nvSpPr>
        <p:spPr>
          <a:xfrm>
            <a:off x="9268236" y="7702666"/>
            <a:ext cx="3557383" cy="1323439"/>
          </a:xfrm>
          <a:prstGeom prst="rect">
            <a:avLst/>
          </a:prstGeom>
          <a:noFill/>
        </p:spPr>
        <p:txBody>
          <a:bodyPr wrap="square" rtlCol="0">
            <a:spAutoFit/>
          </a:bodyPr>
          <a:lstStyle/>
          <a:p>
            <a:pPr algn="ctr"/>
            <a:r>
              <a:rPr lang="en-US" sz="2000" dirty="0"/>
              <a:t>Since the late 1990s, PowerPoint's market share of presentation software has been estimated at 95 percent.</a:t>
            </a:r>
          </a:p>
        </p:txBody>
      </p:sp>
      <p:sp>
        <p:nvSpPr>
          <p:cNvPr id="40" name="TextBox 39"/>
          <p:cNvSpPr txBox="1"/>
          <p:nvPr/>
        </p:nvSpPr>
        <p:spPr>
          <a:xfrm>
            <a:off x="13766107" y="7262837"/>
            <a:ext cx="3096038" cy="461665"/>
          </a:xfrm>
          <a:prstGeom prst="rect">
            <a:avLst/>
          </a:prstGeom>
          <a:noFill/>
        </p:spPr>
        <p:txBody>
          <a:bodyPr wrap="square" rtlCol="0">
            <a:spAutoFit/>
          </a:bodyPr>
          <a:lstStyle/>
          <a:p>
            <a:pPr algn="ctr"/>
            <a:r>
              <a:rPr lang="en-US" sz="2400" b="1" dirty="0"/>
              <a:t>LOREM IPSUM DOLOR</a:t>
            </a:r>
          </a:p>
        </p:txBody>
      </p:sp>
      <p:sp>
        <p:nvSpPr>
          <p:cNvPr id="41" name="TextBox 40"/>
          <p:cNvSpPr txBox="1"/>
          <p:nvPr/>
        </p:nvSpPr>
        <p:spPr>
          <a:xfrm>
            <a:off x="13535435" y="7702666"/>
            <a:ext cx="3557383" cy="1323439"/>
          </a:xfrm>
          <a:prstGeom prst="rect">
            <a:avLst/>
          </a:prstGeom>
          <a:noFill/>
        </p:spPr>
        <p:txBody>
          <a:bodyPr wrap="square" rtlCol="0">
            <a:spAutoFit/>
          </a:bodyPr>
          <a:lstStyle/>
          <a:p>
            <a:pPr algn="ctr"/>
            <a:r>
              <a:rPr lang="en-US" sz="2000" dirty="0"/>
              <a:t>Since the late 1990s, PowerPoint's market share of presentation software has been estimated at 95 percent.</a:t>
            </a:r>
          </a:p>
        </p:txBody>
      </p:sp>
      <p:sp>
        <p:nvSpPr>
          <p:cNvPr id="4" name="Rectangle 3"/>
          <p:cNvSpPr/>
          <p:nvPr/>
        </p:nvSpPr>
        <p:spPr>
          <a:xfrm>
            <a:off x="3059226" y="3314700"/>
            <a:ext cx="217374" cy="2173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3314700" y="3226621"/>
            <a:ext cx="1956287" cy="400110"/>
          </a:xfrm>
          <a:prstGeom prst="rect">
            <a:avLst/>
          </a:prstGeom>
          <a:noFill/>
        </p:spPr>
        <p:txBody>
          <a:bodyPr wrap="square" rtlCol="0">
            <a:spAutoFit/>
          </a:bodyPr>
          <a:lstStyle/>
          <a:p>
            <a:r>
              <a:rPr lang="en-US" sz="2000" dirty="0"/>
              <a:t>Lorem ipsum</a:t>
            </a:r>
          </a:p>
        </p:txBody>
      </p:sp>
      <p:sp>
        <p:nvSpPr>
          <p:cNvPr id="33" name="Rectangle 32"/>
          <p:cNvSpPr/>
          <p:nvPr/>
        </p:nvSpPr>
        <p:spPr>
          <a:xfrm>
            <a:off x="3059226" y="3795775"/>
            <a:ext cx="217374" cy="2173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3314700" y="3707696"/>
            <a:ext cx="1956287" cy="400110"/>
          </a:xfrm>
          <a:prstGeom prst="rect">
            <a:avLst/>
          </a:prstGeom>
          <a:noFill/>
        </p:spPr>
        <p:txBody>
          <a:bodyPr wrap="square" rtlCol="0">
            <a:spAutoFit/>
          </a:bodyPr>
          <a:lstStyle/>
          <a:p>
            <a:r>
              <a:rPr lang="en-US" sz="2000" dirty="0"/>
              <a:t>Lorem ipsum</a:t>
            </a:r>
          </a:p>
        </p:txBody>
      </p:sp>
      <p:sp>
        <p:nvSpPr>
          <p:cNvPr id="35" name="Rectangle 34"/>
          <p:cNvSpPr/>
          <p:nvPr/>
        </p:nvSpPr>
        <p:spPr>
          <a:xfrm>
            <a:off x="3059226" y="4257440"/>
            <a:ext cx="217374" cy="2173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314700" y="4169361"/>
            <a:ext cx="1956287" cy="400110"/>
          </a:xfrm>
          <a:prstGeom prst="rect">
            <a:avLst/>
          </a:prstGeom>
          <a:noFill/>
        </p:spPr>
        <p:txBody>
          <a:bodyPr wrap="square" rtlCol="0">
            <a:spAutoFit/>
          </a:bodyPr>
          <a:lstStyle/>
          <a:p>
            <a:r>
              <a:rPr lang="en-US" sz="2000" dirty="0"/>
              <a:t>Lorem ipsum</a:t>
            </a:r>
          </a:p>
        </p:txBody>
      </p:sp>
      <p:sp>
        <p:nvSpPr>
          <p:cNvPr id="43" name="Rectangle 42"/>
          <p:cNvSpPr/>
          <p:nvPr/>
        </p:nvSpPr>
        <p:spPr>
          <a:xfrm>
            <a:off x="3059226" y="4719105"/>
            <a:ext cx="217374" cy="2173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3314700" y="4631026"/>
            <a:ext cx="1956287" cy="400110"/>
          </a:xfrm>
          <a:prstGeom prst="rect">
            <a:avLst/>
          </a:prstGeom>
          <a:noFill/>
        </p:spPr>
        <p:txBody>
          <a:bodyPr wrap="square" rtlCol="0">
            <a:spAutoFit/>
          </a:bodyPr>
          <a:lstStyle/>
          <a:p>
            <a:r>
              <a:rPr lang="en-US" sz="2000" dirty="0"/>
              <a:t>Lorem ipsum</a:t>
            </a:r>
          </a:p>
        </p:txBody>
      </p:sp>
      <p:sp>
        <p:nvSpPr>
          <p:cNvPr id="5" name="TextBox 4"/>
          <p:cNvSpPr txBox="1"/>
          <p:nvPr/>
        </p:nvSpPr>
        <p:spPr>
          <a:xfrm>
            <a:off x="819900" y="2058804"/>
            <a:ext cx="2803248" cy="400110"/>
          </a:xfrm>
          <a:prstGeom prst="rect">
            <a:avLst/>
          </a:prstGeom>
          <a:noFill/>
        </p:spPr>
        <p:txBody>
          <a:bodyPr wrap="square" rtlCol="0">
            <a:spAutoFit/>
          </a:bodyPr>
          <a:lstStyle/>
          <a:p>
            <a:pPr algn="ctr"/>
            <a:r>
              <a:rPr lang="en-US" sz="2000" dirty="0"/>
              <a:t>LOREM IPSUM</a:t>
            </a:r>
          </a:p>
        </p:txBody>
      </p:sp>
      <p:sp>
        <p:nvSpPr>
          <p:cNvPr id="45" name="TextBox 44"/>
          <p:cNvSpPr txBox="1"/>
          <p:nvPr/>
        </p:nvSpPr>
        <p:spPr>
          <a:xfrm>
            <a:off x="5144250" y="2058804"/>
            <a:ext cx="2803248" cy="400110"/>
          </a:xfrm>
          <a:prstGeom prst="rect">
            <a:avLst/>
          </a:prstGeom>
          <a:noFill/>
        </p:spPr>
        <p:txBody>
          <a:bodyPr wrap="square" rtlCol="0">
            <a:spAutoFit/>
          </a:bodyPr>
          <a:lstStyle/>
          <a:p>
            <a:pPr algn="ctr"/>
            <a:r>
              <a:rPr lang="en-US" sz="2000" dirty="0"/>
              <a:t>LOREM IPSUM</a:t>
            </a:r>
          </a:p>
        </p:txBody>
      </p:sp>
      <p:sp>
        <p:nvSpPr>
          <p:cNvPr id="46" name="TextBox 45"/>
          <p:cNvSpPr txBox="1"/>
          <p:nvPr/>
        </p:nvSpPr>
        <p:spPr>
          <a:xfrm>
            <a:off x="9411450" y="2058804"/>
            <a:ext cx="2803248" cy="400110"/>
          </a:xfrm>
          <a:prstGeom prst="rect">
            <a:avLst/>
          </a:prstGeom>
          <a:noFill/>
        </p:spPr>
        <p:txBody>
          <a:bodyPr wrap="square" rtlCol="0">
            <a:spAutoFit/>
          </a:bodyPr>
          <a:lstStyle/>
          <a:p>
            <a:pPr algn="ctr"/>
            <a:r>
              <a:rPr lang="en-US" sz="2000" dirty="0"/>
              <a:t>LOREM IPSUM</a:t>
            </a:r>
          </a:p>
        </p:txBody>
      </p:sp>
      <p:sp>
        <p:nvSpPr>
          <p:cNvPr id="47" name="TextBox 46"/>
          <p:cNvSpPr txBox="1"/>
          <p:nvPr/>
        </p:nvSpPr>
        <p:spPr>
          <a:xfrm>
            <a:off x="13678650" y="2058804"/>
            <a:ext cx="2803248" cy="400110"/>
          </a:xfrm>
          <a:prstGeom prst="rect">
            <a:avLst/>
          </a:prstGeom>
          <a:noFill/>
        </p:spPr>
        <p:txBody>
          <a:bodyPr wrap="square" rtlCol="0">
            <a:spAutoFit/>
          </a:bodyPr>
          <a:lstStyle/>
          <a:p>
            <a:pPr algn="ctr"/>
            <a:r>
              <a:rPr lang="en-US" sz="2000" dirty="0"/>
              <a:t>LOREM IPSUM</a:t>
            </a:r>
          </a:p>
        </p:txBody>
      </p:sp>
      <p:sp>
        <p:nvSpPr>
          <p:cNvPr id="48" name="Rectangle 47"/>
          <p:cNvSpPr/>
          <p:nvPr/>
        </p:nvSpPr>
        <p:spPr>
          <a:xfrm>
            <a:off x="7370922" y="3402779"/>
            <a:ext cx="217374" cy="2173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7626396" y="3314700"/>
            <a:ext cx="1956287" cy="400110"/>
          </a:xfrm>
          <a:prstGeom prst="rect">
            <a:avLst/>
          </a:prstGeom>
          <a:noFill/>
        </p:spPr>
        <p:txBody>
          <a:bodyPr wrap="square" rtlCol="0">
            <a:spAutoFit/>
          </a:bodyPr>
          <a:lstStyle/>
          <a:p>
            <a:r>
              <a:rPr lang="en-US" sz="2000" dirty="0"/>
              <a:t>Lorem ipsum</a:t>
            </a:r>
          </a:p>
        </p:txBody>
      </p:sp>
      <p:sp>
        <p:nvSpPr>
          <p:cNvPr id="50" name="Rectangle 49"/>
          <p:cNvSpPr/>
          <p:nvPr/>
        </p:nvSpPr>
        <p:spPr>
          <a:xfrm>
            <a:off x="7370922" y="3883854"/>
            <a:ext cx="217374" cy="2173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7626396" y="3795775"/>
            <a:ext cx="1956287" cy="400110"/>
          </a:xfrm>
          <a:prstGeom prst="rect">
            <a:avLst/>
          </a:prstGeom>
          <a:noFill/>
        </p:spPr>
        <p:txBody>
          <a:bodyPr wrap="square" rtlCol="0">
            <a:spAutoFit/>
          </a:bodyPr>
          <a:lstStyle/>
          <a:p>
            <a:r>
              <a:rPr lang="en-US" sz="2000" dirty="0"/>
              <a:t>Lorem ipsum</a:t>
            </a:r>
          </a:p>
        </p:txBody>
      </p:sp>
      <p:sp>
        <p:nvSpPr>
          <p:cNvPr id="52" name="Rectangle 51"/>
          <p:cNvSpPr/>
          <p:nvPr/>
        </p:nvSpPr>
        <p:spPr>
          <a:xfrm>
            <a:off x="7370922" y="4345519"/>
            <a:ext cx="217374" cy="2173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7626396" y="4257440"/>
            <a:ext cx="1956287" cy="400110"/>
          </a:xfrm>
          <a:prstGeom prst="rect">
            <a:avLst/>
          </a:prstGeom>
          <a:noFill/>
        </p:spPr>
        <p:txBody>
          <a:bodyPr wrap="square" rtlCol="0">
            <a:spAutoFit/>
          </a:bodyPr>
          <a:lstStyle/>
          <a:p>
            <a:r>
              <a:rPr lang="en-US" sz="2000" dirty="0"/>
              <a:t>Lorem ipsum</a:t>
            </a:r>
          </a:p>
        </p:txBody>
      </p:sp>
      <p:sp>
        <p:nvSpPr>
          <p:cNvPr id="54" name="Rectangle 53"/>
          <p:cNvSpPr/>
          <p:nvPr/>
        </p:nvSpPr>
        <p:spPr>
          <a:xfrm>
            <a:off x="7370922" y="4807184"/>
            <a:ext cx="217374" cy="2173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7626396" y="4719105"/>
            <a:ext cx="1956287" cy="400110"/>
          </a:xfrm>
          <a:prstGeom prst="rect">
            <a:avLst/>
          </a:prstGeom>
          <a:noFill/>
        </p:spPr>
        <p:txBody>
          <a:bodyPr wrap="square" rtlCol="0">
            <a:spAutoFit/>
          </a:bodyPr>
          <a:lstStyle/>
          <a:p>
            <a:r>
              <a:rPr lang="en-US" sz="2000" dirty="0"/>
              <a:t>Lorem ipsum</a:t>
            </a:r>
          </a:p>
        </p:txBody>
      </p:sp>
      <p:sp>
        <p:nvSpPr>
          <p:cNvPr id="56" name="Rectangle 55"/>
          <p:cNvSpPr/>
          <p:nvPr/>
        </p:nvSpPr>
        <p:spPr>
          <a:xfrm>
            <a:off x="11682618" y="3490858"/>
            <a:ext cx="217374" cy="2173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11938092" y="3402779"/>
            <a:ext cx="1956287" cy="400110"/>
          </a:xfrm>
          <a:prstGeom prst="rect">
            <a:avLst/>
          </a:prstGeom>
          <a:noFill/>
        </p:spPr>
        <p:txBody>
          <a:bodyPr wrap="square" rtlCol="0">
            <a:spAutoFit/>
          </a:bodyPr>
          <a:lstStyle/>
          <a:p>
            <a:r>
              <a:rPr lang="en-US" sz="2000" dirty="0"/>
              <a:t>Lorem ipsum</a:t>
            </a:r>
          </a:p>
        </p:txBody>
      </p:sp>
      <p:sp>
        <p:nvSpPr>
          <p:cNvPr id="58" name="Rectangle 57"/>
          <p:cNvSpPr/>
          <p:nvPr/>
        </p:nvSpPr>
        <p:spPr>
          <a:xfrm>
            <a:off x="11682618" y="3971933"/>
            <a:ext cx="217374" cy="2173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11938092" y="3883854"/>
            <a:ext cx="1956287" cy="400110"/>
          </a:xfrm>
          <a:prstGeom prst="rect">
            <a:avLst/>
          </a:prstGeom>
          <a:noFill/>
        </p:spPr>
        <p:txBody>
          <a:bodyPr wrap="square" rtlCol="0">
            <a:spAutoFit/>
          </a:bodyPr>
          <a:lstStyle/>
          <a:p>
            <a:r>
              <a:rPr lang="en-US" sz="2000" dirty="0"/>
              <a:t>Lorem ipsum</a:t>
            </a:r>
          </a:p>
        </p:txBody>
      </p:sp>
      <p:sp>
        <p:nvSpPr>
          <p:cNvPr id="60" name="Rectangle 59"/>
          <p:cNvSpPr/>
          <p:nvPr/>
        </p:nvSpPr>
        <p:spPr>
          <a:xfrm>
            <a:off x="11682618" y="4433598"/>
            <a:ext cx="217374" cy="2173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11938092" y="4345519"/>
            <a:ext cx="1956287" cy="400110"/>
          </a:xfrm>
          <a:prstGeom prst="rect">
            <a:avLst/>
          </a:prstGeom>
          <a:noFill/>
        </p:spPr>
        <p:txBody>
          <a:bodyPr wrap="square" rtlCol="0">
            <a:spAutoFit/>
          </a:bodyPr>
          <a:lstStyle/>
          <a:p>
            <a:r>
              <a:rPr lang="en-US" sz="2000" dirty="0"/>
              <a:t>Lorem ipsum</a:t>
            </a:r>
          </a:p>
        </p:txBody>
      </p:sp>
      <p:sp>
        <p:nvSpPr>
          <p:cNvPr id="62" name="Rectangle 61"/>
          <p:cNvSpPr/>
          <p:nvPr/>
        </p:nvSpPr>
        <p:spPr>
          <a:xfrm>
            <a:off x="11682618" y="4895263"/>
            <a:ext cx="217374" cy="2173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11938092" y="4807184"/>
            <a:ext cx="1956287" cy="400110"/>
          </a:xfrm>
          <a:prstGeom prst="rect">
            <a:avLst/>
          </a:prstGeom>
          <a:noFill/>
        </p:spPr>
        <p:txBody>
          <a:bodyPr wrap="square" rtlCol="0">
            <a:spAutoFit/>
          </a:bodyPr>
          <a:lstStyle/>
          <a:p>
            <a:r>
              <a:rPr lang="en-US" sz="2000" dirty="0"/>
              <a:t>Lorem ipsum</a:t>
            </a:r>
          </a:p>
        </p:txBody>
      </p:sp>
      <p:sp>
        <p:nvSpPr>
          <p:cNvPr id="64" name="Rectangle 63"/>
          <p:cNvSpPr/>
          <p:nvPr/>
        </p:nvSpPr>
        <p:spPr>
          <a:xfrm>
            <a:off x="15899064" y="3578937"/>
            <a:ext cx="217374" cy="2173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16154538" y="3490858"/>
            <a:ext cx="1956287" cy="400110"/>
          </a:xfrm>
          <a:prstGeom prst="rect">
            <a:avLst/>
          </a:prstGeom>
          <a:noFill/>
        </p:spPr>
        <p:txBody>
          <a:bodyPr wrap="square" rtlCol="0">
            <a:spAutoFit/>
          </a:bodyPr>
          <a:lstStyle/>
          <a:p>
            <a:r>
              <a:rPr lang="en-US" sz="2000" dirty="0"/>
              <a:t>Lorem ipsum</a:t>
            </a:r>
          </a:p>
        </p:txBody>
      </p:sp>
      <p:sp>
        <p:nvSpPr>
          <p:cNvPr id="66" name="Rectangle 65"/>
          <p:cNvSpPr/>
          <p:nvPr/>
        </p:nvSpPr>
        <p:spPr>
          <a:xfrm>
            <a:off x="15899064" y="4060012"/>
            <a:ext cx="217374" cy="2173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16154538" y="3971933"/>
            <a:ext cx="1956287" cy="400110"/>
          </a:xfrm>
          <a:prstGeom prst="rect">
            <a:avLst/>
          </a:prstGeom>
          <a:noFill/>
        </p:spPr>
        <p:txBody>
          <a:bodyPr wrap="square" rtlCol="0">
            <a:spAutoFit/>
          </a:bodyPr>
          <a:lstStyle/>
          <a:p>
            <a:r>
              <a:rPr lang="en-US" sz="2000" dirty="0"/>
              <a:t>Lorem ipsum</a:t>
            </a:r>
          </a:p>
        </p:txBody>
      </p:sp>
      <p:sp>
        <p:nvSpPr>
          <p:cNvPr id="68" name="Rectangle 67"/>
          <p:cNvSpPr/>
          <p:nvPr/>
        </p:nvSpPr>
        <p:spPr>
          <a:xfrm>
            <a:off x="15899064" y="4521677"/>
            <a:ext cx="217374" cy="2173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16154538" y="4433598"/>
            <a:ext cx="1956287" cy="400110"/>
          </a:xfrm>
          <a:prstGeom prst="rect">
            <a:avLst/>
          </a:prstGeom>
          <a:noFill/>
        </p:spPr>
        <p:txBody>
          <a:bodyPr wrap="square" rtlCol="0">
            <a:spAutoFit/>
          </a:bodyPr>
          <a:lstStyle/>
          <a:p>
            <a:r>
              <a:rPr lang="en-US" sz="2000" dirty="0"/>
              <a:t>Lorem ipsum</a:t>
            </a:r>
          </a:p>
        </p:txBody>
      </p:sp>
      <p:sp>
        <p:nvSpPr>
          <p:cNvPr id="70" name="Rectangle 69"/>
          <p:cNvSpPr/>
          <p:nvPr/>
        </p:nvSpPr>
        <p:spPr>
          <a:xfrm>
            <a:off x="15899064" y="4983342"/>
            <a:ext cx="217374" cy="2173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16154538" y="4895263"/>
            <a:ext cx="1956287" cy="400110"/>
          </a:xfrm>
          <a:prstGeom prst="rect">
            <a:avLst/>
          </a:prstGeom>
          <a:noFill/>
        </p:spPr>
        <p:txBody>
          <a:bodyPr wrap="square" rtlCol="0">
            <a:spAutoFit/>
          </a:bodyPr>
          <a:lstStyle/>
          <a:p>
            <a:r>
              <a:rPr lang="en-US" sz="2000" dirty="0"/>
              <a:t>Lorem ipsum</a:t>
            </a:r>
          </a:p>
        </p:txBody>
      </p:sp>
    </p:spTree>
    <p:extLst>
      <p:ext uri="{BB962C8B-B14F-4D97-AF65-F5344CB8AC3E}">
        <p14:creationId xmlns:p14="http://schemas.microsoft.com/office/powerpoint/2010/main" val="4289245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1000"/>
                                        <p:tgtEl>
                                          <p:spTgt spid="40"/>
                                        </p:tgtEl>
                                      </p:cBhvr>
                                    </p:animEffect>
                                    <p:anim calcmode="lin" valueType="num">
                                      <p:cBhvr>
                                        <p:cTn id="38" dur="1000" fill="hold"/>
                                        <p:tgtEl>
                                          <p:spTgt spid="40"/>
                                        </p:tgtEl>
                                        <p:attrNameLst>
                                          <p:attrName>ppt_x</p:attrName>
                                        </p:attrNameLst>
                                      </p:cBhvr>
                                      <p:tavLst>
                                        <p:tav tm="0">
                                          <p:val>
                                            <p:strVal val="#ppt_x"/>
                                          </p:val>
                                        </p:tav>
                                        <p:tav tm="100000">
                                          <p:val>
                                            <p:strVal val="#ppt_x"/>
                                          </p:val>
                                        </p:tav>
                                      </p:tavLst>
                                    </p:anim>
                                    <p:anim calcmode="lin" valueType="num">
                                      <p:cBhvr>
                                        <p:cTn id="39" dur="1000" fill="hold"/>
                                        <p:tgtEl>
                                          <p:spTgt spid="4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000"/>
                                        <p:tgtEl>
                                          <p:spTgt spid="41"/>
                                        </p:tgtEl>
                                      </p:cBhvr>
                                    </p:animEffect>
                                    <p:anim calcmode="lin" valueType="num">
                                      <p:cBhvr>
                                        <p:cTn id="43" dur="1000" fill="hold"/>
                                        <p:tgtEl>
                                          <p:spTgt spid="41"/>
                                        </p:tgtEl>
                                        <p:attrNameLst>
                                          <p:attrName>ppt_x</p:attrName>
                                        </p:attrNameLst>
                                      </p:cBhvr>
                                      <p:tavLst>
                                        <p:tav tm="0">
                                          <p:val>
                                            <p:strVal val="#ppt_x"/>
                                          </p:val>
                                        </p:tav>
                                        <p:tav tm="100000">
                                          <p:val>
                                            <p:strVal val="#ppt_x"/>
                                          </p:val>
                                        </p:tav>
                                      </p:tavLst>
                                    </p:anim>
                                    <p:anim calcmode="lin" valueType="num">
                                      <p:cBhvr>
                                        <p:cTn id="4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6" grpId="0"/>
      <p:bldP spid="37" grpId="0"/>
      <p:bldP spid="38" grpId="0"/>
      <p:bldP spid="39" grpId="0"/>
      <p:bldP spid="40" grpId="0"/>
      <p:bldP spid="4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Chart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Rectangle 3"/>
          <p:cNvSpPr/>
          <p:nvPr/>
        </p:nvSpPr>
        <p:spPr>
          <a:xfrm>
            <a:off x="3438255" y="2905101"/>
            <a:ext cx="2051775" cy="57582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814407" y="2905101"/>
            <a:ext cx="1994069" cy="57582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194797" y="2884781"/>
            <a:ext cx="1987920" cy="57582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10243" y="2905101"/>
            <a:ext cx="2036840" cy="57582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p:cNvGraphicFramePr/>
          <p:nvPr>
            <p:extLst>
              <p:ext uri="{D42A27DB-BD31-4B8C-83A1-F6EECF244321}">
                <p14:modId xmlns:p14="http://schemas.microsoft.com/office/powerpoint/2010/main" val="2904959713"/>
              </p:ext>
            </p:extLst>
          </p:nvPr>
        </p:nvGraphicFramePr>
        <p:xfrm>
          <a:off x="711199" y="2828003"/>
          <a:ext cx="9673869" cy="5939442"/>
        </p:xfrm>
        <a:graphic>
          <a:graphicData uri="http://schemas.openxmlformats.org/drawingml/2006/chart">
            <c:chart xmlns:c="http://schemas.openxmlformats.org/drawingml/2006/chart" xmlns:r="http://schemas.openxmlformats.org/officeDocument/2006/relationships" r:id="rId2"/>
          </a:graphicData>
        </a:graphic>
      </p:graphicFrame>
      <p:sp>
        <p:nvSpPr>
          <p:cNvPr id="9" name="Freeform 8"/>
          <p:cNvSpPr/>
          <p:nvPr/>
        </p:nvSpPr>
        <p:spPr>
          <a:xfrm>
            <a:off x="808642" y="2871151"/>
            <a:ext cx="2228593" cy="5916614"/>
          </a:xfrm>
          <a:custGeom>
            <a:avLst/>
            <a:gdLst>
              <a:gd name="connsiteX0" fmla="*/ 2025228 w 2946400"/>
              <a:gd name="connsiteY0" fmla="*/ 5892800 h 6583680"/>
              <a:gd name="connsiteX1" fmla="*/ 1950720 w 2946400"/>
              <a:gd name="connsiteY1" fmla="*/ 5967308 h 6583680"/>
              <a:gd name="connsiteX2" fmla="*/ 1950720 w 2946400"/>
              <a:gd name="connsiteY2" fmla="*/ 6265332 h 6583680"/>
              <a:gd name="connsiteX3" fmla="*/ 2025228 w 2946400"/>
              <a:gd name="connsiteY3" fmla="*/ 6339840 h 6583680"/>
              <a:gd name="connsiteX4" fmla="*/ 2546772 w 2946400"/>
              <a:gd name="connsiteY4" fmla="*/ 6339840 h 6583680"/>
              <a:gd name="connsiteX5" fmla="*/ 2621280 w 2946400"/>
              <a:gd name="connsiteY5" fmla="*/ 6265332 h 6583680"/>
              <a:gd name="connsiteX6" fmla="*/ 2621280 w 2946400"/>
              <a:gd name="connsiteY6" fmla="*/ 5967308 h 6583680"/>
              <a:gd name="connsiteX7" fmla="*/ 2546772 w 2946400"/>
              <a:gd name="connsiteY7" fmla="*/ 5892800 h 6583680"/>
              <a:gd name="connsiteX8" fmla="*/ 1192108 w 2946400"/>
              <a:gd name="connsiteY8" fmla="*/ 5892800 h 6583680"/>
              <a:gd name="connsiteX9" fmla="*/ 1117600 w 2946400"/>
              <a:gd name="connsiteY9" fmla="*/ 5967308 h 6583680"/>
              <a:gd name="connsiteX10" fmla="*/ 1117600 w 2946400"/>
              <a:gd name="connsiteY10" fmla="*/ 6265332 h 6583680"/>
              <a:gd name="connsiteX11" fmla="*/ 1192108 w 2946400"/>
              <a:gd name="connsiteY11" fmla="*/ 6339840 h 6583680"/>
              <a:gd name="connsiteX12" fmla="*/ 1713652 w 2946400"/>
              <a:gd name="connsiteY12" fmla="*/ 6339840 h 6583680"/>
              <a:gd name="connsiteX13" fmla="*/ 1788160 w 2946400"/>
              <a:gd name="connsiteY13" fmla="*/ 6265332 h 6583680"/>
              <a:gd name="connsiteX14" fmla="*/ 1788160 w 2946400"/>
              <a:gd name="connsiteY14" fmla="*/ 5967308 h 6583680"/>
              <a:gd name="connsiteX15" fmla="*/ 1713652 w 2946400"/>
              <a:gd name="connsiteY15" fmla="*/ 5892800 h 6583680"/>
              <a:gd name="connsiteX16" fmla="*/ 358988 w 2946400"/>
              <a:gd name="connsiteY16" fmla="*/ 5892800 h 6583680"/>
              <a:gd name="connsiteX17" fmla="*/ 284480 w 2946400"/>
              <a:gd name="connsiteY17" fmla="*/ 5967308 h 6583680"/>
              <a:gd name="connsiteX18" fmla="*/ 284480 w 2946400"/>
              <a:gd name="connsiteY18" fmla="*/ 6265332 h 6583680"/>
              <a:gd name="connsiteX19" fmla="*/ 358988 w 2946400"/>
              <a:gd name="connsiteY19" fmla="*/ 6339840 h 6583680"/>
              <a:gd name="connsiteX20" fmla="*/ 880532 w 2946400"/>
              <a:gd name="connsiteY20" fmla="*/ 6339840 h 6583680"/>
              <a:gd name="connsiteX21" fmla="*/ 955040 w 2946400"/>
              <a:gd name="connsiteY21" fmla="*/ 6265332 h 6583680"/>
              <a:gd name="connsiteX22" fmla="*/ 955040 w 2946400"/>
              <a:gd name="connsiteY22" fmla="*/ 5967308 h 6583680"/>
              <a:gd name="connsiteX23" fmla="*/ 880532 w 2946400"/>
              <a:gd name="connsiteY23" fmla="*/ 5892800 h 6583680"/>
              <a:gd name="connsiteX24" fmla="*/ 2025228 w 2946400"/>
              <a:gd name="connsiteY24" fmla="*/ 5262880 h 6583680"/>
              <a:gd name="connsiteX25" fmla="*/ 1950720 w 2946400"/>
              <a:gd name="connsiteY25" fmla="*/ 5337388 h 6583680"/>
              <a:gd name="connsiteX26" fmla="*/ 1950720 w 2946400"/>
              <a:gd name="connsiteY26" fmla="*/ 5635412 h 6583680"/>
              <a:gd name="connsiteX27" fmla="*/ 2025228 w 2946400"/>
              <a:gd name="connsiteY27" fmla="*/ 5709920 h 6583680"/>
              <a:gd name="connsiteX28" fmla="*/ 2546772 w 2946400"/>
              <a:gd name="connsiteY28" fmla="*/ 5709920 h 6583680"/>
              <a:gd name="connsiteX29" fmla="*/ 2621280 w 2946400"/>
              <a:gd name="connsiteY29" fmla="*/ 5635412 h 6583680"/>
              <a:gd name="connsiteX30" fmla="*/ 2621280 w 2946400"/>
              <a:gd name="connsiteY30" fmla="*/ 5337388 h 6583680"/>
              <a:gd name="connsiteX31" fmla="*/ 2546772 w 2946400"/>
              <a:gd name="connsiteY31" fmla="*/ 5262880 h 6583680"/>
              <a:gd name="connsiteX32" fmla="*/ 1192108 w 2946400"/>
              <a:gd name="connsiteY32" fmla="*/ 5262880 h 6583680"/>
              <a:gd name="connsiteX33" fmla="*/ 1117600 w 2946400"/>
              <a:gd name="connsiteY33" fmla="*/ 5337388 h 6583680"/>
              <a:gd name="connsiteX34" fmla="*/ 1117600 w 2946400"/>
              <a:gd name="connsiteY34" fmla="*/ 5635412 h 6583680"/>
              <a:gd name="connsiteX35" fmla="*/ 1192108 w 2946400"/>
              <a:gd name="connsiteY35" fmla="*/ 5709920 h 6583680"/>
              <a:gd name="connsiteX36" fmla="*/ 1713652 w 2946400"/>
              <a:gd name="connsiteY36" fmla="*/ 5709920 h 6583680"/>
              <a:gd name="connsiteX37" fmla="*/ 1788160 w 2946400"/>
              <a:gd name="connsiteY37" fmla="*/ 5635412 h 6583680"/>
              <a:gd name="connsiteX38" fmla="*/ 1788160 w 2946400"/>
              <a:gd name="connsiteY38" fmla="*/ 5337388 h 6583680"/>
              <a:gd name="connsiteX39" fmla="*/ 1713652 w 2946400"/>
              <a:gd name="connsiteY39" fmla="*/ 5262880 h 6583680"/>
              <a:gd name="connsiteX40" fmla="*/ 358988 w 2946400"/>
              <a:gd name="connsiteY40" fmla="*/ 5262880 h 6583680"/>
              <a:gd name="connsiteX41" fmla="*/ 284480 w 2946400"/>
              <a:gd name="connsiteY41" fmla="*/ 5337388 h 6583680"/>
              <a:gd name="connsiteX42" fmla="*/ 284480 w 2946400"/>
              <a:gd name="connsiteY42" fmla="*/ 5635412 h 6583680"/>
              <a:gd name="connsiteX43" fmla="*/ 358988 w 2946400"/>
              <a:gd name="connsiteY43" fmla="*/ 5709920 h 6583680"/>
              <a:gd name="connsiteX44" fmla="*/ 880532 w 2946400"/>
              <a:gd name="connsiteY44" fmla="*/ 5709920 h 6583680"/>
              <a:gd name="connsiteX45" fmla="*/ 955040 w 2946400"/>
              <a:gd name="connsiteY45" fmla="*/ 5635412 h 6583680"/>
              <a:gd name="connsiteX46" fmla="*/ 955040 w 2946400"/>
              <a:gd name="connsiteY46" fmla="*/ 5337388 h 6583680"/>
              <a:gd name="connsiteX47" fmla="*/ 880532 w 2946400"/>
              <a:gd name="connsiteY47" fmla="*/ 5262880 h 6583680"/>
              <a:gd name="connsiteX48" fmla="*/ 2025228 w 2946400"/>
              <a:gd name="connsiteY48" fmla="*/ 4632960 h 6583680"/>
              <a:gd name="connsiteX49" fmla="*/ 1950720 w 2946400"/>
              <a:gd name="connsiteY49" fmla="*/ 4707468 h 6583680"/>
              <a:gd name="connsiteX50" fmla="*/ 1950720 w 2946400"/>
              <a:gd name="connsiteY50" fmla="*/ 5005492 h 6583680"/>
              <a:gd name="connsiteX51" fmla="*/ 2025228 w 2946400"/>
              <a:gd name="connsiteY51" fmla="*/ 5080000 h 6583680"/>
              <a:gd name="connsiteX52" fmla="*/ 2546772 w 2946400"/>
              <a:gd name="connsiteY52" fmla="*/ 5080000 h 6583680"/>
              <a:gd name="connsiteX53" fmla="*/ 2621280 w 2946400"/>
              <a:gd name="connsiteY53" fmla="*/ 5005492 h 6583680"/>
              <a:gd name="connsiteX54" fmla="*/ 2621280 w 2946400"/>
              <a:gd name="connsiteY54" fmla="*/ 4707468 h 6583680"/>
              <a:gd name="connsiteX55" fmla="*/ 2546772 w 2946400"/>
              <a:gd name="connsiteY55" fmla="*/ 4632960 h 6583680"/>
              <a:gd name="connsiteX56" fmla="*/ 1192108 w 2946400"/>
              <a:gd name="connsiteY56" fmla="*/ 4632960 h 6583680"/>
              <a:gd name="connsiteX57" fmla="*/ 1117600 w 2946400"/>
              <a:gd name="connsiteY57" fmla="*/ 4707468 h 6583680"/>
              <a:gd name="connsiteX58" fmla="*/ 1117600 w 2946400"/>
              <a:gd name="connsiteY58" fmla="*/ 5005492 h 6583680"/>
              <a:gd name="connsiteX59" fmla="*/ 1192108 w 2946400"/>
              <a:gd name="connsiteY59" fmla="*/ 5080000 h 6583680"/>
              <a:gd name="connsiteX60" fmla="*/ 1713652 w 2946400"/>
              <a:gd name="connsiteY60" fmla="*/ 5080000 h 6583680"/>
              <a:gd name="connsiteX61" fmla="*/ 1788160 w 2946400"/>
              <a:gd name="connsiteY61" fmla="*/ 5005492 h 6583680"/>
              <a:gd name="connsiteX62" fmla="*/ 1788160 w 2946400"/>
              <a:gd name="connsiteY62" fmla="*/ 4707468 h 6583680"/>
              <a:gd name="connsiteX63" fmla="*/ 1713652 w 2946400"/>
              <a:gd name="connsiteY63" fmla="*/ 4632960 h 6583680"/>
              <a:gd name="connsiteX64" fmla="*/ 358988 w 2946400"/>
              <a:gd name="connsiteY64" fmla="*/ 4632960 h 6583680"/>
              <a:gd name="connsiteX65" fmla="*/ 284480 w 2946400"/>
              <a:gd name="connsiteY65" fmla="*/ 4707468 h 6583680"/>
              <a:gd name="connsiteX66" fmla="*/ 284480 w 2946400"/>
              <a:gd name="connsiteY66" fmla="*/ 5005492 h 6583680"/>
              <a:gd name="connsiteX67" fmla="*/ 358988 w 2946400"/>
              <a:gd name="connsiteY67" fmla="*/ 5080000 h 6583680"/>
              <a:gd name="connsiteX68" fmla="*/ 880532 w 2946400"/>
              <a:gd name="connsiteY68" fmla="*/ 5080000 h 6583680"/>
              <a:gd name="connsiteX69" fmla="*/ 955040 w 2946400"/>
              <a:gd name="connsiteY69" fmla="*/ 5005492 h 6583680"/>
              <a:gd name="connsiteX70" fmla="*/ 955040 w 2946400"/>
              <a:gd name="connsiteY70" fmla="*/ 4707468 h 6583680"/>
              <a:gd name="connsiteX71" fmla="*/ 880532 w 2946400"/>
              <a:gd name="connsiteY71" fmla="*/ 4632960 h 6583680"/>
              <a:gd name="connsiteX72" fmla="*/ 2025228 w 2946400"/>
              <a:gd name="connsiteY72" fmla="*/ 4003040 h 6583680"/>
              <a:gd name="connsiteX73" fmla="*/ 1950720 w 2946400"/>
              <a:gd name="connsiteY73" fmla="*/ 4077548 h 6583680"/>
              <a:gd name="connsiteX74" fmla="*/ 1950720 w 2946400"/>
              <a:gd name="connsiteY74" fmla="*/ 4375572 h 6583680"/>
              <a:gd name="connsiteX75" fmla="*/ 2025228 w 2946400"/>
              <a:gd name="connsiteY75" fmla="*/ 4450080 h 6583680"/>
              <a:gd name="connsiteX76" fmla="*/ 2546772 w 2946400"/>
              <a:gd name="connsiteY76" fmla="*/ 4450080 h 6583680"/>
              <a:gd name="connsiteX77" fmla="*/ 2621280 w 2946400"/>
              <a:gd name="connsiteY77" fmla="*/ 4375572 h 6583680"/>
              <a:gd name="connsiteX78" fmla="*/ 2621280 w 2946400"/>
              <a:gd name="connsiteY78" fmla="*/ 4077548 h 6583680"/>
              <a:gd name="connsiteX79" fmla="*/ 2546772 w 2946400"/>
              <a:gd name="connsiteY79" fmla="*/ 4003040 h 6583680"/>
              <a:gd name="connsiteX80" fmla="*/ 1192108 w 2946400"/>
              <a:gd name="connsiteY80" fmla="*/ 4003040 h 6583680"/>
              <a:gd name="connsiteX81" fmla="*/ 1117600 w 2946400"/>
              <a:gd name="connsiteY81" fmla="*/ 4077548 h 6583680"/>
              <a:gd name="connsiteX82" fmla="*/ 1117600 w 2946400"/>
              <a:gd name="connsiteY82" fmla="*/ 4375572 h 6583680"/>
              <a:gd name="connsiteX83" fmla="*/ 1192108 w 2946400"/>
              <a:gd name="connsiteY83" fmla="*/ 4450080 h 6583680"/>
              <a:gd name="connsiteX84" fmla="*/ 1713652 w 2946400"/>
              <a:gd name="connsiteY84" fmla="*/ 4450080 h 6583680"/>
              <a:gd name="connsiteX85" fmla="*/ 1788160 w 2946400"/>
              <a:gd name="connsiteY85" fmla="*/ 4375572 h 6583680"/>
              <a:gd name="connsiteX86" fmla="*/ 1788160 w 2946400"/>
              <a:gd name="connsiteY86" fmla="*/ 4077548 h 6583680"/>
              <a:gd name="connsiteX87" fmla="*/ 1713652 w 2946400"/>
              <a:gd name="connsiteY87" fmla="*/ 4003040 h 6583680"/>
              <a:gd name="connsiteX88" fmla="*/ 358988 w 2946400"/>
              <a:gd name="connsiteY88" fmla="*/ 4003040 h 6583680"/>
              <a:gd name="connsiteX89" fmla="*/ 284480 w 2946400"/>
              <a:gd name="connsiteY89" fmla="*/ 4077548 h 6583680"/>
              <a:gd name="connsiteX90" fmla="*/ 284480 w 2946400"/>
              <a:gd name="connsiteY90" fmla="*/ 4375572 h 6583680"/>
              <a:gd name="connsiteX91" fmla="*/ 358988 w 2946400"/>
              <a:gd name="connsiteY91" fmla="*/ 4450080 h 6583680"/>
              <a:gd name="connsiteX92" fmla="*/ 880532 w 2946400"/>
              <a:gd name="connsiteY92" fmla="*/ 4450080 h 6583680"/>
              <a:gd name="connsiteX93" fmla="*/ 955040 w 2946400"/>
              <a:gd name="connsiteY93" fmla="*/ 4375572 h 6583680"/>
              <a:gd name="connsiteX94" fmla="*/ 955040 w 2946400"/>
              <a:gd name="connsiteY94" fmla="*/ 4077548 h 6583680"/>
              <a:gd name="connsiteX95" fmla="*/ 880532 w 2946400"/>
              <a:gd name="connsiteY95" fmla="*/ 4003040 h 6583680"/>
              <a:gd name="connsiteX96" fmla="*/ 2025228 w 2946400"/>
              <a:gd name="connsiteY96" fmla="*/ 3373120 h 6583680"/>
              <a:gd name="connsiteX97" fmla="*/ 1950720 w 2946400"/>
              <a:gd name="connsiteY97" fmla="*/ 3447628 h 6583680"/>
              <a:gd name="connsiteX98" fmla="*/ 1950720 w 2946400"/>
              <a:gd name="connsiteY98" fmla="*/ 3745652 h 6583680"/>
              <a:gd name="connsiteX99" fmla="*/ 2025228 w 2946400"/>
              <a:gd name="connsiteY99" fmla="*/ 3820160 h 6583680"/>
              <a:gd name="connsiteX100" fmla="*/ 2546772 w 2946400"/>
              <a:gd name="connsiteY100" fmla="*/ 3820160 h 6583680"/>
              <a:gd name="connsiteX101" fmla="*/ 2621280 w 2946400"/>
              <a:gd name="connsiteY101" fmla="*/ 3745652 h 6583680"/>
              <a:gd name="connsiteX102" fmla="*/ 2621280 w 2946400"/>
              <a:gd name="connsiteY102" fmla="*/ 3447628 h 6583680"/>
              <a:gd name="connsiteX103" fmla="*/ 2546772 w 2946400"/>
              <a:gd name="connsiteY103" fmla="*/ 3373120 h 6583680"/>
              <a:gd name="connsiteX104" fmla="*/ 1192108 w 2946400"/>
              <a:gd name="connsiteY104" fmla="*/ 3373120 h 6583680"/>
              <a:gd name="connsiteX105" fmla="*/ 1117600 w 2946400"/>
              <a:gd name="connsiteY105" fmla="*/ 3447628 h 6583680"/>
              <a:gd name="connsiteX106" fmla="*/ 1117600 w 2946400"/>
              <a:gd name="connsiteY106" fmla="*/ 3745652 h 6583680"/>
              <a:gd name="connsiteX107" fmla="*/ 1192108 w 2946400"/>
              <a:gd name="connsiteY107" fmla="*/ 3820160 h 6583680"/>
              <a:gd name="connsiteX108" fmla="*/ 1713652 w 2946400"/>
              <a:gd name="connsiteY108" fmla="*/ 3820160 h 6583680"/>
              <a:gd name="connsiteX109" fmla="*/ 1788160 w 2946400"/>
              <a:gd name="connsiteY109" fmla="*/ 3745652 h 6583680"/>
              <a:gd name="connsiteX110" fmla="*/ 1788160 w 2946400"/>
              <a:gd name="connsiteY110" fmla="*/ 3447628 h 6583680"/>
              <a:gd name="connsiteX111" fmla="*/ 1713652 w 2946400"/>
              <a:gd name="connsiteY111" fmla="*/ 3373120 h 6583680"/>
              <a:gd name="connsiteX112" fmla="*/ 358988 w 2946400"/>
              <a:gd name="connsiteY112" fmla="*/ 3373120 h 6583680"/>
              <a:gd name="connsiteX113" fmla="*/ 284480 w 2946400"/>
              <a:gd name="connsiteY113" fmla="*/ 3447628 h 6583680"/>
              <a:gd name="connsiteX114" fmla="*/ 284480 w 2946400"/>
              <a:gd name="connsiteY114" fmla="*/ 3745652 h 6583680"/>
              <a:gd name="connsiteX115" fmla="*/ 358988 w 2946400"/>
              <a:gd name="connsiteY115" fmla="*/ 3820160 h 6583680"/>
              <a:gd name="connsiteX116" fmla="*/ 880532 w 2946400"/>
              <a:gd name="connsiteY116" fmla="*/ 3820160 h 6583680"/>
              <a:gd name="connsiteX117" fmla="*/ 955040 w 2946400"/>
              <a:gd name="connsiteY117" fmla="*/ 3745652 h 6583680"/>
              <a:gd name="connsiteX118" fmla="*/ 955040 w 2946400"/>
              <a:gd name="connsiteY118" fmla="*/ 3447628 h 6583680"/>
              <a:gd name="connsiteX119" fmla="*/ 880532 w 2946400"/>
              <a:gd name="connsiteY119" fmla="*/ 3373120 h 6583680"/>
              <a:gd name="connsiteX120" fmla="*/ 2025228 w 2946400"/>
              <a:gd name="connsiteY120" fmla="*/ 2743200 h 6583680"/>
              <a:gd name="connsiteX121" fmla="*/ 1950720 w 2946400"/>
              <a:gd name="connsiteY121" fmla="*/ 2817708 h 6583680"/>
              <a:gd name="connsiteX122" fmla="*/ 1950720 w 2946400"/>
              <a:gd name="connsiteY122" fmla="*/ 3115732 h 6583680"/>
              <a:gd name="connsiteX123" fmla="*/ 2025228 w 2946400"/>
              <a:gd name="connsiteY123" fmla="*/ 3190240 h 6583680"/>
              <a:gd name="connsiteX124" fmla="*/ 2546772 w 2946400"/>
              <a:gd name="connsiteY124" fmla="*/ 3190240 h 6583680"/>
              <a:gd name="connsiteX125" fmla="*/ 2621280 w 2946400"/>
              <a:gd name="connsiteY125" fmla="*/ 3115732 h 6583680"/>
              <a:gd name="connsiteX126" fmla="*/ 2621280 w 2946400"/>
              <a:gd name="connsiteY126" fmla="*/ 2817708 h 6583680"/>
              <a:gd name="connsiteX127" fmla="*/ 2546772 w 2946400"/>
              <a:gd name="connsiteY127" fmla="*/ 2743200 h 6583680"/>
              <a:gd name="connsiteX128" fmla="*/ 1192108 w 2946400"/>
              <a:gd name="connsiteY128" fmla="*/ 2743200 h 6583680"/>
              <a:gd name="connsiteX129" fmla="*/ 1117600 w 2946400"/>
              <a:gd name="connsiteY129" fmla="*/ 2817708 h 6583680"/>
              <a:gd name="connsiteX130" fmla="*/ 1117600 w 2946400"/>
              <a:gd name="connsiteY130" fmla="*/ 3115732 h 6583680"/>
              <a:gd name="connsiteX131" fmla="*/ 1192108 w 2946400"/>
              <a:gd name="connsiteY131" fmla="*/ 3190240 h 6583680"/>
              <a:gd name="connsiteX132" fmla="*/ 1713652 w 2946400"/>
              <a:gd name="connsiteY132" fmla="*/ 3190240 h 6583680"/>
              <a:gd name="connsiteX133" fmla="*/ 1788160 w 2946400"/>
              <a:gd name="connsiteY133" fmla="*/ 3115732 h 6583680"/>
              <a:gd name="connsiteX134" fmla="*/ 1788160 w 2946400"/>
              <a:gd name="connsiteY134" fmla="*/ 2817708 h 6583680"/>
              <a:gd name="connsiteX135" fmla="*/ 1713652 w 2946400"/>
              <a:gd name="connsiteY135" fmla="*/ 2743200 h 6583680"/>
              <a:gd name="connsiteX136" fmla="*/ 358988 w 2946400"/>
              <a:gd name="connsiteY136" fmla="*/ 2743200 h 6583680"/>
              <a:gd name="connsiteX137" fmla="*/ 284480 w 2946400"/>
              <a:gd name="connsiteY137" fmla="*/ 2817708 h 6583680"/>
              <a:gd name="connsiteX138" fmla="*/ 284480 w 2946400"/>
              <a:gd name="connsiteY138" fmla="*/ 3115732 h 6583680"/>
              <a:gd name="connsiteX139" fmla="*/ 358988 w 2946400"/>
              <a:gd name="connsiteY139" fmla="*/ 3190240 h 6583680"/>
              <a:gd name="connsiteX140" fmla="*/ 880532 w 2946400"/>
              <a:gd name="connsiteY140" fmla="*/ 3190240 h 6583680"/>
              <a:gd name="connsiteX141" fmla="*/ 955040 w 2946400"/>
              <a:gd name="connsiteY141" fmla="*/ 3115732 h 6583680"/>
              <a:gd name="connsiteX142" fmla="*/ 955040 w 2946400"/>
              <a:gd name="connsiteY142" fmla="*/ 2817708 h 6583680"/>
              <a:gd name="connsiteX143" fmla="*/ 880532 w 2946400"/>
              <a:gd name="connsiteY143" fmla="*/ 2743200 h 6583680"/>
              <a:gd name="connsiteX144" fmla="*/ 2025228 w 2946400"/>
              <a:gd name="connsiteY144" fmla="*/ 2113280 h 6583680"/>
              <a:gd name="connsiteX145" fmla="*/ 1950720 w 2946400"/>
              <a:gd name="connsiteY145" fmla="*/ 2187788 h 6583680"/>
              <a:gd name="connsiteX146" fmla="*/ 1950720 w 2946400"/>
              <a:gd name="connsiteY146" fmla="*/ 2485812 h 6583680"/>
              <a:gd name="connsiteX147" fmla="*/ 2025228 w 2946400"/>
              <a:gd name="connsiteY147" fmla="*/ 2560320 h 6583680"/>
              <a:gd name="connsiteX148" fmla="*/ 2546772 w 2946400"/>
              <a:gd name="connsiteY148" fmla="*/ 2560320 h 6583680"/>
              <a:gd name="connsiteX149" fmla="*/ 2621280 w 2946400"/>
              <a:gd name="connsiteY149" fmla="*/ 2485812 h 6583680"/>
              <a:gd name="connsiteX150" fmla="*/ 2621280 w 2946400"/>
              <a:gd name="connsiteY150" fmla="*/ 2187788 h 6583680"/>
              <a:gd name="connsiteX151" fmla="*/ 2546772 w 2946400"/>
              <a:gd name="connsiteY151" fmla="*/ 2113280 h 6583680"/>
              <a:gd name="connsiteX152" fmla="*/ 1192108 w 2946400"/>
              <a:gd name="connsiteY152" fmla="*/ 2113280 h 6583680"/>
              <a:gd name="connsiteX153" fmla="*/ 1117600 w 2946400"/>
              <a:gd name="connsiteY153" fmla="*/ 2187788 h 6583680"/>
              <a:gd name="connsiteX154" fmla="*/ 1117600 w 2946400"/>
              <a:gd name="connsiteY154" fmla="*/ 2485812 h 6583680"/>
              <a:gd name="connsiteX155" fmla="*/ 1192108 w 2946400"/>
              <a:gd name="connsiteY155" fmla="*/ 2560320 h 6583680"/>
              <a:gd name="connsiteX156" fmla="*/ 1713652 w 2946400"/>
              <a:gd name="connsiteY156" fmla="*/ 2560320 h 6583680"/>
              <a:gd name="connsiteX157" fmla="*/ 1788160 w 2946400"/>
              <a:gd name="connsiteY157" fmla="*/ 2485812 h 6583680"/>
              <a:gd name="connsiteX158" fmla="*/ 1788160 w 2946400"/>
              <a:gd name="connsiteY158" fmla="*/ 2187788 h 6583680"/>
              <a:gd name="connsiteX159" fmla="*/ 1713652 w 2946400"/>
              <a:gd name="connsiteY159" fmla="*/ 2113280 h 6583680"/>
              <a:gd name="connsiteX160" fmla="*/ 358988 w 2946400"/>
              <a:gd name="connsiteY160" fmla="*/ 2113280 h 6583680"/>
              <a:gd name="connsiteX161" fmla="*/ 284480 w 2946400"/>
              <a:gd name="connsiteY161" fmla="*/ 2187788 h 6583680"/>
              <a:gd name="connsiteX162" fmla="*/ 284480 w 2946400"/>
              <a:gd name="connsiteY162" fmla="*/ 2485812 h 6583680"/>
              <a:gd name="connsiteX163" fmla="*/ 358988 w 2946400"/>
              <a:gd name="connsiteY163" fmla="*/ 2560320 h 6583680"/>
              <a:gd name="connsiteX164" fmla="*/ 880532 w 2946400"/>
              <a:gd name="connsiteY164" fmla="*/ 2560320 h 6583680"/>
              <a:gd name="connsiteX165" fmla="*/ 955040 w 2946400"/>
              <a:gd name="connsiteY165" fmla="*/ 2485812 h 6583680"/>
              <a:gd name="connsiteX166" fmla="*/ 955040 w 2946400"/>
              <a:gd name="connsiteY166" fmla="*/ 2187788 h 6583680"/>
              <a:gd name="connsiteX167" fmla="*/ 880532 w 2946400"/>
              <a:gd name="connsiteY167" fmla="*/ 2113280 h 6583680"/>
              <a:gd name="connsiteX168" fmla="*/ 2025228 w 2946400"/>
              <a:gd name="connsiteY168" fmla="*/ 1483360 h 6583680"/>
              <a:gd name="connsiteX169" fmla="*/ 1950720 w 2946400"/>
              <a:gd name="connsiteY169" fmla="*/ 1557868 h 6583680"/>
              <a:gd name="connsiteX170" fmla="*/ 1950720 w 2946400"/>
              <a:gd name="connsiteY170" fmla="*/ 1855892 h 6583680"/>
              <a:gd name="connsiteX171" fmla="*/ 2025228 w 2946400"/>
              <a:gd name="connsiteY171" fmla="*/ 1930400 h 6583680"/>
              <a:gd name="connsiteX172" fmla="*/ 2546772 w 2946400"/>
              <a:gd name="connsiteY172" fmla="*/ 1930400 h 6583680"/>
              <a:gd name="connsiteX173" fmla="*/ 2621280 w 2946400"/>
              <a:gd name="connsiteY173" fmla="*/ 1855892 h 6583680"/>
              <a:gd name="connsiteX174" fmla="*/ 2621280 w 2946400"/>
              <a:gd name="connsiteY174" fmla="*/ 1557868 h 6583680"/>
              <a:gd name="connsiteX175" fmla="*/ 2546772 w 2946400"/>
              <a:gd name="connsiteY175" fmla="*/ 1483360 h 6583680"/>
              <a:gd name="connsiteX176" fmla="*/ 1192108 w 2946400"/>
              <a:gd name="connsiteY176" fmla="*/ 1483360 h 6583680"/>
              <a:gd name="connsiteX177" fmla="*/ 1117600 w 2946400"/>
              <a:gd name="connsiteY177" fmla="*/ 1557868 h 6583680"/>
              <a:gd name="connsiteX178" fmla="*/ 1117600 w 2946400"/>
              <a:gd name="connsiteY178" fmla="*/ 1855892 h 6583680"/>
              <a:gd name="connsiteX179" fmla="*/ 1192108 w 2946400"/>
              <a:gd name="connsiteY179" fmla="*/ 1930400 h 6583680"/>
              <a:gd name="connsiteX180" fmla="*/ 1713652 w 2946400"/>
              <a:gd name="connsiteY180" fmla="*/ 1930400 h 6583680"/>
              <a:gd name="connsiteX181" fmla="*/ 1788160 w 2946400"/>
              <a:gd name="connsiteY181" fmla="*/ 1855892 h 6583680"/>
              <a:gd name="connsiteX182" fmla="*/ 1788160 w 2946400"/>
              <a:gd name="connsiteY182" fmla="*/ 1557868 h 6583680"/>
              <a:gd name="connsiteX183" fmla="*/ 1713652 w 2946400"/>
              <a:gd name="connsiteY183" fmla="*/ 1483360 h 6583680"/>
              <a:gd name="connsiteX184" fmla="*/ 358988 w 2946400"/>
              <a:gd name="connsiteY184" fmla="*/ 1483360 h 6583680"/>
              <a:gd name="connsiteX185" fmla="*/ 284480 w 2946400"/>
              <a:gd name="connsiteY185" fmla="*/ 1557868 h 6583680"/>
              <a:gd name="connsiteX186" fmla="*/ 284480 w 2946400"/>
              <a:gd name="connsiteY186" fmla="*/ 1855892 h 6583680"/>
              <a:gd name="connsiteX187" fmla="*/ 358988 w 2946400"/>
              <a:gd name="connsiteY187" fmla="*/ 1930400 h 6583680"/>
              <a:gd name="connsiteX188" fmla="*/ 880532 w 2946400"/>
              <a:gd name="connsiteY188" fmla="*/ 1930400 h 6583680"/>
              <a:gd name="connsiteX189" fmla="*/ 955040 w 2946400"/>
              <a:gd name="connsiteY189" fmla="*/ 1855892 h 6583680"/>
              <a:gd name="connsiteX190" fmla="*/ 955040 w 2946400"/>
              <a:gd name="connsiteY190" fmla="*/ 1557868 h 6583680"/>
              <a:gd name="connsiteX191" fmla="*/ 880532 w 2946400"/>
              <a:gd name="connsiteY191" fmla="*/ 1483360 h 6583680"/>
              <a:gd name="connsiteX192" fmla="*/ 2025228 w 2946400"/>
              <a:gd name="connsiteY192" fmla="*/ 853440 h 6583680"/>
              <a:gd name="connsiteX193" fmla="*/ 1950720 w 2946400"/>
              <a:gd name="connsiteY193" fmla="*/ 927948 h 6583680"/>
              <a:gd name="connsiteX194" fmla="*/ 1950720 w 2946400"/>
              <a:gd name="connsiteY194" fmla="*/ 1225972 h 6583680"/>
              <a:gd name="connsiteX195" fmla="*/ 2025228 w 2946400"/>
              <a:gd name="connsiteY195" fmla="*/ 1300480 h 6583680"/>
              <a:gd name="connsiteX196" fmla="*/ 2546772 w 2946400"/>
              <a:gd name="connsiteY196" fmla="*/ 1300480 h 6583680"/>
              <a:gd name="connsiteX197" fmla="*/ 2621280 w 2946400"/>
              <a:gd name="connsiteY197" fmla="*/ 1225972 h 6583680"/>
              <a:gd name="connsiteX198" fmla="*/ 2621280 w 2946400"/>
              <a:gd name="connsiteY198" fmla="*/ 927948 h 6583680"/>
              <a:gd name="connsiteX199" fmla="*/ 2546772 w 2946400"/>
              <a:gd name="connsiteY199" fmla="*/ 853440 h 6583680"/>
              <a:gd name="connsiteX200" fmla="*/ 1192108 w 2946400"/>
              <a:gd name="connsiteY200" fmla="*/ 853440 h 6583680"/>
              <a:gd name="connsiteX201" fmla="*/ 1117600 w 2946400"/>
              <a:gd name="connsiteY201" fmla="*/ 927948 h 6583680"/>
              <a:gd name="connsiteX202" fmla="*/ 1117600 w 2946400"/>
              <a:gd name="connsiteY202" fmla="*/ 1225972 h 6583680"/>
              <a:gd name="connsiteX203" fmla="*/ 1192108 w 2946400"/>
              <a:gd name="connsiteY203" fmla="*/ 1300480 h 6583680"/>
              <a:gd name="connsiteX204" fmla="*/ 1713652 w 2946400"/>
              <a:gd name="connsiteY204" fmla="*/ 1300480 h 6583680"/>
              <a:gd name="connsiteX205" fmla="*/ 1788160 w 2946400"/>
              <a:gd name="connsiteY205" fmla="*/ 1225972 h 6583680"/>
              <a:gd name="connsiteX206" fmla="*/ 1788160 w 2946400"/>
              <a:gd name="connsiteY206" fmla="*/ 927948 h 6583680"/>
              <a:gd name="connsiteX207" fmla="*/ 1713652 w 2946400"/>
              <a:gd name="connsiteY207" fmla="*/ 853440 h 6583680"/>
              <a:gd name="connsiteX208" fmla="*/ 358988 w 2946400"/>
              <a:gd name="connsiteY208" fmla="*/ 853440 h 6583680"/>
              <a:gd name="connsiteX209" fmla="*/ 284480 w 2946400"/>
              <a:gd name="connsiteY209" fmla="*/ 927948 h 6583680"/>
              <a:gd name="connsiteX210" fmla="*/ 284480 w 2946400"/>
              <a:gd name="connsiteY210" fmla="*/ 1225972 h 6583680"/>
              <a:gd name="connsiteX211" fmla="*/ 358988 w 2946400"/>
              <a:gd name="connsiteY211" fmla="*/ 1300480 h 6583680"/>
              <a:gd name="connsiteX212" fmla="*/ 880532 w 2946400"/>
              <a:gd name="connsiteY212" fmla="*/ 1300480 h 6583680"/>
              <a:gd name="connsiteX213" fmla="*/ 955040 w 2946400"/>
              <a:gd name="connsiteY213" fmla="*/ 1225972 h 6583680"/>
              <a:gd name="connsiteX214" fmla="*/ 955040 w 2946400"/>
              <a:gd name="connsiteY214" fmla="*/ 927948 h 6583680"/>
              <a:gd name="connsiteX215" fmla="*/ 880532 w 2946400"/>
              <a:gd name="connsiteY215" fmla="*/ 853440 h 6583680"/>
              <a:gd name="connsiteX216" fmla="*/ 2025228 w 2946400"/>
              <a:gd name="connsiteY216" fmla="*/ 223520 h 6583680"/>
              <a:gd name="connsiteX217" fmla="*/ 1950720 w 2946400"/>
              <a:gd name="connsiteY217" fmla="*/ 298028 h 6583680"/>
              <a:gd name="connsiteX218" fmla="*/ 1950720 w 2946400"/>
              <a:gd name="connsiteY218" fmla="*/ 596052 h 6583680"/>
              <a:gd name="connsiteX219" fmla="*/ 2025228 w 2946400"/>
              <a:gd name="connsiteY219" fmla="*/ 670560 h 6583680"/>
              <a:gd name="connsiteX220" fmla="*/ 2546772 w 2946400"/>
              <a:gd name="connsiteY220" fmla="*/ 670560 h 6583680"/>
              <a:gd name="connsiteX221" fmla="*/ 2621280 w 2946400"/>
              <a:gd name="connsiteY221" fmla="*/ 596052 h 6583680"/>
              <a:gd name="connsiteX222" fmla="*/ 2621280 w 2946400"/>
              <a:gd name="connsiteY222" fmla="*/ 298028 h 6583680"/>
              <a:gd name="connsiteX223" fmla="*/ 2546772 w 2946400"/>
              <a:gd name="connsiteY223" fmla="*/ 223520 h 6583680"/>
              <a:gd name="connsiteX224" fmla="*/ 1192108 w 2946400"/>
              <a:gd name="connsiteY224" fmla="*/ 223520 h 6583680"/>
              <a:gd name="connsiteX225" fmla="*/ 1117600 w 2946400"/>
              <a:gd name="connsiteY225" fmla="*/ 298028 h 6583680"/>
              <a:gd name="connsiteX226" fmla="*/ 1117600 w 2946400"/>
              <a:gd name="connsiteY226" fmla="*/ 596052 h 6583680"/>
              <a:gd name="connsiteX227" fmla="*/ 1192108 w 2946400"/>
              <a:gd name="connsiteY227" fmla="*/ 670560 h 6583680"/>
              <a:gd name="connsiteX228" fmla="*/ 1713652 w 2946400"/>
              <a:gd name="connsiteY228" fmla="*/ 670560 h 6583680"/>
              <a:gd name="connsiteX229" fmla="*/ 1788160 w 2946400"/>
              <a:gd name="connsiteY229" fmla="*/ 596052 h 6583680"/>
              <a:gd name="connsiteX230" fmla="*/ 1788160 w 2946400"/>
              <a:gd name="connsiteY230" fmla="*/ 298028 h 6583680"/>
              <a:gd name="connsiteX231" fmla="*/ 1713652 w 2946400"/>
              <a:gd name="connsiteY231" fmla="*/ 223520 h 6583680"/>
              <a:gd name="connsiteX232" fmla="*/ 358988 w 2946400"/>
              <a:gd name="connsiteY232" fmla="*/ 223520 h 6583680"/>
              <a:gd name="connsiteX233" fmla="*/ 284480 w 2946400"/>
              <a:gd name="connsiteY233" fmla="*/ 298028 h 6583680"/>
              <a:gd name="connsiteX234" fmla="*/ 284480 w 2946400"/>
              <a:gd name="connsiteY234" fmla="*/ 596052 h 6583680"/>
              <a:gd name="connsiteX235" fmla="*/ 358988 w 2946400"/>
              <a:gd name="connsiteY235" fmla="*/ 670560 h 6583680"/>
              <a:gd name="connsiteX236" fmla="*/ 880532 w 2946400"/>
              <a:gd name="connsiteY236" fmla="*/ 670560 h 6583680"/>
              <a:gd name="connsiteX237" fmla="*/ 955040 w 2946400"/>
              <a:gd name="connsiteY237" fmla="*/ 596052 h 6583680"/>
              <a:gd name="connsiteX238" fmla="*/ 955040 w 2946400"/>
              <a:gd name="connsiteY238" fmla="*/ 298028 h 6583680"/>
              <a:gd name="connsiteX239" fmla="*/ 880532 w 2946400"/>
              <a:gd name="connsiteY239" fmla="*/ 223520 h 6583680"/>
              <a:gd name="connsiteX240" fmla="*/ 0 w 2946400"/>
              <a:gd name="connsiteY240" fmla="*/ 0 h 6583680"/>
              <a:gd name="connsiteX241" fmla="*/ 2946400 w 2946400"/>
              <a:gd name="connsiteY241" fmla="*/ 0 h 6583680"/>
              <a:gd name="connsiteX242" fmla="*/ 2946400 w 2946400"/>
              <a:gd name="connsiteY242" fmla="*/ 6583680 h 6583680"/>
              <a:gd name="connsiteX243" fmla="*/ 0 w 2946400"/>
              <a:gd name="connsiteY243" fmla="*/ 6583680 h 658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2946400" h="6583680">
                <a:moveTo>
                  <a:pt x="2025228" y="5892800"/>
                </a:moveTo>
                <a:cubicBezTo>
                  <a:pt x="1984078" y="5892800"/>
                  <a:pt x="1950720" y="5926158"/>
                  <a:pt x="1950720" y="5967308"/>
                </a:cubicBezTo>
                <a:lnTo>
                  <a:pt x="1950720" y="6265332"/>
                </a:lnTo>
                <a:cubicBezTo>
                  <a:pt x="1950720" y="6306482"/>
                  <a:pt x="1984078" y="6339840"/>
                  <a:pt x="2025228" y="6339840"/>
                </a:cubicBezTo>
                <a:lnTo>
                  <a:pt x="2546772" y="6339840"/>
                </a:lnTo>
                <a:cubicBezTo>
                  <a:pt x="2587922" y="6339840"/>
                  <a:pt x="2621280" y="6306482"/>
                  <a:pt x="2621280" y="6265332"/>
                </a:cubicBezTo>
                <a:lnTo>
                  <a:pt x="2621280" y="5967308"/>
                </a:lnTo>
                <a:cubicBezTo>
                  <a:pt x="2621280" y="5926158"/>
                  <a:pt x="2587922" y="5892800"/>
                  <a:pt x="2546772" y="5892800"/>
                </a:cubicBezTo>
                <a:close/>
                <a:moveTo>
                  <a:pt x="1192108" y="5892800"/>
                </a:moveTo>
                <a:cubicBezTo>
                  <a:pt x="1150958" y="5892800"/>
                  <a:pt x="1117600" y="5926158"/>
                  <a:pt x="1117600" y="5967308"/>
                </a:cubicBezTo>
                <a:lnTo>
                  <a:pt x="1117600" y="6265332"/>
                </a:lnTo>
                <a:cubicBezTo>
                  <a:pt x="1117600" y="6306482"/>
                  <a:pt x="1150958" y="6339840"/>
                  <a:pt x="1192108" y="6339840"/>
                </a:cubicBezTo>
                <a:lnTo>
                  <a:pt x="1713652" y="6339840"/>
                </a:lnTo>
                <a:cubicBezTo>
                  <a:pt x="1754802" y="6339840"/>
                  <a:pt x="1788160" y="6306482"/>
                  <a:pt x="1788160" y="6265332"/>
                </a:cubicBezTo>
                <a:lnTo>
                  <a:pt x="1788160" y="5967308"/>
                </a:lnTo>
                <a:cubicBezTo>
                  <a:pt x="1788160" y="5926158"/>
                  <a:pt x="1754802" y="5892800"/>
                  <a:pt x="1713652" y="5892800"/>
                </a:cubicBezTo>
                <a:close/>
                <a:moveTo>
                  <a:pt x="358988" y="5892800"/>
                </a:moveTo>
                <a:cubicBezTo>
                  <a:pt x="317838" y="5892800"/>
                  <a:pt x="284480" y="5926158"/>
                  <a:pt x="284480" y="5967308"/>
                </a:cubicBezTo>
                <a:lnTo>
                  <a:pt x="284480" y="6265332"/>
                </a:lnTo>
                <a:cubicBezTo>
                  <a:pt x="284480" y="6306482"/>
                  <a:pt x="317838" y="6339840"/>
                  <a:pt x="358988" y="6339840"/>
                </a:cubicBezTo>
                <a:lnTo>
                  <a:pt x="880532" y="6339840"/>
                </a:lnTo>
                <a:cubicBezTo>
                  <a:pt x="921682" y="6339840"/>
                  <a:pt x="955040" y="6306482"/>
                  <a:pt x="955040" y="6265332"/>
                </a:cubicBezTo>
                <a:lnTo>
                  <a:pt x="955040" y="5967308"/>
                </a:lnTo>
                <a:cubicBezTo>
                  <a:pt x="955040" y="5926158"/>
                  <a:pt x="921682" y="5892800"/>
                  <a:pt x="880532" y="5892800"/>
                </a:cubicBezTo>
                <a:close/>
                <a:moveTo>
                  <a:pt x="2025228" y="5262880"/>
                </a:moveTo>
                <a:cubicBezTo>
                  <a:pt x="1984078" y="5262880"/>
                  <a:pt x="1950720" y="5296238"/>
                  <a:pt x="1950720" y="5337388"/>
                </a:cubicBezTo>
                <a:lnTo>
                  <a:pt x="1950720" y="5635412"/>
                </a:lnTo>
                <a:cubicBezTo>
                  <a:pt x="1950720" y="5676562"/>
                  <a:pt x="1984078" y="5709920"/>
                  <a:pt x="2025228" y="5709920"/>
                </a:cubicBezTo>
                <a:lnTo>
                  <a:pt x="2546772" y="5709920"/>
                </a:lnTo>
                <a:cubicBezTo>
                  <a:pt x="2587922" y="5709920"/>
                  <a:pt x="2621280" y="5676562"/>
                  <a:pt x="2621280" y="5635412"/>
                </a:cubicBezTo>
                <a:lnTo>
                  <a:pt x="2621280" y="5337388"/>
                </a:lnTo>
                <a:cubicBezTo>
                  <a:pt x="2621280" y="5296238"/>
                  <a:pt x="2587922" y="5262880"/>
                  <a:pt x="2546772" y="5262880"/>
                </a:cubicBezTo>
                <a:close/>
                <a:moveTo>
                  <a:pt x="1192108" y="5262880"/>
                </a:moveTo>
                <a:cubicBezTo>
                  <a:pt x="1150958" y="5262880"/>
                  <a:pt x="1117600" y="5296238"/>
                  <a:pt x="1117600" y="5337388"/>
                </a:cubicBezTo>
                <a:lnTo>
                  <a:pt x="1117600" y="5635412"/>
                </a:lnTo>
                <a:cubicBezTo>
                  <a:pt x="1117600" y="5676562"/>
                  <a:pt x="1150958" y="5709920"/>
                  <a:pt x="1192108" y="5709920"/>
                </a:cubicBezTo>
                <a:lnTo>
                  <a:pt x="1713652" y="5709920"/>
                </a:lnTo>
                <a:cubicBezTo>
                  <a:pt x="1754802" y="5709920"/>
                  <a:pt x="1788160" y="5676562"/>
                  <a:pt x="1788160" y="5635412"/>
                </a:cubicBezTo>
                <a:lnTo>
                  <a:pt x="1788160" y="5337388"/>
                </a:lnTo>
                <a:cubicBezTo>
                  <a:pt x="1788160" y="5296238"/>
                  <a:pt x="1754802" y="5262880"/>
                  <a:pt x="1713652" y="5262880"/>
                </a:cubicBezTo>
                <a:close/>
                <a:moveTo>
                  <a:pt x="358988" y="5262880"/>
                </a:moveTo>
                <a:cubicBezTo>
                  <a:pt x="317838" y="5262880"/>
                  <a:pt x="284480" y="5296238"/>
                  <a:pt x="284480" y="5337388"/>
                </a:cubicBezTo>
                <a:lnTo>
                  <a:pt x="284480" y="5635412"/>
                </a:lnTo>
                <a:cubicBezTo>
                  <a:pt x="284480" y="5676562"/>
                  <a:pt x="317838" y="5709920"/>
                  <a:pt x="358988" y="5709920"/>
                </a:cubicBezTo>
                <a:lnTo>
                  <a:pt x="880532" y="5709920"/>
                </a:lnTo>
                <a:cubicBezTo>
                  <a:pt x="921682" y="5709920"/>
                  <a:pt x="955040" y="5676562"/>
                  <a:pt x="955040" y="5635412"/>
                </a:cubicBezTo>
                <a:lnTo>
                  <a:pt x="955040" y="5337388"/>
                </a:lnTo>
                <a:cubicBezTo>
                  <a:pt x="955040" y="5296238"/>
                  <a:pt x="921682" y="5262880"/>
                  <a:pt x="880532" y="5262880"/>
                </a:cubicBezTo>
                <a:close/>
                <a:moveTo>
                  <a:pt x="2025228" y="4632960"/>
                </a:moveTo>
                <a:cubicBezTo>
                  <a:pt x="1984078" y="4632960"/>
                  <a:pt x="1950720" y="4666318"/>
                  <a:pt x="1950720" y="4707468"/>
                </a:cubicBezTo>
                <a:lnTo>
                  <a:pt x="1950720" y="5005492"/>
                </a:lnTo>
                <a:cubicBezTo>
                  <a:pt x="1950720" y="5046642"/>
                  <a:pt x="1984078" y="5080000"/>
                  <a:pt x="2025228" y="5080000"/>
                </a:cubicBezTo>
                <a:lnTo>
                  <a:pt x="2546772" y="5080000"/>
                </a:lnTo>
                <a:cubicBezTo>
                  <a:pt x="2587922" y="5080000"/>
                  <a:pt x="2621280" y="5046642"/>
                  <a:pt x="2621280" y="5005492"/>
                </a:cubicBezTo>
                <a:lnTo>
                  <a:pt x="2621280" y="4707468"/>
                </a:lnTo>
                <a:cubicBezTo>
                  <a:pt x="2621280" y="4666318"/>
                  <a:pt x="2587922" y="4632960"/>
                  <a:pt x="2546772" y="4632960"/>
                </a:cubicBezTo>
                <a:close/>
                <a:moveTo>
                  <a:pt x="1192108" y="4632960"/>
                </a:moveTo>
                <a:cubicBezTo>
                  <a:pt x="1150958" y="4632960"/>
                  <a:pt x="1117600" y="4666318"/>
                  <a:pt x="1117600" y="4707468"/>
                </a:cubicBezTo>
                <a:lnTo>
                  <a:pt x="1117600" y="5005492"/>
                </a:lnTo>
                <a:cubicBezTo>
                  <a:pt x="1117600" y="5046642"/>
                  <a:pt x="1150958" y="5080000"/>
                  <a:pt x="1192108" y="5080000"/>
                </a:cubicBezTo>
                <a:lnTo>
                  <a:pt x="1713652" y="5080000"/>
                </a:lnTo>
                <a:cubicBezTo>
                  <a:pt x="1754802" y="5080000"/>
                  <a:pt x="1788160" y="5046642"/>
                  <a:pt x="1788160" y="5005492"/>
                </a:cubicBezTo>
                <a:lnTo>
                  <a:pt x="1788160" y="4707468"/>
                </a:lnTo>
                <a:cubicBezTo>
                  <a:pt x="1788160" y="4666318"/>
                  <a:pt x="1754802" y="4632960"/>
                  <a:pt x="1713652" y="4632960"/>
                </a:cubicBezTo>
                <a:close/>
                <a:moveTo>
                  <a:pt x="358988" y="4632960"/>
                </a:moveTo>
                <a:cubicBezTo>
                  <a:pt x="317838" y="4632960"/>
                  <a:pt x="284480" y="4666318"/>
                  <a:pt x="284480" y="4707468"/>
                </a:cubicBezTo>
                <a:lnTo>
                  <a:pt x="284480" y="5005492"/>
                </a:lnTo>
                <a:cubicBezTo>
                  <a:pt x="284480" y="5046642"/>
                  <a:pt x="317838" y="5080000"/>
                  <a:pt x="358988" y="5080000"/>
                </a:cubicBezTo>
                <a:lnTo>
                  <a:pt x="880532" y="5080000"/>
                </a:lnTo>
                <a:cubicBezTo>
                  <a:pt x="921682" y="5080000"/>
                  <a:pt x="955040" y="5046642"/>
                  <a:pt x="955040" y="5005492"/>
                </a:cubicBezTo>
                <a:lnTo>
                  <a:pt x="955040" y="4707468"/>
                </a:lnTo>
                <a:cubicBezTo>
                  <a:pt x="955040" y="4666318"/>
                  <a:pt x="921682" y="4632960"/>
                  <a:pt x="880532" y="4632960"/>
                </a:cubicBezTo>
                <a:close/>
                <a:moveTo>
                  <a:pt x="2025228" y="4003040"/>
                </a:moveTo>
                <a:cubicBezTo>
                  <a:pt x="1984078" y="4003040"/>
                  <a:pt x="1950720" y="4036398"/>
                  <a:pt x="1950720" y="4077548"/>
                </a:cubicBezTo>
                <a:lnTo>
                  <a:pt x="1950720" y="4375572"/>
                </a:lnTo>
                <a:cubicBezTo>
                  <a:pt x="1950720" y="4416722"/>
                  <a:pt x="1984078" y="4450080"/>
                  <a:pt x="2025228" y="4450080"/>
                </a:cubicBezTo>
                <a:lnTo>
                  <a:pt x="2546772" y="4450080"/>
                </a:lnTo>
                <a:cubicBezTo>
                  <a:pt x="2587922" y="4450080"/>
                  <a:pt x="2621280" y="4416722"/>
                  <a:pt x="2621280" y="4375572"/>
                </a:cubicBezTo>
                <a:lnTo>
                  <a:pt x="2621280" y="4077548"/>
                </a:lnTo>
                <a:cubicBezTo>
                  <a:pt x="2621280" y="4036398"/>
                  <a:pt x="2587922" y="4003040"/>
                  <a:pt x="2546772" y="4003040"/>
                </a:cubicBezTo>
                <a:close/>
                <a:moveTo>
                  <a:pt x="1192108" y="4003040"/>
                </a:moveTo>
                <a:cubicBezTo>
                  <a:pt x="1150958" y="4003040"/>
                  <a:pt x="1117600" y="4036398"/>
                  <a:pt x="1117600" y="4077548"/>
                </a:cubicBezTo>
                <a:lnTo>
                  <a:pt x="1117600" y="4375572"/>
                </a:lnTo>
                <a:cubicBezTo>
                  <a:pt x="1117600" y="4416722"/>
                  <a:pt x="1150958" y="4450080"/>
                  <a:pt x="1192108" y="4450080"/>
                </a:cubicBezTo>
                <a:lnTo>
                  <a:pt x="1713652" y="4450080"/>
                </a:lnTo>
                <a:cubicBezTo>
                  <a:pt x="1754802" y="4450080"/>
                  <a:pt x="1788160" y="4416722"/>
                  <a:pt x="1788160" y="4375572"/>
                </a:cubicBezTo>
                <a:lnTo>
                  <a:pt x="1788160" y="4077548"/>
                </a:lnTo>
                <a:cubicBezTo>
                  <a:pt x="1788160" y="4036398"/>
                  <a:pt x="1754802" y="4003040"/>
                  <a:pt x="1713652" y="4003040"/>
                </a:cubicBezTo>
                <a:close/>
                <a:moveTo>
                  <a:pt x="358988" y="4003040"/>
                </a:moveTo>
                <a:cubicBezTo>
                  <a:pt x="317838" y="4003040"/>
                  <a:pt x="284480" y="4036398"/>
                  <a:pt x="284480" y="4077548"/>
                </a:cubicBezTo>
                <a:lnTo>
                  <a:pt x="284480" y="4375572"/>
                </a:lnTo>
                <a:cubicBezTo>
                  <a:pt x="284480" y="4416722"/>
                  <a:pt x="317838" y="4450080"/>
                  <a:pt x="358988" y="4450080"/>
                </a:cubicBezTo>
                <a:lnTo>
                  <a:pt x="880532" y="4450080"/>
                </a:lnTo>
                <a:cubicBezTo>
                  <a:pt x="921682" y="4450080"/>
                  <a:pt x="955040" y="4416722"/>
                  <a:pt x="955040" y="4375572"/>
                </a:cubicBezTo>
                <a:lnTo>
                  <a:pt x="955040" y="4077548"/>
                </a:lnTo>
                <a:cubicBezTo>
                  <a:pt x="955040" y="4036398"/>
                  <a:pt x="921682" y="4003040"/>
                  <a:pt x="880532" y="4003040"/>
                </a:cubicBezTo>
                <a:close/>
                <a:moveTo>
                  <a:pt x="2025228" y="3373120"/>
                </a:moveTo>
                <a:cubicBezTo>
                  <a:pt x="1984078" y="3373120"/>
                  <a:pt x="1950720" y="3406478"/>
                  <a:pt x="1950720" y="3447628"/>
                </a:cubicBezTo>
                <a:lnTo>
                  <a:pt x="1950720" y="3745652"/>
                </a:lnTo>
                <a:cubicBezTo>
                  <a:pt x="1950720" y="3786802"/>
                  <a:pt x="1984078" y="3820160"/>
                  <a:pt x="2025228" y="3820160"/>
                </a:cubicBezTo>
                <a:lnTo>
                  <a:pt x="2546772" y="3820160"/>
                </a:lnTo>
                <a:cubicBezTo>
                  <a:pt x="2587922" y="3820160"/>
                  <a:pt x="2621280" y="3786802"/>
                  <a:pt x="2621280" y="3745652"/>
                </a:cubicBezTo>
                <a:lnTo>
                  <a:pt x="2621280" y="3447628"/>
                </a:lnTo>
                <a:cubicBezTo>
                  <a:pt x="2621280" y="3406478"/>
                  <a:pt x="2587922" y="3373120"/>
                  <a:pt x="2546772" y="3373120"/>
                </a:cubicBezTo>
                <a:close/>
                <a:moveTo>
                  <a:pt x="1192108" y="3373120"/>
                </a:moveTo>
                <a:cubicBezTo>
                  <a:pt x="1150958" y="3373120"/>
                  <a:pt x="1117600" y="3406478"/>
                  <a:pt x="1117600" y="3447628"/>
                </a:cubicBezTo>
                <a:lnTo>
                  <a:pt x="1117600" y="3745652"/>
                </a:lnTo>
                <a:cubicBezTo>
                  <a:pt x="1117600" y="3786802"/>
                  <a:pt x="1150958" y="3820160"/>
                  <a:pt x="1192108" y="3820160"/>
                </a:cubicBezTo>
                <a:lnTo>
                  <a:pt x="1713652" y="3820160"/>
                </a:lnTo>
                <a:cubicBezTo>
                  <a:pt x="1754802" y="3820160"/>
                  <a:pt x="1788160" y="3786802"/>
                  <a:pt x="1788160" y="3745652"/>
                </a:cubicBezTo>
                <a:lnTo>
                  <a:pt x="1788160" y="3447628"/>
                </a:lnTo>
                <a:cubicBezTo>
                  <a:pt x="1788160" y="3406478"/>
                  <a:pt x="1754802" y="3373120"/>
                  <a:pt x="1713652" y="3373120"/>
                </a:cubicBezTo>
                <a:close/>
                <a:moveTo>
                  <a:pt x="358988" y="3373120"/>
                </a:moveTo>
                <a:cubicBezTo>
                  <a:pt x="317838" y="3373120"/>
                  <a:pt x="284480" y="3406478"/>
                  <a:pt x="284480" y="3447628"/>
                </a:cubicBezTo>
                <a:lnTo>
                  <a:pt x="284480" y="3745652"/>
                </a:lnTo>
                <a:cubicBezTo>
                  <a:pt x="284480" y="3786802"/>
                  <a:pt x="317838" y="3820160"/>
                  <a:pt x="358988" y="3820160"/>
                </a:cubicBezTo>
                <a:lnTo>
                  <a:pt x="880532" y="3820160"/>
                </a:lnTo>
                <a:cubicBezTo>
                  <a:pt x="921682" y="3820160"/>
                  <a:pt x="955040" y="3786802"/>
                  <a:pt x="955040" y="3745652"/>
                </a:cubicBezTo>
                <a:lnTo>
                  <a:pt x="955040" y="3447628"/>
                </a:lnTo>
                <a:cubicBezTo>
                  <a:pt x="955040" y="3406478"/>
                  <a:pt x="921682" y="3373120"/>
                  <a:pt x="880532" y="3373120"/>
                </a:cubicBezTo>
                <a:close/>
                <a:moveTo>
                  <a:pt x="2025228" y="2743200"/>
                </a:moveTo>
                <a:cubicBezTo>
                  <a:pt x="1984078" y="2743200"/>
                  <a:pt x="1950720" y="2776558"/>
                  <a:pt x="1950720" y="2817708"/>
                </a:cubicBezTo>
                <a:lnTo>
                  <a:pt x="1950720" y="3115732"/>
                </a:lnTo>
                <a:cubicBezTo>
                  <a:pt x="1950720" y="3156882"/>
                  <a:pt x="1984078" y="3190240"/>
                  <a:pt x="2025228" y="3190240"/>
                </a:cubicBezTo>
                <a:lnTo>
                  <a:pt x="2546772" y="3190240"/>
                </a:lnTo>
                <a:cubicBezTo>
                  <a:pt x="2587922" y="3190240"/>
                  <a:pt x="2621280" y="3156882"/>
                  <a:pt x="2621280" y="3115732"/>
                </a:cubicBezTo>
                <a:lnTo>
                  <a:pt x="2621280" y="2817708"/>
                </a:lnTo>
                <a:cubicBezTo>
                  <a:pt x="2621280" y="2776558"/>
                  <a:pt x="2587922" y="2743200"/>
                  <a:pt x="2546772" y="2743200"/>
                </a:cubicBezTo>
                <a:close/>
                <a:moveTo>
                  <a:pt x="1192108" y="2743200"/>
                </a:moveTo>
                <a:cubicBezTo>
                  <a:pt x="1150958" y="2743200"/>
                  <a:pt x="1117600" y="2776558"/>
                  <a:pt x="1117600" y="2817708"/>
                </a:cubicBezTo>
                <a:lnTo>
                  <a:pt x="1117600" y="3115732"/>
                </a:lnTo>
                <a:cubicBezTo>
                  <a:pt x="1117600" y="3156882"/>
                  <a:pt x="1150958" y="3190240"/>
                  <a:pt x="1192108" y="3190240"/>
                </a:cubicBezTo>
                <a:lnTo>
                  <a:pt x="1713652" y="3190240"/>
                </a:lnTo>
                <a:cubicBezTo>
                  <a:pt x="1754802" y="3190240"/>
                  <a:pt x="1788160" y="3156882"/>
                  <a:pt x="1788160" y="3115732"/>
                </a:cubicBezTo>
                <a:lnTo>
                  <a:pt x="1788160" y="2817708"/>
                </a:lnTo>
                <a:cubicBezTo>
                  <a:pt x="1788160" y="2776558"/>
                  <a:pt x="1754802" y="2743200"/>
                  <a:pt x="1713652" y="2743200"/>
                </a:cubicBezTo>
                <a:close/>
                <a:moveTo>
                  <a:pt x="358988" y="2743200"/>
                </a:moveTo>
                <a:cubicBezTo>
                  <a:pt x="317838" y="2743200"/>
                  <a:pt x="284480" y="2776558"/>
                  <a:pt x="284480" y="2817708"/>
                </a:cubicBezTo>
                <a:lnTo>
                  <a:pt x="284480" y="3115732"/>
                </a:lnTo>
                <a:cubicBezTo>
                  <a:pt x="284480" y="3156882"/>
                  <a:pt x="317838" y="3190240"/>
                  <a:pt x="358988" y="3190240"/>
                </a:cubicBezTo>
                <a:lnTo>
                  <a:pt x="880532" y="3190240"/>
                </a:lnTo>
                <a:cubicBezTo>
                  <a:pt x="921682" y="3190240"/>
                  <a:pt x="955040" y="3156882"/>
                  <a:pt x="955040" y="3115732"/>
                </a:cubicBezTo>
                <a:lnTo>
                  <a:pt x="955040" y="2817708"/>
                </a:lnTo>
                <a:cubicBezTo>
                  <a:pt x="955040" y="2776558"/>
                  <a:pt x="921682" y="2743200"/>
                  <a:pt x="880532" y="2743200"/>
                </a:cubicBezTo>
                <a:close/>
                <a:moveTo>
                  <a:pt x="2025228" y="2113280"/>
                </a:moveTo>
                <a:cubicBezTo>
                  <a:pt x="1984078" y="2113280"/>
                  <a:pt x="1950720" y="2146638"/>
                  <a:pt x="1950720" y="2187788"/>
                </a:cubicBezTo>
                <a:lnTo>
                  <a:pt x="1950720" y="2485812"/>
                </a:lnTo>
                <a:cubicBezTo>
                  <a:pt x="1950720" y="2526962"/>
                  <a:pt x="1984078" y="2560320"/>
                  <a:pt x="2025228" y="2560320"/>
                </a:cubicBezTo>
                <a:lnTo>
                  <a:pt x="2546772" y="2560320"/>
                </a:lnTo>
                <a:cubicBezTo>
                  <a:pt x="2587922" y="2560320"/>
                  <a:pt x="2621280" y="2526962"/>
                  <a:pt x="2621280" y="2485812"/>
                </a:cubicBezTo>
                <a:lnTo>
                  <a:pt x="2621280" y="2187788"/>
                </a:lnTo>
                <a:cubicBezTo>
                  <a:pt x="2621280" y="2146638"/>
                  <a:pt x="2587922" y="2113280"/>
                  <a:pt x="2546772" y="2113280"/>
                </a:cubicBezTo>
                <a:close/>
                <a:moveTo>
                  <a:pt x="1192108" y="2113280"/>
                </a:moveTo>
                <a:cubicBezTo>
                  <a:pt x="1150958" y="2113280"/>
                  <a:pt x="1117600" y="2146638"/>
                  <a:pt x="1117600" y="2187788"/>
                </a:cubicBezTo>
                <a:lnTo>
                  <a:pt x="1117600" y="2485812"/>
                </a:lnTo>
                <a:cubicBezTo>
                  <a:pt x="1117600" y="2526962"/>
                  <a:pt x="1150958" y="2560320"/>
                  <a:pt x="1192108" y="2560320"/>
                </a:cubicBezTo>
                <a:lnTo>
                  <a:pt x="1713652" y="2560320"/>
                </a:lnTo>
                <a:cubicBezTo>
                  <a:pt x="1754802" y="2560320"/>
                  <a:pt x="1788160" y="2526962"/>
                  <a:pt x="1788160" y="2485812"/>
                </a:cubicBezTo>
                <a:lnTo>
                  <a:pt x="1788160" y="2187788"/>
                </a:lnTo>
                <a:cubicBezTo>
                  <a:pt x="1788160" y="2146638"/>
                  <a:pt x="1754802" y="2113280"/>
                  <a:pt x="1713652" y="2113280"/>
                </a:cubicBezTo>
                <a:close/>
                <a:moveTo>
                  <a:pt x="358988" y="2113280"/>
                </a:moveTo>
                <a:cubicBezTo>
                  <a:pt x="317838" y="2113280"/>
                  <a:pt x="284480" y="2146638"/>
                  <a:pt x="284480" y="2187788"/>
                </a:cubicBezTo>
                <a:lnTo>
                  <a:pt x="284480" y="2485812"/>
                </a:lnTo>
                <a:cubicBezTo>
                  <a:pt x="284480" y="2526962"/>
                  <a:pt x="317838" y="2560320"/>
                  <a:pt x="358988" y="2560320"/>
                </a:cubicBezTo>
                <a:lnTo>
                  <a:pt x="880532" y="2560320"/>
                </a:lnTo>
                <a:cubicBezTo>
                  <a:pt x="921682" y="2560320"/>
                  <a:pt x="955040" y="2526962"/>
                  <a:pt x="955040" y="2485812"/>
                </a:cubicBezTo>
                <a:lnTo>
                  <a:pt x="955040" y="2187788"/>
                </a:lnTo>
                <a:cubicBezTo>
                  <a:pt x="955040" y="2146638"/>
                  <a:pt x="921682" y="2113280"/>
                  <a:pt x="880532" y="2113280"/>
                </a:cubicBezTo>
                <a:close/>
                <a:moveTo>
                  <a:pt x="2025228" y="1483360"/>
                </a:moveTo>
                <a:cubicBezTo>
                  <a:pt x="1984078" y="1483360"/>
                  <a:pt x="1950720" y="1516718"/>
                  <a:pt x="1950720" y="1557868"/>
                </a:cubicBezTo>
                <a:lnTo>
                  <a:pt x="1950720" y="1855892"/>
                </a:lnTo>
                <a:cubicBezTo>
                  <a:pt x="1950720" y="1897042"/>
                  <a:pt x="1984078" y="1930400"/>
                  <a:pt x="2025228" y="1930400"/>
                </a:cubicBezTo>
                <a:lnTo>
                  <a:pt x="2546772" y="1930400"/>
                </a:lnTo>
                <a:cubicBezTo>
                  <a:pt x="2587922" y="1930400"/>
                  <a:pt x="2621280" y="1897042"/>
                  <a:pt x="2621280" y="1855892"/>
                </a:cubicBezTo>
                <a:lnTo>
                  <a:pt x="2621280" y="1557868"/>
                </a:lnTo>
                <a:cubicBezTo>
                  <a:pt x="2621280" y="1516718"/>
                  <a:pt x="2587922" y="1483360"/>
                  <a:pt x="2546772" y="1483360"/>
                </a:cubicBezTo>
                <a:close/>
                <a:moveTo>
                  <a:pt x="1192108" y="1483360"/>
                </a:moveTo>
                <a:cubicBezTo>
                  <a:pt x="1150958" y="1483360"/>
                  <a:pt x="1117600" y="1516718"/>
                  <a:pt x="1117600" y="1557868"/>
                </a:cubicBezTo>
                <a:lnTo>
                  <a:pt x="1117600" y="1855892"/>
                </a:lnTo>
                <a:cubicBezTo>
                  <a:pt x="1117600" y="1897042"/>
                  <a:pt x="1150958" y="1930400"/>
                  <a:pt x="1192108" y="1930400"/>
                </a:cubicBezTo>
                <a:lnTo>
                  <a:pt x="1713652" y="1930400"/>
                </a:lnTo>
                <a:cubicBezTo>
                  <a:pt x="1754802" y="1930400"/>
                  <a:pt x="1788160" y="1897042"/>
                  <a:pt x="1788160" y="1855892"/>
                </a:cubicBezTo>
                <a:lnTo>
                  <a:pt x="1788160" y="1557868"/>
                </a:lnTo>
                <a:cubicBezTo>
                  <a:pt x="1788160" y="1516718"/>
                  <a:pt x="1754802" y="1483360"/>
                  <a:pt x="1713652" y="1483360"/>
                </a:cubicBezTo>
                <a:close/>
                <a:moveTo>
                  <a:pt x="358988" y="1483360"/>
                </a:moveTo>
                <a:cubicBezTo>
                  <a:pt x="317838" y="1483360"/>
                  <a:pt x="284480" y="1516718"/>
                  <a:pt x="284480" y="1557868"/>
                </a:cubicBezTo>
                <a:lnTo>
                  <a:pt x="284480" y="1855892"/>
                </a:lnTo>
                <a:cubicBezTo>
                  <a:pt x="284480" y="1897042"/>
                  <a:pt x="317838" y="1930400"/>
                  <a:pt x="358988" y="1930400"/>
                </a:cubicBezTo>
                <a:lnTo>
                  <a:pt x="880532" y="1930400"/>
                </a:lnTo>
                <a:cubicBezTo>
                  <a:pt x="921682" y="1930400"/>
                  <a:pt x="955040" y="1897042"/>
                  <a:pt x="955040" y="1855892"/>
                </a:cubicBezTo>
                <a:lnTo>
                  <a:pt x="955040" y="1557868"/>
                </a:lnTo>
                <a:cubicBezTo>
                  <a:pt x="955040" y="1516718"/>
                  <a:pt x="921682" y="1483360"/>
                  <a:pt x="880532" y="1483360"/>
                </a:cubicBezTo>
                <a:close/>
                <a:moveTo>
                  <a:pt x="2025228" y="853440"/>
                </a:moveTo>
                <a:cubicBezTo>
                  <a:pt x="1984078" y="853440"/>
                  <a:pt x="1950720" y="886798"/>
                  <a:pt x="1950720" y="927948"/>
                </a:cubicBezTo>
                <a:lnTo>
                  <a:pt x="1950720" y="1225972"/>
                </a:lnTo>
                <a:cubicBezTo>
                  <a:pt x="1950720" y="1267122"/>
                  <a:pt x="1984078" y="1300480"/>
                  <a:pt x="2025228" y="1300480"/>
                </a:cubicBezTo>
                <a:lnTo>
                  <a:pt x="2546772" y="1300480"/>
                </a:lnTo>
                <a:cubicBezTo>
                  <a:pt x="2587922" y="1300480"/>
                  <a:pt x="2621280" y="1267122"/>
                  <a:pt x="2621280" y="1225972"/>
                </a:cubicBezTo>
                <a:lnTo>
                  <a:pt x="2621280" y="927948"/>
                </a:lnTo>
                <a:cubicBezTo>
                  <a:pt x="2621280" y="886798"/>
                  <a:pt x="2587922" y="853440"/>
                  <a:pt x="2546772" y="853440"/>
                </a:cubicBezTo>
                <a:close/>
                <a:moveTo>
                  <a:pt x="1192108" y="853440"/>
                </a:moveTo>
                <a:cubicBezTo>
                  <a:pt x="1150958" y="853440"/>
                  <a:pt x="1117600" y="886798"/>
                  <a:pt x="1117600" y="927948"/>
                </a:cubicBezTo>
                <a:lnTo>
                  <a:pt x="1117600" y="1225972"/>
                </a:lnTo>
                <a:cubicBezTo>
                  <a:pt x="1117600" y="1267122"/>
                  <a:pt x="1150958" y="1300480"/>
                  <a:pt x="1192108" y="1300480"/>
                </a:cubicBezTo>
                <a:lnTo>
                  <a:pt x="1713652" y="1300480"/>
                </a:lnTo>
                <a:cubicBezTo>
                  <a:pt x="1754802" y="1300480"/>
                  <a:pt x="1788160" y="1267122"/>
                  <a:pt x="1788160" y="1225972"/>
                </a:cubicBezTo>
                <a:lnTo>
                  <a:pt x="1788160" y="927948"/>
                </a:lnTo>
                <a:cubicBezTo>
                  <a:pt x="1788160" y="886798"/>
                  <a:pt x="1754802" y="853440"/>
                  <a:pt x="1713652" y="853440"/>
                </a:cubicBezTo>
                <a:close/>
                <a:moveTo>
                  <a:pt x="358988" y="853440"/>
                </a:moveTo>
                <a:cubicBezTo>
                  <a:pt x="317838" y="853440"/>
                  <a:pt x="284480" y="886798"/>
                  <a:pt x="284480" y="927948"/>
                </a:cubicBezTo>
                <a:lnTo>
                  <a:pt x="284480" y="1225972"/>
                </a:lnTo>
                <a:cubicBezTo>
                  <a:pt x="284480" y="1267122"/>
                  <a:pt x="317838" y="1300480"/>
                  <a:pt x="358988" y="1300480"/>
                </a:cubicBezTo>
                <a:lnTo>
                  <a:pt x="880532" y="1300480"/>
                </a:lnTo>
                <a:cubicBezTo>
                  <a:pt x="921682" y="1300480"/>
                  <a:pt x="955040" y="1267122"/>
                  <a:pt x="955040" y="1225972"/>
                </a:cubicBezTo>
                <a:lnTo>
                  <a:pt x="955040" y="927948"/>
                </a:lnTo>
                <a:cubicBezTo>
                  <a:pt x="955040" y="886798"/>
                  <a:pt x="921682" y="853440"/>
                  <a:pt x="880532" y="853440"/>
                </a:cubicBezTo>
                <a:close/>
                <a:moveTo>
                  <a:pt x="2025228" y="223520"/>
                </a:moveTo>
                <a:cubicBezTo>
                  <a:pt x="1984078" y="223520"/>
                  <a:pt x="1950720" y="256878"/>
                  <a:pt x="1950720" y="298028"/>
                </a:cubicBezTo>
                <a:lnTo>
                  <a:pt x="1950720" y="596052"/>
                </a:lnTo>
                <a:cubicBezTo>
                  <a:pt x="1950720" y="637202"/>
                  <a:pt x="1984078" y="670560"/>
                  <a:pt x="2025228" y="670560"/>
                </a:cubicBezTo>
                <a:lnTo>
                  <a:pt x="2546772" y="670560"/>
                </a:lnTo>
                <a:cubicBezTo>
                  <a:pt x="2587922" y="670560"/>
                  <a:pt x="2621280" y="637202"/>
                  <a:pt x="2621280" y="596052"/>
                </a:cubicBezTo>
                <a:lnTo>
                  <a:pt x="2621280" y="298028"/>
                </a:lnTo>
                <a:cubicBezTo>
                  <a:pt x="2621280" y="256878"/>
                  <a:pt x="2587922" y="223520"/>
                  <a:pt x="2546772" y="223520"/>
                </a:cubicBezTo>
                <a:close/>
                <a:moveTo>
                  <a:pt x="1192108" y="223520"/>
                </a:moveTo>
                <a:cubicBezTo>
                  <a:pt x="1150958" y="223520"/>
                  <a:pt x="1117600" y="256878"/>
                  <a:pt x="1117600" y="298028"/>
                </a:cubicBezTo>
                <a:lnTo>
                  <a:pt x="1117600" y="596052"/>
                </a:lnTo>
                <a:cubicBezTo>
                  <a:pt x="1117600" y="637202"/>
                  <a:pt x="1150958" y="670560"/>
                  <a:pt x="1192108" y="670560"/>
                </a:cubicBezTo>
                <a:lnTo>
                  <a:pt x="1713652" y="670560"/>
                </a:lnTo>
                <a:cubicBezTo>
                  <a:pt x="1754802" y="670560"/>
                  <a:pt x="1788160" y="637202"/>
                  <a:pt x="1788160" y="596052"/>
                </a:cubicBezTo>
                <a:lnTo>
                  <a:pt x="1788160" y="298028"/>
                </a:lnTo>
                <a:cubicBezTo>
                  <a:pt x="1788160" y="256878"/>
                  <a:pt x="1754802" y="223520"/>
                  <a:pt x="1713652" y="223520"/>
                </a:cubicBezTo>
                <a:close/>
                <a:moveTo>
                  <a:pt x="358988" y="223520"/>
                </a:moveTo>
                <a:cubicBezTo>
                  <a:pt x="317838" y="223520"/>
                  <a:pt x="284480" y="256878"/>
                  <a:pt x="284480" y="298028"/>
                </a:cubicBezTo>
                <a:lnTo>
                  <a:pt x="284480" y="596052"/>
                </a:lnTo>
                <a:cubicBezTo>
                  <a:pt x="284480" y="637202"/>
                  <a:pt x="317838" y="670560"/>
                  <a:pt x="358988" y="670560"/>
                </a:cubicBezTo>
                <a:lnTo>
                  <a:pt x="880532" y="670560"/>
                </a:lnTo>
                <a:cubicBezTo>
                  <a:pt x="921682" y="670560"/>
                  <a:pt x="955040" y="637202"/>
                  <a:pt x="955040" y="596052"/>
                </a:cubicBezTo>
                <a:lnTo>
                  <a:pt x="955040" y="298028"/>
                </a:lnTo>
                <a:cubicBezTo>
                  <a:pt x="955040" y="256878"/>
                  <a:pt x="921682" y="223520"/>
                  <a:pt x="880532" y="223520"/>
                </a:cubicBezTo>
                <a:close/>
                <a:moveTo>
                  <a:pt x="0" y="0"/>
                </a:moveTo>
                <a:lnTo>
                  <a:pt x="2946400" y="0"/>
                </a:lnTo>
                <a:lnTo>
                  <a:pt x="2946400" y="6583680"/>
                </a:lnTo>
                <a:lnTo>
                  <a:pt x="0" y="65836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3248518" y="2871151"/>
            <a:ext cx="2244934" cy="5916614"/>
          </a:xfrm>
          <a:custGeom>
            <a:avLst/>
            <a:gdLst>
              <a:gd name="connsiteX0" fmla="*/ 2025228 w 2946400"/>
              <a:gd name="connsiteY0" fmla="*/ 5892800 h 6583680"/>
              <a:gd name="connsiteX1" fmla="*/ 1950720 w 2946400"/>
              <a:gd name="connsiteY1" fmla="*/ 5967308 h 6583680"/>
              <a:gd name="connsiteX2" fmla="*/ 1950720 w 2946400"/>
              <a:gd name="connsiteY2" fmla="*/ 6265332 h 6583680"/>
              <a:gd name="connsiteX3" fmla="*/ 2025228 w 2946400"/>
              <a:gd name="connsiteY3" fmla="*/ 6339840 h 6583680"/>
              <a:gd name="connsiteX4" fmla="*/ 2546772 w 2946400"/>
              <a:gd name="connsiteY4" fmla="*/ 6339840 h 6583680"/>
              <a:gd name="connsiteX5" fmla="*/ 2621280 w 2946400"/>
              <a:gd name="connsiteY5" fmla="*/ 6265332 h 6583680"/>
              <a:gd name="connsiteX6" fmla="*/ 2621280 w 2946400"/>
              <a:gd name="connsiteY6" fmla="*/ 5967308 h 6583680"/>
              <a:gd name="connsiteX7" fmla="*/ 2546772 w 2946400"/>
              <a:gd name="connsiteY7" fmla="*/ 5892800 h 6583680"/>
              <a:gd name="connsiteX8" fmla="*/ 1192108 w 2946400"/>
              <a:gd name="connsiteY8" fmla="*/ 5892800 h 6583680"/>
              <a:gd name="connsiteX9" fmla="*/ 1117600 w 2946400"/>
              <a:gd name="connsiteY9" fmla="*/ 5967308 h 6583680"/>
              <a:gd name="connsiteX10" fmla="*/ 1117600 w 2946400"/>
              <a:gd name="connsiteY10" fmla="*/ 6265332 h 6583680"/>
              <a:gd name="connsiteX11" fmla="*/ 1192108 w 2946400"/>
              <a:gd name="connsiteY11" fmla="*/ 6339840 h 6583680"/>
              <a:gd name="connsiteX12" fmla="*/ 1713652 w 2946400"/>
              <a:gd name="connsiteY12" fmla="*/ 6339840 h 6583680"/>
              <a:gd name="connsiteX13" fmla="*/ 1788160 w 2946400"/>
              <a:gd name="connsiteY13" fmla="*/ 6265332 h 6583680"/>
              <a:gd name="connsiteX14" fmla="*/ 1788160 w 2946400"/>
              <a:gd name="connsiteY14" fmla="*/ 5967308 h 6583680"/>
              <a:gd name="connsiteX15" fmla="*/ 1713652 w 2946400"/>
              <a:gd name="connsiteY15" fmla="*/ 5892800 h 6583680"/>
              <a:gd name="connsiteX16" fmla="*/ 358988 w 2946400"/>
              <a:gd name="connsiteY16" fmla="*/ 5892800 h 6583680"/>
              <a:gd name="connsiteX17" fmla="*/ 284480 w 2946400"/>
              <a:gd name="connsiteY17" fmla="*/ 5967308 h 6583680"/>
              <a:gd name="connsiteX18" fmla="*/ 284480 w 2946400"/>
              <a:gd name="connsiteY18" fmla="*/ 6265332 h 6583680"/>
              <a:gd name="connsiteX19" fmla="*/ 358988 w 2946400"/>
              <a:gd name="connsiteY19" fmla="*/ 6339840 h 6583680"/>
              <a:gd name="connsiteX20" fmla="*/ 880532 w 2946400"/>
              <a:gd name="connsiteY20" fmla="*/ 6339840 h 6583680"/>
              <a:gd name="connsiteX21" fmla="*/ 955040 w 2946400"/>
              <a:gd name="connsiteY21" fmla="*/ 6265332 h 6583680"/>
              <a:gd name="connsiteX22" fmla="*/ 955040 w 2946400"/>
              <a:gd name="connsiteY22" fmla="*/ 5967308 h 6583680"/>
              <a:gd name="connsiteX23" fmla="*/ 880532 w 2946400"/>
              <a:gd name="connsiteY23" fmla="*/ 5892800 h 6583680"/>
              <a:gd name="connsiteX24" fmla="*/ 2025228 w 2946400"/>
              <a:gd name="connsiteY24" fmla="*/ 5262880 h 6583680"/>
              <a:gd name="connsiteX25" fmla="*/ 1950720 w 2946400"/>
              <a:gd name="connsiteY25" fmla="*/ 5337388 h 6583680"/>
              <a:gd name="connsiteX26" fmla="*/ 1950720 w 2946400"/>
              <a:gd name="connsiteY26" fmla="*/ 5635412 h 6583680"/>
              <a:gd name="connsiteX27" fmla="*/ 2025228 w 2946400"/>
              <a:gd name="connsiteY27" fmla="*/ 5709920 h 6583680"/>
              <a:gd name="connsiteX28" fmla="*/ 2546772 w 2946400"/>
              <a:gd name="connsiteY28" fmla="*/ 5709920 h 6583680"/>
              <a:gd name="connsiteX29" fmla="*/ 2621280 w 2946400"/>
              <a:gd name="connsiteY29" fmla="*/ 5635412 h 6583680"/>
              <a:gd name="connsiteX30" fmla="*/ 2621280 w 2946400"/>
              <a:gd name="connsiteY30" fmla="*/ 5337388 h 6583680"/>
              <a:gd name="connsiteX31" fmla="*/ 2546772 w 2946400"/>
              <a:gd name="connsiteY31" fmla="*/ 5262880 h 6583680"/>
              <a:gd name="connsiteX32" fmla="*/ 1192108 w 2946400"/>
              <a:gd name="connsiteY32" fmla="*/ 5262880 h 6583680"/>
              <a:gd name="connsiteX33" fmla="*/ 1117600 w 2946400"/>
              <a:gd name="connsiteY33" fmla="*/ 5337388 h 6583680"/>
              <a:gd name="connsiteX34" fmla="*/ 1117600 w 2946400"/>
              <a:gd name="connsiteY34" fmla="*/ 5635412 h 6583680"/>
              <a:gd name="connsiteX35" fmla="*/ 1192108 w 2946400"/>
              <a:gd name="connsiteY35" fmla="*/ 5709920 h 6583680"/>
              <a:gd name="connsiteX36" fmla="*/ 1713652 w 2946400"/>
              <a:gd name="connsiteY36" fmla="*/ 5709920 h 6583680"/>
              <a:gd name="connsiteX37" fmla="*/ 1788160 w 2946400"/>
              <a:gd name="connsiteY37" fmla="*/ 5635412 h 6583680"/>
              <a:gd name="connsiteX38" fmla="*/ 1788160 w 2946400"/>
              <a:gd name="connsiteY38" fmla="*/ 5337388 h 6583680"/>
              <a:gd name="connsiteX39" fmla="*/ 1713652 w 2946400"/>
              <a:gd name="connsiteY39" fmla="*/ 5262880 h 6583680"/>
              <a:gd name="connsiteX40" fmla="*/ 358988 w 2946400"/>
              <a:gd name="connsiteY40" fmla="*/ 5262880 h 6583680"/>
              <a:gd name="connsiteX41" fmla="*/ 284480 w 2946400"/>
              <a:gd name="connsiteY41" fmla="*/ 5337388 h 6583680"/>
              <a:gd name="connsiteX42" fmla="*/ 284480 w 2946400"/>
              <a:gd name="connsiteY42" fmla="*/ 5635412 h 6583680"/>
              <a:gd name="connsiteX43" fmla="*/ 358988 w 2946400"/>
              <a:gd name="connsiteY43" fmla="*/ 5709920 h 6583680"/>
              <a:gd name="connsiteX44" fmla="*/ 880532 w 2946400"/>
              <a:gd name="connsiteY44" fmla="*/ 5709920 h 6583680"/>
              <a:gd name="connsiteX45" fmla="*/ 955040 w 2946400"/>
              <a:gd name="connsiteY45" fmla="*/ 5635412 h 6583680"/>
              <a:gd name="connsiteX46" fmla="*/ 955040 w 2946400"/>
              <a:gd name="connsiteY46" fmla="*/ 5337388 h 6583680"/>
              <a:gd name="connsiteX47" fmla="*/ 880532 w 2946400"/>
              <a:gd name="connsiteY47" fmla="*/ 5262880 h 6583680"/>
              <a:gd name="connsiteX48" fmla="*/ 2025228 w 2946400"/>
              <a:gd name="connsiteY48" fmla="*/ 4632960 h 6583680"/>
              <a:gd name="connsiteX49" fmla="*/ 1950720 w 2946400"/>
              <a:gd name="connsiteY49" fmla="*/ 4707468 h 6583680"/>
              <a:gd name="connsiteX50" fmla="*/ 1950720 w 2946400"/>
              <a:gd name="connsiteY50" fmla="*/ 5005492 h 6583680"/>
              <a:gd name="connsiteX51" fmla="*/ 2025228 w 2946400"/>
              <a:gd name="connsiteY51" fmla="*/ 5080000 h 6583680"/>
              <a:gd name="connsiteX52" fmla="*/ 2546772 w 2946400"/>
              <a:gd name="connsiteY52" fmla="*/ 5080000 h 6583680"/>
              <a:gd name="connsiteX53" fmla="*/ 2621280 w 2946400"/>
              <a:gd name="connsiteY53" fmla="*/ 5005492 h 6583680"/>
              <a:gd name="connsiteX54" fmla="*/ 2621280 w 2946400"/>
              <a:gd name="connsiteY54" fmla="*/ 4707468 h 6583680"/>
              <a:gd name="connsiteX55" fmla="*/ 2546772 w 2946400"/>
              <a:gd name="connsiteY55" fmla="*/ 4632960 h 6583680"/>
              <a:gd name="connsiteX56" fmla="*/ 1192108 w 2946400"/>
              <a:gd name="connsiteY56" fmla="*/ 4632960 h 6583680"/>
              <a:gd name="connsiteX57" fmla="*/ 1117600 w 2946400"/>
              <a:gd name="connsiteY57" fmla="*/ 4707468 h 6583680"/>
              <a:gd name="connsiteX58" fmla="*/ 1117600 w 2946400"/>
              <a:gd name="connsiteY58" fmla="*/ 5005492 h 6583680"/>
              <a:gd name="connsiteX59" fmla="*/ 1192108 w 2946400"/>
              <a:gd name="connsiteY59" fmla="*/ 5080000 h 6583680"/>
              <a:gd name="connsiteX60" fmla="*/ 1713652 w 2946400"/>
              <a:gd name="connsiteY60" fmla="*/ 5080000 h 6583680"/>
              <a:gd name="connsiteX61" fmla="*/ 1788160 w 2946400"/>
              <a:gd name="connsiteY61" fmla="*/ 5005492 h 6583680"/>
              <a:gd name="connsiteX62" fmla="*/ 1788160 w 2946400"/>
              <a:gd name="connsiteY62" fmla="*/ 4707468 h 6583680"/>
              <a:gd name="connsiteX63" fmla="*/ 1713652 w 2946400"/>
              <a:gd name="connsiteY63" fmla="*/ 4632960 h 6583680"/>
              <a:gd name="connsiteX64" fmla="*/ 358988 w 2946400"/>
              <a:gd name="connsiteY64" fmla="*/ 4632960 h 6583680"/>
              <a:gd name="connsiteX65" fmla="*/ 284480 w 2946400"/>
              <a:gd name="connsiteY65" fmla="*/ 4707468 h 6583680"/>
              <a:gd name="connsiteX66" fmla="*/ 284480 w 2946400"/>
              <a:gd name="connsiteY66" fmla="*/ 5005492 h 6583680"/>
              <a:gd name="connsiteX67" fmla="*/ 358988 w 2946400"/>
              <a:gd name="connsiteY67" fmla="*/ 5080000 h 6583680"/>
              <a:gd name="connsiteX68" fmla="*/ 880532 w 2946400"/>
              <a:gd name="connsiteY68" fmla="*/ 5080000 h 6583680"/>
              <a:gd name="connsiteX69" fmla="*/ 955040 w 2946400"/>
              <a:gd name="connsiteY69" fmla="*/ 5005492 h 6583680"/>
              <a:gd name="connsiteX70" fmla="*/ 955040 w 2946400"/>
              <a:gd name="connsiteY70" fmla="*/ 4707468 h 6583680"/>
              <a:gd name="connsiteX71" fmla="*/ 880532 w 2946400"/>
              <a:gd name="connsiteY71" fmla="*/ 4632960 h 6583680"/>
              <a:gd name="connsiteX72" fmla="*/ 2025228 w 2946400"/>
              <a:gd name="connsiteY72" fmla="*/ 4003040 h 6583680"/>
              <a:gd name="connsiteX73" fmla="*/ 1950720 w 2946400"/>
              <a:gd name="connsiteY73" fmla="*/ 4077548 h 6583680"/>
              <a:gd name="connsiteX74" fmla="*/ 1950720 w 2946400"/>
              <a:gd name="connsiteY74" fmla="*/ 4375572 h 6583680"/>
              <a:gd name="connsiteX75" fmla="*/ 2025228 w 2946400"/>
              <a:gd name="connsiteY75" fmla="*/ 4450080 h 6583680"/>
              <a:gd name="connsiteX76" fmla="*/ 2546772 w 2946400"/>
              <a:gd name="connsiteY76" fmla="*/ 4450080 h 6583680"/>
              <a:gd name="connsiteX77" fmla="*/ 2621280 w 2946400"/>
              <a:gd name="connsiteY77" fmla="*/ 4375572 h 6583680"/>
              <a:gd name="connsiteX78" fmla="*/ 2621280 w 2946400"/>
              <a:gd name="connsiteY78" fmla="*/ 4077548 h 6583680"/>
              <a:gd name="connsiteX79" fmla="*/ 2546772 w 2946400"/>
              <a:gd name="connsiteY79" fmla="*/ 4003040 h 6583680"/>
              <a:gd name="connsiteX80" fmla="*/ 1192108 w 2946400"/>
              <a:gd name="connsiteY80" fmla="*/ 4003040 h 6583680"/>
              <a:gd name="connsiteX81" fmla="*/ 1117600 w 2946400"/>
              <a:gd name="connsiteY81" fmla="*/ 4077548 h 6583680"/>
              <a:gd name="connsiteX82" fmla="*/ 1117600 w 2946400"/>
              <a:gd name="connsiteY82" fmla="*/ 4375572 h 6583680"/>
              <a:gd name="connsiteX83" fmla="*/ 1192108 w 2946400"/>
              <a:gd name="connsiteY83" fmla="*/ 4450080 h 6583680"/>
              <a:gd name="connsiteX84" fmla="*/ 1713652 w 2946400"/>
              <a:gd name="connsiteY84" fmla="*/ 4450080 h 6583680"/>
              <a:gd name="connsiteX85" fmla="*/ 1788160 w 2946400"/>
              <a:gd name="connsiteY85" fmla="*/ 4375572 h 6583680"/>
              <a:gd name="connsiteX86" fmla="*/ 1788160 w 2946400"/>
              <a:gd name="connsiteY86" fmla="*/ 4077548 h 6583680"/>
              <a:gd name="connsiteX87" fmla="*/ 1713652 w 2946400"/>
              <a:gd name="connsiteY87" fmla="*/ 4003040 h 6583680"/>
              <a:gd name="connsiteX88" fmla="*/ 358988 w 2946400"/>
              <a:gd name="connsiteY88" fmla="*/ 4003040 h 6583680"/>
              <a:gd name="connsiteX89" fmla="*/ 284480 w 2946400"/>
              <a:gd name="connsiteY89" fmla="*/ 4077548 h 6583680"/>
              <a:gd name="connsiteX90" fmla="*/ 284480 w 2946400"/>
              <a:gd name="connsiteY90" fmla="*/ 4375572 h 6583680"/>
              <a:gd name="connsiteX91" fmla="*/ 358988 w 2946400"/>
              <a:gd name="connsiteY91" fmla="*/ 4450080 h 6583680"/>
              <a:gd name="connsiteX92" fmla="*/ 880532 w 2946400"/>
              <a:gd name="connsiteY92" fmla="*/ 4450080 h 6583680"/>
              <a:gd name="connsiteX93" fmla="*/ 955040 w 2946400"/>
              <a:gd name="connsiteY93" fmla="*/ 4375572 h 6583680"/>
              <a:gd name="connsiteX94" fmla="*/ 955040 w 2946400"/>
              <a:gd name="connsiteY94" fmla="*/ 4077548 h 6583680"/>
              <a:gd name="connsiteX95" fmla="*/ 880532 w 2946400"/>
              <a:gd name="connsiteY95" fmla="*/ 4003040 h 6583680"/>
              <a:gd name="connsiteX96" fmla="*/ 2025228 w 2946400"/>
              <a:gd name="connsiteY96" fmla="*/ 3373120 h 6583680"/>
              <a:gd name="connsiteX97" fmla="*/ 1950720 w 2946400"/>
              <a:gd name="connsiteY97" fmla="*/ 3447628 h 6583680"/>
              <a:gd name="connsiteX98" fmla="*/ 1950720 w 2946400"/>
              <a:gd name="connsiteY98" fmla="*/ 3745652 h 6583680"/>
              <a:gd name="connsiteX99" fmla="*/ 2025228 w 2946400"/>
              <a:gd name="connsiteY99" fmla="*/ 3820160 h 6583680"/>
              <a:gd name="connsiteX100" fmla="*/ 2546772 w 2946400"/>
              <a:gd name="connsiteY100" fmla="*/ 3820160 h 6583680"/>
              <a:gd name="connsiteX101" fmla="*/ 2621280 w 2946400"/>
              <a:gd name="connsiteY101" fmla="*/ 3745652 h 6583680"/>
              <a:gd name="connsiteX102" fmla="*/ 2621280 w 2946400"/>
              <a:gd name="connsiteY102" fmla="*/ 3447628 h 6583680"/>
              <a:gd name="connsiteX103" fmla="*/ 2546772 w 2946400"/>
              <a:gd name="connsiteY103" fmla="*/ 3373120 h 6583680"/>
              <a:gd name="connsiteX104" fmla="*/ 1192108 w 2946400"/>
              <a:gd name="connsiteY104" fmla="*/ 3373120 h 6583680"/>
              <a:gd name="connsiteX105" fmla="*/ 1117600 w 2946400"/>
              <a:gd name="connsiteY105" fmla="*/ 3447628 h 6583680"/>
              <a:gd name="connsiteX106" fmla="*/ 1117600 w 2946400"/>
              <a:gd name="connsiteY106" fmla="*/ 3745652 h 6583680"/>
              <a:gd name="connsiteX107" fmla="*/ 1192108 w 2946400"/>
              <a:gd name="connsiteY107" fmla="*/ 3820160 h 6583680"/>
              <a:gd name="connsiteX108" fmla="*/ 1713652 w 2946400"/>
              <a:gd name="connsiteY108" fmla="*/ 3820160 h 6583680"/>
              <a:gd name="connsiteX109" fmla="*/ 1788160 w 2946400"/>
              <a:gd name="connsiteY109" fmla="*/ 3745652 h 6583680"/>
              <a:gd name="connsiteX110" fmla="*/ 1788160 w 2946400"/>
              <a:gd name="connsiteY110" fmla="*/ 3447628 h 6583680"/>
              <a:gd name="connsiteX111" fmla="*/ 1713652 w 2946400"/>
              <a:gd name="connsiteY111" fmla="*/ 3373120 h 6583680"/>
              <a:gd name="connsiteX112" fmla="*/ 358988 w 2946400"/>
              <a:gd name="connsiteY112" fmla="*/ 3373120 h 6583680"/>
              <a:gd name="connsiteX113" fmla="*/ 284480 w 2946400"/>
              <a:gd name="connsiteY113" fmla="*/ 3447628 h 6583680"/>
              <a:gd name="connsiteX114" fmla="*/ 284480 w 2946400"/>
              <a:gd name="connsiteY114" fmla="*/ 3745652 h 6583680"/>
              <a:gd name="connsiteX115" fmla="*/ 358988 w 2946400"/>
              <a:gd name="connsiteY115" fmla="*/ 3820160 h 6583680"/>
              <a:gd name="connsiteX116" fmla="*/ 880532 w 2946400"/>
              <a:gd name="connsiteY116" fmla="*/ 3820160 h 6583680"/>
              <a:gd name="connsiteX117" fmla="*/ 955040 w 2946400"/>
              <a:gd name="connsiteY117" fmla="*/ 3745652 h 6583680"/>
              <a:gd name="connsiteX118" fmla="*/ 955040 w 2946400"/>
              <a:gd name="connsiteY118" fmla="*/ 3447628 h 6583680"/>
              <a:gd name="connsiteX119" fmla="*/ 880532 w 2946400"/>
              <a:gd name="connsiteY119" fmla="*/ 3373120 h 6583680"/>
              <a:gd name="connsiteX120" fmla="*/ 2025228 w 2946400"/>
              <a:gd name="connsiteY120" fmla="*/ 2743200 h 6583680"/>
              <a:gd name="connsiteX121" fmla="*/ 1950720 w 2946400"/>
              <a:gd name="connsiteY121" fmla="*/ 2817708 h 6583680"/>
              <a:gd name="connsiteX122" fmla="*/ 1950720 w 2946400"/>
              <a:gd name="connsiteY122" fmla="*/ 3115732 h 6583680"/>
              <a:gd name="connsiteX123" fmla="*/ 2025228 w 2946400"/>
              <a:gd name="connsiteY123" fmla="*/ 3190240 h 6583680"/>
              <a:gd name="connsiteX124" fmla="*/ 2546772 w 2946400"/>
              <a:gd name="connsiteY124" fmla="*/ 3190240 h 6583680"/>
              <a:gd name="connsiteX125" fmla="*/ 2621280 w 2946400"/>
              <a:gd name="connsiteY125" fmla="*/ 3115732 h 6583680"/>
              <a:gd name="connsiteX126" fmla="*/ 2621280 w 2946400"/>
              <a:gd name="connsiteY126" fmla="*/ 2817708 h 6583680"/>
              <a:gd name="connsiteX127" fmla="*/ 2546772 w 2946400"/>
              <a:gd name="connsiteY127" fmla="*/ 2743200 h 6583680"/>
              <a:gd name="connsiteX128" fmla="*/ 1192108 w 2946400"/>
              <a:gd name="connsiteY128" fmla="*/ 2743200 h 6583680"/>
              <a:gd name="connsiteX129" fmla="*/ 1117600 w 2946400"/>
              <a:gd name="connsiteY129" fmla="*/ 2817708 h 6583680"/>
              <a:gd name="connsiteX130" fmla="*/ 1117600 w 2946400"/>
              <a:gd name="connsiteY130" fmla="*/ 3115732 h 6583680"/>
              <a:gd name="connsiteX131" fmla="*/ 1192108 w 2946400"/>
              <a:gd name="connsiteY131" fmla="*/ 3190240 h 6583680"/>
              <a:gd name="connsiteX132" fmla="*/ 1713652 w 2946400"/>
              <a:gd name="connsiteY132" fmla="*/ 3190240 h 6583680"/>
              <a:gd name="connsiteX133" fmla="*/ 1788160 w 2946400"/>
              <a:gd name="connsiteY133" fmla="*/ 3115732 h 6583680"/>
              <a:gd name="connsiteX134" fmla="*/ 1788160 w 2946400"/>
              <a:gd name="connsiteY134" fmla="*/ 2817708 h 6583680"/>
              <a:gd name="connsiteX135" fmla="*/ 1713652 w 2946400"/>
              <a:gd name="connsiteY135" fmla="*/ 2743200 h 6583680"/>
              <a:gd name="connsiteX136" fmla="*/ 358988 w 2946400"/>
              <a:gd name="connsiteY136" fmla="*/ 2743200 h 6583680"/>
              <a:gd name="connsiteX137" fmla="*/ 284480 w 2946400"/>
              <a:gd name="connsiteY137" fmla="*/ 2817708 h 6583680"/>
              <a:gd name="connsiteX138" fmla="*/ 284480 w 2946400"/>
              <a:gd name="connsiteY138" fmla="*/ 3115732 h 6583680"/>
              <a:gd name="connsiteX139" fmla="*/ 358988 w 2946400"/>
              <a:gd name="connsiteY139" fmla="*/ 3190240 h 6583680"/>
              <a:gd name="connsiteX140" fmla="*/ 880532 w 2946400"/>
              <a:gd name="connsiteY140" fmla="*/ 3190240 h 6583680"/>
              <a:gd name="connsiteX141" fmla="*/ 955040 w 2946400"/>
              <a:gd name="connsiteY141" fmla="*/ 3115732 h 6583680"/>
              <a:gd name="connsiteX142" fmla="*/ 955040 w 2946400"/>
              <a:gd name="connsiteY142" fmla="*/ 2817708 h 6583680"/>
              <a:gd name="connsiteX143" fmla="*/ 880532 w 2946400"/>
              <a:gd name="connsiteY143" fmla="*/ 2743200 h 6583680"/>
              <a:gd name="connsiteX144" fmla="*/ 2025228 w 2946400"/>
              <a:gd name="connsiteY144" fmla="*/ 2113280 h 6583680"/>
              <a:gd name="connsiteX145" fmla="*/ 1950720 w 2946400"/>
              <a:gd name="connsiteY145" fmla="*/ 2187788 h 6583680"/>
              <a:gd name="connsiteX146" fmla="*/ 1950720 w 2946400"/>
              <a:gd name="connsiteY146" fmla="*/ 2485812 h 6583680"/>
              <a:gd name="connsiteX147" fmla="*/ 2025228 w 2946400"/>
              <a:gd name="connsiteY147" fmla="*/ 2560320 h 6583680"/>
              <a:gd name="connsiteX148" fmla="*/ 2546772 w 2946400"/>
              <a:gd name="connsiteY148" fmla="*/ 2560320 h 6583680"/>
              <a:gd name="connsiteX149" fmla="*/ 2621280 w 2946400"/>
              <a:gd name="connsiteY149" fmla="*/ 2485812 h 6583680"/>
              <a:gd name="connsiteX150" fmla="*/ 2621280 w 2946400"/>
              <a:gd name="connsiteY150" fmla="*/ 2187788 h 6583680"/>
              <a:gd name="connsiteX151" fmla="*/ 2546772 w 2946400"/>
              <a:gd name="connsiteY151" fmla="*/ 2113280 h 6583680"/>
              <a:gd name="connsiteX152" fmla="*/ 1192108 w 2946400"/>
              <a:gd name="connsiteY152" fmla="*/ 2113280 h 6583680"/>
              <a:gd name="connsiteX153" fmla="*/ 1117600 w 2946400"/>
              <a:gd name="connsiteY153" fmla="*/ 2187788 h 6583680"/>
              <a:gd name="connsiteX154" fmla="*/ 1117600 w 2946400"/>
              <a:gd name="connsiteY154" fmla="*/ 2485812 h 6583680"/>
              <a:gd name="connsiteX155" fmla="*/ 1192108 w 2946400"/>
              <a:gd name="connsiteY155" fmla="*/ 2560320 h 6583680"/>
              <a:gd name="connsiteX156" fmla="*/ 1713652 w 2946400"/>
              <a:gd name="connsiteY156" fmla="*/ 2560320 h 6583680"/>
              <a:gd name="connsiteX157" fmla="*/ 1788160 w 2946400"/>
              <a:gd name="connsiteY157" fmla="*/ 2485812 h 6583680"/>
              <a:gd name="connsiteX158" fmla="*/ 1788160 w 2946400"/>
              <a:gd name="connsiteY158" fmla="*/ 2187788 h 6583680"/>
              <a:gd name="connsiteX159" fmla="*/ 1713652 w 2946400"/>
              <a:gd name="connsiteY159" fmla="*/ 2113280 h 6583680"/>
              <a:gd name="connsiteX160" fmla="*/ 358988 w 2946400"/>
              <a:gd name="connsiteY160" fmla="*/ 2113280 h 6583680"/>
              <a:gd name="connsiteX161" fmla="*/ 284480 w 2946400"/>
              <a:gd name="connsiteY161" fmla="*/ 2187788 h 6583680"/>
              <a:gd name="connsiteX162" fmla="*/ 284480 w 2946400"/>
              <a:gd name="connsiteY162" fmla="*/ 2485812 h 6583680"/>
              <a:gd name="connsiteX163" fmla="*/ 358988 w 2946400"/>
              <a:gd name="connsiteY163" fmla="*/ 2560320 h 6583680"/>
              <a:gd name="connsiteX164" fmla="*/ 880532 w 2946400"/>
              <a:gd name="connsiteY164" fmla="*/ 2560320 h 6583680"/>
              <a:gd name="connsiteX165" fmla="*/ 955040 w 2946400"/>
              <a:gd name="connsiteY165" fmla="*/ 2485812 h 6583680"/>
              <a:gd name="connsiteX166" fmla="*/ 955040 w 2946400"/>
              <a:gd name="connsiteY166" fmla="*/ 2187788 h 6583680"/>
              <a:gd name="connsiteX167" fmla="*/ 880532 w 2946400"/>
              <a:gd name="connsiteY167" fmla="*/ 2113280 h 6583680"/>
              <a:gd name="connsiteX168" fmla="*/ 2025228 w 2946400"/>
              <a:gd name="connsiteY168" fmla="*/ 1483360 h 6583680"/>
              <a:gd name="connsiteX169" fmla="*/ 1950720 w 2946400"/>
              <a:gd name="connsiteY169" fmla="*/ 1557868 h 6583680"/>
              <a:gd name="connsiteX170" fmla="*/ 1950720 w 2946400"/>
              <a:gd name="connsiteY170" fmla="*/ 1855892 h 6583680"/>
              <a:gd name="connsiteX171" fmla="*/ 2025228 w 2946400"/>
              <a:gd name="connsiteY171" fmla="*/ 1930400 h 6583680"/>
              <a:gd name="connsiteX172" fmla="*/ 2546772 w 2946400"/>
              <a:gd name="connsiteY172" fmla="*/ 1930400 h 6583680"/>
              <a:gd name="connsiteX173" fmla="*/ 2621280 w 2946400"/>
              <a:gd name="connsiteY173" fmla="*/ 1855892 h 6583680"/>
              <a:gd name="connsiteX174" fmla="*/ 2621280 w 2946400"/>
              <a:gd name="connsiteY174" fmla="*/ 1557868 h 6583680"/>
              <a:gd name="connsiteX175" fmla="*/ 2546772 w 2946400"/>
              <a:gd name="connsiteY175" fmla="*/ 1483360 h 6583680"/>
              <a:gd name="connsiteX176" fmla="*/ 1192108 w 2946400"/>
              <a:gd name="connsiteY176" fmla="*/ 1483360 h 6583680"/>
              <a:gd name="connsiteX177" fmla="*/ 1117600 w 2946400"/>
              <a:gd name="connsiteY177" fmla="*/ 1557868 h 6583680"/>
              <a:gd name="connsiteX178" fmla="*/ 1117600 w 2946400"/>
              <a:gd name="connsiteY178" fmla="*/ 1855892 h 6583680"/>
              <a:gd name="connsiteX179" fmla="*/ 1192108 w 2946400"/>
              <a:gd name="connsiteY179" fmla="*/ 1930400 h 6583680"/>
              <a:gd name="connsiteX180" fmla="*/ 1713652 w 2946400"/>
              <a:gd name="connsiteY180" fmla="*/ 1930400 h 6583680"/>
              <a:gd name="connsiteX181" fmla="*/ 1788160 w 2946400"/>
              <a:gd name="connsiteY181" fmla="*/ 1855892 h 6583680"/>
              <a:gd name="connsiteX182" fmla="*/ 1788160 w 2946400"/>
              <a:gd name="connsiteY182" fmla="*/ 1557868 h 6583680"/>
              <a:gd name="connsiteX183" fmla="*/ 1713652 w 2946400"/>
              <a:gd name="connsiteY183" fmla="*/ 1483360 h 6583680"/>
              <a:gd name="connsiteX184" fmla="*/ 358988 w 2946400"/>
              <a:gd name="connsiteY184" fmla="*/ 1483360 h 6583680"/>
              <a:gd name="connsiteX185" fmla="*/ 284480 w 2946400"/>
              <a:gd name="connsiteY185" fmla="*/ 1557868 h 6583680"/>
              <a:gd name="connsiteX186" fmla="*/ 284480 w 2946400"/>
              <a:gd name="connsiteY186" fmla="*/ 1855892 h 6583680"/>
              <a:gd name="connsiteX187" fmla="*/ 358988 w 2946400"/>
              <a:gd name="connsiteY187" fmla="*/ 1930400 h 6583680"/>
              <a:gd name="connsiteX188" fmla="*/ 880532 w 2946400"/>
              <a:gd name="connsiteY188" fmla="*/ 1930400 h 6583680"/>
              <a:gd name="connsiteX189" fmla="*/ 955040 w 2946400"/>
              <a:gd name="connsiteY189" fmla="*/ 1855892 h 6583680"/>
              <a:gd name="connsiteX190" fmla="*/ 955040 w 2946400"/>
              <a:gd name="connsiteY190" fmla="*/ 1557868 h 6583680"/>
              <a:gd name="connsiteX191" fmla="*/ 880532 w 2946400"/>
              <a:gd name="connsiteY191" fmla="*/ 1483360 h 6583680"/>
              <a:gd name="connsiteX192" fmla="*/ 2025228 w 2946400"/>
              <a:gd name="connsiteY192" fmla="*/ 853440 h 6583680"/>
              <a:gd name="connsiteX193" fmla="*/ 1950720 w 2946400"/>
              <a:gd name="connsiteY193" fmla="*/ 927948 h 6583680"/>
              <a:gd name="connsiteX194" fmla="*/ 1950720 w 2946400"/>
              <a:gd name="connsiteY194" fmla="*/ 1225972 h 6583680"/>
              <a:gd name="connsiteX195" fmla="*/ 2025228 w 2946400"/>
              <a:gd name="connsiteY195" fmla="*/ 1300480 h 6583680"/>
              <a:gd name="connsiteX196" fmla="*/ 2546772 w 2946400"/>
              <a:gd name="connsiteY196" fmla="*/ 1300480 h 6583680"/>
              <a:gd name="connsiteX197" fmla="*/ 2621280 w 2946400"/>
              <a:gd name="connsiteY197" fmla="*/ 1225972 h 6583680"/>
              <a:gd name="connsiteX198" fmla="*/ 2621280 w 2946400"/>
              <a:gd name="connsiteY198" fmla="*/ 927948 h 6583680"/>
              <a:gd name="connsiteX199" fmla="*/ 2546772 w 2946400"/>
              <a:gd name="connsiteY199" fmla="*/ 853440 h 6583680"/>
              <a:gd name="connsiteX200" fmla="*/ 1192108 w 2946400"/>
              <a:gd name="connsiteY200" fmla="*/ 853440 h 6583680"/>
              <a:gd name="connsiteX201" fmla="*/ 1117600 w 2946400"/>
              <a:gd name="connsiteY201" fmla="*/ 927948 h 6583680"/>
              <a:gd name="connsiteX202" fmla="*/ 1117600 w 2946400"/>
              <a:gd name="connsiteY202" fmla="*/ 1225972 h 6583680"/>
              <a:gd name="connsiteX203" fmla="*/ 1192108 w 2946400"/>
              <a:gd name="connsiteY203" fmla="*/ 1300480 h 6583680"/>
              <a:gd name="connsiteX204" fmla="*/ 1713652 w 2946400"/>
              <a:gd name="connsiteY204" fmla="*/ 1300480 h 6583680"/>
              <a:gd name="connsiteX205" fmla="*/ 1788160 w 2946400"/>
              <a:gd name="connsiteY205" fmla="*/ 1225972 h 6583680"/>
              <a:gd name="connsiteX206" fmla="*/ 1788160 w 2946400"/>
              <a:gd name="connsiteY206" fmla="*/ 927948 h 6583680"/>
              <a:gd name="connsiteX207" fmla="*/ 1713652 w 2946400"/>
              <a:gd name="connsiteY207" fmla="*/ 853440 h 6583680"/>
              <a:gd name="connsiteX208" fmla="*/ 358988 w 2946400"/>
              <a:gd name="connsiteY208" fmla="*/ 853440 h 6583680"/>
              <a:gd name="connsiteX209" fmla="*/ 284480 w 2946400"/>
              <a:gd name="connsiteY209" fmla="*/ 927948 h 6583680"/>
              <a:gd name="connsiteX210" fmla="*/ 284480 w 2946400"/>
              <a:gd name="connsiteY210" fmla="*/ 1225972 h 6583680"/>
              <a:gd name="connsiteX211" fmla="*/ 358988 w 2946400"/>
              <a:gd name="connsiteY211" fmla="*/ 1300480 h 6583680"/>
              <a:gd name="connsiteX212" fmla="*/ 880532 w 2946400"/>
              <a:gd name="connsiteY212" fmla="*/ 1300480 h 6583680"/>
              <a:gd name="connsiteX213" fmla="*/ 955040 w 2946400"/>
              <a:gd name="connsiteY213" fmla="*/ 1225972 h 6583680"/>
              <a:gd name="connsiteX214" fmla="*/ 955040 w 2946400"/>
              <a:gd name="connsiteY214" fmla="*/ 927948 h 6583680"/>
              <a:gd name="connsiteX215" fmla="*/ 880532 w 2946400"/>
              <a:gd name="connsiteY215" fmla="*/ 853440 h 6583680"/>
              <a:gd name="connsiteX216" fmla="*/ 2025228 w 2946400"/>
              <a:gd name="connsiteY216" fmla="*/ 223520 h 6583680"/>
              <a:gd name="connsiteX217" fmla="*/ 1950720 w 2946400"/>
              <a:gd name="connsiteY217" fmla="*/ 298028 h 6583680"/>
              <a:gd name="connsiteX218" fmla="*/ 1950720 w 2946400"/>
              <a:gd name="connsiteY218" fmla="*/ 596052 h 6583680"/>
              <a:gd name="connsiteX219" fmla="*/ 2025228 w 2946400"/>
              <a:gd name="connsiteY219" fmla="*/ 670560 h 6583680"/>
              <a:gd name="connsiteX220" fmla="*/ 2546772 w 2946400"/>
              <a:gd name="connsiteY220" fmla="*/ 670560 h 6583680"/>
              <a:gd name="connsiteX221" fmla="*/ 2621280 w 2946400"/>
              <a:gd name="connsiteY221" fmla="*/ 596052 h 6583680"/>
              <a:gd name="connsiteX222" fmla="*/ 2621280 w 2946400"/>
              <a:gd name="connsiteY222" fmla="*/ 298028 h 6583680"/>
              <a:gd name="connsiteX223" fmla="*/ 2546772 w 2946400"/>
              <a:gd name="connsiteY223" fmla="*/ 223520 h 6583680"/>
              <a:gd name="connsiteX224" fmla="*/ 1192108 w 2946400"/>
              <a:gd name="connsiteY224" fmla="*/ 223520 h 6583680"/>
              <a:gd name="connsiteX225" fmla="*/ 1117600 w 2946400"/>
              <a:gd name="connsiteY225" fmla="*/ 298028 h 6583680"/>
              <a:gd name="connsiteX226" fmla="*/ 1117600 w 2946400"/>
              <a:gd name="connsiteY226" fmla="*/ 596052 h 6583680"/>
              <a:gd name="connsiteX227" fmla="*/ 1192108 w 2946400"/>
              <a:gd name="connsiteY227" fmla="*/ 670560 h 6583680"/>
              <a:gd name="connsiteX228" fmla="*/ 1713652 w 2946400"/>
              <a:gd name="connsiteY228" fmla="*/ 670560 h 6583680"/>
              <a:gd name="connsiteX229" fmla="*/ 1788160 w 2946400"/>
              <a:gd name="connsiteY229" fmla="*/ 596052 h 6583680"/>
              <a:gd name="connsiteX230" fmla="*/ 1788160 w 2946400"/>
              <a:gd name="connsiteY230" fmla="*/ 298028 h 6583680"/>
              <a:gd name="connsiteX231" fmla="*/ 1713652 w 2946400"/>
              <a:gd name="connsiteY231" fmla="*/ 223520 h 6583680"/>
              <a:gd name="connsiteX232" fmla="*/ 358988 w 2946400"/>
              <a:gd name="connsiteY232" fmla="*/ 223520 h 6583680"/>
              <a:gd name="connsiteX233" fmla="*/ 284480 w 2946400"/>
              <a:gd name="connsiteY233" fmla="*/ 298028 h 6583680"/>
              <a:gd name="connsiteX234" fmla="*/ 284480 w 2946400"/>
              <a:gd name="connsiteY234" fmla="*/ 596052 h 6583680"/>
              <a:gd name="connsiteX235" fmla="*/ 358988 w 2946400"/>
              <a:gd name="connsiteY235" fmla="*/ 670560 h 6583680"/>
              <a:gd name="connsiteX236" fmla="*/ 880532 w 2946400"/>
              <a:gd name="connsiteY236" fmla="*/ 670560 h 6583680"/>
              <a:gd name="connsiteX237" fmla="*/ 955040 w 2946400"/>
              <a:gd name="connsiteY237" fmla="*/ 596052 h 6583680"/>
              <a:gd name="connsiteX238" fmla="*/ 955040 w 2946400"/>
              <a:gd name="connsiteY238" fmla="*/ 298028 h 6583680"/>
              <a:gd name="connsiteX239" fmla="*/ 880532 w 2946400"/>
              <a:gd name="connsiteY239" fmla="*/ 223520 h 6583680"/>
              <a:gd name="connsiteX240" fmla="*/ 0 w 2946400"/>
              <a:gd name="connsiteY240" fmla="*/ 0 h 6583680"/>
              <a:gd name="connsiteX241" fmla="*/ 2946400 w 2946400"/>
              <a:gd name="connsiteY241" fmla="*/ 0 h 6583680"/>
              <a:gd name="connsiteX242" fmla="*/ 2946400 w 2946400"/>
              <a:gd name="connsiteY242" fmla="*/ 6583680 h 6583680"/>
              <a:gd name="connsiteX243" fmla="*/ 0 w 2946400"/>
              <a:gd name="connsiteY243" fmla="*/ 6583680 h 658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2946400" h="6583680">
                <a:moveTo>
                  <a:pt x="2025228" y="5892800"/>
                </a:moveTo>
                <a:cubicBezTo>
                  <a:pt x="1984078" y="5892800"/>
                  <a:pt x="1950720" y="5926158"/>
                  <a:pt x="1950720" y="5967308"/>
                </a:cubicBezTo>
                <a:lnTo>
                  <a:pt x="1950720" y="6265332"/>
                </a:lnTo>
                <a:cubicBezTo>
                  <a:pt x="1950720" y="6306482"/>
                  <a:pt x="1984078" y="6339840"/>
                  <a:pt x="2025228" y="6339840"/>
                </a:cubicBezTo>
                <a:lnTo>
                  <a:pt x="2546772" y="6339840"/>
                </a:lnTo>
                <a:cubicBezTo>
                  <a:pt x="2587922" y="6339840"/>
                  <a:pt x="2621280" y="6306482"/>
                  <a:pt x="2621280" y="6265332"/>
                </a:cubicBezTo>
                <a:lnTo>
                  <a:pt x="2621280" y="5967308"/>
                </a:lnTo>
                <a:cubicBezTo>
                  <a:pt x="2621280" y="5926158"/>
                  <a:pt x="2587922" y="5892800"/>
                  <a:pt x="2546772" y="5892800"/>
                </a:cubicBezTo>
                <a:close/>
                <a:moveTo>
                  <a:pt x="1192108" y="5892800"/>
                </a:moveTo>
                <a:cubicBezTo>
                  <a:pt x="1150958" y="5892800"/>
                  <a:pt x="1117600" y="5926158"/>
                  <a:pt x="1117600" y="5967308"/>
                </a:cubicBezTo>
                <a:lnTo>
                  <a:pt x="1117600" y="6265332"/>
                </a:lnTo>
                <a:cubicBezTo>
                  <a:pt x="1117600" y="6306482"/>
                  <a:pt x="1150958" y="6339840"/>
                  <a:pt x="1192108" y="6339840"/>
                </a:cubicBezTo>
                <a:lnTo>
                  <a:pt x="1713652" y="6339840"/>
                </a:lnTo>
                <a:cubicBezTo>
                  <a:pt x="1754802" y="6339840"/>
                  <a:pt x="1788160" y="6306482"/>
                  <a:pt x="1788160" y="6265332"/>
                </a:cubicBezTo>
                <a:lnTo>
                  <a:pt x="1788160" y="5967308"/>
                </a:lnTo>
                <a:cubicBezTo>
                  <a:pt x="1788160" y="5926158"/>
                  <a:pt x="1754802" y="5892800"/>
                  <a:pt x="1713652" y="5892800"/>
                </a:cubicBezTo>
                <a:close/>
                <a:moveTo>
                  <a:pt x="358988" y="5892800"/>
                </a:moveTo>
                <a:cubicBezTo>
                  <a:pt x="317838" y="5892800"/>
                  <a:pt x="284480" y="5926158"/>
                  <a:pt x="284480" y="5967308"/>
                </a:cubicBezTo>
                <a:lnTo>
                  <a:pt x="284480" y="6265332"/>
                </a:lnTo>
                <a:cubicBezTo>
                  <a:pt x="284480" y="6306482"/>
                  <a:pt x="317838" y="6339840"/>
                  <a:pt x="358988" y="6339840"/>
                </a:cubicBezTo>
                <a:lnTo>
                  <a:pt x="880532" y="6339840"/>
                </a:lnTo>
                <a:cubicBezTo>
                  <a:pt x="921682" y="6339840"/>
                  <a:pt x="955040" y="6306482"/>
                  <a:pt x="955040" y="6265332"/>
                </a:cubicBezTo>
                <a:lnTo>
                  <a:pt x="955040" y="5967308"/>
                </a:lnTo>
                <a:cubicBezTo>
                  <a:pt x="955040" y="5926158"/>
                  <a:pt x="921682" y="5892800"/>
                  <a:pt x="880532" y="5892800"/>
                </a:cubicBezTo>
                <a:close/>
                <a:moveTo>
                  <a:pt x="2025228" y="5262880"/>
                </a:moveTo>
                <a:cubicBezTo>
                  <a:pt x="1984078" y="5262880"/>
                  <a:pt x="1950720" y="5296238"/>
                  <a:pt x="1950720" y="5337388"/>
                </a:cubicBezTo>
                <a:lnTo>
                  <a:pt x="1950720" y="5635412"/>
                </a:lnTo>
                <a:cubicBezTo>
                  <a:pt x="1950720" y="5676562"/>
                  <a:pt x="1984078" y="5709920"/>
                  <a:pt x="2025228" y="5709920"/>
                </a:cubicBezTo>
                <a:lnTo>
                  <a:pt x="2546772" y="5709920"/>
                </a:lnTo>
                <a:cubicBezTo>
                  <a:pt x="2587922" y="5709920"/>
                  <a:pt x="2621280" y="5676562"/>
                  <a:pt x="2621280" y="5635412"/>
                </a:cubicBezTo>
                <a:lnTo>
                  <a:pt x="2621280" y="5337388"/>
                </a:lnTo>
                <a:cubicBezTo>
                  <a:pt x="2621280" y="5296238"/>
                  <a:pt x="2587922" y="5262880"/>
                  <a:pt x="2546772" y="5262880"/>
                </a:cubicBezTo>
                <a:close/>
                <a:moveTo>
                  <a:pt x="1192108" y="5262880"/>
                </a:moveTo>
                <a:cubicBezTo>
                  <a:pt x="1150958" y="5262880"/>
                  <a:pt x="1117600" y="5296238"/>
                  <a:pt x="1117600" y="5337388"/>
                </a:cubicBezTo>
                <a:lnTo>
                  <a:pt x="1117600" y="5635412"/>
                </a:lnTo>
                <a:cubicBezTo>
                  <a:pt x="1117600" y="5676562"/>
                  <a:pt x="1150958" y="5709920"/>
                  <a:pt x="1192108" y="5709920"/>
                </a:cubicBezTo>
                <a:lnTo>
                  <a:pt x="1713652" y="5709920"/>
                </a:lnTo>
                <a:cubicBezTo>
                  <a:pt x="1754802" y="5709920"/>
                  <a:pt x="1788160" y="5676562"/>
                  <a:pt x="1788160" y="5635412"/>
                </a:cubicBezTo>
                <a:lnTo>
                  <a:pt x="1788160" y="5337388"/>
                </a:lnTo>
                <a:cubicBezTo>
                  <a:pt x="1788160" y="5296238"/>
                  <a:pt x="1754802" y="5262880"/>
                  <a:pt x="1713652" y="5262880"/>
                </a:cubicBezTo>
                <a:close/>
                <a:moveTo>
                  <a:pt x="358988" y="5262880"/>
                </a:moveTo>
                <a:cubicBezTo>
                  <a:pt x="317838" y="5262880"/>
                  <a:pt x="284480" y="5296238"/>
                  <a:pt x="284480" y="5337388"/>
                </a:cubicBezTo>
                <a:lnTo>
                  <a:pt x="284480" y="5635412"/>
                </a:lnTo>
                <a:cubicBezTo>
                  <a:pt x="284480" y="5676562"/>
                  <a:pt x="317838" y="5709920"/>
                  <a:pt x="358988" y="5709920"/>
                </a:cubicBezTo>
                <a:lnTo>
                  <a:pt x="880532" y="5709920"/>
                </a:lnTo>
                <a:cubicBezTo>
                  <a:pt x="921682" y="5709920"/>
                  <a:pt x="955040" y="5676562"/>
                  <a:pt x="955040" y="5635412"/>
                </a:cubicBezTo>
                <a:lnTo>
                  <a:pt x="955040" y="5337388"/>
                </a:lnTo>
                <a:cubicBezTo>
                  <a:pt x="955040" y="5296238"/>
                  <a:pt x="921682" y="5262880"/>
                  <a:pt x="880532" y="5262880"/>
                </a:cubicBezTo>
                <a:close/>
                <a:moveTo>
                  <a:pt x="2025228" y="4632960"/>
                </a:moveTo>
                <a:cubicBezTo>
                  <a:pt x="1984078" y="4632960"/>
                  <a:pt x="1950720" y="4666318"/>
                  <a:pt x="1950720" y="4707468"/>
                </a:cubicBezTo>
                <a:lnTo>
                  <a:pt x="1950720" y="5005492"/>
                </a:lnTo>
                <a:cubicBezTo>
                  <a:pt x="1950720" y="5046642"/>
                  <a:pt x="1984078" y="5080000"/>
                  <a:pt x="2025228" y="5080000"/>
                </a:cubicBezTo>
                <a:lnTo>
                  <a:pt x="2546772" y="5080000"/>
                </a:lnTo>
                <a:cubicBezTo>
                  <a:pt x="2587922" y="5080000"/>
                  <a:pt x="2621280" y="5046642"/>
                  <a:pt x="2621280" y="5005492"/>
                </a:cubicBezTo>
                <a:lnTo>
                  <a:pt x="2621280" y="4707468"/>
                </a:lnTo>
                <a:cubicBezTo>
                  <a:pt x="2621280" y="4666318"/>
                  <a:pt x="2587922" y="4632960"/>
                  <a:pt x="2546772" y="4632960"/>
                </a:cubicBezTo>
                <a:close/>
                <a:moveTo>
                  <a:pt x="1192108" y="4632960"/>
                </a:moveTo>
                <a:cubicBezTo>
                  <a:pt x="1150958" y="4632960"/>
                  <a:pt x="1117600" y="4666318"/>
                  <a:pt x="1117600" y="4707468"/>
                </a:cubicBezTo>
                <a:lnTo>
                  <a:pt x="1117600" y="5005492"/>
                </a:lnTo>
                <a:cubicBezTo>
                  <a:pt x="1117600" y="5046642"/>
                  <a:pt x="1150958" y="5080000"/>
                  <a:pt x="1192108" y="5080000"/>
                </a:cubicBezTo>
                <a:lnTo>
                  <a:pt x="1713652" y="5080000"/>
                </a:lnTo>
                <a:cubicBezTo>
                  <a:pt x="1754802" y="5080000"/>
                  <a:pt x="1788160" y="5046642"/>
                  <a:pt x="1788160" y="5005492"/>
                </a:cubicBezTo>
                <a:lnTo>
                  <a:pt x="1788160" y="4707468"/>
                </a:lnTo>
                <a:cubicBezTo>
                  <a:pt x="1788160" y="4666318"/>
                  <a:pt x="1754802" y="4632960"/>
                  <a:pt x="1713652" y="4632960"/>
                </a:cubicBezTo>
                <a:close/>
                <a:moveTo>
                  <a:pt x="358988" y="4632960"/>
                </a:moveTo>
                <a:cubicBezTo>
                  <a:pt x="317838" y="4632960"/>
                  <a:pt x="284480" y="4666318"/>
                  <a:pt x="284480" y="4707468"/>
                </a:cubicBezTo>
                <a:lnTo>
                  <a:pt x="284480" y="5005492"/>
                </a:lnTo>
                <a:cubicBezTo>
                  <a:pt x="284480" y="5046642"/>
                  <a:pt x="317838" y="5080000"/>
                  <a:pt x="358988" y="5080000"/>
                </a:cubicBezTo>
                <a:lnTo>
                  <a:pt x="880532" y="5080000"/>
                </a:lnTo>
                <a:cubicBezTo>
                  <a:pt x="921682" y="5080000"/>
                  <a:pt x="955040" y="5046642"/>
                  <a:pt x="955040" y="5005492"/>
                </a:cubicBezTo>
                <a:lnTo>
                  <a:pt x="955040" y="4707468"/>
                </a:lnTo>
                <a:cubicBezTo>
                  <a:pt x="955040" y="4666318"/>
                  <a:pt x="921682" y="4632960"/>
                  <a:pt x="880532" y="4632960"/>
                </a:cubicBezTo>
                <a:close/>
                <a:moveTo>
                  <a:pt x="2025228" y="4003040"/>
                </a:moveTo>
                <a:cubicBezTo>
                  <a:pt x="1984078" y="4003040"/>
                  <a:pt x="1950720" y="4036398"/>
                  <a:pt x="1950720" y="4077548"/>
                </a:cubicBezTo>
                <a:lnTo>
                  <a:pt x="1950720" y="4375572"/>
                </a:lnTo>
                <a:cubicBezTo>
                  <a:pt x="1950720" y="4416722"/>
                  <a:pt x="1984078" y="4450080"/>
                  <a:pt x="2025228" y="4450080"/>
                </a:cubicBezTo>
                <a:lnTo>
                  <a:pt x="2546772" y="4450080"/>
                </a:lnTo>
                <a:cubicBezTo>
                  <a:pt x="2587922" y="4450080"/>
                  <a:pt x="2621280" y="4416722"/>
                  <a:pt x="2621280" y="4375572"/>
                </a:cubicBezTo>
                <a:lnTo>
                  <a:pt x="2621280" y="4077548"/>
                </a:lnTo>
                <a:cubicBezTo>
                  <a:pt x="2621280" y="4036398"/>
                  <a:pt x="2587922" y="4003040"/>
                  <a:pt x="2546772" y="4003040"/>
                </a:cubicBezTo>
                <a:close/>
                <a:moveTo>
                  <a:pt x="1192108" y="4003040"/>
                </a:moveTo>
                <a:cubicBezTo>
                  <a:pt x="1150958" y="4003040"/>
                  <a:pt x="1117600" y="4036398"/>
                  <a:pt x="1117600" y="4077548"/>
                </a:cubicBezTo>
                <a:lnTo>
                  <a:pt x="1117600" y="4375572"/>
                </a:lnTo>
                <a:cubicBezTo>
                  <a:pt x="1117600" y="4416722"/>
                  <a:pt x="1150958" y="4450080"/>
                  <a:pt x="1192108" y="4450080"/>
                </a:cubicBezTo>
                <a:lnTo>
                  <a:pt x="1713652" y="4450080"/>
                </a:lnTo>
                <a:cubicBezTo>
                  <a:pt x="1754802" y="4450080"/>
                  <a:pt x="1788160" y="4416722"/>
                  <a:pt x="1788160" y="4375572"/>
                </a:cubicBezTo>
                <a:lnTo>
                  <a:pt x="1788160" y="4077548"/>
                </a:lnTo>
                <a:cubicBezTo>
                  <a:pt x="1788160" y="4036398"/>
                  <a:pt x="1754802" y="4003040"/>
                  <a:pt x="1713652" y="4003040"/>
                </a:cubicBezTo>
                <a:close/>
                <a:moveTo>
                  <a:pt x="358988" y="4003040"/>
                </a:moveTo>
                <a:cubicBezTo>
                  <a:pt x="317838" y="4003040"/>
                  <a:pt x="284480" y="4036398"/>
                  <a:pt x="284480" y="4077548"/>
                </a:cubicBezTo>
                <a:lnTo>
                  <a:pt x="284480" y="4375572"/>
                </a:lnTo>
                <a:cubicBezTo>
                  <a:pt x="284480" y="4416722"/>
                  <a:pt x="317838" y="4450080"/>
                  <a:pt x="358988" y="4450080"/>
                </a:cubicBezTo>
                <a:lnTo>
                  <a:pt x="880532" y="4450080"/>
                </a:lnTo>
                <a:cubicBezTo>
                  <a:pt x="921682" y="4450080"/>
                  <a:pt x="955040" y="4416722"/>
                  <a:pt x="955040" y="4375572"/>
                </a:cubicBezTo>
                <a:lnTo>
                  <a:pt x="955040" y="4077548"/>
                </a:lnTo>
                <a:cubicBezTo>
                  <a:pt x="955040" y="4036398"/>
                  <a:pt x="921682" y="4003040"/>
                  <a:pt x="880532" y="4003040"/>
                </a:cubicBezTo>
                <a:close/>
                <a:moveTo>
                  <a:pt x="2025228" y="3373120"/>
                </a:moveTo>
                <a:cubicBezTo>
                  <a:pt x="1984078" y="3373120"/>
                  <a:pt x="1950720" y="3406478"/>
                  <a:pt x="1950720" y="3447628"/>
                </a:cubicBezTo>
                <a:lnTo>
                  <a:pt x="1950720" y="3745652"/>
                </a:lnTo>
                <a:cubicBezTo>
                  <a:pt x="1950720" y="3786802"/>
                  <a:pt x="1984078" y="3820160"/>
                  <a:pt x="2025228" y="3820160"/>
                </a:cubicBezTo>
                <a:lnTo>
                  <a:pt x="2546772" y="3820160"/>
                </a:lnTo>
                <a:cubicBezTo>
                  <a:pt x="2587922" y="3820160"/>
                  <a:pt x="2621280" y="3786802"/>
                  <a:pt x="2621280" y="3745652"/>
                </a:cubicBezTo>
                <a:lnTo>
                  <a:pt x="2621280" y="3447628"/>
                </a:lnTo>
                <a:cubicBezTo>
                  <a:pt x="2621280" y="3406478"/>
                  <a:pt x="2587922" y="3373120"/>
                  <a:pt x="2546772" y="3373120"/>
                </a:cubicBezTo>
                <a:close/>
                <a:moveTo>
                  <a:pt x="1192108" y="3373120"/>
                </a:moveTo>
                <a:cubicBezTo>
                  <a:pt x="1150958" y="3373120"/>
                  <a:pt x="1117600" y="3406478"/>
                  <a:pt x="1117600" y="3447628"/>
                </a:cubicBezTo>
                <a:lnTo>
                  <a:pt x="1117600" y="3745652"/>
                </a:lnTo>
                <a:cubicBezTo>
                  <a:pt x="1117600" y="3786802"/>
                  <a:pt x="1150958" y="3820160"/>
                  <a:pt x="1192108" y="3820160"/>
                </a:cubicBezTo>
                <a:lnTo>
                  <a:pt x="1713652" y="3820160"/>
                </a:lnTo>
                <a:cubicBezTo>
                  <a:pt x="1754802" y="3820160"/>
                  <a:pt x="1788160" y="3786802"/>
                  <a:pt x="1788160" y="3745652"/>
                </a:cubicBezTo>
                <a:lnTo>
                  <a:pt x="1788160" y="3447628"/>
                </a:lnTo>
                <a:cubicBezTo>
                  <a:pt x="1788160" y="3406478"/>
                  <a:pt x="1754802" y="3373120"/>
                  <a:pt x="1713652" y="3373120"/>
                </a:cubicBezTo>
                <a:close/>
                <a:moveTo>
                  <a:pt x="358988" y="3373120"/>
                </a:moveTo>
                <a:cubicBezTo>
                  <a:pt x="317838" y="3373120"/>
                  <a:pt x="284480" y="3406478"/>
                  <a:pt x="284480" y="3447628"/>
                </a:cubicBezTo>
                <a:lnTo>
                  <a:pt x="284480" y="3745652"/>
                </a:lnTo>
                <a:cubicBezTo>
                  <a:pt x="284480" y="3786802"/>
                  <a:pt x="317838" y="3820160"/>
                  <a:pt x="358988" y="3820160"/>
                </a:cubicBezTo>
                <a:lnTo>
                  <a:pt x="880532" y="3820160"/>
                </a:lnTo>
                <a:cubicBezTo>
                  <a:pt x="921682" y="3820160"/>
                  <a:pt x="955040" y="3786802"/>
                  <a:pt x="955040" y="3745652"/>
                </a:cubicBezTo>
                <a:lnTo>
                  <a:pt x="955040" y="3447628"/>
                </a:lnTo>
                <a:cubicBezTo>
                  <a:pt x="955040" y="3406478"/>
                  <a:pt x="921682" y="3373120"/>
                  <a:pt x="880532" y="3373120"/>
                </a:cubicBezTo>
                <a:close/>
                <a:moveTo>
                  <a:pt x="2025228" y="2743200"/>
                </a:moveTo>
                <a:cubicBezTo>
                  <a:pt x="1984078" y="2743200"/>
                  <a:pt x="1950720" y="2776558"/>
                  <a:pt x="1950720" y="2817708"/>
                </a:cubicBezTo>
                <a:lnTo>
                  <a:pt x="1950720" y="3115732"/>
                </a:lnTo>
                <a:cubicBezTo>
                  <a:pt x="1950720" y="3156882"/>
                  <a:pt x="1984078" y="3190240"/>
                  <a:pt x="2025228" y="3190240"/>
                </a:cubicBezTo>
                <a:lnTo>
                  <a:pt x="2546772" y="3190240"/>
                </a:lnTo>
                <a:cubicBezTo>
                  <a:pt x="2587922" y="3190240"/>
                  <a:pt x="2621280" y="3156882"/>
                  <a:pt x="2621280" y="3115732"/>
                </a:cubicBezTo>
                <a:lnTo>
                  <a:pt x="2621280" y="2817708"/>
                </a:lnTo>
                <a:cubicBezTo>
                  <a:pt x="2621280" y="2776558"/>
                  <a:pt x="2587922" y="2743200"/>
                  <a:pt x="2546772" y="2743200"/>
                </a:cubicBezTo>
                <a:close/>
                <a:moveTo>
                  <a:pt x="1192108" y="2743200"/>
                </a:moveTo>
                <a:cubicBezTo>
                  <a:pt x="1150958" y="2743200"/>
                  <a:pt x="1117600" y="2776558"/>
                  <a:pt x="1117600" y="2817708"/>
                </a:cubicBezTo>
                <a:lnTo>
                  <a:pt x="1117600" y="3115732"/>
                </a:lnTo>
                <a:cubicBezTo>
                  <a:pt x="1117600" y="3156882"/>
                  <a:pt x="1150958" y="3190240"/>
                  <a:pt x="1192108" y="3190240"/>
                </a:cubicBezTo>
                <a:lnTo>
                  <a:pt x="1713652" y="3190240"/>
                </a:lnTo>
                <a:cubicBezTo>
                  <a:pt x="1754802" y="3190240"/>
                  <a:pt x="1788160" y="3156882"/>
                  <a:pt x="1788160" y="3115732"/>
                </a:cubicBezTo>
                <a:lnTo>
                  <a:pt x="1788160" y="2817708"/>
                </a:lnTo>
                <a:cubicBezTo>
                  <a:pt x="1788160" y="2776558"/>
                  <a:pt x="1754802" y="2743200"/>
                  <a:pt x="1713652" y="2743200"/>
                </a:cubicBezTo>
                <a:close/>
                <a:moveTo>
                  <a:pt x="358988" y="2743200"/>
                </a:moveTo>
                <a:cubicBezTo>
                  <a:pt x="317838" y="2743200"/>
                  <a:pt x="284480" y="2776558"/>
                  <a:pt x="284480" y="2817708"/>
                </a:cubicBezTo>
                <a:lnTo>
                  <a:pt x="284480" y="3115732"/>
                </a:lnTo>
                <a:cubicBezTo>
                  <a:pt x="284480" y="3156882"/>
                  <a:pt x="317838" y="3190240"/>
                  <a:pt x="358988" y="3190240"/>
                </a:cubicBezTo>
                <a:lnTo>
                  <a:pt x="880532" y="3190240"/>
                </a:lnTo>
                <a:cubicBezTo>
                  <a:pt x="921682" y="3190240"/>
                  <a:pt x="955040" y="3156882"/>
                  <a:pt x="955040" y="3115732"/>
                </a:cubicBezTo>
                <a:lnTo>
                  <a:pt x="955040" y="2817708"/>
                </a:lnTo>
                <a:cubicBezTo>
                  <a:pt x="955040" y="2776558"/>
                  <a:pt x="921682" y="2743200"/>
                  <a:pt x="880532" y="2743200"/>
                </a:cubicBezTo>
                <a:close/>
                <a:moveTo>
                  <a:pt x="2025228" y="2113280"/>
                </a:moveTo>
                <a:cubicBezTo>
                  <a:pt x="1984078" y="2113280"/>
                  <a:pt x="1950720" y="2146638"/>
                  <a:pt x="1950720" y="2187788"/>
                </a:cubicBezTo>
                <a:lnTo>
                  <a:pt x="1950720" y="2485812"/>
                </a:lnTo>
                <a:cubicBezTo>
                  <a:pt x="1950720" y="2526962"/>
                  <a:pt x="1984078" y="2560320"/>
                  <a:pt x="2025228" y="2560320"/>
                </a:cubicBezTo>
                <a:lnTo>
                  <a:pt x="2546772" y="2560320"/>
                </a:lnTo>
                <a:cubicBezTo>
                  <a:pt x="2587922" y="2560320"/>
                  <a:pt x="2621280" y="2526962"/>
                  <a:pt x="2621280" y="2485812"/>
                </a:cubicBezTo>
                <a:lnTo>
                  <a:pt x="2621280" y="2187788"/>
                </a:lnTo>
                <a:cubicBezTo>
                  <a:pt x="2621280" y="2146638"/>
                  <a:pt x="2587922" y="2113280"/>
                  <a:pt x="2546772" y="2113280"/>
                </a:cubicBezTo>
                <a:close/>
                <a:moveTo>
                  <a:pt x="1192108" y="2113280"/>
                </a:moveTo>
                <a:cubicBezTo>
                  <a:pt x="1150958" y="2113280"/>
                  <a:pt x="1117600" y="2146638"/>
                  <a:pt x="1117600" y="2187788"/>
                </a:cubicBezTo>
                <a:lnTo>
                  <a:pt x="1117600" y="2485812"/>
                </a:lnTo>
                <a:cubicBezTo>
                  <a:pt x="1117600" y="2526962"/>
                  <a:pt x="1150958" y="2560320"/>
                  <a:pt x="1192108" y="2560320"/>
                </a:cubicBezTo>
                <a:lnTo>
                  <a:pt x="1713652" y="2560320"/>
                </a:lnTo>
                <a:cubicBezTo>
                  <a:pt x="1754802" y="2560320"/>
                  <a:pt x="1788160" y="2526962"/>
                  <a:pt x="1788160" y="2485812"/>
                </a:cubicBezTo>
                <a:lnTo>
                  <a:pt x="1788160" y="2187788"/>
                </a:lnTo>
                <a:cubicBezTo>
                  <a:pt x="1788160" y="2146638"/>
                  <a:pt x="1754802" y="2113280"/>
                  <a:pt x="1713652" y="2113280"/>
                </a:cubicBezTo>
                <a:close/>
                <a:moveTo>
                  <a:pt x="358988" y="2113280"/>
                </a:moveTo>
                <a:cubicBezTo>
                  <a:pt x="317838" y="2113280"/>
                  <a:pt x="284480" y="2146638"/>
                  <a:pt x="284480" y="2187788"/>
                </a:cubicBezTo>
                <a:lnTo>
                  <a:pt x="284480" y="2485812"/>
                </a:lnTo>
                <a:cubicBezTo>
                  <a:pt x="284480" y="2526962"/>
                  <a:pt x="317838" y="2560320"/>
                  <a:pt x="358988" y="2560320"/>
                </a:cubicBezTo>
                <a:lnTo>
                  <a:pt x="880532" y="2560320"/>
                </a:lnTo>
                <a:cubicBezTo>
                  <a:pt x="921682" y="2560320"/>
                  <a:pt x="955040" y="2526962"/>
                  <a:pt x="955040" y="2485812"/>
                </a:cubicBezTo>
                <a:lnTo>
                  <a:pt x="955040" y="2187788"/>
                </a:lnTo>
                <a:cubicBezTo>
                  <a:pt x="955040" y="2146638"/>
                  <a:pt x="921682" y="2113280"/>
                  <a:pt x="880532" y="2113280"/>
                </a:cubicBezTo>
                <a:close/>
                <a:moveTo>
                  <a:pt x="2025228" y="1483360"/>
                </a:moveTo>
                <a:cubicBezTo>
                  <a:pt x="1984078" y="1483360"/>
                  <a:pt x="1950720" y="1516718"/>
                  <a:pt x="1950720" y="1557868"/>
                </a:cubicBezTo>
                <a:lnTo>
                  <a:pt x="1950720" y="1855892"/>
                </a:lnTo>
                <a:cubicBezTo>
                  <a:pt x="1950720" y="1897042"/>
                  <a:pt x="1984078" y="1930400"/>
                  <a:pt x="2025228" y="1930400"/>
                </a:cubicBezTo>
                <a:lnTo>
                  <a:pt x="2546772" y="1930400"/>
                </a:lnTo>
                <a:cubicBezTo>
                  <a:pt x="2587922" y="1930400"/>
                  <a:pt x="2621280" y="1897042"/>
                  <a:pt x="2621280" y="1855892"/>
                </a:cubicBezTo>
                <a:lnTo>
                  <a:pt x="2621280" y="1557868"/>
                </a:lnTo>
                <a:cubicBezTo>
                  <a:pt x="2621280" y="1516718"/>
                  <a:pt x="2587922" y="1483360"/>
                  <a:pt x="2546772" y="1483360"/>
                </a:cubicBezTo>
                <a:close/>
                <a:moveTo>
                  <a:pt x="1192108" y="1483360"/>
                </a:moveTo>
                <a:cubicBezTo>
                  <a:pt x="1150958" y="1483360"/>
                  <a:pt x="1117600" y="1516718"/>
                  <a:pt x="1117600" y="1557868"/>
                </a:cubicBezTo>
                <a:lnTo>
                  <a:pt x="1117600" y="1855892"/>
                </a:lnTo>
                <a:cubicBezTo>
                  <a:pt x="1117600" y="1897042"/>
                  <a:pt x="1150958" y="1930400"/>
                  <a:pt x="1192108" y="1930400"/>
                </a:cubicBezTo>
                <a:lnTo>
                  <a:pt x="1713652" y="1930400"/>
                </a:lnTo>
                <a:cubicBezTo>
                  <a:pt x="1754802" y="1930400"/>
                  <a:pt x="1788160" y="1897042"/>
                  <a:pt x="1788160" y="1855892"/>
                </a:cubicBezTo>
                <a:lnTo>
                  <a:pt x="1788160" y="1557868"/>
                </a:lnTo>
                <a:cubicBezTo>
                  <a:pt x="1788160" y="1516718"/>
                  <a:pt x="1754802" y="1483360"/>
                  <a:pt x="1713652" y="1483360"/>
                </a:cubicBezTo>
                <a:close/>
                <a:moveTo>
                  <a:pt x="358988" y="1483360"/>
                </a:moveTo>
                <a:cubicBezTo>
                  <a:pt x="317838" y="1483360"/>
                  <a:pt x="284480" y="1516718"/>
                  <a:pt x="284480" y="1557868"/>
                </a:cubicBezTo>
                <a:lnTo>
                  <a:pt x="284480" y="1855892"/>
                </a:lnTo>
                <a:cubicBezTo>
                  <a:pt x="284480" y="1897042"/>
                  <a:pt x="317838" y="1930400"/>
                  <a:pt x="358988" y="1930400"/>
                </a:cubicBezTo>
                <a:lnTo>
                  <a:pt x="880532" y="1930400"/>
                </a:lnTo>
                <a:cubicBezTo>
                  <a:pt x="921682" y="1930400"/>
                  <a:pt x="955040" y="1897042"/>
                  <a:pt x="955040" y="1855892"/>
                </a:cubicBezTo>
                <a:lnTo>
                  <a:pt x="955040" y="1557868"/>
                </a:lnTo>
                <a:cubicBezTo>
                  <a:pt x="955040" y="1516718"/>
                  <a:pt x="921682" y="1483360"/>
                  <a:pt x="880532" y="1483360"/>
                </a:cubicBezTo>
                <a:close/>
                <a:moveTo>
                  <a:pt x="2025228" y="853440"/>
                </a:moveTo>
                <a:cubicBezTo>
                  <a:pt x="1984078" y="853440"/>
                  <a:pt x="1950720" y="886798"/>
                  <a:pt x="1950720" y="927948"/>
                </a:cubicBezTo>
                <a:lnTo>
                  <a:pt x="1950720" y="1225972"/>
                </a:lnTo>
                <a:cubicBezTo>
                  <a:pt x="1950720" y="1267122"/>
                  <a:pt x="1984078" y="1300480"/>
                  <a:pt x="2025228" y="1300480"/>
                </a:cubicBezTo>
                <a:lnTo>
                  <a:pt x="2546772" y="1300480"/>
                </a:lnTo>
                <a:cubicBezTo>
                  <a:pt x="2587922" y="1300480"/>
                  <a:pt x="2621280" y="1267122"/>
                  <a:pt x="2621280" y="1225972"/>
                </a:cubicBezTo>
                <a:lnTo>
                  <a:pt x="2621280" y="927948"/>
                </a:lnTo>
                <a:cubicBezTo>
                  <a:pt x="2621280" y="886798"/>
                  <a:pt x="2587922" y="853440"/>
                  <a:pt x="2546772" y="853440"/>
                </a:cubicBezTo>
                <a:close/>
                <a:moveTo>
                  <a:pt x="1192108" y="853440"/>
                </a:moveTo>
                <a:cubicBezTo>
                  <a:pt x="1150958" y="853440"/>
                  <a:pt x="1117600" y="886798"/>
                  <a:pt x="1117600" y="927948"/>
                </a:cubicBezTo>
                <a:lnTo>
                  <a:pt x="1117600" y="1225972"/>
                </a:lnTo>
                <a:cubicBezTo>
                  <a:pt x="1117600" y="1267122"/>
                  <a:pt x="1150958" y="1300480"/>
                  <a:pt x="1192108" y="1300480"/>
                </a:cubicBezTo>
                <a:lnTo>
                  <a:pt x="1713652" y="1300480"/>
                </a:lnTo>
                <a:cubicBezTo>
                  <a:pt x="1754802" y="1300480"/>
                  <a:pt x="1788160" y="1267122"/>
                  <a:pt x="1788160" y="1225972"/>
                </a:cubicBezTo>
                <a:lnTo>
                  <a:pt x="1788160" y="927948"/>
                </a:lnTo>
                <a:cubicBezTo>
                  <a:pt x="1788160" y="886798"/>
                  <a:pt x="1754802" y="853440"/>
                  <a:pt x="1713652" y="853440"/>
                </a:cubicBezTo>
                <a:close/>
                <a:moveTo>
                  <a:pt x="358988" y="853440"/>
                </a:moveTo>
                <a:cubicBezTo>
                  <a:pt x="317838" y="853440"/>
                  <a:pt x="284480" y="886798"/>
                  <a:pt x="284480" y="927948"/>
                </a:cubicBezTo>
                <a:lnTo>
                  <a:pt x="284480" y="1225972"/>
                </a:lnTo>
                <a:cubicBezTo>
                  <a:pt x="284480" y="1267122"/>
                  <a:pt x="317838" y="1300480"/>
                  <a:pt x="358988" y="1300480"/>
                </a:cubicBezTo>
                <a:lnTo>
                  <a:pt x="880532" y="1300480"/>
                </a:lnTo>
                <a:cubicBezTo>
                  <a:pt x="921682" y="1300480"/>
                  <a:pt x="955040" y="1267122"/>
                  <a:pt x="955040" y="1225972"/>
                </a:cubicBezTo>
                <a:lnTo>
                  <a:pt x="955040" y="927948"/>
                </a:lnTo>
                <a:cubicBezTo>
                  <a:pt x="955040" y="886798"/>
                  <a:pt x="921682" y="853440"/>
                  <a:pt x="880532" y="853440"/>
                </a:cubicBezTo>
                <a:close/>
                <a:moveTo>
                  <a:pt x="2025228" y="223520"/>
                </a:moveTo>
                <a:cubicBezTo>
                  <a:pt x="1984078" y="223520"/>
                  <a:pt x="1950720" y="256878"/>
                  <a:pt x="1950720" y="298028"/>
                </a:cubicBezTo>
                <a:lnTo>
                  <a:pt x="1950720" y="596052"/>
                </a:lnTo>
                <a:cubicBezTo>
                  <a:pt x="1950720" y="637202"/>
                  <a:pt x="1984078" y="670560"/>
                  <a:pt x="2025228" y="670560"/>
                </a:cubicBezTo>
                <a:lnTo>
                  <a:pt x="2546772" y="670560"/>
                </a:lnTo>
                <a:cubicBezTo>
                  <a:pt x="2587922" y="670560"/>
                  <a:pt x="2621280" y="637202"/>
                  <a:pt x="2621280" y="596052"/>
                </a:cubicBezTo>
                <a:lnTo>
                  <a:pt x="2621280" y="298028"/>
                </a:lnTo>
                <a:cubicBezTo>
                  <a:pt x="2621280" y="256878"/>
                  <a:pt x="2587922" y="223520"/>
                  <a:pt x="2546772" y="223520"/>
                </a:cubicBezTo>
                <a:close/>
                <a:moveTo>
                  <a:pt x="1192108" y="223520"/>
                </a:moveTo>
                <a:cubicBezTo>
                  <a:pt x="1150958" y="223520"/>
                  <a:pt x="1117600" y="256878"/>
                  <a:pt x="1117600" y="298028"/>
                </a:cubicBezTo>
                <a:lnTo>
                  <a:pt x="1117600" y="596052"/>
                </a:lnTo>
                <a:cubicBezTo>
                  <a:pt x="1117600" y="637202"/>
                  <a:pt x="1150958" y="670560"/>
                  <a:pt x="1192108" y="670560"/>
                </a:cubicBezTo>
                <a:lnTo>
                  <a:pt x="1713652" y="670560"/>
                </a:lnTo>
                <a:cubicBezTo>
                  <a:pt x="1754802" y="670560"/>
                  <a:pt x="1788160" y="637202"/>
                  <a:pt x="1788160" y="596052"/>
                </a:cubicBezTo>
                <a:lnTo>
                  <a:pt x="1788160" y="298028"/>
                </a:lnTo>
                <a:cubicBezTo>
                  <a:pt x="1788160" y="256878"/>
                  <a:pt x="1754802" y="223520"/>
                  <a:pt x="1713652" y="223520"/>
                </a:cubicBezTo>
                <a:close/>
                <a:moveTo>
                  <a:pt x="358988" y="223520"/>
                </a:moveTo>
                <a:cubicBezTo>
                  <a:pt x="317838" y="223520"/>
                  <a:pt x="284480" y="256878"/>
                  <a:pt x="284480" y="298028"/>
                </a:cubicBezTo>
                <a:lnTo>
                  <a:pt x="284480" y="596052"/>
                </a:lnTo>
                <a:cubicBezTo>
                  <a:pt x="284480" y="637202"/>
                  <a:pt x="317838" y="670560"/>
                  <a:pt x="358988" y="670560"/>
                </a:cubicBezTo>
                <a:lnTo>
                  <a:pt x="880532" y="670560"/>
                </a:lnTo>
                <a:cubicBezTo>
                  <a:pt x="921682" y="670560"/>
                  <a:pt x="955040" y="637202"/>
                  <a:pt x="955040" y="596052"/>
                </a:cubicBezTo>
                <a:lnTo>
                  <a:pt x="955040" y="298028"/>
                </a:lnTo>
                <a:cubicBezTo>
                  <a:pt x="955040" y="256878"/>
                  <a:pt x="921682" y="223520"/>
                  <a:pt x="880532" y="223520"/>
                </a:cubicBezTo>
                <a:close/>
                <a:moveTo>
                  <a:pt x="0" y="0"/>
                </a:moveTo>
                <a:lnTo>
                  <a:pt x="2946400" y="0"/>
                </a:lnTo>
                <a:lnTo>
                  <a:pt x="2946400" y="6583680"/>
                </a:lnTo>
                <a:lnTo>
                  <a:pt x="0" y="65836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659708" y="2871151"/>
            <a:ext cx="2181795" cy="5916614"/>
          </a:xfrm>
          <a:custGeom>
            <a:avLst/>
            <a:gdLst>
              <a:gd name="connsiteX0" fmla="*/ 2025228 w 2946400"/>
              <a:gd name="connsiteY0" fmla="*/ 5892800 h 6583680"/>
              <a:gd name="connsiteX1" fmla="*/ 1950720 w 2946400"/>
              <a:gd name="connsiteY1" fmla="*/ 5967308 h 6583680"/>
              <a:gd name="connsiteX2" fmla="*/ 1950720 w 2946400"/>
              <a:gd name="connsiteY2" fmla="*/ 6265332 h 6583680"/>
              <a:gd name="connsiteX3" fmla="*/ 2025228 w 2946400"/>
              <a:gd name="connsiteY3" fmla="*/ 6339840 h 6583680"/>
              <a:gd name="connsiteX4" fmla="*/ 2546772 w 2946400"/>
              <a:gd name="connsiteY4" fmla="*/ 6339840 h 6583680"/>
              <a:gd name="connsiteX5" fmla="*/ 2621280 w 2946400"/>
              <a:gd name="connsiteY5" fmla="*/ 6265332 h 6583680"/>
              <a:gd name="connsiteX6" fmla="*/ 2621280 w 2946400"/>
              <a:gd name="connsiteY6" fmla="*/ 5967308 h 6583680"/>
              <a:gd name="connsiteX7" fmla="*/ 2546772 w 2946400"/>
              <a:gd name="connsiteY7" fmla="*/ 5892800 h 6583680"/>
              <a:gd name="connsiteX8" fmla="*/ 1192108 w 2946400"/>
              <a:gd name="connsiteY8" fmla="*/ 5892800 h 6583680"/>
              <a:gd name="connsiteX9" fmla="*/ 1117600 w 2946400"/>
              <a:gd name="connsiteY9" fmla="*/ 5967308 h 6583680"/>
              <a:gd name="connsiteX10" fmla="*/ 1117600 w 2946400"/>
              <a:gd name="connsiteY10" fmla="*/ 6265332 h 6583680"/>
              <a:gd name="connsiteX11" fmla="*/ 1192108 w 2946400"/>
              <a:gd name="connsiteY11" fmla="*/ 6339840 h 6583680"/>
              <a:gd name="connsiteX12" fmla="*/ 1713652 w 2946400"/>
              <a:gd name="connsiteY12" fmla="*/ 6339840 h 6583680"/>
              <a:gd name="connsiteX13" fmla="*/ 1788160 w 2946400"/>
              <a:gd name="connsiteY13" fmla="*/ 6265332 h 6583680"/>
              <a:gd name="connsiteX14" fmla="*/ 1788160 w 2946400"/>
              <a:gd name="connsiteY14" fmla="*/ 5967308 h 6583680"/>
              <a:gd name="connsiteX15" fmla="*/ 1713652 w 2946400"/>
              <a:gd name="connsiteY15" fmla="*/ 5892800 h 6583680"/>
              <a:gd name="connsiteX16" fmla="*/ 358988 w 2946400"/>
              <a:gd name="connsiteY16" fmla="*/ 5892800 h 6583680"/>
              <a:gd name="connsiteX17" fmla="*/ 284480 w 2946400"/>
              <a:gd name="connsiteY17" fmla="*/ 5967308 h 6583680"/>
              <a:gd name="connsiteX18" fmla="*/ 284480 w 2946400"/>
              <a:gd name="connsiteY18" fmla="*/ 6265332 h 6583680"/>
              <a:gd name="connsiteX19" fmla="*/ 358988 w 2946400"/>
              <a:gd name="connsiteY19" fmla="*/ 6339840 h 6583680"/>
              <a:gd name="connsiteX20" fmla="*/ 880532 w 2946400"/>
              <a:gd name="connsiteY20" fmla="*/ 6339840 h 6583680"/>
              <a:gd name="connsiteX21" fmla="*/ 955040 w 2946400"/>
              <a:gd name="connsiteY21" fmla="*/ 6265332 h 6583680"/>
              <a:gd name="connsiteX22" fmla="*/ 955040 w 2946400"/>
              <a:gd name="connsiteY22" fmla="*/ 5967308 h 6583680"/>
              <a:gd name="connsiteX23" fmla="*/ 880532 w 2946400"/>
              <a:gd name="connsiteY23" fmla="*/ 5892800 h 6583680"/>
              <a:gd name="connsiteX24" fmla="*/ 2025228 w 2946400"/>
              <a:gd name="connsiteY24" fmla="*/ 5262880 h 6583680"/>
              <a:gd name="connsiteX25" fmla="*/ 1950720 w 2946400"/>
              <a:gd name="connsiteY25" fmla="*/ 5337388 h 6583680"/>
              <a:gd name="connsiteX26" fmla="*/ 1950720 w 2946400"/>
              <a:gd name="connsiteY26" fmla="*/ 5635412 h 6583680"/>
              <a:gd name="connsiteX27" fmla="*/ 2025228 w 2946400"/>
              <a:gd name="connsiteY27" fmla="*/ 5709920 h 6583680"/>
              <a:gd name="connsiteX28" fmla="*/ 2546772 w 2946400"/>
              <a:gd name="connsiteY28" fmla="*/ 5709920 h 6583680"/>
              <a:gd name="connsiteX29" fmla="*/ 2621280 w 2946400"/>
              <a:gd name="connsiteY29" fmla="*/ 5635412 h 6583680"/>
              <a:gd name="connsiteX30" fmla="*/ 2621280 w 2946400"/>
              <a:gd name="connsiteY30" fmla="*/ 5337388 h 6583680"/>
              <a:gd name="connsiteX31" fmla="*/ 2546772 w 2946400"/>
              <a:gd name="connsiteY31" fmla="*/ 5262880 h 6583680"/>
              <a:gd name="connsiteX32" fmla="*/ 1192108 w 2946400"/>
              <a:gd name="connsiteY32" fmla="*/ 5262880 h 6583680"/>
              <a:gd name="connsiteX33" fmla="*/ 1117600 w 2946400"/>
              <a:gd name="connsiteY33" fmla="*/ 5337388 h 6583680"/>
              <a:gd name="connsiteX34" fmla="*/ 1117600 w 2946400"/>
              <a:gd name="connsiteY34" fmla="*/ 5635412 h 6583680"/>
              <a:gd name="connsiteX35" fmla="*/ 1192108 w 2946400"/>
              <a:gd name="connsiteY35" fmla="*/ 5709920 h 6583680"/>
              <a:gd name="connsiteX36" fmla="*/ 1713652 w 2946400"/>
              <a:gd name="connsiteY36" fmla="*/ 5709920 h 6583680"/>
              <a:gd name="connsiteX37" fmla="*/ 1788160 w 2946400"/>
              <a:gd name="connsiteY37" fmla="*/ 5635412 h 6583680"/>
              <a:gd name="connsiteX38" fmla="*/ 1788160 w 2946400"/>
              <a:gd name="connsiteY38" fmla="*/ 5337388 h 6583680"/>
              <a:gd name="connsiteX39" fmla="*/ 1713652 w 2946400"/>
              <a:gd name="connsiteY39" fmla="*/ 5262880 h 6583680"/>
              <a:gd name="connsiteX40" fmla="*/ 358988 w 2946400"/>
              <a:gd name="connsiteY40" fmla="*/ 5262880 h 6583680"/>
              <a:gd name="connsiteX41" fmla="*/ 284480 w 2946400"/>
              <a:gd name="connsiteY41" fmla="*/ 5337388 h 6583680"/>
              <a:gd name="connsiteX42" fmla="*/ 284480 w 2946400"/>
              <a:gd name="connsiteY42" fmla="*/ 5635412 h 6583680"/>
              <a:gd name="connsiteX43" fmla="*/ 358988 w 2946400"/>
              <a:gd name="connsiteY43" fmla="*/ 5709920 h 6583680"/>
              <a:gd name="connsiteX44" fmla="*/ 880532 w 2946400"/>
              <a:gd name="connsiteY44" fmla="*/ 5709920 h 6583680"/>
              <a:gd name="connsiteX45" fmla="*/ 955040 w 2946400"/>
              <a:gd name="connsiteY45" fmla="*/ 5635412 h 6583680"/>
              <a:gd name="connsiteX46" fmla="*/ 955040 w 2946400"/>
              <a:gd name="connsiteY46" fmla="*/ 5337388 h 6583680"/>
              <a:gd name="connsiteX47" fmla="*/ 880532 w 2946400"/>
              <a:gd name="connsiteY47" fmla="*/ 5262880 h 6583680"/>
              <a:gd name="connsiteX48" fmla="*/ 2025228 w 2946400"/>
              <a:gd name="connsiteY48" fmla="*/ 4632960 h 6583680"/>
              <a:gd name="connsiteX49" fmla="*/ 1950720 w 2946400"/>
              <a:gd name="connsiteY49" fmla="*/ 4707468 h 6583680"/>
              <a:gd name="connsiteX50" fmla="*/ 1950720 w 2946400"/>
              <a:gd name="connsiteY50" fmla="*/ 5005492 h 6583680"/>
              <a:gd name="connsiteX51" fmla="*/ 2025228 w 2946400"/>
              <a:gd name="connsiteY51" fmla="*/ 5080000 h 6583680"/>
              <a:gd name="connsiteX52" fmla="*/ 2546772 w 2946400"/>
              <a:gd name="connsiteY52" fmla="*/ 5080000 h 6583680"/>
              <a:gd name="connsiteX53" fmla="*/ 2621280 w 2946400"/>
              <a:gd name="connsiteY53" fmla="*/ 5005492 h 6583680"/>
              <a:gd name="connsiteX54" fmla="*/ 2621280 w 2946400"/>
              <a:gd name="connsiteY54" fmla="*/ 4707468 h 6583680"/>
              <a:gd name="connsiteX55" fmla="*/ 2546772 w 2946400"/>
              <a:gd name="connsiteY55" fmla="*/ 4632960 h 6583680"/>
              <a:gd name="connsiteX56" fmla="*/ 1192108 w 2946400"/>
              <a:gd name="connsiteY56" fmla="*/ 4632960 h 6583680"/>
              <a:gd name="connsiteX57" fmla="*/ 1117600 w 2946400"/>
              <a:gd name="connsiteY57" fmla="*/ 4707468 h 6583680"/>
              <a:gd name="connsiteX58" fmla="*/ 1117600 w 2946400"/>
              <a:gd name="connsiteY58" fmla="*/ 5005492 h 6583680"/>
              <a:gd name="connsiteX59" fmla="*/ 1192108 w 2946400"/>
              <a:gd name="connsiteY59" fmla="*/ 5080000 h 6583680"/>
              <a:gd name="connsiteX60" fmla="*/ 1713652 w 2946400"/>
              <a:gd name="connsiteY60" fmla="*/ 5080000 h 6583680"/>
              <a:gd name="connsiteX61" fmla="*/ 1788160 w 2946400"/>
              <a:gd name="connsiteY61" fmla="*/ 5005492 h 6583680"/>
              <a:gd name="connsiteX62" fmla="*/ 1788160 w 2946400"/>
              <a:gd name="connsiteY62" fmla="*/ 4707468 h 6583680"/>
              <a:gd name="connsiteX63" fmla="*/ 1713652 w 2946400"/>
              <a:gd name="connsiteY63" fmla="*/ 4632960 h 6583680"/>
              <a:gd name="connsiteX64" fmla="*/ 358988 w 2946400"/>
              <a:gd name="connsiteY64" fmla="*/ 4632960 h 6583680"/>
              <a:gd name="connsiteX65" fmla="*/ 284480 w 2946400"/>
              <a:gd name="connsiteY65" fmla="*/ 4707468 h 6583680"/>
              <a:gd name="connsiteX66" fmla="*/ 284480 w 2946400"/>
              <a:gd name="connsiteY66" fmla="*/ 5005492 h 6583680"/>
              <a:gd name="connsiteX67" fmla="*/ 358988 w 2946400"/>
              <a:gd name="connsiteY67" fmla="*/ 5080000 h 6583680"/>
              <a:gd name="connsiteX68" fmla="*/ 880532 w 2946400"/>
              <a:gd name="connsiteY68" fmla="*/ 5080000 h 6583680"/>
              <a:gd name="connsiteX69" fmla="*/ 955040 w 2946400"/>
              <a:gd name="connsiteY69" fmla="*/ 5005492 h 6583680"/>
              <a:gd name="connsiteX70" fmla="*/ 955040 w 2946400"/>
              <a:gd name="connsiteY70" fmla="*/ 4707468 h 6583680"/>
              <a:gd name="connsiteX71" fmla="*/ 880532 w 2946400"/>
              <a:gd name="connsiteY71" fmla="*/ 4632960 h 6583680"/>
              <a:gd name="connsiteX72" fmla="*/ 2025228 w 2946400"/>
              <a:gd name="connsiteY72" fmla="*/ 4003040 h 6583680"/>
              <a:gd name="connsiteX73" fmla="*/ 1950720 w 2946400"/>
              <a:gd name="connsiteY73" fmla="*/ 4077548 h 6583680"/>
              <a:gd name="connsiteX74" fmla="*/ 1950720 w 2946400"/>
              <a:gd name="connsiteY74" fmla="*/ 4375572 h 6583680"/>
              <a:gd name="connsiteX75" fmla="*/ 2025228 w 2946400"/>
              <a:gd name="connsiteY75" fmla="*/ 4450080 h 6583680"/>
              <a:gd name="connsiteX76" fmla="*/ 2546772 w 2946400"/>
              <a:gd name="connsiteY76" fmla="*/ 4450080 h 6583680"/>
              <a:gd name="connsiteX77" fmla="*/ 2621280 w 2946400"/>
              <a:gd name="connsiteY77" fmla="*/ 4375572 h 6583680"/>
              <a:gd name="connsiteX78" fmla="*/ 2621280 w 2946400"/>
              <a:gd name="connsiteY78" fmla="*/ 4077548 h 6583680"/>
              <a:gd name="connsiteX79" fmla="*/ 2546772 w 2946400"/>
              <a:gd name="connsiteY79" fmla="*/ 4003040 h 6583680"/>
              <a:gd name="connsiteX80" fmla="*/ 1192108 w 2946400"/>
              <a:gd name="connsiteY80" fmla="*/ 4003040 h 6583680"/>
              <a:gd name="connsiteX81" fmla="*/ 1117600 w 2946400"/>
              <a:gd name="connsiteY81" fmla="*/ 4077548 h 6583680"/>
              <a:gd name="connsiteX82" fmla="*/ 1117600 w 2946400"/>
              <a:gd name="connsiteY82" fmla="*/ 4375572 h 6583680"/>
              <a:gd name="connsiteX83" fmla="*/ 1192108 w 2946400"/>
              <a:gd name="connsiteY83" fmla="*/ 4450080 h 6583680"/>
              <a:gd name="connsiteX84" fmla="*/ 1713652 w 2946400"/>
              <a:gd name="connsiteY84" fmla="*/ 4450080 h 6583680"/>
              <a:gd name="connsiteX85" fmla="*/ 1788160 w 2946400"/>
              <a:gd name="connsiteY85" fmla="*/ 4375572 h 6583680"/>
              <a:gd name="connsiteX86" fmla="*/ 1788160 w 2946400"/>
              <a:gd name="connsiteY86" fmla="*/ 4077548 h 6583680"/>
              <a:gd name="connsiteX87" fmla="*/ 1713652 w 2946400"/>
              <a:gd name="connsiteY87" fmla="*/ 4003040 h 6583680"/>
              <a:gd name="connsiteX88" fmla="*/ 358988 w 2946400"/>
              <a:gd name="connsiteY88" fmla="*/ 4003040 h 6583680"/>
              <a:gd name="connsiteX89" fmla="*/ 284480 w 2946400"/>
              <a:gd name="connsiteY89" fmla="*/ 4077548 h 6583680"/>
              <a:gd name="connsiteX90" fmla="*/ 284480 w 2946400"/>
              <a:gd name="connsiteY90" fmla="*/ 4375572 h 6583680"/>
              <a:gd name="connsiteX91" fmla="*/ 358988 w 2946400"/>
              <a:gd name="connsiteY91" fmla="*/ 4450080 h 6583680"/>
              <a:gd name="connsiteX92" fmla="*/ 880532 w 2946400"/>
              <a:gd name="connsiteY92" fmla="*/ 4450080 h 6583680"/>
              <a:gd name="connsiteX93" fmla="*/ 955040 w 2946400"/>
              <a:gd name="connsiteY93" fmla="*/ 4375572 h 6583680"/>
              <a:gd name="connsiteX94" fmla="*/ 955040 w 2946400"/>
              <a:gd name="connsiteY94" fmla="*/ 4077548 h 6583680"/>
              <a:gd name="connsiteX95" fmla="*/ 880532 w 2946400"/>
              <a:gd name="connsiteY95" fmla="*/ 4003040 h 6583680"/>
              <a:gd name="connsiteX96" fmla="*/ 2025228 w 2946400"/>
              <a:gd name="connsiteY96" fmla="*/ 3373120 h 6583680"/>
              <a:gd name="connsiteX97" fmla="*/ 1950720 w 2946400"/>
              <a:gd name="connsiteY97" fmla="*/ 3447628 h 6583680"/>
              <a:gd name="connsiteX98" fmla="*/ 1950720 w 2946400"/>
              <a:gd name="connsiteY98" fmla="*/ 3745652 h 6583680"/>
              <a:gd name="connsiteX99" fmla="*/ 2025228 w 2946400"/>
              <a:gd name="connsiteY99" fmla="*/ 3820160 h 6583680"/>
              <a:gd name="connsiteX100" fmla="*/ 2546772 w 2946400"/>
              <a:gd name="connsiteY100" fmla="*/ 3820160 h 6583680"/>
              <a:gd name="connsiteX101" fmla="*/ 2621280 w 2946400"/>
              <a:gd name="connsiteY101" fmla="*/ 3745652 h 6583680"/>
              <a:gd name="connsiteX102" fmla="*/ 2621280 w 2946400"/>
              <a:gd name="connsiteY102" fmla="*/ 3447628 h 6583680"/>
              <a:gd name="connsiteX103" fmla="*/ 2546772 w 2946400"/>
              <a:gd name="connsiteY103" fmla="*/ 3373120 h 6583680"/>
              <a:gd name="connsiteX104" fmla="*/ 1192108 w 2946400"/>
              <a:gd name="connsiteY104" fmla="*/ 3373120 h 6583680"/>
              <a:gd name="connsiteX105" fmla="*/ 1117600 w 2946400"/>
              <a:gd name="connsiteY105" fmla="*/ 3447628 h 6583680"/>
              <a:gd name="connsiteX106" fmla="*/ 1117600 w 2946400"/>
              <a:gd name="connsiteY106" fmla="*/ 3745652 h 6583680"/>
              <a:gd name="connsiteX107" fmla="*/ 1192108 w 2946400"/>
              <a:gd name="connsiteY107" fmla="*/ 3820160 h 6583680"/>
              <a:gd name="connsiteX108" fmla="*/ 1713652 w 2946400"/>
              <a:gd name="connsiteY108" fmla="*/ 3820160 h 6583680"/>
              <a:gd name="connsiteX109" fmla="*/ 1788160 w 2946400"/>
              <a:gd name="connsiteY109" fmla="*/ 3745652 h 6583680"/>
              <a:gd name="connsiteX110" fmla="*/ 1788160 w 2946400"/>
              <a:gd name="connsiteY110" fmla="*/ 3447628 h 6583680"/>
              <a:gd name="connsiteX111" fmla="*/ 1713652 w 2946400"/>
              <a:gd name="connsiteY111" fmla="*/ 3373120 h 6583680"/>
              <a:gd name="connsiteX112" fmla="*/ 358988 w 2946400"/>
              <a:gd name="connsiteY112" fmla="*/ 3373120 h 6583680"/>
              <a:gd name="connsiteX113" fmla="*/ 284480 w 2946400"/>
              <a:gd name="connsiteY113" fmla="*/ 3447628 h 6583680"/>
              <a:gd name="connsiteX114" fmla="*/ 284480 w 2946400"/>
              <a:gd name="connsiteY114" fmla="*/ 3745652 h 6583680"/>
              <a:gd name="connsiteX115" fmla="*/ 358988 w 2946400"/>
              <a:gd name="connsiteY115" fmla="*/ 3820160 h 6583680"/>
              <a:gd name="connsiteX116" fmla="*/ 880532 w 2946400"/>
              <a:gd name="connsiteY116" fmla="*/ 3820160 h 6583680"/>
              <a:gd name="connsiteX117" fmla="*/ 955040 w 2946400"/>
              <a:gd name="connsiteY117" fmla="*/ 3745652 h 6583680"/>
              <a:gd name="connsiteX118" fmla="*/ 955040 w 2946400"/>
              <a:gd name="connsiteY118" fmla="*/ 3447628 h 6583680"/>
              <a:gd name="connsiteX119" fmla="*/ 880532 w 2946400"/>
              <a:gd name="connsiteY119" fmla="*/ 3373120 h 6583680"/>
              <a:gd name="connsiteX120" fmla="*/ 2025228 w 2946400"/>
              <a:gd name="connsiteY120" fmla="*/ 2743200 h 6583680"/>
              <a:gd name="connsiteX121" fmla="*/ 1950720 w 2946400"/>
              <a:gd name="connsiteY121" fmla="*/ 2817708 h 6583680"/>
              <a:gd name="connsiteX122" fmla="*/ 1950720 w 2946400"/>
              <a:gd name="connsiteY122" fmla="*/ 3115732 h 6583680"/>
              <a:gd name="connsiteX123" fmla="*/ 2025228 w 2946400"/>
              <a:gd name="connsiteY123" fmla="*/ 3190240 h 6583680"/>
              <a:gd name="connsiteX124" fmla="*/ 2546772 w 2946400"/>
              <a:gd name="connsiteY124" fmla="*/ 3190240 h 6583680"/>
              <a:gd name="connsiteX125" fmla="*/ 2621280 w 2946400"/>
              <a:gd name="connsiteY125" fmla="*/ 3115732 h 6583680"/>
              <a:gd name="connsiteX126" fmla="*/ 2621280 w 2946400"/>
              <a:gd name="connsiteY126" fmla="*/ 2817708 h 6583680"/>
              <a:gd name="connsiteX127" fmla="*/ 2546772 w 2946400"/>
              <a:gd name="connsiteY127" fmla="*/ 2743200 h 6583680"/>
              <a:gd name="connsiteX128" fmla="*/ 1192108 w 2946400"/>
              <a:gd name="connsiteY128" fmla="*/ 2743200 h 6583680"/>
              <a:gd name="connsiteX129" fmla="*/ 1117600 w 2946400"/>
              <a:gd name="connsiteY129" fmla="*/ 2817708 h 6583680"/>
              <a:gd name="connsiteX130" fmla="*/ 1117600 w 2946400"/>
              <a:gd name="connsiteY130" fmla="*/ 3115732 h 6583680"/>
              <a:gd name="connsiteX131" fmla="*/ 1192108 w 2946400"/>
              <a:gd name="connsiteY131" fmla="*/ 3190240 h 6583680"/>
              <a:gd name="connsiteX132" fmla="*/ 1713652 w 2946400"/>
              <a:gd name="connsiteY132" fmla="*/ 3190240 h 6583680"/>
              <a:gd name="connsiteX133" fmla="*/ 1788160 w 2946400"/>
              <a:gd name="connsiteY133" fmla="*/ 3115732 h 6583680"/>
              <a:gd name="connsiteX134" fmla="*/ 1788160 w 2946400"/>
              <a:gd name="connsiteY134" fmla="*/ 2817708 h 6583680"/>
              <a:gd name="connsiteX135" fmla="*/ 1713652 w 2946400"/>
              <a:gd name="connsiteY135" fmla="*/ 2743200 h 6583680"/>
              <a:gd name="connsiteX136" fmla="*/ 358988 w 2946400"/>
              <a:gd name="connsiteY136" fmla="*/ 2743200 h 6583680"/>
              <a:gd name="connsiteX137" fmla="*/ 284480 w 2946400"/>
              <a:gd name="connsiteY137" fmla="*/ 2817708 h 6583680"/>
              <a:gd name="connsiteX138" fmla="*/ 284480 w 2946400"/>
              <a:gd name="connsiteY138" fmla="*/ 3115732 h 6583680"/>
              <a:gd name="connsiteX139" fmla="*/ 358988 w 2946400"/>
              <a:gd name="connsiteY139" fmla="*/ 3190240 h 6583680"/>
              <a:gd name="connsiteX140" fmla="*/ 880532 w 2946400"/>
              <a:gd name="connsiteY140" fmla="*/ 3190240 h 6583680"/>
              <a:gd name="connsiteX141" fmla="*/ 955040 w 2946400"/>
              <a:gd name="connsiteY141" fmla="*/ 3115732 h 6583680"/>
              <a:gd name="connsiteX142" fmla="*/ 955040 w 2946400"/>
              <a:gd name="connsiteY142" fmla="*/ 2817708 h 6583680"/>
              <a:gd name="connsiteX143" fmla="*/ 880532 w 2946400"/>
              <a:gd name="connsiteY143" fmla="*/ 2743200 h 6583680"/>
              <a:gd name="connsiteX144" fmla="*/ 2025228 w 2946400"/>
              <a:gd name="connsiteY144" fmla="*/ 2113280 h 6583680"/>
              <a:gd name="connsiteX145" fmla="*/ 1950720 w 2946400"/>
              <a:gd name="connsiteY145" fmla="*/ 2187788 h 6583680"/>
              <a:gd name="connsiteX146" fmla="*/ 1950720 w 2946400"/>
              <a:gd name="connsiteY146" fmla="*/ 2485812 h 6583680"/>
              <a:gd name="connsiteX147" fmla="*/ 2025228 w 2946400"/>
              <a:gd name="connsiteY147" fmla="*/ 2560320 h 6583680"/>
              <a:gd name="connsiteX148" fmla="*/ 2546772 w 2946400"/>
              <a:gd name="connsiteY148" fmla="*/ 2560320 h 6583680"/>
              <a:gd name="connsiteX149" fmla="*/ 2621280 w 2946400"/>
              <a:gd name="connsiteY149" fmla="*/ 2485812 h 6583680"/>
              <a:gd name="connsiteX150" fmla="*/ 2621280 w 2946400"/>
              <a:gd name="connsiteY150" fmla="*/ 2187788 h 6583680"/>
              <a:gd name="connsiteX151" fmla="*/ 2546772 w 2946400"/>
              <a:gd name="connsiteY151" fmla="*/ 2113280 h 6583680"/>
              <a:gd name="connsiteX152" fmla="*/ 1192108 w 2946400"/>
              <a:gd name="connsiteY152" fmla="*/ 2113280 h 6583680"/>
              <a:gd name="connsiteX153" fmla="*/ 1117600 w 2946400"/>
              <a:gd name="connsiteY153" fmla="*/ 2187788 h 6583680"/>
              <a:gd name="connsiteX154" fmla="*/ 1117600 w 2946400"/>
              <a:gd name="connsiteY154" fmla="*/ 2485812 h 6583680"/>
              <a:gd name="connsiteX155" fmla="*/ 1192108 w 2946400"/>
              <a:gd name="connsiteY155" fmla="*/ 2560320 h 6583680"/>
              <a:gd name="connsiteX156" fmla="*/ 1713652 w 2946400"/>
              <a:gd name="connsiteY156" fmla="*/ 2560320 h 6583680"/>
              <a:gd name="connsiteX157" fmla="*/ 1788160 w 2946400"/>
              <a:gd name="connsiteY157" fmla="*/ 2485812 h 6583680"/>
              <a:gd name="connsiteX158" fmla="*/ 1788160 w 2946400"/>
              <a:gd name="connsiteY158" fmla="*/ 2187788 h 6583680"/>
              <a:gd name="connsiteX159" fmla="*/ 1713652 w 2946400"/>
              <a:gd name="connsiteY159" fmla="*/ 2113280 h 6583680"/>
              <a:gd name="connsiteX160" fmla="*/ 358988 w 2946400"/>
              <a:gd name="connsiteY160" fmla="*/ 2113280 h 6583680"/>
              <a:gd name="connsiteX161" fmla="*/ 284480 w 2946400"/>
              <a:gd name="connsiteY161" fmla="*/ 2187788 h 6583680"/>
              <a:gd name="connsiteX162" fmla="*/ 284480 w 2946400"/>
              <a:gd name="connsiteY162" fmla="*/ 2485812 h 6583680"/>
              <a:gd name="connsiteX163" fmla="*/ 358988 w 2946400"/>
              <a:gd name="connsiteY163" fmla="*/ 2560320 h 6583680"/>
              <a:gd name="connsiteX164" fmla="*/ 880532 w 2946400"/>
              <a:gd name="connsiteY164" fmla="*/ 2560320 h 6583680"/>
              <a:gd name="connsiteX165" fmla="*/ 955040 w 2946400"/>
              <a:gd name="connsiteY165" fmla="*/ 2485812 h 6583680"/>
              <a:gd name="connsiteX166" fmla="*/ 955040 w 2946400"/>
              <a:gd name="connsiteY166" fmla="*/ 2187788 h 6583680"/>
              <a:gd name="connsiteX167" fmla="*/ 880532 w 2946400"/>
              <a:gd name="connsiteY167" fmla="*/ 2113280 h 6583680"/>
              <a:gd name="connsiteX168" fmla="*/ 2025228 w 2946400"/>
              <a:gd name="connsiteY168" fmla="*/ 1483360 h 6583680"/>
              <a:gd name="connsiteX169" fmla="*/ 1950720 w 2946400"/>
              <a:gd name="connsiteY169" fmla="*/ 1557868 h 6583680"/>
              <a:gd name="connsiteX170" fmla="*/ 1950720 w 2946400"/>
              <a:gd name="connsiteY170" fmla="*/ 1855892 h 6583680"/>
              <a:gd name="connsiteX171" fmla="*/ 2025228 w 2946400"/>
              <a:gd name="connsiteY171" fmla="*/ 1930400 h 6583680"/>
              <a:gd name="connsiteX172" fmla="*/ 2546772 w 2946400"/>
              <a:gd name="connsiteY172" fmla="*/ 1930400 h 6583680"/>
              <a:gd name="connsiteX173" fmla="*/ 2621280 w 2946400"/>
              <a:gd name="connsiteY173" fmla="*/ 1855892 h 6583680"/>
              <a:gd name="connsiteX174" fmla="*/ 2621280 w 2946400"/>
              <a:gd name="connsiteY174" fmla="*/ 1557868 h 6583680"/>
              <a:gd name="connsiteX175" fmla="*/ 2546772 w 2946400"/>
              <a:gd name="connsiteY175" fmla="*/ 1483360 h 6583680"/>
              <a:gd name="connsiteX176" fmla="*/ 1192108 w 2946400"/>
              <a:gd name="connsiteY176" fmla="*/ 1483360 h 6583680"/>
              <a:gd name="connsiteX177" fmla="*/ 1117600 w 2946400"/>
              <a:gd name="connsiteY177" fmla="*/ 1557868 h 6583680"/>
              <a:gd name="connsiteX178" fmla="*/ 1117600 w 2946400"/>
              <a:gd name="connsiteY178" fmla="*/ 1855892 h 6583680"/>
              <a:gd name="connsiteX179" fmla="*/ 1192108 w 2946400"/>
              <a:gd name="connsiteY179" fmla="*/ 1930400 h 6583680"/>
              <a:gd name="connsiteX180" fmla="*/ 1713652 w 2946400"/>
              <a:gd name="connsiteY180" fmla="*/ 1930400 h 6583680"/>
              <a:gd name="connsiteX181" fmla="*/ 1788160 w 2946400"/>
              <a:gd name="connsiteY181" fmla="*/ 1855892 h 6583680"/>
              <a:gd name="connsiteX182" fmla="*/ 1788160 w 2946400"/>
              <a:gd name="connsiteY182" fmla="*/ 1557868 h 6583680"/>
              <a:gd name="connsiteX183" fmla="*/ 1713652 w 2946400"/>
              <a:gd name="connsiteY183" fmla="*/ 1483360 h 6583680"/>
              <a:gd name="connsiteX184" fmla="*/ 358988 w 2946400"/>
              <a:gd name="connsiteY184" fmla="*/ 1483360 h 6583680"/>
              <a:gd name="connsiteX185" fmla="*/ 284480 w 2946400"/>
              <a:gd name="connsiteY185" fmla="*/ 1557868 h 6583680"/>
              <a:gd name="connsiteX186" fmla="*/ 284480 w 2946400"/>
              <a:gd name="connsiteY186" fmla="*/ 1855892 h 6583680"/>
              <a:gd name="connsiteX187" fmla="*/ 358988 w 2946400"/>
              <a:gd name="connsiteY187" fmla="*/ 1930400 h 6583680"/>
              <a:gd name="connsiteX188" fmla="*/ 880532 w 2946400"/>
              <a:gd name="connsiteY188" fmla="*/ 1930400 h 6583680"/>
              <a:gd name="connsiteX189" fmla="*/ 955040 w 2946400"/>
              <a:gd name="connsiteY189" fmla="*/ 1855892 h 6583680"/>
              <a:gd name="connsiteX190" fmla="*/ 955040 w 2946400"/>
              <a:gd name="connsiteY190" fmla="*/ 1557868 h 6583680"/>
              <a:gd name="connsiteX191" fmla="*/ 880532 w 2946400"/>
              <a:gd name="connsiteY191" fmla="*/ 1483360 h 6583680"/>
              <a:gd name="connsiteX192" fmla="*/ 2025228 w 2946400"/>
              <a:gd name="connsiteY192" fmla="*/ 853440 h 6583680"/>
              <a:gd name="connsiteX193" fmla="*/ 1950720 w 2946400"/>
              <a:gd name="connsiteY193" fmla="*/ 927948 h 6583680"/>
              <a:gd name="connsiteX194" fmla="*/ 1950720 w 2946400"/>
              <a:gd name="connsiteY194" fmla="*/ 1225972 h 6583680"/>
              <a:gd name="connsiteX195" fmla="*/ 2025228 w 2946400"/>
              <a:gd name="connsiteY195" fmla="*/ 1300480 h 6583680"/>
              <a:gd name="connsiteX196" fmla="*/ 2546772 w 2946400"/>
              <a:gd name="connsiteY196" fmla="*/ 1300480 h 6583680"/>
              <a:gd name="connsiteX197" fmla="*/ 2621280 w 2946400"/>
              <a:gd name="connsiteY197" fmla="*/ 1225972 h 6583680"/>
              <a:gd name="connsiteX198" fmla="*/ 2621280 w 2946400"/>
              <a:gd name="connsiteY198" fmla="*/ 927948 h 6583680"/>
              <a:gd name="connsiteX199" fmla="*/ 2546772 w 2946400"/>
              <a:gd name="connsiteY199" fmla="*/ 853440 h 6583680"/>
              <a:gd name="connsiteX200" fmla="*/ 1192108 w 2946400"/>
              <a:gd name="connsiteY200" fmla="*/ 853440 h 6583680"/>
              <a:gd name="connsiteX201" fmla="*/ 1117600 w 2946400"/>
              <a:gd name="connsiteY201" fmla="*/ 927948 h 6583680"/>
              <a:gd name="connsiteX202" fmla="*/ 1117600 w 2946400"/>
              <a:gd name="connsiteY202" fmla="*/ 1225972 h 6583680"/>
              <a:gd name="connsiteX203" fmla="*/ 1192108 w 2946400"/>
              <a:gd name="connsiteY203" fmla="*/ 1300480 h 6583680"/>
              <a:gd name="connsiteX204" fmla="*/ 1713652 w 2946400"/>
              <a:gd name="connsiteY204" fmla="*/ 1300480 h 6583680"/>
              <a:gd name="connsiteX205" fmla="*/ 1788160 w 2946400"/>
              <a:gd name="connsiteY205" fmla="*/ 1225972 h 6583680"/>
              <a:gd name="connsiteX206" fmla="*/ 1788160 w 2946400"/>
              <a:gd name="connsiteY206" fmla="*/ 927948 h 6583680"/>
              <a:gd name="connsiteX207" fmla="*/ 1713652 w 2946400"/>
              <a:gd name="connsiteY207" fmla="*/ 853440 h 6583680"/>
              <a:gd name="connsiteX208" fmla="*/ 358988 w 2946400"/>
              <a:gd name="connsiteY208" fmla="*/ 853440 h 6583680"/>
              <a:gd name="connsiteX209" fmla="*/ 284480 w 2946400"/>
              <a:gd name="connsiteY209" fmla="*/ 927948 h 6583680"/>
              <a:gd name="connsiteX210" fmla="*/ 284480 w 2946400"/>
              <a:gd name="connsiteY210" fmla="*/ 1225972 h 6583680"/>
              <a:gd name="connsiteX211" fmla="*/ 358988 w 2946400"/>
              <a:gd name="connsiteY211" fmla="*/ 1300480 h 6583680"/>
              <a:gd name="connsiteX212" fmla="*/ 880532 w 2946400"/>
              <a:gd name="connsiteY212" fmla="*/ 1300480 h 6583680"/>
              <a:gd name="connsiteX213" fmla="*/ 955040 w 2946400"/>
              <a:gd name="connsiteY213" fmla="*/ 1225972 h 6583680"/>
              <a:gd name="connsiteX214" fmla="*/ 955040 w 2946400"/>
              <a:gd name="connsiteY214" fmla="*/ 927948 h 6583680"/>
              <a:gd name="connsiteX215" fmla="*/ 880532 w 2946400"/>
              <a:gd name="connsiteY215" fmla="*/ 853440 h 6583680"/>
              <a:gd name="connsiteX216" fmla="*/ 2025228 w 2946400"/>
              <a:gd name="connsiteY216" fmla="*/ 223520 h 6583680"/>
              <a:gd name="connsiteX217" fmla="*/ 1950720 w 2946400"/>
              <a:gd name="connsiteY217" fmla="*/ 298028 h 6583680"/>
              <a:gd name="connsiteX218" fmla="*/ 1950720 w 2946400"/>
              <a:gd name="connsiteY218" fmla="*/ 596052 h 6583680"/>
              <a:gd name="connsiteX219" fmla="*/ 2025228 w 2946400"/>
              <a:gd name="connsiteY219" fmla="*/ 670560 h 6583680"/>
              <a:gd name="connsiteX220" fmla="*/ 2546772 w 2946400"/>
              <a:gd name="connsiteY220" fmla="*/ 670560 h 6583680"/>
              <a:gd name="connsiteX221" fmla="*/ 2621280 w 2946400"/>
              <a:gd name="connsiteY221" fmla="*/ 596052 h 6583680"/>
              <a:gd name="connsiteX222" fmla="*/ 2621280 w 2946400"/>
              <a:gd name="connsiteY222" fmla="*/ 298028 h 6583680"/>
              <a:gd name="connsiteX223" fmla="*/ 2546772 w 2946400"/>
              <a:gd name="connsiteY223" fmla="*/ 223520 h 6583680"/>
              <a:gd name="connsiteX224" fmla="*/ 1192108 w 2946400"/>
              <a:gd name="connsiteY224" fmla="*/ 223520 h 6583680"/>
              <a:gd name="connsiteX225" fmla="*/ 1117600 w 2946400"/>
              <a:gd name="connsiteY225" fmla="*/ 298028 h 6583680"/>
              <a:gd name="connsiteX226" fmla="*/ 1117600 w 2946400"/>
              <a:gd name="connsiteY226" fmla="*/ 596052 h 6583680"/>
              <a:gd name="connsiteX227" fmla="*/ 1192108 w 2946400"/>
              <a:gd name="connsiteY227" fmla="*/ 670560 h 6583680"/>
              <a:gd name="connsiteX228" fmla="*/ 1713652 w 2946400"/>
              <a:gd name="connsiteY228" fmla="*/ 670560 h 6583680"/>
              <a:gd name="connsiteX229" fmla="*/ 1788160 w 2946400"/>
              <a:gd name="connsiteY229" fmla="*/ 596052 h 6583680"/>
              <a:gd name="connsiteX230" fmla="*/ 1788160 w 2946400"/>
              <a:gd name="connsiteY230" fmla="*/ 298028 h 6583680"/>
              <a:gd name="connsiteX231" fmla="*/ 1713652 w 2946400"/>
              <a:gd name="connsiteY231" fmla="*/ 223520 h 6583680"/>
              <a:gd name="connsiteX232" fmla="*/ 358988 w 2946400"/>
              <a:gd name="connsiteY232" fmla="*/ 223520 h 6583680"/>
              <a:gd name="connsiteX233" fmla="*/ 284480 w 2946400"/>
              <a:gd name="connsiteY233" fmla="*/ 298028 h 6583680"/>
              <a:gd name="connsiteX234" fmla="*/ 284480 w 2946400"/>
              <a:gd name="connsiteY234" fmla="*/ 596052 h 6583680"/>
              <a:gd name="connsiteX235" fmla="*/ 358988 w 2946400"/>
              <a:gd name="connsiteY235" fmla="*/ 670560 h 6583680"/>
              <a:gd name="connsiteX236" fmla="*/ 880532 w 2946400"/>
              <a:gd name="connsiteY236" fmla="*/ 670560 h 6583680"/>
              <a:gd name="connsiteX237" fmla="*/ 955040 w 2946400"/>
              <a:gd name="connsiteY237" fmla="*/ 596052 h 6583680"/>
              <a:gd name="connsiteX238" fmla="*/ 955040 w 2946400"/>
              <a:gd name="connsiteY238" fmla="*/ 298028 h 6583680"/>
              <a:gd name="connsiteX239" fmla="*/ 880532 w 2946400"/>
              <a:gd name="connsiteY239" fmla="*/ 223520 h 6583680"/>
              <a:gd name="connsiteX240" fmla="*/ 0 w 2946400"/>
              <a:gd name="connsiteY240" fmla="*/ 0 h 6583680"/>
              <a:gd name="connsiteX241" fmla="*/ 2946400 w 2946400"/>
              <a:gd name="connsiteY241" fmla="*/ 0 h 6583680"/>
              <a:gd name="connsiteX242" fmla="*/ 2946400 w 2946400"/>
              <a:gd name="connsiteY242" fmla="*/ 6583680 h 6583680"/>
              <a:gd name="connsiteX243" fmla="*/ 0 w 2946400"/>
              <a:gd name="connsiteY243" fmla="*/ 6583680 h 658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2946400" h="6583680">
                <a:moveTo>
                  <a:pt x="2025228" y="5892800"/>
                </a:moveTo>
                <a:cubicBezTo>
                  <a:pt x="1984078" y="5892800"/>
                  <a:pt x="1950720" y="5926158"/>
                  <a:pt x="1950720" y="5967308"/>
                </a:cubicBezTo>
                <a:lnTo>
                  <a:pt x="1950720" y="6265332"/>
                </a:lnTo>
                <a:cubicBezTo>
                  <a:pt x="1950720" y="6306482"/>
                  <a:pt x="1984078" y="6339840"/>
                  <a:pt x="2025228" y="6339840"/>
                </a:cubicBezTo>
                <a:lnTo>
                  <a:pt x="2546772" y="6339840"/>
                </a:lnTo>
                <a:cubicBezTo>
                  <a:pt x="2587922" y="6339840"/>
                  <a:pt x="2621280" y="6306482"/>
                  <a:pt x="2621280" y="6265332"/>
                </a:cubicBezTo>
                <a:lnTo>
                  <a:pt x="2621280" y="5967308"/>
                </a:lnTo>
                <a:cubicBezTo>
                  <a:pt x="2621280" y="5926158"/>
                  <a:pt x="2587922" y="5892800"/>
                  <a:pt x="2546772" y="5892800"/>
                </a:cubicBezTo>
                <a:close/>
                <a:moveTo>
                  <a:pt x="1192108" y="5892800"/>
                </a:moveTo>
                <a:cubicBezTo>
                  <a:pt x="1150958" y="5892800"/>
                  <a:pt x="1117600" y="5926158"/>
                  <a:pt x="1117600" y="5967308"/>
                </a:cubicBezTo>
                <a:lnTo>
                  <a:pt x="1117600" y="6265332"/>
                </a:lnTo>
                <a:cubicBezTo>
                  <a:pt x="1117600" y="6306482"/>
                  <a:pt x="1150958" y="6339840"/>
                  <a:pt x="1192108" y="6339840"/>
                </a:cubicBezTo>
                <a:lnTo>
                  <a:pt x="1713652" y="6339840"/>
                </a:lnTo>
                <a:cubicBezTo>
                  <a:pt x="1754802" y="6339840"/>
                  <a:pt x="1788160" y="6306482"/>
                  <a:pt x="1788160" y="6265332"/>
                </a:cubicBezTo>
                <a:lnTo>
                  <a:pt x="1788160" y="5967308"/>
                </a:lnTo>
                <a:cubicBezTo>
                  <a:pt x="1788160" y="5926158"/>
                  <a:pt x="1754802" y="5892800"/>
                  <a:pt x="1713652" y="5892800"/>
                </a:cubicBezTo>
                <a:close/>
                <a:moveTo>
                  <a:pt x="358988" y="5892800"/>
                </a:moveTo>
                <a:cubicBezTo>
                  <a:pt x="317838" y="5892800"/>
                  <a:pt x="284480" y="5926158"/>
                  <a:pt x="284480" y="5967308"/>
                </a:cubicBezTo>
                <a:lnTo>
                  <a:pt x="284480" y="6265332"/>
                </a:lnTo>
                <a:cubicBezTo>
                  <a:pt x="284480" y="6306482"/>
                  <a:pt x="317838" y="6339840"/>
                  <a:pt x="358988" y="6339840"/>
                </a:cubicBezTo>
                <a:lnTo>
                  <a:pt x="880532" y="6339840"/>
                </a:lnTo>
                <a:cubicBezTo>
                  <a:pt x="921682" y="6339840"/>
                  <a:pt x="955040" y="6306482"/>
                  <a:pt x="955040" y="6265332"/>
                </a:cubicBezTo>
                <a:lnTo>
                  <a:pt x="955040" y="5967308"/>
                </a:lnTo>
                <a:cubicBezTo>
                  <a:pt x="955040" y="5926158"/>
                  <a:pt x="921682" y="5892800"/>
                  <a:pt x="880532" y="5892800"/>
                </a:cubicBezTo>
                <a:close/>
                <a:moveTo>
                  <a:pt x="2025228" y="5262880"/>
                </a:moveTo>
                <a:cubicBezTo>
                  <a:pt x="1984078" y="5262880"/>
                  <a:pt x="1950720" y="5296238"/>
                  <a:pt x="1950720" y="5337388"/>
                </a:cubicBezTo>
                <a:lnTo>
                  <a:pt x="1950720" y="5635412"/>
                </a:lnTo>
                <a:cubicBezTo>
                  <a:pt x="1950720" y="5676562"/>
                  <a:pt x="1984078" y="5709920"/>
                  <a:pt x="2025228" y="5709920"/>
                </a:cubicBezTo>
                <a:lnTo>
                  <a:pt x="2546772" y="5709920"/>
                </a:lnTo>
                <a:cubicBezTo>
                  <a:pt x="2587922" y="5709920"/>
                  <a:pt x="2621280" y="5676562"/>
                  <a:pt x="2621280" y="5635412"/>
                </a:cubicBezTo>
                <a:lnTo>
                  <a:pt x="2621280" y="5337388"/>
                </a:lnTo>
                <a:cubicBezTo>
                  <a:pt x="2621280" y="5296238"/>
                  <a:pt x="2587922" y="5262880"/>
                  <a:pt x="2546772" y="5262880"/>
                </a:cubicBezTo>
                <a:close/>
                <a:moveTo>
                  <a:pt x="1192108" y="5262880"/>
                </a:moveTo>
                <a:cubicBezTo>
                  <a:pt x="1150958" y="5262880"/>
                  <a:pt x="1117600" y="5296238"/>
                  <a:pt x="1117600" y="5337388"/>
                </a:cubicBezTo>
                <a:lnTo>
                  <a:pt x="1117600" y="5635412"/>
                </a:lnTo>
                <a:cubicBezTo>
                  <a:pt x="1117600" y="5676562"/>
                  <a:pt x="1150958" y="5709920"/>
                  <a:pt x="1192108" y="5709920"/>
                </a:cubicBezTo>
                <a:lnTo>
                  <a:pt x="1713652" y="5709920"/>
                </a:lnTo>
                <a:cubicBezTo>
                  <a:pt x="1754802" y="5709920"/>
                  <a:pt x="1788160" y="5676562"/>
                  <a:pt x="1788160" y="5635412"/>
                </a:cubicBezTo>
                <a:lnTo>
                  <a:pt x="1788160" y="5337388"/>
                </a:lnTo>
                <a:cubicBezTo>
                  <a:pt x="1788160" y="5296238"/>
                  <a:pt x="1754802" y="5262880"/>
                  <a:pt x="1713652" y="5262880"/>
                </a:cubicBezTo>
                <a:close/>
                <a:moveTo>
                  <a:pt x="358988" y="5262880"/>
                </a:moveTo>
                <a:cubicBezTo>
                  <a:pt x="317838" y="5262880"/>
                  <a:pt x="284480" y="5296238"/>
                  <a:pt x="284480" y="5337388"/>
                </a:cubicBezTo>
                <a:lnTo>
                  <a:pt x="284480" y="5635412"/>
                </a:lnTo>
                <a:cubicBezTo>
                  <a:pt x="284480" y="5676562"/>
                  <a:pt x="317838" y="5709920"/>
                  <a:pt x="358988" y="5709920"/>
                </a:cubicBezTo>
                <a:lnTo>
                  <a:pt x="880532" y="5709920"/>
                </a:lnTo>
                <a:cubicBezTo>
                  <a:pt x="921682" y="5709920"/>
                  <a:pt x="955040" y="5676562"/>
                  <a:pt x="955040" y="5635412"/>
                </a:cubicBezTo>
                <a:lnTo>
                  <a:pt x="955040" y="5337388"/>
                </a:lnTo>
                <a:cubicBezTo>
                  <a:pt x="955040" y="5296238"/>
                  <a:pt x="921682" y="5262880"/>
                  <a:pt x="880532" y="5262880"/>
                </a:cubicBezTo>
                <a:close/>
                <a:moveTo>
                  <a:pt x="2025228" y="4632960"/>
                </a:moveTo>
                <a:cubicBezTo>
                  <a:pt x="1984078" y="4632960"/>
                  <a:pt x="1950720" y="4666318"/>
                  <a:pt x="1950720" y="4707468"/>
                </a:cubicBezTo>
                <a:lnTo>
                  <a:pt x="1950720" y="5005492"/>
                </a:lnTo>
                <a:cubicBezTo>
                  <a:pt x="1950720" y="5046642"/>
                  <a:pt x="1984078" y="5080000"/>
                  <a:pt x="2025228" y="5080000"/>
                </a:cubicBezTo>
                <a:lnTo>
                  <a:pt x="2546772" y="5080000"/>
                </a:lnTo>
                <a:cubicBezTo>
                  <a:pt x="2587922" y="5080000"/>
                  <a:pt x="2621280" y="5046642"/>
                  <a:pt x="2621280" y="5005492"/>
                </a:cubicBezTo>
                <a:lnTo>
                  <a:pt x="2621280" y="4707468"/>
                </a:lnTo>
                <a:cubicBezTo>
                  <a:pt x="2621280" y="4666318"/>
                  <a:pt x="2587922" y="4632960"/>
                  <a:pt x="2546772" y="4632960"/>
                </a:cubicBezTo>
                <a:close/>
                <a:moveTo>
                  <a:pt x="1192108" y="4632960"/>
                </a:moveTo>
                <a:cubicBezTo>
                  <a:pt x="1150958" y="4632960"/>
                  <a:pt x="1117600" y="4666318"/>
                  <a:pt x="1117600" y="4707468"/>
                </a:cubicBezTo>
                <a:lnTo>
                  <a:pt x="1117600" y="5005492"/>
                </a:lnTo>
                <a:cubicBezTo>
                  <a:pt x="1117600" y="5046642"/>
                  <a:pt x="1150958" y="5080000"/>
                  <a:pt x="1192108" y="5080000"/>
                </a:cubicBezTo>
                <a:lnTo>
                  <a:pt x="1713652" y="5080000"/>
                </a:lnTo>
                <a:cubicBezTo>
                  <a:pt x="1754802" y="5080000"/>
                  <a:pt x="1788160" y="5046642"/>
                  <a:pt x="1788160" y="5005492"/>
                </a:cubicBezTo>
                <a:lnTo>
                  <a:pt x="1788160" y="4707468"/>
                </a:lnTo>
                <a:cubicBezTo>
                  <a:pt x="1788160" y="4666318"/>
                  <a:pt x="1754802" y="4632960"/>
                  <a:pt x="1713652" y="4632960"/>
                </a:cubicBezTo>
                <a:close/>
                <a:moveTo>
                  <a:pt x="358988" y="4632960"/>
                </a:moveTo>
                <a:cubicBezTo>
                  <a:pt x="317838" y="4632960"/>
                  <a:pt x="284480" y="4666318"/>
                  <a:pt x="284480" y="4707468"/>
                </a:cubicBezTo>
                <a:lnTo>
                  <a:pt x="284480" y="5005492"/>
                </a:lnTo>
                <a:cubicBezTo>
                  <a:pt x="284480" y="5046642"/>
                  <a:pt x="317838" y="5080000"/>
                  <a:pt x="358988" y="5080000"/>
                </a:cubicBezTo>
                <a:lnTo>
                  <a:pt x="880532" y="5080000"/>
                </a:lnTo>
                <a:cubicBezTo>
                  <a:pt x="921682" y="5080000"/>
                  <a:pt x="955040" y="5046642"/>
                  <a:pt x="955040" y="5005492"/>
                </a:cubicBezTo>
                <a:lnTo>
                  <a:pt x="955040" y="4707468"/>
                </a:lnTo>
                <a:cubicBezTo>
                  <a:pt x="955040" y="4666318"/>
                  <a:pt x="921682" y="4632960"/>
                  <a:pt x="880532" y="4632960"/>
                </a:cubicBezTo>
                <a:close/>
                <a:moveTo>
                  <a:pt x="2025228" y="4003040"/>
                </a:moveTo>
                <a:cubicBezTo>
                  <a:pt x="1984078" y="4003040"/>
                  <a:pt x="1950720" y="4036398"/>
                  <a:pt x="1950720" y="4077548"/>
                </a:cubicBezTo>
                <a:lnTo>
                  <a:pt x="1950720" y="4375572"/>
                </a:lnTo>
                <a:cubicBezTo>
                  <a:pt x="1950720" y="4416722"/>
                  <a:pt x="1984078" y="4450080"/>
                  <a:pt x="2025228" y="4450080"/>
                </a:cubicBezTo>
                <a:lnTo>
                  <a:pt x="2546772" y="4450080"/>
                </a:lnTo>
                <a:cubicBezTo>
                  <a:pt x="2587922" y="4450080"/>
                  <a:pt x="2621280" y="4416722"/>
                  <a:pt x="2621280" y="4375572"/>
                </a:cubicBezTo>
                <a:lnTo>
                  <a:pt x="2621280" y="4077548"/>
                </a:lnTo>
                <a:cubicBezTo>
                  <a:pt x="2621280" y="4036398"/>
                  <a:pt x="2587922" y="4003040"/>
                  <a:pt x="2546772" y="4003040"/>
                </a:cubicBezTo>
                <a:close/>
                <a:moveTo>
                  <a:pt x="1192108" y="4003040"/>
                </a:moveTo>
                <a:cubicBezTo>
                  <a:pt x="1150958" y="4003040"/>
                  <a:pt x="1117600" y="4036398"/>
                  <a:pt x="1117600" y="4077548"/>
                </a:cubicBezTo>
                <a:lnTo>
                  <a:pt x="1117600" y="4375572"/>
                </a:lnTo>
                <a:cubicBezTo>
                  <a:pt x="1117600" y="4416722"/>
                  <a:pt x="1150958" y="4450080"/>
                  <a:pt x="1192108" y="4450080"/>
                </a:cubicBezTo>
                <a:lnTo>
                  <a:pt x="1713652" y="4450080"/>
                </a:lnTo>
                <a:cubicBezTo>
                  <a:pt x="1754802" y="4450080"/>
                  <a:pt x="1788160" y="4416722"/>
                  <a:pt x="1788160" y="4375572"/>
                </a:cubicBezTo>
                <a:lnTo>
                  <a:pt x="1788160" y="4077548"/>
                </a:lnTo>
                <a:cubicBezTo>
                  <a:pt x="1788160" y="4036398"/>
                  <a:pt x="1754802" y="4003040"/>
                  <a:pt x="1713652" y="4003040"/>
                </a:cubicBezTo>
                <a:close/>
                <a:moveTo>
                  <a:pt x="358988" y="4003040"/>
                </a:moveTo>
                <a:cubicBezTo>
                  <a:pt x="317838" y="4003040"/>
                  <a:pt x="284480" y="4036398"/>
                  <a:pt x="284480" y="4077548"/>
                </a:cubicBezTo>
                <a:lnTo>
                  <a:pt x="284480" y="4375572"/>
                </a:lnTo>
                <a:cubicBezTo>
                  <a:pt x="284480" y="4416722"/>
                  <a:pt x="317838" y="4450080"/>
                  <a:pt x="358988" y="4450080"/>
                </a:cubicBezTo>
                <a:lnTo>
                  <a:pt x="880532" y="4450080"/>
                </a:lnTo>
                <a:cubicBezTo>
                  <a:pt x="921682" y="4450080"/>
                  <a:pt x="955040" y="4416722"/>
                  <a:pt x="955040" y="4375572"/>
                </a:cubicBezTo>
                <a:lnTo>
                  <a:pt x="955040" y="4077548"/>
                </a:lnTo>
                <a:cubicBezTo>
                  <a:pt x="955040" y="4036398"/>
                  <a:pt x="921682" y="4003040"/>
                  <a:pt x="880532" y="4003040"/>
                </a:cubicBezTo>
                <a:close/>
                <a:moveTo>
                  <a:pt x="2025228" y="3373120"/>
                </a:moveTo>
                <a:cubicBezTo>
                  <a:pt x="1984078" y="3373120"/>
                  <a:pt x="1950720" y="3406478"/>
                  <a:pt x="1950720" y="3447628"/>
                </a:cubicBezTo>
                <a:lnTo>
                  <a:pt x="1950720" y="3745652"/>
                </a:lnTo>
                <a:cubicBezTo>
                  <a:pt x="1950720" y="3786802"/>
                  <a:pt x="1984078" y="3820160"/>
                  <a:pt x="2025228" y="3820160"/>
                </a:cubicBezTo>
                <a:lnTo>
                  <a:pt x="2546772" y="3820160"/>
                </a:lnTo>
                <a:cubicBezTo>
                  <a:pt x="2587922" y="3820160"/>
                  <a:pt x="2621280" y="3786802"/>
                  <a:pt x="2621280" y="3745652"/>
                </a:cubicBezTo>
                <a:lnTo>
                  <a:pt x="2621280" y="3447628"/>
                </a:lnTo>
                <a:cubicBezTo>
                  <a:pt x="2621280" y="3406478"/>
                  <a:pt x="2587922" y="3373120"/>
                  <a:pt x="2546772" y="3373120"/>
                </a:cubicBezTo>
                <a:close/>
                <a:moveTo>
                  <a:pt x="1192108" y="3373120"/>
                </a:moveTo>
                <a:cubicBezTo>
                  <a:pt x="1150958" y="3373120"/>
                  <a:pt x="1117600" y="3406478"/>
                  <a:pt x="1117600" y="3447628"/>
                </a:cubicBezTo>
                <a:lnTo>
                  <a:pt x="1117600" y="3745652"/>
                </a:lnTo>
                <a:cubicBezTo>
                  <a:pt x="1117600" y="3786802"/>
                  <a:pt x="1150958" y="3820160"/>
                  <a:pt x="1192108" y="3820160"/>
                </a:cubicBezTo>
                <a:lnTo>
                  <a:pt x="1713652" y="3820160"/>
                </a:lnTo>
                <a:cubicBezTo>
                  <a:pt x="1754802" y="3820160"/>
                  <a:pt x="1788160" y="3786802"/>
                  <a:pt x="1788160" y="3745652"/>
                </a:cubicBezTo>
                <a:lnTo>
                  <a:pt x="1788160" y="3447628"/>
                </a:lnTo>
                <a:cubicBezTo>
                  <a:pt x="1788160" y="3406478"/>
                  <a:pt x="1754802" y="3373120"/>
                  <a:pt x="1713652" y="3373120"/>
                </a:cubicBezTo>
                <a:close/>
                <a:moveTo>
                  <a:pt x="358988" y="3373120"/>
                </a:moveTo>
                <a:cubicBezTo>
                  <a:pt x="317838" y="3373120"/>
                  <a:pt x="284480" y="3406478"/>
                  <a:pt x="284480" y="3447628"/>
                </a:cubicBezTo>
                <a:lnTo>
                  <a:pt x="284480" y="3745652"/>
                </a:lnTo>
                <a:cubicBezTo>
                  <a:pt x="284480" y="3786802"/>
                  <a:pt x="317838" y="3820160"/>
                  <a:pt x="358988" y="3820160"/>
                </a:cubicBezTo>
                <a:lnTo>
                  <a:pt x="880532" y="3820160"/>
                </a:lnTo>
                <a:cubicBezTo>
                  <a:pt x="921682" y="3820160"/>
                  <a:pt x="955040" y="3786802"/>
                  <a:pt x="955040" y="3745652"/>
                </a:cubicBezTo>
                <a:lnTo>
                  <a:pt x="955040" y="3447628"/>
                </a:lnTo>
                <a:cubicBezTo>
                  <a:pt x="955040" y="3406478"/>
                  <a:pt x="921682" y="3373120"/>
                  <a:pt x="880532" y="3373120"/>
                </a:cubicBezTo>
                <a:close/>
                <a:moveTo>
                  <a:pt x="2025228" y="2743200"/>
                </a:moveTo>
                <a:cubicBezTo>
                  <a:pt x="1984078" y="2743200"/>
                  <a:pt x="1950720" y="2776558"/>
                  <a:pt x="1950720" y="2817708"/>
                </a:cubicBezTo>
                <a:lnTo>
                  <a:pt x="1950720" y="3115732"/>
                </a:lnTo>
                <a:cubicBezTo>
                  <a:pt x="1950720" y="3156882"/>
                  <a:pt x="1984078" y="3190240"/>
                  <a:pt x="2025228" y="3190240"/>
                </a:cubicBezTo>
                <a:lnTo>
                  <a:pt x="2546772" y="3190240"/>
                </a:lnTo>
                <a:cubicBezTo>
                  <a:pt x="2587922" y="3190240"/>
                  <a:pt x="2621280" y="3156882"/>
                  <a:pt x="2621280" y="3115732"/>
                </a:cubicBezTo>
                <a:lnTo>
                  <a:pt x="2621280" y="2817708"/>
                </a:lnTo>
                <a:cubicBezTo>
                  <a:pt x="2621280" y="2776558"/>
                  <a:pt x="2587922" y="2743200"/>
                  <a:pt x="2546772" y="2743200"/>
                </a:cubicBezTo>
                <a:close/>
                <a:moveTo>
                  <a:pt x="1192108" y="2743200"/>
                </a:moveTo>
                <a:cubicBezTo>
                  <a:pt x="1150958" y="2743200"/>
                  <a:pt x="1117600" y="2776558"/>
                  <a:pt x="1117600" y="2817708"/>
                </a:cubicBezTo>
                <a:lnTo>
                  <a:pt x="1117600" y="3115732"/>
                </a:lnTo>
                <a:cubicBezTo>
                  <a:pt x="1117600" y="3156882"/>
                  <a:pt x="1150958" y="3190240"/>
                  <a:pt x="1192108" y="3190240"/>
                </a:cubicBezTo>
                <a:lnTo>
                  <a:pt x="1713652" y="3190240"/>
                </a:lnTo>
                <a:cubicBezTo>
                  <a:pt x="1754802" y="3190240"/>
                  <a:pt x="1788160" y="3156882"/>
                  <a:pt x="1788160" y="3115732"/>
                </a:cubicBezTo>
                <a:lnTo>
                  <a:pt x="1788160" y="2817708"/>
                </a:lnTo>
                <a:cubicBezTo>
                  <a:pt x="1788160" y="2776558"/>
                  <a:pt x="1754802" y="2743200"/>
                  <a:pt x="1713652" y="2743200"/>
                </a:cubicBezTo>
                <a:close/>
                <a:moveTo>
                  <a:pt x="358988" y="2743200"/>
                </a:moveTo>
                <a:cubicBezTo>
                  <a:pt x="317838" y="2743200"/>
                  <a:pt x="284480" y="2776558"/>
                  <a:pt x="284480" y="2817708"/>
                </a:cubicBezTo>
                <a:lnTo>
                  <a:pt x="284480" y="3115732"/>
                </a:lnTo>
                <a:cubicBezTo>
                  <a:pt x="284480" y="3156882"/>
                  <a:pt x="317838" y="3190240"/>
                  <a:pt x="358988" y="3190240"/>
                </a:cubicBezTo>
                <a:lnTo>
                  <a:pt x="880532" y="3190240"/>
                </a:lnTo>
                <a:cubicBezTo>
                  <a:pt x="921682" y="3190240"/>
                  <a:pt x="955040" y="3156882"/>
                  <a:pt x="955040" y="3115732"/>
                </a:cubicBezTo>
                <a:lnTo>
                  <a:pt x="955040" y="2817708"/>
                </a:lnTo>
                <a:cubicBezTo>
                  <a:pt x="955040" y="2776558"/>
                  <a:pt x="921682" y="2743200"/>
                  <a:pt x="880532" y="2743200"/>
                </a:cubicBezTo>
                <a:close/>
                <a:moveTo>
                  <a:pt x="2025228" y="2113280"/>
                </a:moveTo>
                <a:cubicBezTo>
                  <a:pt x="1984078" y="2113280"/>
                  <a:pt x="1950720" y="2146638"/>
                  <a:pt x="1950720" y="2187788"/>
                </a:cubicBezTo>
                <a:lnTo>
                  <a:pt x="1950720" y="2485812"/>
                </a:lnTo>
                <a:cubicBezTo>
                  <a:pt x="1950720" y="2526962"/>
                  <a:pt x="1984078" y="2560320"/>
                  <a:pt x="2025228" y="2560320"/>
                </a:cubicBezTo>
                <a:lnTo>
                  <a:pt x="2546772" y="2560320"/>
                </a:lnTo>
                <a:cubicBezTo>
                  <a:pt x="2587922" y="2560320"/>
                  <a:pt x="2621280" y="2526962"/>
                  <a:pt x="2621280" y="2485812"/>
                </a:cubicBezTo>
                <a:lnTo>
                  <a:pt x="2621280" y="2187788"/>
                </a:lnTo>
                <a:cubicBezTo>
                  <a:pt x="2621280" y="2146638"/>
                  <a:pt x="2587922" y="2113280"/>
                  <a:pt x="2546772" y="2113280"/>
                </a:cubicBezTo>
                <a:close/>
                <a:moveTo>
                  <a:pt x="1192108" y="2113280"/>
                </a:moveTo>
                <a:cubicBezTo>
                  <a:pt x="1150958" y="2113280"/>
                  <a:pt x="1117600" y="2146638"/>
                  <a:pt x="1117600" y="2187788"/>
                </a:cubicBezTo>
                <a:lnTo>
                  <a:pt x="1117600" y="2485812"/>
                </a:lnTo>
                <a:cubicBezTo>
                  <a:pt x="1117600" y="2526962"/>
                  <a:pt x="1150958" y="2560320"/>
                  <a:pt x="1192108" y="2560320"/>
                </a:cubicBezTo>
                <a:lnTo>
                  <a:pt x="1713652" y="2560320"/>
                </a:lnTo>
                <a:cubicBezTo>
                  <a:pt x="1754802" y="2560320"/>
                  <a:pt x="1788160" y="2526962"/>
                  <a:pt x="1788160" y="2485812"/>
                </a:cubicBezTo>
                <a:lnTo>
                  <a:pt x="1788160" y="2187788"/>
                </a:lnTo>
                <a:cubicBezTo>
                  <a:pt x="1788160" y="2146638"/>
                  <a:pt x="1754802" y="2113280"/>
                  <a:pt x="1713652" y="2113280"/>
                </a:cubicBezTo>
                <a:close/>
                <a:moveTo>
                  <a:pt x="358988" y="2113280"/>
                </a:moveTo>
                <a:cubicBezTo>
                  <a:pt x="317838" y="2113280"/>
                  <a:pt x="284480" y="2146638"/>
                  <a:pt x="284480" y="2187788"/>
                </a:cubicBezTo>
                <a:lnTo>
                  <a:pt x="284480" y="2485812"/>
                </a:lnTo>
                <a:cubicBezTo>
                  <a:pt x="284480" y="2526962"/>
                  <a:pt x="317838" y="2560320"/>
                  <a:pt x="358988" y="2560320"/>
                </a:cubicBezTo>
                <a:lnTo>
                  <a:pt x="880532" y="2560320"/>
                </a:lnTo>
                <a:cubicBezTo>
                  <a:pt x="921682" y="2560320"/>
                  <a:pt x="955040" y="2526962"/>
                  <a:pt x="955040" y="2485812"/>
                </a:cubicBezTo>
                <a:lnTo>
                  <a:pt x="955040" y="2187788"/>
                </a:lnTo>
                <a:cubicBezTo>
                  <a:pt x="955040" y="2146638"/>
                  <a:pt x="921682" y="2113280"/>
                  <a:pt x="880532" y="2113280"/>
                </a:cubicBezTo>
                <a:close/>
                <a:moveTo>
                  <a:pt x="2025228" y="1483360"/>
                </a:moveTo>
                <a:cubicBezTo>
                  <a:pt x="1984078" y="1483360"/>
                  <a:pt x="1950720" y="1516718"/>
                  <a:pt x="1950720" y="1557868"/>
                </a:cubicBezTo>
                <a:lnTo>
                  <a:pt x="1950720" y="1855892"/>
                </a:lnTo>
                <a:cubicBezTo>
                  <a:pt x="1950720" y="1897042"/>
                  <a:pt x="1984078" y="1930400"/>
                  <a:pt x="2025228" y="1930400"/>
                </a:cubicBezTo>
                <a:lnTo>
                  <a:pt x="2546772" y="1930400"/>
                </a:lnTo>
                <a:cubicBezTo>
                  <a:pt x="2587922" y="1930400"/>
                  <a:pt x="2621280" y="1897042"/>
                  <a:pt x="2621280" y="1855892"/>
                </a:cubicBezTo>
                <a:lnTo>
                  <a:pt x="2621280" y="1557868"/>
                </a:lnTo>
                <a:cubicBezTo>
                  <a:pt x="2621280" y="1516718"/>
                  <a:pt x="2587922" y="1483360"/>
                  <a:pt x="2546772" y="1483360"/>
                </a:cubicBezTo>
                <a:close/>
                <a:moveTo>
                  <a:pt x="1192108" y="1483360"/>
                </a:moveTo>
                <a:cubicBezTo>
                  <a:pt x="1150958" y="1483360"/>
                  <a:pt x="1117600" y="1516718"/>
                  <a:pt x="1117600" y="1557868"/>
                </a:cubicBezTo>
                <a:lnTo>
                  <a:pt x="1117600" y="1855892"/>
                </a:lnTo>
                <a:cubicBezTo>
                  <a:pt x="1117600" y="1897042"/>
                  <a:pt x="1150958" y="1930400"/>
                  <a:pt x="1192108" y="1930400"/>
                </a:cubicBezTo>
                <a:lnTo>
                  <a:pt x="1713652" y="1930400"/>
                </a:lnTo>
                <a:cubicBezTo>
                  <a:pt x="1754802" y="1930400"/>
                  <a:pt x="1788160" y="1897042"/>
                  <a:pt x="1788160" y="1855892"/>
                </a:cubicBezTo>
                <a:lnTo>
                  <a:pt x="1788160" y="1557868"/>
                </a:lnTo>
                <a:cubicBezTo>
                  <a:pt x="1788160" y="1516718"/>
                  <a:pt x="1754802" y="1483360"/>
                  <a:pt x="1713652" y="1483360"/>
                </a:cubicBezTo>
                <a:close/>
                <a:moveTo>
                  <a:pt x="358988" y="1483360"/>
                </a:moveTo>
                <a:cubicBezTo>
                  <a:pt x="317838" y="1483360"/>
                  <a:pt x="284480" y="1516718"/>
                  <a:pt x="284480" y="1557868"/>
                </a:cubicBezTo>
                <a:lnTo>
                  <a:pt x="284480" y="1855892"/>
                </a:lnTo>
                <a:cubicBezTo>
                  <a:pt x="284480" y="1897042"/>
                  <a:pt x="317838" y="1930400"/>
                  <a:pt x="358988" y="1930400"/>
                </a:cubicBezTo>
                <a:lnTo>
                  <a:pt x="880532" y="1930400"/>
                </a:lnTo>
                <a:cubicBezTo>
                  <a:pt x="921682" y="1930400"/>
                  <a:pt x="955040" y="1897042"/>
                  <a:pt x="955040" y="1855892"/>
                </a:cubicBezTo>
                <a:lnTo>
                  <a:pt x="955040" y="1557868"/>
                </a:lnTo>
                <a:cubicBezTo>
                  <a:pt x="955040" y="1516718"/>
                  <a:pt x="921682" y="1483360"/>
                  <a:pt x="880532" y="1483360"/>
                </a:cubicBezTo>
                <a:close/>
                <a:moveTo>
                  <a:pt x="2025228" y="853440"/>
                </a:moveTo>
                <a:cubicBezTo>
                  <a:pt x="1984078" y="853440"/>
                  <a:pt x="1950720" y="886798"/>
                  <a:pt x="1950720" y="927948"/>
                </a:cubicBezTo>
                <a:lnTo>
                  <a:pt x="1950720" y="1225972"/>
                </a:lnTo>
                <a:cubicBezTo>
                  <a:pt x="1950720" y="1267122"/>
                  <a:pt x="1984078" y="1300480"/>
                  <a:pt x="2025228" y="1300480"/>
                </a:cubicBezTo>
                <a:lnTo>
                  <a:pt x="2546772" y="1300480"/>
                </a:lnTo>
                <a:cubicBezTo>
                  <a:pt x="2587922" y="1300480"/>
                  <a:pt x="2621280" y="1267122"/>
                  <a:pt x="2621280" y="1225972"/>
                </a:cubicBezTo>
                <a:lnTo>
                  <a:pt x="2621280" y="927948"/>
                </a:lnTo>
                <a:cubicBezTo>
                  <a:pt x="2621280" y="886798"/>
                  <a:pt x="2587922" y="853440"/>
                  <a:pt x="2546772" y="853440"/>
                </a:cubicBezTo>
                <a:close/>
                <a:moveTo>
                  <a:pt x="1192108" y="853440"/>
                </a:moveTo>
                <a:cubicBezTo>
                  <a:pt x="1150958" y="853440"/>
                  <a:pt x="1117600" y="886798"/>
                  <a:pt x="1117600" y="927948"/>
                </a:cubicBezTo>
                <a:lnTo>
                  <a:pt x="1117600" y="1225972"/>
                </a:lnTo>
                <a:cubicBezTo>
                  <a:pt x="1117600" y="1267122"/>
                  <a:pt x="1150958" y="1300480"/>
                  <a:pt x="1192108" y="1300480"/>
                </a:cubicBezTo>
                <a:lnTo>
                  <a:pt x="1713652" y="1300480"/>
                </a:lnTo>
                <a:cubicBezTo>
                  <a:pt x="1754802" y="1300480"/>
                  <a:pt x="1788160" y="1267122"/>
                  <a:pt x="1788160" y="1225972"/>
                </a:cubicBezTo>
                <a:lnTo>
                  <a:pt x="1788160" y="927948"/>
                </a:lnTo>
                <a:cubicBezTo>
                  <a:pt x="1788160" y="886798"/>
                  <a:pt x="1754802" y="853440"/>
                  <a:pt x="1713652" y="853440"/>
                </a:cubicBezTo>
                <a:close/>
                <a:moveTo>
                  <a:pt x="358988" y="853440"/>
                </a:moveTo>
                <a:cubicBezTo>
                  <a:pt x="317838" y="853440"/>
                  <a:pt x="284480" y="886798"/>
                  <a:pt x="284480" y="927948"/>
                </a:cubicBezTo>
                <a:lnTo>
                  <a:pt x="284480" y="1225972"/>
                </a:lnTo>
                <a:cubicBezTo>
                  <a:pt x="284480" y="1267122"/>
                  <a:pt x="317838" y="1300480"/>
                  <a:pt x="358988" y="1300480"/>
                </a:cubicBezTo>
                <a:lnTo>
                  <a:pt x="880532" y="1300480"/>
                </a:lnTo>
                <a:cubicBezTo>
                  <a:pt x="921682" y="1300480"/>
                  <a:pt x="955040" y="1267122"/>
                  <a:pt x="955040" y="1225972"/>
                </a:cubicBezTo>
                <a:lnTo>
                  <a:pt x="955040" y="927948"/>
                </a:lnTo>
                <a:cubicBezTo>
                  <a:pt x="955040" y="886798"/>
                  <a:pt x="921682" y="853440"/>
                  <a:pt x="880532" y="853440"/>
                </a:cubicBezTo>
                <a:close/>
                <a:moveTo>
                  <a:pt x="2025228" y="223520"/>
                </a:moveTo>
                <a:cubicBezTo>
                  <a:pt x="1984078" y="223520"/>
                  <a:pt x="1950720" y="256878"/>
                  <a:pt x="1950720" y="298028"/>
                </a:cubicBezTo>
                <a:lnTo>
                  <a:pt x="1950720" y="596052"/>
                </a:lnTo>
                <a:cubicBezTo>
                  <a:pt x="1950720" y="637202"/>
                  <a:pt x="1984078" y="670560"/>
                  <a:pt x="2025228" y="670560"/>
                </a:cubicBezTo>
                <a:lnTo>
                  <a:pt x="2546772" y="670560"/>
                </a:lnTo>
                <a:cubicBezTo>
                  <a:pt x="2587922" y="670560"/>
                  <a:pt x="2621280" y="637202"/>
                  <a:pt x="2621280" y="596052"/>
                </a:cubicBezTo>
                <a:lnTo>
                  <a:pt x="2621280" y="298028"/>
                </a:lnTo>
                <a:cubicBezTo>
                  <a:pt x="2621280" y="256878"/>
                  <a:pt x="2587922" y="223520"/>
                  <a:pt x="2546772" y="223520"/>
                </a:cubicBezTo>
                <a:close/>
                <a:moveTo>
                  <a:pt x="1192108" y="223520"/>
                </a:moveTo>
                <a:cubicBezTo>
                  <a:pt x="1150958" y="223520"/>
                  <a:pt x="1117600" y="256878"/>
                  <a:pt x="1117600" y="298028"/>
                </a:cubicBezTo>
                <a:lnTo>
                  <a:pt x="1117600" y="596052"/>
                </a:lnTo>
                <a:cubicBezTo>
                  <a:pt x="1117600" y="637202"/>
                  <a:pt x="1150958" y="670560"/>
                  <a:pt x="1192108" y="670560"/>
                </a:cubicBezTo>
                <a:lnTo>
                  <a:pt x="1713652" y="670560"/>
                </a:lnTo>
                <a:cubicBezTo>
                  <a:pt x="1754802" y="670560"/>
                  <a:pt x="1788160" y="637202"/>
                  <a:pt x="1788160" y="596052"/>
                </a:cubicBezTo>
                <a:lnTo>
                  <a:pt x="1788160" y="298028"/>
                </a:lnTo>
                <a:cubicBezTo>
                  <a:pt x="1788160" y="256878"/>
                  <a:pt x="1754802" y="223520"/>
                  <a:pt x="1713652" y="223520"/>
                </a:cubicBezTo>
                <a:close/>
                <a:moveTo>
                  <a:pt x="358988" y="223520"/>
                </a:moveTo>
                <a:cubicBezTo>
                  <a:pt x="317838" y="223520"/>
                  <a:pt x="284480" y="256878"/>
                  <a:pt x="284480" y="298028"/>
                </a:cubicBezTo>
                <a:lnTo>
                  <a:pt x="284480" y="596052"/>
                </a:lnTo>
                <a:cubicBezTo>
                  <a:pt x="284480" y="637202"/>
                  <a:pt x="317838" y="670560"/>
                  <a:pt x="358988" y="670560"/>
                </a:cubicBezTo>
                <a:lnTo>
                  <a:pt x="880532" y="670560"/>
                </a:lnTo>
                <a:cubicBezTo>
                  <a:pt x="921682" y="670560"/>
                  <a:pt x="955040" y="637202"/>
                  <a:pt x="955040" y="596052"/>
                </a:cubicBezTo>
                <a:lnTo>
                  <a:pt x="955040" y="298028"/>
                </a:lnTo>
                <a:cubicBezTo>
                  <a:pt x="955040" y="256878"/>
                  <a:pt x="921682" y="223520"/>
                  <a:pt x="880532" y="223520"/>
                </a:cubicBezTo>
                <a:close/>
                <a:moveTo>
                  <a:pt x="0" y="0"/>
                </a:moveTo>
                <a:lnTo>
                  <a:pt x="2946400" y="0"/>
                </a:lnTo>
                <a:lnTo>
                  <a:pt x="2946400" y="6583680"/>
                </a:lnTo>
                <a:lnTo>
                  <a:pt x="0" y="65836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655300" y="2119311"/>
            <a:ext cx="1905000" cy="1200329"/>
          </a:xfrm>
          <a:prstGeom prst="rect">
            <a:avLst/>
          </a:prstGeom>
          <a:noFill/>
        </p:spPr>
        <p:txBody>
          <a:bodyPr wrap="square" rtlCol="0">
            <a:spAutoFit/>
          </a:bodyPr>
          <a:lstStyle/>
          <a:p>
            <a:r>
              <a:rPr lang="en-US" sz="7200" dirty="0">
                <a:solidFill>
                  <a:schemeClr val="accent1"/>
                </a:solidFill>
              </a:rPr>
              <a:t>89</a:t>
            </a:r>
            <a:r>
              <a:rPr lang="en-US" sz="4000" dirty="0">
                <a:solidFill>
                  <a:schemeClr val="accent1"/>
                </a:solidFill>
              </a:rPr>
              <a:t>%</a:t>
            </a:r>
          </a:p>
        </p:txBody>
      </p:sp>
      <p:sp>
        <p:nvSpPr>
          <p:cNvPr id="13" name="TextBox 12"/>
          <p:cNvSpPr txBox="1"/>
          <p:nvPr/>
        </p:nvSpPr>
        <p:spPr>
          <a:xfrm>
            <a:off x="10655300" y="3678759"/>
            <a:ext cx="3524250" cy="1323439"/>
          </a:xfrm>
          <a:prstGeom prst="rect">
            <a:avLst/>
          </a:prstGeom>
          <a:noFill/>
        </p:spPr>
        <p:txBody>
          <a:bodyPr wrap="square" rtlCol="0">
            <a:spAutoFit/>
          </a:bodyPr>
          <a:lstStyle/>
          <a:p>
            <a:r>
              <a:rPr lang="en-US" sz="2000" dirty="0"/>
              <a:t>Since the late 1990s, PowerPoint's market share of presentation software has been estimated at 95 percent.</a:t>
            </a:r>
          </a:p>
        </p:txBody>
      </p:sp>
      <p:sp>
        <p:nvSpPr>
          <p:cNvPr id="14" name="TextBox 13"/>
          <p:cNvSpPr txBox="1"/>
          <p:nvPr/>
        </p:nvSpPr>
        <p:spPr>
          <a:xfrm>
            <a:off x="10655300" y="3262490"/>
            <a:ext cx="3569494" cy="461665"/>
          </a:xfrm>
          <a:prstGeom prst="rect">
            <a:avLst/>
          </a:prstGeom>
          <a:noFill/>
        </p:spPr>
        <p:txBody>
          <a:bodyPr wrap="square" rtlCol="0">
            <a:spAutoFit/>
          </a:bodyPr>
          <a:lstStyle/>
          <a:p>
            <a:r>
              <a:rPr lang="en-US" sz="2400" dirty="0"/>
              <a:t>LOREM IPSUM DOLOR</a:t>
            </a:r>
          </a:p>
        </p:txBody>
      </p:sp>
      <p:sp>
        <p:nvSpPr>
          <p:cNvPr id="15" name="TextBox 14"/>
          <p:cNvSpPr txBox="1"/>
          <p:nvPr/>
        </p:nvSpPr>
        <p:spPr>
          <a:xfrm>
            <a:off x="14370050" y="2119311"/>
            <a:ext cx="1905000" cy="1200329"/>
          </a:xfrm>
          <a:prstGeom prst="rect">
            <a:avLst/>
          </a:prstGeom>
          <a:noFill/>
        </p:spPr>
        <p:txBody>
          <a:bodyPr wrap="square" rtlCol="0">
            <a:spAutoFit/>
          </a:bodyPr>
          <a:lstStyle/>
          <a:p>
            <a:r>
              <a:rPr lang="en-US" sz="7200" dirty="0">
                <a:solidFill>
                  <a:schemeClr val="accent2"/>
                </a:solidFill>
              </a:rPr>
              <a:t>46</a:t>
            </a:r>
            <a:r>
              <a:rPr lang="en-US" sz="4000" dirty="0">
                <a:solidFill>
                  <a:schemeClr val="accent2"/>
                </a:solidFill>
              </a:rPr>
              <a:t>%</a:t>
            </a:r>
          </a:p>
        </p:txBody>
      </p:sp>
      <p:sp>
        <p:nvSpPr>
          <p:cNvPr id="16" name="TextBox 15"/>
          <p:cNvSpPr txBox="1"/>
          <p:nvPr/>
        </p:nvSpPr>
        <p:spPr>
          <a:xfrm>
            <a:off x="14370050" y="3678759"/>
            <a:ext cx="3524250" cy="1323439"/>
          </a:xfrm>
          <a:prstGeom prst="rect">
            <a:avLst/>
          </a:prstGeom>
          <a:noFill/>
        </p:spPr>
        <p:txBody>
          <a:bodyPr wrap="square" rtlCol="0">
            <a:spAutoFit/>
          </a:bodyPr>
          <a:lstStyle/>
          <a:p>
            <a:r>
              <a:rPr lang="en-US" sz="2000" dirty="0"/>
              <a:t>Since the late 1990s, PowerPoint's market share of presentation software has been estimated at 95 percent.</a:t>
            </a:r>
          </a:p>
        </p:txBody>
      </p:sp>
      <p:sp>
        <p:nvSpPr>
          <p:cNvPr id="17" name="TextBox 16"/>
          <p:cNvSpPr txBox="1"/>
          <p:nvPr/>
        </p:nvSpPr>
        <p:spPr>
          <a:xfrm>
            <a:off x="14370050" y="3262490"/>
            <a:ext cx="3569494" cy="461665"/>
          </a:xfrm>
          <a:prstGeom prst="rect">
            <a:avLst/>
          </a:prstGeom>
          <a:noFill/>
        </p:spPr>
        <p:txBody>
          <a:bodyPr wrap="square" rtlCol="0">
            <a:spAutoFit/>
          </a:bodyPr>
          <a:lstStyle/>
          <a:p>
            <a:r>
              <a:rPr lang="en-US" sz="2400" dirty="0"/>
              <a:t>LOREM IPSUM DOLOR</a:t>
            </a:r>
          </a:p>
        </p:txBody>
      </p:sp>
      <p:sp>
        <p:nvSpPr>
          <p:cNvPr id="18" name="TextBox 17"/>
          <p:cNvSpPr txBox="1"/>
          <p:nvPr/>
        </p:nvSpPr>
        <p:spPr>
          <a:xfrm>
            <a:off x="10655300" y="5617751"/>
            <a:ext cx="1905000" cy="1200329"/>
          </a:xfrm>
          <a:prstGeom prst="rect">
            <a:avLst/>
          </a:prstGeom>
          <a:noFill/>
        </p:spPr>
        <p:txBody>
          <a:bodyPr wrap="square" rtlCol="0">
            <a:spAutoFit/>
          </a:bodyPr>
          <a:lstStyle/>
          <a:p>
            <a:r>
              <a:rPr lang="en-US" sz="7200" dirty="0">
                <a:solidFill>
                  <a:schemeClr val="accent3"/>
                </a:solidFill>
              </a:rPr>
              <a:t>23</a:t>
            </a:r>
            <a:r>
              <a:rPr lang="en-US" sz="4000" dirty="0">
                <a:solidFill>
                  <a:schemeClr val="accent3"/>
                </a:solidFill>
              </a:rPr>
              <a:t>%</a:t>
            </a:r>
          </a:p>
        </p:txBody>
      </p:sp>
      <p:sp>
        <p:nvSpPr>
          <p:cNvPr id="19" name="TextBox 18"/>
          <p:cNvSpPr txBox="1"/>
          <p:nvPr/>
        </p:nvSpPr>
        <p:spPr>
          <a:xfrm>
            <a:off x="10655300" y="7177199"/>
            <a:ext cx="3524250" cy="1323439"/>
          </a:xfrm>
          <a:prstGeom prst="rect">
            <a:avLst/>
          </a:prstGeom>
          <a:noFill/>
        </p:spPr>
        <p:txBody>
          <a:bodyPr wrap="square" rtlCol="0">
            <a:spAutoFit/>
          </a:bodyPr>
          <a:lstStyle/>
          <a:p>
            <a:r>
              <a:rPr lang="en-US" sz="2000" dirty="0"/>
              <a:t>Since the late 1990s, PowerPoint's market share of presentation software has been estimated at 95 percent.</a:t>
            </a:r>
          </a:p>
        </p:txBody>
      </p:sp>
      <p:sp>
        <p:nvSpPr>
          <p:cNvPr id="20" name="TextBox 19"/>
          <p:cNvSpPr txBox="1"/>
          <p:nvPr/>
        </p:nvSpPr>
        <p:spPr>
          <a:xfrm>
            <a:off x="10655300" y="6760930"/>
            <a:ext cx="3569494" cy="461665"/>
          </a:xfrm>
          <a:prstGeom prst="rect">
            <a:avLst/>
          </a:prstGeom>
          <a:noFill/>
        </p:spPr>
        <p:txBody>
          <a:bodyPr wrap="square" rtlCol="0">
            <a:spAutoFit/>
          </a:bodyPr>
          <a:lstStyle/>
          <a:p>
            <a:r>
              <a:rPr lang="en-US" sz="2400" dirty="0"/>
              <a:t>LOREM IPSUM DOLOR</a:t>
            </a:r>
          </a:p>
        </p:txBody>
      </p:sp>
      <p:sp>
        <p:nvSpPr>
          <p:cNvPr id="21" name="TextBox 20"/>
          <p:cNvSpPr txBox="1"/>
          <p:nvPr/>
        </p:nvSpPr>
        <p:spPr>
          <a:xfrm>
            <a:off x="14309330" y="5617751"/>
            <a:ext cx="1905000" cy="1200329"/>
          </a:xfrm>
          <a:prstGeom prst="rect">
            <a:avLst/>
          </a:prstGeom>
          <a:noFill/>
        </p:spPr>
        <p:txBody>
          <a:bodyPr wrap="square" rtlCol="0">
            <a:spAutoFit/>
          </a:bodyPr>
          <a:lstStyle/>
          <a:p>
            <a:r>
              <a:rPr lang="en-US" sz="7200" dirty="0">
                <a:solidFill>
                  <a:schemeClr val="accent4"/>
                </a:solidFill>
              </a:rPr>
              <a:t>34</a:t>
            </a:r>
            <a:r>
              <a:rPr lang="en-US" sz="4000" dirty="0">
                <a:solidFill>
                  <a:schemeClr val="accent4"/>
                </a:solidFill>
              </a:rPr>
              <a:t>%</a:t>
            </a:r>
          </a:p>
        </p:txBody>
      </p:sp>
      <p:sp>
        <p:nvSpPr>
          <p:cNvPr id="22" name="TextBox 21"/>
          <p:cNvSpPr txBox="1"/>
          <p:nvPr/>
        </p:nvSpPr>
        <p:spPr>
          <a:xfrm>
            <a:off x="14309330" y="7177199"/>
            <a:ext cx="3524250" cy="1323439"/>
          </a:xfrm>
          <a:prstGeom prst="rect">
            <a:avLst/>
          </a:prstGeom>
          <a:noFill/>
        </p:spPr>
        <p:txBody>
          <a:bodyPr wrap="square" rtlCol="0">
            <a:spAutoFit/>
          </a:bodyPr>
          <a:lstStyle/>
          <a:p>
            <a:r>
              <a:rPr lang="en-US" sz="2000" dirty="0"/>
              <a:t>Since the late 1990s, PowerPoint's market share of presentation software has been estimated at 95 percent.</a:t>
            </a:r>
          </a:p>
        </p:txBody>
      </p:sp>
      <p:sp>
        <p:nvSpPr>
          <p:cNvPr id="23" name="TextBox 22"/>
          <p:cNvSpPr txBox="1"/>
          <p:nvPr/>
        </p:nvSpPr>
        <p:spPr>
          <a:xfrm>
            <a:off x="14309330" y="6760930"/>
            <a:ext cx="3569494" cy="461665"/>
          </a:xfrm>
          <a:prstGeom prst="rect">
            <a:avLst/>
          </a:prstGeom>
          <a:noFill/>
        </p:spPr>
        <p:txBody>
          <a:bodyPr wrap="square" rtlCol="0">
            <a:spAutoFit/>
          </a:bodyPr>
          <a:lstStyle/>
          <a:p>
            <a:r>
              <a:rPr lang="en-US" sz="2400" dirty="0"/>
              <a:t>LOREM IPSUM DOLOR</a:t>
            </a:r>
          </a:p>
        </p:txBody>
      </p:sp>
      <p:sp>
        <p:nvSpPr>
          <p:cNvPr id="24" name="Freeform 23"/>
          <p:cNvSpPr/>
          <p:nvPr/>
        </p:nvSpPr>
        <p:spPr>
          <a:xfrm>
            <a:off x="8070369" y="2871151"/>
            <a:ext cx="2175068" cy="5916614"/>
          </a:xfrm>
          <a:custGeom>
            <a:avLst/>
            <a:gdLst>
              <a:gd name="connsiteX0" fmla="*/ 2025228 w 2946400"/>
              <a:gd name="connsiteY0" fmla="*/ 5892800 h 6583680"/>
              <a:gd name="connsiteX1" fmla="*/ 1950720 w 2946400"/>
              <a:gd name="connsiteY1" fmla="*/ 5967308 h 6583680"/>
              <a:gd name="connsiteX2" fmla="*/ 1950720 w 2946400"/>
              <a:gd name="connsiteY2" fmla="*/ 6265332 h 6583680"/>
              <a:gd name="connsiteX3" fmla="*/ 2025228 w 2946400"/>
              <a:gd name="connsiteY3" fmla="*/ 6339840 h 6583680"/>
              <a:gd name="connsiteX4" fmla="*/ 2546772 w 2946400"/>
              <a:gd name="connsiteY4" fmla="*/ 6339840 h 6583680"/>
              <a:gd name="connsiteX5" fmla="*/ 2621280 w 2946400"/>
              <a:gd name="connsiteY5" fmla="*/ 6265332 h 6583680"/>
              <a:gd name="connsiteX6" fmla="*/ 2621280 w 2946400"/>
              <a:gd name="connsiteY6" fmla="*/ 5967308 h 6583680"/>
              <a:gd name="connsiteX7" fmla="*/ 2546772 w 2946400"/>
              <a:gd name="connsiteY7" fmla="*/ 5892800 h 6583680"/>
              <a:gd name="connsiteX8" fmla="*/ 1192108 w 2946400"/>
              <a:gd name="connsiteY8" fmla="*/ 5892800 h 6583680"/>
              <a:gd name="connsiteX9" fmla="*/ 1117600 w 2946400"/>
              <a:gd name="connsiteY9" fmla="*/ 5967308 h 6583680"/>
              <a:gd name="connsiteX10" fmla="*/ 1117600 w 2946400"/>
              <a:gd name="connsiteY10" fmla="*/ 6265332 h 6583680"/>
              <a:gd name="connsiteX11" fmla="*/ 1192108 w 2946400"/>
              <a:gd name="connsiteY11" fmla="*/ 6339840 h 6583680"/>
              <a:gd name="connsiteX12" fmla="*/ 1713652 w 2946400"/>
              <a:gd name="connsiteY12" fmla="*/ 6339840 h 6583680"/>
              <a:gd name="connsiteX13" fmla="*/ 1788160 w 2946400"/>
              <a:gd name="connsiteY13" fmla="*/ 6265332 h 6583680"/>
              <a:gd name="connsiteX14" fmla="*/ 1788160 w 2946400"/>
              <a:gd name="connsiteY14" fmla="*/ 5967308 h 6583680"/>
              <a:gd name="connsiteX15" fmla="*/ 1713652 w 2946400"/>
              <a:gd name="connsiteY15" fmla="*/ 5892800 h 6583680"/>
              <a:gd name="connsiteX16" fmla="*/ 358988 w 2946400"/>
              <a:gd name="connsiteY16" fmla="*/ 5892800 h 6583680"/>
              <a:gd name="connsiteX17" fmla="*/ 284480 w 2946400"/>
              <a:gd name="connsiteY17" fmla="*/ 5967308 h 6583680"/>
              <a:gd name="connsiteX18" fmla="*/ 284480 w 2946400"/>
              <a:gd name="connsiteY18" fmla="*/ 6265332 h 6583680"/>
              <a:gd name="connsiteX19" fmla="*/ 358988 w 2946400"/>
              <a:gd name="connsiteY19" fmla="*/ 6339840 h 6583680"/>
              <a:gd name="connsiteX20" fmla="*/ 880532 w 2946400"/>
              <a:gd name="connsiteY20" fmla="*/ 6339840 h 6583680"/>
              <a:gd name="connsiteX21" fmla="*/ 955040 w 2946400"/>
              <a:gd name="connsiteY21" fmla="*/ 6265332 h 6583680"/>
              <a:gd name="connsiteX22" fmla="*/ 955040 w 2946400"/>
              <a:gd name="connsiteY22" fmla="*/ 5967308 h 6583680"/>
              <a:gd name="connsiteX23" fmla="*/ 880532 w 2946400"/>
              <a:gd name="connsiteY23" fmla="*/ 5892800 h 6583680"/>
              <a:gd name="connsiteX24" fmla="*/ 2025228 w 2946400"/>
              <a:gd name="connsiteY24" fmla="*/ 5262880 h 6583680"/>
              <a:gd name="connsiteX25" fmla="*/ 1950720 w 2946400"/>
              <a:gd name="connsiteY25" fmla="*/ 5337388 h 6583680"/>
              <a:gd name="connsiteX26" fmla="*/ 1950720 w 2946400"/>
              <a:gd name="connsiteY26" fmla="*/ 5635412 h 6583680"/>
              <a:gd name="connsiteX27" fmla="*/ 2025228 w 2946400"/>
              <a:gd name="connsiteY27" fmla="*/ 5709920 h 6583680"/>
              <a:gd name="connsiteX28" fmla="*/ 2546772 w 2946400"/>
              <a:gd name="connsiteY28" fmla="*/ 5709920 h 6583680"/>
              <a:gd name="connsiteX29" fmla="*/ 2621280 w 2946400"/>
              <a:gd name="connsiteY29" fmla="*/ 5635412 h 6583680"/>
              <a:gd name="connsiteX30" fmla="*/ 2621280 w 2946400"/>
              <a:gd name="connsiteY30" fmla="*/ 5337388 h 6583680"/>
              <a:gd name="connsiteX31" fmla="*/ 2546772 w 2946400"/>
              <a:gd name="connsiteY31" fmla="*/ 5262880 h 6583680"/>
              <a:gd name="connsiteX32" fmla="*/ 1192108 w 2946400"/>
              <a:gd name="connsiteY32" fmla="*/ 5262880 h 6583680"/>
              <a:gd name="connsiteX33" fmla="*/ 1117600 w 2946400"/>
              <a:gd name="connsiteY33" fmla="*/ 5337388 h 6583680"/>
              <a:gd name="connsiteX34" fmla="*/ 1117600 w 2946400"/>
              <a:gd name="connsiteY34" fmla="*/ 5635412 h 6583680"/>
              <a:gd name="connsiteX35" fmla="*/ 1192108 w 2946400"/>
              <a:gd name="connsiteY35" fmla="*/ 5709920 h 6583680"/>
              <a:gd name="connsiteX36" fmla="*/ 1713652 w 2946400"/>
              <a:gd name="connsiteY36" fmla="*/ 5709920 h 6583680"/>
              <a:gd name="connsiteX37" fmla="*/ 1788160 w 2946400"/>
              <a:gd name="connsiteY37" fmla="*/ 5635412 h 6583680"/>
              <a:gd name="connsiteX38" fmla="*/ 1788160 w 2946400"/>
              <a:gd name="connsiteY38" fmla="*/ 5337388 h 6583680"/>
              <a:gd name="connsiteX39" fmla="*/ 1713652 w 2946400"/>
              <a:gd name="connsiteY39" fmla="*/ 5262880 h 6583680"/>
              <a:gd name="connsiteX40" fmla="*/ 358988 w 2946400"/>
              <a:gd name="connsiteY40" fmla="*/ 5262880 h 6583680"/>
              <a:gd name="connsiteX41" fmla="*/ 284480 w 2946400"/>
              <a:gd name="connsiteY41" fmla="*/ 5337388 h 6583680"/>
              <a:gd name="connsiteX42" fmla="*/ 284480 w 2946400"/>
              <a:gd name="connsiteY42" fmla="*/ 5635412 h 6583680"/>
              <a:gd name="connsiteX43" fmla="*/ 358988 w 2946400"/>
              <a:gd name="connsiteY43" fmla="*/ 5709920 h 6583680"/>
              <a:gd name="connsiteX44" fmla="*/ 880532 w 2946400"/>
              <a:gd name="connsiteY44" fmla="*/ 5709920 h 6583680"/>
              <a:gd name="connsiteX45" fmla="*/ 955040 w 2946400"/>
              <a:gd name="connsiteY45" fmla="*/ 5635412 h 6583680"/>
              <a:gd name="connsiteX46" fmla="*/ 955040 w 2946400"/>
              <a:gd name="connsiteY46" fmla="*/ 5337388 h 6583680"/>
              <a:gd name="connsiteX47" fmla="*/ 880532 w 2946400"/>
              <a:gd name="connsiteY47" fmla="*/ 5262880 h 6583680"/>
              <a:gd name="connsiteX48" fmla="*/ 2025228 w 2946400"/>
              <a:gd name="connsiteY48" fmla="*/ 4632960 h 6583680"/>
              <a:gd name="connsiteX49" fmla="*/ 1950720 w 2946400"/>
              <a:gd name="connsiteY49" fmla="*/ 4707468 h 6583680"/>
              <a:gd name="connsiteX50" fmla="*/ 1950720 w 2946400"/>
              <a:gd name="connsiteY50" fmla="*/ 5005492 h 6583680"/>
              <a:gd name="connsiteX51" fmla="*/ 2025228 w 2946400"/>
              <a:gd name="connsiteY51" fmla="*/ 5080000 h 6583680"/>
              <a:gd name="connsiteX52" fmla="*/ 2546772 w 2946400"/>
              <a:gd name="connsiteY52" fmla="*/ 5080000 h 6583680"/>
              <a:gd name="connsiteX53" fmla="*/ 2621280 w 2946400"/>
              <a:gd name="connsiteY53" fmla="*/ 5005492 h 6583680"/>
              <a:gd name="connsiteX54" fmla="*/ 2621280 w 2946400"/>
              <a:gd name="connsiteY54" fmla="*/ 4707468 h 6583680"/>
              <a:gd name="connsiteX55" fmla="*/ 2546772 w 2946400"/>
              <a:gd name="connsiteY55" fmla="*/ 4632960 h 6583680"/>
              <a:gd name="connsiteX56" fmla="*/ 1192108 w 2946400"/>
              <a:gd name="connsiteY56" fmla="*/ 4632960 h 6583680"/>
              <a:gd name="connsiteX57" fmla="*/ 1117600 w 2946400"/>
              <a:gd name="connsiteY57" fmla="*/ 4707468 h 6583680"/>
              <a:gd name="connsiteX58" fmla="*/ 1117600 w 2946400"/>
              <a:gd name="connsiteY58" fmla="*/ 5005492 h 6583680"/>
              <a:gd name="connsiteX59" fmla="*/ 1192108 w 2946400"/>
              <a:gd name="connsiteY59" fmla="*/ 5080000 h 6583680"/>
              <a:gd name="connsiteX60" fmla="*/ 1713652 w 2946400"/>
              <a:gd name="connsiteY60" fmla="*/ 5080000 h 6583680"/>
              <a:gd name="connsiteX61" fmla="*/ 1788160 w 2946400"/>
              <a:gd name="connsiteY61" fmla="*/ 5005492 h 6583680"/>
              <a:gd name="connsiteX62" fmla="*/ 1788160 w 2946400"/>
              <a:gd name="connsiteY62" fmla="*/ 4707468 h 6583680"/>
              <a:gd name="connsiteX63" fmla="*/ 1713652 w 2946400"/>
              <a:gd name="connsiteY63" fmla="*/ 4632960 h 6583680"/>
              <a:gd name="connsiteX64" fmla="*/ 358988 w 2946400"/>
              <a:gd name="connsiteY64" fmla="*/ 4632960 h 6583680"/>
              <a:gd name="connsiteX65" fmla="*/ 284480 w 2946400"/>
              <a:gd name="connsiteY65" fmla="*/ 4707468 h 6583680"/>
              <a:gd name="connsiteX66" fmla="*/ 284480 w 2946400"/>
              <a:gd name="connsiteY66" fmla="*/ 5005492 h 6583680"/>
              <a:gd name="connsiteX67" fmla="*/ 358988 w 2946400"/>
              <a:gd name="connsiteY67" fmla="*/ 5080000 h 6583680"/>
              <a:gd name="connsiteX68" fmla="*/ 880532 w 2946400"/>
              <a:gd name="connsiteY68" fmla="*/ 5080000 h 6583680"/>
              <a:gd name="connsiteX69" fmla="*/ 955040 w 2946400"/>
              <a:gd name="connsiteY69" fmla="*/ 5005492 h 6583680"/>
              <a:gd name="connsiteX70" fmla="*/ 955040 w 2946400"/>
              <a:gd name="connsiteY70" fmla="*/ 4707468 h 6583680"/>
              <a:gd name="connsiteX71" fmla="*/ 880532 w 2946400"/>
              <a:gd name="connsiteY71" fmla="*/ 4632960 h 6583680"/>
              <a:gd name="connsiteX72" fmla="*/ 2025228 w 2946400"/>
              <a:gd name="connsiteY72" fmla="*/ 4003040 h 6583680"/>
              <a:gd name="connsiteX73" fmla="*/ 1950720 w 2946400"/>
              <a:gd name="connsiteY73" fmla="*/ 4077548 h 6583680"/>
              <a:gd name="connsiteX74" fmla="*/ 1950720 w 2946400"/>
              <a:gd name="connsiteY74" fmla="*/ 4375572 h 6583680"/>
              <a:gd name="connsiteX75" fmla="*/ 2025228 w 2946400"/>
              <a:gd name="connsiteY75" fmla="*/ 4450080 h 6583680"/>
              <a:gd name="connsiteX76" fmla="*/ 2546772 w 2946400"/>
              <a:gd name="connsiteY76" fmla="*/ 4450080 h 6583680"/>
              <a:gd name="connsiteX77" fmla="*/ 2621280 w 2946400"/>
              <a:gd name="connsiteY77" fmla="*/ 4375572 h 6583680"/>
              <a:gd name="connsiteX78" fmla="*/ 2621280 w 2946400"/>
              <a:gd name="connsiteY78" fmla="*/ 4077548 h 6583680"/>
              <a:gd name="connsiteX79" fmla="*/ 2546772 w 2946400"/>
              <a:gd name="connsiteY79" fmla="*/ 4003040 h 6583680"/>
              <a:gd name="connsiteX80" fmla="*/ 1192108 w 2946400"/>
              <a:gd name="connsiteY80" fmla="*/ 4003040 h 6583680"/>
              <a:gd name="connsiteX81" fmla="*/ 1117600 w 2946400"/>
              <a:gd name="connsiteY81" fmla="*/ 4077548 h 6583680"/>
              <a:gd name="connsiteX82" fmla="*/ 1117600 w 2946400"/>
              <a:gd name="connsiteY82" fmla="*/ 4375572 h 6583680"/>
              <a:gd name="connsiteX83" fmla="*/ 1192108 w 2946400"/>
              <a:gd name="connsiteY83" fmla="*/ 4450080 h 6583680"/>
              <a:gd name="connsiteX84" fmla="*/ 1713652 w 2946400"/>
              <a:gd name="connsiteY84" fmla="*/ 4450080 h 6583680"/>
              <a:gd name="connsiteX85" fmla="*/ 1788160 w 2946400"/>
              <a:gd name="connsiteY85" fmla="*/ 4375572 h 6583680"/>
              <a:gd name="connsiteX86" fmla="*/ 1788160 w 2946400"/>
              <a:gd name="connsiteY86" fmla="*/ 4077548 h 6583680"/>
              <a:gd name="connsiteX87" fmla="*/ 1713652 w 2946400"/>
              <a:gd name="connsiteY87" fmla="*/ 4003040 h 6583680"/>
              <a:gd name="connsiteX88" fmla="*/ 358988 w 2946400"/>
              <a:gd name="connsiteY88" fmla="*/ 4003040 h 6583680"/>
              <a:gd name="connsiteX89" fmla="*/ 284480 w 2946400"/>
              <a:gd name="connsiteY89" fmla="*/ 4077548 h 6583680"/>
              <a:gd name="connsiteX90" fmla="*/ 284480 w 2946400"/>
              <a:gd name="connsiteY90" fmla="*/ 4375572 h 6583680"/>
              <a:gd name="connsiteX91" fmla="*/ 358988 w 2946400"/>
              <a:gd name="connsiteY91" fmla="*/ 4450080 h 6583680"/>
              <a:gd name="connsiteX92" fmla="*/ 880532 w 2946400"/>
              <a:gd name="connsiteY92" fmla="*/ 4450080 h 6583680"/>
              <a:gd name="connsiteX93" fmla="*/ 955040 w 2946400"/>
              <a:gd name="connsiteY93" fmla="*/ 4375572 h 6583680"/>
              <a:gd name="connsiteX94" fmla="*/ 955040 w 2946400"/>
              <a:gd name="connsiteY94" fmla="*/ 4077548 h 6583680"/>
              <a:gd name="connsiteX95" fmla="*/ 880532 w 2946400"/>
              <a:gd name="connsiteY95" fmla="*/ 4003040 h 6583680"/>
              <a:gd name="connsiteX96" fmla="*/ 2025228 w 2946400"/>
              <a:gd name="connsiteY96" fmla="*/ 3373120 h 6583680"/>
              <a:gd name="connsiteX97" fmla="*/ 1950720 w 2946400"/>
              <a:gd name="connsiteY97" fmla="*/ 3447628 h 6583680"/>
              <a:gd name="connsiteX98" fmla="*/ 1950720 w 2946400"/>
              <a:gd name="connsiteY98" fmla="*/ 3745652 h 6583680"/>
              <a:gd name="connsiteX99" fmla="*/ 2025228 w 2946400"/>
              <a:gd name="connsiteY99" fmla="*/ 3820160 h 6583680"/>
              <a:gd name="connsiteX100" fmla="*/ 2546772 w 2946400"/>
              <a:gd name="connsiteY100" fmla="*/ 3820160 h 6583680"/>
              <a:gd name="connsiteX101" fmla="*/ 2621280 w 2946400"/>
              <a:gd name="connsiteY101" fmla="*/ 3745652 h 6583680"/>
              <a:gd name="connsiteX102" fmla="*/ 2621280 w 2946400"/>
              <a:gd name="connsiteY102" fmla="*/ 3447628 h 6583680"/>
              <a:gd name="connsiteX103" fmla="*/ 2546772 w 2946400"/>
              <a:gd name="connsiteY103" fmla="*/ 3373120 h 6583680"/>
              <a:gd name="connsiteX104" fmla="*/ 1192108 w 2946400"/>
              <a:gd name="connsiteY104" fmla="*/ 3373120 h 6583680"/>
              <a:gd name="connsiteX105" fmla="*/ 1117600 w 2946400"/>
              <a:gd name="connsiteY105" fmla="*/ 3447628 h 6583680"/>
              <a:gd name="connsiteX106" fmla="*/ 1117600 w 2946400"/>
              <a:gd name="connsiteY106" fmla="*/ 3745652 h 6583680"/>
              <a:gd name="connsiteX107" fmla="*/ 1192108 w 2946400"/>
              <a:gd name="connsiteY107" fmla="*/ 3820160 h 6583680"/>
              <a:gd name="connsiteX108" fmla="*/ 1713652 w 2946400"/>
              <a:gd name="connsiteY108" fmla="*/ 3820160 h 6583680"/>
              <a:gd name="connsiteX109" fmla="*/ 1788160 w 2946400"/>
              <a:gd name="connsiteY109" fmla="*/ 3745652 h 6583680"/>
              <a:gd name="connsiteX110" fmla="*/ 1788160 w 2946400"/>
              <a:gd name="connsiteY110" fmla="*/ 3447628 h 6583680"/>
              <a:gd name="connsiteX111" fmla="*/ 1713652 w 2946400"/>
              <a:gd name="connsiteY111" fmla="*/ 3373120 h 6583680"/>
              <a:gd name="connsiteX112" fmla="*/ 358988 w 2946400"/>
              <a:gd name="connsiteY112" fmla="*/ 3373120 h 6583680"/>
              <a:gd name="connsiteX113" fmla="*/ 284480 w 2946400"/>
              <a:gd name="connsiteY113" fmla="*/ 3447628 h 6583680"/>
              <a:gd name="connsiteX114" fmla="*/ 284480 w 2946400"/>
              <a:gd name="connsiteY114" fmla="*/ 3745652 h 6583680"/>
              <a:gd name="connsiteX115" fmla="*/ 358988 w 2946400"/>
              <a:gd name="connsiteY115" fmla="*/ 3820160 h 6583680"/>
              <a:gd name="connsiteX116" fmla="*/ 880532 w 2946400"/>
              <a:gd name="connsiteY116" fmla="*/ 3820160 h 6583680"/>
              <a:gd name="connsiteX117" fmla="*/ 955040 w 2946400"/>
              <a:gd name="connsiteY117" fmla="*/ 3745652 h 6583680"/>
              <a:gd name="connsiteX118" fmla="*/ 955040 w 2946400"/>
              <a:gd name="connsiteY118" fmla="*/ 3447628 h 6583680"/>
              <a:gd name="connsiteX119" fmla="*/ 880532 w 2946400"/>
              <a:gd name="connsiteY119" fmla="*/ 3373120 h 6583680"/>
              <a:gd name="connsiteX120" fmla="*/ 2025228 w 2946400"/>
              <a:gd name="connsiteY120" fmla="*/ 2743200 h 6583680"/>
              <a:gd name="connsiteX121" fmla="*/ 1950720 w 2946400"/>
              <a:gd name="connsiteY121" fmla="*/ 2817708 h 6583680"/>
              <a:gd name="connsiteX122" fmla="*/ 1950720 w 2946400"/>
              <a:gd name="connsiteY122" fmla="*/ 3115732 h 6583680"/>
              <a:gd name="connsiteX123" fmla="*/ 2025228 w 2946400"/>
              <a:gd name="connsiteY123" fmla="*/ 3190240 h 6583680"/>
              <a:gd name="connsiteX124" fmla="*/ 2546772 w 2946400"/>
              <a:gd name="connsiteY124" fmla="*/ 3190240 h 6583680"/>
              <a:gd name="connsiteX125" fmla="*/ 2621280 w 2946400"/>
              <a:gd name="connsiteY125" fmla="*/ 3115732 h 6583680"/>
              <a:gd name="connsiteX126" fmla="*/ 2621280 w 2946400"/>
              <a:gd name="connsiteY126" fmla="*/ 2817708 h 6583680"/>
              <a:gd name="connsiteX127" fmla="*/ 2546772 w 2946400"/>
              <a:gd name="connsiteY127" fmla="*/ 2743200 h 6583680"/>
              <a:gd name="connsiteX128" fmla="*/ 1192108 w 2946400"/>
              <a:gd name="connsiteY128" fmla="*/ 2743200 h 6583680"/>
              <a:gd name="connsiteX129" fmla="*/ 1117600 w 2946400"/>
              <a:gd name="connsiteY129" fmla="*/ 2817708 h 6583680"/>
              <a:gd name="connsiteX130" fmla="*/ 1117600 w 2946400"/>
              <a:gd name="connsiteY130" fmla="*/ 3115732 h 6583680"/>
              <a:gd name="connsiteX131" fmla="*/ 1192108 w 2946400"/>
              <a:gd name="connsiteY131" fmla="*/ 3190240 h 6583680"/>
              <a:gd name="connsiteX132" fmla="*/ 1713652 w 2946400"/>
              <a:gd name="connsiteY132" fmla="*/ 3190240 h 6583680"/>
              <a:gd name="connsiteX133" fmla="*/ 1788160 w 2946400"/>
              <a:gd name="connsiteY133" fmla="*/ 3115732 h 6583680"/>
              <a:gd name="connsiteX134" fmla="*/ 1788160 w 2946400"/>
              <a:gd name="connsiteY134" fmla="*/ 2817708 h 6583680"/>
              <a:gd name="connsiteX135" fmla="*/ 1713652 w 2946400"/>
              <a:gd name="connsiteY135" fmla="*/ 2743200 h 6583680"/>
              <a:gd name="connsiteX136" fmla="*/ 358988 w 2946400"/>
              <a:gd name="connsiteY136" fmla="*/ 2743200 h 6583680"/>
              <a:gd name="connsiteX137" fmla="*/ 284480 w 2946400"/>
              <a:gd name="connsiteY137" fmla="*/ 2817708 h 6583680"/>
              <a:gd name="connsiteX138" fmla="*/ 284480 w 2946400"/>
              <a:gd name="connsiteY138" fmla="*/ 3115732 h 6583680"/>
              <a:gd name="connsiteX139" fmla="*/ 358988 w 2946400"/>
              <a:gd name="connsiteY139" fmla="*/ 3190240 h 6583680"/>
              <a:gd name="connsiteX140" fmla="*/ 880532 w 2946400"/>
              <a:gd name="connsiteY140" fmla="*/ 3190240 h 6583680"/>
              <a:gd name="connsiteX141" fmla="*/ 955040 w 2946400"/>
              <a:gd name="connsiteY141" fmla="*/ 3115732 h 6583680"/>
              <a:gd name="connsiteX142" fmla="*/ 955040 w 2946400"/>
              <a:gd name="connsiteY142" fmla="*/ 2817708 h 6583680"/>
              <a:gd name="connsiteX143" fmla="*/ 880532 w 2946400"/>
              <a:gd name="connsiteY143" fmla="*/ 2743200 h 6583680"/>
              <a:gd name="connsiteX144" fmla="*/ 2025228 w 2946400"/>
              <a:gd name="connsiteY144" fmla="*/ 2113280 h 6583680"/>
              <a:gd name="connsiteX145" fmla="*/ 1950720 w 2946400"/>
              <a:gd name="connsiteY145" fmla="*/ 2187788 h 6583680"/>
              <a:gd name="connsiteX146" fmla="*/ 1950720 w 2946400"/>
              <a:gd name="connsiteY146" fmla="*/ 2485812 h 6583680"/>
              <a:gd name="connsiteX147" fmla="*/ 2025228 w 2946400"/>
              <a:gd name="connsiteY147" fmla="*/ 2560320 h 6583680"/>
              <a:gd name="connsiteX148" fmla="*/ 2546772 w 2946400"/>
              <a:gd name="connsiteY148" fmla="*/ 2560320 h 6583680"/>
              <a:gd name="connsiteX149" fmla="*/ 2621280 w 2946400"/>
              <a:gd name="connsiteY149" fmla="*/ 2485812 h 6583680"/>
              <a:gd name="connsiteX150" fmla="*/ 2621280 w 2946400"/>
              <a:gd name="connsiteY150" fmla="*/ 2187788 h 6583680"/>
              <a:gd name="connsiteX151" fmla="*/ 2546772 w 2946400"/>
              <a:gd name="connsiteY151" fmla="*/ 2113280 h 6583680"/>
              <a:gd name="connsiteX152" fmla="*/ 1192108 w 2946400"/>
              <a:gd name="connsiteY152" fmla="*/ 2113280 h 6583680"/>
              <a:gd name="connsiteX153" fmla="*/ 1117600 w 2946400"/>
              <a:gd name="connsiteY153" fmla="*/ 2187788 h 6583680"/>
              <a:gd name="connsiteX154" fmla="*/ 1117600 w 2946400"/>
              <a:gd name="connsiteY154" fmla="*/ 2485812 h 6583680"/>
              <a:gd name="connsiteX155" fmla="*/ 1192108 w 2946400"/>
              <a:gd name="connsiteY155" fmla="*/ 2560320 h 6583680"/>
              <a:gd name="connsiteX156" fmla="*/ 1713652 w 2946400"/>
              <a:gd name="connsiteY156" fmla="*/ 2560320 h 6583680"/>
              <a:gd name="connsiteX157" fmla="*/ 1788160 w 2946400"/>
              <a:gd name="connsiteY157" fmla="*/ 2485812 h 6583680"/>
              <a:gd name="connsiteX158" fmla="*/ 1788160 w 2946400"/>
              <a:gd name="connsiteY158" fmla="*/ 2187788 h 6583680"/>
              <a:gd name="connsiteX159" fmla="*/ 1713652 w 2946400"/>
              <a:gd name="connsiteY159" fmla="*/ 2113280 h 6583680"/>
              <a:gd name="connsiteX160" fmla="*/ 358988 w 2946400"/>
              <a:gd name="connsiteY160" fmla="*/ 2113280 h 6583680"/>
              <a:gd name="connsiteX161" fmla="*/ 284480 w 2946400"/>
              <a:gd name="connsiteY161" fmla="*/ 2187788 h 6583680"/>
              <a:gd name="connsiteX162" fmla="*/ 284480 w 2946400"/>
              <a:gd name="connsiteY162" fmla="*/ 2485812 h 6583680"/>
              <a:gd name="connsiteX163" fmla="*/ 358988 w 2946400"/>
              <a:gd name="connsiteY163" fmla="*/ 2560320 h 6583680"/>
              <a:gd name="connsiteX164" fmla="*/ 880532 w 2946400"/>
              <a:gd name="connsiteY164" fmla="*/ 2560320 h 6583680"/>
              <a:gd name="connsiteX165" fmla="*/ 955040 w 2946400"/>
              <a:gd name="connsiteY165" fmla="*/ 2485812 h 6583680"/>
              <a:gd name="connsiteX166" fmla="*/ 955040 w 2946400"/>
              <a:gd name="connsiteY166" fmla="*/ 2187788 h 6583680"/>
              <a:gd name="connsiteX167" fmla="*/ 880532 w 2946400"/>
              <a:gd name="connsiteY167" fmla="*/ 2113280 h 6583680"/>
              <a:gd name="connsiteX168" fmla="*/ 2025228 w 2946400"/>
              <a:gd name="connsiteY168" fmla="*/ 1483360 h 6583680"/>
              <a:gd name="connsiteX169" fmla="*/ 1950720 w 2946400"/>
              <a:gd name="connsiteY169" fmla="*/ 1557868 h 6583680"/>
              <a:gd name="connsiteX170" fmla="*/ 1950720 w 2946400"/>
              <a:gd name="connsiteY170" fmla="*/ 1855892 h 6583680"/>
              <a:gd name="connsiteX171" fmla="*/ 2025228 w 2946400"/>
              <a:gd name="connsiteY171" fmla="*/ 1930400 h 6583680"/>
              <a:gd name="connsiteX172" fmla="*/ 2546772 w 2946400"/>
              <a:gd name="connsiteY172" fmla="*/ 1930400 h 6583680"/>
              <a:gd name="connsiteX173" fmla="*/ 2621280 w 2946400"/>
              <a:gd name="connsiteY173" fmla="*/ 1855892 h 6583680"/>
              <a:gd name="connsiteX174" fmla="*/ 2621280 w 2946400"/>
              <a:gd name="connsiteY174" fmla="*/ 1557868 h 6583680"/>
              <a:gd name="connsiteX175" fmla="*/ 2546772 w 2946400"/>
              <a:gd name="connsiteY175" fmla="*/ 1483360 h 6583680"/>
              <a:gd name="connsiteX176" fmla="*/ 1192108 w 2946400"/>
              <a:gd name="connsiteY176" fmla="*/ 1483360 h 6583680"/>
              <a:gd name="connsiteX177" fmla="*/ 1117600 w 2946400"/>
              <a:gd name="connsiteY177" fmla="*/ 1557868 h 6583680"/>
              <a:gd name="connsiteX178" fmla="*/ 1117600 w 2946400"/>
              <a:gd name="connsiteY178" fmla="*/ 1855892 h 6583680"/>
              <a:gd name="connsiteX179" fmla="*/ 1192108 w 2946400"/>
              <a:gd name="connsiteY179" fmla="*/ 1930400 h 6583680"/>
              <a:gd name="connsiteX180" fmla="*/ 1713652 w 2946400"/>
              <a:gd name="connsiteY180" fmla="*/ 1930400 h 6583680"/>
              <a:gd name="connsiteX181" fmla="*/ 1788160 w 2946400"/>
              <a:gd name="connsiteY181" fmla="*/ 1855892 h 6583680"/>
              <a:gd name="connsiteX182" fmla="*/ 1788160 w 2946400"/>
              <a:gd name="connsiteY182" fmla="*/ 1557868 h 6583680"/>
              <a:gd name="connsiteX183" fmla="*/ 1713652 w 2946400"/>
              <a:gd name="connsiteY183" fmla="*/ 1483360 h 6583680"/>
              <a:gd name="connsiteX184" fmla="*/ 358988 w 2946400"/>
              <a:gd name="connsiteY184" fmla="*/ 1483360 h 6583680"/>
              <a:gd name="connsiteX185" fmla="*/ 284480 w 2946400"/>
              <a:gd name="connsiteY185" fmla="*/ 1557868 h 6583680"/>
              <a:gd name="connsiteX186" fmla="*/ 284480 w 2946400"/>
              <a:gd name="connsiteY186" fmla="*/ 1855892 h 6583680"/>
              <a:gd name="connsiteX187" fmla="*/ 358988 w 2946400"/>
              <a:gd name="connsiteY187" fmla="*/ 1930400 h 6583680"/>
              <a:gd name="connsiteX188" fmla="*/ 880532 w 2946400"/>
              <a:gd name="connsiteY188" fmla="*/ 1930400 h 6583680"/>
              <a:gd name="connsiteX189" fmla="*/ 955040 w 2946400"/>
              <a:gd name="connsiteY189" fmla="*/ 1855892 h 6583680"/>
              <a:gd name="connsiteX190" fmla="*/ 955040 w 2946400"/>
              <a:gd name="connsiteY190" fmla="*/ 1557868 h 6583680"/>
              <a:gd name="connsiteX191" fmla="*/ 880532 w 2946400"/>
              <a:gd name="connsiteY191" fmla="*/ 1483360 h 6583680"/>
              <a:gd name="connsiteX192" fmla="*/ 2025228 w 2946400"/>
              <a:gd name="connsiteY192" fmla="*/ 853440 h 6583680"/>
              <a:gd name="connsiteX193" fmla="*/ 1950720 w 2946400"/>
              <a:gd name="connsiteY193" fmla="*/ 927948 h 6583680"/>
              <a:gd name="connsiteX194" fmla="*/ 1950720 w 2946400"/>
              <a:gd name="connsiteY194" fmla="*/ 1225972 h 6583680"/>
              <a:gd name="connsiteX195" fmla="*/ 2025228 w 2946400"/>
              <a:gd name="connsiteY195" fmla="*/ 1300480 h 6583680"/>
              <a:gd name="connsiteX196" fmla="*/ 2546772 w 2946400"/>
              <a:gd name="connsiteY196" fmla="*/ 1300480 h 6583680"/>
              <a:gd name="connsiteX197" fmla="*/ 2621280 w 2946400"/>
              <a:gd name="connsiteY197" fmla="*/ 1225972 h 6583680"/>
              <a:gd name="connsiteX198" fmla="*/ 2621280 w 2946400"/>
              <a:gd name="connsiteY198" fmla="*/ 927948 h 6583680"/>
              <a:gd name="connsiteX199" fmla="*/ 2546772 w 2946400"/>
              <a:gd name="connsiteY199" fmla="*/ 853440 h 6583680"/>
              <a:gd name="connsiteX200" fmla="*/ 1192108 w 2946400"/>
              <a:gd name="connsiteY200" fmla="*/ 853440 h 6583680"/>
              <a:gd name="connsiteX201" fmla="*/ 1117600 w 2946400"/>
              <a:gd name="connsiteY201" fmla="*/ 927948 h 6583680"/>
              <a:gd name="connsiteX202" fmla="*/ 1117600 w 2946400"/>
              <a:gd name="connsiteY202" fmla="*/ 1225972 h 6583680"/>
              <a:gd name="connsiteX203" fmla="*/ 1192108 w 2946400"/>
              <a:gd name="connsiteY203" fmla="*/ 1300480 h 6583680"/>
              <a:gd name="connsiteX204" fmla="*/ 1713652 w 2946400"/>
              <a:gd name="connsiteY204" fmla="*/ 1300480 h 6583680"/>
              <a:gd name="connsiteX205" fmla="*/ 1788160 w 2946400"/>
              <a:gd name="connsiteY205" fmla="*/ 1225972 h 6583680"/>
              <a:gd name="connsiteX206" fmla="*/ 1788160 w 2946400"/>
              <a:gd name="connsiteY206" fmla="*/ 927948 h 6583680"/>
              <a:gd name="connsiteX207" fmla="*/ 1713652 w 2946400"/>
              <a:gd name="connsiteY207" fmla="*/ 853440 h 6583680"/>
              <a:gd name="connsiteX208" fmla="*/ 358988 w 2946400"/>
              <a:gd name="connsiteY208" fmla="*/ 853440 h 6583680"/>
              <a:gd name="connsiteX209" fmla="*/ 284480 w 2946400"/>
              <a:gd name="connsiteY209" fmla="*/ 927948 h 6583680"/>
              <a:gd name="connsiteX210" fmla="*/ 284480 w 2946400"/>
              <a:gd name="connsiteY210" fmla="*/ 1225972 h 6583680"/>
              <a:gd name="connsiteX211" fmla="*/ 358988 w 2946400"/>
              <a:gd name="connsiteY211" fmla="*/ 1300480 h 6583680"/>
              <a:gd name="connsiteX212" fmla="*/ 880532 w 2946400"/>
              <a:gd name="connsiteY212" fmla="*/ 1300480 h 6583680"/>
              <a:gd name="connsiteX213" fmla="*/ 955040 w 2946400"/>
              <a:gd name="connsiteY213" fmla="*/ 1225972 h 6583680"/>
              <a:gd name="connsiteX214" fmla="*/ 955040 w 2946400"/>
              <a:gd name="connsiteY214" fmla="*/ 927948 h 6583680"/>
              <a:gd name="connsiteX215" fmla="*/ 880532 w 2946400"/>
              <a:gd name="connsiteY215" fmla="*/ 853440 h 6583680"/>
              <a:gd name="connsiteX216" fmla="*/ 2025228 w 2946400"/>
              <a:gd name="connsiteY216" fmla="*/ 223520 h 6583680"/>
              <a:gd name="connsiteX217" fmla="*/ 1950720 w 2946400"/>
              <a:gd name="connsiteY217" fmla="*/ 298028 h 6583680"/>
              <a:gd name="connsiteX218" fmla="*/ 1950720 w 2946400"/>
              <a:gd name="connsiteY218" fmla="*/ 596052 h 6583680"/>
              <a:gd name="connsiteX219" fmla="*/ 2025228 w 2946400"/>
              <a:gd name="connsiteY219" fmla="*/ 670560 h 6583680"/>
              <a:gd name="connsiteX220" fmla="*/ 2546772 w 2946400"/>
              <a:gd name="connsiteY220" fmla="*/ 670560 h 6583680"/>
              <a:gd name="connsiteX221" fmla="*/ 2621280 w 2946400"/>
              <a:gd name="connsiteY221" fmla="*/ 596052 h 6583680"/>
              <a:gd name="connsiteX222" fmla="*/ 2621280 w 2946400"/>
              <a:gd name="connsiteY222" fmla="*/ 298028 h 6583680"/>
              <a:gd name="connsiteX223" fmla="*/ 2546772 w 2946400"/>
              <a:gd name="connsiteY223" fmla="*/ 223520 h 6583680"/>
              <a:gd name="connsiteX224" fmla="*/ 1192108 w 2946400"/>
              <a:gd name="connsiteY224" fmla="*/ 223520 h 6583680"/>
              <a:gd name="connsiteX225" fmla="*/ 1117600 w 2946400"/>
              <a:gd name="connsiteY225" fmla="*/ 298028 h 6583680"/>
              <a:gd name="connsiteX226" fmla="*/ 1117600 w 2946400"/>
              <a:gd name="connsiteY226" fmla="*/ 596052 h 6583680"/>
              <a:gd name="connsiteX227" fmla="*/ 1192108 w 2946400"/>
              <a:gd name="connsiteY227" fmla="*/ 670560 h 6583680"/>
              <a:gd name="connsiteX228" fmla="*/ 1713652 w 2946400"/>
              <a:gd name="connsiteY228" fmla="*/ 670560 h 6583680"/>
              <a:gd name="connsiteX229" fmla="*/ 1788160 w 2946400"/>
              <a:gd name="connsiteY229" fmla="*/ 596052 h 6583680"/>
              <a:gd name="connsiteX230" fmla="*/ 1788160 w 2946400"/>
              <a:gd name="connsiteY230" fmla="*/ 298028 h 6583680"/>
              <a:gd name="connsiteX231" fmla="*/ 1713652 w 2946400"/>
              <a:gd name="connsiteY231" fmla="*/ 223520 h 6583680"/>
              <a:gd name="connsiteX232" fmla="*/ 358988 w 2946400"/>
              <a:gd name="connsiteY232" fmla="*/ 223520 h 6583680"/>
              <a:gd name="connsiteX233" fmla="*/ 284480 w 2946400"/>
              <a:gd name="connsiteY233" fmla="*/ 298028 h 6583680"/>
              <a:gd name="connsiteX234" fmla="*/ 284480 w 2946400"/>
              <a:gd name="connsiteY234" fmla="*/ 596052 h 6583680"/>
              <a:gd name="connsiteX235" fmla="*/ 358988 w 2946400"/>
              <a:gd name="connsiteY235" fmla="*/ 670560 h 6583680"/>
              <a:gd name="connsiteX236" fmla="*/ 880532 w 2946400"/>
              <a:gd name="connsiteY236" fmla="*/ 670560 h 6583680"/>
              <a:gd name="connsiteX237" fmla="*/ 955040 w 2946400"/>
              <a:gd name="connsiteY237" fmla="*/ 596052 h 6583680"/>
              <a:gd name="connsiteX238" fmla="*/ 955040 w 2946400"/>
              <a:gd name="connsiteY238" fmla="*/ 298028 h 6583680"/>
              <a:gd name="connsiteX239" fmla="*/ 880532 w 2946400"/>
              <a:gd name="connsiteY239" fmla="*/ 223520 h 6583680"/>
              <a:gd name="connsiteX240" fmla="*/ 0 w 2946400"/>
              <a:gd name="connsiteY240" fmla="*/ 0 h 6583680"/>
              <a:gd name="connsiteX241" fmla="*/ 2946400 w 2946400"/>
              <a:gd name="connsiteY241" fmla="*/ 0 h 6583680"/>
              <a:gd name="connsiteX242" fmla="*/ 2946400 w 2946400"/>
              <a:gd name="connsiteY242" fmla="*/ 6583680 h 6583680"/>
              <a:gd name="connsiteX243" fmla="*/ 0 w 2946400"/>
              <a:gd name="connsiteY243" fmla="*/ 6583680 h 658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2946400" h="6583680">
                <a:moveTo>
                  <a:pt x="2025228" y="5892800"/>
                </a:moveTo>
                <a:cubicBezTo>
                  <a:pt x="1984078" y="5892800"/>
                  <a:pt x="1950720" y="5926158"/>
                  <a:pt x="1950720" y="5967308"/>
                </a:cubicBezTo>
                <a:lnTo>
                  <a:pt x="1950720" y="6265332"/>
                </a:lnTo>
                <a:cubicBezTo>
                  <a:pt x="1950720" y="6306482"/>
                  <a:pt x="1984078" y="6339840"/>
                  <a:pt x="2025228" y="6339840"/>
                </a:cubicBezTo>
                <a:lnTo>
                  <a:pt x="2546772" y="6339840"/>
                </a:lnTo>
                <a:cubicBezTo>
                  <a:pt x="2587922" y="6339840"/>
                  <a:pt x="2621280" y="6306482"/>
                  <a:pt x="2621280" y="6265332"/>
                </a:cubicBezTo>
                <a:lnTo>
                  <a:pt x="2621280" y="5967308"/>
                </a:lnTo>
                <a:cubicBezTo>
                  <a:pt x="2621280" y="5926158"/>
                  <a:pt x="2587922" y="5892800"/>
                  <a:pt x="2546772" y="5892800"/>
                </a:cubicBezTo>
                <a:close/>
                <a:moveTo>
                  <a:pt x="1192108" y="5892800"/>
                </a:moveTo>
                <a:cubicBezTo>
                  <a:pt x="1150958" y="5892800"/>
                  <a:pt x="1117600" y="5926158"/>
                  <a:pt x="1117600" y="5967308"/>
                </a:cubicBezTo>
                <a:lnTo>
                  <a:pt x="1117600" y="6265332"/>
                </a:lnTo>
                <a:cubicBezTo>
                  <a:pt x="1117600" y="6306482"/>
                  <a:pt x="1150958" y="6339840"/>
                  <a:pt x="1192108" y="6339840"/>
                </a:cubicBezTo>
                <a:lnTo>
                  <a:pt x="1713652" y="6339840"/>
                </a:lnTo>
                <a:cubicBezTo>
                  <a:pt x="1754802" y="6339840"/>
                  <a:pt x="1788160" y="6306482"/>
                  <a:pt x="1788160" y="6265332"/>
                </a:cubicBezTo>
                <a:lnTo>
                  <a:pt x="1788160" y="5967308"/>
                </a:lnTo>
                <a:cubicBezTo>
                  <a:pt x="1788160" y="5926158"/>
                  <a:pt x="1754802" y="5892800"/>
                  <a:pt x="1713652" y="5892800"/>
                </a:cubicBezTo>
                <a:close/>
                <a:moveTo>
                  <a:pt x="358988" y="5892800"/>
                </a:moveTo>
                <a:cubicBezTo>
                  <a:pt x="317838" y="5892800"/>
                  <a:pt x="284480" y="5926158"/>
                  <a:pt x="284480" y="5967308"/>
                </a:cubicBezTo>
                <a:lnTo>
                  <a:pt x="284480" y="6265332"/>
                </a:lnTo>
                <a:cubicBezTo>
                  <a:pt x="284480" y="6306482"/>
                  <a:pt x="317838" y="6339840"/>
                  <a:pt x="358988" y="6339840"/>
                </a:cubicBezTo>
                <a:lnTo>
                  <a:pt x="880532" y="6339840"/>
                </a:lnTo>
                <a:cubicBezTo>
                  <a:pt x="921682" y="6339840"/>
                  <a:pt x="955040" y="6306482"/>
                  <a:pt x="955040" y="6265332"/>
                </a:cubicBezTo>
                <a:lnTo>
                  <a:pt x="955040" y="5967308"/>
                </a:lnTo>
                <a:cubicBezTo>
                  <a:pt x="955040" y="5926158"/>
                  <a:pt x="921682" y="5892800"/>
                  <a:pt x="880532" y="5892800"/>
                </a:cubicBezTo>
                <a:close/>
                <a:moveTo>
                  <a:pt x="2025228" y="5262880"/>
                </a:moveTo>
                <a:cubicBezTo>
                  <a:pt x="1984078" y="5262880"/>
                  <a:pt x="1950720" y="5296238"/>
                  <a:pt x="1950720" y="5337388"/>
                </a:cubicBezTo>
                <a:lnTo>
                  <a:pt x="1950720" y="5635412"/>
                </a:lnTo>
                <a:cubicBezTo>
                  <a:pt x="1950720" y="5676562"/>
                  <a:pt x="1984078" y="5709920"/>
                  <a:pt x="2025228" y="5709920"/>
                </a:cubicBezTo>
                <a:lnTo>
                  <a:pt x="2546772" y="5709920"/>
                </a:lnTo>
                <a:cubicBezTo>
                  <a:pt x="2587922" y="5709920"/>
                  <a:pt x="2621280" y="5676562"/>
                  <a:pt x="2621280" y="5635412"/>
                </a:cubicBezTo>
                <a:lnTo>
                  <a:pt x="2621280" y="5337388"/>
                </a:lnTo>
                <a:cubicBezTo>
                  <a:pt x="2621280" y="5296238"/>
                  <a:pt x="2587922" y="5262880"/>
                  <a:pt x="2546772" y="5262880"/>
                </a:cubicBezTo>
                <a:close/>
                <a:moveTo>
                  <a:pt x="1192108" y="5262880"/>
                </a:moveTo>
                <a:cubicBezTo>
                  <a:pt x="1150958" y="5262880"/>
                  <a:pt x="1117600" y="5296238"/>
                  <a:pt x="1117600" y="5337388"/>
                </a:cubicBezTo>
                <a:lnTo>
                  <a:pt x="1117600" y="5635412"/>
                </a:lnTo>
                <a:cubicBezTo>
                  <a:pt x="1117600" y="5676562"/>
                  <a:pt x="1150958" y="5709920"/>
                  <a:pt x="1192108" y="5709920"/>
                </a:cubicBezTo>
                <a:lnTo>
                  <a:pt x="1713652" y="5709920"/>
                </a:lnTo>
                <a:cubicBezTo>
                  <a:pt x="1754802" y="5709920"/>
                  <a:pt x="1788160" y="5676562"/>
                  <a:pt x="1788160" y="5635412"/>
                </a:cubicBezTo>
                <a:lnTo>
                  <a:pt x="1788160" y="5337388"/>
                </a:lnTo>
                <a:cubicBezTo>
                  <a:pt x="1788160" y="5296238"/>
                  <a:pt x="1754802" y="5262880"/>
                  <a:pt x="1713652" y="5262880"/>
                </a:cubicBezTo>
                <a:close/>
                <a:moveTo>
                  <a:pt x="358988" y="5262880"/>
                </a:moveTo>
                <a:cubicBezTo>
                  <a:pt x="317838" y="5262880"/>
                  <a:pt x="284480" y="5296238"/>
                  <a:pt x="284480" y="5337388"/>
                </a:cubicBezTo>
                <a:lnTo>
                  <a:pt x="284480" y="5635412"/>
                </a:lnTo>
                <a:cubicBezTo>
                  <a:pt x="284480" y="5676562"/>
                  <a:pt x="317838" y="5709920"/>
                  <a:pt x="358988" y="5709920"/>
                </a:cubicBezTo>
                <a:lnTo>
                  <a:pt x="880532" y="5709920"/>
                </a:lnTo>
                <a:cubicBezTo>
                  <a:pt x="921682" y="5709920"/>
                  <a:pt x="955040" y="5676562"/>
                  <a:pt x="955040" y="5635412"/>
                </a:cubicBezTo>
                <a:lnTo>
                  <a:pt x="955040" y="5337388"/>
                </a:lnTo>
                <a:cubicBezTo>
                  <a:pt x="955040" y="5296238"/>
                  <a:pt x="921682" y="5262880"/>
                  <a:pt x="880532" y="5262880"/>
                </a:cubicBezTo>
                <a:close/>
                <a:moveTo>
                  <a:pt x="2025228" y="4632960"/>
                </a:moveTo>
                <a:cubicBezTo>
                  <a:pt x="1984078" y="4632960"/>
                  <a:pt x="1950720" y="4666318"/>
                  <a:pt x="1950720" y="4707468"/>
                </a:cubicBezTo>
                <a:lnTo>
                  <a:pt x="1950720" y="5005492"/>
                </a:lnTo>
                <a:cubicBezTo>
                  <a:pt x="1950720" y="5046642"/>
                  <a:pt x="1984078" y="5080000"/>
                  <a:pt x="2025228" y="5080000"/>
                </a:cubicBezTo>
                <a:lnTo>
                  <a:pt x="2546772" y="5080000"/>
                </a:lnTo>
                <a:cubicBezTo>
                  <a:pt x="2587922" y="5080000"/>
                  <a:pt x="2621280" y="5046642"/>
                  <a:pt x="2621280" y="5005492"/>
                </a:cubicBezTo>
                <a:lnTo>
                  <a:pt x="2621280" y="4707468"/>
                </a:lnTo>
                <a:cubicBezTo>
                  <a:pt x="2621280" y="4666318"/>
                  <a:pt x="2587922" y="4632960"/>
                  <a:pt x="2546772" y="4632960"/>
                </a:cubicBezTo>
                <a:close/>
                <a:moveTo>
                  <a:pt x="1192108" y="4632960"/>
                </a:moveTo>
                <a:cubicBezTo>
                  <a:pt x="1150958" y="4632960"/>
                  <a:pt x="1117600" y="4666318"/>
                  <a:pt x="1117600" y="4707468"/>
                </a:cubicBezTo>
                <a:lnTo>
                  <a:pt x="1117600" y="5005492"/>
                </a:lnTo>
                <a:cubicBezTo>
                  <a:pt x="1117600" y="5046642"/>
                  <a:pt x="1150958" y="5080000"/>
                  <a:pt x="1192108" y="5080000"/>
                </a:cubicBezTo>
                <a:lnTo>
                  <a:pt x="1713652" y="5080000"/>
                </a:lnTo>
                <a:cubicBezTo>
                  <a:pt x="1754802" y="5080000"/>
                  <a:pt x="1788160" y="5046642"/>
                  <a:pt x="1788160" y="5005492"/>
                </a:cubicBezTo>
                <a:lnTo>
                  <a:pt x="1788160" y="4707468"/>
                </a:lnTo>
                <a:cubicBezTo>
                  <a:pt x="1788160" y="4666318"/>
                  <a:pt x="1754802" y="4632960"/>
                  <a:pt x="1713652" y="4632960"/>
                </a:cubicBezTo>
                <a:close/>
                <a:moveTo>
                  <a:pt x="358988" y="4632960"/>
                </a:moveTo>
                <a:cubicBezTo>
                  <a:pt x="317838" y="4632960"/>
                  <a:pt x="284480" y="4666318"/>
                  <a:pt x="284480" y="4707468"/>
                </a:cubicBezTo>
                <a:lnTo>
                  <a:pt x="284480" y="5005492"/>
                </a:lnTo>
                <a:cubicBezTo>
                  <a:pt x="284480" y="5046642"/>
                  <a:pt x="317838" y="5080000"/>
                  <a:pt x="358988" y="5080000"/>
                </a:cubicBezTo>
                <a:lnTo>
                  <a:pt x="880532" y="5080000"/>
                </a:lnTo>
                <a:cubicBezTo>
                  <a:pt x="921682" y="5080000"/>
                  <a:pt x="955040" y="5046642"/>
                  <a:pt x="955040" y="5005492"/>
                </a:cubicBezTo>
                <a:lnTo>
                  <a:pt x="955040" y="4707468"/>
                </a:lnTo>
                <a:cubicBezTo>
                  <a:pt x="955040" y="4666318"/>
                  <a:pt x="921682" y="4632960"/>
                  <a:pt x="880532" y="4632960"/>
                </a:cubicBezTo>
                <a:close/>
                <a:moveTo>
                  <a:pt x="2025228" y="4003040"/>
                </a:moveTo>
                <a:cubicBezTo>
                  <a:pt x="1984078" y="4003040"/>
                  <a:pt x="1950720" y="4036398"/>
                  <a:pt x="1950720" y="4077548"/>
                </a:cubicBezTo>
                <a:lnTo>
                  <a:pt x="1950720" y="4375572"/>
                </a:lnTo>
                <a:cubicBezTo>
                  <a:pt x="1950720" y="4416722"/>
                  <a:pt x="1984078" y="4450080"/>
                  <a:pt x="2025228" y="4450080"/>
                </a:cubicBezTo>
                <a:lnTo>
                  <a:pt x="2546772" y="4450080"/>
                </a:lnTo>
                <a:cubicBezTo>
                  <a:pt x="2587922" y="4450080"/>
                  <a:pt x="2621280" y="4416722"/>
                  <a:pt x="2621280" y="4375572"/>
                </a:cubicBezTo>
                <a:lnTo>
                  <a:pt x="2621280" y="4077548"/>
                </a:lnTo>
                <a:cubicBezTo>
                  <a:pt x="2621280" y="4036398"/>
                  <a:pt x="2587922" y="4003040"/>
                  <a:pt x="2546772" y="4003040"/>
                </a:cubicBezTo>
                <a:close/>
                <a:moveTo>
                  <a:pt x="1192108" y="4003040"/>
                </a:moveTo>
                <a:cubicBezTo>
                  <a:pt x="1150958" y="4003040"/>
                  <a:pt x="1117600" y="4036398"/>
                  <a:pt x="1117600" y="4077548"/>
                </a:cubicBezTo>
                <a:lnTo>
                  <a:pt x="1117600" y="4375572"/>
                </a:lnTo>
                <a:cubicBezTo>
                  <a:pt x="1117600" y="4416722"/>
                  <a:pt x="1150958" y="4450080"/>
                  <a:pt x="1192108" y="4450080"/>
                </a:cubicBezTo>
                <a:lnTo>
                  <a:pt x="1713652" y="4450080"/>
                </a:lnTo>
                <a:cubicBezTo>
                  <a:pt x="1754802" y="4450080"/>
                  <a:pt x="1788160" y="4416722"/>
                  <a:pt x="1788160" y="4375572"/>
                </a:cubicBezTo>
                <a:lnTo>
                  <a:pt x="1788160" y="4077548"/>
                </a:lnTo>
                <a:cubicBezTo>
                  <a:pt x="1788160" y="4036398"/>
                  <a:pt x="1754802" y="4003040"/>
                  <a:pt x="1713652" y="4003040"/>
                </a:cubicBezTo>
                <a:close/>
                <a:moveTo>
                  <a:pt x="358988" y="4003040"/>
                </a:moveTo>
                <a:cubicBezTo>
                  <a:pt x="317838" y="4003040"/>
                  <a:pt x="284480" y="4036398"/>
                  <a:pt x="284480" y="4077548"/>
                </a:cubicBezTo>
                <a:lnTo>
                  <a:pt x="284480" y="4375572"/>
                </a:lnTo>
                <a:cubicBezTo>
                  <a:pt x="284480" y="4416722"/>
                  <a:pt x="317838" y="4450080"/>
                  <a:pt x="358988" y="4450080"/>
                </a:cubicBezTo>
                <a:lnTo>
                  <a:pt x="880532" y="4450080"/>
                </a:lnTo>
                <a:cubicBezTo>
                  <a:pt x="921682" y="4450080"/>
                  <a:pt x="955040" y="4416722"/>
                  <a:pt x="955040" y="4375572"/>
                </a:cubicBezTo>
                <a:lnTo>
                  <a:pt x="955040" y="4077548"/>
                </a:lnTo>
                <a:cubicBezTo>
                  <a:pt x="955040" y="4036398"/>
                  <a:pt x="921682" y="4003040"/>
                  <a:pt x="880532" y="4003040"/>
                </a:cubicBezTo>
                <a:close/>
                <a:moveTo>
                  <a:pt x="2025228" y="3373120"/>
                </a:moveTo>
                <a:cubicBezTo>
                  <a:pt x="1984078" y="3373120"/>
                  <a:pt x="1950720" y="3406478"/>
                  <a:pt x="1950720" y="3447628"/>
                </a:cubicBezTo>
                <a:lnTo>
                  <a:pt x="1950720" y="3745652"/>
                </a:lnTo>
                <a:cubicBezTo>
                  <a:pt x="1950720" y="3786802"/>
                  <a:pt x="1984078" y="3820160"/>
                  <a:pt x="2025228" y="3820160"/>
                </a:cubicBezTo>
                <a:lnTo>
                  <a:pt x="2546772" y="3820160"/>
                </a:lnTo>
                <a:cubicBezTo>
                  <a:pt x="2587922" y="3820160"/>
                  <a:pt x="2621280" y="3786802"/>
                  <a:pt x="2621280" y="3745652"/>
                </a:cubicBezTo>
                <a:lnTo>
                  <a:pt x="2621280" y="3447628"/>
                </a:lnTo>
                <a:cubicBezTo>
                  <a:pt x="2621280" y="3406478"/>
                  <a:pt x="2587922" y="3373120"/>
                  <a:pt x="2546772" y="3373120"/>
                </a:cubicBezTo>
                <a:close/>
                <a:moveTo>
                  <a:pt x="1192108" y="3373120"/>
                </a:moveTo>
                <a:cubicBezTo>
                  <a:pt x="1150958" y="3373120"/>
                  <a:pt x="1117600" y="3406478"/>
                  <a:pt x="1117600" y="3447628"/>
                </a:cubicBezTo>
                <a:lnTo>
                  <a:pt x="1117600" y="3745652"/>
                </a:lnTo>
                <a:cubicBezTo>
                  <a:pt x="1117600" y="3786802"/>
                  <a:pt x="1150958" y="3820160"/>
                  <a:pt x="1192108" y="3820160"/>
                </a:cubicBezTo>
                <a:lnTo>
                  <a:pt x="1713652" y="3820160"/>
                </a:lnTo>
                <a:cubicBezTo>
                  <a:pt x="1754802" y="3820160"/>
                  <a:pt x="1788160" y="3786802"/>
                  <a:pt x="1788160" y="3745652"/>
                </a:cubicBezTo>
                <a:lnTo>
                  <a:pt x="1788160" y="3447628"/>
                </a:lnTo>
                <a:cubicBezTo>
                  <a:pt x="1788160" y="3406478"/>
                  <a:pt x="1754802" y="3373120"/>
                  <a:pt x="1713652" y="3373120"/>
                </a:cubicBezTo>
                <a:close/>
                <a:moveTo>
                  <a:pt x="358988" y="3373120"/>
                </a:moveTo>
                <a:cubicBezTo>
                  <a:pt x="317838" y="3373120"/>
                  <a:pt x="284480" y="3406478"/>
                  <a:pt x="284480" y="3447628"/>
                </a:cubicBezTo>
                <a:lnTo>
                  <a:pt x="284480" y="3745652"/>
                </a:lnTo>
                <a:cubicBezTo>
                  <a:pt x="284480" y="3786802"/>
                  <a:pt x="317838" y="3820160"/>
                  <a:pt x="358988" y="3820160"/>
                </a:cubicBezTo>
                <a:lnTo>
                  <a:pt x="880532" y="3820160"/>
                </a:lnTo>
                <a:cubicBezTo>
                  <a:pt x="921682" y="3820160"/>
                  <a:pt x="955040" y="3786802"/>
                  <a:pt x="955040" y="3745652"/>
                </a:cubicBezTo>
                <a:lnTo>
                  <a:pt x="955040" y="3447628"/>
                </a:lnTo>
                <a:cubicBezTo>
                  <a:pt x="955040" y="3406478"/>
                  <a:pt x="921682" y="3373120"/>
                  <a:pt x="880532" y="3373120"/>
                </a:cubicBezTo>
                <a:close/>
                <a:moveTo>
                  <a:pt x="2025228" y="2743200"/>
                </a:moveTo>
                <a:cubicBezTo>
                  <a:pt x="1984078" y="2743200"/>
                  <a:pt x="1950720" y="2776558"/>
                  <a:pt x="1950720" y="2817708"/>
                </a:cubicBezTo>
                <a:lnTo>
                  <a:pt x="1950720" y="3115732"/>
                </a:lnTo>
                <a:cubicBezTo>
                  <a:pt x="1950720" y="3156882"/>
                  <a:pt x="1984078" y="3190240"/>
                  <a:pt x="2025228" y="3190240"/>
                </a:cubicBezTo>
                <a:lnTo>
                  <a:pt x="2546772" y="3190240"/>
                </a:lnTo>
                <a:cubicBezTo>
                  <a:pt x="2587922" y="3190240"/>
                  <a:pt x="2621280" y="3156882"/>
                  <a:pt x="2621280" y="3115732"/>
                </a:cubicBezTo>
                <a:lnTo>
                  <a:pt x="2621280" y="2817708"/>
                </a:lnTo>
                <a:cubicBezTo>
                  <a:pt x="2621280" y="2776558"/>
                  <a:pt x="2587922" y="2743200"/>
                  <a:pt x="2546772" y="2743200"/>
                </a:cubicBezTo>
                <a:close/>
                <a:moveTo>
                  <a:pt x="1192108" y="2743200"/>
                </a:moveTo>
                <a:cubicBezTo>
                  <a:pt x="1150958" y="2743200"/>
                  <a:pt x="1117600" y="2776558"/>
                  <a:pt x="1117600" y="2817708"/>
                </a:cubicBezTo>
                <a:lnTo>
                  <a:pt x="1117600" y="3115732"/>
                </a:lnTo>
                <a:cubicBezTo>
                  <a:pt x="1117600" y="3156882"/>
                  <a:pt x="1150958" y="3190240"/>
                  <a:pt x="1192108" y="3190240"/>
                </a:cubicBezTo>
                <a:lnTo>
                  <a:pt x="1713652" y="3190240"/>
                </a:lnTo>
                <a:cubicBezTo>
                  <a:pt x="1754802" y="3190240"/>
                  <a:pt x="1788160" y="3156882"/>
                  <a:pt x="1788160" y="3115732"/>
                </a:cubicBezTo>
                <a:lnTo>
                  <a:pt x="1788160" y="2817708"/>
                </a:lnTo>
                <a:cubicBezTo>
                  <a:pt x="1788160" y="2776558"/>
                  <a:pt x="1754802" y="2743200"/>
                  <a:pt x="1713652" y="2743200"/>
                </a:cubicBezTo>
                <a:close/>
                <a:moveTo>
                  <a:pt x="358988" y="2743200"/>
                </a:moveTo>
                <a:cubicBezTo>
                  <a:pt x="317838" y="2743200"/>
                  <a:pt x="284480" y="2776558"/>
                  <a:pt x="284480" y="2817708"/>
                </a:cubicBezTo>
                <a:lnTo>
                  <a:pt x="284480" y="3115732"/>
                </a:lnTo>
                <a:cubicBezTo>
                  <a:pt x="284480" y="3156882"/>
                  <a:pt x="317838" y="3190240"/>
                  <a:pt x="358988" y="3190240"/>
                </a:cubicBezTo>
                <a:lnTo>
                  <a:pt x="880532" y="3190240"/>
                </a:lnTo>
                <a:cubicBezTo>
                  <a:pt x="921682" y="3190240"/>
                  <a:pt x="955040" y="3156882"/>
                  <a:pt x="955040" y="3115732"/>
                </a:cubicBezTo>
                <a:lnTo>
                  <a:pt x="955040" y="2817708"/>
                </a:lnTo>
                <a:cubicBezTo>
                  <a:pt x="955040" y="2776558"/>
                  <a:pt x="921682" y="2743200"/>
                  <a:pt x="880532" y="2743200"/>
                </a:cubicBezTo>
                <a:close/>
                <a:moveTo>
                  <a:pt x="2025228" y="2113280"/>
                </a:moveTo>
                <a:cubicBezTo>
                  <a:pt x="1984078" y="2113280"/>
                  <a:pt x="1950720" y="2146638"/>
                  <a:pt x="1950720" y="2187788"/>
                </a:cubicBezTo>
                <a:lnTo>
                  <a:pt x="1950720" y="2485812"/>
                </a:lnTo>
                <a:cubicBezTo>
                  <a:pt x="1950720" y="2526962"/>
                  <a:pt x="1984078" y="2560320"/>
                  <a:pt x="2025228" y="2560320"/>
                </a:cubicBezTo>
                <a:lnTo>
                  <a:pt x="2546772" y="2560320"/>
                </a:lnTo>
                <a:cubicBezTo>
                  <a:pt x="2587922" y="2560320"/>
                  <a:pt x="2621280" y="2526962"/>
                  <a:pt x="2621280" y="2485812"/>
                </a:cubicBezTo>
                <a:lnTo>
                  <a:pt x="2621280" y="2187788"/>
                </a:lnTo>
                <a:cubicBezTo>
                  <a:pt x="2621280" y="2146638"/>
                  <a:pt x="2587922" y="2113280"/>
                  <a:pt x="2546772" y="2113280"/>
                </a:cubicBezTo>
                <a:close/>
                <a:moveTo>
                  <a:pt x="1192108" y="2113280"/>
                </a:moveTo>
                <a:cubicBezTo>
                  <a:pt x="1150958" y="2113280"/>
                  <a:pt x="1117600" y="2146638"/>
                  <a:pt x="1117600" y="2187788"/>
                </a:cubicBezTo>
                <a:lnTo>
                  <a:pt x="1117600" y="2485812"/>
                </a:lnTo>
                <a:cubicBezTo>
                  <a:pt x="1117600" y="2526962"/>
                  <a:pt x="1150958" y="2560320"/>
                  <a:pt x="1192108" y="2560320"/>
                </a:cubicBezTo>
                <a:lnTo>
                  <a:pt x="1713652" y="2560320"/>
                </a:lnTo>
                <a:cubicBezTo>
                  <a:pt x="1754802" y="2560320"/>
                  <a:pt x="1788160" y="2526962"/>
                  <a:pt x="1788160" y="2485812"/>
                </a:cubicBezTo>
                <a:lnTo>
                  <a:pt x="1788160" y="2187788"/>
                </a:lnTo>
                <a:cubicBezTo>
                  <a:pt x="1788160" y="2146638"/>
                  <a:pt x="1754802" y="2113280"/>
                  <a:pt x="1713652" y="2113280"/>
                </a:cubicBezTo>
                <a:close/>
                <a:moveTo>
                  <a:pt x="358988" y="2113280"/>
                </a:moveTo>
                <a:cubicBezTo>
                  <a:pt x="317838" y="2113280"/>
                  <a:pt x="284480" y="2146638"/>
                  <a:pt x="284480" y="2187788"/>
                </a:cubicBezTo>
                <a:lnTo>
                  <a:pt x="284480" y="2485812"/>
                </a:lnTo>
                <a:cubicBezTo>
                  <a:pt x="284480" y="2526962"/>
                  <a:pt x="317838" y="2560320"/>
                  <a:pt x="358988" y="2560320"/>
                </a:cubicBezTo>
                <a:lnTo>
                  <a:pt x="880532" y="2560320"/>
                </a:lnTo>
                <a:cubicBezTo>
                  <a:pt x="921682" y="2560320"/>
                  <a:pt x="955040" y="2526962"/>
                  <a:pt x="955040" y="2485812"/>
                </a:cubicBezTo>
                <a:lnTo>
                  <a:pt x="955040" y="2187788"/>
                </a:lnTo>
                <a:cubicBezTo>
                  <a:pt x="955040" y="2146638"/>
                  <a:pt x="921682" y="2113280"/>
                  <a:pt x="880532" y="2113280"/>
                </a:cubicBezTo>
                <a:close/>
                <a:moveTo>
                  <a:pt x="2025228" y="1483360"/>
                </a:moveTo>
                <a:cubicBezTo>
                  <a:pt x="1984078" y="1483360"/>
                  <a:pt x="1950720" y="1516718"/>
                  <a:pt x="1950720" y="1557868"/>
                </a:cubicBezTo>
                <a:lnTo>
                  <a:pt x="1950720" y="1855892"/>
                </a:lnTo>
                <a:cubicBezTo>
                  <a:pt x="1950720" y="1897042"/>
                  <a:pt x="1984078" y="1930400"/>
                  <a:pt x="2025228" y="1930400"/>
                </a:cubicBezTo>
                <a:lnTo>
                  <a:pt x="2546772" y="1930400"/>
                </a:lnTo>
                <a:cubicBezTo>
                  <a:pt x="2587922" y="1930400"/>
                  <a:pt x="2621280" y="1897042"/>
                  <a:pt x="2621280" y="1855892"/>
                </a:cubicBezTo>
                <a:lnTo>
                  <a:pt x="2621280" y="1557868"/>
                </a:lnTo>
                <a:cubicBezTo>
                  <a:pt x="2621280" y="1516718"/>
                  <a:pt x="2587922" y="1483360"/>
                  <a:pt x="2546772" y="1483360"/>
                </a:cubicBezTo>
                <a:close/>
                <a:moveTo>
                  <a:pt x="1192108" y="1483360"/>
                </a:moveTo>
                <a:cubicBezTo>
                  <a:pt x="1150958" y="1483360"/>
                  <a:pt x="1117600" y="1516718"/>
                  <a:pt x="1117600" y="1557868"/>
                </a:cubicBezTo>
                <a:lnTo>
                  <a:pt x="1117600" y="1855892"/>
                </a:lnTo>
                <a:cubicBezTo>
                  <a:pt x="1117600" y="1897042"/>
                  <a:pt x="1150958" y="1930400"/>
                  <a:pt x="1192108" y="1930400"/>
                </a:cubicBezTo>
                <a:lnTo>
                  <a:pt x="1713652" y="1930400"/>
                </a:lnTo>
                <a:cubicBezTo>
                  <a:pt x="1754802" y="1930400"/>
                  <a:pt x="1788160" y="1897042"/>
                  <a:pt x="1788160" y="1855892"/>
                </a:cubicBezTo>
                <a:lnTo>
                  <a:pt x="1788160" y="1557868"/>
                </a:lnTo>
                <a:cubicBezTo>
                  <a:pt x="1788160" y="1516718"/>
                  <a:pt x="1754802" y="1483360"/>
                  <a:pt x="1713652" y="1483360"/>
                </a:cubicBezTo>
                <a:close/>
                <a:moveTo>
                  <a:pt x="358988" y="1483360"/>
                </a:moveTo>
                <a:cubicBezTo>
                  <a:pt x="317838" y="1483360"/>
                  <a:pt x="284480" y="1516718"/>
                  <a:pt x="284480" y="1557868"/>
                </a:cubicBezTo>
                <a:lnTo>
                  <a:pt x="284480" y="1855892"/>
                </a:lnTo>
                <a:cubicBezTo>
                  <a:pt x="284480" y="1897042"/>
                  <a:pt x="317838" y="1930400"/>
                  <a:pt x="358988" y="1930400"/>
                </a:cubicBezTo>
                <a:lnTo>
                  <a:pt x="880532" y="1930400"/>
                </a:lnTo>
                <a:cubicBezTo>
                  <a:pt x="921682" y="1930400"/>
                  <a:pt x="955040" y="1897042"/>
                  <a:pt x="955040" y="1855892"/>
                </a:cubicBezTo>
                <a:lnTo>
                  <a:pt x="955040" y="1557868"/>
                </a:lnTo>
                <a:cubicBezTo>
                  <a:pt x="955040" y="1516718"/>
                  <a:pt x="921682" y="1483360"/>
                  <a:pt x="880532" y="1483360"/>
                </a:cubicBezTo>
                <a:close/>
                <a:moveTo>
                  <a:pt x="2025228" y="853440"/>
                </a:moveTo>
                <a:cubicBezTo>
                  <a:pt x="1984078" y="853440"/>
                  <a:pt x="1950720" y="886798"/>
                  <a:pt x="1950720" y="927948"/>
                </a:cubicBezTo>
                <a:lnTo>
                  <a:pt x="1950720" y="1225972"/>
                </a:lnTo>
                <a:cubicBezTo>
                  <a:pt x="1950720" y="1267122"/>
                  <a:pt x="1984078" y="1300480"/>
                  <a:pt x="2025228" y="1300480"/>
                </a:cubicBezTo>
                <a:lnTo>
                  <a:pt x="2546772" y="1300480"/>
                </a:lnTo>
                <a:cubicBezTo>
                  <a:pt x="2587922" y="1300480"/>
                  <a:pt x="2621280" y="1267122"/>
                  <a:pt x="2621280" y="1225972"/>
                </a:cubicBezTo>
                <a:lnTo>
                  <a:pt x="2621280" y="927948"/>
                </a:lnTo>
                <a:cubicBezTo>
                  <a:pt x="2621280" y="886798"/>
                  <a:pt x="2587922" y="853440"/>
                  <a:pt x="2546772" y="853440"/>
                </a:cubicBezTo>
                <a:close/>
                <a:moveTo>
                  <a:pt x="1192108" y="853440"/>
                </a:moveTo>
                <a:cubicBezTo>
                  <a:pt x="1150958" y="853440"/>
                  <a:pt x="1117600" y="886798"/>
                  <a:pt x="1117600" y="927948"/>
                </a:cubicBezTo>
                <a:lnTo>
                  <a:pt x="1117600" y="1225972"/>
                </a:lnTo>
                <a:cubicBezTo>
                  <a:pt x="1117600" y="1267122"/>
                  <a:pt x="1150958" y="1300480"/>
                  <a:pt x="1192108" y="1300480"/>
                </a:cubicBezTo>
                <a:lnTo>
                  <a:pt x="1713652" y="1300480"/>
                </a:lnTo>
                <a:cubicBezTo>
                  <a:pt x="1754802" y="1300480"/>
                  <a:pt x="1788160" y="1267122"/>
                  <a:pt x="1788160" y="1225972"/>
                </a:cubicBezTo>
                <a:lnTo>
                  <a:pt x="1788160" y="927948"/>
                </a:lnTo>
                <a:cubicBezTo>
                  <a:pt x="1788160" y="886798"/>
                  <a:pt x="1754802" y="853440"/>
                  <a:pt x="1713652" y="853440"/>
                </a:cubicBezTo>
                <a:close/>
                <a:moveTo>
                  <a:pt x="358988" y="853440"/>
                </a:moveTo>
                <a:cubicBezTo>
                  <a:pt x="317838" y="853440"/>
                  <a:pt x="284480" y="886798"/>
                  <a:pt x="284480" y="927948"/>
                </a:cubicBezTo>
                <a:lnTo>
                  <a:pt x="284480" y="1225972"/>
                </a:lnTo>
                <a:cubicBezTo>
                  <a:pt x="284480" y="1267122"/>
                  <a:pt x="317838" y="1300480"/>
                  <a:pt x="358988" y="1300480"/>
                </a:cubicBezTo>
                <a:lnTo>
                  <a:pt x="880532" y="1300480"/>
                </a:lnTo>
                <a:cubicBezTo>
                  <a:pt x="921682" y="1300480"/>
                  <a:pt x="955040" y="1267122"/>
                  <a:pt x="955040" y="1225972"/>
                </a:cubicBezTo>
                <a:lnTo>
                  <a:pt x="955040" y="927948"/>
                </a:lnTo>
                <a:cubicBezTo>
                  <a:pt x="955040" y="886798"/>
                  <a:pt x="921682" y="853440"/>
                  <a:pt x="880532" y="853440"/>
                </a:cubicBezTo>
                <a:close/>
                <a:moveTo>
                  <a:pt x="2025228" y="223520"/>
                </a:moveTo>
                <a:cubicBezTo>
                  <a:pt x="1984078" y="223520"/>
                  <a:pt x="1950720" y="256878"/>
                  <a:pt x="1950720" y="298028"/>
                </a:cubicBezTo>
                <a:lnTo>
                  <a:pt x="1950720" y="596052"/>
                </a:lnTo>
                <a:cubicBezTo>
                  <a:pt x="1950720" y="637202"/>
                  <a:pt x="1984078" y="670560"/>
                  <a:pt x="2025228" y="670560"/>
                </a:cubicBezTo>
                <a:lnTo>
                  <a:pt x="2546772" y="670560"/>
                </a:lnTo>
                <a:cubicBezTo>
                  <a:pt x="2587922" y="670560"/>
                  <a:pt x="2621280" y="637202"/>
                  <a:pt x="2621280" y="596052"/>
                </a:cubicBezTo>
                <a:lnTo>
                  <a:pt x="2621280" y="298028"/>
                </a:lnTo>
                <a:cubicBezTo>
                  <a:pt x="2621280" y="256878"/>
                  <a:pt x="2587922" y="223520"/>
                  <a:pt x="2546772" y="223520"/>
                </a:cubicBezTo>
                <a:close/>
                <a:moveTo>
                  <a:pt x="1192108" y="223520"/>
                </a:moveTo>
                <a:cubicBezTo>
                  <a:pt x="1150958" y="223520"/>
                  <a:pt x="1117600" y="256878"/>
                  <a:pt x="1117600" y="298028"/>
                </a:cubicBezTo>
                <a:lnTo>
                  <a:pt x="1117600" y="596052"/>
                </a:lnTo>
                <a:cubicBezTo>
                  <a:pt x="1117600" y="637202"/>
                  <a:pt x="1150958" y="670560"/>
                  <a:pt x="1192108" y="670560"/>
                </a:cubicBezTo>
                <a:lnTo>
                  <a:pt x="1713652" y="670560"/>
                </a:lnTo>
                <a:cubicBezTo>
                  <a:pt x="1754802" y="670560"/>
                  <a:pt x="1788160" y="637202"/>
                  <a:pt x="1788160" y="596052"/>
                </a:cubicBezTo>
                <a:lnTo>
                  <a:pt x="1788160" y="298028"/>
                </a:lnTo>
                <a:cubicBezTo>
                  <a:pt x="1788160" y="256878"/>
                  <a:pt x="1754802" y="223520"/>
                  <a:pt x="1713652" y="223520"/>
                </a:cubicBezTo>
                <a:close/>
                <a:moveTo>
                  <a:pt x="358988" y="223520"/>
                </a:moveTo>
                <a:cubicBezTo>
                  <a:pt x="317838" y="223520"/>
                  <a:pt x="284480" y="256878"/>
                  <a:pt x="284480" y="298028"/>
                </a:cubicBezTo>
                <a:lnTo>
                  <a:pt x="284480" y="596052"/>
                </a:lnTo>
                <a:cubicBezTo>
                  <a:pt x="284480" y="637202"/>
                  <a:pt x="317838" y="670560"/>
                  <a:pt x="358988" y="670560"/>
                </a:cubicBezTo>
                <a:lnTo>
                  <a:pt x="880532" y="670560"/>
                </a:lnTo>
                <a:cubicBezTo>
                  <a:pt x="921682" y="670560"/>
                  <a:pt x="955040" y="637202"/>
                  <a:pt x="955040" y="596052"/>
                </a:cubicBezTo>
                <a:lnTo>
                  <a:pt x="955040" y="298028"/>
                </a:lnTo>
                <a:cubicBezTo>
                  <a:pt x="955040" y="256878"/>
                  <a:pt x="921682" y="223520"/>
                  <a:pt x="880532" y="223520"/>
                </a:cubicBezTo>
                <a:close/>
                <a:moveTo>
                  <a:pt x="0" y="0"/>
                </a:moveTo>
                <a:lnTo>
                  <a:pt x="2946400" y="0"/>
                </a:lnTo>
                <a:lnTo>
                  <a:pt x="2946400" y="6583680"/>
                </a:lnTo>
                <a:lnTo>
                  <a:pt x="0" y="65836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719879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ipe(down)">
                                      <p:cBhvr>
                                        <p:cTn id="7" dur="500"/>
                                        <p:tgtEl>
                                          <p:spTgt spid="8">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wipe(down)">
                                      <p:cBhvr>
                                        <p:cTn id="11" dur="500"/>
                                        <p:tgtEl>
                                          <p:spTgt spid="8">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
                                            <p:graphicEl>
                                              <a:chart seriesIdx="1" categoryIdx="-4" bldStep="series"/>
                                            </p:graphicEl>
                                          </p:spTgt>
                                        </p:tgtEl>
                                        <p:attrNameLst>
                                          <p:attrName>style.visibility</p:attrName>
                                        </p:attrNameLst>
                                      </p:cBhvr>
                                      <p:to>
                                        <p:strVal val="visible"/>
                                      </p:to>
                                    </p:set>
                                    <p:animEffect transition="in" filter="wipe(down)">
                                      <p:cBhvr>
                                        <p:cTn id="15" dur="500"/>
                                        <p:tgtEl>
                                          <p:spTgt spid="8">
                                            <p:graphicEl>
                                              <a:chart seriesIdx="1" categoryIdx="-4" bldStep="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8">
                                            <p:graphicEl>
                                              <a:chart seriesIdx="2" categoryIdx="-4" bldStep="series"/>
                                            </p:graphicEl>
                                          </p:spTgt>
                                        </p:tgtEl>
                                        <p:attrNameLst>
                                          <p:attrName>style.visibility</p:attrName>
                                        </p:attrNameLst>
                                      </p:cBhvr>
                                      <p:to>
                                        <p:strVal val="visible"/>
                                      </p:to>
                                    </p:set>
                                    <p:animEffect transition="in" filter="wipe(down)">
                                      <p:cBhvr>
                                        <p:cTn id="19" dur="500"/>
                                        <p:tgtEl>
                                          <p:spTgt spid="8">
                                            <p:graphicEl>
                                              <a:chart seriesIdx="2" categoryIdx="-4" bldStep="series"/>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8">
                                            <p:graphicEl>
                                              <a:chart seriesIdx="3" categoryIdx="-4" bldStep="series"/>
                                            </p:graphicEl>
                                          </p:spTgt>
                                        </p:tgtEl>
                                        <p:attrNameLst>
                                          <p:attrName>style.visibility</p:attrName>
                                        </p:attrNameLst>
                                      </p:cBhvr>
                                      <p:to>
                                        <p:strVal val="visible"/>
                                      </p:to>
                                    </p:set>
                                    <p:animEffect transition="in" filter="wipe(down)">
                                      <p:cBhvr>
                                        <p:cTn id="23" dur="500"/>
                                        <p:tgtEl>
                                          <p:spTgt spid="8">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series"/>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grpSp>
        <p:nvGrpSpPr>
          <p:cNvPr id="12" name="Group 11"/>
          <p:cNvGrpSpPr/>
          <p:nvPr/>
        </p:nvGrpSpPr>
        <p:grpSpPr>
          <a:xfrm>
            <a:off x="0" y="0"/>
            <a:ext cx="8290975" cy="10325100"/>
            <a:chOff x="0" y="0"/>
            <a:chExt cx="8290975" cy="10325100"/>
          </a:xfrm>
        </p:grpSpPr>
        <p:grpSp>
          <p:nvGrpSpPr>
            <p:cNvPr id="9" name="Group 8"/>
            <p:cNvGrpSpPr/>
            <p:nvPr/>
          </p:nvGrpSpPr>
          <p:grpSpPr>
            <a:xfrm>
              <a:off x="137575" y="0"/>
              <a:ext cx="8153400" cy="10325100"/>
              <a:chOff x="0" y="0"/>
              <a:chExt cx="8153400" cy="10304318"/>
            </a:xfrm>
            <a:solidFill>
              <a:schemeClr val="bg1"/>
            </a:solidFill>
          </p:grpSpPr>
          <p:sp>
            <p:nvSpPr>
              <p:cNvPr id="10" name="Trapezoid 9"/>
              <p:cNvSpPr/>
              <p:nvPr/>
            </p:nvSpPr>
            <p:spPr>
              <a:xfrm flipV="1">
                <a:off x="6927" y="0"/>
                <a:ext cx="8146473" cy="10304318"/>
              </a:xfrm>
              <a:prstGeom prst="trapezoid">
                <a:avLst>
                  <a:gd name="adj" fmla="val 4209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p:cNvSpPr/>
              <p:nvPr/>
            </p:nvSpPr>
            <p:spPr>
              <a:xfrm>
                <a:off x="0" y="0"/>
                <a:ext cx="3733800" cy="103043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2" name="Group 1"/>
            <p:cNvGrpSpPr/>
            <p:nvPr/>
          </p:nvGrpSpPr>
          <p:grpSpPr>
            <a:xfrm>
              <a:off x="0" y="0"/>
              <a:ext cx="8153400" cy="10325100"/>
              <a:chOff x="0" y="0"/>
              <a:chExt cx="8153400" cy="10304318"/>
            </a:xfrm>
            <a:solidFill>
              <a:schemeClr val="accent1"/>
            </a:solidFill>
          </p:grpSpPr>
          <p:sp>
            <p:nvSpPr>
              <p:cNvPr id="3" name="Trapezoid 2"/>
              <p:cNvSpPr/>
              <p:nvPr/>
            </p:nvSpPr>
            <p:spPr>
              <a:xfrm flipV="1">
                <a:off x="6927" y="0"/>
                <a:ext cx="8146473" cy="10304318"/>
              </a:xfrm>
              <a:prstGeom prst="trapezoid">
                <a:avLst>
                  <a:gd name="adj" fmla="val 4209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Rectangle 3"/>
              <p:cNvSpPr/>
              <p:nvPr/>
            </p:nvSpPr>
            <p:spPr>
              <a:xfrm>
                <a:off x="0" y="0"/>
                <a:ext cx="3733800" cy="103043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sp>
        <p:nvSpPr>
          <p:cNvPr id="5" name="TextBox 4"/>
          <p:cNvSpPr txBox="1"/>
          <p:nvPr/>
        </p:nvSpPr>
        <p:spPr>
          <a:xfrm>
            <a:off x="447040" y="6080283"/>
            <a:ext cx="4800600" cy="1015663"/>
          </a:xfrm>
          <a:prstGeom prst="rect">
            <a:avLst/>
          </a:prstGeom>
          <a:noFill/>
        </p:spPr>
        <p:txBody>
          <a:bodyPr wrap="square" rtlCol="0">
            <a:spAutoFit/>
          </a:bodyPr>
          <a:lstStyle/>
          <a:p>
            <a:r>
              <a:rPr lang="en-US" sz="2000" dirty="0">
                <a:solidFill>
                  <a:schemeClr val="bg1"/>
                </a:solidFill>
              </a:rPr>
              <a:t>Since the late 1990s, PowerPoint's worldwide market share of presentation software has been estimated at 95 percent.</a:t>
            </a:r>
          </a:p>
        </p:txBody>
      </p:sp>
      <p:sp>
        <p:nvSpPr>
          <p:cNvPr id="6" name="TextBox 5"/>
          <p:cNvSpPr txBox="1"/>
          <p:nvPr/>
        </p:nvSpPr>
        <p:spPr>
          <a:xfrm>
            <a:off x="447040" y="1555968"/>
            <a:ext cx="6644640" cy="4524315"/>
          </a:xfrm>
          <a:prstGeom prst="rect">
            <a:avLst/>
          </a:prstGeom>
          <a:noFill/>
        </p:spPr>
        <p:txBody>
          <a:bodyPr wrap="square" rtlCol="0">
            <a:spAutoFit/>
          </a:bodyPr>
          <a:lstStyle/>
          <a:p>
            <a:r>
              <a:rPr lang="en-US" sz="7200" dirty="0">
                <a:solidFill>
                  <a:schemeClr val="bg1"/>
                </a:solidFill>
                <a:latin typeface="Abril Fatface" panose="02000503000000020003" pitchFamily="50" charset="0"/>
              </a:rPr>
              <a:t>WE CAN </a:t>
            </a:r>
          </a:p>
          <a:p>
            <a:r>
              <a:rPr lang="en-US" sz="7200" dirty="0">
                <a:solidFill>
                  <a:schemeClr val="bg1"/>
                </a:solidFill>
                <a:latin typeface="Abril Fatface" panose="02000503000000020003" pitchFamily="50" charset="0"/>
              </a:rPr>
              <a:t>HELP YOUR BUSINESS TO </a:t>
            </a:r>
            <a:r>
              <a:rPr lang="en-US" sz="7200" b="1" dirty="0">
                <a:solidFill>
                  <a:schemeClr val="bg1"/>
                </a:solidFill>
                <a:latin typeface="Abril Fatface" panose="02000503000000020003" pitchFamily="50" charset="0"/>
              </a:rPr>
              <a:t>SUCCEED</a:t>
            </a:r>
          </a:p>
        </p:txBody>
      </p:sp>
    </p:spTree>
    <p:extLst>
      <p:ext uri="{BB962C8B-B14F-4D97-AF65-F5344CB8AC3E}">
        <p14:creationId xmlns:p14="http://schemas.microsoft.com/office/powerpoint/2010/main" val="333547017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Chart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aphicFrame>
        <p:nvGraphicFramePr>
          <p:cNvPr id="4" name="Chart 3"/>
          <p:cNvGraphicFramePr/>
          <p:nvPr>
            <p:extLst>
              <p:ext uri="{D42A27DB-BD31-4B8C-83A1-F6EECF244321}">
                <p14:modId xmlns:p14="http://schemas.microsoft.com/office/powerpoint/2010/main" val="354227818"/>
              </p:ext>
            </p:extLst>
          </p:nvPr>
        </p:nvGraphicFramePr>
        <p:xfrm>
          <a:off x="8401049" y="3355022"/>
          <a:ext cx="8839201" cy="5048250"/>
        </p:xfrm>
        <a:graphic>
          <a:graphicData uri="http://schemas.openxmlformats.org/drawingml/2006/chart">
            <c:chart xmlns:c="http://schemas.openxmlformats.org/drawingml/2006/chart" xmlns:r="http://schemas.openxmlformats.org/officeDocument/2006/relationships" r:id="rId2"/>
          </a:graphicData>
        </a:graphic>
      </p:graphicFrame>
      <p:sp>
        <p:nvSpPr>
          <p:cNvPr id="5" name="Freeform 4"/>
          <p:cNvSpPr/>
          <p:nvPr/>
        </p:nvSpPr>
        <p:spPr>
          <a:xfrm>
            <a:off x="10772775" y="2269172"/>
            <a:ext cx="1809750" cy="6591295"/>
          </a:xfrm>
          <a:custGeom>
            <a:avLst/>
            <a:gdLst>
              <a:gd name="connsiteX0" fmla="*/ 130967 w 1809750"/>
              <a:gd name="connsiteY0" fmla="*/ 928172 h 6591295"/>
              <a:gd name="connsiteX1" fmla="*/ 130967 w 1809750"/>
              <a:gd name="connsiteY1" fmla="*/ 5920516 h 6591295"/>
              <a:gd name="connsiteX2" fmla="*/ 1712117 w 1809750"/>
              <a:gd name="connsiteY2" fmla="*/ 5920516 h 6591295"/>
              <a:gd name="connsiteX3" fmla="*/ 1712117 w 1809750"/>
              <a:gd name="connsiteY3" fmla="*/ 928172 h 6591295"/>
              <a:gd name="connsiteX4" fmla="*/ 0 w 1809750"/>
              <a:gd name="connsiteY4" fmla="*/ 0 h 6591295"/>
              <a:gd name="connsiteX5" fmla="*/ 1809750 w 1809750"/>
              <a:gd name="connsiteY5" fmla="*/ 0 h 6591295"/>
              <a:gd name="connsiteX6" fmla="*/ 1809750 w 1809750"/>
              <a:gd name="connsiteY6" fmla="*/ 6591295 h 6591295"/>
              <a:gd name="connsiteX7" fmla="*/ 0 w 1809750"/>
              <a:gd name="connsiteY7" fmla="*/ 6591295 h 659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0" h="6591295">
                <a:moveTo>
                  <a:pt x="130967" y="928172"/>
                </a:moveTo>
                <a:lnTo>
                  <a:pt x="130967" y="5920516"/>
                </a:lnTo>
                <a:lnTo>
                  <a:pt x="1712117" y="5920516"/>
                </a:lnTo>
                <a:lnTo>
                  <a:pt x="1712117" y="928172"/>
                </a:lnTo>
                <a:close/>
                <a:moveTo>
                  <a:pt x="0" y="0"/>
                </a:moveTo>
                <a:lnTo>
                  <a:pt x="1809750" y="0"/>
                </a:lnTo>
                <a:lnTo>
                  <a:pt x="1809750" y="6591295"/>
                </a:lnTo>
                <a:lnTo>
                  <a:pt x="0" y="6591295"/>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13106400" y="2269173"/>
            <a:ext cx="1809750" cy="6591293"/>
          </a:xfrm>
          <a:custGeom>
            <a:avLst/>
            <a:gdLst>
              <a:gd name="connsiteX0" fmla="*/ 123824 w 1809750"/>
              <a:gd name="connsiteY0" fmla="*/ 928171 h 6591293"/>
              <a:gd name="connsiteX1" fmla="*/ 123824 w 1809750"/>
              <a:gd name="connsiteY1" fmla="*/ 5920515 h 6591293"/>
              <a:gd name="connsiteX2" fmla="*/ 1704974 w 1809750"/>
              <a:gd name="connsiteY2" fmla="*/ 5920515 h 6591293"/>
              <a:gd name="connsiteX3" fmla="*/ 1704974 w 1809750"/>
              <a:gd name="connsiteY3" fmla="*/ 928171 h 6591293"/>
              <a:gd name="connsiteX4" fmla="*/ 0 w 1809750"/>
              <a:gd name="connsiteY4" fmla="*/ 0 h 6591293"/>
              <a:gd name="connsiteX5" fmla="*/ 1809750 w 1809750"/>
              <a:gd name="connsiteY5" fmla="*/ 0 h 6591293"/>
              <a:gd name="connsiteX6" fmla="*/ 1809750 w 1809750"/>
              <a:gd name="connsiteY6" fmla="*/ 6591293 h 6591293"/>
              <a:gd name="connsiteX7" fmla="*/ 0 w 1809750"/>
              <a:gd name="connsiteY7" fmla="*/ 6591293 h 6591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0" h="6591293">
                <a:moveTo>
                  <a:pt x="123824" y="928171"/>
                </a:moveTo>
                <a:lnTo>
                  <a:pt x="123824" y="5920515"/>
                </a:lnTo>
                <a:lnTo>
                  <a:pt x="1704974" y="5920515"/>
                </a:lnTo>
                <a:lnTo>
                  <a:pt x="1704974" y="928171"/>
                </a:lnTo>
                <a:close/>
                <a:moveTo>
                  <a:pt x="0" y="0"/>
                </a:moveTo>
                <a:lnTo>
                  <a:pt x="1809750" y="0"/>
                </a:lnTo>
                <a:lnTo>
                  <a:pt x="1809750" y="6591293"/>
                </a:lnTo>
                <a:lnTo>
                  <a:pt x="0" y="659129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5420975" y="2269172"/>
            <a:ext cx="1809751" cy="6591293"/>
          </a:xfrm>
          <a:custGeom>
            <a:avLst/>
            <a:gdLst>
              <a:gd name="connsiteX0" fmla="*/ 135731 w 1809751"/>
              <a:gd name="connsiteY0" fmla="*/ 928172 h 6591293"/>
              <a:gd name="connsiteX1" fmla="*/ 135731 w 1809751"/>
              <a:gd name="connsiteY1" fmla="*/ 5920516 h 6591293"/>
              <a:gd name="connsiteX2" fmla="*/ 1716881 w 1809751"/>
              <a:gd name="connsiteY2" fmla="*/ 5920516 h 6591293"/>
              <a:gd name="connsiteX3" fmla="*/ 1716881 w 1809751"/>
              <a:gd name="connsiteY3" fmla="*/ 928172 h 6591293"/>
              <a:gd name="connsiteX4" fmla="*/ 0 w 1809751"/>
              <a:gd name="connsiteY4" fmla="*/ 0 h 6591293"/>
              <a:gd name="connsiteX5" fmla="*/ 1809751 w 1809751"/>
              <a:gd name="connsiteY5" fmla="*/ 0 h 6591293"/>
              <a:gd name="connsiteX6" fmla="*/ 1809751 w 1809751"/>
              <a:gd name="connsiteY6" fmla="*/ 6591293 h 6591293"/>
              <a:gd name="connsiteX7" fmla="*/ 0 w 1809751"/>
              <a:gd name="connsiteY7" fmla="*/ 6591293 h 6591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1" h="6591293">
                <a:moveTo>
                  <a:pt x="135731" y="928172"/>
                </a:moveTo>
                <a:lnTo>
                  <a:pt x="135731" y="5920516"/>
                </a:lnTo>
                <a:lnTo>
                  <a:pt x="1716881" y="5920516"/>
                </a:lnTo>
                <a:lnTo>
                  <a:pt x="1716881" y="928172"/>
                </a:lnTo>
                <a:close/>
                <a:moveTo>
                  <a:pt x="0" y="0"/>
                </a:moveTo>
                <a:lnTo>
                  <a:pt x="1809751" y="0"/>
                </a:lnTo>
                <a:lnTo>
                  <a:pt x="1809751" y="6591293"/>
                </a:lnTo>
                <a:lnTo>
                  <a:pt x="0" y="659129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401050" y="2269174"/>
            <a:ext cx="1866900" cy="6591294"/>
          </a:xfrm>
          <a:custGeom>
            <a:avLst/>
            <a:gdLst>
              <a:gd name="connsiteX0" fmla="*/ 133348 w 1866900"/>
              <a:gd name="connsiteY0" fmla="*/ 908392 h 6591294"/>
              <a:gd name="connsiteX1" fmla="*/ 133348 w 1866900"/>
              <a:gd name="connsiteY1" fmla="*/ 5900736 h 6591294"/>
              <a:gd name="connsiteX2" fmla="*/ 1714498 w 1866900"/>
              <a:gd name="connsiteY2" fmla="*/ 5900736 h 6591294"/>
              <a:gd name="connsiteX3" fmla="*/ 1714498 w 1866900"/>
              <a:gd name="connsiteY3" fmla="*/ 908392 h 6591294"/>
              <a:gd name="connsiteX4" fmla="*/ 0 w 1866900"/>
              <a:gd name="connsiteY4" fmla="*/ 0 h 6591294"/>
              <a:gd name="connsiteX5" fmla="*/ 1866900 w 1866900"/>
              <a:gd name="connsiteY5" fmla="*/ 0 h 6591294"/>
              <a:gd name="connsiteX6" fmla="*/ 1866900 w 1866900"/>
              <a:gd name="connsiteY6" fmla="*/ 6591294 h 6591294"/>
              <a:gd name="connsiteX7" fmla="*/ 0 w 1866900"/>
              <a:gd name="connsiteY7" fmla="*/ 6591294 h 659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6900" h="6591294">
                <a:moveTo>
                  <a:pt x="133348" y="908392"/>
                </a:moveTo>
                <a:lnTo>
                  <a:pt x="133348" y="5900736"/>
                </a:lnTo>
                <a:lnTo>
                  <a:pt x="1714498" y="5900736"/>
                </a:lnTo>
                <a:lnTo>
                  <a:pt x="1714498" y="908392"/>
                </a:lnTo>
                <a:close/>
                <a:moveTo>
                  <a:pt x="0" y="0"/>
                </a:moveTo>
                <a:lnTo>
                  <a:pt x="1866900" y="0"/>
                </a:lnTo>
                <a:lnTo>
                  <a:pt x="1866900" y="6591294"/>
                </a:lnTo>
                <a:lnTo>
                  <a:pt x="0" y="659129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803481" y="8320435"/>
            <a:ext cx="1057277" cy="461665"/>
          </a:xfrm>
          <a:prstGeom prst="rect">
            <a:avLst/>
          </a:prstGeom>
          <a:noFill/>
        </p:spPr>
        <p:txBody>
          <a:bodyPr wrap="square" rtlCol="0">
            <a:spAutoFit/>
          </a:bodyPr>
          <a:lstStyle/>
          <a:p>
            <a:pPr algn="ctr"/>
            <a:r>
              <a:rPr lang="en-US" sz="2400" dirty="0">
                <a:solidFill>
                  <a:schemeClr val="accent1"/>
                </a:solidFill>
              </a:rPr>
              <a:t>72%</a:t>
            </a:r>
          </a:p>
        </p:txBody>
      </p:sp>
      <p:sp>
        <p:nvSpPr>
          <p:cNvPr id="10" name="TextBox 9"/>
          <p:cNvSpPr txBox="1"/>
          <p:nvPr/>
        </p:nvSpPr>
        <p:spPr>
          <a:xfrm>
            <a:off x="8515350" y="2369427"/>
            <a:ext cx="1581150" cy="707886"/>
          </a:xfrm>
          <a:prstGeom prst="rect">
            <a:avLst/>
          </a:prstGeom>
          <a:noFill/>
        </p:spPr>
        <p:txBody>
          <a:bodyPr wrap="square" rtlCol="0">
            <a:spAutoFit/>
          </a:bodyPr>
          <a:lstStyle/>
          <a:p>
            <a:pPr algn="ctr"/>
            <a:r>
              <a:rPr lang="en-US" sz="2000" dirty="0"/>
              <a:t>LOREM IPSUM</a:t>
            </a:r>
          </a:p>
        </p:txBody>
      </p:sp>
      <p:sp>
        <p:nvSpPr>
          <p:cNvPr id="11" name="TextBox 10"/>
          <p:cNvSpPr txBox="1"/>
          <p:nvPr/>
        </p:nvSpPr>
        <p:spPr>
          <a:xfrm>
            <a:off x="10894219" y="2369427"/>
            <a:ext cx="1581150" cy="707886"/>
          </a:xfrm>
          <a:prstGeom prst="rect">
            <a:avLst/>
          </a:prstGeom>
          <a:noFill/>
        </p:spPr>
        <p:txBody>
          <a:bodyPr wrap="square" rtlCol="0">
            <a:spAutoFit/>
          </a:bodyPr>
          <a:lstStyle/>
          <a:p>
            <a:pPr algn="ctr"/>
            <a:r>
              <a:rPr lang="en-US" sz="2000" dirty="0"/>
              <a:t>LOREM IPSUM</a:t>
            </a:r>
          </a:p>
        </p:txBody>
      </p:sp>
      <p:sp>
        <p:nvSpPr>
          <p:cNvPr id="12" name="TextBox 11"/>
          <p:cNvSpPr txBox="1"/>
          <p:nvPr/>
        </p:nvSpPr>
        <p:spPr>
          <a:xfrm>
            <a:off x="13234988" y="2369427"/>
            <a:ext cx="1581150" cy="707886"/>
          </a:xfrm>
          <a:prstGeom prst="rect">
            <a:avLst/>
          </a:prstGeom>
          <a:noFill/>
        </p:spPr>
        <p:txBody>
          <a:bodyPr wrap="square" rtlCol="0">
            <a:spAutoFit/>
          </a:bodyPr>
          <a:lstStyle/>
          <a:p>
            <a:pPr algn="ctr"/>
            <a:r>
              <a:rPr lang="en-US" sz="2000" dirty="0"/>
              <a:t>LOREM IPSUM</a:t>
            </a:r>
          </a:p>
        </p:txBody>
      </p:sp>
      <p:sp>
        <p:nvSpPr>
          <p:cNvPr id="13" name="TextBox 12"/>
          <p:cNvSpPr txBox="1"/>
          <p:nvPr/>
        </p:nvSpPr>
        <p:spPr>
          <a:xfrm>
            <a:off x="15556707" y="2369427"/>
            <a:ext cx="1581150" cy="707886"/>
          </a:xfrm>
          <a:prstGeom prst="rect">
            <a:avLst/>
          </a:prstGeom>
          <a:noFill/>
        </p:spPr>
        <p:txBody>
          <a:bodyPr wrap="square" rtlCol="0">
            <a:spAutoFit/>
          </a:bodyPr>
          <a:lstStyle/>
          <a:p>
            <a:pPr algn="ctr"/>
            <a:r>
              <a:rPr lang="en-US" sz="2000" dirty="0"/>
              <a:t>LOREM IPSUM</a:t>
            </a:r>
          </a:p>
        </p:txBody>
      </p:sp>
      <p:sp>
        <p:nvSpPr>
          <p:cNvPr id="14" name="TextBox 13"/>
          <p:cNvSpPr txBox="1"/>
          <p:nvPr/>
        </p:nvSpPr>
        <p:spPr>
          <a:xfrm>
            <a:off x="11149011" y="8320435"/>
            <a:ext cx="1057277" cy="461665"/>
          </a:xfrm>
          <a:prstGeom prst="rect">
            <a:avLst/>
          </a:prstGeom>
          <a:noFill/>
        </p:spPr>
        <p:txBody>
          <a:bodyPr wrap="square" rtlCol="0">
            <a:spAutoFit/>
          </a:bodyPr>
          <a:lstStyle/>
          <a:p>
            <a:pPr algn="ctr"/>
            <a:r>
              <a:rPr lang="en-US" sz="2400" dirty="0">
                <a:solidFill>
                  <a:schemeClr val="accent2"/>
                </a:solidFill>
              </a:rPr>
              <a:t>46%</a:t>
            </a:r>
          </a:p>
        </p:txBody>
      </p:sp>
      <p:sp>
        <p:nvSpPr>
          <p:cNvPr id="15" name="TextBox 14"/>
          <p:cNvSpPr txBox="1"/>
          <p:nvPr/>
        </p:nvSpPr>
        <p:spPr>
          <a:xfrm>
            <a:off x="13494541" y="8320435"/>
            <a:ext cx="1057277" cy="461665"/>
          </a:xfrm>
          <a:prstGeom prst="rect">
            <a:avLst/>
          </a:prstGeom>
          <a:noFill/>
        </p:spPr>
        <p:txBody>
          <a:bodyPr wrap="square" rtlCol="0">
            <a:spAutoFit/>
          </a:bodyPr>
          <a:lstStyle/>
          <a:p>
            <a:pPr algn="ctr"/>
            <a:r>
              <a:rPr lang="en-US" sz="2400" dirty="0">
                <a:solidFill>
                  <a:schemeClr val="accent3"/>
                </a:solidFill>
              </a:rPr>
              <a:t>23%</a:t>
            </a:r>
          </a:p>
        </p:txBody>
      </p:sp>
      <p:sp>
        <p:nvSpPr>
          <p:cNvPr id="16" name="TextBox 15"/>
          <p:cNvSpPr txBox="1"/>
          <p:nvPr/>
        </p:nvSpPr>
        <p:spPr>
          <a:xfrm>
            <a:off x="15840071" y="8320435"/>
            <a:ext cx="1057277" cy="461665"/>
          </a:xfrm>
          <a:prstGeom prst="rect">
            <a:avLst/>
          </a:prstGeom>
          <a:noFill/>
        </p:spPr>
        <p:txBody>
          <a:bodyPr wrap="square" rtlCol="0">
            <a:spAutoFit/>
          </a:bodyPr>
          <a:lstStyle/>
          <a:p>
            <a:pPr algn="ctr"/>
            <a:r>
              <a:rPr lang="en-US" sz="2400" dirty="0">
                <a:solidFill>
                  <a:schemeClr val="accent4"/>
                </a:solidFill>
              </a:rPr>
              <a:t>34%</a:t>
            </a:r>
          </a:p>
        </p:txBody>
      </p:sp>
      <p:sp>
        <p:nvSpPr>
          <p:cNvPr id="17" name="Freeform 16"/>
          <p:cNvSpPr/>
          <p:nvPr/>
        </p:nvSpPr>
        <p:spPr>
          <a:xfrm rot="16200000">
            <a:off x="6661618" y="4733155"/>
            <a:ext cx="5326710" cy="1847851"/>
          </a:xfrm>
          <a:custGeom>
            <a:avLst/>
            <a:gdLst>
              <a:gd name="connsiteX0" fmla="*/ 5326710 w 5326710"/>
              <a:gd name="connsiteY0" fmla="*/ 0 h 1847851"/>
              <a:gd name="connsiteX1" fmla="*/ 5326710 w 5326710"/>
              <a:gd name="connsiteY1" fmla="*/ 1847851 h 1847851"/>
              <a:gd name="connsiteX2" fmla="*/ 0 w 5326710"/>
              <a:gd name="connsiteY2" fmla="*/ 1847851 h 1847851"/>
              <a:gd name="connsiteX3" fmla="*/ 0 w 5326710"/>
              <a:gd name="connsiteY3" fmla="*/ 0 h 1847851"/>
              <a:gd name="connsiteX4" fmla="*/ 5326710 w 5326710"/>
              <a:gd name="connsiteY4" fmla="*/ 0 h 1847851"/>
              <a:gd name="connsiteX5" fmla="*/ 4974393 w 5326710"/>
              <a:gd name="connsiteY5" fmla="*/ 899099 h 1847851"/>
              <a:gd name="connsiteX6" fmla="*/ 4670993 w 5326710"/>
              <a:gd name="connsiteY6" fmla="*/ 637281 h 1847851"/>
              <a:gd name="connsiteX7" fmla="*/ 4367593 w 5326710"/>
              <a:gd name="connsiteY7" fmla="*/ 637281 h 1847851"/>
              <a:gd name="connsiteX8" fmla="*/ 4367593 w 5326710"/>
              <a:gd name="connsiteY8" fmla="*/ 647701 h 1847851"/>
              <a:gd name="connsiteX9" fmla="*/ 4367592 w 5326710"/>
              <a:gd name="connsiteY9" fmla="*/ 647701 h 1847851"/>
              <a:gd name="connsiteX10" fmla="*/ 4367592 w 5326710"/>
              <a:gd name="connsiteY10" fmla="*/ 637280 h 1847851"/>
              <a:gd name="connsiteX11" fmla="*/ 1220088 w 5326710"/>
              <a:gd name="connsiteY11" fmla="*/ 637280 h 1847851"/>
              <a:gd name="connsiteX12" fmla="*/ 1189189 w 5326710"/>
              <a:gd name="connsiteY12" fmla="*/ 580092 h 1847851"/>
              <a:gd name="connsiteX13" fmla="*/ 718243 w 5326710"/>
              <a:gd name="connsiteY13" fmla="*/ 328536 h 1847851"/>
              <a:gd name="connsiteX14" fmla="*/ 150301 w 5326710"/>
              <a:gd name="connsiteY14" fmla="*/ 899100 h 1847851"/>
              <a:gd name="connsiteX15" fmla="*/ 718243 w 5326710"/>
              <a:gd name="connsiteY15" fmla="*/ 1469663 h 1847851"/>
              <a:gd name="connsiteX16" fmla="*/ 1189189 w 5326710"/>
              <a:gd name="connsiteY16" fmla="*/ 1218107 h 1847851"/>
              <a:gd name="connsiteX17" fmla="*/ 1220090 w 5326710"/>
              <a:gd name="connsiteY17" fmla="*/ 1160916 h 1847851"/>
              <a:gd name="connsiteX18" fmla="*/ 1232719 w 5326710"/>
              <a:gd name="connsiteY18" fmla="*/ 1160916 h 1847851"/>
              <a:gd name="connsiteX19" fmla="*/ 1232719 w 5326710"/>
              <a:gd name="connsiteY19" fmla="*/ 1162051 h 1847851"/>
              <a:gd name="connsiteX20" fmla="*/ 4316547 w 5326710"/>
              <a:gd name="connsiteY20" fmla="*/ 1162051 h 1847851"/>
              <a:gd name="connsiteX21" fmla="*/ 4316547 w 5326710"/>
              <a:gd name="connsiteY21" fmla="*/ 1162054 h 1847851"/>
              <a:gd name="connsiteX22" fmla="*/ 4644658 w 5326710"/>
              <a:gd name="connsiteY22" fmla="*/ 1162055 h 1847851"/>
              <a:gd name="connsiteX23" fmla="*/ 4659073 w 5326710"/>
              <a:gd name="connsiteY23" fmla="*/ 1160916 h 1847851"/>
              <a:gd name="connsiteX24" fmla="*/ 4670993 w 5326710"/>
              <a:gd name="connsiteY24" fmla="*/ 1160916 h 1847851"/>
              <a:gd name="connsiteX25" fmla="*/ 4974393 w 5326710"/>
              <a:gd name="connsiteY25" fmla="*/ 899099 h 184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26710" h="1847851">
                <a:moveTo>
                  <a:pt x="5326710" y="0"/>
                </a:moveTo>
                <a:lnTo>
                  <a:pt x="5326710" y="1847851"/>
                </a:lnTo>
                <a:lnTo>
                  <a:pt x="0" y="1847851"/>
                </a:lnTo>
                <a:lnTo>
                  <a:pt x="0" y="0"/>
                </a:lnTo>
                <a:lnTo>
                  <a:pt x="5326710" y="0"/>
                </a:lnTo>
                <a:close/>
                <a:moveTo>
                  <a:pt x="4974393" y="899099"/>
                </a:moveTo>
                <a:cubicBezTo>
                  <a:pt x="4974393" y="754501"/>
                  <a:pt x="4838556" y="637281"/>
                  <a:pt x="4670993" y="637281"/>
                </a:cubicBezTo>
                <a:lnTo>
                  <a:pt x="4367593" y="637281"/>
                </a:lnTo>
                <a:lnTo>
                  <a:pt x="4367593" y="647701"/>
                </a:lnTo>
                <a:lnTo>
                  <a:pt x="4367592" y="647701"/>
                </a:lnTo>
                <a:lnTo>
                  <a:pt x="4367592" y="637280"/>
                </a:lnTo>
                <a:lnTo>
                  <a:pt x="1220088" y="637280"/>
                </a:lnTo>
                <a:lnTo>
                  <a:pt x="1189189" y="580092"/>
                </a:lnTo>
                <a:cubicBezTo>
                  <a:pt x="1087126" y="428321"/>
                  <a:pt x="914284" y="328536"/>
                  <a:pt x="718243" y="328536"/>
                </a:cubicBezTo>
                <a:cubicBezTo>
                  <a:pt x="404578" y="328536"/>
                  <a:pt x="150301" y="583986"/>
                  <a:pt x="150301" y="899100"/>
                </a:cubicBezTo>
                <a:cubicBezTo>
                  <a:pt x="150301" y="1214213"/>
                  <a:pt x="404578" y="1469663"/>
                  <a:pt x="718243" y="1469663"/>
                </a:cubicBezTo>
                <a:cubicBezTo>
                  <a:pt x="914284" y="1469663"/>
                  <a:pt x="1087126" y="1369878"/>
                  <a:pt x="1189189" y="1218107"/>
                </a:cubicBezTo>
                <a:lnTo>
                  <a:pt x="1220090" y="1160916"/>
                </a:lnTo>
                <a:lnTo>
                  <a:pt x="1232719" y="1160916"/>
                </a:lnTo>
                <a:lnTo>
                  <a:pt x="1232719" y="1162051"/>
                </a:lnTo>
                <a:lnTo>
                  <a:pt x="4316547" y="1162051"/>
                </a:lnTo>
                <a:lnTo>
                  <a:pt x="4316547" y="1162054"/>
                </a:lnTo>
                <a:lnTo>
                  <a:pt x="4644658" y="1162055"/>
                </a:lnTo>
                <a:lnTo>
                  <a:pt x="4659073" y="1160916"/>
                </a:lnTo>
                <a:lnTo>
                  <a:pt x="4670993" y="1160916"/>
                </a:lnTo>
                <a:cubicBezTo>
                  <a:pt x="4838556" y="1160916"/>
                  <a:pt x="4974393" y="1043697"/>
                  <a:pt x="4974393" y="899099"/>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rot="16200000">
            <a:off x="9019057" y="4756967"/>
            <a:ext cx="5326710" cy="1800227"/>
          </a:xfrm>
          <a:custGeom>
            <a:avLst/>
            <a:gdLst>
              <a:gd name="connsiteX0" fmla="*/ 5326710 w 5326710"/>
              <a:gd name="connsiteY0" fmla="*/ 0 h 1847851"/>
              <a:gd name="connsiteX1" fmla="*/ 5326710 w 5326710"/>
              <a:gd name="connsiteY1" fmla="*/ 1847851 h 1847851"/>
              <a:gd name="connsiteX2" fmla="*/ 0 w 5326710"/>
              <a:gd name="connsiteY2" fmla="*/ 1847851 h 1847851"/>
              <a:gd name="connsiteX3" fmla="*/ 0 w 5326710"/>
              <a:gd name="connsiteY3" fmla="*/ 0 h 1847851"/>
              <a:gd name="connsiteX4" fmla="*/ 5326710 w 5326710"/>
              <a:gd name="connsiteY4" fmla="*/ 0 h 1847851"/>
              <a:gd name="connsiteX5" fmla="*/ 4974393 w 5326710"/>
              <a:gd name="connsiteY5" fmla="*/ 899099 h 1847851"/>
              <a:gd name="connsiteX6" fmla="*/ 4670993 w 5326710"/>
              <a:gd name="connsiteY6" fmla="*/ 637281 h 1847851"/>
              <a:gd name="connsiteX7" fmla="*/ 4367593 w 5326710"/>
              <a:gd name="connsiteY7" fmla="*/ 637281 h 1847851"/>
              <a:gd name="connsiteX8" fmla="*/ 4367593 w 5326710"/>
              <a:gd name="connsiteY8" fmla="*/ 647701 h 1847851"/>
              <a:gd name="connsiteX9" fmla="*/ 4367592 w 5326710"/>
              <a:gd name="connsiteY9" fmla="*/ 647701 h 1847851"/>
              <a:gd name="connsiteX10" fmla="*/ 4367592 w 5326710"/>
              <a:gd name="connsiteY10" fmla="*/ 637280 h 1847851"/>
              <a:gd name="connsiteX11" fmla="*/ 1220088 w 5326710"/>
              <a:gd name="connsiteY11" fmla="*/ 637280 h 1847851"/>
              <a:gd name="connsiteX12" fmla="*/ 1189189 w 5326710"/>
              <a:gd name="connsiteY12" fmla="*/ 580092 h 1847851"/>
              <a:gd name="connsiteX13" fmla="*/ 718243 w 5326710"/>
              <a:gd name="connsiteY13" fmla="*/ 328536 h 1847851"/>
              <a:gd name="connsiteX14" fmla="*/ 150301 w 5326710"/>
              <a:gd name="connsiteY14" fmla="*/ 899100 h 1847851"/>
              <a:gd name="connsiteX15" fmla="*/ 718243 w 5326710"/>
              <a:gd name="connsiteY15" fmla="*/ 1469663 h 1847851"/>
              <a:gd name="connsiteX16" fmla="*/ 1189189 w 5326710"/>
              <a:gd name="connsiteY16" fmla="*/ 1218107 h 1847851"/>
              <a:gd name="connsiteX17" fmla="*/ 1220090 w 5326710"/>
              <a:gd name="connsiteY17" fmla="*/ 1160916 h 1847851"/>
              <a:gd name="connsiteX18" fmla="*/ 1232719 w 5326710"/>
              <a:gd name="connsiteY18" fmla="*/ 1160916 h 1847851"/>
              <a:gd name="connsiteX19" fmla="*/ 1232719 w 5326710"/>
              <a:gd name="connsiteY19" fmla="*/ 1162051 h 1847851"/>
              <a:gd name="connsiteX20" fmla="*/ 4316547 w 5326710"/>
              <a:gd name="connsiteY20" fmla="*/ 1162051 h 1847851"/>
              <a:gd name="connsiteX21" fmla="*/ 4316547 w 5326710"/>
              <a:gd name="connsiteY21" fmla="*/ 1162054 h 1847851"/>
              <a:gd name="connsiteX22" fmla="*/ 4644658 w 5326710"/>
              <a:gd name="connsiteY22" fmla="*/ 1162055 h 1847851"/>
              <a:gd name="connsiteX23" fmla="*/ 4659073 w 5326710"/>
              <a:gd name="connsiteY23" fmla="*/ 1160916 h 1847851"/>
              <a:gd name="connsiteX24" fmla="*/ 4670993 w 5326710"/>
              <a:gd name="connsiteY24" fmla="*/ 1160916 h 1847851"/>
              <a:gd name="connsiteX25" fmla="*/ 4974393 w 5326710"/>
              <a:gd name="connsiteY25" fmla="*/ 899099 h 184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26710" h="1847851">
                <a:moveTo>
                  <a:pt x="5326710" y="0"/>
                </a:moveTo>
                <a:lnTo>
                  <a:pt x="5326710" y="1847851"/>
                </a:lnTo>
                <a:lnTo>
                  <a:pt x="0" y="1847851"/>
                </a:lnTo>
                <a:lnTo>
                  <a:pt x="0" y="0"/>
                </a:lnTo>
                <a:lnTo>
                  <a:pt x="5326710" y="0"/>
                </a:lnTo>
                <a:close/>
                <a:moveTo>
                  <a:pt x="4974393" y="899099"/>
                </a:moveTo>
                <a:cubicBezTo>
                  <a:pt x="4974393" y="754501"/>
                  <a:pt x="4838556" y="637281"/>
                  <a:pt x="4670993" y="637281"/>
                </a:cubicBezTo>
                <a:lnTo>
                  <a:pt x="4367593" y="637281"/>
                </a:lnTo>
                <a:lnTo>
                  <a:pt x="4367593" y="647701"/>
                </a:lnTo>
                <a:lnTo>
                  <a:pt x="4367592" y="647701"/>
                </a:lnTo>
                <a:lnTo>
                  <a:pt x="4367592" y="637280"/>
                </a:lnTo>
                <a:lnTo>
                  <a:pt x="1220088" y="637280"/>
                </a:lnTo>
                <a:lnTo>
                  <a:pt x="1189189" y="580092"/>
                </a:lnTo>
                <a:cubicBezTo>
                  <a:pt x="1087126" y="428321"/>
                  <a:pt x="914284" y="328536"/>
                  <a:pt x="718243" y="328536"/>
                </a:cubicBezTo>
                <a:cubicBezTo>
                  <a:pt x="404578" y="328536"/>
                  <a:pt x="150301" y="583986"/>
                  <a:pt x="150301" y="899100"/>
                </a:cubicBezTo>
                <a:cubicBezTo>
                  <a:pt x="150301" y="1214213"/>
                  <a:pt x="404578" y="1469663"/>
                  <a:pt x="718243" y="1469663"/>
                </a:cubicBezTo>
                <a:cubicBezTo>
                  <a:pt x="914284" y="1469663"/>
                  <a:pt x="1087126" y="1369878"/>
                  <a:pt x="1189189" y="1218107"/>
                </a:cubicBezTo>
                <a:lnTo>
                  <a:pt x="1220090" y="1160916"/>
                </a:lnTo>
                <a:lnTo>
                  <a:pt x="1232719" y="1160916"/>
                </a:lnTo>
                <a:lnTo>
                  <a:pt x="1232719" y="1162051"/>
                </a:lnTo>
                <a:lnTo>
                  <a:pt x="4316547" y="1162051"/>
                </a:lnTo>
                <a:lnTo>
                  <a:pt x="4316547" y="1162054"/>
                </a:lnTo>
                <a:lnTo>
                  <a:pt x="4644658" y="1162055"/>
                </a:lnTo>
                <a:lnTo>
                  <a:pt x="4659073" y="1160916"/>
                </a:lnTo>
                <a:lnTo>
                  <a:pt x="4670993" y="1160916"/>
                </a:lnTo>
                <a:cubicBezTo>
                  <a:pt x="4838556" y="1160916"/>
                  <a:pt x="4974393" y="1043697"/>
                  <a:pt x="4974393" y="899099"/>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6200000">
            <a:off x="11357444" y="4761729"/>
            <a:ext cx="5326710" cy="1790703"/>
          </a:xfrm>
          <a:custGeom>
            <a:avLst/>
            <a:gdLst>
              <a:gd name="connsiteX0" fmla="*/ 5326710 w 5326710"/>
              <a:gd name="connsiteY0" fmla="*/ 0 h 1847851"/>
              <a:gd name="connsiteX1" fmla="*/ 5326710 w 5326710"/>
              <a:gd name="connsiteY1" fmla="*/ 1847851 h 1847851"/>
              <a:gd name="connsiteX2" fmla="*/ 0 w 5326710"/>
              <a:gd name="connsiteY2" fmla="*/ 1847851 h 1847851"/>
              <a:gd name="connsiteX3" fmla="*/ 0 w 5326710"/>
              <a:gd name="connsiteY3" fmla="*/ 0 h 1847851"/>
              <a:gd name="connsiteX4" fmla="*/ 5326710 w 5326710"/>
              <a:gd name="connsiteY4" fmla="*/ 0 h 1847851"/>
              <a:gd name="connsiteX5" fmla="*/ 4974393 w 5326710"/>
              <a:gd name="connsiteY5" fmla="*/ 899099 h 1847851"/>
              <a:gd name="connsiteX6" fmla="*/ 4670993 w 5326710"/>
              <a:gd name="connsiteY6" fmla="*/ 637281 h 1847851"/>
              <a:gd name="connsiteX7" fmla="*/ 4367593 w 5326710"/>
              <a:gd name="connsiteY7" fmla="*/ 637281 h 1847851"/>
              <a:gd name="connsiteX8" fmla="*/ 4367593 w 5326710"/>
              <a:gd name="connsiteY8" fmla="*/ 647701 h 1847851"/>
              <a:gd name="connsiteX9" fmla="*/ 4367592 w 5326710"/>
              <a:gd name="connsiteY9" fmla="*/ 647701 h 1847851"/>
              <a:gd name="connsiteX10" fmla="*/ 4367592 w 5326710"/>
              <a:gd name="connsiteY10" fmla="*/ 637280 h 1847851"/>
              <a:gd name="connsiteX11" fmla="*/ 1220088 w 5326710"/>
              <a:gd name="connsiteY11" fmla="*/ 637280 h 1847851"/>
              <a:gd name="connsiteX12" fmla="*/ 1189189 w 5326710"/>
              <a:gd name="connsiteY12" fmla="*/ 580092 h 1847851"/>
              <a:gd name="connsiteX13" fmla="*/ 718243 w 5326710"/>
              <a:gd name="connsiteY13" fmla="*/ 328536 h 1847851"/>
              <a:gd name="connsiteX14" fmla="*/ 150301 w 5326710"/>
              <a:gd name="connsiteY14" fmla="*/ 899100 h 1847851"/>
              <a:gd name="connsiteX15" fmla="*/ 718243 w 5326710"/>
              <a:gd name="connsiteY15" fmla="*/ 1469663 h 1847851"/>
              <a:gd name="connsiteX16" fmla="*/ 1189189 w 5326710"/>
              <a:gd name="connsiteY16" fmla="*/ 1218107 h 1847851"/>
              <a:gd name="connsiteX17" fmla="*/ 1220090 w 5326710"/>
              <a:gd name="connsiteY17" fmla="*/ 1160916 h 1847851"/>
              <a:gd name="connsiteX18" fmla="*/ 1232719 w 5326710"/>
              <a:gd name="connsiteY18" fmla="*/ 1160916 h 1847851"/>
              <a:gd name="connsiteX19" fmla="*/ 1232719 w 5326710"/>
              <a:gd name="connsiteY19" fmla="*/ 1162051 h 1847851"/>
              <a:gd name="connsiteX20" fmla="*/ 4316547 w 5326710"/>
              <a:gd name="connsiteY20" fmla="*/ 1162051 h 1847851"/>
              <a:gd name="connsiteX21" fmla="*/ 4316547 w 5326710"/>
              <a:gd name="connsiteY21" fmla="*/ 1162054 h 1847851"/>
              <a:gd name="connsiteX22" fmla="*/ 4644658 w 5326710"/>
              <a:gd name="connsiteY22" fmla="*/ 1162055 h 1847851"/>
              <a:gd name="connsiteX23" fmla="*/ 4659073 w 5326710"/>
              <a:gd name="connsiteY23" fmla="*/ 1160916 h 1847851"/>
              <a:gd name="connsiteX24" fmla="*/ 4670993 w 5326710"/>
              <a:gd name="connsiteY24" fmla="*/ 1160916 h 1847851"/>
              <a:gd name="connsiteX25" fmla="*/ 4974393 w 5326710"/>
              <a:gd name="connsiteY25" fmla="*/ 899099 h 184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26710" h="1847851">
                <a:moveTo>
                  <a:pt x="5326710" y="0"/>
                </a:moveTo>
                <a:lnTo>
                  <a:pt x="5326710" y="1847851"/>
                </a:lnTo>
                <a:lnTo>
                  <a:pt x="0" y="1847851"/>
                </a:lnTo>
                <a:lnTo>
                  <a:pt x="0" y="0"/>
                </a:lnTo>
                <a:lnTo>
                  <a:pt x="5326710" y="0"/>
                </a:lnTo>
                <a:close/>
                <a:moveTo>
                  <a:pt x="4974393" y="899099"/>
                </a:moveTo>
                <a:cubicBezTo>
                  <a:pt x="4974393" y="754501"/>
                  <a:pt x="4838556" y="637281"/>
                  <a:pt x="4670993" y="637281"/>
                </a:cubicBezTo>
                <a:lnTo>
                  <a:pt x="4367593" y="637281"/>
                </a:lnTo>
                <a:lnTo>
                  <a:pt x="4367593" y="647701"/>
                </a:lnTo>
                <a:lnTo>
                  <a:pt x="4367592" y="647701"/>
                </a:lnTo>
                <a:lnTo>
                  <a:pt x="4367592" y="637280"/>
                </a:lnTo>
                <a:lnTo>
                  <a:pt x="1220088" y="637280"/>
                </a:lnTo>
                <a:lnTo>
                  <a:pt x="1189189" y="580092"/>
                </a:lnTo>
                <a:cubicBezTo>
                  <a:pt x="1087126" y="428321"/>
                  <a:pt x="914284" y="328536"/>
                  <a:pt x="718243" y="328536"/>
                </a:cubicBezTo>
                <a:cubicBezTo>
                  <a:pt x="404578" y="328536"/>
                  <a:pt x="150301" y="583986"/>
                  <a:pt x="150301" y="899100"/>
                </a:cubicBezTo>
                <a:cubicBezTo>
                  <a:pt x="150301" y="1214213"/>
                  <a:pt x="404578" y="1469663"/>
                  <a:pt x="718243" y="1469663"/>
                </a:cubicBezTo>
                <a:cubicBezTo>
                  <a:pt x="914284" y="1469663"/>
                  <a:pt x="1087126" y="1369878"/>
                  <a:pt x="1189189" y="1218107"/>
                </a:cubicBezTo>
                <a:lnTo>
                  <a:pt x="1220090" y="1160916"/>
                </a:lnTo>
                <a:lnTo>
                  <a:pt x="1232719" y="1160916"/>
                </a:lnTo>
                <a:lnTo>
                  <a:pt x="1232719" y="1162051"/>
                </a:lnTo>
                <a:lnTo>
                  <a:pt x="4316547" y="1162051"/>
                </a:lnTo>
                <a:lnTo>
                  <a:pt x="4316547" y="1162054"/>
                </a:lnTo>
                <a:lnTo>
                  <a:pt x="4644658" y="1162055"/>
                </a:lnTo>
                <a:lnTo>
                  <a:pt x="4659073" y="1160916"/>
                </a:lnTo>
                <a:lnTo>
                  <a:pt x="4670993" y="1160916"/>
                </a:lnTo>
                <a:cubicBezTo>
                  <a:pt x="4838556" y="1160916"/>
                  <a:pt x="4974393" y="1043697"/>
                  <a:pt x="4974393" y="899099"/>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16200000">
            <a:off x="13676784" y="4766494"/>
            <a:ext cx="5326710" cy="1781174"/>
          </a:xfrm>
          <a:custGeom>
            <a:avLst/>
            <a:gdLst>
              <a:gd name="connsiteX0" fmla="*/ 5326710 w 5326710"/>
              <a:gd name="connsiteY0" fmla="*/ 0 h 1847851"/>
              <a:gd name="connsiteX1" fmla="*/ 5326710 w 5326710"/>
              <a:gd name="connsiteY1" fmla="*/ 1847851 h 1847851"/>
              <a:gd name="connsiteX2" fmla="*/ 0 w 5326710"/>
              <a:gd name="connsiteY2" fmla="*/ 1847851 h 1847851"/>
              <a:gd name="connsiteX3" fmla="*/ 0 w 5326710"/>
              <a:gd name="connsiteY3" fmla="*/ 0 h 1847851"/>
              <a:gd name="connsiteX4" fmla="*/ 5326710 w 5326710"/>
              <a:gd name="connsiteY4" fmla="*/ 0 h 1847851"/>
              <a:gd name="connsiteX5" fmla="*/ 4974393 w 5326710"/>
              <a:gd name="connsiteY5" fmla="*/ 899099 h 1847851"/>
              <a:gd name="connsiteX6" fmla="*/ 4670993 w 5326710"/>
              <a:gd name="connsiteY6" fmla="*/ 637281 h 1847851"/>
              <a:gd name="connsiteX7" fmla="*/ 4367593 w 5326710"/>
              <a:gd name="connsiteY7" fmla="*/ 637281 h 1847851"/>
              <a:gd name="connsiteX8" fmla="*/ 4367593 w 5326710"/>
              <a:gd name="connsiteY8" fmla="*/ 647701 h 1847851"/>
              <a:gd name="connsiteX9" fmla="*/ 4367592 w 5326710"/>
              <a:gd name="connsiteY9" fmla="*/ 647701 h 1847851"/>
              <a:gd name="connsiteX10" fmla="*/ 4367592 w 5326710"/>
              <a:gd name="connsiteY10" fmla="*/ 637280 h 1847851"/>
              <a:gd name="connsiteX11" fmla="*/ 1220088 w 5326710"/>
              <a:gd name="connsiteY11" fmla="*/ 637280 h 1847851"/>
              <a:gd name="connsiteX12" fmla="*/ 1189189 w 5326710"/>
              <a:gd name="connsiteY12" fmla="*/ 580092 h 1847851"/>
              <a:gd name="connsiteX13" fmla="*/ 718243 w 5326710"/>
              <a:gd name="connsiteY13" fmla="*/ 328536 h 1847851"/>
              <a:gd name="connsiteX14" fmla="*/ 150301 w 5326710"/>
              <a:gd name="connsiteY14" fmla="*/ 899100 h 1847851"/>
              <a:gd name="connsiteX15" fmla="*/ 718243 w 5326710"/>
              <a:gd name="connsiteY15" fmla="*/ 1469663 h 1847851"/>
              <a:gd name="connsiteX16" fmla="*/ 1189189 w 5326710"/>
              <a:gd name="connsiteY16" fmla="*/ 1218107 h 1847851"/>
              <a:gd name="connsiteX17" fmla="*/ 1220090 w 5326710"/>
              <a:gd name="connsiteY17" fmla="*/ 1160916 h 1847851"/>
              <a:gd name="connsiteX18" fmla="*/ 1232719 w 5326710"/>
              <a:gd name="connsiteY18" fmla="*/ 1160916 h 1847851"/>
              <a:gd name="connsiteX19" fmla="*/ 1232719 w 5326710"/>
              <a:gd name="connsiteY19" fmla="*/ 1162051 h 1847851"/>
              <a:gd name="connsiteX20" fmla="*/ 4316547 w 5326710"/>
              <a:gd name="connsiteY20" fmla="*/ 1162051 h 1847851"/>
              <a:gd name="connsiteX21" fmla="*/ 4316547 w 5326710"/>
              <a:gd name="connsiteY21" fmla="*/ 1162054 h 1847851"/>
              <a:gd name="connsiteX22" fmla="*/ 4644658 w 5326710"/>
              <a:gd name="connsiteY22" fmla="*/ 1162055 h 1847851"/>
              <a:gd name="connsiteX23" fmla="*/ 4659073 w 5326710"/>
              <a:gd name="connsiteY23" fmla="*/ 1160916 h 1847851"/>
              <a:gd name="connsiteX24" fmla="*/ 4670993 w 5326710"/>
              <a:gd name="connsiteY24" fmla="*/ 1160916 h 1847851"/>
              <a:gd name="connsiteX25" fmla="*/ 4974393 w 5326710"/>
              <a:gd name="connsiteY25" fmla="*/ 899099 h 184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26710" h="1847851">
                <a:moveTo>
                  <a:pt x="5326710" y="0"/>
                </a:moveTo>
                <a:lnTo>
                  <a:pt x="5326710" y="1847851"/>
                </a:lnTo>
                <a:lnTo>
                  <a:pt x="0" y="1847851"/>
                </a:lnTo>
                <a:lnTo>
                  <a:pt x="0" y="0"/>
                </a:lnTo>
                <a:lnTo>
                  <a:pt x="5326710" y="0"/>
                </a:lnTo>
                <a:close/>
                <a:moveTo>
                  <a:pt x="4974393" y="899099"/>
                </a:moveTo>
                <a:cubicBezTo>
                  <a:pt x="4974393" y="754501"/>
                  <a:pt x="4838556" y="637281"/>
                  <a:pt x="4670993" y="637281"/>
                </a:cubicBezTo>
                <a:lnTo>
                  <a:pt x="4367593" y="637281"/>
                </a:lnTo>
                <a:lnTo>
                  <a:pt x="4367593" y="647701"/>
                </a:lnTo>
                <a:lnTo>
                  <a:pt x="4367592" y="647701"/>
                </a:lnTo>
                <a:lnTo>
                  <a:pt x="4367592" y="637280"/>
                </a:lnTo>
                <a:lnTo>
                  <a:pt x="1220088" y="637280"/>
                </a:lnTo>
                <a:lnTo>
                  <a:pt x="1189189" y="580092"/>
                </a:lnTo>
                <a:cubicBezTo>
                  <a:pt x="1087126" y="428321"/>
                  <a:pt x="914284" y="328536"/>
                  <a:pt x="718243" y="328536"/>
                </a:cubicBezTo>
                <a:cubicBezTo>
                  <a:pt x="404578" y="328536"/>
                  <a:pt x="150301" y="583986"/>
                  <a:pt x="150301" y="899100"/>
                </a:cubicBezTo>
                <a:cubicBezTo>
                  <a:pt x="150301" y="1214213"/>
                  <a:pt x="404578" y="1469663"/>
                  <a:pt x="718243" y="1469663"/>
                </a:cubicBezTo>
                <a:cubicBezTo>
                  <a:pt x="914284" y="1469663"/>
                  <a:pt x="1087126" y="1369878"/>
                  <a:pt x="1189189" y="1218107"/>
                </a:cubicBezTo>
                <a:lnTo>
                  <a:pt x="1220090" y="1160916"/>
                </a:lnTo>
                <a:lnTo>
                  <a:pt x="1232719" y="1160916"/>
                </a:lnTo>
                <a:lnTo>
                  <a:pt x="1232719" y="1162051"/>
                </a:lnTo>
                <a:lnTo>
                  <a:pt x="4316547" y="1162051"/>
                </a:lnTo>
                <a:lnTo>
                  <a:pt x="4316547" y="1162054"/>
                </a:lnTo>
                <a:lnTo>
                  <a:pt x="4644658" y="1162055"/>
                </a:lnTo>
                <a:lnTo>
                  <a:pt x="4659073" y="1160916"/>
                </a:lnTo>
                <a:lnTo>
                  <a:pt x="4670993" y="1160916"/>
                </a:lnTo>
                <a:cubicBezTo>
                  <a:pt x="4838556" y="1160916"/>
                  <a:pt x="4974393" y="1043697"/>
                  <a:pt x="4974393" y="899099"/>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800100" y="2197977"/>
            <a:ext cx="1905000" cy="1200329"/>
          </a:xfrm>
          <a:prstGeom prst="rect">
            <a:avLst/>
          </a:prstGeom>
          <a:noFill/>
        </p:spPr>
        <p:txBody>
          <a:bodyPr wrap="square" rtlCol="0">
            <a:spAutoFit/>
          </a:bodyPr>
          <a:lstStyle/>
          <a:p>
            <a:r>
              <a:rPr lang="en-US" sz="7200" dirty="0">
                <a:solidFill>
                  <a:schemeClr val="accent1"/>
                </a:solidFill>
              </a:rPr>
              <a:t>72</a:t>
            </a:r>
            <a:r>
              <a:rPr lang="en-US" sz="4000" dirty="0">
                <a:solidFill>
                  <a:schemeClr val="accent1"/>
                </a:solidFill>
              </a:rPr>
              <a:t>%</a:t>
            </a:r>
          </a:p>
        </p:txBody>
      </p:sp>
      <p:sp>
        <p:nvSpPr>
          <p:cNvPr id="22" name="TextBox 21"/>
          <p:cNvSpPr txBox="1"/>
          <p:nvPr/>
        </p:nvSpPr>
        <p:spPr>
          <a:xfrm>
            <a:off x="800100" y="3757425"/>
            <a:ext cx="3524250" cy="1323439"/>
          </a:xfrm>
          <a:prstGeom prst="rect">
            <a:avLst/>
          </a:prstGeom>
          <a:noFill/>
        </p:spPr>
        <p:txBody>
          <a:bodyPr wrap="square" rtlCol="0">
            <a:spAutoFit/>
          </a:bodyPr>
          <a:lstStyle/>
          <a:p>
            <a:r>
              <a:rPr lang="en-US" sz="2000" dirty="0"/>
              <a:t>Since the late 1990s, PowerPoint's market share of presentation software has been estimated at 95 percent.</a:t>
            </a:r>
          </a:p>
        </p:txBody>
      </p:sp>
      <p:sp>
        <p:nvSpPr>
          <p:cNvPr id="23" name="TextBox 22"/>
          <p:cNvSpPr txBox="1"/>
          <p:nvPr/>
        </p:nvSpPr>
        <p:spPr>
          <a:xfrm>
            <a:off x="800100" y="3341156"/>
            <a:ext cx="3569494" cy="461665"/>
          </a:xfrm>
          <a:prstGeom prst="rect">
            <a:avLst/>
          </a:prstGeom>
          <a:noFill/>
        </p:spPr>
        <p:txBody>
          <a:bodyPr wrap="square" rtlCol="0">
            <a:spAutoFit/>
          </a:bodyPr>
          <a:lstStyle/>
          <a:p>
            <a:r>
              <a:rPr lang="en-US" sz="2400" dirty="0"/>
              <a:t>LOREM IPSUM DOLOR</a:t>
            </a:r>
          </a:p>
        </p:txBody>
      </p:sp>
      <p:sp>
        <p:nvSpPr>
          <p:cNvPr id="24" name="TextBox 23"/>
          <p:cNvSpPr txBox="1"/>
          <p:nvPr/>
        </p:nvSpPr>
        <p:spPr>
          <a:xfrm>
            <a:off x="4514850" y="2197977"/>
            <a:ext cx="1905000" cy="1200329"/>
          </a:xfrm>
          <a:prstGeom prst="rect">
            <a:avLst/>
          </a:prstGeom>
          <a:noFill/>
        </p:spPr>
        <p:txBody>
          <a:bodyPr wrap="square" rtlCol="0">
            <a:spAutoFit/>
          </a:bodyPr>
          <a:lstStyle/>
          <a:p>
            <a:r>
              <a:rPr lang="en-US" sz="7200" dirty="0">
                <a:solidFill>
                  <a:schemeClr val="accent2"/>
                </a:solidFill>
              </a:rPr>
              <a:t>46</a:t>
            </a:r>
            <a:r>
              <a:rPr lang="en-US" sz="4000" dirty="0">
                <a:solidFill>
                  <a:schemeClr val="accent2"/>
                </a:solidFill>
              </a:rPr>
              <a:t>%</a:t>
            </a:r>
          </a:p>
        </p:txBody>
      </p:sp>
      <p:sp>
        <p:nvSpPr>
          <p:cNvPr id="25" name="TextBox 24"/>
          <p:cNvSpPr txBox="1"/>
          <p:nvPr/>
        </p:nvSpPr>
        <p:spPr>
          <a:xfrm>
            <a:off x="4514850" y="3757425"/>
            <a:ext cx="3524250" cy="1323439"/>
          </a:xfrm>
          <a:prstGeom prst="rect">
            <a:avLst/>
          </a:prstGeom>
          <a:noFill/>
        </p:spPr>
        <p:txBody>
          <a:bodyPr wrap="square" rtlCol="0">
            <a:spAutoFit/>
          </a:bodyPr>
          <a:lstStyle/>
          <a:p>
            <a:r>
              <a:rPr lang="en-US" sz="2000" dirty="0"/>
              <a:t>Since the late 1990s, PowerPoint's market share of presentation software has been estimated at 95 percent.</a:t>
            </a:r>
          </a:p>
        </p:txBody>
      </p:sp>
      <p:sp>
        <p:nvSpPr>
          <p:cNvPr id="26" name="TextBox 25"/>
          <p:cNvSpPr txBox="1"/>
          <p:nvPr/>
        </p:nvSpPr>
        <p:spPr>
          <a:xfrm>
            <a:off x="4514850" y="3341156"/>
            <a:ext cx="3569494" cy="461665"/>
          </a:xfrm>
          <a:prstGeom prst="rect">
            <a:avLst/>
          </a:prstGeom>
          <a:noFill/>
        </p:spPr>
        <p:txBody>
          <a:bodyPr wrap="square" rtlCol="0">
            <a:spAutoFit/>
          </a:bodyPr>
          <a:lstStyle/>
          <a:p>
            <a:r>
              <a:rPr lang="en-US" sz="2400" dirty="0"/>
              <a:t>LOREM IPSUM DOLOR</a:t>
            </a:r>
          </a:p>
        </p:txBody>
      </p:sp>
      <p:sp>
        <p:nvSpPr>
          <p:cNvPr id="27" name="TextBox 26"/>
          <p:cNvSpPr txBox="1"/>
          <p:nvPr/>
        </p:nvSpPr>
        <p:spPr>
          <a:xfrm>
            <a:off x="800100" y="5696417"/>
            <a:ext cx="1905000" cy="1200329"/>
          </a:xfrm>
          <a:prstGeom prst="rect">
            <a:avLst/>
          </a:prstGeom>
          <a:noFill/>
        </p:spPr>
        <p:txBody>
          <a:bodyPr wrap="square" rtlCol="0">
            <a:spAutoFit/>
          </a:bodyPr>
          <a:lstStyle/>
          <a:p>
            <a:r>
              <a:rPr lang="en-US" sz="7200" dirty="0">
                <a:solidFill>
                  <a:schemeClr val="accent3"/>
                </a:solidFill>
              </a:rPr>
              <a:t>23</a:t>
            </a:r>
            <a:r>
              <a:rPr lang="en-US" sz="4000" dirty="0">
                <a:solidFill>
                  <a:schemeClr val="accent3"/>
                </a:solidFill>
              </a:rPr>
              <a:t>%</a:t>
            </a:r>
          </a:p>
        </p:txBody>
      </p:sp>
      <p:sp>
        <p:nvSpPr>
          <p:cNvPr id="28" name="TextBox 27"/>
          <p:cNvSpPr txBox="1"/>
          <p:nvPr/>
        </p:nvSpPr>
        <p:spPr>
          <a:xfrm>
            <a:off x="800100" y="7255865"/>
            <a:ext cx="3524250" cy="1323439"/>
          </a:xfrm>
          <a:prstGeom prst="rect">
            <a:avLst/>
          </a:prstGeom>
          <a:noFill/>
        </p:spPr>
        <p:txBody>
          <a:bodyPr wrap="square" rtlCol="0">
            <a:spAutoFit/>
          </a:bodyPr>
          <a:lstStyle/>
          <a:p>
            <a:r>
              <a:rPr lang="en-US" sz="2000" dirty="0"/>
              <a:t>Since the late 1990s, PowerPoint's market share of presentation software has been estimated at 95 percent.</a:t>
            </a:r>
          </a:p>
        </p:txBody>
      </p:sp>
      <p:sp>
        <p:nvSpPr>
          <p:cNvPr id="29" name="TextBox 28"/>
          <p:cNvSpPr txBox="1"/>
          <p:nvPr/>
        </p:nvSpPr>
        <p:spPr>
          <a:xfrm>
            <a:off x="800100" y="6839596"/>
            <a:ext cx="3569494" cy="461665"/>
          </a:xfrm>
          <a:prstGeom prst="rect">
            <a:avLst/>
          </a:prstGeom>
          <a:noFill/>
        </p:spPr>
        <p:txBody>
          <a:bodyPr wrap="square" rtlCol="0">
            <a:spAutoFit/>
          </a:bodyPr>
          <a:lstStyle/>
          <a:p>
            <a:r>
              <a:rPr lang="en-US" sz="2400" dirty="0"/>
              <a:t>LOREM IPSUM DOLOR</a:t>
            </a:r>
          </a:p>
        </p:txBody>
      </p:sp>
      <p:sp>
        <p:nvSpPr>
          <p:cNvPr id="30" name="TextBox 29"/>
          <p:cNvSpPr txBox="1"/>
          <p:nvPr/>
        </p:nvSpPr>
        <p:spPr>
          <a:xfrm>
            <a:off x="4454130" y="5696417"/>
            <a:ext cx="1905000" cy="1200329"/>
          </a:xfrm>
          <a:prstGeom prst="rect">
            <a:avLst/>
          </a:prstGeom>
          <a:noFill/>
        </p:spPr>
        <p:txBody>
          <a:bodyPr wrap="square" rtlCol="0">
            <a:spAutoFit/>
          </a:bodyPr>
          <a:lstStyle/>
          <a:p>
            <a:r>
              <a:rPr lang="en-US" sz="7200" dirty="0">
                <a:solidFill>
                  <a:schemeClr val="accent4"/>
                </a:solidFill>
              </a:rPr>
              <a:t>34</a:t>
            </a:r>
            <a:r>
              <a:rPr lang="en-US" sz="4000" dirty="0">
                <a:solidFill>
                  <a:schemeClr val="accent4"/>
                </a:solidFill>
              </a:rPr>
              <a:t>%</a:t>
            </a:r>
          </a:p>
        </p:txBody>
      </p:sp>
      <p:sp>
        <p:nvSpPr>
          <p:cNvPr id="31" name="TextBox 30"/>
          <p:cNvSpPr txBox="1"/>
          <p:nvPr/>
        </p:nvSpPr>
        <p:spPr>
          <a:xfrm>
            <a:off x="4454130" y="7255865"/>
            <a:ext cx="3524250" cy="1323439"/>
          </a:xfrm>
          <a:prstGeom prst="rect">
            <a:avLst/>
          </a:prstGeom>
          <a:noFill/>
        </p:spPr>
        <p:txBody>
          <a:bodyPr wrap="square" rtlCol="0">
            <a:spAutoFit/>
          </a:bodyPr>
          <a:lstStyle/>
          <a:p>
            <a:r>
              <a:rPr lang="en-US" sz="2000" dirty="0"/>
              <a:t>Since the late 1990s, PowerPoint's market share of presentation software has been estimated at 95 percent.</a:t>
            </a:r>
          </a:p>
        </p:txBody>
      </p:sp>
      <p:sp>
        <p:nvSpPr>
          <p:cNvPr id="32" name="TextBox 31"/>
          <p:cNvSpPr txBox="1"/>
          <p:nvPr/>
        </p:nvSpPr>
        <p:spPr>
          <a:xfrm>
            <a:off x="4454130" y="6839596"/>
            <a:ext cx="3569494" cy="461665"/>
          </a:xfrm>
          <a:prstGeom prst="rect">
            <a:avLst/>
          </a:prstGeom>
          <a:noFill/>
        </p:spPr>
        <p:txBody>
          <a:bodyPr wrap="square" rtlCol="0">
            <a:spAutoFit/>
          </a:bodyPr>
          <a:lstStyle/>
          <a:p>
            <a:r>
              <a:rPr lang="en-US" sz="2400" dirty="0"/>
              <a:t>LOREM IPSUM DOLOR</a:t>
            </a:r>
          </a:p>
        </p:txBody>
      </p:sp>
    </p:spTree>
    <p:extLst>
      <p:ext uri="{BB962C8B-B14F-4D97-AF65-F5344CB8AC3E}">
        <p14:creationId xmlns:p14="http://schemas.microsoft.com/office/powerpoint/2010/main" val="63872291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500"/>
                                        <p:tgtEl>
                                          <p:spTgt spid="4">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down)">
                                      <p:cBhvr>
                                        <p:cTn id="11" dur="500"/>
                                        <p:tgtEl>
                                          <p:spTgt spid="4">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down)">
                                      <p:cBhvr>
                                        <p:cTn id="15" dur="500"/>
                                        <p:tgtEl>
                                          <p:spTgt spid="4">
                                            <p:graphicEl>
                                              <a:chart seriesIdx="1" categoryIdx="-4" bldStep="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graphicEl>
                                              <a:chart seriesIdx="2" categoryIdx="-4" bldStep="series"/>
                                            </p:graphicEl>
                                          </p:spTgt>
                                        </p:tgtEl>
                                        <p:attrNameLst>
                                          <p:attrName>style.visibility</p:attrName>
                                        </p:attrNameLst>
                                      </p:cBhvr>
                                      <p:to>
                                        <p:strVal val="visible"/>
                                      </p:to>
                                    </p:set>
                                    <p:animEffect transition="in" filter="wipe(down)">
                                      <p:cBhvr>
                                        <p:cTn id="19" dur="500"/>
                                        <p:tgtEl>
                                          <p:spTgt spid="4">
                                            <p:graphicEl>
                                              <a:chart seriesIdx="2" categoryIdx="-4" bldStep="series"/>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
                                            <p:graphicEl>
                                              <a:chart seriesIdx="3" categoryIdx="-4" bldStep="series"/>
                                            </p:graphicEl>
                                          </p:spTgt>
                                        </p:tgtEl>
                                        <p:attrNameLst>
                                          <p:attrName>style.visibility</p:attrName>
                                        </p:attrNameLst>
                                      </p:cBhvr>
                                      <p:to>
                                        <p:strVal val="visible"/>
                                      </p:to>
                                    </p:set>
                                    <p:animEffect transition="in" filter="wipe(down)">
                                      <p:cBhvr>
                                        <p:cTn id="23" dur="500"/>
                                        <p:tgtEl>
                                          <p:spTgt spid="4">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
        </p:bldSub>
      </p:bldGraphic>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Chart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8" name="Rectangle 7"/>
          <p:cNvSpPr/>
          <p:nvPr/>
        </p:nvSpPr>
        <p:spPr>
          <a:xfrm>
            <a:off x="1259840" y="2081093"/>
            <a:ext cx="15587980" cy="5080437"/>
          </a:xfrm>
          <a:prstGeom prst="rect">
            <a:avLst/>
          </a:prstGeom>
          <a:solidFill>
            <a:schemeClr val="bg1">
              <a:alpha val="63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hart 8"/>
          <p:cNvGraphicFramePr/>
          <p:nvPr>
            <p:extLst>
              <p:ext uri="{D42A27DB-BD31-4B8C-83A1-F6EECF244321}">
                <p14:modId xmlns:p14="http://schemas.microsoft.com/office/powerpoint/2010/main" val="500556730"/>
              </p:ext>
            </p:extLst>
          </p:nvPr>
        </p:nvGraphicFramePr>
        <p:xfrm>
          <a:off x="1569720" y="2266950"/>
          <a:ext cx="14782800" cy="464820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p:cNvSpPr txBox="1"/>
          <p:nvPr/>
        </p:nvSpPr>
        <p:spPr>
          <a:xfrm>
            <a:off x="2326639" y="8263453"/>
            <a:ext cx="3810001" cy="1015663"/>
          </a:xfrm>
          <a:prstGeom prst="rect">
            <a:avLst/>
          </a:prstGeom>
          <a:noFill/>
        </p:spPr>
        <p:txBody>
          <a:bodyPr wrap="square" rtlCol="0">
            <a:spAutoFit/>
          </a:bodyPr>
          <a:lstStyle/>
          <a:p>
            <a:r>
              <a:rPr lang="en-US" sz="2000" dirty="0"/>
              <a:t>Since the late 1990s, PowerPoint's market share of presentation has been estimated at 95 percent.</a:t>
            </a:r>
          </a:p>
        </p:txBody>
      </p:sp>
      <p:sp>
        <p:nvSpPr>
          <p:cNvPr id="11" name="TextBox 10"/>
          <p:cNvSpPr txBox="1"/>
          <p:nvPr/>
        </p:nvSpPr>
        <p:spPr>
          <a:xfrm>
            <a:off x="2326640" y="7743190"/>
            <a:ext cx="3531872" cy="523220"/>
          </a:xfrm>
          <a:prstGeom prst="rect">
            <a:avLst/>
          </a:prstGeom>
          <a:noFill/>
        </p:spPr>
        <p:txBody>
          <a:bodyPr wrap="square" rtlCol="0">
            <a:spAutoFit/>
          </a:bodyPr>
          <a:lstStyle/>
          <a:p>
            <a:r>
              <a:rPr lang="en-US" sz="2800" dirty="0">
                <a:solidFill>
                  <a:schemeClr val="accent1">
                    <a:lumMod val="75000"/>
                  </a:schemeClr>
                </a:solidFill>
              </a:rPr>
              <a:t>LOREM IPSUM DOLOR</a:t>
            </a:r>
          </a:p>
        </p:txBody>
      </p:sp>
      <p:sp>
        <p:nvSpPr>
          <p:cNvPr id="12" name="TextBox 11"/>
          <p:cNvSpPr txBox="1"/>
          <p:nvPr/>
        </p:nvSpPr>
        <p:spPr>
          <a:xfrm>
            <a:off x="7711439" y="8263453"/>
            <a:ext cx="3860801" cy="1015663"/>
          </a:xfrm>
          <a:prstGeom prst="rect">
            <a:avLst/>
          </a:prstGeom>
          <a:noFill/>
        </p:spPr>
        <p:txBody>
          <a:bodyPr wrap="square" rtlCol="0">
            <a:spAutoFit/>
          </a:bodyPr>
          <a:lstStyle/>
          <a:p>
            <a:r>
              <a:rPr lang="en-US" sz="2000" dirty="0"/>
              <a:t>Since the late 1990s, PowerPoint's market share of presentation has been estimated at 95 percent.</a:t>
            </a:r>
          </a:p>
        </p:txBody>
      </p:sp>
      <p:sp>
        <p:nvSpPr>
          <p:cNvPr id="13" name="TextBox 12"/>
          <p:cNvSpPr txBox="1"/>
          <p:nvPr/>
        </p:nvSpPr>
        <p:spPr>
          <a:xfrm>
            <a:off x="7711439" y="7743190"/>
            <a:ext cx="3924301" cy="523220"/>
          </a:xfrm>
          <a:prstGeom prst="rect">
            <a:avLst/>
          </a:prstGeom>
          <a:noFill/>
        </p:spPr>
        <p:txBody>
          <a:bodyPr wrap="square" rtlCol="0">
            <a:spAutoFit/>
          </a:bodyPr>
          <a:lstStyle/>
          <a:p>
            <a:r>
              <a:rPr lang="en-US" sz="2800" dirty="0">
                <a:solidFill>
                  <a:schemeClr val="accent4"/>
                </a:solidFill>
              </a:rPr>
              <a:t>LOREM IPSUM DOLOR</a:t>
            </a:r>
          </a:p>
        </p:txBody>
      </p:sp>
      <p:sp>
        <p:nvSpPr>
          <p:cNvPr id="14" name="TextBox 13"/>
          <p:cNvSpPr txBox="1"/>
          <p:nvPr/>
        </p:nvSpPr>
        <p:spPr>
          <a:xfrm>
            <a:off x="13147039" y="8275121"/>
            <a:ext cx="3860801" cy="1015663"/>
          </a:xfrm>
          <a:prstGeom prst="rect">
            <a:avLst/>
          </a:prstGeom>
          <a:noFill/>
        </p:spPr>
        <p:txBody>
          <a:bodyPr wrap="square" rtlCol="0">
            <a:spAutoFit/>
          </a:bodyPr>
          <a:lstStyle/>
          <a:p>
            <a:r>
              <a:rPr lang="en-US" sz="2000" dirty="0"/>
              <a:t>Since the late 1990s, PowerPoint's market share of presentation has been estimated at 95 percent.</a:t>
            </a:r>
          </a:p>
        </p:txBody>
      </p:sp>
      <p:sp>
        <p:nvSpPr>
          <p:cNvPr id="15" name="TextBox 14"/>
          <p:cNvSpPr txBox="1"/>
          <p:nvPr/>
        </p:nvSpPr>
        <p:spPr>
          <a:xfrm>
            <a:off x="13147039" y="7754858"/>
            <a:ext cx="3924301" cy="523220"/>
          </a:xfrm>
          <a:prstGeom prst="rect">
            <a:avLst/>
          </a:prstGeom>
          <a:noFill/>
        </p:spPr>
        <p:txBody>
          <a:bodyPr wrap="square" rtlCol="0">
            <a:spAutoFit/>
          </a:bodyPr>
          <a:lstStyle/>
          <a:p>
            <a:r>
              <a:rPr lang="en-US" sz="2800" dirty="0">
                <a:solidFill>
                  <a:schemeClr val="accent5"/>
                </a:solidFill>
              </a:rPr>
              <a:t>LOREM IPSUM DOLOR</a:t>
            </a:r>
          </a:p>
        </p:txBody>
      </p:sp>
      <p:sp>
        <p:nvSpPr>
          <p:cNvPr id="16" name="Freeform 172"/>
          <p:cNvSpPr>
            <a:spLocks noEditPoints="1"/>
          </p:cNvSpPr>
          <p:nvPr/>
        </p:nvSpPr>
        <p:spPr bwMode="auto">
          <a:xfrm>
            <a:off x="1307906" y="7893974"/>
            <a:ext cx="766003" cy="664298"/>
          </a:xfrm>
          <a:custGeom>
            <a:avLst/>
            <a:gdLst>
              <a:gd name="T0" fmla="*/ 488 w 501"/>
              <a:gd name="T1" fmla="*/ 12 h 434"/>
              <a:gd name="T2" fmla="*/ 459 w 501"/>
              <a:gd name="T3" fmla="*/ 0 h 434"/>
              <a:gd name="T4" fmla="*/ 42 w 501"/>
              <a:gd name="T5" fmla="*/ 0 h 434"/>
              <a:gd name="T6" fmla="*/ 12 w 501"/>
              <a:gd name="T7" fmla="*/ 12 h 434"/>
              <a:gd name="T8" fmla="*/ 0 w 501"/>
              <a:gd name="T9" fmla="*/ 42 h 434"/>
              <a:gd name="T10" fmla="*/ 0 w 501"/>
              <a:gd name="T11" fmla="*/ 325 h 434"/>
              <a:gd name="T12" fmla="*/ 12 w 501"/>
              <a:gd name="T13" fmla="*/ 355 h 434"/>
              <a:gd name="T14" fmla="*/ 42 w 501"/>
              <a:gd name="T15" fmla="*/ 367 h 434"/>
              <a:gd name="T16" fmla="*/ 184 w 501"/>
              <a:gd name="T17" fmla="*/ 367 h 434"/>
              <a:gd name="T18" fmla="*/ 179 w 501"/>
              <a:gd name="T19" fmla="*/ 387 h 434"/>
              <a:gd name="T20" fmla="*/ 171 w 501"/>
              <a:gd name="T21" fmla="*/ 406 h 434"/>
              <a:gd name="T22" fmla="*/ 167 w 501"/>
              <a:gd name="T23" fmla="*/ 417 h 434"/>
              <a:gd name="T24" fmla="*/ 172 w 501"/>
              <a:gd name="T25" fmla="*/ 429 h 434"/>
              <a:gd name="T26" fmla="*/ 184 w 501"/>
              <a:gd name="T27" fmla="*/ 434 h 434"/>
              <a:gd name="T28" fmla="*/ 317 w 501"/>
              <a:gd name="T29" fmla="*/ 434 h 434"/>
              <a:gd name="T30" fmla="*/ 329 w 501"/>
              <a:gd name="T31" fmla="*/ 429 h 434"/>
              <a:gd name="T32" fmla="*/ 334 w 501"/>
              <a:gd name="T33" fmla="*/ 417 h 434"/>
              <a:gd name="T34" fmla="*/ 330 w 501"/>
              <a:gd name="T35" fmla="*/ 406 h 434"/>
              <a:gd name="T36" fmla="*/ 321 w 501"/>
              <a:gd name="T37" fmla="*/ 387 h 434"/>
              <a:gd name="T38" fmla="*/ 317 w 501"/>
              <a:gd name="T39" fmla="*/ 367 h 434"/>
              <a:gd name="T40" fmla="*/ 459 w 501"/>
              <a:gd name="T41" fmla="*/ 367 h 434"/>
              <a:gd name="T42" fmla="*/ 488 w 501"/>
              <a:gd name="T43" fmla="*/ 355 h 434"/>
              <a:gd name="T44" fmla="*/ 501 w 501"/>
              <a:gd name="T45" fmla="*/ 325 h 434"/>
              <a:gd name="T46" fmla="*/ 501 w 501"/>
              <a:gd name="T47" fmla="*/ 42 h 434"/>
              <a:gd name="T48" fmla="*/ 488 w 501"/>
              <a:gd name="T49" fmla="*/ 12 h 434"/>
              <a:gd name="T50" fmla="*/ 467 w 501"/>
              <a:gd name="T51" fmla="*/ 259 h 434"/>
              <a:gd name="T52" fmla="*/ 465 w 501"/>
              <a:gd name="T53" fmla="*/ 264 h 434"/>
              <a:gd name="T54" fmla="*/ 459 w 501"/>
              <a:gd name="T55" fmla="*/ 267 h 434"/>
              <a:gd name="T56" fmla="*/ 42 w 501"/>
              <a:gd name="T57" fmla="*/ 267 h 434"/>
              <a:gd name="T58" fmla="*/ 36 w 501"/>
              <a:gd name="T59" fmla="*/ 264 h 434"/>
              <a:gd name="T60" fmla="*/ 33 w 501"/>
              <a:gd name="T61" fmla="*/ 259 h 434"/>
              <a:gd name="T62" fmla="*/ 33 w 501"/>
              <a:gd name="T63" fmla="*/ 42 h 434"/>
              <a:gd name="T64" fmla="*/ 36 w 501"/>
              <a:gd name="T65" fmla="*/ 36 h 434"/>
              <a:gd name="T66" fmla="*/ 42 w 501"/>
              <a:gd name="T67" fmla="*/ 33 h 434"/>
              <a:gd name="T68" fmla="*/ 459 w 501"/>
              <a:gd name="T69" fmla="*/ 33 h 434"/>
              <a:gd name="T70" fmla="*/ 465 w 501"/>
              <a:gd name="T71" fmla="*/ 36 h 434"/>
              <a:gd name="T72" fmla="*/ 467 w 501"/>
              <a:gd name="T73" fmla="*/ 42 h 434"/>
              <a:gd name="T74" fmla="*/ 467 w 501"/>
              <a:gd name="T75" fmla="*/ 259 h 434"/>
              <a:gd name="T76" fmla="*/ 467 w 501"/>
              <a:gd name="T77" fmla="*/ 259 h 434"/>
              <a:gd name="T78" fmla="*/ 467 w 501"/>
              <a:gd name="T79" fmla="*/ 259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1" h="434">
                <a:moveTo>
                  <a:pt x="488" y="12"/>
                </a:moveTo>
                <a:cubicBezTo>
                  <a:pt x="480" y="4"/>
                  <a:pt x="470" y="0"/>
                  <a:pt x="459" y="0"/>
                </a:cubicBezTo>
                <a:cubicBezTo>
                  <a:pt x="42" y="0"/>
                  <a:pt x="42" y="0"/>
                  <a:pt x="42" y="0"/>
                </a:cubicBezTo>
                <a:cubicBezTo>
                  <a:pt x="30" y="0"/>
                  <a:pt x="20" y="4"/>
                  <a:pt x="12" y="12"/>
                </a:cubicBezTo>
                <a:cubicBezTo>
                  <a:pt x="4" y="20"/>
                  <a:pt x="0" y="30"/>
                  <a:pt x="0" y="42"/>
                </a:cubicBezTo>
                <a:cubicBezTo>
                  <a:pt x="0" y="325"/>
                  <a:pt x="0" y="325"/>
                  <a:pt x="0" y="325"/>
                </a:cubicBezTo>
                <a:cubicBezTo>
                  <a:pt x="0" y="337"/>
                  <a:pt x="4" y="347"/>
                  <a:pt x="12" y="355"/>
                </a:cubicBezTo>
                <a:cubicBezTo>
                  <a:pt x="20" y="363"/>
                  <a:pt x="30" y="367"/>
                  <a:pt x="42" y="367"/>
                </a:cubicBezTo>
                <a:cubicBezTo>
                  <a:pt x="184" y="367"/>
                  <a:pt x="184" y="367"/>
                  <a:pt x="184" y="367"/>
                </a:cubicBezTo>
                <a:cubicBezTo>
                  <a:pt x="184" y="374"/>
                  <a:pt x="182" y="380"/>
                  <a:pt x="179" y="387"/>
                </a:cubicBezTo>
                <a:cubicBezTo>
                  <a:pt x="177" y="394"/>
                  <a:pt x="174" y="400"/>
                  <a:pt x="171" y="406"/>
                </a:cubicBezTo>
                <a:cubicBezTo>
                  <a:pt x="168" y="411"/>
                  <a:pt x="167" y="415"/>
                  <a:pt x="167" y="417"/>
                </a:cubicBezTo>
                <a:cubicBezTo>
                  <a:pt x="167" y="422"/>
                  <a:pt x="169" y="426"/>
                  <a:pt x="172" y="429"/>
                </a:cubicBezTo>
                <a:cubicBezTo>
                  <a:pt x="175" y="432"/>
                  <a:pt x="179" y="434"/>
                  <a:pt x="184" y="434"/>
                </a:cubicBezTo>
                <a:cubicBezTo>
                  <a:pt x="317" y="434"/>
                  <a:pt x="317" y="434"/>
                  <a:pt x="317" y="434"/>
                </a:cubicBezTo>
                <a:cubicBezTo>
                  <a:pt x="322" y="434"/>
                  <a:pt x="325" y="432"/>
                  <a:pt x="329" y="429"/>
                </a:cubicBezTo>
                <a:cubicBezTo>
                  <a:pt x="332" y="426"/>
                  <a:pt x="334" y="422"/>
                  <a:pt x="334" y="417"/>
                </a:cubicBezTo>
                <a:cubicBezTo>
                  <a:pt x="334" y="415"/>
                  <a:pt x="332" y="411"/>
                  <a:pt x="330" y="406"/>
                </a:cubicBezTo>
                <a:cubicBezTo>
                  <a:pt x="327" y="400"/>
                  <a:pt x="324" y="394"/>
                  <a:pt x="321" y="387"/>
                </a:cubicBezTo>
                <a:cubicBezTo>
                  <a:pt x="318" y="380"/>
                  <a:pt x="317" y="374"/>
                  <a:pt x="317" y="367"/>
                </a:cubicBezTo>
                <a:cubicBezTo>
                  <a:pt x="459" y="367"/>
                  <a:pt x="459" y="367"/>
                  <a:pt x="459" y="367"/>
                </a:cubicBezTo>
                <a:cubicBezTo>
                  <a:pt x="470" y="367"/>
                  <a:pt x="480" y="363"/>
                  <a:pt x="488" y="355"/>
                </a:cubicBezTo>
                <a:cubicBezTo>
                  <a:pt x="496" y="347"/>
                  <a:pt x="501" y="337"/>
                  <a:pt x="501" y="325"/>
                </a:cubicBezTo>
                <a:cubicBezTo>
                  <a:pt x="501" y="42"/>
                  <a:pt x="501" y="42"/>
                  <a:pt x="501" y="42"/>
                </a:cubicBezTo>
                <a:cubicBezTo>
                  <a:pt x="501" y="30"/>
                  <a:pt x="496" y="20"/>
                  <a:pt x="488" y="12"/>
                </a:cubicBezTo>
                <a:close/>
                <a:moveTo>
                  <a:pt x="467" y="259"/>
                </a:moveTo>
                <a:cubicBezTo>
                  <a:pt x="467" y="261"/>
                  <a:pt x="466" y="263"/>
                  <a:pt x="465" y="264"/>
                </a:cubicBezTo>
                <a:cubicBezTo>
                  <a:pt x="463" y="266"/>
                  <a:pt x="461" y="267"/>
                  <a:pt x="459" y="267"/>
                </a:cubicBezTo>
                <a:cubicBezTo>
                  <a:pt x="42" y="267"/>
                  <a:pt x="42" y="267"/>
                  <a:pt x="42" y="267"/>
                </a:cubicBezTo>
                <a:cubicBezTo>
                  <a:pt x="39" y="267"/>
                  <a:pt x="38" y="266"/>
                  <a:pt x="36" y="264"/>
                </a:cubicBezTo>
                <a:cubicBezTo>
                  <a:pt x="34" y="263"/>
                  <a:pt x="33" y="261"/>
                  <a:pt x="33" y="259"/>
                </a:cubicBezTo>
                <a:cubicBezTo>
                  <a:pt x="33" y="42"/>
                  <a:pt x="33" y="42"/>
                  <a:pt x="33" y="42"/>
                </a:cubicBezTo>
                <a:cubicBezTo>
                  <a:pt x="33" y="39"/>
                  <a:pt x="34" y="37"/>
                  <a:pt x="36" y="36"/>
                </a:cubicBezTo>
                <a:cubicBezTo>
                  <a:pt x="38" y="34"/>
                  <a:pt x="39" y="33"/>
                  <a:pt x="42" y="33"/>
                </a:cubicBezTo>
                <a:cubicBezTo>
                  <a:pt x="459" y="33"/>
                  <a:pt x="459" y="33"/>
                  <a:pt x="459" y="33"/>
                </a:cubicBezTo>
                <a:cubicBezTo>
                  <a:pt x="461" y="33"/>
                  <a:pt x="463" y="34"/>
                  <a:pt x="465" y="36"/>
                </a:cubicBezTo>
                <a:cubicBezTo>
                  <a:pt x="466" y="37"/>
                  <a:pt x="467" y="39"/>
                  <a:pt x="467" y="42"/>
                </a:cubicBezTo>
                <a:lnTo>
                  <a:pt x="467" y="259"/>
                </a:lnTo>
                <a:close/>
                <a:moveTo>
                  <a:pt x="467" y="259"/>
                </a:moveTo>
                <a:cubicBezTo>
                  <a:pt x="467" y="259"/>
                  <a:pt x="467" y="259"/>
                  <a:pt x="467" y="259"/>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264"/>
          <p:cNvSpPr>
            <a:spLocks noEditPoints="1"/>
          </p:cNvSpPr>
          <p:nvPr/>
        </p:nvSpPr>
        <p:spPr bwMode="auto">
          <a:xfrm>
            <a:off x="7205775" y="7874924"/>
            <a:ext cx="298470" cy="495995"/>
          </a:xfrm>
          <a:custGeom>
            <a:avLst/>
            <a:gdLst>
              <a:gd name="T0" fmla="*/ 190 w 200"/>
              <a:gd name="T1" fmla="*/ 10 h 334"/>
              <a:gd name="T2" fmla="*/ 167 w 200"/>
              <a:gd name="T3" fmla="*/ 0 h 334"/>
              <a:gd name="T4" fmla="*/ 33 w 200"/>
              <a:gd name="T5" fmla="*/ 0 h 334"/>
              <a:gd name="T6" fmla="*/ 10 w 200"/>
              <a:gd name="T7" fmla="*/ 10 h 334"/>
              <a:gd name="T8" fmla="*/ 0 w 200"/>
              <a:gd name="T9" fmla="*/ 33 h 334"/>
              <a:gd name="T10" fmla="*/ 0 w 200"/>
              <a:gd name="T11" fmla="*/ 300 h 334"/>
              <a:gd name="T12" fmla="*/ 10 w 200"/>
              <a:gd name="T13" fmla="*/ 324 h 334"/>
              <a:gd name="T14" fmla="*/ 33 w 200"/>
              <a:gd name="T15" fmla="*/ 334 h 334"/>
              <a:gd name="T16" fmla="*/ 167 w 200"/>
              <a:gd name="T17" fmla="*/ 334 h 334"/>
              <a:gd name="T18" fmla="*/ 190 w 200"/>
              <a:gd name="T19" fmla="*/ 324 h 334"/>
              <a:gd name="T20" fmla="*/ 200 w 200"/>
              <a:gd name="T21" fmla="*/ 300 h 334"/>
              <a:gd name="T22" fmla="*/ 200 w 200"/>
              <a:gd name="T23" fmla="*/ 33 h 334"/>
              <a:gd name="T24" fmla="*/ 190 w 200"/>
              <a:gd name="T25" fmla="*/ 10 h 334"/>
              <a:gd name="T26" fmla="*/ 79 w 200"/>
              <a:gd name="T27" fmla="*/ 33 h 334"/>
              <a:gd name="T28" fmla="*/ 121 w 200"/>
              <a:gd name="T29" fmla="*/ 33 h 334"/>
              <a:gd name="T30" fmla="*/ 125 w 200"/>
              <a:gd name="T31" fmla="*/ 38 h 334"/>
              <a:gd name="T32" fmla="*/ 121 w 200"/>
              <a:gd name="T33" fmla="*/ 42 h 334"/>
              <a:gd name="T34" fmla="*/ 79 w 200"/>
              <a:gd name="T35" fmla="*/ 42 h 334"/>
              <a:gd name="T36" fmla="*/ 75 w 200"/>
              <a:gd name="T37" fmla="*/ 38 h 334"/>
              <a:gd name="T38" fmla="*/ 79 w 200"/>
              <a:gd name="T39" fmla="*/ 33 h 334"/>
              <a:gd name="T40" fmla="*/ 115 w 200"/>
              <a:gd name="T41" fmla="*/ 315 h 334"/>
              <a:gd name="T42" fmla="*/ 100 w 200"/>
              <a:gd name="T43" fmla="*/ 321 h 334"/>
              <a:gd name="T44" fmla="*/ 85 w 200"/>
              <a:gd name="T45" fmla="*/ 315 h 334"/>
              <a:gd name="T46" fmla="*/ 79 w 200"/>
              <a:gd name="T47" fmla="*/ 300 h 334"/>
              <a:gd name="T48" fmla="*/ 85 w 200"/>
              <a:gd name="T49" fmla="*/ 286 h 334"/>
              <a:gd name="T50" fmla="*/ 100 w 200"/>
              <a:gd name="T51" fmla="*/ 279 h 334"/>
              <a:gd name="T52" fmla="*/ 115 w 200"/>
              <a:gd name="T53" fmla="*/ 286 h 334"/>
              <a:gd name="T54" fmla="*/ 121 w 200"/>
              <a:gd name="T55" fmla="*/ 300 h 334"/>
              <a:gd name="T56" fmla="*/ 115 w 200"/>
              <a:gd name="T57" fmla="*/ 315 h 334"/>
              <a:gd name="T58" fmla="*/ 175 w 200"/>
              <a:gd name="T59" fmla="*/ 259 h 334"/>
              <a:gd name="T60" fmla="*/ 173 w 200"/>
              <a:gd name="T61" fmla="*/ 264 h 334"/>
              <a:gd name="T62" fmla="*/ 167 w 200"/>
              <a:gd name="T63" fmla="*/ 267 h 334"/>
              <a:gd name="T64" fmla="*/ 33 w 200"/>
              <a:gd name="T65" fmla="*/ 267 h 334"/>
              <a:gd name="T66" fmla="*/ 28 w 200"/>
              <a:gd name="T67" fmla="*/ 264 h 334"/>
              <a:gd name="T68" fmla="*/ 25 w 200"/>
              <a:gd name="T69" fmla="*/ 259 h 334"/>
              <a:gd name="T70" fmla="*/ 25 w 200"/>
              <a:gd name="T71" fmla="*/ 75 h 334"/>
              <a:gd name="T72" fmla="*/ 28 w 200"/>
              <a:gd name="T73" fmla="*/ 69 h 334"/>
              <a:gd name="T74" fmla="*/ 33 w 200"/>
              <a:gd name="T75" fmla="*/ 67 h 334"/>
              <a:gd name="T76" fmla="*/ 167 w 200"/>
              <a:gd name="T77" fmla="*/ 67 h 334"/>
              <a:gd name="T78" fmla="*/ 173 w 200"/>
              <a:gd name="T79" fmla="*/ 69 h 334"/>
              <a:gd name="T80" fmla="*/ 175 w 200"/>
              <a:gd name="T81" fmla="*/ 75 h 334"/>
              <a:gd name="T82" fmla="*/ 175 w 200"/>
              <a:gd name="T83" fmla="*/ 259 h 334"/>
              <a:gd name="T84" fmla="*/ 175 w 200"/>
              <a:gd name="T85" fmla="*/ 259 h 334"/>
              <a:gd name="T86" fmla="*/ 175 w 200"/>
              <a:gd name="T87"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334">
                <a:moveTo>
                  <a:pt x="190" y="10"/>
                </a:moveTo>
                <a:cubicBezTo>
                  <a:pt x="184" y="3"/>
                  <a:pt x="176" y="0"/>
                  <a:pt x="167" y="0"/>
                </a:cubicBezTo>
                <a:cubicBezTo>
                  <a:pt x="33" y="0"/>
                  <a:pt x="33" y="0"/>
                  <a:pt x="33" y="0"/>
                </a:cubicBezTo>
                <a:cubicBezTo>
                  <a:pt x="24" y="0"/>
                  <a:pt x="17" y="3"/>
                  <a:pt x="10" y="10"/>
                </a:cubicBezTo>
                <a:cubicBezTo>
                  <a:pt x="3" y="17"/>
                  <a:pt x="0" y="24"/>
                  <a:pt x="0" y="33"/>
                </a:cubicBezTo>
                <a:cubicBezTo>
                  <a:pt x="0" y="300"/>
                  <a:pt x="0" y="300"/>
                  <a:pt x="0" y="300"/>
                </a:cubicBezTo>
                <a:cubicBezTo>
                  <a:pt x="0" y="309"/>
                  <a:pt x="3" y="317"/>
                  <a:pt x="10" y="324"/>
                </a:cubicBezTo>
                <a:cubicBezTo>
                  <a:pt x="17" y="330"/>
                  <a:pt x="24" y="334"/>
                  <a:pt x="33" y="334"/>
                </a:cubicBezTo>
                <a:cubicBezTo>
                  <a:pt x="167" y="334"/>
                  <a:pt x="167" y="334"/>
                  <a:pt x="167" y="334"/>
                </a:cubicBezTo>
                <a:cubicBezTo>
                  <a:pt x="176" y="334"/>
                  <a:pt x="184" y="330"/>
                  <a:pt x="190" y="324"/>
                </a:cubicBezTo>
                <a:cubicBezTo>
                  <a:pt x="197" y="317"/>
                  <a:pt x="200" y="309"/>
                  <a:pt x="200" y="300"/>
                </a:cubicBezTo>
                <a:cubicBezTo>
                  <a:pt x="200" y="33"/>
                  <a:pt x="200" y="33"/>
                  <a:pt x="200" y="33"/>
                </a:cubicBezTo>
                <a:cubicBezTo>
                  <a:pt x="200" y="24"/>
                  <a:pt x="197" y="17"/>
                  <a:pt x="190" y="10"/>
                </a:cubicBezTo>
                <a:close/>
                <a:moveTo>
                  <a:pt x="79" y="33"/>
                </a:moveTo>
                <a:cubicBezTo>
                  <a:pt x="121" y="33"/>
                  <a:pt x="121" y="33"/>
                  <a:pt x="121" y="33"/>
                </a:cubicBezTo>
                <a:cubicBezTo>
                  <a:pt x="124" y="33"/>
                  <a:pt x="125" y="35"/>
                  <a:pt x="125" y="38"/>
                </a:cubicBezTo>
                <a:cubicBezTo>
                  <a:pt x="125" y="40"/>
                  <a:pt x="124" y="42"/>
                  <a:pt x="121" y="42"/>
                </a:cubicBezTo>
                <a:cubicBezTo>
                  <a:pt x="79" y="42"/>
                  <a:pt x="79" y="42"/>
                  <a:pt x="79" y="42"/>
                </a:cubicBezTo>
                <a:cubicBezTo>
                  <a:pt x="76" y="42"/>
                  <a:pt x="75" y="40"/>
                  <a:pt x="75" y="38"/>
                </a:cubicBezTo>
                <a:cubicBezTo>
                  <a:pt x="75" y="35"/>
                  <a:pt x="76" y="33"/>
                  <a:pt x="79" y="33"/>
                </a:cubicBezTo>
                <a:close/>
                <a:moveTo>
                  <a:pt x="115" y="315"/>
                </a:moveTo>
                <a:cubicBezTo>
                  <a:pt x="111" y="319"/>
                  <a:pt x="106" y="321"/>
                  <a:pt x="100" y="321"/>
                </a:cubicBezTo>
                <a:cubicBezTo>
                  <a:pt x="94" y="321"/>
                  <a:pt x="89" y="319"/>
                  <a:pt x="85" y="315"/>
                </a:cubicBezTo>
                <a:cubicBezTo>
                  <a:pt x="81" y="311"/>
                  <a:pt x="79" y="306"/>
                  <a:pt x="79" y="300"/>
                </a:cubicBezTo>
                <a:cubicBezTo>
                  <a:pt x="79" y="295"/>
                  <a:pt x="81" y="290"/>
                  <a:pt x="85" y="286"/>
                </a:cubicBezTo>
                <a:cubicBezTo>
                  <a:pt x="89" y="282"/>
                  <a:pt x="94" y="279"/>
                  <a:pt x="100" y="279"/>
                </a:cubicBezTo>
                <a:cubicBezTo>
                  <a:pt x="106" y="279"/>
                  <a:pt x="111" y="282"/>
                  <a:pt x="115" y="286"/>
                </a:cubicBezTo>
                <a:cubicBezTo>
                  <a:pt x="119" y="290"/>
                  <a:pt x="121" y="295"/>
                  <a:pt x="121" y="300"/>
                </a:cubicBezTo>
                <a:cubicBezTo>
                  <a:pt x="121" y="306"/>
                  <a:pt x="119" y="311"/>
                  <a:pt x="115" y="315"/>
                </a:cubicBezTo>
                <a:close/>
                <a:moveTo>
                  <a:pt x="175" y="259"/>
                </a:moveTo>
                <a:cubicBezTo>
                  <a:pt x="175" y="261"/>
                  <a:pt x="174" y="263"/>
                  <a:pt x="173" y="264"/>
                </a:cubicBezTo>
                <a:cubicBezTo>
                  <a:pt x="171" y="266"/>
                  <a:pt x="169" y="267"/>
                  <a:pt x="167" y="267"/>
                </a:cubicBezTo>
                <a:cubicBezTo>
                  <a:pt x="33" y="267"/>
                  <a:pt x="33" y="267"/>
                  <a:pt x="33" y="267"/>
                </a:cubicBezTo>
                <a:cubicBezTo>
                  <a:pt x="31" y="267"/>
                  <a:pt x="29" y="266"/>
                  <a:pt x="28" y="264"/>
                </a:cubicBezTo>
                <a:cubicBezTo>
                  <a:pt x="26" y="263"/>
                  <a:pt x="25" y="261"/>
                  <a:pt x="25" y="259"/>
                </a:cubicBezTo>
                <a:cubicBezTo>
                  <a:pt x="25" y="75"/>
                  <a:pt x="25" y="75"/>
                  <a:pt x="25" y="75"/>
                </a:cubicBezTo>
                <a:cubicBezTo>
                  <a:pt x="25" y="73"/>
                  <a:pt x="26" y="71"/>
                  <a:pt x="28" y="69"/>
                </a:cubicBezTo>
                <a:cubicBezTo>
                  <a:pt x="29" y="68"/>
                  <a:pt x="31" y="67"/>
                  <a:pt x="33" y="67"/>
                </a:cubicBezTo>
                <a:cubicBezTo>
                  <a:pt x="167" y="67"/>
                  <a:pt x="167" y="67"/>
                  <a:pt x="167" y="67"/>
                </a:cubicBezTo>
                <a:cubicBezTo>
                  <a:pt x="169" y="67"/>
                  <a:pt x="171" y="68"/>
                  <a:pt x="173" y="69"/>
                </a:cubicBezTo>
                <a:cubicBezTo>
                  <a:pt x="174" y="71"/>
                  <a:pt x="175" y="73"/>
                  <a:pt x="175" y="75"/>
                </a:cubicBezTo>
                <a:lnTo>
                  <a:pt x="175" y="259"/>
                </a:lnTo>
                <a:close/>
                <a:moveTo>
                  <a:pt x="175" y="259"/>
                </a:moveTo>
                <a:cubicBezTo>
                  <a:pt x="175" y="259"/>
                  <a:pt x="175" y="259"/>
                  <a:pt x="175" y="259"/>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 name="Group 17"/>
          <p:cNvGrpSpPr/>
          <p:nvPr/>
        </p:nvGrpSpPr>
        <p:grpSpPr>
          <a:xfrm>
            <a:off x="12292805" y="7893974"/>
            <a:ext cx="720884" cy="481194"/>
            <a:chOff x="15627350" y="5605463"/>
            <a:chExt cx="1890713" cy="1262062"/>
          </a:xfrm>
          <a:solidFill>
            <a:schemeClr val="accent5"/>
          </a:solidFill>
        </p:grpSpPr>
        <p:sp>
          <p:nvSpPr>
            <p:cNvPr id="19" name="Freeform 328"/>
            <p:cNvSpPr>
              <a:spLocks noEditPoints="1"/>
            </p:cNvSpPr>
            <p:nvPr/>
          </p:nvSpPr>
          <p:spPr bwMode="auto">
            <a:xfrm>
              <a:off x="15881350" y="5605463"/>
              <a:ext cx="1384300" cy="1009650"/>
            </a:xfrm>
            <a:custGeom>
              <a:avLst/>
              <a:gdLst>
                <a:gd name="T0" fmla="*/ 41 w 367"/>
                <a:gd name="T1" fmla="*/ 267 h 267"/>
                <a:gd name="T2" fmla="*/ 325 w 367"/>
                <a:gd name="T3" fmla="*/ 267 h 267"/>
                <a:gd name="T4" fmla="*/ 355 w 367"/>
                <a:gd name="T5" fmla="*/ 255 h 267"/>
                <a:gd name="T6" fmla="*/ 367 w 367"/>
                <a:gd name="T7" fmla="*/ 225 h 267"/>
                <a:gd name="T8" fmla="*/ 367 w 367"/>
                <a:gd name="T9" fmla="*/ 42 h 267"/>
                <a:gd name="T10" fmla="*/ 355 w 367"/>
                <a:gd name="T11" fmla="*/ 12 h 267"/>
                <a:gd name="T12" fmla="*/ 325 w 367"/>
                <a:gd name="T13" fmla="*/ 0 h 267"/>
                <a:gd name="T14" fmla="*/ 41 w 367"/>
                <a:gd name="T15" fmla="*/ 0 h 267"/>
                <a:gd name="T16" fmla="*/ 12 w 367"/>
                <a:gd name="T17" fmla="*/ 12 h 267"/>
                <a:gd name="T18" fmla="*/ 0 w 367"/>
                <a:gd name="T19" fmla="*/ 42 h 267"/>
                <a:gd name="T20" fmla="*/ 0 w 367"/>
                <a:gd name="T21" fmla="*/ 225 h 267"/>
                <a:gd name="T22" fmla="*/ 12 w 367"/>
                <a:gd name="T23" fmla="*/ 255 h 267"/>
                <a:gd name="T24" fmla="*/ 41 w 367"/>
                <a:gd name="T25" fmla="*/ 267 h 267"/>
                <a:gd name="T26" fmla="*/ 33 w 367"/>
                <a:gd name="T27" fmla="*/ 42 h 267"/>
                <a:gd name="T28" fmla="*/ 36 w 367"/>
                <a:gd name="T29" fmla="*/ 36 h 267"/>
                <a:gd name="T30" fmla="*/ 41 w 367"/>
                <a:gd name="T31" fmla="*/ 33 h 267"/>
                <a:gd name="T32" fmla="*/ 325 w 367"/>
                <a:gd name="T33" fmla="*/ 33 h 267"/>
                <a:gd name="T34" fmla="*/ 331 w 367"/>
                <a:gd name="T35" fmla="*/ 36 h 267"/>
                <a:gd name="T36" fmla="*/ 333 w 367"/>
                <a:gd name="T37" fmla="*/ 42 h 267"/>
                <a:gd name="T38" fmla="*/ 333 w 367"/>
                <a:gd name="T39" fmla="*/ 225 h 267"/>
                <a:gd name="T40" fmla="*/ 331 w 367"/>
                <a:gd name="T41" fmla="*/ 231 h 267"/>
                <a:gd name="T42" fmla="*/ 325 w 367"/>
                <a:gd name="T43" fmla="*/ 234 h 267"/>
                <a:gd name="T44" fmla="*/ 41 w 367"/>
                <a:gd name="T45" fmla="*/ 234 h 267"/>
                <a:gd name="T46" fmla="*/ 36 w 367"/>
                <a:gd name="T47" fmla="*/ 231 h 267"/>
                <a:gd name="T48" fmla="*/ 33 w 367"/>
                <a:gd name="T49" fmla="*/ 225 h 267"/>
                <a:gd name="T50" fmla="*/ 33 w 367"/>
                <a:gd name="T51" fmla="*/ 42 h 267"/>
                <a:gd name="T52" fmla="*/ 33 w 367"/>
                <a:gd name="T53" fmla="*/ 42 h 267"/>
                <a:gd name="T54" fmla="*/ 33 w 367"/>
                <a:gd name="T55" fmla="*/ 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7" h="267">
                  <a:moveTo>
                    <a:pt x="41" y="267"/>
                  </a:moveTo>
                  <a:cubicBezTo>
                    <a:pt x="325" y="267"/>
                    <a:pt x="325" y="267"/>
                    <a:pt x="325" y="267"/>
                  </a:cubicBezTo>
                  <a:cubicBezTo>
                    <a:pt x="337" y="267"/>
                    <a:pt x="346" y="263"/>
                    <a:pt x="355" y="255"/>
                  </a:cubicBezTo>
                  <a:cubicBezTo>
                    <a:pt x="363" y="247"/>
                    <a:pt x="367" y="237"/>
                    <a:pt x="367" y="225"/>
                  </a:cubicBezTo>
                  <a:cubicBezTo>
                    <a:pt x="367" y="42"/>
                    <a:pt x="367" y="42"/>
                    <a:pt x="367" y="42"/>
                  </a:cubicBezTo>
                  <a:cubicBezTo>
                    <a:pt x="367" y="30"/>
                    <a:pt x="363" y="20"/>
                    <a:pt x="355" y="12"/>
                  </a:cubicBezTo>
                  <a:cubicBezTo>
                    <a:pt x="346" y="4"/>
                    <a:pt x="337" y="0"/>
                    <a:pt x="325" y="0"/>
                  </a:cubicBezTo>
                  <a:cubicBezTo>
                    <a:pt x="41" y="0"/>
                    <a:pt x="41" y="0"/>
                    <a:pt x="41" y="0"/>
                  </a:cubicBezTo>
                  <a:cubicBezTo>
                    <a:pt x="30" y="0"/>
                    <a:pt x="20" y="4"/>
                    <a:pt x="12" y="12"/>
                  </a:cubicBezTo>
                  <a:cubicBezTo>
                    <a:pt x="4" y="20"/>
                    <a:pt x="0" y="30"/>
                    <a:pt x="0" y="42"/>
                  </a:cubicBezTo>
                  <a:cubicBezTo>
                    <a:pt x="0" y="225"/>
                    <a:pt x="0" y="225"/>
                    <a:pt x="0" y="225"/>
                  </a:cubicBezTo>
                  <a:cubicBezTo>
                    <a:pt x="0" y="237"/>
                    <a:pt x="4" y="247"/>
                    <a:pt x="12" y="255"/>
                  </a:cubicBezTo>
                  <a:cubicBezTo>
                    <a:pt x="20" y="263"/>
                    <a:pt x="30" y="267"/>
                    <a:pt x="41" y="267"/>
                  </a:cubicBezTo>
                  <a:close/>
                  <a:moveTo>
                    <a:pt x="33" y="42"/>
                  </a:moveTo>
                  <a:cubicBezTo>
                    <a:pt x="33" y="39"/>
                    <a:pt x="34" y="37"/>
                    <a:pt x="36" y="36"/>
                  </a:cubicBezTo>
                  <a:cubicBezTo>
                    <a:pt x="37" y="34"/>
                    <a:pt x="39" y="33"/>
                    <a:pt x="41" y="33"/>
                  </a:cubicBezTo>
                  <a:cubicBezTo>
                    <a:pt x="325" y="33"/>
                    <a:pt x="325" y="33"/>
                    <a:pt x="325" y="33"/>
                  </a:cubicBezTo>
                  <a:cubicBezTo>
                    <a:pt x="327" y="33"/>
                    <a:pt x="329" y="34"/>
                    <a:pt x="331" y="36"/>
                  </a:cubicBezTo>
                  <a:cubicBezTo>
                    <a:pt x="333" y="37"/>
                    <a:pt x="333" y="39"/>
                    <a:pt x="333" y="42"/>
                  </a:cubicBezTo>
                  <a:cubicBezTo>
                    <a:pt x="333" y="225"/>
                    <a:pt x="333" y="225"/>
                    <a:pt x="333" y="225"/>
                  </a:cubicBezTo>
                  <a:cubicBezTo>
                    <a:pt x="333" y="228"/>
                    <a:pt x="333" y="229"/>
                    <a:pt x="331" y="231"/>
                  </a:cubicBezTo>
                  <a:cubicBezTo>
                    <a:pt x="329" y="233"/>
                    <a:pt x="327" y="234"/>
                    <a:pt x="325" y="234"/>
                  </a:cubicBezTo>
                  <a:cubicBezTo>
                    <a:pt x="41" y="234"/>
                    <a:pt x="41" y="234"/>
                    <a:pt x="41" y="234"/>
                  </a:cubicBezTo>
                  <a:cubicBezTo>
                    <a:pt x="39" y="234"/>
                    <a:pt x="37" y="233"/>
                    <a:pt x="36" y="231"/>
                  </a:cubicBezTo>
                  <a:cubicBezTo>
                    <a:pt x="34" y="229"/>
                    <a:pt x="33" y="228"/>
                    <a:pt x="33" y="225"/>
                  </a:cubicBezTo>
                  <a:lnTo>
                    <a:pt x="33" y="42"/>
                  </a:lnTo>
                  <a:close/>
                  <a:moveTo>
                    <a:pt x="33" y="42"/>
                  </a:moveTo>
                  <a:cubicBezTo>
                    <a:pt x="33" y="42"/>
                    <a:pt x="33" y="42"/>
                    <a:pt x="33" y="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29"/>
            <p:cNvSpPr>
              <a:spLocks noEditPoints="1"/>
            </p:cNvSpPr>
            <p:nvPr/>
          </p:nvSpPr>
          <p:spPr bwMode="auto">
            <a:xfrm>
              <a:off x="15627350" y="6678613"/>
              <a:ext cx="1890713" cy="188912"/>
            </a:xfrm>
            <a:custGeom>
              <a:avLst/>
              <a:gdLst>
                <a:gd name="T0" fmla="*/ 459 w 501"/>
                <a:gd name="T1" fmla="*/ 0 h 50"/>
                <a:gd name="T2" fmla="*/ 0 w 501"/>
                <a:gd name="T3" fmla="*/ 0 h 50"/>
                <a:gd name="T4" fmla="*/ 0 w 501"/>
                <a:gd name="T5" fmla="*/ 25 h 50"/>
                <a:gd name="T6" fmla="*/ 12 w 501"/>
                <a:gd name="T7" fmla="*/ 42 h 50"/>
                <a:gd name="T8" fmla="*/ 42 w 501"/>
                <a:gd name="T9" fmla="*/ 50 h 50"/>
                <a:gd name="T10" fmla="*/ 459 w 501"/>
                <a:gd name="T11" fmla="*/ 50 h 50"/>
                <a:gd name="T12" fmla="*/ 488 w 501"/>
                <a:gd name="T13" fmla="*/ 42 h 50"/>
                <a:gd name="T14" fmla="*/ 501 w 501"/>
                <a:gd name="T15" fmla="*/ 25 h 50"/>
                <a:gd name="T16" fmla="*/ 501 w 501"/>
                <a:gd name="T17" fmla="*/ 0 h 50"/>
                <a:gd name="T18" fmla="*/ 459 w 501"/>
                <a:gd name="T19" fmla="*/ 0 h 50"/>
                <a:gd name="T20" fmla="*/ 271 w 501"/>
                <a:gd name="T21" fmla="*/ 25 h 50"/>
                <a:gd name="T22" fmla="*/ 229 w 501"/>
                <a:gd name="T23" fmla="*/ 25 h 50"/>
                <a:gd name="T24" fmla="*/ 225 w 501"/>
                <a:gd name="T25" fmla="*/ 21 h 50"/>
                <a:gd name="T26" fmla="*/ 229 w 501"/>
                <a:gd name="T27" fmla="*/ 16 h 50"/>
                <a:gd name="T28" fmla="*/ 271 w 501"/>
                <a:gd name="T29" fmla="*/ 16 h 50"/>
                <a:gd name="T30" fmla="*/ 275 w 501"/>
                <a:gd name="T31" fmla="*/ 21 h 50"/>
                <a:gd name="T32" fmla="*/ 271 w 501"/>
                <a:gd name="T33" fmla="*/ 25 h 50"/>
                <a:gd name="T34" fmla="*/ 271 w 501"/>
                <a:gd name="T35" fmla="*/ 25 h 50"/>
                <a:gd name="T36" fmla="*/ 271 w 501"/>
                <a:gd name="T3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1" h="50">
                  <a:moveTo>
                    <a:pt x="459" y="0"/>
                  </a:moveTo>
                  <a:cubicBezTo>
                    <a:pt x="0" y="0"/>
                    <a:pt x="0" y="0"/>
                    <a:pt x="0" y="0"/>
                  </a:cubicBezTo>
                  <a:cubicBezTo>
                    <a:pt x="0" y="25"/>
                    <a:pt x="0" y="25"/>
                    <a:pt x="0" y="25"/>
                  </a:cubicBezTo>
                  <a:cubicBezTo>
                    <a:pt x="0" y="32"/>
                    <a:pt x="4" y="38"/>
                    <a:pt x="12" y="42"/>
                  </a:cubicBezTo>
                  <a:cubicBezTo>
                    <a:pt x="20" y="47"/>
                    <a:pt x="30" y="50"/>
                    <a:pt x="42" y="50"/>
                  </a:cubicBezTo>
                  <a:cubicBezTo>
                    <a:pt x="459" y="50"/>
                    <a:pt x="459" y="50"/>
                    <a:pt x="459" y="50"/>
                  </a:cubicBezTo>
                  <a:cubicBezTo>
                    <a:pt x="470" y="50"/>
                    <a:pt x="480" y="47"/>
                    <a:pt x="488" y="42"/>
                  </a:cubicBezTo>
                  <a:cubicBezTo>
                    <a:pt x="496" y="38"/>
                    <a:pt x="501" y="32"/>
                    <a:pt x="501" y="25"/>
                  </a:cubicBezTo>
                  <a:cubicBezTo>
                    <a:pt x="501" y="0"/>
                    <a:pt x="501" y="0"/>
                    <a:pt x="501" y="0"/>
                  </a:cubicBezTo>
                  <a:lnTo>
                    <a:pt x="459" y="0"/>
                  </a:lnTo>
                  <a:close/>
                  <a:moveTo>
                    <a:pt x="271" y="25"/>
                  </a:moveTo>
                  <a:cubicBezTo>
                    <a:pt x="229" y="25"/>
                    <a:pt x="229" y="25"/>
                    <a:pt x="229" y="25"/>
                  </a:cubicBezTo>
                  <a:cubicBezTo>
                    <a:pt x="227" y="25"/>
                    <a:pt x="225" y="23"/>
                    <a:pt x="225" y="21"/>
                  </a:cubicBezTo>
                  <a:cubicBezTo>
                    <a:pt x="225" y="18"/>
                    <a:pt x="227" y="16"/>
                    <a:pt x="229" y="16"/>
                  </a:cubicBezTo>
                  <a:cubicBezTo>
                    <a:pt x="271" y="16"/>
                    <a:pt x="271" y="16"/>
                    <a:pt x="271" y="16"/>
                  </a:cubicBezTo>
                  <a:cubicBezTo>
                    <a:pt x="274" y="16"/>
                    <a:pt x="275" y="18"/>
                    <a:pt x="275" y="21"/>
                  </a:cubicBezTo>
                  <a:cubicBezTo>
                    <a:pt x="275" y="23"/>
                    <a:pt x="274" y="25"/>
                    <a:pt x="271" y="25"/>
                  </a:cubicBezTo>
                  <a:close/>
                  <a:moveTo>
                    <a:pt x="271" y="25"/>
                  </a:moveTo>
                  <a:cubicBezTo>
                    <a:pt x="271" y="25"/>
                    <a:pt x="271" y="25"/>
                    <a:pt x="2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680862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fade">
                                      <p:cBhvr>
                                        <p:cTn id="7" dur="500"/>
                                        <p:tgtEl>
                                          <p:spTgt spid="9">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fade">
                                      <p:cBhvr>
                                        <p:cTn id="11" dur="500"/>
                                        <p:tgtEl>
                                          <p:spTgt spid="9">
                                            <p:graphicEl>
                                              <a:chart seriesIdx="0" categoryIdx="-4" bldStep="series"/>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graphicEl>
                                              <a:chart seriesIdx="1" categoryIdx="-4" bldStep="series"/>
                                            </p:graphicEl>
                                          </p:spTgt>
                                        </p:tgtEl>
                                        <p:attrNameLst>
                                          <p:attrName>style.visibility</p:attrName>
                                        </p:attrNameLst>
                                      </p:cBhvr>
                                      <p:to>
                                        <p:strVal val="visible"/>
                                      </p:to>
                                    </p:set>
                                    <p:animEffect transition="in" filter="fade">
                                      <p:cBhvr>
                                        <p:cTn id="15" dur="500"/>
                                        <p:tgtEl>
                                          <p:spTgt spid="9">
                                            <p:graphicEl>
                                              <a:chart seriesIdx="1" categoryIdx="-4" bldStep="series"/>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graphicEl>
                                              <a:chart seriesIdx="2" categoryIdx="-4" bldStep="series"/>
                                            </p:graphicEl>
                                          </p:spTgt>
                                        </p:tgtEl>
                                        <p:attrNameLst>
                                          <p:attrName>style.visibility</p:attrName>
                                        </p:attrNameLst>
                                      </p:cBhvr>
                                      <p:to>
                                        <p:strVal val="visible"/>
                                      </p:to>
                                    </p:set>
                                    <p:animEffect transition="in" filter="fade">
                                      <p:cBhvr>
                                        <p:cTn id="19" dur="500"/>
                                        <p:tgtEl>
                                          <p:spTgt spid="9">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Chart bld="series"/>
        </p:bldSub>
      </p:bldGraphic>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Chart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aphicFrame>
        <p:nvGraphicFramePr>
          <p:cNvPr id="4" name="Chart 3"/>
          <p:cNvGraphicFramePr/>
          <p:nvPr>
            <p:extLst>
              <p:ext uri="{D42A27DB-BD31-4B8C-83A1-F6EECF244321}">
                <p14:modId xmlns:p14="http://schemas.microsoft.com/office/powerpoint/2010/main" val="3560976828"/>
              </p:ext>
            </p:extLst>
          </p:nvPr>
        </p:nvGraphicFramePr>
        <p:xfrm>
          <a:off x="1828800" y="2247900"/>
          <a:ext cx="4724400" cy="547300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p:nvPr>
            <p:extLst>
              <p:ext uri="{D42A27DB-BD31-4B8C-83A1-F6EECF244321}">
                <p14:modId xmlns:p14="http://schemas.microsoft.com/office/powerpoint/2010/main" val="719733754"/>
              </p:ext>
            </p:extLst>
          </p:nvPr>
        </p:nvGraphicFramePr>
        <p:xfrm>
          <a:off x="6800850" y="2247900"/>
          <a:ext cx="4610100" cy="5461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p:extLst>
              <p:ext uri="{D42A27DB-BD31-4B8C-83A1-F6EECF244321}">
                <p14:modId xmlns:p14="http://schemas.microsoft.com/office/powerpoint/2010/main" val="1038978915"/>
              </p:ext>
            </p:extLst>
          </p:nvPr>
        </p:nvGraphicFramePr>
        <p:xfrm>
          <a:off x="11658600" y="2247900"/>
          <a:ext cx="4648200" cy="54864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1695450" y="8210371"/>
            <a:ext cx="14878050" cy="707886"/>
          </a:xfrm>
          <a:prstGeom prst="rect">
            <a:avLst/>
          </a:prstGeom>
          <a:noFill/>
        </p:spPr>
        <p:txBody>
          <a:bodyPr wrap="square" rtlCol="0">
            <a:spAutoFit/>
          </a:bodyPr>
          <a:lstStyle/>
          <a:p>
            <a:pPr algn="ctr"/>
            <a:r>
              <a:rPr lang="en-US" sz="2000" dirty="0"/>
              <a:t>PowerPoint was originally designed to provide visuals for group presentations within business organizations, but has come to be very widely used in many other communication situations, both in business and beyond.</a:t>
            </a:r>
          </a:p>
        </p:txBody>
      </p:sp>
      <p:cxnSp>
        <p:nvCxnSpPr>
          <p:cNvPr id="8" name="Straight Connector 7"/>
          <p:cNvCxnSpPr/>
          <p:nvPr/>
        </p:nvCxnSpPr>
        <p:spPr>
          <a:xfrm>
            <a:off x="2895600" y="7886700"/>
            <a:ext cx="12649200"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99510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Graphic spid="6" grpId="0">
        <p:bldAsOne/>
      </p:bldGraphic>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Chart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aphicFrame>
        <p:nvGraphicFramePr>
          <p:cNvPr id="4" name="Chart 3"/>
          <p:cNvGraphicFramePr/>
          <p:nvPr>
            <p:extLst>
              <p:ext uri="{D42A27DB-BD31-4B8C-83A1-F6EECF244321}">
                <p14:modId xmlns:p14="http://schemas.microsoft.com/office/powerpoint/2010/main" val="96456996"/>
              </p:ext>
            </p:extLst>
          </p:nvPr>
        </p:nvGraphicFramePr>
        <p:xfrm>
          <a:off x="1870364" y="2995043"/>
          <a:ext cx="5320784" cy="5220199"/>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p:cNvSpPr/>
          <p:nvPr/>
        </p:nvSpPr>
        <p:spPr>
          <a:xfrm>
            <a:off x="2816256" y="3890642"/>
            <a:ext cx="3429000" cy="3429000"/>
          </a:xfrm>
          <a:prstGeom prst="ellipse">
            <a:avLst/>
          </a:prstGeom>
          <a:solidFill>
            <a:schemeClr val="bg1"/>
          </a:solidFill>
          <a:ln>
            <a:noFill/>
          </a:ln>
          <a:effectLst>
            <a:outerShdw blurRad="266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082956" y="4942840"/>
            <a:ext cx="2895600" cy="507831"/>
          </a:xfrm>
          <a:prstGeom prst="rect">
            <a:avLst/>
          </a:prstGeom>
          <a:noFill/>
        </p:spPr>
        <p:txBody>
          <a:bodyPr wrap="square" rtlCol="0">
            <a:spAutoFit/>
          </a:bodyPr>
          <a:lstStyle/>
          <a:p>
            <a:pPr algn="ctr"/>
            <a:r>
              <a:rPr lang="en-US" b="1" dirty="0"/>
              <a:t>INFOGRAPHIC</a:t>
            </a:r>
          </a:p>
        </p:txBody>
      </p:sp>
      <p:sp>
        <p:nvSpPr>
          <p:cNvPr id="7" name="TextBox 6"/>
          <p:cNvSpPr txBox="1"/>
          <p:nvPr/>
        </p:nvSpPr>
        <p:spPr>
          <a:xfrm>
            <a:off x="3082956" y="5450671"/>
            <a:ext cx="2895601" cy="1061829"/>
          </a:xfrm>
          <a:prstGeom prst="rect">
            <a:avLst/>
          </a:prstGeom>
          <a:noFill/>
        </p:spPr>
        <p:txBody>
          <a:bodyPr wrap="square" rtlCol="0">
            <a:spAutoFit/>
          </a:bodyPr>
          <a:lstStyle/>
          <a:p>
            <a:pPr algn="ctr"/>
            <a:r>
              <a:rPr lang="en-US" sz="2100" dirty="0"/>
              <a:t>Microsoft acquired PowerPoint for $14 million three months.</a:t>
            </a:r>
          </a:p>
        </p:txBody>
      </p:sp>
      <p:sp>
        <p:nvSpPr>
          <p:cNvPr id="8" name="TextBox 7"/>
          <p:cNvSpPr txBox="1"/>
          <p:nvPr/>
        </p:nvSpPr>
        <p:spPr>
          <a:xfrm>
            <a:off x="8863426" y="2858381"/>
            <a:ext cx="1542954" cy="923330"/>
          </a:xfrm>
          <a:prstGeom prst="rect">
            <a:avLst/>
          </a:prstGeom>
          <a:noFill/>
        </p:spPr>
        <p:txBody>
          <a:bodyPr wrap="square" rtlCol="0">
            <a:spAutoFit/>
          </a:bodyPr>
          <a:lstStyle/>
          <a:p>
            <a:pPr algn="ctr"/>
            <a:r>
              <a:rPr lang="en-US" sz="5400" dirty="0">
                <a:solidFill>
                  <a:schemeClr val="accent1"/>
                </a:solidFill>
              </a:rPr>
              <a:t>34</a:t>
            </a:r>
            <a:r>
              <a:rPr lang="en-US" sz="4000" dirty="0">
                <a:solidFill>
                  <a:schemeClr val="accent1"/>
                </a:solidFill>
              </a:rPr>
              <a:t>%</a:t>
            </a:r>
          </a:p>
        </p:txBody>
      </p:sp>
      <p:sp>
        <p:nvSpPr>
          <p:cNvPr id="9" name="TextBox 8"/>
          <p:cNvSpPr txBox="1"/>
          <p:nvPr/>
        </p:nvSpPr>
        <p:spPr>
          <a:xfrm>
            <a:off x="10505440" y="2950980"/>
            <a:ext cx="6525260" cy="1015663"/>
          </a:xfrm>
          <a:prstGeom prst="rect">
            <a:avLst/>
          </a:prstGeom>
          <a:noFill/>
        </p:spPr>
        <p:txBody>
          <a:bodyPr wrap="square" rtlCol="0">
            <a:spAutoFit/>
          </a:bodyPr>
          <a:lstStyle/>
          <a:p>
            <a:r>
              <a:rPr lang="en-US" sz="2000" dirty="0"/>
              <a:t>PowerPoint was originally designed to provide visuals for group presentations within business organizations, but has come to be very widely use.</a:t>
            </a:r>
          </a:p>
        </p:txBody>
      </p:sp>
      <p:sp>
        <p:nvSpPr>
          <p:cNvPr id="10" name="TextBox 9"/>
          <p:cNvSpPr txBox="1"/>
          <p:nvPr/>
        </p:nvSpPr>
        <p:spPr>
          <a:xfrm>
            <a:off x="10505440" y="2393654"/>
            <a:ext cx="5334000" cy="584775"/>
          </a:xfrm>
          <a:prstGeom prst="rect">
            <a:avLst/>
          </a:prstGeom>
          <a:noFill/>
        </p:spPr>
        <p:txBody>
          <a:bodyPr wrap="square" rtlCol="0">
            <a:spAutoFit/>
          </a:bodyPr>
          <a:lstStyle/>
          <a:p>
            <a:r>
              <a:rPr lang="en-US" sz="3200" dirty="0"/>
              <a:t>LOREM IPSUM DOLOR</a:t>
            </a:r>
          </a:p>
        </p:txBody>
      </p:sp>
      <p:sp>
        <p:nvSpPr>
          <p:cNvPr id="11" name="TextBox 10"/>
          <p:cNvSpPr txBox="1"/>
          <p:nvPr/>
        </p:nvSpPr>
        <p:spPr>
          <a:xfrm>
            <a:off x="8944805" y="4636273"/>
            <a:ext cx="1066799" cy="584775"/>
          </a:xfrm>
          <a:prstGeom prst="rect">
            <a:avLst/>
          </a:prstGeom>
          <a:noFill/>
        </p:spPr>
        <p:txBody>
          <a:bodyPr wrap="square" rtlCol="0">
            <a:spAutoFit/>
          </a:bodyPr>
          <a:lstStyle/>
          <a:p>
            <a:r>
              <a:rPr lang="en-US" sz="3200" b="1" dirty="0">
                <a:solidFill>
                  <a:schemeClr val="accent2"/>
                </a:solidFill>
              </a:rPr>
              <a:t>25</a:t>
            </a:r>
            <a:r>
              <a:rPr lang="en-US" sz="2400" b="1" dirty="0">
                <a:solidFill>
                  <a:schemeClr val="accent2"/>
                </a:solidFill>
              </a:rPr>
              <a:t>%</a:t>
            </a:r>
          </a:p>
        </p:txBody>
      </p:sp>
      <p:sp>
        <p:nvSpPr>
          <p:cNvPr id="12" name="TextBox 11"/>
          <p:cNvSpPr txBox="1"/>
          <p:nvPr/>
        </p:nvSpPr>
        <p:spPr>
          <a:xfrm>
            <a:off x="8944805" y="5185410"/>
            <a:ext cx="2963985" cy="461665"/>
          </a:xfrm>
          <a:prstGeom prst="rect">
            <a:avLst/>
          </a:prstGeom>
          <a:noFill/>
        </p:spPr>
        <p:txBody>
          <a:bodyPr wrap="square" rtlCol="0">
            <a:spAutoFit/>
          </a:bodyPr>
          <a:lstStyle/>
          <a:p>
            <a:r>
              <a:rPr lang="en-US" sz="2400" dirty="0"/>
              <a:t>LOREM IPSUM</a:t>
            </a:r>
          </a:p>
        </p:txBody>
      </p:sp>
      <p:sp>
        <p:nvSpPr>
          <p:cNvPr id="13" name="TextBox 12"/>
          <p:cNvSpPr txBox="1"/>
          <p:nvPr/>
        </p:nvSpPr>
        <p:spPr>
          <a:xfrm>
            <a:off x="13401021" y="5221048"/>
            <a:ext cx="2963985" cy="461665"/>
          </a:xfrm>
          <a:prstGeom prst="rect">
            <a:avLst/>
          </a:prstGeom>
          <a:noFill/>
        </p:spPr>
        <p:txBody>
          <a:bodyPr wrap="square" rtlCol="0">
            <a:spAutoFit/>
          </a:bodyPr>
          <a:lstStyle/>
          <a:p>
            <a:r>
              <a:rPr lang="en-US" sz="2400" dirty="0"/>
              <a:t>LOREM IPSUM</a:t>
            </a:r>
          </a:p>
        </p:txBody>
      </p:sp>
      <p:sp>
        <p:nvSpPr>
          <p:cNvPr id="14" name="TextBox 13"/>
          <p:cNvSpPr txBox="1"/>
          <p:nvPr/>
        </p:nvSpPr>
        <p:spPr>
          <a:xfrm>
            <a:off x="13440605" y="7717710"/>
            <a:ext cx="2963985" cy="461665"/>
          </a:xfrm>
          <a:prstGeom prst="rect">
            <a:avLst/>
          </a:prstGeom>
          <a:noFill/>
        </p:spPr>
        <p:txBody>
          <a:bodyPr wrap="square" rtlCol="0">
            <a:spAutoFit/>
          </a:bodyPr>
          <a:lstStyle/>
          <a:p>
            <a:r>
              <a:rPr lang="en-US" sz="2400" dirty="0"/>
              <a:t>LOREM IPSUM</a:t>
            </a:r>
          </a:p>
        </p:txBody>
      </p:sp>
      <p:sp>
        <p:nvSpPr>
          <p:cNvPr id="15" name="TextBox 14"/>
          <p:cNvSpPr txBox="1"/>
          <p:nvPr/>
        </p:nvSpPr>
        <p:spPr>
          <a:xfrm>
            <a:off x="8944805" y="7717710"/>
            <a:ext cx="2963985" cy="461665"/>
          </a:xfrm>
          <a:prstGeom prst="rect">
            <a:avLst/>
          </a:prstGeom>
          <a:noFill/>
        </p:spPr>
        <p:txBody>
          <a:bodyPr wrap="square" rtlCol="0">
            <a:spAutoFit/>
          </a:bodyPr>
          <a:lstStyle/>
          <a:p>
            <a:r>
              <a:rPr lang="en-US" sz="2400" dirty="0"/>
              <a:t>LOREM IPSUM</a:t>
            </a:r>
          </a:p>
        </p:txBody>
      </p:sp>
      <p:sp>
        <p:nvSpPr>
          <p:cNvPr id="16" name="TextBox 15"/>
          <p:cNvSpPr txBox="1"/>
          <p:nvPr/>
        </p:nvSpPr>
        <p:spPr>
          <a:xfrm>
            <a:off x="8944805" y="5642610"/>
            <a:ext cx="3597910" cy="1015663"/>
          </a:xfrm>
          <a:prstGeom prst="rect">
            <a:avLst/>
          </a:prstGeom>
          <a:noFill/>
        </p:spPr>
        <p:txBody>
          <a:bodyPr wrap="square" rtlCol="0">
            <a:spAutoFit/>
          </a:bodyPr>
          <a:lstStyle/>
          <a:p>
            <a:r>
              <a:rPr lang="en-US" sz="2000" dirty="0"/>
              <a:t>Microsoft acquired PowerPoint for $14 million three months after it appeared. </a:t>
            </a:r>
          </a:p>
        </p:txBody>
      </p:sp>
      <p:sp>
        <p:nvSpPr>
          <p:cNvPr id="17" name="TextBox 16"/>
          <p:cNvSpPr txBox="1"/>
          <p:nvPr/>
        </p:nvSpPr>
        <p:spPr>
          <a:xfrm>
            <a:off x="13432790" y="5642610"/>
            <a:ext cx="3597910" cy="1015663"/>
          </a:xfrm>
          <a:prstGeom prst="rect">
            <a:avLst/>
          </a:prstGeom>
          <a:noFill/>
        </p:spPr>
        <p:txBody>
          <a:bodyPr wrap="square" rtlCol="0">
            <a:spAutoFit/>
          </a:bodyPr>
          <a:lstStyle/>
          <a:p>
            <a:r>
              <a:rPr lang="en-US" sz="2000" dirty="0"/>
              <a:t>Microsoft acquired PowerPoint for $14 million three months after it appeared. </a:t>
            </a:r>
          </a:p>
        </p:txBody>
      </p:sp>
      <p:sp>
        <p:nvSpPr>
          <p:cNvPr id="18" name="TextBox 17"/>
          <p:cNvSpPr txBox="1"/>
          <p:nvPr/>
        </p:nvSpPr>
        <p:spPr>
          <a:xfrm>
            <a:off x="13440605" y="8128000"/>
            <a:ext cx="3597910" cy="1015663"/>
          </a:xfrm>
          <a:prstGeom prst="rect">
            <a:avLst/>
          </a:prstGeom>
          <a:noFill/>
        </p:spPr>
        <p:txBody>
          <a:bodyPr wrap="square" rtlCol="0">
            <a:spAutoFit/>
          </a:bodyPr>
          <a:lstStyle/>
          <a:p>
            <a:r>
              <a:rPr lang="en-US" sz="2000" dirty="0"/>
              <a:t>Microsoft acquired PowerPoint for $14 million three months after it appeared. </a:t>
            </a:r>
          </a:p>
        </p:txBody>
      </p:sp>
      <p:sp>
        <p:nvSpPr>
          <p:cNvPr id="19" name="TextBox 18"/>
          <p:cNvSpPr txBox="1"/>
          <p:nvPr/>
        </p:nvSpPr>
        <p:spPr>
          <a:xfrm>
            <a:off x="8944805" y="8128000"/>
            <a:ext cx="3597910" cy="1015663"/>
          </a:xfrm>
          <a:prstGeom prst="rect">
            <a:avLst/>
          </a:prstGeom>
          <a:noFill/>
        </p:spPr>
        <p:txBody>
          <a:bodyPr wrap="square" rtlCol="0">
            <a:spAutoFit/>
          </a:bodyPr>
          <a:lstStyle/>
          <a:p>
            <a:r>
              <a:rPr lang="en-US" sz="2000" dirty="0"/>
              <a:t>Microsoft acquired PowerPoint for $14 million three months after it appeared. </a:t>
            </a:r>
          </a:p>
        </p:txBody>
      </p:sp>
      <p:cxnSp>
        <p:nvCxnSpPr>
          <p:cNvPr id="20" name="Straight Connector 19"/>
          <p:cNvCxnSpPr/>
          <p:nvPr/>
        </p:nvCxnSpPr>
        <p:spPr>
          <a:xfrm>
            <a:off x="9048750" y="4178300"/>
            <a:ext cx="7981950" cy="0"/>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440605" y="4636273"/>
            <a:ext cx="1066799" cy="584775"/>
          </a:xfrm>
          <a:prstGeom prst="rect">
            <a:avLst/>
          </a:prstGeom>
          <a:noFill/>
        </p:spPr>
        <p:txBody>
          <a:bodyPr wrap="square" rtlCol="0">
            <a:spAutoFit/>
          </a:bodyPr>
          <a:lstStyle/>
          <a:p>
            <a:r>
              <a:rPr lang="en-US" sz="3200" b="1" dirty="0">
                <a:solidFill>
                  <a:schemeClr val="accent3"/>
                </a:solidFill>
              </a:rPr>
              <a:t>25</a:t>
            </a:r>
            <a:r>
              <a:rPr lang="en-US" sz="2400" b="1" dirty="0">
                <a:solidFill>
                  <a:schemeClr val="accent3"/>
                </a:solidFill>
              </a:rPr>
              <a:t>%</a:t>
            </a:r>
          </a:p>
        </p:txBody>
      </p:sp>
      <p:sp>
        <p:nvSpPr>
          <p:cNvPr id="22" name="TextBox 21"/>
          <p:cNvSpPr txBox="1"/>
          <p:nvPr/>
        </p:nvSpPr>
        <p:spPr>
          <a:xfrm>
            <a:off x="8944805" y="7162463"/>
            <a:ext cx="1066799" cy="584775"/>
          </a:xfrm>
          <a:prstGeom prst="rect">
            <a:avLst/>
          </a:prstGeom>
          <a:noFill/>
        </p:spPr>
        <p:txBody>
          <a:bodyPr wrap="square" rtlCol="0">
            <a:spAutoFit/>
          </a:bodyPr>
          <a:lstStyle/>
          <a:p>
            <a:r>
              <a:rPr lang="en-US" sz="3200" b="1" dirty="0">
                <a:solidFill>
                  <a:schemeClr val="accent4"/>
                </a:solidFill>
              </a:rPr>
              <a:t>25</a:t>
            </a:r>
            <a:r>
              <a:rPr lang="en-US" sz="2400" b="1" dirty="0">
                <a:solidFill>
                  <a:schemeClr val="accent4"/>
                </a:solidFill>
              </a:rPr>
              <a:t>%</a:t>
            </a:r>
          </a:p>
        </p:txBody>
      </p:sp>
      <p:sp>
        <p:nvSpPr>
          <p:cNvPr id="23" name="TextBox 22"/>
          <p:cNvSpPr txBox="1"/>
          <p:nvPr/>
        </p:nvSpPr>
        <p:spPr>
          <a:xfrm>
            <a:off x="13440605" y="7162463"/>
            <a:ext cx="1066799" cy="584775"/>
          </a:xfrm>
          <a:prstGeom prst="rect">
            <a:avLst/>
          </a:prstGeom>
          <a:noFill/>
        </p:spPr>
        <p:txBody>
          <a:bodyPr wrap="square" rtlCol="0">
            <a:spAutoFit/>
          </a:bodyPr>
          <a:lstStyle/>
          <a:p>
            <a:r>
              <a:rPr lang="en-US" sz="3200" b="1" dirty="0">
                <a:solidFill>
                  <a:schemeClr val="accent5"/>
                </a:solidFill>
              </a:rPr>
              <a:t>25</a:t>
            </a:r>
            <a:r>
              <a:rPr lang="en-US" sz="2400" b="1" dirty="0">
                <a:solidFill>
                  <a:schemeClr val="accent5"/>
                </a:solidFill>
              </a:rPr>
              <a:t>%</a:t>
            </a:r>
          </a:p>
        </p:txBody>
      </p:sp>
      <p:grpSp>
        <p:nvGrpSpPr>
          <p:cNvPr id="24" name="Group 23"/>
          <p:cNvGrpSpPr/>
          <p:nvPr/>
        </p:nvGrpSpPr>
        <p:grpSpPr>
          <a:xfrm>
            <a:off x="4192602" y="4235450"/>
            <a:ext cx="676308" cy="580649"/>
            <a:chOff x="10610850" y="8362950"/>
            <a:chExt cx="1762126" cy="1512888"/>
          </a:xfrm>
          <a:solidFill>
            <a:schemeClr val="tx1"/>
          </a:solidFill>
        </p:grpSpPr>
        <p:sp>
          <p:nvSpPr>
            <p:cNvPr id="25" name="Freeform 379"/>
            <p:cNvSpPr>
              <a:spLocks noEditPoints="1"/>
            </p:cNvSpPr>
            <p:nvPr/>
          </p:nvSpPr>
          <p:spPr bwMode="auto">
            <a:xfrm>
              <a:off x="10610850" y="9625013"/>
              <a:ext cx="252413" cy="250825"/>
            </a:xfrm>
            <a:custGeom>
              <a:avLst/>
              <a:gdLst>
                <a:gd name="T0" fmla="*/ 58 w 67"/>
                <a:gd name="T1" fmla="*/ 0 h 66"/>
                <a:gd name="T2" fmla="*/ 8 w 67"/>
                <a:gd name="T3" fmla="*/ 0 h 66"/>
                <a:gd name="T4" fmla="*/ 2 w 67"/>
                <a:gd name="T5" fmla="*/ 2 h 66"/>
                <a:gd name="T6" fmla="*/ 0 w 67"/>
                <a:gd name="T7" fmla="*/ 8 h 66"/>
                <a:gd name="T8" fmla="*/ 0 w 67"/>
                <a:gd name="T9" fmla="*/ 58 h 66"/>
                <a:gd name="T10" fmla="*/ 2 w 67"/>
                <a:gd name="T11" fmla="*/ 64 h 66"/>
                <a:gd name="T12" fmla="*/ 8 w 67"/>
                <a:gd name="T13" fmla="*/ 66 h 66"/>
                <a:gd name="T14" fmla="*/ 58 w 67"/>
                <a:gd name="T15" fmla="*/ 66 h 66"/>
                <a:gd name="T16" fmla="*/ 64 w 67"/>
                <a:gd name="T17" fmla="*/ 64 h 66"/>
                <a:gd name="T18" fmla="*/ 67 w 67"/>
                <a:gd name="T19" fmla="*/ 58 h 66"/>
                <a:gd name="T20" fmla="*/ 67 w 67"/>
                <a:gd name="T21" fmla="*/ 8 h 66"/>
                <a:gd name="T22" fmla="*/ 64 w 67"/>
                <a:gd name="T23" fmla="*/ 2 h 66"/>
                <a:gd name="T24" fmla="*/ 58 w 67"/>
                <a:gd name="T25" fmla="*/ 0 h 66"/>
                <a:gd name="T26" fmla="*/ 58 w 67"/>
                <a:gd name="T27" fmla="*/ 0 h 66"/>
                <a:gd name="T28" fmla="*/ 58 w 67"/>
                <a:gd name="T2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58" y="0"/>
                  </a:moveTo>
                  <a:cubicBezTo>
                    <a:pt x="8" y="0"/>
                    <a:pt x="8" y="0"/>
                    <a:pt x="8" y="0"/>
                  </a:cubicBezTo>
                  <a:cubicBezTo>
                    <a:pt x="6" y="0"/>
                    <a:pt x="4" y="0"/>
                    <a:pt x="2" y="2"/>
                  </a:cubicBezTo>
                  <a:cubicBezTo>
                    <a:pt x="1" y="4"/>
                    <a:pt x="0" y="6"/>
                    <a:pt x="0" y="8"/>
                  </a:cubicBezTo>
                  <a:cubicBezTo>
                    <a:pt x="0" y="58"/>
                    <a:pt x="0" y="58"/>
                    <a:pt x="0" y="58"/>
                  </a:cubicBezTo>
                  <a:cubicBezTo>
                    <a:pt x="0" y="61"/>
                    <a:pt x="1" y="63"/>
                    <a:pt x="2" y="64"/>
                  </a:cubicBezTo>
                  <a:cubicBezTo>
                    <a:pt x="4" y="66"/>
                    <a:pt x="6" y="66"/>
                    <a:pt x="8" y="66"/>
                  </a:cubicBezTo>
                  <a:cubicBezTo>
                    <a:pt x="58" y="66"/>
                    <a:pt x="58" y="66"/>
                    <a:pt x="58" y="66"/>
                  </a:cubicBezTo>
                  <a:cubicBezTo>
                    <a:pt x="61" y="66"/>
                    <a:pt x="63" y="66"/>
                    <a:pt x="64" y="64"/>
                  </a:cubicBezTo>
                  <a:cubicBezTo>
                    <a:pt x="66" y="63"/>
                    <a:pt x="67" y="61"/>
                    <a:pt x="67" y="58"/>
                  </a:cubicBezTo>
                  <a:cubicBezTo>
                    <a:pt x="67" y="8"/>
                    <a:pt x="67" y="8"/>
                    <a:pt x="67" y="8"/>
                  </a:cubicBezTo>
                  <a:cubicBezTo>
                    <a:pt x="67" y="6"/>
                    <a:pt x="66" y="4"/>
                    <a:pt x="64" y="2"/>
                  </a:cubicBezTo>
                  <a:cubicBezTo>
                    <a:pt x="63" y="0"/>
                    <a:pt x="61" y="0"/>
                    <a:pt x="58" y="0"/>
                  </a:cubicBezTo>
                  <a:close/>
                  <a:moveTo>
                    <a:pt x="58" y="0"/>
                  </a:move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80"/>
            <p:cNvSpPr>
              <a:spLocks noEditPoints="1"/>
            </p:cNvSpPr>
            <p:nvPr/>
          </p:nvSpPr>
          <p:spPr bwMode="auto">
            <a:xfrm>
              <a:off x="11364913" y="9247188"/>
              <a:ext cx="254000" cy="628650"/>
            </a:xfrm>
            <a:custGeom>
              <a:avLst/>
              <a:gdLst>
                <a:gd name="T0" fmla="*/ 59 w 67"/>
                <a:gd name="T1" fmla="*/ 0 h 166"/>
                <a:gd name="T2" fmla="*/ 9 w 67"/>
                <a:gd name="T3" fmla="*/ 0 h 166"/>
                <a:gd name="T4" fmla="*/ 3 w 67"/>
                <a:gd name="T5" fmla="*/ 2 h 166"/>
                <a:gd name="T6" fmla="*/ 0 w 67"/>
                <a:gd name="T7" fmla="*/ 8 h 166"/>
                <a:gd name="T8" fmla="*/ 0 w 67"/>
                <a:gd name="T9" fmla="*/ 158 h 166"/>
                <a:gd name="T10" fmla="*/ 3 w 67"/>
                <a:gd name="T11" fmla="*/ 164 h 166"/>
                <a:gd name="T12" fmla="*/ 9 w 67"/>
                <a:gd name="T13" fmla="*/ 166 h 166"/>
                <a:gd name="T14" fmla="*/ 59 w 67"/>
                <a:gd name="T15" fmla="*/ 166 h 166"/>
                <a:gd name="T16" fmla="*/ 65 w 67"/>
                <a:gd name="T17" fmla="*/ 164 h 166"/>
                <a:gd name="T18" fmla="*/ 67 w 67"/>
                <a:gd name="T19" fmla="*/ 158 h 166"/>
                <a:gd name="T20" fmla="*/ 67 w 67"/>
                <a:gd name="T21" fmla="*/ 8 h 166"/>
                <a:gd name="T22" fmla="*/ 65 w 67"/>
                <a:gd name="T23" fmla="*/ 2 h 166"/>
                <a:gd name="T24" fmla="*/ 59 w 67"/>
                <a:gd name="T25" fmla="*/ 0 h 166"/>
                <a:gd name="T26" fmla="*/ 59 w 67"/>
                <a:gd name="T27" fmla="*/ 0 h 166"/>
                <a:gd name="T28" fmla="*/ 59 w 67"/>
                <a:gd name="T2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166">
                  <a:moveTo>
                    <a:pt x="59" y="0"/>
                  </a:moveTo>
                  <a:cubicBezTo>
                    <a:pt x="9" y="0"/>
                    <a:pt x="9" y="0"/>
                    <a:pt x="9" y="0"/>
                  </a:cubicBezTo>
                  <a:cubicBezTo>
                    <a:pt x="6" y="0"/>
                    <a:pt x="4" y="0"/>
                    <a:pt x="3" y="2"/>
                  </a:cubicBezTo>
                  <a:cubicBezTo>
                    <a:pt x="1" y="3"/>
                    <a:pt x="0" y="5"/>
                    <a:pt x="0" y="8"/>
                  </a:cubicBezTo>
                  <a:cubicBezTo>
                    <a:pt x="0" y="158"/>
                    <a:pt x="0" y="158"/>
                    <a:pt x="0" y="158"/>
                  </a:cubicBezTo>
                  <a:cubicBezTo>
                    <a:pt x="0" y="161"/>
                    <a:pt x="1" y="163"/>
                    <a:pt x="3" y="164"/>
                  </a:cubicBezTo>
                  <a:cubicBezTo>
                    <a:pt x="4" y="166"/>
                    <a:pt x="6" y="166"/>
                    <a:pt x="9" y="166"/>
                  </a:cubicBezTo>
                  <a:cubicBezTo>
                    <a:pt x="59" y="166"/>
                    <a:pt x="59" y="166"/>
                    <a:pt x="59" y="166"/>
                  </a:cubicBezTo>
                  <a:cubicBezTo>
                    <a:pt x="61" y="166"/>
                    <a:pt x="63" y="166"/>
                    <a:pt x="65" y="164"/>
                  </a:cubicBezTo>
                  <a:cubicBezTo>
                    <a:pt x="66" y="163"/>
                    <a:pt x="67" y="161"/>
                    <a:pt x="67" y="158"/>
                  </a:cubicBezTo>
                  <a:cubicBezTo>
                    <a:pt x="67" y="8"/>
                    <a:pt x="67" y="8"/>
                    <a:pt x="67" y="8"/>
                  </a:cubicBezTo>
                  <a:cubicBezTo>
                    <a:pt x="67" y="5"/>
                    <a:pt x="66" y="3"/>
                    <a:pt x="65" y="2"/>
                  </a:cubicBezTo>
                  <a:cubicBezTo>
                    <a:pt x="63" y="0"/>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81"/>
            <p:cNvSpPr>
              <a:spLocks noEditPoints="1"/>
            </p:cNvSpPr>
            <p:nvPr/>
          </p:nvSpPr>
          <p:spPr bwMode="auto">
            <a:xfrm>
              <a:off x="10987088" y="9496425"/>
              <a:ext cx="254000" cy="379413"/>
            </a:xfrm>
            <a:custGeom>
              <a:avLst/>
              <a:gdLst>
                <a:gd name="T0" fmla="*/ 59 w 67"/>
                <a:gd name="T1" fmla="*/ 0 h 100"/>
                <a:gd name="T2" fmla="*/ 8 w 67"/>
                <a:gd name="T3" fmla="*/ 0 h 100"/>
                <a:gd name="T4" fmla="*/ 2 w 67"/>
                <a:gd name="T5" fmla="*/ 3 h 100"/>
                <a:gd name="T6" fmla="*/ 0 w 67"/>
                <a:gd name="T7" fmla="*/ 9 h 100"/>
                <a:gd name="T8" fmla="*/ 0 w 67"/>
                <a:gd name="T9" fmla="*/ 92 h 100"/>
                <a:gd name="T10" fmla="*/ 2 w 67"/>
                <a:gd name="T11" fmla="*/ 98 h 100"/>
                <a:gd name="T12" fmla="*/ 8 w 67"/>
                <a:gd name="T13" fmla="*/ 100 h 100"/>
                <a:gd name="T14" fmla="*/ 59 w 67"/>
                <a:gd name="T15" fmla="*/ 100 h 100"/>
                <a:gd name="T16" fmla="*/ 65 w 67"/>
                <a:gd name="T17" fmla="*/ 98 h 100"/>
                <a:gd name="T18" fmla="*/ 67 w 67"/>
                <a:gd name="T19" fmla="*/ 92 h 100"/>
                <a:gd name="T20" fmla="*/ 67 w 67"/>
                <a:gd name="T21" fmla="*/ 9 h 100"/>
                <a:gd name="T22" fmla="*/ 65 w 67"/>
                <a:gd name="T23" fmla="*/ 3 h 100"/>
                <a:gd name="T24" fmla="*/ 59 w 67"/>
                <a:gd name="T25" fmla="*/ 0 h 100"/>
                <a:gd name="T26" fmla="*/ 59 w 67"/>
                <a:gd name="T27" fmla="*/ 0 h 100"/>
                <a:gd name="T28" fmla="*/ 59 w 67"/>
                <a:gd name="T2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100">
                  <a:moveTo>
                    <a:pt x="59" y="0"/>
                  </a:moveTo>
                  <a:cubicBezTo>
                    <a:pt x="8" y="0"/>
                    <a:pt x="8" y="0"/>
                    <a:pt x="8" y="0"/>
                  </a:cubicBezTo>
                  <a:cubicBezTo>
                    <a:pt x="6" y="0"/>
                    <a:pt x="4" y="1"/>
                    <a:pt x="2" y="3"/>
                  </a:cubicBezTo>
                  <a:cubicBezTo>
                    <a:pt x="1" y="4"/>
                    <a:pt x="0" y="6"/>
                    <a:pt x="0" y="9"/>
                  </a:cubicBezTo>
                  <a:cubicBezTo>
                    <a:pt x="0" y="92"/>
                    <a:pt x="0" y="92"/>
                    <a:pt x="0" y="92"/>
                  </a:cubicBezTo>
                  <a:cubicBezTo>
                    <a:pt x="0" y="95"/>
                    <a:pt x="1" y="97"/>
                    <a:pt x="2" y="98"/>
                  </a:cubicBezTo>
                  <a:cubicBezTo>
                    <a:pt x="4" y="100"/>
                    <a:pt x="6" y="100"/>
                    <a:pt x="8" y="100"/>
                  </a:cubicBezTo>
                  <a:cubicBezTo>
                    <a:pt x="59" y="100"/>
                    <a:pt x="59" y="100"/>
                    <a:pt x="59" y="100"/>
                  </a:cubicBezTo>
                  <a:cubicBezTo>
                    <a:pt x="61" y="100"/>
                    <a:pt x="63" y="100"/>
                    <a:pt x="65" y="98"/>
                  </a:cubicBezTo>
                  <a:cubicBezTo>
                    <a:pt x="66" y="97"/>
                    <a:pt x="67" y="95"/>
                    <a:pt x="67" y="92"/>
                  </a:cubicBezTo>
                  <a:cubicBezTo>
                    <a:pt x="67" y="9"/>
                    <a:pt x="67" y="9"/>
                    <a:pt x="67" y="9"/>
                  </a:cubicBezTo>
                  <a:cubicBezTo>
                    <a:pt x="67" y="6"/>
                    <a:pt x="66" y="4"/>
                    <a:pt x="65" y="3"/>
                  </a:cubicBezTo>
                  <a:cubicBezTo>
                    <a:pt x="63" y="1"/>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82"/>
            <p:cNvSpPr>
              <a:spLocks noEditPoints="1"/>
            </p:cNvSpPr>
            <p:nvPr/>
          </p:nvSpPr>
          <p:spPr bwMode="auto">
            <a:xfrm>
              <a:off x="11742738" y="8866188"/>
              <a:ext cx="252413" cy="1009650"/>
            </a:xfrm>
            <a:custGeom>
              <a:avLst/>
              <a:gdLst>
                <a:gd name="T0" fmla="*/ 59 w 67"/>
                <a:gd name="T1" fmla="*/ 0 h 267"/>
                <a:gd name="T2" fmla="*/ 9 w 67"/>
                <a:gd name="T3" fmla="*/ 0 h 267"/>
                <a:gd name="T4" fmla="*/ 3 w 67"/>
                <a:gd name="T5" fmla="*/ 3 h 267"/>
                <a:gd name="T6" fmla="*/ 0 w 67"/>
                <a:gd name="T7" fmla="*/ 9 h 267"/>
                <a:gd name="T8" fmla="*/ 0 w 67"/>
                <a:gd name="T9" fmla="*/ 259 h 267"/>
                <a:gd name="T10" fmla="*/ 3 w 67"/>
                <a:gd name="T11" fmla="*/ 265 h 267"/>
                <a:gd name="T12" fmla="*/ 9 w 67"/>
                <a:gd name="T13" fmla="*/ 267 h 267"/>
                <a:gd name="T14" fmla="*/ 59 w 67"/>
                <a:gd name="T15" fmla="*/ 267 h 267"/>
                <a:gd name="T16" fmla="*/ 65 w 67"/>
                <a:gd name="T17" fmla="*/ 265 h 267"/>
                <a:gd name="T18" fmla="*/ 67 w 67"/>
                <a:gd name="T19" fmla="*/ 259 h 267"/>
                <a:gd name="T20" fmla="*/ 67 w 67"/>
                <a:gd name="T21" fmla="*/ 9 h 267"/>
                <a:gd name="T22" fmla="*/ 65 w 67"/>
                <a:gd name="T23" fmla="*/ 3 h 267"/>
                <a:gd name="T24" fmla="*/ 59 w 67"/>
                <a:gd name="T25" fmla="*/ 0 h 267"/>
                <a:gd name="T26" fmla="*/ 59 w 67"/>
                <a:gd name="T27" fmla="*/ 0 h 267"/>
                <a:gd name="T28" fmla="*/ 59 w 67"/>
                <a:gd name="T2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267">
                  <a:moveTo>
                    <a:pt x="59" y="0"/>
                  </a:moveTo>
                  <a:cubicBezTo>
                    <a:pt x="9" y="0"/>
                    <a:pt x="9" y="0"/>
                    <a:pt x="9" y="0"/>
                  </a:cubicBezTo>
                  <a:cubicBezTo>
                    <a:pt x="6" y="0"/>
                    <a:pt x="4" y="1"/>
                    <a:pt x="3" y="3"/>
                  </a:cubicBezTo>
                  <a:cubicBezTo>
                    <a:pt x="1" y="4"/>
                    <a:pt x="0" y="6"/>
                    <a:pt x="0" y="9"/>
                  </a:cubicBezTo>
                  <a:cubicBezTo>
                    <a:pt x="0" y="259"/>
                    <a:pt x="0" y="259"/>
                    <a:pt x="0" y="259"/>
                  </a:cubicBezTo>
                  <a:cubicBezTo>
                    <a:pt x="0" y="262"/>
                    <a:pt x="1" y="264"/>
                    <a:pt x="3" y="265"/>
                  </a:cubicBezTo>
                  <a:cubicBezTo>
                    <a:pt x="4" y="267"/>
                    <a:pt x="6" y="267"/>
                    <a:pt x="9" y="267"/>
                  </a:cubicBezTo>
                  <a:cubicBezTo>
                    <a:pt x="59" y="267"/>
                    <a:pt x="59" y="267"/>
                    <a:pt x="59" y="267"/>
                  </a:cubicBezTo>
                  <a:cubicBezTo>
                    <a:pt x="61" y="267"/>
                    <a:pt x="63" y="267"/>
                    <a:pt x="65" y="265"/>
                  </a:cubicBezTo>
                  <a:cubicBezTo>
                    <a:pt x="66" y="264"/>
                    <a:pt x="67" y="262"/>
                    <a:pt x="67" y="259"/>
                  </a:cubicBezTo>
                  <a:cubicBezTo>
                    <a:pt x="67" y="9"/>
                    <a:pt x="67" y="9"/>
                    <a:pt x="67" y="9"/>
                  </a:cubicBezTo>
                  <a:cubicBezTo>
                    <a:pt x="67" y="6"/>
                    <a:pt x="66" y="4"/>
                    <a:pt x="65" y="3"/>
                  </a:cubicBezTo>
                  <a:cubicBezTo>
                    <a:pt x="63" y="1"/>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83"/>
            <p:cNvSpPr>
              <a:spLocks noEditPoints="1"/>
            </p:cNvSpPr>
            <p:nvPr/>
          </p:nvSpPr>
          <p:spPr bwMode="auto">
            <a:xfrm>
              <a:off x="12120563" y="8362950"/>
              <a:ext cx="252413" cy="1512888"/>
            </a:xfrm>
            <a:custGeom>
              <a:avLst/>
              <a:gdLst>
                <a:gd name="T0" fmla="*/ 65 w 67"/>
                <a:gd name="T1" fmla="*/ 2 h 400"/>
                <a:gd name="T2" fmla="*/ 59 w 67"/>
                <a:gd name="T3" fmla="*/ 0 h 400"/>
                <a:gd name="T4" fmla="*/ 9 w 67"/>
                <a:gd name="T5" fmla="*/ 0 h 400"/>
                <a:gd name="T6" fmla="*/ 3 w 67"/>
                <a:gd name="T7" fmla="*/ 2 h 400"/>
                <a:gd name="T8" fmla="*/ 0 w 67"/>
                <a:gd name="T9" fmla="*/ 8 h 400"/>
                <a:gd name="T10" fmla="*/ 0 w 67"/>
                <a:gd name="T11" fmla="*/ 392 h 400"/>
                <a:gd name="T12" fmla="*/ 3 w 67"/>
                <a:gd name="T13" fmla="*/ 398 h 400"/>
                <a:gd name="T14" fmla="*/ 9 w 67"/>
                <a:gd name="T15" fmla="*/ 400 h 400"/>
                <a:gd name="T16" fmla="*/ 59 w 67"/>
                <a:gd name="T17" fmla="*/ 400 h 400"/>
                <a:gd name="T18" fmla="*/ 65 w 67"/>
                <a:gd name="T19" fmla="*/ 398 h 400"/>
                <a:gd name="T20" fmla="*/ 67 w 67"/>
                <a:gd name="T21" fmla="*/ 392 h 400"/>
                <a:gd name="T22" fmla="*/ 67 w 67"/>
                <a:gd name="T23" fmla="*/ 8 h 400"/>
                <a:gd name="T24" fmla="*/ 65 w 67"/>
                <a:gd name="T25" fmla="*/ 2 h 400"/>
                <a:gd name="T26" fmla="*/ 65 w 67"/>
                <a:gd name="T27" fmla="*/ 2 h 400"/>
                <a:gd name="T28" fmla="*/ 65 w 67"/>
                <a:gd name="T29" fmla="*/ 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400">
                  <a:moveTo>
                    <a:pt x="65" y="2"/>
                  </a:moveTo>
                  <a:cubicBezTo>
                    <a:pt x="63" y="1"/>
                    <a:pt x="61" y="0"/>
                    <a:pt x="59" y="0"/>
                  </a:cubicBezTo>
                  <a:cubicBezTo>
                    <a:pt x="9" y="0"/>
                    <a:pt x="9" y="0"/>
                    <a:pt x="9" y="0"/>
                  </a:cubicBezTo>
                  <a:cubicBezTo>
                    <a:pt x="6" y="0"/>
                    <a:pt x="4" y="1"/>
                    <a:pt x="3" y="2"/>
                  </a:cubicBezTo>
                  <a:cubicBezTo>
                    <a:pt x="1" y="4"/>
                    <a:pt x="0" y="6"/>
                    <a:pt x="0" y="8"/>
                  </a:cubicBezTo>
                  <a:cubicBezTo>
                    <a:pt x="0" y="392"/>
                    <a:pt x="0" y="392"/>
                    <a:pt x="0" y="392"/>
                  </a:cubicBezTo>
                  <a:cubicBezTo>
                    <a:pt x="0" y="395"/>
                    <a:pt x="1" y="397"/>
                    <a:pt x="3" y="398"/>
                  </a:cubicBezTo>
                  <a:cubicBezTo>
                    <a:pt x="4" y="400"/>
                    <a:pt x="6" y="400"/>
                    <a:pt x="9" y="400"/>
                  </a:cubicBezTo>
                  <a:cubicBezTo>
                    <a:pt x="59" y="400"/>
                    <a:pt x="59" y="400"/>
                    <a:pt x="59" y="400"/>
                  </a:cubicBezTo>
                  <a:cubicBezTo>
                    <a:pt x="61" y="400"/>
                    <a:pt x="63" y="400"/>
                    <a:pt x="65" y="398"/>
                  </a:cubicBezTo>
                  <a:cubicBezTo>
                    <a:pt x="66" y="397"/>
                    <a:pt x="67" y="395"/>
                    <a:pt x="67" y="392"/>
                  </a:cubicBezTo>
                  <a:cubicBezTo>
                    <a:pt x="67" y="8"/>
                    <a:pt x="67" y="8"/>
                    <a:pt x="67" y="8"/>
                  </a:cubicBezTo>
                  <a:cubicBezTo>
                    <a:pt x="67" y="6"/>
                    <a:pt x="66" y="4"/>
                    <a:pt x="65" y="2"/>
                  </a:cubicBezTo>
                  <a:close/>
                  <a:moveTo>
                    <a:pt x="65" y="2"/>
                  </a:moveTo>
                  <a:cubicBezTo>
                    <a:pt x="65" y="2"/>
                    <a:pt x="65" y="2"/>
                    <a:pt x="65"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5368887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Chart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pSp>
        <p:nvGrpSpPr>
          <p:cNvPr id="23" name="Group 22"/>
          <p:cNvGrpSpPr/>
          <p:nvPr/>
        </p:nvGrpSpPr>
        <p:grpSpPr>
          <a:xfrm>
            <a:off x="2209285" y="1966911"/>
            <a:ext cx="5569168" cy="7256803"/>
            <a:chOff x="2056885" y="2438400"/>
            <a:chExt cx="5804495" cy="7563442"/>
          </a:xfrm>
        </p:grpSpPr>
        <p:sp>
          <p:nvSpPr>
            <p:cNvPr id="4" name="Freeform 3"/>
            <p:cNvSpPr/>
            <p:nvPr/>
          </p:nvSpPr>
          <p:spPr>
            <a:xfrm rot="18562859">
              <a:off x="3337187" y="6242250"/>
              <a:ext cx="4005691" cy="3513493"/>
            </a:xfrm>
            <a:custGeom>
              <a:avLst/>
              <a:gdLst>
                <a:gd name="connsiteX0" fmla="*/ 3703522 w 4005691"/>
                <a:gd name="connsiteY0" fmla="*/ 0 h 3513493"/>
                <a:gd name="connsiteX1" fmla="*/ 4005691 w 4005691"/>
                <a:gd name="connsiteY1" fmla="*/ 368114 h 3513493"/>
                <a:gd name="connsiteX2" fmla="*/ 3118402 w 4005691"/>
                <a:gd name="connsiteY2" fmla="*/ 1139964 h 3513493"/>
                <a:gd name="connsiteX3" fmla="*/ 2988483 w 4005691"/>
                <a:gd name="connsiteY3" fmla="*/ 1250577 h 3513493"/>
                <a:gd name="connsiteX4" fmla="*/ 3889991 w 4005691"/>
                <a:gd name="connsiteY4" fmla="*/ 1379872 h 3513493"/>
                <a:gd name="connsiteX5" fmla="*/ 3885785 w 4005691"/>
                <a:gd name="connsiteY5" fmla="*/ 1643480 h 3513493"/>
                <a:gd name="connsiteX6" fmla="*/ 2473764 w 4005691"/>
                <a:gd name="connsiteY6" fmla="*/ 1688805 h 3513493"/>
                <a:gd name="connsiteX7" fmla="*/ 2223181 w 4005691"/>
                <a:gd name="connsiteY7" fmla="*/ 1902152 h 3513493"/>
                <a:gd name="connsiteX8" fmla="*/ 504126 w 4005691"/>
                <a:gd name="connsiteY8" fmla="*/ 3513493 h 3513493"/>
                <a:gd name="connsiteX9" fmla="*/ 0 w 4005691"/>
                <a:gd name="connsiteY9" fmla="*/ 2867527 h 3513493"/>
                <a:gd name="connsiteX10" fmla="*/ 1456325 w 4005691"/>
                <a:gd name="connsiteY10" fmla="*/ 1888423 h 3513493"/>
                <a:gd name="connsiteX11" fmla="*/ 1642301 w 4005691"/>
                <a:gd name="connsiteY11" fmla="*/ 1735489 h 3513493"/>
                <a:gd name="connsiteX12" fmla="*/ 2016738 w 4005691"/>
                <a:gd name="connsiteY12" fmla="*/ 214820 h 3513493"/>
                <a:gd name="connsiteX13" fmla="*/ 2219655 w 4005691"/>
                <a:gd name="connsiteY13" fmla="*/ 240559 h 3513493"/>
                <a:gd name="connsiteX14" fmla="*/ 2032460 w 4005691"/>
                <a:gd name="connsiteY14" fmla="*/ 1410176 h 3513493"/>
                <a:gd name="connsiteX15" fmla="*/ 2355204 w 4005691"/>
                <a:gd name="connsiteY15" fmla="*/ 1133054 h 3513493"/>
                <a:gd name="connsiteX16" fmla="*/ 3703522 w 4005691"/>
                <a:gd name="connsiteY16" fmla="*/ 0 h 351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5691" h="3513493">
                  <a:moveTo>
                    <a:pt x="3703522" y="0"/>
                  </a:moveTo>
                  <a:lnTo>
                    <a:pt x="4005691" y="368114"/>
                  </a:lnTo>
                  <a:cubicBezTo>
                    <a:pt x="3713893" y="630229"/>
                    <a:pt x="3416809" y="885903"/>
                    <a:pt x="3118402" y="1139964"/>
                  </a:cubicBezTo>
                  <a:lnTo>
                    <a:pt x="2988483" y="1250577"/>
                  </a:lnTo>
                  <a:lnTo>
                    <a:pt x="3889991" y="1379872"/>
                  </a:lnTo>
                  <a:lnTo>
                    <a:pt x="3885785" y="1643480"/>
                  </a:lnTo>
                  <a:lnTo>
                    <a:pt x="2473764" y="1688805"/>
                  </a:lnTo>
                  <a:lnTo>
                    <a:pt x="2223181" y="1902152"/>
                  </a:lnTo>
                  <a:cubicBezTo>
                    <a:pt x="1629011" y="2413497"/>
                    <a:pt x="1045416" y="2937727"/>
                    <a:pt x="504126" y="3513493"/>
                  </a:cubicBezTo>
                  <a:lnTo>
                    <a:pt x="0" y="2867527"/>
                  </a:lnTo>
                  <a:cubicBezTo>
                    <a:pt x="520544" y="2591193"/>
                    <a:pt x="997885" y="2253280"/>
                    <a:pt x="1456325" y="1888423"/>
                  </a:cubicBezTo>
                  <a:lnTo>
                    <a:pt x="1642301" y="1735489"/>
                  </a:lnTo>
                  <a:lnTo>
                    <a:pt x="2016738" y="214820"/>
                  </a:lnTo>
                  <a:lnTo>
                    <a:pt x="2219655" y="240559"/>
                  </a:lnTo>
                  <a:lnTo>
                    <a:pt x="2032460" y="1410176"/>
                  </a:lnTo>
                  <a:lnTo>
                    <a:pt x="2355204" y="1133054"/>
                  </a:lnTo>
                  <a:cubicBezTo>
                    <a:pt x="2799243" y="747671"/>
                    <a:pt x="3240582" y="358441"/>
                    <a:pt x="370352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624739" y="2438400"/>
              <a:ext cx="3430587" cy="34305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74%</a:t>
              </a:r>
            </a:p>
            <a:p>
              <a:pPr algn="ctr"/>
              <a:r>
                <a:rPr lang="en-US" sz="2400" dirty="0"/>
                <a:t>Lorem Ipsum</a:t>
              </a:r>
            </a:p>
            <a:p>
              <a:pPr algn="ctr"/>
              <a:endParaRPr lang="en-US" sz="2400" dirty="0"/>
            </a:p>
          </p:txBody>
        </p:sp>
        <p:sp>
          <p:nvSpPr>
            <p:cNvPr id="6" name="Oval 5"/>
            <p:cNvSpPr/>
            <p:nvPr/>
          </p:nvSpPr>
          <p:spPr>
            <a:xfrm>
              <a:off x="5899230" y="4887912"/>
              <a:ext cx="1962150" cy="19621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59%</a:t>
              </a:r>
            </a:p>
            <a:p>
              <a:pPr algn="ctr"/>
              <a:r>
                <a:rPr lang="en-US" sz="1600" dirty="0"/>
                <a:t>Lorem Ipsum</a:t>
              </a:r>
            </a:p>
          </p:txBody>
        </p:sp>
        <p:sp>
          <p:nvSpPr>
            <p:cNvPr id="7" name="Oval 6"/>
            <p:cNvSpPr/>
            <p:nvPr/>
          </p:nvSpPr>
          <p:spPr>
            <a:xfrm>
              <a:off x="2056885" y="4887912"/>
              <a:ext cx="2705100" cy="2705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t>68%</a:t>
              </a:r>
            </a:p>
            <a:p>
              <a:pPr algn="ctr"/>
              <a:r>
                <a:rPr lang="en-US" sz="2000" dirty="0"/>
                <a:t>Lorem Ipsum</a:t>
              </a:r>
            </a:p>
          </p:txBody>
        </p:sp>
      </p:grpSp>
      <p:graphicFrame>
        <p:nvGraphicFramePr>
          <p:cNvPr id="8" name="Chart 7"/>
          <p:cNvGraphicFramePr/>
          <p:nvPr>
            <p:extLst>
              <p:ext uri="{D42A27DB-BD31-4B8C-83A1-F6EECF244321}">
                <p14:modId xmlns:p14="http://schemas.microsoft.com/office/powerpoint/2010/main" val="2424109458"/>
              </p:ext>
            </p:extLst>
          </p:nvPr>
        </p:nvGraphicFramePr>
        <p:xfrm>
          <a:off x="9677400" y="3048001"/>
          <a:ext cx="2114550" cy="183991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extLst>
              <p:ext uri="{D42A27DB-BD31-4B8C-83A1-F6EECF244321}">
                <p14:modId xmlns:p14="http://schemas.microsoft.com/office/powerpoint/2010/main" val="2887639135"/>
              </p:ext>
            </p:extLst>
          </p:nvPr>
        </p:nvGraphicFramePr>
        <p:xfrm>
          <a:off x="9677400" y="5181601"/>
          <a:ext cx="2114550" cy="18399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p:nvPr>
            <p:extLst>
              <p:ext uri="{D42A27DB-BD31-4B8C-83A1-F6EECF244321}">
                <p14:modId xmlns:p14="http://schemas.microsoft.com/office/powerpoint/2010/main" val="4292347006"/>
              </p:ext>
            </p:extLst>
          </p:nvPr>
        </p:nvGraphicFramePr>
        <p:xfrm>
          <a:off x="9677400" y="7315201"/>
          <a:ext cx="2114550" cy="1839911"/>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p:nvPr/>
        </p:nvSpPr>
        <p:spPr>
          <a:xfrm>
            <a:off x="10172700" y="3676650"/>
            <a:ext cx="1123950" cy="584775"/>
          </a:xfrm>
          <a:prstGeom prst="rect">
            <a:avLst/>
          </a:prstGeom>
          <a:noFill/>
        </p:spPr>
        <p:txBody>
          <a:bodyPr wrap="square" rtlCol="0">
            <a:spAutoFit/>
          </a:bodyPr>
          <a:lstStyle/>
          <a:p>
            <a:pPr algn="ctr"/>
            <a:r>
              <a:rPr lang="en-US" sz="3200" b="1" dirty="0"/>
              <a:t>74%</a:t>
            </a:r>
          </a:p>
        </p:txBody>
      </p:sp>
      <p:sp>
        <p:nvSpPr>
          <p:cNvPr id="12" name="TextBox 11"/>
          <p:cNvSpPr txBox="1"/>
          <p:nvPr/>
        </p:nvSpPr>
        <p:spPr>
          <a:xfrm>
            <a:off x="10172700" y="5810250"/>
            <a:ext cx="1123950" cy="584775"/>
          </a:xfrm>
          <a:prstGeom prst="rect">
            <a:avLst/>
          </a:prstGeom>
          <a:noFill/>
        </p:spPr>
        <p:txBody>
          <a:bodyPr wrap="square" rtlCol="0">
            <a:spAutoFit/>
          </a:bodyPr>
          <a:lstStyle/>
          <a:p>
            <a:pPr algn="ctr"/>
            <a:r>
              <a:rPr lang="en-US" sz="3200" b="1" dirty="0"/>
              <a:t>68%</a:t>
            </a:r>
          </a:p>
        </p:txBody>
      </p:sp>
      <p:sp>
        <p:nvSpPr>
          <p:cNvPr id="13" name="TextBox 12"/>
          <p:cNvSpPr txBox="1"/>
          <p:nvPr/>
        </p:nvSpPr>
        <p:spPr>
          <a:xfrm>
            <a:off x="10172700" y="7962900"/>
            <a:ext cx="1123950" cy="584775"/>
          </a:xfrm>
          <a:prstGeom prst="rect">
            <a:avLst/>
          </a:prstGeom>
          <a:noFill/>
        </p:spPr>
        <p:txBody>
          <a:bodyPr wrap="square" rtlCol="0">
            <a:spAutoFit/>
          </a:bodyPr>
          <a:lstStyle/>
          <a:p>
            <a:pPr algn="ctr"/>
            <a:r>
              <a:rPr lang="en-US" sz="3200" b="1" dirty="0"/>
              <a:t>59%</a:t>
            </a:r>
          </a:p>
        </p:txBody>
      </p:sp>
      <p:sp>
        <p:nvSpPr>
          <p:cNvPr id="14" name="TextBox 13"/>
          <p:cNvSpPr txBox="1"/>
          <p:nvPr/>
        </p:nvSpPr>
        <p:spPr>
          <a:xfrm>
            <a:off x="11972406" y="3107859"/>
            <a:ext cx="3674379" cy="507831"/>
          </a:xfrm>
          <a:prstGeom prst="rect">
            <a:avLst/>
          </a:prstGeom>
          <a:noFill/>
        </p:spPr>
        <p:txBody>
          <a:bodyPr wrap="square" rtlCol="0">
            <a:spAutoFit/>
          </a:bodyPr>
          <a:lstStyle/>
          <a:p>
            <a:r>
              <a:rPr lang="en-US" dirty="0"/>
              <a:t>LOREM IPSUM DOLOR</a:t>
            </a:r>
          </a:p>
        </p:txBody>
      </p:sp>
      <p:sp>
        <p:nvSpPr>
          <p:cNvPr id="15" name="TextBox 14"/>
          <p:cNvSpPr txBox="1"/>
          <p:nvPr/>
        </p:nvSpPr>
        <p:spPr>
          <a:xfrm>
            <a:off x="11972406" y="3615690"/>
            <a:ext cx="4588394" cy="707886"/>
          </a:xfrm>
          <a:prstGeom prst="rect">
            <a:avLst/>
          </a:prstGeom>
          <a:noFill/>
        </p:spPr>
        <p:txBody>
          <a:bodyPr wrap="square" rtlCol="0">
            <a:spAutoFit/>
          </a:bodyPr>
          <a:lstStyle/>
          <a:p>
            <a:r>
              <a:rPr lang="en-US" sz="2000" dirty="0"/>
              <a:t>Microsoft acquired PowerPoint for $14 million three months after it appeared. </a:t>
            </a:r>
          </a:p>
        </p:txBody>
      </p:sp>
      <p:sp>
        <p:nvSpPr>
          <p:cNvPr id="16" name="TextBox 15"/>
          <p:cNvSpPr txBox="1"/>
          <p:nvPr/>
        </p:nvSpPr>
        <p:spPr>
          <a:xfrm>
            <a:off x="11972406" y="5374640"/>
            <a:ext cx="3674379" cy="507831"/>
          </a:xfrm>
          <a:prstGeom prst="rect">
            <a:avLst/>
          </a:prstGeom>
          <a:noFill/>
        </p:spPr>
        <p:txBody>
          <a:bodyPr wrap="square" rtlCol="0">
            <a:spAutoFit/>
          </a:bodyPr>
          <a:lstStyle/>
          <a:p>
            <a:r>
              <a:rPr lang="en-US" dirty="0"/>
              <a:t>LOREM IPSUM DOLOR</a:t>
            </a:r>
          </a:p>
        </p:txBody>
      </p:sp>
      <p:sp>
        <p:nvSpPr>
          <p:cNvPr id="17" name="TextBox 16"/>
          <p:cNvSpPr txBox="1"/>
          <p:nvPr/>
        </p:nvSpPr>
        <p:spPr>
          <a:xfrm>
            <a:off x="11972406" y="5882471"/>
            <a:ext cx="4588394" cy="707886"/>
          </a:xfrm>
          <a:prstGeom prst="rect">
            <a:avLst/>
          </a:prstGeom>
          <a:noFill/>
        </p:spPr>
        <p:txBody>
          <a:bodyPr wrap="square" rtlCol="0">
            <a:spAutoFit/>
          </a:bodyPr>
          <a:lstStyle/>
          <a:p>
            <a:r>
              <a:rPr lang="en-US" sz="2000" dirty="0"/>
              <a:t>Microsoft acquired PowerPoint for $14 million three months after it appeared. </a:t>
            </a:r>
          </a:p>
        </p:txBody>
      </p:sp>
      <p:sp>
        <p:nvSpPr>
          <p:cNvPr id="18" name="TextBox 17"/>
          <p:cNvSpPr txBox="1"/>
          <p:nvPr/>
        </p:nvSpPr>
        <p:spPr>
          <a:xfrm>
            <a:off x="11972406" y="7499181"/>
            <a:ext cx="3674379" cy="507831"/>
          </a:xfrm>
          <a:prstGeom prst="rect">
            <a:avLst/>
          </a:prstGeom>
          <a:noFill/>
        </p:spPr>
        <p:txBody>
          <a:bodyPr wrap="square" rtlCol="0">
            <a:spAutoFit/>
          </a:bodyPr>
          <a:lstStyle/>
          <a:p>
            <a:r>
              <a:rPr lang="en-US" dirty="0"/>
              <a:t>LOREM IPSUM DOLOR</a:t>
            </a:r>
          </a:p>
        </p:txBody>
      </p:sp>
      <p:sp>
        <p:nvSpPr>
          <p:cNvPr id="19" name="TextBox 18"/>
          <p:cNvSpPr txBox="1"/>
          <p:nvPr/>
        </p:nvSpPr>
        <p:spPr>
          <a:xfrm>
            <a:off x="11972406" y="8007012"/>
            <a:ext cx="4588394" cy="707886"/>
          </a:xfrm>
          <a:prstGeom prst="rect">
            <a:avLst/>
          </a:prstGeom>
          <a:noFill/>
        </p:spPr>
        <p:txBody>
          <a:bodyPr wrap="square" rtlCol="0">
            <a:spAutoFit/>
          </a:bodyPr>
          <a:lstStyle/>
          <a:p>
            <a:r>
              <a:rPr lang="en-US" sz="2000" dirty="0"/>
              <a:t>Microsoft acquired PowerPoint for $14 million three months after it appeared. </a:t>
            </a:r>
          </a:p>
        </p:txBody>
      </p:sp>
    </p:spTree>
    <p:extLst>
      <p:ext uri="{BB962C8B-B14F-4D97-AF65-F5344CB8AC3E}">
        <p14:creationId xmlns:p14="http://schemas.microsoft.com/office/powerpoint/2010/main" val="48967255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1000"/>
                                        <p:tgtEl>
                                          <p:spTgt spid="17"/>
                                        </p:tgtEl>
                                      </p:cBhvr>
                                    </p:animEffect>
                                    <p:anim calcmode="lin" valueType="num">
                                      <p:cBhvr>
                                        <p:cTn id="53" dur="1000" fill="hold"/>
                                        <p:tgtEl>
                                          <p:spTgt spid="17"/>
                                        </p:tgtEl>
                                        <p:attrNameLst>
                                          <p:attrName>ppt_x</p:attrName>
                                        </p:attrNameLst>
                                      </p:cBhvr>
                                      <p:tavLst>
                                        <p:tav tm="0">
                                          <p:val>
                                            <p:strVal val="#ppt_x"/>
                                          </p:val>
                                        </p:tav>
                                        <p:tav tm="100000">
                                          <p:val>
                                            <p:strVal val="#ppt_x"/>
                                          </p:val>
                                        </p:tav>
                                      </p:tavLst>
                                    </p:anim>
                                    <p:anim calcmode="lin" valueType="num">
                                      <p:cBhvr>
                                        <p:cTn id="54" dur="1000" fill="hold"/>
                                        <p:tgtEl>
                                          <p:spTgt spid="1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1000"/>
                                        <p:tgtEl>
                                          <p:spTgt spid="18"/>
                                        </p:tgtEl>
                                      </p:cBhvr>
                                    </p:animEffect>
                                    <p:anim calcmode="lin" valueType="num">
                                      <p:cBhvr>
                                        <p:cTn id="58" dur="1000" fill="hold"/>
                                        <p:tgtEl>
                                          <p:spTgt spid="18"/>
                                        </p:tgtEl>
                                        <p:attrNameLst>
                                          <p:attrName>ppt_x</p:attrName>
                                        </p:attrNameLst>
                                      </p:cBhvr>
                                      <p:tavLst>
                                        <p:tav tm="0">
                                          <p:val>
                                            <p:strVal val="#ppt_x"/>
                                          </p:val>
                                        </p:tav>
                                        <p:tav tm="100000">
                                          <p:val>
                                            <p:strVal val="#ppt_x"/>
                                          </p:val>
                                        </p:tav>
                                      </p:tavLst>
                                    </p:anim>
                                    <p:anim calcmode="lin" valueType="num">
                                      <p:cBhvr>
                                        <p:cTn id="59" dur="1000" fill="hold"/>
                                        <p:tgtEl>
                                          <p:spTgt spid="1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1000"/>
                                        <p:tgtEl>
                                          <p:spTgt spid="19"/>
                                        </p:tgtEl>
                                      </p:cBhvr>
                                    </p:animEffect>
                                    <p:anim calcmode="lin" valueType="num">
                                      <p:cBhvr>
                                        <p:cTn id="63" dur="1000" fill="hold"/>
                                        <p:tgtEl>
                                          <p:spTgt spid="19"/>
                                        </p:tgtEl>
                                        <p:attrNameLst>
                                          <p:attrName>ppt_x</p:attrName>
                                        </p:attrNameLst>
                                      </p:cBhvr>
                                      <p:tavLst>
                                        <p:tav tm="0">
                                          <p:val>
                                            <p:strVal val="#ppt_x"/>
                                          </p:val>
                                        </p:tav>
                                        <p:tav tm="100000">
                                          <p:val>
                                            <p:strVal val="#ppt_x"/>
                                          </p:val>
                                        </p:tav>
                                      </p:tavLst>
                                    </p:anim>
                                    <p:anim calcmode="lin" valueType="num">
                                      <p:cBhvr>
                                        <p:cTn id="6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Graphic spid="10" grpId="0">
        <p:bldAsOne/>
      </p:bldGraphic>
      <p:bldP spid="11" grpId="0"/>
      <p:bldP spid="12" grpId="0"/>
      <p:bldP spid="13" grpId="0"/>
      <p:bldP spid="14" grpId="0"/>
      <p:bldP spid="15" grpId="0"/>
      <p:bldP spid="16" grpId="0"/>
      <p:bldP spid="17" grpId="0"/>
      <p:bldP spid="18" grpId="0"/>
      <p:bldP spid="1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Chart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TextBox 3"/>
          <p:cNvSpPr txBox="1"/>
          <p:nvPr/>
        </p:nvSpPr>
        <p:spPr>
          <a:xfrm>
            <a:off x="11346869" y="7603925"/>
            <a:ext cx="4862945" cy="519546"/>
          </a:xfrm>
          <a:prstGeom prst="rect">
            <a:avLst/>
          </a:prstGeom>
          <a:noFill/>
        </p:spPr>
        <p:txBody>
          <a:bodyPr wrap="square" rtlCol="0">
            <a:spAutoFit/>
          </a:bodyPr>
          <a:lstStyle/>
          <a:p>
            <a:r>
              <a:rPr lang="en-US" dirty="0">
                <a:solidFill>
                  <a:schemeClr val="accent1"/>
                </a:solidFill>
              </a:rPr>
              <a:t>LOREM IPSUM DOLOR</a:t>
            </a:r>
          </a:p>
        </p:txBody>
      </p:sp>
      <p:graphicFrame>
        <p:nvGraphicFramePr>
          <p:cNvPr id="5" name="Chart 4"/>
          <p:cNvGraphicFramePr/>
          <p:nvPr>
            <p:extLst>
              <p:ext uri="{D42A27DB-BD31-4B8C-83A1-F6EECF244321}">
                <p14:modId xmlns:p14="http://schemas.microsoft.com/office/powerpoint/2010/main" val="4001680707"/>
              </p:ext>
            </p:extLst>
          </p:nvPr>
        </p:nvGraphicFramePr>
        <p:xfrm>
          <a:off x="1085850" y="1600200"/>
          <a:ext cx="10076584" cy="790575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7335983" y="2164080"/>
            <a:ext cx="141777" cy="133604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876310" y="2094807"/>
            <a:ext cx="4862945" cy="519546"/>
          </a:xfrm>
          <a:prstGeom prst="rect">
            <a:avLst/>
          </a:prstGeom>
          <a:noFill/>
        </p:spPr>
        <p:txBody>
          <a:bodyPr wrap="square" rtlCol="0">
            <a:spAutoFit/>
          </a:bodyPr>
          <a:lstStyle/>
          <a:p>
            <a:r>
              <a:rPr lang="en-US" dirty="0">
                <a:solidFill>
                  <a:schemeClr val="accent4"/>
                </a:solidFill>
              </a:rPr>
              <a:t>LOREM IPSUM DOLOR</a:t>
            </a:r>
          </a:p>
        </p:txBody>
      </p:sp>
      <p:sp>
        <p:nvSpPr>
          <p:cNvPr id="8" name="TextBox 7"/>
          <p:cNvSpPr txBox="1"/>
          <p:nvPr/>
        </p:nvSpPr>
        <p:spPr>
          <a:xfrm>
            <a:off x="7876310" y="2531224"/>
            <a:ext cx="6670964" cy="1015663"/>
          </a:xfrm>
          <a:prstGeom prst="rect">
            <a:avLst/>
          </a:prstGeom>
          <a:noFill/>
        </p:spPr>
        <p:txBody>
          <a:bodyPr wrap="square" rtlCol="0">
            <a:spAutoFit/>
          </a:bodyPr>
          <a:lstStyle/>
          <a:p>
            <a:r>
              <a:rPr lang="en-US" sz="2000" dirty="0"/>
              <a:t>PowerPoint's market share was very small at first, prior to introducing a version for Microsoft Windows, but grew rapidly with the growth of Windows and of Office. </a:t>
            </a:r>
          </a:p>
        </p:txBody>
      </p:sp>
      <p:sp>
        <p:nvSpPr>
          <p:cNvPr id="9" name="TextBox 8"/>
          <p:cNvSpPr txBox="1"/>
          <p:nvPr/>
        </p:nvSpPr>
        <p:spPr>
          <a:xfrm>
            <a:off x="9092043" y="3971974"/>
            <a:ext cx="4862945" cy="519546"/>
          </a:xfrm>
          <a:prstGeom prst="rect">
            <a:avLst/>
          </a:prstGeom>
          <a:noFill/>
        </p:spPr>
        <p:txBody>
          <a:bodyPr wrap="square" rtlCol="0">
            <a:spAutoFit/>
          </a:bodyPr>
          <a:lstStyle/>
          <a:p>
            <a:r>
              <a:rPr lang="en-US" dirty="0">
                <a:solidFill>
                  <a:schemeClr val="accent3"/>
                </a:solidFill>
              </a:rPr>
              <a:t>LOREM IPSUM DOLOR</a:t>
            </a:r>
          </a:p>
        </p:txBody>
      </p:sp>
      <p:sp>
        <p:nvSpPr>
          <p:cNvPr id="10" name="TextBox 9"/>
          <p:cNvSpPr txBox="1"/>
          <p:nvPr/>
        </p:nvSpPr>
        <p:spPr>
          <a:xfrm>
            <a:off x="9092043" y="4408391"/>
            <a:ext cx="6670964" cy="1015663"/>
          </a:xfrm>
          <a:prstGeom prst="rect">
            <a:avLst/>
          </a:prstGeom>
          <a:noFill/>
        </p:spPr>
        <p:txBody>
          <a:bodyPr wrap="square" rtlCol="0">
            <a:spAutoFit/>
          </a:bodyPr>
          <a:lstStyle/>
          <a:p>
            <a:r>
              <a:rPr lang="en-US" sz="2000" dirty="0"/>
              <a:t>PowerPoint's market share was very small at first, prior to introducing a version for Microsoft Windows, but grew rapidly with the growth of Windows and of Office. </a:t>
            </a:r>
          </a:p>
        </p:txBody>
      </p:sp>
      <p:sp>
        <p:nvSpPr>
          <p:cNvPr id="11" name="TextBox 10"/>
          <p:cNvSpPr txBox="1"/>
          <p:nvPr/>
        </p:nvSpPr>
        <p:spPr>
          <a:xfrm>
            <a:off x="8672947" y="5726296"/>
            <a:ext cx="4862945" cy="519546"/>
          </a:xfrm>
          <a:prstGeom prst="rect">
            <a:avLst/>
          </a:prstGeom>
          <a:noFill/>
        </p:spPr>
        <p:txBody>
          <a:bodyPr wrap="square" rtlCol="0">
            <a:spAutoFit/>
          </a:bodyPr>
          <a:lstStyle/>
          <a:p>
            <a:r>
              <a:rPr lang="en-US" dirty="0">
                <a:solidFill>
                  <a:schemeClr val="accent2"/>
                </a:solidFill>
              </a:rPr>
              <a:t>LOREM IPSUM DOLOR</a:t>
            </a:r>
          </a:p>
        </p:txBody>
      </p:sp>
      <p:sp>
        <p:nvSpPr>
          <p:cNvPr id="12" name="TextBox 11"/>
          <p:cNvSpPr txBox="1"/>
          <p:nvPr/>
        </p:nvSpPr>
        <p:spPr>
          <a:xfrm>
            <a:off x="8672947" y="6162713"/>
            <a:ext cx="6670964" cy="1015663"/>
          </a:xfrm>
          <a:prstGeom prst="rect">
            <a:avLst/>
          </a:prstGeom>
          <a:noFill/>
        </p:spPr>
        <p:txBody>
          <a:bodyPr wrap="square" rtlCol="0">
            <a:spAutoFit/>
          </a:bodyPr>
          <a:lstStyle/>
          <a:p>
            <a:r>
              <a:rPr lang="en-US" sz="2000" dirty="0"/>
              <a:t>PowerPoint's market share was very small at first, prior to introducing a version for Microsoft Windows, but grew rapidly with the growth of Windows and of Office. </a:t>
            </a:r>
          </a:p>
        </p:txBody>
      </p:sp>
      <p:sp>
        <p:nvSpPr>
          <p:cNvPr id="13" name="TextBox 12"/>
          <p:cNvSpPr txBox="1"/>
          <p:nvPr/>
        </p:nvSpPr>
        <p:spPr>
          <a:xfrm>
            <a:off x="11346869" y="8040342"/>
            <a:ext cx="6128331" cy="1015663"/>
          </a:xfrm>
          <a:prstGeom prst="rect">
            <a:avLst/>
          </a:prstGeom>
          <a:noFill/>
        </p:spPr>
        <p:txBody>
          <a:bodyPr wrap="square" rtlCol="0">
            <a:spAutoFit/>
          </a:bodyPr>
          <a:lstStyle/>
          <a:p>
            <a:r>
              <a:rPr lang="en-US" sz="2000" dirty="0"/>
              <a:t>PowerPoint's market share was very small at first, prior to introducing a version for Microsoft Windows, but grew rapidly with the growth of Windows and of Office. </a:t>
            </a:r>
          </a:p>
        </p:txBody>
      </p:sp>
      <p:sp>
        <p:nvSpPr>
          <p:cNvPr id="14" name="Rectangle 13"/>
          <p:cNvSpPr/>
          <p:nvPr/>
        </p:nvSpPr>
        <p:spPr>
          <a:xfrm>
            <a:off x="8531170" y="3992294"/>
            <a:ext cx="141777" cy="1336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060117" y="5822016"/>
            <a:ext cx="141777" cy="13360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799624" y="7680818"/>
            <a:ext cx="141777" cy="13360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871714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left)">
                                      <p:cBhvr>
                                        <p:cTn id="7" dur="500"/>
                                        <p:tgtEl>
                                          <p:spTgt spid="5">
                                            <p:graphicEl>
                                              <a:chart seriesIdx="-3" categoryIdx="-3" bldStep="gridLegen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left)">
                                      <p:cBhvr>
                                        <p:cTn id="11" dur="500"/>
                                        <p:tgtEl>
                                          <p:spTgt spid="5">
                                            <p:graphicEl>
                                              <a:chart seriesIdx="0" categoryIdx="-4" bldStep="series"/>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wipe(left)">
                                      <p:cBhvr>
                                        <p:cTn id="15" dur="500"/>
                                        <p:tgtEl>
                                          <p:spTgt spid="5">
                                            <p:graphicEl>
                                              <a:chart seriesIdx="1" categoryIdx="-4" bldStep="series"/>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graphicEl>
                                              <a:chart seriesIdx="2" categoryIdx="-4" bldStep="series"/>
                                            </p:graphicEl>
                                          </p:spTgt>
                                        </p:tgtEl>
                                        <p:attrNameLst>
                                          <p:attrName>style.visibility</p:attrName>
                                        </p:attrNameLst>
                                      </p:cBhvr>
                                      <p:to>
                                        <p:strVal val="visible"/>
                                      </p:to>
                                    </p:set>
                                    <p:animEffect transition="in" filter="wipe(left)">
                                      <p:cBhvr>
                                        <p:cTn id="19" dur="500"/>
                                        <p:tgtEl>
                                          <p:spTgt spid="5">
                                            <p:graphicEl>
                                              <a:chart seriesIdx="2" categoryIdx="-4" bldStep="series"/>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graphicEl>
                                              <a:chart seriesIdx="3" categoryIdx="-4" bldStep="series"/>
                                            </p:graphicEl>
                                          </p:spTgt>
                                        </p:tgtEl>
                                        <p:attrNameLst>
                                          <p:attrName>style.visibility</p:attrName>
                                        </p:attrNameLst>
                                      </p:cBhvr>
                                      <p:to>
                                        <p:strVal val="visible"/>
                                      </p:to>
                                    </p:set>
                                    <p:animEffect transition="in" filter="wipe(left)">
                                      <p:cBhvr>
                                        <p:cTn id="23" dur="500"/>
                                        <p:tgtEl>
                                          <p:spTgt spid="5">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Chart Layout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aphicFrame>
        <p:nvGraphicFramePr>
          <p:cNvPr id="4" name="Chart 3"/>
          <p:cNvGraphicFramePr/>
          <p:nvPr>
            <p:extLst>
              <p:ext uri="{D42A27DB-BD31-4B8C-83A1-F6EECF244321}">
                <p14:modId xmlns:p14="http://schemas.microsoft.com/office/powerpoint/2010/main" val="386777243"/>
              </p:ext>
            </p:extLst>
          </p:nvPr>
        </p:nvGraphicFramePr>
        <p:xfrm>
          <a:off x="1066800" y="1866900"/>
          <a:ext cx="3962400" cy="3200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p:nvPr>
            <p:extLst>
              <p:ext uri="{D42A27DB-BD31-4B8C-83A1-F6EECF244321}">
                <p14:modId xmlns:p14="http://schemas.microsoft.com/office/powerpoint/2010/main" val="3811298054"/>
              </p:ext>
            </p:extLst>
          </p:nvPr>
        </p:nvGraphicFramePr>
        <p:xfrm>
          <a:off x="6934200" y="1866900"/>
          <a:ext cx="3962400" cy="3200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p:extLst>
              <p:ext uri="{D42A27DB-BD31-4B8C-83A1-F6EECF244321}">
                <p14:modId xmlns:p14="http://schemas.microsoft.com/office/powerpoint/2010/main" val="1018631130"/>
              </p:ext>
            </p:extLst>
          </p:nvPr>
        </p:nvGraphicFramePr>
        <p:xfrm>
          <a:off x="12801600" y="1866900"/>
          <a:ext cx="3962400" cy="3200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p:extLst>
              <p:ext uri="{D42A27DB-BD31-4B8C-83A1-F6EECF244321}">
                <p14:modId xmlns:p14="http://schemas.microsoft.com/office/powerpoint/2010/main" val="627162715"/>
              </p:ext>
            </p:extLst>
          </p:nvPr>
        </p:nvGraphicFramePr>
        <p:xfrm>
          <a:off x="1447800" y="6057900"/>
          <a:ext cx="15316200" cy="32004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p:cNvSpPr txBox="1"/>
          <p:nvPr/>
        </p:nvSpPr>
        <p:spPr>
          <a:xfrm>
            <a:off x="1524000" y="5448300"/>
            <a:ext cx="8001000" cy="461665"/>
          </a:xfrm>
          <a:prstGeom prst="rect">
            <a:avLst/>
          </a:prstGeom>
          <a:noFill/>
        </p:spPr>
        <p:txBody>
          <a:bodyPr wrap="square" rtlCol="0">
            <a:spAutoFit/>
          </a:bodyPr>
          <a:lstStyle/>
          <a:p>
            <a:r>
              <a:rPr lang="en-US" sz="2400" b="1" dirty="0">
                <a:solidFill>
                  <a:schemeClr val="bg2">
                    <a:lumMod val="50000"/>
                  </a:schemeClr>
                </a:solidFill>
              </a:rPr>
              <a:t>Company Performance on 2017</a:t>
            </a:r>
          </a:p>
        </p:txBody>
      </p:sp>
    </p:spTree>
    <p:extLst>
      <p:ext uri="{BB962C8B-B14F-4D97-AF65-F5344CB8AC3E}">
        <p14:creationId xmlns:p14="http://schemas.microsoft.com/office/powerpoint/2010/main" val="299323424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Milestones</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aphicFrame>
        <p:nvGraphicFramePr>
          <p:cNvPr id="4" name="Table 3"/>
          <p:cNvGraphicFramePr>
            <a:graphicFrameLocks noGrp="1"/>
          </p:cNvGraphicFramePr>
          <p:nvPr>
            <p:extLst>
              <p:ext uri="{D42A27DB-BD31-4B8C-83A1-F6EECF244321}">
                <p14:modId xmlns:p14="http://schemas.microsoft.com/office/powerpoint/2010/main" val="3860680268"/>
              </p:ext>
            </p:extLst>
          </p:nvPr>
        </p:nvGraphicFramePr>
        <p:xfrm>
          <a:off x="1828800" y="2228850"/>
          <a:ext cx="14630400" cy="6551775"/>
        </p:xfrm>
        <a:graphic>
          <a:graphicData uri="http://schemas.openxmlformats.org/drawingml/2006/table">
            <a:tbl>
              <a:tblPr firstRow="1" bandRow="1">
                <a:tableStyleId>{6E25E649-3F16-4E02-A733-19D2CDBF48F0}</a:tableStyleId>
              </a:tblPr>
              <a:tblGrid>
                <a:gridCol w="3505200">
                  <a:extLst>
                    <a:ext uri="{9D8B030D-6E8A-4147-A177-3AD203B41FA5}">
                      <a16:colId xmlns:a16="http://schemas.microsoft.com/office/drawing/2014/main" val="20000"/>
                    </a:ext>
                  </a:extLst>
                </a:gridCol>
                <a:gridCol w="2552700">
                  <a:extLst>
                    <a:ext uri="{9D8B030D-6E8A-4147-A177-3AD203B41FA5}">
                      <a16:colId xmlns:a16="http://schemas.microsoft.com/office/drawing/2014/main" val="20001"/>
                    </a:ext>
                  </a:extLst>
                </a:gridCol>
                <a:gridCol w="2343150">
                  <a:extLst>
                    <a:ext uri="{9D8B030D-6E8A-4147-A177-3AD203B41FA5}">
                      <a16:colId xmlns:a16="http://schemas.microsoft.com/office/drawing/2014/main" val="20002"/>
                    </a:ext>
                  </a:extLst>
                </a:gridCol>
                <a:gridCol w="1962150">
                  <a:extLst>
                    <a:ext uri="{9D8B030D-6E8A-4147-A177-3AD203B41FA5}">
                      <a16:colId xmlns:a16="http://schemas.microsoft.com/office/drawing/2014/main" val="20003"/>
                    </a:ext>
                  </a:extLst>
                </a:gridCol>
                <a:gridCol w="1771650">
                  <a:extLst>
                    <a:ext uri="{9D8B030D-6E8A-4147-A177-3AD203B41FA5}">
                      <a16:colId xmlns:a16="http://schemas.microsoft.com/office/drawing/2014/main" val="20004"/>
                    </a:ext>
                  </a:extLst>
                </a:gridCol>
                <a:gridCol w="2495550">
                  <a:extLst>
                    <a:ext uri="{9D8B030D-6E8A-4147-A177-3AD203B41FA5}">
                      <a16:colId xmlns:a16="http://schemas.microsoft.com/office/drawing/2014/main" val="20005"/>
                    </a:ext>
                  </a:extLst>
                </a:gridCol>
              </a:tblGrid>
              <a:tr h="811975">
                <a:tc>
                  <a:txBody>
                    <a:bodyPr/>
                    <a:lstStyle/>
                    <a:p>
                      <a:pPr lvl="1">
                        <a:lnSpc>
                          <a:spcPct val="150000"/>
                        </a:lnSpc>
                      </a:pPr>
                      <a:r>
                        <a:rPr lang="en-US" sz="2400"/>
                        <a:t>Milestone</a:t>
                      </a:r>
                      <a:endParaRPr lang="en-US" sz="2400" dirty="0"/>
                    </a:p>
                  </a:txBody>
                  <a:tcPr>
                    <a:lnL>
                      <a:noFill/>
                    </a:lnL>
                    <a:lnR>
                      <a:noFill/>
                    </a:lnR>
                    <a:lnT w="25400" cmpd="sng">
                      <a:noFill/>
                    </a:lnT>
                    <a:lnB w="25400" cmpd="sng">
                      <a:noFill/>
                    </a:lnB>
                    <a:lnTlToBr w="12700" cmpd="sng">
                      <a:noFill/>
                      <a:prstDash val="solid"/>
                    </a:lnTlToBr>
                    <a:lnBlToTr w="12700" cmpd="sng">
                      <a:noFill/>
                      <a:prstDash val="solid"/>
                    </a:lnBlToTr>
                    <a:solidFill>
                      <a:schemeClr val="accent1"/>
                    </a:solidFill>
                  </a:tcPr>
                </a:tc>
                <a:tc>
                  <a:txBody>
                    <a:bodyPr/>
                    <a:lstStyle/>
                    <a:p>
                      <a:pPr>
                        <a:lnSpc>
                          <a:spcPct val="150000"/>
                        </a:lnSpc>
                      </a:pPr>
                      <a:r>
                        <a:rPr lang="en-US" sz="2400"/>
                        <a:t>Manager</a:t>
                      </a:r>
                      <a:endParaRPr lang="en-US" sz="2400" dirty="0"/>
                    </a:p>
                  </a:txBody>
                  <a:tcPr>
                    <a:lnL>
                      <a:noFill/>
                    </a:lnL>
                    <a:lnR>
                      <a:noFill/>
                    </a:lnR>
                    <a:lnT w="25400" cmpd="sng">
                      <a:noFill/>
                    </a:lnT>
                    <a:lnB w="25400" cmpd="sng">
                      <a:noFill/>
                    </a:lnB>
                    <a:lnTlToBr w="12700" cmpd="sng">
                      <a:noFill/>
                      <a:prstDash val="solid"/>
                    </a:lnTlToBr>
                    <a:lnBlToTr w="12700" cmpd="sng">
                      <a:noFill/>
                      <a:prstDash val="solid"/>
                    </a:lnBlToTr>
                    <a:solidFill>
                      <a:schemeClr val="accent1"/>
                    </a:solidFill>
                  </a:tcPr>
                </a:tc>
                <a:tc>
                  <a:txBody>
                    <a:bodyPr/>
                    <a:lstStyle/>
                    <a:p>
                      <a:pPr>
                        <a:lnSpc>
                          <a:spcPct val="150000"/>
                        </a:lnSpc>
                      </a:pPr>
                      <a:r>
                        <a:rPr lang="en-US" sz="2400"/>
                        <a:t>Department</a:t>
                      </a:r>
                      <a:endParaRPr lang="en-US" sz="2400" dirty="0"/>
                    </a:p>
                  </a:txBody>
                  <a:tcPr>
                    <a:lnL>
                      <a:noFill/>
                    </a:lnL>
                    <a:lnR>
                      <a:noFill/>
                    </a:lnR>
                    <a:lnT w="25400" cmpd="sng">
                      <a:noFill/>
                    </a:lnT>
                    <a:lnB w="25400" cmpd="sng">
                      <a:noFill/>
                    </a:lnB>
                    <a:lnTlToBr w="12700" cmpd="sng">
                      <a:noFill/>
                      <a:prstDash val="solid"/>
                    </a:lnTlToBr>
                    <a:lnBlToTr w="12700" cmpd="sng">
                      <a:noFill/>
                      <a:prstDash val="solid"/>
                    </a:lnBlToTr>
                    <a:solidFill>
                      <a:schemeClr val="accent1"/>
                    </a:solidFill>
                  </a:tcPr>
                </a:tc>
                <a:tc>
                  <a:txBody>
                    <a:bodyPr/>
                    <a:lstStyle/>
                    <a:p>
                      <a:pPr>
                        <a:lnSpc>
                          <a:spcPct val="150000"/>
                        </a:lnSpc>
                      </a:pPr>
                      <a:r>
                        <a:rPr lang="en-US" sz="2400"/>
                        <a:t>Start</a:t>
                      </a:r>
                      <a:r>
                        <a:rPr lang="en-US" sz="2400" baseline="0"/>
                        <a:t> date</a:t>
                      </a:r>
                      <a:endParaRPr lang="en-US" sz="2400" dirty="0"/>
                    </a:p>
                  </a:txBody>
                  <a:tcPr>
                    <a:lnL>
                      <a:noFill/>
                    </a:lnL>
                    <a:lnR>
                      <a:noFill/>
                    </a:lnR>
                    <a:lnT w="25400" cmpd="sng">
                      <a:noFill/>
                    </a:lnT>
                    <a:lnB w="25400" cmpd="sng">
                      <a:noFill/>
                    </a:lnB>
                    <a:lnTlToBr w="12700" cmpd="sng">
                      <a:noFill/>
                      <a:prstDash val="solid"/>
                    </a:lnTlToBr>
                    <a:lnBlToTr w="12700" cmpd="sng">
                      <a:noFill/>
                      <a:prstDash val="solid"/>
                    </a:lnBlToTr>
                    <a:solidFill>
                      <a:schemeClr val="accent1"/>
                    </a:solidFill>
                  </a:tcPr>
                </a:tc>
                <a:tc>
                  <a:txBody>
                    <a:bodyPr/>
                    <a:lstStyle/>
                    <a:p>
                      <a:pPr>
                        <a:lnSpc>
                          <a:spcPct val="150000"/>
                        </a:lnSpc>
                      </a:pPr>
                      <a:r>
                        <a:rPr lang="en-US" sz="2400"/>
                        <a:t>End date</a:t>
                      </a:r>
                      <a:endParaRPr lang="en-US" sz="2400" dirty="0"/>
                    </a:p>
                  </a:txBody>
                  <a:tcPr>
                    <a:lnL>
                      <a:noFill/>
                    </a:lnL>
                    <a:lnR>
                      <a:noFill/>
                    </a:lnR>
                    <a:lnT w="25400" cmpd="sng">
                      <a:noFill/>
                    </a:lnT>
                    <a:lnB w="25400" cmpd="sng">
                      <a:noFill/>
                    </a:lnB>
                    <a:lnTlToBr w="12700" cmpd="sng">
                      <a:noFill/>
                      <a:prstDash val="solid"/>
                    </a:lnTlToBr>
                    <a:lnBlToTr w="12700" cmpd="sng">
                      <a:noFill/>
                      <a:prstDash val="solid"/>
                    </a:lnBlToTr>
                    <a:solidFill>
                      <a:schemeClr val="accent1"/>
                    </a:solidFill>
                  </a:tcPr>
                </a:tc>
                <a:tc>
                  <a:txBody>
                    <a:bodyPr/>
                    <a:lstStyle/>
                    <a:p>
                      <a:pPr algn="ctr">
                        <a:lnSpc>
                          <a:spcPct val="150000"/>
                        </a:lnSpc>
                      </a:pPr>
                      <a:r>
                        <a:rPr lang="en-US" sz="2400"/>
                        <a:t>Budget</a:t>
                      </a:r>
                      <a:endParaRPr lang="en-US" sz="2400" dirty="0"/>
                    </a:p>
                  </a:txBody>
                  <a:tcPr>
                    <a:lnL>
                      <a:noFill/>
                    </a:lnL>
                    <a:lnR>
                      <a:noFill/>
                    </a:lnR>
                    <a:lnT w="25400" cmpd="sng">
                      <a:noFill/>
                    </a:lnT>
                    <a:lnB w="254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717475">
                <a:tc>
                  <a:txBody>
                    <a:bodyPr/>
                    <a:lstStyle/>
                    <a:p>
                      <a:pPr lvl="1">
                        <a:lnSpc>
                          <a:spcPct val="150000"/>
                        </a:lnSpc>
                      </a:pPr>
                      <a:r>
                        <a:rPr lang="en-US" sz="2000"/>
                        <a:t>Corporate identity</a:t>
                      </a:r>
                      <a:endParaRPr lang="en-US" sz="2000" dirty="0"/>
                    </a:p>
                  </a:txBody>
                  <a:tcPr anchor="ctr">
                    <a:lnT w="25400" cmpd="sng">
                      <a:noFill/>
                    </a:lnT>
                  </a:tcPr>
                </a:tc>
                <a:tc>
                  <a:txBody>
                    <a:bodyPr/>
                    <a:lstStyle/>
                    <a:p>
                      <a:pPr>
                        <a:lnSpc>
                          <a:spcPct val="150000"/>
                        </a:lnSpc>
                      </a:pPr>
                      <a:r>
                        <a:rPr lang="en-US" sz="2000"/>
                        <a:t>Michael J.</a:t>
                      </a:r>
                      <a:endParaRPr lang="en-US" sz="2000" dirty="0"/>
                    </a:p>
                  </a:txBody>
                  <a:tcPr anchor="ctr">
                    <a:lnT w="25400" cmpd="sng">
                      <a:noFill/>
                    </a:lnT>
                  </a:tcPr>
                </a:tc>
                <a:tc>
                  <a:txBody>
                    <a:bodyPr/>
                    <a:lstStyle/>
                    <a:p>
                      <a:pPr>
                        <a:lnSpc>
                          <a:spcPct val="150000"/>
                        </a:lnSpc>
                      </a:pPr>
                      <a:r>
                        <a:rPr lang="en-US" sz="2000"/>
                        <a:t>Marketing</a:t>
                      </a:r>
                      <a:endParaRPr lang="en-US" sz="2000" dirty="0"/>
                    </a:p>
                  </a:txBody>
                  <a:tcPr anchor="ctr">
                    <a:lnT w="25400" cmpd="sng">
                      <a:noFill/>
                    </a:lnT>
                  </a:tcPr>
                </a:tc>
                <a:tc>
                  <a:txBody>
                    <a:bodyPr/>
                    <a:lstStyle/>
                    <a:p>
                      <a:pPr>
                        <a:lnSpc>
                          <a:spcPct val="150000"/>
                        </a:lnSpc>
                      </a:pPr>
                      <a:r>
                        <a:rPr lang="en-US" sz="2000"/>
                        <a:t>9/17/2014</a:t>
                      </a:r>
                      <a:endParaRPr lang="en-US" sz="2000" dirty="0"/>
                    </a:p>
                  </a:txBody>
                  <a:tcPr anchor="ctr">
                    <a:lnT w="25400" cmpd="sng">
                      <a:noFill/>
                    </a:lnT>
                  </a:tcPr>
                </a:tc>
                <a:tc>
                  <a:txBody>
                    <a:bodyPr/>
                    <a:lstStyle/>
                    <a:p>
                      <a:pPr marL="0" marR="0" indent="0" algn="l" defTabSz="1632844" rtl="0" eaLnBrk="1" fontAlgn="auto" latinLnBrk="0" hangingPunct="1">
                        <a:lnSpc>
                          <a:spcPct val="150000"/>
                        </a:lnSpc>
                        <a:spcBef>
                          <a:spcPts val="0"/>
                        </a:spcBef>
                        <a:spcAft>
                          <a:spcPts val="0"/>
                        </a:spcAft>
                        <a:buClrTx/>
                        <a:buSzTx/>
                        <a:buFontTx/>
                        <a:buNone/>
                        <a:tabLst/>
                        <a:defRPr/>
                      </a:pPr>
                      <a:r>
                        <a:rPr lang="en-US" sz="2000" dirty="0"/>
                        <a:t>11/23/2017</a:t>
                      </a:r>
                    </a:p>
                  </a:txBody>
                  <a:tcPr anchor="ctr">
                    <a:lnT w="25400" cmpd="sng">
                      <a:noFill/>
                    </a:lnT>
                  </a:tcPr>
                </a:tc>
                <a:tc>
                  <a:txBody>
                    <a:bodyPr/>
                    <a:lstStyle/>
                    <a:p>
                      <a:pPr algn="ctr">
                        <a:lnSpc>
                          <a:spcPct val="150000"/>
                        </a:lnSpc>
                      </a:pPr>
                      <a:r>
                        <a:rPr lang="en-US" sz="2000"/>
                        <a:t>$10 000</a:t>
                      </a:r>
                      <a:endParaRPr lang="en-US" sz="2000" dirty="0"/>
                    </a:p>
                  </a:txBody>
                  <a:tcPr anchor="ctr">
                    <a:lnT w="25400" cmpd="sng">
                      <a:noFill/>
                    </a:lnT>
                  </a:tcPr>
                </a:tc>
                <a:extLst>
                  <a:ext uri="{0D108BD9-81ED-4DB2-BD59-A6C34878D82A}">
                    <a16:rowId xmlns:a16="http://schemas.microsoft.com/office/drawing/2014/main" val="10001"/>
                  </a:ext>
                </a:extLst>
              </a:tr>
              <a:tr h="717475">
                <a:tc>
                  <a:txBody>
                    <a:bodyPr/>
                    <a:lstStyle/>
                    <a:p>
                      <a:pPr lvl="1">
                        <a:lnSpc>
                          <a:spcPct val="150000"/>
                        </a:lnSpc>
                      </a:pPr>
                      <a:r>
                        <a:rPr lang="en-US" sz="2000" dirty="0"/>
                        <a:t>Upgrade mailer</a:t>
                      </a:r>
                    </a:p>
                  </a:txBody>
                  <a:tcPr anchor="ctr"/>
                </a:tc>
                <a:tc>
                  <a:txBody>
                    <a:bodyPr/>
                    <a:lstStyle/>
                    <a:p>
                      <a:pPr>
                        <a:lnSpc>
                          <a:spcPct val="150000"/>
                        </a:lnSpc>
                      </a:pPr>
                      <a:r>
                        <a:rPr lang="en-US" sz="2000"/>
                        <a:t>Jess P.</a:t>
                      </a:r>
                      <a:endParaRPr lang="en-US" sz="2000" dirty="0"/>
                    </a:p>
                  </a:txBody>
                  <a:tcPr anchor="ctr"/>
                </a:tc>
                <a:tc>
                  <a:txBody>
                    <a:bodyPr/>
                    <a:lstStyle/>
                    <a:p>
                      <a:pPr>
                        <a:lnSpc>
                          <a:spcPct val="150000"/>
                        </a:lnSpc>
                      </a:pPr>
                      <a:r>
                        <a:rPr lang="en-US" sz="2000"/>
                        <a:t>Sales</a:t>
                      </a:r>
                      <a:endParaRPr lang="en-US" sz="2000" dirty="0"/>
                    </a:p>
                  </a:txBody>
                  <a:tcPr anchor="ctr"/>
                </a:tc>
                <a:tc>
                  <a:txBody>
                    <a:bodyPr/>
                    <a:lstStyle/>
                    <a:p>
                      <a:pPr>
                        <a:lnSpc>
                          <a:spcPct val="150000"/>
                        </a:lnSpc>
                      </a:pPr>
                      <a:r>
                        <a:rPr lang="en-US" sz="2000"/>
                        <a:t>11/23/2014</a:t>
                      </a:r>
                      <a:endParaRPr lang="en-US" sz="2000" dirty="0"/>
                    </a:p>
                  </a:txBody>
                  <a:tcPr anchor="ctr"/>
                </a:tc>
                <a:tc>
                  <a:txBody>
                    <a:bodyPr/>
                    <a:lstStyle/>
                    <a:p>
                      <a:pPr marL="0" marR="0" indent="0" algn="l" defTabSz="1632844" rtl="0" eaLnBrk="1" fontAlgn="auto" latinLnBrk="0" hangingPunct="1">
                        <a:lnSpc>
                          <a:spcPct val="150000"/>
                        </a:lnSpc>
                        <a:spcBef>
                          <a:spcPts val="0"/>
                        </a:spcBef>
                        <a:spcAft>
                          <a:spcPts val="0"/>
                        </a:spcAft>
                        <a:buClrTx/>
                        <a:buSzTx/>
                        <a:buFontTx/>
                        <a:buNone/>
                        <a:tabLst/>
                        <a:defRPr/>
                      </a:pPr>
                      <a:r>
                        <a:rPr lang="en-US" sz="2000" dirty="0"/>
                        <a:t>11/23/2017</a:t>
                      </a:r>
                    </a:p>
                  </a:txBody>
                  <a:tcPr anchor="ctr"/>
                </a:tc>
                <a:tc>
                  <a:txBody>
                    <a:bodyPr/>
                    <a:lstStyle/>
                    <a:p>
                      <a:pPr algn="ctr">
                        <a:lnSpc>
                          <a:spcPct val="150000"/>
                        </a:lnSpc>
                      </a:pPr>
                      <a:r>
                        <a:rPr lang="en-US" sz="2000"/>
                        <a:t>$1 000</a:t>
                      </a:r>
                      <a:endParaRPr lang="en-US" sz="2000" dirty="0"/>
                    </a:p>
                  </a:txBody>
                  <a:tcPr anchor="ctr"/>
                </a:tc>
                <a:extLst>
                  <a:ext uri="{0D108BD9-81ED-4DB2-BD59-A6C34878D82A}">
                    <a16:rowId xmlns:a16="http://schemas.microsoft.com/office/drawing/2014/main" val="10002"/>
                  </a:ext>
                </a:extLst>
              </a:tr>
              <a:tr h="717475">
                <a:tc>
                  <a:txBody>
                    <a:bodyPr/>
                    <a:lstStyle/>
                    <a:p>
                      <a:pPr lvl="1">
                        <a:lnSpc>
                          <a:spcPct val="150000"/>
                        </a:lnSpc>
                      </a:pPr>
                      <a:r>
                        <a:rPr lang="en-US" sz="2000" dirty="0"/>
                        <a:t>Upgrade mailer</a:t>
                      </a:r>
                    </a:p>
                  </a:txBody>
                  <a:tcPr anchor="ctr"/>
                </a:tc>
                <a:tc>
                  <a:txBody>
                    <a:bodyPr/>
                    <a:lstStyle/>
                    <a:p>
                      <a:pPr>
                        <a:lnSpc>
                          <a:spcPct val="150000"/>
                        </a:lnSpc>
                      </a:pPr>
                      <a:r>
                        <a:rPr lang="en-US" sz="2000"/>
                        <a:t>Miranda B.</a:t>
                      </a:r>
                      <a:endParaRPr lang="en-US" sz="2000" dirty="0"/>
                    </a:p>
                  </a:txBody>
                  <a:tcPr anchor="ctr"/>
                </a:tc>
                <a:tc>
                  <a:txBody>
                    <a:bodyPr/>
                    <a:lstStyle/>
                    <a:p>
                      <a:pPr>
                        <a:lnSpc>
                          <a:spcPct val="150000"/>
                        </a:lnSpc>
                      </a:pPr>
                      <a:r>
                        <a:rPr lang="en-US" sz="2000"/>
                        <a:t>GM</a:t>
                      </a:r>
                      <a:endParaRPr lang="en-US" sz="2000" dirty="0"/>
                    </a:p>
                  </a:txBody>
                  <a:tcPr anchor="ctr"/>
                </a:tc>
                <a:tc>
                  <a:txBody>
                    <a:bodyPr/>
                    <a:lstStyle/>
                    <a:p>
                      <a:pPr marL="0" marR="0" indent="0" algn="l" defTabSz="1632844" rtl="0" eaLnBrk="1" fontAlgn="auto" latinLnBrk="0" hangingPunct="1">
                        <a:lnSpc>
                          <a:spcPct val="150000"/>
                        </a:lnSpc>
                        <a:spcBef>
                          <a:spcPts val="0"/>
                        </a:spcBef>
                        <a:spcAft>
                          <a:spcPts val="0"/>
                        </a:spcAft>
                        <a:buClrTx/>
                        <a:buSzTx/>
                        <a:buFontTx/>
                        <a:buNone/>
                        <a:tabLst/>
                        <a:defRPr/>
                      </a:pPr>
                      <a:r>
                        <a:rPr lang="en-US" sz="2000"/>
                        <a:t>11/23/2014</a:t>
                      </a:r>
                      <a:endParaRPr lang="en-US" sz="2000" dirty="0"/>
                    </a:p>
                  </a:txBody>
                  <a:tcPr anchor="ctr"/>
                </a:tc>
                <a:tc>
                  <a:txBody>
                    <a:bodyPr/>
                    <a:lstStyle/>
                    <a:p>
                      <a:pPr marL="0" marR="0" indent="0" algn="l" defTabSz="1632844" rtl="0" eaLnBrk="1" fontAlgn="auto" latinLnBrk="0" hangingPunct="1">
                        <a:lnSpc>
                          <a:spcPct val="150000"/>
                        </a:lnSpc>
                        <a:spcBef>
                          <a:spcPts val="0"/>
                        </a:spcBef>
                        <a:spcAft>
                          <a:spcPts val="0"/>
                        </a:spcAft>
                        <a:buClrTx/>
                        <a:buSzTx/>
                        <a:buFontTx/>
                        <a:buNone/>
                        <a:tabLst/>
                        <a:defRPr/>
                      </a:pPr>
                      <a:r>
                        <a:rPr lang="en-US" sz="2000" dirty="0"/>
                        <a:t>11/23/2017</a:t>
                      </a:r>
                    </a:p>
                  </a:txBody>
                  <a:tcPr anchor="ctr"/>
                </a:tc>
                <a:tc>
                  <a:txBody>
                    <a:bodyPr/>
                    <a:lstStyle/>
                    <a:p>
                      <a:pPr marL="0" marR="0" indent="0" algn="ctr" defTabSz="1632844" rtl="0" eaLnBrk="1" fontAlgn="auto" latinLnBrk="0" hangingPunct="1">
                        <a:lnSpc>
                          <a:spcPct val="150000"/>
                        </a:lnSpc>
                        <a:spcBef>
                          <a:spcPts val="0"/>
                        </a:spcBef>
                        <a:spcAft>
                          <a:spcPts val="0"/>
                        </a:spcAft>
                        <a:buClrTx/>
                        <a:buSzTx/>
                        <a:buFontTx/>
                        <a:buNone/>
                        <a:tabLst/>
                        <a:defRPr/>
                      </a:pPr>
                      <a:r>
                        <a:rPr lang="en-US" sz="2000"/>
                        <a:t>$1 000</a:t>
                      </a:r>
                      <a:endParaRPr lang="en-US" sz="2000" dirty="0"/>
                    </a:p>
                  </a:txBody>
                  <a:tcPr anchor="ctr"/>
                </a:tc>
                <a:extLst>
                  <a:ext uri="{0D108BD9-81ED-4DB2-BD59-A6C34878D82A}">
                    <a16:rowId xmlns:a16="http://schemas.microsoft.com/office/drawing/2014/main" val="10003"/>
                  </a:ext>
                </a:extLst>
              </a:tr>
              <a:tr h="717475">
                <a:tc>
                  <a:txBody>
                    <a:bodyPr/>
                    <a:lstStyle/>
                    <a:p>
                      <a:pPr lvl="1">
                        <a:lnSpc>
                          <a:spcPct val="150000"/>
                        </a:lnSpc>
                      </a:pPr>
                      <a:r>
                        <a:rPr lang="en-US" sz="2000"/>
                        <a:t>New brochures</a:t>
                      </a:r>
                      <a:endParaRPr lang="en-US" sz="2000" dirty="0"/>
                    </a:p>
                  </a:txBody>
                  <a:tcPr anchor="ctr"/>
                </a:tc>
                <a:tc>
                  <a:txBody>
                    <a:bodyPr/>
                    <a:lstStyle/>
                    <a:p>
                      <a:pPr>
                        <a:lnSpc>
                          <a:spcPct val="150000"/>
                        </a:lnSpc>
                      </a:pPr>
                      <a:r>
                        <a:rPr lang="en-US" sz="2000"/>
                        <a:t>Jess P.</a:t>
                      </a:r>
                      <a:endParaRPr lang="en-US" sz="2000" dirty="0"/>
                    </a:p>
                  </a:txBody>
                  <a:tcPr anchor="ctr"/>
                </a:tc>
                <a:tc>
                  <a:txBody>
                    <a:bodyPr/>
                    <a:lstStyle/>
                    <a:p>
                      <a:pPr>
                        <a:lnSpc>
                          <a:spcPct val="150000"/>
                        </a:lnSpc>
                      </a:pPr>
                      <a:r>
                        <a:rPr lang="en-US" sz="2000"/>
                        <a:t>Marketing</a:t>
                      </a:r>
                      <a:endParaRPr lang="en-US" sz="2000" dirty="0"/>
                    </a:p>
                  </a:txBody>
                  <a:tcPr anchor="ctr"/>
                </a:tc>
                <a:tc>
                  <a:txBody>
                    <a:bodyPr/>
                    <a:lstStyle/>
                    <a:p>
                      <a:pPr marL="0" marR="0" indent="0" algn="l" defTabSz="1632844" rtl="0" eaLnBrk="1" fontAlgn="auto" latinLnBrk="0" hangingPunct="1">
                        <a:lnSpc>
                          <a:spcPct val="150000"/>
                        </a:lnSpc>
                        <a:spcBef>
                          <a:spcPts val="0"/>
                        </a:spcBef>
                        <a:spcAft>
                          <a:spcPts val="0"/>
                        </a:spcAft>
                        <a:buClrTx/>
                        <a:buSzTx/>
                        <a:buFontTx/>
                        <a:buNone/>
                        <a:tabLst/>
                        <a:defRPr/>
                      </a:pPr>
                      <a:r>
                        <a:rPr lang="en-US" sz="2000"/>
                        <a:t>11/23/2014</a:t>
                      </a:r>
                      <a:endParaRPr lang="en-US" sz="2000" dirty="0"/>
                    </a:p>
                  </a:txBody>
                  <a:tcPr anchor="ctr"/>
                </a:tc>
                <a:tc>
                  <a:txBody>
                    <a:bodyPr/>
                    <a:lstStyle/>
                    <a:p>
                      <a:pPr marL="0" marR="0" indent="0" algn="l" defTabSz="1632844" rtl="0" eaLnBrk="1" fontAlgn="auto" latinLnBrk="0" hangingPunct="1">
                        <a:lnSpc>
                          <a:spcPct val="150000"/>
                        </a:lnSpc>
                        <a:spcBef>
                          <a:spcPts val="0"/>
                        </a:spcBef>
                        <a:spcAft>
                          <a:spcPts val="0"/>
                        </a:spcAft>
                        <a:buClrTx/>
                        <a:buSzTx/>
                        <a:buFontTx/>
                        <a:buNone/>
                        <a:tabLst/>
                        <a:defRPr/>
                      </a:pPr>
                      <a:r>
                        <a:rPr lang="en-US" sz="2000" dirty="0"/>
                        <a:t>11/23/2017</a:t>
                      </a:r>
                    </a:p>
                  </a:txBody>
                  <a:tcPr anchor="ctr"/>
                </a:tc>
                <a:tc>
                  <a:txBody>
                    <a:bodyPr/>
                    <a:lstStyle/>
                    <a:p>
                      <a:pPr marL="0" marR="0" indent="0" algn="ctr" defTabSz="1632844" rtl="0" eaLnBrk="1" fontAlgn="auto" latinLnBrk="0" hangingPunct="1">
                        <a:lnSpc>
                          <a:spcPct val="150000"/>
                        </a:lnSpc>
                        <a:spcBef>
                          <a:spcPts val="0"/>
                        </a:spcBef>
                        <a:spcAft>
                          <a:spcPts val="0"/>
                        </a:spcAft>
                        <a:buClrTx/>
                        <a:buSzTx/>
                        <a:buFontTx/>
                        <a:buNone/>
                        <a:tabLst/>
                        <a:defRPr/>
                      </a:pPr>
                      <a:r>
                        <a:rPr lang="en-US" sz="2000"/>
                        <a:t>$1 000</a:t>
                      </a:r>
                      <a:endParaRPr lang="en-US" sz="2000" dirty="0"/>
                    </a:p>
                  </a:txBody>
                  <a:tcPr anchor="ctr"/>
                </a:tc>
                <a:extLst>
                  <a:ext uri="{0D108BD9-81ED-4DB2-BD59-A6C34878D82A}">
                    <a16:rowId xmlns:a16="http://schemas.microsoft.com/office/drawing/2014/main" val="10004"/>
                  </a:ext>
                </a:extLst>
              </a:tr>
              <a:tr h="717475">
                <a:tc>
                  <a:txBody>
                    <a:bodyPr/>
                    <a:lstStyle/>
                    <a:p>
                      <a:pPr lvl="1">
                        <a:lnSpc>
                          <a:spcPct val="150000"/>
                        </a:lnSpc>
                      </a:pPr>
                      <a:r>
                        <a:rPr lang="en-US" sz="2000"/>
                        <a:t>G6 prototype</a:t>
                      </a:r>
                      <a:endParaRPr lang="en-US" sz="2000" dirty="0"/>
                    </a:p>
                  </a:txBody>
                  <a:tcPr anchor="ctr"/>
                </a:tc>
                <a:tc>
                  <a:txBody>
                    <a:bodyPr/>
                    <a:lstStyle/>
                    <a:p>
                      <a:pPr>
                        <a:lnSpc>
                          <a:spcPct val="150000"/>
                        </a:lnSpc>
                      </a:pPr>
                      <a:r>
                        <a:rPr lang="en-US" sz="2000"/>
                        <a:t>Michael J.</a:t>
                      </a:r>
                      <a:endParaRPr lang="en-US" sz="2000" dirty="0"/>
                    </a:p>
                  </a:txBody>
                  <a:tcPr anchor="ctr"/>
                </a:tc>
                <a:tc>
                  <a:txBody>
                    <a:bodyPr/>
                    <a:lstStyle/>
                    <a:p>
                      <a:pPr>
                        <a:lnSpc>
                          <a:spcPct val="150000"/>
                        </a:lnSpc>
                      </a:pPr>
                      <a:r>
                        <a:rPr lang="en-US" sz="2000"/>
                        <a:t>Product</a:t>
                      </a:r>
                      <a:endParaRPr lang="en-US" sz="2000" dirty="0"/>
                    </a:p>
                  </a:txBody>
                  <a:tcPr anchor="ctr"/>
                </a:tc>
                <a:tc>
                  <a:txBody>
                    <a:bodyPr/>
                    <a:lstStyle/>
                    <a:p>
                      <a:pPr marL="0" marR="0" indent="0" algn="l" defTabSz="1632844" rtl="0" eaLnBrk="1" fontAlgn="auto" latinLnBrk="0" hangingPunct="1">
                        <a:lnSpc>
                          <a:spcPct val="150000"/>
                        </a:lnSpc>
                        <a:spcBef>
                          <a:spcPts val="0"/>
                        </a:spcBef>
                        <a:spcAft>
                          <a:spcPts val="0"/>
                        </a:spcAft>
                        <a:buClrTx/>
                        <a:buSzTx/>
                        <a:buFontTx/>
                        <a:buNone/>
                        <a:tabLst/>
                        <a:defRPr/>
                      </a:pPr>
                      <a:r>
                        <a:rPr lang="en-US" sz="2000"/>
                        <a:t>11/23/2014</a:t>
                      </a:r>
                      <a:endParaRPr lang="en-US" sz="2000" dirty="0"/>
                    </a:p>
                  </a:txBody>
                  <a:tcPr anchor="ctr"/>
                </a:tc>
                <a:tc>
                  <a:txBody>
                    <a:bodyPr/>
                    <a:lstStyle/>
                    <a:p>
                      <a:pPr marL="0" marR="0" indent="0" algn="l" defTabSz="1632844" rtl="0" eaLnBrk="1" fontAlgn="auto" latinLnBrk="0" hangingPunct="1">
                        <a:lnSpc>
                          <a:spcPct val="150000"/>
                        </a:lnSpc>
                        <a:spcBef>
                          <a:spcPts val="0"/>
                        </a:spcBef>
                        <a:spcAft>
                          <a:spcPts val="0"/>
                        </a:spcAft>
                        <a:buClrTx/>
                        <a:buSzTx/>
                        <a:buFontTx/>
                        <a:buNone/>
                        <a:tabLst/>
                        <a:defRPr/>
                      </a:pPr>
                      <a:r>
                        <a:rPr lang="en-US" sz="2000" dirty="0"/>
                        <a:t>11/23/2017</a:t>
                      </a:r>
                    </a:p>
                  </a:txBody>
                  <a:tcPr anchor="ctr"/>
                </a:tc>
                <a:tc>
                  <a:txBody>
                    <a:bodyPr/>
                    <a:lstStyle/>
                    <a:p>
                      <a:pPr marL="0" marR="0" indent="0" algn="ctr" defTabSz="1632844" rtl="0" eaLnBrk="1" fontAlgn="auto" latinLnBrk="0" hangingPunct="1">
                        <a:lnSpc>
                          <a:spcPct val="150000"/>
                        </a:lnSpc>
                        <a:spcBef>
                          <a:spcPts val="0"/>
                        </a:spcBef>
                        <a:spcAft>
                          <a:spcPts val="0"/>
                        </a:spcAft>
                        <a:buClrTx/>
                        <a:buSzTx/>
                        <a:buFontTx/>
                        <a:buNone/>
                        <a:tabLst/>
                        <a:defRPr/>
                      </a:pPr>
                      <a:r>
                        <a:rPr lang="en-US" sz="2000"/>
                        <a:t>$1 000</a:t>
                      </a:r>
                      <a:endParaRPr lang="en-US" sz="2000" dirty="0"/>
                    </a:p>
                  </a:txBody>
                  <a:tcPr anchor="ctr"/>
                </a:tc>
                <a:extLst>
                  <a:ext uri="{0D108BD9-81ED-4DB2-BD59-A6C34878D82A}">
                    <a16:rowId xmlns:a16="http://schemas.microsoft.com/office/drawing/2014/main" val="10005"/>
                  </a:ext>
                </a:extLst>
              </a:tr>
              <a:tr h="717475">
                <a:tc>
                  <a:txBody>
                    <a:bodyPr/>
                    <a:lstStyle/>
                    <a:p>
                      <a:pPr lvl="1">
                        <a:lnSpc>
                          <a:spcPct val="150000"/>
                        </a:lnSpc>
                      </a:pPr>
                      <a:r>
                        <a:rPr lang="en-US" sz="2000" dirty="0"/>
                        <a:t>Lorem ipsum</a:t>
                      </a:r>
                    </a:p>
                  </a:txBody>
                  <a:tcPr anchor="ctr"/>
                </a:tc>
                <a:tc>
                  <a:txBody>
                    <a:bodyPr/>
                    <a:lstStyle/>
                    <a:p>
                      <a:pPr>
                        <a:lnSpc>
                          <a:spcPct val="150000"/>
                        </a:lnSpc>
                      </a:pPr>
                      <a:endParaRPr lang="en-US"/>
                    </a:p>
                  </a:txBody>
                  <a:tcPr anchor="ctr"/>
                </a:tc>
                <a:tc>
                  <a:txBody>
                    <a:bodyPr/>
                    <a:lstStyle/>
                    <a:p>
                      <a:pPr>
                        <a:lnSpc>
                          <a:spcPct val="150000"/>
                        </a:lnSpc>
                      </a:pPr>
                      <a:endParaRPr lang="en-US"/>
                    </a:p>
                  </a:txBody>
                  <a:tcPr anchor="ctr"/>
                </a:tc>
                <a:tc>
                  <a:txBody>
                    <a:bodyPr/>
                    <a:lstStyle/>
                    <a:p>
                      <a:pPr marL="0" marR="0" indent="0" algn="l" defTabSz="1632844" rtl="0" eaLnBrk="1" fontAlgn="auto" latinLnBrk="0" hangingPunct="1">
                        <a:lnSpc>
                          <a:spcPct val="150000"/>
                        </a:lnSpc>
                        <a:spcBef>
                          <a:spcPts val="0"/>
                        </a:spcBef>
                        <a:spcAft>
                          <a:spcPts val="0"/>
                        </a:spcAft>
                        <a:buClrTx/>
                        <a:buSzTx/>
                        <a:buFontTx/>
                        <a:buNone/>
                        <a:tabLst/>
                        <a:defRPr/>
                      </a:pPr>
                      <a:endParaRPr lang="en-US" dirty="0"/>
                    </a:p>
                  </a:txBody>
                  <a:tcPr anchor="ctr"/>
                </a:tc>
                <a:tc>
                  <a:txBody>
                    <a:bodyPr/>
                    <a:lstStyle/>
                    <a:p>
                      <a:pPr>
                        <a:lnSpc>
                          <a:spcPct val="150000"/>
                        </a:lnSpc>
                      </a:pPr>
                      <a:endParaRPr lang="en-US"/>
                    </a:p>
                  </a:txBody>
                  <a:tcPr anchor="ctr"/>
                </a:tc>
                <a:tc>
                  <a:txBody>
                    <a:bodyPr/>
                    <a:lstStyle/>
                    <a:p>
                      <a:pPr marL="0" marR="0" indent="0" algn="ctr" defTabSz="1632844" rtl="0" eaLnBrk="1" fontAlgn="auto" latinLnBrk="0" hangingPunct="1">
                        <a:lnSpc>
                          <a:spcPct val="150000"/>
                        </a:lnSpc>
                        <a:spcBef>
                          <a:spcPts val="0"/>
                        </a:spcBef>
                        <a:spcAft>
                          <a:spcPts val="0"/>
                        </a:spcAft>
                        <a:buClrTx/>
                        <a:buSzTx/>
                        <a:buFontTx/>
                        <a:buNone/>
                        <a:tabLst/>
                        <a:defRPr/>
                      </a:pPr>
                      <a:endParaRPr lang="en-US" sz="2000" dirty="0"/>
                    </a:p>
                  </a:txBody>
                  <a:tcPr anchor="ctr"/>
                </a:tc>
                <a:extLst>
                  <a:ext uri="{0D108BD9-81ED-4DB2-BD59-A6C34878D82A}">
                    <a16:rowId xmlns:a16="http://schemas.microsoft.com/office/drawing/2014/main" val="10006"/>
                  </a:ext>
                </a:extLst>
              </a:tr>
              <a:tr h="717475">
                <a:tc>
                  <a:txBody>
                    <a:bodyPr/>
                    <a:lstStyle/>
                    <a:p>
                      <a:pPr lvl="1">
                        <a:lnSpc>
                          <a:spcPct val="150000"/>
                        </a:lnSpc>
                      </a:pPr>
                      <a:r>
                        <a:rPr lang="en-US" sz="2000" dirty="0"/>
                        <a:t>Upgrade mailer</a:t>
                      </a:r>
                    </a:p>
                  </a:txBody>
                  <a:tcPr anchor="ctr">
                    <a:lnB>
                      <a:noFill/>
                    </a:lnB>
                  </a:tcPr>
                </a:tc>
                <a:tc>
                  <a:txBody>
                    <a:bodyPr/>
                    <a:lstStyle/>
                    <a:p>
                      <a:pPr>
                        <a:lnSpc>
                          <a:spcPct val="150000"/>
                        </a:lnSpc>
                      </a:pPr>
                      <a:endParaRPr lang="en-US"/>
                    </a:p>
                  </a:txBody>
                  <a:tcPr anchor="ctr">
                    <a:lnB>
                      <a:noFill/>
                    </a:lnB>
                  </a:tcPr>
                </a:tc>
                <a:tc>
                  <a:txBody>
                    <a:bodyPr/>
                    <a:lstStyle/>
                    <a:p>
                      <a:pPr>
                        <a:lnSpc>
                          <a:spcPct val="150000"/>
                        </a:lnSpc>
                      </a:pPr>
                      <a:endParaRPr lang="en-US"/>
                    </a:p>
                  </a:txBody>
                  <a:tcPr anchor="ctr">
                    <a:lnB>
                      <a:noFill/>
                    </a:lnB>
                  </a:tcPr>
                </a:tc>
                <a:tc>
                  <a:txBody>
                    <a:bodyPr/>
                    <a:lstStyle/>
                    <a:p>
                      <a:pPr>
                        <a:lnSpc>
                          <a:spcPct val="150000"/>
                        </a:lnSpc>
                      </a:pPr>
                      <a:endParaRPr lang="en-US"/>
                    </a:p>
                  </a:txBody>
                  <a:tcPr anchor="ctr">
                    <a:lnB>
                      <a:noFill/>
                    </a:lnB>
                  </a:tcPr>
                </a:tc>
                <a:tc>
                  <a:txBody>
                    <a:bodyPr/>
                    <a:lstStyle/>
                    <a:p>
                      <a:pPr>
                        <a:lnSpc>
                          <a:spcPct val="150000"/>
                        </a:lnSpc>
                      </a:pPr>
                      <a:endParaRPr lang="en-US"/>
                    </a:p>
                  </a:txBody>
                  <a:tcPr anchor="ctr">
                    <a:lnB>
                      <a:noFill/>
                    </a:lnB>
                  </a:tcPr>
                </a:tc>
                <a:tc>
                  <a:txBody>
                    <a:bodyPr/>
                    <a:lstStyle/>
                    <a:p>
                      <a:pPr marL="0" marR="0" indent="0" algn="ctr" defTabSz="1632844" rtl="0" eaLnBrk="1" fontAlgn="auto" latinLnBrk="0" hangingPunct="1">
                        <a:lnSpc>
                          <a:spcPct val="150000"/>
                        </a:lnSpc>
                        <a:spcBef>
                          <a:spcPts val="0"/>
                        </a:spcBef>
                        <a:spcAft>
                          <a:spcPts val="0"/>
                        </a:spcAft>
                        <a:buClrTx/>
                        <a:buSzTx/>
                        <a:buFontTx/>
                        <a:buNone/>
                        <a:tabLst/>
                        <a:defRPr/>
                      </a:pPr>
                      <a:endParaRPr lang="en-US" sz="2000" dirty="0"/>
                    </a:p>
                  </a:txBody>
                  <a:tcPr anchor="ctr">
                    <a:lnB>
                      <a:noFill/>
                    </a:lnB>
                  </a:tcPr>
                </a:tc>
                <a:extLst>
                  <a:ext uri="{0D108BD9-81ED-4DB2-BD59-A6C34878D82A}">
                    <a16:rowId xmlns:a16="http://schemas.microsoft.com/office/drawing/2014/main" val="10007"/>
                  </a:ext>
                </a:extLst>
              </a:tr>
              <a:tr h="717475">
                <a:tc>
                  <a:txBody>
                    <a:bodyPr/>
                    <a:lstStyle/>
                    <a:p>
                      <a:pPr lvl="1">
                        <a:lnSpc>
                          <a:spcPct val="150000"/>
                        </a:lnSpc>
                      </a:pPr>
                      <a:r>
                        <a:rPr lang="en-US" sz="2000"/>
                        <a:t>Lorem dolor</a:t>
                      </a:r>
                      <a:endParaRPr lang="en-US" sz="2000" dirty="0"/>
                    </a:p>
                  </a:txBody>
                  <a:tcPr anchor="ctr">
                    <a:lnL>
                      <a:noFill/>
                    </a:lnL>
                    <a:lnR>
                      <a:noFill/>
                    </a:lnR>
                    <a:lnT>
                      <a:noFill/>
                    </a:lnT>
                    <a:lnB w="571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endParaRPr lang="en-US" dirty="0"/>
                    </a:p>
                  </a:txBody>
                  <a:tcPr anchor="ctr">
                    <a:lnL>
                      <a:noFill/>
                    </a:lnL>
                    <a:lnR>
                      <a:noFill/>
                    </a:lnR>
                    <a:lnT>
                      <a:noFill/>
                    </a:lnT>
                    <a:lnB w="571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endParaRPr lang="en-US" dirty="0"/>
                    </a:p>
                  </a:txBody>
                  <a:tcPr anchor="ctr">
                    <a:lnL>
                      <a:noFill/>
                    </a:lnL>
                    <a:lnR>
                      <a:noFill/>
                    </a:lnR>
                    <a:lnT>
                      <a:noFill/>
                    </a:lnT>
                    <a:lnB w="571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endParaRPr lang="en-US"/>
                    </a:p>
                  </a:txBody>
                  <a:tcPr anchor="ctr">
                    <a:lnL>
                      <a:noFill/>
                    </a:lnL>
                    <a:lnR>
                      <a:noFill/>
                    </a:lnR>
                    <a:lnT>
                      <a:noFill/>
                    </a:lnT>
                    <a:lnB w="571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endParaRPr lang="en-US" dirty="0"/>
                    </a:p>
                  </a:txBody>
                  <a:tcPr anchor="ctr">
                    <a:lnL>
                      <a:noFill/>
                    </a:lnL>
                    <a:lnR>
                      <a:noFill/>
                    </a:lnR>
                    <a:lnT>
                      <a:noFill/>
                    </a:lnT>
                    <a:lnB w="571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endParaRPr lang="en-US" dirty="0"/>
                    </a:p>
                  </a:txBody>
                  <a:tcPr anchor="ctr">
                    <a:lnL>
                      <a:noFill/>
                    </a:lnL>
                    <a:lnR>
                      <a:noFill/>
                    </a:lnR>
                    <a:lnT>
                      <a:noFill/>
                    </a:lnT>
                    <a:lnB w="571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21551851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 Table</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aphicFrame>
        <p:nvGraphicFramePr>
          <p:cNvPr id="4" name="Table 3"/>
          <p:cNvGraphicFramePr>
            <a:graphicFrameLocks noGrp="1"/>
          </p:cNvGraphicFramePr>
          <p:nvPr>
            <p:extLst>
              <p:ext uri="{D42A27DB-BD31-4B8C-83A1-F6EECF244321}">
                <p14:modId xmlns:p14="http://schemas.microsoft.com/office/powerpoint/2010/main" val="113205848"/>
              </p:ext>
            </p:extLst>
          </p:nvPr>
        </p:nvGraphicFramePr>
        <p:xfrm>
          <a:off x="1219200" y="2171701"/>
          <a:ext cx="15849600" cy="6858001"/>
        </p:xfrm>
        <a:graphic>
          <a:graphicData uri="http://schemas.openxmlformats.org/drawingml/2006/table">
            <a:tbl>
              <a:tblPr firstRow="1" bandRow="1">
                <a:tableStyleId>{5C22544A-7EE6-4342-B048-85BDC9FD1C3A}</a:tableStyleId>
              </a:tblPr>
              <a:tblGrid>
                <a:gridCol w="3169920">
                  <a:extLst>
                    <a:ext uri="{9D8B030D-6E8A-4147-A177-3AD203B41FA5}">
                      <a16:colId xmlns:a16="http://schemas.microsoft.com/office/drawing/2014/main" val="20000"/>
                    </a:ext>
                  </a:extLst>
                </a:gridCol>
                <a:gridCol w="3169920">
                  <a:extLst>
                    <a:ext uri="{9D8B030D-6E8A-4147-A177-3AD203B41FA5}">
                      <a16:colId xmlns:a16="http://schemas.microsoft.com/office/drawing/2014/main" val="20001"/>
                    </a:ext>
                  </a:extLst>
                </a:gridCol>
                <a:gridCol w="3169920">
                  <a:extLst>
                    <a:ext uri="{9D8B030D-6E8A-4147-A177-3AD203B41FA5}">
                      <a16:colId xmlns:a16="http://schemas.microsoft.com/office/drawing/2014/main" val="20002"/>
                    </a:ext>
                  </a:extLst>
                </a:gridCol>
                <a:gridCol w="3169920">
                  <a:extLst>
                    <a:ext uri="{9D8B030D-6E8A-4147-A177-3AD203B41FA5}">
                      <a16:colId xmlns:a16="http://schemas.microsoft.com/office/drawing/2014/main" val="20003"/>
                    </a:ext>
                  </a:extLst>
                </a:gridCol>
                <a:gridCol w="3169920">
                  <a:extLst>
                    <a:ext uri="{9D8B030D-6E8A-4147-A177-3AD203B41FA5}">
                      <a16:colId xmlns:a16="http://schemas.microsoft.com/office/drawing/2014/main" val="20004"/>
                    </a:ext>
                  </a:extLst>
                </a:gridCol>
              </a:tblGrid>
              <a:tr h="1369798">
                <a:tc>
                  <a:txBody>
                    <a:bodyPr/>
                    <a:lstStyle/>
                    <a:p>
                      <a:pPr algn="ctr"/>
                      <a:r>
                        <a:rPr lang="en-US" sz="4000" dirty="0"/>
                        <a:t>Pricing List</a:t>
                      </a:r>
                    </a:p>
                    <a:p>
                      <a:pPr algn="ctr"/>
                      <a:r>
                        <a:rPr lang="en-US" sz="2400" b="0" i="1" dirty="0"/>
                        <a:t>Lorem Ipsum</a:t>
                      </a:r>
                    </a:p>
                  </a:txBody>
                  <a:tcPr anchor="ctr">
                    <a:solidFill>
                      <a:schemeClr val="tx2">
                        <a:lumMod val="60000"/>
                        <a:lumOff val="40000"/>
                      </a:schemeClr>
                    </a:solidFill>
                  </a:tcPr>
                </a:tc>
                <a:tc>
                  <a:txBody>
                    <a:bodyPr/>
                    <a:lstStyle/>
                    <a:p>
                      <a:pPr algn="ctr"/>
                      <a:r>
                        <a:rPr lang="en-US" sz="4000" dirty="0"/>
                        <a:t>Free</a:t>
                      </a:r>
                    </a:p>
                    <a:p>
                      <a:pPr algn="ctr"/>
                      <a:r>
                        <a:rPr lang="en-US" sz="3200" b="0" dirty="0"/>
                        <a:t>TRIAL</a:t>
                      </a:r>
                    </a:p>
                  </a:txBody>
                  <a:tcPr anchor="ctr"/>
                </a:tc>
                <a:tc>
                  <a:txBody>
                    <a:bodyPr/>
                    <a:lstStyle/>
                    <a:p>
                      <a:pPr algn="ctr"/>
                      <a:r>
                        <a:rPr lang="en-US" sz="4000" dirty="0"/>
                        <a:t>Basic</a:t>
                      </a:r>
                    </a:p>
                    <a:p>
                      <a:pPr algn="ctr"/>
                      <a:r>
                        <a:rPr lang="en-US" sz="3200" b="0" dirty="0"/>
                        <a:t>$19.90</a:t>
                      </a:r>
                    </a:p>
                  </a:txBody>
                  <a:tcPr anchor="ctr">
                    <a:solidFill>
                      <a:schemeClr val="accent2"/>
                    </a:solidFill>
                  </a:tcPr>
                </a:tc>
                <a:tc>
                  <a:txBody>
                    <a:bodyPr/>
                    <a:lstStyle/>
                    <a:p>
                      <a:pPr algn="ctr"/>
                      <a:r>
                        <a:rPr lang="en-US" sz="4000" dirty="0"/>
                        <a:t>Premium</a:t>
                      </a:r>
                    </a:p>
                    <a:p>
                      <a:pPr algn="ctr"/>
                      <a:r>
                        <a:rPr lang="en-US" sz="3200" b="0" i="0" dirty="0"/>
                        <a:t>$29.90</a:t>
                      </a:r>
                    </a:p>
                  </a:txBody>
                  <a:tcPr anchor="ctr">
                    <a:solidFill>
                      <a:schemeClr val="accent3"/>
                    </a:solidFill>
                  </a:tcPr>
                </a:tc>
                <a:tc>
                  <a:txBody>
                    <a:bodyPr/>
                    <a:lstStyle/>
                    <a:p>
                      <a:pPr algn="ctr"/>
                      <a:r>
                        <a:rPr lang="en-US" sz="4000" dirty="0"/>
                        <a:t>Ultimate</a:t>
                      </a:r>
                    </a:p>
                    <a:p>
                      <a:pPr algn="ctr"/>
                      <a:r>
                        <a:rPr lang="en-US" sz="3200" b="0" dirty="0"/>
                        <a:t>$39.90</a:t>
                      </a:r>
                    </a:p>
                  </a:txBody>
                  <a:tcPr anchor="ctr">
                    <a:solidFill>
                      <a:schemeClr val="accent4"/>
                    </a:solidFill>
                  </a:tcPr>
                </a:tc>
                <a:extLst>
                  <a:ext uri="{0D108BD9-81ED-4DB2-BD59-A6C34878D82A}">
                    <a16:rowId xmlns:a16="http://schemas.microsoft.com/office/drawing/2014/main" val="10000"/>
                  </a:ext>
                </a:extLst>
              </a:tr>
              <a:tr h="784029">
                <a:tc>
                  <a:txBody>
                    <a:bodyPr/>
                    <a:lstStyle/>
                    <a:p>
                      <a:pPr lvl="0" algn="r">
                        <a:lnSpc>
                          <a:spcPct val="150000"/>
                        </a:lnSpc>
                      </a:pPr>
                      <a:r>
                        <a:rPr lang="en-US" sz="2000" b="1" dirty="0"/>
                        <a:t>Disk Space</a:t>
                      </a:r>
                    </a:p>
                  </a:txBody>
                  <a:tcPr anchor="ctr">
                    <a:solidFill>
                      <a:schemeClr val="bg2">
                        <a:lumMod val="85000"/>
                      </a:schemeClr>
                    </a:solidFill>
                  </a:tcPr>
                </a:tc>
                <a:tc>
                  <a:txBody>
                    <a:bodyPr/>
                    <a:lstStyle/>
                    <a:p>
                      <a:pPr algn="ctr"/>
                      <a:r>
                        <a:rPr lang="en-US" sz="2000" dirty="0"/>
                        <a:t>10 GB Disk Space</a:t>
                      </a:r>
                    </a:p>
                  </a:txBody>
                  <a:tcPr anchor="ctr">
                    <a:solidFill>
                      <a:schemeClr val="bg2">
                        <a:lumMod val="85000"/>
                      </a:schemeClr>
                    </a:solidFill>
                  </a:tcPr>
                </a:tc>
                <a:tc>
                  <a:txBody>
                    <a:bodyPr/>
                    <a:lstStyle/>
                    <a:p>
                      <a:pPr algn="ctr"/>
                      <a:r>
                        <a:rPr lang="en-US" sz="2000" dirty="0"/>
                        <a:t>30 GB Disk Space</a:t>
                      </a:r>
                    </a:p>
                  </a:txBody>
                  <a:tcPr anchor="ctr">
                    <a:solidFill>
                      <a:schemeClr val="bg2">
                        <a:lumMod val="85000"/>
                      </a:schemeClr>
                    </a:solidFill>
                  </a:tcPr>
                </a:tc>
                <a:tc>
                  <a:txBody>
                    <a:bodyPr/>
                    <a:lstStyle/>
                    <a:p>
                      <a:pPr algn="ctr"/>
                      <a:r>
                        <a:rPr lang="en-US" sz="2000" dirty="0"/>
                        <a:t>50 GB Disk Space</a:t>
                      </a:r>
                    </a:p>
                  </a:txBody>
                  <a:tcPr anchor="ctr">
                    <a:solidFill>
                      <a:schemeClr val="bg2">
                        <a:lumMod val="85000"/>
                      </a:schemeClr>
                    </a:solidFill>
                  </a:tcPr>
                </a:tc>
                <a:tc>
                  <a:txBody>
                    <a:bodyPr/>
                    <a:lstStyle/>
                    <a:p>
                      <a:pPr algn="ctr"/>
                      <a:r>
                        <a:rPr lang="en-US" sz="2000" dirty="0"/>
                        <a:t>100 GB Disk Space</a:t>
                      </a:r>
                    </a:p>
                  </a:txBody>
                  <a:tcPr anchor="ctr">
                    <a:solidFill>
                      <a:schemeClr val="bg2">
                        <a:lumMod val="85000"/>
                      </a:schemeClr>
                    </a:solidFill>
                  </a:tcPr>
                </a:tc>
                <a:extLst>
                  <a:ext uri="{0D108BD9-81ED-4DB2-BD59-A6C34878D82A}">
                    <a16:rowId xmlns:a16="http://schemas.microsoft.com/office/drawing/2014/main" val="10001"/>
                  </a:ext>
                </a:extLst>
              </a:tr>
              <a:tr h="784029">
                <a:tc>
                  <a:txBody>
                    <a:bodyPr/>
                    <a:lstStyle/>
                    <a:p>
                      <a:pPr lvl="0" algn="r">
                        <a:lnSpc>
                          <a:spcPct val="150000"/>
                        </a:lnSpc>
                      </a:pPr>
                      <a:r>
                        <a:rPr lang="en-US" sz="2000" b="1" dirty="0"/>
                        <a:t>Data Transfer</a:t>
                      </a:r>
                    </a:p>
                  </a:txBody>
                  <a:tcPr anchor="ctr">
                    <a:solidFill>
                      <a:schemeClr val="bg2">
                        <a:lumMod val="95000"/>
                      </a:schemeClr>
                    </a:solidFill>
                  </a:tcPr>
                </a:tc>
                <a:tc>
                  <a:txBody>
                    <a:bodyPr/>
                    <a:lstStyle/>
                    <a:p>
                      <a:pPr algn="ctr"/>
                      <a:r>
                        <a:rPr lang="en-US" sz="2000" dirty="0"/>
                        <a:t>200GB Data Transfer</a:t>
                      </a:r>
                    </a:p>
                  </a:txBody>
                  <a:tcPr anchor="ctr">
                    <a:solidFill>
                      <a:schemeClr val="bg2">
                        <a:lumMod val="95000"/>
                      </a:schemeClr>
                    </a:solidFill>
                  </a:tcPr>
                </a:tc>
                <a:tc>
                  <a:txBody>
                    <a:bodyPr/>
                    <a:lstStyle/>
                    <a:p>
                      <a:pPr algn="ctr"/>
                      <a:r>
                        <a:rPr lang="en-US" sz="2000" dirty="0"/>
                        <a:t>500GB Data Transfer</a:t>
                      </a:r>
                    </a:p>
                  </a:txBody>
                  <a:tcPr anchor="ctr">
                    <a:solidFill>
                      <a:schemeClr val="bg2">
                        <a:lumMod val="95000"/>
                      </a:schemeClr>
                    </a:solidFill>
                  </a:tcPr>
                </a:tc>
                <a:tc>
                  <a:txBody>
                    <a:bodyPr/>
                    <a:lstStyle/>
                    <a:p>
                      <a:pPr algn="ctr"/>
                      <a:r>
                        <a:rPr lang="en-US" sz="2000" dirty="0"/>
                        <a:t>700GB Data Transfer</a:t>
                      </a:r>
                    </a:p>
                  </a:txBody>
                  <a:tcPr anchor="ctr">
                    <a:solidFill>
                      <a:schemeClr val="bg2">
                        <a:lumMod val="95000"/>
                      </a:schemeClr>
                    </a:solidFill>
                  </a:tcPr>
                </a:tc>
                <a:tc>
                  <a:txBody>
                    <a:bodyPr/>
                    <a:lstStyle/>
                    <a:p>
                      <a:pPr algn="ctr"/>
                      <a:r>
                        <a:rPr lang="en-US" sz="2000" dirty="0"/>
                        <a:t>900GB Data Transfer</a:t>
                      </a:r>
                    </a:p>
                  </a:txBody>
                  <a:tcPr anchor="ctr">
                    <a:solidFill>
                      <a:schemeClr val="bg2">
                        <a:lumMod val="95000"/>
                      </a:schemeClr>
                    </a:solidFill>
                  </a:tcPr>
                </a:tc>
                <a:extLst>
                  <a:ext uri="{0D108BD9-81ED-4DB2-BD59-A6C34878D82A}">
                    <a16:rowId xmlns:a16="http://schemas.microsoft.com/office/drawing/2014/main" val="10002"/>
                  </a:ext>
                </a:extLst>
              </a:tr>
              <a:tr h="784029">
                <a:tc>
                  <a:txBody>
                    <a:bodyPr/>
                    <a:lstStyle/>
                    <a:p>
                      <a:pPr lvl="0" algn="r">
                        <a:lnSpc>
                          <a:spcPct val="150000"/>
                        </a:lnSpc>
                      </a:pPr>
                      <a:r>
                        <a:rPr lang="en-US" sz="2000" b="1" dirty="0"/>
                        <a:t>Add-ons</a:t>
                      </a:r>
                    </a:p>
                  </a:txBody>
                  <a:tcPr anchor="ctr">
                    <a:solidFill>
                      <a:schemeClr val="bg2">
                        <a:lumMod val="85000"/>
                      </a:schemeClr>
                    </a:solidFill>
                  </a:tcPr>
                </a:tc>
                <a:tc>
                  <a:txBody>
                    <a:bodyPr/>
                    <a:lstStyle/>
                    <a:p>
                      <a:pPr algn="ctr"/>
                      <a:r>
                        <a:rPr lang="en-US" sz="2000" dirty="0"/>
                        <a:t>1 Add-on Domain</a:t>
                      </a:r>
                    </a:p>
                  </a:txBody>
                  <a:tcPr anchor="ctr">
                    <a:solidFill>
                      <a:schemeClr val="bg2">
                        <a:lumMod val="85000"/>
                      </a:schemeClr>
                    </a:solidFill>
                  </a:tcPr>
                </a:tc>
                <a:tc>
                  <a:txBody>
                    <a:bodyPr/>
                    <a:lstStyle/>
                    <a:p>
                      <a:pPr algn="ctr"/>
                      <a:r>
                        <a:rPr lang="en-US" sz="2000" dirty="0"/>
                        <a:t>3 Add-on Domain</a:t>
                      </a:r>
                    </a:p>
                  </a:txBody>
                  <a:tcPr anchor="ctr">
                    <a:solidFill>
                      <a:schemeClr val="bg2">
                        <a:lumMod val="85000"/>
                      </a:schemeClr>
                    </a:solidFill>
                  </a:tcPr>
                </a:tc>
                <a:tc>
                  <a:txBody>
                    <a:bodyPr/>
                    <a:lstStyle/>
                    <a:p>
                      <a:pPr algn="ctr"/>
                      <a:r>
                        <a:rPr lang="en-US" sz="2000" dirty="0"/>
                        <a:t>6 Add-on Domain</a:t>
                      </a:r>
                    </a:p>
                  </a:txBody>
                  <a:tcPr anchor="ctr">
                    <a:solidFill>
                      <a:schemeClr val="bg2">
                        <a:lumMod val="85000"/>
                      </a:schemeClr>
                    </a:solidFill>
                  </a:tcPr>
                </a:tc>
                <a:tc>
                  <a:txBody>
                    <a:bodyPr/>
                    <a:lstStyle/>
                    <a:p>
                      <a:pPr algn="ctr"/>
                      <a:r>
                        <a:rPr lang="en-US" sz="2000" dirty="0"/>
                        <a:t>9 Add-on Domain</a:t>
                      </a:r>
                    </a:p>
                  </a:txBody>
                  <a:tcPr anchor="ctr">
                    <a:solidFill>
                      <a:schemeClr val="bg2">
                        <a:lumMod val="85000"/>
                      </a:schemeClr>
                    </a:solidFill>
                  </a:tcPr>
                </a:tc>
                <a:extLst>
                  <a:ext uri="{0D108BD9-81ED-4DB2-BD59-A6C34878D82A}">
                    <a16:rowId xmlns:a16="http://schemas.microsoft.com/office/drawing/2014/main" val="10003"/>
                  </a:ext>
                </a:extLst>
              </a:tr>
              <a:tr h="784029">
                <a:tc>
                  <a:txBody>
                    <a:bodyPr/>
                    <a:lstStyle/>
                    <a:p>
                      <a:pPr lvl="0" algn="r">
                        <a:lnSpc>
                          <a:spcPct val="150000"/>
                        </a:lnSpc>
                      </a:pPr>
                      <a:r>
                        <a:rPr lang="en-US" sz="2000" b="1" dirty="0"/>
                        <a:t>Email Accounts</a:t>
                      </a:r>
                    </a:p>
                  </a:txBody>
                  <a:tcPr anchor="ctr">
                    <a:solidFill>
                      <a:schemeClr val="bg2">
                        <a:lumMod val="95000"/>
                      </a:schemeClr>
                    </a:solidFill>
                  </a:tcPr>
                </a:tc>
                <a:tc>
                  <a:txBody>
                    <a:bodyPr/>
                    <a:lstStyle/>
                    <a:p>
                      <a:pPr algn="ctr"/>
                      <a:r>
                        <a:rPr lang="en-US" sz="2000" dirty="0"/>
                        <a:t>1 Email Accounts</a:t>
                      </a:r>
                    </a:p>
                  </a:txBody>
                  <a:tcPr anchor="ctr">
                    <a:solidFill>
                      <a:schemeClr val="bg2">
                        <a:lumMod val="95000"/>
                      </a:schemeClr>
                    </a:solidFill>
                  </a:tcPr>
                </a:tc>
                <a:tc>
                  <a:txBody>
                    <a:bodyPr/>
                    <a:lstStyle/>
                    <a:p>
                      <a:pPr algn="ctr"/>
                      <a:r>
                        <a:rPr lang="en-US" sz="2000" dirty="0"/>
                        <a:t>3 Email Accounts</a:t>
                      </a:r>
                    </a:p>
                  </a:txBody>
                  <a:tcPr anchor="ctr">
                    <a:solidFill>
                      <a:schemeClr val="bg2">
                        <a:lumMod val="95000"/>
                      </a:schemeClr>
                    </a:solidFill>
                  </a:tcPr>
                </a:tc>
                <a:tc>
                  <a:txBody>
                    <a:bodyPr/>
                    <a:lstStyle/>
                    <a:p>
                      <a:pPr algn="ctr"/>
                      <a:r>
                        <a:rPr lang="en-US" sz="2000" dirty="0"/>
                        <a:t>5 Email Accounts</a:t>
                      </a:r>
                    </a:p>
                  </a:txBody>
                  <a:tcPr anchor="ctr">
                    <a:solidFill>
                      <a:schemeClr val="bg2">
                        <a:lumMod val="95000"/>
                      </a:schemeClr>
                    </a:solidFill>
                  </a:tcPr>
                </a:tc>
                <a:tc>
                  <a:txBody>
                    <a:bodyPr/>
                    <a:lstStyle/>
                    <a:p>
                      <a:pPr algn="ctr"/>
                      <a:r>
                        <a:rPr lang="en-US" sz="2000" dirty="0"/>
                        <a:t>7 Email Accounts</a:t>
                      </a:r>
                    </a:p>
                  </a:txBody>
                  <a:tcPr anchor="ctr">
                    <a:solidFill>
                      <a:schemeClr val="bg2">
                        <a:lumMod val="95000"/>
                      </a:schemeClr>
                    </a:solidFill>
                  </a:tcPr>
                </a:tc>
                <a:extLst>
                  <a:ext uri="{0D108BD9-81ED-4DB2-BD59-A6C34878D82A}">
                    <a16:rowId xmlns:a16="http://schemas.microsoft.com/office/drawing/2014/main" val="10004"/>
                  </a:ext>
                </a:extLst>
              </a:tr>
              <a:tr h="784029">
                <a:tc>
                  <a:txBody>
                    <a:bodyPr/>
                    <a:lstStyle/>
                    <a:p>
                      <a:pPr lvl="0" algn="r">
                        <a:lnSpc>
                          <a:spcPct val="150000"/>
                        </a:lnSpc>
                      </a:pPr>
                      <a:r>
                        <a:rPr lang="en-US" sz="2000" b="1" dirty="0"/>
                        <a:t>MySQL Databases</a:t>
                      </a:r>
                    </a:p>
                  </a:txBody>
                  <a:tcPr anchor="ctr">
                    <a:solidFill>
                      <a:schemeClr val="bg2">
                        <a:lumMod val="85000"/>
                      </a:schemeClr>
                    </a:solidFill>
                  </a:tcPr>
                </a:tc>
                <a:tc>
                  <a:txBody>
                    <a:bodyPr/>
                    <a:lstStyle/>
                    <a:p>
                      <a:pPr algn="ctr"/>
                      <a:r>
                        <a:rPr lang="en-US" sz="2000" dirty="0"/>
                        <a:t>1 MySQL Databases</a:t>
                      </a:r>
                    </a:p>
                  </a:txBody>
                  <a:tcPr anchor="ctr">
                    <a:solidFill>
                      <a:schemeClr val="bg2">
                        <a:lumMod val="85000"/>
                      </a:schemeClr>
                    </a:solidFill>
                  </a:tcPr>
                </a:tc>
                <a:tc>
                  <a:txBody>
                    <a:bodyPr/>
                    <a:lstStyle/>
                    <a:p>
                      <a:pPr algn="ctr"/>
                      <a:r>
                        <a:rPr lang="en-US" sz="2000" dirty="0"/>
                        <a:t>3 MySQL Databases</a:t>
                      </a:r>
                    </a:p>
                  </a:txBody>
                  <a:tcPr anchor="ctr">
                    <a:solidFill>
                      <a:schemeClr val="bg2">
                        <a:lumMod val="85000"/>
                      </a:schemeClr>
                    </a:solidFill>
                  </a:tcPr>
                </a:tc>
                <a:tc>
                  <a:txBody>
                    <a:bodyPr/>
                    <a:lstStyle/>
                    <a:p>
                      <a:pPr algn="ctr"/>
                      <a:r>
                        <a:rPr lang="en-US" sz="2000" dirty="0"/>
                        <a:t>5 MySQL Databases</a:t>
                      </a:r>
                    </a:p>
                  </a:txBody>
                  <a:tcPr anchor="ctr">
                    <a:solidFill>
                      <a:schemeClr val="bg2">
                        <a:lumMod val="85000"/>
                      </a:schemeClr>
                    </a:solidFill>
                  </a:tcPr>
                </a:tc>
                <a:tc>
                  <a:txBody>
                    <a:bodyPr/>
                    <a:lstStyle/>
                    <a:p>
                      <a:pPr algn="ctr"/>
                      <a:r>
                        <a:rPr lang="en-US" sz="2000" dirty="0"/>
                        <a:t>7 MySQL Databases</a:t>
                      </a:r>
                    </a:p>
                  </a:txBody>
                  <a:tcPr anchor="ctr">
                    <a:solidFill>
                      <a:schemeClr val="bg2">
                        <a:lumMod val="85000"/>
                      </a:schemeClr>
                    </a:solidFill>
                  </a:tcPr>
                </a:tc>
                <a:extLst>
                  <a:ext uri="{0D108BD9-81ED-4DB2-BD59-A6C34878D82A}">
                    <a16:rowId xmlns:a16="http://schemas.microsoft.com/office/drawing/2014/main" val="10005"/>
                  </a:ext>
                </a:extLst>
              </a:tr>
              <a:tr h="784029">
                <a:tc>
                  <a:txBody>
                    <a:bodyPr/>
                    <a:lstStyle/>
                    <a:p>
                      <a:pPr lvl="0" algn="r">
                        <a:lnSpc>
                          <a:spcPct val="150000"/>
                        </a:lnSpc>
                      </a:pPr>
                      <a:r>
                        <a:rPr lang="en-US" sz="2000" b="1" dirty="0"/>
                        <a:t>Plugins</a:t>
                      </a:r>
                    </a:p>
                  </a:txBody>
                  <a:tcPr anchor="ctr">
                    <a:solidFill>
                      <a:schemeClr val="bg2">
                        <a:lumMod val="95000"/>
                      </a:schemeClr>
                    </a:solidFill>
                  </a:tcPr>
                </a:tc>
                <a:tc>
                  <a:txBody>
                    <a:bodyPr/>
                    <a:lstStyle/>
                    <a:p>
                      <a:pPr algn="ctr"/>
                      <a:r>
                        <a:rPr lang="en-US" sz="2000" dirty="0"/>
                        <a:t>-</a:t>
                      </a:r>
                    </a:p>
                  </a:txBody>
                  <a:tcPr anchor="ctr">
                    <a:solidFill>
                      <a:schemeClr val="bg2">
                        <a:lumMod val="95000"/>
                      </a:schemeClr>
                    </a:solidFill>
                  </a:tcPr>
                </a:tc>
                <a:tc>
                  <a:txBody>
                    <a:bodyPr/>
                    <a:lstStyle/>
                    <a:p>
                      <a:pPr algn="ctr"/>
                      <a:r>
                        <a:rPr lang="en-US" sz="2000" dirty="0"/>
                        <a:t>3 Plugins</a:t>
                      </a:r>
                    </a:p>
                  </a:txBody>
                  <a:tcPr anchor="ctr">
                    <a:solidFill>
                      <a:schemeClr val="bg2">
                        <a:lumMod val="95000"/>
                      </a:schemeClr>
                    </a:solidFill>
                  </a:tcPr>
                </a:tc>
                <a:tc>
                  <a:txBody>
                    <a:bodyPr/>
                    <a:lstStyle/>
                    <a:p>
                      <a:pPr algn="ctr"/>
                      <a:r>
                        <a:rPr lang="en-US" sz="2000" dirty="0"/>
                        <a:t>5 Plugins</a:t>
                      </a:r>
                    </a:p>
                  </a:txBody>
                  <a:tcPr anchor="ctr">
                    <a:solidFill>
                      <a:schemeClr val="bg2">
                        <a:lumMod val="95000"/>
                      </a:schemeClr>
                    </a:solidFill>
                  </a:tcPr>
                </a:tc>
                <a:tc>
                  <a:txBody>
                    <a:bodyPr/>
                    <a:lstStyle/>
                    <a:p>
                      <a:pPr algn="ctr"/>
                      <a:r>
                        <a:rPr lang="en-US" sz="2000" i="1" dirty="0"/>
                        <a:t>Unlimited</a:t>
                      </a:r>
                      <a:r>
                        <a:rPr lang="en-US" sz="2000" dirty="0"/>
                        <a:t> Plugins</a:t>
                      </a:r>
                    </a:p>
                  </a:txBody>
                  <a:tcPr anchor="ctr">
                    <a:solidFill>
                      <a:schemeClr val="bg2">
                        <a:lumMod val="95000"/>
                      </a:schemeClr>
                    </a:solidFill>
                  </a:tcPr>
                </a:tc>
                <a:extLst>
                  <a:ext uri="{0D108BD9-81ED-4DB2-BD59-A6C34878D82A}">
                    <a16:rowId xmlns:a16="http://schemas.microsoft.com/office/drawing/2014/main" val="10006"/>
                  </a:ext>
                </a:extLst>
              </a:tr>
              <a:tr h="784029">
                <a:tc>
                  <a:txBody>
                    <a:bodyPr/>
                    <a:lstStyle/>
                    <a:p>
                      <a:pPr lvl="0" algn="r">
                        <a:lnSpc>
                          <a:spcPct val="150000"/>
                        </a:lnSpc>
                      </a:pPr>
                      <a:r>
                        <a:rPr lang="en-US" sz="2000" b="1" dirty="0"/>
                        <a:t>Support</a:t>
                      </a:r>
                    </a:p>
                  </a:txBody>
                  <a:tcPr anchor="ctr">
                    <a:solidFill>
                      <a:schemeClr val="bg2">
                        <a:lumMod val="85000"/>
                      </a:schemeClr>
                    </a:solidFill>
                  </a:tcPr>
                </a:tc>
                <a:tc>
                  <a:txBody>
                    <a:bodyPr/>
                    <a:lstStyle/>
                    <a:p>
                      <a:pPr algn="ctr"/>
                      <a:r>
                        <a:rPr lang="en-US" sz="2000" dirty="0"/>
                        <a:t>-</a:t>
                      </a:r>
                    </a:p>
                  </a:txBody>
                  <a:tcPr anchor="ctr">
                    <a:solidFill>
                      <a:schemeClr val="bg2">
                        <a:lumMod val="85000"/>
                      </a:schemeClr>
                    </a:solidFill>
                  </a:tcPr>
                </a:tc>
                <a:tc>
                  <a:txBody>
                    <a:bodyPr/>
                    <a:lstStyle/>
                    <a:p>
                      <a:pPr algn="ctr"/>
                      <a:r>
                        <a:rPr lang="en-US" sz="2000" dirty="0"/>
                        <a:t>24/7</a:t>
                      </a:r>
                    </a:p>
                  </a:txBody>
                  <a:tcPr anchor="ctr">
                    <a:solidFill>
                      <a:schemeClr val="bg2">
                        <a:lumMod val="85000"/>
                      </a:schemeClr>
                    </a:solidFill>
                  </a:tcPr>
                </a:tc>
                <a:tc>
                  <a:txBody>
                    <a:bodyPr/>
                    <a:lstStyle/>
                    <a:p>
                      <a:pPr algn="ctr"/>
                      <a:r>
                        <a:rPr lang="en-US" sz="2000" dirty="0"/>
                        <a:t>24/7</a:t>
                      </a:r>
                    </a:p>
                  </a:txBody>
                  <a:tcPr anchor="ctr">
                    <a:solidFill>
                      <a:schemeClr val="bg2">
                        <a:lumMod val="85000"/>
                      </a:schemeClr>
                    </a:solidFill>
                  </a:tcPr>
                </a:tc>
                <a:tc>
                  <a:txBody>
                    <a:bodyPr/>
                    <a:lstStyle/>
                    <a:p>
                      <a:pPr algn="ctr"/>
                      <a:r>
                        <a:rPr lang="en-US" sz="2000" dirty="0"/>
                        <a:t>24/7</a:t>
                      </a:r>
                    </a:p>
                  </a:txBody>
                  <a:tcPr anchor="ctr">
                    <a:solidFill>
                      <a:schemeClr val="bg2">
                        <a:lumMod val="8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3179428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 List</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Rectangle 3"/>
          <p:cNvSpPr/>
          <p:nvPr/>
        </p:nvSpPr>
        <p:spPr>
          <a:xfrm>
            <a:off x="2286000" y="2727251"/>
            <a:ext cx="3440836" cy="5563928"/>
          </a:xfrm>
          <a:prstGeom prst="rect">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650636" y="2727251"/>
            <a:ext cx="3440836" cy="5563928"/>
          </a:xfrm>
          <a:prstGeom prst="rect">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067800" y="2247899"/>
            <a:ext cx="3440836" cy="6619653"/>
          </a:xfrm>
          <a:prstGeom prst="rect">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484964" y="2727251"/>
            <a:ext cx="3440836" cy="5563928"/>
          </a:xfrm>
          <a:prstGeom prst="rect">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2286000" y="2727251"/>
            <a:ext cx="3440836" cy="1165201"/>
            <a:chOff x="1512164" y="2304607"/>
            <a:chExt cx="3440836" cy="1165201"/>
          </a:xfrm>
          <a:solidFill>
            <a:schemeClr val="accent1"/>
          </a:solidFill>
        </p:grpSpPr>
        <p:sp>
          <p:nvSpPr>
            <p:cNvPr id="9" name="Rectangle 8"/>
            <p:cNvSpPr/>
            <p:nvPr/>
          </p:nvSpPr>
          <p:spPr>
            <a:xfrm>
              <a:off x="1512164" y="2304607"/>
              <a:ext cx="3440836" cy="10100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8900000">
              <a:off x="3042082" y="3088808"/>
              <a:ext cx="3810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5650636" y="2727251"/>
            <a:ext cx="3440836" cy="1165201"/>
            <a:chOff x="1512164" y="2304607"/>
            <a:chExt cx="3440836" cy="1165201"/>
          </a:xfrm>
          <a:solidFill>
            <a:schemeClr val="accent2"/>
          </a:solidFill>
        </p:grpSpPr>
        <p:sp>
          <p:nvSpPr>
            <p:cNvPr id="12" name="Rectangle 11"/>
            <p:cNvSpPr/>
            <p:nvPr/>
          </p:nvSpPr>
          <p:spPr>
            <a:xfrm>
              <a:off x="1512164" y="2304607"/>
              <a:ext cx="3440836" cy="10100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18900000">
              <a:off x="3042082" y="3088808"/>
              <a:ext cx="3810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2484964" y="2727251"/>
            <a:ext cx="3440836" cy="1165201"/>
            <a:chOff x="1512164" y="2304607"/>
            <a:chExt cx="3440836" cy="1165201"/>
          </a:xfrm>
          <a:solidFill>
            <a:schemeClr val="accent4"/>
          </a:solidFill>
        </p:grpSpPr>
        <p:sp>
          <p:nvSpPr>
            <p:cNvPr id="15" name="Rectangle 14"/>
            <p:cNvSpPr/>
            <p:nvPr/>
          </p:nvSpPr>
          <p:spPr>
            <a:xfrm>
              <a:off x="1512164" y="2304607"/>
              <a:ext cx="3440836" cy="10100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18900000">
              <a:off x="3042082" y="3088808"/>
              <a:ext cx="3810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9067800" y="2171700"/>
            <a:ext cx="3440836" cy="1524000"/>
            <a:chOff x="1512164" y="2304607"/>
            <a:chExt cx="3440836" cy="1165201"/>
          </a:xfrm>
          <a:solidFill>
            <a:schemeClr val="accent3"/>
          </a:solidFill>
        </p:grpSpPr>
        <p:sp>
          <p:nvSpPr>
            <p:cNvPr id="18" name="Rectangle 17"/>
            <p:cNvSpPr/>
            <p:nvPr/>
          </p:nvSpPr>
          <p:spPr>
            <a:xfrm>
              <a:off x="1512164" y="2304607"/>
              <a:ext cx="3440836" cy="10100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rot="18900000">
              <a:off x="3042082" y="3088808"/>
              <a:ext cx="3810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p:cNvSpPr/>
          <p:nvPr/>
        </p:nvSpPr>
        <p:spPr>
          <a:xfrm>
            <a:off x="2286000" y="8248206"/>
            <a:ext cx="3440836" cy="859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650636" y="8248206"/>
            <a:ext cx="3440836" cy="85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067800" y="8867553"/>
            <a:ext cx="3440836" cy="85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2484963" y="8248206"/>
            <a:ext cx="3440836" cy="85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787218" y="4199811"/>
            <a:ext cx="2438400" cy="707886"/>
          </a:xfrm>
          <a:prstGeom prst="rect">
            <a:avLst/>
          </a:prstGeom>
          <a:noFill/>
        </p:spPr>
        <p:txBody>
          <a:bodyPr wrap="square" rtlCol="0">
            <a:spAutoFit/>
          </a:bodyPr>
          <a:lstStyle/>
          <a:p>
            <a:pPr algn="ctr"/>
            <a:r>
              <a:rPr lang="en-US" sz="4000" b="1" dirty="0"/>
              <a:t>$19.99</a:t>
            </a:r>
          </a:p>
        </p:txBody>
      </p:sp>
      <p:sp>
        <p:nvSpPr>
          <p:cNvPr id="25" name="TextBox 24"/>
          <p:cNvSpPr txBox="1"/>
          <p:nvPr/>
        </p:nvSpPr>
        <p:spPr>
          <a:xfrm>
            <a:off x="6191927" y="4199811"/>
            <a:ext cx="2438400" cy="707886"/>
          </a:xfrm>
          <a:prstGeom prst="rect">
            <a:avLst/>
          </a:prstGeom>
          <a:noFill/>
        </p:spPr>
        <p:txBody>
          <a:bodyPr wrap="square" rtlCol="0">
            <a:spAutoFit/>
          </a:bodyPr>
          <a:lstStyle/>
          <a:p>
            <a:pPr algn="ctr"/>
            <a:r>
              <a:rPr lang="en-US" sz="4000" b="1" dirty="0"/>
              <a:t>$29.99</a:t>
            </a:r>
          </a:p>
        </p:txBody>
      </p:sp>
      <p:sp>
        <p:nvSpPr>
          <p:cNvPr id="26" name="TextBox 25"/>
          <p:cNvSpPr txBox="1"/>
          <p:nvPr/>
        </p:nvSpPr>
        <p:spPr>
          <a:xfrm>
            <a:off x="9681346" y="4076700"/>
            <a:ext cx="2438400" cy="830997"/>
          </a:xfrm>
          <a:prstGeom prst="rect">
            <a:avLst/>
          </a:prstGeom>
          <a:noFill/>
        </p:spPr>
        <p:txBody>
          <a:bodyPr wrap="square" rtlCol="0">
            <a:spAutoFit/>
          </a:bodyPr>
          <a:lstStyle/>
          <a:p>
            <a:pPr algn="ctr"/>
            <a:r>
              <a:rPr lang="en-US" sz="4800" b="1" dirty="0"/>
              <a:t>$39.99</a:t>
            </a:r>
          </a:p>
        </p:txBody>
      </p:sp>
      <p:sp>
        <p:nvSpPr>
          <p:cNvPr id="27" name="TextBox 26"/>
          <p:cNvSpPr txBox="1"/>
          <p:nvPr/>
        </p:nvSpPr>
        <p:spPr>
          <a:xfrm>
            <a:off x="13018364" y="4199811"/>
            <a:ext cx="2438400" cy="707886"/>
          </a:xfrm>
          <a:prstGeom prst="rect">
            <a:avLst/>
          </a:prstGeom>
          <a:noFill/>
        </p:spPr>
        <p:txBody>
          <a:bodyPr wrap="square" rtlCol="0">
            <a:spAutoFit/>
          </a:bodyPr>
          <a:lstStyle/>
          <a:p>
            <a:pPr algn="ctr"/>
            <a:r>
              <a:rPr lang="en-US" sz="4000" b="1" dirty="0"/>
              <a:t>$49.99</a:t>
            </a:r>
          </a:p>
        </p:txBody>
      </p:sp>
      <p:sp>
        <p:nvSpPr>
          <p:cNvPr id="28" name="TextBox 27"/>
          <p:cNvSpPr txBox="1"/>
          <p:nvPr/>
        </p:nvSpPr>
        <p:spPr>
          <a:xfrm>
            <a:off x="2787218" y="4991100"/>
            <a:ext cx="2438400" cy="584775"/>
          </a:xfrm>
          <a:prstGeom prst="rect">
            <a:avLst/>
          </a:prstGeom>
          <a:noFill/>
        </p:spPr>
        <p:txBody>
          <a:bodyPr wrap="square" rtlCol="0">
            <a:spAutoFit/>
          </a:bodyPr>
          <a:lstStyle/>
          <a:p>
            <a:pPr algn="ctr"/>
            <a:r>
              <a:rPr lang="en-US" dirty="0"/>
              <a:t>DETAILS</a:t>
            </a:r>
          </a:p>
        </p:txBody>
      </p:sp>
      <p:sp>
        <p:nvSpPr>
          <p:cNvPr id="29" name="TextBox 28"/>
          <p:cNvSpPr txBox="1"/>
          <p:nvPr/>
        </p:nvSpPr>
        <p:spPr>
          <a:xfrm>
            <a:off x="6115727" y="4991100"/>
            <a:ext cx="2438400" cy="584775"/>
          </a:xfrm>
          <a:prstGeom prst="rect">
            <a:avLst/>
          </a:prstGeom>
          <a:noFill/>
        </p:spPr>
        <p:txBody>
          <a:bodyPr wrap="square" rtlCol="0">
            <a:spAutoFit/>
          </a:bodyPr>
          <a:lstStyle/>
          <a:p>
            <a:pPr algn="ctr"/>
            <a:r>
              <a:rPr lang="en-US" dirty="0"/>
              <a:t>DETAILS</a:t>
            </a:r>
          </a:p>
        </p:txBody>
      </p:sp>
      <p:sp>
        <p:nvSpPr>
          <p:cNvPr id="30" name="TextBox 29"/>
          <p:cNvSpPr txBox="1"/>
          <p:nvPr/>
        </p:nvSpPr>
        <p:spPr>
          <a:xfrm>
            <a:off x="9528946" y="4991100"/>
            <a:ext cx="2438400" cy="584775"/>
          </a:xfrm>
          <a:prstGeom prst="rect">
            <a:avLst/>
          </a:prstGeom>
          <a:noFill/>
        </p:spPr>
        <p:txBody>
          <a:bodyPr wrap="square" rtlCol="0">
            <a:spAutoFit/>
          </a:bodyPr>
          <a:lstStyle/>
          <a:p>
            <a:pPr algn="ctr"/>
            <a:r>
              <a:rPr lang="en-US" dirty="0"/>
              <a:t>DETAILS</a:t>
            </a:r>
          </a:p>
        </p:txBody>
      </p:sp>
      <p:sp>
        <p:nvSpPr>
          <p:cNvPr id="31" name="TextBox 30"/>
          <p:cNvSpPr txBox="1"/>
          <p:nvPr/>
        </p:nvSpPr>
        <p:spPr>
          <a:xfrm>
            <a:off x="12942164" y="4991100"/>
            <a:ext cx="2438400" cy="584775"/>
          </a:xfrm>
          <a:prstGeom prst="rect">
            <a:avLst/>
          </a:prstGeom>
          <a:noFill/>
        </p:spPr>
        <p:txBody>
          <a:bodyPr wrap="square" rtlCol="0">
            <a:spAutoFit/>
          </a:bodyPr>
          <a:lstStyle/>
          <a:p>
            <a:pPr algn="ctr"/>
            <a:r>
              <a:rPr lang="en-US" dirty="0"/>
              <a:t>DETAILS</a:t>
            </a:r>
          </a:p>
        </p:txBody>
      </p:sp>
      <p:sp>
        <p:nvSpPr>
          <p:cNvPr id="32" name="Rectangle 31"/>
          <p:cNvSpPr/>
          <p:nvPr/>
        </p:nvSpPr>
        <p:spPr>
          <a:xfrm>
            <a:off x="2755036" y="5575875"/>
            <a:ext cx="2971800" cy="2400657"/>
          </a:xfrm>
          <a:prstGeom prst="rect">
            <a:avLst/>
          </a:prstGeom>
        </p:spPr>
        <p:txBody>
          <a:bodyPr wrap="square">
            <a:spAutoFit/>
          </a:bodyPr>
          <a:lstStyle/>
          <a:p>
            <a:pPr marL="457200" indent="-457200">
              <a:lnSpc>
                <a:spcPct val="150000"/>
              </a:lnSpc>
              <a:buFont typeface="Wingdings" panose="05000000000000000000" pitchFamily="2" charset="2"/>
              <a:buChar char="ü"/>
            </a:pPr>
            <a:r>
              <a:rPr lang="en-US" sz="2000" dirty="0"/>
              <a:t>Lorem ipsum dolor </a:t>
            </a:r>
          </a:p>
          <a:p>
            <a:pPr marL="457200" indent="-457200">
              <a:lnSpc>
                <a:spcPct val="150000"/>
              </a:lnSpc>
              <a:buFont typeface="Wingdings" panose="05000000000000000000" pitchFamily="2" charset="2"/>
              <a:buChar char="ü"/>
            </a:pPr>
            <a:r>
              <a:rPr lang="en-US" sz="2000" dirty="0"/>
              <a:t>Consectetuer </a:t>
            </a:r>
          </a:p>
          <a:p>
            <a:pPr marL="457200" indent="-457200">
              <a:lnSpc>
                <a:spcPct val="150000"/>
              </a:lnSpc>
              <a:buFont typeface="Wingdings" panose="05000000000000000000" pitchFamily="2" charset="2"/>
              <a:buChar char="ü"/>
            </a:pPr>
            <a:r>
              <a:rPr lang="en-US" sz="2000" dirty="0"/>
              <a:t>Sed diam nibh </a:t>
            </a:r>
          </a:p>
          <a:p>
            <a:pPr marL="457200" indent="-457200">
              <a:lnSpc>
                <a:spcPct val="150000"/>
              </a:lnSpc>
              <a:buFont typeface="Wingdings" panose="05000000000000000000" pitchFamily="2" charset="2"/>
              <a:buChar char="ü"/>
            </a:pPr>
            <a:r>
              <a:rPr lang="en-US" sz="2000" dirty="0"/>
              <a:t>Euismod</a:t>
            </a:r>
          </a:p>
          <a:p>
            <a:pPr marL="457200" indent="-457200">
              <a:lnSpc>
                <a:spcPct val="150000"/>
              </a:lnSpc>
              <a:buFont typeface="Wingdings" panose="05000000000000000000" pitchFamily="2" charset="2"/>
              <a:buChar char="ü"/>
            </a:pPr>
            <a:r>
              <a:rPr lang="en-US" sz="2000" dirty="0"/>
              <a:t>Dolore magna</a:t>
            </a:r>
          </a:p>
        </p:txBody>
      </p:sp>
      <p:sp>
        <p:nvSpPr>
          <p:cNvPr id="33" name="Rectangle 32"/>
          <p:cNvSpPr/>
          <p:nvPr/>
        </p:nvSpPr>
        <p:spPr>
          <a:xfrm>
            <a:off x="5887127" y="5575875"/>
            <a:ext cx="2971800" cy="2400657"/>
          </a:xfrm>
          <a:prstGeom prst="rect">
            <a:avLst/>
          </a:prstGeom>
        </p:spPr>
        <p:txBody>
          <a:bodyPr wrap="square">
            <a:spAutoFit/>
          </a:bodyPr>
          <a:lstStyle/>
          <a:p>
            <a:pPr marL="457200" indent="-457200">
              <a:lnSpc>
                <a:spcPct val="150000"/>
              </a:lnSpc>
              <a:buFont typeface="Wingdings" panose="05000000000000000000" pitchFamily="2" charset="2"/>
              <a:buChar char="ü"/>
            </a:pPr>
            <a:r>
              <a:rPr lang="en-US" sz="2000" dirty="0"/>
              <a:t>Lorem ipsum dolor </a:t>
            </a:r>
          </a:p>
          <a:p>
            <a:pPr marL="457200" indent="-457200">
              <a:lnSpc>
                <a:spcPct val="150000"/>
              </a:lnSpc>
              <a:buFont typeface="Wingdings" panose="05000000000000000000" pitchFamily="2" charset="2"/>
              <a:buChar char="ü"/>
            </a:pPr>
            <a:r>
              <a:rPr lang="en-US" sz="2000" dirty="0"/>
              <a:t>Consectetuer </a:t>
            </a:r>
          </a:p>
          <a:p>
            <a:pPr marL="457200" indent="-457200">
              <a:lnSpc>
                <a:spcPct val="150000"/>
              </a:lnSpc>
              <a:buFont typeface="Wingdings" panose="05000000000000000000" pitchFamily="2" charset="2"/>
              <a:buChar char="ü"/>
            </a:pPr>
            <a:r>
              <a:rPr lang="en-US" sz="2000" dirty="0"/>
              <a:t>Sed diam nibh </a:t>
            </a:r>
          </a:p>
          <a:p>
            <a:pPr marL="457200" indent="-457200">
              <a:lnSpc>
                <a:spcPct val="150000"/>
              </a:lnSpc>
              <a:buFont typeface="Wingdings" panose="05000000000000000000" pitchFamily="2" charset="2"/>
              <a:buChar char="ü"/>
            </a:pPr>
            <a:r>
              <a:rPr lang="en-US" sz="2000" dirty="0"/>
              <a:t>Euismod</a:t>
            </a:r>
          </a:p>
          <a:p>
            <a:pPr marL="457200" indent="-457200">
              <a:lnSpc>
                <a:spcPct val="150000"/>
              </a:lnSpc>
              <a:buFont typeface="Wingdings" panose="05000000000000000000" pitchFamily="2" charset="2"/>
              <a:buChar char="ü"/>
            </a:pPr>
            <a:r>
              <a:rPr lang="en-US" sz="2000" dirty="0"/>
              <a:t>Dolore magna</a:t>
            </a:r>
          </a:p>
        </p:txBody>
      </p:sp>
      <p:sp>
        <p:nvSpPr>
          <p:cNvPr id="34" name="Rectangle 33"/>
          <p:cNvSpPr/>
          <p:nvPr/>
        </p:nvSpPr>
        <p:spPr>
          <a:xfrm>
            <a:off x="9300346" y="5575875"/>
            <a:ext cx="2971800" cy="2400657"/>
          </a:xfrm>
          <a:prstGeom prst="rect">
            <a:avLst/>
          </a:prstGeom>
        </p:spPr>
        <p:txBody>
          <a:bodyPr wrap="square">
            <a:spAutoFit/>
          </a:bodyPr>
          <a:lstStyle/>
          <a:p>
            <a:pPr marL="457200" indent="-457200">
              <a:lnSpc>
                <a:spcPct val="150000"/>
              </a:lnSpc>
              <a:buFont typeface="Wingdings" panose="05000000000000000000" pitchFamily="2" charset="2"/>
              <a:buChar char="ü"/>
            </a:pPr>
            <a:r>
              <a:rPr lang="en-US" sz="2000" dirty="0"/>
              <a:t>Lorem ipsum dolor </a:t>
            </a:r>
          </a:p>
          <a:p>
            <a:pPr marL="457200" indent="-457200">
              <a:lnSpc>
                <a:spcPct val="150000"/>
              </a:lnSpc>
              <a:buFont typeface="Wingdings" panose="05000000000000000000" pitchFamily="2" charset="2"/>
              <a:buChar char="ü"/>
            </a:pPr>
            <a:r>
              <a:rPr lang="en-US" sz="2000" dirty="0"/>
              <a:t>Consectetuer </a:t>
            </a:r>
          </a:p>
          <a:p>
            <a:pPr marL="457200" indent="-457200">
              <a:lnSpc>
                <a:spcPct val="150000"/>
              </a:lnSpc>
              <a:buFont typeface="Wingdings" panose="05000000000000000000" pitchFamily="2" charset="2"/>
              <a:buChar char="ü"/>
            </a:pPr>
            <a:r>
              <a:rPr lang="en-US" sz="2000" dirty="0"/>
              <a:t>Sed diam nibh </a:t>
            </a:r>
          </a:p>
          <a:p>
            <a:pPr marL="457200" indent="-457200">
              <a:lnSpc>
                <a:spcPct val="150000"/>
              </a:lnSpc>
              <a:buFont typeface="Wingdings" panose="05000000000000000000" pitchFamily="2" charset="2"/>
              <a:buChar char="ü"/>
            </a:pPr>
            <a:r>
              <a:rPr lang="en-US" sz="2000" dirty="0"/>
              <a:t>Euismod</a:t>
            </a:r>
          </a:p>
          <a:p>
            <a:pPr marL="457200" indent="-457200">
              <a:lnSpc>
                <a:spcPct val="150000"/>
              </a:lnSpc>
              <a:buFont typeface="Wingdings" panose="05000000000000000000" pitchFamily="2" charset="2"/>
              <a:buChar char="ü"/>
            </a:pPr>
            <a:r>
              <a:rPr lang="en-US" sz="2000" dirty="0"/>
              <a:t>Dolore magna</a:t>
            </a:r>
          </a:p>
        </p:txBody>
      </p:sp>
      <p:sp>
        <p:nvSpPr>
          <p:cNvPr id="35" name="Rectangle 34"/>
          <p:cNvSpPr/>
          <p:nvPr/>
        </p:nvSpPr>
        <p:spPr>
          <a:xfrm>
            <a:off x="12713564" y="5575875"/>
            <a:ext cx="2971800" cy="2400657"/>
          </a:xfrm>
          <a:prstGeom prst="rect">
            <a:avLst/>
          </a:prstGeom>
        </p:spPr>
        <p:txBody>
          <a:bodyPr wrap="square">
            <a:spAutoFit/>
          </a:bodyPr>
          <a:lstStyle/>
          <a:p>
            <a:pPr marL="457200" indent="-457200">
              <a:lnSpc>
                <a:spcPct val="150000"/>
              </a:lnSpc>
              <a:buFont typeface="Wingdings" panose="05000000000000000000" pitchFamily="2" charset="2"/>
              <a:buChar char="ü"/>
            </a:pPr>
            <a:r>
              <a:rPr lang="en-US" sz="2000" dirty="0"/>
              <a:t>Lorem ipsum dolor </a:t>
            </a:r>
          </a:p>
          <a:p>
            <a:pPr marL="457200" indent="-457200">
              <a:lnSpc>
                <a:spcPct val="150000"/>
              </a:lnSpc>
              <a:buFont typeface="Wingdings" panose="05000000000000000000" pitchFamily="2" charset="2"/>
              <a:buChar char="ü"/>
            </a:pPr>
            <a:r>
              <a:rPr lang="en-US" sz="2000" dirty="0"/>
              <a:t>Consectetuer </a:t>
            </a:r>
          </a:p>
          <a:p>
            <a:pPr marL="457200" indent="-457200">
              <a:lnSpc>
                <a:spcPct val="150000"/>
              </a:lnSpc>
              <a:buFont typeface="Wingdings" panose="05000000000000000000" pitchFamily="2" charset="2"/>
              <a:buChar char="ü"/>
            </a:pPr>
            <a:r>
              <a:rPr lang="en-US" sz="2000" dirty="0"/>
              <a:t>Sed diam nibh </a:t>
            </a:r>
          </a:p>
          <a:p>
            <a:pPr marL="457200" indent="-457200">
              <a:lnSpc>
                <a:spcPct val="150000"/>
              </a:lnSpc>
              <a:buFont typeface="Wingdings" panose="05000000000000000000" pitchFamily="2" charset="2"/>
              <a:buChar char="ü"/>
            </a:pPr>
            <a:r>
              <a:rPr lang="en-US" sz="2000" dirty="0"/>
              <a:t>Euismod</a:t>
            </a:r>
          </a:p>
          <a:p>
            <a:pPr marL="457200" indent="-457200">
              <a:lnSpc>
                <a:spcPct val="150000"/>
              </a:lnSpc>
              <a:buFont typeface="Wingdings" panose="05000000000000000000" pitchFamily="2" charset="2"/>
              <a:buChar char="ü"/>
            </a:pPr>
            <a:r>
              <a:rPr lang="en-US" sz="2000" dirty="0"/>
              <a:t>Dolore magna</a:t>
            </a:r>
          </a:p>
        </p:txBody>
      </p:sp>
      <p:sp>
        <p:nvSpPr>
          <p:cNvPr id="36" name="TextBox 35"/>
          <p:cNvSpPr txBox="1"/>
          <p:nvPr/>
        </p:nvSpPr>
        <p:spPr>
          <a:xfrm>
            <a:off x="2526436" y="2864703"/>
            <a:ext cx="2895600" cy="830997"/>
          </a:xfrm>
          <a:prstGeom prst="rect">
            <a:avLst/>
          </a:prstGeom>
          <a:noFill/>
        </p:spPr>
        <p:txBody>
          <a:bodyPr wrap="square" rtlCol="0">
            <a:spAutoFit/>
          </a:bodyPr>
          <a:lstStyle/>
          <a:p>
            <a:pPr algn="ctr"/>
            <a:r>
              <a:rPr lang="en-US" sz="4800" b="1" dirty="0">
                <a:solidFill>
                  <a:schemeClr val="bg1"/>
                </a:solidFill>
              </a:rPr>
              <a:t>BASIC</a:t>
            </a:r>
          </a:p>
        </p:txBody>
      </p:sp>
      <p:sp>
        <p:nvSpPr>
          <p:cNvPr id="37" name="TextBox 36"/>
          <p:cNvSpPr txBox="1"/>
          <p:nvPr/>
        </p:nvSpPr>
        <p:spPr>
          <a:xfrm>
            <a:off x="5887127" y="2857500"/>
            <a:ext cx="2895600" cy="830997"/>
          </a:xfrm>
          <a:prstGeom prst="rect">
            <a:avLst/>
          </a:prstGeom>
          <a:noFill/>
        </p:spPr>
        <p:txBody>
          <a:bodyPr wrap="square" rtlCol="0">
            <a:spAutoFit/>
          </a:bodyPr>
          <a:lstStyle/>
          <a:p>
            <a:pPr algn="ctr"/>
            <a:r>
              <a:rPr lang="en-US" sz="4800" b="1" dirty="0">
                <a:solidFill>
                  <a:schemeClr val="bg1"/>
                </a:solidFill>
              </a:rPr>
              <a:t>SILVER</a:t>
            </a:r>
          </a:p>
        </p:txBody>
      </p:sp>
      <p:sp>
        <p:nvSpPr>
          <p:cNvPr id="38" name="TextBox 37"/>
          <p:cNvSpPr txBox="1"/>
          <p:nvPr/>
        </p:nvSpPr>
        <p:spPr>
          <a:xfrm>
            <a:off x="9300346" y="2476500"/>
            <a:ext cx="2895600" cy="830997"/>
          </a:xfrm>
          <a:prstGeom prst="rect">
            <a:avLst/>
          </a:prstGeom>
          <a:noFill/>
        </p:spPr>
        <p:txBody>
          <a:bodyPr wrap="square" rtlCol="0">
            <a:spAutoFit/>
          </a:bodyPr>
          <a:lstStyle/>
          <a:p>
            <a:pPr algn="ctr"/>
            <a:r>
              <a:rPr lang="en-US" sz="4800" b="1" dirty="0">
                <a:solidFill>
                  <a:schemeClr val="bg1"/>
                </a:solidFill>
              </a:rPr>
              <a:t>GOLD</a:t>
            </a:r>
          </a:p>
        </p:txBody>
      </p:sp>
      <p:sp>
        <p:nvSpPr>
          <p:cNvPr id="39" name="TextBox 38"/>
          <p:cNvSpPr txBox="1"/>
          <p:nvPr/>
        </p:nvSpPr>
        <p:spPr>
          <a:xfrm>
            <a:off x="12789764" y="2864703"/>
            <a:ext cx="2895600" cy="830997"/>
          </a:xfrm>
          <a:prstGeom prst="rect">
            <a:avLst/>
          </a:prstGeom>
          <a:noFill/>
        </p:spPr>
        <p:txBody>
          <a:bodyPr wrap="square" rtlCol="0">
            <a:spAutoFit/>
          </a:bodyPr>
          <a:lstStyle/>
          <a:p>
            <a:pPr algn="ctr"/>
            <a:r>
              <a:rPr lang="en-US" sz="4800" b="1" dirty="0">
                <a:solidFill>
                  <a:schemeClr val="bg1"/>
                </a:solidFill>
              </a:rPr>
              <a:t>PLATINUM</a:t>
            </a:r>
          </a:p>
        </p:txBody>
      </p:sp>
    </p:spTree>
    <p:extLst>
      <p:ext uri="{BB962C8B-B14F-4D97-AF65-F5344CB8AC3E}">
        <p14:creationId xmlns:p14="http://schemas.microsoft.com/office/powerpoint/2010/main" val="97307383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11"/>
          </p:nvPr>
        </p:nvPicPr>
        <p:blipFill>
          <a:blip r:embed="rId2" cstate="screen">
            <a:extLst>
              <a:ext uri="{28A0092B-C50C-407E-A947-70E740481C1C}">
                <a14:useLocalDpi xmlns:a14="http://schemas.microsoft.com/office/drawing/2010/main"/>
              </a:ext>
            </a:extLst>
          </a:blip>
          <a:srcRect/>
          <a:stretch>
            <a:fillRect/>
          </a:stretch>
        </p:blipFill>
        <p:spPr>
          <a:xfrm flipH="1">
            <a:off x="0" y="0"/>
            <a:ext cx="18288000" cy="7132638"/>
          </a:xfrm>
        </p:spPr>
      </p:pic>
      <p:sp>
        <p:nvSpPr>
          <p:cNvPr id="16" name="Rectangle 15"/>
          <p:cNvSpPr/>
          <p:nvPr/>
        </p:nvSpPr>
        <p:spPr>
          <a:xfrm>
            <a:off x="0" y="0"/>
            <a:ext cx="18288000" cy="7132320"/>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evron 3"/>
          <p:cNvSpPr/>
          <p:nvPr/>
        </p:nvSpPr>
        <p:spPr>
          <a:xfrm>
            <a:off x="6425838" y="2610673"/>
            <a:ext cx="304800" cy="385762"/>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6806837" y="2171700"/>
            <a:ext cx="10040981" cy="1231106"/>
          </a:xfrm>
          <a:prstGeom prst="rect">
            <a:avLst/>
          </a:prstGeom>
          <a:noFill/>
        </p:spPr>
        <p:txBody>
          <a:bodyPr wrap="square" lIns="182880" tIns="91440" rIns="182880" bIns="91440" rtlCol="0">
            <a:spAutoFit/>
          </a:bodyPr>
          <a:lstStyle/>
          <a:p>
            <a:r>
              <a:rPr lang="en-US" sz="2800" b="1" dirty="0">
                <a:solidFill>
                  <a:schemeClr val="bg1"/>
                </a:solidFill>
              </a:rPr>
              <a:t>LOREM IPSUM DOLOR </a:t>
            </a:r>
            <a:r>
              <a:rPr lang="en-US" sz="2000" dirty="0">
                <a:solidFill>
                  <a:schemeClr val="bg1"/>
                </a:solidFill>
              </a:rPr>
              <a:t>This was Microsoft's first significant acquisition, and Microsoft set up a new business unit for PowerPoint in Silicon Valley where Forethought had been located.</a:t>
            </a:r>
            <a:endParaRPr lang="en-US" sz="2400" dirty="0">
              <a:solidFill>
                <a:schemeClr val="bg1"/>
              </a:solidFill>
            </a:endParaRPr>
          </a:p>
        </p:txBody>
      </p:sp>
      <p:sp>
        <p:nvSpPr>
          <p:cNvPr id="6" name="Chevron 5"/>
          <p:cNvSpPr/>
          <p:nvPr/>
        </p:nvSpPr>
        <p:spPr>
          <a:xfrm>
            <a:off x="6425838" y="4252743"/>
            <a:ext cx="304800" cy="385762"/>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extBox 6"/>
          <p:cNvSpPr txBox="1"/>
          <p:nvPr/>
        </p:nvSpPr>
        <p:spPr>
          <a:xfrm>
            <a:off x="6806837" y="3783290"/>
            <a:ext cx="10040981" cy="1231106"/>
          </a:xfrm>
          <a:prstGeom prst="rect">
            <a:avLst/>
          </a:prstGeom>
          <a:noFill/>
        </p:spPr>
        <p:txBody>
          <a:bodyPr wrap="square" lIns="182880" tIns="91440" rIns="182880" bIns="91440" rtlCol="0">
            <a:spAutoFit/>
          </a:bodyPr>
          <a:lstStyle/>
          <a:p>
            <a:r>
              <a:rPr lang="en-US" sz="2800" b="1" dirty="0">
                <a:solidFill>
                  <a:schemeClr val="bg1"/>
                </a:solidFill>
              </a:rPr>
              <a:t>LOREM IPSUM DOLOR </a:t>
            </a:r>
            <a:r>
              <a:rPr lang="en-US" sz="2000" dirty="0">
                <a:solidFill>
                  <a:schemeClr val="bg1"/>
                </a:solidFill>
              </a:rPr>
              <a:t>This was Microsoft's first significant acquisition, and Microsoft set up a new business unit for PowerPoint in Silicon Valley where Forethought had been located.</a:t>
            </a:r>
            <a:endParaRPr lang="en-US" sz="2400" dirty="0">
              <a:solidFill>
                <a:schemeClr val="bg1"/>
              </a:solidFill>
            </a:endParaRPr>
          </a:p>
        </p:txBody>
      </p:sp>
      <p:sp>
        <p:nvSpPr>
          <p:cNvPr id="8" name="Chevron 7"/>
          <p:cNvSpPr/>
          <p:nvPr/>
        </p:nvSpPr>
        <p:spPr>
          <a:xfrm>
            <a:off x="6425838" y="5833853"/>
            <a:ext cx="304800" cy="385762"/>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Box 8"/>
          <p:cNvSpPr txBox="1"/>
          <p:nvPr/>
        </p:nvSpPr>
        <p:spPr>
          <a:xfrm>
            <a:off x="6806837" y="5394880"/>
            <a:ext cx="10040981" cy="1231106"/>
          </a:xfrm>
          <a:prstGeom prst="rect">
            <a:avLst/>
          </a:prstGeom>
          <a:noFill/>
        </p:spPr>
        <p:txBody>
          <a:bodyPr wrap="square" lIns="182880" tIns="91440" rIns="182880" bIns="91440" rtlCol="0">
            <a:spAutoFit/>
          </a:bodyPr>
          <a:lstStyle/>
          <a:p>
            <a:r>
              <a:rPr lang="en-US" sz="2800" b="1" dirty="0">
                <a:solidFill>
                  <a:schemeClr val="bg1"/>
                </a:solidFill>
              </a:rPr>
              <a:t>LOREM IPSUM DOLOR </a:t>
            </a:r>
            <a:r>
              <a:rPr lang="en-US" sz="2000" dirty="0">
                <a:solidFill>
                  <a:schemeClr val="bg1"/>
                </a:solidFill>
              </a:rPr>
              <a:t>This was Microsoft's first significant acquisition, and Microsoft set up a new business unit for PowerPoint in Silicon Valley where Forethought had been located.</a:t>
            </a:r>
            <a:endParaRPr lang="en-US" sz="2400" dirty="0">
              <a:solidFill>
                <a:schemeClr val="bg1"/>
              </a:solidFill>
            </a:endParaRPr>
          </a:p>
        </p:txBody>
      </p:sp>
      <p:sp>
        <p:nvSpPr>
          <p:cNvPr id="10" name="Title 1"/>
          <p:cNvSpPr txBox="1">
            <a:spLocks/>
          </p:cNvSpPr>
          <p:nvPr/>
        </p:nvSpPr>
        <p:spPr>
          <a:xfrm>
            <a:off x="6229962" y="471489"/>
            <a:ext cx="10638177" cy="957261"/>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en-US" dirty="0">
                <a:solidFill>
                  <a:schemeClr val="bg1"/>
                </a:solidFill>
                <a:latin typeface="Abril Fatface" panose="02000503000000020003" pitchFamily="50" charset="0"/>
              </a:rPr>
              <a:t>Benefits of Hiring Us </a:t>
            </a:r>
          </a:p>
        </p:txBody>
      </p:sp>
      <p:sp>
        <p:nvSpPr>
          <p:cNvPr id="11" name="TextBox 10"/>
          <p:cNvSpPr txBox="1"/>
          <p:nvPr/>
        </p:nvSpPr>
        <p:spPr>
          <a:xfrm>
            <a:off x="6270602" y="1245870"/>
            <a:ext cx="10421981" cy="461665"/>
          </a:xfrm>
          <a:prstGeom prst="rect">
            <a:avLst/>
          </a:prstGeom>
          <a:noFill/>
        </p:spPr>
        <p:txBody>
          <a:bodyPr wrap="square" rtlCol="0">
            <a:spAutoFit/>
          </a:bodyPr>
          <a:lstStyle/>
          <a:p>
            <a:r>
              <a:rPr lang="en-US" sz="2400" dirty="0">
                <a:solidFill>
                  <a:schemeClr val="bg1"/>
                </a:solidFill>
              </a:rPr>
              <a:t>Microsoft PowerPoint is a presentation program</a:t>
            </a:r>
          </a:p>
        </p:txBody>
      </p:sp>
      <p:sp>
        <p:nvSpPr>
          <p:cNvPr id="12" name="TextBox 11"/>
          <p:cNvSpPr txBox="1"/>
          <p:nvPr/>
        </p:nvSpPr>
        <p:spPr>
          <a:xfrm>
            <a:off x="6908437" y="8256511"/>
            <a:ext cx="9423763" cy="1015663"/>
          </a:xfrm>
          <a:prstGeom prst="rect">
            <a:avLst/>
          </a:prstGeom>
          <a:noFill/>
        </p:spPr>
        <p:txBody>
          <a:bodyPr wrap="square" rtlCol="0">
            <a:spAutoFit/>
          </a:bodyPr>
          <a:lstStyle/>
          <a:p>
            <a:r>
              <a:rPr lang="en-US" sz="2000" dirty="0"/>
              <a:t>PowerPoint was originally designed to provide visuals for group presentations within business organizations, but has come to be very widely used in many other communication situations, both in business and beyond.</a:t>
            </a:r>
          </a:p>
        </p:txBody>
      </p:sp>
      <p:sp>
        <p:nvSpPr>
          <p:cNvPr id="13" name="TextBox 12"/>
          <p:cNvSpPr txBox="1"/>
          <p:nvPr/>
        </p:nvSpPr>
        <p:spPr>
          <a:xfrm>
            <a:off x="6806837" y="7789320"/>
            <a:ext cx="3476625" cy="507831"/>
          </a:xfrm>
          <a:prstGeom prst="rect">
            <a:avLst/>
          </a:prstGeom>
          <a:noFill/>
        </p:spPr>
        <p:txBody>
          <a:bodyPr wrap="square" rtlCol="0">
            <a:spAutoFit/>
          </a:bodyPr>
          <a:lstStyle/>
          <a:p>
            <a:pPr algn="ctr"/>
            <a:r>
              <a:rPr lang="en-US" dirty="0"/>
              <a:t>LOREM IPSUM DOLOR</a:t>
            </a:r>
          </a:p>
        </p:txBody>
      </p:sp>
    </p:spTree>
    <p:extLst>
      <p:ext uri="{BB962C8B-B14F-4D97-AF65-F5344CB8AC3E}">
        <p14:creationId xmlns:p14="http://schemas.microsoft.com/office/powerpoint/2010/main" val="401104925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2" grpId="0"/>
      <p:bldP spid="1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Pricing Table</a:t>
            </a:r>
          </a:p>
        </p:txBody>
      </p:sp>
      <p:sp>
        <p:nvSpPr>
          <p:cNvPr id="5" name="Text Placeholder 4"/>
          <p:cNvSpPr>
            <a:spLocks noGrp="1"/>
          </p:cNvSpPr>
          <p:nvPr>
            <p:ph type="body" sz="quarter" idx="13"/>
          </p:nvPr>
        </p:nvSpPr>
        <p:spPr/>
        <p:txBody>
          <a:bodyPr/>
          <a:lstStyle/>
          <a:p>
            <a:r>
              <a:rPr lang="en-US" dirty="0"/>
              <a:t>Microsoft PowerPoint is a presentation program</a:t>
            </a:r>
          </a:p>
        </p:txBody>
      </p:sp>
      <p:grpSp>
        <p:nvGrpSpPr>
          <p:cNvPr id="6" name="Group 5"/>
          <p:cNvGrpSpPr/>
          <p:nvPr/>
        </p:nvGrpSpPr>
        <p:grpSpPr>
          <a:xfrm>
            <a:off x="1409700" y="2324100"/>
            <a:ext cx="4533900" cy="6625936"/>
            <a:chOff x="1409700" y="2628900"/>
            <a:chExt cx="4533900" cy="6625936"/>
          </a:xfrm>
        </p:grpSpPr>
        <p:sp>
          <p:nvSpPr>
            <p:cNvPr id="7" name="Rounded Rectangle 6"/>
            <p:cNvSpPr/>
            <p:nvPr/>
          </p:nvSpPr>
          <p:spPr>
            <a:xfrm>
              <a:off x="1409700" y="2628900"/>
              <a:ext cx="4533900" cy="188075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409700" y="4128654"/>
              <a:ext cx="4533900" cy="5126182"/>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95974" y="2781300"/>
              <a:ext cx="3766625" cy="830997"/>
            </a:xfrm>
            <a:prstGeom prst="rect">
              <a:avLst/>
            </a:prstGeom>
            <a:noFill/>
          </p:spPr>
          <p:txBody>
            <a:bodyPr wrap="square" rtlCol="0">
              <a:spAutoFit/>
            </a:bodyPr>
            <a:lstStyle/>
            <a:p>
              <a:pPr algn="ctr"/>
              <a:r>
                <a:rPr lang="en-US" sz="4800" dirty="0">
                  <a:solidFill>
                    <a:schemeClr val="bg1"/>
                  </a:solidFill>
                </a:rPr>
                <a:t>Basic</a:t>
              </a:r>
            </a:p>
          </p:txBody>
        </p:sp>
        <p:sp>
          <p:nvSpPr>
            <p:cNvPr id="10" name="TextBox 9"/>
            <p:cNvSpPr txBox="1"/>
            <p:nvPr/>
          </p:nvSpPr>
          <p:spPr>
            <a:xfrm>
              <a:off x="1888295" y="5244048"/>
              <a:ext cx="3941005" cy="3785652"/>
            </a:xfrm>
            <a:prstGeom prst="rect">
              <a:avLst/>
            </a:prstGeom>
            <a:noFill/>
          </p:spPr>
          <p:txBody>
            <a:bodyPr wrap="square" rtlCol="0">
              <a:spAutoFit/>
            </a:bodyPr>
            <a:lstStyle/>
            <a:p>
              <a:pPr marL="457200" indent="-457200">
                <a:lnSpc>
                  <a:spcPct val="200000"/>
                </a:lnSpc>
                <a:buFont typeface="Courier New" panose="02070309020205020404" pitchFamily="49" charset="0"/>
                <a:buChar char="o"/>
              </a:pPr>
              <a:r>
                <a:rPr lang="en-US" sz="2400" dirty="0">
                  <a:solidFill>
                    <a:schemeClr val="tx2">
                      <a:lumMod val="60000"/>
                      <a:lumOff val="40000"/>
                    </a:schemeClr>
                  </a:solidFill>
                </a:rPr>
                <a:t>10GB Disk Space</a:t>
              </a:r>
            </a:p>
            <a:p>
              <a:pPr marL="457200" indent="-457200">
                <a:lnSpc>
                  <a:spcPct val="200000"/>
                </a:lnSpc>
                <a:buFont typeface="Courier New" panose="02070309020205020404" pitchFamily="49" charset="0"/>
                <a:buChar char="o"/>
              </a:pPr>
              <a:r>
                <a:rPr lang="en-US" sz="2400" dirty="0">
                  <a:solidFill>
                    <a:schemeClr val="tx2">
                      <a:lumMod val="60000"/>
                      <a:lumOff val="40000"/>
                    </a:schemeClr>
                  </a:solidFill>
                </a:rPr>
                <a:t>200GB Data Transfer</a:t>
              </a:r>
            </a:p>
            <a:p>
              <a:pPr marL="457200" indent="-457200">
                <a:lnSpc>
                  <a:spcPct val="200000"/>
                </a:lnSpc>
                <a:buFont typeface="Courier New" panose="02070309020205020404" pitchFamily="49" charset="0"/>
                <a:buChar char="o"/>
              </a:pPr>
              <a:r>
                <a:rPr lang="en-US" sz="2400" dirty="0">
                  <a:solidFill>
                    <a:schemeClr val="tx2">
                      <a:lumMod val="60000"/>
                      <a:lumOff val="40000"/>
                    </a:schemeClr>
                  </a:solidFill>
                </a:rPr>
                <a:t>1 Add-on Domain</a:t>
              </a:r>
            </a:p>
            <a:p>
              <a:pPr marL="457200" indent="-457200">
                <a:lnSpc>
                  <a:spcPct val="200000"/>
                </a:lnSpc>
                <a:buFont typeface="Courier New" panose="02070309020205020404" pitchFamily="49" charset="0"/>
                <a:buChar char="o"/>
              </a:pPr>
              <a:r>
                <a:rPr lang="en-US" sz="2400" dirty="0">
                  <a:solidFill>
                    <a:schemeClr val="tx2">
                      <a:lumMod val="60000"/>
                      <a:lumOff val="40000"/>
                    </a:schemeClr>
                  </a:solidFill>
                </a:rPr>
                <a:t>2 Email Accounts</a:t>
              </a:r>
            </a:p>
            <a:p>
              <a:pPr marL="457200" indent="-457200">
                <a:lnSpc>
                  <a:spcPct val="200000"/>
                </a:lnSpc>
                <a:buFont typeface="Courier New" panose="02070309020205020404" pitchFamily="49" charset="0"/>
                <a:buChar char="o"/>
              </a:pPr>
              <a:r>
                <a:rPr lang="en-US" sz="2400" dirty="0">
                  <a:solidFill>
                    <a:schemeClr val="tx2">
                      <a:lumMod val="60000"/>
                      <a:lumOff val="40000"/>
                    </a:schemeClr>
                  </a:solidFill>
                </a:rPr>
                <a:t>24/7 Support</a:t>
              </a:r>
            </a:p>
          </p:txBody>
        </p:sp>
        <p:sp>
          <p:nvSpPr>
            <p:cNvPr id="11" name="TextBox 10"/>
            <p:cNvSpPr txBox="1"/>
            <p:nvPr/>
          </p:nvSpPr>
          <p:spPr>
            <a:xfrm>
              <a:off x="2362200" y="4187904"/>
              <a:ext cx="1464214" cy="1107996"/>
            </a:xfrm>
            <a:prstGeom prst="rect">
              <a:avLst/>
            </a:prstGeom>
            <a:noFill/>
          </p:spPr>
          <p:txBody>
            <a:bodyPr wrap="square" rtlCol="0">
              <a:spAutoFit/>
            </a:bodyPr>
            <a:lstStyle/>
            <a:p>
              <a:pPr algn="ctr"/>
              <a:r>
                <a:rPr lang="en-US" sz="6600" b="1" dirty="0"/>
                <a:t>$19</a:t>
              </a:r>
            </a:p>
          </p:txBody>
        </p:sp>
        <p:sp>
          <p:nvSpPr>
            <p:cNvPr id="12" name="TextBox 11"/>
            <p:cNvSpPr txBox="1"/>
            <p:nvPr/>
          </p:nvSpPr>
          <p:spPr>
            <a:xfrm>
              <a:off x="1676400" y="3462635"/>
              <a:ext cx="3941005" cy="461665"/>
            </a:xfrm>
            <a:prstGeom prst="rect">
              <a:avLst/>
            </a:prstGeom>
            <a:noFill/>
          </p:spPr>
          <p:txBody>
            <a:bodyPr wrap="square" rtlCol="0">
              <a:spAutoFit/>
            </a:bodyPr>
            <a:lstStyle/>
            <a:p>
              <a:pPr algn="ctr"/>
              <a:r>
                <a:rPr lang="en-US" sz="2400" i="1" dirty="0">
                  <a:solidFill>
                    <a:schemeClr val="bg1"/>
                  </a:solidFill>
                </a:rPr>
                <a:t>Plan for your basic needs</a:t>
              </a:r>
            </a:p>
          </p:txBody>
        </p:sp>
        <p:sp>
          <p:nvSpPr>
            <p:cNvPr id="13" name="TextBox 12"/>
            <p:cNvSpPr txBox="1"/>
            <p:nvPr/>
          </p:nvSpPr>
          <p:spPr>
            <a:xfrm>
              <a:off x="3733800" y="4381500"/>
              <a:ext cx="685800" cy="523220"/>
            </a:xfrm>
            <a:prstGeom prst="rect">
              <a:avLst/>
            </a:prstGeom>
            <a:noFill/>
          </p:spPr>
          <p:txBody>
            <a:bodyPr wrap="square" rtlCol="0">
              <a:spAutoFit/>
            </a:bodyPr>
            <a:lstStyle/>
            <a:p>
              <a:r>
                <a:rPr lang="en-US" sz="2800" b="1" dirty="0"/>
                <a:t>99</a:t>
              </a:r>
            </a:p>
          </p:txBody>
        </p:sp>
        <p:sp>
          <p:nvSpPr>
            <p:cNvPr id="14" name="TextBox 13"/>
            <p:cNvSpPr txBox="1"/>
            <p:nvPr/>
          </p:nvSpPr>
          <p:spPr>
            <a:xfrm>
              <a:off x="3657600" y="4762500"/>
              <a:ext cx="1665704" cy="400110"/>
            </a:xfrm>
            <a:prstGeom prst="rect">
              <a:avLst/>
            </a:prstGeom>
            <a:noFill/>
          </p:spPr>
          <p:txBody>
            <a:bodyPr wrap="square" rtlCol="0">
              <a:spAutoFit/>
            </a:bodyPr>
            <a:lstStyle/>
            <a:p>
              <a:r>
                <a:rPr lang="en-US" sz="2000" dirty="0"/>
                <a:t>/</a:t>
              </a:r>
              <a:r>
                <a:rPr lang="en-US" sz="2000" i="1" dirty="0"/>
                <a:t>month</a:t>
              </a:r>
            </a:p>
          </p:txBody>
        </p:sp>
        <p:cxnSp>
          <p:nvCxnSpPr>
            <p:cNvPr id="15" name="Straight Connector 14"/>
            <p:cNvCxnSpPr/>
            <p:nvPr/>
          </p:nvCxnSpPr>
          <p:spPr>
            <a:xfrm>
              <a:off x="1409700" y="5372100"/>
              <a:ext cx="4533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409700" y="6096000"/>
              <a:ext cx="4533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409700" y="6819900"/>
              <a:ext cx="4533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409700" y="7543800"/>
              <a:ext cx="4533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409700" y="8267700"/>
              <a:ext cx="4533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96100" y="2324100"/>
            <a:ext cx="4544533" cy="6629400"/>
            <a:chOff x="6896100" y="2628900"/>
            <a:chExt cx="4544533" cy="6629400"/>
          </a:xfrm>
        </p:grpSpPr>
        <p:sp>
          <p:nvSpPr>
            <p:cNvPr id="24" name="Rounded Rectangle 23"/>
            <p:cNvSpPr/>
            <p:nvPr/>
          </p:nvSpPr>
          <p:spPr>
            <a:xfrm>
              <a:off x="6896100" y="2628900"/>
              <a:ext cx="4544533" cy="18807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896100" y="4132118"/>
              <a:ext cx="4533900" cy="5126182"/>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282374" y="2781300"/>
              <a:ext cx="3766625" cy="830997"/>
            </a:xfrm>
            <a:prstGeom prst="rect">
              <a:avLst/>
            </a:prstGeom>
            <a:noFill/>
          </p:spPr>
          <p:txBody>
            <a:bodyPr wrap="square" rtlCol="0">
              <a:spAutoFit/>
            </a:bodyPr>
            <a:lstStyle/>
            <a:p>
              <a:pPr algn="ctr"/>
              <a:r>
                <a:rPr lang="en-US" sz="4800" dirty="0">
                  <a:solidFill>
                    <a:schemeClr val="bg1"/>
                  </a:solidFill>
                </a:rPr>
                <a:t>Premium</a:t>
              </a:r>
            </a:p>
          </p:txBody>
        </p:sp>
        <p:sp>
          <p:nvSpPr>
            <p:cNvPr id="27" name="TextBox 26"/>
            <p:cNvSpPr txBox="1"/>
            <p:nvPr/>
          </p:nvSpPr>
          <p:spPr>
            <a:xfrm>
              <a:off x="7169726" y="3462635"/>
              <a:ext cx="3941005" cy="461665"/>
            </a:xfrm>
            <a:prstGeom prst="rect">
              <a:avLst/>
            </a:prstGeom>
            <a:noFill/>
          </p:spPr>
          <p:txBody>
            <a:bodyPr wrap="square" rtlCol="0">
              <a:spAutoFit/>
            </a:bodyPr>
            <a:lstStyle/>
            <a:p>
              <a:pPr algn="ctr"/>
              <a:r>
                <a:rPr lang="en-US" sz="2400" i="1" dirty="0">
                  <a:solidFill>
                    <a:schemeClr val="bg1"/>
                  </a:solidFill>
                </a:rPr>
                <a:t>Plan for your premium needs</a:t>
              </a:r>
            </a:p>
          </p:txBody>
        </p:sp>
        <p:sp>
          <p:nvSpPr>
            <p:cNvPr id="28" name="TextBox 27"/>
            <p:cNvSpPr txBox="1"/>
            <p:nvPr/>
          </p:nvSpPr>
          <p:spPr>
            <a:xfrm>
              <a:off x="8011696" y="4187904"/>
              <a:ext cx="1464214" cy="1107996"/>
            </a:xfrm>
            <a:prstGeom prst="rect">
              <a:avLst/>
            </a:prstGeom>
            <a:noFill/>
          </p:spPr>
          <p:txBody>
            <a:bodyPr wrap="square" rtlCol="0">
              <a:spAutoFit/>
            </a:bodyPr>
            <a:lstStyle/>
            <a:p>
              <a:pPr algn="ctr"/>
              <a:r>
                <a:rPr lang="en-US" sz="6600" b="1" dirty="0"/>
                <a:t>$29</a:t>
              </a:r>
            </a:p>
          </p:txBody>
        </p:sp>
        <p:sp>
          <p:nvSpPr>
            <p:cNvPr id="29" name="TextBox 28"/>
            <p:cNvSpPr txBox="1"/>
            <p:nvPr/>
          </p:nvSpPr>
          <p:spPr>
            <a:xfrm>
              <a:off x="9383296" y="4381500"/>
              <a:ext cx="685800" cy="523220"/>
            </a:xfrm>
            <a:prstGeom prst="rect">
              <a:avLst/>
            </a:prstGeom>
            <a:noFill/>
          </p:spPr>
          <p:txBody>
            <a:bodyPr wrap="square" rtlCol="0">
              <a:spAutoFit/>
            </a:bodyPr>
            <a:lstStyle/>
            <a:p>
              <a:r>
                <a:rPr lang="en-US" sz="2800" b="1" dirty="0"/>
                <a:t>99</a:t>
              </a:r>
            </a:p>
          </p:txBody>
        </p:sp>
        <p:sp>
          <p:nvSpPr>
            <p:cNvPr id="30" name="TextBox 29"/>
            <p:cNvSpPr txBox="1"/>
            <p:nvPr/>
          </p:nvSpPr>
          <p:spPr>
            <a:xfrm>
              <a:off x="9307096" y="4762500"/>
              <a:ext cx="1665704" cy="400110"/>
            </a:xfrm>
            <a:prstGeom prst="rect">
              <a:avLst/>
            </a:prstGeom>
            <a:noFill/>
          </p:spPr>
          <p:txBody>
            <a:bodyPr wrap="square" rtlCol="0">
              <a:spAutoFit/>
            </a:bodyPr>
            <a:lstStyle/>
            <a:p>
              <a:r>
                <a:rPr lang="en-US" sz="2000" dirty="0"/>
                <a:t>/</a:t>
              </a:r>
              <a:r>
                <a:rPr lang="en-US" sz="2000" i="1" dirty="0"/>
                <a:t>month</a:t>
              </a:r>
            </a:p>
          </p:txBody>
        </p:sp>
        <p:sp>
          <p:nvSpPr>
            <p:cNvPr id="31" name="TextBox 30"/>
            <p:cNvSpPr txBox="1"/>
            <p:nvPr/>
          </p:nvSpPr>
          <p:spPr>
            <a:xfrm>
              <a:off x="7374695" y="5244048"/>
              <a:ext cx="3941005" cy="3785652"/>
            </a:xfrm>
            <a:prstGeom prst="rect">
              <a:avLst/>
            </a:prstGeom>
            <a:noFill/>
          </p:spPr>
          <p:txBody>
            <a:bodyPr wrap="square" rtlCol="0">
              <a:spAutoFit/>
            </a:bodyPr>
            <a:lstStyle/>
            <a:p>
              <a:pPr marL="457200" indent="-457200">
                <a:lnSpc>
                  <a:spcPct val="200000"/>
                </a:lnSpc>
                <a:buFont typeface="Courier New" panose="02070309020205020404" pitchFamily="49" charset="0"/>
                <a:buChar char="o"/>
              </a:pPr>
              <a:r>
                <a:rPr lang="en-US" sz="2400" dirty="0">
                  <a:solidFill>
                    <a:schemeClr val="tx2">
                      <a:lumMod val="60000"/>
                      <a:lumOff val="40000"/>
                    </a:schemeClr>
                  </a:solidFill>
                </a:rPr>
                <a:t>10GB Disk Space</a:t>
              </a:r>
            </a:p>
            <a:p>
              <a:pPr marL="457200" indent="-457200">
                <a:lnSpc>
                  <a:spcPct val="200000"/>
                </a:lnSpc>
                <a:buFont typeface="Courier New" panose="02070309020205020404" pitchFamily="49" charset="0"/>
                <a:buChar char="o"/>
              </a:pPr>
              <a:r>
                <a:rPr lang="en-US" sz="2400" dirty="0">
                  <a:solidFill>
                    <a:schemeClr val="tx2">
                      <a:lumMod val="60000"/>
                      <a:lumOff val="40000"/>
                    </a:schemeClr>
                  </a:solidFill>
                </a:rPr>
                <a:t>200GB Data Transfer</a:t>
              </a:r>
            </a:p>
            <a:p>
              <a:pPr marL="457200" indent="-457200">
                <a:lnSpc>
                  <a:spcPct val="200000"/>
                </a:lnSpc>
                <a:buFont typeface="Courier New" panose="02070309020205020404" pitchFamily="49" charset="0"/>
                <a:buChar char="o"/>
              </a:pPr>
              <a:r>
                <a:rPr lang="en-US" sz="2400" dirty="0">
                  <a:solidFill>
                    <a:schemeClr val="tx2">
                      <a:lumMod val="60000"/>
                      <a:lumOff val="40000"/>
                    </a:schemeClr>
                  </a:solidFill>
                </a:rPr>
                <a:t>1 Add-on Domain</a:t>
              </a:r>
            </a:p>
            <a:p>
              <a:pPr marL="457200" indent="-457200">
                <a:lnSpc>
                  <a:spcPct val="200000"/>
                </a:lnSpc>
                <a:buFont typeface="Courier New" panose="02070309020205020404" pitchFamily="49" charset="0"/>
                <a:buChar char="o"/>
              </a:pPr>
              <a:r>
                <a:rPr lang="en-US" sz="2400" dirty="0">
                  <a:solidFill>
                    <a:schemeClr val="tx2">
                      <a:lumMod val="60000"/>
                      <a:lumOff val="40000"/>
                    </a:schemeClr>
                  </a:solidFill>
                </a:rPr>
                <a:t>2 Email Accounts</a:t>
              </a:r>
            </a:p>
            <a:p>
              <a:pPr marL="457200" indent="-457200">
                <a:lnSpc>
                  <a:spcPct val="200000"/>
                </a:lnSpc>
                <a:buFont typeface="Courier New" panose="02070309020205020404" pitchFamily="49" charset="0"/>
                <a:buChar char="o"/>
              </a:pPr>
              <a:r>
                <a:rPr lang="en-US" sz="2400" dirty="0">
                  <a:solidFill>
                    <a:schemeClr val="tx2">
                      <a:lumMod val="60000"/>
                      <a:lumOff val="40000"/>
                    </a:schemeClr>
                  </a:solidFill>
                </a:rPr>
                <a:t>24/7 Support</a:t>
              </a:r>
            </a:p>
          </p:txBody>
        </p:sp>
        <p:cxnSp>
          <p:nvCxnSpPr>
            <p:cNvPr id="32" name="Straight Connector 31"/>
            <p:cNvCxnSpPr/>
            <p:nvPr/>
          </p:nvCxnSpPr>
          <p:spPr>
            <a:xfrm>
              <a:off x="6896100" y="5372100"/>
              <a:ext cx="4533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96100" y="6096000"/>
              <a:ext cx="4533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896100" y="6819900"/>
              <a:ext cx="4533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896100" y="7543800"/>
              <a:ext cx="4533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96100" y="8267700"/>
              <a:ext cx="4533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12344400" y="2324100"/>
            <a:ext cx="4544533" cy="6632864"/>
            <a:chOff x="12344400" y="2628900"/>
            <a:chExt cx="4544533" cy="6632864"/>
          </a:xfrm>
        </p:grpSpPr>
        <p:sp>
          <p:nvSpPr>
            <p:cNvPr id="41" name="Rounded Rectangle 40"/>
            <p:cNvSpPr/>
            <p:nvPr/>
          </p:nvSpPr>
          <p:spPr>
            <a:xfrm>
              <a:off x="12344400" y="2628900"/>
              <a:ext cx="4544533" cy="188075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2344400" y="4135582"/>
              <a:ext cx="4533900" cy="5126182"/>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2730674" y="2781300"/>
              <a:ext cx="3766625" cy="830997"/>
            </a:xfrm>
            <a:prstGeom prst="rect">
              <a:avLst/>
            </a:prstGeom>
            <a:noFill/>
          </p:spPr>
          <p:txBody>
            <a:bodyPr wrap="square" rtlCol="0">
              <a:spAutoFit/>
            </a:bodyPr>
            <a:lstStyle/>
            <a:p>
              <a:pPr algn="ctr"/>
              <a:r>
                <a:rPr lang="en-US" sz="4800" dirty="0">
                  <a:solidFill>
                    <a:schemeClr val="bg1"/>
                  </a:solidFill>
                </a:rPr>
                <a:t>Ultimate</a:t>
              </a:r>
            </a:p>
          </p:txBody>
        </p:sp>
        <p:sp>
          <p:nvSpPr>
            <p:cNvPr id="44" name="TextBox 43"/>
            <p:cNvSpPr txBox="1"/>
            <p:nvPr/>
          </p:nvSpPr>
          <p:spPr>
            <a:xfrm>
              <a:off x="12649200" y="3462635"/>
              <a:ext cx="3941005" cy="461665"/>
            </a:xfrm>
            <a:prstGeom prst="rect">
              <a:avLst/>
            </a:prstGeom>
            <a:noFill/>
          </p:spPr>
          <p:txBody>
            <a:bodyPr wrap="square" rtlCol="0">
              <a:spAutoFit/>
            </a:bodyPr>
            <a:lstStyle/>
            <a:p>
              <a:pPr algn="ctr"/>
              <a:r>
                <a:rPr lang="en-US" sz="2400" i="1" dirty="0">
                  <a:solidFill>
                    <a:schemeClr val="bg1"/>
                  </a:solidFill>
                </a:rPr>
                <a:t>Plan for your ultimate needs</a:t>
              </a:r>
            </a:p>
          </p:txBody>
        </p:sp>
        <p:sp>
          <p:nvSpPr>
            <p:cNvPr id="45" name="TextBox 44"/>
            <p:cNvSpPr txBox="1"/>
            <p:nvPr/>
          </p:nvSpPr>
          <p:spPr>
            <a:xfrm>
              <a:off x="13335000" y="4187904"/>
              <a:ext cx="1464214" cy="1107996"/>
            </a:xfrm>
            <a:prstGeom prst="rect">
              <a:avLst/>
            </a:prstGeom>
            <a:noFill/>
          </p:spPr>
          <p:txBody>
            <a:bodyPr wrap="square" rtlCol="0">
              <a:spAutoFit/>
            </a:bodyPr>
            <a:lstStyle/>
            <a:p>
              <a:pPr algn="ctr"/>
              <a:r>
                <a:rPr lang="en-US" sz="6600" b="1" dirty="0"/>
                <a:t>$39</a:t>
              </a:r>
            </a:p>
          </p:txBody>
        </p:sp>
        <p:sp>
          <p:nvSpPr>
            <p:cNvPr id="46" name="TextBox 45"/>
            <p:cNvSpPr txBox="1"/>
            <p:nvPr/>
          </p:nvSpPr>
          <p:spPr>
            <a:xfrm>
              <a:off x="14706600" y="4381500"/>
              <a:ext cx="685800" cy="523220"/>
            </a:xfrm>
            <a:prstGeom prst="rect">
              <a:avLst/>
            </a:prstGeom>
            <a:noFill/>
          </p:spPr>
          <p:txBody>
            <a:bodyPr wrap="square" rtlCol="0">
              <a:spAutoFit/>
            </a:bodyPr>
            <a:lstStyle/>
            <a:p>
              <a:r>
                <a:rPr lang="en-US" sz="2800" b="1" dirty="0"/>
                <a:t>99</a:t>
              </a:r>
            </a:p>
          </p:txBody>
        </p:sp>
        <p:sp>
          <p:nvSpPr>
            <p:cNvPr id="47" name="TextBox 46"/>
            <p:cNvSpPr txBox="1"/>
            <p:nvPr/>
          </p:nvSpPr>
          <p:spPr>
            <a:xfrm>
              <a:off x="14630400" y="4762500"/>
              <a:ext cx="1665704" cy="400110"/>
            </a:xfrm>
            <a:prstGeom prst="rect">
              <a:avLst/>
            </a:prstGeom>
            <a:noFill/>
          </p:spPr>
          <p:txBody>
            <a:bodyPr wrap="square" rtlCol="0">
              <a:spAutoFit/>
            </a:bodyPr>
            <a:lstStyle/>
            <a:p>
              <a:r>
                <a:rPr lang="en-US" sz="2000" dirty="0"/>
                <a:t>/</a:t>
              </a:r>
              <a:r>
                <a:rPr lang="en-US" sz="2000" i="1" dirty="0"/>
                <a:t>month</a:t>
              </a:r>
            </a:p>
          </p:txBody>
        </p:sp>
        <p:sp>
          <p:nvSpPr>
            <p:cNvPr id="48" name="TextBox 47"/>
            <p:cNvSpPr txBox="1"/>
            <p:nvPr/>
          </p:nvSpPr>
          <p:spPr>
            <a:xfrm>
              <a:off x="12822995" y="5244048"/>
              <a:ext cx="3941005" cy="3785652"/>
            </a:xfrm>
            <a:prstGeom prst="rect">
              <a:avLst/>
            </a:prstGeom>
            <a:noFill/>
          </p:spPr>
          <p:txBody>
            <a:bodyPr wrap="square" rtlCol="0">
              <a:spAutoFit/>
            </a:bodyPr>
            <a:lstStyle/>
            <a:p>
              <a:pPr marL="457200" indent="-457200">
                <a:lnSpc>
                  <a:spcPct val="200000"/>
                </a:lnSpc>
                <a:buFont typeface="Courier New" panose="02070309020205020404" pitchFamily="49" charset="0"/>
                <a:buChar char="o"/>
              </a:pPr>
              <a:r>
                <a:rPr lang="en-US" sz="2400" dirty="0">
                  <a:solidFill>
                    <a:schemeClr val="tx2">
                      <a:lumMod val="60000"/>
                      <a:lumOff val="40000"/>
                    </a:schemeClr>
                  </a:solidFill>
                </a:rPr>
                <a:t>10GB Disk Space</a:t>
              </a:r>
            </a:p>
            <a:p>
              <a:pPr marL="457200" indent="-457200">
                <a:lnSpc>
                  <a:spcPct val="200000"/>
                </a:lnSpc>
                <a:buFont typeface="Courier New" panose="02070309020205020404" pitchFamily="49" charset="0"/>
                <a:buChar char="o"/>
              </a:pPr>
              <a:r>
                <a:rPr lang="en-US" sz="2400" dirty="0">
                  <a:solidFill>
                    <a:schemeClr val="tx2">
                      <a:lumMod val="60000"/>
                      <a:lumOff val="40000"/>
                    </a:schemeClr>
                  </a:solidFill>
                </a:rPr>
                <a:t>200GB Data Transfer</a:t>
              </a:r>
            </a:p>
            <a:p>
              <a:pPr marL="457200" indent="-457200">
                <a:lnSpc>
                  <a:spcPct val="200000"/>
                </a:lnSpc>
                <a:buFont typeface="Courier New" panose="02070309020205020404" pitchFamily="49" charset="0"/>
                <a:buChar char="o"/>
              </a:pPr>
              <a:r>
                <a:rPr lang="en-US" sz="2400" dirty="0">
                  <a:solidFill>
                    <a:schemeClr val="tx2">
                      <a:lumMod val="60000"/>
                      <a:lumOff val="40000"/>
                    </a:schemeClr>
                  </a:solidFill>
                </a:rPr>
                <a:t>1 Add-on Domain</a:t>
              </a:r>
            </a:p>
            <a:p>
              <a:pPr marL="457200" indent="-457200">
                <a:lnSpc>
                  <a:spcPct val="200000"/>
                </a:lnSpc>
                <a:buFont typeface="Courier New" panose="02070309020205020404" pitchFamily="49" charset="0"/>
                <a:buChar char="o"/>
              </a:pPr>
              <a:r>
                <a:rPr lang="en-US" sz="2400" dirty="0">
                  <a:solidFill>
                    <a:schemeClr val="tx2">
                      <a:lumMod val="60000"/>
                      <a:lumOff val="40000"/>
                    </a:schemeClr>
                  </a:solidFill>
                </a:rPr>
                <a:t>2 Email Accounts</a:t>
              </a:r>
            </a:p>
            <a:p>
              <a:pPr marL="457200" indent="-457200">
                <a:lnSpc>
                  <a:spcPct val="200000"/>
                </a:lnSpc>
                <a:buFont typeface="Courier New" panose="02070309020205020404" pitchFamily="49" charset="0"/>
                <a:buChar char="o"/>
              </a:pPr>
              <a:r>
                <a:rPr lang="en-US" sz="2400" dirty="0">
                  <a:solidFill>
                    <a:schemeClr val="tx2">
                      <a:lumMod val="60000"/>
                      <a:lumOff val="40000"/>
                    </a:schemeClr>
                  </a:solidFill>
                </a:rPr>
                <a:t>24/7 Support</a:t>
              </a:r>
            </a:p>
          </p:txBody>
        </p:sp>
        <p:cxnSp>
          <p:nvCxnSpPr>
            <p:cNvPr id="49" name="Straight Connector 48"/>
            <p:cNvCxnSpPr/>
            <p:nvPr/>
          </p:nvCxnSpPr>
          <p:spPr>
            <a:xfrm>
              <a:off x="12344400" y="5372100"/>
              <a:ext cx="4533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2344400" y="6096000"/>
              <a:ext cx="4533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2344400" y="6819900"/>
              <a:ext cx="4533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2344400" y="7543800"/>
              <a:ext cx="4533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2344400" y="8267700"/>
              <a:ext cx="4533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8" name="Rectangle 57"/>
          <p:cNvSpPr/>
          <p:nvPr/>
        </p:nvSpPr>
        <p:spPr>
          <a:xfrm>
            <a:off x="1409700" y="8950036"/>
            <a:ext cx="4533900" cy="155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896100" y="8956964"/>
            <a:ext cx="4544533" cy="1489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2344400" y="8950036"/>
            <a:ext cx="4544533" cy="1558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879535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1000" fill="hold"/>
                                        <p:tgtEl>
                                          <p:spTgt spid="23"/>
                                        </p:tgtEl>
                                        <p:attrNameLst>
                                          <p:attrName>ppt_x</p:attrName>
                                        </p:attrNameLst>
                                      </p:cBhvr>
                                      <p:tavLst>
                                        <p:tav tm="0">
                                          <p:val>
                                            <p:strVal val="#ppt_x"/>
                                          </p:val>
                                        </p:tav>
                                        <p:tav tm="100000">
                                          <p:val>
                                            <p:strVal val="#ppt_x"/>
                                          </p:val>
                                        </p:tav>
                                      </p:tavLst>
                                    </p:anim>
                                    <p:anim calcmode="lin" valueType="num">
                                      <p:cBhvr additive="base">
                                        <p:cTn id="13" dur="1000" fill="hold"/>
                                        <p:tgtEl>
                                          <p:spTgt spid="23"/>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1000" fill="hold"/>
                                        <p:tgtEl>
                                          <p:spTgt spid="40"/>
                                        </p:tgtEl>
                                        <p:attrNameLst>
                                          <p:attrName>ppt_x</p:attrName>
                                        </p:attrNameLst>
                                      </p:cBhvr>
                                      <p:tavLst>
                                        <p:tav tm="0">
                                          <p:val>
                                            <p:strVal val="#ppt_x"/>
                                          </p:val>
                                        </p:tav>
                                        <p:tav tm="100000">
                                          <p:val>
                                            <p:strVal val="#ppt_x"/>
                                          </p:val>
                                        </p:tav>
                                      </p:tavLst>
                                    </p:anim>
                                    <p:anim calcmode="lin" valueType="num">
                                      <p:cBhvr additive="base">
                                        <p:cTn id="18" dur="10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 Table</a:t>
            </a:r>
          </a:p>
        </p:txBody>
      </p:sp>
      <p:sp>
        <p:nvSpPr>
          <p:cNvPr id="3" name="Text Placeholder 2"/>
          <p:cNvSpPr>
            <a:spLocks noGrp="1"/>
          </p:cNvSpPr>
          <p:nvPr>
            <p:ph type="body" sz="quarter" idx="13"/>
          </p:nvPr>
        </p:nvSpPr>
        <p:spPr/>
        <p:txBody>
          <a:bodyPr/>
          <a:lstStyle/>
          <a:p>
            <a:r>
              <a:rPr lang="en-US" dirty="0"/>
              <a:t>Microsoft PowerPoint is a presentation program</a:t>
            </a:r>
          </a:p>
        </p:txBody>
      </p:sp>
      <p:graphicFrame>
        <p:nvGraphicFramePr>
          <p:cNvPr id="4" name="Content Placeholder 6"/>
          <p:cNvGraphicFramePr>
            <a:graphicFrameLocks/>
          </p:cNvGraphicFramePr>
          <p:nvPr>
            <p:extLst>
              <p:ext uri="{D42A27DB-BD31-4B8C-83A1-F6EECF244321}">
                <p14:modId xmlns:p14="http://schemas.microsoft.com/office/powerpoint/2010/main" val="1602327622"/>
              </p:ext>
            </p:extLst>
          </p:nvPr>
        </p:nvGraphicFramePr>
        <p:xfrm>
          <a:off x="762000" y="2820268"/>
          <a:ext cx="3048000" cy="5474568"/>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tblGrid>
              <a:tr h="739708">
                <a:tc>
                  <a:txBody>
                    <a:bodyPr/>
                    <a:lstStyle/>
                    <a:p>
                      <a:pPr algn="ctr"/>
                      <a:r>
                        <a:rPr lang="en-US" sz="3600" dirty="0"/>
                        <a:t>Basic</a:t>
                      </a:r>
                    </a:p>
                  </a:txBody>
                  <a:tcPr marL="182880" marR="182880" marT="91440" marB="91440"/>
                </a:tc>
                <a:extLst>
                  <a:ext uri="{0D108BD9-81ED-4DB2-BD59-A6C34878D82A}">
                    <a16:rowId xmlns:a16="http://schemas.microsoft.com/office/drawing/2014/main" val="10000"/>
                  </a:ext>
                </a:extLst>
              </a:tr>
              <a:tr h="739708">
                <a:tc>
                  <a:txBody>
                    <a:bodyPr/>
                    <a:lstStyle/>
                    <a:p>
                      <a:pPr algn="ctr"/>
                      <a:r>
                        <a:rPr lang="en-US" sz="2000" dirty="0"/>
                        <a:t>50MB</a:t>
                      </a:r>
                    </a:p>
                  </a:txBody>
                  <a:tcPr marL="182880" marR="182880" marT="91440" marB="91440"/>
                </a:tc>
                <a:extLst>
                  <a:ext uri="{0D108BD9-81ED-4DB2-BD59-A6C34878D82A}">
                    <a16:rowId xmlns:a16="http://schemas.microsoft.com/office/drawing/2014/main" val="10001"/>
                  </a:ext>
                </a:extLst>
              </a:tr>
              <a:tr h="739708">
                <a:tc>
                  <a:txBody>
                    <a:bodyPr/>
                    <a:lstStyle/>
                    <a:p>
                      <a:pPr algn="ctr"/>
                      <a:r>
                        <a:rPr lang="en-US" sz="2000" dirty="0"/>
                        <a:t>Dolor tea</a:t>
                      </a:r>
                    </a:p>
                  </a:txBody>
                  <a:tcPr marL="182880" marR="182880" marT="91440" marB="91440"/>
                </a:tc>
                <a:extLst>
                  <a:ext uri="{0D108BD9-81ED-4DB2-BD59-A6C34878D82A}">
                    <a16:rowId xmlns:a16="http://schemas.microsoft.com/office/drawing/2014/main" val="10002"/>
                  </a:ext>
                </a:extLst>
              </a:tr>
              <a:tr h="739708">
                <a:tc>
                  <a:txBody>
                    <a:bodyPr/>
                    <a:lstStyle/>
                    <a:p>
                      <a:pPr algn="ctr"/>
                      <a:r>
                        <a:rPr lang="en-US" sz="2000" dirty="0"/>
                        <a:t>Dog</a:t>
                      </a:r>
                      <a:endParaRPr lang="en-US" sz="2000" dirty="0">
                        <a:latin typeface="+mn-lt"/>
                      </a:endParaRPr>
                    </a:p>
                  </a:txBody>
                  <a:tcPr marL="182880" marR="182880" marT="91440" marB="91440"/>
                </a:tc>
                <a:extLst>
                  <a:ext uri="{0D108BD9-81ED-4DB2-BD59-A6C34878D82A}">
                    <a16:rowId xmlns:a16="http://schemas.microsoft.com/office/drawing/2014/main" val="10003"/>
                  </a:ext>
                </a:extLst>
              </a:tr>
              <a:tr h="739708">
                <a:tc>
                  <a:txBody>
                    <a:bodyPr/>
                    <a:lstStyle/>
                    <a:p>
                      <a:pPr algn="ctr"/>
                      <a:r>
                        <a:rPr lang="en-US" sz="2000" dirty="0"/>
                        <a:t>Phone Dolor</a:t>
                      </a:r>
                    </a:p>
                  </a:txBody>
                  <a:tcPr marL="182880" marR="182880" marT="91440" marB="91440"/>
                </a:tc>
                <a:extLst>
                  <a:ext uri="{0D108BD9-81ED-4DB2-BD59-A6C34878D82A}">
                    <a16:rowId xmlns:a16="http://schemas.microsoft.com/office/drawing/2014/main" val="10004"/>
                  </a:ext>
                </a:extLst>
              </a:tr>
              <a:tr h="739708">
                <a:tc>
                  <a:txBody>
                    <a:bodyPr/>
                    <a:lstStyle/>
                    <a:p>
                      <a:pPr algn="ctr"/>
                      <a:r>
                        <a:rPr lang="en-US" sz="2000" dirty="0"/>
                        <a:t>Sit beg</a:t>
                      </a:r>
                    </a:p>
                  </a:txBody>
                  <a:tcPr marL="182880" marR="182880" marT="91440" marB="91440"/>
                </a:tc>
                <a:extLst>
                  <a:ext uri="{0D108BD9-81ED-4DB2-BD59-A6C34878D82A}">
                    <a16:rowId xmlns:a16="http://schemas.microsoft.com/office/drawing/2014/main" val="10005"/>
                  </a:ext>
                </a:extLst>
              </a:tr>
              <a:tr h="1036320">
                <a:tc>
                  <a:txBody>
                    <a:bodyPr/>
                    <a:lstStyle/>
                    <a:p>
                      <a:pPr algn="ctr"/>
                      <a:r>
                        <a:rPr lang="en-US" sz="4800" dirty="0"/>
                        <a:t>$9.95</a:t>
                      </a:r>
                      <a:endParaRPr lang="en-US" sz="4800" dirty="0">
                        <a:solidFill>
                          <a:schemeClr val="accent1">
                            <a:lumMod val="50000"/>
                          </a:schemeClr>
                        </a:solidFill>
                      </a:endParaRPr>
                    </a:p>
                  </a:txBody>
                  <a:tcPr marL="182880" marR="182880" marT="91440" marB="91440">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5" name="Content Placeholder 6"/>
          <p:cNvGraphicFramePr>
            <a:graphicFrameLocks/>
          </p:cNvGraphicFramePr>
          <p:nvPr>
            <p:extLst>
              <p:ext uri="{D42A27DB-BD31-4B8C-83A1-F6EECF244321}">
                <p14:modId xmlns:p14="http://schemas.microsoft.com/office/powerpoint/2010/main" val="986292346"/>
              </p:ext>
            </p:extLst>
          </p:nvPr>
        </p:nvGraphicFramePr>
        <p:xfrm>
          <a:off x="3962400" y="2820270"/>
          <a:ext cx="3048000" cy="5474568"/>
        </p:xfrm>
        <a:graphic>
          <a:graphicData uri="http://schemas.openxmlformats.org/drawingml/2006/table">
            <a:tbl>
              <a:tblPr firstRow="1" bandRow="1">
                <a:tableStyleId>{21E4AEA4-8DFA-4A89-87EB-49C32662AFE0}</a:tableStyleId>
              </a:tblPr>
              <a:tblGrid>
                <a:gridCol w="3048000">
                  <a:extLst>
                    <a:ext uri="{9D8B030D-6E8A-4147-A177-3AD203B41FA5}">
                      <a16:colId xmlns:a16="http://schemas.microsoft.com/office/drawing/2014/main" val="20000"/>
                    </a:ext>
                  </a:extLst>
                </a:gridCol>
              </a:tblGrid>
              <a:tr h="739708">
                <a:tc>
                  <a:txBody>
                    <a:bodyPr/>
                    <a:lstStyle/>
                    <a:p>
                      <a:pPr algn="ctr"/>
                      <a:r>
                        <a:rPr lang="en-US" sz="3600" dirty="0"/>
                        <a:t>Classic</a:t>
                      </a:r>
                    </a:p>
                  </a:txBody>
                  <a:tcPr marL="182880" marR="182880" marT="91440" marB="91440"/>
                </a:tc>
                <a:extLst>
                  <a:ext uri="{0D108BD9-81ED-4DB2-BD59-A6C34878D82A}">
                    <a16:rowId xmlns:a16="http://schemas.microsoft.com/office/drawing/2014/main" val="10000"/>
                  </a:ext>
                </a:extLst>
              </a:tr>
              <a:tr h="739708">
                <a:tc>
                  <a:txBody>
                    <a:bodyPr/>
                    <a:lstStyle/>
                    <a:p>
                      <a:pPr algn="ctr"/>
                      <a:r>
                        <a:rPr lang="en-US" sz="2000" dirty="0"/>
                        <a:t>200MB</a:t>
                      </a:r>
                    </a:p>
                  </a:txBody>
                  <a:tcPr marL="182880" marR="182880" marT="91440" marB="91440"/>
                </a:tc>
                <a:extLst>
                  <a:ext uri="{0D108BD9-81ED-4DB2-BD59-A6C34878D82A}">
                    <a16:rowId xmlns:a16="http://schemas.microsoft.com/office/drawing/2014/main" val="10001"/>
                  </a:ext>
                </a:extLst>
              </a:tr>
              <a:tr h="739708">
                <a:tc>
                  <a:txBody>
                    <a:bodyPr/>
                    <a:lstStyle/>
                    <a:p>
                      <a:pPr algn="ctr"/>
                      <a:r>
                        <a:rPr lang="en-US" sz="2000" dirty="0"/>
                        <a:t>Dolor tea</a:t>
                      </a:r>
                    </a:p>
                  </a:txBody>
                  <a:tcPr marL="182880" marR="182880" marT="91440" marB="91440"/>
                </a:tc>
                <a:extLst>
                  <a:ext uri="{0D108BD9-81ED-4DB2-BD59-A6C34878D82A}">
                    <a16:rowId xmlns:a16="http://schemas.microsoft.com/office/drawing/2014/main" val="10002"/>
                  </a:ext>
                </a:extLst>
              </a:tr>
              <a:tr h="739708">
                <a:tc>
                  <a:txBody>
                    <a:bodyPr/>
                    <a:lstStyle/>
                    <a:p>
                      <a:pPr algn="ctr"/>
                      <a:r>
                        <a:rPr lang="en-US" sz="2000" dirty="0"/>
                        <a:t>Dog</a:t>
                      </a:r>
                      <a:endParaRPr lang="en-US" sz="2000" dirty="0">
                        <a:latin typeface="+mn-lt"/>
                      </a:endParaRPr>
                    </a:p>
                  </a:txBody>
                  <a:tcPr marL="182880" marR="182880" marT="91440" marB="91440"/>
                </a:tc>
                <a:extLst>
                  <a:ext uri="{0D108BD9-81ED-4DB2-BD59-A6C34878D82A}">
                    <a16:rowId xmlns:a16="http://schemas.microsoft.com/office/drawing/2014/main" val="10003"/>
                  </a:ext>
                </a:extLst>
              </a:tr>
              <a:tr h="739708">
                <a:tc>
                  <a:txBody>
                    <a:bodyPr/>
                    <a:lstStyle/>
                    <a:p>
                      <a:pPr algn="ctr"/>
                      <a:r>
                        <a:rPr lang="en-US" sz="2000" dirty="0"/>
                        <a:t>Phone Dolor</a:t>
                      </a:r>
                    </a:p>
                  </a:txBody>
                  <a:tcPr marL="182880" marR="182880" marT="91440" marB="91440"/>
                </a:tc>
                <a:extLst>
                  <a:ext uri="{0D108BD9-81ED-4DB2-BD59-A6C34878D82A}">
                    <a16:rowId xmlns:a16="http://schemas.microsoft.com/office/drawing/2014/main" val="10004"/>
                  </a:ext>
                </a:extLst>
              </a:tr>
              <a:tr h="739708">
                <a:tc>
                  <a:txBody>
                    <a:bodyPr/>
                    <a:lstStyle/>
                    <a:p>
                      <a:pPr marL="0" marR="0" indent="0" algn="ctr" defTabSz="1632844" rtl="0" eaLnBrk="1" fontAlgn="auto" latinLnBrk="0" hangingPunct="1">
                        <a:lnSpc>
                          <a:spcPct val="100000"/>
                        </a:lnSpc>
                        <a:spcBef>
                          <a:spcPts val="0"/>
                        </a:spcBef>
                        <a:spcAft>
                          <a:spcPts val="0"/>
                        </a:spcAft>
                        <a:buClrTx/>
                        <a:buSzTx/>
                        <a:buFontTx/>
                        <a:buNone/>
                        <a:tabLst/>
                        <a:defRPr/>
                      </a:pPr>
                      <a:r>
                        <a:rPr lang="en-US" sz="2000" dirty="0"/>
                        <a:t>Sit beg</a:t>
                      </a:r>
                    </a:p>
                  </a:txBody>
                  <a:tcPr marL="182880" marR="182880" marT="91440" marB="91440"/>
                </a:tc>
                <a:extLst>
                  <a:ext uri="{0D108BD9-81ED-4DB2-BD59-A6C34878D82A}">
                    <a16:rowId xmlns:a16="http://schemas.microsoft.com/office/drawing/2014/main" val="10005"/>
                  </a:ext>
                </a:extLst>
              </a:tr>
              <a:tr h="1036320">
                <a:tc>
                  <a:txBody>
                    <a:bodyPr/>
                    <a:lstStyle/>
                    <a:p>
                      <a:pPr algn="ctr"/>
                      <a:r>
                        <a:rPr lang="en-US" sz="4800" dirty="0"/>
                        <a:t>$14.95</a:t>
                      </a:r>
                      <a:endParaRPr lang="en-US" sz="4800" dirty="0">
                        <a:solidFill>
                          <a:schemeClr val="accent4">
                            <a:lumMod val="75000"/>
                          </a:schemeClr>
                        </a:solidFill>
                      </a:endParaRPr>
                    </a:p>
                  </a:txBody>
                  <a:tcPr marL="182880" marR="182880" marT="91440" marB="91440">
                    <a:lnB w="571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6" name="Content Placeholder 6"/>
          <p:cNvGraphicFramePr>
            <a:graphicFrameLocks/>
          </p:cNvGraphicFramePr>
          <p:nvPr>
            <p:extLst>
              <p:ext uri="{D42A27DB-BD31-4B8C-83A1-F6EECF244321}">
                <p14:modId xmlns:p14="http://schemas.microsoft.com/office/powerpoint/2010/main" val="3864670375"/>
              </p:ext>
            </p:extLst>
          </p:nvPr>
        </p:nvGraphicFramePr>
        <p:xfrm>
          <a:off x="7245928" y="2458320"/>
          <a:ext cx="3810000" cy="6489672"/>
        </p:xfrm>
        <a:graphic>
          <a:graphicData uri="http://schemas.openxmlformats.org/drawingml/2006/table">
            <a:tbl>
              <a:tblPr firstRow="1" bandRow="1">
                <a:tableStyleId>{073A0DAA-6AF3-43AB-8588-CEC1D06C72B9}</a:tableStyleId>
              </a:tblPr>
              <a:tblGrid>
                <a:gridCol w="3810000">
                  <a:extLst>
                    <a:ext uri="{9D8B030D-6E8A-4147-A177-3AD203B41FA5}">
                      <a16:colId xmlns:a16="http://schemas.microsoft.com/office/drawing/2014/main" val="20000"/>
                    </a:ext>
                  </a:extLst>
                </a:gridCol>
              </a:tblGrid>
              <a:tr h="908892">
                <a:tc>
                  <a:txBody>
                    <a:bodyPr/>
                    <a:lstStyle/>
                    <a:p>
                      <a:pPr algn="ctr"/>
                      <a:r>
                        <a:rPr lang="en-US" sz="3600" dirty="0"/>
                        <a:t>Best Choice</a:t>
                      </a:r>
                    </a:p>
                  </a:txBody>
                  <a:tcPr marL="182880" marR="182880" marT="91440" marB="91440"/>
                </a:tc>
                <a:extLst>
                  <a:ext uri="{0D108BD9-81ED-4DB2-BD59-A6C34878D82A}">
                    <a16:rowId xmlns:a16="http://schemas.microsoft.com/office/drawing/2014/main" val="10000"/>
                  </a:ext>
                </a:extLst>
              </a:tr>
              <a:tr h="908892">
                <a:tc>
                  <a:txBody>
                    <a:bodyPr/>
                    <a:lstStyle/>
                    <a:p>
                      <a:pPr algn="ctr"/>
                      <a:r>
                        <a:rPr lang="en-US" sz="2400" dirty="0"/>
                        <a:t>500MB</a:t>
                      </a:r>
                    </a:p>
                  </a:txBody>
                  <a:tcPr marL="182880" marR="182880" marT="91440" marB="91440"/>
                </a:tc>
                <a:extLst>
                  <a:ext uri="{0D108BD9-81ED-4DB2-BD59-A6C34878D82A}">
                    <a16:rowId xmlns:a16="http://schemas.microsoft.com/office/drawing/2014/main" val="10001"/>
                  </a:ext>
                </a:extLst>
              </a:tr>
              <a:tr h="908892">
                <a:tc>
                  <a:txBody>
                    <a:bodyPr/>
                    <a:lstStyle/>
                    <a:p>
                      <a:pPr algn="ctr"/>
                      <a:r>
                        <a:rPr lang="en-US" sz="2400" dirty="0"/>
                        <a:t>Dolor tea</a:t>
                      </a:r>
                    </a:p>
                  </a:txBody>
                  <a:tcPr marL="182880" marR="182880" marT="91440" marB="91440"/>
                </a:tc>
                <a:extLst>
                  <a:ext uri="{0D108BD9-81ED-4DB2-BD59-A6C34878D82A}">
                    <a16:rowId xmlns:a16="http://schemas.microsoft.com/office/drawing/2014/main" val="10002"/>
                  </a:ext>
                </a:extLst>
              </a:tr>
              <a:tr h="908892">
                <a:tc>
                  <a:txBody>
                    <a:bodyPr/>
                    <a:lstStyle/>
                    <a:p>
                      <a:pPr algn="ctr"/>
                      <a:r>
                        <a:rPr lang="en-US" sz="2400" dirty="0"/>
                        <a:t>Dog</a:t>
                      </a:r>
                      <a:endParaRPr lang="en-US" sz="2400" dirty="0">
                        <a:latin typeface="+mn-lt"/>
                      </a:endParaRPr>
                    </a:p>
                  </a:txBody>
                  <a:tcPr marL="182880" marR="182880" marT="91440" marB="91440"/>
                </a:tc>
                <a:extLst>
                  <a:ext uri="{0D108BD9-81ED-4DB2-BD59-A6C34878D82A}">
                    <a16:rowId xmlns:a16="http://schemas.microsoft.com/office/drawing/2014/main" val="10003"/>
                  </a:ext>
                </a:extLst>
              </a:tr>
              <a:tr h="908892">
                <a:tc>
                  <a:txBody>
                    <a:bodyPr/>
                    <a:lstStyle/>
                    <a:p>
                      <a:pPr algn="ctr"/>
                      <a:r>
                        <a:rPr lang="en-US" sz="2400" dirty="0"/>
                        <a:t>Phone Dolor</a:t>
                      </a:r>
                    </a:p>
                  </a:txBody>
                  <a:tcPr marL="182880" marR="182880" marT="91440" marB="91440"/>
                </a:tc>
                <a:extLst>
                  <a:ext uri="{0D108BD9-81ED-4DB2-BD59-A6C34878D82A}">
                    <a16:rowId xmlns:a16="http://schemas.microsoft.com/office/drawing/2014/main" val="10004"/>
                  </a:ext>
                </a:extLst>
              </a:tr>
              <a:tr h="908892">
                <a:tc>
                  <a:txBody>
                    <a:bodyPr/>
                    <a:lstStyle/>
                    <a:p>
                      <a:pPr algn="ctr"/>
                      <a:r>
                        <a:rPr lang="en-US" sz="2400" dirty="0"/>
                        <a:t>Sit beg</a:t>
                      </a:r>
                    </a:p>
                  </a:txBody>
                  <a:tcPr marL="182880" marR="182880" marT="91440" marB="91440"/>
                </a:tc>
                <a:extLst>
                  <a:ext uri="{0D108BD9-81ED-4DB2-BD59-A6C34878D82A}">
                    <a16:rowId xmlns:a16="http://schemas.microsoft.com/office/drawing/2014/main" val="10005"/>
                  </a:ext>
                </a:extLst>
              </a:tr>
              <a:tr h="1036320">
                <a:tc>
                  <a:txBody>
                    <a:bodyPr/>
                    <a:lstStyle/>
                    <a:p>
                      <a:pPr algn="ctr"/>
                      <a:r>
                        <a:rPr lang="en-US" sz="5400" b="1" dirty="0">
                          <a:solidFill>
                            <a:schemeClr val="tx1">
                              <a:lumMod val="50000"/>
                            </a:schemeClr>
                          </a:solidFill>
                        </a:rPr>
                        <a:t>$19.95</a:t>
                      </a:r>
                    </a:p>
                  </a:txBody>
                  <a:tcPr marL="182880" marR="182880" marT="91440" marB="91440">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7" name="Content Placeholder 6"/>
          <p:cNvGraphicFramePr>
            <a:graphicFrameLocks/>
          </p:cNvGraphicFramePr>
          <p:nvPr>
            <p:extLst>
              <p:ext uri="{D42A27DB-BD31-4B8C-83A1-F6EECF244321}">
                <p14:modId xmlns:p14="http://schemas.microsoft.com/office/powerpoint/2010/main" val="3621989025"/>
              </p:ext>
            </p:extLst>
          </p:nvPr>
        </p:nvGraphicFramePr>
        <p:xfrm>
          <a:off x="11277600" y="2820270"/>
          <a:ext cx="3048000" cy="5474568"/>
        </p:xfrm>
        <a:graphic>
          <a:graphicData uri="http://schemas.openxmlformats.org/drawingml/2006/table">
            <a:tbl>
              <a:tblPr firstRow="1" bandRow="1">
                <a:tableStyleId>{F5AB1C69-6EDB-4FF4-983F-18BD219EF322}</a:tableStyleId>
              </a:tblPr>
              <a:tblGrid>
                <a:gridCol w="3048000">
                  <a:extLst>
                    <a:ext uri="{9D8B030D-6E8A-4147-A177-3AD203B41FA5}">
                      <a16:colId xmlns:a16="http://schemas.microsoft.com/office/drawing/2014/main" val="20000"/>
                    </a:ext>
                  </a:extLst>
                </a:gridCol>
              </a:tblGrid>
              <a:tr h="739708">
                <a:tc>
                  <a:txBody>
                    <a:bodyPr/>
                    <a:lstStyle/>
                    <a:p>
                      <a:pPr algn="ctr"/>
                      <a:r>
                        <a:rPr lang="en-US" sz="3600" dirty="0"/>
                        <a:t>Premium</a:t>
                      </a:r>
                    </a:p>
                  </a:txBody>
                  <a:tcPr marL="182880" marR="182880" marT="91440" marB="91440"/>
                </a:tc>
                <a:extLst>
                  <a:ext uri="{0D108BD9-81ED-4DB2-BD59-A6C34878D82A}">
                    <a16:rowId xmlns:a16="http://schemas.microsoft.com/office/drawing/2014/main" val="10000"/>
                  </a:ext>
                </a:extLst>
              </a:tr>
              <a:tr h="739708">
                <a:tc>
                  <a:txBody>
                    <a:bodyPr/>
                    <a:lstStyle/>
                    <a:p>
                      <a:pPr algn="ctr"/>
                      <a:r>
                        <a:rPr lang="en-US" sz="2000" dirty="0"/>
                        <a:t>750MB</a:t>
                      </a:r>
                    </a:p>
                  </a:txBody>
                  <a:tcPr marL="182880" marR="182880" marT="91440" marB="91440"/>
                </a:tc>
                <a:extLst>
                  <a:ext uri="{0D108BD9-81ED-4DB2-BD59-A6C34878D82A}">
                    <a16:rowId xmlns:a16="http://schemas.microsoft.com/office/drawing/2014/main" val="10001"/>
                  </a:ext>
                </a:extLst>
              </a:tr>
              <a:tr h="739708">
                <a:tc>
                  <a:txBody>
                    <a:bodyPr/>
                    <a:lstStyle/>
                    <a:p>
                      <a:pPr algn="ctr"/>
                      <a:r>
                        <a:rPr lang="en-US" sz="2000" dirty="0"/>
                        <a:t>Dolor tea</a:t>
                      </a:r>
                    </a:p>
                  </a:txBody>
                  <a:tcPr marL="182880" marR="182880" marT="91440" marB="91440"/>
                </a:tc>
                <a:extLst>
                  <a:ext uri="{0D108BD9-81ED-4DB2-BD59-A6C34878D82A}">
                    <a16:rowId xmlns:a16="http://schemas.microsoft.com/office/drawing/2014/main" val="10002"/>
                  </a:ext>
                </a:extLst>
              </a:tr>
              <a:tr h="739708">
                <a:tc>
                  <a:txBody>
                    <a:bodyPr/>
                    <a:lstStyle/>
                    <a:p>
                      <a:pPr algn="ctr"/>
                      <a:r>
                        <a:rPr lang="en-US" sz="2000" dirty="0"/>
                        <a:t>Dog</a:t>
                      </a:r>
                      <a:endParaRPr lang="en-US" sz="2000" dirty="0">
                        <a:latin typeface="+mn-lt"/>
                      </a:endParaRPr>
                    </a:p>
                  </a:txBody>
                  <a:tcPr marL="182880" marR="182880" marT="91440" marB="91440"/>
                </a:tc>
                <a:extLst>
                  <a:ext uri="{0D108BD9-81ED-4DB2-BD59-A6C34878D82A}">
                    <a16:rowId xmlns:a16="http://schemas.microsoft.com/office/drawing/2014/main" val="10003"/>
                  </a:ext>
                </a:extLst>
              </a:tr>
              <a:tr h="739708">
                <a:tc>
                  <a:txBody>
                    <a:bodyPr/>
                    <a:lstStyle/>
                    <a:p>
                      <a:pPr algn="ctr"/>
                      <a:r>
                        <a:rPr lang="en-US" sz="2000" dirty="0"/>
                        <a:t>Phone Dolor</a:t>
                      </a:r>
                    </a:p>
                  </a:txBody>
                  <a:tcPr marL="182880" marR="182880" marT="91440" marB="91440"/>
                </a:tc>
                <a:extLst>
                  <a:ext uri="{0D108BD9-81ED-4DB2-BD59-A6C34878D82A}">
                    <a16:rowId xmlns:a16="http://schemas.microsoft.com/office/drawing/2014/main" val="10004"/>
                  </a:ext>
                </a:extLst>
              </a:tr>
              <a:tr h="739708">
                <a:tc>
                  <a:txBody>
                    <a:bodyPr/>
                    <a:lstStyle/>
                    <a:p>
                      <a:pPr algn="ctr"/>
                      <a:r>
                        <a:rPr lang="en-US" sz="2000" dirty="0"/>
                        <a:t>Sit beg</a:t>
                      </a:r>
                    </a:p>
                  </a:txBody>
                  <a:tcPr marL="182880" marR="182880" marT="91440" marB="91440"/>
                </a:tc>
                <a:extLst>
                  <a:ext uri="{0D108BD9-81ED-4DB2-BD59-A6C34878D82A}">
                    <a16:rowId xmlns:a16="http://schemas.microsoft.com/office/drawing/2014/main" val="10005"/>
                  </a:ext>
                </a:extLst>
              </a:tr>
              <a:tr h="1036320">
                <a:tc>
                  <a:txBody>
                    <a:bodyPr/>
                    <a:lstStyle/>
                    <a:p>
                      <a:pPr algn="ctr"/>
                      <a:r>
                        <a:rPr lang="en-US" sz="4800" dirty="0"/>
                        <a:t>$24.95</a:t>
                      </a:r>
                      <a:endParaRPr lang="en-US" sz="4800" dirty="0">
                        <a:solidFill>
                          <a:schemeClr val="accent1">
                            <a:lumMod val="50000"/>
                          </a:schemeClr>
                        </a:solidFill>
                      </a:endParaRPr>
                    </a:p>
                  </a:txBody>
                  <a:tcPr marL="182880" marR="182880" marT="91440" marB="91440">
                    <a:lnB w="571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8" name="Content Placeholder 6"/>
          <p:cNvGraphicFramePr>
            <a:graphicFrameLocks/>
          </p:cNvGraphicFramePr>
          <p:nvPr>
            <p:extLst>
              <p:ext uri="{D42A27DB-BD31-4B8C-83A1-F6EECF244321}">
                <p14:modId xmlns:p14="http://schemas.microsoft.com/office/powerpoint/2010/main" val="772560364"/>
              </p:ext>
            </p:extLst>
          </p:nvPr>
        </p:nvGraphicFramePr>
        <p:xfrm>
          <a:off x="14478000" y="2820270"/>
          <a:ext cx="3048000" cy="5474568"/>
        </p:xfrm>
        <a:graphic>
          <a:graphicData uri="http://schemas.openxmlformats.org/drawingml/2006/table">
            <a:tbl>
              <a:tblPr firstRow="1" bandRow="1">
                <a:tableStyleId>{00A15C55-8517-42AA-B614-E9B94910E393}</a:tableStyleId>
              </a:tblPr>
              <a:tblGrid>
                <a:gridCol w="3048000">
                  <a:extLst>
                    <a:ext uri="{9D8B030D-6E8A-4147-A177-3AD203B41FA5}">
                      <a16:colId xmlns:a16="http://schemas.microsoft.com/office/drawing/2014/main" val="20000"/>
                    </a:ext>
                  </a:extLst>
                </a:gridCol>
              </a:tblGrid>
              <a:tr h="739708">
                <a:tc>
                  <a:txBody>
                    <a:bodyPr/>
                    <a:lstStyle/>
                    <a:p>
                      <a:pPr algn="ctr"/>
                      <a:r>
                        <a:rPr lang="en-US" sz="3600" dirty="0"/>
                        <a:t>Gold</a:t>
                      </a:r>
                    </a:p>
                  </a:txBody>
                  <a:tcPr marL="182880" marR="182880" marT="91440" marB="91440"/>
                </a:tc>
                <a:extLst>
                  <a:ext uri="{0D108BD9-81ED-4DB2-BD59-A6C34878D82A}">
                    <a16:rowId xmlns:a16="http://schemas.microsoft.com/office/drawing/2014/main" val="10000"/>
                  </a:ext>
                </a:extLst>
              </a:tr>
              <a:tr h="739708">
                <a:tc>
                  <a:txBody>
                    <a:bodyPr/>
                    <a:lstStyle/>
                    <a:p>
                      <a:pPr algn="ctr"/>
                      <a:r>
                        <a:rPr lang="en-US" sz="2000" dirty="0"/>
                        <a:t>Unlimited</a:t>
                      </a:r>
                    </a:p>
                  </a:txBody>
                  <a:tcPr marL="182880" marR="182880" marT="91440" marB="91440"/>
                </a:tc>
                <a:extLst>
                  <a:ext uri="{0D108BD9-81ED-4DB2-BD59-A6C34878D82A}">
                    <a16:rowId xmlns:a16="http://schemas.microsoft.com/office/drawing/2014/main" val="10001"/>
                  </a:ext>
                </a:extLst>
              </a:tr>
              <a:tr h="739708">
                <a:tc>
                  <a:txBody>
                    <a:bodyPr/>
                    <a:lstStyle/>
                    <a:p>
                      <a:pPr algn="ctr"/>
                      <a:r>
                        <a:rPr lang="en-US" sz="2000" dirty="0"/>
                        <a:t>Dolor tea</a:t>
                      </a:r>
                    </a:p>
                  </a:txBody>
                  <a:tcPr marL="182880" marR="182880" marT="91440" marB="91440"/>
                </a:tc>
                <a:extLst>
                  <a:ext uri="{0D108BD9-81ED-4DB2-BD59-A6C34878D82A}">
                    <a16:rowId xmlns:a16="http://schemas.microsoft.com/office/drawing/2014/main" val="10002"/>
                  </a:ext>
                </a:extLst>
              </a:tr>
              <a:tr h="739708">
                <a:tc>
                  <a:txBody>
                    <a:bodyPr/>
                    <a:lstStyle/>
                    <a:p>
                      <a:pPr algn="ctr"/>
                      <a:r>
                        <a:rPr lang="en-US" sz="2000" dirty="0"/>
                        <a:t>Dog</a:t>
                      </a:r>
                      <a:endParaRPr lang="en-US" sz="2000" dirty="0">
                        <a:latin typeface="+mn-lt"/>
                      </a:endParaRPr>
                    </a:p>
                  </a:txBody>
                  <a:tcPr marL="182880" marR="182880" marT="91440" marB="91440"/>
                </a:tc>
                <a:extLst>
                  <a:ext uri="{0D108BD9-81ED-4DB2-BD59-A6C34878D82A}">
                    <a16:rowId xmlns:a16="http://schemas.microsoft.com/office/drawing/2014/main" val="10003"/>
                  </a:ext>
                </a:extLst>
              </a:tr>
              <a:tr h="739708">
                <a:tc>
                  <a:txBody>
                    <a:bodyPr/>
                    <a:lstStyle/>
                    <a:p>
                      <a:pPr algn="ctr"/>
                      <a:r>
                        <a:rPr lang="en-US" sz="2000" dirty="0"/>
                        <a:t>Phone Dolor</a:t>
                      </a:r>
                    </a:p>
                  </a:txBody>
                  <a:tcPr marL="182880" marR="182880" marT="91440" marB="91440"/>
                </a:tc>
                <a:extLst>
                  <a:ext uri="{0D108BD9-81ED-4DB2-BD59-A6C34878D82A}">
                    <a16:rowId xmlns:a16="http://schemas.microsoft.com/office/drawing/2014/main" val="10004"/>
                  </a:ext>
                </a:extLst>
              </a:tr>
              <a:tr h="739708">
                <a:tc>
                  <a:txBody>
                    <a:bodyPr/>
                    <a:lstStyle/>
                    <a:p>
                      <a:pPr algn="ctr"/>
                      <a:r>
                        <a:rPr lang="en-US" sz="2000" dirty="0"/>
                        <a:t>Sit beg</a:t>
                      </a:r>
                    </a:p>
                  </a:txBody>
                  <a:tcPr marL="182880" marR="182880" marT="91440" marB="91440"/>
                </a:tc>
                <a:extLst>
                  <a:ext uri="{0D108BD9-81ED-4DB2-BD59-A6C34878D82A}">
                    <a16:rowId xmlns:a16="http://schemas.microsoft.com/office/drawing/2014/main" val="10005"/>
                  </a:ext>
                </a:extLst>
              </a:tr>
              <a:tr h="1036320">
                <a:tc>
                  <a:txBody>
                    <a:bodyPr/>
                    <a:lstStyle/>
                    <a:p>
                      <a:pPr algn="ctr"/>
                      <a:r>
                        <a:rPr lang="en-US" sz="4800" dirty="0"/>
                        <a:t>$29.95</a:t>
                      </a:r>
                      <a:endParaRPr lang="en-US" sz="4800" dirty="0">
                        <a:solidFill>
                          <a:schemeClr val="accent2">
                            <a:lumMod val="50000"/>
                          </a:schemeClr>
                        </a:solidFill>
                      </a:endParaRPr>
                    </a:p>
                  </a:txBody>
                  <a:tcPr marL="182880" marR="182880" marT="91440" marB="91440">
                    <a:lnB w="5715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289271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pic>
        <p:nvPicPr>
          <p:cNvPr id="18" name="Picture Placeholder 17"/>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pic>
        <p:nvPicPr>
          <p:cNvPr id="22" name="Picture Placeholder 21"/>
          <p:cNvPicPr>
            <a:picLocks noGrp="1" noChangeAspect="1"/>
          </p:cNvPicPr>
          <p:nvPr>
            <p:ph type="pic" sz="quarter" idx="15"/>
          </p:nvPr>
        </p:nvPicPr>
        <p:blipFill>
          <a:blip r:embed="rId4"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0" y="8077200"/>
            <a:ext cx="18288000" cy="2209800"/>
          </a:xfrm>
          <a:prstGeom prst="rect">
            <a:avLst/>
          </a:prstGeom>
          <a:gradFill flip="none" rotWithShape="0">
            <a:gsLst>
              <a:gs pos="0">
                <a:schemeClr val="tx1">
                  <a:lumMod val="50000"/>
                  <a:alpha val="33000"/>
                </a:schemeClr>
              </a:gs>
              <a:gs pos="100000">
                <a:schemeClr val="tx1">
                  <a:lumMod val="5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247650" y="8439150"/>
            <a:ext cx="5524500" cy="1530013"/>
            <a:chOff x="247650" y="8439150"/>
            <a:chExt cx="5524500" cy="1530013"/>
          </a:xfrm>
        </p:grpSpPr>
        <p:sp>
          <p:nvSpPr>
            <p:cNvPr id="6" name="TextBox 5"/>
            <p:cNvSpPr txBox="1"/>
            <p:nvPr/>
          </p:nvSpPr>
          <p:spPr>
            <a:xfrm>
              <a:off x="419100" y="8439150"/>
              <a:ext cx="4800600" cy="523220"/>
            </a:xfrm>
            <a:prstGeom prst="rect">
              <a:avLst/>
            </a:prstGeom>
            <a:noFill/>
          </p:spPr>
          <p:txBody>
            <a:bodyPr wrap="square" rtlCol="0">
              <a:spAutoFit/>
            </a:bodyPr>
            <a:lstStyle/>
            <a:p>
              <a:pPr algn="ctr"/>
              <a:r>
                <a:rPr lang="en-US" sz="2800" b="1" dirty="0">
                  <a:solidFill>
                    <a:schemeClr val="bg1"/>
                  </a:solidFill>
                  <a:effectLst>
                    <a:outerShdw blurRad="38100" dist="38100" dir="2700000" algn="tl">
                      <a:srgbClr val="000000">
                        <a:alpha val="43137"/>
                      </a:srgbClr>
                    </a:outerShdw>
                  </a:effectLst>
                </a:rPr>
                <a:t>PORTFOLIO WORK 1</a:t>
              </a:r>
            </a:p>
          </p:txBody>
        </p:sp>
        <p:sp>
          <p:nvSpPr>
            <p:cNvPr id="7" name="TextBox 6"/>
            <p:cNvSpPr txBox="1"/>
            <p:nvPr/>
          </p:nvSpPr>
          <p:spPr>
            <a:xfrm>
              <a:off x="247650" y="8953500"/>
              <a:ext cx="5524500" cy="1015663"/>
            </a:xfrm>
            <a:prstGeom prst="rect">
              <a:avLst/>
            </a:prstGeom>
            <a:noFill/>
          </p:spPr>
          <p:txBody>
            <a:bodyPr wrap="square" rtlCol="0">
              <a:spAutoFit/>
            </a:bodyPr>
            <a:lstStyle/>
            <a:p>
              <a:pPr algn="ctr"/>
              <a:r>
                <a:rPr lang="en-US" sz="2000" dirty="0">
                  <a:solidFill>
                    <a:schemeClr val="bg1"/>
                  </a:solidFill>
                </a:rPr>
                <a:t>Since the late 1990s, PowerPoint's worldwide market share of presentation software has been estimated at 95 percent.</a:t>
              </a:r>
            </a:p>
          </p:txBody>
        </p:sp>
      </p:grpSp>
      <p:grpSp>
        <p:nvGrpSpPr>
          <p:cNvPr id="8" name="Group 7"/>
          <p:cNvGrpSpPr/>
          <p:nvPr/>
        </p:nvGrpSpPr>
        <p:grpSpPr>
          <a:xfrm>
            <a:off x="6362700" y="8439150"/>
            <a:ext cx="5524500" cy="1530013"/>
            <a:chOff x="6362700" y="8439150"/>
            <a:chExt cx="5524500" cy="1530013"/>
          </a:xfrm>
        </p:grpSpPr>
        <p:sp>
          <p:nvSpPr>
            <p:cNvPr id="9" name="TextBox 8"/>
            <p:cNvSpPr txBox="1"/>
            <p:nvPr/>
          </p:nvSpPr>
          <p:spPr>
            <a:xfrm>
              <a:off x="6534150" y="8439150"/>
              <a:ext cx="4800600" cy="523220"/>
            </a:xfrm>
            <a:prstGeom prst="rect">
              <a:avLst/>
            </a:prstGeom>
            <a:noFill/>
          </p:spPr>
          <p:txBody>
            <a:bodyPr wrap="square" rtlCol="0">
              <a:spAutoFit/>
            </a:bodyPr>
            <a:lstStyle/>
            <a:p>
              <a:pPr algn="ctr"/>
              <a:r>
                <a:rPr lang="en-US" sz="2800" b="1" dirty="0">
                  <a:solidFill>
                    <a:schemeClr val="bg1"/>
                  </a:solidFill>
                  <a:effectLst>
                    <a:outerShdw blurRad="38100" dist="38100" dir="2700000" algn="tl">
                      <a:srgbClr val="000000">
                        <a:alpha val="43137"/>
                      </a:srgbClr>
                    </a:outerShdw>
                  </a:effectLst>
                </a:rPr>
                <a:t>PORTFOLIO WORK 2</a:t>
              </a:r>
            </a:p>
          </p:txBody>
        </p:sp>
        <p:sp>
          <p:nvSpPr>
            <p:cNvPr id="10" name="TextBox 9"/>
            <p:cNvSpPr txBox="1"/>
            <p:nvPr/>
          </p:nvSpPr>
          <p:spPr>
            <a:xfrm>
              <a:off x="6362700" y="8953500"/>
              <a:ext cx="5524500" cy="1015663"/>
            </a:xfrm>
            <a:prstGeom prst="rect">
              <a:avLst/>
            </a:prstGeom>
            <a:noFill/>
          </p:spPr>
          <p:txBody>
            <a:bodyPr wrap="square" rtlCol="0">
              <a:spAutoFit/>
            </a:bodyPr>
            <a:lstStyle/>
            <a:p>
              <a:pPr algn="ctr"/>
              <a:r>
                <a:rPr lang="en-US" sz="2000" dirty="0">
                  <a:solidFill>
                    <a:schemeClr val="bg1"/>
                  </a:solidFill>
                </a:rPr>
                <a:t>Since the late 1990s, PowerPoint's worldwide market share of presentation software has been estimated at 95 percent.</a:t>
              </a:r>
            </a:p>
          </p:txBody>
        </p:sp>
      </p:grpSp>
      <p:grpSp>
        <p:nvGrpSpPr>
          <p:cNvPr id="11" name="Group 10"/>
          <p:cNvGrpSpPr/>
          <p:nvPr/>
        </p:nvGrpSpPr>
        <p:grpSpPr>
          <a:xfrm>
            <a:off x="12477750" y="8439150"/>
            <a:ext cx="5524500" cy="1530013"/>
            <a:chOff x="12477750" y="8439150"/>
            <a:chExt cx="5524500" cy="1530013"/>
          </a:xfrm>
        </p:grpSpPr>
        <p:sp>
          <p:nvSpPr>
            <p:cNvPr id="12" name="TextBox 11"/>
            <p:cNvSpPr txBox="1"/>
            <p:nvPr/>
          </p:nvSpPr>
          <p:spPr>
            <a:xfrm>
              <a:off x="12649200" y="8439150"/>
              <a:ext cx="4800600" cy="523220"/>
            </a:xfrm>
            <a:prstGeom prst="rect">
              <a:avLst/>
            </a:prstGeom>
            <a:noFill/>
          </p:spPr>
          <p:txBody>
            <a:bodyPr wrap="square" rtlCol="0">
              <a:spAutoFit/>
            </a:bodyPr>
            <a:lstStyle/>
            <a:p>
              <a:pPr algn="ctr"/>
              <a:r>
                <a:rPr lang="en-US" sz="2800" b="1" dirty="0">
                  <a:solidFill>
                    <a:schemeClr val="bg1"/>
                  </a:solidFill>
                  <a:effectLst>
                    <a:outerShdw blurRad="38100" dist="38100" dir="2700000" algn="tl">
                      <a:srgbClr val="000000">
                        <a:alpha val="43137"/>
                      </a:srgbClr>
                    </a:outerShdw>
                  </a:effectLst>
                </a:rPr>
                <a:t>PORTFOLIO WORK 3</a:t>
              </a:r>
            </a:p>
          </p:txBody>
        </p:sp>
        <p:sp>
          <p:nvSpPr>
            <p:cNvPr id="13" name="TextBox 12"/>
            <p:cNvSpPr txBox="1"/>
            <p:nvPr/>
          </p:nvSpPr>
          <p:spPr>
            <a:xfrm>
              <a:off x="12477750" y="8953500"/>
              <a:ext cx="5524500" cy="1015663"/>
            </a:xfrm>
            <a:prstGeom prst="rect">
              <a:avLst/>
            </a:prstGeom>
            <a:noFill/>
          </p:spPr>
          <p:txBody>
            <a:bodyPr wrap="square" rtlCol="0">
              <a:spAutoFit/>
            </a:bodyPr>
            <a:lstStyle/>
            <a:p>
              <a:pPr algn="ctr"/>
              <a:r>
                <a:rPr lang="en-US" sz="2000" dirty="0">
                  <a:solidFill>
                    <a:schemeClr val="bg1"/>
                  </a:solidFill>
                </a:rPr>
                <a:t>Since the late 1990s, PowerPoint's worldwide market share of presentation software has been estimated at 95 percent.</a:t>
              </a:r>
            </a:p>
          </p:txBody>
        </p:sp>
      </p:grpSp>
    </p:spTree>
    <p:extLst>
      <p:ext uri="{BB962C8B-B14F-4D97-AF65-F5344CB8AC3E}">
        <p14:creationId xmlns:p14="http://schemas.microsoft.com/office/powerpoint/2010/main" val="150001486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6570" y="2824160"/>
            <a:ext cx="4330700" cy="6177599"/>
          </a:xfrm>
          <a:prstGeom prst="rect">
            <a:avLst/>
          </a:prstGeom>
          <a:solidFill>
            <a:schemeClr val="bg1"/>
          </a:solidFill>
          <a:ln>
            <a:solidFill>
              <a:schemeClr val="bg1">
                <a:lumMod val="95000"/>
              </a:schemeClr>
            </a:solidFill>
          </a:ln>
          <a:effectLst>
            <a:outerShdw blurRad="330200" dist="63500" dir="8100000" sx="101000" sy="101000" algn="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059930" y="2824160"/>
            <a:ext cx="4330700" cy="6177599"/>
          </a:xfrm>
          <a:prstGeom prst="rect">
            <a:avLst/>
          </a:prstGeom>
          <a:solidFill>
            <a:schemeClr val="bg1"/>
          </a:solidFill>
          <a:ln>
            <a:solidFill>
              <a:schemeClr val="bg1">
                <a:lumMod val="95000"/>
              </a:schemeClr>
            </a:solidFill>
          </a:ln>
          <a:effectLst>
            <a:outerShdw blurRad="330200" dist="63500" dir="8100000" sx="101000" sy="101000" algn="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2353290" y="2824160"/>
            <a:ext cx="4330700" cy="6177599"/>
          </a:xfrm>
          <a:prstGeom prst="rect">
            <a:avLst/>
          </a:prstGeom>
          <a:solidFill>
            <a:schemeClr val="bg1"/>
          </a:solidFill>
          <a:ln>
            <a:solidFill>
              <a:schemeClr val="bg1">
                <a:lumMod val="95000"/>
              </a:schemeClr>
            </a:solidFill>
          </a:ln>
          <a:effectLst>
            <a:outerShdw blurRad="330200" dist="63500" dir="8100000" sx="101000" sy="101000" algn="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27"/>
          <p:cNvSpPr>
            <a:spLocks noGrp="1"/>
          </p:cNvSpPr>
          <p:nvPr>
            <p:ph type="title"/>
          </p:nvPr>
        </p:nvSpPr>
        <p:spPr/>
        <p:txBody>
          <a:bodyPr/>
          <a:lstStyle/>
          <a:p>
            <a:r>
              <a:rPr lang="en-US" dirty="0"/>
              <a:t>Portfolio Style 2</a:t>
            </a:r>
          </a:p>
        </p:txBody>
      </p:sp>
      <p:sp>
        <p:nvSpPr>
          <p:cNvPr id="29" name="Text Placeholder 28"/>
          <p:cNvSpPr>
            <a:spLocks noGrp="1"/>
          </p:cNvSpPr>
          <p:nvPr>
            <p:ph type="body" sz="quarter" idx="13"/>
          </p:nvPr>
        </p:nvSpPr>
        <p:spPr/>
        <p:txBody>
          <a:bodyPr/>
          <a:lstStyle/>
          <a:p>
            <a:r>
              <a:rPr lang="en-US" dirty="0"/>
              <a:t>Microsoft PowerPoint is a presentation program</a:t>
            </a:r>
          </a:p>
        </p:txBody>
      </p:sp>
      <p:grpSp>
        <p:nvGrpSpPr>
          <p:cNvPr id="7" name="Group 6"/>
          <p:cNvGrpSpPr/>
          <p:nvPr/>
        </p:nvGrpSpPr>
        <p:grpSpPr>
          <a:xfrm>
            <a:off x="2042160" y="7680960"/>
            <a:ext cx="3779520" cy="1151950"/>
            <a:chOff x="2042160" y="7680960"/>
            <a:chExt cx="3779520" cy="1151950"/>
          </a:xfrm>
        </p:grpSpPr>
        <p:grpSp>
          <p:nvGrpSpPr>
            <p:cNvPr id="8" name="Group 7"/>
            <p:cNvGrpSpPr/>
            <p:nvPr/>
          </p:nvGrpSpPr>
          <p:grpSpPr>
            <a:xfrm>
              <a:off x="3690089" y="8188959"/>
              <a:ext cx="483666" cy="120215"/>
              <a:chOff x="3690089" y="8188959"/>
              <a:chExt cx="483666" cy="120215"/>
            </a:xfrm>
          </p:grpSpPr>
          <p:sp>
            <p:nvSpPr>
              <p:cNvPr id="11" name="Oval 10"/>
              <p:cNvSpPr/>
              <p:nvPr/>
            </p:nvSpPr>
            <p:spPr>
              <a:xfrm flipH="1">
                <a:off x="4053540" y="8188959"/>
                <a:ext cx="120215" cy="12021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flipH="1">
                <a:off x="3871817" y="8188959"/>
                <a:ext cx="120215" cy="12021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flipH="1">
                <a:off x="3690089" y="8188959"/>
                <a:ext cx="120215" cy="12021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2164080" y="7680960"/>
              <a:ext cx="3535680" cy="461665"/>
            </a:xfrm>
            <a:prstGeom prst="rect">
              <a:avLst/>
            </a:prstGeom>
            <a:noFill/>
          </p:spPr>
          <p:txBody>
            <a:bodyPr wrap="square" rtlCol="0">
              <a:spAutoFit/>
            </a:bodyPr>
            <a:lstStyle/>
            <a:p>
              <a:pPr algn="ctr"/>
              <a:r>
                <a:rPr lang="en-US" sz="2400" dirty="0"/>
                <a:t>LOREM IPSUM DOLOR</a:t>
              </a:r>
            </a:p>
          </p:txBody>
        </p:sp>
        <p:sp>
          <p:nvSpPr>
            <p:cNvPr id="10" name="TextBox 9"/>
            <p:cNvSpPr txBox="1"/>
            <p:nvPr/>
          </p:nvSpPr>
          <p:spPr>
            <a:xfrm>
              <a:off x="2042160" y="8432800"/>
              <a:ext cx="3779520" cy="400110"/>
            </a:xfrm>
            <a:prstGeom prst="rect">
              <a:avLst/>
            </a:prstGeom>
            <a:noFill/>
          </p:spPr>
          <p:txBody>
            <a:bodyPr wrap="square" rtlCol="0">
              <a:spAutoFit/>
            </a:bodyPr>
            <a:lstStyle/>
            <a:p>
              <a:pPr algn="ctr"/>
              <a:r>
                <a:rPr lang="en-US" sz="2000" i="1" dirty="0"/>
                <a:t>ILLUSTRATION / BRANDING</a:t>
              </a:r>
            </a:p>
          </p:txBody>
        </p:sp>
      </p:grpSp>
      <p:grpSp>
        <p:nvGrpSpPr>
          <p:cNvPr id="14" name="Group 13"/>
          <p:cNvGrpSpPr/>
          <p:nvPr/>
        </p:nvGrpSpPr>
        <p:grpSpPr>
          <a:xfrm>
            <a:off x="7335520" y="7680960"/>
            <a:ext cx="3779520" cy="1151950"/>
            <a:chOff x="7335520" y="7680960"/>
            <a:chExt cx="3779520" cy="1151950"/>
          </a:xfrm>
        </p:grpSpPr>
        <p:grpSp>
          <p:nvGrpSpPr>
            <p:cNvPr id="15" name="Group 14"/>
            <p:cNvGrpSpPr/>
            <p:nvPr/>
          </p:nvGrpSpPr>
          <p:grpSpPr>
            <a:xfrm flipH="1">
              <a:off x="8983445" y="8188959"/>
              <a:ext cx="483670" cy="120215"/>
              <a:chOff x="3157856" y="9051758"/>
              <a:chExt cx="569726" cy="141604"/>
            </a:xfrm>
            <a:solidFill>
              <a:schemeClr val="tx1"/>
            </a:solidFill>
          </p:grpSpPr>
          <p:sp>
            <p:nvSpPr>
              <p:cNvPr id="18" name="Oval 17"/>
              <p:cNvSpPr/>
              <p:nvPr/>
            </p:nvSpPr>
            <p:spPr>
              <a:xfrm>
                <a:off x="3157856" y="9051758"/>
                <a:ext cx="141604" cy="141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71917" y="9051758"/>
                <a:ext cx="141604" cy="141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585978" y="9051758"/>
                <a:ext cx="141604" cy="141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7457440" y="7680960"/>
              <a:ext cx="3535680" cy="461665"/>
            </a:xfrm>
            <a:prstGeom prst="rect">
              <a:avLst/>
            </a:prstGeom>
            <a:noFill/>
          </p:spPr>
          <p:txBody>
            <a:bodyPr wrap="square" rtlCol="0">
              <a:spAutoFit/>
            </a:bodyPr>
            <a:lstStyle/>
            <a:p>
              <a:pPr algn="ctr"/>
              <a:r>
                <a:rPr lang="en-US" sz="2400" dirty="0"/>
                <a:t>LOREM IPSUM DOLOR</a:t>
              </a:r>
            </a:p>
          </p:txBody>
        </p:sp>
        <p:sp>
          <p:nvSpPr>
            <p:cNvPr id="17" name="TextBox 16"/>
            <p:cNvSpPr txBox="1"/>
            <p:nvPr/>
          </p:nvSpPr>
          <p:spPr>
            <a:xfrm>
              <a:off x="7335520" y="8432800"/>
              <a:ext cx="3779520" cy="400110"/>
            </a:xfrm>
            <a:prstGeom prst="rect">
              <a:avLst/>
            </a:prstGeom>
            <a:noFill/>
          </p:spPr>
          <p:txBody>
            <a:bodyPr wrap="square" rtlCol="0">
              <a:spAutoFit/>
            </a:bodyPr>
            <a:lstStyle/>
            <a:p>
              <a:pPr algn="ctr"/>
              <a:r>
                <a:rPr lang="en-US" sz="2000" i="1" dirty="0"/>
                <a:t>ILLUSTRATION / BRANDING</a:t>
              </a:r>
            </a:p>
          </p:txBody>
        </p:sp>
      </p:grpSp>
      <p:grpSp>
        <p:nvGrpSpPr>
          <p:cNvPr id="21" name="Group 20"/>
          <p:cNvGrpSpPr/>
          <p:nvPr/>
        </p:nvGrpSpPr>
        <p:grpSpPr>
          <a:xfrm>
            <a:off x="12628880" y="7680960"/>
            <a:ext cx="3779520" cy="1151950"/>
            <a:chOff x="12628880" y="7680960"/>
            <a:chExt cx="3779520" cy="1151950"/>
          </a:xfrm>
        </p:grpSpPr>
        <p:grpSp>
          <p:nvGrpSpPr>
            <p:cNvPr id="22" name="Group 21"/>
            <p:cNvGrpSpPr/>
            <p:nvPr/>
          </p:nvGrpSpPr>
          <p:grpSpPr>
            <a:xfrm flipH="1">
              <a:off x="14276805" y="8188959"/>
              <a:ext cx="483670" cy="120215"/>
              <a:chOff x="3157856" y="9051758"/>
              <a:chExt cx="569726" cy="141604"/>
            </a:xfrm>
            <a:solidFill>
              <a:schemeClr val="tx1"/>
            </a:solidFill>
          </p:grpSpPr>
          <p:sp>
            <p:nvSpPr>
              <p:cNvPr id="25" name="Oval 24"/>
              <p:cNvSpPr/>
              <p:nvPr/>
            </p:nvSpPr>
            <p:spPr>
              <a:xfrm>
                <a:off x="3157856" y="9051758"/>
                <a:ext cx="141604" cy="141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371917" y="9051758"/>
                <a:ext cx="141604" cy="141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585978" y="9051758"/>
                <a:ext cx="141604" cy="141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12750800" y="7680960"/>
              <a:ext cx="3535680" cy="461665"/>
            </a:xfrm>
            <a:prstGeom prst="rect">
              <a:avLst/>
            </a:prstGeom>
            <a:noFill/>
          </p:spPr>
          <p:txBody>
            <a:bodyPr wrap="square" rtlCol="0">
              <a:spAutoFit/>
            </a:bodyPr>
            <a:lstStyle/>
            <a:p>
              <a:pPr algn="ctr"/>
              <a:r>
                <a:rPr lang="en-US" sz="2400" dirty="0"/>
                <a:t>LOREM IPSUM DOLOR</a:t>
              </a:r>
            </a:p>
          </p:txBody>
        </p:sp>
        <p:sp>
          <p:nvSpPr>
            <p:cNvPr id="24" name="TextBox 23"/>
            <p:cNvSpPr txBox="1"/>
            <p:nvPr/>
          </p:nvSpPr>
          <p:spPr>
            <a:xfrm>
              <a:off x="12628880" y="8432800"/>
              <a:ext cx="3779520" cy="400110"/>
            </a:xfrm>
            <a:prstGeom prst="rect">
              <a:avLst/>
            </a:prstGeom>
            <a:noFill/>
          </p:spPr>
          <p:txBody>
            <a:bodyPr wrap="square" rtlCol="0">
              <a:spAutoFit/>
            </a:bodyPr>
            <a:lstStyle/>
            <a:p>
              <a:pPr algn="ctr"/>
              <a:r>
                <a:rPr lang="en-US" sz="2000" i="1" dirty="0"/>
                <a:t>ILLUSTRATION / BRANDING</a:t>
              </a:r>
            </a:p>
          </p:txBody>
        </p:sp>
      </p:grpSp>
      <p:pic>
        <p:nvPicPr>
          <p:cNvPr id="36" name="Picture Placeholder 35"/>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p:pic>
      <p:pic>
        <p:nvPicPr>
          <p:cNvPr id="40" name="Picture Placeholder 39"/>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a:stretch/>
        </p:blipFill>
        <p:spPr/>
      </p:pic>
      <p:pic>
        <p:nvPicPr>
          <p:cNvPr id="34" name="Picture Placeholder 33"/>
          <p:cNvPicPr>
            <a:picLocks noGrp="1" noChangeAspect="1"/>
          </p:cNvPicPr>
          <p:nvPr>
            <p:ph type="pic" sz="quarter" idx="16"/>
          </p:nvPr>
        </p:nvPicPr>
        <p:blipFill>
          <a:blip r:embed="rId4"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7321195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750"/>
                                        <p:tgtEl>
                                          <p:spTgt spid="14"/>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76650" y="0"/>
            <a:ext cx="3676650" cy="3409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1029950" y="0"/>
            <a:ext cx="3676650" cy="3409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3409950"/>
            <a:ext cx="3676650" cy="3409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353300" y="3409950"/>
            <a:ext cx="3676650" cy="34099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4706600" y="3409950"/>
            <a:ext cx="3581400" cy="34099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76650" y="6819900"/>
            <a:ext cx="3676650"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029950" y="6819900"/>
            <a:ext cx="3676650" cy="3467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143375" y="419100"/>
            <a:ext cx="2743200" cy="584775"/>
          </a:xfrm>
          <a:prstGeom prst="rect">
            <a:avLst/>
          </a:prstGeom>
          <a:noFill/>
        </p:spPr>
        <p:txBody>
          <a:bodyPr wrap="square" rtlCol="0">
            <a:spAutoFit/>
          </a:bodyPr>
          <a:lstStyle/>
          <a:p>
            <a:pPr algn="ctr"/>
            <a:r>
              <a:rPr lang="en-US" dirty="0">
                <a:solidFill>
                  <a:schemeClr val="bg1"/>
                </a:solidFill>
              </a:rPr>
              <a:t>Lorem Ipsum</a:t>
            </a:r>
          </a:p>
        </p:txBody>
      </p:sp>
      <p:sp>
        <p:nvSpPr>
          <p:cNvPr id="10" name="TextBox 9"/>
          <p:cNvSpPr txBox="1"/>
          <p:nvPr/>
        </p:nvSpPr>
        <p:spPr>
          <a:xfrm>
            <a:off x="3876675" y="1003875"/>
            <a:ext cx="3276600" cy="1323439"/>
          </a:xfrm>
          <a:prstGeom prst="rect">
            <a:avLst/>
          </a:prstGeom>
          <a:noFill/>
        </p:spPr>
        <p:txBody>
          <a:bodyPr wrap="square" rtlCol="0">
            <a:spAutoFit/>
          </a:bodyPr>
          <a:lstStyle/>
          <a:p>
            <a:pPr algn="ctr"/>
            <a:r>
              <a:rPr lang="en-US" sz="2000" dirty="0">
                <a:solidFill>
                  <a:schemeClr val="bg1"/>
                </a:solidFill>
              </a:rPr>
              <a:t>Microsoft acquired PowerPoint for $14 million three months after it appeared. </a:t>
            </a:r>
          </a:p>
        </p:txBody>
      </p:sp>
      <p:sp>
        <p:nvSpPr>
          <p:cNvPr id="11" name="TextBox 10"/>
          <p:cNvSpPr txBox="1"/>
          <p:nvPr/>
        </p:nvSpPr>
        <p:spPr>
          <a:xfrm>
            <a:off x="11496675" y="466367"/>
            <a:ext cx="2743200" cy="584775"/>
          </a:xfrm>
          <a:prstGeom prst="rect">
            <a:avLst/>
          </a:prstGeom>
          <a:noFill/>
        </p:spPr>
        <p:txBody>
          <a:bodyPr wrap="square" rtlCol="0">
            <a:spAutoFit/>
          </a:bodyPr>
          <a:lstStyle/>
          <a:p>
            <a:pPr algn="ctr"/>
            <a:r>
              <a:rPr lang="en-US" dirty="0">
                <a:solidFill>
                  <a:schemeClr val="bg1"/>
                </a:solidFill>
              </a:rPr>
              <a:t>Lorem Ipsum</a:t>
            </a:r>
          </a:p>
        </p:txBody>
      </p:sp>
      <p:sp>
        <p:nvSpPr>
          <p:cNvPr id="12" name="TextBox 11"/>
          <p:cNvSpPr txBox="1"/>
          <p:nvPr/>
        </p:nvSpPr>
        <p:spPr>
          <a:xfrm>
            <a:off x="11229975" y="1051142"/>
            <a:ext cx="3276600" cy="1323439"/>
          </a:xfrm>
          <a:prstGeom prst="rect">
            <a:avLst/>
          </a:prstGeom>
          <a:noFill/>
        </p:spPr>
        <p:txBody>
          <a:bodyPr wrap="square" rtlCol="0">
            <a:spAutoFit/>
          </a:bodyPr>
          <a:lstStyle/>
          <a:p>
            <a:pPr algn="ctr"/>
            <a:r>
              <a:rPr lang="en-US" sz="2000" dirty="0">
                <a:solidFill>
                  <a:schemeClr val="bg1"/>
                </a:solidFill>
              </a:rPr>
              <a:t>Microsoft acquired PowerPoint for $14 million three months after it appeared. </a:t>
            </a:r>
          </a:p>
        </p:txBody>
      </p:sp>
      <p:sp>
        <p:nvSpPr>
          <p:cNvPr id="13" name="TextBox 12"/>
          <p:cNvSpPr txBox="1"/>
          <p:nvPr/>
        </p:nvSpPr>
        <p:spPr>
          <a:xfrm>
            <a:off x="7820025" y="3872925"/>
            <a:ext cx="2743200" cy="584775"/>
          </a:xfrm>
          <a:prstGeom prst="rect">
            <a:avLst/>
          </a:prstGeom>
          <a:noFill/>
        </p:spPr>
        <p:txBody>
          <a:bodyPr wrap="square" rtlCol="0">
            <a:spAutoFit/>
          </a:bodyPr>
          <a:lstStyle/>
          <a:p>
            <a:pPr algn="ctr"/>
            <a:r>
              <a:rPr lang="en-US" dirty="0">
                <a:solidFill>
                  <a:schemeClr val="bg1"/>
                </a:solidFill>
              </a:rPr>
              <a:t>Lorem Ipsum</a:t>
            </a:r>
          </a:p>
        </p:txBody>
      </p:sp>
      <p:sp>
        <p:nvSpPr>
          <p:cNvPr id="14" name="TextBox 13"/>
          <p:cNvSpPr txBox="1"/>
          <p:nvPr/>
        </p:nvSpPr>
        <p:spPr>
          <a:xfrm>
            <a:off x="7553325" y="4457700"/>
            <a:ext cx="3276600" cy="1323439"/>
          </a:xfrm>
          <a:prstGeom prst="rect">
            <a:avLst/>
          </a:prstGeom>
          <a:noFill/>
        </p:spPr>
        <p:txBody>
          <a:bodyPr wrap="square" rtlCol="0">
            <a:spAutoFit/>
          </a:bodyPr>
          <a:lstStyle/>
          <a:p>
            <a:pPr algn="ctr"/>
            <a:r>
              <a:rPr lang="en-US" sz="2000" dirty="0">
                <a:solidFill>
                  <a:schemeClr val="bg1"/>
                </a:solidFill>
              </a:rPr>
              <a:t>Microsoft acquired PowerPoint for $14 million three months after it appeared. </a:t>
            </a:r>
          </a:p>
        </p:txBody>
      </p:sp>
      <p:sp>
        <p:nvSpPr>
          <p:cNvPr id="15" name="TextBox 14"/>
          <p:cNvSpPr txBox="1"/>
          <p:nvPr/>
        </p:nvSpPr>
        <p:spPr>
          <a:xfrm>
            <a:off x="466725" y="3847046"/>
            <a:ext cx="2743200" cy="584775"/>
          </a:xfrm>
          <a:prstGeom prst="rect">
            <a:avLst/>
          </a:prstGeom>
          <a:noFill/>
        </p:spPr>
        <p:txBody>
          <a:bodyPr wrap="square" rtlCol="0">
            <a:spAutoFit/>
          </a:bodyPr>
          <a:lstStyle/>
          <a:p>
            <a:pPr algn="ctr"/>
            <a:r>
              <a:rPr lang="en-US" dirty="0">
                <a:solidFill>
                  <a:schemeClr val="bg1"/>
                </a:solidFill>
              </a:rPr>
              <a:t>Lorem Ipsum</a:t>
            </a:r>
          </a:p>
        </p:txBody>
      </p:sp>
      <p:sp>
        <p:nvSpPr>
          <p:cNvPr id="16" name="TextBox 15"/>
          <p:cNvSpPr txBox="1"/>
          <p:nvPr/>
        </p:nvSpPr>
        <p:spPr>
          <a:xfrm>
            <a:off x="200025" y="4431821"/>
            <a:ext cx="3276600" cy="1323439"/>
          </a:xfrm>
          <a:prstGeom prst="rect">
            <a:avLst/>
          </a:prstGeom>
          <a:noFill/>
        </p:spPr>
        <p:txBody>
          <a:bodyPr wrap="square" rtlCol="0">
            <a:spAutoFit/>
          </a:bodyPr>
          <a:lstStyle/>
          <a:p>
            <a:pPr algn="ctr"/>
            <a:r>
              <a:rPr lang="en-US" sz="2000" dirty="0">
                <a:solidFill>
                  <a:schemeClr val="bg1"/>
                </a:solidFill>
              </a:rPr>
              <a:t>Microsoft acquired PowerPoint for $14 million three months after it appeared. </a:t>
            </a:r>
          </a:p>
        </p:txBody>
      </p:sp>
      <p:sp>
        <p:nvSpPr>
          <p:cNvPr id="17" name="TextBox 16"/>
          <p:cNvSpPr txBox="1"/>
          <p:nvPr/>
        </p:nvSpPr>
        <p:spPr>
          <a:xfrm>
            <a:off x="15113454" y="3904145"/>
            <a:ext cx="2743200" cy="584775"/>
          </a:xfrm>
          <a:prstGeom prst="rect">
            <a:avLst/>
          </a:prstGeom>
          <a:noFill/>
        </p:spPr>
        <p:txBody>
          <a:bodyPr wrap="square" rtlCol="0">
            <a:spAutoFit/>
          </a:bodyPr>
          <a:lstStyle/>
          <a:p>
            <a:pPr algn="ctr"/>
            <a:r>
              <a:rPr lang="en-US" dirty="0">
                <a:solidFill>
                  <a:schemeClr val="bg1"/>
                </a:solidFill>
              </a:rPr>
              <a:t>Lorem Ipsum</a:t>
            </a:r>
          </a:p>
        </p:txBody>
      </p:sp>
      <p:sp>
        <p:nvSpPr>
          <p:cNvPr id="18" name="TextBox 17"/>
          <p:cNvSpPr txBox="1"/>
          <p:nvPr/>
        </p:nvSpPr>
        <p:spPr>
          <a:xfrm>
            <a:off x="14846754" y="4488920"/>
            <a:ext cx="3276600" cy="1323439"/>
          </a:xfrm>
          <a:prstGeom prst="rect">
            <a:avLst/>
          </a:prstGeom>
          <a:noFill/>
        </p:spPr>
        <p:txBody>
          <a:bodyPr wrap="square" rtlCol="0">
            <a:spAutoFit/>
          </a:bodyPr>
          <a:lstStyle/>
          <a:p>
            <a:pPr algn="ctr"/>
            <a:r>
              <a:rPr lang="en-US" sz="2000" dirty="0">
                <a:solidFill>
                  <a:schemeClr val="bg1"/>
                </a:solidFill>
              </a:rPr>
              <a:t>Microsoft acquired PowerPoint for $14 million three months after it appeared. </a:t>
            </a:r>
          </a:p>
        </p:txBody>
      </p:sp>
      <p:sp>
        <p:nvSpPr>
          <p:cNvPr id="19" name="TextBox 18"/>
          <p:cNvSpPr txBox="1"/>
          <p:nvPr/>
        </p:nvSpPr>
        <p:spPr>
          <a:xfrm>
            <a:off x="11496675" y="7301925"/>
            <a:ext cx="2743200" cy="584775"/>
          </a:xfrm>
          <a:prstGeom prst="rect">
            <a:avLst/>
          </a:prstGeom>
          <a:noFill/>
        </p:spPr>
        <p:txBody>
          <a:bodyPr wrap="square" rtlCol="0">
            <a:spAutoFit/>
          </a:bodyPr>
          <a:lstStyle/>
          <a:p>
            <a:pPr algn="ctr"/>
            <a:r>
              <a:rPr lang="en-US" dirty="0">
                <a:solidFill>
                  <a:schemeClr val="bg1"/>
                </a:solidFill>
              </a:rPr>
              <a:t>Lorem Ipsum</a:t>
            </a:r>
          </a:p>
        </p:txBody>
      </p:sp>
      <p:sp>
        <p:nvSpPr>
          <p:cNvPr id="20" name="TextBox 19"/>
          <p:cNvSpPr txBox="1"/>
          <p:nvPr/>
        </p:nvSpPr>
        <p:spPr>
          <a:xfrm>
            <a:off x="11229975" y="7886700"/>
            <a:ext cx="3276600" cy="1323439"/>
          </a:xfrm>
          <a:prstGeom prst="rect">
            <a:avLst/>
          </a:prstGeom>
          <a:noFill/>
        </p:spPr>
        <p:txBody>
          <a:bodyPr wrap="square" rtlCol="0">
            <a:spAutoFit/>
          </a:bodyPr>
          <a:lstStyle/>
          <a:p>
            <a:pPr algn="ctr"/>
            <a:r>
              <a:rPr lang="en-US" sz="2000" dirty="0">
                <a:solidFill>
                  <a:schemeClr val="bg1"/>
                </a:solidFill>
              </a:rPr>
              <a:t>Microsoft acquired PowerPoint for $14 million three months after it appeared. </a:t>
            </a:r>
          </a:p>
        </p:txBody>
      </p:sp>
      <p:sp>
        <p:nvSpPr>
          <p:cNvPr id="21" name="TextBox 20"/>
          <p:cNvSpPr txBox="1"/>
          <p:nvPr/>
        </p:nvSpPr>
        <p:spPr>
          <a:xfrm>
            <a:off x="4143375" y="7417560"/>
            <a:ext cx="2743200" cy="584775"/>
          </a:xfrm>
          <a:prstGeom prst="rect">
            <a:avLst/>
          </a:prstGeom>
          <a:noFill/>
        </p:spPr>
        <p:txBody>
          <a:bodyPr wrap="square" rtlCol="0">
            <a:spAutoFit/>
          </a:bodyPr>
          <a:lstStyle/>
          <a:p>
            <a:pPr algn="ctr"/>
            <a:r>
              <a:rPr lang="en-US" dirty="0">
                <a:solidFill>
                  <a:schemeClr val="bg1"/>
                </a:solidFill>
              </a:rPr>
              <a:t>Lorem Ipsum</a:t>
            </a:r>
          </a:p>
        </p:txBody>
      </p:sp>
      <p:sp>
        <p:nvSpPr>
          <p:cNvPr id="22" name="TextBox 21"/>
          <p:cNvSpPr txBox="1"/>
          <p:nvPr/>
        </p:nvSpPr>
        <p:spPr>
          <a:xfrm>
            <a:off x="3876675" y="8002335"/>
            <a:ext cx="3276600" cy="1323439"/>
          </a:xfrm>
          <a:prstGeom prst="rect">
            <a:avLst/>
          </a:prstGeom>
          <a:noFill/>
        </p:spPr>
        <p:txBody>
          <a:bodyPr wrap="square" rtlCol="0">
            <a:spAutoFit/>
          </a:bodyPr>
          <a:lstStyle/>
          <a:p>
            <a:pPr algn="ctr"/>
            <a:r>
              <a:rPr lang="en-US" sz="2000" dirty="0">
                <a:solidFill>
                  <a:schemeClr val="bg1"/>
                </a:solidFill>
              </a:rPr>
              <a:t>Microsoft acquired PowerPoint for $14 million three months after it appeared. </a:t>
            </a:r>
          </a:p>
        </p:txBody>
      </p:sp>
      <p:pic>
        <p:nvPicPr>
          <p:cNvPr id="34" name="Picture Placeholder 33"/>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pic>
        <p:nvPicPr>
          <p:cNvPr id="77" name="Picture Placeholder 76"/>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p:pic>
      <p:pic>
        <p:nvPicPr>
          <p:cNvPr id="39" name="Picture Placeholder 38"/>
          <p:cNvPicPr>
            <a:picLocks noGrp="1" noChangeAspect="1"/>
          </p:cNvPicPr>
          <p:nvPr>
            <p:ph type="pic" sz="quarter" idx="16"/>
          </p:nvPr>
        </p:nvPicPr>
        <p:blipFill rotWithShape="1">
          <a:blip r:embed="rId4" cstate="screen">
            <a:extLst>
              <a:ext uri="{28A0092B-C50C-407E-A947-70E740481C1C}">
                <a14:useLocalDpi xmlns:a14="http://schemas.microsoft.com/office/drawing/2010/main"/>
              </a:ext>
            </a:extLst>
          </a:blip>
          <a:srcRect/>
          <a:stretch/>
        </p:blipFill>
        <p:spPr/>
      </p:pic>
      <p:pic>
        <p:nvPicPr>
          <p:cNvPr id="71" name="Picture Placeholder 70"/>
          <p:cNvPicPr>
            <a:picLocks noGrp="1" noChangeAspect="1"/>
          </p:cNvPicPr>
          <p:nvPr>
            <p:ph type="pic" sz="quarter" idx="17"/>
          </p:nvPr>
        </p:nvPicPr>
        <p:blipFill rotWithShape="1">
          <a:blip r:embed="rId5" cstate="screen">
            <a:extLst>
              <a:ext uri="{28A0092B-C50C-407E-A947-70E740481C1C}">
                <a14:useLocalDpi xmlns:a14="http://schemas.microsoft.com/office/drawing/2010/main"/>
              </a:ext>
            </a:extLst>
          </a:blip>
          <a:srcRect/>
          <a:stretch/>
        </p:blipFill>
        <p:spPr/>
      </p:pic>
      <p:pic>
        <p:nvPicPr>
          <p:cNvPr id="51" name="Picture Placeholder 50"/>
          <p:cNvPicPr>
            <a:picLocks noGrp="1" noChangeAspect="1"/>
          </p:cNvPicPr>
          <p:nvPr>
            <p:ph type="pic" sz="quarter" idx="18"/>
          </p:nvPr>
        </p:nvPicPr>
        <p:blipFill>
          <a:blip r:embed="rId6" cstate="screen">
            <a:extLst>
              <a:ext uri="{28A0092B-C50C-407E-A947-70E740481C1C}">
                <a14:useLocalDpi xmlns:a14="http://schemas.microsoft.com/office/drawing/2010/main"/>
              </a:ext>
            </a:extLst>
          </a:blip>
          <a:srcRect/>
          <a:stretch>
            <a:fillRect/>
          </a:stretch>
        </p:blipFill>
        <p:spPr/>
      </p:pic>
      <p:pic>
        <p:nvPicPr>
          <p:cNvPr id="41" name="Picture Placeholder 40"/>
          <p:cNvPicPr>
            <a:picLocks noGrp="1" noChangeAspect="1"/>
          </p:cNvPicPr>
          <p:nvPr>
            <p:ph type="pic" sz="quarter" idx="19"/>
          </p:nvPr>
        </p:nvPicPr>
        <p:blipFill>
          <a:blip r:embed="rId7" cstate="screen">
            <a:extLst>
              <a:ext uri="{28A0092B-C50C-407E-A947-70E740481C1C}">
                <a14:useLocalDpi xmlns:a14="http://schemas.microsoft.com/office/drawing/2010/main"/>
              </a:ext>
            </a:extLst>
          </a:blip>
          <a:srcRect/>
          <a:stretch>
            <a:fillRect/>
          </a:stretch>
        </p:blipFill>
        <p:spPr/>
      </p:pic>
      <p:pic>
        <p:nvPicPr>
          <p:cNvPr id="55" name="Picture Placeholder 54"/>
          <p:cNvPicPr>
            <a:picLocks noGrp="1" noChangeAspect="1"/>
          </p:cNvPicPr>
          <p:nvPr>
            <p:ph type="pic" sz="quarter" idx="20"/>
          </p:nvPr>
        </p:nvPicPr>
        <p:blipFill rotWithShape="1">
          <a:blip r:embed="rId8" cstate="screen">
            <a:extLst>
              <a:ext uri="{28A0092B-C50C-407E-A947-70E740481C1C}">
                <a14:useLocalDpi xmlns:a14="http://schemas.microsoft.com/office/drawing/2010/main"/>
              </a:ext>
            </a:extLst>
          </a:blip>
          <a:srcRect/>
          <a:stretch/>
        </p:blipFill>
        <p:spPr/>
      </p:pic>
      <p:pic>
        <p:nvPicPr>
          <p:cNvPr id="49" name="Picture Placeholder 48"/>
          <p:cNvPicPr>
            <a:picLocks noGrp="1" noChangeAspect="1"/>
          </p:cNvPicPr>
          <p:nvPr>
            <p:ph type="pic" sz="quarter" idx="14"/>
          </p:nvPr>
        </p:nvPicPr>
        <p:blipFill>
          <a:blip r:embed="rId9"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920494313"/>
      </p:ext>
    </p:extLst>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p:cNvPicPr>
            <a:picLocks noGrp="1" noChangeAspect="1"/>
          </p:cNvPicPr>
          <p:nvPr>
            <p:ph type="pic" sz="quarter" idx="19"/>
          </p:nvPr>
        </p:nvPicPr>
        <p:blipFill rotWithShape="1">
          <a:blip r:embed="rId2" cstate="screen">
            <a:extLst>
              <a:ext uri="{28A0092B-C50C-407E-A947-70E740481C1C}">
                <a14:useLocalDpi xmlns:a14="http://schemas.microsoft.com/office/drawing/2010/main"/>
              </a:ext>
            </a:extLst>
          </a:blip>
          <a:srcRect/>
          <a:stretch/>
        </p:blipFill>
        <p:spPr/>
      </p:pic>
      <p:pic>
        <p:nvPicPr>
          <p:cNvPr id="23" name="Picture Placeholder 22"/>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pic>
        <p:nvPicPr>
          <p:cNvPr id="25" name="Picture Placeholder 24"/>
          <p:cNvPicPr>
            <a:picLocks noGrp="1" noChangeAspect="1"/>
          </p:cNvPicPr>
          <p:nvPr>
            <p:ph type="pic" sz="quarter" idx="15"/>
          </p:nvPr>
        </p:nvPicPr>
        <p:blipFill>
          <a:blip r:embed="rId4" cstate="screen">
            <a:extLst>
              <a:ext uri="{28A0092B-C50C-407E-A947-70E740481C1C}">
                <a14:useLocalDpi xmlns:a14="http://schemas.microsoft.com/office/drawing/2010/main"/>
              </a:ext>
            </a:extLst>
          </a:blip>
          <a:srcRect/>
          <a:stretch>
            <a:fillRect/>
          </a:stretch>
        </p:blipFill>
        <p:spPr/>
      </p:pic>
      <p:pic>
        <p:nvPicPr>
          <p:cNvPr id="33" name="Picture Placeholder 32"/>
          <p:cNvPicPr>
            <a:picLocks noGrp="1" noChangeAspect="1"/>
          </p:cNvPicPr>
          <p:nvPr>
            <p:ph type="pic" sz="quarter" idx="18"/>
          </p:nvPr>
        </p:nvPicPr>
        <p:blipFill rotWithShape="1">
          <a:blip r:embed="rId5" cstate="screen">
            <a:extLst>
              <a:ext uri="{28A0092B-C50C-407E-A947-70E740481C1C}">
                <a14:useLocalDpi xmlns:a14="http://schemas.microsoft.com/office/drawing/2010/main"/>
              </a:ext>
            </a:extLst>
          </a:blip>
          <a:srcRect/>
          <a:stretch/>
        </p:blipFill>
        <p:spPr/>
      </p:pic>
      <p:pic>
        <p:nvPicPr>
          <p:cNvPr id="43" name="Picture Placeholder 42"/>
          <p:cNvPicPr>
            <a:picLocks noGrp="1" noChangeAspect="1"/>
          </p:cNvPicPr>
          <p:nvPr>
            <p:ph type="pic" sz="quarter" idx="17"/>
          </p:nvPr>
        </p:nvPicPr>
        <p:blipFill rotWithShape="1">
          <a:blip r:embed="rId6" cstate="screen">
            <a:extLst>
              <a:ext uri="{28A0092B-C50C-407E-A947-70E740481C1C}">
                <a14:useLocalDpi xmlns:a14="http://schemas.microsoft.com/office/drawing/2010/main"/>
              </a:ext>
            </a:extLst>
          </a:blip>
          <a:srcRect/>
          <a:stretch/>
        </p:blipFill>
        <p:spPr/>
      </p:pic>
      <p:pic>
        <p:nvPicPr>
          <p:cNvPr id="41" name="Picture Placeholder 40"/>
          <p:cNvPicPr>
            <a:picLocks noGrp="1" noChangeAspect="1"/>
          </p:cNvPicPr>
          <p:nvPr>
            <p:ph type="pic" sz="quarter" idx="16"/>
          </p:nvPr>
        </p:nvPicPr>
        <p:blipFill rotWithShape="1">
          <a:blip r:embed="rId7" cstate="screen">
            <a:extLst>
              <a:ext uri="{28A0092B-C50C-407E-A947-70E740481C1C}">
                <a14:useLocalDpi xmlns:a14="http://schemas.microsoft.com/office/drawing/2010/main"/>
              </a:ext>
            </a:extLst>
          </a:blip>
          <a:srcRect/>
          <a:stretch/>
        </p:blipFill>
        <p:spPr/>
      </p:pic>
      <p:sp>
        <p:nvSpPr>
          <p:cNvPr id="2" name="Rectangle 1"/>
          <p:cNvSpPr/>
          <p:nvPr/>
        </p:nvSpPr>
        <p:spPr>
          <a:xfrm>
            <a:off x="1447800" y="4762500"/>
            <a:ext cx="4800600" cy="6096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781800" y="4762500"/>
            <a:ext cx="4800600" cy="6096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2115800" y="4762500"/>
            <a:ext cx="4800600" cy="6096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2115800" y="8496300"/>
            <a:ext cx="4800600" cy="609600"/>
          </a:xfrm>
          <a:prstGeom prst="rect">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781800" y="8496300"/>
            <a:ext cx="4800600" cy="609600"/>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447800" y="8496300"/>
            <a:ext cx="4800600" cy="609600"/>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00200" y="4853285"/>
            <a:ext cx="4495800" cy="400110"/>
          </a:xfrm>
          <a:prstGeom prst="rect">
            <a:avLst/>
          </a:prstGeom>
          <a:noFill/>
        </p:spPr>
        <p:txBody>
          <a:bodyPr wrap="square" rtlCol="0">
            <a:spAutoFit/>
          </a:bodyPr>
          <a:lstStyle/>
          <a:p>
            <a:r>
              <a:rPr lang="en-US" sz="2000" dirty="0">
                <a:solidFill>
                  <a:schemeClr val="bg1"/>
                </a:solidFill>
              </a:rPr>
              <a:t>It was released on April 20, 1987</a:t>
            </a:r>
          </a:p>
        </p:txBody>
      </p:sp>
      <p:sp>
        <p:nvSpPr>
          <p:cNvPr id="9" name="TextBox 8"/>
          <p:cNvSpPr txBox="1"/>
          <p:nvPr/>
        </p:nvSpPr>
        <p:spPr>
          <a:xfrm>
            <a:off x="6934200" y="4857750"/>
            <a:ext cx="4495800" cy="400110"/>
          </a:xfrm>
          <a:prstGeom prst="rect">
            <a:avLst/>
          </a:prstGeom>
          <a:noFill/>
        </p:spPr>
        <p:txBody>
          <a:bodyPr wrap="square" rtlCol="0">
            <a:spAutoFit/>
          </a:bodyPr>
          <a:lstStyle/>
          <a:p>
            <a:r>
              <a:rPr lang="en-US" sz="2000" dirty="0">
                <a:solidFill>
                  <a:schemeClr val="bg1"/>
                </a:solidFill>
              </a:rPr>
              <a:t>It was released on April 20, 1987</a:t>
            </a:r>
          </a:p>
        </p:txBody>
      </p:sp>
      <p:sp>
        <p:nvSpPr>
          <p:cNvPr id="10" name="TextBox 9"/>
          <p:cNvSpPr txBox="1"/>
          <p:nvPr/>
        </p:nvSpPr>
        <p:spPr>
          <a:xfrm>
            <a:off x="12268200" y="4862215"/>
            <a:ext cx="4495800" cy="400110"/>
          </a:xfrm>
          <a:prstGeom prst="rect">
            <a:avLst/>
          </a:prstGeom>
          <a:noFill/>
        </p:spPr>
        <p:txBody>
          <a:bodyPr wrap="square" rtlCol="0">
            <a:spAutoFit/>
          </a:bodyPr>
          <a:lstStyle/>
          <a:p>
            <a:r>
              <a:rPr lang="en-US" sz="2000" dirty="0">
                <a:solidFill>
                  <a:schemeClr val="bg1"/>
                </a:solidFill>
              </a:rPr>
              <a:t>It was released on April 20, 1987</a:t>
            </a:r>
          </a:p>
        </p:txBody>
      </p:sp>
      <p:sp>
        <p:nvSpPr>
          <p:cNvPr id="11" name="TextBox 10"/>
          <p:cNvSpPr txBox="1"/>
          <p:nvPr/>
        </p:nvSpPr>
        <p:spPr>
          <a:xfrm>
            <a:off x="1600200" y="8587085"/>
            <a:ext cx="4495800" cy="400110"/>
          </a:xfrm>
          <a:prstGeom prst="rect">
            <a:avLst/>
          </a:prstGeom>
          <a:noFill/>
        </p:spPr>
        <p:txBody>
          <a:bodyPr wrap="square" rtlCol="0">
            <a:spAutoFit/>
          </a:bodyPr>
          <a:lstStyle/>
          <a:p>
            <a:r>
              <a:rPr lang="en-US" sz="2000" dirty="0">
                <a:solidFill>
                  <a:schemeClr val="bg1"/>
                </a:solidFill>
              </a:rPr>
              <a:t>It was released on April 20, 1987</a:t>
            </a:r>
          </a:p>
        </p:txBody>
      </p:sp>
      <p:sp>
        <p:nvSpPr>
          <p:cNvPr id="12" name="TextBox 11"/>
          <p:cNvSpPr txBox="1"/>
          <p:nvPr/>
        </p:nvSpPr>
        <p:spPr>
          <a:xfrm>
            <a:off x="6934200" y="8579156"/>
            <a:ext cx="4495800" cy="400110"/>
          </a:xfrm>
          <a:prstGeom prst="rect">
            <a:avLst/>
          </a:prstGeom>
          <a:noFill/>
        </p:spPr>
        <p:txBody>
          <a:bodyPr wrap="square" rtlCol="0">
            <a:spAutoFit/>
          </a:bodyPr>
          <a:lstStyle/>
          <a:p>
            <a:r>
              <a:rPr lang="en-US" sz="2000" dirty="0">
                <a:solidFill>
                  <a:schemeClr val="bg1"/>
                </a:solidFill>
              </a:rPr>
              <a:t>It was released on April 20, 1987</a:t>
            </a:r>
          </a:p>
        </p:txBody>
      </p:sp>
      <p:sp>
        <p:nvSpPr>
          <p:cNvPr id="13" name="TextBox 12"/>
          <p:cNvSpPr txBox="1"/>
          <p:nvPr/>
        </p:nvSpPr>
        <p:spPr>
          <a:xfrm>
            <a:off x="12268200" y="8587085"/>
            <a:ext cx="4495800" cy="400110"/>
          </a:xfrm>
          <a:prstGeom prst="rect">
            <a:avLst/>
          </a:prstGeom>
          <a:noFill/>
        </p:spPr>
        <p:txBody>
          <a:bodyPr wrap="square" rtlCol="0">
            <a:spAutoFit/>
          </a:bodyPr>
          <a:lstStyle/>
          <a:p>
            <a:r>
              <a:rPr lang="en-US" sz="2000" dirty="0">
                <a:solidFill>
                  <a:schemeClr val="bg1"/>
                </a:solidFill>
              </a:rPr>
              <a:t>It was released on April 20, 1987</a:t>
            </a:r>
          </a:p>
        </p:txBody>
      </p:sp>
      <p:sp>
        <p:nvSpPr>
          <p:cNvPr id="16" name="Title 15"/>
          <p:cNvSpPr>
            <a:spLocks noGrp="1"/>
          </p:cNvSpPr>
          <p:nvPr>
            <p:ph type="title"/>
          </p:nvPr>
        </p:nvSpPr>
        <p:spPr/>
        <p:txBody>
          <a:bodyPr/>
          <a:lstStyle/>
          <a:p>
            <a:r>
              <a:rPr lang="en-US" dirty="0"/>
              <a:t>Portfolio Style 4</a:t>
            </a:r>
          </a:p>
        </p:txBody>
      </p:sp>
      <p:sp>
        <p:nvSpPr>
          <p:cNvPr id="17" name="Text Placeholder 16"/>
          <p:cNvSpPr>
            <a:spLocks noGrp="1"/>
          </p:cNvSpPr>
          <p:nvPr>
            <p:ph type="body" sz="quarter" idx="13"/>
          </p:nvPr>
        </p:nvSpPr>
        <p:spPr/>
        <p:txBody>
          <a:bodyPr/>
          <a:lstStyle/>
          <a:p>
            <a:r>
              <a:rPr lang="en-US" dirty="0"/>
              <a:t>Microsoft PowerPoint is a presentation program</a:t>
            </a:r>
          </a:p>
        </p:txBody>
      </p:sp>
    </p:spTree>
    <p:extLst>
      <p:ext uri="{BB962C8B-B14F-4D97-AF65-F5344CB8AC3E}">
        <p14:creationId xmlns:p14="http://schemas.microsoft.com/office/powerpoint/2010/main" val="1908695938"/>
      </p:ext>
    </p:extLst>
  </p:cSld>
  <p:clrMapOvr>
    <a:masterClrMapping/>
  </p:clrMapOvr>
  <p:transition spd="slow">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1" y="2547521"/>
            <a:ext cx="5867400" cy="5632311"/>
          </a:xfrm>
          <a:prstGeom prst="rect">
            <a:avLst/>
          </a:prstGeom>
          <a:noFill/>
        </p:spPr>
        <p:txBody>
          <a:bodyPr wrap="square" rtlCol="0">
            <a:spAutoFit/>
          </a:bodyPr>
          <a:lstStyle/>
          <a:p>
            <a:r>
              <a:rPr lang="en-US" sz="2000" dirty="0"/>
              <a:t>PowerPoint became a component of the Microsoft Office suite, first offered in 1989 for Macintosh and in 1990 for Windows, which bundled several Microsoft apps. </a:t>
            </a:r>
          </a:p>
          <a:p>
            <a:endParaRPr lang="en-US" sz="2000" dirty="0"/>
          </a:p>
          <a:p>
            <a:r>
              <a:rPr lang="en-US" sz="2000" dirty="0"/>
              <a:t>Beginning with PowerPoint 4.0 (1994), PowerPoint was integrated into Microsoft Office development, and adopted shared common components and a converged user interface. </a:t>
            </a:r>
          </a:p>
          <a:p>
            <a:endParaRPr lang="en-US" sz="2000" dirty="0"/>
          </a:p>
          <a:p>
            <a:r>
              <a:rPr lang="en-US" sz="2000" dirty="0"/>
              <a:t>PowerPoint's market share was very small at first, prior to introducing a version for Microsoft Windows, but grew rapidly with the growth of Windows and of Office. </a:t>
            </a:r>
          </a:p>
          <a:p>
            <a:endParaRPr lang="en-US" sz="2000" dirty="0"/>
          </a:p>
          <a:p>
            <a:r>
              <a:rPr lang="en-US" sz="2000" dirty="0"/>
              <a:t>Since the late 1990s, PowerPoint's worldwide market share of presentation software has been estimated at 95 percent.</a:t>
            </a:r>
          </a:p>
        </p:txBody>
      </p:sp>
      <p:sp>
        <p:nvSpPr>
          <p:cNvPr id="3" name="TextBox 2"/>
          <p:cNvSpPr txBox="1"/>
          <p:nvPr/>
        </p:nvSpPr>
        <p:spPr>
          <a:xfrm>
            <a:off x="914400" y="835598"/>
            <a:ext cx="6313715" cy="707886"/>
          </a:xfrm>
          <a:prstGeom prst="rect">
            <a:avLst/>
          </a:prstGeom>
          <a:noFill/>
        </p:spPr>
        <p:txBody>
          <a:bodyPr wrap="square" rtlCol="0">
            <a:spAutoFit/>
          </a:bodyPr>
          <a:lstStyle/>
          <a:p>
            <a:r>
              <a:rPr lang="en-US" sz="4000" b="1" dirty="0"/>
              <a:t>SINGLE PORTFOLIO PROJECT</a:t>
            </a:r>
          </a:p>
        </p:txBody>
      </p:sp>
      <p:sp>
        <p:nvSpPr>
          <p:cNvPr id="4" name="Rectangle 3"/>
          <p:cNvSpPr/>
          <p:nvPr/>
        </p:nvSpPr>
        <p:spPr>
          <a:xfrm>
            <a:off x="990600" y="2171700"/>
            <a:ext cx="58674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14400" y="1419880"/>
            <a:ext cx="6705600" cy="461665"/>
          </a:xfrm>
          <a:prstGeom prst="rect">
            <a:avLst/>
          </a:prstGeom>
          <a:noFill/>
        </p:spPr>
        <p:txBody>
          <a:bodyPr wrap="square" rtlCol="0">
            <a:spAutoFit/>
          </a:bodyPr>
          <a:lstStyle/>
          <a:p>
            <a:r>
              <a:rPr lang="en-US" sz="2400" i="1" dirty="0"/>
              <a:t>It was released on April 20, 1987</a:t>
            </a:r>
          </a:p>
        </p:txBody>
      </p:sp>
      <p:pic>
        <p:nvPicPr>
          <p:cNvPr id="13" name="Picture Placeholder 12"/>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t="65" b="65"/>
          <a:stretch>
            <a:fillRect/>
          </a:stretch>
        </p:blipFill>
        <p:spPr/>
      </p:pic>
      <p:pic>
        <p:nvPicPr>
          <p:cNvPr id="15" name="Picture Placeholder 14"/>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l="1141" r="1141"/>
          <a:stretch>
            <a:fillRect/>
          </a:stretch>
        </p:blipFill>
        <p:spPr/>
      </p:pic>
      <p:pic>
        <p:nvPicPr>
          <p:cNvPr id="17" name="Picture Placeholder 16"/>
          <p:cNvPicPr>
            <a:picLocks noGrp="1" noChangeAspect="1"/>
          </p:cNvPicPr>
          <p:nvPr>
            <p:ph type="pic" sz="quarter" idx="15"/>
          </p:nvPr>
        </p:nvPicPr>
        <p:blipFill>
          <a:blip r:embed="rId4" cstate="screen">
            <a:extLst>
              <a:ext uri="{28A0092B-C50C-407E-A947-70E740481C1C}">
                <a14:useLocalDpi xmlns:a14="http://schemas.microsoft.com/office/drawing/2010/main"/>
              </a:ext>
            </a:extLst>
          </a:blip>
          <a:srcRect l="6570" r="6570"/>
          <a:stretch>
            <a:fillRect/>
          </a:stretch>
        </p:blipFill>
        <p:spPr/>
      </p:pic>
      <p:pic>
        <p:nvPicPr>
          <p:cNvPr id="19" name="Picture Placeholder 18"/>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l="6726" r="6726"/>
          <a:stretch>
            <a:fillRect/>
          </a:stretch>
        </p:blipFill>
        <p:spPr/>
      </p:pic>
    </p:spTree>
    <p:extLst>
      <p:ext uri="{BB962C8B-B14F-4D97-AF65-F5344CB8AC3E}">
        <p14:creationId xmlns:p14="http://schemas.microsoft.com/office/powerpoint/2010/main" val="2145086377"/>
      </p:ext>
    </p:extLst>
  </p:cSld>
  <p:clrMapOvr>
    <a:masterClrMapping/>
  </p:clrMapOvr>
  <p:transition spd="slow">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Editable US Map</a:t>
            </a:r>
          </a:p>
        </p:txBody>
      </p:sp>
      <p:sp>
        <p:nvSpPr>
          <p:cNvPr id="3" name="Text Placeholder 2"/>
          <p:cNvSpPr>
            <a:spLocks noGrp="1"/>
          </p:cNvSpPr>
          <p:nvPr>
            <p:ph type="body" sz="quarter" idx="13"/>
          </p:nvPr>
        </p:nvSpPr>
        <p:spPr/>
        <p:txBody>
          <a:bodyPr/>
          <a:lstStyle/>
          <a:p>
            <a:r>
              <a:rPr lang="en-US" dirty="0"/>
              <a:t>Microsoft PowerPoint is a presentation program</a:t>
            </a:r>
          </a:p>
        </p:txBody>
      </p:sp>
      <p:sp>
        <p:nvSpPr>
          <p:cNvPr id="4" name="Freeform 169"/>
          <p:cNvSpPr>
            <a:spLocks/>
          </p:cNvSpPr>
          <p:nvPr/>
        </p:nvSpPr>
        <p:spPr bwMode="auto">
          <a:xfrm>
            <a:off x="10728325" y="4033838"/>
            <a:ext cx="25400" cy="22225"/>
          </a:xfrm>
          <a:custGeom>
            <a:avLst/>
            <a:gdLst>
              <a:gd name="T0" fmla="*/ 7 w 7"/>
              <a:gd name="T1" fmla="*/ 1 h 6"/>
              <a:gd name="T2" fmla="*/ 6 w 7"/>
              <a:gd name="T3" fmla="*/ 2 h 6"/>
              <a:gd name="T4" fmla="*/ 5 w 7"/>
              <a:gd name="T5" fmla="*/ 3 h 6"/>
              <a:gd name="T6" fmla="*/ 4 w 7"/>
              <a:gd name="T7" fmla="*/ 5 h 6"/>
              <a:gd name="T8" fmla="*/ 2 w 7"/>
              <a:gd name="T9" fmla="*/ 6 h 6"/>
              <a:gd name="T10" fmla="*/ 0 w 7"/>
              <a:gd name="T11" fmla="*/ 5 h 6"/>
              <a:gd name="T12" fmla="*/ 0 w 7"/>
              <a:gd name="T13" fmla="*/ 4 h 6"/>
              <a:gd name="T14" fmla="*/ 1 w 7"/>
              <a:gd name="T15" fmla="*/ 3 h 6"/>
              <a:gd name="T16" fmla="*/ 2 w 7"/>
              <a:gd name="T17" fmla="*/ 2 h 6"/>
              <a:gd name="T18" fmla="*/ 4 w 7"/>
              <a:gd name="T19" fmla="*/ 1 h 6"/>
              <a:gd name="T20" fmla="*/ 5 w 7"/>
              <a:gd name="T21" fmla="*/ 0 h 6"/>
              <a:gd name="T22" fmla="*/ 6 w 7"/>
              <a:gd name="T23" fmla="*/ 0 h 6"/>
              <a:gd name="T24" fmla="*/ 7 w 7"/>
              <a:gd name="T25"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6">
                <a:moveTo>
                  <a:pt x="7" y="1"/>
                </a:moveTo>
                <a:cubicBezTo>
                  <a:pt x="7" y="1"/>
                  <a:pt x="6" y="1"/>
                  <a:pt x="6" y="2"/>
                </a:cubicBezTo>
                <a:cubicBezTo>
                  <a:pt x="6" y="2"/>
                  <a:pt x="5" y="3"/>
                  <a:pt x="5" y="3"/>
                </a:cubicBezTo>
                <a:cubicBezTo>
                  <a:pt x="5" y="3"/>
                  <a:pt x="4" y="4"/>
                  <a:pt x="4" y="5"/>
                </a:cubicBezTo>
                <a:cubicBezTo>
                  <a:pt x="3" y="5"/>
                  <a:pt x="3" y="6"/>
                  <a:pt x="2" y="6"/>
                </a:cubicBezTo>
                <a:cubicBezTo>
                  <a:pt x="2" y="6"/>
                  <a:pt x="1" y="6"/>
                  <a:pt x="0" y="5"/>
                </a:cubicBezTo>
                <a:cubicBezTo>
                  <a:pt x="0" y="5"/>
                  <a:pt x="0" y="4"/>
                  <a:pt x="0" y="4"/>
                </a:cubicBezTo>
                <a:cubicBezTo>
                  <a:pt x="0" y="4"/>
                  <a:pt x="1" y="3"/>
                  <a:pt x="1" y="3"/>
                </a:cubicBezTo>
                <a:cubicBezTo>
                  <a:pt x="2" y="3"/>
                  <a:pt x="2" y="2"/>
                  <a:pt x="2" y="2"/>
                </a:cubicBezTo>
                <a:cubicBezTo>
                  <a:pt x="3" y="1"/>
                  <a:pt x="3" y="1"/>
                  <a:pt x="4" y="1"/>
                </a:cubicBezTo>
                <a:cubicBezTo>
                  <a:pt x="4" y="0"/>
                  <a:pt x="4" y="0"/>
                  <a:pt x="5" y="0"/>
                </a:cubicBezTo>
                <a:cubicBezTo>
                  <a:pt x="5" y="0"/>
                  <a:pt x="5" y="0"/>
                  <a:pt x="6" y="0"/>
                </a:cubicBezTo>
                <a:cubicBezTo>
                  <a:pt x="6" y="0"/>
                  <a:pt x="7" y="0"/>
                  <a:pt x="7" y="1"/>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170"/>
          <p:cNvSpPr>
            <a:spLocks/>
          </p:cNvSpPr>
          <p:nvPr/>
        </p:nvSpPr>
        <p:spPr bwMode="auto">
          <a:xfrm>
            <a:off x="9320213" y="3240088"/>
            <a:ext cx="1457325" cy="1079500"/>
          </a:xfrm>
          <a:custGeom>
            <a:avLst/>
            <a:gdLst>
              <a:gd name="T0" fmla="*/ 246 w 389"/>
              <a:gd name="T1" fmla="*/ 244 h 288"/>
              <a:gd name="T2" fmla="*/ 237 w 389"/>
              <a:gd name="T3" fmla="*/ 242 h 288"/>
              <a:gd name="T4" fmla="*/ 230 w 389"/>
              <a:gd name="T5" fmla="*/ 237 h 288"/>
              <a:gd name="T6" fmla="*/ 227 w 389"/>
              <a:gd name="T7" fmla="*/ 226 h 288"/>
              <a:gd name="T8" fmla="*/ 220 w 389"/>
              <a:gd name="T9" fmla="*/ 220 h 288"/>
              <a:gd name="T10" fmla="*/ 210 w 389"/>
              <a:gd name="T11" fmla="*/ 217 h 288"/>
              <a:gd name="T12" fmla="*/ 0 w 389"/>
              <a:gd name="T13" fmla="*/ 247 h 288"/>
              <a:gd name="T14" fmla="*/ 20 w 389"/>
              <a:gd name="T15" fmla="*/ 224 h 288"/>
              <a:gd name="T16" fmla="*/ 27 w 389"/>
              <a:gd name="T17" fmla="*/ 214 h 288"/>
              <a:gd name="T18" fmla="*/ 33 w 389"/>
              <a:gd name="T19" fmla="*/ 202 h 288"/>
              <a:gd name="T20" fmla="*/ 24 w 389"/>
              <a:gd name="T21" fmla="*/ 193 h 288"/>
              <a:gd name="T22" fmla="*/ 20 w 389"/>
              <a:gd name="T23" fmla="*/ 184 h 288"/>
              <a:gd name="T24" fmla="*/ 22 w 389"/>
              <a:gd name="T25" fmla="*/ 173 h 288"/>
              <a:gd name="T26" fmla="*/ 53 w 389"/>
              <a:gd name="T27" fmla="*/ 161 h 288"/>
              <a:gd name="T28" fmla="*/ 82 w 389"/>
              <a:gd name="T29" fmla="*/ 160 h 288"/>
              <a:gd name="T30" fmla="*/ 96 w 389"/>
              <a:gd name="T31" fmla="*/ 157 h 288"/>
              <a:gd name="T32" fmla="*/ 112 w 389"/>
              <a:gd name="T33" fmla="*/ 153 h 288"/>
              <a:gd name="T34" fmla="*/ 125 w 389"/>
              <a:gd name="T35" fmla="*/ 145 h 288"/>
              <a:gd name="T36" fmla="*/ 136 w 389"/>
              <a:gd name="T37" fmla="*/ 131 h 288"/>
              <a:gd name="T38" fmla="*/ 143 w 389"/>
              <a:gd name="T39" fmla="*/ 121 h 288"/>
              <a:gd name="T40" fmla="*/ 137 w 389"/>
              <a:gd name="T41" fmla="*/ 107 h 288"/>
              <a:gd name="T42" fmla="*/ 139 w 389"/>
              <a:gd name="T43" fmla="*/ 100 h 288"/>
              <a:gd name="T44" fmla="*/ 130 w 389"/>
              <a:gd name="T45" fmla="*/ 95 h 288"/>
              <a:gd name="T46" fmla="*/ 130 w 389"/>
              <a:gd name="T47" fmla="*/ 86 h 288"/>
              <a:gd name="T48" fmla="*/ 136 w 389"/>
              <a:gd name="T49" fmla="*/ 78 h 288"/>
              <a:gd name="T50" fmla="*/ 147 w 389"/>
              <a:gd name="T51" fmla="*/ 68 h 288"/>
              <a:gd name="T52" fmla="*/ 154 w 389"/>
              <a:gd name="T53" fmla="*/ 50 h 288"/>
              <a:gd name="T54" fmla="*/ 164 w 389"/>
              <a:gd name="T55" fmla="*/ 36 h 288"/>
              <a:gd name="T56" fmla="*/ 171 w 389"/>
              <a:gd name="T57" fmla="*/ 27 h 288"/>
              <a:gd name="T58" fmla="*/ 179 w 389"/>
              <a:gd name="T59" fmla="*/ 21 h 288"/>
              <a:gd name="T60" fmla="*/ 190 w 389"/>
              <a:gd name="T61" fmla="*/ 17 h 288"/>
              <a:gd name="T62" fmla="*/ 250 w 389"/>
              <a:gd name="T63" fmla="*/ 6 h 288"/>
              <a:gd name="T64" fmla="*/ 252 w 389"/>
              <a:gd name="T65" fmla="*/ 18 h 288"/>
              <a:gd name="T66" fmla="*/ 259 w 389"/>
              <a:gd name="T67" fmla="*/ 32 h 288"/>
              <a:gd name="T68" fmla="*/ 262 w 389"/>
              <a:gd name="T69" fmla="*/ 48 h 288"/>
              <a:gd name="T70" fmla="*/ 262 w 389"/>
              <a:gd name="T71" fmla="*/ 62 h 288"/>
              <a:gd name="T72" fmla="*/ 267 w 389"/>
              <a:gd name="T73" fmla="*/ 75 h 288"/>
              <a:gd name="T74" fmla="*/ 269 w 389"/>
              <a:gd name="T75" fmla="*/ 89 h 288"/>
              <a:gd name="T76" fmla="*/ 275 w 389"/>
              <a:gd name="T77" fmla="*/ 87 h 288"/>
              <a:gd name="T78" fmla="*/ 292 w 389"/>
              <a:gd name="T79" fmla="*/ 141 h 288"/>
              <a:gd name="T80" fmla="*/ 305 w 389"/>
              <a:gd name="T81" fmla="*/ 254 h 288"/>
              <a:gd name="T82" fmla="*/ 302 w 389"/>
              <a:gd name="T83" fmla="*/ 264 h 288"/>
              <a:gd name="T84" fmla="*/ 305 w 389"/>
              <a:gd name="T85" fmla="*/ 270 h 288"/>
              <a:gd name="T86" fmla="*/ 308 w 389"/>
              <a:gd name="T87" fmla="*/ 263 h 288"/>
              <a:gd name="T88" fmla="*/ 316 w 389"/>
              <a:gd name="T89" fmla="*/ 257 h 288"/>
              <a:gd name="T90" fmla="*/ 321 w 389"/>
              <a:gd name="T91" fmla="*/ 256 h 288"/>
              <a:gd name="T92" fmla="*/ 330 w 389"/>
              <a:gd name="T93" fmla="*/ 252 h 288"/>
              <a:gd name="T94" fmla="*/ 343 w 389"/>
              <a:gd name="T95" fmla="*/ 247 h 288"/>
              <a:gd name="T96" fmla="*/ 355 w 389"/>
              <a:gd name="T97" fmla="*/ 242 h 288"/>
              <a:gd name="T98" fmla="*/ 363 w 389"/>
              <a:gd name="T99" fmla="*/ 232 h 288"/>
              <a:gd name="T100" fmla="*/ 369 w 389"/>
              <a:gd name="T101" fmla="*/ 228 h 288"/>
              <a:gd name="T102" fmla="*/ 368 w 389"/>
              <a:gd name="T103" fmla="*/ 232 h 288"/>
              <a:gd name="T104" fmla="*/ 374 w 389"/>
              <a:gd name="T105" fmla="*/ 232 h 288"/>
              <a:gd name="T106" fmla="*/ 381 w 389"/>
              <a:gd name="T107" fmla="*/ 231 h 288"/>
              <a:gd name="T108" fmla="*/ 388 w 389"/>
              <a:gd name="T109" fmla="*/ 228 h 288"/>
              <a:gd name="T110" fmla="*/ 358 w 389"/>
              <a:gd name="T111" fmla="*/ 254 h 288"/>
              <a:gd name="T112" fmla="*/ 329 w 389"/>
              <a:gd name="T113" fmla="*/ 275 h 288"/>
              <a:gd name="T114" fmla="*/ 308 w 389"/>
              <a:gd name="T115" fmla="*/ 283 h 288"/>
              <a:gd name="T116" fmla="*/ 299 w 389"/>
              <a:gd name="T117" fmla="*/ 286 h 288"/>
              <a:gd name="T118" fmla="*/ 294 w 389"/>
              <a:gd name="T119" fmla="*/ 283 h 288"/>
              <a:gd name="T120" fmla="*/ 251 w 389"/>
              <a:gd name="T121" fmla="*/ 24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9" h="288">
                <a:moveTo>
                  <a:pt x="251" y="247"/>
                </a:moveTo>
                <a:cubicBezTo>
                  <a:pt x="250" y="246"/>
                  <a:pt x="250" y="246"/>
                  <a:pt x="250" y="246"/>
                </a:cubicBezTo>
                <a:cubicBezTo>
                  <a:pt x="250" y="246"/>
                  <a:pt x="250" y="245"/>
                  <a:pt x="250" y="245"/>
                </a:cubicBezTo>
                <a:cubicBezTo>
                  <a:pt x="249" y="245"/>
                  <a:pt x="249" y="245"/>
                  <a:pt x="248" y="245"/>
                </a:cubicBezTo>
                <a:cubicBezTo>
                  <a:pt x="248" y="244"/>
                  <a:pt x="248" y="243"/>
                  <a:pt x="248" y="243"/>
                </a:cubicBezTo>
                <a:cubicBezTo>
                  <a:pt x="248" y="243"/>
                  <a:pt x="247" y="243"/>
                  <a:pt x="247" y="243"/>
                </a:cubicBezTo>
                <a:cubicBezTo>
                  <a:pt x="246" y="243"/>
                  <a:pt x="246" y="244"/>
                  <a:pt x="246" y="244"/>
                </a:cubicBezTo>
                <a:cubicBezTo>
                  <a:pt x="245" y="244"/>
                  <a:pt x="245" y="243"/>
                  <a:pt x="244" y="243"/>
                </a:cubicBezTo>
                <a:cubicBezTo>
                  <a:pt x="244" y="243"/>
                  <a:pt x="244" y="244"/>
                  <a:pt x="243" y="244"/>
                </a:cubicBezTo>
                <a:cubicBezTo>
                  <a:pt x="243" y="244"/>
                  <a:pt x="242" y="243"/>
                  <a:pt x="242" y="243"/>
                </a:cubicBezTo>
                <a:cubicBezTo>
                  <a:pt x="242" y="243"/>
                  <a:pt x="241" y="244"/>
                  <a:pt x="241" y="244"/>
                </a:cubicBezTo>
                <a:cubicBezTo>
                  <a:pt x="240" y="244"/>
                  <a:pt x="239" y="244"/>
                  <a:pt x="239" y="243"/>
                </a:cubicBezTo>
                <a:cubicBezTo>
                  <a:pt x="239" y="243"/>
                  <a:pt x="239" y="242"/>
                  <a:pt x="238" y="242"/>
                </a:cubicBezTo>
                <a:cubicBezTo>
                  <a:pt x="238" y="242"/>
                  <a:pt x="238" y="242"/>
                  <a:pt x="237" y="242"/>
                </a:cubicBezTo>
                <a:cubicBezTo>
                  <a:pt x="237" y="242"/>
                  <a:pt x="237" y="243"/>
                  <a:pt x="236" y="243"/>
                </a:cubicBezTo>
                <a:cubicBezTo>
                  <a:pt x="236" y="243"/>
                  <a:pt x="235" y="243"/>
                  <a:pt x="235" y="242"/>
                </a:cubicBezTo>
                <a:cubicBezTo>
                  <a:pt x="235" y="242"/>
                  <a:pt x="235" y="241"/>
                  <a:pt x="235" y="241"/>
                </a:cubicBezTo>
                <a:cubicBezTo>
                  <a:pt x="235" y="241"/>
                  <a:pt x="234" y="241"/>
                  <a:pt x="234" y="241"/>
                </a:cubicBezTo>
                <a:cubicBezTo>
                  <a:pt x="233" y="240"/>
                  <a:pt x="233" y="239"/>
                  <a:pt x="233" y="239"/>
                </a:cubicBezTo>
                <a:cubicBezTo>
                  <a:pt x="232" y="239"/>
                  <a:pt x="232" y="238"/>
                  <a:pt x="231" y="238"/>
                </a:cubicBezTo>
                <a:cubicBezTo>
                  <a:pt x="231" y="237"/>
                  <a:pt x="230" y="237"/>
                  <a:pt x="230" y="237"/>
                </a:cubicBezTo>
                <a:cubicBezTo>
                  <a:pt x="229" y="236"/>
                  <a:pt x="229" y="236"/>
                  <a:pt x="229" y="236"/>
                </a:cubicBezTo>
                <a:cubicBezTo>
                  <a:pt x="229" y="235"/>
                  <a:pt x="230" y="235"/>
                  <a:pt x="230" y="234"/>
                </a:cubicBezTo>
                <a:cubicBezTo>
                  <a:pt x="230" y="234"/>
                  <a:pt x="230" y="232"/>
                  <a:pt x="229" y="232"/>
                </a:cubicBezTo>
                <a:cubicBezTo>
                  <a:pt x="229" y="231"/>
                  <a:pt x="228" y="231"/>
                  <a:pt x="228" y="230"/>
                </a:cubicBezTo>
                <a:cubicBezTo>
                  <a:pt x="228" y="230"/>
                  <a:pt x="227" y="230"/>
                  <a:pt x="227" y="229"/>
                </a:cubicBezTo>
                <a:cubicBezTo>
                  <a:pt x="227" y="229"/>
                  <a:pt x="228" y="228"/>
                  <a:pt x="228" y="227"/>
                </a:cubicBezTo>
                <a:cubicBezTo>
                  <a:pt x="227" y="227"/>
                  <a:pt x="227" y="226"/>
                  <a:pt x="227" y="226"/>
                </a:cubicBezTo>
                <a:cubicBezTo>
                  <a:pt x="226" y="225"/>
                  <a:pt x="225" y="226"/>
                  <a:pt x="225" y="226"/>
                </a:cubicBezTo>
                <a:cubicBezTo>
                  <a:pt x="225" y="226"/>
                  <a:pt x="224" y="225"/>
                  <a:pt x="224" y="225"/>
                </a:cubicBezTo>
                <a:cubicBezTo>
                  <a:pt x="224" y="224"/>
                  <a:pt x="226" y="223"/>
                  <a:pt x="225" y="223"/>
                </a:cubicBezTo>
                <a:cubicBezTo>
                  <a:pt x="225" y="222"/>
                  <a:pt x="224" y="223"/>
                  <a:pt x="224" y="222"/>
                </a:cubicBezTo>
                <a:cubicBezTo>
                  <a:pt x="223" y="222"/>
                  <a:pt x="223" y="221"/>
                  <a:pt x="223" y="221"/>
                </a:cubicBezTo>
                <a:cubicBezTo>
                  <a:pt x="223" y="221"/>
                  <a:pt x="222" y="222"/>
                  <a:pt x="222" y="222"/>
                </a:cubicBezTo>
                <a:cubicBezTo>
                  <a:pt x="221" y="221"/>
                  <a:pt x="221" y="221"/>
                  <a:pt x="220" y="220"/>
                </a:cubicBezTo>
                <a:cubicBezTo>
                  <a:pt x="220" y="220"/>
                  <a:pt x="219" y="220"/>
                  <a:pt x="219" y="221"/>
                </a:cubicBezTo>
                <a:cubicBezTo>
                  <a:pt x="218" y="221"/>
                  <a:pt x="218" y="221"/>
                  <a:pt x="217" y="222"/>
                </a:cubicBezTo>
                <a:cubicBezTo>
                  <a:pt x="217" y="222"/>
                  <a:pt x="217" y="222"/>
                  <a:pt x="216" y="222"/>
                </a:cubicBezTo>
                <a:cubicBezTo>
                  <a:pt x="216" y="221"/>
                  <a:pt x="216" y="221"/>
                  <a:pt x="215" y="220"/>
                </a:cubicBezTo>
                <a:cubicBezTo>
                  <a:pt x="215" y="220"/>
                  <a:pt x="215" y="219"/>
                  <a:pt x="215" y="218"/>
                </a:cubicBezTo>
                <a:cubicBezTo>
                  <a:pt x="214" y="218"/>
                  <a:pt x="213" y="217"/>
                  <a:pt x="213" y="216"/>
                </a:cubicBezTo>
                <a:cubicBezTo>
                  <a:pt x="212" y="216"/>
                  <a:pt x="211" y="217"/>
                  <a:pt x="210" y="217"/>
                </a:cubicBezTo>
                <a:cubicBezTo>
                  <a:pt x="210" y="216"/>
                  <a:pt x="210" y="215"/>
                  <a:pt x="210" y="215"/>
                </a:cubicBezTo>
                <a:cubicBezTo>
                  <a:pt x="209" y="214"/>
                  <a:pt x="207" y="215"/>
                  <a:pt x="207" y="215"/>
                </a:cubicBezTo>
                <a:cubicBezTo>
                  <a:pt x="173" y="224"/>
                  <a:pt x="173" y="224"/>
                  <a:pt x="173" y="224"/>
                </a:cubicBezTo>
                <a:cubicBezTo>
                  <a:pt x="104" y="241"/>
                  <a:pt x="104" y="241"/>
                  <a:pt x="104" y="241"/>
                </a:cubicBezTo>
                <a:cubicBezTo>
                  <a:pt x="42" y="255"/>
                  <a:pt x="42" y="255"/>
                  <a:pt x="42" y="255"/>
                </a:cubicBezTo>
                <a:cubicBezTo>
                  <a:pt x="3" y="264"/>
                  <a:pt x="3" y="264"/>
                  <a:pt x="3" y="264"/>
                </a:cubicBezTo>
                <a:cubicBezTo>
                  <a:pt x="0" y="247"/>
                  <a:pt x="0" y="247"/>
                  <a:pt x="0" y="247"/>
                </a:cubicBezTo>
                <a:cubicBezTo>
                  <a:pt x="0" y="246"/>
                  <a:pt x="0" y="246"/>
                  <a:pt x="1" y="246"/>
                </a:cubicBezTo>
                <a:cubicBezTo>
                  <a:pt x="2" y="245"/>
                  <a:pt x="5" y="242"/>
                  <a:pt x="6" y="240"/>
                </a:cubicBezTo>
                <a:cubicBezTo>
                  <a:pt x="7" y="239"/>
                  <a:pt x="10" y="237"/>
                  <a:pt x="11" y="235"/>
                </a:cubicBezTo>
                <a:cubicBezTo>
                  <a:pt x="11" y="235"/>
                  <a:pt x="12" y="233"/>
                  <a:pt x="13" y="232"/>
                </a:cubicBezTo>
                <a:cubicBezTo>
                  <a:pt x="13" y="231"/>
                  <a:pt x="14" y="230"/>
                  <a:pt x="15" y="230"/>
                </a:cubicBezTo>
                <a:cubicBezTo>
                  <a:pt x="15" y="229"/>
                  <a:pt x="17" y="227"/>
                  <a:pt x="18" y="226"/>
                </a:cubicBezTo>
                <a:cubicBezTo>
                  <a:pt x="18" y="226"/>
                  <a:pt x="19" y="224"/>
                  <a:pt x="20" y="224"/>
                </a:cubicBezTo>
                <a:cubicBezTo>
                  <a:pt x="21" y="223"/>
                  <a:pt x="22" y="223"/>
                  <a:pt x="23" y="222"/>
                </a:cubicBezTo>
                <a:cubicBezTo>
                  <a:pt x="23" y="222"/>
                  <a:pt x="24" y="222"/>
                  <a:pt x="24" y="221"/>
                </a:cubicBezTo>
                <a:cubicBezTo>
                  <a:pt x="24" y="221"/>
                  <a:pt x="24" y="220"/>
                  <a:pt x="24" y="220"/>
                </a:cubicBezTo>
                <a:cubicBezTo>
                  <a:pt x="24" y="220"/>
                  <a:pt x="24" y="219"/>
                  <a:pt x="24" y="219"/>
                </a:cubicBezTo>
                <a:cubicBezTo>
                  <a:pt x="24" y="218"/>
                  <a:pt x="24" y="217"/>
                  <a:pt x="25" y="217"/>
                </a:cubicBezTo>
                <a:cubicBezTo>
                  <a:pt x="25" y="217"/>
                  <a:pt x="26" y="216"/>
                  <a:pt x="26" y="216"/>
                </a:cubicBezTo>
                <a:cubicBezTo>
                  <a:pt x="26" y="216"/>
                  <a:pt x="26" y="215"/>
                  <a:pt x="27" y="214"/>
                </a:cubicBezTo>
                <a:cubicBezTo>
                  <a:pt x="27" y="214"/>
                  <a:pt x="27" y="213"/>
                  <a:pt x="27" y="212"/>
                </a:cubicBezTo>
                <a:cubicBezTo>
                  <a:pt x="27" y="212"/>
                  <a:pt x="28" y="211"/>
                  <a:pt x="28" y="211"/>
                </a:cubicBezTo>
                <a:cubicBezTo>
                  <a:pt x="29" y="211"/>
                  <a:pt x="29" y="210"/>
                  <a:pt x="30" y="210"/>
                </a:cubicBezTo>
                <a:cubicBezTo>
                  <a:pt x="30" y="209"/>
                  <a:pt x="31" y="209"/>
                  <a:pt x="31" y="209"/>
                </a:cubicBezTo>
                <a:cubicBezTo>
                  <a:pt x="32" y="208"/>
                  <a:pt x="33" y="207"/>
                  <a:pt x="34" y="206"/>
                </a:cubicBezTo>
                <a:cubicBezTo>
                  <a:pt x="34" y="205"/>
                  <a:pt x="34" y="204"/>
                  <a:pt x="34" y="203"/>
                </a:cubicBezTo>
                <a:cubicBezTo>
                  <a:pt x="34" y="203"/>
                  <a:pt x="33" y="202"/>
                  <a:pt x="33" y="202"/>
                </a:cubicBezTo>
                <a:cubicBezTo>
                  <a:pt x="33" y="201"/>
                  <a:pt x="33" y="200"/>
                  <a:pt x="33" y="200"/>
                </a:cubicBezTo>
                <a:cubicBezTo>
                  <a:pt x="33" y="199"/>
                  <a:pt x="32" y="199"/>
                  <a:pt x="31" y="199"/>
                </a:cubicBezTo>
                <a:cubicBezTo>
                  <a:pt x="31" y="198"/>
                  <a:pt x="30" y="198"/>
                  <a:pt x="30" y="197"/>
                </a:cubicBezTo>
                <a:cubicBezTo>
                  <a:pt x="30" y="197"/>
                  <a:pt x="30" y="196"/>
                  <a:pt x="30" y="195"/>
                </a:cubicBezTo>
                <a:cubicBezTo>
                  <a:pt x="29" y="195"/>
                  <a:pt x="29" y="194"/>
                  <a:pt x="28" y="194"/>
                </a:cubicBezTo>
                <a:cubicBezTo>
                  <a:pt x="28" y="194"/>
                  <a:pt x="26" y="194"/>
                  <a:pt x="26" y="194"/>
                </a:cubicBezTo>
                <a:cubicBezTo>
                  <a:pt x="25" y="194"/>
                  <a:pt x="24" y="193"/>
                  <a:pt x="24" y="193"/>
                </a:cubicBezTo>
                <a:cubicBezTo>
                  <a:pt x="23" y="192"/>
                  <a:pt x="23" y="191"/>
                  <a:pt x="23" y="191"/>
                </a:cubicBezTo>
                <a:cubicBezTo>
                  <a:pt x="23" y="190"/>
                  <a:pt x="23" y="190"/>
                  <a:pt x="23" y="189"/>
                </a:cubicBezTo>
                <a:cubicBezTo>
                  <a:pt x="23" y="189"/>
                  <a:pt x="24" y="188"/>
                  <a:pt x="23" y="188"/>
                </a:cubicBezTo>
                <a:cubicBezTo>
                  <a:pt x="23" y="188"/>
                  <a:pt x="22" y="188"/>
                  <a:pt x="21" y="188"/>
                </a:cubicBezTo>
                <a:cubicBezTo>
                  <a:pt x="21" y="188"/>
                  <a:pt x="20" y="188"/>
                  <a:pt x="20" y="188"/>
                </a:cubicBezTo>
                <a:cubicBezTo>
                  <a:pt x="20" y="188"/>
                  <a:pt x="20" y="187"/>
                  <a:pt x="20" y="186"/>
                </a:cubicBezTo>
                <a:cubicBezTo>
                  <a:pt x="20" y="186"/>
                  <a:pt x="20" y="185"/>
                  <a:pt x="20" y="184"/>
                </a:cubicBezTo>
                <a:cubicBezTo>
                  <a:pt x="20" y="184"/>
                  <a:pt x="21" y="183"/>
                  <a:pt x="21" y="183"/>
                </a:cubicBezTo>
                <a:cubicBezTo>
                  <a:pt x="21" y="182"/>
                  <a:pt x="20" y="182"/>
                  <a:pt x="19" y="181"/>
                </a:cubicBezTo>
                <a:cubicBezTo>
                  <a:pt x="19" y="181"/>
                  <a:pt x="19" y="180"/>
                  <a:pt x="19" y="180"/>
                </a:cubicBezTo>
                <a:cubicBezTo>
                  <a:pt x="19" y="179"/>
                  <a:pt x="18" y="178"/>
                  <a:pt x="18" y="177"/>
                </a:cubicBezTo>
                <a:cubicBezTo>
                  <a:pt x="18" y="177"/>
                  <a:pt x="18" y="176"/>
                  <a:pt x="18" y="176"/>
                </a:cubicBezTo>
                <a:cubicBezTo>
                  <a:pt x="18" y="175"/>
                  <a:pt x="19" y="175"/>
                  <a:pt x="20" y="175"/>
                </a:cubicBezTo>
                <a:cubicBezTo>
                  <a:pt x="21" y="174"/>
                  <a:pt x="22" y="173"/>
                  <a:pt x="22" y="173"/>
                </a:cubicBezTo>
                <a:cubicBezTo>
                  <a:pt x="23" y="173"/>
                  <a:pt x="24" y="172"/>
                  <a:pt x="25" y="171"/>
                </a:cubicBezTo>
                <a:cubicBezTo>
                  <a:pt x="26" y="171"/>
                  <a:pt x="28" y="169"/>
                  <a:pt x="29" y="169"/>
                </a:cubicBezTo>
                <a:cubicBezTo>
                  <a:pt x="30" y="168"/>
                  <a:pt x="33" y="167"/>
                  <a:pt x="34" y="166"/>
                </a:cubicBezTo>
                <a:cubicBezTo>
                  <a:pt x="36" y="166"/>
                  <a:pt x="38" y="164"/>
                  <a:pt x="40" y="164"/>
                </a:cubicBezTo>
                <a:cubicBezTo>
                  <a:pt x="40" y="164"/>
                  <a:pt x="42" y="163"/>
                  <a:pt x="43" y="163"/>
                </a:cubicBezTo>
                <a:cubicBezTo>
                  <a:pt x="44" y="163"/>
                  <a:pt x="48" y="162"/>
                  <a:pt x="50" y="162"/>
                </a:cubicBezTo>
                <a:cubicBezTo>
                  <a:pt x="51" y="161"/>
                  <a:pt x="52" y="162"/>
                  <a:pt x="53" y="161"/>
                </a:cubicBezTo>
                <a:cubicBezTo>
                  <a:pt x="54" y="161"/>
                  <a:pt x="56" y="160"/>
                  <a:pt x="57" y="160"/>
                </a:cubicBezTo>
                <a:cubicBezTo>
                  <a:pt x="59" y="159"/>
                  <a:pt x="61" y="159"/>
                  <a:pt x="63" y="159"/>
                </a:cubicBezTo>
                <a:cubicBezTo>
                  <a:pt x="64" y="158"/>
                  <a:pt x="66" y="158"/>
                  <a:pt x="67" y="158"/>
                </a:cubicBezTo>
                <a:cubicBezTo>
                  <a:pt x="68" y="158"/>
                  <a:pt x="71" y="157"/>
                  <a:pt x="73" y="157"/>
                </a:cubicBezTo>
                <a:cubicBezTo>
                  <a:pt x="74" y="157"/>
                  <a:pt x="76" y="157"/>
                  <a:pt x="77" y="157"/>
                </a:cubicBezTo>
                <a:cubicBezTo>
                  <a:pt x="78" y="158"/>
                  <a:pt x="79" y="158"/>
                  <a:pt x="80" y="158"/>
                </a:cubicBezTo>
                <a:cubicBezTo>
                  <a:pt x="80" y="159"/>
                  <a:pt x="81" y="159"/>
                  <a:pt x="82" y="160"/>
                </a:cubicBezTo>
                <a:cubicBezTo>
                  <a:pt x="82" y="160"/>
                  <a:pt x="83" y="160"/>
                  <a:pt x="84" y="160"/>
                </a:cubicBezTo>
                <a:cubicBezTo>
                  <a:pt x="84" y="161"/>
                  <a:pt x="85" y="161"/>
                  <a:pt x="86" y="161"/>
                </a:cubicBezTo>
                <a:cubicBezTo>
                  <a:pt x="86" y="161"/>
                  <a:pt x="87" y="162"/>
                  <a:pt x="88" y="162"/>
                </a:cubicBezTo>
                <a:cubicBezTo>
                  <a:pt x="88" y="162"/>
                  <a:pt x="89" y="161"/>
                  <a:pt x="89" y="161"/>
                </a:cubicBezTo>
                <a:cubicBezTo>
                  <a:pt x="90" y="161"/>
                  <a:pt x="90" y="160"/>
                  <a:pt x="90" y="160"/>
                </a:cubicBezTo>
                <a:cubicBezTo>
                  <a:pt x="91" y="159"/>
                  <a:pt x="92" y="159"/>
                  <a:pt x="93" y="158"/>
                </a:cubicBezTo>
                <a:cubicBezTo>
                  <a:pt x="94" y="158"/>
                  <a:pt x="95" y="157"/>
                  <a:pt x="96" y="157"/>
                </a:cubicBezTo>
                <a:cubicBezTo>
                  <a:pt x="96" y="157"/>
                  <a:pt x="97" y="156"/>
                  <a:pt x="98" y="156"/>
                </a:cubicBezTo>
                <a:cubicBezTo>
                  <a:pt x="98" y="156"/>
                  <a:pt x="100" y="156"/>
                  <a:pt x="100" y="156"/>
                </a:cubicBezTo>
                <a:cubicBezTo>
                  <a:pt x="101" y="156"/>
                  <a:pt x="103" y="155"/>
                  <a:pt x="104" y="155"/>
                </a:cubicBezTo>
                <a:cubicBezTo>
                  <a:pt x="104" y="155"/>
                  <a:pt x="105" y="154"/>
                  <a:pt x="106" y="154"/>
                </a:cubicBezTo>
                <a:cubicBezTo>
                  <a:pt x="106" y="154"/>
                  <a:pt x="107" y="154"/>
                  <a:pt x="107" y="154"/>
                </a:cubicBezTo>
                <a:cubicBezTo>
                  <a:pt x="108" y="154"/>
                  <a:pt x="109" y="154"/>
                  <a:pt x="110" y="154"/>
                </a:cubicBezTo>
                <a:cubicBezTo>
                  <a:pt x="110" y="154"/>
                  <a:pt x="112" y="153"/>
                  <a:pt x="112" y="153"/>
                </a:cubicBezTo>
                <a:cubicBezTo>
                  <a:pt x="113" y="153"/>
                  <a:pt x="114" y="153"/>
                  <a:pt x="115" y="153"/>
                </a:cubicBezTo>
                <a:cubicBezTo>
                  <a:pt x="115" y="153"/>
                  <a:pt x="116" y="152"/>
                  <a:pt x="116" y="151"/>
                </a:cubicBezTo>
                <a:cubicBezTo>
                  <a:pt x="117" y="151"/>
                  <a:pt x="118" y="151"/>
                  <a:pt x="118" y="150"/>
                </a:cubicBezTo>
                <a:cubicBezTo>
                  <a:pt x="119" y="150"/>
                  <a:pt x="120" y="149"/>
                  <a:pt x="120" y="149"/>
                </a:cubicBezTo>
                <a:cubicBezTo>
                  <a:pt x="120" y="148"/>
                  <a:pt x="121" y="148"/>
                  <a:pt x="122" y="148"/>
                </a:cubicBezTo>
                <a:cubicBezTo>
                  <a:pt x="122" y="148"/>
                  <a:pt x="123" y="147"/>
                  <a:pt x="124" y="146"/>
                </a:cubicBezTo>
                <a:cubicBezTo>
                  <a:pt x="124" y="146"/>
                  <a:pt x="125" y="145"/>
                  <a:pt x="125" y="145"/>
                </a:cubicBezTo>
                <a:cubicBezTo>
                  <a:pt x="126" y="144"/>
                  <a:pt x="126" y="143"/>
                  <a:pt x="126" y="142"/>
                </a:cubicBezTo>
                <a:cubicBezTo>
                  <a:pt x="127" y="141"/>
                  <a:pt x="127" y="140"/>
                  <a:pt x="127" y="140"/>
                </a:cubicBezTo>
                <a:cubicBezTo>
                  <a:pt x="128" y="139"/>
                  <a:pt x="129" y="139"/>
                  <a:pt x="129" y="138"/>
                </a:cubicBezTo>
                <a:cubicBezTo>
                  <a:pt x="129" y="138"/>
                  <a:pt x="130" y="136"/>
                  <a:pt x="131" y="136"/>
                </a:cubicBezTo>
                <a:cubicBezTo>
                  <a:pt x="131" y="135"/>
                  <a:pt x="132" y="135"/>
                  <a:pt x="133" y="134"/>
                </a:cubicBezTo>
                <a:cubicBezTo>
                  <a:pt x="133" y="134"/>
                  <a:pt x="134" y="133"/>
                  <a:pt x="134" y="132"/>
                </a:cubicBezTo>
                <a:cubicBezTo>
                  <a:pt x="134" y="132"/>
                  <a:pt x="135" y="131"/>
                  <a:pt x="136" y="131"/>
                </a:cubicBezTo>
                <a:cubicBezTo>
                  <a:pt x="136" y="130"/>
                  <a:pt x="137" y="130"/>
                  <a:pt x="137" y="130"/>
                </a:cubicBezTo>
                <a:cubicBezTo>
                  <a:pt x="138" y="130"/>
                  <a:pt x="138" y="130"/>
                  <a:pt x="139" y="130"/>
                </a:cubicBezTo>
                <a:cubicBezTo>
                  <a:pt x="139" y="130"/>
                  <a:pt x="140" y="130"/>
                  <a:pt x="140" y="130"/>
                </a:cubicBezTo>
                <a:cubicBezTo>
                  <a:pt x="141" y="130"/>
                  <a:pt x="142" y="129"/>
                  <a:pt x="142" y="128"/>
                </a:cubicBezTo>
                <a:cubicBezTo>
                  <a:pt x="143" y="128"/>
                  <a:pt x="144" y="127"/>
                  <a:pt x="144" y="127"/>
                </a:cubicBezTo>
                <a:cubicBezTo>
                  <a:pt x="144" y="126"/>
                  <a:pt x="144" y="124"/>
                  <a:pt x="144" y="123"/>
                </a:cubicBezTo>
                <a:cubicBezTo>
                  <a:pt x="144" y="123"/>
                  <a:pt x="144" y="121"/>
                  <a:pt x="143" y="121"/>
                </a:cubicBezTo>
                <a:cubicBezTo>
                  <a:pt x="143" y="120"/>
                  <a:pt x="143" y="118"/>
                  <a:pt x="142" y="118"/>
                </a:cubicBezTo>
                <a:cubicBezTo>
                  <a:pt x="142" y="117"/>
                  <a:pt x="142" y="116"/>
                  <a:pt x="141" y="116"/>
                </a:cubicBezTo>
                <a:cubicBezTo>
                  <a:pt x="141" y="115"/>
                  <a:pt x="140" y="114"/>
                  <a:pt x="140" y="114"/>
                </a:cubicBezTo>
                <a:cubicBezTo>
                  <a:pt x="140" y="113"/>
                  <a:pt x="140" y="112"/>
                  <a:pt x="140" y="111"/>
                </a:cubicBezTo>
                <a:cubicBezTo>
                  <a:pt x="139" y="111"/>
                  <a:pt x="137" y="110"/>
                  <a:pt x="137" y="110"/>
                </a:cubicBezTo>
                <a:cubicBezTo>
                  <a:pt x="137" y="109"/>
                  <a:pt x="136" y="109"/>
                  <a:pt x="136" y="108"/>
                </a:cubicBezTo>
                <a:cubicBezTo>
                  <a:pt x="136" y="108"/>
                  <a:pt x="136" y="107"/>
                  <a:pt x="137" y="107"/>
                </a:cubicBezTo>
                <a:cubicBezTo>
                  <a:pt x="137" y="106"/>
                  <a:pt x="138" y="106"/>
                  <a:pt x="138" y="106"/>
                </a:cubicBezTo>
                <a:cubicBezTo>
                  <a:pt x="138" y="106"/>
                  <a:pt x="139" y="106"/>
                  <a:pt x="139" y="106"/>
                </a:cubicBezTo>
                <a:cubicBezTo>
                  <a:pt x="140" y="106"/>
                  <a:pt x="140" y="105"/>
                  <a:pt x="140" y="105"/>
                </a:cubicBezTo>
                <a:cubicBezTo>
                  <a:pt x="140" y="105"/>
                  <a:pt x="141" y="104"/>
                  <a:pt x="141" y="104"/>
                </a:cubicBezTo>
                <a:cubicBezTo>
                  <a:pt x="142" y="104"/>
                  <a:pt x="142" y="103"/>
                  <a:pt x="142" y="102"/>
                </a:cubicBezTo>
                <a:cubicBezTo>
                  <a:pt x="141" y="102"/>
                  <a:pt x="141" y="101"/>
                  <a:pt x="140" y="100"/>
                </a:cubicBezTo>
                <a:cubicBezTo>
                  <a:pt x="140" y="100"/>
                  <a:pt x="139" y="100"/>
                  <a:pt x="139" y="100"/>
                </a:cubicBezTo>
                <a:cubicBezTo>
                  <a:pt x="138" y="99"/>
                  <a:pt x="137" y="99"/>
                  <a:pt x="136" y="99"/>
                </a:cubicBezTo>
                <a:cubicBezTo>
                  <a:pt x="136" y="100"/>
                  <a:pt x="135" y="100"/>
                  <a:pt x="135" y="100"/>
                </a:cubicBezTo>
                <a:cubicBezTo>
                  <a:pt x="134" y="100"/>
                  <a:pt x="134" y="99"/>
                  <a:pt x="134" y="99"/>
                </a:cubicBezTo>
                <a:cubicBezTo>
                  <a:pt x="134" y="98"/>
                  <a:pt x="133" y="98"/>
                  <a:pt x="132" y="98"/>
                </a:cubicBezTo>
                <a:cubicBezTo>
                  <a:pt x="132" y="98"/>
                  <a:pt x="132" y="97"/>
                  <a:pt x="132" y="96"/>
                </a:cubicBezTo>
                <a:cubicBezTo>
                  <a:pt x="132" y="96"/>
                  <a:pt x="132" y="96"/>
                  <a:pt x="132" y="96"/>
                </a:cubicBezTo>
                <a:cubicBezTo>
                  <a:pt x="131" y="95"/>
                  <a:pt x="130" y="95"/>
                  <a:pt x="130" y="95"/>
                </a:cubicBezTo>
                <a:cubicBezTo>
                  <a:pt x="129" y="95"/>
                  <a:pt x="129" y="95"/>
                  <a:pt x="129" y="94"/>
                </a:cubicBezTo>
                <a:cubicBezTo>
                  <a:pt x="129" y="94"/>
                  <a:pt x="128" y="93"/>
                  <a:pt x="128" y="93"/>
                </a:cubicBezTo>
                <a:cubicBezTo>
                  <a:pt x="128" y="93"/>
                  <a:pt x="128" y="92"/>
                  <a:pt x="128" y="91"/>
                </a:cubicBezTo>
                <a:cubicBezTo>
                  <a:pt x="128" y="91"/>
                  <a:pt x="129" y="90"/>
                  <a:pt x="129" y="90"/>
                </a:cubicBezTo>
                <a:cubicBezTo>
                  <a:pt x="129" y="89"/>
                  <a:pt x="129" y="89"/>
                  <a:pt x="129" y="88"/>
                </a:cubicBezTo>
                <a:cubicBezTo>
                  <a:pt x="129" y="88"/>
                  <a:pt x="129" y="87"/>
                  <a:pt x="129" y="87"/>
                </a:cubicBezTo>
                <a:cubicBezTo>
                  <a:pt x="129" y="86"/>
                  <a:pt x="130" y="86"/>
                  <a:pt x="130" y="86"/>
                </a:cubicBezTo>
                <a:cubicBezTo>
                  <a:pt x="131" y="86"/>
                  <a:pt x="131" y="86"/>
                  <a:pt x="132" y="86"/>
                </a:cubicBezTo>
                <a:cubicBezTo>
                  <a:pt x="132" y="86"/>
                  <a:pt x="133" y="85"/>
                  <a:pt x="133" y="85"/>
                </a:cubicBezTo>
                <a:cubicBezTo>
                  <a:pt x="134" y="84"/>
                  <a:pt x="135" y="84"/>
                  <a:pt x="135" y="83"/>
                </a:cubicBezTo>
                <a:cubicBezTo>
                  <a:pt x="135" y="83"/>
                  <a:pt x="135" y="82"/>
                  <a:pt x="135" y="81"/>
                </a:cubicBezTo>
                <a:cubicBezTo>
                  <a:pt x="135" y="81"/>
                  <a:pt x="135" y="81"/>
                  <a:pt x="135" y="81"/>
                </a:cubicBezTo>
                <a:cubicBezTo>
                  <a:pt x="135" y="80"/>
                  <a:pt x="135" y="79"/>
                  <a:pt x="135" y="79"/>
                </a:cubicBezTo>
                <a:cubicBezTo>
                  <a:pt x="135" y="79"/>
                  <a:pt x="136" y="78"/>
                  <a:pt x="136" y="78"/>
                </a:cubicBezTo>
                <a:cubicBezTo>
                  <a:pt x="137" y="78"/>
                  <a:pt x="137" y="77"/>
                  <a:pt x="137" y="77"/>
                </a:cubicBezTo>
                <a:cubicBezTo>
                  <a:pt x="138" y="76"/>
                  <a:pt x="139" y="75"/>
                  <a:pt x="139" y="75"/>
                </a:cubicBezTo>
                <a:cubicBezTo>
                  <a:pt x="140" y="74"/>
                  <a:pt x="140" y="74"/>
                  <a:pt x="141" y="74"/>
                </a:cubicBezTo>
                <a:cubicBezTo>
                  <a:pt x="141" y="74"/>
                  <a:pt x="142" y="74"/>
                  <a:pt x="142" y="73"/>
                </a:cubicBezTo>
                <a:cubicBezTo>
                  <a:pt x="143" y="73"/>
                  <a:pt x="143" y="73"/>
                  <a:pt x="144" y="72"/>
                </a:cubicBezTo>
                <a:cubicBezTo>
                  <a:pt x="144" y="72"/>
                  <a:pt x="145" y="70"/>
                  <a:pt x="146" y="70"/>
                </a:cubicBezTo>
                <a:cubicBezTo>
                  <a:pt x="146" y="69"/>
                  <a:pt x="147" y="68"/>
                  <a:pt x="147" y="68"/>
                </a:cubicBezTo>
                <a:cubicBezTo>
                  <a:pt x="147" y="67"/>
                  <a:pt x="147" y="66"/>
                  <a:pt x="147" y="65"/>
                </a:cubicBezTo>
                <a:cubicBezTo>
                  <a:pt x="147" y="64"/>
                  <a:pt x="147" y="63"/>
                  <a:pt x="148" y="62"/>
                </a:cubicBezTo>
                <a:cubicBezTo>
                  <a:pt x="148" y="62"/>
                  <a:pt x="148" y="61"/>
                  <a:pt x="148" y="60"/>
                </a:cubicBezTo>
                <a:cubicBezTo>
                  <a:pt x="148" y="60"/>
                  <a:pt x="149" y="58"/>
                  <a:pt x="150" y="58"/>
                </a:cubicBezTo>
                <a:cubicBezTo>
                  <a:pt x="150" y="57"/>
                  <a:pt x="151" y="56"/>
                  <a:pt x="152" y="55"/>
                </a:cubicBezTo>
                <a:cubicBezTo>
                  <a:pt x="152" y="55"/>
                  <a:pt x="152" y="53"/>
                  <a:pt x="153" y="53"/>
                </a:cubicBezTo>
                <a:cubicBezTo>
                  <a:pt x="153" y="52"/>
                  <a:pt x="154" y="51"/>
                  <a:pt x="154" y="50"/>
                </a:cubicBezTo>
                <a:cubicBezTo>
                  <a:pt x="155" y="49"/>
                  <a:pt x="155" y="48"/>
                  <a:pt x="155" y="48"/>
                </a:cubicBezTo>
                <a:cubicBezTo>
                  <a:pt x="156" y="47"/>
                  <a:pt x="157" y="45"/>
                  <a:pt x="157" y="45"/>
                </a:cubicBezTo>
                <a:cubicBezTo>
                  <a:pt x="158" y="44"/>
                  <a:pt x="159" y="43"/>
                  <a:pt x="159" y="42"/>
                </a:cubicBezTo>
                <a:cubicBezTo>
                  <a:pt x="159" y="42"/>
                  <a:pt x="159" y="41"/>
                  <a:pt x="160" y="40"/>
                </a:cubicBezTo>
                <a:cubicBezTo>
                  <a:pt x="160" y="40"/>
                  <a:pt x="161" y="39"/>
                  <a:pt x="161" y="39"/>
                </a:cubicBezTo>
                <a:cubicBezTo>
                  <a:pt x="161" y="39"/>
                  <a:pt x="162" y="38"/>
                  <a:pt x="163" y="37"/>
                </a:cubicBezTo>
                <a:cubicBezTo>
                  <a:pt x="163" y="37"/>
                  <a:pt x="163" y="36"/>
                  <a:pt x="164" y="36"/>
                </a:cubicBezTo>
                <a:cubicBezTo>
                  <a:pt x="164" y="35"/>
                  <a:pt x="164" y="34"/>
                  <a:pt x="164" y="34"/>
                </a:cubicBezTo>
                <a:cubicBezTo>
                  <a:pt x="164" y="34"/>
                  <a:pt x="165" y="33"/>
                  <a:pt x="165" y="33"/>
                </a:cubicBezTo>
                <a:cubicBezTo>
                  <a:pt x="166" y="32"/>
                  <a:pt x="166" y="32"/>
                  <a:pt x="167" y="31"/>
                </a:cubicBezTo>
                <a:cubicBezTo>
                  <a:pt x="167" y="31"/>
                  <a:pt x="168" y="30"/>
                  <a:pt x="169" y="30"/>
                </a:cubicBezTo>
                <a:cubicBezTo>
                  <a:pt x="169" y="30"/>
                  <a:pt x="169" y="29"/>
                  <a:pt x="170" y="29"/>
                </a:cubicBezTo>
                <a:cubicBezTo>
                  <a:pt x="170" y="29"/>
                  <a:pt x="170" y="28"/>
                  <a:pt x="170" y="28"/>
                </a:cubicBezTo>
                <a:cubicBezTo>
                  <a:pt x="170" y="27"/>
                  <a:pt x="171" y="27"/>
                  <a:pt x="171" y="27"/>
                </a:cubicBezTo>
                <a:cubicBezTo>
                  <a:pt x="171" y="27"/>
                  <a:pt x="172" y="26"/>
                  <a:pt x="173" y="26"/>
                </a:cubicBezTo>
                <a:cubicBezTo>
                  <a:pt x="173" y="26"/>
                  <a:pt x="174" y="25"/>
                  <a:pt x="174" y="25"/>
                </a:cubicBezTo>
                <a:cubicBezTo>
                  <a:pt x="174" y="25"/>
                  <a:pt x="175" y="24"/>
                  <a:pt x="175" y="24"/>
                </a:cubicBezTo>
                <a:cubicBezTo>
                  <a:pt x="175" y="23"/>
                  <a:pt x="175" y="23"/>
                  <a:pt x="175" y="22"/>
                </a:cubicBezTo>
                <a:cubicBezTo>
                  <a:pt x="176" y="22"/>
                  <a:pt x="176" y="22"/>
                  <a:pt x="176" y="21"/>
                </a:cubicBezTo>
                <a:cubicBezTo>
                  <a:pt x="177" y="21"/>
                  <a:pt x="177" y="21"/>
                  <a:pt x="178" y="21"/>
                </a:cubicBezTo>
                <a:cubicBezTo>
                  <a:pt x="178" y="21"/>
                  <a:pt x="179" y="21"/>
                  <a:pt x="179" y="21"/>
                </a:cubicBezTo>
                <a:cubicBezTo>
                  <a:pt x="179" y="21"/>
                  <a:pt x="179" y="20"/>
                  <a:pt x="179" y="20"/>
                </a:cubicBezTo>
                <a:cubicBezTo>
                  <a:pt x="180" y="20"/>
                  <a:pt x="180" y="19"/>
                  <a:pt x="181" y="19"/>
                </a:cubicBezTo>
                <a:cubicBezTo>
                  <a:pt x="181" y="19"/>
                  <a:pt x="181" y="18"/>
                  <a:pt x="182" y="18"/>
                </a:cubicBezTo>
                <a:cubicBezTo>
                  <a:pt x="182" y="18"/>
                  <a:pt x="183" y="17"/>
                  <a:pt x="184" y="18"/>
                </a:cubicBezTo>
                <a:cubicBezTo>
                  <a:pt x="184" y="18"/>
                  <a:pt x="185" y="18"/>
                  <a:pt x="186" y="18"/>
                </a:cubicBezTo>
                <a:cubicBezTo>
                  <a:pt x="186" y="18"/>
                  <a:pt x="187" y="18"/>
                  <a:pt x="187" y="18"/>
                </a:cubicBezTo>
                <a:cubicBezTo>
                  <a:pt x="188" y="18"/>
                  <a:pt x="189" y="17"/>
                  <a:pt x="190" y="17"/>
                </a:cubicBezTo>
                <a:cubicBezTo>
                  <a:pt x="192" y="16"/>
                  <a:pt x="201" y="15"/>
                  <a:pt x="201" y="15"/>
                </a:cubicBezTo>
                <a:cubicBezTo>
                  <a:pt x="218" y="9"/>
                  <a:pt x="218" y="9"/>
                  <a:pt x="218" y="9"/>
                </a:cubicBezTo>
                <a:cubicBezTo>
                  <a:pt x="248" y="0"/>
                  <a:pt x="248" y="0"/>
                  <a:pt x="248" y="0"/>
                </a:cubicBezTo>
                <a:cubicBezTo>
                  <a:pt x="248" y="0"/>
                  <a:pt x="248" y="0"/>
                  <a:pt x="248" y="0"/>
                </a:cubicBezTo>
                <a:cubicBezTo>
                  <a:pt x="248" y="1"/>
                  <a:pt x="248" y="2"/>
                  <a:pt x="248" y="2"/>
                </a:cubicBezTo>
                <a:cubicBezTo>
                  <a:pt x="249" y="2"/>
                  <a:pt x="249" y="3"/>
                  <a:pt x="249" y="3"/>
                </a:cubicBezTo>
                <a:cubicBezTo>
                  <a:pt x="249" y="4"/>
                  <a:pt x="250" y="5"/>
                  <a:pt x="250" y="6"/>
                </a:cubicBezTo>
                <a:cubicBezTo>
                  <a:pt x="250" y="6"/>
                  <a:pt x="249" y="7"/>
                  <a:pt x="249" y="7"/>
                </a:cubicBezTo>
                <a:cubicBezTo>
                  <a:pt x="249" y="8"/>
                  <a:pt x="249" y="9"/>
                  <a:pt x="249" y="10"/>
                </a:cubicBezTo>
                <a:cubicBezTo>
                  <a:pt x="249" y="11"/>
                  <a:pt x="249" y="11"/>
                  <a:pt x="249" y="12"/>
                </a:cubicBezTo>
                <a:cubicBezTo>
                  <a:pt x="250" y="12"/>
                  <a:pt x="251" y="12"/>
                  <a:pt x="251" y="12"/>
                </a:cubicBezTo>
                <a:cubicBezTo>
                  <a:pt x="252" y="13"/>
                  <a:pt x="252" y="13"/>
                  <a:pt x="252" y="14"/>
                </a:cubicBezTo>
                <a:cubicBezTo>
                  <a:pt x="252" y="14"/>
                  <a:pt x="252" y="15"/>
                  <a:pt x="252" y="16"/>
                </a:cubicBezTo>
                <a:cubicBezTo>
                  <a:pt x="252" y="16"/>
                  <a:pt x="252" y="18"/>
                  <a:pt x="252" y="18"/>
                </a:cubicBezTo>
                <a:cubicBezTo>
                  <a:pt x="252" y="19"/>
                  <a:pt x="253" y="20"/>
                  <a:pt x="253" y="20"/>
                </a:cubicBezTo>
                <a:cubicBezTo>
                  <a:pt x="254" y="22"/>
                  <a:pt x="253" y="24"/>
                  <a:pt x="253" y="25"/>
                </a:cubicBezTo>
                <a:cubicBezTo>
                  <a:pt x="253" y="25"/>
                  <a:pt x="253" y="26"/>
                  <a:pt x="254" y="27"/>
                </a:cubicBezTo>
                <a:cubicBezTo>
                  <a:pt x="254" y="27"/>
                  <a:pt x="255" y="28"/>
                  <a:pt x="255" y="28"/>
                </a:cubicBezTo>
                <a:cubicBezTo>
                  <a:pt x="256" y="28"/>
                  <a:pt x="257" y="29"/>
                  <a:pt x="257" y="29"/>
                </a:cubicBezTo>
                <a:cubicBezTo>
                  <a:pt x="257" y="29"/>
                  <a:pt x="258" y="30"/>
                  <a:pt x="258" y="30"/>
                </a:cubicBezTo>
                <a:cubicBezTo>
                  <a:pt x="258" y="31"/>
                  <a:pt x="259" y="32"/>
                  <a:pt x="259" y="32"/>
                </a:cubicBezTo>
                <a:cubicBezTo>
                  <a:pt x="259" y="33"/>
                  <a:pt x="260" y="34"/>
                  <a:pt x="260" y="34"/>
                </a:cubicBezTo>
                <a:cubicBezTo>
                  <a:pt x="261" y="35"/>
                  <a:pt x="261" y="37"/>
                  <a:pt x="261" y="39"/>
                </a:cubicBezTo>
                <a:cubicBezTo>
                  <a:pt x="260" y="39"/>
                  <a:pt x="260" y="40"/>
                  <a:pt x="260" y="40"/>
                </a:cubicBezTo>
                <a:cubicBezTo>
                  <a:pt x="260" y="41"/>
                  <a:pt x="261" y="41"/>
                  <a:pt x="261" y="41"/>
                </a:cubicBezTo>
                <a:cubicBezTo>
                  <a:pt x="261" y="42"/>
                  <a:pt x="260" y="43"/>
                  <a:pt x="261" y="43"/>
                </a:cubicBezTo>
                <a:cubicBezTo>
                  <a:pt x="261" y="44"/>
                  <a:pt x="262" y="45"/>
                  <a:pt x="263" y="46"/>
                </a:cubicBezTo>
                <a:cubicBezTo>
                  <a:pt x="263" y="46"/>
                  <a:pt x="263" y="48"/>
                  <a:pt x="262" y="48"/>
                </a:cubicBezTo>
                <a:cubicBezTo>
                  <a:pt x="262" y="49"/>
                  <a:pt x="261" y="50"/>
                  <a:pt x="261" y="50"/>
                </a:cubicBezTo>
                <a:cubicBezTo>
                  <a:pt x="260" y="51"/>
                  <a:pt x="261" y="53"/>
                  <a:pt x="261" y="54"/>
                </a:cubicBezTo>
                <a:cubicBezTo>
                  <a:pt x="261" y="54"/>
                  <a:pt x="260" y="55"/>
                  <a:pt x="260" y="56"/>
                </a:cubicBezTo>
                <a:cubicBezTo>
                  <a:pt x="260" y="57"/>
                  <a:pt x="261" y="57"/>
                  <a:pt x="261" y="58"/>
                </a:cubicBezTo>
                <a:cubicBezTo>
                  <a:pt x="261" y="58"/>
                  <a:pt x="261" y="59"/>
                  <a:pt x="261" y="60"/>
                </a:cubicBezTo>
                <a:cubicBezTo>
                  <a:pt x="261" y="60"/>
                  <a:pt x="261" y="61"/>
                  <a:pt x="261" y="61"/>
                </a:cubicBezTo>
                <a:cubicBezTo>
                  <a:pt x="261" y="62"/>
                  <a:pt x="262" y="62"/>
                  <a:pt x="262" y="62"/>
                </a:cubicBezTo>
                <a:cubicBezTo>
                  <a:pt x="262" y="62"/>
                  <a:pt x="263" y="63"/>
                  <a:pt x="263" y="63"/>
                </a:cubicBezTo>
                <a:cubicBezTo>
                  <a:pt x="264" y="64"/>
                  <a:pt x="264" y="66"/>
                  <a:pt x="264" y="66"/>
                </a:cubicBezTo>
                <a:cubicBezTo>
                  <a:pt x="264" y="67"/>
                  <a:pt x="264" y="68"/>
                  <a:pt x="264" y="68"/>
                </a:cubicBezTo>
                <a:cubicBezTo>
                  <a:pt x="264" y="69"/>
                  <a:pt x="265" y="69"/>
                  <a:pt x="265" y="70"/>
                </a:cubicBezTo>
                <a:cubicBezTo>
                  <a:pt x="265" y="70"/>
                  <a:pt x="266" y="70"/>
                  <a:pt x="267" y="71"/>
                </a:cubicBezTo>
                <a:cubicBezTo>
                  <a:pt x="267" y="71"/>
                  <a:pt x="268" y="72"/>
                  <a:pt x="268" y="73"/>
                </a:cubicBezTo>
                <a:cubicBezTo>
                  <a:pt x="268" y="73"/>
                  <a:pt x="267" y="74"/>
                  <a:pt x="267" y="75"/>
                </a:cubicBezTo>
                <a:cubicBezTo>
                  <a:pt x="267" y="75"/>
                  <a:pt x="267" y="75"/>
                  <a:pt x="268" y="76"/>
                </a:cubicBezTo>
                <a:cubicBezTo>
                  <a:pt x="268" y="76"/>
                  <a:pt x="269" y="76"/>
                  <a:pt x="269" y="77"/>
                </a:cubicBezTo>
                <a:cubicBezTo>
                  <a:pt x="270" y="77"/>
                  <a:pt x="270" y="78"/>
                  <a:pt x="270" y="78"/>
                </a:cubicBezTo>
                <a:cubicBezTo>
                  <a:pt x="270" y="79"/>
                  <a:pt x="270" y="80"/>
                  <a:pt x="270" y="81"/>
                </a:cubicBezTo>
                <a:cubicBezTo>
                  <a:pt x="270" y="81"/>
                  <a:pt x="269" y="82"/>
                  <a:pt x="269" y="82"/>
                </a:cubicBezTo>
                <a:cubicBezTo>
                  <a:pt x="269" y="83"/>
                  <a:pt x="269" y="86"/>
                  <a:pt x="269" y="87"/>
                </a:cubicBezTo>
                <a:cubicBezTo>
                  <a:pt x="269" y="87"/>
                  <a:pt x="269" y="89"/>
                  <a:pt x="269" y="89"/>
                </a:cubicBezTo>
                <a:cubicBezTo>
                  <a:pt x="269" y="90"/>
                  <a:pt x="270" y="91"/>
                  <a:pt x="270" y="91"/>
                </a:cubicBezTo>
                <a:cubicBezTo>
                  <a:pt x="271" y="91"/>
                  <a:pt x="272" y="91"/>
                  <a:pt x="272" y="90"/>
                </a:cubicBezTo>
                <a:cubicBezTo>
                  <a:pt x="272" y="90"/>
                  <a:pt x="272" y="89"/>
                  <a:pt x="272" y="89"/>
                </a:cubicBezTo>
                <a:cubicBezTo>
                  <a:pt x="272" y="89"/>
                  <a:pt x="272" y="88"/>
                  <a:pt x="272" y="87"/>
                </a:cubicBezTo>
                <a:cubicBezTo>
                  <a:pt x="272" y="87"/>
                  <a:pt x="273" y="87"/>
                  <a:pt x="273" y="87"/>
                </a:cubicBezTo>
                <a:cubicBezTo>
                  <a:pt x="273" y="86"/>
                  <a:pt x="274" y="86"/>
                  <a:pt x="274" y="86"/>
                </a:cubicBezTo>
                <a:cubicBezTo>
                  <a:pt x="275" y="86"/>
                  <a:pt x="275" y="87"/>
                  <a:pt x="275" y="87"/>
                </a:cubicBezTo>
                <a:cubicBezTo>
                  <a:pt x="276" y="87"/>
                  <a:pt x="276" y="88"/>
                  <a:pt x="276" y="88"/>
                </a:cubicBezTo>
                <a:cubicBezTo>
                  <a:pt x="276" y="89"/>
                  <a:pt x="277" y="89"/>
                  <a:pt x="278" y="89"/>
                </a:cubicBezTo>
                <a:cubicBezTo>
                  <a:pt x="278" y="89"/>
                  <a:pt x="279" y="90"/>
                  <a:pt x="279" y="90"/>
                </a:cubicBezTo>
                <a:cubicBezTo>
                  <a:pt x="290" y="133"/>
                  <a:pt x="290" y="133"/>
                  <a:pt x="290" y="133"/>
                </a:cubicBezTo>
                <a:cubicBezTo>
                  <a:pt x="290" y="137"/>
                  <a:pt x="290" y="137"/>
                  <a:pt x="290" y="137"/>
                </a:cubicBezTo>
                <a:cubicBezTo>
                  <a:pt x="292" y="141"/>
                  <a:pt x="292" y="141"/>
                  <a:pt x="292" y="141"/>
                </a:cubicBezTo>
                <a:cubicBezTo>
                  <a:pt x="292" y="141"/>
                  <a:pt x="292" y="141"/>
                  <a:pt x="292" y="141"/>
                </a:cubicBezTo>
                <a:cubicBezTo>
                  <a:pt x="293" y="185"/>
                  <a:pt x="293" y="185"/>
                  <a:pt x="293" y="185"/>
                </a:cubicBezTo>
                <a:cubicBezTo>
                  <a:pt x="295" y="188"/>
                  <a:pt x="295" y="188"/>
                  <a:pt x="295" y="188"/>
                </a:cubicBezTo>
                <a:cubicBezTo>
                  <a:pt x="295" y="188"/>
                  <a:pt x="295" y="188"/>
                  <a:pt x="295" y="188"/>
                </a:cubicBezTo>
                <a:cubicBezTo>
                  <a:pt x="305" y="235"/>
                  <a:pt x="305" y="235"/>
                  <a:pt x="305" y="235"/>
                </a:cubicBezTo>
                <a:cubicBezTo>
                  <a:pt x="310" y="240"/>
                  <a:pt x="310" y="240"/>
                  <a:pt x="310" y="240"/>
                </a:cubicBezTo>
                <a:cubicBezTo>
                  <a:pt x="301" y="250"/>
                  <a:pt x="301" y="250"/>
                  <a:pt x="301" y="250"/>
                </a:cubicBezTo>
                <a:cubicBezTo>
                  <a:pt x="305" y="254"/>
                  <a:pt x="305" y="254"/>
                  <a:pt x="305" y="254"/>
                </a:cubicBezTo>
                <a:cubicBezTo>
                  <a:pt x="305" y="254"/>
                  <a:pt x="305" y="256"/>
                  <a:pt x="305" y="257"/>
                </a:cubicBezTo>
                <a:cubicBezTo>
                  <a:pt x="305" y="257"/>
                  <a:pt x="306" y="257"/>
                  <a:pt x="306" y="257"/>
                </a:cubicBezTo>
                <a:cubicBezTo>
                  <a:pt x="306" y="257"/>
                  <a:pt x="306" y="257"/>
                  <a:pt x="306" y="257"/>
                </a:cubicBezTo>
                <a:cubicBezTo>
                  <a:pt x="306" y="257"/>
                  <a:pt x="306" y="258"/>
                  <a:pt x="306" y="258"/>
                </a:cubicBezTo>
                <a:cubicBezTo>
                  <a:pt x="306" y="259"/>
                  <a:pt x="306" y="259"/>
                  <a:pt x="305" y="260"/>
                </a:cubicBezTo>
                <a:cubicBezTo>
                  <a:pt x="305" y="260"/>
                  <a:pt x="304" y="261"/>
                  <a:pt x="304" y="261"/>
                </a:cubicBezTo>
                <a:cubicBezTo>
                  <a:pt x="303" y="262"/>
                  <a:pt x="303" y="263"/>
                  <a:pt x="302" y="264"/>
                </a:cubicBezTo>
                <a:cubicBezTo>
                  <a:pt x="302" y="264"/>
                  <a:pt x="302" y="264"/>
                  <a:pt x="302" y="265"/>
                </a:cubicBezTo>
                <a:cubicBezTo>
                  <a:pt x="302" y="265"/>
                  <a:pt x="303" y="266"/>
                  <a:pt x="303" y="266"/>
                </a:cubicBezTo>
                <a:cubicBezTo>
                  <a:pt x="303" y="267"/>
                  <a:pt x="302" y="267"/>
                  <a:pt x="302" y="267"/>
                </a:cubicBezTo>
                <a:cubicBezTo>
                  <a:pt x="302" y="267"/>
                  <a:pt x="301" y="268"/>
                  <a:pt x="301" y="268"/>
                </a:cubicBezTo>
                <a:cubicBezTo>
                  <a:pt x="301" y="268"/>
                  <a:pt x="302" y="269"/>
                  <a:pt x="302" y="270"/>
                </a:cubicBezTo>
                <a:cubicBezTo>
                  <a:pt x="303" y="270"/>
                  <a:pt x="303" y="270"/>
                  <a:pt x="304" y="270"/>
                </a:cubicBezTo>
                <a:cubicBezTo>
                  <a:pt x="304" y="270"/>
                  <a:pt x="305" y="270"/>
                  <a:pt x="305" y="270"/>
                </a:cubicBezTo>
                <a:cubicBezTo>
                  <a:pt x="305" y="269"/>
                  <a:pt x="304" y="268"/>
                  <a:pt x="304" y="268"/>
                </a:cubicBezTo>
                <a:cubicBezTo>
                  <a:pt x="304" y="267"/>
                  <a:pt x="305" y="267"/>
                  <a:pt x="305" y="267"/>
                </a:cubicBezTo>
                <a:cubicBezTo>
                  <a:pt x="305" y="267"/>
                  <a:pt x="305" y="265"/>
                  <a:pt x="305" y="265"/>
                </a:cubicBezTo>
                <a:cubicBezTo>
                  <a:pt x="305" y="265"/>
                  <a:pt x="305" y="264"/>
                  <a:pt x="305" y="264"/>
                </a:cubicBezTo>
                <a:cubicBezTo>
                  <a:pt x="306" y="264"/>
                  <a:pt x="306" y="265"/>
                  <a:pt x="307" y="265"/>
                </a:cubicBezTo>
                <a:cubicBezTo>
                  <a:pt x="307" y="265"/>
                  <a:pt x="308" y="265"/>
                  <a:pt x="308" y="265"/>
                </a:cubicBezTo>
                <a:cubicBezTo>
                  <a:pt x="308" y="264"/>
                  <a:pt x="308" y="264"/>
                  <a:pt x="308" y="263"/>
                </a:cubicBezTo>
                <a:cubicBezTo>
                  <a:pt x="309" y="263"/>
                  <a:pt x="308" y="262"/>
                  <a:pt x="308" y="262"/>
                </a:cubicBezTo>
                <a:cubicBezTo>
                  <a:pt x="309" y="261"/>
                  <a:pt x="309" y="261"/>
                  <a:pt x="310" y="261"/>
                </a:cubicBezTo>
                <a:cubicBezTo>
                  <a:pt x="310" y="261"/>
                  <a:pt x="311" y="260"/>
                  <a:pt x="311" y="260"/>
                </a:cubicBezTo>
                <a:cubicBezTo>
                  <a:pt x="312" y="260"/>
                  <a:pt x="312" y="260"/>
                  <a:pt x="313" y="260"/>
                </a:cubicBezTo>
                <a:cubicBezTo>
                  <a:pt x="313" y="260"/>
                  <a:pt x="315" y="259"/>
                  <a:pt x="315" y="259"/>
                </a:cubicBezTo>
                <a:cubicBezTo>
                  <a:pt x="315" y="258"/>
                  <a:pt x="315" y="257"/>
                  <a:pt x="315" y="257"/>
                </a:cubicBezTo>
                <a:cubicBezTo>
                  <a:pt x="315" y="257"/>
                  <a:pt x="316" y="257"/>
                  <a:pt x="316" y="257"/>
                </a:cubicBezTo>
                <a:cubicBezTo>
                  <a:pt x="317" y="257"/>
                  <a:pt x="317" y="257"/>
                  <a:pt x="317" y="257"/>
                </a:cubicBezTo>
                <a:cubicBezTo>
                  <a:pt x="318" y="257"/>
                  <a:pt x="318" y="257"/>
                  <a:pt x="318" y="257"/>
                </a:cubicBezTo>
                <a:cubicBezTo>
                  <a:pt x="319" y="257"/>
                  <a:pt x="319" y="257"/>
                  <a:pt x="319" y="256"/>
                </a:cubicBezTo>
                <a:cubicBezTo>
                  <a:pt x="319" y="256"/>
                  <a:pt x="318" y="256"/>
                  <a:pt x="318" y="255"/>
                </a:cubicBezTo>
                <a:cubicBezTo>
                  <a:pt x="318" y="255"/>
                  <a:pt x="318" y="255"/>
                  <a:pt x="318" y="255"/>
                </a:cubicBezTo>
                <a:cubicBezTo>
                  <a:pt x="318" y="254"/>
                  <a:pt x="319" y="254"/>
                  <a:pt x="320" y="254"/>
                </a:cubicBezTo>
                <a:cubicBezTo>
                  <a:pt x="320" y="255"/>
                  <a:pt x="320" y="256"/>
                  <a:pt x="321" y="256"/>
                </a:cubicBezTo>
                <a:cubicBezTo>
                  <a:pt x="321" y="256"/>
                  <a:pt x="322" y="256"/>
                  <a:pt x="322" y="256"/>
                </a:cubicBezTo>
                <a:cubicBezTo>
                  <a:pt x="323" y="256"/>
                  <a:pt x="324" y="255"/>
                  <a:pt x="324" y="255"/>
                </a:cubicBezTo>
                <a:cubicBezTo>
                  <a:pt x="324" y="255"/>
                  <a:pt x="325" y="256"/>
                  <a:pt x="326" y="256"/>
                </a:cubicBezTo>
                <a:cubicBezTo>
                  <a:pt x="326" y="256"/>
                  <a:pt x="327" y="256"/>
                  <a:pt x="328" y="255"/>
                </a:cubicBezTo>
                <a:cubicBezTo>
                  <a:pt x="328" y="255"/>
                  <a:pt x="328" y="254"/>
                  <a:pt x="329" y="254"/>
                </a:cubicBezTo>
                <a:cubicBezTo>
                  <a:pt x="329" y="254"/>
                  <a:pt x="330" y="254"/>
                  <a:pt x="331" y="253"/>
                </a:cubicBezTo>
                <a:cubicBezTo>
                  <a:pt x="331" y="253"/>
                  <a:pt x="330" y="252"/>
                  <a:pt x="330" y="252"/>
                </a:cubicBezTo>
                <a:cubicBezTo>
                  <a:pt x="330" y="251"/>
                  <a:pt x="330" y="251"/>
                  <a:pt x="331" y="250"/>
                </a:cubicBezTo>
                <a:cubicBezTo>
                  <a:pt x="331" y="250"/>
                  <a:pt x="332" y="250"/>
                  <a:pt x="332" y="250"/>
                </a:cubicBezTo>
                <a:cubicBezTo>
                  <a:pt x="333" y="250"/>
                  <a:pt x="334" y="249"/>
                  <a:pt x="334" y="249"/>
                </a:cubicBezTo>
                <a:cubicBezTo>
                  <a:pt x="335" y="249"/>
                  <a:pt x="335" y="250"/>
                  <a:pt x="335" y="250"/>
                </a:cubicBezTo>
                <a:cubicBezTo>
                  <a:pt x="336" y="250"/>
                  <a:pt x="337" y="249"/>
                  <a:pt x="337" y="249"/>
                </a:cubicBezTo>
                <a:cubicBezTo>
                  <a:pt x="338" y="248"/>
                  <a:pt x="339" y="248"/>
                  <a:pt x="340" y="248"/>
                </a:cubicBezTo>
                <a:cubicBezTo>
                  <a:pt x="341" y="248"/>
                  <a:pt x="342" y="248"/>
                  <a:pt x="343" y="247"/>
                </a:cubicBezTo>
                <a:cubicBezTo>
                  <a:pt x="343" y="247"/>
                  <a:pt x="344" y="246"/>
                  <a:pt x="344" y="246"/>
                </a:cubicBezTo>
                <a:cubicBezTo>
                  <a:pt x="345" y="246"/>
                  <a:pt x="346" y="246"/>
                  <a:pt x="346" y="246"/>
                </a:cubicBezTo>
                <a:cubicBezTo>
                  <a:pt x="347" y="246"/>
                  <a:pt x="348" y="246"/>
                  <a:pt x="348" y="245"/>
                </a:cubicBezTo>
                <a:cubicBezTo>
                  <a:pt x="348" y="245"/>
                  <a:pt x="349" y="244"/>
                  <a:pt x="349" y="244"/>
                </a:cubicBezTo>
                <a:cubicBezTo>
                  <a:pt x="349" y="244"/>
                  <a:pt x="350" y="243"/>
                  <a:pt x="350" y="243"/>
                </a:cubicBezTo>
                <a:cubicBezTo>
                  <a:pt x="351" y="243"/>
                  <a:pt x="352" y="243"/>
                  <a:pt x="353" y="243"/>
                </a:cubicBezTo>
                <a:cubicBezTo>
                  <a:pt x="353" y="243"/>
                  <a:pt x="354" y="242"/>
                  <a:pt x="355" y="242"/>
                </a:cubicBezTo>
                <a:cubicBezTo>
                  <a:pt x="355" y="241"/>
                  <a:pt x="356" y="241"/>
                  <a:pt x="356" y="240"/>
                </a:cubicBezTo>
                <a:cubicBezTo>
                  <a:pt x="356" y="240"/>
                  <a:pt x="357" y="239"/>
                  <a:pt x="357" y="239"/>
                </a:cubicBezTo>
                <a:cubicBezTo>
                  <a:pt x="358" y="238"/>
                  <a:pt x="358" y="238"/>
                  <a:pt x="359" y="237"/>
                </a:cubicBezTo>
                <a:cubicBezTo>
                  <a:pt x="359" y="237"/>
                  <a:pt x="360" y="236"/>
                  <a:pt x="360" y="236"/>
                </a:cubicBezTo>
                <a:cubicBezTo>
                  <a:pt x="361" y="235"/>
                  <a:pt x="361" y="234"/>
                  <a:pt x="361" y="234"/>
                </a:cubicBezTo>
                <a:cubicBezTo>
                  <a:pt x="361" y="234"/>
                  <a:pt x="362" y="233"/>
                  <a:pt x="362" y="233"/>
                </a:cubicBezTo>
                <a:cubicBezTo>
                  <a:pt x="362" y="233"/>
                  <a:pt x="363" y="232"/>
                  <a:pt x="363" y="232"/>
                </a:cubicBezTo>
                <a:cubicBezTo>
                  <a:pt x="364" y="232"/>
                  <a:pt x="364" y="230"/>
                  <a:pt x="364" y="230"/>
                </a:cubicBezTo>
                <a:cubicBezTo>
                  <a:pt x="364" y="230"/>
                  <a:pt x="364" y="229"/>
                  <a:pt x="364" y="228"/>
                </a:cubicBezTo>
                <a:cubicBezTo>
                  <a:pt x="365" y="228"/>
                  <a:pt x="365" y="228"/>
                  <a:pt x="366" y="227"/>
                </a:cubicBezTo>
                <a:cubicBezTo>
                  <a:pt x="366" y="227"/>
                  <a:pt x="367" y="227"/>
                  <a:pt x="367" y="227"/>
                </a:cubicBezTo>
                <a:cubicBezTo>
                  <a:pt x="367" y="226"/>
                  <a:pt x="368" y="226"/>
                  <a:pt x="369" y="226"/>
                </a:cubicBezTo>
                <a:cubicBezTo>
                  <a:pt x="369" y="226"/>
                  <a:pt x="370" y="227"/>
                  <a:pt x="370" y="227"/>
                </a:cubicBezTo>
                <a:cubicBezTo>
                  <a:pt x="370" y="227"/>
                  <a:pt x="370" y="228"/>
                  <a:pt x="369" y="228"/>
                </a:cubicBezTo>
                <a:cubicBezTo>
                  <a:pt x="369" y="229"/>
                  <a:pt x="369" y="230"/>
                  <a:pt x="368" y="230"/>
                </a:cubicBezTo>
                <a:cubicBezTo>
                  <a:pt x="368" y="230"/>
                  <a:pt x="367" y="230"/>
                  <a:pt x="367" y="230"/>
                </a:cubicBezTo>
                <a:cubicBezTo>
                  <a:pt x="367" y="230"/>
                  <a:pt x="366" y="229"/>
                  <a:pt x="366" y="229"/>
                </a:cubicBezTo>
                <a:cubicBezTo>
                  <a:pt x="366" y="229"/>
                  <a:pt x="365" y="229"/>
                  <a:pt x="365" y="229"/>
                </a:cubicBezTo>
                <a:cubicBezTo>
                  <a:pt x="365" y="230"/>
                  <a:pt x="365" y="230"/>
                  <a:pt x="365" y="231"/>
                </a:cubicBezTo>
                <a:cubicBezTo>
                  <a:pt x="366" y="231"/>
                  <a:pt x="366" y="231"/>
                  <a:pt x="366" y="232"/>
                </a:cubicBezTo>
                <a:cubicBezTo>
                  <a:pt x="367" y="232"/>
                  <a:pt x="368" y="232"/>
                  <a:pt x="368" y="232"/>
                </a:cubicBezTo>
                <a:cubicBezTo>
                  <a:pt x="368" y="232"/>
                  <a:pt x="369" y="233"/>
                  <a:pt x="369" y="233"/>
                </a:cubicBezTo>
                <a:cubicBezTo>
                  <a:pt x="369" y="233"/>
                  <a:pt x="370" y="234"/>
                  <a:pt x="370" y="234"/>
                </a:cubicBezTo>
                <a:cubicBezTo>
                  <a:pt x="371" y="234"/>
                  <a:pt x="371" y="234"/>
                  <a:pt x="371" y="234"/>
                </a:cubicBezTo>
                <a:cubicBezTo>
                  <a:pt x="372" y="234"/>
                  <a:pt x="372" y="233"/>
                  <a:pt x="372" y="233"/>
                </a:cubicBezTo>
                <a:cubicBezTo>
                  <a:pt x="372" y="233"/>
                  <a:pt x="373" y="234"/>
                  <a:pt x="373" y="234"/>
                </a:cubicBezTo>
                <a:cubicBezTo>
                  <a:pt x="373" y="234"/>
                  <a:pt x="374" y="234"/>
                  <a:pt x="374" y="233"/>
                </a:cubicBezTo>
                <a:cubicBezTo>
                  <a:pt x="374" y="233"/>
                  <a:pt x="374" y="232"/>
                  <a:pt x="374" y="232"/>
                </a:cubicBezTo>
                <a:cubicBezTo>
                  <a:pt x="374" y="232"/>
                  <a:pt x="375" y="231"/>
                  <a:pt x="375" y="231"/>
                </a:cubicBezTo>
                <a:cubicBezTo>
                  <a:pt x="376" y="232"/>
                  <a:pt x="376" y="232"/>
                  <a:pt x="376" y="232"/>
                </a:cubicBezTo>
                <a:cubicBezTo>
                  <a:pt x="377" y="233"/>
                  <a:pt x="377" y="234"/>
                  <a:pt x="377" y="234"/>
                </a:cubicBezTo>
                <a:cubicBezTo>
                  <a:pt x="377" y="234"/>
                  <a:pt x="378" y="234"/>
                  <a:pt x="379" y="234"/>
                </a:cubicBezTo>
                <a:cubicBezTo>
                  <a:pt x="379" y="234"/>
                  <a:pt x="379" y="234"/>
                  <a:pt x="379" y="234"/>
                </a:cubicBezTo>
                <a:cubicBezTo>
                  <a:pt x="380" y="234"/>
                  <a:pt x="380" y="233"/>
                  <a:pt x="380" y="232"/>
                </a:cubicBezTo>
                <a:cubicBezTo>
                  <a:pt x="380" y="232"/>
                  <a:pt x="381" y="231"/>
                  <a:pt x="381" y="231"/>
                </a:cubicBezTo>
                <a:cubicBezTo>
                  <a:pt x="382" y="231"/>
                  <a:pt x="382" y="230"/>
                  <a:pt x="383" y="230"/>
                </a:cubicBezTo>
                <a:cubicBezTo>
                  <a:pt x="383" y="229"/>
                  <a:pt x="383" y="229"/>
                  <a:pt x="384" y="228"/>
                </a:cubicBezTo>
                <a:cubicBezTo>
                  <a:pt x="384" y="228"/>
                  <a:pt x="384" y="227"/>
                  <a:pt x="384" y="227"/>
                </a:cubicBezTo>
                <a:cubicBezTo>
                  <a:pt x="385" y="227"/>
                  <a:pt x="385" y="226"/>
                  <a:pt x="385" y="226"/>
                </a:cubicBezTo>
                <a:cubicBezTo>
                  <a:pt x="386" y="226"/>
                  <a:pt x="387" y="226"/>
                  <a:pt x="387" y="226"/>
                </a:cubicBezTo>
                <a:cubicBezTo>
                  <a:pt x="387" y="226"/>
                  <a:pt x="388" y="226"/>
                  <a:pt x="388" y="226"/>
                </a:cubicBezTo>
                <a:cubicBezTo>
                  <a:pt x="389" y="227"/>
                  <a:pt x="389" y="228"/>
                  <a:pt x="388" y="228"/>
                </a:cubicBezTo>
                <a:cubicBezTo>
                  <a:pt x="388" y="228"/>
                  <a:pt x="388" y="229"/>
                  <a:pt x="387" y="229"/>
                </a:cubicBezTo>
                <a:cubicBezTo>
                  <a:pt x="387" y="230"/>
                  <a:pt x="385" y="231"/>
                  <a:pt x="385" y="231"/>
                </a:cubicBezTo>
                <a:cubicBezTo>
                  <a:pt x="384" y="232"/>
                  <a:pt x="382" y="234"/>
                  <a:pt x="381" y="235"/>
                </a:cubicBezTo>
                <a:cubicBezTo>
                  <a:pt x="380" y="236"/>
                  <a:pt x="378" y="237"/>
                  <a:pt x="377" y="238"/>
                </a:cubicBezTo>
                <a:cubicBezTo>
                  <a:pt x="376" y="239"/>
                  <a:pt x="373" y="242"/>
                  <a:pt x="372" y="243"/>
                </a:cubicBezTo>
                <a:cubicBezTo>
                  <a:pt x="370" y="245"/>
                  <a:pt x="365" y="249"/>
                  <a:pt x="363" y="251"/>
                </a:cubicBezTo>
                <a:cubicBezTo>
                  <a:pt x="362" y="252"/>
                  <a:pt x="359" y="253"/>
                  <a:pt x="358" y="254"/>
                </a:cubicBezTo>
                <a:cubicBezTo>
                  <a:pt x="356" y="256"/>
                  <a:pt x="353" y="258"/>
                  <a:pt x="351" y="260"/>
                </a:cubicBezTo>
                <a:cubicBezTo>
                  <a:pt x="350" y="261"/>
                  <a:pt x="347" y="262"/>
                  <a:pt x="346" y="263"/>
                </a:cubicBezTo>
                <a:cubicBezTo>
                  <a:pt x="345" y="264"/>
                  <a:pt x="343" y="266"/>
                  <a:pt x="342" y="267"/>
                </a:cubicBezTo>
                <a:cubicBezTo>
                  <a:pt x="341" y="268"/>
                  <a:pt x="338" y="270"/>
                  <a:pt x="337" y="270"/>
                </a:cubicBezTo>
                <a:cubicBezTo>
                  <a:pt x="336" y="271"/>
                  <a:pt x="335" y="273"/>
                  <a:pt x="334" y="273"/>
                </a:cubicBezTo>
                <a:cubicBezTo>
                  <a:pt x="333" y="274"/>
                  <a:pt x="331" y="275"/>
                  <a:pt x="330" y="275"/>
                </a:cubicBezTo>
                <a:cubicBezTo>
                  <a:pt x="330" y="275"/>
                  <a:pt x="329" y="275"/>
                  <a:pt x="329" y="275"/>
                </a:cubicBezTo>
                <a:cubicBezTo>
                  <a:pt x="329" y="275"/>
                  <a:pt x="329" y="275"/>
                  <a:pt x="329" y="275"/>
                </a:cubicBezTo>
                <a:cubicBezTo>
                  <a:pt x="329" y="274"/>
                  <a:pt x="328" y="274"/>
                  <a:pt x="328" y="274"/>
                </a:cubicBezTo>
                <a:cubicBezTo>
                  <a:pt x="327" y="274"/>
                  <a:pt x="326" y="275"/>
                  <a:pt x="326" y="275"/>
                </a:cubicBezTo>
                <a:cubicBezTo>
                  <a:pt x="325" y="276"/>
                  <a:pt x="325" y="277"/>
                  <a:pt x="324" y="277"/>
                </a:cubicBezTo>
                <a:cubicBezTo>
                  <a:pt x="323" y="278"/>
                  <a:pt x="320" y="280"/>
                  <a:pt x="319" y="280"/>
                </a:cubicBezTo>
                <a:cubicBezTo>
                  <a:pt x="318" y="281"/>
                  <a:pt x="315" y="281"/>
                  <a:pt x="314" y="282"/>
                </a:cubicBezTo>
                <a:cubicBezTo>
                  <a:pt x="312" y="282"/>
                  <a:pt x="310" y="283"/>
                  <a:pt x="308" y="283"/>
                </a:cubicBezTo>
                <a:cubicBezTo>
                  <a:pt x="308" y="283"/>
                  <a:pt x="306" y="284"/>
                  <a:pt x="306" y="284"/>
                </a:cubicBezTo>
                <a:cubicBezTo>
                  <a:pt x="305" y="284"/>
                  <a:pt x="304" y="285"/>
                  <a:pt x="304" y="286"/>
                </a:cubicBezTo>
                <a:cubicBezTo>
                  <a:pt x="303" y="286"/>
                  <a:pt x="303" y="287"/>
                  <a:pt x="303" y="287"/>
                </a:cubicBezTo>
                <a:cubicBezTo>
                  <a:pt x="302" y="287"/>
                  <a:pt x="302" y="288"/>
                  <a:pt x="301" y="288"/>
                </a:cubicBezTo>
                <a:cubicBezTo>
                  <a:pt x="301" y="288"/>
                  <a:pt x="300" y="288"/>
                  <a:pt x="300" y="288"/>
                </a:cubicBezTo>
                <a:cubicBezTo>
                  <a:pt x="300" y="287"/>
                  <a:pt x="300" y="287"/>
                  <a:pt x="300" y="286"/>
                </a:cubicBezTo>
                <a:cubicBezTo>
                  <a:pt x="300" y="286"/>
                  <a:pt x="299" y="286"/>
                  <a:pt x="299" y="286"/>
                </a:cubicBezTo>
                <a:cubicBezTo>
                  <a:pt x="299" y="287"/>
                  <a:pt x="298" y="287"/>
                  <a:pt x="298" y="287"/>
                </a:cubicBezTo>
                <a:cubicBezTo>
                  <a:pt x="298" y="287"/>
                  <a:pt x="297" y="288"/>
                  <a:pt x="297" y="288"/>
                </a:cubicBezTo>
                <a:cubicBezTo>
                  <a:pt x="297" y="287"/>
                  <a:pt x="297" y="287"/>
                  <a:pt x="297" y="287"/>
                </a:cubicBezTo>
                <a:cubicBezTo>
                  <a:pt x="297" y="286"/>
                  <a:pt x="297" y="286"/>
                  <a:pt x="297" y="285"/>
                </a:cubicBezTo>
                <a:cubicBezTo>
                  <a:pt x="296" y="285"/>
                  <a:pt x="296" y="285"/>
                  <a:pt x="295" y="285"/>
                </a:cubicBezTo>
                <a:cubicBezTo>
                  <a:pt x="295" y="285"/>
                  <a:pt x="294" y="285"/>
                  <a:pt x="294" y="285"/>
                </a:cubicBezTo>
                <a:cubicBezTo>
                  <a:pt x="294" y="284"/>
                  <a:pt x="294" y="283"/>
                  <a:pt x="294" y="283"/>
                </a:cubicBezTo>
                <a:cubicBezTo>
                  <a:pt x="294" y="283"/>
                  <a:pt x="294" y="282"/>
                  <a:pt x="294" y="282"/>
                </a:cubicBezTo>
                <a:cubicBezTo>
                  <a:pt x="294" y="282"/>
                  <a:pt x="294" y="281"/>
                  <a:pt x="294" y="281"/>
                </a:cubicBezTo>
                <a:cubicBezTo>
                  <a:pt x="294" y="281"/>
                  <a:pt x="293" y="280"/>
                  <a:pt x="293" y="280"/>
                </a:cubicBezTo>
                <a:cubicBezTo>
                  <a:pt x="294" y="270"/>
                  <a:pt x="294" y="270"/>
                  <a:pt x="294" y="270"/>
                </a:cubicBezTo>
                <a:cubicBezTo>
                  <a:pt x="295" y="264"/>
                  <a:pt x="295" y="264"/>
                  <a:pt x="295" y="264"/>
                </a:cubicBezTo>
                <a:cubicBezTo>
                  <a:pt x="294" y="259"/>
                  <a:pt x="294" y="259"/>
                  <a:pt x="294" y="259"/>
                </a:cubicBezTo>
                <a:lnTo>
                  <a:pt x="251" y="247"/>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171"/>
          <p:cNvSpPr>
            <a:spLocks/>
          </p:cNvSpPr>
          <p:nvPr/>
        </p:nvSpPr>
        <p:spPr bwMode="auto">
          <a:xfrm>
            <a:off x="10720388" y="4090988"/>
            <a:ext cx="19050" cy="14288"/>
          </a:xfrm>
          <a:custGeom>
            <a:avLst/>
            <a:gdLst>
              <a:gd name="T0" fmla="*/ 3 w 5"/>
              <a:gd name="T1" fmla="*/ 4 h 4"/>
              <a:gd name="T2" fmla="*/ 3 w 5"/>
              <a:gd name="T3" fmla="*/ 2 h 4"/>
              <a:gd name="T4" fmla="*/ 2 w 5"/>
              <a:gd name="T5" fmla="*/ 2 h 4"/>
              <a:gd name="T6" fmla="*/ 1 w 5"/>
              <a:gd name="T7" fmla="*/ 2 h 4"/>
              <a:gd name="T8" fmla="*/ 1 w 5"/>
              <a:gd name="T9" fmla="*/ 0 h 4"/>
              <a:gd name="T10" fmla="*/ 2 w 5"/>
              <a:gd name="T11" fmla="*/ 0 h 4"/>
              <a:gd name="T12" fmla="*/ 4 w 5"/>
              <a:gd name="T13" fmla="*/ 0 h 4"/>
              <a:gd name="T14" fmla="*/ 4 w 5"/>
              <a:gd name="T15" fmla="*/ 1 h 4"/>
              <a:gd name="T16" fmla="*/ 5 w 5"/>
              <a:gd name="T17" fmla="*/ 3 h 4"/>
              <a:gd name="T18" fmla="*/ 3 w 5"/>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
                <a:moveTo>
                  <a:pt x="3" y="4"/>
                </a:moveTo>
                <a:cubicBezTo>
                  <a:pt x="3" y="4"/>
                  <a:pt x="4" y="2"/>
                  <a:pt x="3" y="2"/>
                </a:cubicBezTo>
                <a:cubicBezTo>
                  <a:pt x="3" y="2"/>
                  <a:pt x="2" y="2"/>
                  <a:pt x="2" y="2"/>
                </a:cubicBezTo>
                <a:cubicBezTo>
                  <a:pt x="2" y="2"/>
                  <a:pt x="1" y="2"/>
                  <a:pt x="1" y="2"/>
                </a:cubicBezTo>
                <a:cubicBezTo>
                  <a:pt x="0" y="2"/>
                  <a:pt x="1" y="1"/>
                  <a:pt x="1" y="0"/>
                </a:cubicBezTo>
                <a:cubicBezTo>
                  <a:pt x="1" y="0"/>
                  <a:pt x="2" y="0"/>
                  <a:pt x="2" y="0"/>
                </a:cubicBezTo>
                <a:cubicBezTo>
                  <a:pt x="3" y="0"/>
                  <a:pt x="3" y="0"/>
                  <a:pt x="4" y="0"/>
                </a:cubicBezTo>
                <a:cubicBezTo>
                  <a:pt x="4" y="1"/>
                  <a:pt x="4" y="1"/>
                  <a:pt x="4" y="1"/>
                </a:cubicBezTo>
                <a:cubicBezTo>
                  <a:pt x="4" y="2"/>
                  <a:pt x="5" y="2"/>
                  <a:pt x="5" y="3"/>
                </a:cubicBezTo>
                <a:cubicBezTo>
                  <a:pt x="4" y="3"/>
                  <a:pt x="4" y="4"/>
                  <a:pt x="3" y="4"/>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72"/>
          <p:cNvSpPr>
            <a:spLocks/>
          </p:cNvSpPr>
          <p:nvPr/>
        </p:nvSpPr>
        <p:spPr bwMode="auto">
          <a:xfrm>
            <a:off x="10391775" y="4300538"/>
            <a:ext cx="28575" cy="44450"/>
          </a:xfrm>
          <a:custGeom>
            <a:avLst/>
            <a:gdLst>
              <a:gd name="T0" fmla="*/ 7 w 8"/>
              <a:gd name="T1" fmla="*/ 3 h 12"/>
              <a:gd name="T2" fmla="*/ 8 w 8"/>
              <a:gd name="T3" fmla="*/ 4 h 12"/>
              <a:gd name="T4" fmla="*/ 7 w 8"/>
              <a:gd name="T5" fmla="*/ 6 h 12"/>
              <a:gd name="T6" fmla="*/ 6 w 8"/>
              <a:gd name="T7" fmla="*/ 8 h 12"/>
              <a:gd name="T8" fmla="*/ 5 w 8"/>
              <a:gd name="T9" fmla="*/ 9 h 12"/>
              <a:gd name="T10" fmla="*/ 3 w 8"/>
              <a:gd name="T11" fmla="*/ 11 h 12"/>
              <a:gd name="T12" fmla="*/ 1 w 8"/>
              <a:gd name="T13" fmla="*/ 11 h 12"/>
              <a:gd name="T14" fmla="*/ 0 w 8"/>
              <a:gd name="T15" fmla="*/ 12 h 12"/>
              <a:gd name="T16" fmla="*/ 0 w 8"/>
              <a:gd name="T17" fmla="*/ 11 h 12"/>
              <a:gd name="T18" fmla="*/ 0 w 8"/>
              <a:gd name="T19" fmla="*/ 10 h 12"/>
              <a:gd name="T20" fmla="*/ 1 w 8"/>
              <a:gd name="T21" fmla="*/ 8 h 12"/>
              <a:gd name="T22" fmla="*/ 1 w 8"/>
              <a:gd name="T23" fmla="*/ 7 h 12"/>
              <a:gd name="T24" fmla="*/ 1 w 8"/>
              <a:gd name="T25" fmla="*/ 5 h 12"/>
              <a:gd name="T26" fmla="*/ 1 w 8"/>
              <a:gd name="T27" fmla="*/ 3 h 12"/>
              <a:gd name="T28" fmla="*/ 2 w 8"/>
              <a:gd name="T29" fmla="*/ 2 h 12"/>
              <a:gd name="T30" fmla="*/ 4 w 8"/>
              <a:gd name="T31" fmla="*/ 1 h 12"/>
              <a:gd name="T32" fmla="*/ 5 w 8"/>
              <a:gd name="T33" fmla="*/ 1 h 12"/>
              <a:gd name="T34" fmla="*/ 6 w 8"/>
              <a:gd name="T35" fmla="*/ 0 h 12"/>
              <a:gd name="T36" fmla="*/ 7 w 8"/>
              <a:gd name="T37" fmla="*/ 1 h 12"/>
              <a:gd name="T38" fmla="*/ 7 w 8"/>
              <a:gd name="T3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12">
                <a:moveTo>
                  <a:pt x="7" y="3"/>
                </a:moveTo>
                <a:cubicBezTo>
                  <a:pt x="8" y="3"/>
                  <a:pt x="8" y="4"/>
                  <a:pt x="8" y="4"/>
                </a:cubicBezTo>
                <a:cubicBezTo>
                  <a:pt x="8" y="5"/>
                  <a:pt x="8" y="6"/>
                  <a:pt x="7" y="6"/>
                </a:cubicBezTo>
                <a:cubicBezTo>
                  <a:pt x="7" y="7"/>
                  <a:pt x="6" y="7"/>
                  <a:pt x="6" y="8"/>
                </a:cubicBezTo>
                <a:cubicBezTo>
                  <a:pt x="6" y="8"/>
                  <a:pt x="5" y="9"/>
                  <a:pt x="5" y="9"/>
                </a:cubicBezTo>
                <a:cubicBezTo>
                  <a:pt x="4" y="10"/>
                  <a:pt x="4" y="10"/>
                  <a:pt x="3" y="11"/>
                </a:cubicBezTo>
                <a:cubicBezTo>
                  <a:pt x="3" y="11"/>
                  <a:pt x="2" y="11"/>
                  <a:pt x="1" y="11"/>
                </a:cubicBezTo>
                <a:cubicBezTo>
                  <a:pt x="1" y="12"/>
                  <a:pt x="0" y="12"/>
                  <a:pt x="0" y="12"/>
                </a:cubicBezTo>
                <a:cubicBezTo>
                  <a:pt x="0" y="12"/>
                  <a:pt x="0" y="12"/>
                  <a:pt x="0" y="11"/>
                </a:cubicBezTo>
                <a:cubicBezTo>
                  <a:pt x="0" y="11"/>
                  <a:pt x="0" y="10"/>
                  <a:pt x="0" y="10"/>
                </a:cubicBezTo>
                <a:cubicBezTo>
                  <a:pt x="1" y="9"/>
                  <a:pt x="1" y="9"/>
                  <a:pt x="1" y="8"/>
                </a:cubicBezTo>
                <a:cubicBezTo>
                  <a:pt x="1" y="8"/>
                  <a:pt x="1" y="7"/>
                  <a:pt x="1" y="7"/>
                </a:cubicBezTo>
                <a:cubicBezTo>
                  <a:pt x="1" y="6"/>
                  <a:pt x="1" y="5"/>
                  <a:pt x="1" y="5"/>
                </a:cubicBezTo>
                <a:cubicBezTo>
                  <a:pt x="1" y="4"/>
                  <a:pt x="1" y="3"/>
                  <a:pt x="1" y="3"/>
                </a:cubicBezTo>
                <a:cubicBezTo>
                  <a:pt x="1" y="3"/>
                  <a:pt x="2" y="2"/>
                  <a:pt x="2" y="2"/>
                </a:cubicBezTo>
                <a:cubicBezTo>
                  <a:pt x="2" y="1"/>
                  <a:pt x="3" y="2"/>
                  <a:pt x="4" y="1"/>
                </a:cubicBezTo>
                <a:cubicBezTo>
                  <a:pt x="4" y="1"/>
                  <a:pt x="5" y="1"/>
                  <a:pt x="5" y="1"/>
                </a:cubicBezTo>
                <a:cubicBezTo>
                  <a:pt x="5" y="1"/>
                  <a:pt x="6" y="0"/>
                  <a:pt x="6" y="0"/>
                </a:cubicBezTo>
                <a:cubicBezTo>
                  <a:pt x="6" y="0"/>
                  <a:pt x="6" y="1"/>
                  <a:pt x="7" y="1"/>
                </a:cubicBezTo>
                <a:cubicBezTo>
                  <a:pt x="7" y="2"/>
                  <a:pt x="7" y="2"/>
                  <a:pt x="7" y="3"/>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73"/>
          <p:cNvSpPr>
            <a:spLocks/>
          </p:cNvSpPr>
          <p:nvPr/>
        </p:nvSpPr>
        <p:spPr bwMode="auto">
          <a:xfrm>
            <a:off x="5127625" y="5815013"/>
            <a:ext cx="1693863" cy="828675"/>
          </a:xfrm>
          <a:custGeom>
            <a:avLst/>
            <a:gdLst>
              <a:gd name="T0" fmla="*/ 364 w 452"/>
              <a:gd name="T1" fmla="*/ 4 h 221"/>
              <a:gd name="T2" fmla="*/ 451 w 452"/>
              <a:gd name="T3" fmla="*/ 221 h 221"/>
              <a:gd name="T4" fmla="*/ 445 w 452"/>
              <a:gd name="T5" fmla="*/ 217 h 221"/>
              <a:gd name="T6" fmla="*/ 440 w 452"/>
              <a:gd name="T7" fmla="*/ 215 h 221"/>
              <a:gd name="T8" fmla="*/ 434 w 452"/>
              <a:gd name="T9" fmla="*/ 213 h 221"/>
              <a:gd name="T10" fmla="*/ 428 w 452"/>
              <a:gd name="T11" fmla="*/ 209 h 221"/>
              <a:gd name="T12" fmla="*/ 422 w 452"/>
              <a:gd name="T13" fmla="*/ 206 h 221"/>
              <a:gd name="T14" fmla="*/ 415 w 452"/>
              <a:gd name="T15" fmla="*/ 202 h 221"/>
              <a:gd name="T16" fmla="*/ 410 w 452"/>
              <a:gd name="T17" fmla="*/ 204 h 221"/>
              <a:gd name="T18" fmla="*/ 404 w 452"/>
              <a:gd name="T19" fmla="*/ 207 h 221"/>
              <a:gd name="T20" fmla="*/ 397 w 452"/>
              <a:gd name="T21" fmla="*/ 206 h 221"/>
              <a:gd name="T22" fmla="*/ 391 w 452"/>
              <a:gd name="T23" fmla="*/ 203 h 221"/>
              <a:gd name="T24" fmla="*/ 386 w 452"/>
              <a:gd name="T25" fmla="*/ 206 h 221"/>
              <a:gd name="T26" fmla="*/ 384 w 452"/>
              <a:gd name="T27" fmla="*/ 209 h 221"/>
              <a:gd name="T28" fmla="*/ 379 w 452"/>
              <a:gd name="T29" fmla="*/ 210 h 221"/>
              <a:gd name="T30" fmla="*/ 373 w 452"/>
              <a:gd name="T31" fmla="*/ 209 h 221"/>
              <a:gd name="T32" fmla="*/ 365 w 452"/>
              <a:gd name="T33" fmla="*/ 210 h 221"/>
              <a:gd name="T34" fmla="*/ 362 w 452"/>
              <a:gd name="T35" fmla="*/ 214 h 221"/>
              <a:gd name="T36" fmla="*/ 356 w 452"/>
              <a:gd name="T37" fmla="*/ 215 h 221"/>
              <a:gd name="T38" fmla="*/ 352 w 452"/>
              <a:gd name="T39" fmla="*/ 221 h 221"/>
              <a:gd name="T40" fmla="*/ 346 w 452"/>
              <a:gd name="T41" fmla="*/ 215 h 221"/>
              <a:gd name="T42" fmla="*/ 340 w 452"/>
              <a:gd name="T43" fmla="*/ 213 h 221"/>
              <a:gd name="T44" fmla="*/ 339 w 452"/>
              <a:gd name="T45" fmla="*/ 209 h 221"/>
              <a:gd name="T46" fmla="*/ 334 w 452"/>
              <a:gd name="T47" fmla="*/ 207 h 221"/>
              <a:gd name="T48" fmla="*/ 329 w 452"/>
              <a:gd name="T49" fmla="*/ 212 h 221"/>
              <a:gd name="T50" fmla="*/ 325 w 452"/>
              <a:gd name="T51" fmla="*/ 211 h 221"/>
              <a:gd name="T52" fmla="*/ 320 w 452"/>
              <a:gd name="T53" fmla="*/ 204 h 221"/>
              <a:gd name="T54" fmla="*/ 318 w 452"/>
              <a:gd name="T55" fmla="*/ 208 h 221"/>
              <a:gd name="T56" fmla="*/ 313 w 452"/>
              <a:gd name="T57" fmla="*/ 214 h 221"/>
              <a:gd name="T58" fmla="*/ 311 w 452"/>
              <a:gd name="T59" fmla="*/ 220 h 221"/>
              <a:gd name="T60" fmla="*/ 306 w 452"/>
              <a:gd name="T61" fmla="*/ 213 h 221"/>
              <a:gd name="T62" fmla="*/ 305 w 452"/>
              <a:gd name="T63" fmla="*/ 207 h 221"/>
              <a:gd name="T64" fmla="*/ 300 w 452"/>
              <a:gd name="T65" fmla="*/ 210 h 221"/>
              <a:gd name="T66" fmla="*/ 293 w 452"/>
              <a:gd name="T67" fmla="*/ 213 h 221"/>
              <a:gd name="T68" fmla="*/ 289 w 452"/>
              <a:gd name="T69" fmla="*/ 207 h 221"/>
              <a:gd name="T70" fmla="*/ 284 w 452"/>
              <a:gd name="T71" fmla="*/ 205 h 221"/>
              <a:gd name="T72" fmla="*/ 278 w 452"/>
              <a:gd name="T73" fmla="*/ 206 h 221"/>
              <a:gd name="T74" fmla="*/ 272 w 452"/>
              <a:gd name="T75" fmla="*/ 211 h 221"/>
              <a:gd name="T76" fmla="*/ 264 w 452"/>
              <a:gd name="T77" fmla="*/ 211 h 221"/>
              <a:gd name="T78" fmla="*/ 266 w 452"/>
              <a:gd name="T79" fmla="*/ 204 h 221"/>
              <a:gd name="T80" fmla="*/ 257 w 452"/>
              <a:gd name="T81" fmla="*/ 201 h 221"/>
              <a:gd name="T82" fmla="*/ 256 w 452"/>
              <a:gd name="T83" fmla="*/ 193 h 221"/>
              <a:gd name="T84" fmla="*/ 251 w 452"/>
              <a:gd name="T85" fmla="*/ 195 h 221"/>
              <a:gd name="T86" fmla="*/ 242 w 452"/>
              <a:gd name="T87" fmla="*/ 194 h 221"/>
              <a:gd name="T88" fmla="*/ 236 w 452"/>
              <a:gd name="T89" fmla="*/ 199 h 221"/>
              <a:gd name="T90" fmla="*/ 228 w 452"/>
              <a:gd name="T91" fmla="*/ 193 h 221"/>
              <a:gd name="T92" fmla="*/ 220 w 452"/>
              <a:gd name="T93" fmla="*/ 193 h 221"/>
              <a:gd name="T94" fmla="*/ 211 w 452"/>
              <a:gd name="T95" fmla="*/ 190 h 221"/>
              <a:gd name="T96" fmla="*/ 202 w 452"/>
              <a:gd name="T97" fmla="*/ 190 h 221"/>
              <a:gd name="T98" fmla="*/ 198 w 452"/>
              <a:gd name="T99" fmla="*/ 182 h 221"/>
              <a:gd name="T100" fmla="*/ 193 w 452"/>
              <a:gd name="T101" fmla="*/ 177 h 221"/>
              <a:gd name="T102" fmla="*/ 187 w 452"/>
              <a:gd name="T103" fmla="*/ 176 h 221"/>
              <a:gd name="T104" fmla="*/ 183 w 452"/>
              <a:gd name="T105" fmla="*/ 178 h 221"/>
              <a:gd name="T106" fmla="*/ 178 w 452"/>
              <a:gd name="T107" fmla="*/ 178 h 221"/>
              <a:gd name="T108" fmla="*/ 171 w 452"/>
              <a:gd name="T109" fmla="*/ 178 h 221"/>
              <a:gd name="T110" fmla="*/ 163 w 452"/>
              <a:gd name="T111" fmla="*/ 170 h 221"/>
              <a:gd name="T112" fmla="*/ 157 w 452"/>
              <a:gd name="T113" fmla="*/ 16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2" h="221">
                <a:moveTo>
                  <a:pt x="50" y="7"/>
                </a:moveTo>
                <a:cubicBezTo>
                  <a:pt x="51" y="7"/>
                  <a:pt x="51" y="7"/>
                  <a:pt x="51" y="7"/>
                </a:cubicBezTo>
                <a:cubicBezTo>
                  <a:pt x="151" y="8"/>
                  <a:pt x="151" y="8"/>
                  <a:pt x="151" y="8"/>
                </a:cubicBezTo>
                <a:cubicBezTo>
                  <a:pt x="240" y="7"/>
                  <a:pt x="240" y="7"/>
                  <a:pt x="240" y="7"/>
                </a:cubicBezTo>
                <a:cubicBezTo>
                  <a:pt x="302" y="6"/>
                  <a:pt x="302" y="6"/>
                  <a:pt x="302" y="6"/>
                </a:cubicBezTo>
                <a:cubicBezTo>
                  <a:pt x="364" y="4"/>
                  <a:pt x="364" y="4"/>
                  <a:pt x="364" y="4"/>
                </a:cubicBezTo>
                <a:cubicBezTo>
                  <a:pt x="433" y="0"/>
                  <a:pt x="433" y="0"/>
                  <a:pt x="433" y="0"/>
                </a:cubicBezTo>
                <a:cubicBezTo>
                  <a:pt x="435" y="33"/>
                  <a:pt x="435" y="33"/>
                  <a:pt x="435" y="33"/>
                </a:cubicBezTo>
                <a:cubicBezTo>
                  <a:pt x="435" y="33"/>
                  <a:pt x="435" y="33"/>
                  <a:pt x="435" y="33"/>
                </a:cubicBezTo>
                <a:cubicBezTo>
                  <a:pt x="449" y="104"/>
                  <a:pt x="449" y="104"/>
                  <a:pt x="449" y="104"/>
                </a:cubicBezTo>
                <a:cubicBezTo>
                  <a:pt x="452" y="220"/>
                  <a:pt x="452" y="220"/>
                  <a:pt x="452" y="220"/>
                </a:cubicBezTo>
                <a:cubicBezTo>
                  <a:pt x="452" y="220"/>
                  <a:pt x="452" y="221"/>
                  <a:pt x="451" y="221"/>
                </a:cubicBezTo>
                <a:cubicBezTo>
                  <a:pt x="451" y="221"/>
                  <a:pt x="450" y="220"/>
                  <a:pt x="450" y="220"/>
                </a:cubicBezTo>
                <a:cubicBezTo>
                  <a:pt x="450" y="220"/>
                  <a:pt x="450" y="219"/>
                  <a:pt x="450" y="219"/>
                </a:cubicBezTo>
                <a:cubicBezTo>
                  <a:pt x="449" y="219"/>
                  <a:pt x="448" y="218"/>
                  <a:pt x="448" y="218"/>
                </a:cubicBezTo>
                <a:cubicBezTo>
                  <a:pt x="448" y="218"/>
                  <a:pt x="447" y="217"/>
                  <a:pt x="447" y="217"/>
                </a:cubicBezTo>
                <a:cubicBezTo>
                  <a:pt x="447" y="217"/>
                  <a:pt x="446" y="218"/>
                  <a:pt x="446" y="218"/>
                </a:cubicBezTo>
                <a:cubicBezTo>
                  <a:pt x="446" y="218"/>
                  <a:pt x="445" y="217"/>
                  <a:pt x="445" y="217"/>
                </a:cubicBezTo>
                <a:cubicBezTo>
                  <a:pt x="445" y="217"/>
                  <a:pt x="445" y="217"/>
                  <a:pt x="445" y="217"/>
                </a:cubicBezTo>
                <a:cubicBezTo>
                  <a:pt x="444" y="217"/>
                  <a:pt x="444" y="216"/>
                  <a:pt x="443" y="216"/>
                </a:cubicBezTo>
                <a:cubicBezTo>
                  <a:pt x="443" y="216"/>
                  <a:pt x="442" y="216"/>
                  <a:pt x="442" y="216"/>
                </a:cubicBezTo>
                <a:cubicBezTo>
                  <a:pt x="442" y="216"/>
                  <a:pt x="442" y="217"/>
                  <a:pt x="441" y="217"/>
                </a:cubicBezTo>
                <a:cubicBezTo>
                  <a:pt x="441" y="217"/>
                  <a:pt x="441" y="216"/>
                  <a:pt x="440" y="216"/>
                </a:cubicBezTo>
                <a:cubicBezTo>
                  <a:pt x="440" y="216"/>
                  <a:pt x="440" y="216"/>
                  <a:pt x="440" y="215"/>
                </a:cubicBezTo>
                <a:cubicBezTo>
                  <a:pt x="439" y="215"/>
                  <a:pt x="439" y="215"/>
                  <a:pt x="439" y="215"/>
                </a:cubicBezTo>
                <a:cubicBezTo>
                  <a:pt x="439" y="215"/>
                  <a:pt x="438" y="214"/>
                  <a:pt x="438" y="214"/>
                </a:cubicBezTo>
                <a:cubicBezTo>
                  <a:pt x="438" y="214"/>
                  <a:pt x="438" y="214"/>
                  <a:pt x="438" y="213"/>
                </a:cubicBezTo>
                <a:cubicBezTo>
                  <a:pt x="437" y="213"/>
                  <a:pt x="437" y="212"/>
                  <a:pt x="437" y="212"/>
                </a:cubicBezTo>
                <a:cubicBezTo>
                  <a:pt x="436" y="212"/>
                  <a:pt x="436" y="213"/>
                  <a:pt x="435" y="213"/>
                </a:cubicBezTo>
                <a:cubicBezTo>
                  <a:pt x="435" y="213"/>
                  <a:pt x="434" y="212"/>
                  <a:pt x="434" y="213"/>
                </a:cubicBezTo>
                <a:cubicBezTo>
                  <a:pt x="434" y="213"/>
                  <a:pt x="434" y="213"/>
                  <a:pt x="434" y="213"/>
                </a:cubicBezTo>
                <a:cubicBezTo>
                  <a:pt x="433" y="214"/>
                  <a:pt x="433" y="214"/>
                  <a:pt x="432" y="214"/>
                </a:cubicBezTo>
                <a:cubicBezTo>
                  <a:pt x="432" y="213"/>
                  <a:pt x="431" y="213"/>
                  <a:pt x="431" y="213"/>
                </a:cubicBezTo>
                <a:cubicBezTo>
                  <a:pt x="431" y="212"/>
                  <a:pt x="430" y="212"/>
                  <a:pt x="430" y="211"/>
                </a:cubicBezTo>
                <a:cubicBezTo>
                  <a:pt x="430" y="211"/>
                  <a:pt x="429" y="211"/>
                  <a:pt x="429" y="211"/>
                </a:cubicBezTo>
                <a:cubicBezTo>
                  <a:pt x="428" y="211"/>
                  <a:pt x="428" y="210"/>
                  <a:pt x="428" y="209"/>
                </a:cubicBezTo>
                <a:cubicBezTo>
                  <a:pt x="428" y="209"/>
                  <a:pt x="427" y="209"/>
                  <a:pt x="427" y="208"/>
                </a:cubicBezTo>
                <a:cubicBezTo>
                  <a:pt x="427" y="208"/>
                  <a:pt x="426" y="208"/>
                  <a:pt x="426" y="208"/>
                </a:cubicBezTo>
                <a:cubicBezTo>
                  <a:pt x="426" y="207"/>
                  <a:pt x="426" y="206"/>
                  <a:pt x="425" y="206"/>
                </a:cubicBezTo>
                <a:cubicBezTo>
                  <a:pt x="425" y="206"/>
                  <a:pt x="424" y="206"/>
                  <a:pt x="424" y="206"/>
                </a:cubicBezTo>
                <a:cubicBezTo>
                  <a:pt x="424" y="206"/>
                  <a:pt x="423" y="206"/>
                  <a:pt x="423" y="206"/>
                </a:cubicBezTo>
                <a:cubicBezTo>
                  <a:pt x="422" y="206"/>
                  <a:pt x="422" y="206"/>
                  <a:pt x="422" y="206"/>
                </a:cubicBezTo>
                <a:cubicBezTo>
                  <a:pt x="421" y="206"/>
                  <a:pt x="421" y="204"/>
                  <a:pt x="421" y="204"/>
                </a:cubicBezTo>
                <a:cubicBezTo>
                  <a:pt x="421" y="204"/>
                  <a:pt x="420" y="204"/>
                  <a:pt x="420" y="204"/>
                </a:cubicBezTo>
                <a:cubicBezTo>
                  <a:pt x="419" y="204"/>
                  <a:pt x="419" y="203"/>
                  <a:pt x="419" y="203"/>
                </a:cubicBezTo>
                <a:cubicBezTo>
                  <a:pt x="418" y="203"/>
                  <a:pt x="418" y="202"/>
                  <a:pt x="417" y="202"/>
                </a:cubicBezTo>
                <a:cubicBezTo>
                  <a:pt x="417" y="202"/>
                  <a:pt x="416" y="202"/>
                  <a:pt x="416" y="202"/>
                </a:cubicBezTo>
                <a:cubicBezTo>
                  <a:pt x="416" y="202"/>
                  <a:pt x="415" y="202"/>
                  <a:pt x="415" y="202"/>
                </a:cubicBezTo>
                <a:cubicBezTo>
                  <a:pt x="414" y="201"/>
                  <a:pt x="414" y="201"/>
                  <a:pt x="413" y="200"/>
                </a:cubicBezTo>
                <a:cubicBezTo>
                  <a:pt x="413" y="200"/>
                  <a:pt x="413" y="200"/>
                  <a:pt x="412" y="200"/>
                </a:cubicBezTo>
                <a:cubicBezTo>
                  <a:pt x="412" y="200"/>
                  <a:pt x="411" y="200"/>
                  <a:pt x="411" y="200"/>
                </a:cubicBezTo>
                <a:cubicBezTo>
                  <a:pt x="411" y="200"/>
                  <a:pt x="411" y="201"/>
                  <a:pt x="411" y="202"/>
                </a:cubicBezTo>
                <a:cubicBezTo>
                  <a:pt x="410" y="202"/>
                  <a:pt x="411" y="203"/>
                  <a:pt x="411" y="203"/>
                </a:cubicBezTo>
                <a:cubicBezTo>
                  <a:pt x="410" y="203"/>
                  <a:pt x="410" y="204"/>
                  <a:pt x="410" y="204"/>
                </a:cubicBezTo>
                <a:cubicBezTo>
                  <a:pt x="409" y="204"/>
                  <a:pt x="409" y="204"/>
                  <a:pt x="409" y="204"/>
                </a:cubicBezTo>
                <a:cubicBezTo>
                  <a:pt x="408" y="205"/>
                  <a:pt x="409" y="206"/>
                  <a:pt x="409" y="206"/>
                </a:cubicBezTo>
                <a:cubicBezTo>
                  <a:pt x="408" y="206"/>
                  <a:pt x="408" y="206"/>
                  <a:pt x="407" y="205"/>
                </a:cubicBezTo>
                <a:cubicBezTo>
                  <a:pt x="407" y="205"/>
                  <a:pt x="407" y="205"/>
                  <a:pt x="406" y="206"/>
                </a:cubicBezTo>
                <a:cubicBezTo>
                  <a:pt x="406" y="206"/>
                  <a:pt x="406" y="206"/>
                  <a:pt x="406" y="207"/>
                </a:cubicBezTo>
                <a:cubicBezTo>
                  <a:pt x="405" y="207"/>
                  <a:pt x="405" y="207"/>
                  <a:pt x="404" y="207"/>
                </a:cubicBezTo>
                <a:cubicBezTo>
                  <a:pt x="404" y="207"/>
                  <a:pt x="403" y="207"/>
                  <a:pt x="402" y="207"/>
                </a:cubicBezTo>
                <a:cubicBezTo>
                  <a:pt x="401" y="207"/>
                  <a:pt x="400" y="207"/>
                  <a:pt x="400" y="207"/>
                </a:cubicBezTo>
                <a:cubicBezTo>
                  <a:pt x="400" y="206"/>
                  <a:pt x="399" y="206"/>
                  <a:pt x="399" y="206"/>
                </a:cubicBezTo>
                <a:cubicBezTo>
                  <a:pt x="399" y="206"/>
                  <a:pt x="398" y="206"/>
                  <a:pt x="398" y="206"/>
                </a:cubicBezTo>
                <a:cubicBezTo>
                  <a:pt x="398" y="206"/>
                  <a:pt x="398" y="207"/>
                  <a:pt x="397" y="207"/>
                </a:cubicBezTo>
                <a:cubicBezTo>
                  <a:pt x="397" y="207"/>
                  <a:pt x="397" y="206"/>
                  <a:pt x="397" y="206"/>
                </a:cubicBezTo>
                <a:cubicBezTo>
                  <a:pt x="396" y="206"/>
                  <a:pt x="396" y="206"/>
                  <a:pt x="395" y="206"/>
                </a:cubicBezTo>
                <a:cubicBezTo>
                  <a:pt x="395" y="206"/>
                  <a:pt x="395" y="206"/>
                  <a:pt x="394" y="205"/>
                </a:cubicBezTo>
                <a:cubicBezTo>
                  <a:pt x="394" y="205"/>
                  <a:pt x="394" y="204"/>
                  <a:pt x="394" y="204"/>
                </a:cubicBezTo>
                <a:cubicBezTo>
                  <a:pt x="394" y="203"/>
                  <a:pt x="393" y="203"/>
                  <a:pt x="393" y="203"/>
                </a:cubicBezTo>
                <a:cubicBezTo>
                  <a:pt x="393" y="203"/>
                  <a:pt x="392" y="203"/>
                  <a:pt x="392" y="203"/>
                </a:cubicBezTo>
                <a:cubicBezTo>
                  <a:pt x="391" y="203"/>
                  <a:pt x="391" y="203"/>
                  <a:pt x="391" y="203"/>
                </a:cubicBezTo>
                <a:cubicBezTo>
                  <a:pt x="391" y="203"/>
                  <a:pt x="391" y="204"/>
                  <a:pt x="390" y="204"/>
                </a:cubicBezTo>
                <a:cubicBezTo>
                  <a:pt x="390" y="205"/>
                  <a:pt x="390" y="205"/>
                  <a:pt x="389" y="205"/>
                </a:cubicBezTo>
                <a:cubicBezTo>
                  <a:pt x="389" y="205"/>
                  <a:pt x="388" y="205"/>
                  <a:pt x="388" y="205"/>
                </a:cubicBezTo>
                <a:cubicBezTo>
                  <a:pt x="388" y="205"/>
                  <a:pt x="388" y="205"/>
                  <a:pt x="388" y="205"/>
                </a:cubicBezTo>
                <a:cubicBezTo>
                  <a:pt x="387" y="205"/>
                  <a:pt x="387" y="206"/>
                  <a:pt x="387" y="206"/>
                </a:cubicBezTo>
                <a:cubicBezTo>
                  <a:pt x="387" y="206"/>
                  <a:pt x="386" y="206"/>
                  <a:pt x="386" y="206"/>
                </a:cubicBezTo>
                <a:cubicBezTo>
                  <a:pt x="386" y="206"/>
                  <a:pt x="385" y="206"/>
                  <a:pt x="385" y="206"/>
                </a:cubicBezTo>
                <a:cubicBezTo>
                  <a:pt x="385" y="206"/>
                  <a:pt x="385" y="205"/>
                  <a:pt x="384" y="205"/>
                </a:cubicBezTo>
                <a:cubicBezTo>
                  <a:pt x="384" y="205"/>
                  <a:pt x="383" y="206"/>
                  <a:pt x="383" y="206"/>
                </a:cubicBezTo>
                <a:cubicBezTo>
                  <a:pt x="383" y="206"/>
                  <a:pt x="383" y="207"/>
                  <a:pt x="383" y="207"/>
                </a:cubicBezTo>
                <a:cubicBezTo>
                  <a:pt x="383" y="207"/>
                  <a:pt x="384" y="207"/>
                  <a:pt x="384" y="208"/>
                </a:cubicBezTo>
                <a:cubicBezTo>
                  <a:pt x="384" y="208"/>
                  <a:pt x="384" y="208"/>
                  <a:pt x="384" y="209"/>
                </a:cubicBezTo>
                <a:cubicBezTo>
                  <a:pt x="384" y="209"/>
                  <a:pt x="383" y="209"/>
                  <a:pt x="383" y="209"/>
                </a:cubicBezTo>
                <a:cubicBezTo>
                  <a:pt x="382" y="209"/>
                  <a:pt x="382" y="209"/>
                  <a:pt x="382" y="208"/>
                </a:cubicBezTo>
                <a:cubicBezTo>
                  <a:pt x="382" y="208"/>
                  <a:pt x="381" y="208"/>
                  <a:pt x="381" y="208"/>
                </a:cubicBezTo>
                <a:cubicBezTo>
                  <a:pt x="380" y="208"/>
                  <a:pt x="380" y="209"/>
                  <a:pt x="380" y="209"/>
                </a:cubicBezTo>
                <a:cubicBezTo>
                  <a:pt x="380" y="209"/>
                  <a:pt x="380" y="209"/>
                  <a:pt x="380" y="209"/>
                </a:cubicBezTo>
                <a:cubicBezTo>
                  <a:pt x="380" y="210"/>
                  <a:pt x="379" y="210"/>
                  <a:pt x="379" y="210"/>
                </a:cubicBezTo>
                <a:cubicBezTo>
                  <a:pt x="378" y="209"/>
                  <a:pt x="378" y="209"/>
                  <a:pt x="377" y="209"/>
                </a:cubicBezTo>
                <a:cubicBezTo>
                  <a:pt x="377" y="209"/>
                  <a:pt x="376" y="208"/>
                  <a:pt x="376" y="208"/>
                </a:cubicBezTo>
                <a:cubicBezTo>
                  <a:pt x="376" y="208"/>
                  <a:pt x="376" y="207"/>
                  <a:pt x="375" y="207"/>
                </a:cubicBezTo>
                <a:cubicBezTo>
                  <a:pt x="375" y="207"/>
                  <a:pt x="375" y="207"/>
                  <a:pt x="374" y="207"/>
                </a:cubicBezTo>
                <a:cubicBezTo>
                  <a:pt x="374" y="207"/>
                  <a:pt x="374" y="208"/>
                  <a:pt x="374" y="208"/>
                </a:cubicBezTo>
                <a:cubicBezTo>
                  <a:pt x="373" y="208"/>
                  <a:pt x="373" y="209"/>
                  <a:pt x="373" y="209"/>
                </a:cubicBezTo>
                <a:cubicBezTo>
                  <a:pt x="372" y="209"/>
                  <a:pt x="372" y="208"/>
                  <a:pt x="371" y="208"/>
                </a:cubicBezTo>
                <a:cubicBezTo>
                  <a:pt x="371" y="208"/>
                  <a:pt x="371" y="209"/>
                  <a:pt x="371" y="209"/>
                </a:cubicBezTo>
                <a:cubicBezTo>
                  <a:pt x="370" y="210"/>
                  <a:pt x="369" y="210"/>
                  <a:pt x="369" y="210"/>
                </a:cubicBezTo>
                <a:cubicBezTo>
                  <a:pt x="369" y="210"/>
                  <a:pt x="368" y="210"/>
                  <a:pt x="368" y="210"/>
                </a:cubicBezTo>
                <a:cubicBezTo>
                  <a:pt x="367" y="210"/>
                  <a:pt x="366" y="209"/>
                  <a:pt x="366" y="209"/>
                </a:cubicBezTo>
                <a:cubicBezTo>
                  <a:pt x="366" y="209"/>
                  <a:pt x="365" y="210"/>
                  <a:pt x="365" y="210"/>
                </a:cubicBezTo>
                <a:cubicBezTo>
                  <a:pt x="365" y="210"/>
                  <a:pt x="364" y="210"/>
                  <a:pt x="364" y="210"/>
                </a:cubicBezTo>
                <a:cubicBezTo>
                  <a:pt x="363" y="210"/>
                  <a:pt x="363" y="210"/>
                  <a:pt x="363" y="211"/>
                </a:cubicBezTo>
                <a:cubicBezTo>
                  <a:pt x="363" y="211"/>
                  <a:pt x="362" y="211"/>
                  <a:pt x="362" y="211"/>
                </a:cubicBezTo>
                <a:cubicBezTo>
                  <a:pt x="362" y="212"/>
                  <a:pt x="361" y="212"/>
                  <a:pt x="361" y="212"/>
                </a:cubicBezTo>
                <a:cubicBezTo>
                  <a:pt x="361" y="212"/>
                  <a:pt x="362" y="213"/>
                  <a:pt x="362" y="213"/>
                </a:cubicBezTo>
                <a:cubicBezTo>
                  <a:pt x="362" y="213"/>
                  <a:pt x="362" y="214"/>
                  <a:pt x="362" y="214"/>
                </a:cubicBezTo>
                <a:cubicBezTo>
                  <a:pt x="362" y="214"/>
                  <a:pt x="362" y="215"/>
                  <a:pt x="361" y="215"/>
                </a:cubicBezTo>
                <a:cubicBezTo>
                  <a:pt x="361" y="215"/>
                  <a:pt x="361" y="216"/>
                  <a:pt x="360" y="216"/>
                </a:cubicBezTo>
                <a:cubicBezTo>
                  <a:pt x="360" y="216"/>
                  <a:pt x="360" y="216"/>
                  <a:pt x="359" y="216"/>
                </a:cubicBezTo>
                <a:cubicBezTo>
                  <a:pt x="359" y="216"/>
                  <a:pt x="358" y="217"/>
                  <a:pt x="358" y="216"/>
                </a:cubicBezTo>
                <a:cubicBezTo>
                  <a:pt x="358" y="216"/>
                  <a:pt x="357" y="216"/>
                  <a:pt x="357" y="215"/>
                </a:cubicBezTo>
                <a:cubicBezTo>
                  <a:pt x="357" y="215"/>
                  <a:pt x="356" y="215"/>
                  <a:pt x="356" y="215"/>
                </a:cubicBezTo>
                <a:cubicBezTo>
                  <a:pt x="356" y="215"/>
                  <a:pt x="356" y="215"/>
                  <a:pt x="355" y="215"/>
                </a:cubicBezTo>
                <a:cubicBezTo>
                  <a:pt x="355" y="215"/>
                  <a:pt x="355" y="216"/>
                  <a:pt x="355" y="216"/>
                </a:cubicBezTo>
                <a:cubicBezTo>
                  <a:pt x="354" y="217"/>
                  <a:pt x="354" y="217"/>
                  <a:pt x="354" y="218"/>
                </a:cubicBezTo>
                <a:cubicBezTo>
                  <a:pt x="354" y="218"/>
                  <a:pt x="354" y="219"/>
                  <a:pt x="354" y="219"/>
                </a:cubicBezTo>
                <a:cubicBezTo>
                  <a:pt x="354" y="219"/>
                  <a:pt x="354" y="220"/>
                  <a:pt x="354" y="220"/>
                </a:cubicBezTo>
                <a:cubicBezTo>
                  <a:pt x="353" y="220"/>
                  <a:pt x="353" y="221"/>
                  <a:pt x="352" y="221"/>
                </a:cubicBezTo>
                <a:cubicBezTo>
                  <a:pt x="352" y="221"/>
                  <a:pt x="351" y="220"/>
                  <a:pt x="351" y="220"/>
                </a:cubicBezTo>
                <a:cubicBezTo>
                  <a:pt x="351" y="220"/>
                  <a:pt x="351" y="219"/>
                  <a:pt x="351" y="219"/>
                </a:cubicBezTo>
                <a:cubicBezTo>
                  <a:pt x="350" y="218"/>
                  <a:pt x="350" y="218"/>
                  <a:pt x="350" y="218"/>
                </a:cubicBezTo>
                <a:cubicBezTo>
                  <a:pt x="349" y="217"/>
                  <a:pt x="349" y="217"/>
                  <a:pt x="348" y="216"/>
                </a:cubicBezTo>
                <a:cubicBezTo>
                  <a:pt x="348" y="216"/>
                  <a:pt x="348" y="215"/>
                  <a:pt x="348" y="215"/>
                </a:cubicBezTo>
                <a:cubicBezTo>
                  <a:pt x="347" y="215"/>
                  <a:pt x="347" y="215"/>
                  <a:pt x="346" y="215"/>
                </a:cubicBezTo>
                <a:cubicBezTo>
                  <a:pt x="346" y="215"/>
                  <a:pt x="345" y="216"/>
                  <a:pt x="345" y="216"/>
                </a:cubicBezTo>
                <a:cubicBezTo>
                  <a:pt x="345" y="216"/>
                  <a:pt x="344" y="216"/>
                  <a:pt x="344" y="216"/>
                </a:cubicBezTo>
                <a:cubicBezTo>
                  <a:pt x="344" y="215"/>
                  <a:pt x="343" y="215"/>
                  <a:pt x="343" y="214"/>
                </a:cubicBezTo>
                <a:cubicBezTo>
                  <a:pt x="343" y="214"/>
                  <a:pt x="343" y="213"/>
                  <a:pt x="343" y="213"/>
                </a:cubicBezTo>
                <a:cubicBezTo>
                  <a:pt x="343" y="213"/>
                  <a:pt x="342" y="212"/>
                  <a:pt x="342" y="212"/>
                </a:cubicBezTo>
                <a:cubicBezTo>
                  <a:pt x="342" y="212"/>
                  <a:pt x="341" y="213"/>
                  <a:pt x="340" y="213"/>
                </a:cubicBezTo>
                <a:cubicBezTo>
                  <a:pt x="340" y="213"/>
                  <a:pt x="340" y="212"/>
                  <a:pt x="339" y="212"/>
                </a:cubicBezTo>
                <a:cubicBezTo>
                  <a:pt x="339" y="212"/>
                  <a:pt x="339" y="212"/>
                  <a:pt x="339" y="212"/>
                </a:cubicBezTo>
                <a:cubicBezTo>
                  <a:pt x="338" y="211"/>
                  <a:pt x="338" y="212"/>
                  <a:pt x="337" y="212"/>
                </a:cubicBezTo>
                <a:cubicBezTo>
                  <a:pt x="337" y="211"/>
                  <a:pt x="337" y="211"/>
                  <a:pt x="337" y="211"/>
                </a:cubicBezTo>
                <a:cubicBezTo>
                  <a:pt x="337" y="210"/>
                  <a:pt x="337" y="210"/>
                  <a:pt x="338" y="210"/>
                </a:cubicBezTo>
                <a:cubicBezTo>
                  <a:pt x="338" y="209"/>
                  <a:pt x="338" y="209"/>
                  <a:pt x="339" y="209"/>
                </a:cubicBezTo>
                <a:cubicBezTo>
                  <a:pt x="339" y="209"/>
                  <a:pt x="339" y="208"/>
                  <a:pt x="339" y="208"/>
                </a:cubicBezTo>
                <a:cubicBezTo>
                  <a:pt x="339" y="208"/>
                  <a:pt x="338" y="208"/>
                  <a:pt x="337" y="208"/>
                </a:cubicBezTo>
                <a:cubicBezTo>
                  <a:pt x="337" y="208"/>
                  <a:pt x="336" y="208"/>
                  <a:pt x="336" y="208"/>
                </a:cubicBezTo>
                <a:cubicBezTo>
                  <a:pt x="336" y="208"/>
                  <a:pt x="336" y="207"/>
                  <a:pt x="336" y="207"/>
                </a:cubicBezTo>
                <a:cubicBezTo>
                  <a:pt x="335" y="207"/>
                  <a:pt x="335" y="206"/>
                  <a:pt x="334" y="206"/>
                </a:cubicBezTo>
                <a:cubicBezTo>
                  <a:pt x="334" y="207"/>
                  <a:pt x="334" y="207"/>
                  <a:pt x="334" y="207"/>
                </a:cubicBezTo>
                <a:cubicBezTo>
                  <a:pt x="333" y="208"/>
                  <a:pt x="334" y="208"/>
                  <a:pt x="334" y="208"/>
                </a:cubicBezTo>
                <a:cubicBezTo>
                  <a:pt x="334" y="209"/>
                  <a:pt x="333" y="209"/>
                  <a:pt x="333" y="210"/>
                </a:cubicBezTo>
                <a:cubicBezTo>
                  <a:pt x="333" y="210"/>
                  <a:pt x="333" y="211"/>
                  <a:pt x="333" y="211"/>
                </a:cubicBezTo>
                <a:cubicBezTo>
                  <a:pt x="333" y="211"/>
                  <a:pt x="332" y="212"/>
                  <a:pt x="332" y="212"/>
                </a:cubicBezTo>
                <a:cubicBezTo>
                  <a:pt x="331" y="212"/>
                  <a:pt x="330" y="213"/>
                  <a:pt x="330" y="213"/>
                </a:cubicBezTo>
                <a:cubicBezTo>
                  <a:pt x="330" y="212"/>
                  <a:pt x="329" y="212"/>
                  <a:pt x="329" y="212"/>
                </a:cubicBezTo>
                <a:cubicBezTo>
                  <a:pt x="329" y="211"/>
                  <a:pt x="329" y="211"/>
                  <a:pt x="328" y="210"/>
                </a:cubicBezTo>
                <a:cubicBezTo>
                  <a:pt x="328" y="210"/>
                  <a:pt x="328" y="209"/>
                  <a:pt x="327" y="209"/>
                </a:cubicBezTo>
                <a:cubicBezTo>
                  <a:pt x="327" y="209"/>
                  <a:pt x="327" y="209"/>
                  <a:pt x="326" y="209"/>
                </a:cubicBezTo>
                <a:cubicBezTo>
                  <a:pt x="326" y="209"/>
                  <a:pt x="326" y="209"/>
                  <a:pt x="325" y="209"/>
                </a:cubicBezTo>
                <a:cubicBezTo>
                  <a:pt x="325" y="210"/>
                  <a:pt x="325" y="210"/>
                  <a:pt x="325" y="211"/>
                </a:cubicBezTo>
                <a:cubicBezTo>
                  <a:pt x="325" y="211"/>
                  <a:pt x="325" y="211"/>
                  <a:pt x="325" y="211"/>
                </a:cubicBezTo>
                <a:cubicBezTo>
                  <a:pt x="324" y="211"/>
                  <a:pt x="324" y="211"/>
                  <a:pt x="323" y="211"/>
                </a:cubicBezTo>
                <a:cubicBezTo>
                  <a:pt x="323" y="210"/>
                  <a:pt x="323" y="210"/>
                  <a:pt x="323" y="209"/>
                </a:cubicBezTo>
                <a:cubicBezTo>
                  <a:pt x="323" y="209"/>
                  <a:pt x="322" y="208"/>
                  <a:pt x="322" y="208"/>
                </a:cubicBezTo>
                <a:cubicBezTo>
                  <a:pt x="322" y="207"/>
                  <a:pt x="322" y="206"/>
                  <a:pt x="322" y="206"/>
                </a:cubicBezTo>
                <a:cubicBezTo>
                  <a:pt x="322" y="205"/>
                  <a:pt x="322" y="205"/>
                  <a:pt x="322" y="204"/>
                </a:cubicBezTo>
                <a:cubicBezTo>
                  <a:pt x="321" y="204"/>
                  <a:pt x="321" y="204"/>
                  <a:pt x="320" y="204"/>
                </a:cubicBezTo>
                <a:cubicBezTo>
                  <a:pt x="320" y="204"/>
                  <a:pt x="320" y="205"/>
                  <a:pt x="319" y="205"/>
                </a:cubicBezTo>
                <a:cubicBezTo>
                  <a:pt x="319" y="205"/>
                  <a:pt x="319" y="205"/>
                  <a:pt x="319" y="205"/>
                </a:cubicBezTo>
                <a:cubicBezTo>
                  <a:pt x="318" y="205"/>
                  <a:pt x="318" y="205"/>
                  <a:pt x="318" y="205"/>
                </a:cubicBezTo>
                <a:cubicBezTo>
                  <a:pt x="318" y="205"/>
                  <a:pt x="317" y="205"/>
                  <a:pt x="317" y="205"/>
                </a:cubicBezTo>
                <a:cubicBezTo>
                  <a:pt x="317" y="205"/>
                  <a:pt x="317" y="206"/>
                  <a:pt x="317" y="206"/>
                </a:cubicBezTo>
                <a:cubicBezTo>
                  <a:pt x="317" y="207"/>
                  <a:pt x="318" y="207"/>
                  <a:pt x="318" y="208"/>
                </a:cubicBezTo>
                <a:cubicBezTo>
                  <a:pt x="318" y="208"/>
                  <a:pt x="318" y="208"/>
                  <a:pt x="318" y="209"/>
                </a:cubicBezTo>
                <a:cubicBezTo>
                  <a:pt x="317" y="209"/>
                  <a:pt x="317" y="210"/>
                  <a:pt x="317" y="210"/>
                </a:cubicBezTo>
                <a:cubicBezTo>
                  <a:pt x="316" y="210"/>
                  <a:pt x="316" y="211"/>
                  <a:pt x="315" y="212"/>
                </a:cubicBezTo>
                <a:cubicBezTo>
                  <a:pt x="315" y="212"/>
                  <a:pt x="314" y="212"/>
                  <a:pt x="314" y="212"/>
                </a:cubicBezTo>
                <a:cubicBezTo>
                  <a:pt x="314" y="212"/>
                  <a:pt x="314" y="213"/>
                  <a:pt x="314" y="214"/>
                </a:cubicBezTo>
                <a:cubicBezTo>
                  <a:pt x="314" y="214"/>
                  <a:pt x="313" y="214"/>
                  <a:pt x="313" y="214"/>
                </a:cubicBezTo>
                <a:cubicBezTo>
                  <a:pt x="312" y="214"/>
                  <a:pt x="312" y="214"/>
                  <a:pt x="312" y="214"/>
                </a:cubicBezTo>
                <a:cubicBezTo>
                  <a:pt x="312" y="215"/>
                  <a:pt x="311" y="215"/>
                  <a:pt x="312" y="215"/>
                </a:cubicBezTo>
                <a:cubicBezTo>
                  <a:pt x="312" y="216"/>
                  <a:pt x="312" y="216"/>
                  <a:pt x="312" y="216"/>
                </a:cubicBezTo>
                <a:cubicBezTo>
                  <a:pt x="312" y="217"/>
                  <a:pt x="312" y="217"/>
                  <a:pt x="312" y="217"/>
                </a:cubicBezTo>
                <a:cubicBezTo>
                  <a:pt x="312" y="218"/>
                  <a:pt x="312" y="218"/>
                  <a:pt x="312" y="218"/>
                </a:cubicBezTo>
                <a:cubicBezTo>
                  <a:pt x="312" y="219"/>
                  <a:pt x="312" y="220"/>
                  <a:pt x="311" y="220"/>
                </a:cubicBezTo>
                <a:cubicBezTo>
                  <a:pt x="311" y="220"/>
                  <a:pt x="310" y="220"/>
                  <a:pt x="309" y="220"/>
                </a:cubicBezTo>
                <a:cubicBezTo>
                  <a:pt x="309" y="220"/>
                  <a:pt x="308" y="220"/>
                  <a:pt x="308" y="219"/>
                </a:cubicBezTo>
                <a:cubicBezTo>
                  <a:pt x="308" y="219"/>
                  <a:pt x="308" y="218"/>
                  <a:pt x="307" y="217"/>
                </a:cubicBezTo>
                <a:cubicBezTo>
                  <a:pt x="307" y="217"/>
                  <a:pt x="307" y="216"/>
                  <a:pt x="306" y="216"/>
                </a:cubicBezTo>
                <a:cubicBezTo>
                  <a:pt x="306" y="216"/>
                  <a:pt x="306" y="215"/>
                  <a:pt x="306" y="215"/>
                </a:cubicBezTo>
                <a:cubicBezTo>
                  <a:pt x="306" y="214"/>
                  <a:pt x="306" y="213"/>
                  <a:pt x="306" y="213"/>
                </a:cubicBezTo>
                <a:cubicBezTo>
                  <a:pt x="306" y="213"/>
                  <a:pt x="307" y="213"/>
                  <a:pt x="307" y="213"/>
                </a:cubicBezTo>
                <a:cubicBezTo>
                  <a:pt x="307" y="213"/>
                  <a:pt x="308" y="212"/>
                  <a:pt x="308" y="212"/>
                </a:cubicBezTo>
                <a:cubicBezTo>
                  <a:pt x="308" y="212"/>
                  <a:pt x="308" y="211"/>
                  <a:pt x="308" y="211"/>
                </a:cubicBezTo>
                <a:cubicBezTo>
                  <a:pt x="308" y="210"/>
                  <a:pt x="307" y="210"/>
                  <a:pt x="307" y="209"/>
                </a:cubicBezTo>
                <a:cubicBezTo>
                  <a:pt x="307" y="209"/>
                  <a:pt x="307" y="209"/>
                  <a:pt x="307" y="208"/>
                </a:cubicBezTo>
                <a:cubicBezTo>
                  <a:pt x="306" y="208"/>
                  <a:pt x="306" y="207"/>
                  <a:pt x="305" y="207"/>
                </a:cubicBezTo>
                <a:cubicBezTo>
                  <a:pt x="305" y="207"/>
                  <a:pt x="304" y="207"/>
                  <a:pt x="304" y="208"/>
                </a:cubicBezTo>
                <a:cubicBezTo>
                  <a:pt x="304" y="208"/>
                  <a:pt x="303" y="208"/>
                  <a:pt x="303" y="208"/>
                </a:cubicBezTo>
                <a:cubicBezTo>
                  <a:pt x="303" y="209"/>
                  <a:pt x="303" y="209"/>
                  <a:pt x="303" y="209"/>
                </a:cubicBezTo>
                <a:cubicBezTo>
                  <a:pt x="303" y="210"/>
                  <a:pt x="303" y="210"/>
                  <a:pt x="303" y="211"/>
                </a:cubicBezTo>
                <a:cubicBezTo>
                  <a:pt x="303" y="211"/>
                  <a:pt x="302" y="211"/>
                  <a:pt x="301" y="211"/>
                </a:cubicBezTo>
                <a:cubicBezTo>
                  <a:pt x="301" y="211"/>
                  <a:pt x="300" y="210"/>
                  <a:pt x="300" y="210"/>
                </a:cubicBezTo>
                <a:cubicBezTo>
                  <a:pt x="300" y="210"/>
                  <a:pt x="299" y="210"/>
                  <a:pt x="299" y="210"/>
                </a:cubicBezTo>
                <a:cubicBezTo>
                  <a:pt x="298" y="210"/>
                  <a:pt x="298" y="211"/>
                  <a:pt x="298" y="211"/>
                </a:cubicBezTo>
                <a:cubicBezTo>
                  <a:pt x="298" y="212"/>
                  <a:pt x="297" y="213"/>
                  <a:pt x="297" y="214"/>
                </a:cubicBezTo>
                <a:cubicBezTo>
                  <a:pt x="297" y="214"/>
                  <a:pt x="296" y="214"/>
                  <a:pt x="296" y="214"/>
                </a:cubicBezTo>
                <a:cubicBezTo>
                  <a:pt x="295" y="214"/>
                  <a:pt x="294" y="214"/>
                  <a:pt x="294" y="214"/>
                </a:cubicBezTo>
                <a:cubicBezTo>
                  <a:pt x="293" y="214"/>
                  <a:pt x="293" y="213"/>
                  <a:pt x="293" y="213"/>
                </a:cubicBezTo>
                <a:cubicBezTo>
                  <a:pt x="293" y="213"/>
                  <a:pt x="292" y="213"/>
                  <a:pt x="292" y="213"/>
                </a:cubicBezTo>
                <a:cubicBezTo>
                  <a:pt x="292" y="212"/>
                  <a:pt x="292" y="212"/>
                  <a:pt x="292" y="211"/>
                </a:cubicBezTo>
                <a:cubicBezTo>
                  <a:pt x="292" y="211"/>
                  <a:pt x="293" y="211"/>
                  <a:pt x="293" y="210"/>
                </a:cubicBezTo>
                <a:cubicBezTo>
                  <a:pt x="293" y="210"/>
                  <a:pt x="293" y="209"/>
                  <a:pt x="292" y="209"/>
                </a:cubicBezTo>
                <a:cubicBezTo>
                  <a:pt x="292" y="208"/>
                  <a:pt x="291" y="208"/>
                  <a:pt x="291" y="208"/>
                </a:cubicBezTo>
                <a:cubicBezTo>
                  <a:pt x="291" y="208"/>
                  <a:pt x="289" y="207"/>
                  <a:pt x="289" y="207"/>
                </a:cubicBezTo>
                <a:cubicBezTo>
                  <a:pt x="288" y="208"/>
                  <a:pt x="288" y="208"/>
                  <a:pt x="288" y="209"/>
                </a:cubicBezTo>
                <a:cubicBezTo>
                  <a:pt x="287" y="209"/>
                  <a:pt x="287" y="209"/>
                  <a:pt x="287" y="209"/>
                </a:cubicBezTo>
                <a:cubicBezTo>
                  <a:pt x="287" y="209"/>
                  <a:pt x="286" y="209"/>
                  <a:pt x="286" y="209"/>
                </a:cubicBezTo>
                <a:cubicBezTo>
                  <a:pt x="286" y="209"/>
                  <a:pt x="285" y="209"/>
                  <a:pt x="285" y="208"/>
                </a:cubicBezTo>
                <a:cubicBezTo>
                  <a:pt x="284" y="208"/>
                  <a:pt x="285" y="207"/>
                  <a:pt x="285" y="207"/>
                </a:cubicBezTo>
                <a:cubicBezTo>
                  <a:pt x="285" y="206"/>
                  <a:pt x="285" y="205"/>
                  <a:pt x="284" y="205"/>
                </a:cubicBezTo>
                <a:cubicBezTo>
                  <a:pt x="284" y="205"/>
                  <a:pt x="284" y="204"/>
                  <a:pt x="283" y="204"/>
                </a:cubicBezTo>
                <a:cubicBezTo>
                  <a:pt x="283" y="204"/>
                  <a:pt x="282" y="204"/>
                  <a:pt x="282" y="204"/>
                </a:cubicBezTo>
                <a:cubicBezTo>
                  <a:pt x="282" y="204"/>
                  <a:pt x="281" y="203"/>
                  <a:pt x="281" y="203"/>
                </a:cubicBezTo>
                <a:cubicBezTo>
                  <a:pt x="280" y="203"/>
                  <a:pt x="280" y="204"/>
                  <a:pt x="279" y="204"/>
                </a:cubicBezTo>
                <a:cubicBezTo>
                  <a:pt x="279" y="204"/>
                  <a:pt x="279" y="205"/>
                  <a:pt x="279" y="205"/>
                </a:cubicBezTo>
                <a:cubicBezTo>
                  <a:pt x="278" y="206"/>
                  <a:pt x="278" y="206"/>
                  <a:pt x="278" y="206"/>
                </a:cubicBezTo>
                <a:cubicBezTo>
                  <a:pt x="277" y="207"/>
                  <a:pt x="277" y="206"/>
                  <a:pt x="277" y="207"/>
                </a:cubicBezTo>
                <a:cubicBezTo>
                  <a:pt x="276" y="207"/>
                  <a:pt x="276" y="207"/>
                  <a:pt x="276" y="208"/>
                </a:cubicBezTo>
                <a:cubicBezTo>
                  <a:pt x="275" y="208"/>
                  <a:pt x="275" y="209"/>
                  <a:pt x="275" y="209"/>
                </a:cubicBezTo>
                <a:cubicBezTo>
                  <a:pt x="275" y="209"/>
                  <a:pt x="275" y="210"/>
                  <a:pt x="274" y="210"/>
                </a:cubicBezTo>
                <a:cubicBezTo>
                  <a:pt x="274" y="210"/>
                  <a:pt x="274" y="210"/>
                  <a:pt x="273" y="210"/>
                </a:cubicBezTo>
                <a:cubicBezTo>
                  <a:pt x="273" y="211"/>
                  <a:pt x="273" y="211"/>
                  <a:pt x="272" y="211"/>
                </a:cubicBezTo>
                <a:cubicBezTo>
                  <a:pt x="272" y="212"/>
                  <a:pt x="271" y="212"/>
                  <a:pt x="271" y="212"/>
                </a:cubicBezTo>
                <a:cubicBezTo>
                  <a:pt x="271" y="213"/>
                  <a:pt x="270" y="212"/>
                  <a:pt x="269" y="212"/>
                </a:cubicBezTo>
                <a:cubicBezTo>
                  <a:pt x="269" y="212"/>
                  <a:pt x="268" y="211"/>
                  <a:pt x="268" y="211"/>
                </a:cubicBezTo>
                <a:cubicBezTo>
                  <a:pt x="268" y="211"/>
                  <a:pt x="267" y="210"/>
                  <a:pt x="267" y="210"/>
                </a:cubicBezTo>
                <a:cubicBezTo>
                  <a:pt x="267" y="210"/>
                  <a:pt x="266" y="211"/>
                  <a:pt x="266" y="211"/>
                </a:cubicBezTo>
                <a:cubicBezTo>
                  <a:pt x="265" y="211"/>
                  <a:pt x="265" y="211"/>
                  <a:pt x="264" y="211"/>
                </a:cubicBezTo>
                <a:cubicBezTo>
                  <a:pt x="264" y="210"/>
                  <a:pt x="264" y="210"/>
                  <a:pt x="264" y="209"/>
                </a:cubicBezTo>
                <a:cubicBezTo>
                  <a:pt x="264" y="209"/>
                  <a:pt x="265" y="209"/>
                  <a:pt x="265" y="209"/>
                </a:cubicBezTo>
                <a:cubicBezTo>
                  <a:pt x="266" y="208"/>
                  <a:pt x="266" y="208"/>
                  <a:pt x="266" y="207"/>
                </a:cubicBezTo>
                <a:cubicBezTo>
                  <a:pt x="266" y="207"/>
                  <a:pt x="265" y="207"/>
                  <a:pt x="265" y="207"/>
                </a:cubicBezTo>
                <a:cubicBezTo>
                  <a:pt x="265" y="206"/>
                  <a:pt x="265" y="206"/>
                  <a:pt x="265" y="205"/>
                </a:cubicBezTo>
                <a:cubicBezTo>
                  <a:pt x="266" y="205"/>
                  <a:pt x="266" y="204"/>
                  <a:pt x="266" y="204"/>
                </a:cubicBezTo>
                <a:cubicBezTo>
                  <a:pt x="265" y="203"/>
                  <a:pt x="265" y="203"/>
                  <a:pt x="265" y="203"/>
                </a:cubicBezTo>
                <a:cubicBezTo>
                  <a:pt x="264" y="203"/>
                  <a:pt x="263" y="203"/>
                  <a:pt x="263" y="203"/>
                </a:cubicBezTo>
                <a:cubicBezTo>
                  <a:pt x="263" y="203"/>
                  <a:pt x="262" y="203"/>
                  <a:pt x="262" y="204"/>
                </a:cubicBezTo>
                <a:cubicBezTo>
                  <a:pt x="261" y="204"/>
                  <a:pt x="260" y="204"/>
                  <a:pt x="260" y="203"/>
                </a:cubicBezTo>
                <a:cubicBezTo>
                  <a:pt x="260" y="203"/>
                  <a:pt x="259" y="203"/>
                  <a:pt x="259" y="203"/>
                </a:cubicBezTo>
                <a:cubicBezTo>
                  <a:pt x="258" y="203"/>
                  <a:pt x="257" y="202"/>
                  <a:pt x="257" y="201"/>
                </a:cubicBezTo>
                <a:cubicBezTo>
                  <a:pt x="257" y="201"/>
                  <a:pt x="257" y="200"/>
                  <a:pt x="257" y="199"/>
                </a:cubicBezTo>
                <a:cubicBezTo>
                  <a:pt x="257" y="199"/>
                  <a:pt x="256" y="199"/>
                  <a:pt x="256" y="198"/>
                </a:cubicBezTo>
                <a:cubicBezTo>
                  <a:pt x="256" y="198"/>
                  <a:pt x="257" y="197"/>
                  <a:pt x="257" y="197"/>
                </a:cubicBezTo>
                <a:cubicBezTo>
                  <a:pt x="257" y="197"/>
                  <a:pt x="258" y="196"/>
                  <a:pt x="258" y="196"/>
                </a:cubicBezTo>
                <a:cubicBezTo>
                  <a:pt x="258" y="195"/>
                  <a:pt x="258" y="195"/>
                  <a:pt x="258" y="194"/>
                </a:cubicBezTo>
                <a:cubicBezTo>
                  <a:pt x="258" y="194"/>
                  <a:pt x="257" y="193"/>
                  <a:pt x="256" y="193"/>
                </a:cubicBezTo>
                <a:cubicBezTo>
                  <a:pt x="256" y="193"/>
                  <a:pt x="256" y="193"/>
                  <a:pt x="255" y="193"/>
                </a:cubicBezTo>
                <a:cubicBezTo>
                  <a:pt x="255" y="193"/>
                  <a:pt x="255" y="194"/>
                  <a:pt x="255" y="195"/>
                </a:cubicBezTo>
                <a:cubicBezTo>
                  <a:pt x="255" y="195"/>
                  <a:pt x="254" y="195"/>
                  <a:pt x="254" y="196"/>
                </a:cubicBezTo>
                <a:cubicBezTo>
                  <a:pt x="254" y="196"/>
                  <a:pt x="253" y="196"/>
                  <a:pt x="253" y="196"/>
                </a:cubicBezTo>
                <a:cubicBezTo>
                  <a:pt x="252" y="196"/>
                  <a:pt x="252" y="196"/>
                  <a:pt x="252" y="195"/>
                </a:cubicBezTo>
                <a:cubicBezTo>
                  <a:pt x="251" y="195"/>
                  <a:pt x="251" y="195"/>
                  <a:pt x="251" y="195"/>
                </a:cubicBezTo>
                <a:cubicBezTo>
                  <a:pt x="250" y="194"/>
                  <a:pt x="249" y="195"/>
                  <a:pt x="249" y="195"/>
                </a:cubicBezTo>
                <a:cubicBezTo>
                  <a:pt x="248" y="195"/>
                  <a:pt x="247" y="195"/>
                  <a:pt x="247" y="195"/>
                </a:cubicBezTo>
                <a:cubicBezTo>
                  <a:pt x="246" y="195"/>
                  <a:pt x="246" y="194"/>
                  <a:pt x="245" y="194"/>
                </a:cubicBezTo>
                <a:cubicBezTo>
                  <a:pt x="245" y="193"/>
                  <a:pt x="244" y="193"/>
                  <a:pt x="244" y="193"/>
                </a:cubicBezTo>
                <a:cubicBezTo>
                  <a:pt x="244" y="193"/>
                  <a:pt x="243" y="193"/>
                  <a:pt x="242" y="193"/>
                </a:cubicBezTo>
                <a:cubicBezTo>
                  <a:pt x="242" y="194"/>
                  <a:pt x="242" y="194"/>
                  <a:pt x="242" y="194"/>
                </a:cubicBezTo>
                <a:cubicBezTo>
                  <a:pt x="242" y="195"/>
                  <a:pt x="242" y="195"/>
                  <a:pt x="242" y="196"/>
                </a:cubicBezTo>
                <a:cubicBezTo>
                  <a:pt x="242" y="196"/>
                  <a:pt x="241" y="197"/>
                  <a:pt x="241" y="197"/>
                </a:cubicBezTo>
                <a:cubicBezTo>
                  <a:pt x="241" y="198"/>
                  <a:pt x="240" y="197"/>
                  <a:pt x="239" y="198"/>
                </a:cubicBezTo>
                <a:cubicBezTo>
                  <a:pt x="239" y="198"/>
                  <a:pt x="239" y="198"/>
                  <a:pt x="238" y="199"/>
                </a:cubicBezTo>
                <a:cubicBezTo>
                  <a:pt x="238" y="199"/>
                  <a:pt x="238" y="199"/>
                  <a:pt x="238" y="199"/>
                </a:cubicBezTo>
                <a:cubicBezTo>
                  <a:pt x="237" y="199"/>
                  <a:pt x="237" y="199"/>
                  <a:pt x="236" y="199"/>
                </a:cubicBezTo>
                <a:cubicBezTo>
                  <a:pt x="236" y="199"/>
                  <a:pt x="235" y="198"/>
                  <a:pt x="235" y="198"/>
                </a:cubicBezTo>
                <a:cubicBezTo>
                  <a:pt x="234" y="197"/>
                  <a:pt x="234" y="196"/>
                  <a:pt x="233" y="196"/>
                </a:cubicBezTo>
                <a:cubicBezTo>
                  <a:pt x="233" y="195"/>
                  <a:pt x="233" y="194"/>
                  <a:pt x="232" y="194"/>
                </a:cubicBezTo>
                <a:cubicBezTo>
                  <a:pt x="232" y="193"/>
                  <a:pt x="231" y="193"/>
                  <a:pt x="231" y="193"/>
                </a:cubicBezTo>
                <a:cubicBezTo>
                  <a:pt x="231" y="193"/>
                  <a:pt x="230" y="193"/>
                  <a:pt x="230" y="193"/>
                </a:cubicBezTo>
                <a:cubicBezTo>
                  <a:pt x="229" y="193"/>
                  <a:pt x="229" y="193"/>
                  <a:pt x="228" y="193"/>
                </a:cubicBezTo>
                <a:cubicBezTo>
                  <a:pt x="228" y="193"/>
                  <a:pt x="227" y="193"/>
                  <a:pt x="227" y="193"/>
                </a:cubicBezTo>
                <a:cubicBezTo>
                  <a:pt x="227" y="194"/>
                  <a:pt x="227" y="194"/>
                  <a:pt x="226" y="195"/>
                </a:cubicBezTo>
                <a:cubicBezTo>
                  <a:pt x="226" y="195"/>
                  <a:pt x="225" y="195"/>
                  <a:pt x="224" y="195"/>
                </a:cubicBezTo>
                <a:cubicBezTo>
                  <a:pt x="224" y="195"/>
                  <a:pt x="223" y="196"/>
                  <a:pt x="223" y="196"/>
                </a:cubicBezTo>
                <a:cubicBezTo>
                  <a:pt x="222" y="196"/>
                  <a:pt x="222" y="195"/>
                  <a:pt x="221" y="195"/>
                </a:cubicBezTo>
                <a:cubicBezTo>
                  <a:pt x="221" y="194"/>
                  <a:pt x="220" y="193"/>
                  <a:pt x="220" y="193"/>
                </a:cubicBezTo>
                <a:cubicBezTo>
                  <a:pt x="219" y="193"/>
                  <a:pt x="218" y="193"/>
                  <a:pt x="218" y="193"/>
                </a:cubicBezTo>
                <a:cubicBezTo>
                  <a:pt x="218" y="193"/>
                  <a:pt x="217" y="193"/>
                  <a:pt x="217" y="193"/>
                </a:cubicBezTo>
                <a:cubicBezTo>
                  <a:pt x="217" y="193"/>
                  <a:pt x="216" y="193"/>
                  <a:pt x="216" y="193"/>
                </a:cubicBezTo>
                <a:cubicBezTo>
                  <a:pt x="216" y="193"/>
                  <a:pt x="215" y="192"/>
                  <a:pt x="215" y="192"/>
                </a:cubicBezTo>
                <a:cubicBezTo>
                  <a:pt x="214" y="192"/>
                  <a:pt x="214" y="191"/>
                  <a:pt x="213" y="191"/>
                </a:cubicBezTo>
                <a:cubicBezTo>
                  <a:pt x="213" y="191"/>
                  <a:pt x="212" y="190"/>
                  <a:pt x="211" y="190"/>
                </a:cubicBezTo>
                <a:cubicBezTo>
                  <a:pt x="211" y="190"/>
                  <a:pt x="210" y="189"/>
                  <a:pt x="209" y="189"/>
                </a:cubicBezTo>
                <a:cubicBezTo>
                  <a:pt x="209" y="189"/>
                  <a:pt x="209" y="190"/>
                  <a:pt x="208" y="190"/>
                </a:cubicBezTo>
                <a:cubicBezTo>
                  <a:pt x="208" y="190"/>
                  <a:pt x="207" y="191"/>
                  <a:pt x="206" y="191"/>
                </a:cubicBezTo>
                <a:cubicBezTo>
                  <a:pt x="206" y="191"/>
                  <a:pt x="205" y="190"/>
                  <a:pt x="205" y="190"/>
                </a:cubicBezTo>
                <a:cubicBezTo>
                  <a:pt x="204" y="190"/>
                  <a:pt x="203" y="191"/>
                  <a:pt x="203" y="191"/>
                </a:cubicBezTo>
                <a:cubicBezTo>
                  <a:pt x="202" y="191"/>
                  <a:pt x="202" y="190"/>
                  <a:pt x="202" y="190"/>
                </a:cubicBezTo>
                <a:cubicBezTo>
                  <a:pt x="202" y="189"/>
                  <a:pt x="201" y="190"/>
                  <a:pt x="200" y="190"/>
                </a:cubicBezTo>
                <a:cubicBezTo>
                  <a:pt x="200" y="190"/>
                  <a:pt x="199" y="189"/>
                  <a:pt x="198" y="189"/>
                </a:cubicBezTo>
                <a:cubicBezTo>
                  <a:pt x="198" y="188"/>
                  <a:pt x="199" y="187"/>
                  <a:pt x="199" y="186"/>
                </a:cubicBezTo>
                <a:cubicBezTo>
                  <a:pt x="199" y="186"/>
                  <a:pt x="198" y="186"/>
                  <a:pt x="198" y="185"/>
                </a:cubicBezTo>
                <a:cubicBezTo>
                  <a:pt x="198" y="185"/>
                  <a:pt x="198" y="184"/>
                  <a:pt x="198" y="184"/>
                </a:cubicBezTo>
                <a:cubicBezTo>
                  <a:pt x="198" y="183"/>
                  <a:pt x="198" y="182"/>
                  <a:pt x="198" y="182"/>
                </a:cubicBezTo>
                <a:cubicBezTo>
                  <a:pt x="197" y="182"/>
                  <a:pt x="197" y="182"/>
                  <a:pt x="196" y="181"/>
                </a:cubicBezTo>
                <a:cubicBezTo>
                  <a:pt x="196" y="181"/>
                  <a:pt x="196" y="180"/>
                  <a:pt x="196" y="180"/>
                </a:cubicBezTo>
                <a:cubicBezTo>
                  <a:pt x="196" y="180"/>
                  <a:pt x="195" y="179"/>
                  <a:pt x="195" y="179"/>
                </a:cubicBezTo>
                <a:cubicBezTo>
                  <a:pt x="195" y="179"/>
                  <a:pt x="195" y="178"/>
                  <a:pt x="195" y="177"/>
                </a:cubicBezTo>
                <a:cubicBezTo>
                  <a:pt x="195" y="177"/>
                  <a:pt x="194" y="177"/>
                  <a:pt x="194" y="177"/>
                </a:cubicBezTo>
                <a:cubicBezTo>
                  <a:pt x="194" y="177"/>
                  <a:pt x="193" y="177"/>
                  <a:pt x="193" y="177"/>
                </a:cubicBezTo>
                <a:cubicBezTo>
                  <a:pt x="193" y="177"/>
                  <a:pt x="192" y="177"/>
                  <a:pt x="192" y="177"/>
                </a:cubicBezTo>
                <a:cubicBezTo>
                  <a:pt x="192" y="177"/>
                  <a:pt x="191" y="177"/>
                  <a:pt x="191" y="176"/>
                </a:cubicBezTo>
                <a:cubicBezTo>
                  <a:pt x="191" y="176"/>
                  <a:pt x="191" y="175"/>
                  <a:pt x="190" y="175"/>
                </a:cubicBezTo>
                <a:cubicBezTo>
                  <a:pt x="190" y="175"/>
                  <a:pt x="190" y="174"/>
                  <a:pt x="190" y="174"/>
                </a:cubicBezTo>
                <a:cubicBezTo>
                  <a:pt x="189" y="174"/>
                  <a:pt x="188" y="174"/>
                  <a:pt x="188" y="174"/>
                </a:cubicBezTo>
                <a:cubicBezTo>
                  <a:pt x="188" y="175"/>
                  <a:pt x="187" y="175"/>
                  <a:pt x="187" y="176"/>
                </a:cubicBezTo>
                <a:cubicBezTo>
                  <a:pt x="187" y="176"/>
                  <a:pt x="188" y="177"/>
                  <a:pt x="188" y="177"/>
                </a:cubicBezTo>
                <a:cubicBezTo>
                  <a:pt x="188" y="178"/>
                  <a:pt x="188" y="179"/>
                  <a:pt x="188" y="179"/>
                </a:cubicBezTo>
                <a:cubicBezTo>
                  <a:pt x="187" y="179"/>
                  <a:pt x="187" y="179"/>
                  <a:pt x="186" y="179"/>
                </a:cubicBezTo>
                <a:cubicBezTo>
                  <a:pt x="186" y="179"/>
                  <a:pt x="185" y="179"/>
                  <a:pt x="185" y="179"/>
                </a:cubicBezTo>
                <a:cubicBezTo>
                  <a:pt x="185" y="179"/>
                  <a:pt x="184" y="178"/>
                  <a:pt x="184" y="178"/>
                </a:cubicBezTo>
                <a:cubicBezTo>
                  <a:pt x="184" y="178"/>
                  <a:pt x="183" y="178"/>
                  <a:pt x="183" y="178"/>
                </a:cubicBezTo>
                <a:cubicBezTo>
                  <a:pt x="183" y="178"/>
                  <a:pt x="182" y="177"/>
                  <a:pt x="182" y="177"/>
                </a:cubicBezTo>
                <a:cubicBezTo>
                  <a:pt x="182" y="177"/>
                  <a:pt x="181" y="177"/>
                  <a:pt x="181" y="177"/>
                </a:cubicBezTo>
                <a:cubicBezTo>
                  <a:pt x="181" y="177"/>
                  <a:pt x="181" y="177"/>
                  <a:pt x="180" y="177"/>
                </a:cubicBezTo>
                <a:cubicBezTo>
                  <a:pt x="180" y="177"/>
                  <a:pt x="180" y="177"/>
                  <a:pt x="180" y="177"/>
                </a:cubicBezTo>
                <a:cubicBezTo>
                  <a:pt x="179" y="177"/>
                  <a:pt x="178" y="177"/>
                  <a:pt x="178" y="177"/>
                </a:cubicBezTo>
                <a:cubicBezTo>
                  <a:pt x="178" y="177"/>
                  <a:pt x="178" y="178"/>
                  <a:pt x="178" y="178"/>
                </a:cubicBezTo>
                <a:cubicBezTo>
                  <a:pt x="178" y="178"/>
                  <a:pt x="177" y="179"/>
                  <a:pt x="177" y="179"/>
                </a:cubicBezTo>
                <a:cubicBezTo>
                  <a:pt x="177" y="179"/>
                  <a:pt x="176" y="180"/>
                  <a:pt x="176" y="180"/>
                </a:cubicBezTo>
                <a:cubicBezTo>
                  <a:pt x="176" y="180"/>
                  <a:pt x="175" y="179"/>
                  <a:pt x="174" y="179"/>
                </a:cubicBezTo>
                <a:cubicBezTo>
                  <a:pt x="174" y="179"/>
                  <a:pt x="173" y="180"/>
                  <a:pt x="173" y="180"/>
                </a:cubicBezTo>
                <a:cubicBezTo>
                  <a:pt x="173" y="180"/>
                  <a:pt x="172" y="180"/>
                  <a:pt x="172" y="179"/>
                </a:cubicBezTo>
                <a:cubicBezTo>
                  <a:pt x="171" y="179"/>
                  <a:pt x="171" y="178"/>
                  <a:pt x="171" y="178"/>
                </a:cubicBezTo>
                <a:cubicBezTo>
                  <a:pt x="171" y="178"/>
                  <a:pt x="170" y="177"/>
                  <a:pt x="170" y="177"/>
                </a:cubicBezTo>
                <a:cubicBezTo>
                  <a:pt x="169" y="177"/>
                  <a:pt x="168" y="176"/>
                  <a:pt x="168" y="175"/>
                </a:cubicBezTo>
                <a:cubicBezTo>
                  <a:pt x="167" y="175"/>
                  <a:pt x="167" y="175"/>
                  <a:pt x="166" y="174"/>
                </a:cubicBezTo>
                <a:cubicBezTo>
                  <a:pt x="166" y="174"/>
                  <a:pt x="166" y="173"/>
                  <a:pt x="165" y="173"/>
                </a:cubicBezTo>
                <a:cubicBezTo>
                  <a:pt x="165" y="172"/>
                  <a:pt x="164" y="172"/>
                  <a:pt x="164" y="171"/>
                </a:cubicBezTo>
                <a:cubicBezTo>
                  <a:pt x="164" y="171"/>
                  <a:pt x="163" y="170"/>
                  <a:pt x="163" y="170"/>
                </a:cubicBezTo>
                <a:cubicBezTo>
                  <a:pt x="162" y="170"/>
                  <a:pt x="162" y="169"/>
                  <a:pt x="162" y="169"/>
                </a:cubicBezTo>
                <a:cubicBezTo>
                  <a:pt x="162" y="168"/>
                  <a:pt x="161" y="168"/>
                  <a:pt x="161" y="168"/>
                </a:cubicBezTo>
                <a:cubicBezTo>
                  <a:pt x="161" y="167"/>
                  <a:pt x="160" y="167"/>
                  <a:pt x="160" y="167"/>
                </a:cubicBezTo>
                <a:cubicBezTo>
                  <a:pt x="160" y="167"/>
                  <a:pt x="159" y="166"/>
                  <a:pt x="158" y="166"/>
                </a:cubicBezTo>
                <a:cubicBezTo>
                  <a:pt x="158" y="166"/>
                  <a:pt x="158" y="167"/>
                  <a:pt x="158" y="167"/>
                </a:cubicBezTo>
                <a:cubicBezTo>
                  <a:pt x="157" y="167"/>
                  <a:pt x="157" y="167"/>
                  <a:pt x="157" y="167"/>
                </a:cubicBezTo>
                <a:cubicBezTo>
                  <a:pt x="156" y="167"/>
                  <a:pt x="155" y="167"/>
                  <a:pt x="155" y="167"/>
                </a:cubicBezTo>
                <a:cubicBezTo>
                  <a:pt x="155" y="41"/>
                  <a:pt x="155" y="41"/>
                  <a:pt x="155" y="41"/>
                </a:cubicBezTo>
                <a:cubicBezTo>
                  <a:pt x="0" y="38"/>
                  <a:pt x="0" y="38"/>
                  <a:pt x="0" y="38"/>
                </a:cubicBezTo>
                <a:cubicBezTo>
                  <a:pt x="1" y="5"/>
                  <a:pt x="1" y="5"/>
                  <a:pt x="1" y="5"/>
                </a:cubicBezTo>
                <a:lnTo>
                  <a:pt x="50" y="7"/>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74"/>
          <p:cNvSpPr>
            <a:spLocks/>
          </p:cNvSpPr>
          <p:nvPr/>
        </p:nvSpPr>
        <p:spPr bwMode="auto">
          <a:xfrm>
            <a:off x="3830638" y="5762626"/>
            <a:ext cx="1300163" cy="1393825"/>
          </a:xfrm>
          <a:custGeom>
            <a:avLst/>
            <a:gdLst>
              <a:gd name="T0" fmla="*/ 347 w 347"/>
              <a:gd name="T1" fmla="*/ 19 h 372"/>
              <a:gd name="T2" fmla="*/ 346 w 347"/>
              <a:gd name="T3" fmla="*/ 52 h 372"/>
              <a:gd name="T4" fmla="*/ 344 w 347"/>
              <a:gd name="T5" fmla="*/ 52 h 372"/>
              <a:gd name="T6" fmla="*/ 333 w 347"/>
              <a:gd name="T7" fmla="*/ 346 h 372"/>
              <a:gd name="T8" fmla="*/ 140 w 347"/>
              <a:gd name="T9" fmla="*/ 336 h 372"/>
              <a:gd name="T10" fmla="*/ 138 w 347"/>
              <a:gd name="T11" fmla="*/ 336 h 372"/>
              <a:gd name="T12" fmla="*/ 137 w 347"/>
              <a:gd name="T13" fmla="*/ 337 h 372"/>
              <a:gd name="T14" fmla="*/ 137 w 347"/>
              <a:gd name="T15" fmla="*/ 338 h 372"/>
              <a:gd name="T16" fmla="*/ 137 w 347"/>
              <a:gd name="T17" fmla="*/ 339 h 372"/>
              <a:gd name="T18" fmla="*/ 137 w 347"/>
              <a:gd name="T19" fmla="*/ 340 h 372"/>
              <a:gd name="T20" fmla="*/ 137 w 347"/>
              <a:gd name="T21" fmla="*/ 341 h 372"/>
              <a:gd name="T22" fmla="*/ 136 w 347"/>
              <a:gd name="T23" fmla="*/ 342 h 372"/>
              <a:gd name="T24" fmla="*/ 135 w 347"/>
              <a:gd name="T25" fmla="*/ 343 h 372"/>
              <a:gd name="T26" fmla="*/ 136 w 347"/>
              <a:gd name="T27" fmla="*/ 343 h 372"/>
              <a:gd name="T28" fmla="*/ 136 w 347"/>
              <a:gd name="T29" fmla="*/ 344 h 372"/>
              <a:gd name="T30" fmla="*/ 137 w 347"/>
              <a:gd name="T31" fmla="*/ 345 h 372"/>
              <a:gd name="T32" fmla="*/ 138 w 347"/>
              <a:gd name="T33" fmla="*/ 346 h 372"/>
              <a:gd name="T34" fmla="*/ 138 w 347"/>
              <a:gd name="T35" fmla="*/ 347 h 372"/>
              <a:gd name="T36" fmla="*/ 139 w 347"/>
              <a:gd name="T37" fmla="*/ 347 h 372"/>
              <a:gd name="T38" fmla="*/ 139 w 347"/>
              <a:gd name="T39" fmla="*/ 348 h 372"/>
              <a:gd name="T40" fmla="*/ 140 w 347"/>
              <a:gd name="T41" fmla="*/ 348 h 372"/>
              <a:gd name="T42" fmla="*/ 141 w 347"/>
              <a:gd name="T43" fmla="*/ 349 h 372"/>
              <a:gd name="T44" fmla="*/ 142 w 347"/>
              <a:gd name="T45" fmla="*/ 350 h 372"/>
              <a:gd name="T46" fmla="*/ 100 w 347"/>
              <a:gd name="T47" fmla="*/ 347 h 372"/>
              <a:gd name="T48" fmla="*/ 49 w 347"/>
              <a:gd name="T49" fmla="*/ 343 h 372"/>
              <a:gd name="T50" fmla="*/ 47 w 347"/>
              <a:gd name="T51" fmla="*/ 372 h 372"/>
              <a:gd name="T52" fmla="*/ 0 w 347"/>
              <a:gd name="T53" fmla="*/ 368 h 372"/>
              <a:gd name="T54" fmla="*/ 0 w 347"/>
              <a:gd name="T55" fmla="*/ 368 h 372"/>
              <a:gd name="T56" fmla="*/ 15 w 347"/>
              <a:gd name="T57" fmla="*/ 217 h 372"/>
              <a:gd name="T58" fmla="*/ 30 w 347"/>
              <a:gd name="T59" fmla="*/ 64 h 372"/>
              <a:gd name="T60" fmla="*/ 36 w 347"/>
              <a:gd name="T61" fmla="*/ 0 h 372"/>
              <a:gd name="T62" fmla="*/ 102 w 347"/>
              <a:gd name="T63" fmla="*/ 6 h 372"/>
              <a:gd name="T64" fmla="*/ 168 w 347"/>
              <a:gd name="T65" fmla="*/ 11 h 372"/>
              <a:gd name="T66" fmla="*/ 236 w 347"/>
              <a:gd name="T67" fmla="*/ 15 h 372"/>
              <a:gd name="T68" fmla="*/ 295 w 347"/>
              <a:gd name="T69" fmla="*/ 18 h 372"/>
              <a:gd name="T70" fmla="*/ 341 w 347"/>
              <a:gd name="T71" fmla="*/ 19 h 372"/>
              <a:gd name="T72" fmla="*/ 347 w 347"/>
              <a:gd name="T73" fmla="*/ 19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7" h="372">
                <a:moveTo>
                  <a:pt x="347" y="19"/>
                </a:moveTo>
                <a:cubicBezTo>
                  <a:pt x="346" y="52"/>
                  <a:pt x="346" y="52"/>
                  <a:pt x="346" y="52"/>
                </a:cubicBezTo>
                <a:cubicBezTo>
                  <a:pt x="344" y="52"/>
                  <a:pt x="344" y="52"/>
                  <a:pt x="344" y="52"/>
                </a:cubicBezTo>
                <a:cubicBezTo>
                  <a:pt x="333" y="346"/>
                  <a:pt x="333" y="346"/>
                  <a:pt x="333" y="346"/>
                </a:cubicBezTo>
                <a:cubicBezTo>
                  <a:pt x="140" y="336"/>
                  <a:pt x="140" y="336"/>
                  <a:pt x="140" y="336"/>
                </a:cubicBezTo>
                <a:cubicBezTo>
                  <a:pt x="140" y="336"/>
                  <a:pt x="138" y="336"/>
                  <a:pt x="138" y="336"/>
                </a:cubicBezTo>
                <a:cubicBezTo>
                  <a:pt x="138" y="336"/>
                  <a:pt x="137" y="337"/>
                  <a:pt x="137" y="337"/>
                </a:cubicBezTo>
                <a:cubicBezTo>
                  <a:pt x="137" y="337"/>
                  <a:pt x="137" y="338"/>
                  <a:pt x="137" y="338"/>
                </a:cubicBezTo>
                <a:cubicBezTo>
                  <a:pt x="137" y="339"/>
                  <a:pt x="137" y="339"/>
                  <a:pt x="137" y="339"/>
                </a:cubicBezTo>
                <a:cubicBezTo>
                  <a:pt x="137" y="340"/>
                  <a:pt x="137" y="340"/>
                  <a:pt x="137" y="340"/>
                </a:cubicBezTo>
                <a:cubicBezTo>
                  <a:pt x="137" y="341"/>
                  <a:pt x="137" y="341"/>
                  <a:pt x="137" y="341"/>
                </a:cubicBezTo>
                <a:cubicBezTo>
                  <a:pt x="137" y="342"/>
                  <a:pt x="136" y="342"/>
                  <a:pt x="136" y="342"/>
                </a:cubicBezTo>
                <a:cubicBezTo>
                  <a:pt x="136" y="342"/>
                  <a:pt x="135" y="342"/>
                  <a:pt x="135" y="343"/>
                </a:cubicBezTo>
                <a:cubicBezTo>
                  <a:pt x="135" y="343"/>
                  <a:pt x="136" y="343"/>
                  <a:pt x="136" y="343"/>
                </a:cubicBezTo>
                <a:cubicBezTo>
                  <a:pt x="137" y="343"/>
                  <a:pt x="136" y="344"/>
                  <a:pt x="136" y="344"/>
                </a:cubicBezTo>
                <a:cubicBezTo>
                  <a:pt x="136" y="345"/>
                  <a:pt x="136" y="345"/>
                  <a:pt x="137" y="345"/>
                </a:cubicBezTo>
                <a:cubicBezTo>
                  <a:pt x="137" y="346"/>
                  <a:pt x="137" y="346"/>
                  <a:pt x="138" y="346"/>
                </a:cubicBezTo>
                <a:cubicBezTo>
                  <a:pt x="138" y="346"/>
                  <a:pt x="138" y="347"/>
                  <a:pt x="138" y="347"/>
                </a:cubicBezTo>
                <a:cubicBezTo>
                  <a:pt x="138" y="347"/>
                  <a:pt x="139" y="347"/>
                  <a:pt x="139" y="347"/>
                </a:cubicBezTo>
                <a:cubicBezTo>
                  <a:pt x="139" y="347"/>
                  <a:pt x="139" y="348"/>
                  <a:pt x="139" y="348"/>
                </a:cubicBezTo>
                <a:cubicBezTo>
                  <a:pt x="140" y="348"/>
                  <a:pt x="140" y="348"/>
                  <a:pt x="140" y="348"/>
                </a:cubicBezTo>
                <a:cubicBezTo>
                  <a:pt x="141" y="348"/>
                  <a:pt x="141" y="349"/>
                  <a:pt x="141" y="349"/>
                </a:cubicBezTo>
                <a:cubicBezTo>
                  <a:pt x="141" y="349"/>
                  <a:pt x="141" y="350"/>
                  <a:pt x="142" y="350"/>
                </a:cubicBezTo>
                <a:cubicBezTo>
                  <a:pt x="100" y="347"/>
                  <a:pt x="100" y="347"/>
                  <a:pt x="100" y="347"/>
                </a:cubicBezTo>
                <a:cubicBezTo>
                  <a:pt x="49" y="343"/>
                  <a:pt x="49" y="343"/>
                  <a:pt x="49" y="343"/>
                </a:cubicBezTo>
                <a:cubicBezTo>
                  <a:pt x="47" y="372"/>
                  <a:pt x="47" y="372"/>
                  <a:pt x="47" y="372"/>
                </a:cubicBezTo>
                <a:cubicBezTo>
                  <a:pt x="0" y="368"/>
                  <a:pt x="0" y="368"/>
                  <a:pt x="0" y="368"/>
                </a:cubicBezTo>
                <a:cubicBezTo>
                  <a:pt x="0" y="368"/>
                  <a:pt x="0" y="368"/>
                  <a:pt x="0" y="368"/>
                </a:cubicBezTo>
                <a:cubicBezTo>
                  <a:pt x="15" y="217"/>
                  <a:pt x="15" y="217"/>
                  <a:pt x="15" y="217"/>
                </a:cubicBezTo>
                <a:cubicBezTo>
                  <a:pt x="30" y="64"/>
                  <a:pt x="30" y="64"/>
                  <a:pt x="30" y="64"/>
                </a:cubicBezTo>
                <a:cubicBezTo>
                  <a:pt x="36" y="0"/>
                  <a:pt x="36" y="0"/>
                  <a:pt x="36" y="0"/>
                </a:cubicBezTo>
                <a:cubicBezTo>
                  <a:pt x="102" y="6"/>
                  <a:pt x="102" y="6"/>
                  <a:pt x="102" y="6"/>
                </a:cubicBezTo>
                <a:cubicBezTo>
                  <a:pt x="168" y="11"/>
                  <a:pt x="168" y="11"/>
                  <a:pt x="168" y="11"/>
                </a:cubicBezTo>
                <a:cubicBezTo>
                  <a:pt x="236" y="15"/>
                  <a:pt x="236" y="15"/>
                  <a:pt x="236" y="15"/>
                </a:cubicBezTo>
                <a:cubicBezTo>
                  <a:pt x="295" y="18"/>
                  <a:pt x="295" y="18"/>
                  <a:pt x="295" y="18"/>
                </a:cubicBezTo>
                <a:cubicBezTo>
                  <a:pt x="341" y="19"/>
                  <a:pt x="341" y="19"/>
                  <a:pt x="341" y="19"/>
                </a:cubicBezTo>
                <a:lnTo>
                  <a:pt x="347" y="19"/>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75"/>
          <p:cNvSpPr>
            <a:spLocks/>
          </p:cNvSpPr>
          <p:nvPr/>
        </p:nvSpPr>
        <p:spPr bwMode="auto">
          <a:xfrm>
            <a:off x="3965575" y="4779963"/>
            <a:ext cx="1368425" cy="1060450"/>
          </a:xfrm>
          <a:custGeom>
            <a:avLst/>
            <a:gdLst>
              <a:gd name="T0" fmla="*/ 734 w 862"/>
              <a:gd name="T1" fmla="*/ 664 h 668"/>
              <a:gd name="T2" fmla="*/ 720 w 862"/>
              <a:gd name="T3" fmla="*/ 664 h 668"/>
              <a:gd name="T4" fmla="*/ 612 w 862"/>
              <a:gd name="T5" fmla="*/ 661 h 668"/>
              <a:gd name="T6" fmla="*/ 472 w 862"/>
              <a:gd name="T7" fmla="*/ 654 h 668"/>
              <a:gd name="T8" fmla="*/ 312 w 862"/>
              <a:gd name="T9" fmla="*/ 645 h 668"/>
              <a:gd name="T10" fmla="*/ 156 w 862"/>
              <a:gd name="T11" fmla="*/ 633 h 668"/>
              <a:gd name="T12" fmla="*/ 0 w 862"/>
              <a:gd name="T13" fmla="*/ 619 h 668"/>
              <a:gd name="T14" fmla="*/ 15 w 862"/>
              <a:gd name="T15" fmla="*/ 475 h 668"/>
              <a:gd name="T16" fmla="*/ 17 w 862"/>
              <a:gd name="T17" fmla="*/ 439 h 668"/>
              <a:gd name="T18" fmla="*/ 17 w 862"/>
              <a:gd name="T19" fmla="*/ 418 h 668"/>
              <a:gd name="T20" fmla="*/ 22 w 862"/>
              <a:gd name="T21" fmla="*/ 385 h 668"/>
              <a:gd name="T22" fmla="*/ 29 w 862"/>
              <a:gd name="T23" fmla="*/ 302 h 668"/>
              <a:gd name="T24" fmla="*/ 41 w 862"/>
              <a:gd name="T25" fmla="*/ 189 h 668"/>
              <a:gd name="T26" fmla="*/ 57 w 862"/>
              <a:gd name="T27" fmla="*/ 0 h 668"/>
              <a:gd name="T28" fmla="*/ 189 w 862"/>
              <a:gd name="T29" fmla="*/ 12 h 668"/>
              <a:gd name="T30" fmla="*/ 491 w 862"/>
              <a:gd name="T31" fmla="*/ 35 h 668"/>
              <a:gd name="T32" fmla="*/ 633 w 862"/>
              <a:gd name="T33" fmla="*/ 40 h 668"/>
              <a:gd name="T34" fmla="*/ 862 w 862"/>
              <a:gd name="T35" fmla="*/ 47 h 668"/>
              <a:gd name="T36" fmla="*/ 859 w 862"/>
              <a:gd name="T37" fmla="*/ 203 h 668"/>
              <a:gd name="T38" fmla="*/ 850 w 862"/>
              <a:gd name="T39" fmla="*/ 668 h 668"/>
              <a:gd name="T40" fmla="*/ 734 w 862"/>
              <a:gd name="T41" fmla="*/ 664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2" h="668">
                <a:moveTo>
                  <a:pt x="734" y="664"/>
                </a:moveTo>
                <a:lnTo>
                  <a:pt x="720" y="664"/>
                </a:lnTo>
                <a:lnTo>
                  <a:pt x="612" y="661"/>
                </a:lnTo>
                <a:lnTo>
                  <a:pt x="472" y="654"/>
                </a:lnTo>
                <a:lnTo>
                  <a:pt x="312" y="645"/>
                </a:lnTo>
                <a:lnTo>
                  <a:pt x="156" y="633"/>
                </a:lnTo>
                <a:lnTo>
                  <a:pt x="0" y="619"/>
                </a:lnTo>
                <a:lnTo>
                  <a:pt x="15" y="475"/>
                </a:lnTo>
                <a:lnTo>
                  <a:pt x="17" y="439"/>
                </a:lnTo>
                <a:lnTo>
                  <a:pt x="17" y="418"/>
                </a:lnTo>
                <a:lnTo>
                  <a:pt x="22" y="385"/>
                </a:lnTo>
                <a:lnTo>
                  <a:pt x="29" y="302"/>
                </a:lnTo>
                <a:lnTo>
                  <a:pt x="41" y="189"/>
                </a:lnTo>
                <a:lnTo>
                  <a:pt x="57" y="0"/>
                </a:lnTo>
                <a:lnTo>
                  <a:pt x="189" y="12"/>
                </a:lnTo>
                <a:lnTo>
                  <a:pt x="491" y="35"/>
                </a:lnTo>
                <a:lnTo>
                  <a:pt x="633" y="40"/>
                </a:lnTo>
                <a:lnTo>
                  <a:pt x="862" y="47"/>
                </a:lnTo>
                <a:lnTo>
                  <a:pt x="859" y="203"/>
                </a:lnTo>
                <a:lnTo>
                  <a:pt x="850" y="668"/>
                </a:lnTo>
                <a:lnTo>
                  <a:pt x="734" y="664"/>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76"/>
          <p:cNvSpPr>
            <a:spLocks/>
          </p:cNvSpPr>
          <p:nvPr/>
        </p:nvSpPr>
        <p:spPr bwMode="auto">
          <a:xfrm>
            <a:off x="3965575" y="4779963"/>
            <a:ext cx="1368425" cy="1060450"/>
          </a:xfrm>
          <a:custGeom>
            <a:avLst/>
            <a:gdLst>
              <a:gd name="T0" fmla="*/ 734 w 862"/>
              <a:gd name="T1" fmla="*/ 664 h 668"/>
              <a:gd name="T2" fmla="*/ 720 w 862"/>
              <a:gd name="T3" fmla="*/ 664 h 668"/>
              <a:gd name="T4" fmla="*/ 612 w 862"/>
              <a:gd name="T5" fmla="*/ 661 h 668"/>
              <a:gd name="T6" fmla="*/ 472 w 862"/>
              <a:gd name="T7" fmla="*/ 654 h 668"/>
              <a:gd name="T8" fmla="*/ 312 w 862"/>
              <a:gd name="T9" fmla="*/ 645 h 668"/>
              <a:gd name="T10" fmla="*/ 156 w 862"/>
              <a:gd name="T11" fmla="*/ 633 h 668"/>
              <a:gd name="T12" fmla="*/ 0 w 862"/>
              <a:gd name="T13" fmla="*/ 619 h 668"/>
              <a:gd name="T14" fmla="*/ 15 w 862"/>
              <a:gd name="T15" fmla="*/ 475 h 668"/>
              <a:gd name="T16" fmla="*/ 17 w 862"/>
              <a:gd name="T17" fmla="*/ 439 h 668"/>
              <a:gd name="T18" fmla="*/ 17 w 862"/>
              <a:gd name="T19" fmla="*/ 418 h 668"/>
              <a:gd name="T20" fmla="*/ 22 w 862"/>
              <a:gd name="T21" fmla="*/ 385 h 668"/>
              <a:gd name="T22" fmla="*/ 29 w 862"/>
              <a:gd name="T23" fmla="*/ 302 h 668"/>
              <a:gd name="T24" fmla="*/ 41 w 862"/>
              <a:gd name="T25" fmla="*/ 189 h 668"/>
              <a:gd name="T26" fmla="*/ 57 w 862"/>
              <a:gd name="T27" fmla="*/ 0 h 668"/>
              <a:gd name="T28" fmla="*/ 189 w 862"/>
              <a:gd name="T29" fmla="*/ 12 h 668"/>
              <a:gd name="T30" fmla="*/ 491 w 862"/>
              <a:gd name="T31" fmla="*/ 35 h 668"/>
              <a:gd name="T32" fmla="*/ 633 w 862"/>
              <a:gd name="T33" fmla="*/ 40 h 668"/>
              <a:gd name="T34" fmla="*/ 862 w 862"/>
              <a:gd name="T35" fmla="*/ 47 h 668"/>
              <a:gd name="T36" fmla="*/ 859 w 862"/>
              <a:gd name="T37" fmla="*/ 203 h 668"/>
              <a:gd name="T38" fmla="*/ 850 w 862"/>
              <a:gd name="T39" fmla="*/ 668 h 668"/>
              <a:gd name="T40" fmla="*/ 734 w 862"/>
              <a:gd name="T41" fmla="*/ 664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2" h="668">
                <a:moveTo>
                  <a:pt x="734" y="664"/>
                </a:moveTo>
                <a:lnTo>
                  <a:pt x="720" y="664"/>
                </a:lnTo>
                <a:lnTo>
                  <a:pt x="612" y="661"/>
                </a:lnTo>
                <a:lnTo>
                  <a:pt x="472" y="654"/>
                </a:lnTo>
                <a:lnTo>
                  <a:pt x="312" y="645"/>
                </a:lnTo>
                <a:lnTo>
                  <a:pt x="156" y="633"/>
                </a:lnTo>
                <a:lnTo>
                  <a:pt x="0" y="619"/>
                </a:lnTo>
                <a:lnTo>
                  <a:pt x="15" y="475"/>
                </a:lnTo>
                <a:lnTo>
                  <a:pt x="17" y="439"/>
                </a:lnTo>
                <a:lnTo>
                  <a:pt x="17" y="418"/>
                </a:lnTo>
                <a:lnTo>
                  <a:pt x="22" y="385"/>
                </a:lnTo>
                <a:lnTo>
                  <a:pt x="29" y="302"/>
                </a:lnTo>
                <a:lnTo>
                  <a:pt x="41" y="189"/>
                </a:lnTo>
                <a:lnTo>
                  <a:pt x="57" y="0"/>
                </a:lnTo>
                <a:lnTo>
                  <a:pt x="189" y="12"/>
                </a:lnTo>
                <a:lnTo>
                  <a:pt x="491" y="35"/>
                </a:lnTo>
                <a:lnTo>
                  <a:pt x="633" y="40"/>
                </a:lnTo>
                <a:lnTo>
                  <a:pt x="862" y="47"/>
                </a:lnTo>
                <a:lnTo>
                  <a:pt x="859" y="203"/>
                </a:lnTo>
                <a:lnTo>
                  <a:pt x="850" y="668"/>
                </a:lnTo>
                <a:lnTo>
                  <a:pt x="734" y="664"/>
                </a:ln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77"/>
          <p:cNvSpPr>
            <a:spLocks/>
          </p:cNvSpPr>
          <p:nvPr/>
        </p:nvSpPr>
        <p:spPr bwMode="auto">
          <a:xfrm>
            <a:off x="6276975" y="8067676"/>
            <a:ext cx="76200" cy="438150"/>
          </a:xfrm>
          <a:custGeom>
            <a:avLst/>
            <a:gdLst>
              <a:gd name="T0" fmla="*/ 17 w 20"/>
              <a:gd name="T1" fmla="*/ 115 h 117"/>
              <a:gd name="T2" fmla="*/ 15 w 20"/>
              <a:gd name="T3" fmla="*/ 103 h 117"/>
              <a:gd name="T4" fmla="*/ 12 w 20"/>
              <a:gd name="T5" fmla="*/ 93 h 117"/>
              <a:gd name="T6" fmla="*/ 9 w 20"/>
              <a:gd name="T7" fmla="*/ 82 h 117"/>
              <a:gd name="T8" fmla="*/ 5 w 20"/>
              <a:gd name="T9" fmla="*/ 72 h 117"/>
              <a:gd name="T10" fmla="*/ 2 w 20"/>
              <a:gd name="T11" fmla="*/ 58 h 117"/>
              <a:gd name="T12" fmla="*/ 2 w 20"/>
              <a:gd name="T13" fmla="*/ 45 h 117"/>
              <a:gd name="T14" fmla="*/ 5 w 20"/>
              <a:gd name="T15" fmla="*/ 29 h 117"/>
              <a:gd name="T16" fmla="*/ 11 w 20"/>
              <a:gd name="T17" fmla="*/ 15 h 117"/>
              <a:gd name="T18" fmla="*/ 17 w 20"/>
              <a:gd name="T19" fmla="*/ 5 h 117"/>
              <a:gd name="T20" fmla="*/ 20 w 20"/>
              <a:gd name="T21" fmla="*/ 1 h 117"/>
              <a:gd name="T22" fmla="*/ 18 w 20"/>
              <a:gd name="T23" fmla="*/ 0 h 117"/>
              <a:gd name="T24" fmla="*/ 14 w 20"/>
              <a:gd name="T25" fmla="*/ 1 h 117"/>
              <a:gd name="T26" fmla="*/ 15 w 20"/>
              <a:gd name="T27" fmla="*/ 2 h 117"/>
              <a:gd name="T28" fmla="*/ 16 w 20"/>
              <a:gd name="T29" fmla="*/ 4 h 117"/>
              <a:gd name="T30" fmla="*/ 13 w 20"/>
              <a:gd name="T31" fmla="*/ 8 h 117"/>
              <a:gd name="T32" fmla="*/ 11 w 20"/>
              <a:gd name="T33" fmla="*/ 11 h 117"/>
              <a:gd name="T34" fmla="*/ 10 w 20"/>
              <a:gd name="T35" fmla="*/ 14 h 117"/>
              <a:gd name="T36" fmla="*/ 9 w 20"/>
              <a:gd name="T37" fmla="*/ 15 h 117"/>
              <a:gd name="T38" fmla="*/ 7 w 20"/>
              <a:gd name="T39" fmla="*/ 18 h 117"/>
              <a:gd name="T40" fmla="*/ 5 w 20"/>
              <a:gd name="T41" fmla="*/ 23 h 117"/>
              <a:gd name="T42" fmla="*/ 3 w 20"/>
              <a:gd name="T43" fmla="*/ 28 h 117"/>
              <a:gd name="T44" fmla="*/ 2 w 20"/>
              <a:gd name="T45" fmla="*/ 32 h 117"/>
              <a:gd name="T46" fmla="*/ 2 w 20"/>
              <a:gd name="T47" fmla="*/ 37 h 117"/>
              <a:gd name="T48" fmla="*/ 0 w 20"/>
              <a:gd name="T49" fmla="*/ 42 h 117"/>
              <a:gd name="T50" fmla="*/ 0 w 20"/>
              <a:gd name="T51" fmla="*/ 45 h 117"/>
              <a:gd name="T52" fmla="*/ 0 w 20"/>
              <a:gd name="T53" fmla="*/ 50 h 117"/>
              <a:gd name="T54" fmla="*/ 1 w 20"/>
              <a:gd name="T55" fmla="*/ 58 h 117"/>
              <a:gd name="T56" fmla="*/ 1 w 20"/>
              <a:gd name="T57" fmla="*/ 66 h 117"/>
              <a:gd name="T58" fmla="*/ 2 w 20"/>
              <a:gd name="T59" fmla="*/ 68 h 117"/>
              <a:gd name="T60" fmla="*/ 3 w 20"/>
              <a:gd name="T61" fmla="*/ 74 h 117"/>
              <a:gd name="T62" fmla="*/ 4 w 20"/>
              <a:gd name="T63" fmla="*/ 76 h 117"/>
              <a:gd name="T64" fmla="*/ 5 w 20"/>
              <a:gd name="T65" fmla="*/ 79 h 117"/>
              <a:gd name="T66" fmla="*/ 6 w 20"/>
              <a:gd name="T67" fmla="*/ 84 h 117"/>
              <a:gd name="T68" fmla="*/ 9 w 20"/>
              <a:gd name="T69" fmla="*/ 88 h 117"/>
              <a:gd name="T70" fmla="*/ 10 w 20"/>
              <a:gd name="T71" fmla="*/ 92 h 117"/>
              <a:gd name="T72" fmla="*/ 13 w 20"/>
              <a:gd name="T73" fmla="*/ 98 h 117"/>
              <a:gd name="T74" fmla="*/ 14 w 20"/>
              <a:gd name="T75" fmla="*/ 106 h 117"/>
              <a:gd name="T76" fmla="*/ 14 w 20"/>
              <a:gd name="T77" fmla="*/ 111 h 117"/>
              <a:gd name="T78" fmla="*/ 15 w 20"/>
              <a:gd name="T79" fmla="*/ 113 h 117"/>
              <a:gd name="T80" fmla="*/ 16 w 20"/>
              <a:gd name="T8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117">
                <a:moveTo>
                  <a:pt x="17" y="117"/>
                </a:moveTo>
                <a:cubicBezTo>
                  <a:pt x="17" y="117"/>
                  <a:pt x="17" y="115"/>
                  <a:pt x="17" y="115"/>
                </a:cubicBezTo>
                <a:cubicBezTo>
                  <a:pt x="17" y="114"/>
                  <a:pt x="16" y="112"/>
                  <a:pt x="16" y="111"/>
                </a:cubicBezTo>
                <a:cubicBezTo>
                  <a:pt x="16" y="109"/>
                  <a:pt x="16" y="105"/>
                  <a:pt x="15" y="103"/>
                </a:cubicBezTo>
                <a:cubicBezTo>
                  <a:pt x="15" y="101"/>
                  <a:pt x="14" y="99"/>
                  <a:pt x="14" y="97"/>
                </a:cubicBezTo>
                <a:cubicBezTo>
                  <a:pt x="13" y="96"/>
                  <a:pt x="13" y="94"/>
                  <a:pt x="12" y="93"/>
                </a:cubicBezTo>
                <a:cubicBezTo>
                  <a:pt x="12" y="91"/>
                  <a:pt x="11" y="88"/>
                  <a:pt x="10" y="86"/>
                </a:cubicBezTo>
                <a:cubicBezTo>
                  <a:pt x="10" y="85"/>
                  <a:pt x="9" y="83"/>
                  <a:pt x="9" y="82"/>
                </a:cubicBezTo>
                <a:cubicBezTo>
                  <a:pt x="8" y="81"/>
                  <a:pt x="7" y="78"/>
                  <a:pt x="7" y="77"/>
                </a:cubicBezTo>
                <a:cubicBezTo>
                  <a:pt x="6" y="76"/>
                  <a:pt x="5" y="73"/>
                  <a:pt x="5" y="72"/>
                </a:cubicBezTo>
                <a:cubicBezTo>
                  <a:pt x="5" y="71"/>
                  <a:pt x="4" y="68"/>
                  <a:pt x="3" y="66"/>
                </a:cubicBezTo>
                <a:cubicBezTo>
                  <a:pt x="3" y="64"/>
                  <a:pt x="2" y="60"/>
                  <a:pt x="2" y="58"/>
                </a:cubicBezTo>
                <a:cubicBezTo>
                  <a:pt x="2" y="56"/>
                  <a:pt x="2" y="52"/>
                  <a:pt x="2" y="51"/>
                </a:cubicBezTo>
                <a:cubicBezTo>
                  <a:pt x="2" y="49"/>
                  <a:pt x="2" y="47"/>
                  <a:pt x="2" y="45"/>
                </a:cubicBezTo>
                <a:cubicBezTo>
                  <a:pt x="2" y="43"/>
                  <a:pt x="3" y="40"/>
                  <a:pt x="3" y="38"/>
                </a:cubicBezTo>
                <a:cubicBezTo>
                  <a:pt x="4" y="36"/>
                  <a:pt x="5" y="31"/>
                  <a:pt x="5" y="29"/>
                </a:cubicBezTo>
                <a:cubicBezTo>
                  <a:pt x="6" y="27"/>
                  <a:pt x="7" y="24"/>
                  <a:pt x="8" y="22"/>
                </a:cubicBezTo>
                <a:cubicBezTo>
                  <a:pt x="9" y="20"/>
                  <a:pt x="11" y="17"/>
                  <a:pt x="11" y="15"/>
                </a:cubicBezTo>
                <a:cubicBezTo>
                  <a:pt x="12" y="13"/>
                  <a:pt x="13" y="11"/>
                  <a:pt x="14" y="10"/>
                </a:cubicBezTo>
                <a:cubicBezTo>
                  <a:pt x="15" y="8"/>
                  <a:pt x="16" y="6"/>
                  <a:pt x="17" y="5"/>
                </a:cubicBezTo>
                <a:cubicBezTo>
                  <a:pt x="17" y="4"/>
                  <a:pt x="18" y="3"/>
                  <a:pt x="19" y="2"/>
                </a:cubicBezTo>
                <a:cubicBezTo>
                  <a:pt x="19" y="2"/>
                  <a:pt x="20" y="1"/>
                  <a:pt x="20" y="1"/>
                </a:cubicBezTo>
                <a:cubicBezTo>
                  <a:pt x="20" y="1"/>
                  <a:pt x="20" y="0"/>
                  <a:pt x="19" y="0"/>
                </a:cubicBezTo>
                <a:cubicBezTo>
                  <a:pt x="19" y="0"/>
                  <a:pt x="18" y="0"/>
                  <a:pt x="18" y="0"/>
                </a:cubicBezTo>
                <a:cubicBezTo>
                  <a:pt x="17" y="1"/>
                  <a:pt x="17" y="1"/>
                  <a:pt x="16" y="1"/>
                </a:cubicBezTo>
                <a:cubicBezTo>
                  <a:pt x="16" y="1"/>
                  <a:pt x="15" y="1"/>
                  <a:pt x="14" y="1"/>
                </a:cubicBezTo>
                <a:cubicBezTo>
                  <a:pt x="14" y="1"/>
                  <a:pt x="14" y="2"/>
                  <a:pt x="14" y="2"/>
                </a:cubicBezTo>
                <a:cubicBezTo>
                  <a:pt x="14" y="2"/>
                  <a:pt x="15" y="2"/>
                  <a:pt x="15" y="2"/>
                </a:cubicBezTo>
                <a:cubicBezTo>
                  <a:pt x="15" y="2"/>
                  <a:pt x="16" y="2"/>
                  <a:pt x="16" y="2"/>
                </a:cubicBezTo>
                <a:cubicBezTo>
                  <a:pt x="16" y="3"/>
                  <a:pt x="16" y="3"/>
                  <a:pt x="16" y="4"/>
                </a:cubicBezTo>
                <a:cubicBezTo>
                  <a:pt x="16" y="4"/>
                  <a:pt x="15" y="5"/>
                  <a:pt x="14" y="6"/>
                </a:cubicBezTo>
                <a:cubicBezTo>
                  <a:pt x="14" y="6"/>
                  <a:pt x="13" y="7"/>
                  <a:pt x="13" y="8"/>
                </a:cubicBezTo>
                <a:cubicBezTo>
                  <a:pt x="13" y="8"/>
                  <a:pt x="12" y="9"/>
                  <a:pt x="12" y="9"/>
                </a:cubicBezTo>
                <a:cubicBezTo>
                  <a:pt x="12" y="9"/>
                  <a:pt x="11" y="10"/>
                  <a:pt x="11" y="11"/>
                </a:cubicBezTo>
                <a:cubicBezTo>
                  <a:pt x="11" y="11"/>
                  <a:pt x="11" y="12"/>
                  <a:pt x="10" y="12"/>
                </a:cubicBezTo>
                <a:cubicBezTo>
                  <a:pt x="10" y="13"/>
                  <a:pt x="10" y="13"/>
                  <a:pt x="10" y="14"/>
                </a:cubicBezTo>
                <a:cubicBezTo>
                  <a:pt x="10" y="14"/>
                  <a:pt x="10" y="14"/>
                  <a:pt x="9" y="14"/>
                </a:cubicBezTo>
                <a:cubicBezTo>
                  <a:pt x="9" y="14"/>
                  <a:pt x="9" y="15"/>
                  <a:pt x="9" y="15"/>
                </a:cubicBezTo>
                <a:cubicBezTo>
                  <a:pt x="9" y="16"/>
                  <a:pt x="9" y="17"/>
                  <a:pt x="8" y="17"/>
                </a:cubicBezTo>
                <a:cubicBezTo>
                  <a:pt x="8" y="18"/>
                  <a:pt x="8" y="18"/>
                  <a:pt x="7" y="18"/>
                </a:cubicBezTo>
                <a:cubicBezTo>
                  <a:pt x="7" y="19"/>
                  <a:pt x="7" y="20"/>
                  <a:pt x="7" y="20"/>
                </a:cubicBezTo>
                <a:cubicBezTo>
                  <a:pt x="6" y="21"/>
                  <a:pt x="6" y="23"/>
                  <a:pt x="5" y="23"/>
                </a:cubicBezTo>
                <a:cubicBezTo>
                  <a:pt x="5" y="24"/>
                  <a:pt x="4" y="25"/>
                  <a:pt x="4" y="25"/>
                </a:cubicBezTo>
                <a:cubicBezTo>
                  <a:pt x="4" y="26"/>
                  <a:pt x="4" y="27"/>
                  <a:pt x="3" y="28"/>
                </a:cubicBezTo>
                <a:cubicBezTo>
                  <a:pt x="3" y="28"/>
                  <a:pt x="3" y="29"/>
                  <a:pt x="3" y="30"/>
                </a:cubicBezTo>
                <a:cubicBezTo>
                  <a:pt x="3" y="31"/>
                  <a:pt x="2" y="31"/>
                  <a:pt x="2" y="32"/>
                </a:cubicBezTo>
                <a:cubicBezTo>
                  <a:pt x="2" y="32"/>
                  <a:pt x="2" y="33"/>
                  <a:pt x="2" y="34"/>
                </a:cubicBezTo>
                <a:cubicBezTo>
                  <a:pt x="2" y="35"/>
                  <a:pt x="2" y="36"/>
                  <a:pt x="2" y="37"/>
                </a:cubicBezTo>
                <a:cubicBezTo>
                  <a:pt x="1" y="38"/>
                  <a:pt x="2" y="39"/>
                  <a:pt x="2" y="40"/>
                </a:cubicBezTo>
                <a:cubicBezTo>
                  <a:pt x="1" y="40"/>
                  <a:pt x="1" y="41"/>
                  <a:pt x="0" y="42"/>
                </a:cubicBezTo>
                <a:cubicBezTo>
                  <a:pt x="0" y="42"/>
                  <a:pt x="1" y="43"/>
                  <a:pt x="1" y="43"/>
                </a:cubicBezTo>
                <a:cubicBezTo>
                  <a:pt x="1" y="44"/>
                  <a:pt x="0" y="45"/>
                  <a:pt x="0" y="45"/>
                </a:cubicBezTo>
                <a:cubicBezTo>
                  <a:pt x="0" y="46"/>
                  <a:pt x="1" y="47"/>
                  <a:pt x="1" y="47"/>
                </a:cubicBezTo>
                <a:cubicBezTo>
                  <a:pt x="1" y="48"/>
                  <a:pt x="0" y="49"/>
                  <a:pt x="0" y="50"/>
                </a:cubicBezTo>
                <a:cubicBezTo>
                  <a:pt x="0" y="51"/>
                  <a:pt x="0" y="53"/>
                  <a:pt x="1" y="53"/>
                </a:cubicBezTo>
                <a:cubicBezTo>
                  <a:pt x="1" y="55"/>
                  <a:pt x="1" y="57"/>
                  <a:pt x="1" y="58"/>
                </a:cubicBezTo>
                <a:cubicBezTo>
                  <a:pt x="1" y="59"/>
                  <a:pt x="1" y="61"/>
                  <a:pt x="1" y="62"/>
                </a:cubicBezTo>
                <a:cubicBezTo>
                  <a:pt x="1" y="63"/>
                  <a:pt x="1" y="65"/>
                  <a:pt x="1" y="66"/>
                </a:cubicBezTo>
                <a:cubicBezTo>
                  <a:pt x="1" y="66"/>
                  <a:pt x="1" y="67"/>
                  <a:pt x="1" y="67"/>
                </a:cubicBezTo>
                <a:cubicBezTo>
                  <a:pt x="1" y="67"/>
                  <a:pt x="2" y="68"/>
                  <a:pt x="2" y="68"/>
                </a:cubicBezTo>
                <a:cubicBezTo>
                  <a:pt x="3" y="69"/>
                  <a:pt x="2" y="70"/>
                  <a:pt x="2" y="71"/>
                </a:cubicBezTo>
                <a:cubicBezTo>
                  <a:pt x="2" y="72"/>
                  <a:pt x="2" y="73"/>
                  <a:pt x="3" y="74"/>
                </a:cubicBezTo>
                <a:cubicBezTo>
                  <a:pt x="3" y="74"/>
                  <a:pt x="3" y="74"/>
                  <a:pt x="4" y="74"/>
                </a:cubicBezTo>
                <a:cubicBezTo>
                  <a:pt x="4" y="74"/>
                  <a:pt x="4" y="75"/>
                  <a:pt x="4" y="76"/>
                </a:cubicBezTo>
                <a:cubicBezTo>
                  <a:pt x="5" y="76"/>
                  <a:pt x="4" y="78"/>
                  <a:pt x="4" y="78"/>
                </a:cubicBezTo>
                <a:cubicBezTo>
                  <a:pt x="5" y="79"/>
                  <a:pt x="5" y="79"/>
                  <a:pt x="5" y="79"/>
                </a:cubicBezTo>
                <a:cubicBezTo>
                  <a:pt x="5" y="80"/>
                  <a:pt x="6" y="81"/>
                  <a:pt x="6" y="81"/>
                </a:cubicBezTo>
                <a:cubicBezTo>
                  <a:pt x="6" y="82"/>
                  <a:pt x="6" y="83"/>
                  <a:pt x="6" y="84"/>
                </a:cubicBezTo>
                <a:cubicBezTo>
                  <a:pt x="6" y="84"/>
                  <a:pt x="7" y="85"/>
                  <a:pt x="8" y="86"/>
                </a:cubicBezTo>
                <a:cubicBezTo>
                  <a:pt x="8" y="86"/>
                  <a:pt x="8" y="87"/>
                  <a:pt x="9" y="88"/>
                </a:cubicBezTo>
                <a:cubicBezTo>
                  <a:pt x="9" y="89"/>
                  <a:pt x="10" y="89"/>
                  <a:pt x="10" y="90"/>
                </a:cubicBezTo>
                <a:cubicBezTo>
                  <a:pt x="10" y="91"/>
                  <a:pt x="10" y="92"/>
                  <a:pt x="10" y="92"/>
                </a:cubicBezTo>
                <a:cubicBezTo>
                  <a:pt x="10" y="93"/>
                  <a:pt x="11" y="95"/>
                  <a:pt x="12" y="96"/>
                </a:cubicBezTo>
                <a:cubicBezTo>
                  <a:pt x="12" y="96"/>
                  <a:pt x="12" y="97"/>
                  <a:pt x="13" y="98"/>
                </a:cubicBezTo>
                <a:cubicBezTo>
                  <a:pt x="13" y="99"/>
                  <a:pt x="13" y="101"/>
                  <a:pt x="13" y="102"/>
                </a:cubicBezTo>
                <a:cubicBezTo>
                  <a:pt x="13" y="103"/>
                  <a:pt x="14" y="105"/>
                  <a:pt x="14" y="106"/>
                </a:cubicBezTo>
                <a:cubicBezTo>
                  <a:pt x="14" y="107"/>
                  <a:pt x="15" y="108"/>
                  <a:pt x="15" y="109"/>
                </a:cubicBezTo>
                <a:cubicBezTo>
                  <a:pt x="15" y="110"/>
                  <a:pt x="14" y="110"/>
                  <a:pt x="14" y="111"/>
                </a:cubicBezTo>
                <a:cubicBezTo>
                  <a:pt x="15" y="111"/>
                  <a:pt x="15" y="112"/>
                  <a:pt x="15" y="112"/>
                </a:cubicBezTo>
                <a:cubicBezTo>
                  <a:pt x="15" y="112"/>
                  <a:pt x="15" y="113"/>
                  <a:pt x="15" y="113"/>
                </a:cubicBezTo>
                <a:cubicBezTo>
                  <a:pt x="15" y="114"/>
                  <a:pt x="15" y="115"/>
                  <a:pt x="15" y="116"/>
                </a:cubicBezTo>
                <a:cubicBezTo>
                  <a:pt x="15" y="116"/>
                  <a:pt x="16" y="116"/>
                  <a:pt x="16" y="117"/>
                </a:cubicBezTo>
                <a:cubicBezTo>
                  <a:pt x="16" y="117"/>
                  <a:pt x="17" y="117"/>
                  <a:pt x="17" y="117"/>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78"/>
          <p:cNvSpPr>
            <a:spLocks/>
          </p:cNvSpPr>
          <p:nvPr/>
        </p:nvSpPr>
        <p:spPr bwMode="auto">
          <a:xfrm>
            <a:off x="6276975" y="8067676"/>
            <a:ext cx="76200" cy="438150"/>
          </a:xfrm>
          <a:custGeom>
            <a:avLst/>
            <a:gdLst>
              <a:gd name="T0" fmla="*/ 17 w 20"/>
              <a:gd name="T1" fmla="*/ 115 h 117"/>
              <a:gd name="T2" fmla="*/ 15 w 20"/>
              <a:gd name="T3" fmla="*/ 103 h 117"/>
              <a:gd name="T4" fmla="*/ 12 w 20"/>
              <a:gd name="T5" fmla="*/ 93 h 117"/>
              <a:gd name="T6" fmla="*/ 9 w 20"/>
              <a:gd name="T7" fmla="*/ 82 h 117"/>
              <a:gd name="T8" fmla="*/ 5 w 20"/>
              <a:gd name="T9" fmla="*/ 72 h 117"/>
              <a:gd name="T10" fmla="*/ 2 w 20"/>
              <a:gd name="T11" fmla="*/ 58 h 117"/>
              <a:gd name="T12" fmla="*/ 2 w 20"/>
              <a:gd name="T13" fmla="*/ 45 h 117"/>
              <a:gd name="T14" fmla="*/ 5 w 20"/>
              <a:gd name="T15" fmla="*/ 29 h 117"/>
              <a:gd name="T16" fmla="*/ 11 w 20"/>
              <a:gd name="T17" fmla="*/ 15 h 117"/>
              <a:gd name="T18" fmla="*/ 17 w 20"/>
              <a:gd name="T19" fmla="*/ 5 h 117"/>
              <a:gd name="T20" fmla="*/ 20 w 20"/>
              <a:gd name="T21" fmla="*/ 1 h 117"/>
              <a:gd name="T22" fmla="*/ 18 w 20"/>
              <a:gd name="T23" fmla="*/ 0 h 117"/>
              <a:gd name="T24" fmla="*/ 14 w 20"/>
              <a:gd name="T25" fmla="*/ 1 h 117"/>
              <a:gd name="T26" fmla="*/ 15 w 20"/>
              <a:gd name="T27" fmla="*/ 2 h 117"/>
              <a:gd name="T28" fmla="*/ 16 w 20"/>
              <a:gd name="T29" fmla="*/ 4 h 117"/>
              <a:gd name="T30" fmla="*/ 13 w 20"/>
              <a:gd name="T31" fmla="*/ 8 h 117"/>
              <a:gd name="T32" fmla="*/ 11 w 20"/>
              <a:gd name="T33" fmla="*/ 11 h 117"/>
              <a:gd name="T34" fmla="*/ 10 w 20"/>
              <a:gd name="T35" fmla="*/ 14 h 117"/>
              <a:gd name="T36" fmla="*/ 9 w 20"/>
              <a:gd name="T37" fmla="*/ 15 h 117"/>
              <a:gd name="T38" fmla="*/ 7 w 20"/>
              <a:gd name="T39" fmla="*/ 18 h 117"/>
              <a:gd name="T40" fmla="*/ 5 w 20"/>
              <a:gd name="T41" fmla="*/ 23 h 117"/>
              <a:gd name="T42" fmla="*/ 3 w 20"/>
              <a:gd name="T43" fmla="*/ 28 h 117"/>
              <a:gd name="T44" fmla="*/ 2 w 20"/>
              <a:gd name="T45" fmla="*/ 32 h 117"/>
              <a:gd name="T46" fmla="*/ 2 w 20"/>
              <a:gd name="T47" fmla="*/ 37 h 117"/>
              <a:gd name="T48" fmla="*/ 0 w 20"/>
              <a:gd name="T49" fmla="*/ 42 h 117"/>
              <a:gd name="T50" fmla="*/ 0 w 20"/>
              <a:gd name="T51" fmla="*/ 45 h 117"/>
              <a:gd name="T52" fmla="*/ 0 w 20"/>
              <a:gd name="T53" fmla="*/ 50 h 117"/>
              <a:gd name="T54" fmla="*/ 1 w 20"/>
              <a:gd name="T55" fmla="*/ 58 h 117"/>
              <a:gd name="T56" fmla="*/ 1 w 20"/>
              <a:gd name="T57" fmla="*/ 66 h 117"/>
              <a:gd name="T58" fmla="*/ 2 w 20"/>
              <a:gd name="T59" fmla="*/ 68 h 117"/>
              <a:gd name="T60" fmla="*/ 3 w 20"/>
              <a:gd name="T61" fmla="*/ 74 h 117"/>
              <a:gd name="T62" fmla="*/ 4 w 20"/>
              <a:gd name="T63" fmla="*/ 76 h 117"/>
              <a:gd name="T64" fmla="*/ 5 w 20"/>
              <a:gd name="T65" fmla="*/ 79 h 117"/>
              <a:gd name="T66" fmla="*/ 6 w 20"/>
              <a:gd name="T67" fmla="*/ 84 h 117"/>
              <a:gd name="T68" fmla="*/ 9 w 20"/>
              <a:gd name="T69" fmla="*/ 88 h 117"/>
              <a:gd name="T70" fmla="*/ 10 w 20"/>
              <a:gd name="T71" fmla="*/ 92 h 117"/>
              <a:gd name="T72" fmla="*/ 13 w 20"/>
              <a:gd name="T73" fmla="*/ 98 h 117"/>
              <a:gd name="T74" fmla="*/ 14 w 20"/>
              <a:gd name="T75" fmla="*/ 106 h 117"/>
              <a:gd name="T76" fmla="*/ 14 w 20"/>
              <a:gd name="T77" fmla="*/ 111 h 117"/>
              <a:gd name="T78" fmla="*/ 15 w 20"/>
              <a:gd name="T79" fmla="*/ 113 h 117"/>
              <a:gd name="T80" fmla="*/ 16 w 20"/>
              <a:gd name="T8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117">
                <a:moveTo>
                  <a:pt x="17" y="117"/>
                </a:moveTo>
                <a:cubicBezTo>
                  <a:pt x="17" y="117"/>
                  <a:pt x="17" y="115"/>
                  <a:pt x="17" y="115"/>
                </a:cubicBezTo>
                <a:cubicBezTo>
                  <a:pt x="17" y="114"/>
                  <a:pt x="16" y="112"/>
                  <a:pt x="16" y="111"/>
                </a:cubicBezTo>
                <a:cubicBezTo>
                  <a:pt x="16" y="109"/>
                  <a:pt x="16" y="105"/>
                  <a:pt x="15" y="103"/>
                </a:cubicBezTo>
                <a:cubicBezTo>
                  <a:pt x="15" y="101"/>
                  <a:pt x="14" y="99"/>
                  <a:pt x="14" y="97"/>
                </a:cubicBezTo>
                <a:cubicBezTo>
                  <a:pt x="13" y="96"/>
                  <a:pt x="13" y="94"/>
                  <a:pt x="12" y="93"/>
                </a:cubicBezTo>
                <a:cubicBezTo>
                  <a:pt x="12" y="91"/>
                  <a:pt x="11" y="88"/>
                  <a:pt x="10" y="86"/>
                </a:cubicBezTo>
                <a:cubicBezTo>
                  <a:pt x="10" y="85"/>
                  <a:pt x="9" y="83"/>
                  <a:pt x="9" y="82"/>
                </a:cubicBezTo>
                <a:cubicBezTo>
                  <a:pt x="8" y="81"/>
                  <a:pt x="7" y="78"/>
                  <a:pt x="7" y="77"/>
                </a:cubicBezTo>
                <a:cubicBezTo>
                  <a:pt x="6" y="76"/>
                  <a:pt x="5" y="73"/>
                  <a:pt x="5" y="72"/>
                </a:cubicBezTo>
                <a:cubicBezTo>
                  <a:pt x="5" y="71"/>
                  <a:pt x="4" y="68"/>
                  <a:pt x="3" y="66"/>
                </a:cubicBezTo>
                <a:cubicBezTo>
                  <a:pt x="3" y="64"/>
                  <a:pt x="2" y="60"/>
                  <a:pt x="2" y="58"/>
                </a:cubicBezTo>
                <a:cubicBezTo>
                  <a:pt x="2" y="56"/>
                  <a:pt x="2" y="52"/>
                  <a:pt x="2" y="51"/>
                </a:cubicBezTo>
                <a:cubicBezTo>
                  <a:pt x="2" y="49"/>
                  <a:pt x="2" y="47"/>
                  <a:pt x="2" y="45"/>
                </a:cubicBezTo>
                <a:cubicBezTo>
                  <a:pt x="2" y="43"/>
                  <a:pt x="3" y="40"/>
                  <a:pt x="3" y="38"/>
                </a:cubicBezTo>
                <a:cubicBezTo>
                  <a:pt x="4" y="36"/>
                  <a:pt x="5" y="31"/>
                  <a:pt x="5" y="29"/>
                </a:cubicBezTo>
                <a:cubicBezTo>
                  <a:pt x="6" y="27"/>
                  <a:pt x="7" y="24"/>
                  <a:pt x="8" y="22"/>
                </a:cubicBezTo>
                <a:cubicBezTo>
                  <a:pt x="9" y="20"/>
                  <a:pt x="11" y="17"/>
                  <a:pt x="11" y="15"/>
                </a:cubicBezTo>
                <a:cubicBezTo>
                  <a:pt x="12" y="13"/>
                  <a:pt x="13" y="11"/>
                  <a:pt x="14" y="10"/>
                </a:cubicBezTo>
                <a:cubicBezTo>
                  <a:pt x="15" y="8"/>
                  <a:pt x="16" y="6"/>
                  <a:pt x="17" y="5"/>
                </a:cubicBezTo>
                <a:cubicBezTo>
                  <a:pt x="17" y="4"/>
                  <a:pt x="18" y="3"/>
                  <a:pt x="19" y="2"/>
                </a:cubicBezTo>
                <a:cubicBezTo>
                  <a:pt x="19" y="2"/>
                  <a:pt x="20" y="1"/>
                  <a:pt x="20" y="1"/>
                </a:cubicBezTo>
                <a:cubicBezTo>
                  <a:pt x="20" y="1"/>
                  <a:pt x="20" y="0"/>
                  <a:pt x="19" y="0"/>
                </a:cubicBezTo>
                <a:cubicBezTo>
                  <a:pt x="19" y="0"/>
                  <a:pt x="18" y="0"/>
                  <a:pt x="18" y="0"/>
                </a:cubicBezTo>
                <a:cubicBezTo>
                  <a:pt x="17" y="1"/>
                  <a:pt x="17" y="1"/>
                  <a:pt x="16" y="1"/>
                </a:cubicBezTo>
                <a:cubicBezTo>
                  <a:pt x="16" y="1"/>
                  <a:pt x="15" y="1"/>
                  <a:pt x="14" y="1"/>
                </a:cubicBezTo>
                <a:cubicBezTo>
                  <a:pt x="14" y="1"/>
                  <a:pt x="14" y="2"/>
                  <a:pt x="14" y="2"/>
                </a:cubicBezTo>
                <a:cubicBezTo>
                  <a:pt x="14" y="2"/>
                  <a:pt x="15" y="2"/>
                  <a:pt x="15" y="2"/>
                </a:cubicBezTo>
                <a:cubicBezTo>
                  <a:pt x="15" y="2"/>
                  <a:pt x="16" y="2"/>
                  <a:pt x="16" y="2"/>
                </a:cubicBezTo>
                <a:cubicBezTo>
                  <a:pt x="16" y="3"/>
                  <a:pt x="16" y="3"/>
                  <a:pt x="16" y="4"/>
                </a:cubicBezTo>
                <a:cubicBezTo>
                  <a:pt x="16" y="4"/>
                  <a:pt x="15" y="5"/>
                  <a:pt x="14" y="6"/>
                </a:cubicBezTo>
                <a:cubicBezTo>
                  <a:pt x="14" y="6"/>
                  <a:pt x="13" y="7"/>
                  <a:pt x="13" y="8"/>
                </a:cubicBezTo>
                <a:cubicBezTo>
                  <a:pt x="13" y="8"/>
                  <a:pt x="12" y="9"/>
                  <a:pt x="12" y="9"/>
                </a:cubicBezTo>
                <a:cubicBezTo>
                  <a:pt x="12" y="9"/>
                  <a:pt x="11" y="10"/>
                  <a:pt x="11" y="11"/>
                </a:cubicBezTo>
                <a:cubicBezTo>
                  <a:pt x="11" y="11"/>
                  <a:pt x="11" y="12"/>
                  <a:pt x="10" y="12"/>
                </a:cubicBezTo>
                <a:cubicBezTo>
                  <a:pt x="10" y="13"/>
                  <a:pt x="10" y="13"/>
                  <a:pt x="10" y="14"/>
                </a:cubicBezTo>
                <a:cubicBezTo>
                  <a:pt x="10" y="14"/>
                  <a:pt x="10" y="14"/>
                  <a:pt x="9" y="14"/>
                </a:cubicBezTo>
                <a:cubicBezTo>
                  <a:pt x="9" y="14"/>
                  <a:pt x="9" y="15"/>
                  <a:pt x="9" y="15"/>
                </a:cubicBezTo>
                <a:cubicBezTo>
                  <a:pt x="9" y="16"/>
                  <a:pt x="9" y="17"/>
                  <a:pt x="8" y="17"/>
                </a:cubicBezTo>
                <a:cubicBezTo>
                  <a:pt x="8" y="18"/>
                  <a:pt x="8" y="18"/>
                  <a:pt x="7" y="18"/>
                </a:cubicBezTo>
                <a:cubicBezTo>
                  <a:pt x="7" y="19"/>
                  <a:pt x="7" y="20"/>
                  <a:pt x="7" y="20"/>
                </a:cubicBezTo>
                <a:cubicBezTo>
                  <a:pt x="6" y="21"/>
                  <a:pt x="6" y="23"/>
                  <a:pt x="5" y="23"/>
                </a:cubicBezTo>
                <a:cubicBezTo>
                  <a:pt x="5" y="24"/>
                  <a:pt x="4" y="25"/>
                  <a:pt x="4" y="25"/>
                </a:cubicBezTo>
                <a:cubicBezTo>
                  <a:pt x="4" y="26"/>
                  <a:pt x="4" y="27"/>
                  <a:pt x="3" y="28"/>
                </a:cubicBezTo>
                <a:cubicBezTo>
                  <a:pt x="3" y="28"/>
                  <a:pt x="3" y="29"/>
                  <a:pt x="3" y="30"/>
                </a:cubicBezTo>
                <a:cubicBezTo>
                  <a:pt x="3" y="31"/>
                  <a:pt x="2" y="31"/>
                  <a:pt x="2" y="32"/>
                </a:cubicBezTo>
                <a:cubicBezTo>
                  <a:pt x="2" y="32"/>
                  <a:pt x="2" y="33"/>
                  <a:pt x="2" y="34"/>
                </a:cubicBezTo>
                <a:cubicBezTo>
                  <a:pt x="2" y="35"/>
                  <a:pt x="2" y="36"/>
                  <a:pt x="2" y="37"/>
                </a:cubicBezTo>
                <a:cubicBezTo>
                  <a:pt x="1" y="38"/>
                  <a:pt x="2" y="39"/>
                  <a:pt x="2" y="40"/>
                </a:cubicBezTo>
                <a:cubicBezTo>
                  <a:pt x="1" y="40"/>
                  <a:pt x="1" y="41"/>
                  <a:pt x="0" y="42"/>
                </a:cubicBezTo>
                <a:cubicBezTo>
                  <a:pt x="0" y="42"/>
                  <a:pt x="1" y="43"/>
                  <a:pt x="1" y="43"/>
                </a:cubicBezTo>
                <a:cubicBezTo>
                  <a:pt x="1" y="44"/>
                  <a:pt x="0" y="45"/>
                  <a:pt x="0" y="45"/>
                </a:cubicBezTo>
                <a:cubicBezTo>
                  <a:pt x="0" y="46"/>
                  <a:pt x="1" y="47"/>
                  <a:pt x="1" y="47"/>
                </a:cubicBezTo>
                <a:cubicBezTo>
                  <a:pt x="1" y="48"/>
                  <a:pt x="0" y="49"/>
                  <a:pt x="0" y="50"/>
                </a:cubicBezTo>
                <a:cubicBezTo>
                  <a:pt x="0" y="51"/>
                  <a:pt x="0" y="53"/>
                  <a:pt x="1" y="53"/>
                </a:cubicBezTo>
                <a:cubicBezTo>
                  <a:pt x="1" y="55"/>
                  <a:pt x="1" y="57"/>
                  <a:pt x="1" y="58"/>
                </a:cubicBezTo>
                <a:cubicBezTo>
                  <a:pt x="1" y="59"/>
                  <a:pt x="1" y="61"/>
                  <a:pt x="1" y="62"/>
                </a:cubicBezTo>
                <a:cubicBezTo>
                  <a:pt x="1" y="63"/>
                  <a:pt x="1" y="65"/>
                  <a:pt x="1" y="66"/>
                </a:cubicBezTo>
                <a:cubicBezTo>
                  <a:pt x="1" y="66"/>
                  <a:pt x="1" y="67"/>
                  <a:pt x="1" y="67"/>
                </a:cubicBezTo>
                <a:cubicBezTo>
                  <a:pt x="1" y="67"/>
                  <a:pt x="2" y="68"/>
                  <a:pt x="2" y="68"/>
                </a:cubicBezTo>
                <a:cubicBezTo>
                  <a:pt x="3" y="69"/>
                  <a:pt x="2" y="70"/>
                  <a:pt x="2" y="71"/>
                </a:cubicBezTo>
                <a:cubicBezTo>
                  <a:pt x="2" y="72"/>
                  <a:pt x="2" y="73"/>
                  <a:pt x="3" y="74"/>
                </a:cubicBezTo>
                <a:cubicBezTo>
                  <a:pt x="3" y="74"/>
                  <a:pt x="3" y="74"/>
                  <a:pt x="4" y="74"/>
                </a:cubicBezTo>
                <a:cubicBezTo>
                  <a:pt x="4" y="74"/>
                  <a:pt x="4" y="75"/>
                  <a:pt x="4" y="76"/>
                </a:cubicBezTo>
                <a:cubicBezTo>
                  <a:pt x="5" y="76"/>
                  <a:pt x="4" y="78"/>
                  <a:pt x="4" y="78"/>
                </a:cubicBezTo>
                <a:cubicBezTo>
                  <a:pt x="5" y="79"/>
                  <a:pt x="5" y="79"/>
                  <a:pt x="5" y="79"/>
                </a:cubicBezTo>
                <a:cubicBezTo>
                  <a:pt x="5" y="80"/>
                  <a:pt x="6" y="81"/>
                  <a:pt x="6" y="81"/>
                </a:cubicBezTo>
                <a:cubicBezTo>
                  <a:pt x="6" y="82"/>
                  <a:pt x="6" y="83"/>
                  <a:pt x="6" y="84"/>
                </a:cubicBezTo>
                <a:cubicBezTo>
                  <a:pt x="6" y="84"/>
                  <a:pt x="7" y="85"/>
                  <a:pt x="8" y="86"/>
                </a:cubicBezTo>
                <a:cubicBezTo>
                  <a:pt x="8" y="86"/>
                  <a:pt x="8" y="87"/>
                  <a:pt x="9" y="88"/>
                </a:cubicBezTo>
                <a:cubicBezTo>
                  <a:pt x="9" y="89"/>
                  <a:pt x="10" y="89"/>
                  <a:pt x="10" y="90"/>
                </a:cubicBezTo>
                <a:cubicBezTo>
                  <a:pt x="10" y="91"/>
                  <a:pt x="10" y="92"/>
                  <a:pt x="10" y="92"/>
                </a:cubicBezTo>
                <a:cubicBezTo>
                  <a:pt x="10" y="93"/>
                  <a:pt x="11" y="95"/>
                  <a:pt x="12" y="96"/>
                </a:cubicBezTo>
                <a:cubicBezTo>
                  <a:pt x="12" y="96"/>
                  <a:pt x="12" y="97"/>
                  <a:pt x="13" y="98"/>
                </a:cubicBezTo>
                <a:cubicBezTo>
                  <a:pt x="13" y="99"/>
                  <a:pt x="13" y="101"/>
                  <a:pt x="13" y="102"/>
                </a:cubicBezTo>
                <a:cubicBezTo>
                  <a:pt x="13" y="103"/>
                  <a:pt x="14" y="105"/>
                  <a:pt x="14" y="106"/>
                </a:cubicBezTo>
                <a:cubicBezTo>
                  <a:pt x="14" y="107"/>
                  <a:pt x="15" y="108"/>
                  <a:pt x="15" y="109"/>
                </a:cubicBezTo>
                <a:cubicBezTo>
                  <a:pt x="15" y="110"/>
                  <a:pt x="14" y="110"/>
                  <a:pt x="14" y="111"/>
                </a:cubicBezTo>
                <a:cubicBezTo>
                  <a:pt x="15" y="111"/>
                  <a:pt x="15" y="112"/>
                  <a:pt x="15" y="112"/>
                </a:cubicBezTo>
                <a:cubicBezTo>
                  <a:pt x="15" y="112"/>
                  <a:pt x="15" y="113"/>
                  <a:pt x="15" y="113"/>
                </a:cubicBezTo>
                <a:cubicBezTo>
                  <a:pt x="15" y="114"/>
                  <a:pt x="15" y="115"/>
                  <a:pt x="15" y="116"/>
                </a:cubicBezTo>
                <a:cubicBezTo>
                  <a:pt x="15" y="116"/>
                  <a:pt x="16" y="116"/>
                  <a:pt x="16" y="117"/>
                </a:cubicBezTo>
                <a:cubicBezTo>
                  <a:pt x="16" y="117"/>
                  <a:pt x="17" y="117"/>
                  <a:pt x="17" y="117"/>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79"/>
          <p:cNvSpPr>
            <a:spLocks/>
          </p:cNvSpPr>
          <p:nvPr/>
        </p:nvSpPr>
        <p:spPr bwMode="auto">
          <a:xfrm>
            <a:off x="4337050" y="5957888"/>
            <a:ext cx="2724150" cy="2600325"/>
          </a:xfrm>
          <a:custGeom>
            <a:avLst/>
            <a:gdLst>
              <a:gd name="T0" fmla="*/ 389 w 727"/>
              <a:gd name="T1" fmla="*/ 139 h 694"/>
              <a:gd name="T2" fmla="*/ 409 w 727"/>
              <a:gd name="T3" fmla="*/ 144 h 694"/>
              <a:gd name="T4" fmla="*/ 438 w 727"/>
              <a:gd name="T5" fmla="*/ 155 h 694"/>
              <a:gd name="T6" fmla="*/ 466 w 727"/>
              <a:gd name="T7" fmla="*/ 157 h 694"/>
              <a:gd name="T8" fmla="*/ 479 w 727"/>
              <a:gd name="T9" fmla="*/ 173 h 694"/>
              <a:gd name="T10" fmla="*/ 503 w 727"/>
              <a:gd name="T11" fmla="*/ 171 h 694"/>
              <a:gd name="T12" fmla="*/ 517 w 727"/>
              <a:gd name="T13" fmla="*/ 177 h 694"/>
              <a:gd name="T14" fmla="*/ 531 w 727"/>
              <a:gd name="T15" fmla="*/ 166 h 694"/>
              <a:gd name="T16" fmla="*/ 550 w 727"/>
              <a:gd name="T17" fmla="*/ 170 h 694"/>
              <a:gd name="T18" fmla="*/ 566 w 727"/>
              <a:gd name="T19" fmla="*/ 178 h 694"/>
              <a:gd name="T20" fmla="*/ 586 w 727"/>
              <a:gd name="T21" fmla="*/ 169 h 694"/>
              <a:gd name="T22" fmla="*/ 604 w 727"/>
              <a:gd name="T23" fmla="*/ 165 h 694"/>
              <a:gd name="T24" fmla="*/ 627 w 727"/>
              <a:gd name="T25" fmla="*/ 164 h 694"/>
              <a:gd name="T26" fmla="*/ 651 w 727"/>
              <a:gd name="T27" fmla="*/ 177 h 694"/>
              <a:gd name="T28" fmla="*/ 669 w 727"/>
              <a:gd name="T29" fmla="*/ 185 h 694"/>
              <a:gd name="T30" fmla="*/ 694 w 727"/>
              <a:gd name="T31" fmla="*/ 287 h 694"/>
              <a:gd name="T32" fmla="*/ 708 w 727"/>
              <a:gd name="T33" fmla="*/ 310 h 694"/>
              <a:gd name="T34" fmla="*/ 717 w 727"/>
              <a:gd name="T35" fmla="*/ 331 h 694"/>
              <a:gd name="T36" fmla="*/ 726 w 727"/>
              <a:gd name="T37" fmla="*/ 352 h 694"/>
              <a:gd name="T38" fmla="*/ 717 w 727"/>
              <a:gd name="T39" fmla="*/ 379 h 694"/>
              <a:gd name="T40" fmla="*/ 720 w 727"/>
              <a:gd name="T41" fmla="*/ 412 h 694"/>
              <a:gd name="T42" fmla="*/ 680 w 727"/>
              <a:gd name="T43" fmla="*/ 449 h 694"/>
              <a:gd name="T44" fmla="*/ 678 w 727"/>
              <a:gd name="T45" fmla="*/ 447 h 694"/>
              <a:gd name="T46" fmla="*/ 656 w 727"/>
              <a:gd name="T47" fmla="*/ 441 h 694"/>
              <a:gd name="T48" fmla="*/ 657 w 727"/>
              <a:gd name="T49" fmla="*/ 459 h 694"/>
              <a:gd name="T50" fmla="*/ 639 w 727"/>
              <a:gd name="T51" fmla="*/ 485 h 694"/>
              <a:gd name="T52" fmla="*/ 574 w 727"/>
              <a:gd name="T53" fmla="*/ 527 h 694"/>
              <a:gd name="T54" fmla="*/ 583 w 727"/>
              <a:gd name="T55" fmla="*/ 509 h 694"/>
              <a:gd name="T56" fmla="*/ 563 w 727"/>
              <a:gd name="T57" fmla="*/ 507 h 694"/>
              <a:gd name="T58" fmla="*/ 558 w 727"/>
              <a:gd name="T59" fmla="*/ 531 h 694"/>
              <a:gd name="T60" fmla="*/ 538 w 727"/>
              <a:gd name="T61" fmla="*/ 546 h 694"/>
              <a:gd name="T62" fmla="*/ 525 w 727"/>
              <a:gd name="T63" fmla="*/ 576 h 694"/>
              <a:gd name="T64" fmla="*/ 505 w 727"/>
              <a:gd name="T65" fmla="*/ 600 h 694"/>
              <a:gd name="T66" fmla="*/ 512 w 727"/>
              <a:gd name="T67" fmla="*/ 618 h 694"/>
              <a:gd name="T68" fmla="*/ 521 w 727"/>
              <a:gd name="T69" fmla="*/ 657 h 694"/>
              <a:gd name="T70" fmla="*/ 531 w 727"/>
              <a:gd name="T71" fmla="*/ 677 h 694"/>
              <a:gd name="T72" fmla="*/ 521 w 727"/>
              <a:gd name="T73" fmla="*/ 693 h 694"/>
              <a:gd name="T74" fmla="*/ 488 w 727"/>
              <a:gd name="T75" fmla="*/ 679 h 694"/>
              <a:gd name="T76" fmla="*/ 465 w 727"/>
              <a:gd name="T77" fmla="*/ 674 h 694"/>
              <a:gd name="T78" fmla="*/ 441 w 727"/>
              <a:gd name="T79" fmla="*/ 665 h 694"/>
              <a:gd name="T80" fmla="*/ 419 w 727"/>
              <a:gd name="T81" fmla="*/ 658 h 694"/>
              <a:gd name="T82" fmla="*/ 407 w 727"/>
              <a:gd name="T83" fmla="*/ 629 h 694"/>
              <a:gd name="T84" fmla="*/ 399 w 727"/>
              <a:gd name="T85" fmla="*/ 605 h 694"/>
              <a:gd name="T86" fmla="*/ 395 w 727"/>
              <a:gd name="T87" fmla="*/ 584 h 694"/>
              <a:gd name="T88" fmla="*/ 374 w 727"/>
              <a:gd name="T89" fmla="*/ 569 h 694"/>
              <a:gd name="T90" fmla="*/ 358 w 727"/>
              <a:gd name="T91" fmla="*/ 545 h 694"/>
              <a:gd name="T92" fmla="*/ 344 w 727"/>
              <a:gd name="T93" fmla="*/ 523 h 694"/>
              <a:gd name="T94" fmla="*/ 329 w 727"/>
              <a:gd name="T95" fmla="*/ 495 h 694"/>
              <a:gd name="T96" fmla="*/ 312 w 727"/>
              <a:gd name="T97" fmla="*/ 469 h 694"/>
              <a:gd name="T98" fmla="*/ 293 w 727"/>
              <a:gd name="T99" fmla="*/ 450 h 694"/>
              <a:gd name="T100" fmla="*/ 272 w 727"/>
              <a:gd name="T101" fmla="*/ 441 h 694"/>
              <a:gd name="T102" fmla="*/ 243 w 727"/>
              <a:gd name="T103" fmla="*/ 435 h 694"/>
              <a:gd name="T104" fmla="*/ 214 w 727"/>
              <a:gd name="T105" fmla="*/ 443 h 694"/>
              <a:gd name="T106" fmla="*/ 203 w 727"/>
              <a:gd name="T107" fmla="*/ 474 h 694"/>
              <a:gd name="T108" fmla="*/ 182 w 727"/>
              <a:gd name="T109" fmla="*/ 489 h 694"/>
              <a:gd name="T110" fmla="*/ 153 w 727"/>
              <a:gd name="T111" fmla="*/ 473 h 694"/>
              <a:gd name="T112" fmla="*/ 123 w 727"/>
              <a:gd name="T113" fmla="*/ 452 h 694"/>
              <a:gd name="T114" fmla="*/ 101 w 727"/>
              <a:gd name="T115" fmla="*/ 418 h 694"/>
              <a:gd name="T116" fmla="*/ 94 w 727"/>
              <a:gd name="T117" fmla="*/ 389 h 694"/>
              <a:gd name="T118" fmla="*/ 69 w 727"/>
              <a:gd name="T119" fmla="*/ 364 h 694"/>
              <a:gd name="T120" fmla="*/ 42 w 727"/>
              <a:gd name="T121" fmla="*/ 335 h 694"/>
              <a:gd name="T122" fmla="*/ 19 w 727"/>
              <a:gd name="T123" fmla="*/ 310 h 694"/>
              <a:gd name="T124" fmla="*/ 2 w 727"/>
              <a:gd name="T125" fmla="*/ 289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7" h="694">
                <a:moveTo>
                  <a:pt x="211" y="0"/>
                </a:moveTo>
                <a:cubicBezTo>
                  <a:pt x="366" y="3"/>
                  <a:pt x="366" y="3"/>
                  <a:pt x="366" y="3"/>
                </a:cubicBezTo>
                <a:cubicBezTo>
                  <a:pt x="366" y="129"/>
                  <a:pt x="366" y="129"/>
                  <a:pt x="366" y="129"/>
                </a:cubicBezTo>
                <a:cubicBezTo>
                  <a:pt x="366" y="129"/>
                  <a:pt x="367" y="129"/>
                  <a:pt x="368" y="129"/>
                </a:cubicBezTo>
                <a:cubicBezTo>
                  <a:pt x="368" y="129"/>
                  <a:pt x="368" y="129"/>
                  <a:pt x="369" y="129"/>
                </a:cubicBezTo>
                <a:cubicBezTo>
                  <a:pt x="369" y="129"/>
                  <a:pt x="369" y="128"/>
                  <a:pt x="369" y="128"/>
                </a:cubicBezTo>
                <a:cubicBezTo>
                  <a:pt x="370" y="128"/>
                  <a:pt x="371" y="129"/>
                  <a:pt x="371" y="129"/>
                </a:cubicBezTo>
                <a:cubicBezTo>
                  <a:pt x="371" y="129"/>
                  <a:pt x="372" y="129"/>
                  <a:pt x="372" y="130"/>
                </a:cubicBezTo>
                <a:cubicBezTo>
                  <a:pt x="372" y="130"/>
                  <a:pt x="373" y="130"/>
                  <a:pt x="373" y="131"/>
                </a:cubicBezTo>
                <a:cubicBezTo>
                  <a:pt x="373" y="131"/>
                  <a:pt x="373" y="132"/>
                  <a:pt x="374" y="132"/>
                </a:cubicBezTo>
                <a:cubicBezTo>
                  <a:pt x="374" y="132"/>
                  <a:pt x="375" y="133"/>
                  <a:pt x="375" y="133"/>
                </a:cubicBezTo>
                <a:cubicBezTo>
                  <a:pt x="375" y="134"/>
                  <a:pt x="376" y="134"/>
                  <a:pt x="376" y="135"/>
                </a:cubicBezTo>
                <a:cubicBezTo>
                  <a:pt x="377" y="135"/>
                  <a:pt x="377" y="136"/>
                  <a:pt x="377" y="136"/>
                </a:cubicBezTo>
                <a:cubicBezTo>
                  <a:pt x="378" y="137"/>
                  <a:pt x="378" y="137"/>
                  <a:pt x="379" y="137"/>
                </a:cubicBezTo>
                <a:cubicBezTo>
                  <a:pt x="379" y="138"/>
                  <a:pt x="380" y="139"/>
                  <a:pt x="381" y="139"/>
                </a:cubicBezTo>
                <a:cubicBezTo>
                  <a:pt x="381" y="139"/>
                  <a:pt x="382" y="140"/>
                  <a:pt x="382" y="140"/>
                </a:cubicBezTo>
                <a:cubicBezTo>
                  <a:pt x="382" y="140"/>
                  <a:pt x="382" y="141"/>
                  <a:pt x="383" y="141"/>
                </a:cubicBezTo>
                <a:cubicBezTo>
                  <a:pt x="383" y="142"/>
                  <a:pt x="384" y="142"/>
                  <a:pt x="384" y="142"/>
                </a:cubicBezTo>
                <a:cubicBezTo>
                  <a:pt x="384" y="142"/>
                  <a:pt x="385" y="141"/>
                  <a:pt x="385" y="141"/>
                </a:cubicBezTo>
                <a:cubicBezTo>
                  <a:pt x="386" y="141"/>
                  <a:pt x="387" y="142"/>
                  <a:pt x="387" y="142"/>
                </a:cubicBezTo>
                <a:cubicBezTo>
                  <a:pt x="387" y="142"/>
                  <a:pt x="388" y="141"/>
                  <a:pt x="388" y="141"/>
                </a:cubicBezTo>
                <a:cubicBezTo>
                  <a:pt x="388" y="141"/>
                  <a:pt x="389" y="140"/>
                  <a:pt x="389" y="140"/>
                </a:cubicBezTo>
                <a:cubicBezTo>
                  <a:pt x="389" y="140"/>
                  <a:pt x="389" y="139"/>
                  <a:pt x="389" y="139"/>
                </a:cubicBezTo>
                <a:cubicBezTo>
                  <a:pt x="389" y="139"/>
                  <a:pt x="390" y="139"/>
                  <a:pt x="391" y="139"/>
                </a:cubicBezTo>
                <a:cubicBezTo>
                  <a:pt x="391" y="139"/>
                  <a:pt x="391" y="139"/>
                  <a:pt x="391" y="139"/>
                </a:cubicBezTo>
                <a:cubicBezTo>
                  <a:pt x="392" y="139"/>
                  <a:pt x="392" y="139"/>
                  <a:pt x="392" y="139"/>
                </a:cubicBezTo>
                <a:cubicBezTo>
                  <a:pt x="392" y="139"/>
                  <a:pt x="393" y="139"/>
                  <a:pt x="393" y="139"/>
                </a:cubicBezTo>
                <a:cubicBezTo>
                  <a:pt x="393" y="139"/>
                  <a:pt x="394" y="140"/>
                  <a:pt x="394" y="140"/>
                </a:cubicBezTo>
                <a:cubicBezTo>
                  <a:pt x="394" y="140"/>
                  <a:pt x="395" y="140"/>
                  <a:pt x="395" y="140"/>
                </a:cubicBezTo>
                <a:cubicBezTo>
                  <a:pt x="395" y="140"/>
                  <a:pt x="396" y="141"/>
                  <a:pt x="396" y="141"/>
                </a:cubicBezTo>
                <a:cubicBezTo>
                  <a:pt x="396" y="141"/>
                  <a:pt x="397" y="141"/>
                  <a:pt x="397" y="141"/>
                </a:cubicBezTo>
                <a:cubicBezTo>
                  <a:pt x="398" y="141"/>
                  <a:pt x="398" y="141"/>
                  <a:pt x="399" y="141"/>
                </a:cubicBezTo>
                <a:cubicBezTo>
                  <a:pt x="399" y="141"/>
                  <a:pt x="399" y="140"/>
                  <a:pt x="399" y="139"/>
                </a:cubicBezTo>
                <a:cubicBezTo>
                  <a:pt x="399" y="139"/>
                  <a:pt x="398" y="138"/>
                  <a:pt x="398" y="138"/>
                </a:cubicBezTo>
                <a:cubicBezTo>
                  <a:pt x="398" y="137"/>
                  <a:pt x="399" y="137"/>
                  <a:pt x="399" y="136"/>
                </a:cubicBezTo>
                <a:cubicBezTo>
                  <a:pt x="399" y="136"/>
                  <a:pt x="400" y="136"/>
                  <a:pt x="401" y="136"/>
                </a:cubicBezTo>
                <a:cubicBezTo>
                  <a:pt x="401" y="136"/>
                  <a:pt x="401" y="137"/>
                  <a:pt x="401" y="137"/>
                </a:cubicBezTo>
                <a:cubicBezTo>
                  <a:pt x="402" y="137"/>
                  <a:pt x="402" y="138"/>
                  <a:pt x="402" y="138"/>
                </a:cubicBezTo>
                <a:cubicBezTo>
                  <a:pt x="402" y="139"/>
                  <a:pt x="403" y="139"/>
                  <a:pt x="403" y="139"/>
                </a:cubicBezTo>
                <a:cubicBezTo>
                  <a:pt x="403" y="139"/>
                  <a:pt x="404" y="139"/>
                  <a:pt x="404" y="139"/>
                </a:cubicBezTo>
                <a:cubicBezTo>
                  <a:pt x="404" y="139"/>
                  <a:pt x="405" y="139"/>
                  <a:pt x="405" y="139"/>
                </a:cubicBezTo>
                <a:cubicBezTo>
                  <a:pt x="405" y="139"/>
                  <a:pt x="406" y="139"/>
                  <a:pt x="406" y="139"/>
                </a:cubicBezTo>
                <a:cubicBezTo>
                  <a:pt x="406" y="140"/>
                  <a:pt x="406" y="141"/>
                  <a:pt x="406" y="141"/>
                </a:cubicBezTo>
                <a:cubicBezTo>
                  <a:pt x="406" y="141"/>
                  <a:pt x="407" y="142"/>
                  <a:pt x="407" y="142"/>
                </a:cubicBezTo>
                <a:cubicBezTo>
                  <a:pt x="407" y="142"/>
                  <a:pt x="407" y="143"/>
                  <a:pt x="407" y="143"/>
                </a:cubicBezTo>
                <a:cubicBezTo>
                  <a:pt x="408" y="144"/>
                  <a:pt x="408" y="144"/>
                  <a:pt x="409" y="144"/>
                </a:cubicBezTo>
                <a:cubicBezTo>
                  <a:pt x="409" y="144"/>
                  <a:pt x="409" y="145"/>
                  <a:pt x="409" y="146"/>
                </a:cubicBezTo>
                <a:cubicBezTo>
                  <a:pt x="409" y="146"/>
                  <a:pt x="409" y="147"/>
                  <a:pt x="409" y="147"/>
                </a:cubicBezTo>
                <a:cubicBezTo>
                  <a:pt x="409" y="148"/>
                  <a:pt x="410" y="148"/>
                  <a:pt x="410" y="148"/>
                </a:cubicBezTo>
                <a:cubicBezTo>
                  <a:pt x="410" y="149"/>
                  <a:pt x="409" y="150"/>
                  <a:pt x="409" y="151"/>
                </a:cubicBezTo>
                <a:cubicBezTo>
                  <a:pt x="410" y="151"/>
                  <a:pt x="411" y="152"/>
                  <a:pt x="411" y="152"/>
                </a:cubicBezTo>
                <a:cubicBezTo>
                  <a:pt x="412" y="152"/>
                  <a:pt x="413" y="151"/>
                  <a:pt x="413" y="152"/>
                </a:cubicBezTo>
                <a:cubicBezTo>
                  <a:pt x="413" y="152"/>
                  <a:pt x="413" y="153"/>
                  <a:pt x="414" y="153"/>
                </a:cubicBezTo>
                <a:cubicBezTo>
                  <a:pt x="414" y="153"/>
                  <a:pt x="415" y="152"/>
                  <a:pt x="416" y="152"/>
                </a:cubicBezTo>
                <a:cubicBezTo>
                  <a:pt x="416" y="152"/>
                  <a:pt x="417" y="153"/>
                  <a:pt x="417" y="153"/>
                </a:cubicBezTo>
                <a:cubicBezTo>
                  <a:pt x="418" y="153"/>
                  <a:pt x="419" y="152"/>
                  <a:pt x="419" y="152"/>
                </a:cubicBezTo>
                <a:cubicBezTo>
                  <a:pt x="420" y="152"/>
                  <a:pt x="420" y="151"/>
                  <a:pt x="420" y="151"/>
                </a:cubicBezTo>
                <a:cubicBezTo>
                  <a:pt x="421" y="151"/>
                  <a:pt x="422" y="152"/>
                  <a:pt x="422" y="152"/>
                </a:cubicBezTo>
                <a:cubicBezTo>
                  <a:pt x="423" y="152"/>
                  <a:pt x="424" y="153"/>
                  <a:pt x="424" y="153"/>
                </a:cubicBezTo>
                <a:cubicBezTo>
                  <a:pt x="425" y="153"/>
                  <a:pt x="425" y="154"/>
                  <a:pt x="426" y="154"/>
                </a:cubicBezTo>
                <a:cubicBezTo>
                  <a:pt x="426" y="154"/>
                  <a:pt x="427" y="155"/>
                  <a:pt x="427" y="155"/>
                </a:cubicBezTo>
                <a:cubicBezTo>
                  <a:pt x="427" y="155"/>
                  <a:pt x="428" y="155"/>
                  <a:pt x="428" y="155"/>
                </a:cubicBezTo>
                <a:cubicBezTo>
                  <a:pt x="428" y="155"/>
                  <a:pt x="429" y="155"/>
                  <a:pt x="429" y="155"/>
                </a:cubicBezTo>
                <a:cubicBezTo>
                  <a:pt x="429" y="155"/>
                  <a:pt x="430" y="155"/>
                  <a:pt x="431" y="155"/>
                </a:cubicBezTo>
                <a:cubicBezTo>
                  <a:pt x="431" y="155"/>
                  <a:pt x="432" y="156"/>
                  <a:pt x="432" y="157"/>
                </a:cubicBezTo>
                <a:cubicBezTo>
                  <a:pt x="433" y="157"/>
                  <a:pt x="433" y="158"/>
                  <a:pt x="434" y="158"/>
                </a:cubicBezTo>
                <a:cubicBezTo>
                  <a:pt x="434" y="158"/>
                  <a:pt x="435" y="157"/>
                  <a:pt x="435" y="157"/>
                </a:cubicBezTo>
                <a:cubicBezTo>
                  <a:pt x="436" y="157"/>
                  <a:pt x="437" y="157"/>
                  <a:pt x="437" y="157"/>
                </a:cubicBezTo>
                <a:cubicBezTo>
                  <a:pt x="438" y="156"/>
                  <a:pt x="438" y="156"/>
                  <a:pt x="438" y="155"/>
                </a:cubicBezTo>
                <a:cubicBezTo>
                  <a:pt x="438" y="155"/>
                  <a:pt x="439" y="155"/>
                  <a:pt x="439" y="155"/>
                </a:cubicBezTo>
                <a:cubicBezTo>
                  <a:pt x="440" y="155"/>
                  <a:pt x="440" y="155"/>
                  <a:pt x="441" y="155"/>
                </a:cubicBezTo>
                <a:cubicBezTo>
                  <a:pt x="441" y="155"/>
                  <a:pt x="442" y="155"/>
                  <a:pt x="442" y="155"/>
                </a:cubicBezTo>
                <a:cubicBezTo>
                  <a:pt x="442" y="155"/>
                  <a:pt x="443" y="155"/>
                  <a:pt x="443" y="156"/>
                </a:cubicBezTo>
                <a:cubicBezTo>
                  <a:pt x="444" y="156"/>
                  <a:pt x="444" y="157"/>
                  <a:pt x="444" y="158"/>
                </a:cubicBezTo>
                <a:cubicBezTo>
                  <a:pt x="445" y="158"/>
                  <a:pt x="445" y="159"/>
                  <a:pt x="446" y="160"/>
                </a:cubicBezTo>
                <a:cubicBezTo>
                  <a:pt x="446" y="160"/>
                  <a:pt x="447" y="161"/>
                  <a:pt x="447" y="161"/>
                </a:cubicBezTo>
                <a:cubicBezTo>
                  <a:pt x="448" y="161"/>
                  <a:pt x="448" y="161"/>
                  <a:pt x="449" y="161"/>
                </a:cubicBezTo>
                <a:cubicBezTo>
                  <a:pt x="449" y="161"/>
                  <a:pt x="449" y="161"/>
                  <a:pt x="449" y="161"/>
                </a:cubicBezTo>
                <a:cubicBezTo>
                  <a:pt x="450" y="160"/>
                  <a:pt x="450" y="160"/>
                  <a:pt x="450" y="160"/>
                </a:cubicBezTo>
                <a:cubicBezTo>
                  <a:pt x="451" y="159"/>
                  <a:pt x="452" y="160"/>
                  <a:pt x="452" y="159"/>
                </a:cubicBezTo>
                <a:cubicBezTo>
                  <a:pt x="452" y="159"/>
                  <a:pt x="453" y="158"/>
                  <a:pt x="453" y="158"/>
                </a:cubicBezTo>
                <a:cubicBezTo>
                  <a:pt x="453" y="157"/>
                  <a:pt x="453" y="157"/>
                  <a:pt x="453" y="156"/>
                </a:cubicBezTo>
                <a:cubicBezTo>
                  <a:pt x="453" y="156"/>
                  <a:pt x="453" y="156"/>
                  <a:pt x="453" y="155"/>
                </a:cubicBezTo>
                <a:cubicBezTo>
                  <a:pt x="454" y="155"/>
                  <a:pt x="455" y="155"/>
                  <a:pt x="455" y="155"/>
                </a:cubicBezTo>
                <a:cubicBezTo>
                  <a:pt x="455" y="155"/>
                  <a:pt x="456" y="155"/>
                  <a:pt x="456" y="156"/>
                </a:cubicBezTo>
                <a:cubicBezTo>
                  <a:pt x="457" y="156"/>
                  <a:pt x="457" y="157"/>
                  <a:pt x="458" y="157"/>
                </a:cubicBezTo>
                <a:cubicBezTo>
                  <a:pt x="458" y="157"/>
                  <a:pt x="459" y="157"/>
                  <a:pt x="460" y="157"/>
                </a:cubicBezTo>
                <a:cubicBezTo>
                  <a:pt x="460" y="157"/>
                  <a:pt x="461" y="156"/>
                  <a:pt x="462" y="157"/>
                </a:cubicBezTo>
                <a:cubicBezTo>
                  <a:pt x="462" y="157"/>
                  <a:pt x="462" y="157"/>
                  <a:pt x="463" y="157"/>
                </a:cubicBezTo>
                <a:cubicBezTo>
                  <a:pt x="463" y="158"/>
                  <a:pt x="463" y="158"/>
                  <a:pt x="464" y="158"/>
                </a:cubicBezTo>
                <a:cubicBezTo>
                  <a:pt x="464" y="158"/>
                  <a:pt x="465" y="158"/>
                  <a:pt x="465" y="158"/>
                </a:cubicBezTo>
                <a:cubicBezTo>
                  <a:pt x="465" y="157"/>
                  <a:pt x="466" y="157"/>
                  <a:pt x="466" y="157"/>
                </a:cubicBezTo>
                <a:cubicBezTo>
                  <a:pt x="466" y="156"/>
                  <a:pt x="466" y="155"/>
                  <a:pt x="466" y="155"/>
                </a:cubicBezTo>
                <a:cubicBezTo>
                  <a:pt x="467" y="155"/>
                  <a:pt x="467" y="155"/>
                  <a:pt x="467" y="155"/>
                </a:cubicBezTo>
                <a:cubicBezTo>
                  <a:pt x="468" y="155"/>
                  <a:pt x="469" y="156"/>
                  <a:pt x="469" y="156"/>
                </a:cubicBezTo>
                <a:cubicBezTo>
                  <a:pt x="469" y="157"/>
                  <a:pt x="469" y="157"/>
                  <a:pt x="469" y="158"/>
                </a:cubicBezTo>
                <a:cubicBezTo>
                  <a:pt x="469" y="158"/>
                  <a:pt x="468" y="159"/>
                  <a:pt x="468" y="159"/>
                </a:cubicBezTo>
                <a:cubicBezTo>
                  <a:pt x="468" y="159"/>
                  <a:pt x="467" y="160"/>
                  <a:pt x="467" y="160"/>
                </a:cubicBezTo>
                <a:cubicBezTo>
                  <a:pt x="467" y="161"/>
                  <a:pt x="468" y="161"/>
                  <a:pt x="468" y="161"/>
                </a:cubicBezTo>
                <a:cubicBezTo>
                  <a:pt x="468" y="162"/>
                  <a:pt x="468" y="163"/>
                  <a:pt x="468" y="163"/>
                </a:cubicBezTo>
                <a:cubicBezTo>
                  <a:pt x="468" y="164"/>
                  <a:pt x="469" y="165"/>
                  <a:pt x="470" y="165"/>
                </a:cubicBezTo>
                <a:cubicBezTo>
                  <a:pt x="470" y="165"/>
                  <a:pt x="471" y="165"/>
                  <a:pt x="471" y="165"/>
                </a:cubicBezTo>
                <a:cubicBezTo>
                  <a:pt x="471" y="166"/>
                  <a:pt x="472" y="166"/>
                  <a:pt x="473" y="166"/>
                </a:cubicBezTo>
                <a:cubicBezTo>
                  <a:pt x="473" y="165"/>
                  <a:pt x="474" y="165"/>
                  <a:pt x="474" y="165"/>
                </a:cubicBezTo>
                <a:cubicBezTo>
                  <a:pt x="474" y="165"/>
                  <a:pt x="475" y="165"/>
                  <a:pt x="476" y="165"/>
                </a:cubicBezTo>
                <a:cubicBezTo>
                  <a:pt x="476" y="165"/>
                  <a:pt x="476" y="165"/>
                  <a:pt x="477" y="166"/>
                </a:cubicBezTo>
                <a:cubicBezTo>
                  <a:pt x="477" y="166"/>
                  <a:pt x="477" y="167"/>
                  <a:pt x="476" y="167"/>
                </a:cubicBezTo>
                <a:cubicBezTo>
                  <a:pt x="476" y="168"/>
                  <a:pt x="476" y="168"/>
                  <a:pt x="476" y="169"/>
                </a:cubicBezTo>
                <a:cubicBezTo>
                  <a:pt x="476" y="169"/>
                  <a:pt x="477" y="169"/>
                  <a:pt x="477" y="169"/>
                </a:cubicBezTo>
                <a:cubicBezTo>
                  <a:pt x="477" y="170"/>
                  <a:pt x="477" y="170"/>
                  <a:pt x="476" y="171"/>
                </a:cubicBezTo>
                <a:cubicBezTo>
                  <a:pt x="476" y="171"/>
                  <a:pt x="475" y="171"/>
                  <a:pt x="475" y="171"/>
                </a:cubicBezTo>
                <a:cubicBezTo>
                  <a:pt x="475" y="172"/>
                  <a:pt x="475" y="172"/>
                  <a:pt x="475" y="173"/>
                </a:cubicBezTo>
                <a:cubicBezTo>
                  <a:pt x="476" y="173"/>
                  <a:pt x="476" y="173"/>
                  <a:pt x="477" y="173"/>
                </a:cubicBezTo>
                <a:cubicBezTo>
                  <a:pt x="477" y="173"/>
                  <a:pt x="478" y="172"/>
                  <a:pt x="478" y="172"/>
                </a:cubicBezTo>
                <a:cubicBezTo>
                  <a:pt x="478" y="172"/>
                  <a:pt x="479" y="173"/>
                  <a:pt x="479" y="173"/>
                </a:cubicBezTo>
                <a:cubicBezTo>
                  <a:pt x="479" y="173"/>
                  <a:pt x="480" y="174"/>
                  <a:pt x="480" y="174"/>
                </a:cubicBezTo>
                <a:cubicBezTo>
                  <a:pt x="481" y="174"/>
                  <a:pt x="482" y="175"/>
                  <a:pt x="482" y="174"/>
                </a:cubicBezTo>
                <a:cubicBezTo>
                  <a:pt x="482" y="174"/>
                  <a:pt x="483" y="174"/>
                  <a:pt x="483" y="173"/>
                </a:cubicBezTo>
                <a:cubicBezTo>
                  <a:pt x="484" y="173"/>
                  <a:pt x="484" y="173"/>
                  <a:pt x="484" y="172"/>
                </a:cubicBezTo>
                <a:cubicBezTo>
                  <a:pt x="485" y="172"/>
                  <a:pt x="485" y="172"/>
                  <a:pt x="485" y="172"/>
                </a:cubicBezTo>
                <a:cubicBezTo>
                  <a:pt x="486" y="172"/>
                  <a:pt x="486" y="171"/>
                  <a:pt x="486" y="171"/>
                </a:cubicBezTo>
                <a:cubicBezTo>
                  <a:pt x="486" y="171"/>
                  <a:pt x="486" y="170"/>
                  <a:pt x="487" y="170"/>
                </a:cubicBezTo>
                <a:cubicBezTo>
                  <a:pt x="487" y="169"/>
                  <a:pt x="487" y="169"/>
                  <a:pt x="488" y="169"/>
                </a:cubicBezTo>
                <a:cubicBezTo>
                  <a:pt x="488" y="168"/>
                  <a:pt x="488" y="169"/>
                  <a:pt x="489" y="168"/>
                </a:cubicBezTo>
                <a:cubicBezTo>
                  <a:pt x="489" y="168"/>
                  <a:pt x="489" y="168"/>
                  <a:pt x="490" y="167"/>
                </a:cubicBezTo>
                <a:cubicBezTo>
                  <a:pt x="490" y="167"/>
                  <a:pt x="490" y="166"/>
                  <a:pt x="490" y="166"/>
                </a:cubicBezTo>
                <a:cubicBezTo>
                  <a:pt x="491" y="166"/>
                  <a:pt x="491" y="165"/>
                  <a:pt x="492" y="165"/>
                </a:cubicBezTo>
                <a:cubicBezTo>
                  <a:pt x="492" y="165"/>
                  <a:pt x="493" y="166"/>
                  <a:pt x="493" y="166"/>
                </a:cubicBezTo>
                <a:cubicBezTo>
                  <a:pt x="493" y="166"/>
                  <a:pt x="494" y="166"/>
                  <a:pt x="494" y="166"/>
                </a:cubicBezTo>
                <a:cubicBezTo>
                  <a:pt x="495" y="166"/>
                  <a:pt x="495" y="167"/>
                  <a:pt x="495" y="167"/>
                </a:cubicBezTo>
                <a:cubicBezTo>
                  <a:pt x="496" y="167"/>
                  <a:pt x="496" y="168"/>
                  <a:pt x="496" y="169"/>
                </a:cubicBezTo>
                <a:cubicBezTo>
                  <a:pt x="496" y="169"/>
                  <a:pt x="495" y="170"/>
                  <a:pt x="496" y="170"/>
                </a:cubicBezTo>
                <a:cubicBezTo>
                  <a:pt x="496" y="171"/>
                  <a:pt x="497" y="171"/>
                  <a:pt x="497" y="171"/>
                </a:cubicBezTo>
                <a:cubicBezTo>
                  <a:pt x="497" y="171"/>
                  <a:pt x="498" y="171"/>
                  <a:pt x="498" y="171"/>
                </a:cubicBezTo>
                <a:cubicBezTo>
                  <a:pt x="498" y="171"/>
                  <a:pt x="498" y="171"/>
                  <a:pt x="499" y="171"/>
                </a:cubicBezTo>
                <a:cubicBezTo>
                  <a:pt x="499" y="170"/>
                  <a:pt x="499" y="170"/>
                  <a:pt x="500" y="169"/>
                </a:cubicBezTo>
                <a:cubicBezTo>
                  <a:pt x="500" y="169"/>
                  <a:pt x="502" y="170"/>
                  <a:pt x="502" y="170"/>
                </a:cubicBezTo>
                <a:cubicBezTo>
                  <a:pt x="502" y="170"/>
                  <a:pt x="503" y="170"/>
                  <a:pt x="503" y="171"/>
                </a:cubicBezTo>
                <a:cubicBezTo>
                  <a:pt x="504" y="171"/>
                  <a:pt x="504" y="172"/>
                  <a:pt x="504" y="172"/>
                </a:cubicBezTo>
                <a:cubicBezTo>
                  <a:pt x="504" y="173"/>
                  <a:pt x="503" y="173"/>
                  <a:pt x="503" y="173"/>
                </a:cubicBezTo>
                <a:cubicBezTo>
                  <a:pt x="503" y="174"/>
                  <a:pt x="503" y="174"/>
                  <a:pt x="503" y="175"/>
                </a:cubicBezTo>
                <a:cubicBezTo>
                  <a:pt x="503" y="175"/>
                  <a:pt x="504" y="175"/>
                  <a:pt x="504" y="175"/>
                </a:cubicBezTo>
                <a:cubicBezTo>
                  <a:pt x="504" y="175"/>
                  <a:pt x="504" y="176"/>
                  <a:pt x="505" y="176"/>
                </a:cubicBezTo>
                <a:cubicBezTo>
                  <a:pt x="505" y="176"/>
                  <a:pt x="506" y="176"/>
                  <a:pt x="507" y="176"/>
                </a:cubicBezTo>
                <a:cubicBezTo>
                  <a:pt x="507" y="176"/>
                  <a:pt x="508" y="176"/>
                  <a:pt x="508" y="176"/>
                </a:cubicBezTo>
                <a:cubicBezTo>
                  <a:pt x="508" y="175"/>
                  <a:pt x="509" y="174"/>
                  <a:pt x="509" y="173"/>
                </a:cubicBezTo>
                <a:cubicBezTo>
                  <a:pt x="509" y="173"/>
                  <a:pt x="509" y="172"/>
                  <a:pt x="510" y="172"/>
                </a:cubicBezTo>
                <a:cubicBezTo>
                  <a:pt x="510" y="172"/>
                  <a:pt x="511" y="172"/>
                  <a:pt x="511" y="172"/>
                </a:cubicBezTo>
                <a:cubicBezTo>
                  <a:pt x="511" y="172"/>
                  <a:pt x="512" y="173"/>
                  <a:pt x="512" y="173"/>
                </a:cubicBezTo>
                <a:cubicBezTo>
                  <a:pt x="513" y="173"/>
                  <a:pt x="514" y="173"/>
                  <a:pt x="514" y="173"/>
                </a:cubicBezTo>
                <a:cubicBezTo>
                  <a:pt x="514" y="172"/>
                  <a:pt x="514" y="172"/>
                  <a:pt x="514" y="171"/>
                </a:cubicBezTo>
                <a:cubicBezTo>
                  <a:pt x="514" y="171"/>
                  <a:pt x="514" y="171"/>
                  <a:pt x="514" y="170"/>
                </a:cubicBezTo>
                <a:cubicBezTo>
                  <a:pt x="514" y="170"/>
                  <a:pt x="515" y="170"/>
                  <a:pt x="515" y="170"/>
                </a:cubicBezTo>
                <a:cubicBezTo>
                  <a:pt x="515" y="169"/>
                  <a:pt x="516" y="169"/>
                  <a:pt x="516" y="169"/>
                </a:cubicBezTo>
                <a:cubicBezTo>
                  <a:pt x="517" y="169"/>
                  <a:pt x="517" y="170"/>
                  <a:pt x="518" y="170"/>
                </a:cubicBezTo>
                <a:cubicBezTo>
                  <a:pt x="518" y="171"/>
                  <a:pt x="518" y="171"/>
                  <a:pt x="518" y="171"/>
                </a:cubicBezTo>
                <a:cubicBezTo>
                  <a:pt x="518" y="172"/>
                  <a:pt x="519" y="172"/>
                  <a:pt x="519" y="173"/>
                </a:cubicBezTo>
                <a:cubicBezTo>
                  <a:pt x="519" y="173"/>
                  <a:pt x="519" y="174"/>
                  <a:pt x="519" y="174"/>
                </a:cubicBezTo>
                <a:cubicBezTo>
                  <a:pt x="519" y="174"/>
                  <a:pt x="518" y="175"/>
                  <a:pt x="518" y="175"/>
                </a:cubicBezTo>
                <a:cubicBezTo>
                  <a:pt x="518" y="175"/>
                  <a:pt x="517" y="175"/>
                  <a:pt x="517" y="175"/>
                </a:cubicBezTo>
                <a:cubicBezTo>
                  <a:pt x="517" y="175"/>
                  <a:pt x="517" y="176"/>
                  <a:pt x="517" y="177"/>
                </a:cubicBezTo>
                <a:cubicBezTo>
                  <a:pt x="517" y="177"/>
                  <a:pt x="517" y="178"/>
                  <a:pt x="517" y="178"/>
                </a:cubicBezTo>
                <a:cubicBezTo>
                  <a:pt x="518" y="178"/>
                  <a:pt x="518" y="179"/>
                  <a:pt x="518" y="179"/>
                </a:cubicBezTo>
                <a:cubicBezTo>
                  <a:pt x="519" y="180"/>
                  <a:pt x="519" y="181"/>
                  <a:pt x="519" y="181"/>
                </a:cubicBezTo>
                <a:cubicBezTo>
                  <a:pt x="519" y="182"/>
                  <a:pt x="520" y="182"/>
                  <a:pt x="520" y="182"/>
                </a:cubicBezTo>
                <a:cubicBezTo>
                  <a:pt x="521" y="182"/>
                  <a:pt x="522" y="182"/>
                  <a:pt x="522" y="182"/>
                </a:cubicBezTo>
                <a:cubicBezTo>
                  <a:pt x="523" y="182"/>
                  <a:pt x="523" y="181"/>
                  <a:pt x="523" y="180"/>
                </a:cubicBezTo>
                <a:cubicBezTo>
                  <a:pt x="523" y="180"/>
                  <a:pt x="523" y="180"/>
                  <a:pt x="523" y="179"/>
                </a:cubicBezTo>
                <a:cubicBezTo>
                  <a:pt x="523" y="179"/>
                  <a:pt x="523" y="179"/>
                  <a:pt x="523" y="178"/>
                </a:cubicBezTo>
                <a:cubicBezTo>
                  <a:pt x="523" y="178"/>
                  <a:pt x="523" y="178"/>
                  <a:pt x="523" y="177"/>
                </a:cubicBezTo>
                <a:cubicBezTo>
                  <a:pt x="522" y="177"/>
                  <a:pt x="523" y="177"/>
                  <a:pt x="523" y="176"/>
                </a:cubicBezTo>
                <a:cubicBezTo>
                  <a:pt x="523" y="176"/>
                  <a:pt x="523" y="176"/>
                  <a:pt x="524" y="176"/>
                </a:cubicBezTo>
                <a:cubicBezTo>
                  <a:pt x="524" y="176"/>
                  <a:pt x="525" y="176"/>
                  <a:pt x="525" y="176"/>
                </a:cubicBezTo>
                <a:cubicBezTo>
                  <a:pt x="525" y="175"/>
                  <a:pt x="525" y="174"/>
                  <a:pt x="525" y="174"/>
                </a:cubicBezTo>
                <a:cubicBezTo>
                  <a:pt x="525" y="174"/>
                  <a:pt x="526" y="174"/>
                  <a:pt x="526" y="174"/>
                </a:cubicBezTo>
                <a:cubicBezTo>
                  <a:pt x="527" y="173"/>
                  <a:pt x="527" y="172"/>
                  <a:pt x="528" y="172"/>
                </a:cubicBezTo>
                <a:cubicBezTo>
                  <a:pt x="528" y="172"/>
                  <a:pt x="528" y="171"/>
                  <a:pt x="529" y="171"/>
                </a:cubicBezTo>
                <a:cubicBezTo>
                  <a:pt x="529" y="170"/>
                  <a:pt x="529" y="170"/>
                  <a:pt x="529" y="170"/>
                </a:cubicBezTo>
                <a:cubicBezTo>
                  <a:pt x="529" y="169"/>
                  <a:pt x="528" y="169"/>
                  <a:pt x="528" y="168"/>
                </a:cubicBezTo>
                <a:cubicBezTo>
                  <a:pt x="528" y="168"/>
                  <a:pt x="528" y="167"/>
                  <a:pt x="528" y="167"/>
                </a:cubicBezTo>
                <a:cubicBezTo>
                  <a:pt x="528" y="167"/>
                  <a:pt x="529" y="167"/>
                  <a:pt x="529" y="167"/>
                </a:cubicBezTo>
                <a:cubicBezTo>
                  <a:pt x="529" y="167"/>
                  <a:pt x="529" y="167"/>
                  <a:pt x="530" y="167"/>
                </a:cubicBezTo>
                <a:cubicBezTo>
                  <a:pt x="530" y="167"/>
                  <a:pt x="530" y="167"/>
                  <a:pt x="530" y="167"/>
                </a:cubicBezTo>
                <a:cubicBezTo>
                  <a:pt x="531" y="167"/>
                  <a:pt x="531" y="166"/>
                  <a:pt x="531" y="166"/>
                </a:cubicBezTo>
                <a:cubicBezTo>
                  <a:pt x="532" y="166"/>
                  <a:pt x="532" y="166"/>
                  <a:pt x="533" y="166"/>
                </a:cubicBezTo>
                <a:cubicBezTo>
                  <a:pt x="533" y="167"/>
                  <a:pt x="533" y="167"/>
                  <a:pt x="533" y="168"/>
                </a:cubicBezTo>
                <a:cubicBezTo>
                  <a:pt x="533" y="168"/>
                  <a:pt x="533" y="169"/>
                  <a:pt x="533" y="170"/>
                </a:cubicBezTo>
                <a:cubicBezTo>
                  <a:pt x="533" y="170"/>
                  <a:pt x="534" y="171"/>
                  <a:pt x="534" y="171"/>
                </a:cubicBezTo>
                <a:cubicBezTo>
                  <a:pt x="534" y="172"/>
                  <a:pt x="534" y="172"/>
                  <a:pt x="534" y="173"/>
                </a:cubicBezTo>
                <a:cubicBezTo>
                  <a:pt x="535" y="173"/>
                  <a:pt x="535" y="173"/>
                  <a:pt x="536" y="173"/>
                </a:cubicBezTo>
                <a:cubicBezTo>
                  <a:pt x="536" y="173"/>
                  <a:pt x="536" y="173"/>
                  <a:pt x="536" y="173"/>
                </a:cubicBezTo>
                <a:cubicBezTo>
                  <a:pt x="536" y="172"/>
                  <a:pt x="536" y="172"/>
                  <a:pt x="536" y="171"/>
                </a:cubicBezTo>
                <a:cubicBezTo>
                  <a:pt x="537" y="171"/>
                  <a:pt x="537" y="171"/>
                  <a:pt x="537" y="171"/>
                </a:cubicBezTo>
                <a:cubicBezTo>
                  <a:pt x="538" y="171"/>
                  <a:pt x="538" y="171"/>
                  <a:pt x="538" y="171"/>
                </a:cubicBezTo>
                <a:cubicBezTo>
                  <a:pt x="539" y="171"/>
                  <a:pt x="539" y="172"/>
                  <a:pt x="539" y="172"/>
                </a:cubicBezTo>
                <a:cubicBezTo>
                  <a:pt x="540" y="173"/>
                  <a:pt x="540" y="173"/>
                  <a:pt x="540" y="174"/>
                </a:cubicBezTo>
                <a:cubicBezTo>
                  <a:pt x="540" y="174"/>
                  <a:pt x="541" y="174"/>
                  <a:pt x="541" y="175"/>
                </a:cubicBezTo>
                <a:cubicBezTo>
                  <a:pt x="541" y="175"/>
                  <a:pt x="542" y="174"/>
                  <a:pt x="543" y="174"/>
                </a:cubicBezTo>
                <a:cubicBezTo>
                  <a:pt x="543" y="174"/>
                  <a:pt x="544" y="173"/>
                  <a:pt x="544" y="173"/>
                </a:cubicBezTo>
                <a:cubicBezTo>
                  <a:pt x="544" y="173"/>
                  <a:pt x="544" y="172"/>
                  <a:pt x="544" y="172"/>
                </a:cubicBezTo>
                <a:cubicBezTo>
                  <a:pt x="544" y="171"/>
                  <a:pt x="545" y="171"/>
                  <a:pt x="545" y="170"/>
                </a:cubicBezTo>
                <a:cubicBezTo>
                  <a:pt x="545" y="170"/>
                  <a:pt x="544" y="170"/>
                  <a:pt x="545" y="169"/>
                </a:cubicBezTo>
                <a:cubicBezTo>
                  <a:pt x="545" y="169"/>
                  <a:pt x="545" y="169"/>
                  <a:pt x="545" y="168"/>
                </a:cubicBezTo>
                <a:cubicBezTo>
                  <a:pt x="546" y="168"/>
                  <a:pt x="546" y="169"/>
                  <a:pt x="547" y="169"/>
                </a:cubicBezTo>
                <a:cubicBezTo>
                  <a:pt x="547" y="169"/>
                  <a:pt x="547" y="170"/>
                  <a:pt x="547" y="170"/>
                </a:cubicBezTo>
                <a:cubicBezTo>
                  <a:pt x="547" y="170"/>
                  <a:pt x="548" y="170"/>
                  <a:pt x="548" y="170"/>
                </a:cubicBezTo>
                <a:cubicBezTo>
                  <a:pt x="549" y="170"/>
                  <a:pt x="550" y="170"/>
                  <a:pt x="550" y="170"/>
                </a:cubicBezTo>
                <a:cubicBezTo>
                  <a:pt x="550" y="170"/>
                  <a:pt x="550" y="171"/>
                  <a:pt x="550" y="171"/>
                </a:cubicBezTo>
                <a:cubicBezTo>
                  <a:pt x="549" y="171"/>
                  <a:pt x="549" y="171"/>
                  <a:pt x="549" y="172"/>
                </a:cubicBezTo>
                <a:cubicBezTo>
                  <a:pt x="548" y="172"/>
                  <a:pt x="548" y="172"/>
                  <a:pt x="548" y="173"/>
                </a:cubicBezTo>
                <a:cubicBezTo>
                  <a:pt x="548" y="173"/>
                  <a:pt x="548" y="173"/>
                  <a:pt x="548" y="174"/>
                </a:cubicBezTo>
                <a:cubicBezTo>
                  <a:pt x="549" y="174"/>
                  <a:pt x="549" y="173"/>
                  <a:pt x="550" y="174"/>
                </a:cubicBezTo>
                <a:cubicBezTo>
                  <a:pt x="550" y="174"/>
                  <a:pt x="550" y="174"/>
                  <a:pt x="550" y="174"/>
                </a:cubicBezTo>
                <a:cubicBezTo>
                  <a:pt x="551" y="174"/>
                  <a:pt x="551" y="175"/>
                  <a:pt x="551" y="175"/>
                </a:cubicBezTo>
                <a:cubicBezTo>
                  <a:pt x="552" y="175"/>
                  <a:pt x="553" y="174"/>
                  <a:pt x="553" y="174"/>
                </a:cubicBezTo>
                <a:cubicBezTo>
                  <a:pt x="553" y="174"/>
                  <a:pt x="554" y="175"/>
                  <a:pt x="554" y="175"/>
                </a:cubicBezTo>
                <a:cubicBezTo>
                  <a:pt x="554" y="175"/>
                  <a:pt x="554" y="176"/>
                  <a:pt x="554" y="176"/>
                </a:cubicBezTo>
                <a:cubicBezTo>
                  <a:pt x="554" y="177"/>
                  <a:pt x="555" y="177"/>
                  <a:pt x="555" y="178"/>
                </a:cubicBezTo>
                <a:cubicBezTo>
                  <a:pt x="555" y="178"/>
                  <a:pt x="556" y="178"/>
                  <a:pt x="556" y="178"/>
                </a:cubicBezTo>
                <a:cubicBezTo>
                  <a:pt x="556" y="178"/>
                  <a:pt x="557" y="177"/>
                  <a:pt x="557" y="177"/>
                </a:cubicBezTo>
                <a:cubicBezTo>
                  <a:pt x="558" y="177"/>
                  <a:pt x="558" y="177"/>
                  <a:pt x="559" y="177"/>
                </a:cubicBezTo>
                <a:cubicBezTo>
                  <a:pt x="559" y="177"/>
                  <a:pt x="559" y="178"/>
                  <a:pt x="559" y="178"/>
                </a:cubicBezTo>
                <a:cubicBezTo>
                  <a:pt x="560" y="179"/>
                  <a:pt x="560" y="179"/>
                  <a:pt x="561" y="180"/>
                </a:cubicBezTo>
                <a:cubicBezTo>
                  <a:pt x="561" y="180"/>
                  <a:pt x="561" y="180"/>
                  <a:pt x="562" y="181"/>
                </a:cubicBezTo>
                <a:cubicBezTo>
                  <a:pt x="562" y="181"/>
                  <a:pt x="562" y="182"/>
                  <a:pt x="562" y="182"/>
                </a:cubicBezTo>
                <a:cubicBezTo>
                  <a:pt x="562" y="182"/>
                  <a:pt x="563" y="183"/>
                  <a:pt x="563" y="183"/>
                </a:cubicBezTo>
                <a:cubicBezTo>
                  <a:pt x="564" y="183"/>
                  <a:pt x="564" y="182"/>
                  <a:pt x="565" y="182"/>
                </a:cubicBezTo>
                <a:cubicBezTo>
                  <a:pt x="565" y="182"/>
                  <a:pt x="565" y="181"/>
                  <a:pt x="565" y="181"/>
                </a:cubicBezTo>
                <a:cubicBezTo>
                  <a:pt x="565" y="181"/>
                  <a:pt x="565" y="180"/>
                  <a:pt x="565" y="180"/>
                </a:cubicBezTo>
                <a:cubicBezTo>
                  <a:pt x="565" y="179"/>
                  <a:pt x="565" y="179"/>
                  <a:pt x="566" y="178"/>
                </a:cubicBezTo>
                <a:cubicBezTo>
                  <a:pt x="566" y="178"/>
                  <a:pt x="566" y="177"/>
                  <a:pt x="566" y="177"/>
                </a:cubicBezTo>
                <a:cubicBezTo>
                  <a:pt x="567" y="177"/>
                  <a:pt x="567" y="177"/>
                  <a:pt x="567" y="177"/>
                </a:cubicBezTo>
                <a:cubicBezTo>
                  <a:pt x="567" y="177"/>
                  <a:pt x="568" y="177"/>
                  <a:pt x="568" y="177"/>
                </a:cubicBezTo>
                <a:cubicBezTo>
                  <a:pt x="568" y="178"/>
                  <a:pt x="569" y="178"/>
                  <a:pt x="569" y="178"/>
                </a:cubicBezTo>
                <a:cubicBezTo>
                  <a:pt x="569" y="179"/>
                  <a:pt x="570" y="178"/>
                  <a:pt x="570" y="178"/>
                </a:cubicBezTo>
                <a:cubicBezTo>
                  <a:pt x="571" y="178"/>
                  <a:pt x="571" y="178"/>
                  <a:pt x="571" y="178"/>
                </a:cubicBezTo>
                <a:cubicBezTo>
                  <a:pt x="572" y="178"/>
                  <a:pt x="572" y="177"/>
                  <a:pt x="572" y="177"/>
                </a:cubicBezTo>
                <a:cubicBezTo>
                  <a:pt x="573" y="177"/>
                  <a:pt x="573" y="176"/>
                  <a:pt x="573" y="176"/>
                </a:cubicBezTo>
                <a:cubicBezTo>
                  <a:pt x="573" y="176"/>
                  <a:pt x="573" y="175"/>
                  <a:pt x="573" y="175"/>
                </a:cubicBezTo>
                <a:cubicBezTo>
                  <a:pt x="573" y="175"/>
                  <a:pt x="572" y="174"/>
                  <a:pt x="572" y="174"/>
                </a:cubicBezTo>
                <a:cubicBezTo>
                  <a:pt x="572" y="174"/>
                  <a:pt x="573" y="174"/>
                  <a:pt x="573" y="173"/>
                </a:cubicBezTo>
                <a:cubicBezTo>
                  <a:pt x="573" y="173"/>
                  <a:pt x="574" y="173"/>
                  <a:pt x="574" y="173"/>
                </a:cubicBezTo>
                <a:cubicBezTo>
                  <a:pt x="574" y="172"/>
                  <a:pt x="574" y="172"/>
                  <a:pt x="575" y="172"/>
                </a:cubicBezTo>
                <a:cubicBezTo>
                  <a:pt x="575" y="172"/>
                  <a:pt x="576" y="172"/>
                  <a:pt x="576" y="172"/>
                </a:cubicBezTo>
                <a:cubicBezTo>
                  <a:pt x="576" y="172"/>
                  <a:pt x="577" y="171"/>
                  <a:pt x="577" y="171"/>
                </a:cubicBezTo>
                <a:cubicBezTo>
                  <a:pt x="577" y="171"/>
                  <a:pt x="578" y="172"/>
                  <a:pt x="579" y="172"/>
                </a:cubicBezTo>
                <a:cubicBezTo>
                  <a:pt x="579" y="172"/>
                  <a:pt x="580" y="172"/>
                  <a:pt x="580" y="172"/>
                </a:cubicBezTo>
                <a:cubicBezTo>
                  <a:pt x="580" y="172"/>
                  <a:pt x="581" y="172"/>
                  <a:pt x="582" y="171"/>
                </a:cubicBezTo>
                <a:cubicBezTo>
                  <a:pt x="582" y="171"/>
                  <a:pt x="582" y="170"/>
                  <a:pt x="582" y="170"/>
                </a:cubicBezTo>
                <a:cubicBezTo>
                  <a:pt x="583" y="170"/>
                  <a:pt x="583" y="171"/>
                  <a:pt x="584" y="171"/>
                </a:cubicBezTo>
                <a:cubicBezTo>
                  <a:pt x="584" y="171"/>
                  <a:pt x="584" y="170"/>
                  <a:pt x="585" y="170"/>
                </a:cubicBezTo>
                <a:cubicBezTo>
                  <a:pt x="585" y="170"/>
                  <a:pt x="585" y="169"/>
                  <a:pt x="585" y="169"/>
                </a:cubicBezTo>
                <a:cubicBezTo>
                  <a:pt x="586" y="169"/>
                  <a:pt x="586" y="169"/>
                  <a:pt x="586" y="169"/>
                </a:cubicBezTo>
                <a:cubicBezTo>
                  <a:pt x="587" y="169"/>
                  <a:pt x="587" y="170"/>
                  <a:pt x="587" y="170"/>
                </a:cubicBezTo>
                <a:cubicBezTo>
                  <a:pt x="587" y="170"/>
                  <a:pt x="588" y="171"/>
                  <a:pt x="588" y="171"/>
                </a:cubicBezTo>
                <a:cubicBezTo>
                  <a:pt x="589" y="171"/>
                  <a:pt x="589" y="171"/>
                  <a:pt x="590" y="172"/>
                </a:cubicBezTo>
                <a:cubicBezTo>
                  <a:pt x="590" y="172"/>
                  <a:pt x="591" y="172"/>
                  <a:pt x="591" y="171"/>
                </a:cubicBezTo>
                <a:cubicBezTo>
                  <a:pt x="591" y="171"/>
                  <a:pt x="591" y="171"/>
                  <a:pt x="591" y="171"/>
                </a:cubicBezTo>
                <a:cubicBezTo>
                  <a:pt x="591" y="171"/>
                  <a:pt x="591" y="170"/>
                  <a:pt x="592" y="170"/>
                </a:cubicBezTo>
                <a:cubicBezTo>
                  <a:pt x="592" y="170"/>
                  <a:pt x="593" y="170"/>
                  <a:pt x="593" y="170"/>
                </a:cubicBezTo>
                <a:cubicBezTo>
                  <a:pt x="593" y="171"/>
                  <a:pt x="593" y="171"/>
                  <a:pt x="594" y="171"/>
                </a:cubicBezTo>
                <a:cubicBezTo>
                  <a:pt x="594" y="171"/>
                  <a:pt x="595" y="171"/>
                  <a:pt x="595" y="171"/>
                </a:cubicBezTo>
                <a:cubicBezTo>
                  <a:pt x="595" y="170"/>
                  <a:pt x="595" y="170"/>
                  <a:pt x="595" y="170"/>
                </a:cubicBezTo>
                <a:cubicBezTo>
                  <a:pt x="595" y="169"/>
                  <a:pt x="594" y="169"/>
                  <a:pt x="594" y="169"/>
                </a:cubicBezTo>
                <a:cubicBezTo>
                  <a:pt x="594" y="169"/>
                  <a:pt x="594" y="168"/>
                  <a:pt x="594" y="168"/>
                </a:cubicBezTo>
                <a:cubicBezTo>
                  <a:pt x="594" y="168"/>
                  <a:pt x="595" y="167"/>
                  <a:pt x="595" y="167"/>
                </a:cubicBezTo>
                <a:cubicBezTo>
                  <a:pt x="596" y="167"/>
                  <a:pt x="596" y="168"/>
                  <a:pt x="596" y="168"/>
                </a:cubicBezTo>
                <a:cubicBezTo>
                  <a:pt x="596" y="168"/>
                  <a:pt x="597" y="168"/>
                  <a:pt x="597" y="168"/>
                </a:cubicBezTo>
                <a:cubicBezTo>
                  <a:pt x="597" y="168"/>
                  <a:pt x="598" y="168"/>
                  <a:pt x="598" y="168"/>
                </a:cubicBezTo>
                <a:cubicBezTo>
                  <a:pt x="598" y="168"/>
                  <a:pt x="598" y="167"/>
                  <a:pt x="599" y="167"/>
                </a:cubicBezTo>
                <a:cubicBezTo>
                  <a:pt x="599" y="167"/>
                  <a:pt x="599" y="167"/>
                  <a:pt x="599" y="167"/>
                </a:cubicBezTo>
                <a:cubicBezTo>
                  <a:pt x="599" y="167"/>
                  <a:pt x="600" y="167"/>
                  <a:pt x="600" y="167"/>
                </a:cubicBezTo>
                <a:cubicBezTo>
                  <a:pt x="601" y="167"/>
                  <a:pt x="601" y="167"/>
                  <a:pt x="601" y="166"/>
                </a:cubicBezTo>
                <a:cubicBezTo>
                  <a:pt x="602" y="166"/>
                  <a:pt x="602" y="165"/>
                  <a:pt x="602" y="165"/>
                </a:cubicBezTo>
                <a:cubicBezTo>
                  <a:pt x="602" y="165"/>
                  <a:pt x="602" y="165"/>
                  <a:pt x="603" y="165"/>
                </a:cubicBezTo>
                <a:cubicBezTo>
                  <a:pt x="603" y="165"/>
                  <a:pt x="604" y="165"/>
                  <a:pt x="604" y="165"/>
                </a:cubicBezTo>
                <a:cubicBezTo>
                  <a:pt x="604" y="165"/>
                  <a:pt x="605" y="165"/>
                  <a:pt x="605" y="166"/>
                </a:cubicBezTo>
                <a:cubicBezTo>
                  <a:pt x="605" y="166"/>
                  <a:pt x="605" y="167"/>
                  <a:pt x="605" y="167"/>
                </a:cubicBezTo>
                <a:cubicBezTo>
                  <a:pt x="606" y="168"/>
                  <a:pt x="606" y="168"/>
                  <a:pt x="606" y="168"/>
                </a:cubicBezTo>
                <a:cubicBezTo>
                  <a:pt x="607" y="168"/>
                  <a:pt x="607" y="168"/>
                  <a:pt x="608" y="168"/>
                </a:cubicBezTo>
                <a:cubicBezTo>
                  <a:pt x="608" y="168"/>
                  <a:pt x="608" y="169"/>
                  <a:pt x="608" y="169"/>
                </a:cubicBezTo>
                <a:cubicBezTo>
                  <a:pt x="609" y="169"/>
                  <a:pt x="609" y="168"/>
                  <a:pt x="609" y="168"/>
                </a:cubicBezTo>
                <a:cubicBezTo>
                  <a:pt x="609" y="168"/>
                  <a:pt x="610" y="168"/>
                  <a:pt x="610" y="168"/>
                </a:cubicBezTo>
                <a:cubicBezTo>
                  <a:pt x="610" y="168"/>
                  <a:pt x="611" y="168"/>
                  <a:pt x="611" y="169"/>
                </a:cubicBezTo>
                <a:cubicBezTo>
                  <a:pt x="611" y="169"/>
                  <a:pt x="612" y="169"/>
                  <a:pt x="613" y="169"/>
                </a:cubicBezTo>
                <a:cubicBezTo>
                  <a:pt x="614" y="169"/>
                  <a:pt x="615" y="169"/>
                  <a:pt x="615" y="169"/>
                </a:cubicBezTo>
                <a:cubicBezTo>
                  <a:pt x="616" y="169"/>
                  <a:pt x="616" y="169"/>
                  <a:pt x="617" y="169"/>
                </a:cubicBezTo>
                <a:cubicBezTo>
                  <a:pt x="617" y="168"/>
                  <a:pt x="617" y="168"/>
                  <a:pt x="617" y="168"/>
                </a:cubicBezTo>
                <a:cubicBezTo>
                  <a:pt x="618" y="167"/>
                  <a:pt x="618" y="167"/>
                  <a:pt x="618" y="167"/>
                </a:cubicBezTo>
                <a:cubicBezTo>
                  <a:pt x="619" y="168"/>
                  <a:pt x="619" y="168"/>
                  <a:pt x="620" y="168"/>
                </a:cubicBezTo>
                <a:cubicBezTo>
                  <a:pt x="620" y="168"/>
                  <a:pt x="619" y="167"/>
                  <a:pt x="620" y="166"/>
                </a:cubicBezTo>
                <a:cubicBezTo>
                  <a:pt x="620" y="166"/>
                  <a:pt x="620" y="166"/>
                  <a:pt x="621" y="166"/>
                </a:cubicBezTo>
                <a:cubicBezTo>
                  <a:pt x="621" y="166"/>
                  <a:pt x="621" y="165"/>
                  <a:pt x="622" y="165"/>
                </a:cubicBezTo>
                <a:cubicBezTo>
                  <a:pt x="622" y="165"/>
                  <a:pt x="621" y="164"/>
                  <a:pt x="622" y="164"/>
                </a:cubicBezTo>
                <a:cubicBezTo>
                  <a:pt x="622" y="163"/>
                  <a:pt x="622" y="162"/>
                  <a:pt x="622" y="162"/>
                </a:cubicBezTo>
                <a:cubicBezTo>
                  <a:pt x="622" y="162"/>
                  <a:pt x="623" y="162"/>
                  <a:pt x="623" y="162"/>
                </a:cubicBezTo>
                <a:cubicBezTo>
                  <a:pt x="624" y="162"/>
                  <a:pt x="624" y="162"/>
                  <a:pt x="624" y="162"/>
                </a:cubicBezTo>
                <a:cubicBezTo>
                  <a:pt x="625" y="163"/>
                  <a:pt x="625" y="163"/>
                  <a:pt x="626" y="164"/>
                </a:cubicBezTo>
                <a:cubicBezTo>
                  <a:pt x="626" y="164"/>
                  <a:pt x="627" y="164"/>
                  <a:pt x="627" y="164"/>
                </a:cubicBezTo>
                <a:cubicBezTo>
                  <a:pt x="627" y="164"/>
                  <a:pt x="628" y="164"/>
                  <a:pt x="628" y="164"/>
                </a:cubicBezTo>
                <a:cubicBezTo>
                  <a:pt x="629" y="164"/>
                  <a:pt x="629" y="165"/>
                  <a:pt x="630" y="165"/>
                </a:cubicBezTo>
                <a:cubicBezTo>
                  <a:pt x="630" y="165"/>
                  <a:pt x="630" y="166"/>
                  <a:pt x="631" y="166"/>
                </a:cubicBezTo>
                <a:cubicBezTo>
                  <a:pt x="631" y="166"/>
                  <a:pt x="632" y="166"/>
                  <a:pt x="632" y="166"/>
                </a:cubicBezTo>
                <a:cubicBezTo>
                  <a:pt x="632" y="166"/>
                  <a:pt x="632" y="168"/>
                  <a:pt x="633" y="168"/>
                </a:cubicBezTo>
                <a:cubicBezTo>
                  <a:pt x="633" y="168"/>
                  <a:pt x="633" y="168"/>
                  <a:pt x="634" y="168"/>
                </a:cubicBezTo>
                <a:cubicBezTo>
                  <a:pt x="634" y="168"/>
                  <a:pt x="635" y="168"/>
                  <a:pt x="635" y="168"/>
                </a:cubicBezTo>
                <a:cubicBezTo>
                  <a:pt x="635" y="168"/>
                  <a:pt x="636" y="168"/>
                  <a:pt x="636" y="168"/>
                </a:cubicBezTo>
                <a:cubicBezTo>
                  <a:pt x="637" y="168"/>
                  <a:pt x="637" y="169"/>
                  <a:pt x="637" y="170"/>
                </a:cubicBezTo>
                <a:cubicBezTo>
                  <a:pt x="637" y="170"/>
                  <a:pt x="638" y="170"/>
                  <a:pt x="638" y="170"/>
                </a:cubicBezTo>
                <a:cubicBezTo>
                  <a:pt x="638" y="171"/>
                  <a:pt x="639" y="171"/>
                  <a:pt x="639" y="171"/>
                </a:cubicBezTo>
                <a:cubicBezTo>
                  <a:pt x="639" y="172"/>
                  <a:pt x="639" y="173"/>
                  <a:pt x="640" y="173"/>
                </a:cubicBezTo>
                <a:cubicBezTo>
                  <a:pt x="640" y="173"/>
                  <a:pt x="641" y="173"/>
                  <a:pt x="641" y="173"/>
                </a:cubicBezTo>
                <a:cubicBezTo>
                  <a:pt x="641" y="174"/>
                  <a:pt x="642" y="174"/>
                  <a:pt x="642" y="175"/>
                </a:cubicBezTo>
                <a:cubicBezTo>
                  <a:pt x="642" y="175"/>
                  <a:pt x="643" y="175"/>
                  <a:pt x="643" y="176"/>
                </a:cubicBezTo>
                <a:cubicBezTo>
                  <a:pt x="644" y="176"/>
                  <a:pt x="644" y="176"/>
                  <a:pt x="645" y="175"/>
                </a:cubicBezTo>
                <a:cubicBezTo>
                  <a:pt x="645" y="175"/>
                  <a:pt x="645" y="175"/>
                  <a:pt x="645" y="175"/>
                </a:cubicBezTo>
                <a:cubicBezTo>
                  <a:pt x="645" y="174"/>
                  <a:pt x="646" y="175"/>
                  <a:pt x="646" y="175"/>
                </a:cubicBezTo>
                <a:cubicBezTo>
                  <a:pt x="647" y="175"/>
                  <a:pt x="647" y="174"/>
                  <a:pt x="648" y="174"/>
                </a:cubicBezTo>
                <a:cubicBezTo>
                  <a:pt x="648" y="174"/>
                  <a:pt x="648" y="175"/>
                  <a:pt x="649" y="175"/>
                </a:cubicBezTo>
                <a:cubicBezTo>
                  <a:pt x="649" y="176"/>
                  <a:pt x="649" y="176"/>
                  <a:pt x="649" y="176"/>
                </a:cubicBezTo>
                <a:cubicBezTo>
                  <a:pt x="649" y="176"/>
                  <a:pt x="650" y="177"/>
                  <a:pt x="650" y="177"/>
                </a:cubicBezTo>
                <a:cubicBezTo>
                  <a:pt x="650" y="177"/>
                  <a:pt x="650" y="177"/>
                  <a:pt x="651" y="177"/>
                </a:cubicBezTo>
                <a:cubicBezTo>
                  <a:pt x="651" y="178"/>
                  <a:pt x="651" y="178"/>
                  <a:pt x="651" y="178"/>
                </a:cubicBezTo>
                <a:cubicBezTo>
                  <a:pt x="652" y="178"/>
                  <a:pt x="652" y="179"/>
                  <a:pt x="652" y="179"/>
                </a:cubicBezTo>
                <a:cubicBezTo>
                  <a:pt x="653" y="179"/>
                  <a:pt x="653" y="178"/>
                  <a:pt x="653" y="178"/>
                </a:cubicBezTo>
                <a:cubicBezTo>
                  <a:pt x="653" y="178"/>
                  <a:pt x="654" y="178"/>
                  <a:pt x="654" y="178"/>
                </a:cubicBezTo>
                <a:cubicBezTo>
                  <a:pt x="655" y="178"/>
                  <a:pt x="655" y="179"/>
                  <a:pt x="656" y="179"/>
                </a:cubicBezTo>
                <a:cubicBezTo>
                  <a:pt x="656" y="179"/>
                  <a:pt x="656" y="179"/>
                  <a:pt x="656" y="179"/>
                </a:cubicBezTo>
                <a:cubicBezTo>
                  <a:pt x="656" y="179"/>
                  <a:pt x="657" y="180"/>
                  <a:pt x="657" y="180"/>
                </a:cubicBezTo>
                <a:cubicBezTo>
                  <a:pt x="657" y="180"/>
                  <a:pt x="658" y="179"/>
                  <a:pt x="658" y="179"/>
                </a:cubicBezTo>
                <a:cubicBezTo>
                  <a:pt x="658" y="179"/>
                  <a:pt x="659" y="180"/>
                  <a:pt x="659" y="180"/>
                </a:cubicBezTo>
                <a:cubicBezTo>
                  <a:pt x="659" y="180"/>
                  <a:pt x="660" y="181"/>
                  <a:pt x="661" y="181"/>
                </a:cubicBezTo>
                <a:cubicBezTo>
                  <a:pt x="661" y="181"/>
                  <a:pt x="661" y="182"/>
                  <a:pt x="661" y="182"/>
                </a:cubicBezTo>
                <a:cubicBezTo>
                  <a:pt x="661" y="182"/>
                  <a:pt x="662" y="183"/>
                  <a:pt x="662" y="183"/>
                </a:cubicBezTo>
                <a:cubicBezTo>
                  <a:pt x="663" y="183"/>
                  <a:pt x="663" y="182"/>
                  <a:pt x="663" y="182"/>
                </a:cubicBezTo>
                <a:cubicBezTo>
                  <a:pt x="663" y="182"/>
                  <a:pt x="663" y="182"/>
                  <a:pt x="663" y="182"/>
                </a:cubicBezTo>
                <a:cubicBezTo>
                  <a:pt x="664" y="182"/>
                  <a:pt x="664" y="181"/>
                  <a:pt x="664" y="181"/>
                </a:cubicBezTo>
                <a:cubicBezTo>
                  <a:pt x="664" y="181"/>
                  <a:pt x="665" y="181"/>
                  <a:pt x="665" y="181"/>
                </a:cubicBezTo>
                <a:cubicBezTo>
                  <a:pt x="665" y="181"/>
                  <a:pt x="665" y="181"/>
                  <a:pt x="665" y="182"/>
                </a:cubicBezTo>
                <a:cubicBezTo>
                  <a:pt x="665" y="182"/>
                  <a:pt x="665" y="182"/>
                  <a:pt x="665" y="183"/>
                </a:cubicBezTo>
                <a:cubicBezTo>
                  <a:pt x="665" y="183"/>
                  <a:pt x="665" y="184"/>
                  <a:pt x="666" y="184"/>
                </a:cubicBezTo>
                <a:cubicBezTo>
                  <a:pt x="666" y="184"/>
                  <a:pt x="667" y="184"/>
                  <a:pt x="667" y="184"/>
                </a:cubicBezTo>
                <a:cubicBezTo>
                  <a:pt x="667" y="184"/>
                  <a:pt x="667" y="185"/>
                  <a:pt x="667" y="185"/>
                </a:cubicBezTo>
                <a:cubicBezTo>
                  <a:pt x="668" y="185"/>
                  <a:pt x="668" y="186"/>
                  <a:pt x="668" y="186"/>
                </a:cubicBezTo>
                <a:cubicBezTo>
                  <a:pt x="669" y="186"/>
                  <a:pt x="669" y="185"/>
                  <a:pt x="669" y="185"/>
                </a:cubicBezTo>
                <a:cubicBezTo>
                  <a:pt x="670" y="185"/>
                  <a:pt x="670" y="186"/>
                  <a:pt x="670" y="186"/>
                </a:cubicBezTo>
                <a:cubicBezTo>
                  <a:pt x="670" y="187"/>
                  <a:pt x="671" y="186"/>
                  <a:pt x="671" y="186"/>
                </a:cubicBezTo>
                <a:cubicBezTo>
                  <a:pt x="671" y="186"/>
                  <a:pt x="672" y="185"/>
                  <a:pt x="672" y="185"/>
                </a:cubicBezTo>
                <a:cubicBezTo>
                  <a:pt x="672" y="185"/>
                  <a:pt x="672" y="186"/>
                  <a:pt x="672" y="186"/>
                </a:cubicBezTo>
                <a:cubicBezTo>
                  <a:pt x="673" y="187"/>
                  <a:pt x="673" y="186"/>
                  <a:pt x="674" y="186"/>
                </a:cubicBezTo>
                <a:cubicBezTo>
                  <a:pt x="674" y="186"/>
                  <a:pt x="674" y="185"/>
                  <a:pt x="674" y="185"/>
                </a:cubicBezTo>
                <a:cubicBezTo>
                  <a:pt x="674" y="185"/>
                  <a:pt x="675" y="185"/>
                  <a:pt x="675" y="185"/>
                </a:cubicBezTo>
                <a:cubicBezTo>
                  <a:pt x="675" y="184"/>
                  <a:pt x="676" y="184"/>
                  <a:pt x="676" y="185"/>
                </a:cubicBezTo>
                <a:cubicBezTo>
                  <a:pt x="677" y="185"/>
                  <a:pt x="677" y="186"/>
                  <a:pt x="677" y="186"/>
                </a:cubicBezTo>
                <a:cubicBezTo>
                  <a:pt x="678" y="186"/>
                  <a:pt x="679" y="185"/>
                  <a:pt x="679" y="185"/>
                </a:cubicBezTo>
                <a:cubicBezTo>
                  <a:pt x="679" y="185"/>
                  <a:pt x="679" y="184"/>
                  <a:pt x="679" y="184"/>
                </a:cubicBezTo>
                <a:cubicBezTo>
                  <a:pt x="679" y="184"/>
                  <a:pt x="680" y="183"/>
                  <a:pt x="680" y="183"/>
                </a:cubicBezTo>
                <a:cubicBezTo>
                  <a:pt x="681" y="183"/>
                  <a:pt x="681" y="183"/>
                  <a:pt x="681" y="183"/>
                </a:cubicBezTo>
                <a:cubicBezTo>
                  <a:pt x="682" y="184"/>
                  <a:pt x="682" y="184"/>
                  <a:pt x="682" y="185"/>
                </a:cubicBezTo>
                <a:cubicBezTo>
                  <a:pt x="683" y="185"/>
                  <a:pt x="683" y="185"/>
                  <a:pt x="683" y="185"/>
                </a:cubicBezTo>
                <a:cubicBezTo>
                  <a:pt x="683" y="185"/>
                  <a:pt x="684" y="185"/>
                  <a:pt x="684" y="185"/>
                </a:cubicBezTo>
                <a:cubicBezTo>
                  <a:pt x="684" y="185"/>
                  <a:pt x="685" y="184"/>
                  <a:pt x="685" y="184"/>
                </a:cubicBezTo>
                <a:cubicBezTo>
                  <a:pt x="685" y="184"/>
                  <a:pt x="686" y="184"/>
                  <a:pt x="686" y="184"/>
                </a:cubicBezTo>
                <a:cubicBezTo>
                  <a:pt x="686" y="184"/>
                  <a:pt x="686" y="185"/>
                  <a:pt x="686" y="185"/>
                </a:cubicBezTo>
                <a:cubicBezTo>
                  <a:pt x="687" y="185"/>
                  <a:pt x="688" y="185"/>
                  <a:pt x="688" y="185"/>
                </a:cubicBezTo>
                <a:cubicBezTo>
                  <a:pt x="690" y="220"/>
                  <a:pt x="690" y="220"/>
                  <a:pt x="690" y="220"/>
                </a:cubicBezTo>
                <a:cubicBezTo>
                  <a:pt x="694" y="286"/>
                  <a:pt x="694" y="286"/>
                  <a:pt x="694" y="286"/>
                </a:cubicBezTo>
                <a:cubicBezTo>
                  <a:pt x="694" y="286"/>
                  <a:pt x="694" y="286"/>
                  <a:pt x="694" y="287"/>
                </a:cubicBezTo>
                <a:cubicBezTo>
                  <a:pt x="695" y="287"/>
                  <a:pt x="695" y="287"/>
                  <a:pt x="696" y="287"/>
                </a:cubicBezTo>
                <a:cubicBezTo>
                  <a:pt x="696" y="287"/>
                  <a:pt x="696" y="288"/>
                  <a:pt x="696" y="288"/>
                </a:cubicBezTo>
                <a:cubicBezTo>
                  <a:pt x="697" y="289"/>
                  <a:pt x="697" y="290"/>
                  <a:pt x="698" y="290"/>
                </a:cubicBezTo>
                <a:cubicBezTo>
                  <a:pt x="698" y="291"/>
                  <a:pt x="698" y="291"/>
                  <a:pt x="699" y="292"/>
                </a:cubicBezTo>
                <a:cubicBezTo>
                  <a:pt x="699" y="292"/>
                  <a:pt x="700" y="292"/>
                  <a:pt x="700" y="292"/>
                </a:cubicBezTo>
                <a:cubicBezTo>
                  <a:pt x="701" y="292"/>
                  <a:pt x="701" y="293"/>
                  <a:pt x="701" y="293"/>
                </a:cubicBezTo>
                <a:cubicBezTo>
                  <a:pt x="702" y="293"/>
                  <a:pt x="702" y="293"/>
                  <a:pt x="702" y="293"/>
                </a:cubicBezTo>
                <a:cubicBezTo>
                  <a:pt x="703" y="294"/>
                  <a:pt x="703" y="295"/>
                  <a:pt x="703" y="295"/>
                </a:cubicBezTo>
                <a:cubicBezTo>
                  <a:pt x="703" y="295"/>
                  <a:pt x="704" y="295"/>
                  <a:pt x="704" y="296"/>
                </a:cubicBezTo>
                <a:cubicBezTo>
                  <a:pt x="704" y="296"/>
                  <a:pt x="703" y="297"/>
                  <a:pt x="704" y="297"/>
                </a:cubicBezTo>
                <a:cubicBezTo>
                  <a:pt x="704" y="297"/>
                  <a:pt x="704" y="298"/>
                  <a:pt x="704" y="298"/>
                </a:cubicBezTo>
                <a:cubicBezTo>
                  <a:pt x="704" y="298"/>
                  <a:pt x="705" y="298"/>
                  <a:pt x="705" y="298"/>
                </a:cubicBezTo>
                <a:cubicBezTo>
                  <a:pt x="706" y="299"/>
                  <a:pt x="706" y="299"/>
                  <a:pt x="706" y="299"/>
                </a:cubicBezTo>
                <a:cubicBezTo>
                  <a:pt x="707" y="300"/>
                  <a:pt x="707" y="300"/>
                  <a:pt x="707" y="301"/>
                </a:cubicBezTo>
                <a:cubicBezTo>
                  <a:pt x="707" y="301"/>
                  <a:pt x="707" y="302"/>
                  <a:pt x="707" y="302"/>
                </a:cubicBezTo>
                <a:cubicBezTo>
                  <a:pt x="707" y="302"/>
                  <a:pt x="707" y="303"/>
                  <a:pt x="708" y="303"/>
                </a:cubicBezTo>
                <a:cubicBezTo>
                  <a:pt x="708" y="303"/>
                  <a:pt x="708" y="304"/>
                  <a:pt x="708" y="304"/>
                </a:cubicBezTo>
                <a:cubicBezTo>
                  <a:pt x="708" y="305"/>
                  <a:pt x="709" y="305"/>
                  <a:pt x="709" y="305"/>
                </a:cubicBezTo>
                <a:cubicBezTo>
                  <a:pt x="709" y="306"/>
                  <a:pt x="709" y="306"/>
                  <a:pt x="708" y="307"/>
                </a:cubicBezTo>
                <a:cubicBezTo>
                  <a:pt x="708" y="307"/>
                  <a:pt x="708" y="307"/>
                  <a:pt x="707" y="307"/>
                </a:cubicBezTo>
                <a:cubicBezTo>
                  <a:pt x="707" y="307"/>
                  <a:pt x="707" y="307"/>
                  <a:pt x="707" y="308"/>
                </a:cubicBezTo>
                <a:cubicBezTo>
                  <a:pt x="707" y="308"/>
                  <a:pt x="708" y="308"/>
                  <a:pt x="708" y="309"/>
                </a:cubicBezTo>
                <a:cubicBezTo>
                  <a:pt x="708" y="309"/>
                  <a:pt x="708" y="310"/>
                  <a:pt x="708" y="310"/>
                </a:cubicBezTo>
                <a:cubicBezTo>
                  <a:pt x="708" y="310"/>
                  <a:pt x="708" y="311"/>
                  <a:pt x="707" y="311"/>
                </a:cubicBezTo>
                <a:cubicBezTo>
                  <a:pt x="707" y="311"/>
                  <a:pt x="707" y="312"/>
                  <a:pt x="707" y="312"/>
                </a:cubicBezTo>
                <a:cubicBezTo>
                  <a:pt x="707" y="312"/>
                  <a:pt x="707" y="313"/>
                  <a:pt x="708" y="313"/>
                </a:cubicBezTo>
                <a:cubicBezTo>
                  <a:pt x="708" y="313"/>
                  <a:pt x="708" y="314"/>
                  <a:pt x="708" y="314"/>
                </a:cubicBezTo>
                <a:cubicBezTo>
                  <a:pt x="708" y="315"/>
                  <a:pt x="709" y="315"/>
                  <a:pt x="709" y="315"/>
                </a:cubicBezTo>
                <a:cubicBezTo>
                  <a:pt x="709" y="315"/>
                  <a:pt x="710" y="316"/>
                  <a:pt x="710" y="316"/>
                </a:cubicBezTo>
                <a:cubicBezTo>
                  <a:pt x="710" y="317"/>
                  <a:pt x="711" y="316"/>
                  <a:pt x="711" y="316"/>
                </a:cubicBezTo>
                <a:cubicBezTo>
                  <a:pt x="712" y="316"/>
                  <a:pt x="712" y="316"/>
                  <a:pt x="712" y="316"/>
                </a:cubicBezTo>
                <a:cubicBezTo>
                  <a:pt x="713" y="316"/>
                  <a:pt x="713" y="317"/>
                  <a:pt x="713" y="317"/>
                </a:cubicBezTo>
                <a:cubicBezTo>
                  <a:pt x="713" y="317"/>
                  <a:pt x="713" y="319"/>
                  <a:pt x="713" y="319"/>
                </a:cubicBezTo>
                <a:cubicBezTo>
                  <a:pt x="713" y="319"/>
                  <a:pt x="712" y="320"/>
                  <a:pt x="712" y="320"/>
                </a:cubicBezTo>
                <a:cubicBezTo>
                  <a:pt x="712" y="320"/>
                  <a:pt x="713" y="320"/>
                  <a:pt x="713" y="321"/>
                </a:cubicBezTo>
                <a:cubicBezTo>
                  <a:pt x="713" y="321"/>
                  <a:pt x="714" y="321"/>
                  <a:pt x="714" y="321"/>
                </a:cubicBezTo>
                <a:cubicBezTo>
                  <a:pt x="715" y="321"/>
                  <a:pt x="715" y="322"/>
                  <a:pt x="715" y="322"/>
                </a:cubicBezTo>
                <a:cubicBezTo>
                  <a:pt x="715" y="322"/>
                  <a:pt x="715" y="323"/>
                  <a:pt x="715" y="323"/>
                </a:cubicBezTo>
                <a:cubicBezTo>
                  <a:pt x="715" y="323"/>
                  <a:pt x="716" y="323"/>
                  <a:pt x="716" y="324"/>
                </a:cubicBezTo>
                <a:cubicBezTo>
                  <a:pt x="716" y="324"/>
                  <a:pt x="717" y="324"/>
                  <a:pt x="717" y="324"/>
                </a:cubicBezTo>
                <a:cubicBezTo>
                  <a:pt x="717" y="325"/>
                  <a:pt x="717" y="325"/>
                  <a:pt x="717" y="325"/>
                </a:cubicBezTo>
                <a:cubicBezTo>
                  <a:pt x="717" y="326"/>
                  <a:pt x="718" y="326"/>
                  <a:pt x="718" y="326"/>
                </a:cubicBezTo>
                <a:cubicBezTo>
                  <a:pt x="718" y="327"/>
                  <a:pt x="717" y="328"/>
                  <a:pt x="717" y="328"/>
                </a:cubicBezTo>
                <a:cubicBezTo>
                  <a:pt x="717" y="328"/>
                  <a:pt x="717" y="329"/>
                  <a:pt x="717" y="329"/>
                </a:cubicBezTo>
                <a:cubicBezTo>
                  <a:pt x="717" y="329"/>
                  <a:pt x="716" y="330"/>
                  <a:pt x="717" y="330"/>
                </a:cubicBezTo>
                <a:cubicBezTo>
                  <a:pt x="717" y="330"/>
                  <a:pt x="717" y="330"/>
                  <a:pt x="717" y="331"/>
                </a:cubicBezTo>
                <a:cubicBezTo>
                  <a:pt x="718" y="331"/>
                  <a:pt x="718" y="331"/>
                  <a:pt x="718" y="331"/>
                </a:cubicBezTo>
                <a:cubicBezTo>
                  <a:pt x="718" y="332"/>
                  <a:pt x="719" y="332"/>
                  <a:pt x="719" y="332"/>
                </a:cubicBezTo>
                <a:cubicBezTo>
                  <a:pt x="719" y="332"/>
                  <a:pt x="720" y="332"/>
                  <a:pt x="721" y="332"/>
                </a:cubicBezTo>
                <a:cubicBezTo>
                  <a:pt x="721" y="332"/>
                  <a:pt x="721" y="333"/>
                  <a:pt x="721" y="334"/>
                </a:cubicBezTo>
                <a:cubicBezTo>
                  <a:pt x="721" y="334"/>
                  <a:pt x="722" y="335"/>
                  <a:pt x="722" y="335"/>
                </a:cubicBezTo>
                <a:cubicBezTo>
                  <a:pt x="722" y="336"/>
                  <a:pt x="722" y="337"/>
                  <a:pt x="722" y="337"/>
                </a:cubicBezTo>
                <a:cubicBezTo>
                  <a:pt x="722" y="337"/>
                  <a:pt x="722" y="338"/>
                  <a:pt x="722" y="338"/>
                </a:cubicBezTo>
                <a:cubicBezTo>
                  <a:pt x="722" y="339"/>
                  <a:pt x="723" y="339"/>
                  <a:pt x="723" y="339"/>
                </a:cubicBezTo>
                <a:cubicBezTo>
                  <a:pt x="724" y="339"/>
                  <a:pt x="724" y="338"/>
                  <a:pt x="724" y="338"/>
                </a:cubicBezTo>
                <a:cubicBezTo>
                  <a:pt x="724" y="338"/>
                  <a:pt x="724" y="337"/>
                  <a:pt x="725" y="337"/>
                </a:cubicBezTo>
                <a:cubicBezTo>
                  <a:pt x="725" y="337"/>
                  <a:pt x="725" y="337"/>
                  <a:pt x="725" y="337"/>
                </a:cubicBezTo>
                <a:cubicBezTo>
                  <a:pt x="726" y="337"/>
                  <a:pt x="726" y="339"/>
                  <a:pt x="726" y="339"/>
                </a:cubicBezTo>
                <a:cubicBezTo>
                  <a:pt x="726" y="339"/>
                  <a:pt x="725" y="340"/>
                  <a:pt x="725" y="340"/>
                </a:cubicBezTo>
                <a:cubicBezTo>
                  <a:pt x="725" y="341"/>
                  <a:pt x="726" y="341"/>
                  <a:pt x="726" y="342"/>
                </a:cubicBezTo>
                <a:cubicBezTo>
                  <a:pt x="726" y="342"/>
                  <a:pt x="725" y="342"/>
                  <a:pt x="725" y="343"/>
                </a:cubicBezTo>
                <a:cubicBezTo>
                  <a:pt x="725" y="343"/>
                  <a:pt x="725" y="344"/>
                  <a:pt x="725" y="344"/>
                </a:cubicBezTo>
                <a:cubicBezTo>
                  <a:pt x="725" y="344"/>
                  <a:pt x="726" y="345"/>
                  <a:pt x="726" y="345"/>
                </a:cubicBezTo>
                <a:cubicBezTo>
                  <a:pt x="726" y="345"/>
                  <a:pt x="727" y="346"/>
                  <a:pt x="727" y="346"/>
                </a:cubicBezTo>
                <a:cubicBezTo>
                  <a:pt x="727" y="347"/>
                  <a:pt x="727" y="348"/>
                  <a:pt x="727" y="348"/>
                </a:cubicBezTo>
                <a:cubicBezTo>
                  <a:pt x="727" y="348"/>
                  <a:pt x="725" y="349"/>
                  <a:pt x="725" y="350"/>
                </a:cubicBezTo>
                <a:cubicBezTo>
                  <a:pt x="725" y="350"/>
                  <a:pt x="724" y="350"/>
                  <a:pt x="724" y="350"/>
                </a:cubicBezTo>
                <a:cubicBezTo>
                  <a:pt x="724" y="351"/>
                  <a:pt x="725" y="351"/>
                  <a:pt x="725" y="352"/>
                </a:cubicBezTo>
                <a:cubicBezTo>
                  <a:pt x="725" y="352"/>
                  <a:pt x="726" y="352"/>
                  <a:pt x="726" y="352"/>
                </a:cubicBezTo>
                <a:cubicBezTo>
                  <a:pt x="726" y="352"/>
                  <a:pt x="727" y="353"/>
                  <a:pt x="727" y="353"/>
                </a:cubicBezTo>
                <a:cubicBezTo>
                  <a:pt x="727" y="353"/>
                  <a:pt x="727" y="354"/>
                  <a:pt x="727" y="355"/>
                </a:cubicBezTo>
                <a:cubicBezTo>
                  <a:pt x="727" y="355"/>
                  <a:pt x="726" y="355"/>
                  <a:pt x="726" y="355"/>
                </a:cubicBezTo>
                <a:cubicBezTo>
                  <a:pt x="726" y="355"/>
                  <a:pt x="725" y="356"/>
                  <a:pt x="725" y="356"/>
                </a:cubicBezTo>
                <a:cubicBezTo>
                  <a:pt x="725" y="356"/>
                  <a:pt x="725" y="357"/>
                  <a:pt x="725" y="358"/>
                </a:cubicBezTo>
                <a:cubicBezTo>
                  <a:pt x="725" y="358"/>
                  <a:pt x="726" y="359"/>
                  <a:pt x="726" y="359"/>
                </a:cubicBezTo>
                <a:cubicBezTo>
                  <a:pt x="726" y="360"/>
                  <a:pt x="726" y="361"/>
                  <a:pt x="726" y="361"/>
                </a:cubicBezTo>
                <a:cubicBezTo>
                  <a:pt x="726" y="361"/>
                  <a:pt x="725" y="362"/>
                  <a:pt x="725" y="362"/>
                </a:cubicBezTo>
                <a:cubicBezTo>
                  <a:pt x="725" y="362"/>
                  <a:pt x="724" y="363"/>
                  <a:pt x="724" y="363"/>
                </a:cubicBezTo>
                <a:cubicBezTo>
                  <a:pt x="724" y="363"/>
                  <a:pt x="724" y="364"/>
                  <a:pt x="724" y="365"/>
                </a:cubicBezTo>
                <a:cubicBezTo>
                  <a:pt x="724" y="365"/>
                  <a:pt x="724" y="365"/>
                  <a:pt x="723" y="365"/>
                </a:cubicBezTo>
                <a:cubicBezTo>
                  <a:pt x="723" y="366"/>
                  <a:pt x="723" y="366"/>
                  <a:pt x="723" y="366"/>
                </a:cubicBezTo>
                <a:cubicBezTo>
                  <a:pt x="723" y="367"/>
                  <a:pt x="723" y="367"/>
                  <a:pt x="723" y="368"/>
                </a:cubicBezTo>
                <a:cubicBezTo>
                  <a:pt x="723" y="368"/>
                  <a:pt x="723" y="368"/>
                  <a:pt x="723" y="369"/>
                </a:cubicBezTo>
                <a:cubicBezTo>
                  <a:pt x="723" y="369"/>
                  <a:pt x="723" y="370"/>
                  <a:pt x="723" y="370"/>
                </a:cubicBezTo>
                <a:cubicBezTo>
                  <a:pt x="723" y="370"/>
                  <a:pt x="722" y="371"/>
                  <a:pt x="722" y="371"/>
                </a:cubicBezTo>
                <a:cubicBezTo>
                  <a:pt x="722" y="371"/>
                  <a:pt x="721" y="372"/>
                  <a:pt x="720" y="372"/>
                </a:cubicBezTo>
                <a:cubicBezTo>
                  <a:pt x="720" y="372"/>
                  <a:pt x="720" y="373"/>
                  <a:pt x="720" y="373"/>
                </a:cubicBezTo>
                <a:cubicBezTo>
                  <a:pt x="720" y="373"/>
                  <a:pt x="720" y="374"/>
                  <a:pt x="720" y="374"/>
                </a:cubicBezTo>
                <a:cubicBezTo>
                  <a:pt x="720" y="375"/>
                  <a:pt x="720" y="376"/>
                  <a:pt x="720" y="376"/>
                </a:cubicBezTo>
                <a:cubicBezTo>
                  <a:pt x="720" y="376"/>
                  <a:pt x="719" y="376"/>
                  <a:pt x="719" y="377"/>
                </a:cubicBezTo>
                <a:cubicBezTo>
                  <a:pt x="718" y="377"/>
                  <a:pt x="718" y="377"/>
                  <a:pt x="718" y="377"/>
                </a:cubicBezTo>
                <a:cubicBezTo>
                  <a:pt x="717" y="378"/>
                  <a:pt x="717" y="379"/>
                  <a:pt x="717" y="379"/>
                </a:cubicBezTo>
                <a:cubicBezTo>
                  <a:pt x="717" y="379"/>
                  <a:pt x="717" y="380"/>
                  <a:pt x="717" y="380"/>
                </a:cubicBezTo>
                <a:cubicBezTo>
                  <a:pt x="717" y="381"/>
                  <a:pt x="718" y="381"/>
                  <a:pt x="718" y="381"/>
                </a:cubicBezTo>
                <a:cubicBezTo>
                  <a:pt x="719" y="382"/>
                  <a:pt x="718" y="383"/>
                  <a:pt x="718" y="384"/>
                </a:cubicBezTo>
                <a:cubicBezTo>
                  <a:pt x="718" y="384"/>
                  <a:pt x="719" y="385"/>
                  <a:pt x="719" y="385"/>
                </a:cubicBezTo>
                <a:cubicBezTo>
                  <a:pt x="719" y="385"/>
                  <a:pt x="720" y="386"/>
                  <a:pt x="720" y="386"/>
                </a:cubicBezTo>
                <a:cubicBezTo>
                  <a:pt x="720" y="386"/>
                  <a:pt x="720" y="387"/>
                  <a:pt x="720" y="387"/>
                </a:cubicBezTo>
                <a:cubicBezTo>
                  <a:pt x="720" y="387"/>
                  <a:pt x="719" y="388"/>
                  <a:pt x="718" y="388"/>
                </a:cubicBezTo>
                <a:cubicBezTo>
                  <a:pt x="718" y="388"/>
                  <a:pt x="717" y="390"/>
                  <a:pt x="717" y="390"/>
                </a:cubicBezTo>
                <a:cubicBezTo>
                  <a:pt x="716" y="391"/>
                  <a:pt x="717" y="392"/>
                  <a:pt x="717" y="392"/>
                </a:cubicBezTo>
                <a:cubicBezTo>
                  <a:pt x="717" y="392"/>
                  <a:pt x="716" y="393"/>
                  <a:pt x="716" y="394"/>
                </a:cubicBezTo>
                <a:cubicBezTo>
                  <a:pt x="716" y="394"/>
                  <a:pt x="717" y="394"/>
                  <a:pt x="717" y="395"/>
                </a:cubicBezTo>
                <a:cubicBezTo>
                  <a:pt x="718" y="395"/>
                  <a:pt x="719" y="396"/>
                  <a:pt x="719" y="396"/>
                </a:cubicBezTo>
                <a:cubicBezTo>
                  <a:pt x="719" y="396"/>
                  <a:pt x="719" y="397"/>
                  <a:pt x="720" y="398"/>
                </a:cubicBezTo>
                <a:cubicBezTo>
                  <a:pt x="720" y="398"/>
                  <a:pt x="720" y="399"/>
                  <a:pt x="720" y="400"/>
                </a:cubicBezTo>
                <a:cubicBezTo>
                  <a:pt x="720" y="400"/>
                  <a:pt x="719" y="401"/>
                  <a:pt x="719" y="402"/>
                </a:cubicBezTo>
                <a:cubicBezTo>
                  <a:pt x="719" y="402"/>
                  <a:pt x="720" y="403"/>
                  <a:pt x="720" y="403"/>
                </a:cubicBezTo>
                <a:cubicBezTo>
                  <a:pt x="720" y="404"/>
                  <a:pt x="721" y="405"/>
                  <a:pt x="721" y="405"/>
                </a:cubicBezTo>
                <a:cubicBezTo>
                  <a:pt x="721" y="406"/>
                  <a:pt x="721" y="407"/>
                  <a:pt x="721" y="408"/>
                </a:cubicBezTo>
                <a:cubicBezTo>
                  <a:pt x="721" y="408"/>
                  <a:pt x="720" y="408"/>
                  <a:pt x="720" y="408"/>
                </a:cubicBezTo>
                <a:cubicBezTo>
                  <a:pt x="720" y="409"/>
                  <a:pt x="720" y="409"/>
                  <a:pt x="720" y="409"/>
                </a:cubicBezTo>
                <a:cubicBezTo>
                  <a:pt x="720" y="410"/>
                  <a:pt x="720" y="410"/>
                  <a:pt x="721" y="410"/>
                </a:cubicBezTo>
                <a:cubicBezTo>
                  <a:pt x="721" y="411"/>
                  <a:pt x="721" y="411"/>
                  <a:pt x="721" y="411"/>
                </a:cubicBezTo>
                <a:cubicBezTo>
                  <a:pt x="720" y="412"/>
                  <a:pt x="720" y="412"/>
                  <a:pt x="720" y="412"/>
                </a:cubicBezTo>
                <a:cubicBezTo>
                  <a:pt x="719" y="413"/>
                  <a:pt x="719" y="414"/>
                  <a:pt x="718" y="414"/>
                </a:cubicBezTo>
                <a:cubicBezTo>
                  <a:pt x="718" y="414"/>
                  <a:pt x="717" y="415"/>
                  <a:pt x="717" y="415"/>
                </a:cubicBezTo>
                <a:cubicBezTo>
                  <a:pt x="717" y="416"/>
                  <a:pt x="716" y="417"/>
                  <a:pt x="716" y="418"/>
                </a:cubicBezTo>
                <a:cubicBezTo>
                  <a:pt x="715" y="418"/>
                  <a:pt x="716" y="420"/>
                  <a:pt x="715" y="420"/>
                </a:cubicBezTo>
                <a:cubicBezTo>
                  <a:pt x="715" y="421"/>
                  <a:pt x="715" y="422"/>
                  <a:pt x="715" y="423"/>
                </a:cubicBezTo>
                <a:cubicBezTo>
                  <a:pt x="714" y="423"/>
                  <a:pt x="713" y="424"/>
                  <a:pt x="712" y="425"/>
                </a:cubicBezTo>
                <a:cubicBezTo>
                  <a:pt x="712" y="425"/>
                  <a:pt x="712" y="426"/>
                  <a:pt x="711" y="426"/>
                </a:cubicBezTo>
                <a:cubicBezTo>
                  <a:pt x="711" y="427"/>
                  <a:pt x="710" y="427"/>
                  <a:pt x="710" y="427"/>
                </a:cubicBezTo>
                <a:cubicBezTo>
                  <a:pt x="709" y="428"/>
                  <a:pt x="709" y="429"/>
                  <a:pt x="709" y="430"/>
                </a:cubicBezTo>
                <a:cubicBezTo>
                  <a:pt x="710" y="430"/>
                  <a:pt x="711" y="430"/>
                  <a:pt x="711" y="430"/>
                </a:cubicBezTo>
                <a:cubicBezTo>
                  <a:pt x="711" y="430"/>
                  <a:pt x="712" y="431"/>
                  <a:pt x="712" y="432"/>
                </a:cubicBezTo>
                <a:cubicBezTo>
                  <a:pt x="713" y="432"/>
                  <a:pt x="714" y="433"/>
                  <a:pt x="714" y="433"/>
                </a:cubicBezTo>
                <a:cubicBezTo>
                  <a:pt x="714" y="434"/>
                  <a:pt x="715" y="434"/>
                  <a:pt x="715" y="435"/>
                </a:cubicBezTo>
                <a:cubicBezTo>
                  <a:pt x="715" y="435"/>
                  <a:pt x="714" y="435"/>
                  <a:pt x="714" y="436"/>
                </a:cubicBezTo>
                <a:cubicBezTo>
                  <a:pt x="714" y="436"/>
                  <a:pt x="712" y="436"/>
                  <a:pt x="712" y="437"/>
                </a:cubicBezTo>
                <a:cubicBezTo>
                  <a:pt x="711" y="437"/>
                  <a:pt x="710" y="437"/>
                  <a:pt x="709" y="436"/>
                </a:cubicBezTo>
                <a:cubicBezTo>
                  <a:pt x="709" y="436"/>
                  <a:pt x="707" y="436"/>
                  <a:pt x="706" y="436"/>
                </a:cubicBezTo>
                <a:cubicBezTo>
                  <a:pt x="706" y="436"/>
                  <a:pt x="704" y="437"/>
                  <a:pt x="703" y="437"/>
                </a:cubicBezTo>
                <a:cubicBezTo>
                  <a:pt x="702" y="438"/>
                  <a:pt x="700" y="439"/>
                  <a:pt x="699" y="439"/>
                </a:cubicBezTo>
                <a:cubicBezTo>
                  <a:pt x="698" y="440"/>
                  <a:pt x="695" y="441"/>
                  <a:pt x="693" y="442"/>
                </a:cubicBezTo>
                <a:cubicBezTo>
                  <a:pt x="692" y="443"/>
                  <a:pt x="690" y="444"/>
                  <a:pt x="688" y="445"/>
                </a:cubicBezTo>
                <a:cubicBezTo>
                  <a:pt x="687" y="445"/>
                  <a:pt x="685" y="446"/>
                  <a:pt x="684" y="447"/>
                </a:cubicBezTo>
                <a:cubicBezTo>
                  <a:pt x="683" y="447"/>
                  <a:pt x="681" y="448"/>
                  <a:pt x="680" y="449"/>
                </a:cubicBezTo>
                <a:cubicBezTo>
                  <a:pt x="679" y="449"/>
                  <a:pt x="677" y="450"/>
                  <a:pt x="676" y="451"/>
                </a:cubicBezTo>
                <a:cubicBezTo>
                  <a:pt x="675" y="451"/>
                  <a:pt x="673" y="452"/>
                  <a:pt x="673" y="453"/>
                </a:cubicBezTo>
                <a:cubicBezTo>
                  <a:pt x="672" y="453"/>
                  <a:pt x="671" y="454"/>
                  <a:pt x="670" y="455"/>
                </a:cubicBezTo>
                <a:cubicBezTo>
                  <a:pt x="670" y="455"/>
                  <a:pt x="669" y="456"/>
                  <a:pt x="668" y="456"/>
                </a:cubicBezTo>
                <a:cubicBezTo>
                  <a:pt x="668" y="456"/>
                  <a:pt x="667" y="457"/>
                  <a:pt x="667" y="457"/>
                </a:cubicBezTo>
                <a:cubicBezTo>
                  <a:pt x="667" y="458"/>
                  <a:pt x="666" y="458"/>
                  <a:pt x="666" y="459"/>
                </a:cubicBezTo>
                <a:cubicBezTo>
                  <a:pt x="666" y="459"/>
                  <a:pt x="665" y="460"/>
                  <a:pt x="665" y="460"/>
                </a:cubicBezTo>
                <a:cubicBezTo>
                  <a:pt x="665" y="460"/>
                  <a:pt x="664" y="460"/>
                  <a:pt x="664" y="460"/>
                </a:cubicBezTo>
                <a:cubicBezTo>
                  <a:pt x="664" y="460"/>
                  <a:pt x="663" y="460"/>
                  <a:pt x="663" y="459"/>
                </a:cubicBezTo>
                <a:cubicBezTo>
                  <a:pt x="663" y="459"/>
                  <a:pt x="663" y="459"/>
                  <a:pt x="663" y="458"/>
                </a:cubicBezTo>
                <a:cubicBezTo>
                  <a:pt x="663" y="458"/>
                  <a:pt x="663" y="458"/>
                  <a:pt x="663" y="457"/>
                </a:cubicBezTo>
                <a:cubicBezTo>
                  <a:pt x="664" y="457"/>
                  <a:pt x="664" y="456"/>
                  <a:pt x="664" y="456"/>
                </a:cubicBezTo>
                <a:cubicBezTo>
                  <a:pt x="665" y="456"/>
                  <a:pt x="666" y="456"/>
                  <a:pt x="666" y="455"/>
                </a:cubicBezTo>
                <a:cubicBezTo>
                  <a:pt x="666" y="455"/>
                  <a:pt x="667" y="454"/>
                  <a:pt x="667" y="453"/>
                </a:cubicBezTo>
                <a:cubicBezTo>
                  <a:pt x="668" y="453"/>
                  <a:pt x="668" y="452"/>
                  <a:pt x="669" y="452"/>
                </a:cubicBezTo>
                <a:cubicBezTo>
                  <a:pt x="669" y="452"/>
                  <a:pt x="670" y="452"/>
                  <a:pt x="670" y="452"/>
                </a:cubicBezTo>
                <a:cubicBezTo>
                  <a:pt x="671" y="452"/>
                  <a:pt x="671" y="451"/>
                  <a:pt x="672" y="451"/>
                </a:cubicBezTo>
                <a:cubicBezTo>
                  <a:pt x="672" y="451"/>
                  <a:pt x="672" y="450"/>
                  <a:pt x="673" y="450"/>
                </a:cubicBezTo>
                <a:cubicBezTo>
                  <a:pt x="673" y="450"/>
                  <a:pt x="673" y="449"/>
                  <a:pt x="673" y="449"/>
                </a:cubicBezTo>
                <a:cubicBezTo>
                  <a:pt x="674" y="448"/>
                  <a:pt x="674" y="448"/>
                  <a:pt x="675" y="448"/>
                </a:cubicBezTo>
                <a:cubicBezTo>
                  <a:pt x="675" y="448"/>
                  <a:pt x="676" y="448"/>
                  <a:pt x="676" y="448"/>
                </a:cubicBezTo>
                <a:cubicBezTo>
                  <a:pt x="677" y="448"/>
                  <a:pt x="678" y="448"/>
                  <a:pt x="678" y="448"/>
                </a:cubicBezTo>
                <a:cubicBezTo>
                  <a:pt x="678" y="448"/>
                  <a:pt x="679" y="447"/>
                  <a:pt x="678" y="447"/>
                </a:cubicBezTo>
                <a:cubicBezTo>
                  <a:pt x="678" y="447"/>
                  <a:pt x="677" y="447"/>
                  <a:pt x="677" y="447"/>
                </a:cubicBezTo>
                <a:cubicBezTo>
                  <a:pt x="676" y="446"/>
                  <a:pt x="676" y="446"/>
                  <a:pt x="676" y="446"/>
                </a:cubicBezTo>
                <a:cubicBezTo>
                  <a:pt x="676" y="446"/>
                  <a:pt x="675" y="445"/>
                  <a:pt x="675" y="445"/>
                </a:cubicBezTo>
                <a:cubicBezTo>
                  <a:pt x="675" y="445"/>
                  <a:pt x="674" y="445"/>
                  <a:pt x="674" y="446"/>
                </a:cubicBezTo>
                <a:cubicBezTo>
                  <a:pt x="673" y="446"/>
                  <a:pt x="672" y="447"/>
                  <a:pt x="672" y="447"/>
                </a:cubicBezTo>
                <a:cubicBezTo>
                  <a:pt x="671" y="447"/>
                  <a:pt x="671" y="448"/>
                  <a:pt x="670" y="448"/>
                </a:cubicBezTo>
                <a:cubicBezTo>
                  <a:pt x="669" y="448"/>
                  <a:pt x="668" y="448"/>
                  <a:pt x="667" y="448"/>
                </a:cubicBezTo>
                <a:cubicBezTo>
                  <a:pt x="666" y="448"/>
                  <a:pt x="665" y="449"/>
                  <a:pt x="664" y="449"/>
                </a:cubicBezTo>
                <a:cubicBezTo>
                  <a:pt x="664" y="449"/>
                  <a:pt x="662" y="449"/>
                  <a:pt x="662" y="448"/>
                </a:cubicBezTo>
                <a:cubicBezTo>
                  <a:pt x="662" y="448"/>
                  <a:pt x="662" y="447"/>
                  <a:pt x="662" y="447"/>
                </a:cubicBezTo>
                <a:cubicBezTo>
                  <a:pt x="663" y="446"/>
                  <a:pt x="664" y="446"/>
                  <a:pt x="664" y="445"/>
                </a:cubicBezTo>
                <a:cubicBezTo>
                  <a:pt x="665" y="445"/>
                  <a:pt x="665" y="444"/>
                  <a:pt x="665" y="443"/>
                </a:cubicBezTo>
                <a:cubicBezTo>
                  <a:pt x="666" y="443"/>
                  <a:pt x="666" y="442"/>
                  <a:pt x="666" y="442"/>
                </a:cubicBezTo>
                <a:cubicBezTo>
                  <a:pt x="666" y="441"/>
                  <a:pt x="666" y="439"/>
                  <a:pt x="666" y="439"/>
                </a:cubicBezTo>
                <a:cubicBezTo>
                  <a:pt x="666" y="438"/>
                  <a:pt x="667" y="437"/>
                  <a:pt x="666" y="436"/>
                </a:cubicBezTo>
                <a:cubicBezTo>
                  <a:pt x="666" y="435"/>
                  <a:pt x="665" y="434"/>
                  <a:pt x="664" y="433"/>
                </a:cubicBezTo>
                <a:cubicBezTo>
                  <a:pt x="664" y="433"/>
                  <a:pt x="664" y="432"/>
                  <a:pt x="663" y="432"/>
                </a:cubicBezTo>
                <a:cubicBezTo>
                  <a:pt x="663" y="432"/>
                  <a:pt x="663" y="433"/>
                  <a:pt x="662" y="433"/>
                </a:cubicBezTo>
                <a:cubicBezTo>
                  <a:pt x="662" y="433"/>
                  <a:pt x="661" y="433"/>
                  <a:pt x="661" y="434"/>
                </a:cubicBezTo>
                <a:cubicBezTo>
                  <a:pt x="660" y="434"/>
                  <a:pt x="659" y="435"/>
                  <a:pt x="659" y="436"/>
                </a:cubicBezTo>
                <a:cubicBezTo>
                  <a:pt x="658" y="436"/>
                  <a:pt x="658" y="437"/>
                  <a:pt x="657" y="437"/>
                </a:cubicBezTo>
                <a:cubicBezTo>
                  <a:pt x="657" y="438"/>
                  <a:pt x="658" y="439"/>
                  <a:pt x="657" y="440"/>
                </a:cubicBezTo>
                <a:cubicBezTo>
                  <a:pt x="657" y="440"/>
                  <a:pt x="656" y="441"/>
                  <a:pt x="656" y="441"/>
                </a:cubicBezTo>
                <a:cubicBezTo>
                  <a:pt x="656" y="441"/>
                  <a:pt x="655" y="442"/>
                  <a:pt x="655" y="442"/>
                </a:cubicBezTo>
                <a:cubicBezTo>
                  <a:pt x="654" y="442"/>
                  <a:pt x="653" y="441"/>
                  <a:pt x="653" y="441"/>
                </a:cubicBezTo>
                <a:cubicBezTo>
                  <a:pt x="653" y="441"/>
                  <a:pt x="653" y="440"/>
                  <a:pt x="653" y="440"/>
                </a:cubicBezTo>
                <a:cubicBezTo>
                  <a:pt x="653" y="439"/>
                  <a:pt x="654" y="439"/>
                  <a:pt x="654" y="439"/>
                </a:cubicBezTo>
                <a:cubicBezTo>
                  <a:pt x="654" y="439"/>
                  <a:pt x="653" y="438"/>
                  <a:pt x="653" y="438"/>
                </a:cubicBezTo>
                <a:cubicBezTo>
                  <a:pt x="653" y="438"/>
                  <a:pt x="652" y="438"/>
                  <a:pt x="652" y="438"/>
                </a:cubicBezTo>
                <a:cubicBezTo>
                  <a:pt x="652" y="438"/>
                  <a:pt x="651" y="439"/>
                  <a:pt x="651" y="439"/>
                </a:cubicBezTo>
                <a:cubicBezTo>
                  <a:pt x="651" y="439"/>
                  <a:pt x="650" y="441"/>
                  <a:pt x="650" y="441"/>
                </a:cubicBezTo>
                <a:cubicBezTo>
                  <a:pt x="650" y="441"/>
                  <a:pt x="649" y="442"/>
                  <a:pt x="649" y="442"/>
                </a:cubicBezTo>
                <a:cubicBezTo>
                  <a:pt x="649" y="443"/>
                  <a:pt x="649" y="443"/>
                  <a:pt x="649" y="443"/>
                </a:cubicBezTo>
                <a:cubicBezTo>
                  <a:pt x="649" y="444"/>
                  <a:pt x="650" y="444"/>
                  <a:pt x="651" y="444"/>
                </a:cubicBezTo>
                <a:cubicBezTo>
                  <a:pt x="651" y="444"/>
                  <a:pt x="651" y="445"/>
                  <a:pt x="651" y="446"/>
                </a:cubicBezTo>
                <a:cubicBezTo>
                  <a:pt x="650" y="446"/>
                  <a:pt x="649" y="447"/>
                  <a:pt x="649" y="447"/>
                </a:cubicBezTo>
                <a:cubicBezTo>
                  <a:pt x="649" y="447"/>
                  <a:pt x="649" y="448"/>
                  <a:pt x="649" y="448"/>
                </a:cubicBezTo>
                <a:cubicBezTo>
                  <a:pt x="649" y="449"/>
                  <a:pt x="649" y="449"/>
                  <a:pt x="650" y="450"/>
                </a:cubicBezTo>
                <a:cubicBezTo>
                  <a:pt x="650" y="450"/>
                  <a:pt x="650" y="451"/>
                  <a:pt x="651" y="451"/>
                </a:cubicBezTo>
                <a:cubicBezTo>
                  <a:pt x="651" y="451"/>
                  <a:pt x="652" y="451"/>
                  <a:pt x="653" y="451"/>
                </a:cubicBezTo>
                <a:cubicBezTo>
                  <a:pt x="653" y="451"/>
                  <a:pt x="655" y="451"/>
                  <a:pt x="655" y="452"/>
                </a:cubicBezTo>
                <a:cubicBezTo>
                  <a:pt x="655" y="452"/>
                  <a:pt x="655" y="453"/>
                  <a:pt x="655" y="453"/>
                </a:cubicBezTo>
                <a:cubicBezTo>
                  <a:pt x="655" y="453"/>
                  <a:pt x="654" y="454"/>
                  <a:pt x="654" y="454"/>
                </a:cubicBezTo>
                <a:cubicBezTo>
                  <a:pt x="654" y="455"/>
                  <a:pt x="655" y="455"/>
                  <a:pt x="655" y="455"/>
                </a:cubicBezTo>
                <a:cubicBezTo>
                  <a:pt x="656" y="456"/>
                  <a:pt x="656" y="456"/>
                  <a:pt x="656" y="456"/>
                </a:cubicBezTo>
                <a:cubicBezTo>
                  <a:pt x="657" y="457"/>
                  <a:pt x="657" y="458"/>
                  <a:pt x="657" y="459"/>
                </a:cubicBezTo>
                <a:cubicBezTo>
                  <a:pt x="657" y="459"/>
                  <a:pt x="657" y="460"/>
                  <a:pt x="657" y="461"/>
                </a:cubicBezTo>
                <a:cubicBezTo>
                  <a:pt x="657" y="461"/>
                  <a:pt x="656" y="462"/>
                  <a:pt x="656" y="462"/>
                </a:cubicBezTo>
                <a:cubicBezTo>
                  <a:pt x="656" y="463"/>
                  <a:pt x="657" y="464"/>
                  <a:pt x="657" y="464"/>
                </a:cubicBezTo>
                <a:cubicBezTo>
                  <a:pt x="657" y="464"/>
                  <a:pt x="658" y="465"/>
                  <a:pt x="658" y="465"/>
                </a:cubicBezTo>
                <a:cubicBezTo>
                  <a:pt x="658" y="465"/>
                  <a:pt x="659" y="464"/>
                  <a:pt x="659" y="464"/>
                </a:cubicBezTo>
                <a:cubicBezTo>
                  <a:pt x="659" y="464"/>
                  <a:pt x="660" y="464"/>
                  <a:pt x="660" y="464"/>
                </a:cubicBezTo>
                <a:cubicBezTo>
                  <a:pt x="660" y="464"/>
                  <a:pt x="661" y="463"/>
                  <a:pt x="661" y="462"/>
                </a:cubicBezTo>
                <a:cubicBezTo>
                  <a:pt x="661" y="462"/>
                  <a:pt x="660" y="461"/>
                  <a:pt x="660" y="461"/>
                </a:cubicBezTo>
                <a:cubicBezTo>
                  <a:pt x="660" y="461"/>
                  <a:pt x="661" y="460"/>
                  <a:pt x="661" y="460"/>
                </a:cubicBezTo>
                <a:cubicBezTo>
                  <a:pt x="661" y="460"/>
                  <a:pt x="661" y="461"/>
                  <a:pt x="662" y="461"/>
                </a:cubicBezTo>
                <a:cubicBezTo>
                  <a:pt x="662" y="461"/>
                  <a:pt x="663" y="461"/>
                  <a:pt x="663" y="461"/>
                </a:cubicBezTo>
                <a:cubicBezTo>
                  <a:pt x="663" y="461"/>
                  <a:pt x="664" y="461"/>
                  <a:pt x="665" y="461"/>
                </a:cubicBezTo>
                <a:cubicBezTo>
                  <a:pt x="665" y="461"/>
                  <a:pt x="666" y="461"/>
                  <a:pt x="666" y="461"/>
                </a:cubicBezTo>
                <a:cubicBezTo>
                  <a:pt x="666" y="462"/>
                  <a:pt x="666" y="463"/>
                  <a:pt x="666" y="463"/>
                </a:cubicBezTo>
                <a:cubicBezTo>
                  <a:pt x="665" y="463"/>
                  <a:pt x="664" y="464"/>
                  <a:pt x="664" y="464"/>
                </a:cubicBezTo>
                <a:cubicBezTo>
                  <a:pt x="663" y="464"/>
                  <a:pt x="662" y="465"/>
                  <a:pt x="662" y="466"/>
                </a:cubicBezTo>
                <a:cubicBezTo>
                  <a:pt x="661" y="466"/>
                  <a:pt x="660" y="467"/>
                  <a:pt x="659" y="468"/>
                </a:cubicBezTo>
                <a:cubicBezTo>
                  <a:pt x="658" y="468"/>
                  <a:pt x="656" y="470"/>
                  <a:pt x="655" y="470"/>
                </a:cubicBezTo>
                <a:cubicBezTo>
                  <a:pt x="655" y="471"/>
                  <a:pt x="653" y="472"/>
                  <a:pt x="652" y="473"/>
                </a:cubicBezTo>
                <a:cubicBezTo>
                  <a:pt x="651" y="474"/>
                  <a:pt x="649" y="475"/>
                  <a:pt x="649" y="476"/>
                </a:cubicBezTo>
                <a:cubicBezTo>
                  <a:pt x="648" y="476"/>
                  <a:pt x="647" y="478"/>
                  <a:pt x="646" y="478"/>
                </a:cubicBezTo>
                <a:cubicBezTo>
                  <a:pt x="645" y="479"/>
                  <a:pt x="644" y="481"/>
                  <a:pt x="643" y="482"/>
                </a:cubicBezTo>
                <a:cubicBezTo>
                  <a:pt x="642" y="483"/>
                  <a:pt x="640" y="484"/>
                  <a:pt x="639" y="485"/>
                </a:cubicBezTo>
                <a:cubicBezTo>
                  <a:pt x="638" y="486"/>
                  <a:pt x="636" y="488"/>
                  <a:pt x="635" y="489"/>
                </a:cubicBezTo>
                <a:cubicBezTo>
                  <a:pt x="634" y="490"/>
                  <a:pt x="633" y="491"/>
                  <a:pt x="632" y="491"/>
                </a:cubicBezTo>
                <a:cubicBezTo>
                  <a:pt x="632" y="492"/>
                  <a:pt x="631" y="493"/>
                  <a:pt x="631" y="493"/>
                </a:cubicBezTo>
                <a:cubicBezTo>
                  <a:pt x="631" y="493"/>
                  <a:pt x="630" y="494"/>
                  <a:pt x="630" y="494"/>
                </a:cubicBezTo>
                <a:cubicBezTo>
                  <a:pt x="629" y="494"/>
                  <a:pt x="629" y="495"/>
                  <a:pt x="628" y="495"/>
                </a:cubicBezTo>
                <a:cubicBezTo>
                  <a:pt x="628" y="495"/>
                  <a:pt x="627" y="495"/>
                  <a:pt x="627" y="495"/>
                </a:cubicBezTo>
                <a:cubicBezTo>
                  <a:pt x="626" y="495"/>
                  <a:pt x="625" y="497"/>
                  <a:pt x="624" y="497"/>
                </a:cubicBezTo>
                <a:cubicBezTo>
                  <a:pt x="623" y="498"/>
                  <a:pt x="622" y="499"/>
                  <a:pt x="621" y="499"/>
                </a:cubicBezTo>
                <a:cubicBezTo>
                  <a:pt x="619" y="500"/>
                  <a:pt x="617" y="502"/>
                  <a:pt x="615" y="503"/>
                </a:cubicBezTo>
                <a:cubicBezTo>
                  <a:pt x="614" y="503"/>
                  <a:pt x="612" y="505"/>
                  <a:pt x="611" y="505"/>
                </a:cubicBezTo>
                <a:cubicBezTo>
                  <a:pt x="610" y="506"/>
                  <a:pt x="607" y="508"/>
                  <a:pt x="606" y="509"/>
                </a:cubicBezTo>
                <a:cubicBezTo>
                  <a:pt x="604" y="510"/>
                  <a:pt x="601" y="511"/>
                  <a:pt x="600" y="512"/>
                </a:cubicBezTo>
                <a:cubicBezTo>
                  <a:pt x="599" y="512"/>
                  <a:pt x="596" y="514"/>
                  <a:pt x="595" y="514"/>
                </a:cubicBezTo>
                <a:cubicBezTo>
                  <a:pt x="594" y="515"/>
                  <a:pt x="593" y="516"/>
                  <a:pt x="592" y="516"/>
                </a:cubicBezTo>
                <a:cubicBezTo>
                  <a:pt x="592" y="516"/>
                  <a:pt x="590" y="517"/>
                  <a:pt x="589" y="517"/>
                </a:cubicBezTo>
                <a:cubicBezTo>
                  <a:pt x="588" y="518"/>
                  <a:pt x="587" y="519"/>
                  <a:pt x="586" y="519"/>
                </a:cubicBezTo>
                <a:cubicBezTo>
                  <a:pt x="585" y="520"/>
                  <a:pt x="583" y="521"/>
                  <a:pt x="582" y="522"/>
                </a:cubicBezTo>
                <a:cubicBezTo>
                  <a:pt x="581" y="522"/>
                  <a:pt x="581" y="523"/>
                  <a:pt x="580" y="523"/>
                </a:cubicBezTo>
                <a:cubicBezTo>
                  <a:pt x="580" y="524"/>
                  <a:pt x="579" y="525"/>
                  <a:pt x="578" y="525"/>
                </a:cubicBezTo>
                <a:cubicBezTo>
                  <a:pt x="578" y="525"/>
                  <a:pt x="577" y="526"/>
                  <a:pt x="576" y="527"/>
                </a:cubicBezTo>
                <a:cubicBezTo>
                  <a:pt x="576" y="527"/>
                  <a:pt x="575" y="527"/>
                  <a:pt x="575" y="527"/>
                </a:cubicBezTo>
                <a:cubicBezTo>
                  <a:pt x="575" y="527"/>
                  <a:pt x="575" y="527"/>
                  <a:pt x="575" y="527"/>
                </a:cubicBezTo>
                <a:cubicBezTo>
                  <a:pt x="574" y="527"/>
                  <a:pt x="574" y="527"/>
                  <a:pt x="574" y="527"/>
                </a:cubicBezTo>
                <a:cubicBezTo>
                  <a:pt x="574" y="526"/>
                  <a:pt x="575" y="526"/>
                  <a:pt x="575" y="526"/>
                </a:cubicBezTo>
                <a:cubicBezTo>
                  <a:pt x="575" y="525"/>
                  <a:pt x="576" y="525"/>
                  <a:pt x="576" y="524"/>
                </a:cubicBezTo>
                <a:cubicBezTo>
                  <a:pt x="577" y="524"/>
                  <a:pt x="578" y="522"/>
                  <a:pt x="579" y="522"/>
                </a:cubicBezTo>
                <a:cubicBezTo>
                  <a:pt x="580" y="521"/>
                  <a:pt x="582" y="519"/>
                  <a:pt x="583" y="519"/>
                </a:cubicBezTo>
                <a:cubicBezTo>
                  <a:pt x="584" y="518"/>
                  <a:pt x="587" y="516"/>
                  <a:pt x="589" y="515"/>
                </a:cubicBezTo>
                <a:cubicBezTo>
                  <a:pt x="590" y="515"/>
                  <a:pt x="591" y="514"/>
                  <a:pt x="592" y="514"/>
                </a:cubicBezTo>
                <a:cubicBezTo>
                  <a:pt x="593" y="513"/>
                  <a:pt x="594" y="513"/>
                  <a:pt x="595" y="512"/>
                </a:cubicBezTo>
                <a:cubicBezTo>
                  <a:pt x="595" y="512"/>
                  <a:pt x="596" y="512"/>
                  <a:pt x="596" y="512"/>
                </a:cubicBezTo>
                <a:cubicBezTo>
                  <a:pt x="596" y="512"/>
                  <a:pt x="596" y="511"/>
                  <a:pt x="596" y="510"/>
                </a:cubicBezTo>
                <a:cubicBezTo>
                  <a:pt x="596" y="510"/>
                  <a:pt x="596" y="509"/>
                  <a:pt x="596" y="509"/>
                </a:cubicBezTo>
                <a:cubicBezTo>
                  <a:pt x="596" y="509"/>
                  <a:pt x="595" y="509"/>
                  <a:pt x="594" y="509"/>
                </a:cubicBezTo>
                <a:cubicBezTo>
                  <a:pt x="594" y="509"/>
                  <a:pt x="593" y="509"/>
                  <a:pt x="593" y="509"/>
                </a:cubicBezTo>
                <a:cubicBezTo>
                  <a:pt x="593" y="509"/>
                  <a:pt x="592" y="510"/>
                  <a:pt x="592" y="510"/>
                </a:cubicBezTo>
                <a:cubicBezTo>
                  <a:pt x="591" y="511"/>
                  <a:pt x="590" y="511"/>
                  <a:pt x="590" y="511"/>
                </a:cubicBezTo>
                <a:cubicBezTo>
                  <a:pt x="589" y="512"/>
                  <a:pt x="588" y="512"/>
                  <a:pt x="587" y="512"/>
                </a:cubicBezTo>
                <a:cubicBezTo>
                  <a:pt x="586" y="513"/>
                  <a:pt x="585" y="514"/>
                  <a:pt x="584" y="514"/>
                </a:cubicBezTo>
                <a:cubicBezTo>
                  <a:pt x="584" y="515"/>
                  <a:pt x="583" y="515"/>
                  <a:pt x="583" y="514"/>
                </a:cubicBezTo>
                <a:cubicBezTo>
                  <a:pt x="583" y="514"/>
                  <a:pt x="582" y="514"/>
                  <a:pt x="582" y="513"/>
                </a:cubicBezTo>
                <a:cubicBezTo>
                  <a:pt x="582" y="513"/>
                  <a:pt x="582" y="512"/>
                  <a:pt x="582" y="512"/>
                </a:cubicBezTo>
                <a:cubicBezTo>
                  <a:pt x="583" y="512"/>
                  <a:pt x="583" y="512"/>
                  <a:pt x="583" y="512"/>
                </a:cubicBezTo>
                <a:cubicBezTo>
                  <a:pt x="583" y="512"/>
                  <a:pt x="583" y="511"/>
                  <a:pt x="583" y="511"/>
                </a:cubicBezTo>
                <a:cubicBezTo>
                  <a:pt x="583" y="511"/>
                  <a:pt x="583" y="510"/>
                  <a:pt x="582" y="510"/>
                </a:cubicBezTo>
                <a:cubicBezTo>
                  <a:pt x="582" y="510"/>
                  <a:pt x="583" y="509"/>
                  <a:pt x="583" y="509"/>
                </a:cubicBezTo>
                <a:cubicBezTo>
                  <a:pt x="583" y="509"/>
                  <a:pt x="584" y="509"/>
                  <a:pt x="584" y="508"/>
                </a:cubicBezTo>
                <a:cubicBezTo>
                  <a:pt x="584" y="508"/>
                  <a:pt x="584" y="507"/>
                  <a:pt x="584" y="507"/>
                </a:cubicBezTo>
                <a:cubicBezTo>
                  <a:pt x="584" y="506"/>
                  <a:pt x="583" y="507"/>
                  <a:pt x="583" y="507"/>
                </a:cubicBezTo>
                <a:cubicBezTo>
                  <a:pt x="582" y="507"/>
                  <a:pt x="581" y="507"/>
                  <a:pt x="581" y="507"/>
                </a:cubicBezTo>
                <a:cubicBezTo>
                  <a:pt x="581" y="507"/>
                  <a:pt x="580" y="507"/>
                  <a:pt x="580" y="507"/>
                </a:cubicBezTo>
                <a:cubicBezTo>
                  <a:pt x="579" y="508"/>
                  <a:pt x="579" y="508"/>
                  <a:pt x="578" y="508"/>
                </a:cubicBezTo>
                <a:cubicBezTo>
                  <a:pt x="578" y="509"/>
                  <a:pt x="578" y="510"/>
                  <a:pt x="578" y="510"/>
                </a:cubicBezTo>
                <a:cubicBezTo>
                  <a:pt x="578" y="510"/>
                  <a:pt x="577" y="511"/>
                  <a:pt x="576" y="511"/>
                </a:cubicBezTo>
                <a:cubicBezTo>
                  <a:pt x="576" y="511"/>
                  <a:pt x="575" y="511"/>
                  <a:pt x="574" y="512"/>
                </a:cubicBezTo>
                <a:cubicBezTo>
                  <a:pt x="573" y="512"/>
                  <a:pt x="572" y="513"/>
                  <a:pt x="571" y="514"/>
                </a:cubicBezTo>
                <a:cubicBezTo>
                  <a:pt x="571" y="514"/>
                  <a:pt x="570" y="515"/>
                  <a:pt x="569" y="515"/>
                </a:cubicBezTo>
                <a:cubicBezTo>
                  <a:pt x="569" y="515"/>
                  <a:pt x="568" y="516"/>
                  <a:pt x="568" y="516"/>
                </a:cubicBezTo>
                <a:cubicBezTo>
                  <a:pt x="568" y="516"/>
                  <a:pt x="568" y="515"/>
                  <a:pt x="568" y="515"/>
                </a:cubicBezTo>
                <a:cubicBezTo>
                  <a:pt x="568" y="514"/>
                  <a:pt x="568" y="514"/>
                  <a:pt x="568" y="513"/>
                </a:cubicBezTo>
                <a:cubicBezTo>
                  <a:pt x="568" y="513"/>
                  <a:pt x="568" y="513"/>
                  <a:pt x="567" y="513"/>
                </a:cubicBezTo>
                <a:cubicBezTo>
                  <a:pt x="567" y="513"/>
                  <a:pt x="567" y="512"/>
                  <a:pt x="567" y="512"/>
                </a:cubicBezTo>
                <a:cubicBezTo>
                  <a:pt x="567" y="512"/>
                  <a:pt x="567" y="511"/>
                  <a:pt x="567" y="511"/>
                </a:cubicBezTo>
                <a:cubicBezTo>
                  <a:pt x="567" y="510"/>
                  <a:pt x="565" y="511"/>
                  <a:pt x="564" y="511"/>
                </a:cubicBezTo>
                <a:cubicBezTo>
                  <a:pt x="564" y="511"/>
                  <a:pt x="563" y="511"/>
                  <a:pt x="563" y="510"/>
                </a:cubicBezTo>
                <a:cubicBezTo>
                  <a:pt x="563" y="510"/>
                  <a:pt x="563" y="509"/>
                  <a:pt x="563" y="509"/>
                </a:cubicBezTo>
                <a:cubicBezTo>
                  <a:pt x="563" y="509"/>
                  <a:pt x="563" y="509"/>
                  <a:pt x="563" y="508"/>
                </a:cubicBezTo>
                <a:cubicBezTo>
                  <a:pt x="563" y="508"/>
                  <a:pt x="564" y="508"/>
                  <a:pt x="564" y="507"/>
                </a:cubicBezTo>
                <a:cubicBezTo>
                  <a:pt x="564" y="507"/>
                  <a:pt x="563" y="507"/>
                  <a:pt x="563" y="507"/>
                </a:cubicBezTo>
                <a:cubicBezTo>
                  <a:pt x="562" y="507"/>
                  <a:pt x="562" y="506"/>
                  <a:pt x="562" y="506"/>
                </a:cubicBezTo>
                <a:cubicBezTo>
                  <a:pt x="561" y="506"/>
                  <a:pt x="561" y="506"/>
                  <a:pt x="560" y="506"/>
                </a:cubicBezTo>
                <a:cubicBezTo>
                  <a:pt x="560" y="507"/>
                  <a:pt x="559" y="507"/>
                  <a:pt x="559" y="507"/>
                </a:cubicBezTo>
                <a:cubicBezTo>
                  <a:pt x="559" y="507"/>
                  <a:pt x="558" y="508"/>
                  <a:pt x="558" y="508"/>
                </a:cubicBezTo>
                <a:cubicBezTo>
                  <a:pt x="558" y="509"/>
                  <a:pt x="559" y="509"/>
                  <a:pt x="559" y="510"/>
                </a:cubicBezTo>
                <a:cubicBezTo>
                  <a:pt x="559" y="510"/>
                  <a:pt x="560" y="511"/>
                  <a:pt x="561" y="511"/>
                </a:cubicBezTo>
                <a:cubicBezTo>
                  <a:pt x="561" y="512"/>
                  <a:pt x="560" y="512"/>
                  <a:pt x="560" y="513"/>
                </a:cubicBezTo>
                <a:cubicBezTo>
                  <a:pt x="560" y="513"/>
                  <a:pt x="561" y="514"/>
                  <a:pt x="561" y="514"/>
                </a:cubicBezTo>
                <a:cubicBezTo>
                  <a:pt x="561" y="514"/>
                  <a:pt x="562" y="515"/>
                  <a:pt x="562" y="515"/>
                </a:cubicBezTo>
                <a:cubicBezTo>
                  <a:pt x="562" y="515"/>
                  <a:pt x="563" y="515"/>
                  <a:pt x="564" y="515"/>
                </a:cubicBezTo>
                <a:cubicBezTo>
                  <a:pt x="564" y="515"/>
                  <a:pt x="564" y="516"/>
                  <a:pt x="565" y="517"/>
                </a:cubicBezTo>
                <a:cubicBezTo>
                  <a:pt x="565" y="517"/>
                  <a:pt x="566" y="518"/>
                  <a:pt x="567" y="518"/>
                </a:cubicBezTo>
                <a:cubicBezTo>
                  <a:pt x="567" y="518"/>
                  <a:pt x="568" y="519"/>
                  <a:pt x="569" y="520"/>
                </a:cubicBezTo>
                <a:cubicBezTo>
                  <a:pt x="570" y="520"/>
                  <a:pt x="571" y="521"/>
                  <a:pt x="571" y="521"/>
                </a:cubicBezTo>
                <a:cubicBezTo>
                  <a:pt x="572" y="521"/>
                  <a:pt x="573" y="522"/>
                  <a:pt x="573" y="523"/>
                </a:cubicBezTo>
                <a:cubicBezTo>
                  <a:pt x="573" y="523"/>
                  <a:pt x="573" y="524"/>
                  <a:pt x="573" y="524"/>
                </a:cubicBezTo>
                <a:cubicBezTo>
                  <a:pt x="573" y="524"/>
                  <a:pt x="572" y="525"/>
                  <a:pt x="571" y="525"/>
                </a:cubicBezTo>
                <a:cubicBezTo>
                  <a:pt x="571" y="525"/>
                  <a:pt x="569" y="526"/>
                  <a:pt x="569" y="526"/>
                </a:cubicBezTo>
                <a:cubicBezTo>
                  <a:pt x="568" y="526"/>
                  <a:pt x="566" y="527"/>
                  <a:pt x="565" y="527"/>
                </a:cubicBezTo>
                <a:cubicBezTo>
                  <a:pt x="565" y="528"/>
                  <a:pt x="564" y="528"/>
                  <a:pt x="564" y="529"/>
                </a:cubicBezTo>
                <a:cubicBezTo>
                  <a:pt x="563" y="529"/>
                  <a:pt x="563" y="530"/>
                  <a:pt x="562" y="530"/>
                </a:cubicBezTo>
                <a:cubicBezTo>
                  <a:pt x="562" y="530"/>
                  <a:pt x="561" y="530"/>
                  <a:pt x="560" y="530"/>
                </a:cubicBezTo>
                <a:cubicBezTo>
                  <a:pt x="559" y="530"/>
                  <a:pt x="558" y="531"/>
                  <a:pt x="558" y="531"/>
                </a:cubicBezTo>
                <a:cubicBezTo>
                  <a:pt x="557" y="531"/>
                  <a:pt x="556" y="531"/>
                  <a:pt x="556" y="530"/>
                </a:cubicBezTo>
                <a:cubicBezTo>
                  <a:pt x="556" y="530"/>
                  <a:pt x="556" y="529"/>
                  <a:pt x="556" y="529"/>
                </a:cubicBezTo>
                <a:cubicBezTo>
                  <a:pt x="556" y="529"/>
                  <a:pt x="556" y="528"/>
                  <a:pt x="556" y="528"/>
                </a:cubicBezTo>
                <a:cubicBezTo>
                  <a:pt x="556" y="527"/>
                  <a:pt x="555" y="527"/>
                  <a:pt x="555" y="527"/>
                </a:cubicBezTo>
                <a:cubicBezTo>
                  <a:pt x="555" y="527"/>
                  <a:pt x="555" y="527"/>
                  <a:pt x="555" y="527"/>
                </a:cubicBezTo>
                <a:cubicBezTo>
                  <a:pt x="554" y="527"/>
                  <a:pt x="553" y="527"/>
                  <a:pt x="552" y="527"/>
                </a:cubicBezTo>
                <a:cubicBezTo>
                  <a:pt x="552" y="527"/>
                  <a:pt x="551" y="528"/>
                  <a:pt x="551" y="528"/>
                </a:cubicBezTo>
                <a:cubicBezTo>
                  <a:pt x="551" y="528"/>
                  <a:pt x="551" y="529"/>
                  <a:pt x="551" y="530"/>
                </a:cubicBezTo>
                <a:cubicBezTo>
                  <a:pt x="551" y="530"/>
                  <a:pt x="551" y="531"/>
                  <a:pt x="551" y="531"/>
                </a:cubicBezTo>
                <a:cubicBezTo>
                  <a:pt x="551" y="532"/>
                  <a:pt x="551" y="533"/>
                  <a:pt x="551" y="533"/>
                </a:cubicBezTo>
                <a:cubicBezTo>
                  <a:pt x="551" y="533"/>
                  <a:pt x="550" y="534"/>
                  <a:pt x="550" y="534"/>
                </a:cubicBezTo>
                <a:cubicBezTo>
                  <a:pt x="550" y="534"/>
                  <a:pt x="550" y="535"/>
                  <a:pt x="550" y="535"/>
                </a:cubicBezTo>
                <a:cubicBezTo>
                  <a:pt x="551" y="536"/>
                  <a:pt x="552" y="536"/>
                  <a:pt x="552" y="536"/>
                </a:cubicBezTo>
                <a:cubicBezTo>
                  <a:pt x="552" y="537"/>
                  <a:pt x="551" y="538"/>
                  <a:pt x="551" y="538"/>
                </a:cubicBezTo>
                <a:cubicBezTo>
                  <a:pt x="551" y="539"/>
                  <a:pt x="550" y="539"/>
                  <a:pt x="550" y="540"/>
                </a:cubicBezTo>
                <a:cubicBezTo>
                  <a:pt x="550" y="540"/>
                  <a:pt x="549" y="541"/>
                  <a:pt x="548" y="541"/>
                </a:cubicBezTo>
                <a:cubicBezTo>
                  <a:pt x="547" y="541"/>
                  <a:pt x="546" y="542"/>
                  <a:pt x="546" y="542"/>
                </a:cubicBezTo>
                <a:cubicBezTo>
                  <a:pt x="545" y="543"/>
                  <a:pt x="545" y="544"/>
                  <a:pt x="544" y="545"/>
                </a:cubicBezTo>
                <a:cubicBezTo>
                  <a:pt x="544" y="545"/>
                  <a:pt x="543" y="545"/>
                  <a:pt x="543" y="545"/>
                </a:cubicBezTo>
                <a:cubicBezTo>
                  <a:pt x="542" y="546"/>
                  <a:pt x="541" y="546"/>
                  <a:pt x="541" y="546"/>
                </a:cubicBezTo>
                <a:cubicBezTo>
                  <a:pt x="541" y="545"/>
                  <a:pt x="540" y="545"/>
                  <a:pt x="540" y="545"/>
                </a:cubicBezTo>
                <a:cubicBezTo>
                  <a:pt x="540" y="545"/>
                  <a:pt x="539" y="544"/>
                  <a:pt x="539" y="545"/>
                </a:cubicBezTo>
                <a:cubicBezTo>
                  <a:pt x="538" y="545"/>
                  <a:pt x="538" y="545"/>
                  <a:pt x="538" y="546"/>
                </a:cubicBezTo>
                <a:cubicBezTo>
                  <a:pt x="538" y="546"/>
                  <a:pt x="538" y="547"/>
                  <a:pt x="538" y="547"/>
                </a:cubicBezTo>
                <a:cubicBezTo>
                  <a:pt x="538" y="548"/>
                  <a:pt x="537" y="548"/>
                  <a:pt x="537" y="549"/>
                </a:cubicBezTo>
                <a:cubicBezTo>
                  <a:pt x="537" y="549"/>
                  <a:pt x="538" y="550"/>
                  <a:pt x="538" y="550"/>
                </a:cubicBezTo>
                <a:cubicBezTo>
                  <a:pt x="538" y="550"/>
                  <a:pt x="538" y="551"/>
                  <a:pt x="538" y="552"/>
                </a:cubicBezTo>
                <a:cubicBezTo>
                  <a:pt x="537" y="552"/>
                  <a:pt x="537" y="553"/>
                  <a:pt x="536" y="553"/>
                </a:cubicBezTo>
                <a:cubicBezTo>
                  <a:pt x="536" y="554"/>
                  <a:pt x="534" y="556"/>
                  <a:pt x="534" y="557"/>
                </a:cubicBezTo>
                <a:cubicBezTo>
                  <a:pt x="533" y="558"/>
                  <a:pt x="532" y="560"/>
                  <a:pt x="532" y="560"/>
                </a:cubicBezTo>
                <a:cubicBezTo>
                  <a:pt x="532" y="561"/>
                  <a:pt x="531" y="561"/>
                  <a:pt x="531" y="562"/>
                </a:cubicBezTo>
                <a:cubicBezTo>
                  <a:pt x="531" y="562"/>
                  <a:pt x="531" y="563"/>
                  <a:pt x="530" y="564"/>
                </a:cubicBezTo>
                <a:cubicBezTo>
                  <a:pt x="530" y="564"/>
                  <a:pt x="529" y="566"/>
                  <a:pt x="529" y="566"/>
                </a:cubicBezTo>
                <a:cubicBezTo>
                  <a:pt x="528" y="566"/>
                  <a:pt x="527" y="565"/>
                  <a:pt x="527" y="565"/>
                </a:cubicBezTo>
                <a:cubicBezTo>
                  <a:pt x="526" y="564"/>
                  <a:pt x="526" y="563"/>
                  <a:pt x="526" y="563"/>
                </a:cubicBezTo>
                <a:cubicBezTo>
                  <a:pt x="526" y="563"/>
                  <a:pt x="526" y="562"/>
                  <a:pt x="525" y="562"/>
                </a:cubicBezTo>
                <a:cubicBezTo>
                  <a:pt x="525" y="561"/>
                  <a:pt x="524" y="562"/>
                  <a:pt x="523" y="562"/>
                </a:cubicBezTo>
                <a:cubicBezTo>
                  <a:pt x="523" y="562"/>
                  <a:pt x="522" y="562"/>
                  <a:pt x="521" y="562"/>
                </a:cubicBezTo>
                <a:cubicBezTo>
                  <a:pt x="520" y="563"/>
                  <a:pt x="519" y="564"/>
                  <a:pt x="519" y="564"/>
                </a:cubicBezTo>
                <a:cubicBezTo>
                  <a:pt x="518" y="565"/>
                  <a:pt x="517" y="566"/>
                  <a:pt x="517" y="567"/>
                </a:cubicBezTo>
                <a:cubicBezTo>
                  <a:pt x="517" y="568"/>
                  <a:pt x="517" y="569"/>
                  <a:pt x="518" y="569"/>
                </a:cubicBezTo>
                <a:cubicBezTo>
                  <a:pt x="518" y="570"/>
                  <a:pt x="519" y="571"/>
                  <a:pt x="520" y="571"/>
                </a:cubicBezTo>
                <a:cubicBezTo>
                  <a:pt x="521" y="572"/>
                  <a:pt x="522" y="573"/>
                  <a:pt x="522" y="573"/>
                </a:cubicBezTo>
                <a:cubicBezTo>
                  <a:pt x="523" y="573"/>
                  <a:pt x="524" y="573"/>
                  <a:pt x="525" y="573"/>
                </a:cubicBezTo>
                <a:cubicBezTo>
                  <a:pt x="525" y="573"/>
                  <a:pt x="525" y="574"/>
                  <a:pt x="525" y="574"/>
                </a:cubicBezTo>
                <a:cubicBezTo>
                  <a:pt x="526" y="575"/>
                  <a:pt x="525" y="576"/>
                  <a:pt x="525" y="576"/>
                </a:cubicBezTo>
                <a:cubicBezTo>
                  <a:pt x="524" y="577"/>
                  <a:pt x="523" y="579"/>
                  <a:pt x="523" y="580"/>
                </a:cubicBezTo>
                <a:cubicBezTo>
                  <a:pt x="522" y="581"/>
                  <a:pt x="521" y="583"/>
                  <a:pt x="521" y="585"/>
                </a:cubicBezTo>
                <a:cubicBezTo>
                  <a:pt x="521" y="585"/>
                  <a:pt x="520" y="587"/>
                  <a:pt x="520" y="588"/>
                </a:cubicBezTo>
                <a:cubicBezTo>
                  <a:pt x="519" y="589"/>
                  <a:pt x="519" y="591"/>
                  <a:pt x="519" y="592"/>
                </a:cubicBezTo>
                <a:cubicBezTo>
                  <a:pt x="519" y="593"/>
                  <a:pt x="518" y="595"/>
                  <a:pt x="518" y="596"/>
                </a:cubicBezTo>
                <a:cubicBezTo>
                  <a:pt x="518" y="596"/>
                  <a:pt x="517" y="597"/>
                  <a:pt x="517" y="597"/>
                </a:cubicBezTo>
                <a:cubicBezTo>
                  <a:pt x="517" y="598"/>
                  <a:pt x="516" y="598"/>
                  <a:pt x="516" y="598"/>
                </a:cubicBezTo>
                <a:cubicBezTo>
                  <a:pt x="516" y="599"/>
                  <a:pt x="515" y="599"/>
                  <a:pt x="514" y="599"/>
                </a:cubicBezTo>
                <a:cubicBezTo>
                  <a:pt x="514" y="599"/>
                  <a:pt x="513" y="600"/>
                  <a:pt x="513" y="600"/>
                </a:cubicBezTo>
                <a:cubicBezTo>
                  <a:pt x="512" y="600"/>
                  <a:pt x="512" y="601"/>
                  <a:pt x="511" y="601"/>
                </a:cubicBezTo>
                <a:cubicBezTo>
                  <a:pt x="511" y="601"/>
                  <a:pt x="510" y="601"/>
                  <a:pt x="510" y="601"/>
                </a:cubicBezTo>
                <a:cubicBezTo>
                  <a:pt x="510" y="601"/>
                  <a:pt x="509" y="600"/>
                  <a:pt x="509" y="600"/>
                </a:cubicBezTo>
                <a:cubicBezTo>
                  <a:pt x="509" y="600"/>
                  <a:pt x="510" y="600"/>
                  <a:pt x="510" y="599"/>
                </a:cubicBezTo>
                <a:cubicBezTo>
                  <a:pt x="510" y="599"/>
                  <a:pt x="511" y="598"/>
                  <a:pt x="512" y="598"/>
                </a:cubicBezTo>
                <a:cubicBezTo>
                  <a:pt x="512" y="598"/>
                  <a:pt x="512" y="598"/>
                  <a:pt x="513" y="598"/>
                </a:cubicBezTo>
                <a:cubicBezTo>
                  <a:pt x="513" y="597"/>
                  <a:pt x="513" y="597"/>
                  <a:pt x="513" y="596"/>
                </a:cubicBezTo>
                <a:cubicBezTo>
                  <a:pt x="513" y="596"/>
                  <a:pt x="513" y="596"/>
                  <a:pt x="513" y="595"/>
                </a:cubicBezTo>
                <a:cubicBezTo>
                  <a:pt x="512" y="595"/>
                  <a:pt x="512" y="595"/>
                  <a:pt x="511" y="595"/>
                </a:cubicBezTo>
                <a:cubicBezTo>
                  <a:pt x="511" y="595"/>
                  <a:pt x="511" y="596"/>
                  <a:pt x="511" y="597"/>
                </a:cubicBezTo>
                <a:cubicBezTo>
                  <a:pt x="510" y="597"/>
                  <a:pt x="509" y="597"/>
                  <a:pt x="509" y="597"/>
                </a:cubicBezTo>
                <a:cubicBezTo>
                  <a:pt x="509" y="598"/>
                  <a:pt x="508" y="598"/>
                  <a:pt x="508" y="599"/>
                </a:cubicBezTo>
                <a:cubicBezTo>
                  <a:pt x="507" y="599"/>
                  <a:pt x="506" y="600"/>
                  <a:pt x="506" y="600"/>
                </a:cubicBezTo>
                <a:cubicBezTo>
                  <a:pt x="506" y="600"/>
                  <a:pt x="505" y="600"/>
                  <a:pt x="505" y="600"/>
                </a:cubicBezTo>
                <a:cubicBezTo>
                  <a:pt x="504" y="600"/>
                  <a:pt x="504" y="602"/>
                  <a:pt x="504" y="602"/>
                </a:cubicBezTo>
                <a:cubicBezTo>
                  <a:pt x="504" y="602"/>
                  <a:pt x="505" y="603"/>
                  <a:pt x="505" y="603"/>
                </a:cubicBezTo>
                <a:cubicBezTo>
                  <a:pt x="505" y="604"/>
                  <a:pt x="506" y="604"/>
                  <a:pt x="507" y="604"/>
                </a:cubicBezTo>
                <a:cubicBezTo>
                  <a:pt x="507" y="604"/>
                  <a:pt x="508" y="603"/>
                  <a:pt x="509" y="603"/>
                </a:cubicBezTo>
                <a:cubicBezTo>
                  <a:pt x="509" y="604"/>
                  <a:pt x="510" y="604"/>
                  <a:pt x="511" y="604"/>
                </a:cubicBezTo>
                <a:cubicBezTo>
                  <a:pt x="511" y="604"/>
                  <a:pt x="512" y="604"/>
                  <a:pt x="512" y="604"/>
                </a:cubicBezTo>
                <a:cubicBezTo>
                  <a:pt x="513" y="604"/>
                  <a:pt x="513" y="603"/>
                  <a:pt x="513" y="603"/>
                </a:cubicBezTo>
                <a:cubicBezTo>
                  <a:pt x="514" y="602"/>
                  <a:pt x="514" y="602"/>
                  <a:pt x="515" y="602"/>
                </a:cubicBezTo>
                <a:cubicBezTo>
                  <a:pt x="515" y="602"/>
                  <a:pt x="516" y="601"/>
                  <a:pt x="517" y="602"/>
                </a:cubicBezTo>
                <a:cubicBezTo>
                  <a:pt x="517" y="602"/>
                  <a:pt x="517" y="603"/>
                  <a:pt x="517" y="603"/>
                </a:cubicBezTo>
                <a:cubicBezTo>
                  <a:pt x="517" y="604"/>
                  <a:pt x="516" y="605"/>
                  <a:pt x="516" y="605"/>
                </a:cubicBezTo>
                <a:cubicBezTo>
                  <a:pt x="516" y="606"/>
                  <a:pt x="516" y="608"/>
                  <a:pt x="516" y="608"/>
                </a:cubicBezTo>
                <a:cubicBezTo>
                  <a:pt x="516" y="609"/>
                  <a:pt x="516" y="610"/>
                  <a:pt x="516" y="611"/>
                </a:cubicBezTo>
                <a:cubicBezTo>
                  <a:pt x="516" y="611"/>
                  <a:pt x="515" y="612"/>
                  <a:pt x="514" y="612"/>
                </a:cubicBezTo>
                <a:cubicBezTo>
                  <a:pt x="514" y="613"/>
                  <a:pt x="513" y="612"/>
                  <a:pt x="513" y="613"/>
                </a:cubicBezTo>
                <a:cubicBezTo>
                  <a:pt x="513" y="613"/>
                  <a:pt x="512" y="613"/>
                  <a:pt x="513" y="614"/>
                </a:cubicBezTo>
                <a:cubicBezTo>
                  <a:pt x="513" y="614"/>
                  <a:pt x="514" y="614"/>
                  <a:pt x="514" y="615"/>
                </a:cubicBezTo>
                <a:cubicBezTo>
                  <a:pt x="514" y="615"/>
                  <a:pt x="513" y="615"/>
                  <a:pt x="513" y="615"/>
                </a:cubicBezTo>
                <a:cubicBezTo>
                  <a:pt x="513" y="616"/>
                  <a:pt x="513" y="616"/>
                  <a:pt x="513" y="616"/>
                </a:cubicBezTo>
                <a:cubicBezTo>
                  <a:pt x="514" y="616"/>
                  <a:pt x="514" y="616"/>
                  <a:pt x="514" y="617"/>
                </a:cubicBezTo>
                <a:cubicBezTo>
                  <a:pt x="514" y="617"/>
                  <a:pt x="514" y="617"/>
                  <a:pt x="514" y="618"/>
                </a:cubicBezTo>
                <a:cubicBezTo>
                  <a:pt x="514" y="618"/>
                  <a:pt x="514" y="619"/>
                  <a:pt x="513" y="619"/>
                </a:cubicBezTo>
                <a:cubicBezTo>
                  <a:pt x="513" y="619"/>
                  <a:pt x="512" y="618"/>
                  <a:pt x="512" y="618"/>
                </a:cubicBezTo>
                <a:cubicBezTo>
                  <a:pt x="511" y="618"/>
                  <a:pt x="510" y="619"/>
                  <a:pt x="510" y="619"/>
                </a:cubicBezTo>
                <a:cubicBezTo>
                  <a:pt x="510" y="619"/>
                  <a:pt x="509" y="620"/>
                  <a:pt x="509" y="621"/>
                </a:cubicBezTo>
                <a:cubicBezTo>
                  <a:pt x="509" y="621"/>
                  <a:pt x="509" y="622"/>
                  <a:pt x="509" y="622"/>
                </a:cubicBezTo>
                <a:cubicBezTo>
                  <a:pt x="509" y="623"/>
                  <a:pt x="510" y="624"/>
                  <a:pt x="510" y="625"/>
                </a:cubicBezTo>
                <a:cubicBezTo>
                  <a:pt x="510" y="625"/>
                  <a:pt x="510" y="627"/>
                  <a:pt x="510" y="627"/>
                </a:cubicBezTo>
                <a:cubicBezTo>
                  <a:pt x="510" y="628"/>
                  <a:pt x="509" y="629"/>
                  <a:pt x="510" y="630"/>
                </a:cubicBezTo>
                <a:cubicBezTo>
                  <a:pt x="510" y="630"/>
                  <a:pt x="510" y="630"/>
                  <a:pt x="511" y="630"/>
                </a:cubicBezTo>
                <a:cubicBezTo>
                  <a:pt x="511" y="631"/>
                  <a:pt x="512" y="631"/>
                  <a:pt x="512" y="632"/>
                </a:cubicBezTo>
                <a:cubicBezTo>
                  <a:pt x="512" y="632"/>
                  <a:pt x="513" y="633"/>
                  <a:pt x="514" y="634"/>
                </a:cubicBezTo>
                <a:cubicBezTo>
                  <a:pt x="514" y="635"/>
                  <a:pt x="515" y="636"/>
                  <a:pt x="515" y="637"/>
                </a:cubicBezTo>
                <a:cubicBezTo>
                  <a:pt x="515" y="637"/>
                  <a:pt x="515" y="639"/>
                  <a:pt x="516" y="639"/>
                </a:cubicBezTo>
                <a:cubicBezTo>
                  <a:pt x="516" y="640"/>
                  <a:pt x="516" y="641"/>
                  <a:pt x="516" y="641"/>
                </a:cubicBezTo>
                <a:cubicBezTo>
                  <a:pt x="516" y="642"/>
                  <a:pt x="516" y="644"/>
                  <a:pt x="516" y="644"/>
                </a:cubicBezTo>
                <a:cubicBezTo>
                  <a:pt x="516" y="645"/>
                  <a:pt x="518" y="646"/>
                  <a:pt x="518" y="647"/>
                </a:cubicBezTo>
                <a:cubicBezTo>
                  <a:pt x="518" y="647"/>
                  <a:pt x="518" y="648"/>
                  <a:pt x="518" y="649"/>
                </a:cubicBezTo>
                <a:cubicBezTo>
                  <a:pt x="518" y="649"/>
                  <a:pt x="518" y="650"/>
                  <a:pt x="518" y="651"/>
                </a:cubicBezTo>
                <a:cubicBezTo>
                  <a:pt x="518" y="651"/>
                  <a:pt x="517" y="652"/>
                  <a:pt x="517" y="652"/>
                </a:cubicBezTo>
                <a:cubicBezTo>
                  <a:pt x="517" y="653"/>
                  <a:pt x="517" y="653"/>
                  <a:pt x="517" y="654"/>
                </a:cubicBezTo>
                <a:cubicBezTo>
                  <a:pt x="518" y="654"/>
                  <a:pt x="519" y="654"/>
                  <a:pt x="519" y="654"/>
                </a:cubicBezTo>
                <a:cubicBezTo>
                  <a:pt x="519" y="655"/>
                  <a:pt x="518" y="656"/>
                  <a:pt x="519" y="656"/>
                </a:cubicBezTo>
                <a:cubicBezTo>
                  <a:pt x="519" y="656"/>
                  <a:pt x="519" y="657"/>
                  <a:pt x="519" y="657"/>
                </a:cubicBezTo>
                <a:cubicBezTo>
                  <a:pt x="520" y="657"/>
                  <a:pt x="520" y="656"/>
                  <a:pt x="520" y="656"/>
                </a:cubicBezTo>
                <a:cubicBezTo>
                  <a:pt x="521" y="656"/>
                  <a:pt x="521" y="657"/>
                  <a:pt x="521" y="657"/>
                </a:cubicBezTo>
                <a:cubicBezTo>
                  <a:pt x="521" y="658"/>
                  <a:pt x="521" y="659"/>
                  <a:pt x="520" y="659"/>
                </a:cubicBezTo>
                <a:cubicBezTo>
                  <a:pt x="520" y="660"/>
                  <a:pt x="520" y="660"/>
                  <a:pt x="520" y="661"/>
                </a:cubicBezTo>
                <a:cubicBezTo>
                  <a:pt x="520" y="661"/>
                  <a:pt x="520" y="662"/>
                  <a:pt x="521" y="662"/>
                </a:cubicBezTo>
                <a:cubicBezTo>
                  <a:pt x="521" y="662"/>
                  <a:pt x="521" y="661"/>
                  <a:pt x="522" y="661"/>
                </a:cubicBezTo>
                <a:cubicBezTo>
                  <a:pt x="522" y="661"/>
                  <a:pt x="522" y="660"/>
                  <a:pt x="522" y="660"/>
                </a:cubicBezTo>
                <a:cubicBezTo>
                  <a:pt x="522" y="660"/>
                  <a:pt x="523" y="660"/>
                  <a:pt x="523" y="660"/>
                </a:cubicBezTo>
                <a:cubicBezTo>
                  <a:pt x="524" y="660"/>
                  <a:pt x="524" y="661"/>
                  <a:pt x="524" y="661"/>
                </a:cubicBezTo>
                <a:cubicBezTo>
                  <a:pt x="524" y="661"/>
                  <a:pt x="523" y="662"/>
                  <a:pt x="523" y="662"/>
                </a:cubicBezTo>
                <a:cubicBezTo>
                  <a:pt x="523" y="663"/>
                  <a:pt x="523" y="664"/>
                  <a:pt x="523" y="664"/>
                </a:cubicBezTo>
                <a:cubicBezTo>
                  <a:pt x="523" y="665"/>
                  <a:pt x="523" y="665"/>
                  <a:pt x="523" y="666"/>
                </a:cubicBezTo>
                <a:cubicBezTo>
                  <a:pt x="524" y="666"/>
                  <a:pt x="524" y="665"/>
                  <a:pt x="525" y="665"/>
                </a:cubicBezTo>
                <a:cubicBezTo>
                  <a:pt x="525" y="665"/>
                  <a:pt x="525" y="666"/>
                  <a:pt x="525" y="667"/>
                </a:cubicBezTo>
                <a:cubicBezTo>
                  <a:pt x="525" y="667"/>
                  <a:pt x="524" y="667"/>
                  <a:pt x="524" y="668"/>
                </a:cubicBezTo>
                <a:cubicBezTo>
                  <a:pt x="524" y="668"/>
                  <a:pt x="525" y="669"/>
                  <a:pt x="525" y="669"/>
                </a:cubicBezTo>
                <a:cubicBezTo>
                  <a:pt x="525" y="670"/>
                  <a:pt x="526" y="670"/>
                  <a:pt x="526" y="670"/>
                </a:cubicBezTo>
                <a:cubicBezTo>
                  <a:pt x="526" y="670"/>
                  <a:pt x="526" y="671"/>
                  <a:pt x="526" y="672"/>
                </a:cubicBezTo>
                <a:cubicBezTo>
                  <a:pt x="526" y="672"/>
                  <a:pt x="525" y="672"/>
                  <a:pt x="525" y="673"/>
                </a:cubicBezTo>
                <a:cubicBezTo>
                  <a:pt x="525" y="673"/>
                  <a:pt x="526" y="673"/>
                  <a:pt x="526" y="674"/>
                </a:cubicBezTo>
                <a:cubicBezTo>
                  <a:pt x="526" y="674"/>
                  <a:pt x="526" y="674"/>
                  <a:pt x="526" y="675"/>
                </a:cubicBezTo>
                <a:cubicBezTo>
                  <a:pt x="526" y="675"/>
                  <a:pt x="526" y="676"/>
                  <a:pt x="527" y="676"/>
                </a:cubicBezTo>
                <a:cubicBezTo>
                  <a:pt x="527" y="677"/>
                  <a:pt x="528" y="677"/>
                  <a:pt x="528" y="677"/>
                </a:cubicBezTo>
                <a:cubicBezTo>
                  <a:pt x="529" y="677"/>
                  <a:pt x="529" y="678"/>
                  <a:pt x="530" y="678"/>
                </a:cubicBezTo>
                <a:cubicBezTo>
                  <a:pt x="530" y="677"/>
                  <a:pt x="530" y="677"/>
                  <a:pt x="531" y="677"/>
                </a:cubicBezTo>
                <a:cubicBezTo>
                  <a:pt x="531" y="677"/>
                  <a:pt x="532" y="677"/>
                  <a:pt x="532" y="678"/>
                </a:cubicBezTo>
                <a:cubicBezTo>
                  <a:pt x="532" y="678"/>
                  <a:pt x="532" y="679"/>
                  <a:pt x="532" y="680"/>
                </a:cubicBezTo>
                <a:cubicBezTo>
                  <a:pt x="532" y="680"/>
                  <a:pt x="532" y="680"/>
                  <a:pt x="531" y="681"/>
                </a:cubicBezTo>
                <a:cubicBezTo>
                  <a:pt x="531" y="681"/>
                  <a:pt x="531" y="681"/>
                  <a:pt x="531" y="682"/>
                </a:cubicBezTo>
                <a:cubicBezTo>
                  <a:pt x="531" y="682"/>
                  <a:pt x="531" y="683"/>
                  <a:pt x="531" y="683"/>
                </a:cubicBezTo>
                <a:cubicBezTo>
                  <a:pt x="531" y="683"/>
                  <a:pt x="532" y="683"/>
                  <a:pt x="532" y="683"/>
                </a:cubicBezTo>
                <a:cubicBezTo>
                  <a:pt x="533" y="683"/>
                  <a:pt x="533" y="682"/>
                  <a:pt x="534" y="682"/>
                </a:cubicBezTo>
                <a:cubicBezTo>
                  <a:pt x="534" y="682"/>
                  <a:pt x="535" y="682"/>
                  <a:pt x="535" y="682"/>
                </a:cubicBezTo>
                <a:cubicBezTo>
                  <a:pt x="536" y="683"/>
                  <a:pt x="536" y="684"/>
                  <a:pt x="536" y="684"/>
                </a:cubicBezTo>
                <a:cubicBezTo>
                  <a:pt x="536" y="684"/>
                  <a:pt x="536" y="685"/>
                  <a:pt x="535" y="685"/>
                </a:cubicBezTo>
                <a:cubicBezTo>
                  <a:pt x="535" y="685"/>
                  <a:pt x="534" y="686"/>
                  <a:pt x="534" y="685"/>
                </a:cubicBezTo>
                <a:cubicBezTo>
                  <a:pt x="533" y="685"/>
                  <a:pt x="532" y="685"/>
                  <a:pt x="531" y="685"/>
                </a:cubicBezTo>
                <a:cubicBezTo>
                  <a:pt x="531" y="685"/>
                  <a:pt x="530" y="686"/>
                  <a:pt x="530" y="686"/>
                </a:cubicBezTo>
                <a:cubicBezTo>
                  <a:pt x="530" y="686"/>
                  <a:pt x="529" y="685"/>
                  <a:pt x="529" y="685"/>
                </a:cubicBezTo>
                <a:cubicBezTo>
                  <a:pt x="529" y="685"/>
                  <a:pt x="528" y="685"/>
                  <a:pt x="528" y="685"/>
                </a:cubicBezTo>
                <a:cubicBezTo>
                  <a:pt x="527" y="686"/>
                  <a:pt x="527" y="686"/>
                  <a:pt x="526" y="686"/>
                </a:cubicBezTo>
                <a:cubicBezTo>
                  <a:pt x="526" y="687"/>
                  <a:pt x="525" y="687"/>
                  <a:pt x="525" y="687"/>
                </a:cubicBezTo>
                <a:cubicBezTo>
                  <a:pt x="525" y="687"/>
                  <a:pt x="524" y="687"/>
                  <a:pt x="524" y="688"/>
                </a:cubicBezTo>
                <a:cubicBezTo>
                  <a:pt x="524" y="688"/>
                  <a:pt x="523" y="688"/>
                  <a:pt x="523" y="688"/>
                </a:cubicBezTo>
                <a:cubicBezTo>
                  <a:pt x="522" y="688"/>
                  <a:pt x="522" y="689"/>
                  <a:pt x="522" y="689"/>
                </a:cubicBezTo>
                <a:cubicBezTo>
                  <a:pt x="522" y="689"/>
                  <a:pt x="523" y="690"/>
                  <a:pt x="523" y="690"/>
                </a:cubicBezTo>
                <a:cubicBezTo>
                  <a:pt x="523" y="691"/>
                  <a:pt x="523" y="692"/>
                  <a:pt x="522" y="692"/>
                </a:cubicBezTo>
                <a:cubicBezTo>
                  <a:pt x="522" y="692"/>
                  <a:pt x="521" y="693"/>
                  <a:pt x="521" y="693"/>
                </a:cubicBezTo>
                <a:cubicBezTo>
                  <a:pt x="521" y="694"/>
                  <a:pt x="520" y="694"/>
                  <a:pt x="519" y="693"/>
                </a:cubicBezTo>
                <a:cubicBezTo>
                  <a:pt x="519" y="693"/>
                  <a:pt x="518" y="693"/>
                  <a:pt x="517" y="692"/>
                </a:cubicBezTo>
                <a:cubicBezTo>
                  <a:pt x="517" y="692"/>
                  <a:pt x="518" y="691"/>
                  <a:pt x="517" y="691"/>
                </a:cubicBezTo>
                <a:cubicBezTo>
                  <a:pt x="517" y="691"/>
                  <a:pt x="516" y="691"/>
                  <a:pt x="516" y="690"/>
                </a:cubicBezTo>
                <a:cubicBezTo>
                  <a:pt x="516" y="690"/>
                  <a:pt x="515" y="691"/>
                  <a:pt x="515" y="691"/>
                </a:cubicBezTo>
                <a:cubicBezTo>
                  <a:pt x="514" y="690"/>
                  <a:pt x="513" y="690"/>
                  <a:pt x="513" y="690"/>
                </a:cubicBezTo>
                <a:cubicBezTo>
                  <a:pt x="512" y="689"/>
                  <a:pt x="513" y="689"/>
                  <a:pt x="512" y="688"/>
                </a:cubicBezTo>
                <a:cubicBezTo>
                  <a:pt x="512" y="688"/>
                  <a:pt x="512" y="688"/>
                  <a:pt x="511" y="687"/>
                </a:cubicBezTo>
                <a:cubicBezTo>
                  <a:pt x="511" y="687"/>
                  <a:pt x="509" y="687"/>
                  <a:pt x="509" y="687"/>
                </a:cubicBezTo>
                <a:cubicBezTo>
                  <a:pt x="508" y="686"/>
                  <a:pt x="508" y="685"/>
                  <a:pt x="507" y="684"/>
                </a:cubicBezTo>
                <a:cubicBezTo>
                  <a:pt x="507" y="684"/>
                  <a:pt x="506" y="683"/>
                  <a:pt x="506" y="682"/>
                </a:cubicBezTo>
                <a:cubicBezTo>
                  <a:pt x="505" y="682"/>
                  <a:pt x="505" y="682"/>
                  <a:pt x="504" y="681"/>
                </a:cubicBezTo>
                <a:cubicBezTo>
                  <a:pt x="504" y="681"/>
                  <a:pt x="502" y="681"/>
                  <a:pt x="501" y="681"/>
                </a:cubicBezTo>
                <a:cubicBezTo>
                  <a:pt x="501" y="681"/>
                  <a:pt x="500" y="681"/>
                  <a:pt x="499" y="681"/>
                </a:cubicBezTo>
                <a:cubicBezTo>
                  <a:pt x="499" y="681"/>
                  <a:pt x="498" y="681"/>
                  <a:pt x="497" y="681"/>
                </a:cubicBezTo>
                <a:cubicBezTo>
                  <a:pt x="497" y="681"/>
                  <a:pt x="497" y="680"/>
                  <a:pt x="497" y="680"/>
                </a:cubicBezTo>
                <a:cubicBezTo>
                  <a:pt x="496" y="680"/>
                  <a:pt x="496" y="679"/>
                  <a:pt x="496" y="679"/>
                </a:cubicBezTo>
                <a:cubicBezTo>
                  <a:pt x="496" y="679"/>
                  <a:pt x="495" y="680"/>
                  <a:pt x="495" y="680"/>
                </a:cubicBezTo>
                <a:cubicBezTo>
                  <a:pt x="494" y="680"/>
                  <a:pt x="493" y="680"/>
                  <a:pt x="493" y="680"/>
                </a:cubicBezTo>
                <a:cubicBezTo>
                  <a:pt x="492" y="680"/>
                  <a:pt x="492" y="679"/>
                  <a:pt x="491" y="679"/>
                </a:cubicBezTo>
                <a:cubicBezTo>
                  <a:pt x="491" y="679"/>
                  <a:pt x="491" y="679"/>
                  <a:pt x="490" y="679"/>
                </a:cubicBezTo>
                <a:cubicBezTo>
                  <a:pt x="490" y="679"/>
                  <a:pt x="490" y="680"/>
                  <a:pt x="490" y="680"/>
                </a:cubicBezTo>
                <a:cubicBezTo>
                  <a:pt x="489" y="680"/>
                  <a:pt x="488" y="679"/>
                  <a:pt x="488" y="679"/>
                </a:cubicBezTo>
                <a:cubicBezTo>
                  <a:pt x="488" y="679"/>
                  <a:pt x="487" y="680"/>
                  <a:pt x="487" y="680"/>
                </a:cubicBezTo>
                <a:cubicBezTo>
                  <a:pt x="487" y="680"/>
                  <a:pt x="486" y="680"/>
                  <a:pt x="486" y="680"/>
                </a:cubicBezTo>
                <a:cubicBezTo>
                  <a:pt x="485" y="680"/>
                  <a:pt x="484" y="680"/>
                  <a:pt x="484" y="679"/>
                </a:cubicBezTo>
                <a:cubicBezTo>
                  <a:pt x="483" y="679"/>
                  <a:pt x="483" y="679"/>
                  <a:pt x="483" y="679"/>
                </a:cubicBezTo>
                <a:cubicBezTo>
                  <a:pt x="482" y="680"/>
                  <a:pt x="482" y="681"/>
                  <a:pt x="482" y="681"/>
                </a:cubicBezTo>
                <a:cubicBezTo>
                  <a:pt x="481" y="681"/>
                  <a:pt x="480" y="680"/>
                  <a:pt x="480" y="680"/>
                </a:cubicBezTo>
                <a:cubicBezTo>
                  <a:pt x="480" y="680"/>
                  <a:pt x="479" y="679"/>
                  <a:pt x="479" y="679"/>
                </a:cubicBezTo>
                <a:cubicBezTo>
                  <a:pt x="479" y="679"/>
                  <a:pt x="478" y="679"/>
                  <a:pt x="478" y="679"/>
                </a:cubicBezTo>
                <a:cubicBezTo>
                  <a:pt x="477" y="679"/>
                  <a:pt x="477" y="680"/>
                  <a:pt x="477" y="680"/>
                </a:cubicBezTo>
                <a:cubicBezTo>
                  <a:pt x="476" y="680"/>
                  <a:pt x="476" y="680"/>
                  <a:pt x="475" y="680"/>
                </a:cubicBezTo>
                <a:cubicBezTo>
                  <a:pt x="475" y="680"/>
                  <a:pt x="475" y="679"/>
                  <a:pt x="474" y="679"/>
                </a:cubicBezTo>
                <a:cubicBezTo>
                  <a:pt x="474" y="679"/>
                  <a:pt x="474" y="679"/>
                  <a:pt x="474" y="679"/>
                </a:cubicBezTo>
                <a:cubicBezTo>
                  <a:pt x="473" y="680"/>
                  <a:pt x="473" y="680"/>
                  <a:pt x="473" y="680"/>
                </a:cubicBezTo>
                <a:cubicBezTo>
                  <a:pt x="472" y="680"/>
                  <a:pt x="472" y="679"/>
                  <a:pt x="472" y="679"/>
                </a:cubicBezTo>
                <a:cubicBezTo>
                  <a:pt x="472" y="679"/>
                  <a:pt x="471" y="679"/>
                  <a:pt x="471" y="679"/>
                </a:cubicBezTo>
                <a:cubicBezTo>
                  <a:pt x="471" y="679"/>
                  <a:pt x="470" y="679"/>
                  <a:pt x="469" y="679"/>
                </a:cubicBezTo>
                <a:cubicBezTo>
                  <a:pt x="469" y="679"/>
                  <a:pt x="469" y="678"/>
                  <a:pt x="469" y="678"/>
                </a:cubicBezTo>
                <a:cubicBezTo>
                  <a:pt x="468" y="678"/>
                  <a:pt x="469" y="677"/>
                  <a:pt x="469" y="677"/>
                </a:cubicBezTo>
                <a:cubicBezTo>
                  <a:pt x="469" y="677"/>
                  <a:pt x="468" y="676"/>
                  <a:pt x="468" y="676"/>
                </a:cubicBezTo>
                <a:cubicBezTo>
                  <a:pt x="468" y="676"/>
                  <a:pt x="467" y="677"/>
                  <a:pt x="467" y="677"/>
                </a:cubicBezTo>
                <a:cubicBezTo>
                  <a:pt x="467" y="677"/>
                  <a:pt x="466" y="677"/>
                  <a:pt x="465" y="676"/>
                </a:cubicBezTo>
                <a:cubicBezTo>
                  <a:pt x="465" y="676"/>
                  <a:pt x="465" y="676"/>
                  <a:pt x="465" y="675"/>
                </a:cubicBezTo>
                <a:cubicBezTo>
                  <a:pt x="464" y="675"/>
                  <a:pt x="465" y="674"/>
                  <a:pt x="465" y="674"/>
                </a:cubicBezTo>
                <a:cubicBezTo>
                  <a:pt x="464" y="674"/>
                  <a:pt x="464" y="673"/>
                  <a:pt x="464" y="673"/>
                </a:cubicBezTo>
                <a:cubicBezTo>
                  <a:pt x="463" y="673"/>
                  <a:pt x="463" y="674"/>
                  <a:pt x="463" y="674"/>
                </a:cubicBezTo>
                <a:cubicBezTo>
                  <a:pt x="463" y="674"/>
                  <a:pt x="462" y="674"/>
                  <a:pt x="462" y="674"/>
                </a:cubicBezTo>
                <a:cubicBezTo>
                  <a:pt x="462" y="674"/>
                  <a:pt x="461" y="673"/>
                  <a:pt x="461" y="673"/>
                </a:cubicBezTo>
                <a:cubicBezTo>
                  <a:pt x="461" y="672"/>
                  <a:pt x="460" y="672"/>
                  <a:pt x="459" y="672"/>
                </a:cubicBezTo>
                <a:cubicBezTo>
                  <a:pt x="459" y="672"/>
                  <a:pt x="458" y="671"/>
                  <a:pt x="458" y="671"/>
                </a:cubicBezTo>
                <a:cubicBezTo>
                  <a:pt x="458" y="671"/>
                  <a:pt x="458" y="670"/>
                  <a:pt x="458" y="670"/>
                </a:cubicBezTo>
                <a:cubicBezTo>
                  <a:pt x="457" y="670"/>
                  <a:pt x="457" y="670"/>
                  <a:pt x="457" y="670"/>
                </a:cubicBezTo>
                <a:cubicBezTo>
                  <a:pt x="456" y="670"/>
                  <a:pt x="456" y="670"/>
                  <a:pt x="455" y="670"/>
                </a:cubicBezTo>
                <a:cubicBezTo>
                  <a:pt x="455" y="670"/>
                  <a:pt x="454" y="670"/>
                  <a:pt x="454" y="670"/>
                </a:cubicBezTo>
                <a:cubicBezTo>
                  <a:pt x="454" y="670"/>
                  <a:pt x="453" y="669"/>
                  <a:pt x="453" y="669"/>
                </a:cubicBezTo>
                <a:cubicBezTo>
                  <a:pt x="452" y="669"/>
                  <a:pt x="452" y="670"/>
                  <a:pt x="451" y="670"/>
                </a:cubicBezTo>
                <a:cubicBezTo>
                  <a:pt x="451" y="669"/>
                  <a:pt x="451" y="669"/>
                  <a:pt x="450" y="668"/>
                </a:cubicBezTo>
                <a:cubicBezTo>
                  <a:pt x="450" y="668"/>
                  <a:pt x="449" y="668"/>
                  <a:pt x="449" y="668"/>
                </a:cubicBezTo>
                <a:cubicBezTo>
                  <a:pt x="448" y="668"/>
                  <a:pt x="448" y="668"/>
                  <a:pt x="447" y="668"/>
                </a:cubicBezTo>
                <a:cubicBezTo>
                  <a:pt x="447" y="668"/>
                  <a:pt x="447" y="668"/>
                  <a:pt x="446" y="669"/>
                </a:cubicBezTo>
                <a:cubicBezTo>
                  <a:pt x="446" y="669"/>
                  <a:pt x="446" y="669"/>
                  <a:pt x="446" y="669"/>
                </a:cubicBezTo>
                <a:cubicBezTo>
                  <a:pt x="445" y="669"/>
                  <a:pt x="445" y="669"/>
                  <a:pt x="445" y="669"/>
                </a:cubicBezTo>
                <a:cubicBezTo>
                  <a:pt x="444" y="669"/>
                  <a:pt x="445" y="668"/>
                  <a:pt x="445" y="668"/>
                </a:cubicBezTo>
                <a:cubicBezTo>
                  <a:pt x="444" y="667"/>
                  <a:pt x="444" y="667"/>
                  <a:pt x="443" y="667"/>
                </a:cubicBezTo>
                <a:cubicBezTo>
                  <a:pt x="443" y="667"/>
                  <a:pt x="443" y="667"/>
                  <a:pt x="442" y="667"/>
                </a:cubicBezTo>
                <a:cubicBezTo>
                  <a:pt x="442" y="667"/>
                  <a:pt x="442" y="666"/>
                  <a:pt x="442" y="666"/>
                </a:cubicBezTo>
                <a:cubicBezTo>
                  <a:pt x="442" y="666"/>
                  <a:pt x="442" y="665"/>
                  <a:pt x="441" y="665"/>
                </a:cubicBezTo>
                <a:cubicBezTo>
                  <a:pt x="441" y="665"/>
                  <a:pt x="440" y="665"/>
                  <a:pt x="440" y="665"/>
                </a:cubicBezTo>
                <a:cubicBezTo>
                  <a:pt x="440" y="665"/>
                  <a:pt x="440" y="664"/>
                  <a:pt x="440" y="664"/>
                </a:cubicBezTo>
                <a:cubicBezTo>
                  <a:pt x="440" y="664"/>
                  <a:pt x="440" y="664"/>
                  <a:pt x="440" y="663"/>
                </a:cubicBezTo>
                <a:cubicBezTo>
                  <a:pt x="439" y="663"/>
                  <a:pt x="438" y="663"/>
                  <a:pt x="438" y="663"/>
                </a:cubicBezTo>
                <a:cubicBezTo>
                  <a:pt x="438" y="663"/>
                  <a:pt x="437" y="662"/>
                  <a:pt x="437" y="662"/>
                </a:cubicBezTo>
                <a:cubicBezTo>
                  <a:pt x="437" y="662"/>
                  <a:pt x="437" y="661"/>
                  <a:pt x="437" y="661"/>
                </a:cubicBezTo>
                <a:cubicBezTo>
                  <a:pt x="437" y="660"/>
                  <a:pt x="436" y="660"/>
                  <a:pt x="435" y="660"/>
                </a:cubicBezTo>
                <a:cubicBezTo>
                  <a:pt x="435" y="661"/>
                  <a:pt x="435" y="661"/>
                  <a:pt x="434" y="661"/>
                </a:cubicBezTo>
                <a:cubicBezTo>
                  <a:pt x="434" y="661"/>
                  <a:pt x="433" y="661"/>
                  <a:pt x="433" y="661"/>
                </a:cubicBezTo>
                <a:cubicBezTo>
                  <a:pt x="433" y="661"/>
                  <a:pt x="432" y="661"/>
                  <a:pt x="432" y="661"/>
                </a:cubicBezTo>
                <a:cubicBezTo>
                  <a:pt x="431" y="661"/>
                  <a:pt x="431" y="661"/>
                  <a:pt x="431" y="661"/>
                </a:cubicBezTo>
                <a:cubicBezTo>
                  <a:pt x="430" y="661"/>
                  <a:pt x="430" y="660"/>
                  <a:pt x="430" y="660"/>
                </a:cubicBezTo>
                <a:cubicBezTo>
                  <a:pt x="429" y="660"/>
                  <a:pt x="429" y="661"/>
                  <a:pt x="428" y="660"/>
                </a:cubicBezTo>
                <a:cubicBezTo>
                  <a:pt x="428" y="660"/>
                  <a:pt x="428" y="660"/>
                  <a:pt x="428" y="659"/>
                </a:cubicBezTo>
                <a:cubicBezTo>
                  <a:pt x="428" y="659"/>
                  <a:pt x="428" y="659"/>
                  <a:pt x="427" y="659"/>
                </a:cubicBezTo>
                <a:cubicBezTo>
                  <a:pt x="427" y="659"/>
                  <a:pt x="427" y="659"/>
                  <a:pt x="426" y="659"/>
                </a:cubicBezTo>
                <a:cubicBezTo>
                  <a:pt x="426" y="659"/>
                  <a:pt x="425" y="659"/>
                  <a:pt x="425" y="659"/>
                </a:cubicBezTo>
                <a:cubicBezTo>
                  <a:pt x="425" y="659"/>
                  <a:pt x="424" y="658"/>
                  <a:pt x="424" y="658"/>
                </a:cubicBezTo>
                <a:cubicBezTo>
                  <a:pt x="424" y="658"/>
                  <a:pt x="423" y="658"/>
                  <a:pt x="423" y="658"/>
                </a:cubicBezTo>
                <a:cubicBezTo>
                  <a:pt x="422" y="658"/>
                  <a:pt x="422" y="659"/>
                  <a:pt x="422" y="659"/>
                </a:cubicBezTo>
                <a:cubicBezTo>
                  <a:pt x="422" y="659"/>
                  <a:pt x="421" y="659"/>
                  <a:pt x="421" y="659"/>
                </a:cubicBezTo>
                <a:cubicBezTo>
                  <a:pt x="420" y="659"/>
                  <a:pt x="420" y="658"/>
                  <a:pt x="420" y="658"/>
                </a:cubicBezTo>
                <a:cubicBezTo>
                  <a:pt x="420" y="658"/>
                  <a:pt x="419" y="658"/>
                  <a:pt x="419" y="658"/>
                </a:cubicBezTo>
                <a:cubicBezTo>
                  <a:pt x="419" y="657"/>
                  <a:pt x="418" y="657"/>
                  <a:pt x="418" y="656"/>
                </a:cubicBezTo>
                <a:cubicBezTo>
                  <a:pt x="418" y="656"/>
                  <a:pt x="419" y="655"/>
                  <a:pt x="419" y="655"/>
                </a:cubicBezTo>
                <a:cubicBezTo>
                  <a:pt x="420" y="655"/>
                  <a:pt x="420" y="654"/>
                  <a:pt x="420" y="654"/>
                </a:cubicBezTo>
                <a:cubicBezTo>
                  <a:pt x="420" y="653"/>
                  <a:pt x="419" y="652"/>
                  <a:pt x="419" y="652"/>
                </a:cubicBezTo>
                <a:cubicBezTo>
                  <a:pt x="418" y="651"/>
                  <a:pt x="418" y="651"/>
                  <a:pt x="417" y="651"/>
                </a:cubicBezTo>
                <a:cubicBezTo>
                  <a:pt x="417" y="651"/>
                  <a:pt x="416" y="651"/>
                  <a:pt x="416" y="650"/>
                </a:cubicBezTo>
                <a:cubicBezTo>
                  <a:pt x="416" y="650"/>
                  <a:pt x="415" y="650"/>
                  <a:pt x="415" y="650"/>
                </a:cubicBezTo>
                <a:cubicBezTo>
                  <a:pt x="415" y="649"/>
                  <a:pt x="415" y="648"/>
                  <a:pt x="415" y="647"/>
                </a:cubicBezTo>
                <a:cubicBezTo>
                  <a:pt x="415" y="647"/>
                  <a:pt x="415" y="646"/>
                  <a:pt x="415" y="646"/>
                </a:cubicBezTo>
                <a:cubicBezTo>
                  <a:pt x="415" y="646"/>
                  <a:pt x="415" y="645"/>
                  <a:pt x="415" y="645"/>
                </a:cubicBezTo>
                <a:cubicBezTo>
                  <a:pt x="415" y="644"/>
                  <a:pt x="414" y="644"/>
                  <a:pt x="414" y="643"/>
                </a:cubicBezTo>
                <a:cubicBezTo>
                  <a:pt x="413" y="643"/>
                  <a:pt x="413" y="642"/>
                  <a:pt x="413" y="642"/>
                </a:cubicBezTo>
                <a:cubicBezTo>
                  <a:pt x="413" y="641"/>
                  <a:pt x="412" y="641"/>
                  <a:pt x="412" y="640"/>
                </a:cubicBezTo>
                <a:cubicBezTo>
                  <a:pt x="412" y="640"/>
                  <a:pt x="413" y="639"/>
                  <a:pt x="413" y="639"/>
                </a:cubicBezTo>
                <a:cubicBezTo>
                  <a:pt x="413" y="639"/>
                  <a:pt x="413" y="638"/>
                  <a:pt x="412" y="638"/>
                </a:cubicBezTo>
                <a:cubicBezTo>
                  <a:pt x="412" y="637"/>
                  <a:pt x="411" y="637"/>
                  <a:pt x="411" y="637"/>
                </a:cubicBezTo>
                <a:cubicBezTo>
                  <a:pt x="411" y="637"/>
                  <a:pt x="411" y="637"/>
                  <a:pt x="411" y="636"/>
                </a:cubicBezTo>
                <a:cubicBezTo>
                  <a:pt x="411" y="636"/>
                  <a:pt x="411" y="635"/>
                  <a:pt x="411" y="635"/>
                </a:cubicBezTo>
                <a:cubicBezTo>
                  <a:pt x="411" y="634"/>
                  <a:pt x="411" y="634"/>
                  <a:pt x="411" y="634"/>
                </a:cubicBezTo>
                <a:cubicBezTo>
                  <a:pt x="411" y="633"/>
                  <a:pt x="410" y="632"/>
                  <a:pt x="410" y="632"/>
                </a:cubicBezTo>
                <a:cubicBezTo>
                  <a:pt x="409" y="632"/>
                  <a:pt x="410" y="631"/>
                  <a:pt x="410" y="631"/>
                </a:cubicBezTo>
                <a:cubicBezTo>
                  <a:pt x="409" y="630"/>
                  <a:pt x="409" y="629"/>
                  <a:pt x="408" y="629"/>
                </a:cubicBezTo>
                <a:cubicBezTo>
                  <a:pt x="408" y="629"/>
                  <a:pt x="407" y="629"/>
                  <a:pt x="407" y="629"/>
                </a:cubicBezTo>
                <a:cubicBezTo>
                  <a:pt x="407" y="629"/>
                  <a:pt x="406" y="629"/>
                  <a:pt x="406" y="628"/>
                </a:cubicBezTo>
                <a:cubicBezTo>
                  <a:pt x="405" y="628"/>
                  <a:pt x="405" y="628"/>
                  <a:pt x="405" y="627"/>
                </a:cubicBezTo>
                <a:cubicBezTo>
                  <a:pt x="405" y="627"/>
                  <a:pt x="406" y="626"/>
                  <a:pt x="406" y="626"/>
                </a:cubicBezTo>
                <a:cubicBezTo>
                  <a:pt x="406" y="626"/>
                  <a:pt x="406" y="625"/>
                  <a:pt x="406" y="625"/>
                </a:cubicBezTo>
                <a:cubicBezTo>
                  <a:pt x="405" y="625"/>
                  <a:pt x="405" y="625"/>
                  <a:pt x="404" y="625"/>
                </a:cubicBezTo>
                <a:cubicBezTo>
                  <a:pt x="404" y="625"/>
                  <a:pt x="403" y="625"/>
                  <a:pt x="403" y="625"/>
                </a:cubicBezTo>
                <a:cubicBezTo>
                  <a:pt x="402" y="624"/>
                  <a:pt x="402" y="624"/>
                  <a:pt x="402" y="623"/>
                </a:cubicBezTo>
                <a:cubicBezTo>
                  <a:pt x="402" y="623"/>
                  <a:pt x="403" y="622"/>
                  <a:pt x="403" y="622"/>
                </a:cubicBezTo>
                <a:cubicBezTo>
                  <a:pt x="402" y="621"/>
                  <a:pt x="402" y="622"/>
                  <a:pt x="402" y="622"/>
                </a:cubicBezTo>
                <a:cubicBezTo>
                  <a:pt x="401" y="621"/>
                  <a:pt x="401" y="620"/>
                  <a:pt x="401" y="620"/>
                </a:cubicBezTo>
                <a:cubicBezTo>
                  <a:pt x="401" y="620"/>
                  <a:pt x="400" y="620"/>
                  <a:pt x="400" y="620"/>
                </a:cubicBezTo>
                <a:cubicBezTo>
                  <a:pt x="400" y="619"/>
                  <a:pt x="399" y="619"/>
                  <a:pt x="399" y="619"/>
                </a:cubicBezTo>
                <a:cubicBezTo>
                  <a:pt x="399" y="619"/>
                  <a:pt x="399" y="618"/>
                  <a:pt x="399" y="617"/>
                </a:cubicBezTo>
                <a:cubicBezTo>
                  <a:pt x="399" y="617"/>
                  <a:pt x="398" y="617"/>
                  <a:pt x="398" y="616"/>
                </a:cubicBezTo>
                <a:cubicBezTo>
                  <a:pt x="399" y="616"/>
                  <a:pt x="399" y="615"/>
                  <a:pt x="399" y="615"/>
                </a:cubicBezTo>
                <a:cubicBezTo>
                  <a:pt x="399" y="615"/>
                  <a:pt x="399" y="614"/>
                  <a:pt x="399" y="614"/>
                </a:cubicBezTo>
                <a:cubicBezTo>
                  <a:pt x="399" y="614"/>
                  <a:pt x="399" y="613"/>
                  <a:pt x="399" y="613"/>
                </a:cubicBezTo>
                <a:cubicBezTo>
                  <a:pt x="399" y="613"/>
                  <a:pt x="400" y="612"/>
                  <a:pt x="400" y="612"/>
                </a:cubicBezTo>
                <a:cubicBezTo>
                  <a:pt x="400" y="612"/>
                  <a:pt x="399" y="611"/>
                  <a:pt x="399" y="611"/>
                </a:cubicBezTo>
                <a:cubicBezTo>
                  <a:pt x="399" y="611"/>
                  <a:pt x="400" y="610"/>
                  <a:pt x="400" y="610"/>
                </a:cubicBezTo>
                <a:cubicBezTo>
                  <a:pt x="400" y="610"/>
                  <a:pt x="400" y="608"/>
                  <a:pt x="400" y="608"/>
                </a:cubicBezTo>
                <a:cubicBezTo>
                  <a:pt x="400" y="607"/>
                  <a:pt x="399" y="607"/>
                  <a:pt x="399" y="607"/>
                </a:cubicBezTo>
                <a:cubicBezTo>
                  <a:pt x="399" y="606"/>
                  <a:pt x="399" y="606"/>
                  <a:pt x="399" y="605"/>
                </a:cubicBezTo>
                <a:cubicBezTo>
                  <a:pt x="399" y="605"/>
                  <a:pt x="399" y="604"/>
                  <a:pt x="398" y="604"/>
                </a:cubicBezTo>
                <a:cubicBezTo>
                  <a:pt x="398" y="604"/>
                  <a:pt x="398" y="603"/>
                  <a:pt x="397" y="603"/>
                </a:cubicBezTo>
                <a:cubicBezTo>
                  <a:pt x="397" y="603"/>
                  <a:pt x="397" y="604"/>
                  <a:pt x="396" y="604"/>
                </a:cubicBezTo>
                <a:cubicBezTo>
                  <a:pt x="396" y="604"/>
                  <a:pt x="396" y="603"/>
                  <a:pt x="396" y="603"/>
                </a:cubicBezTo>
                <a:cubicBezTo>
                  <a:pt x="396" y="603"/>
                  <a:pt x="396" y="602"/>
                  <a:pt x="396" y="602"/>
                </a:cubicBezTo>
                <a:cubicBezTo>
                  <a:pt x="396" y="602"/>
                  <a:pt x="396" y="601"/>
                  <a:pt x="396" y="601"/>
                </a:cubicBezTo>
                <a:cubicBezTo>
                  <a:pt x="396" y="601"/>
                  <a:pt x="395" y="601"/>
                  <a:pt x="395" y="601"/>
                </a:cubicBezTo>
                <a:cubicBezTo>
                  <a:pt x="394" y="601"/>
                  <a:pt x="394" y="601"/>
                  <a:pt x="393" y="600"/>
                </a:cubicBezTo>
                <a:cubicBezTo>
                  <a:pt x="393" y="600"/>
                  <a:pt x="394" y="599"/>
                  <a:pt x="394" y="599"/>
                </a:cubicBezTo>
                <a:cubicBezTo>
                  <a:pt x="394" y="599"/>
                  <a:pt x="395" y="599"/>
                  <a:pt x="395" y="598"/>
                </a:cubicBezTo>
                <a:cubicBezTo>
                  <a:pt x="396" y="598"/>
                  <a:pt x="395" y="597"/>
                  <a:pt x="396" y="597"/>
                </a:cubicBezTo>
                <a:cubicBezTo>
                  <a:pt x="396" y="596"/>
                  <a:pt x="396" y="596"/>
                  <a:pt x="396" y="596"/>
                </a:cubicBezTo>
                <a:cubicBezTo>
                  <a:pt x="396" y="596"/>
                  <a:pt x="397" y="595"/>
                  <a:pt x="397" y="595"/>
                </a:cubicBezTo>
                <a:cubicBezTo>
                  <a:pt x="397" y="594"/>
                  <a:pt x="396" y="593"/>
                  <a:pt x="396" y="593"/>
                </a:cubicBezTo>
                <a:cubicBezTo>
                  <a:pt x="396" y="592"/>
                  <a:pt x="396" y="592"/>
                  <a:pt x="396" y="592"/>
                </a:cubicBezTo>
                <a:cubicBezTo>
                  <a:pt x="396" y="591"/>
                  <a:pt x="396" y="591"/>
                  <a:pt x="396" y="590"/>
                </a:cubicBezTo>
                <a:cubicBezTo>
                  <a:pt x="396" y="590"/>
                  <a:pt x="397" y="590"/>
                  <a:pt x="397" y="589"/>
                </a:cubicBezTo>
                <a:cubicBezTo>
                  <a:pt x="397" y="589"/>
                  <a:pt x="397" y="588"/>
                  <a:pt x="397" y="588"/>
                </a:cubicBezTo>
                <a:cubicBezTo>
                  <a:pt x="396" y="588"/>
                  <a:pt x="395" y="588"/>
                  <a:pt x="395" y="588"/>
                </a:cubicBezTo>
                <a:cubicBezTo>
                  <a:pt x="395" y="588"/>
                  <a:pt x="394" y="588"/>
                  <a:pt x="394" y="587"/>
                </a:cubicBezTo>
                <a:cubicBezTo>
                  <a:pt x="394" y="587"/>
                  <a:pt x="394" y="586"/>
                  <a:pt x="394" y="586"/>
                </a:cubicBezTo>
                <a:cubicBezTo>
                  <a:pt x="394" y="586"/>
                  <a:pt x="394" y="585"/>
                  <a:pt x="395" y="585"/>
                </a:cubicBezTo>
                <a:cubicBezTo>
                  <a:pt x="395" y="585"/>
                  <a:pt x="395" y="584"/>
                  <a:pt x="395" y="584"/>
                </a:cubicBezTo>
                <a:cubicBezTo>
                  <a:pt x="395" y="584"/>
                  <a:pt x="394" y="583"/>
                  <a:pt x="394" y="583"/>
                </a:cubicBezTo>
                <a:cubicBezTo>
                  <a:pt x="394" y="583"/>
                  <a:pt x="394" y="582"/>
                  <a:pt x="393" y="582"/>
                </a:cubicBezTo>
                <a:cubicBezTo>
                  <a:pt x="393" y="581"/>
                  <a:pt x="392" y="581"/>
                  <a:pt x="392" y="581"/>
                </a:cubicBezTo>
                <a:cubicBezTo>
                  <a:pt x="391" y="581"/>
                  <a:pt x="391" y="581"/>
                  <a:pt x="391" y="581"/>
                </a:cubicBezTo>
                <a:cubicBezTo>
                  <a:pt x="390" y="581"/>
                  <a:pt x="390" y="580"/>
                  <a:pt x="390" y="580"/>
                </a:cubicBezTo>
                <a:cubicBezTo>
                  <a:pt x="390" y="580"/>
                  <a:pt x="390" y="579"/>
                  <a:pt x="390" y="579"/>
                </a:cubicBezTo>
                <a:cubicBezTo>
                  <a:pt x="389" y="579"/>
                  <a:pt x="389" y="579"/>
                  <a:pt x="389" y="579"/>
                </a:cubicBezTo>
                <a:cubicBezTo>
                  <a:pt x="388" y="580"/>
                  <a:pt x="388" y="580"/>
                  <a:pt x="387" y="580"/>
                </a:cubicBezTo>
                <a:cubicBezTo>
                  <a:pt x="387" y="580"/>
                  <a:pt x="386" y="580"/>
                  <a:pt x="386" y="579"/>
                </a:cubicBezTo>
                <a:cubicBezTo>
                  <a:pt x="386" y="579"/>
                  <a:pt x="386" y="578"/>
                  <a:pt x="386" y="578"/>
                </a:cubicBezTo>
                <a:cubicBezTo>
                  <a:pt x="386" y="578"/>
                  <a:pt x="385" y="577"/>
                  <a:pt x="385" y="577"/>
                </a:cubicBezTo>
                <a:cubicBezTo>
                  <a:pt x="385" y="577"/>
                  <a:pt x="384" y="578"/>
                  <a:pt x="384" y="578"/>
                </a:cubicBezTo>
                <a:cubicBezTo>
                  <a:pt x="384" y="578"/>
                  <a:pt x="383" y="578"/>
                  <a:pt x="383" y="578"/>
                </a:cubicBezTo>
                <a:cubicBezTo>
                  <a:pt x="383" y="578"/>
                  <a:pt x="382" y="577"/>
                  <a:pt x="382" y="577"/>
                </a:cubicBezTo>
                <a:cubicBezTo>
                  <a:pt x="382" y="576"/>
                  <a:pt x="381" y="576"/>
                  <a:pt x="381" y="575"/>
                </a:cubicBezTo>
                <a:cubicBezTo>
                  <a:pt x="381" y="575"/>
                  <a:pt x="380" y="574"/>
                  <a:pt x="380" y="574"/>
                </a:cubicBezTo>
                <a:cubicBezTo>
                  <a:pt x="380" y="573"/>
                  <a:pt x="379" y="574"/>
                  <a:pt x="379" y="573"/>
                </a:cubicBezTo>
                <a:cubicBezTo>
                  <a:pt x="378" y="573"/>
                  <a:pt x="378" y="572"/>
                  <a:pt x="378" y="572"/>
                </a:cubicBezTo>
                <a:cubicBezTo>
                  <a:pt x="378" y="572"/>
                  <a:pt x="378" y="571"/>
                  <a:pt x="378" y="571"/>
                </a:cubicBezTo>
                <a:cubicBezTo>
                  <a:pt x="377" y="571"/>
                  <a:pt x="377" y="571"/>
                  <a:pt x="377" y="571"/>
                </a:cubicBezTo>
                <a:cubicBezTo>
                  <a:pt x="377" y="571"/>
                  <a:pt x="376" y="571"/>
                  <a:pt x="376" y="571"/>
                </a:cubicBezTo>
                <a:cubicBezTo>
                  <a:pt x="375" y="571"/>
                  <a:pt x="375" y="570"/>
                  <a:pt x="375" y="570"/>
                </a:cubicBezTo>
                <a:cubicBezTo>
                  <a:pt x="375" y="569"/>
                  <a:pt x="374" y="569"/>
                  <a:pt x="374" y="569"/>
                </a:cubicBezTo>
                <a:cubicBezTo>
                  <a:pt x="374" y="569"/>
                  <a:pt x="373" y="569"/>
                  <a:pt x="373" y="568"/>
                </a:cubicBezTo>
                <a:cubicBezTo>
                  <a:pt x="373" y="568"/>
                  <a:pt x="374" y="567"/>
                  <a:pt x="374" y="567"/>
                </a:cubicBezTo>
                <a:cubicBezTo>
                  <a:pt x="374" y="566"/>
                  <a:pt x="374" y="566"/>
                  <a:pt x="373" y="565"/>
                </a:cubicBezTo>
                <a:cubicBezTo>
                  <a:pt x="373" y="565"/>
                  <a:pt x="372" y="565"/>
                  <a:pt x="372" y="565"/>
                </a:cubicBezTo>
                <a:cubicBezTo>
                  <a:pt x="372" y="565"/>
                  <a:pt x="372" y="564"/>
                  <a:pt x="372" y="564"/>
                </a:cubicBezTo>
                <a:cubicBezTo>
                  <a:pt x="372" y="563"/>
                  <a:pt x="373" y="563"/>
                  <a:pt x="373" y="563"/>
                </a:cubicBezTo>
                <a:cubicBezTo>
                  <a:pt x="373" y="563"/>
                  <a:pt x="373" y="562"/>
                  <a:pt x="372" y="562"/>
                </a:cubicBezTo>
                <a:cubicBezTo>
                  <a:pt x="372" y="562"/>
                  <a:pt x="372" y="561"/>
                  <a:pt x="371" y="561"/>
                </a:cubicBezTo>
                <a:cubicBezTo>
                  <a:pt x="371" y="561"/>
                  <a:pt x="370" y="561"/>
                  <a:pt x="370" y="560"/>
                </a:cubicBezTo>
                <a:cubicBezTo>
                  <a:pt x="370" y="560"/>
                  <a:pt x="371" y="559"/>
                  <a:pt x="370" y="559"/>
                </a:cubicBezTo>
                <a:cubicBezTo>
                  <a:pt x="370" y="558"/>
                  <a:pt x="370" y="557"/>
                  <a:pt x="370" y="557"/>
                </a:cubicBezTo>
                <a:cubicBezTo>
                  <a:pt x="370" y="557"/>
                  <a:pt x="369" y="557"/>
                  <a:pt x="369" y="556"/>
                </a:cubicBezTo>
                <a:cubicBezTo>
                  <a:pt x="368" y="556"/>
                  <a:pt x="368" y="557"/>
                  <a:pt x="367" y="556"/>
                </a:cubicBezTo>
                <a:cubicBezTo>
                  <a:pt x="367" y="556"/>
                  <a:pt x="367" y="556"/>
                  <a:pt x="366" y="555"/>
                </a:cubicBezTo>
                <a:cubicBezTo>
                  <a:pt x="366" y="555"/>
                  <a:pt x="366" y="554"/>
                  <a:pt x="366" y="554"/>
                </a:cubicBezTo>
                <a:cubicBezTo>
                  <a:pt x="366" y="553"/>
                  <a:pt x="366" y="552"/>
                  <a:pt x="366" y="552"/>
                </a:cubicBezTo>
                <a:cubicBezTo>
                  <a:pt x="365" y="552"/>
                  <a:pt x="365" y="551"/>
                  <a:pt x="365" y="551"/>
                </a:cubicBezTo>
                <a:cubicBezTo>
                  <a:pt x="365" y="551"/>
                  <a:pt x="364" y="551"/>
                  <a:pt x="363" y="551"/>
                </a:cubicBezTo>
                <a:cubicBezTo>
                  <a:pt x="363" y="550"/>
                  <a:pt x="363" y="550"/>
                  <a:pt x="363" y="549"/>
                </a:cubicBezTo>
                <a:cubicBezTo>
                  <a:pt x="362" y="549"/>
                  <a:pt x="362" y="548"/>
                  <a:pt x="362" y="548"/>
                </a:cubicBezTo>
                <a:cubicBezTo>
                  <a:pt x="362" y="547"/>
                  <a:pt x="362" y="547"/>
                  <a:pt x="361" y="547"/>
                </a:cubicBezTo>
                <a:cubicBezTo>
                  <a:pt x="361" y="546"/>
                  <a:pt x="360" y="546"/>
                  <a:pt x="360" y="546"/>
                </a:cubicBezTo>
                <a:cubicBezTo>
                  <a:pt x="359" y="546"/>
                  <a:pt x="359" y="545"/>
                  <a:pt x="358" y="545"/>
                </a:cubicBezTo>
                <a:cubicBezTo>
                  <a:pt x="358" y="545"/>
                  <a:pt x="357" y="545"/>
                  <a:pt x="357" y="545"/>
                </a:cubicBezTo>
                <a:cubicBezTo>
                  <a:pt x="356" y="545"/>
                  <a:pt x="356" y="544"/>
                  <a:pt x="355" y="543"/>
                </a:cubicBezTo>
                <a:cubicBezTo>
                  <a:pt x="355" y="543"/>
                  <a:pt x="355" y="544"/>
                  <a:pt x="354" y="544"/>
                </a:cubicBezTo>
                <a:cubicBezTo>
                  <a:pt x="354" y="544"/>
                  <a:pt x="354" y="543"/>
                  <a:pt x="354" y="543"/>
                </a:cubicBezTo>
                <a:cubicBezTo>
                  <a:pt x="354" y="542"/>
                  <a:pt x="354" y="541"/>
                  <a:pt x="354" y="541"/>
                </a:cubicBezTo>
                <a:cubicBezTo>
                  <a:pt x="354" y="541"/>
                  <a:pt x="354" y="540"/>
                  <a:pt x="353" y="540"/>
                </a:cubicBezTo>
                <a:cubicBezTo>
                  <a:pt x="353" y="540"/>
                  <a:pt x="352" y="541"/>
                  <a:pt x="351" y="540"/>
                </a:cubicBezTo>
                <a:cubicBezTo>
                  <a:pt x="351" y="540"/>
                  <a:pt x="351" y="539"/>
                  <a:pt x="350" y="539"/>
                </a:cubicBezTo>
                <a:cubicBezTo>
                  <a:pt x="350" y="539"/>
                  <a:pt x="349" y="538"/>
                  <a:pt x="349" y="538"/>
                </a:cubicBezTo>
                <a:cubicBezTo>
                  <a:pt x="349" y="537"/>
                  <a:pt x="350" y="536"/>
                  <a:pt x="349" y="535"/>
                </a:cubicBezTo>
                <a:cubicBezTo>
                  <a:pt x="349" y="535"/>
                  <a:pt x="349" y="534"/>
                  <a:pt x="349" y="534"/>
                </a:cubicBezTo>
                <a:cubicBezTo>
                  <a:pt x="349" y="534"/>
                  <a:pt x="348" y="533"/>
                  <a:pt x="348" y="533"/>
                </a:cubicBezTo>
                <a:cubicBezTo>
                  <a:pt x="348" y="533"/>
                  <a:pt x="348" y="532"/>
                  <a:pt x="347" y="532"/>
                </a:cubicBezTo>
                <a:cubicBezTo>
                  <a:pt x="347" y="531"/>
                  <a:pt x="346" y="531"/>
                  <a:pt x="346" y="530"/>
                </a:cubicBezTo>
                <a:cubicBezTo>
                  <a:pt x="346" y="530"/>
                  <a:pt x="346" y="529"/>
                  <a:pt x="346" y="529"/>
                </a:cubicBezTo>
                <a:cubicBezTo>
                  <a:pt x="347" y="529"/>
                  <a:pt x="347" y="528"/>
                  <a:pt x="347" y="528"/>
                </a:cubicBezTo>
                <a:cubicBezTo>
                  <a:pt x="347" y="528"/>
                  <a:pt x="347" y="527"/>
                  <a:pt x="347" y="527"/>
                </a:cubicBezTo>
                <a:cubicBezTo>
                  <a:pt x="347" y="527"/>
                  <a:pt x="346" y="527"/>
                  <a:pt x="346" y="527"/>
                </a:cubicBezTo>
                <a:cubicBezTo>
                  <a:pt x="346" y="526"/>
                  <a:pt x="345" y="526"/>
                  <a:pt x="345" y="525"/>
                </a:cubicBezTo>
                <a:cubicBezTo>
                  <a:pt x="345" y="525"/>
                  <a:pt x="347" y="524"/>
                  <a:pt x="347" y="524"/>
                </a:cubicBezTo>
                <a:cubicBezTo>
                  <a:pt x="347" y="524"/>
                  <a:pt x="347" y="523"/>
                  <a:pt x="347" y="523"/>
                </a:cubicBezTo>
                <a:cubicBezTo>
                  <a:pt x="346" y="523"/>
                  <a:pt x="346" y="523"/>
                  <a:pt x="346" y="523"/>
                </a:cubicBezTo>
                <a:cubicBezTo>
                  <a:pt x="345" y="523"/>
                  <a:pt x="345" y="523"/>
                  <a:pt x="344" y="523"/>
                </a:cubicBezTo>
                <a:cubicBezTo>
                  <a:pt x="344" y="522"/>
                  <a:pt x="343" y="522"/>
                  <a:pt x="343" y="521"/>
                </a:cubicBezTo>
                <a:cubicBezTo>
                  <a:pt x="343" y="521"/>
                  <a:pt x="343" y="520"/>
                  <a:pt x="343" y="520"/>
                </a:cubicBezTo>
                <a:cubicBezTo>
                  <a:pt x="343" y="519"/>
                  <a:pt x="343" y="519"/>
                  <a:pt x="343" y="518"/>
                </a:cubicBezTo>
                <a:cubicBezTo>
                  <a:pt x="343" y="518"/>
                  <a:pt x="343" y="518"/>
                  <a:pt x="342" y="517"/>
                </a:cubicBezTo>
                <a:cubicBezTo>
                  <a:pt x="342" y="517"/>
                  <a:pt x="342" y="517"/>
                  <a:pt x="341" y="517"/>
                </a:cubicBezTo>
                <a:cubicBezTo>
                  <a:pt x="341" y="517"/>
                  <a:pt x="341" y="516"/>
                  <a:pt x="341" y="516"/>
                </a:cubicBezTo>
                <a:cubicBezTo>
                  <a:pt x="341" y="515"/>
                  <a:pt x="341" y="515"/>
                  <a:pt x="341" y="514"/>
                </a:cubicBezTo>
                <a:cubicBezTo>
                  <a:pt x="340" y="514"/>
                  <a:pt x="339" y="514"/>
                  <a:pt x="339" y="514"/>
                </a:cubicBezTo>
                <a:cubicBezTo>
                  <a:pt x="339" y="514"/>
                  <a:pt x="338" y="513"/>
                  <a:pt x="338" y="513"/>
                </a:cubicBezTo>
                <a:cubicBezTo>
                  <a:pt x="337" y="512"/>
                  <a:pt x="337" y="511"/>
                  <a:pt x="337" y="510"/>
                </a:cubicBezTo>
                <a:cubicBezTo>
                  <a:pt x="337" y="510"/>
                  <a:pt x="337" y="509"/>
                  <a:pt x="337" y="509"/>
                </a:cubicBezTo>
                <a:cubicBezTo>
                  <a:pt x="337" y="509"/>
                  <a:pt x="337" y="508"/>
                  <a:pt x="337" y="508"/>
                </a:cubicBezTo>
                <a:cubicBezTo>
                  <a:pt x="337" y="507"/>
                  <a:pt x="336" y="507"/>
                  <a:pt x="336" y="507"/>
                </a:cubicBezTo>
                <a:cubicBezTo>
                  <a:pt x="336" y="506"/>
                  <a:pt x="336" y="506"/>
                  <a:pt x="336" y="505"/>
                </a:cubicBezTo>
                <a:cubicBezTo>
                  <a:pt x="336" y="505"/>
                  <a:pt x="336" y="504"/>
                  <a:pt x="336" y="504"/>
                </a:cubicBezTo>
                <a:cubicBezTo>
                  <a:pt x="336" y="504"/>
                  <a:pt x="335" y="503"/>
                  <a:pt x="335" y="503"/>
                </a:cubicBezTo>
                <a:cubicBezTo>
                  <a:pt x="334" y="503"/>
                  <a:pt x="334" y="502"/>
                  <a:pt x="333" y="502"/>
                </a:cubicBezTo>
                <a:cubicBezTo>
                  <a:pt x="333" y="502"/>
                  <a:pt x="334" y="501"/>
                  <a:pt x="334" y="501"/>
                </a:cubicBezTo>
                <a:cubicBezTo>
                  <a:pt x="333" y="501"/>
                  <a:pt x="333" y="500"/>
                  <a:pt x="332" y="500"/>
                </a:cubicBezTo>
                <a:cubicBezTo>
                  <a:pt x="332" y="500"/>
                  <a:pt x="332" y="499"/>
                  <a:pt x="332" y="498"/>
                </a:cubicBezTo>
                <a:cubicBezTo>
                  <a:pt x="332" y="498"/>
                  <a:pt x="331" y="497"/>
                  <a:pt x="331" y="497"/>
                </a:cubicBezTo>
                <a:cubicBezTo>
                  <a:pt x="331" y="497"/>
                  <a:pt x="330" y="497"/>
                  <a:pt x="330" y="497"/>
                </a:cubicBezTo>
                <a:cubicBezTo>
                  <a:pt x="329" y="496"/>
                  <a:pt x="329" y="496"/>
                  <a:pt x="329" y="495"/>
                </a:cubicBezTo>
                <a:cubicBezTo>
                  <a:pt x="329" y="495"/>
                  <a:pt x="329" y="495"/>
                  <a:pt x="329" y="494"/>
                </a:cubicBezTo>
                <a:cubicBezTo>
                  <a:pt x="329" y="494"/>
                  <a:pt x="329" y="494"/>
                  <a:pt x="329" y="493"/>
                </a:cubicBezTo>
                <a:cubicBezTo>
                  <a:pt x="330" y="493"/>
                  <a:pt x="329" y="492"/>
                  <a:pt x="329" y="491"/>
                </a:cubicBezTo>
                <a:cubicBezTo>
                  <a:pt x="329" y="491"/>
                  <a:pt x="329" y="490"/>
                  <a:pt x="329" y="490"/>
                </a:cubicBezTo>
                <a:cubicBezTo>
                  <a:pt x="329" y="489"/>
                  <a:pt x="329" y="488"/>
                  <a:pt x="329" y="488"/>
                </a:cubicBezTo>
                <a:cubicBezTo>
                  <a:pt x="329" y="488"/>
                  <a:pt x="329" y="487"/>
                  <a:pt x="329" y="487"/>
                </a:cubicBezTo>
                <a:cubicBezTo>
                  <a:pt x="329" y="486"/>
                  <a:pt x="329" y="486"/>
                  <a:pt x="328" y="485"/>
                </a:cubicBezTo>
                <a:cubicBezTo>
                  <a:pt x="328" y="485"/>
                  <a:pt x="328" y="484"/>
                  <a:pt x="328" y="484"/>
                </a:cubicBezTo>
                <a:cubicBezTo>
                  <a:pt x="327" y="484"/>
                  <a:pt x="326" y="483"/>
                  <a:pt x="326" y="483"/>
                </a:cubicBezTo>
                <a:cubicBezTo>
                  <a:pt x="326" y="483"/>
                  <a:pt x="325" y="483"/>
                  <a:pt x="325" y="483"/>
                </a:cubicBezTo>
                <a:cubicBezTo>
                  <a:pt x="324" y="482"/>
                  <a:pt x="324" y="481"/>
                  <a:pt x="324" y="481"/>
                </a:cubicBezTo>
                <a:cubicBezTo>
                  <a:pt x="324" y="481"/>
                  <a:pt x="323" y="481"/>
                  <a:pt x="323" y="481"/>
                </a:cubicBezTo>
                <a:cubicBezTo>
                  <a:pt x="323" y="481"/>
                  <a:pt x="323" y="480"/>
                  <a:pt x="322" y="480"/>
                </a:cubicBezTo>
                <a:cubicBezTo>
                  <a:pt x="322" y="480"/>
                  <a:pt x="323" y="479"/>
                  <a:pt x="323" y="478"/>
                </a:cubicBezTo>
                <a:cubicBezTo>
                  <a:pt x="323" y="478"/>
                  <a:pt x="322" y="477"/>
                  <a:pt x="322" y="477"/>
                </a:cubicBezTo>
                <a:cubicBezTo>
                  <a:pt x="322" y="476"/>
                  <a:pt x="321" y="475"/>
                  <a:pt x="321" y="475"/>
                </a:cubicBezTo>
                <a:cubicBezTo>
                  <a:pt x="320" y="474"/>
                  <a:pt x="319" y="474"/>
                  <a:pt x="319" y="474"/>
                </a:cubicBezTo>
                <a:cubicBezTo>
                  <a:pt x="318" y="474"/>
                  <a:pt x="317" y="474"/>
                  <a:pt x="317" y="473"/>
                </a:cubicBezTo>
                <a:cubicBezTo>
                  <a:pt x="317" y="473"/>
                  <a:pt x="316" y="473"/>
                  <a:pt x="316" y="472"/>
                </a:cubicBezTo>
                <a:cubicBezTo>
                  <a:pt x="316" y="472"/>
                  <a:pt x="316" y="471"/>
                  <a:pt x="316" y="471"/>
                </a:cubicBezTo>
                <a:cubicBezTo>
                  <a:pt x="316" y="471"/>
                  <a:pt x="315" y="471"/>
                  <a:pt x="314" y="471"/>
                </a:cubicBezTo>
                <a:cubicBezTo>
                  <a:pt x="314" y="470"/>
                  <a:pt x="314" y="470"/>
                  <a:pt x="314" y="469"/>
                </a:cubicBezTo>
                <a:cubicBezTo>
                  <a:pt x="313" y="469"/>
                  <a:pt x="313" y="469"/>
                  <a:pt x="312" y="469"/>
                </a:cubicBezTo>
                <a:cubicBezTo>
                  <a:pt x="312" y="469"/>
                  <a:pt x="312" y="468"/>
                  <a:pt x="311" y="468"/>
                </a:cubicBezTo>
                <a:cubicBezTo>
                  <a:pt x="311" y="468"/>
                  <a:pt x="311" y="468"/>
                  <a:pt x="310" y="467"/>
                </a:cubicBezTo>
                <a:cubicBezTo>
                  <a:pt x="310" y="467"/>
                  <a:pt x="310" y="467"/>
                  <a:pt x="309" y="467"/>
                </a:cubicBezTo>
                <a:cubicBezTo>
                  <a:pt x="309" y="467"/>
                  <a:pt x="308" y="466"/>
                  <a:pt x="308" y="466"/>
                </a:cubicBezTo>
                <a:cubicBezTo>
                  <a:pt x="307" y="466"/>
                  <a:pt x="307" y="464"/>
                  <a:pt x="307" y="464"/>
                </a:cubicBezTo>
                <a:cubicBezTo>
                  <a:pt x="307" y="463"/>
                  <a:pt x="307" y="462"/>
                  <a:pt x="307" y="462"/>
                </a:cubicBezTo>
                <a:cubicBezTo>
                  <a:pt x="306" y="461"/>
                  <a:pt x="305" y="461"/>
                  <a:pt x="305" y="460"/>
                </a:cubicBezTo>
                <a:cubicBezTo>
                  <a:pt x="305" y="460"/>
                  <a:pt x="304" y="460"/>
                  <a:pt x="303" y="460"/>
                </a:cubicBezTo>
                <a:cubicBezTo>
                  <a:pt x="303" y="460"/>
                  <a:pt x="302" y="460"/>
                  <a:pt x="302" y="460"/>
                </a:cubicBezTo>
                <a:cubicBezTo>
                  <a:pt x="301" y="460"/>
                  <a:pt x="301" y="459"/>
                  <a:pt x="300" y="459"/>
                </a:cubicBezTo>
                <a:cubicBezTo>
                  <a:pt x="300" y="459"/>
                  <a:pt x="300" y="458"/>
                  <a:pt x="300" y="458"/>
                </a:cubicBezTo>
                <a:cubicBezTo>
                  <a:pt x="300" y="457"/>
                  <a:pt x="298" y="457"/>
                  <a:pt x="298" y="457"/>
                </a:cubicBezTo>
                <a:cubicBezTo>
                  <a:pt x="298" y="457"/>
                  <a:pt x="297" y="458"/>
                  <a:pt x="296" y="457"/>
                </a:cubicBezTo>
                <a:cubicBezTo>
                  <a:pt x="296" y="457"/>
                  <a:pt x="295" y="457"/>
                  <a:pt x="295" y="456"/>
                </a:cubicBezTo>
                <a:cubicBezTo>
                  <a:pt x="295" y="456"/>
                  <a:pt x="295" y="455"/>
                  <a:pt x="295" y="455"/>
                </a:cubicBezTo>
                <a:cubicBezTo>
                  <a:pt x="295" y="455"/>
                  <a:pt x="296" y="455"/>
                  <a:pt x="296" y="455"/>
                </a:cubicBezTo>
                <a:cubicBezTo>
                  <a:pt x="296" y="454"/>
                  <a:pt x="296" y="454"/>
                  <a:pt x="296" y="453"/>
                </a:cubicBezTo>
                <a:cubicBezTo>
                  <a:pt x="296" y="453"/>
                  <a:pt x="296" y="452"/>
                  <a:pt x="296" y="452"/>
                </a:cubicBezTo>
                <a:cubicBezTo>
                  <a:pt x="296" y="452"/>
                  <a:pt x="295" y="452"/>
                  <a:pt x="294" y="452"/>
                </a:cubicBezTo>
                <a:cubicBezTo>
                  <a:pt x="294" y="452"/>
                  <a:pt x="294" y="453"/>
                  <a:pt x="293" y="453"/>
                </a:cubicBezTo>
                <a:cubicBezTo>
                  <a:pt x="293" y="453"/>
                  <a:pt x="293" y="453"/>
                  <a:pt x="292" y="453"/>
                </a:cubicBezTo>
                <a:cubicBezTo>
                  <a:pt x="292" y="453"/>
                  <a:pt x="292" y="452"/>
                  <a:pt x="292" y="451"/>
                </a:cubicBezTo>
                <a:cubicBezTo>
                  <a:pt x="292" y="451"/>
                  <a:pt x="293" y="451"/>
                  <a:pt x="293" y="450"/>
                </a:cubicBezTo>
                <a:cubicBezTo>
                  <a:pt x="293" y="450"/>
                  <a:pt x="292" y="449"/>
                  <a:pt x="292" y="449"/>
                </a:cubicBezTo>
                <a:cubicBezTo>
                  <a:pt x="292" y="449"/>
                  <a:pt x="292" y="448"/>
                  <a:pt x="292" y="448"/>
                </a:cubicBezTo>
                <a:cubicBezTo>
                  <a:pt x="291" y="448"/>
                  <a:pt x="291" y="448"/>
                  <a:pt x="290" y="448"/>
                </a:cubicBezTo>
                <a:cubicBezTo>
                  <a:pt x="290" y="448"/>
                  <a:pt x="289" y="448"/>
                  <a:pt x="289" y="448"/>
                </a:cubicBezTo>
                <a:cubicBezTo>
                  <a:pt x="289" y="447"/>
                  <a:pt x="289" y="446"/>
                  <a:pt x="289" y="446"/>
                </a:cubicBezTo>
                <a:cubicBezTo>
                  <a:pt x="289" y="446"/>
                  <a:pt x="288" y="445"/>
                  <a:pt x="288" y="445"/>
                </a:cubicBezTo>
                <a:cubicBezTo>
                  <a:pt x="288" y="445"/>
                  <a:pt x="287" y="444"/>
                  <a:pt x="287" y="444"/>
                </a:cubicBezTo>
                <a:cubicBezTo>
                  <a:pt x="287" y="443"/>
                  <a:pt x="287" y="443"/>
                  <a:pt x="287" y="443"/>
                </a:cubicBezTo>
                <a:cubicBezTo>
                  <a:pt x="287" y="442"/>
                  <a:pt x="286" y="442"/>
                  <a:pt x="286" y="442"/>
                </a:cubicBezTo>
                <a:cubicBezTo>
                  <a:pt x="286" y="442"/>
                  <a:pt x="285" y="442"/>
                  <a:pt x="284" y="442"/>
                </a:cubicBezTo>
                <a:cubicBezTo>
                  <a:pt x="284" y="441"/>
                  <a:pt x="284" y="441"/>
                  <a:pt x="284" y="441"/>
                </a:cubicBezTo>
                <a:cubicBezTo>
                  <a:pt x="284" y="441"/>
                  <a:pt x="284" y="440"/>
                  <a:pt x="284" y="440"/>
                </a:cubicBezTo>
                <a:cubicBezTo>
                  <a:pt x="283" y="440"/>
                  <a:pt x="283" y="440"/>
                  <a:pt x="283" y="440"/>
                </a:cubicBezTo>
                <a:cubicBezTo>
                  <a:pt x="282" y="440"/>
                  <a:pt x="282" y="441"/>
                  <a:pt x="282" y="441"/>
                </a:cubicBezTo>
                <a:cubicBezTo>
                  <a:pt x="282" y="441"/>
                  <a:pt x="281" y="441"/>
                  <a:pt x="281" y="441"/>
                </a:cubicBezTo>
                <a:cubicBezTo>
                  <a:pt x="281" y="441"/>
                  <a:pt x="280" y="441"/>
                  <a:pt x="280" y="441"/>
                </a:cubicBezTo>
                <a:cubicBezTo>
                  <a:pt x="280" y="441"/>
                  <a:pt x="280" y="440"/>
                  <a:pt x="280" y="440"/>
                </a:cubicBezTo>
                <a:cubicBezTo>
                  <a:pt x="280" y="440"/>
                  <a:pt x="280" y="439"/>
                  <a:pt x="279" y="439"/>
                </a:cubicBezTo>
                <a:cubicBezTo>
                  <a:pt x="279" y="439"/>
                  <a:pt x="279" y="439"/>
                  <a:pt x="278" y="439"/>
                </a:cubicBezTo>
                <a:cubicBezTo>
                  <a:pt x="278" y="440"/>
                  <a:pt x="277" y="440"/>
                  <a:pt x="277" y="440"/>
                </a:cubicBezTo>
                <a:cubicBezTo>
                  <a:pt x="277" y="440"/>
                  <a:pt x="276" y="440"/>
                  <a:pt x="275" y="440"/>
                </a:cubicBezTo>
                <a:cubicBezTo>
                  <a:pt x="275" y="440"/>
                  <a:pt x="274" y="441"/>
                  <a:pt x="274" y="441"/>
                </a:cubicBezTo>
                <a:cubicBezTo>
                  <a:pt x="273" y="441"/>
                  <a:pt x="273" y="441"/>
                  <a:pt x="272" y="441"/>
                </a:cubicBezTo>
                <a:cubicBezTo>
                  <a:pt x="272" y="441"/>
                  <a:pt x="271" y="441"/>
                  <a:pt x="271" y="441"/>
                </a:cubicBezTo>
                <a:cubicBezTo>
                  <a:pt x="270" y="441"/>
                  <a:pt x="269" y="441"/>
                  <a:pt x="269" y="441"/>
                </a:cubicBezTo>
                <a:cubicBezTo>
                  <a:pt x="268" y="440"/>
                  <a:pt x="268" y="440"/>
                  <a:pt x="267" y="440"/>
                </a:cubicBezTo>
                <a:cubicBezTo>
                  <a:pt x="267" y="439"/>
                  <a:pt x="266" y="439"/>
                  <a:pt x="266" y="439"/>
                </a:cubicBezTo>
                <a:cubicBezTo>
                  <a:pt x="266" y="439"/>
                  <a:pt x="266" y="440"/>
                  <a:pt x="265" y="440"/>
                </a:cubicBezTo>
                <a:cubicBezTo>
                  <a:pt x="265" y="440"/>
                  <a:pt x="264" y="439"/>
                  <a:pt x="264" y="439"/>
                </a:cubicBezTo>
                <a:cubicBezTo>
                  <a:pt x="264" y="439"/>
                  <a:pt x="263" y="439"/>
                  <a:pt x="263" y="439"/>
                </a:cubicBezTo>
                <a:cubicBezTo>
                  <a:pt x="262" y="439"/>
                  <a:pt x="262" y="439"/>
                  <a:pt x="262" y="438"/>
                </a:cubicBezTo>
                <a:cubicBezTo>
                  <a:pt x="262" y="438"/>
                  <a:pt x="261" y="438"/>
                  <a:pt x="261" y="438"/>
                </a:cubicBezTo>
                <a:cubicBezTo>
                  <a:pt x="261" y="438"/>
                  <a:pt x="260" y="439"/>
                  <a:pt x="260" y="439"/>
                </a:cubicBezTo>
                <a:cubicBezTo>
                  <a:pt x="260" y="439"/>
                  <a:pt x="259" y="438"/>
                  <a:pt x="259" y="438"/>
                </a:cubicBezTo>
                <a:cubicBezTo>
                  <a:pt x="259" y="438"/>
                  <a:pt x="258" y="439"/>
                  <a:pt x="258" y="439"/>
                </a:cubicBezTo>
                <a:cubicBezTo>
                  <a:pt x="257" y="439"/>
                  <a:pt x="257" y="439"/>
                  <a:pt x="257" y="439"/>
                </a:cubicBezTo>
                <a:cubicBezTo>
                  <a:pt x="256" y="438"/>
                  <a:pt x="256" y="438"/>
                  <a:pt x="255" y="438"/>
                </a:cubicBezTo>
                <a:cubicBezTo>
                  <a:pt x="255" y="438"/>
                  <a:pt x="254" y="438"/>
                  <a:pt x="253" y="438"/>
                </a:cubicBezTo>
                <a:cubicBezTo>
                  <a:pt x="253" y="438"/>
                  <a:pt x="253" y="438"/>
                  <a:pt x="252" y="438"/>
                </a:cubicBezTo>
                <a:cubicBezTo>
                  <a:pt x="252" y="438"/>
                  <a:pt x="251" y="439"/>
                  <a:pt x="251" y="439"/>
                </a:cubicBezTo>
                <a:cubicBezTo>
                  <a:pt x="250" y="439"/>
                  <a:pt x="250" y="439"/>
                  <a:pt x="249" y="439"/>
                </a:cubicBezTo>
                <a:cubicBezTo>
                  <a:pt x="249" y="439"/>
                  <a:pt x="249" y="438"/>
                  <a:pt x="249" y="438"/>
                </a:cubicBezTo>
                <a:cubicBezTo>
                  <a:pt x="248" y="438"/>
                  <a:pt x="247" y="438"/>
                  <a:pt x="246" y="438"/>
                </a:cubicBezTo>
                <a:cubicBezTo>
                  <a:pt x="246" y="438"/>
                  <a:pt x="245" y="438"/>
                  <a:pt x="245" y="437"/>
                </a:cubicBezTo>
                <a:cubicBezTo>
                  <a:pt x="245" y="437"/>
                  <a:pt x="244" y="437"/>
                  <a:pt x="244" y="436"/>
                </a:cubicBezTo>
                <a:cubicBezTo>
                  <a:pt x="244" y="436"/>
                  <a:pt x="244" y="435"/>
                  <a:pt x="243" y="435"/>
                </a:cubicBezTo>
                <a:cubicBezTo>
                  <a:pt x="243" y="435"/>
                  <a:pt x="243" y="436"/>
                  <a:pt x="242" y="436"/>
                </a:cubicBezTo>
                <a:cubicBezTo>
                  <a:pt x="241" y="436"/>
                  <a:pt x="240" y="435"/>
                  <a:pt x="239" y="435"/>
                </a:cubicBezTo>
                <a:cubicBezTo>
                  <a:pt x="239" y="435"/>
                  <a:pt x="238" y="434"/>
                  <a:pt x="238" y="434"/>
                </a:cubicBezTo>
                <a:cubicBezTo>
                  <a:pt x="238" y="434"/>
                  <a:pt x="237" y="433"/>
                  <a:pt x="237" y="433"/>
                </a:cubicBezTo>
                <a:cubicBezTo>
                  <a:pt x="237" y="433"/>
                  <a:pt x="236" y="433"/>
                  <a:pt x="235" y="433"/>
                </a:cubicBezTo>
                <a:cubicBezTo>
                  <a:pt x="235" y="433"/>
                  <a:pt x="234" y="434"/>
                  <a:pt x="233" y="434"/>
                </a:cubicBezTo>
                <a:cubicBezTo>
                  <a:pt x="233" y="435"/>
                  <a:pt x="233" y="435"/>
                  <a:pt x="233" y="436"/>
                </a:cubicBezTo>
                <a:cubicBezTo>
                  <a:pt x="232" y="436"/>
                  <a:pt x="232" y="437"/>
                  <a:pt x="232" y="438"/>
                </a:cubicBezTo>
                <a:cubicBezTo>
                  <a:pt x="232" y="438"/>
                  <a:pt x="232" y="439"/>
                  <a:pt x="232" y="440"/>
                </a:cubicBezTo>
                <a:cubicBezTo>
                  <a:pt x="231" y="440"/>
                  <a:pt x="231" y="440"/>
                  <a:pt x="230" y="440"/>
                </a:cubicBezTo>
                <a:cubicBezTo>
                  <a:pt x="230" y="440"/>
                  <a:pt x="229" y="439"/>
                  <a:pt x="229" y="439"/>
                </a:cubicBezTo>
                <a:cubicBezTo>
                  <a:pt x="228" y="439"/>
                  <a:pt x="228" y="439"/>
                  <a:pt x="227" y="439"/>
                </a:cubicBezTo>
                <a:cubicBezTo>
                  <a:pt x="227" y="439"/>
                  <a:pt x="226" y="439"/>
                  <a:pt x="226" y="439"/>
                </a:cubicBezTo>
                <a:cubicBezTo>
                  <a:pt x="226" y="439"/>
                  <a:pt x="225" y="439"/>
                  <a:pt x="225" y="439"/>
                </a:cubicBezTo>
                <a:cubicBezTo>
                  <a:pt x="224" y="439"/>
                  <a:pt x="224" y="440"/>
                  <a:pt x="224" y="440"/>
                </a:cubicBezTo>
                <a:cubicBezTo>
                  <a:pt x="224" y="440"/>
                  <a:pt x="223" y="441"/>
                  <a:pt x="223" y="441"/>
                </a:cubicBezTo>
                <a:cubicBezTo>
                  <a:pt x="222" y="441"/>
                  <a:pt x="222" y="440"/>
                  <a:pt x="221" y="440"/>
                </a:cubicBezTo>
                <a:cubicBezTo>
                  <a:pt x="221" y="440"/>
                  <a:pt x="221" y="440"/>
                  <a:pt x="220" y="440"/>
                </a:cubicBezTo>
                <a:cubicBezTo>
                  <a:pt x="220" y="441"/>
                  <a:pt x="219" y="441"/>
                  <a:pt x="219" y="441"/>
                </a:cubicBezTo>
                <a:cubicBezTo>
                  <a:pt x="219" y="441"/>
                  <a:pt x="218" y="441"/>
                  <a:pt x="218" y="442"/>
                </a:cubicBezTo>
                <a:cubicBezTo>
                  <a:pt x="218" y="442"/>
                  <a:pt x="218" y="442"/>
                  <a:pt x="217" y="442"/>
                </a:cubicBezTo>
                <a:cubicBezTo>
                  <a:pt x="217" y="442"/>
                  <a:pt x="216" y="441"/>
                  <a:pt x="216" y="441"/>
                </a:cubicBezTo>
                <a:cubicBezTo>
                  <a:pt x="215" y="441"/>
                  <a:pt x="215" y="442"/>
                  <a:pt x="214" y="443"/>
                </a:cubicBezTo>
                <a:cubicBezTo>
                  <a:pt x="214" y="443"/>
                  <a:pt x="214" y="444"/>
                  <a:pt x="214" y="444"/>
                </a:cubicBezTo>
                <a:cubicBezTo>
                  <a:pt x="214" y="445"/>
                  <a:pt x="214" y="446"/>
                  <a:pt x="214" y="446"/>
                </a:cubicBezTo>
                <a:cubicBezTo>
                  <a:pt x="213" y="446"/>
                  <a:pt x="213" y="447"/>
                  <a:pt x="213" y="447"/>
                </a:cubicBezTo>
                <a:cubicBezTo>
                  <a:pt x="212" y="447"/>
                  <a:pt x="211" y="448"/>
                  <a:pt x="211" y="448"/>
                </a:cubicBezTo>
                <a:cubicBezTo>
                  <a:pt x="211" y="449"/>
                  <a:pt x="212" y="450"/>
                  <a:pt x="212" y="450"/>
                </a:cubicBezTo>
                <a:cubicBezTo>
                  <a:pt x="211" y="451"/>
                  <a:pt x="210" y="451"/>
                  <a:pt x="210" y="451"/>
                </a:cubicBezTo>
                <a:cubicBezTo>
                  <a:pt x="210" y="451"/>
                  <a:pt x="210" y="452"/>
                  <a:pt x="209" y="452"/>
                </a:cubicBezTo>
                <a:cubicBezTo>
                  <a:pt x="209" y="452"/>
                  <a:pt x="209" y="453"/>
                  <a:pt x="209" y="453"/>
                </a:cubicBezTo>
                <a:cubicBezTo>
                  <a:pt x="209" y="454"/>
                  <a:pt x="209" y="454"/>
                  <a:pt x="209" y="454"/>
                </a:cubicBezTo>
                <a:cubicBezTo>
                  <a:pt x="208" y="455"/>
                  <a:pt x="208" y="455"/>
                  <a:pt x="208" y="455"/>
                </a:cubicBezTo>
                <a:cubicBezTo>
                  <a:pt x="207" y="455"/>
                  <a:pt x="207" y="456"/>
                  <a:pt x="207" y="457"/>
                </a:cubicBezTo>
                <a:cubicBezTo>
                  <a:pt x="207" y="457"/>
                  <a:pt x="207" y="458"/>
                  <a:pt x="207" y="458"/>
                </a:cubicBezTo>
                <a:cubicBezTo>
                  <a:pt x="207" y="459"/>
                  <a:pt x="206" y="460"/>
                  <a:pt x="206" y="461"/>
                </a:cubicBezTo>
                <a:cubicBezTo>
                  <a:pt x="206" y="462"/>
                  <a:pt x="206" y="463"/>
                  <a:pt x="206" y="463"/>
                </a:cubicBezTo>
                <a:cubicBezTo>
                  <a:pt x="206" y="463"/>
                  <a:pt x="206" y="464"/>
                  <a:pt x="206" y="465"/>
                </a:cubicBezTo>
                <a:cubicBezTo>
                  <a:pt x="205" y="465"/>
                  <a:pt x="205" y="466"/>
                  <a:pt x="204" y="466"/>
                </a:cubicBezTo>
                <a:cubicBezTo>
                  <a:pt x="204" y="466"/>
                  <a:pt x="203" y="466"/>
                  <a:pt x="203" y="467"/>
                </a:cubicBezTo>
                <a:cubicBezTo>
                  <a:pt x="203" y="467"/>
                  <a:pt x="203" y="468"/>
                  <a:pt x="203" y="469"/>
                </a:cubicBezTo>
                <a:cubicBezTo>
                  <a:pt x="203" y="469"/>
                  <a:pt x="202" y="470"/>
                  <a:pt x="202" y="470"/>
                </a:cubicBezTo>
                <a:cubicBezTo>
                  <a:pt x="202" y="470"/>
                  <a:pt x="201" y="471"/>
                  <a:pt x="201" y="471"/>
                </a:cubicBezTo>
                <a:cubicBezTo>
                  <a:pt x="201" y="472"/>
                  <a:pt x="201" y="472"/>
                  <a:pt x="201" y="472"/>
                </a:cubicBezTo>
                <a:cubicBezTo>
                  <a:pt x="201" y="473"/>
                  <a:pt x="202" y="473"/>
                  <a:pt x="202" y="473"/>
                </a:cubicBezTo>
                <a:cubicBezTo>
                  <a:pt x="203" y="473"/>
                  <a:pt x="203" y="473"/>
                  <a:pt x="203" y="474"/>
                </a:cubicBezTo>
                <a:cubicBezTo>
                  <a:pt x="203" y="474"/>
                  <a:pt x="203" y="475"/>
                  <a:pt x="203" y="475"/>
                </a:cubicBezTo>
                <a:cubicBezTo>
                  <a:pt x="203" y="475"/>
                  <a:pt x="202" y="475"/>
                  <a:pt x="202" y="475"/>
                </a:cubicBezTo>
                <a:cubicBezTo>
                  <a:pt x="201" y="475"/>
                  <a:pt x="201" y="475"/>
                  <a:pt x="201" y="475"/>
                </a:cubicBezTo>
                <a:cubicBezTo>
                  <a:pt x="200" y="475"/>
                  <a:pt x="200" y="476"/>
                  <a:pt x="200" y="476"/>
                </a:cubicBezTo>
                <a:cubicBezTo>
                  <a:pt x="200" y="476"/>
                  <a:pt x="199" y="476"/>
                  <a:pt x="199" y="476"/>
                </a:cubicBezTo>
                <a:cubicBezTo>
                  <a:pt x="199" y="476"/>
                  <a:pt x="198" y="477"/>
                  <a:pt x="198" y="477"/>
                </a:cubicBezTo>
                <a:cubicBezTo>
                  <a:pt x="198" y="477"/>
                  <a:pt x="197" y="477"/>
                  <a:pt x="197" y="477"/>
                </a:cubicBezTo>
                <a:cubicBezTo>
                  <a:pt x="196" y="477"/>
                  <a:pt x="196" y="477"/>
                  <a:pt x="196" y="477"/>
                </a:cubicBezTo>
                <a:cubicBezTo>
                  <a:pt x="196" y="478"/>
                  <a:pt x="196" y="479"/>
                  <a:pt x="195" y="479"/>
                </a:cubicBezTo>
                <a:cubicBezTo>
                  <a:pt x="195" y="480"/>
                  <a:pt x="195" y="480"/>
                  <a:pt x="194" y="481"/>
                </a:cubicBezTo>
                <a:cubicBezTo>
                  <a:pt x="194" y="481"/>
                  <a:pt x="194" y="482"/>
                  <a:pt x="194" y="482"/>
                </a:cubicBezTo>
                <a:cubicBezTo>
                  <a:pt x="194" y="482"/>
                  <a:pt x="193" y="483"/>
                  <a:pt x="193" y="483"/>
                </a:cubicBezTo>
                <a:cubicBezTo>
                  <a:pt x="192" y="483"/>
                  <a:pt x="192" y="483"/>
                  <a:pt x="192" y="483"/>
                </a:cubicBezTo>
                <a:cubicBezTo>
                  <a:pt x="191" y="483"/>
                  <a:pt x="191" y="484"/>
                  <a:pt x="191" y="484"/>
                </a:cubicBezTo>
                <a:cubicBezTo>
                  <a:pt x="191" y="484"/>
                  <a:pt x="190" y="484"/>
                  <a:pt x="190" y="484"/>
                </a:cubicBezTo>
                <a:cubicBezTo>
                  <a:pt x="190" y="485"/>
                  <a:pt x="190" y="485"/>
                  <a:pt x="190" y="486"/>
                </a:cubicBezTo>
                <a:cubicBezTo>
                  <a:pt x="190" y="486"/>
                  <a:pt x="190" y="487"/>
                  <a:pt x="189" y="487"/>
                </a:cubicBezTo>
                <a:cubicBezTo>
                  <a:pt x="189" y="487"/>
                  <a:pt x="189" y="488"/>
                  <a:pt x="189" y="488"/>
                </a:cubicBezTo>
                <a:cubicBezTo>
                  <a:pt x="188" y="488"/>
                  <a:pt x="188" y="489"/>
                  <a:pt x="188" y="490"/>
                </a:cubicBezTo>
                <a:cubicBezTo>
                  <a:pt x="188" y="490"/>
                  <a:pt x="187" y="490"/>
                  <a:pt x="187" y="490"/>
                </a:cubicBezTo>
                <a:cubicBezTo>
                  <a:pt x="186" y="490"/>
                  <a:pt x="186" y="490"/>
                  <a:pt x="185" y="490"/>
                </a:cubicBezTo>
                <a:cubicBezTo>
                  <a:pt x="185" y="489"/>
                  <a:pt x="185" y="489"/>
                  <a:pt x="184" y="489"/>
                </a:cubicBezTo>
                <a:cubicBezTo>
                  <a:pt x="184" y="489"/>
                  <a:pt x="183" y="489"/>
                  <a:pt x="182" y="489"/>
                </a:cubicBezTo>
                <a:cubicBezTo>
                  <a:pt x="182" y="489"/>
                  <a:pt x="181" y="489"/>
                  <a:pt x="180" y="489"/>
                </a:cubicBezTo>
                <a:cubicBezTo>
                  <a:pt x="180" y="489"/>
                  <a:pt x="179" y="489"/>
                  <a:pt x="179" y="489"/>
                </a:cubicBezTo>
                <a:cubicBezTo>
                  <a:pt x="179" y="489"/>
                  <a:pt x="178" y="488"/>
                  <a:pt x="178" y="488"/>
                </a:cubicBezTo>
                <a:cubicBezTo>
                  <a:pt x="178" y="488"/>
                  <a:pt x="177" y="488"/>
                  <a:pt x="177" y="487"/>
                </a:cubicBezTo>
                <a:cubicBezTo>
                  <a:pt x="177" y="487"/>
                  <a:pt x="177" y="486"/>
                  <a:pt x="177" y="486"/>
                </a:cubicBezTo>
                <a:cubicBezTo>
                  <a:pt x="177" y="486"/>
                  <a:pt x="176" y="485"/>
                  <a:pt x="176" y="485"/>
                </a:cubicBezTo>
                <a:cubicBezTo>
                  <a:pt x="175" y="485"/>
                  <a:pt x="175" y="486"/>
                  <a:pt x="175" y="486"/>
                </a:cubicBezTo>
                <a:cubicBezTo>
                  <a:pt x="174" y="487"/>
                  <a:pt x="174" y="486"/>
                  <a:pt x="173" y="486"/>
                </a:cubicBezTo>
                <a:cubicBezTo>
                  <a:pt x="173" y="486"/>
                  <a:pt x="172" y="486"/>
                  <a:pt x="171" y="486"/>
                </a:cubicBezTo>
                <a:cubicBezTo>
                  <a:pt x="171" y="485"/>
                  <a:pt x="171" y="485"/>
                  <a:pt x="171" y="485"/>
                </a:cubicBezTo>
                <a:cubicBezTo>
                  <a:pt x="170" y="484"/>
                  <a:pt x="170" y="484"/>
                  <a:pt x="170" y="484"/>
                </a:cubicBezTo>
                <a:cubicBezTo>
                  <a:pt x="170" y="483"/>
                  <a:pt x="169" y="483"/>
                  <a:pt x="169" y="483"/>
                </a:cubicBezTo>
                <a:cubicBezTo>
                  <a:pt x="168" y="482"/>
                  <a:pt x="168" y="481"/>
                  <a:pt x="168" y="481"/>
                </a:cubicBezTo>
                <a:cubicBezTo>
                  <a:pt x="167" y="480"/>
                  <a:pt x="166" y="480"/>
                  <a:pt x="166" y="479"/>
                </a:cubicBezTo>
                <a:cubicBezTo>
                  <a:pt x="165" y="479"/>
                  <a:pt x="165" y="478"/>
                  <a:pt x="165" y="478"/>
                </a:cubicBezTo>
                <a:cubicBezTo>
                  <a:pt x="164" y="478"/>
                  <a:pt x="164" y="477"/>
                  <a:pt x="163" y="477"/>
                </a:cubicBezTo>
                <a:cubicBezTo>
                  <a:pt x="163" y="477"/>
                  <a:pt x="162" y="478"/>
                  <a:pt x="162" y="478"/>
                </a:cubicBezTo>
                <a:cubicBezTo>
                  <a:pt x="161" y="478"/>
                  <a:pt x="161" y="477"/>
                  <a:pt x="161" y="477"/>
                </a:cubicBezTo>
                <a:cubicBezTo>
                  <a:pt x="160" y="477"/>
                  <a:pt x="159" y="477"/>
                  <a:pt x="159" y="477"/>
                </a:cubicBezTo>
                <a:cubicBezTo>
                  <a:pt x="158" y="477"/>
                  <a:pt x="158" y="476"/>
                  <a:pt x="158" y="476"/>
                </a:cubicBezTo>
                <a:cubicBezTo>
                  <a:pt x="157" y="476"/>
                  <a:pt x="156" y="476"/>
                  <a:pt x="156" y="475"/>
                </a:cubicBezTo>
                <a:cubicBezTo>
                  <a:pt x="156" y="475"/>
                  <a:pt x="155" y="475"/>
                  <a:pt x="154" y="475"/>
                </a:cubicBezTo>
                <a:cubicBezTo>
                  <a:pt x="154" y="474"/>
                  <a:pt x="153" y="474"/>
                  <a:pt x="153" y="473"/>
                </a:cubicBezTo>
                <a:cubicBezTo>
                  <a:pt x="152" y="473"/>
                  <a:pt x="152" y="472"/>
                  <a:pt x="152" y="471"/>
                </a:cubicBezTo>
                <a:cubicBezTo>
                  <a:pt x="151" y="471"/>
                  <a:pt x="151" y="471"/>
                  <a:pt x="151" y="470"/>
                </a:cubicBezTo>
                <a:cubicBezTo>
                  <a:pt x="151" y="470"/>
                  <a:pt x="150" y="469"/>
                  <a:pt x="149" y="469"/>
                </a:cubicBezTo>
                <a:cubicBezTo>
                  <a:pt x="149" y="469"/>
                  <a:pt x="147" y="469"/>
                  <a:pt x="147" y="469"/>
                </a:cubicBezTo>
                <a:cubicBezTo>
                  <a:pt x="146" y="469"/>
                  <a:pt x="146" y="468"/>
                  <a:pt x="145" y="468"/>
                </a:cubicBezTo>
                <a:cubicBezTo>
                  <a:pt x="145" y="468"/>
                  <a:pt x="144" y="468"/>
                  <a:pt x="143" y="468"/>
                </a:cubicBezTo>
                <a:cubicBezTo>
                  <a:pt x="143" y="468"/>
                  <a:pt x="142" y="467"/>
                  <a:pt x="141" y="467"/>
                </a:cubicBezTo>
                <a:cubicBezTo>
                  <a:pt x="141" y="467"/>
                  <a:pt x="140" y="467"/>
                  <a:pt x="140" y="467"/>
                </a:cubicBezTo>
                <a:cubicBezTo>
                  <a:pt x="139" y="467"/>
                  <a:pt x="138" y="467"/>
                  <a:pt x="138" y="466"/>
                </a:cubicBezTo>
                <a:cubicBezTo>
                  <a:pt x="138" y="466"/>
                  <a:pt x="137" y="465"/>
                  <a:pt x="136" y="465"/>
                </a:cubicBezTo>
                <a:cubicBezTo>
                  <a:pt x="136" y="465"/>
                  <a:pt x="135" y="464"/>
                  <a:pt x="135" y="464"/>
                </a:cubicBezTo>
                <a:cubicBezTo>
                  <a:pt x="134" y="464"/>
                  <a:pt x="134" y="463"/>
                  <a:pt x="134" y="463"/>
                </a:cubicBezTo>
                <a:cubicBezTo>
                  <a:pt x="134" y="463"/>
                  <a:pt x="133" y="462"/>
                  <a:pt x="133" y="462"/>
                </a:cubicBezTo>
                <a:cubicBezTo>
                  <a:pt x="132" y="462"/>
                  <a:pt x="132" y="462"/>
                  <a:pt x="131" y="462"/>
                </a:cubicBezTo>
                <a:cubicBezTo>
                  <a:pt x="131" y="461"/>
                  <a:pt x="130" y="461"/>
                  <a:pt x="130" y="460"/>
                </a:cubicBezTo>
                <a:cubicBezTo>
                  <a:pt x="130" y="460"/>
                  <a:pt x="130" y="460"/>
                  <a:pt x="130" y="460"/>
                </a:cubicBezTo>
                <a:cubicBezTo>
                  <a:pt x="129" y="459"/>
                  <a:pt x="129" y="459"/>
                  <a:pt x="129" y="459"/>
                </a:cubicBezTo>
                <a:cubicBezTo>
                  <a:pt x="129" y="458"/>
                  <a:pt x="129" y="458"/>
                  <a:pt x="129" y="458"/>
                </a:cubicBezTo>
                <a:cubicBezTo>
                  <a:pt x="129" y="457"/>
                  <a:pt x="128" y="457"/>
                  <a:pt x="128" y="457"/>
                </a:cubicBezTo>
                <a:cubicBezTo>
                  <a:pt x="127" y="457"/>
                  <a:pt x="127" y="456"/>
                  <a:pt x="127" y="455"/>
                </a:cubicBezTo>
                <a:cubicBezTo>
                  <a:pt x="127" y="455"/>
                  <a:pt x="126" y="454"/>
                  <a:pt x="126" y="454"/>
                </a:cubicBezTo>
                <a:cubicBezTo>
                  <a:pt x="126" y="453"/>
                  <a:pt x="125" y="453"/>
                  <a:pt x="124" y="452"/>
                </a:cubicBezTo>
                <a:cubicBezTo>
                  <a:pt x="124" y="452"/>
                  <a:pt x="123" y="452"/>
                  <a:pt x="123" y="452"/>
                </a:cubicBezTo>
                <a:cubicBezTo>
                  <a:pt x="122" y="452"/>
                  <a:pt x="121" y="452"/>
                  <a:pt x="121" y="452"/>
                </a:cubicBezTo>
                <a:cubicBezTo>
                  <a:pt x="121" y="452"/>
                  <a:pt x="120" y="451"/>
                  <a:pt x="120" y="451"/>
                </a:cubicBezTo>
                <a:cubicBezTo>
                  <a:pt x="120" y="451"/>
                  <a:pt x="119" y="451"/>
                  <a:pt x="119" y="451"/>
                </a:cubicBezTo>
                <a:cubicBezTo>
                  <a:pt x="118" y="450"/>
                  <a:pt x="118" y="450"/>
                  <a:pt x="118" y="449"/>
                </a:cubicBezTo>
                <a:cubicBezTo>
                  <a:pt x="117" y="449"/>
                  <a:pt x="117" y="448"/>
                  <a:pt x="117" y="448"/>
                </a:cubicBezTo>
                <a:cubicBezTo>
                  <a:pt x="116" y="447"/>
                  <a:pt x="115" y="447"/>
                  <a:pt x="114" y="447"/>
                </a:cubicBezTo>
                <a:cubicBezTo>
                  <a:pt x="114" y="446"/>
                  <a:pt x="113" y="445"/>
                  <a:pt x="113" y="445"/>
                </a:cubicBezTo>
                <a:cubicBezTo>
                  <a:pt x="112" y="444"/>
                  <a:pt x="111" y="444"/>
                  <a:pt x="111" y="443"/>
                </a:cubicBezTo>
                <a:cubicBezTo>
                  <a:pt x="111" y="443"/>
                  <a:pt x="110" y="442"/>
                  <a:pt x="110" y="441"/>
                </a:cubicBezTo>
                <a:cubicBezTo>
                  <a:pt x="110" y="441"/>
                  <a:pt x="110" y="440"/>
                  <a:pt x="110" y="440"/>
                </a:cubicBezTo>
                <a:cubicBezTo>
                  <a:pt x="109" y="439"/>
                  <a:pt x="109" y="439"/>
                  <a:pt x="109" y="438"/>
                </a:cubicBezTo>
                <a:cubicBezTo>
                  <a:pt x="109" y="438"/>
                  <a:pt x="109" y="436"/>
                  <a:pt x="109" y="436"/>
                </a:cubicBezTo>
                <a:cubicBezTo>
                  <a:pt x="109" y="435"/>
                  <a:pt x="108" y="433"/>
                  <a:pt x="108" y="433"/>
                </a:cubicBezTo>
                <a:cubicBezTo>
                  <a:pt x="107" y="432"/>
                  <a:pt x="106" y="431"/>
                  <a:pt x="106" y="431"/>
                </a:cubicBezTo>
                <a:cubicBezTo>
                  <a:pt x="105" y="431"/>
                  <a:pt x="105" y="430"/>
                  <a:pt x="105" y="430"/>
                </a:cubicBezTo>
                <a:cubicBezTo>
                  <a:pt x="105" y="429"/>
                  <a:pt x="105" y="429"/>
                  <a:pt x="104" y="428"/>
                </a:cubicBezTo>
                <a:cubicBezTo>
                  <a:pt x="104" y="428"/>
                  <a:pt x="104" y="428"/>
                  <a:pt x="104" y="428"/>
                </a:cubicBezTo>
                <a:cubicBezTo>
                  <a:pt x="103" y="427"/>
                  <a:pt x="103" y="426"/>
                  <a:pt x="103" y="426"/>
                </a:cubicBezTo>
                <a:cubicBezTo>
                  <a:pt x="103" y="426"/>
                  <a:pt x="103" y="425"/>
                  <a:pt x="103" y="424"/>
                </a:cubicBezTo>
                <a:cubicBezTo>
                  <a:pt x="103" y="424"/>
                  <a:pt x="102" y="423"/>
                  <a:pt x="102" y="422"/>
                </a:cubicBezTo>
                <a:cubicBezTo>
                  <a:pt x="102" y="422"/>
                  <a:pt x="103" y="421"/>
                  <a:pt x="103" y="421"/>
                </a:cubicBezTo>
                <a:cubicBezTo>
                  <a:pt x="103" y="420"/>
                  <a:pt x="102" y="420"/>
                  <a:pt x="102" y="420"/>
                </a:cubicBezTo>
                <a:cubicBezTo>
                  <a:pt x="102" y="419"/>
                  <a:pt x="102" y="419"/>
                  <a:pt x="101" y="418"/>
                </a:cubicBezTo>
                <a:cubicBezTo>
                  <a:pt x="101" y="418"/>
                  <a:pt x="101" y="417"/>
                  <a:pt x="101" y="417"/>
                </a:cubicBezTo>
                <a:cubicBezTo>
                  <a:pt x="101" y="416"/>
                  <a:pt x="102" y="416"/>
                  <a:pt x="102" y="415"/>
                </a:cubicBezTo>
                <a:cubicBezTo>
                  <a:pt x="102" y="415"/>
                  <a:pt x="103" y="415"/>
                  <a:pt x="103" y="415"/>
                </a:cubicBezTo>
                <a:cubicBezTo>
                  <a:pt x="103" y="415"/>
                  <a:pt x="103" y="414"/>
                  <a:pt x="103" y="414"/>
                </a:cubicBezTo>
                <a:cubicBezTo>
                  <a:pt x="103" y="413"/>
                  <a:pt x="102" y="412"/>
                  <a:pt x="102" y="412"/>
                </a:cubicBezTo>
                <a:cubicBezTo>
                  <a:pt x="102" y="411"/>
                  <a:pt x="102" y="411"/>
                  <a:pt x="102" y="410"/>
                </a:cubicBezTo>
                <a:cubicBezTo>
                  <a:pt x="102" y="410"/>
                  <a:pt x="103" y="410"/>
                  <a:pt x="103" y="409"/>
                </a:cubicBezTo>
                <a:cubicBezTo>
                  <a:pt x="103" y="409"/>
                  <a:pt x="103" y="408"/>
                  <a:pt x="103" y="408"/>
                </a:cubicBezTo>
                <a:cubicBezTo>
                  <a:pt x="103" y="407"/>
                  <a:pt x="102" y="407"/>
                  <a:pt x="102" y="406"/>
                </a:cubicBezTo>
                <a:cubicBezTo>
                  <a:pt x="101" y="406"/>
                  <a:pt x="102" y="405"/>
                  <a:pt x="101" y="405"/>
                </a:cubicBezTo>
                <a:cubicBezTo>
                  <a:pt x="101" y="404"/>
                  <a:pt x="101" y="403"/>
                  <a:pt x="101" y="403"/>
                </a:cubicBezTo>
                <a:cubicBezTo>
                  <a:pt x="100" y="403"/>
                  <a:pt x="99" y="403"/>
                  <a:pt x="99" y="403"/>
                </a:cubicBezTo>
                <a:cubicBezTo>
                  <a:pt x="99" y="402"/>
                  <a:pt x="100" y="402"/>
                  <a:pt x="100" y="401"/>
                </a:cubicBezTo>
                <a:cubicBezTo>
                  <a:pt x="99" y="401"/>
                  <a:pt x="99" y="400"/>
                  <a:pt x="99" y="400"/>
                </a:cubicBezTo>
                <a:cubicBezTo>
                  <a:pt x="98" y="399"/>
                  <a:pt x="98" y="399"/>
                  <a:pt x="98" y="398"/>
                </a:cubicBezTo>
                <a:cubicBezTo>
                  <a:pt x="97" y="398"/>
                  <a:pt x="97" y="398"/>
                  <a:pt x="96" y="398"/>
                </a:cubicBezTo>
                <a:cubicBezTo>
                  <a:pt x="96" y="397"/>
                  <a:pt x="97" y="397"/>
                  <a:pt x="96" y="396"/>
                </a:cubicBezTo>
                <a:cubicBezTo>
                  <a:pt x="96" y="396"/>
                  <a:pt x="96" y="395"/>
                  <a:pt x="96" y="395"/>
                </a:cubicBezTo>
                <a:cubicBezTo>
                  <a:pt x="95" y="395"/>
                  <a:pt x="95" y="395"/>
                  <a:pt x="94" y="395"/>
                </a:cubicBezTo>
                <a:cubicBezTo>
                  <a:pt x="94" y="395"/>
                  <a:pt x="94" y="394"/>
                  <a:pt x="94" y="394"/>
                </a:cubicBezTo>
                <a:cubicBezTo>
                  <a:pt x="94" y="393"/>
                  <a:pt x="94" y="392"/>
                  <a:pt x="94" y="392"/>
                </a:cubicBezTo>
                <a:cubicBezTo>
                  <a:pt x="94" y="391"/>
                  <a:pt x="94" y="391"/>
                  <a:pt x="94" y="390"/>
                </a:cubicBezTo>
                <a:cubicBezTo>
                  <a:pt x="94" y="390"/>
                  <a:pt x="94" y="389"/>
                  <a:pt x="94" y="389"/>
                </a:cubicBezTo>
                <a:cubicBezTo>
                  <a:pt x="94" y="388"/>
                  <a:pt x="93" y="387"/>
                  <a:pt x="93" y="386"/>
                </a:cubicBezTo>
                <a:cubicBezTo>
                  <a:pt x="93" y="386"/>
                  <a:pt x="93" y="384"/>
                  <a:pt x="93" y="383"/>
                </a:cubicBezTo>
                <a:cubicBezTo>
                  <a:pt x="92" y="383"/>
                  <a:pt x="92" y="382"/>
                  <a:pt x="92" y="382"/>
                </a:cubicBezTo>
                <a:cubicBezTo>
                  <a:pt x="92" y="381"/>
                  <a:pt x="91" y="380"/>
                  <a:pt x="91" y="380"/>
                </a:cubicBezTo>
                <a:cubicBezTo>
                  <a:pt x="91" y="380"/>
                  <a:pt x="90" y="380"/>
                  <a:pt x="90" y="380"/>
                </a:cubicBezTo>
                <a:cubicBezTo>
                  <a:pt x="89" y="380"/>
                  <a:pt x="89" y="380"/>
                  <a:pt x="89" y="380"/>
                </a:cubicBezTo>
                <a:cubicBezTo>
                  <a:pt x="88" y="380"/>
                  <a:pt x="88" y="379"/>
                  <a:pt x="88" y="378"/>
                </a:cubicBezTo>
                <a:cubicBezTo>
                  <a:pt x="87" y="378"/>
                  <a:pt x="88" y="377"/>
                  <a:pt x="88" y="377"/>
                </a:cubicBezTo>
                <a:cubicBezTo>
                  <a:pt x="88" y="377"/>
                  <a:pt x="88" y="376"/>
                  <a:pt x="87" y="376"/>
                </a:cubicBezTo>
                <a:cubicBezTo>
                  <a:pt x="87" y="375"/>
                  <a:pt x="87" y="375"/>
                  <a:pt x="86" y="375"/>
                </a:cubicBezTo>
                <a:cubicBezTo>
                  <a:pt x="86" y="374"/>
                  <a:pt x="85" y="375"/>
                  <a:pt x="84" y="374"/>
                </a:cubicBezTo>
                <a:cubicBezTo>
                  <a:pt x="84" y="374"/>
                  <a:pt x="83" y="374"/>
                  <a:pt x="83" y="373"/>
                </a:cubicBezTo>
                <a:cubicBezTo>
                  <a:pt x="83" y="373"/>
                  <a:pt x="82" y="373"/>
                  <a:pt x="82" y="372"/>
                </a:cubicBezTo>
                <a:cubicBezTo>
                  <a:pt x="81" y="372"/>
                  <a:pt x="81" y="371"/>
                  <a:pt x="81" y="370"/>
                </a:cubicBezTo>
                <a:cubicBezTo>
                  <a:pt x="80" y="370"/>
                  <a:pt x="79" y="370"/>
                  <a:pt x="79" y="370"/>
                </a:cubicBezTo>
                <a:cubicBezTo>
                  <a:pt x="78" y="369"/>
                  <a:pt x="77" y="368"/>
                  <a:pt x="77" y="368"/>
                </a:cubicBezTo>
                <a:cubicBezTo>
                  <a:pt x="77" y="368"/>
                  <a:pt x="76" y="368"/>
                  <a:pt x="75" y="367"/>
                </a:cubicBezTo>
                <a:cubicBezTo>
                  <a:pt x="75" y="367"/>
                  <a:pt x="75" y="366"/>
                  <a:pt x="75" y="366"/>
                </a:cubicBezTo>
                <a:cubicBezTo>
                  <a:pt x="74" y="366"/>
                  <a:pt x="74" y="367"/>
                  <a:pt x="73" y="367"/>
                </a:cubicBezTo>
                <a:cubicBezTo>
                  <a:pt x="73" y="367"/>
                  <a:pt x="73" y="366"/>
                  <a:pt x="72" y="366"/>
                </a:cubicBezTo>
                <a:cubicBezTo>
                  <a:pt x="72" y="366"/>
                  <a:pt x="72" y="365"/>
                  <a:pt x="71" y="365"/>
                </a:cubicBezTo>
                <a:cubicBezTo>
                  <a:pt x="71" y="365"/>
                  <a:pt x="70" y="365"/>
                  <a:pt x="70" y="365"/>
                </a:cubicBezTo>
                <a:cubicBezTo>
                  <a:pt x="69" y="365"/>
                  <a:pt x="69" y="364"/>
                  <a:pt x="69" y="364"/>
                </a:cubicBezTo>
                <a:cubicBezTo>
                  <a:pt x="69" y="364"/>
                  <a:pt x="68" y="363"/>
                  <a:pt x="68" y="363"/>
                </a:cubicBezTo>
                <a:cubicBezTo>
                  <a:pt x="68" y="363"/>
                  <a:pt x="66" y="363"/>
                  <a:pt x="66" y="363"/>
                </a:cubicBezTo>
                <a:cubicBezTo>
                  <a:pt x="66" y="362"/>
                  <a:pt x="66" y="361"/>
                  <a:pt x="66" y="361"/>
                </a:cubicBezTo>
                <a:cubicBezTo>
                  <a:pt x="66" y="361"/>
                  <a:pt x="66" y="360"/>
                  <a:pt x="65" y="360"/>
                </a:cubicBezTo>
                <a:cubicBezTo>
                  <a:pt x="65" y="359"/>
                  <a:pt x="64" y="359"/>
                  <a:pt x="63" y="359"/>
                </a:cubicBezTo>
                <a:cubicBezTo>
                  <a:pt x="63" y="358"/>
                  <a:pt x="62" y="357"/>
                  <a:pt x="61" y="357"/>
                </a:cubicBezTo>
                <a:cubicBezTo>
                  <a:pt x="61" y="357"/>
                  <a:pt x="61" y="356"/>
                  <a:pt x="60" y="355"/>
                </a:cubicBezTo>
                <a:cubicBezTo>
                  <a:pt x="60" y="355"/>
                  <a:pt x="60" y="354"/>
                  <a:pt x="59" y="354"/>
                </a:cubicBezTo>
                <a:cubicBezTo>
                  <a:pt x="59" y="353"/>
                  <a:pt x="57" y="353"/>
                  <a:pt x="57" y="353"/>
                </a:cubicBezTo>
                <a:cubicBezTo>
                  <a:pt x="57" y="353"/>
                  <a:pt x="56" y="352"/>
                  <a:pt x="56" y="351"/>
                </a:cubicBezTo>
                <a:cubicBezTo>
                  <a:pt x="56" y="351"/>
                  <a:pt x="56" y="350"/>
                  <a:pt x="56" y="349"/>
                </a:cubicBezTo>
                <a:cubicBezTo>
                  <a:pt x="56" y="349"/>
                  <a:pt x="56" y="348"/>
                  <a:pt x="55" y="348"/>
                </a:cubicBezTo>
                <a:cubicBezTo>
                  <a:pt x="55" y="347"/>
                  <a:pt x="55" y="347"/>
                  <a:pt x="54" y="346"/>
                </a:cubicBezTo>
                <a:cubicBezTo>
                  <a:pt x="54" y="346"/>
                  <a:pt x="53" y="346"/>
                  <a:pt x="53" y="346"/>
                </a:cubicBezTo>
                <a:cubicBezTo>
                  <a:pt x="52" y="345"/>
                  <a:pt x="52" y="345"/>
                  <a:pt x="52" y="345"/>
                </a:cubicBezTo>
                <a:cubicBezTo>
                  <a:pt x="52" y="344"/>
                  <a:pt x="51" y="344"/>
                  <a:pt x="51" y="344"/>
                </a:cubicBezTo>
                <a:cubicBezTo>
                  <a:pt x="50" y="344"/>
                  <a:pt x="49" y="343"/>
                  <a:pt x="49" y="343"/>
                </a:cubicBezTo>
                <a:cubicBezTo>
                  <a:pt x="49" y="343"/>
                  <a:pt x="48" y="342"/>
                  <a:pt x="48" y="342"/>
                </a:cubicBezTo>
                <a:cubicBezTo>
                  <a:pt x="48" y="342"/>
                  <a:pt x="47" y="342"/>
                  <a:pt x="47" y="341"/>
                </a:cubicBezTo>
                <a:cubicBezTo>
                  <a:pt x="47" y="341"/>
                  <a:pt x="46" y="341"/>
                  <a:pt x="46" y="341"/>
                </a:cubicBezTo>
                <a:cubicBezTo>
                  <a:pt x="45" y="340"/>
                  <a:pt x="45" y="339"/>
                  <a:pt x="45" y="339"/>
                </a:cubicBezTo>
                <a:cubicBezTo>
                  <a:pt x="45" y="338"/>
                  <a:pt x="44" y="338"/>
                  <a:pt x="43" y="337"/>
                </a:cubicBezTo>
                <a:cubicBezTo>
                  <a:pt x="43" y="337"/>
                  <a:pt x="43" y="335"/>
                  <a:pt x="42" y="335"/>
                </a:cubicBezTo>
                <a:cubicBezTo>
                  <a:pt x="42" y="334"/>
                  <a:pt x="42" y="333"/>
                  <a:pt x="42" y="333"/>
                </a:cubicBezTo>
                <a:cubicBezTo>
                  <a:pt x="41" y="333"/>
                  <a:pt x="40" y="333"/>
                  <a:pt x="40" y="332"/>
                </a:cubicBezTo>
                <a:cubicBezTo>
                  <a:pt x="40" y="332"/>
                  <a:pt x="39" y="332"/>
                  <a:pt x="39" y="331"/>
                </a:cubicBezTo>
                <a:cubicBezTo>
                  <a:pt x="39" y="331"/>
                  <a:pt x="38" y="331"/>
                  <a:pt x="37" y="330"/>
                </a:cubicBezTo>
                <a:cubicBezTo>
                  <a:pt x="37" y="330"/>
                  <a:pt x="38" y="329"/>
                  <a:pt x="37" y="329"/>
                </a:cubicBezTo>
                <a:cubicBezTo>
                  <a:pt x="37" y="329"/>
                  <a:pt x="37" y="328"/>
                  <a:pt x="37" y="328"/>
                </a:cubicBezTo>
                <a:cubicBezTo>
                  <a:pt x="36" y="327"/>
                  <a:pt x="35" y="328"/>
                  <a:pt x="35" y="327"/>
                </a:cubicBezTo>
                <a:cubicBezTo>
                  <a:pt x="35" y="327"/>
                  <a:pt x="34" y="326"/>
                  <a:pt x="34" y="326"/>
                </a:cubicBezTo>
                <a:cubicBezTo>
                  <a:pt x="34" y="326"/>
                  <a:pt x="33" y="325"/>
                  <a:pt x="33" y="325"/>
                </a:cubicBezTo>
                <a:cubicBezTo>
                  <a:pt x="32" y="325"/>
                  <a:pt x="31" y="326"/>
                  <a:pt x="31" y="325"/>
                </a:cubicBezTo>
                <a:cubicBezTo>
                  <a:pt x="30" y="325"/>
                  <a:pt x="30" y="324"/>
                  <a:pt x="29" y="324"/>
                </a:cubicBezTo>
                <a:cubicBezTo>
                  <a:pt x="29" y="324"/>
                  <a:pt x="29" y="323"/>
                  <a:pt x="28" y="323"/>
                </a:cubicBezTo>
                <a:cubicBezTo>
                  <a:pt x="28" y="323"/>
                  <a:pt x="27" y="323"/>
                  <a:pt x="27" y="323"/>
                </a:cubicBezTo>
                <a:cubicBezTo>
                  <a:pt x="27" y="323"/>
                  <a:pt x="26" y="322"/>
                  <a:pt x="26" y="322"/>
                </a:cubicBezTo>
                <a:cubicBezTo>
                  <a:pt x="26" y="322"/>
                  <a:pt x="26" y="321"/>
                  <a:pt x="25" y="321"/>
                </a:cubicBezTo>
                <a:cubicBezTo>
                  <a:pt x="25" y="321"/>
                  <a:pt x="24" y="321"/>
                  <a:pt x="24" y="321"/>
                </a:cubicBezTo>
                <a:cubicBezTo>
                  <a:pt x="23" y="320"/>
                  <a:pt x="23" y="320"/>
                  <a:pt x="22" y="319"/>
                </a:cubicBezTo>
                <a:cubicBezTo>
                  <a:pt x="22" y="319"/>
                  <a:pt x="22" y="318"/>
                  <a:pt x="22" y="318"/>
                </a:cubicBezTo>
                <a:cubicBezTo>
                  <a:pt x="22" y="317"/>
                  <a:pt x="22" y="316"/>
                  <a:pt x="21" y="316"/>
                </a:cubicBezTo>
                <a:cubicBezTo>
                  <a:pt x="21" y="315"/>
                  <a:pt x="21" y="315"/>
                  <a:pt x="21" y="314"/>
                </a:cubicBezTo>
                <a:cubicBezTo>
                  <a:pt x="21" y="314"/>
                  <a:pt x="20" y="314"/>
                  <a:pt x="19" y="314"/>
                </a:cubicBezTo>
                <a:cubicBezTo>
                  <a:pt x="19" y="313"/>
                  <a:pt x="19" y="312"/>
                  <a:pt x="19" y="312"/>
                </a:cubicBezTo>
                <a:cubicBezTo>
                  <a:pt x="19" y="311"/>
                  <a:pt x="19" y="311"/>
                  <a:pt x="19" y="310"/>
                </a:cubicBezTo>
                <a:cubicBezTo>
                  <a:pt x="18" y="310"/>
                  <a:pt x="18" y="309"/>
                  <a:pt x="17" y="308"/>
                </a:cubicBezTo>
                <a:cubicBezTo>
                  <a:pt x="17" y="308"/>
                  <a:pt x="17" y="307"/>
                  <a:pt x="17" y="306"/>
                </a:cubicBezTo>
                <a:cubicBezTo>
                  <a:pt x="17" y="306"/>
                  <a:pt x="17" y="305"/>
                  <a:pt x="16" y="305"/>
                </a:cubicBezTo>
                <a:cubicBezTo>
                  <a:pt x="16" y="305"/>
                  <a:pt x="15" y="304"/>
                  <a:pt x="15" y="303"/>
                </a:cubicBezTo>
                <a:cubicBezTo>
                  <a:pt x="15" y="303"/>
                  <a:pt x="15" y="302"/>
                  <a:pt x="15" y="302"/>
                </a:cubicBezTo>
                <a:cubicBezTo>
                  <a:pt x="14" y="301"/>
                  <a:pt x="13" y="301"/>
                  <a:pt x="13" y="301"/>
                </a:cubicBezTo>
                <a:cubicBezTo>
                  <a:pt x="12" y="301"/>
                  <a:pt x="12" y="300"/>
                  <a:pt x="11" y="300"/>
                </a:cubicBezTo>
                <a:cubicBezTo>
                  <a:pt x="11" y="300"/>
                  <a:pt x="10" y="300"/>
                  <a:pt x="10" y="300"/>
                </a:cubicBezTo>
                <a:cubicBezTo>
                  <a:pt x="10" y="300"/>
                  <a:pt x="9" y="301"/>
                  <a:pt x="9" y="301"/>
                </a:cubicBezTo>
                <a:cubicBezTo>
                  <a:pt x="8" y="301"/>
                  <a:pt x="8" y="300"/>
                  <a:pt x="7" y="300"/>
                </a:cubicBezTo>
                <a:cubicBezTo>
                  <a:pt x="7" y="299"/>
                  <a:pt x="7" y="298"/>
                  <a:pt x="7" y="298"/>
                </a:cubicBezTo>
                <a:cubicBezTo>
                  <a:pt x="6" y="298"/>
                  <a:pt x="6" y="297"/>
                  <a:pt x="6" y="297"/>
                </a:cubicBezTo>
                <a:cubicBezTo>
                  <a:pt x="6" y="297"/>
                  <a:pt x="6" y="296"/>
                  <a:pt x="5" y="296"/>
                </a:cubicBezTo>
                <a:cubicBezTo>
                  <a:pt x="5" y="296"/>
                  <a:pt x="5" y="296"/>
                  <a:pt x="4" y="296"/>
                </a:cubicBezTo>
                <a:cubicBezTo>
                  <a:pt x="4" y="296"/>
                  <a:pt x="4" y="295"/>
                  <a:pt x="4" y="295"/>
                </a:cubicBezTo>
                <a:cubicBezTo>
                  <a:pt x="4" y="295"/>
                  <a:pt x="3" y="295"/>
                  <a:pt x="3" y="295"/>
                </a:cubicBezTo>
                <a:cubicBezTo>
                  <a:pt x="3" y="295"/>
                  <a:pt x="3" y="294"/>
                  <a:pt x="3" y="294"/>
                </a:cubicBezTo>
                <a:cubicBezTo>
                  <a:pt x="2" y="294"/>
                  <a:pt x="2" y="294"/>
                  <a:pt x="2" y="293"/>
                </a:cubicBezTo>
                <a:cubicBezTo>
                  <a:pt x="1" y="293"/>
                  <a:pt x="1" y="293"/>
                  <a:pt x="1" y="292"/>
                </a:cubicBezTo>
                <a:cubicBezTo>
                  <a:pt x="1" y="292"/>
                  <a:pt x="2" y="291"/>
                  <a:pt x="1" y="291"/>
                </a:cubicBezTo>
                <a:cubicBezTo>
                  <a:pt x="1" y="291"/>
                  <a:pt x="0" y="291"/>
                  <a:pt x="0" y="291"/>
                </a:cubicBezTo>
                <a:cubicBezTo>
                  <a:pt x="0" y="290"/>
                  <a:pt x="1" y="290"/>
                  <a:pt x="1" y="290"/>
                </a:cubicBezTo>
                <a:cubicBezTo>
                  <a:pt x="1" y="290"/>
                  <a:pt x="2" y="290"/>
                  <a:pt x="2" y="289"/>
                </a:cubicBezTo>
                <a:cubicBezTo>
                  <a:pt x="2" y="289"/>
                  <a:pt x="2" y="289"/>
                  <a:pt x="2" y="288"/>
                </a:cubicBezTo>
                <a:cubicBezTo>
                  <a:pt x="2" y="288"/>
                  <a:pt x="2" y="288"/>
                  <a:pt x="2" y="287"/>
                </a:cubicBezTo>
                <a:cubicBezTo>
                  <a:pt x="2" y="287"/>
                  <a:pt x="2" y="287"/>
                  <a:pt x="2" y="286"/>
                </a:cubicBezTo>
                <a:cubicBezTo>
                  <a:pt x="2" y="286"/>
                  <a:pt x="2" y="285"/>
                  <a:pt x="2" y="285"/>
                </a:cubicBezTo>
                <a:cubicBezTo>
                  <a:pt x="2" y="285"/>
                  <a:pt x="3" y="284"/>
                  <a:pt x="3" y="284"/>
                </a:cubicBezTo>
                <a:cubicBezTo>
                  <a:pt x="3" y="284"/>
                  <a:pt x="5" y="284"/>
                  <a:pt x="5" y="284"/>
                </a:cubicBezTo>
                <a:cubicBezTo>
                  <a:pt x="198" y="294"/>
                  <a:pt x="198" y="294"/>
                  <a:pt x="198" y="294"/>
                </a:cubicBezTo>
                <a:cubicBezTo>
                  <a:pt x="209" y="0"/>
                  <a:pt x="209" y="0"/>
                  <a:pt x="209" y="0"/>
                </a:cubicBezTo>
                <a:lnTo>
                  <a:pt x="211" y="0"/>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80"/>
          <p:cNvSpPr>
            <a:spLocks/>
          </p:cNvSpPr>
          <p:nvPr/>
        </p:nvSpPr>
        <p:spPr bwMode="auto">
          <a:xfrm>
            <a:off x="4337050" y="5957888"/>
            <a:ext cx="2724150" cy="2600325"/>
          </a:xfrm>
          <a:custGeom>
            <a:avLst/>
            <a:gdLst>
              <a:gd name="T0" fmla="*/ 389 w 727"/>
              <a:gd name="T1" fmla="*/ 139 h 694"/>
              <a:gd name="T2" fmla="*/ 409 w 727"/>
              <a:gd name="T3" fmla="*/ 144 h 694"/>
              <a:gd name="T4" fmla="*/ 438 w 727"/>
              <a:gd name="T5" fmla="*/ 155 h 694"/>
              <a:gd name="T6" fmla="*/ 466 w 727"/>
              <a:gd name="T7" fmla="*/ 157 h 694"/>
              <a:gd name="T8" fmla="*/ 479 w 727"/>
              <a:gd name="T9" fmla="*/ 173 h 694"/>
              <a:gd name="T10" fmla="*/ 503 w 727"/>
              <a:gd name="T11" fmla="*/ 171 h 694"/>
              <a:gd name="T12" fmla="*/ 517 w 727"/>
              <a:gd name="T13" fmla="*/ 177 h 694"/>
              <a:gd name="T14" fmla="*/ 531 w 727"/>
              <a:gd name="T15" fmla="*/ 166 h 694"/>
              <a:gd name="T16" fmla="*/ 550 w 727"/>
              <a:gd name="T17" fmla="*/ 170 h 694"/>
              <a:gd name="T18" fmla="*/ 566 w 727"/>
              <a:gd name="T19" fmla="*/ 178 h 694"/>
              <a:gd name="T20" fmla="*/ 586 w 727"/>
              <a:gd name="T21" fmla="*/ 169 h 694"/>
              <a:gd name="T22" fmla="*/ 604 w 727"/>
              <a:gd name="T23" fmla="*/ 165 h 694"/>
              <a:gd name="T24" fmla="*/ 627 w 727"/>
              <a:gd name="T25" fmla="*/ 164 h 694"/>
              <a:gd name="T26" fmla="*/ 651 w 727"/>
              <a:gd name="T27" fmla="*/ 177 h 694"/>
              <a:gd name="T28" fmla="*/ 669 w 727"/>
              <a:gd name="T29" fmla="*/ 185 h 694"/>
              <a:gd name="T30" fmla="*/ 694 w 727"/>
              <a:gd name="T31" fmla="*/ 287 h 694"/>
              <a:gd name="T32" fmla="*/ 708 w 727"/>
              <a:gd name="T33" fmla="*/ 310 h 694"/>
              <a:gd name="T34" fmla="*/ 717 w 727"/>
              <a:gd name="T35" fmla="*/ 331 h 694"/>
              <a:gd name="T36" fmla="*/ 726 w 727"/>
              <a:gd name="T37" fmla="*/ 352 h 694"/>
              <a:gd name="T38" fmla="*/ 717 w 727"/>
              <a:gd name="T39" fmla="*/ 379 h 694"/>
              <a:gd name="T40" fmla="*/ 720 w 727"/>
              <a:gd name="T41" fmla="*/ 412 h 694"/>
              <a:gd name="T42" fmla="*/ 680 w 727"/>
              <a:gd name="T43" fmla="*/ 449 h 694"/>
              <a:gd name="T44" fmla="*/ 678 w 727"/>
              <a:gd name="T45" fmla="*/ 447 h 694"/>
              <a:gd name="T46" fmla="*/ 656 w 727"/>
              <a:gd name="T47" fmla="*/ 441 h 694"/>
              <a:gd name="T48" fmla="*/ 657 w 727"/>
              <a:gd name="T49" fmla="*/ 459 h 694"/>
              <a:gd name="T50" fmla="*/ 639 w 727"/>
              <a:gd name="T51" fmla="*/ 485 h 694"/>
              <a:gd name="T52" fmla="*/ 574 w 727"/>
              <a:gd name="T53" fmla="*/ 527 h 694"/>
              <a:gd name="T54" fmla="*/ 583 w 727"/>
              <a:gd name="T55" fmla="*/ 509 h 694"/>
              <a:gd name="T56" fmla="*/ 563 w 727"/>
              <a:gd name="T57" fmla="*/ 507 h 694"/>
              <a:gd name="T58" fmla="*/ 558 w 727"/>
              <a:gd name="T59" fmla="*/ 531 h 694"/>
              <a:gd name="T60" fmla="*/ 538 w 727"/>
              <a:gd name="T61" fmla="*/ 546 h 694"/>
              <a:gd name="T62" fmla="*/ 525 w 727"/>
              <a:gd name="T63" fmla="*/ 576 h 694"/>
              <a:gd name="T64" fmla="*/ 505 w 727"/>
              <a:gd name="T65" fmla="*/ 600 h 694"/>
              <a:gd name="T66" fmla="*/ 512 w 727"/>
              <a:gd name="T67" fmla="*/ 618 h 694"/>
              <a:gd name="T68" fmla="*/ 521 w 727"/>
              <a:gd name="T69" fmla="*/ 657 h 694"/>
              <a:gd name="T70" fmla="*/ 531 w 727"/>
              <a:gd name="T71" fmla="*/ 677 h 694"/>
              <a:gd name="T72" fmla="*/ 521 w 727"/>
              <a:gd name="T73" fmla="*/ 693 h 694"/>
              <a:gd name="T74" fmla="*/ 488 w 727"/>
              <a:gd name="T75" fmla="*/ 679 h 694"/>
              <a:gd name="T76" fmla="*/ 465 w 727"/>
              <a:gd name="T77" fmla="*/ 674 h 694"/>
              <a:gd name="T78" fmla="*/ 441 w 727"/>
              <a:gd name="T79" fmla="*/ 665 h 694"/>
              <a:gd name="T80" fmla="*/ 419 w 727"/>
              <a:gd name="T81" fmla="*/ 658 h 694"/>
              <a:gd name="T82" fmla="*/ 407 w 727"/>
              <a:gd name="T83" fmla="*/ 629 h 694"/>
              <a:gd name="T84" fmla="*/ 399 w 727"/>
              <a:gd name="T85" fmla="*/ 605 h 694"/>
              <a:gd name="T86" fmla="*/ 395 w 727"/>
              <a:gd name="T87" fmla="*/ 584 h 694"/>
              <a:gd name="T88" fmla="*/ 374 w 727"/>
              <a:gd name="T89" fmla="*/ 569 h 694"/>
              <a:gd name="T90" fmla="*/ 358 w 727"/>
              <a:gd name="T91" fmla="*/ 545 h 694"/>
              <a:gd name="T92" fmla="*/ 344 w 727"/>
              <a:gd name="T93" fmla="*/ 523 h 694"/>
              <a:gd name="T94" fmla="*/ 329 w 727"/>
              <a:gd name="T95" fmla="*/ 495 h 694"/>
              <a:gd name="T96" fmla="*/ 312 w 727"/>
              <a:gd name="T97" fmla="*/ 469 h 694"/>
              <a:gd name="T98" fmla="*/ 293 w 727"/>
              <a:gd name="T99" fmla="*/ 450 h 694"/>
              <a:gd name="T100" fmla="*/ 272 w 727"/>
              <a:gd name="T101" fmla="*/ 441 h 694"/>
              <a:gd name="T102" fmla="*/ 243 w 727"/>
              <a:gd name="T103" fmla="*/ 435 h 694"/>
              <a:gd name="T104" fmla="*/ 214 w 727"/>
              <a:gd name="T105" fmla="*/ 443 h 694"/>
              <a:gd name="T106" fmla="*/ 203 w 727"/>
              <a:gd name="T107" fmla="*/ 474 h 694"/>
              <a:gd name="T108" fmla="*/ 182 w 727"/>
              <a:gd name="T109" fmla="*/ 489 h 694"/>
              <a:gd name="T110" fmla="*/ 153 w 727"/>
              <a:gd name="T111" fmla="*/ 473 h 694"/>
              <a:gd name="T112" fmla="*/ 123 w 727"/>
              <a:gd name="T113" fmla="*/ 452 h 694"/>
              <a:gd name="T114" fmla="*/ 101 w 727"/>
              <a:gd name="T115" fmla="*/ 418 h 694"/>
              <a:gd name="T116" fmla="*/ 94 w 727"/>
              <a:gd name="T117" fmla="*/ 389 h 694"/>
              <a:gd name="T118" fmla="*/ 69 w 727"/>
              <a:gd name="T119" fmla="*/ 364 h 694"/>
              <a:gd name="T120" fmla="*/ 42 w 727"/>
              <a:gd name="T121" fmla="*/ 335 h 694"/>
              <a:gd name="T122" fmla="*/ 19 w 727"/>
              <a:gd name="T123" fmla="*/ 310 h 694"/>
              <a:gd name="T124" fmla="*/ 2 w 727"/>
              <a:gd name="T125" fmla="*/ 289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7" h="694">
                <a:moveTo>
                  <a:pt x="211" y="0"/>
                </a:moveTo>
                <a:cubicBezTo>
                  <a:pt x="366" y="3"/>
                  <a:pt x="366" y="3"/>
                  <a:pt x="366" y="3"/>
                </a:cubicBezTo>
                <a:cubicBezTo>
                  <a:pt x="366" y="129"/>
                  <a:pt x="366" y="129"/>
                  <a:pt x="366" y="129"/>
                </a:cubicBezTo>
                <a:cubicBezTo>
                  <a:pt x="366" y="129"/>
                  <a:pt x="367" y="129"/>
                  <a:pt x="368" y="129"/>
                </a:cubicBezTo>
                <a:cubicBezTo>
                  <a:pt x="368" y="129"/>
                  <a:pt x="368" y="129"/>
                  <a:pt x="369" y="129"/>
                </a:cubicBezTo>
                <a:cubicBezTo>
                  <a:pt x="369" y="129"/>
                  <a:pt x="369" y="128"/>
                  <a:pt x="369" y="128"/>
                </a:cubicBezTo>
                <a:cubicBezTo>
                  <a:pt x="370" y="128"/>
                  <a:pt x="371" y="129"/>
                  <a:pt x="371" y="129"/>
                </a:cubicBezTo>
                <a:cubicBezTo>
                  <a:pt x="371" y="129"/>
                  <a:pt x="372" y="129"/>
                  <a:pt x="372" y="130"/>
                </a:cubicBezTo>
                <a:cubicBezTo>
                  <a:pt x="372" y="130"/>
                  <a:pt x="373" y="130"/>
                  <a:pt x="373" y="131"/>
                </a:cubicBezTo>
                <a:cubicBezTo>
                  <a:pt x="373" y="131"/>
                  <a:pt x="373" y="132"/>
                  <a:pt x="374" y="132"/>
                </a:cubicBezTo>
                <a:cubicBezTo>
                  <a:pt x="374" y="132"/>
                  <a:pt x="375" y="133"/>
                  <a:pt x="375" y="133"/>
                </a:cubicBezTo>
                <a:cubicBezTo>
                  <a:pt x="375" y="134"/>
                  <a:pt x="376" y="134"/>
                  <a:pt x="376" y="135"/>
                </a:cubicBezTo>
                <a:cubicBezTo>
                  <a:pt x="377" y="135"/>
                  <a:pt x="377" y="136"/>
                  <a:pt x="377" y="136"/>
                </a:cubicBezTo>
                <a:cubicBezTo>
                  <a:pt x="378" y="137"/>
                  <a:pt x="378" y="137"/>
                  <a:pt x="379" y="137"/>
                </a:cubicBezTo>
                <a:cubicBezTo>
                  <a:pt x="379" y="138"/>
                  <a:pt x="380" y="139"/>
                  <a:pt x="381" y="139"/>
                </a:cubicBezTo>
                <a:cubicBezTo>
                  <a:pt x="381" y="139"/>
                  <a:pt x="382" y="140"/>
                  <a:pt x="382" y="140"/>
                </a:cubicBezTo>
                <a:cubicBezTo>
                  <a:pt x="382" y="140"/>
                  <a:pt x="382" y="141"/>
                  <a:pt x="383" y="141"/>
                </a:cubicBezTo>
                <a:cubicBezTo>
                  <a:pt x="383" y="142"/>
                  <a:pt x="384" y="142"/>
                  <a:pt x="384" y="142"/>
                </a:cubicBezTo>
                <a:cubicBezTo>
                  <a:pt x="384" y="142"/>
                  <a:pt x="385" y="141"/>
                  <a:pt x="385" y="141"/>
                </a:cubicBezTo>
                <a:cubicBezTo>
                  <a:pt x="386" y="141"/>
                  <a:pt x="387" y="142"/>
                  <a:pt x="387" y="142"/>
                </a:cubicBezTo>
                <a:cubicBezTo>
                  <a:pt x="387" y="142"/>
                  <a:pt x="388" y="141"/>
                  <a:pt x="388" y="141"/>
                </a:cubicBezTo>
                <a:cubicBezTo>
                  <a:pt x="388" y="141"/>
                  <a:pt x="389" y="140"/>
                  <a:pt x="389" y="140"/>
                </a:cubicBezTo>
                <a:cubicBezTo>
                  <a:pt x="389" y="140"/>
                  <a:pt x="389" y="139"/>
                  <a:pt x="389" y="139"/>
                </a:cubicBezTo>
                <a:cubicBezTo>
                  <a:pt x="389" y="139"/>
                  <a:pt x="390" y="139"/>
                  <a:pt x="391" y="139"/>
                </a:cubicBezTo>
                <a:cubicBezTo>
                  <a:pt x="391" y="139"/>
                  <a:pt x="391" y="139"/>
                  <a:pt x="391" y="139"/>
                </a:cubicBezTo>
                <a:cubicBezTo>
                  <a:pt x="392" y="139"/>
                  <a:pt x="392" y="139"/>
                  <a:pt x="392" y="139"/>
                </a:cubicBezTo>
                <a:cubicBezTo>
                  <a:pt x="392" y="139"/>
                  <a:pt x="393" y="139"/>
                  <a:pt x="393" y="139"/>
                </a:cubicBezTo>
                <a:cubicBezTo>
                  <a:pt x="393" y="139"/>
                  <a:pt x="394" y="140"/>
                  <a:pt x="394" y="140"/>
                </a:cubicBezTo>
                <a:cubicBezTo>
                  <a:pt x="394" y="140"/>
                  <a:pt x="395" y="140"/>
                  <a:pt x="395" y="140"/>
                </a:cubicBezTo>
                <a:cubicBezTo>
                  <a:pt x="395" y="140"/>
                  <a:pt x="396" y="141"/>
                  <a:pt x="396" y="141"/>
                </a:cubicBezTo>
                <a:cubicBezTo>
                  <a:pt x="396" y="141"/>
                  <a:pt x="397" y="141"/>
                  <a:pt x="397" y="141"/>
                </a:cubicBezTo>
                <a:cubicBezTo>
                  <a:pt x="398" y="141"/>
                  <a:pt x="398" y="141"/>
                  <a:pt x="399" y="141"/>
                </a:cubicBezTo>
                <a:cubicBezTo>
                  <a:pt x="399" y="141"/>
                  <a:pt x="399" y="140"/>
                  <a:pt x="399" y="139"/>
                </a:cubicBezTo>
                <a:cubicBezTo>
                  <a:pt x="399" y="139"/>
                  <a:pt x="398" y="138"/>
                  <a:pt x="398" y="138"/>
                </a:cubicBezTo>
                <a:cubicBezTo>
                  <a:pt x="398" y="137"/>
                  <a:pt x="399" y="137"/>
                  <a:pt x="399" y="136"/>
                </a:cubicBezTo>
                <a:cubicBezTo>
                  <a:pt x="399" y="136"/>
                  <a:pt x="400" y="136"/>
                  <a:pt x="401" y="136"/>
                </a:cubicBezTo>
                <a:cubicBezTo>
                  <a:pt x="401" y="136"/>
                  <a:pt x="401" y="137"/>
                  <a:pt x="401" y="137"/>
                </a:cubicBezTo>
                <a:cubicBezTo>
                  <a:pt x="402" y="137"/>
                  <a:pt x="402" y="138"/>
                  <a:pt x="402" y="138"/>
                </a:cubicBezTo>
                <a:cubicBezTo>
                  <a:pt x="402" y="139"/>
                  <a:pt x="403" y="139"/>
                  <a:pt x="403" y="139"/>
                </a:cubicBezTo>
                <a:cubicBezTo>
                  <a:pt x="403" y="139"/>
                  <a:pt x="404" y="139"/>
                  <a:pt x="404" y="139"/>
                </a:cubicBezTo>
                <a:cubicBezTo>
                  <a:pt x="404" y="139"/>
                  <a:pt x="405" y="139"/>
                  <a:pt x="405" y="139"/>
                </a:cubicBezTo>
                <a:cubicBezTo>
                  <a:pt x="405" y="139"/>
                  <a:pt x="406" y="139"/>
                  <a:pt x="406" y="139"/>
                </a:cubicBezTo>
                <a:cubicBezTo>
                  <a:pt x="406" y="140"/>
                  <a:pt x="406" y="141"/>
                  <a:pt x="406" y="141"/>
                </a:cubicBezTo>
                <a:cubicBezTo>
                  <a:pt x="406" y="141"/>
                  <a:pt x="407" y="142"/>
                  <a:pt x="407" y="142"/>
                </a:cubicBezTo>
                <a:cubicBezTo>
                  <a:pt x="407" y="142"/>
                  <a:pt x="407" y="143"/>
                  <a:pt x="407" y="143"/>
                </a:cubicBezTo>
                <a:cubicBezTo>
                  <a:pt x="408" y="144"/>
                  <a:pt x="408" y="144"/>
                  <a:pt x="409" y="144"/>
                </a:cubicBezTo>
                <a:cubicBezTo>
                  <a:pt x="409" y="144"/>
                  <a:pt x="409" y="145"/>
                  <a:pt x="409" y="146"/>
                </a:cubicBezTo>
                <a:cubicBezTo>
                  <a:pt x="409" y="146"/>
                  <a:pt x="409" y="147"/>
                  <a:pt x="409" y="147"/>
                </a:cubicBezTo>
                <a:cubicBezTo>
                  <a:pt x="409" y="148"/>
                  <a:pt x="410" y="148"/>
                  <a:pt x="410" y="148"/>
                </a:cubicBezTo>
                <a:cubicBezTo>
                  <a:pt x="410" y="149"/>
                  <a:pt x="409" y="150"/>
                  <a:pt x="409" y="151"/>
                </a:cubicBezTo>
                <a:cubicBezTo>
                  <a:pt x="410" y="151"/>
                  <a:pt x="411" y="152"/>
                  <a:pt x="411" y="152"/>
                </a:cubicBezTo>
                <a:cubicBezTo>
                  <a:pt x="412" y="152"/>
                  <a:pt x="413" y="151"/>
                  <a:pt x="413" y="152"/>
                </a:cubicBezTo>
                <a:cubicBezTo>
                  <a:pt x="413" y="152"/>
                  <a:pt x="413" y="153"/>
                  <a:pt x="414" y="153"/>
                </a:cubicBezTo>
                <a:cubicBezTo>
                  <a:pt x="414" y="153"/>
                  <a:pt x="415" y="152"/>
                  <a:pt x="416" y="152"/>
                </a:cubicBezTo>
                <a:cubicBezTo>
                  <a:pt x="416" y="152"/>
                  <a:pt x="417" y="153"/>
                  <a:pt x="417" y="153"/>
                </a:cubicBezTo>
                <a:cubicBezTo>
                  <a:pt x="418" y="153"/>
                  <a:pt x="419" y="152"/>
                  <a:pt x="419" y="152"/>
                </a:cubicBezTo>
                <a:cubicBezTo>
                  <a:pt x="420" y="152"/>
                  <a:pt x="420" y="151"/>
                  <a:pt x="420" y="151"/>
                </a:cubicBezTo>
                <a:cubicBezTo>
                  <a:pt x="421" y="151"/>
                  <a:pt x="422" y="152"/>
                  <a:pt x="422" y="152"/>
                </a:cubicBezTo>
                <a:cubicBezTo>
                  <a:pt x="423" y="152"/>
                  <a:pt x="424" y="153"/>
                  <a:pt x="424" y="153"/>
                </a:cubicBezTo>
                <a:cubicBezTo>
                  <a:pt x="425" y="153"/>
                  <a:pt x="425" y="154"/>
                  <a:pt x="426" y="154"/>
                </a:cubicBezTo>
                <a:cubicBezTo>
                  <a:pt x="426" y="154"/>
                  <a:pt x="427" y="155"/>
                  <a:pt x="427" y="155"/>
                </a:cubicBezTo>
                <a:cubicBezTo>
                  <a:pt x="427" y="155"/>
                  <a:pt x="428" y="155"/>
                  <a:pt x="428" y="155"/>
                </a:cubicBezTo>
                <a:cubicBezTo>
                  <a:pt x="428" y="155"/>
                  <a:pt x="429" y="155"/>
                  <a:pt x="429" y="155"/>
                </a:cubicBezTo>
                <a:cubicBezTo>
                  <a:pt x="429" y="155"/>
                  <a:pt x="430" y="155"/>
                  <a:pt x="431" y="155"/>
                </a:cubicBezTo>
                <a:cubicBezTo>
                  <a:pt x="431" y="155"/>
                  <a:pt x="432" y="156"/>
                  <a:pt x="432" y="157"/>
                </a:cubicBezTo>
                <a:cubicBezTo>
                  <a:pt x="433" y="157"/>
                  <a:pt x="433" y="158"/>
                  <a:pt x="434" y="158"/>
                </a:cubicBezTo>
                <a:cubicBezTo>
                  <a:pt x="434" y="158"/>
                  <a:pt x="435" y="157"/>
                  <a:pt x="435" y="157"/>
                </a:cubicBezTo>
                <a:cubicBezTo>
                  <a:pt x="436" y="157"/>
                  <a:pt x="437" y="157"/>
                  <a:pt x="437" y="157"/>
                </a:cubicBezTo>
                <a:cubicBezTo>
                  <a:pt x="438" y="156"/>
                  <a:pt x="438" y="156"/>
                  <a:pt x="438" y="155"/>
                </a:cubicBezTo>
                <a:cubicBezTo>
                  <a:pt x="438" y="155"/>
                  <a:pt x="439" y="155"/>
                  <a:pt x="439" y="155"/>
                </a:cubicBezTo>
                <a:cubicBezTo>
                  <a:pt x="440" y="155"/>
                  <a:pt x="440" y="155"/>
                  <a:pt x="441" y="155"/>
                </a:cubicBezTo>
                <a:cubicBezTo>
                  <a:pt x="441" y="155"/>
                  <a:pt x="442" y="155"/>
                  <a:pt x="442" y="155"/>
                </a:cubicBezTo>
                <a:cubicBezTo>
                  <a:pt x="442" y="155"/>
                  <a:pt x="443" y="155"/>
                  <a:pt x="443" y="156"/>
                </a:cubicBezTo>
                <a:cubicBezTo>
                  <a:pt x="444" y="156"/>
                  <a:pt x="444" y="157"/>
                  <a:pt x="444" y="158"/>
                </a:cubicBezTo>
                <a:cubicBezTo>
                  <a:pt x="445" y="158"/>
                  <a:pt x="445" y="159"/>
                  <a:pt x="446" y="160"/>
                </a:cubicBezTo>
                <a:cubicBezTo>
                  <a:pt x="446" y="160"/>
                  <a:pt x="447" y="161"/>
                  <a:pt x="447" y="161"/>
                </a:cubicBezTo>
                <a:cubicBezTo>
                  <a:pt x="448" y="161"/>
                  <a:pt x="448" y="161"/>
                  <a:pt x="449" y="161"/>
                </a:cubicBezTo>
                <a:cubicBezTo>
                  <a:pt x="449" y="161"/>
                  <a:pt x="449" y="161"/>
                  <a:pt x="449" y="161"/>
                </a:cubicBezTo>
                <a:cubicBezTo>
                  <a:pt x="450" y="160"/>
                  <a:pt x="450" y="160"/>
                  <a:pt x="450" y="160"/>
                </a:cubicBezTo>
                <a:cubicBezTo>
                  <a:pt x="451" y="159"/>
                  <a:pt x="452" y="160"/>
                  <a:pt x="452" y="159"/>
                </a:cubicBezTo>
                <a:cubicBezTo>
                  <a:pt x="452" y="159"/>
                  <a:pt x="453" y="158"/>
                  <a:pt x="453" y="158"/>
                </a:cubicBezTo>
                <a:cubicBezTo>
                  <a:pt x="453" y="157"/>
                  <a:pt x="453" y="157"/>
                  <a:pt x="453" y="156"/>
                </a:cubicBezTo>
                <a:cubicBezTo>
                  <a:pt x="453" y="156"/>
                  <a:pt x="453" y="156"/>
                  <a:pt x="453" y="155"/>
                </a:cubicBezTo>
                <a:cubicBezTo>
                  <a:pt x="454" y="155"/>
                  <a:pt x="455" y="155"/>
                  <a:pt x="455" y="155"/>
                </a:cubicBezTo>
                <a:cubicBezTo>
                  <a:pt x="455" y="155"/>
                  <a:pt x="456" y="155"/>
                  <a:pt x="456" y="156"/>
                </a:cubicBezTo>
                <a:cubicBezTo>
                  <a:pt x="457" y="156"/>
                  <a:pt x="457" y="157"/>
                  <a:pt x="458" y="157"/>
                </a:cubicBezTo>
                <a:cubicBezTo>
                  <a:pt x="458" y="157"/>
                  <a:pt x="459" y="157"/>
                  <a:pt x="460" y="157"/>
                </a:cubicBezTo>
                <a:cubicBezTo>
                  <a:pt x="460" y="157"/>
                  <a:pt x="461" y="156"/>
                  <a:pt x="462" y="157"/>
                </a:cubicBezTo>
                <a:cubicBezTo>
                  <a:pt x="462" y="157"/>
                  <a:pt x="462" y="157"/>
                  <a:pt x="463" y="157"/>
                </a:cubicBezTo>
                <a:cubicBezTo>
                  <a:pt x="463" y="158"/>
                  <a:pt x="463" y="158"/>
                  <a:pt x="464" y="158"/>
                </a:cubicBezTo>
                <a:cubicBezTo>
                  <a:pt x="464" y="158"/>
                  <a:pt x="465" y="158"/>
                  <a:pt x="465" y="158"/>
                </a:cubicBezTo>
                <a:cubicBezTo>
                  <a:pt x="465" y="157"/>
                  <a:pt x="466" y="157"/>
                  <a:pt x="466" y="157"/>
                </a:cubicBezTo>
                <a:cubicBezTo>
                  <a:pt x="466" y="156"/>
                  <a:pt x="466" y="155"/>
                  <a:pt x="466" y="155"/>
                </a:cubicBezTo>
                <a:cubicBezTo>
                  <a:pt x="467" y="155"/>
                  <a:pt x="467" y="155"/>
                  <a:pt x="467" y="155"/>
                </a:cubicBezTo>
                <a:cubicBezTo>
                  <a:pt x="468" y="155"/>
                  <a:pt x="469" y="156"/>
                  <a:pt x="469" y="156"/>
                </a:cubicBezTo>
                <a:cubicBezTo>
                  <a:pt x="469" y="157"/>
                  <a:pt x="469" y="157"/>
                  <a:pt x="469" y="158"/>
                </a:cubicBezTo>
                <a:cubicBezTo>
                  <a:pt x="469" y="158"/>
                  <a:pt x="468" y="159"/>
                  <a:pt x="468" y="159"/>
                </a:cubicBezTo>
                <a:cubicBezTo>
                  <a:pt x="468" y="159"/>
                  <a:pt x="467" y="160"/>
                  <a:pt x="467" y="160"/>
                </a:cubicBezTo>
                <a:cubicBezTo>
                  <a:pt x="467" y="161"/>
                  <a:pt x="468" y="161"/>
                  <a:pt x="468" y="161"/>
                </a:cubicBezTo>
                <a:cubicBezTo>
                  <a:pt x="468" y="162"/>
                  <a:pt x="468" y="163"/>
                  <a:pt x="468" y="163"/>
                </a:cubicBezTo>
                <a:cubicBezTo>
                  <a:pt x="468" y="164"/>
                  <a:pt x="469" y="165"/>
                  <a:pt x="470" y="165"/>
                </a:cubicBezTo>
                <a:cubicBezTo>
                  <a:pt x="470" y="165"/>
                  <a:pt x="471" y="165"/>
                  <a:pt x="471" y="165"/>
                </a:cubicBezTo>
                <a:cubicBezTo>
                  <a:pt x="471" y="166"/>
                  <a:pt x="472" y="166"/>
                  <a:pt x="473" y="166"/>
                </a:cubicBezTo>
                <a:cubicBezTo>
                  <a:pt x="473" y="165"/>
                  <a:pt x="474" y="165"/>
                  <a:pt x="474" y="165"/>
                </a:cubicBezTo>
                <a:cubicBezTo>
                  <a:pt x="474" y="165"/>
                  <a:pt x="475" y="165"/>
                  <a:pt x="476" y="165"/>
                </a:cubicBezTo>
                <a:cubicBezTo>
                  <a:pt x="476" y="165"/>
                  <a:pt x="476" y="165"/>
                  <a:pt x="477" y="166"/>
                </a:cubicBezTo>
                <a:cubicBezTo>
                  <a:pt x="477" y="166"/>
                  <a:pt x="477" y="167"/>
                  <a:pt x="476" y="167"/>
                </a:cubicBezTo>
                <a:cubicBezTo>
                  <a:pt x="476" y="168"/>
                  <a:pt x="476" y="168"/>
                  <a:pt x="476" y="169"/>
                </a:cubicBezTo>
                <a:cubicBezTo>
                  <a:pt x="476" y="169"/>
                  <a:pt x="477" y="169"/>
                  <a:pt x="477" y="169"/>
                </a:cubicBezTo>
                <a:cubicBezTo>
                  <a:pt x="477" y="170"/>
                  <a:pt x="477" y="170"/>
                  <a:pt x="476" y="171"/>
                </a:cubicBezTo>
                <a:cubicBezTo>
                  <a:pt x="476" y="171"/>
                  <a:pt x="475" y="171"/>
                  <a:pt x="475" y="171"/>
                </a:cubicBezTo>
                <a:cubicBezTo>
                  <a:pt x="475" y="172"/>
                  <a:pt x="475" y="172"/>
                  <a:pt x="475" y="173"/>
                </a:cubicBezTo>
                <a:cubicBezTo>
                  <a:pt x="476" y="173"/>
                  <a:pt x="476" y="173"/>
                  <a:pt x="477" y="173"/>
                </a:cubicBezTo>
                <a:cubicBezTo>
                  <a:pt x="477" y="173"/>
                  <a:pt x="478" y="172"/>
                  <a:pt x="478" y="172"/>
                </a:cubicBezTo>
                <a:cubicBezTo>
                  <a:pt x="478" y="172"/>
                  <a:pt x="479" y="173"/>
                  <a:pt x="479" y="173"/>
                </a:cubicBezTo>
                <a:cubicBezTo>
                  <a:pt x="479" y="173"/>
                  <a:pt x="480" y="174"/>
                  <a:pt x="480" y="174"/>
                </a:cubicBezTo>
                <a:cubicBezTo>
                  <a:pt x="481" y="174"/>
                  <a:pt x="482" y="175"/>
                  <a:pt x="482" y="174"/>
                </a:cubicBezTo>
                <a:cubicBezTo>
                  <a:pt x="482" y="174"/>
                  <a:pt x="483" y="174"/>
                  <a:pt x="483" y="173"/>
                </a:cubicBezTo>
                <a:cubicBezTo>
                  <a:pt x="484" y="173"/>
                  <a:pt x="484" y="173"/>
                  <a:pt x="484" y="172"/>
                </a:cubicBezTo>
                <a:cubicBezTo>
                  <a:pt x="485" y="172"/>
                  <a:pt x="485" y="172"/>
                  <a:pt x="485" y="172"/>
                </a:cubicBezTo>
                <a:cubicBezTo>
                  <a:pt x="486" y="172"/>
                  <a:pt x="486" y="171"/>
                  <a:pt x="486" y="171"/>
                </a:cubicBezTo>
                <a:cubicBezTo>
                  <a:pt x="486" y="171"/>
                  <a:pt x="486" y="170"/>
                  <a:pt x="487" y="170"/>
                </a:cubicBezTo>
                <a:cubicBezTo>
                  <a:pt x="487" y="169"/>
                  <a:pt x="487" y="169"/>
                  <a:pt x="488" y="169"/>
                </a:cubicBezTo>
                <a:cubicBezTo>
                  <a:pt x="488" y="168"/>
                  <a:pt x="488" y="169"/>
                  <a:pt x="489" y="168"/>
                </a:cubicBezTo>
                <a:cubicBezTo>
                  <a:pt x="489" y="168"/>
                  <a:pt x="489" y="168"/>
                  <a:pt x="490" y="167"/>
                </a:cubicBezTo>
                <a:cubicBezTo>
                  <a:pt x="490" y="167"/>
                  <a:pt x="490" y="166"/>
                  <a:pt x="490" y="166"/>
                </a:cubicBezTo>
                <a:cubicBezTo>
                  <a:pt x="491" y="166"/>
                  <a:pt x="491" y="165"/>
                  <a:pt x="492" y="165"/>
                </a:cubicBezTo>
                <a:cubicBezTo>
                  <a:pt x="492" y="165"/>
                  <a:pt x="493" y="166"/>
                  <a:pt x="493" y="166"/>
                </a:cubicBezTo>
                <a:cubicBezTo>
                  <a:pt x="493" y="166"/>
                  <a:pt x="494" y="166"/>
                  <a:pt x="494" y="166"/>
                </a:cubicBezTo>
                <a:cubicBezTo>
                  <a:pt x="495" y="166"/>
                  <a:pt x="495" y="167"/>
                  <a:pt x="495" y="167"/>
                </a:cubicBezTo>
                <a:cubicBezTo>
                  <a:pt x="496" y="167"/>
                  <a:pt x="496" y="168"/>
                  <a:pt x="496" y="169"/>
                </a:cubicBezTo>
                <a:cubicBezTo>
                  <a:pt x="496" y="169"/>
                  <a:pt x="495" y="170"/>
                  <a:pt x="496" y="170"/>
                </a:cubicBezTo>
                <a:cubicBezTo>
                  <a:pt x="496" y="171"/>
                  <a:pt x="497" y="171"/>
                  <a:pt x="497" y="171"/>
                </a:cubicBezTo>
                <a:cubicBezTo>
                  <a:pt x="497" y="171"/>
                  <a:pt x="498" y="171"/>
                  <a:pt x="498" y="171"/>
                </a:cubicBezTo>
                <a:cubicBezTo>
                  <a:pt x="498" y="171"/>
                  <a:pt x="498" y="171"/>
                  <a:pt x="499" y="171"/>
                </a:cubicBezTo>
                <a:cubicBezTo>
                  <a:pt x="499" y="170"/>
                  <a:pt x="499" y="170"/>
                  <a:pt x="500" y="169"/>
                </a:cubicBezTo>
                <a:cubicBezTo>
                  <a:pt x="500" y="169"/>
                  <a:pt x="502" y="170"/>
                  <a:pt x="502" y="170"/>
                </a:cubicBezTo>
                <a:cubicBezTo>
                  <a:pt x="502" y="170"/>
                  <a:pt x="503" y="170"/>
                  <a:pt x="503" y="171"/>
                </a:cubicBezTo>
                <a:cubicBezTo>
                  <a:pt x="504" y="171"/>
                  <a:pt x="504" y="172"/>
                  <a:pt x="504" y="172"/>
                </a:cubicBezTo>
                <a:cubicBezTo>
                  <a:pt x="504" y="173"/>
                  <a:pt x="503" y="173"/>
                  <a:pt x="503" y="173"/>
                </a:cubicBezTo>
                <a:cubicBezTo>
                  <a:pt x="503" y="174"/>
                  <a:pt x="503" y="174"/>
                  <a:pt x="503" y="175"/>
                </a:cubicBezTo>
                <a:cubicBezTo>
                  <a:pt x="503" y="175"/>
                  <a:pt x="504" y="175"/>
                  <a:pt x="504" y="175"/>
                </a:cubicBezTo>
                <a:cubicBezTo>
                  <a:pt x="504" y="175"/>
                  <a:pt x="504" y="176"/>
                  <a:pt x="505" y="176"/>
                </a:cubicBezTo>
                <a:cubicBezTo>
                  <a:pt x="505" y="176"/>
                  <a:pt x="506" y="176"/>
                  <a:pt x="507" y="176"/>
                </a:cubicBezTo>
                <a:cubicBezTo>
                  <a:pt x="507" y="176"/>
                  <a:pt x="508" y="176"/>
                  <a:pt x="508" y="176"/>
                </a:cubicBezTo>
                <a:cubicBezTo>
                  <a:pt x="508" y="175"/>
                  <a:pt x="509" y="174"/>
                  <a:pt x="509" y="173"/>
                </a:cubicBezTo>
                <a:cubicBezTo>
                  <a:pt x="509" y="173"/>
                  <a:pt x="509" y="172"/>
                  <a:pt x="510" y="172"/>
                </a:cubicBezTo>
                <a:cubicBezTo>
                  <a:pt x="510" y="172"/>
                  <a:pt x="511" y="172"/>
                  <a:pt x="511" y="172"/>
                </a:cubicBezTo>
                <a:cubicBezTo>
                  <a:pt x="511" y="172"/>
                  <a:pt x="512" y="173"/>
                  <a:pt x="512" y="173"/>
                </a:cubicBezTo>
                <a:cubicBezTo>
                  <a:pt x="513" y="173"/>
                  <a:pt x="514" y="173"/>
                  <a:pt x="514" y="173"/>
                </a:cubicBezTo>
                <a:cubicBezTo>
                  <a:pt x="514" y="172"/>
                  <a:pt x="514" y="172"/>
                  <a:pt x="514" y="171"/>
                </a:cubicBezTo>
                <a:cubicBezTo>
                  <a:pt x="514" y="171"/>
                  <a:pt x="514" y="171"/>
                  <a:pt x="514" y="170"/>
                </a:cubicBezTo>
                <a:cubicBezTo>
                  <a:pt x="514" y="170"/>
                  <a:pt x="515" y="170"/>
                  <a:pt x="515" y="170"/>
                </a:cubicBezTo>
                <a:cubicBezTo>
                  <a:pt x="515" y="169"/>
                  <a:pt x="516" y="169"/>
                  <a:pt x="516" y="169"/>
                </a:cubicBezTo>
                <a:cubicBezTo>
                  <a:pt x="517" y="169"/>
                  <a:pt x="517" y="170"/>
                  <a:pt x="518" y="170"/>
                </a:cubicBezTo>
                <a:cubicBezTo>
                  <a:pt x="518" y="171"/>
                  <a:pt x="518" y="171"/>
                  <a:pt x="518" y="171"/>
                </a:cubicBezTo>
                <a:cubicBezTo>
                  <a:pt x="518" y="172"/>
                  <a:pt x="519" y="172"/>
                  <a:pt x="519" y="173"/>
                </a:cubicBezTo>
                <a:cubicBezTo>
                  <a:pt x="519" y="173"/>
                  <a:pt x="519" y="174"/>
                  <a:pt x="519" y="174"/>
                </a:cubicBezTo>
                <a:cubicBezTo>
                  <a:pt x="519" y="174"/>
                  <a:pt x="518" y="175"/>
                  <a:pt x="518" y="175"/>
                </a:cubicBezTo>
                <a:cubicBezTo>
                  <a:pt x="518" y="175"/>
                  <a:pt x="517" y="175"/>
                  <a:pt x="517" y="175"/>
                </a:cubicBezTo>
                <a:cubicBezTo>
                  <a:pt x="517" y="175"/>
                  <a:pt x="517" y="176"/>
                  <a:pt x="517" y="177"/>
                </a:cubicBezTo>
                <a:cubicBezTo>
                  <a:pt x="517" y="177"/>
                  <a:pt x="517" y="178"/>
                  <a:pt x="517" y="178"/>
                </a:cubicBezTo>
                <a:cubicBezTo>
                  <a:pt x="518" y="178"/>
                  <a:pt x="518" y="179"/>
                  <a:pt x="518" y="179"/>
                </a:cubicBezTo>
                <a:cubicBezTo>
                  <a:pt x="519" y="180"/>
                  <a:pt x="519" y="181"/>
                  <a:pt x="519" y="181"/>
                </a:cubicBezTo>
                <a:cubicBezTo>
                  <a:pt x="519" y="182"/>
                  <a:pt x="520" y="182"/>
                  <a:pt x="520" y="182"/>
                </a:cubicBezTo>
                <a:cubicBezTo>
                  <a:pt x="521" y="182"/>
                  <a:pt x="522" y="182"/>
                  <a:pt x="522" y="182"/>
                </a:cubicBezTo>
                <a:cubicBezTo>
                  <a:pt x="523" y="182"/>
                  <a:pt x="523" y="181"/>
                  <a:pt x="523" y="180"/>
                </a:cubicBezTo>
                <a:cubicBezTo>
                  <a:pt x="523" y="180"/>
                  <a:pt x="523" y="180"/>
                  <a:pt x="523" y="179"/>
                </a:cubicBezTo>
                <a:cubicBezTo>
                  <a:pt x="523" y="179"/>
                  <a:pt x="523" y="179"/>
                  <a:pt x="523" y="178"/>
                </a:cubicBezTo>
                <a:cubicBezTo>
                  <a:pt x="523" y="178"/>
                  <a:pt x="523" y="178"/>
                  <a:pt x="523" y="177"/>
                </a:cubicBezTo>
                <a:cubicBezTo>
                  <a:pt x="522" y="177"/>
                  <a:pt x="523" y="177"/>
                  <a:pt x="523" y="176"/>
                </a:cubicBezTo>
                <a:cubicBezTo>
                  <a:pt x="523" y="176"/>
                  <a:pt x="523" y="176"/>
                  <a:pt x="524" y="176"/>
                </a:cubicBezTo>
                <a:cubicBezTo>
                  <a:pt x="524" y="176"/>
                  <a:pt x="525" y="176"/>
                  <a:pt x="525" y="176"/>
                </a:cubicBezTo>
                <a:cubicBezTo>
                  <a:pt x="525" y="175"/>
                  <a:pt x="525" y="174"/>
                  <a:pt x="525" y="174"/>
                </a:cubicBezTo>
                <a:cubicBezTo>
                  <a:pt x="525" y="174"/>
                  <a:pt x="526" y="174"/>
                  <a:pt x="526" y="174"/>
                </a:cubicBezTo>
                <a:cubicBezTo>
                  <a:pt x="527" y="173"/>
                  <a:pt x="527" y="172"/>
                  <a:pt x="528" y="172"/>
                </a:cubicBezTo>
                <a:cubicBezTo>
                  <a:pt x="528" y="172"/>
                  <a:pt x="528" y="171"/>
                  <a:pt x="529" y="171"/>
                </a:cubicBezTo>
                <a:cubicBezTo>
                  <a:pt x="529" y="170"/>
                  <a:pt x="529" y="170"/>
                  <a:pt x="529" y="170"/>
                </a:cubicBezTo>
                <a:cubicBezTo>
                  <a:pt x="529" y="169"/>
                  <a:pt x="528" y="169"/>
                  <a:pt x="528" y="168"/>
                </a:cubicBezTo>
                <a:cubicBezTo>
                  <a:pt x="528" y="168"/>
                  <a:pt x="528" y="167"/>
                  <a:pt x="528" y="167"/>
                </a:cubicBezTo>
                <a:cubicBezTo>
                  <a:pt x="528" y="167"/>
                  <a:pt x="529" y="167"/>
                  <a:pt x="529" y="167"/>
                </a:cubicBezTo>
                <a:cubicBezTo>
                  <a:pt x="529" y="167"/>
                  <a:pt x="529" y="167"/>
                  <a:pt x="530" y="167"/>
                </a:cubicBezTo>
                <a:cubicBezTo>
                  <a:pt x="530" y="167"/>
                  <a:pt x="530" y="167"/>
                  <a:pt x="530" y="167"/>
                </a:cubicBezTo>
                <a:cubicBezTo>
                  <a:pt x="531" y="167"/>
                  <a:pt x="531" y="166"/>
                  <a:pt x="531" y="166"/>
                </a:cubicBezTo>
                <a:cubicBezTo>
                  <a:pt x="532" y="166"/>
                  <a:pt x="532" y="166"/>
                  <a:pt x="533" y="166"/>
                </a:cubicBezTo>
                <a:cubicBezTo>
                  <a:pt x="533" y="167"/>
                  <a:pt x="533" y="167"/>
                  <a:pt x="533" y="168"/>
                </a:cubicBezTo>
                <a:cubicBezTo>
                  <a:pt x="533" y="168"/>
                  <a:pt x="533" y="169"/>
                  <a:pt x="533" y="170"/>
                </a:cubicBezTo>
                <a:cubicBezTo>
                  <a:pt x="533" y="170"/>
                  <a:pt x="534" y="171"/>
                  <a:pt x="534" y="171"/>
                </a:cubicBezTo>
                <a:cubicBezTo>
                  <a:pt x="534" y="172"/>
                  <a:pt x="534" y="172"/>
                  <a:pt x="534" y="173"/>
                </a:cubicBezTo>
                <a:cubicBezTo>
                  <a:pt x="535" y="173"/>
                  <a:pt x="535" y="173"/>
                  <a:pt x="536" y="173"/>
                </a:cubicBezTo>
                <a:cubicBezTo>
                  <a:pt x="536" y="173"/>
                  <a:pt x="536" y="173"/>
                  <a:pt x="536" y="173"/>
                </a:cubicBezTo>
                <a:cubicBezTo>
                  <a:pt x="536" y="172"/>
                  <a:pt x="536" y="172"/>
                  <a:pt x="536" y="171"/>
                </a:cubicBezTo>
                <a:cubicBezTo>
                  <a:pt x="537" y="171"/>
                  <a:pt x="537" y="171"/>
                  <a:pt x="537" y="171"/>
                </a:cubicBezTo>
                <a:cubicBezTo>
                  <a:pt x="538" y="171"/>
                  <a:pt x="538" y="171"/>
                  <a:pt x="538" y="171"/>
                </a:cubicBezTo>
                <a:cubicBezTo>
                  <a:pt x="539" y="171"/>
                  <a:pt x="539" y="172"/>
                  <a:pt x="539" y="172"/>
                </a:cubicBezTo>
                <a:cubicBezTo>
                  <a:pt x="540" y="173"/>
                  <a:pt x="540" y="173"/>
                  <a:pt x="540" y="174"/>
                </a:cubicBezTo>
                <a:cubicBezTo>
                  <a:pt x="540" y="174"/>
                  <a:pt x="541" y="174"/>
                  <a:pt x="541" y="175"/>
                </a:cubicBezTo>
                <a:cubicBezTo>
                  <a:pt x="541" y="175"/>
                  <a:pt x="542" y="174"/>
                  <a:pt x="543" y="174"/>
                </a:cubicBezTo>
                <a:cubicBezTo>
                  <a:pt x="543" y="174"/>
                  <a:pt x="544" y="173"/>
                  <a:pt x="544" y="173"/>
                </a:cubicBezTo>
                <a:cubicBezTo>
                  <a:pt x="544" y="173"/>
                  <a:pt x="544" y="172"/>
                  <a:pt x="544" y="172"/>
                </a:cubicBezTo>
                <a:cubicBezTo>
                  <a:pt x="544" y="171"/>
                  <a:pt x="545" y="171"/>
                  <a:pt x="545" y="170"/>
                </a:cubicBezTo>
                <a:cubicBezTo>
                  <a:pt x="545" y="170"/>
                  <a:pt x="544" y="170"/>
                  <a:pt x="545" y="169"/>
                </a:cubicBezTo>
                <a:cubicBezTo>
                  <a:pt x="545" y="169"/>
                  <a:pt x="545" y="169"/>
                  <a:pt x="545" y="168"/>
                </a:cubicBezTo>
                <a:cubicBezTo>
                  <a:pt x="546" y="168"/>
                  <a:pt x="546" y="169"/>
                  <a:pt x="547" y="169"/>
                </a:cubicBezTo>
                <a:cubicBezTo>
                  <a:pt x="547" y="169"/>
                  <a:pt x="547" y="170"/>
                  <a:pt x="547" y="170"/>
                </a:cubicBezTo>
                <a:cubicBezTo>
                  <a:pt x="547" y="170"/>
                  <a:pt x="548" y="170"/>
                  <a:pt x="548" y="170"/>
                </a:cubicBezTo>
                <a:cubicBezTo>
                  <a:pt x="549" y="170"/>
                  <a:pt x="550" y="170"/>
                  <a:pt x="550" y="170"/>
                </a:cubicBezTo>
                <a:cubicBezTo>
                  <a:pt x="550" y="170"/>
                  <a:pt x="550" y="171"/>
                  <a:pt x="550" y="171"/>
                </a:cubicBezTo>
                <a:cubicBezTo>
                  <a:pt x="549" y="171"/>
                  <a:pt x="549" y="171"/>
                  <a:pt x="549" y="172"/>
                </a:cubicBezTo>
                <a:cubicBezTo>
                  <a:pt x="548" y="172"/>
                  <a:pt x="548" y="172"/>
                  <a:pt x="548" y="173"/>
                </a:cubicBezTo>
                <a:cubicBezTo>
                  <a:pt x="548" y="173"/>
                  <a:pt x="548" y="173"/>
                  <a:pt x="548" y="174"/>
                </a:cubicBezTo>
                <a:cubicBezTo>
                  <a:pt x="549" y="174"/>
                  <a:pt x="549" y="173"/>
                  <a:pt x="550" y="174"/>
                </a:cubicBezTo>
                <a:cubicBezTo>
                  <a:pt x="550" y="174"/>
                  <a:pt x="550" y="174"/>
                  <a:pt x="550" y="174"/>
                </a:cubicBezTo>
                <a:cubicBezTo>
                  <a:pt x="551" y="174"/>
                  <a:pt x="551" y="175"/>
                  <a:pt x="551" y="175"/>
                </a:cubicBezTo>
                <a:cubicBezTo>
                  <a:pt x="552" y="175"/>
                  <a:pt x="553" y="174"/>
                  <a:pt x="553" y="174"/>
                </a:cubicBezTo>
                <a:cubicBezTo>
                  <a:pt x="553" y="174"/>
                  <a:pt x="554" y="175"/>
                  <a:pt x="554" y="175"/>
                </a:cubicBezTo>
                <a:cubicBezTo>
                  <a:pt x="554" y="175"/>
                  <a:pt x="554" y="176"/>
                  <a:pt x="554" y="176"/>
                </a:cubicBezTo>
                <a:cubicBezTo>
                  <a:pt x="554" y="177"/>
                  <a:pt x="555" y="177"/>
                  <a:pt x="555" y="178"/>
                </a:cubicBezTo>
                <a:cubicBezTo>
                  <a:pt x="555" y="178"/>
                  <a:pt x="556" y="178"/>
                  <a:pt x="556" y="178"/>
                </a:cubicBezTo>
                <a:cubicBezTo>
                  <a:pt x="556" y="178"/>
                  <a:pt x="557" y="177"/>
                  <a:pt x="557" y="177"/>
                </a:cubicBezTo>
                <a:cubicBezTo>
                  <a:pt x="558" y="177"/>
                  <a:pt x="558" y="177"/>
                  <a:pt x="559" y="177"/>
                </a:cubicBezTo>
                <a:cubicBezTo>
                  <a:pt x="559" y="177"/>
                  <a:pt x="559" y="178"/>
                  <a:pt x="559" y="178"/>
                </a:cubicBezTo>
                <a:cubicBezTo>
                  <a:pt x="560" y="179"/>
                  <a:pt x="560" y="179"/>
                  <a:pt x="561" y="180"/>
                </a:cubicBezTo>
                <a:cubicBezTo>
                  <a:pt x="561" y="180"/>
                  <a:pt x="561" y="180"/>
                  <a:pt x="562" y="181"/>
                </a:cubicBezTo>
                <a:cubicBezTo>
                  <a:pt x="562" y="181"/>
                  <a:pt x="562" y="182"/>
                  <a:pt x="562" y="182"/>
                </a:cubicBezTo>
                <a:cubicBezTo>
                  <a:pt x="562" y="182"/>
                  <a:pt x="563" y="183"/>
                  <a:pt x="563" y="183"/>
                </a:cubicBezTo>
                <a:cubicBezTo>
                  <a:pt x="564" y="183"/>
                  <a:pt x="564" y="182"/>
                  <a:pt x="565" y="182"/>
                </a:cubicBezTo>
                <a:cubicBezTo>
                  <a:pt x="565" y="182"/>
                  <a:pt x="565" y="181"/>
                  <a:pt x="565" y="181"/>
                </a:cubicBezTo>
                <a:cubicBezTo>
                  <a:pt x="565" y="181"/>
                  <a:pt x="565" y="180"/>
                  <a:pt x="565" y="180"/>
                </a:cubicBezTo>
                <a:cubicBezTo>
                  <a:pt x="565" y="179"/>
                  <a:pt x="565" y="179"/>
                  <a:pt x="566" y="178"/>
                </a:cubicBezTo>
                <a:cubicBezTo>
                  <a:pt x="566" y="178"/>
                  <a:pt x="566" y="177"/>
                  <a:pt x="566" y="177"/>
                </a:cubicBezTo>
                <a:cubicBezTo>
                  <a:pt x="567" y="177"/>
                  <a:pt x="567" y="177"/>
                  <a:pt x="567" y="177"/>
                </a:cubicBezTo>
                <a:cubicBezTo>
                  <a:pt x="567" y="177"/>
                  <a:pt x="568" y="177"/>
                  <a:pt x="568" y="177"/>
                </a:cubicBezTo>
                <a:cubicBezTo>
                  <a:pt x="568" y="178"/>
                  <a:pt x="569" y="178"/>
                  <a:pt x="569" y="178"/>
                </a:cubicBezTo>
                <a:cubicBezTo>
                  <a:pt x="569" y="179"/>
                  <a:pt x="570" y="178"/>
                  <a:pt x="570" y="178"/>
                </a:cubicBezTo>
                <a:cubicBezTo>
                  <a:pt x="571" y="178"/>
                  <a:pt x="571" y="178"/>
                  <a:pt x="571" y="178"/>
                </a:cubicBezTo>
                <a:cubicBezTo>
                  <a:pt x="572" y="178"/>
                  <a:pt x="572" y="177"/>
                  <a:pt x="572" y="177"/>
                </a:cubicBezTo>
                <a:cubicBezTo>
                  <a:pt x="573" y="177"/>
                  <a:pt x="573" y="176"/>
                  <a:pt x="573" y="176"/>
                </a:cubicBezTo>
                <a:cubicBezTo>
                  <a:pt x="573" y="176"/>
                  <a:pt x="573" y="175"/>
                  <a:pt x="573" y="175"/>
                </a:cubicBezTo>
                <a:cubicBezTo>
                  <a:pt x="573" y="175"/>
                  <a:pt x="572" y="174"/>
                  <a:pt x="572" y="174"/>
                </a:cubicBezTo>
                <a:cubicBezTo>
                  <a:pt x="572" y="174"/>
                  <a:pt x="573" y="174"/>
                  <a:pt x="573" y="173"/>
                </a:cubicBezTo>
                <a:cubicBezTo>
                  <a:pt x="573" y="173"/>
                  <a:pt x="574" y="173"/>
                  <a:pt x="574" y="173"/>
                </a:cubicBezTo>
                <a:cubicBezTo>
                  <a:pt x="574" y="172"/>
                  <a:pt x="574" y="172"/>
                  <a:pt x="575" y="172"/>
                </a:cubicBezTo>
                <a:cubicBezTo>
                  <a:pt x="575" y="172"/>
                  <a:pt x="576" y="172"/>
                  <a:pt x="576" y="172"/>
                </a:cubicBezTo>
                <a:cubicBezTo>
                  <a:pt x="576" y="172"/>
                  <a:pt x="577" y="171"/>
                  <a:pt x="577" y="171"/>
                </a:cubicBezTo>
                <a:cubicBezTo>
                  <a:pt x="577" y="171"/>
                  <a:pt x="578" y="172"/>
                  <a:pt x="579" y="172"/>
                </a:cubicBezTo>
                <a:cubicBezTo>
                  <a:pt x="579" y="172"/>
                  <a:pt x="580" y="172"/>
                  <a:pt x="580" y="172"/>
                </a:cubicBezTo>
                <a:cubicBezTo>
                  <a:pt x="580" y="172"/>
                  <a:pt x="581" y="172"/>
                  <a:pt x="582" y="171"/>
                </a:cubicBezTo>
                <a:cubicBezTo>
                  <a:pt x="582" y="171"/>
                  <a:pt x="582" y="170"/>
                  <a:pt x="582" y="170"/>
                </a:cubicBezTo>
                <a:cubicBezTo>
                  <a:pt x="583" y="170"/>
                  <a:pt x="583" y="171"/>
                  <a:pt x="584" y="171"/>
                </a:cubicBezTo>
                <a:cubicBezTo>
                  <a:pt x="584" y="171"/>
                  <a:pt x="584" y="170"/>
                  <a:pt x="585" y="170"/>
                </a:cubicBezTo>
                <a:cubicBezTo>
                  <a:pt x="585" y="170"/>
                  <a:pt x="585" y="169"/>
                  <a:pt x="585" y="169"/>
                </a:cubicBezTo>
                <a:cubicBezTo>
                  <a:pt x="586" y="169"/>
                  <a:pt x="586" y="169"/>
                  <a:pt x="586" y="169"/>
                </a:cubicBezTo>
                <a:cubicBezTo>
                  <a:pt x="587" y="169"/>
                  <a:pt x="587" y="170"/>
                  <a:pt x="587" y="170"/>
                </a:cubicBezTo>
                <a:cubicBezTo>
                  <a:pt x="587" y="170"/>
                  <a:pt x="588" y="171"/>
                  <a:pt x="588" y="171"/>
                </a:cubicBezTo>
                <a:cubicBezTo>
                  <a:pt x="589" y="171"/>
                  <a:pt x="589" y="171"/>
                  <a:pt x="590" y="172"/>
                </a:cubicBezTo>
                <a:cubicBezTo>
                  <a:pt x="590" y="172"/>
                  <a:pt x="591" y="172"/>
                  <a:pt x="591" y="171"/>
                </a:cubicBezTo>
                <a:cubicBezTo>
                  <a:pt x="591" y="171"/>
                  <a:pt x="591" y="171"/>
                  <a:pt x="591" y="171"/>
                </a:cubicBezTo>
                <a:cubicBezTo>
                  <a:pt x="591" y="171"/>
                  <a:pt x="591" y="170"/>
                  <a:pt x="592" y="170"/>
                </a:cubicBezTo>
                <a:cubicBezTo>
                  <a:pt x="592" y="170"/>
                  <a:pt x="593" y="170"/>
                  <a:pt x="593" y="170"/>
                </a:cubicBezTo>
                <a:cubicBezTo>
                  <a:pt x="593" y="171"/>
                  <a:pt x="593" y="171"/>
                  <a:pt x="594" y="171"/>
                </a:cubicBezTo>
                <a:cubicBezTo>
                  <a:pt x="594" y="171"/>
                  <a:pt x="595" y="171"/>
                  <a:pt x="595" y="171"/>
                </a:cubicBezTo>
                <a:cubicBezTo>
                  <a:pt x="595" y="170"/>
                  <a:pt x="595" y="170"/>
                  <a:pt x="595" y="170"/>
                </a:cubicBezTo>
                <a:cubicBezTo>
                  <a:pt x="595" y="169"/>
                  <a:pt x="594" y="169"/>
                  <a:pt x="594" y="169"/>
                </a:cubicBezTo>
                <a:cubicBezTo>
                  <a:pt x="594" y="169"/>
                  <a:pt x="594" y="168"/>
                  <a:pt x="594" y="168"/>
                </a:cubicBezTo>
                <a:cubicBezTo>
                  <a:pt x="594" y="168"/>
                  <a:pt x="595" y="167"/>
                  <a:pt x="595" y="167"/>
                </a:cubicBezTo>
                <a:cubicBezTo>
                  <a:pt x="596" y="167"/>
                  <a:pt x="596" y="168"/>
                  <a:pt x="596" y="168"/>
                </a:cubicBezTo>
                <a:cubicBezTo>
                  <a:pt x="596" y="168"/>
                  <a:pt x="597" y="168"/>
                  <a:pt x="597" y="168"/>
                </a:cubicBezTo>
                <a:cubicBezTo>
                  <a:pt x="597" y="168"/>
                  <a:pt x="598" y="168"/>
                  <a:pt x="598" y="168"/>
                </a:cubicBezTo>
                <a:cubicBezTo>
                  <a:pt x="598" y="168"/>
                  <a:pt x="598" y="167"/>
                  <a:pt x="599" y="167"/>
                </a:cubicBezTo>
                <a:cubicBezTo>
                  <a:pt x="599" y="167"/>
                  <a:pt x="599" y="167"/>
                  <a:pt x="599" y="167"/>
                </a:cubicBezTo>
                <a:cubicBezTo>
                  <a:pt x="599" y="167"/>
                  <a:pt x="600" y="167"/>
                  <a:pt x="600" y="167"/>
                </a:cubicBezTo>
                <a:cubicBezTo>
                  <a:pt x="601" y="167"/>
                  <a:pt x="601" y="167"/>
                  <a:pt x="601" y="166"/>
                </a:cubicBezTo>
                <a:cubicBezTo>
                  <a:pt x="602" y="166"/>
                  <a:pt x="602" y="165"/>
                  <a:pt x="602" y="165"/>
                </a:cubicBezTo>
                <a:cubicBezTo>
                  <a:pt x="602" y="165"/>
                  <a:pt x="602" y="165"/>
                  <a:pt x="603" y="165"/>
                </a:cubicBezTo>
                <a:cubicBezTo>
                  <a:pt x="603" y="165"/>
                  <a:pt x="604" y="165"/>
                  <a:pt x="604" y="165"/>
                </a:cubicBezTo>
                <a:cubicBezTo>
                  <a:pt x="604" y="165"/>
                  <a:pt x="605" y="165"/>
                  <a:pt x="605" y="166"/>
                </a:cubicBezTo>
                <a:cubicBezTo>
                  <a:pt x="605" y="166"/>
                  <a:pt x="605" y="167"/>
                  <a:pt x="605" y="167"/>
                </a:cubicBezTo>
                <a:cubicBezTo>
                  <a:pt x="606" y="168"/>
                  <a:pt x="606" y="168"/>
                  <a:pt x="606" y="168"/>
                </a:cubicBezTo>
                <a:cubicBezTo>
                  <a:pt x="607" y="168"/>
                  <a:pt x="607" y="168"/>
                  <a:pt x="608" y="168"/>
                </a:cubicBezTo>
                <a:cubicBezTo>
                  <a:pt x="608" y="168"/>
                  <a:pt x="608" y="169"/>
                  <a:pt x="608" y="169"/>
                </a:cubicBezTo>
                <a:cubicBezTo>
                  <a:pt x="609" y="169"/>
                  <a:pt x="609" y="168"/>
                  <a:pt x="609" y="168"/>
                </a:cubicBezTo>
                <a:cubicBezTo>
                  <a:pt x="609" y="168"/>
                  <a:pt x="610" y="168"/>
                  <a:pt x="610" y="168"/>
                </a:cubicBezTo>
                <a:cubicBezTo>
                  <a:pt x="610" y="168"/>
                  <a:pt x="611" y="168"/>
                  <a:pt x="611" y="169"/>
                </a:cubicBezTo>
                <a:cubicBezTo>
                  <a:pt x="611" y="169"/>
                  <a:pt x="612" y="169"/>
                  <a:pt x="613" y="169"/>
                </a:cubicBezTo>
                <a:cubicBezTo>
                  <a:pt x="614" y="169"/>
                  <a:pt x="615" y="169"/>
                  <a:pt x="615" y="169"/>
                </a:cubicBezTo>
                <a:cubicBezTo>
                  <a:pt x="616" y="169"/>
                  <a:pt x="616" y="169"/>
                  <a:pt x="617" y="169"/>
                </a:cubicBezTo>
                <a:cubicBezTo>
                  <a:pt x="617" y="168"/>
                  <a:pt x="617" y="168"/>
                  <a:pt x="617" y="168"/>
                </a:cubicBezTo>
                <a:cubicBezTo>
                  <a:pt x="618" y="167"/>
                  <a:pt x="618" y="167"/>
                  <a:pt x="618" y="167"/>
                </a:cubicBezTo>
                <a:cubicBezTo>
                  <a:pt x="619" y="168"/>
                  <a:pt x="619" y="168"/>
                  <a:pt x="620" y="168"/>
                </a:cubicBezTo>
                <a:cubicBezTo>
                  <a:pt x="620" y="168"/>
                  <a:pt x="619" y="167"/>
                  <a:pt x="620" y="166"/>
                </a:cubicBezTo>
                <a:cubicBezTo>
                  <a:pt x="620" y="166"/>
                  <a:pt x="620" y="166"/>
                  <a:pt x="621" y="166"/>
                </a:cubicBezTo>
                <a:cubicBezTo>
                  <a:pt x="621" y="166"/>
                  <a:pt x="621" y="165"/>
                  <a:pt x="622" y="165"/>
                </a:cubicBezTo>
                <a:cubicBezTo>
                  <a:pt x="622" y="165"/>
                  <a:pt x="621" y="164"/>
                  <a:pt x="622" y="164"/>
                </a:cubicBezTo>
                <a:cubicBezTo>
                  <a:pt x="622" y="163"/>
                  <a:pt x="622" y="162"/>
                  <a:pt x="622" y="162"/>
                </a:cubicBezTo>
                <a:cubicBezTo>
                  <a:pt x="622" y="162"/>
                  <a:pt x="623" y="162"/>
                  <a:pt x="623" y="162"/>
                </a:cubicBezTo>
                <a:cubicBezTo>
                  <a:pt x="624" y="162"/>
                  <a:pt x="624" y="162"/>
                  <a:pt x="624" y="162"/>
                </a:cubicBezTo>
                <a:cubicBezTo>
                  <a:pt x="625" y="163"/>
                  <a:pt x="625" y="163"/>
                  <a:pt x="626" y="164"/>
                </a:cubicBezTo>
                <a:cubicBezTo>
                  <a:pt x="626" y="164"/>
                  <a:pt x="627" y="164"/>
                  <a:pt x="627" y="164"/>
                </a:cubicBezTo>
                <a:cubicBezTo>
                  <a:pt x="627" y="164"/>
                  <a:pt x="628" y="164"/>
                  <a:pt x="628" y="164"/>
                </a:cubicBezTo>
                <a:cubicBezTo>
                  <a:pt x="629" y="164"/>
                  <a:pt x="629" y="165"/>
                  <a:pt x="630" y="165"/>
                </a:cubicBezTo>
                <a:cubicBezTo>
                  <a:pt x="630" y="165"/>
                  <a:pt x="630" y="166"/>
                  <a:pt x="631" y="166"/>
                </a:cubicBezTo>
                <a:cubicBezTo>
                  <a:pt x="631" y="166"/>
                  <a:pt x="632" y="166"/>
                  <a:pt x="632" y="166"/>
                </a:cubicBezTo>
                <a:cubicBezTo>
                  <a:pt x="632" y="166"/>
                  <a:pt x="632" y="168"/>
                  <a:pt x="633" y="168"/>
                </a:cubicBezTo>
                <a:cubicBezTo>
                  <a:pt x="633" y="168"/>
                  <a:pt x="633" y="168"/>
                  <a:pt x="634" y="168"/>
                </a:cubicBezTo>
                <a:cubicBezTo>
                  <a:pt x="634" y="168"/>
                  <a:pt x="635" y="168"/>
                  <a:pt x="635" y="168"/>
                </a:cubicBezTo>
                <a:cubicBezTo>
                  <a:pt x="635" y="168"/>
                  <a:pt x="636" y="168"/>
                  <a:pt x="636" y="168"/>
                </a:cubicBezTo>
                <a:cubicBezTo>
                  <a:pt x="637" y="168"/>
                  <a:pt x="637" y="169"/>
                  <a:pt x="637" y="170"/>
                </a:cubicBezTo>
                <a:cubicBezTo>
                  <a:pt x="637" y="170"/>
                  <a:pt x="638" y="170"/>
                  <a:pt x="638" y="170"/>
                </a:cubicBezTo>
                <a:cubicBezTo>
                  <a:pt x="638" y="171"/>
                  <a:pt x="639" y="171"/>
                  <a:pt x="639" y="171"/>
                </a:cubicBezTo>
                <a:cubicBezTo>
                  <a:pt x="639" y="172"/>
                  <a:pt x="639" y="173"/>
                  <a:pt x="640" y="173"/>
                </a:cubicBezTo>
                <a:cubicBezTo>
                  <a:pt x="640" y="173"/>
                  <a:pt x="641" y="173"/>
                  <a:pt x="641" y="173"/>
                </a:cubicBezTo>
                <a:cubicBezTo>
                  <a:pt x="641" y="174"/>
                  <a:pt x="642" y="174"/>
                  <a:pt x="642" y="175"/>
                </a:cubicBezTo>
                <a:cubicBezTo>
                  <a:pt x="642" y="175"/>
                  <a:pt x="643" y="175"/>
                  <a:pt x="643" y="176"/>
                </a:cubicBezTo>
                <a:cubicBezTo>
                  <a:pt x="644" y="176"/>
                  <a:pt x="644" y="176"/>
                  <a:pt x="645" y="175"/>
                </a:cubicBezTo>
                <a:cubicBezTo>
                  <a:pt x="645" y="175"/>
                  <a:pt x="645" y="175"/>
                  <a:pt x="645" y="175"/>
                </a:cubicBezTo>
                <a:cubicBezTo>
                  <a:pt x="645" y="174"/>
                  <a:pt x="646" y="175"/>
                  <a:pt x="646" y="175"/>
                </a:cubicBezTo>
                <a:cubicBezTo>
                  <a:pt x="647" y="175"/>
                  <a:pt x="647" y="174"/>
                  <a:pt x="648" y="174"/>
                </a:cubicBezTo>
                <a:cubicBezTo>
                  <a:pt x="648" y="174"/>
                  <a:pt x="648" y="175"/>
                  <a:pt x="649" y="175"/>
                </a:cubicBezTo>
                <a:cubicBezTo>
                  <a:pt x="649" y="176"/>
                  <a:pt x="649" y="176"/>
                  <a:pt x="649" y="176"/>
                </a:cubicBezTo>
                <a:cubicBezTo>
                  <a:pt x="649" y="176"/>
                  <a:pt x="650" y="177"/>
                  <a:pt x="650" y="177"/>
                </a:cubicBezTo>
                <a:cubicBezTo>
                  <a:pt x="650" y="177"/>
                  <a:pt x="650" y="177"/>
                  <a:pt x="651" y="177"/>
                </a:cubicBezTo>
                <a:cubicBezTo>
                  <a:pt x="651" y="178"/>
                  <a:pt x="651" y="178"/>
                  <a:pt x="651" y="178"/>
                </a:cubicBezTo>
                <a:cubicBezTo>
                  <a:pt x="652" y="178"/>
                  <a:pt x="652" y="179"/>
                  <a:pt x="652" y="179"/>
                </a:cubicBezTo>
                <a:cubicBezTo>
                  <a:pt x="653" y="179"/>
                  <a:pt x="653" y="178"/>
                  <a:pt x="653" y="178"/>
                </a:cubicBezTo>
                <a:cubicBezTo>
                  <a:pt x="653" y="178"/>
                  <a:pt x="654" y="178"/>
                  <a:pt x="654" y="178"/>
                </a:cubicBezTo>
                <a:cubicBezTo>
                  <a:pt x="655" y="178"/>
                  <a:pt x="655" y="179"/>
                  <a:pt x="656" y="179"/>
                </a:cubicBezTo>
                <a:cubicBezTo>
                  <a:pt x="656" y="179"/>
                  <a:pt x="656" y="179"/>
                  <a:pt x="656" y="179"/>
                </a:cubicBezTo>
                <a:cubicBezTo>
                  <a:pt x="656" y="179"/>
                  <a:pt x="657" y="180"/>
                  <a:pt x="657" y="180"/>
                </a:cubicBezTo>
                <a:cubicBezTo>
                  <a:pt x="657" y="180"/>
                  <a:pt x="658" y="179"/>
                  <a:pt x="658" y="179"/>
                </a:cubicBezTo>
                <a:cubicBezTo>
                  <a:pt x="658" y="179"/>
                  <a:pt x="659" y="180"/>
                  <a:pt x="659" y="180"/>
                </a:cubicBezTo>
                <a:cubicBezTo>
                  <a:pt x="659" y="180"/>
                  <a:pt x="660" y="181"/>
                  <a:pt x="661" y="181"/>
                </a:cubicBezTo>
                <a:cubicBezTo>
                  <a:pt x="661" y="181"/>
                  <a:pt x="661" y="182"/>
                  <a:pt x="661" y="182"/>
                </a:cubicBezTo>
                <a:cubicBezTo>
                  <a:pt x="661" y="182"/>
                  <a:pt x="662" y="183"/>
                  <a:pt x="662" y="183"/>
                </a:cubicBezTo>
                <a:cubicBezTo>
                  <a:pt x="663" y="183"/>
                  <a:pt x="663" y="182"/>
                  <a:pt x="663" y="182"/>
                </a:cubicBezTo>
                <a:cubicBezTo>
                  <a:pt x="663" y="182"/>
                  <a:pt x="663" y="182"/>
                  <a:pt x="663" y="182"/>
                </a:cubicBezTo>
                <a:cubicBezTo>
                  <a:pt x="664" y="182"/>
                  <a:pt x="664" y="181"/>
                  <a:pt x="664" y="181"/>
                </a:cubicBezTo>
                <a:cubicBezTo>
                  <a:pt x="664" y="181"/>
                  <a:pt x="665" y="181"/>
                  <a:pt x="665" y="181"/>
                </a:cubicBezTo>
                <a:cubicBezTo>
                  <a:pt x="665" y="181"/>
                  <a:pt x="665" y="181"/>
                  <a:pt x="665" y="182"/>
                </a:cubicBezTo>
                <a:cubicBezTo>
                  <a:pt x="665" y="182"/>
                  <a:pt x="665" y="182"/>
                  <a:pt x="665" y="183"/>
                </a:cubicBezTo>
                <a:cubicBezTo>
                  <a:pt x="665" y="183"/>
                  <a:pt x="665" y="184"/>
                  <a:pt x="666" y="184"/>
                </a:cubicBezTo>
                <a:cubicBezTo>
                  <a:pt x="666" y="184"/>
                  <a:pt x="667" y="184"/>
                  <a:pt x="667" y="184"/>
                </a:cubicBezTo>
                <a:cubicBezTo>
                  <a:pt x="667" y="184"/>
                  <a:pt x="667" y="185"/>
                  <a:pt x="667" y="185"/>
                </a:cubicBezTo>
                <a:cubicBezTo>
                  <a:pt x="668" y="185"/>
                  <a:pt x="668" y="186"/>
                  <a:pt x="668" y="186"/>
                </a:cubicBezTo>
                <a:cubicBezTo>
                  <a:pt x="669" y="186"/>
                  <a:pt x="669" y="185"/>
                  <a:pt x="669" y="185"/>
                </a:cubicBezTo>
                <a:cubicBezTo>
                  <a:pt x="670" y="185"/>
                  <a:pt x="670" y="186"/>
                  <a:pt x="670" y="186"/>
                </a:cubicBezTo>
                <a:cubicBezTo>
                  <a:pt x="670" y="187"/>
                  <a:pt x="671" y="186"/>
                  <a:pt x="671" y="186"/>
                </a:cubicBezTo>
                <a:cubicBezTo>
                  <a:pt x="671" y="186"/>
                  <a:pt x="672" y="185"/>
                  <a:pt x="672" y="185"/>
                </a:cubicBezTo>
                <a:cubicBezTo>
                  <a:pt x="672" y="185"/>
                  <a:pt x="672" y="186"/>
                  <a:pt x="672" y="186"/>
                </a:cubicBezTo>
                <a:cubicBezTo>
                  <a:pt x="673" y="187"/>
                  <a:pt x="673" y="186"/>
                  <a:pt x="674" y="186"/>
                </a:cubicBezTo>
                <a:cubicBezTo>
                  <a:pt x="674" y="186"/>
                  <a:pt x="674" y="185"/>
                  <a:pt x="674" y="185"/>
                </a:cubicBezTo>
                <a:cubicBezTo>
                  <a:pt x="674" y="185"/>
                  <a:pt x="675" y="185"/>
                  <a:pt x="675" y="185"/>
                </a:cubicBezTo>
                <a:cubicBezTo>
                  <a:pt x="675" y="184"/>
                  <a:pt x="676" y="184"/>
                  <a:pt x="676" y="185"/>
                </a:cubicBezTo>
                <a:cubicBezTo>
                  <a:pt x="677" y="185"/>
                  <a:pt x="677" y="186"/>
                  <a:pt x="677" y="186"/>
                </a:cubicBezTo>
                <a:cubicBezTo>
                  <a:pt x="678" y="186"/>
                  <a:pt x="679" y="185"/>
                  <a:pt x="679" y="185"/>
                </a:cubicBezTo>
                <a:cubicBezTo>
                  <a:pt x="679" y="185"/>
                  <a:pt x="679" y="184"/>
                  <a:pt x="679" y="184"/>
                </a:cubicBezTo>
                <a:cubicBezTo>
                  <a:pt x="679" y="184"/>
                  <a:pt x="680" y="183"/>
                  <a:pt x="680" y="183"/>
                </a:cubicBezTo>
                <a:cubicBezTo>
                  <a:pt x="681" y="183"/>
                  <a:pt x="681" y="183"/>
                  <a:pt x="681" y="183"/>
                </a:cubicBezTo>
                <a:cubicBezTo>
                  <a:pt x="682" y="184"/>
                  <a:pt x="682" y="184"/>
                  <a:pt x="682" y="185"/>
                </a:cubicBezTo>
                <a:cubicBezTo>
                  <a:pt x="683" y="185"/>
                  <a:pt x="683" y="185"/>
                  <a:pt x="683" y="185"/>
                </a:cubicBezTo>
                <a:cubicBezTo>
                  <a:pt x="683" y="185"/>
                  <a:pt x="684" y="185"/>
                  <a:pt x="684" y="185"/>
                </a:cubicBezTo>
                <a:cubicBezTo>
                  <a:pt x="684" y="185"/>
                  <a:pt x="685" y="184"/>
                  <a:pt x="685" y="184"/>
                </a:cubicBezTo>
                <a:cubicBezTo>
                  <a:pt x="685" y="184"/>
                  <a:pt x="686" y="184"/>
                  <a:pt x="686" y="184"/>
                </a:cubicBezTo>
                <a:cubicBezTo>
                  <a:pt x="686" y="184"/>
                  <a:pt x="686" y="185"/>
                  <a:pt x="686" y="185"/>
                </a:cubicBezTo>
                <a:cubicBezTo>
                  <a:pt x="687" y="185"/>
                  <a:pt x="688" y="185"/>
                  <a:pt x="688" y="185"/>
                </a:cubicBezTo>
                <a:cubicBezTo>
                  <a:pt x="690" y="220"/>
                  <a:pt x="690" y="220"/>
                  <a:pt x="690" y="220"/>
                </a:cubicBezTo>
                <a:cubicBezTo>
                  <a:pt x="694" y="286"/>
                  <a:pt x="694" y="286"/>
                  <a:pt x="694" y="286"/>
                </a:cubicBezTo>
                <a:cubicBezTo>
                  <a:pt x="694" y="286"/>
                  <a:pt x="694" y="286"/>
                  <a:pt x="694" y="287"/>
                </a:cubicBezTo>
                <a:cubicBezTo>
                  <a:pt x="695" y="287"/>
                  <a:pt x="695" y="287"/>
                  <a:pt x="696" y="287"/>
                </a:cubicBezTo>
                <a:cubicBezTo>
                  <a:pt x="696" y="287"/>
                  <a:pt x="696" y="288"/>
                  <a:pt x="696" y="288"/>
                </a:cubicBezTo>
                <a:cubicBezTo>
                  <a:pt x="697" y="289"/>
                  <a:pt x="697" y="290"/>
                  <a:pt x="698" y="290"/>
                </a:cubicBezTo>
                <a:cubicBezTo>
                  <a:pt x="698" y="291"/>
                  <a:pt x="698" y="291"/>
                  <a:pt x="699" y="292"/>
                </a:cubicBezTo>
                <a:cubicBezTo>
                  <a:pt x="699" y="292"/>
                  <a:pt x="700" y="292"/>
                  <a:pt x="700" y="292"/>
                </a:cubicBezTo>
                <a:cubicBezTo>
                  <a:pt x="701" y="292"/>
                  <a:pt x="701" y="293"/>
                  <a:pt x="701" y="293"/>
                </a:cubicBezTo>
                <a:cubicBezTo>
                  <a:pt x="702" y="293"/>
                  <a:pt x="702" y="293"/>
                  <a:pt x="702" y="293"/>
                </a:cubicBezTo>
                <a:cubicBezTo>
                  <a:pt x="703" y="294"/>
                  <a:pt x="703" y="295"/>
                  <a:pt x="703" y="295"/>
                </a:cubicBezTo>
                <a:cubicBezTo>
                  <a:pt x="703" y="295"/>
                  <a:pt x="704" y="295"/>
                  <a:pt x="704" y="296"/>
                </a:cubicBezTo>
                <a:cubicBezTo>
                  <a:pt x="704" y="296"/>
                  <a:pt x="703" y="297"/>
                  <a:pt x="704" y="297"/>
                </a:cubicBezTo>
                <a:cubicBezTo>
                  <a:pt x="704" y="297"/>
                  <a:pt x="704" y="298"/>
                  <a:pt x="704" y="298"/>
                </a:cubicBezTo>
                <a:cubicBezTo>
                  <a:pt x="704" y="298"/>
                  <a:pt x="705" y="298"/>
                  <a:pt x="705" y="298"/>
                </a:cubicBezTo>
                <a:cubicBezTo>
                  <a:pt x="706" y="299"/>
                  <a:pt x="706" y="299"/>
                  <a:pt x="706" y="299"/>
                </a:cubicBezTo>
                <a:cubicBezTo>
                  <a:pt x="707" y="300"/>
                  <a:pt x="707" y="300"/>
                  <a:pt x="707" y="301"/>
                </a:cubicBezTo>
                <a:cubicBezTo>
                  <a:pt x="707" y="301"/>
                  <a:pt x="707" y="302"/>
                  <a:pt x="707" y="302"/>
                </a:cubicBezTo>
                <a:cubicBezTo>
                  <a:pt x="707" y="302"/>
                  <a:pt x="707" y="303"/>
                  <a:pt x="708" y="303"/>
                </a:cubicBezTo>
                <a:cubicBezTo>
                  <a:pt x="708" y="303"/>
                  <a:pt x="708" y="304"/>
                  <a:pt x="708" y="304"/>
                </a:cubicBezTo>
                <a:cubicBezTo>
                  <a:pt x="708" y="305"/>
                  <a:pt x="709" y="305"/>
                  <a:pt x="709" y="305"/>
                </a:cubicBezTo>
                <a:cubicBezTo>
                  <a:pt x="709" y="306"/>
                  <a:pt x="709" y="306"/>
                  <a:pt x="708" y="307"/>
                </a:cubicBezTo>
                <a:cubicBezTo>
                  <a:pt x="708" y="307"/>
                  <a:pt x="708" y="307"/>
                  <a:pt x="707" y="307"/>
                </a:cubicBezTo>
                <a:cubicBezTo>
                  <a:pt x="707" y="307"/>
                  <a:pt x="707" y="307"/>
                  <a:pt x="707" y="308"/>
                </a:cubicBezTo>
                <a:cubicBezTo>
                  <a:pt x="707" y="308"/>
                  <a:pt x="708" y="308"/>
                  <a:pt x="708" y="309"/>
                </a:cubicBezTo>
                <a:cubicBezTo>
                  <a:pt x="708" y="309"/>
                  <a:pt x="708" y="310"/>
                  <a:pt x="708" y="310"/>
                </a:cubicBezTo>
                <a:cubicBezTo>
                  <a:pt x="708" y="310"/>
                  <a:pt x="708" y="311"/>
                  <a:pt x="707" y="311"/>
                </a:cubicBezTo>
                <a:cubicBezTo>
                  <a:pt x="707" y="311"/>
                  <a:pt x="707" y="312"/>
                  <a:pt x="707" y="312"/>
                </a:cubicBezTo>
                <a:cubicBezTo>
                  <a:pt x="707" y="312"/>
                  <a:pt x="707" y="313"/>
                  <a:pt x="708" y="313"/>
                </a:cubicBezTo>
                <a:cubicBezTo>
                  <a:pt x="708" y="313"/>
                  <a:pt x="708" y="314"/>
                  <a:pt x="708" y="314"/>
                </a:cubicBezTo>
                <a:cubicBezTo>
                  <a:pt x="708" y="315"/>
                  <a:pt x="709" y="315"/>
                  <a:pt x="709" y="315"/>
                </a:cubicBezTo>
                <a:cubicBezTo>
                  <a:pt x="709" y="315"/>
                  <a:pt x="710" y="316"/>
                  <a:pt x="710" y="316"/>
                </a:cubicBezTo>
                <a:cubicBezTo>
                  <a:pt x="710" y="317"/>
                  <a:pt x="711" y="316"/>
                  <a:pt x="711" y="316"/>
                </a:cubicBezTo>
                <a:cubicBezTo>
                  <a:pt x="712" y="316"/>
                  <a:pt x="712" y="316"/>
                  <a:pt x="712" y="316"/>
                </a:cubicBezTo>
                <a:cubicBezTo>
                  <a:pt x="713" y="316"/>
                  <a:pt x="713" y="317"/>
                  <a:pt x="713" y="317"/>
                </a:cubicBezTo>
                <a:cubicBezTo>
                  <a:pt x="713" y="317"/>
                  <a:pt x="713" y="319"/>
                  <a:pt x="713" y="319"/>
                </a:cubicBezTo>
                <a:cubicBezTo>
                  <a:pt x="713" y="319"/>
                  <a:pt x="712" y="320"/>
                  <a:pt x="712" y="320"/>
                </a:cubicBezTo>
                <a:cubicBezTo>
                  <a:pt x="712" y="320"/>
                  <a:pt x="713" y="320"/>
                  <a:pt x="713" y="321"/>
                </a:cubicBezTo>
                <a:cubicBezTo>
                  <a:pt x="713" y="321"/>
                  <a:pt x="714" y="321"/>
                  <a:pt x="714" y="321"/>
                </a:cubicBezTo>
                <a:cubicBezTo>
                  <a:pt x="715" y="321"/>
                  <a:pt x="715" y="322"/>
                  <a:pt x="715" y="322"/>
                </a:cubicBezTo>
                <a:cubicBezTo>
                  <a:pt x="715" y="322"/>
                  <a:pt x="715" y="323"/>
                  <a:pt x="715" y="323"/>
                </a:cubicBezTo>
                <a:cubicBezTo>
                  <a:pt x="715" y="323"/>
                  <a:pt x="716" y="323"/>
                  <a:pt x="716" y="324"/>
                </a:cubicBezTo>
                <a:cubicBezTo>
                  <a:pt x="716" y="324"/>
                  <a:pt x="717" y="324"/>
                  <a:pt x="717" y="324"/>
                </a:cubicBezTo>
                <a:cubicBezTo>
                  <a:pt x="717" y="325"/>
                  <a:pt x="717" y="325"/>
                  <a:pt x="717" y="325"/>
                </a:cubicBezTo>
                <a:cubicBezTo>
                  <a:pt x="717" y="326"/>
                  <a:pt x="718" y="326"/>
                  <a:pt x="718" y="326"/>
                </a:cubicBezTo>
                <a:cubicBezTo>
                  <a:pt x="718" y="327"/>
                  <a:pt x="717" y="328"/>
                  <a:pt x="717" y="328"/>
                </a:cubicBezTo>
                <a:cubicBezTo>
                  <a:pt x="717" y="328"/>
                  <a:pt x="717" y="329"/>
                  <a:pt x="717" y="329"/>
                </a:cubicBezTo>
                <a:cubicBezTo>
                  <a:pt x="717" y="329"/>
                  <a:pt x="716" y="330"/>
                  <a:pt x="717" y="330"/>
                </a:cubicBezTo>
                <a:cubicBezTo>
                  <a:pt x="717" y="330"/>
                  <a:pt x="717" y="330"/>
                  <a:pt x="717" y="331"/>
                </a:cubicBezTo>
                <a:cubicBezTo>
                  <a:pt x="718" y="331"/>
                  <a:pt x="718" y="331"/>
                  <a:pt x="718" y="331"/>
                </a:cubicBezTo>
                <a:cubicBezTo>
                  <a:pt x="718" y="332"/>
                  <a:pt x="719" y="332"/>
                  <a:pt x="719" y="332"/>
                </a:cubicBezTo>
                <a:cubicBezTo>
                  <a:pt x="719" y="332"/>
                  <a:pt x="720" y="332"/>
                  <a:pt x="721" y="332"/>
                </a:cubicBezTo>
                <a:cubicBezTo>
                  <a:pt x="721" y="332"/>
                  <a:pt x="721" y="333"/>
                  <a:pt x="721" y="334"/>
                </a:cubicBezTo>
                <a:cubicBezTo>
                  <a:pt x="721" y="334"/>
                  <a:pt x="722" y="335"/>
                  <a:pt x="722" y="335"/>
                </a:cubicBezTo>
                <a:cubicBezTo>
                  <a:pt x="722" y="336"/>
                  <a:pt x="722" y="337"/>
                  <a:pt x="722" y="337"/>
                </a:cubicBezTo>
                <a:cubicBezTo>
                  <a:pt x="722" y="337"/>
                  <a:pt x="722" y="338"/>
                  <a:pt x="722" y="338"/>
                </a:cubicBezTo>
                <a:cubicBezTo>
                  <a:pt x="722" y="339"/>
                  <a:pt x="723" y="339"/>
                  <a:pt x="723" y="339"/>
                </a:cubicBezTo>
                <a:cubicBezTo>
                  <a:pt x="724" y="339"/>
                  <a:pt x="724" y="338"/>
                  <a:pt x="724" y="338"/>
                </a:cubicBezTo>
                <a:cubicBezTo>
                  <a:pt x="724" y="338"/>
                  <a:pt x="724" y="337"/>
                  <a:pt x="725" y="337"/>
                </a:cubicBezTo>
                <a:cubicBezTo>
                  <a:pt x="725" y="337"/>
                  <a:pt x="725" y="337"/>
                  <a:pt x="725" y="337"/>
                </a:cubicBezTo>
                <a:cubicBezTo>
                  <a:pt x="726" y="337"/>
                  <a:pt x="726" y="339"/>
                  <a:pt x="726" y="339"/>
                </a:cubicBezTo>
                <a:cubicBezTo>
                  <a:pt x="726" y="339"/>
                  <a:pt x="725" y="340"/>
                  <a:pt x="725" y="340"/>
                </a:cubicBezTo>
                <a:cubicBezTo>
                  <a:pt x="725" y="341"/>
                  <a:pt x="726" y="341"/>
                  <a:pt x="726" y="342"/>
                </a:cubicBezTo>
                <a:cubicBezTo>
                  <a:pt x="726" y="342"/>
                  <a:pt x="725" y="342"/>
                  <a:pt x="725" y="343"/>
                </a:cubicBezTo>
                <a:cubicBezTo>
                  <a:pt x="725" y="343"/>
                  <a:pt x="725" y="344"/>
                  <a:pt x="725" y="344"/>
                </a:cubicBezTo>
                <a:cubicBezTo>
                  <a:pt x="725" y="344"/>
                  <a:pt x="726" y="345"/>
                  <a:pt x="726" y="345"/>
                </a:cubicBezTo>
                <a:cubicBezTo>
                  <a:pt x="726" y="345"/>
                  <a:pt x="727" y="346"/>
                  <a:pt x="727" y="346"/>
                </a:cubicBezTo>
                <a:cubicBezTo>
                  <a:pt x="727" y="347"/>
                  <a:pt x="727" y="348"/>
                  <a:pt x="727" y="348"/>
                </a:cubicBezTo>
                <a:cubicBezTo>
                  <a:pt x="727" y="348"/>
                  <a:pt x="725" y="349"/>
                  <a:pt x="725" y="350"/>
                </a:cubicBezTo>
                <a:cubicBezTo>
                  <a:pt x="725" y="350"/>
                  <a:pt x="724" y="350"/>
                  <a:pt x="724" y="350"/>
                </a:cubicBezTo>
                <a:cubicBezTo>
                  <a:pt x="724" y="351"/>
                  <a:pt x="725" y="351"/>
                  <a:pt x="725" y="352"/>
                </a:cubicBezTo>
                <a:cubicBezTo>
                  <a:pt x="725" y="352"/>
                  <a:pt x="726" y="352"/>
                  <a:pt x="726" y="352"/>
                </a:cubicBezTo>
                <a:cubicBezTo>
                  <a:pt x="726" y="352"/>
                  <a:pt x="727" y="353"/>
                  <a:pt x="727" y="353"/>
                </a:cubicBezTo>
                <a:cubicBezTo>
                  <a:pt x="727" y="353"/>
                  <a:pt x="727" y="354"/>
                  <a:pt x="727" y="355"/>
                </a:cubicBezTo>
                <a:cubicBezTo>
                  <a:pt x="727" y="355"/>
                  <a:pt x="726" y="355"/>
                  <a:pt x="726" y="355"/>
                </a:cubicBezTo>
                <a:cubicBezTo>
                  <a:pt x="726" y="355"/>
                  <a:pt x="725" y="356"/>
                  <a:pt x="725" y="356"/>
                </a:cubicBezTo>
                <a:cubicBezTo>
                  <a:pt x="725" y="356"/>
                  <a:pt x="725" y="357"/>
                  <a:pt x="725" y="358"/>
                </a:cubicBezTo>
                <a:cubicBezTo>
                  <a:pt x="725" y="358"/>
                  <a:pt x="726" y="359"/>
                  <a:pt x="726" y="359"/>
                </a:cubicBezTo>
                <a:cubicBezTo>
                  <a:pt x="726" y="360"/>
                  <a:pt x="726" y="361"/>
                  <a:pt x="726" y="361"/>
                </a:cubicBezTo>
                <a:cubicBezTo>
                  <a:pt x="726" y="361"/>
                  <a:pt x="725" y="362"/>
                  <a:pt x="725" y="362"/>
                </a:cubicBezTo>
                <a:cubicBezTo>
                  <a:pt x="725" y="362"/>
                  <a:pt x="724" y="363"/>
                  <a:pt x="724" y="363"/>
                </a:cubicBezTo>
                <a:cubicBezTo>
                  <a:pt x="724" y="363"/>
                  <a:pt x="724" y="364"/>
                  <a:pt x="724" y="365"/>
                </a:cubicBezTo>
                <a:cubicBezTo>
                  <a:pt x="724" y="365"/>
                  <a:pt x="724" y="365"/>
                  <a:pt x="723" y="365"/>
                </a:cubicBezTo>
                <a:cubicBezTo>
                  <a:pt x="723" y="366"/>
                  <a:pt x="723" y="366"/>
                  <a:pt x="723" y="366"/>
                </a:cubicBezTo>
                <a:cubicBezTo>
                  <a:pt x="723" y="367"/>
                  <a:pt x="723" y="367"/>
                  <a:pt x="723" y="368"/>
                </a:cubicBezTo>
                <a:cubicBezTo>
                  <a:pt x="723" y="368"/>
                  <a:pt x="723" y="368"/>
                  <a:pt x="723" y="369"/>
                </a:cubicBezTo>
                <a:cubicBezTo>
                  <a:pt x="723" y="369"/>
                  <a:pt x="723" y="370"/>
                  <a:pt x="723" y="370"/>
                </a:cubicBezTo>
                <a:cubicBezTo>
                  <a:pt x="723" y="370"/>
                  <a:pt x="722" y="371"/>
                  <a:pt x="722" y="371"/>
                </a:cubicBezTo>
                <a:cubicBezTo>
                  <a:pt x="722" y="371"/>
                  <a:pt x="721" y="372"/>
                  <a:pt x="720" y="372"/>
                </a:cubicBezTo>
                <a:cubicBezTo>
                  <a:pt x="720" y="372"/>
                  <a:pt x="720" y="373"/>
                  <a:pt x="720" y="373"/>
                </a:cubicBezTo>
                <a:cubicBezTo>
                  <a:pt x="720" y="373"/>
                  <a:pt x="720" y="374"/>
                  <a:pt x="720" y="374"/>
                </a:cubicBezTo>
                <a:cubicBezTo>
                  <a:pt x="720" y="375"/>
                  <a:pt x="720" y="376"/>
                  <a:pt x="720" y="376"/>
                </a:cubicBezTo>
                <a:cubicBezTo>
                  <a:pt x="720" y="376"/>
                  <a:pt x="719" y="376"/>
                  <a:pt x="719" y="377"/>
                </a:cubicBezTo>
                <a:cubicBezTo>
                  <a:pt x="718" y="377"/>
                  <a:pt x="718" y="377"/>
                  <a:pt x="718" y="377"/>
                </a:cubicBezTo>
                <a:cubicBezTo>
                  <a:pt x="717" y="378"/>
                  <a:pt x="717" y="379"/>
                  <a:pt x="717" y="379"/>
                </a:cubicBezTo>
                <a:cubicBezTo>
                  <a:pt x="717" y="379"/>
                  <a:pt x="717" y="380"/>
                  <a:pt x="717" y="380"/>
                </a:cubicBezTo>
                <a:cubicBezTo>
                  <a:pt x="717" y="381"/>
                  <a:pt x="718" y="381"/>
                  <a:pt x="718" y="381"/>
                </a:cubicBezTo>
                <a:cubicBezTo>
                  <a:pt x="719" y="382"/>
                  <a:pt x="718" y="383"/>
                  <a:pt x="718" y="384"/>
                </a:cubicBezTo>
                <a:cubicBezTo>
                  <a:pt x="718" y="384"/>
                  <a:pt x="719" y="385"/>
                  <a:pt x="719" y="385"/>
                </a:cubicBezTo>
                <a:cubicBezTo>
                  <a:pt x="719" y="385"/>
                  <a:pt x="720" y="386"/>
                  <a:pt x="720" y="386"/>
                </a:cubicBezTo>
                <a:cubicBezTo>
                  <a:pt x="720" y="386"/>
                  <a:pt x="720" y="387"/>
                  <a:pt x="720" y="387"/>
                </a:cubicBezTo>
                <a:cubicBezTo>
                  <a:pt x="720" y="387"/>
                  <a:pt x="719" y="388"/>
                  <a:pt x="718" y="388"/>
                </a:cubicBezTo>
                <a:cubicBezTo>
                  <a:pt x="718" y="388"/>
                  <a:pt x="717" y="390"/>
                  <a:pt x="717" y="390"/>
                </a:cubicBezTo>
                <a:cubicBezTo>
                  <a:pt x="716" y="391"/>
                  <a:pt x="717" y="392"/>
                  <a:pt x="717" y="392"/>
                </a:cubicBezTo>
                <a:cubicBezTo>
                  <a:pt x="717" y="392"/>
                  <a:pt x="716" y="393"/>
                  <a:pt x="716" y="394"/>
                </a:cubicBezTo>
                <a:cubicBezTo>
                  <a:pt x="716" y="394"/>
                  <a:pt x="717" y="394"/>
                  <a:pt x="717" y="395"/>
                </a:cubicBezTo>
                <a:cubicBezTo>
                  <a:pt x="718" y="395"/>
                  <a:pt x="719" y="396"/>
                  <a:pt x="719" y="396"/>
                </a:cubicBezTo>
                <a:cubicBezTo>
                  <a:pt x="719" y="396"/>
                  <a:pt x="719" y="397"/>
                  <a:pt x="720" y="398"/>
                </a:cubicBezTo>
                <a:cubicBezTo>
                  <a:pt x="720" y="398"/>
                  <a:pt x="720" y="399"/>
                  <a:pt x="720" y="400"/>
                </a:cubicBezTo>
                <a:cubicBezTo>
                  <a:pt x="720" y="400"/>
                  <a:pt x="719" y="401"/>
                  <a:pt x="719" y="402"/>
                </a:cubicBezTo>
                <a:cubicBezTo>
                  <a:pt x="719" y="402"/>
                  <a:pt x="720" y="403"/>
                  <a:pt x="720" y="403"/>
                </a:cubicBezTo>
                <a:cubicBezTo>
                  <a:pt x="720" y="404"/>
                  <a:pt x="721" y="405"/>
                  <a:pt x="721" y="405"/>
                </a:cubicBezTo>
                <a:cubicBezTo>
                  <a:pt x="721" y="406"/>
                  <a:pt x="721" y="407"/>
                  <a:pt x="721" y="408"/>
                </a:cubicBezTo>
                <a:cubicBezTo>
                  <a:pt x="721" y="408"/>
                  <a:pt x="720" y="408"/>
                  <a:pt x="720" y="408"/>
                </a:cubicBezTo>
                <a:cubicBezTo>
                  <a:pt x="720" y="409"/>
                  <a:pt x="720" y="409"/>
                  <a:pt x="720" y="409"/>
                </a:cubicBezTo>
                <a:cubicBezTo>
                  <a:pt x="720" y="410"/>
                  <a:pt x="720" y="410"/>
                  <a:pt x="721" y="410"/>
                </a:cubicBezTo>
                <a:cubicBezTo>
                  <a:pt x="721" y="411"/>
                  <a:pt x="721" y="411"/>
                  <a:pt x="721" y="411"/>
                </a:cubicBezTo>
                <a:cubicBezTo>
                  <a:pt x="720" y="412"/>
                  <a:pt x="720" y="412"/>
                  <a:pt x="720" y="412"/>
                </a:cubicBezTo>
                <a:cubicBezTo>
                  <a:pt x="719" y="413"/>
                  <a:pt x="719" y="414"/>
                  <a:pt x="718" y="414"/>
                </a:cubicBezTo>
                <a:cubicBezTo>
                  <a:pt x="718" y="414"/>
                  <a:pt x="717" y="415"/>
                  <a:pt x="717" y="415"/>
                </a:cubicBezTo>
                <a:cubicBezTo>
                  <a:pt x="717" y="416"/>
                  <a:pt x="716" y="417"/>
                  <a:pt x="716" y="418"/>
                </a:cubicBezTo>
                <a:cubicBezTo>
                  <a:pt x="715" y="418"/>
                  <a:pt x="716" y="420"/>
                  <a:pt x="715" y="420"/>
                </a:cubicBezTo>
                <a:cubicBezTo>
                  <a:pt x="715" y="421"/>
                  <a:pt x="715" y="422"/>
                  <a:pt x="715" y="423"/>
                </a:cubicBezTo>
                <a:cubicBezTo>
                  <a:pt x="714" y="423"/>
                  <a:pt x="713" y="424"/>
                  <a:pt x="712" y="425"/>
                </a:cubicBezTo>
                <a:cubicBezTo>
                  <a:pt x="712" y="425"/>
                  <a:pt x="712" y="426"/>
                  <a:pt x="711" y="426"/>
                </a:cubicBezTo>
                <a:cubicBezTo>
                  <a:pt x="711" y="427"/>
                  <a:pt x="710" y="427"/>
                  <a:pt x="710" y="427"/>
                </a:cubicBezTo>
                <a:cubicBezTo>
                  <a:pt x="709" y="428"/>
                  <a:pt x="709" y="429"/>
                  <a:pt x="709" y="430"/>
                </a:cubicBezTo>
                <a:cubicBezTo>
                  <a:pt x="710" y="430"/>
                  <a:pt x="711" y="430"/>
                  <a:pt x="711" y="430"/>
                </a:cubicBezTo>
                <a:cubicBezTo>
                  <a:pt x="711" y="430"/>
                  <a:pt x="712" y="431"/>
                  <a:pt x="712" y="432"/>
                </a:cubicBezTo>
                <a:cubicBezTo>
                  <a:pt x="713" y="432"/>
                  <a:pt x="714" y="433"/>
                  <a:pt x="714" y="433"/>
                </a:cubicBezTo>
                <a:cubicBezTo>
                  <a:pt x="714" y="434"/>
                  <a:pt x="715" y="434"/>
                  <a:pt x="715" y="435"/>
                </a:cubicBezTo>
                <a:cubicBezTo>
                  <a:pt x="715" y="435"/>
                  <a:pt x="714" y="435"/>
                  <a:pt x="714" y="436"/>
                </a:cubicBezTo>
                <a:cubicBezTo>
                  <a:pt x="714" y="436"/>
                  <a:pt x="712" y="436"/>
                  <a:pt x="712" y="437"/>
                </a:cubicBezTo>
                <a:cubicBezTo>
                  <a:pt x="711" y="437"/>
                  <a:pt x="710" y="437"/>
                  <a:pt x="709" y="436"/>
                </a:cubicBezTo>
                <a:cubicBezTo>
                  <a:pt x="709" y="436"/>
                  <a:pt x="707" y="436"/>
                  <a:pt x="706" y="436"/>
                </a:cubicBezTo>
                <a:cubicBezTo>
                  <a:pt x="706" y="436"/>
                  <a:pt x="704" y="437"/>
                  <a:pt x="703" y="437"/>
                </a:cubicBezTo>
                <a:cubicBezTo>
                  <a:pt x="702" y="438"/>
                  <a:pt x="700" y="439"/>
                  <a:pt x="699" y="439"/>
                </a:cubicBezTo>
                <a:cubicBezTo>
                  <a:pt x="698" y="440"/>
                  <a:pt x="695" y="441"/>
                  <a:pt x="693" y="442"/>
                </a:cubicBezTo>
                <a:cubicBezTo>
                  <a:pt x="692" y="443"/>
                  <a:pt x="690" y="444"/>
                  <a:pt x="688" y="445"/>
                </a:cubicBezTo>
                <a:cubicBezTo>
                  <a:pt x="687" y="445"/>
                  <a:pt x="685" y="446"/>
                  <a:pt x="684" y="447"/>
                </a:cubicBezTo>
                <a:cubicBezTo>
                  <a:pt x="683" y="447"/>
                  <a:pt x="681" y="448"/>
                  <a:pt x="680" y="449"/>
                </a:cubicBezTo>
                <a:cubicBezTo>
                  <a:pt x="679" y="449"/>
                  <a:pt x="677" y="450"/>
                  <a:pt x="676" y="451"/>
                </a:cubicBezTo>
                <a:cubicBezTo>
                  <a:pt x="675" y="451"/>
                  <a:pt x="673" y="452"/>
                  <a:pt x="673" y="453"/>
                </a:cubicBezTo>
                <a:cubicBezTo>
                  <a:pt x="672" y="453"/>
                  <a:pt x="671" y="454"/>
                  <a:pt x="670" y="455"/>
                </a:cubicBezTo>
                <a:cubicBezTo>
                  <a:pt x="670" y="455"/>
                  <a:pt x="669" y="456"/>
                  <a:pt x="668" y="456"/>
                </a:cubicBezTo>
                <a:cubicBezTo>
                  <a:pt x="668" y="456"/>
                  <a:pt x="667" y="457"/>
                  <a:pt x="667" y="457"/>
                </a:cubicBezTo>
                <a:cubicBezTo>
                  <a:pt x="667" y="458"/>
                  <a:pt x="666" y="458"/>
                  <a:pt x="666" y="459"/>
                </a:cubicBezTo>
                <a:cubicBezTo>
                  <a:pt x="666" y="459"/>
                  <a:pt x="665" y="460"/>
                  <a:pt x="665" y="460"/>
                </a:cubicBezTo>
                <a:cubicBezTo>
                  <a:pt x="665" y="460"/>
                  <a:pt x="664" y="460"/>
                  <a:pt x="664" y="460"/>
                </a:cubicBezTo>
                <a:cubicBezTo>
                  <a:pt x="664" y="460"/>
                  <a:pt x="663" y="460"/>
                  <a:pt x="663" y="459"/>
                </a:cubicBezTo>
                <a:cubicBezTo>
                  <a:pt x="663" y="459"/>
                  <a:pt x="663" y="459"/>
                  <a:pt x="663" y="458"/>
                </a:cubicBezTo>
                <a:cubicBezTo>
                  <a:pt x="663" y="458"/>
                  <a:pt x="663" y="458"/>
                  <a:pt x="663" y="457"/>
                </a:cubicBezTo>
                <a:cubicBezTo>
                  <a:pt x="664" y="457"/>
                  <a:pt x="664" y="456"/>
                  <a:pt x="664" y="456"/>
                </a:cubicBezTo>
                <a:cubicBezTo>
                  <a:pt x="665" y="456"/>
                  <a:pt x="666" y="456"/>
                  <a:pt x="666" y="455"/>
                </a:cubicBezTo>
                <a:cubicBezTo>
                  <a:pt x="666" y="455"/>
                  <a:pt x="667" y="454"/>
                  <a:pt x="667" y="453"/>
                </a:cubicBezTo>
                <a:cubicBezTo>
                  <a:pt x="668" y="453"/>
                  <a:pt x="668" y="452"/>
                  <a:pt x="669" y="452"/>
                </a:cubicBezTo>
                <a:cubicBezTo>
                  <a:pt x="669" y="452"/>
                  <a:pt x="670" y="452"/>
                  <a:pt x="670" y="452"/>
                </a:cubicBezTo>
                <a:cubicBezTo>
                  <a:pt x="671" y="452"/>
                  <a:pt x="671" y="451"/>
                  <a:pt x="672" y="451"/>
                </a:cubicBezTo>
                <a:cubicBezTo>
                  <a:pt x="672" y="451"/>
                  <a:pt x="672" y="450"/>
                  <a:pt x="673" y="450"/>
                </a:cubicBezTo>
                <a:cubicBezTo>
                  <a:pt x="673" y="450"/>
                  <a:pt x="673" y="449"/>
                  <a:pt x="673" y="449"/>
                </a:cubicBezTo>
                <a:cubicBezTo>
                  <a:pt x="674" y="448"/>
                  <a:pt x="674" y="448"/>
                  <a:pt x="675" y="448"/>
                </a:cubicBezTo>
                <a:cubicBezTo>
                  <a:pt x="675" y="448"/>
                  <a:pt x="676" y="448"/>
                  <a:pt x="676" y="448"/>
                </a:cubicBezTo>
                <a:cubicBezTo>
                  <a:pt x="677" y="448"/>
                  <a:pt x="678" y="448"/>
                  <a:pt x="678" y="448"/>
                </a:cubicBezTo>
                <a:cubicBezTo>
                  <a:pt x="678" y="448"/>
                  <a:pt x="679" y="447"/>
                  <a:pt x="678" y="447"/>
                </a:cubicBezTo>
                <a:cubicBezTo>
                  <a:pt x="678" y="447"/>
                  <a:pt x="677" y="447"/>
                  <a:pt x="677" y="447"/>
                </a:cubicBezTo>
                <a:cubicBezTo>
                  <a:pt x="676" y="446"/>
                  <a:pt x="676" y="446"/>
                  <a:pt x="676" y="446"/>
                </a:cubicBezTo>
                <a:cubicBezTo>
                  <a:pt x="676" y="446"/>
                  <a:pt x="675" y="445"/>
                  <a:pt x="675" y="445"/>
                </a:cubicBezTo>
                <a:cubicBezTo>
                  <a:pt x="675" y="445"/>
                  <a:pt x="674" y="445"/>
                  <a:pt x="674" y="446"/>
                </a:cubicBezTo>
                <a:cubicBezTo>
                  <a:pt x="673" y="446"/>
                  <a:pt x="672" y="447"/>
                  <a:pt x="672" y="447"/>
                </a:cubicBezTo>
                <a:cubicBezTo>
                  <a:pt x="671" y="447"/>
                  <a:pt x="671" y="448"/>
                  <a:pt x="670" y="448"/>
                </a:cubicBezTo>
                <a:cubicBezTo>
                  <a:pt x="669" y="448"/>
                  <a:pt x="668" y="448"/>
                  <a:pt x="667" y="448"/>
                </a:cubicBezTo>
                <a:cubicBezTo>
                  <a:pt x="666" y="448"/>
                  <a:pt x="665" y="449"/>
                  <a:pt x="664" y="449"/>
                </a:cubicBezTo>
                <a:cubicBezTo>
                  <a:pt x="664" y="449"/>
                  <a:pt x="662" y="449"/>
                  <a:pt x="662" y="448"/>
                </a:cubicBezTo>
                <a:cubicBezTo>
                  <a:pt x="662" y="448"/>
                  <a:pt x="662" y="447"/>
                  <a:pt x="662" y="447"/>
                </a:cubicBezTo>
                <a:cubicBezTo>
                  <a:pt x="663" y="446"/>
                  <a:pt x="664" y="446"/>
                  <a:pt x="664" y="445"/>
                </a:cubicBezTo>
                <a:cubicBezTo>
                  <a:pt x="665" y="445"/>
                  <a:pt x="665" y="444"/>
                  <a:pt x="665" y="443"/>
                </a:cubicBezTo>
                <a:cubicBezTo>
                  <a:pt x="666" y="443"/>
                  <a:pt x="666" y="442"/>
                  <a:pt x="666" y="442"/>
                </a:cubicBezTo>
                <a:cubicBezTo>
                  <a:pt x="666" y="441"/>
                  <a:pt x="666" y="439"/>
                  <a:pt x="666" y="439"/>
                </a:cubicBezTo>
                <a:cubicBezTo>
                  <a:pt x="666" y="438"/>
                  <a:pt x="667" y="437"/>
                  <a:pt x="666" y="436"/>
                </a:cubicBezTo>
                <a:cubicBezTo>
                  <a:pt x="666" y="435"/>
                  <a:pt x="665" y="434"/>
                  <a:pt x="664" y="433"/>
                </a:cubicBezTo>
                <a:cubicBezTo>
                  <a:pt x="664" y="433"/>
                  <a:pt x="664" y="432"/>
                  <a:pt x="663" y="432"/>
                </a:cubicBezTo>
                <a:cubicBezTo>
                  <a:pt x="663" y="432"/>
                  <a:pt x="663" y="433"/>
                  <a:pt x="662" y="433"/>
                </a:cubicBezTo>
                <a:cubicBezTo>
                  <a:pt x="662" y="433"/>
                  <a:pt x="661" y="433"/>
                  <a:pt x="661" y="434"/>
                </a:cubicBezTo>
                <a:cubicBezTo>
                  <a:pt x="660" y="434"/>
                  <a:pt x="659" y="435"/>
                  <a:pt x="659" y="436"/>
                </a:cubicBezTo>
                <a:cubicBezTo>
                  <a:pt x="658" y="436"/>
                  <a:pt x="658" y="437"/>
                  <a:pt x="657" y="437"/>
                </a:cubicBezTo>
                <a:cubicBezTo>
                  <a:pt x="657" y="438"/>
                  <a:pt x="658" y="439"/>
                  <a:pt x="657" y="440"/>
                </a:cubicBezTo>
                <a:cubicBezTo>
                  <a:pt x="657" y="440"/>
                  <a:pt x="656" y="441"/>
                  <a:pt x="656" y="441"/>
                </a:cubicBezTo>
                <a:cubicBezTo>
                  <a:pt x="656" y="441"/>
                  <a:pt x="655" y="442"/>
                  <a:pt x="655" y="442"/>
                </a:cubicBezTo>
                <a:cubicBezTo>
                  <a:pt x="654" y="442"/>
                  <a:pt x="653" y="441"/>
                  <a:pt x="653" y="441"/>
                </a:cubicBezTo>
                <a:cubicBezTo>
                  <a:pt x="653" y="441"/>
                  <a:pt x="653" y="440"/>
                  <a:pt x="653" y="440"/>
                </a:cubicBezTo>
                <a:cubicBezTo>
                  <a:pt x="653" y="439"/>
                  <a:pt x="654" y="439"/>
                  <a:pt x="654" y="439"/>
                </a:cubicBezTo>
                <a:cubicBezTo>
                  <a:pt x="654" y="439"/>
                  <a:pt x="653" y="438"/>
                  <a:pt x="653" y="438"/>
                </a:cubicBezTo>
                <a:cubicBezTo>
                  <a:pt x="653" y="438"/>
                  <a:pt x="652" y="438"/>
                  <a:pt x="652" y="438"/>
                </a:cubicBezTo>
                <a:cubicBezTo>
                  <a:pt x="652" y="438"/>
                  <a:pt x="651" y="439"/>
                  <a:pt x="651" y="439"/>
                </a:cubicBezTo>
                <a:cubicBezTo>
                  <a:pt x="651" y="439"/>
                  <a:pt x="650" y="441"/>
                  <a:pt x="650" y="441"/>
                </a:cubicBezTo>
                <a:cubicBezTo>
                  <a:pt x="650" y="441"/>
                  <a:pt x="649" y="442"/>
                  <a:pt x="649" y="442"/>
                </a:cubicBezTo>
                <a:cubicBezTo>
                  <a:pt x="649" y="443"/>
                  <a:pt x="649" y="443"/>
                  <a:pt x="649" y="443"/>
                </a:cubicBezTo>
                <a:cubicBezTo>
                  <a:pt x="649" y="444"/>
                  <a:pt x="650" y="444"/>
                  <a:pt x="651" y="444"/>
                </a:cubicBezTo>
                <a:cubicBezTo>
                  <a:pt x="651" y="444"/>
                  <a:pt x="651" y="445"/>
                  <a:pt x="651" y="446"/>
                </a:cubicBezTo>
                <a:cubicBezTo>
                  <a:pt x="650" y="446"/>
                  <a:pt x="649" y="447"/>
                  <a:pt x="649" y="447"/>
                </a:cubicBezTo>
                <a:cubicBezTo>
                  <a:pt x="649" y="447"/>
                  <a:pt x="649" y="448"/>
                  <a:pt x="649" y="448"/>
                </a:cubicBezTo>
                <a:cubicBezTo>
                  <a:pt x="649" y="449"/>
                  <a:pt x="649" y="449"/>
                  <a:pt x="650" y="450"/>
                </a:cubicBezTo>
                <a:cubicBezTo>
                  <a:pt x="650" y="450"/>
                  <a:pt x="650" y="451"/>
                  <a:pt x="651" y="451"/>
                </a:cubicBezTo>
                <a:cubicBezTo>
                  <a:pt x="651" y="451"/>
                  <a:pt x="652" y="451"/>
                  <a:pt x="653" y="451"/>
                </a:cubicBezTo>
                <a:cubicBezTo>
                  <a:pt x="653" y="451"/>
                  <a:pt x="655" y="451"/>
                  <a:pt x="655" y="452"/>
                </a:cubicBezTo>
                <a:cubicBezTo>
                  <a:pt x="655" y="452"/>
                  <a:pt x="655" y="453"/>
                  <a:pt x="655" y="453"/>
                </a:cubicBezTo>
                <a:cubicBezTo>
                  <a:pt x="655" y="453"/>
                  <a:pt x="654" y="454"/>
                  <a:pt x="654" y="454"/>
                </a:cubicBezTo>
                <a:cubicBezTo>
                  <a:pt x="654" y="455"/>
                  <a:pt x="655" y="455"/>
                  <a:pt x="655" y="455"/>
                </a:cubicBezTo>
                <a:cubicBezTo>
                  <a:pt x="656" y="456"/>
                  <a:pt x="656" y="456"/>
                  <a:pt x="656" y="456"/>
                </a:cubicBezTo>
                <a:cubicBezTo>
                  <a:pt x="657" y="457"/>
                  <a:pt x="657" y="458"/>
                  <a:pt x="657" y="459"/>
                </a:cubicBezTo>
                <a:cubicBezTo>
                  <a:pt x="657" y="459"/>
                  <a:pt x="657" y="460"/>
                  <a:pt x="657" y="461"/>
                </a:cubicBezTo>
                <a:cubicBezTo>
                  <a:pt x="657" y="461"/>
                  <a:pt x="656" y="462"/>
                  <a:pt x="656" y="462"/>
                </a:cubicBezTo>
                <a:cubicBezTo>
                  <a:pt x="656" y="463"/>
                  <a:pt x="657" y="464"/>
                  <a:pt x="657" y="464"/>
                </a:cubicBezTo>
                <a:cubicBezTo>
                  <a:pt x="657" y="464"/>
                  <a:pt x="658" y="465"/>
                  <a:pt x="658" y="465"/>
                </a:cubicBezTo>
                <a:cubicBezTo>
                  <a:pt x="658" y="465"/>
                  <a:pt x="659" y="464"/>
                  <a:pt x="659" y="464"/>
                </a:cubicBezTo>
                <a:cubicBezTo>
                  <a:pt x="659" y="464"/>
                  <a:pt x="660" y="464"/>
                  <a:pt x="660" y="464"/>
                </a:cubicBezTo>
                <a:cubicBezTo>
                  <a:pt x="660" y="464"/>
                  <a:pt x="661" y="463"/>
                  <a:pt x="661" y="462"/>
                </a:cubicBezTo>
                <a:cubicBezTo>
                  <a:pt x="661" y="462"/>
                  <a:pt x="660" y="461"/>
                  <a:pt x="660" y="461"/>
                </a:cubicBezTo>
                <a:cubicBezTo>
                  <a:pt x="660" y="461"/>
                  <a:pt x="661" y="460"/>
                  <a:pt x="661" y="460"/>
                </a:cubicBezTo>
                <a:cubicBezTo>
                  <a:pt x="661" y="460"/>
                  <a:pt x="661" y="461"/>
                  <a:pt x="662" y="461"/>
                </a:cubicBezTo>
                <a:cubicBezTo>
                  <a:pt x="662" y="461"/>
                  <a:pt x="663" y="461"/>
                  <a:pt x="663" y="461"/>
                </a:cubicBezTo>
                <a:cubicBezTo>
                  <a:pt x="663" y="461"/>
                  <a:pt x="664" y="461"/>
                  <a:pt x="665" y="461"/>
                </a:cubicBezTo>
                <a:cubicBezTo>
                  <a:pt x="665" y="461"/>
                  <a:pt x="666" y="461"/>
                  <a:pt x="666" y="461"/>
                </a:cubicBezTo>
                <a:cubicBezTo>
                  <a:pt x="666" y="462"/>
                  <a:pt x="666" y="463"/>
                  <a:pt x="666" y="463"/>
                </a:cubicBezTo>
                <a:cubicBezTo>
                  <a:pt x="665" y="463"/>
                  <a:pt x="664" y="464"/>
                  <a:pt x="664" y="464"/>
                </a:cubicBezTo>
                <a:cubicBezTo>
                  <a:pt x="663" y="464"/>
                  <a:pt x="662" y="465"/>
                  <a:pt x="662" y="466"/>
                </a:cubicBezTo>
                <a:cubicBezTo>
                  <a:pt x="661" y="466"/>
                  <a:pt x="660" y="467"/>
                  <a:pt x="659" y="468"/>
                </a:cubicBezTo>
                <a:cubicBezTo>
                  <a:pt x="658" y="468"/>
                  <a:pt x="656" y="470"/>
                  <a:pt x="655" y="470"/>
                </a:cubicBezTo>
                <a:cubicBezTo>
                  <a:pt x="655" y="471"/>
                  <a:pt x="653" y="472"/>
                  <a:pt x="652" y="473"/>
                </a:cubicBezTo>
                <a:cubicBezTo>
                  <a:pt x="651" y="474"/>
                  <a:pt x="649" y="475"/>
                  <a:pt x="649" y="476"/>
                </a:cubicBezTo>
                <a:cubicBezTo>
                  <a:pt x="648" y="476"/>
                  <a:pt x="647" y="478"/>
                  <a:pt x="646" y="478"/>
                </a:cubicBezTo>
                <a:cubicBezTo>
                  <a:pt x="645" y="479"/>
                  <a:pt x="644" y="481"/>
                  <a:pt x="643" y="482"/>
                </a:cubicBezTo>
                <a:cubicBezTo>
                  <a:pt x="642" y="483"/>
                  <a:pt x="640" y="484"/>
                  <a:pt x="639" y="485"/>
                </a:cubicBezTo>
                <a:cubicBezTo>
                  <a:pt x="638" y="486"/>
                  <a:pt x="636" y="488"/>
                  <a:pt x="635" y="489"/>
                </a:cubicBezTo>
                <a:cubicBezTo>
                  <a:pt x="634" y="490"/>
                  <a:pt x="633" y="491"/>
                  <a:pt x="632" y="491"/>
                </a:cubicBezTo>
                <a:cubicBezTo>
                  <a:pt x="632" y="492"/>
                  <a:pt x="631" y="493"/>
                  <a:pt x="631" y="493"/>
                </a:cubicBezTo>
                <a:cubicBezTo>
                  <a:pt x="631" y="493"/>
                  <a:pt x="630" y="494"/>
                  <a:pt x="630" y="494"/>
                </a:cubicBezTo>
                <a:cubicBezTo>
                  <a:pt x="629" y="494"/>
                  <a:pt x="629" y="495"/>
                  <a:pt x="628" y="495"/>
                </a:cubicBezTo>
                <a:cubicBezTo>
                  <a:pt x="628" y="495"/>
                  <a:pt x="627" y="495"/>
                  <a:pt x="627" y="495"/>
                </a:cubicBezTo>
                <a:cubicBezTo>
                  <a:pt x="626" y="495"/>
                  <a:pt x="625" y="497"/>
                  <a:pt x="624" y="497"/>
                </a:cubicBezTo>
                <a:cubicBezTo>
                  <a:pt x="623" y="498"/>
                  <a:pt x="622" y="499"/>
                  <a:pt x="621" y="499"/>
                </a:cubicBezTo>
                <a:cubicBezTo>
                  <a:pt x="619" y="500"/>
                  <a:pt x="617" y="502"/>
                  <a:pt x="615" y="503"/>
                </a:cubicBezTo>
                <a:cubicBezTo>
                  <a:pt x="614" y="503"/>
                  <a:pt x="612" y="505"/>
                  <a:pt x="611" y="505"/>
                </a:cubicBezTo>
                <a:cubicBezTo>
                  <a:pt x="610" y="506"/>
                  <a:pt x="607" y="508"/>
                  <a:pt x="606" y="509"/>
                </a:cubicBezTo>
                <a:cubicBezTo>
                  <a:pt x="604" y="510"/>
                  <a:pt x="601" y="511"/>
                  <a:pt x="600" y="512"/>
                </a:cubicBezTo>
                <a:cubicBezTo>
                  <a:pt x="599" y="512"/>
                  <a:pt x="596" y="514"/>
                  <a:pt x="595" y="514"/>
                </a:cubicBezTo>
                <a:cubicBezTo>
                  <a:pt x="594" y="515"/>
                  <a:pt x="593" y="516"/>
                  <a:pt x="592" y="516"/>
                </a:cubicBezTo>
                <a:cubicBezTo>
                  <a:pt x="592" y="516"/>
                  <a:pt x="590" y="517"/>
                  <a:pt x="589" y="517"/>
                </a:cubicBezTo>
                <a:cubicBezTo>
                  <a:pt x="588" y="518"/>
                  <a:pt x="587" y="519"/>
                  <a:pt x="586" y="519"/>
                </a:cubicBezTo>
                <a:cubicBezTo>
                  <a:pt x="585" y="520"/>
                  <a:pt x="583" y="521"/>
                  <a:pt x="582" y="522"/>
                </a:cubicBezTo>
                <a:cubicBezTo>
                  <a:pt x="581" y="522"/>
                  <a:pt x="581" y="523"/>
                  <a:pt x="580" y="523"/>
                </a:cubicBezTo>
                <a:cubicBezTo>
                  <a:pt x="580" y="524"/>
                  <a:pt x="579" y="525"/>
                  <a:pt x="578" y="525"/>
                </a:cubicBezTo>
                <a:cubicBezTo>
                  <a:pt x="578" y="525"/>
                  <a:pt x="577" y="526"/>
                  <a:pt x="576" y="527"/>
                </a:cubicBezTo>
                <a:cubicBezTo>
                  <a:pt x="576" y="527"/>
                  <a:pt x="575" y="527"/>
                  <a:pt x="575" y="527"/>
                </a:cubicBezTo>
                <a:cubicBezTo>
                  <a:pt x="575" y="527"/>
                  <a:pt x="575" y="527"/>
                  <a:pt x="575" y="527"/>
                </a:cubicBezTo>
                <a:cubicBezTo>
                  <a:pt x="574" y="527"/>
                  <a:pt x="574" y="527"/>
                  <a:pt x="574" y="527"/>
                </a:cubicBezTo>
                <a:cubicBezTo>
                  <a:pt x="574" y="526"/>
                  <a:pt x="575" y="526"/>
                  <a:pt x="575" y="526"/>
                </a:cubicBezTo>
                <a:cubicBezTo>
                  <a:pt x="575" y="525"/>
                  <a:pt x="576" y="525"/>
                  <a:pt x="576" y="524"/>
                </a:cubicBezTo>
                <a:cubicBezTo>
                  <a:pt x="577" y="524"/>
                  <a:pt x="578" y="522"/>
                  <a:pt x="579" y="522"/>
                </a:cubicBezTo>
                <a:cubicBezTo>
                  <a:pt x="580" y="521"/>
                  <a:pt x="582" y="519"/>
                  <a:pt x="583" y="519"/>
                </a:cubicBezTo>
                <a:cubicBezTo>
                  <a:pt x="584" y="518"/>
                  <a:pt x="587" y="516"/>
                  <a:pt x="589" y="515"/>
                </a:cubicBezTo>
                <a:cubicBezTo>
                  <a:pt x="590" y="515"/>
                  <a:pt x="591" y="514"/>
                  <a:pt x="592" y="514"/>
                </a:cubicBezTo>
                <a:cubicBezTo>
                  <a:pt x="593" y="513"/>
                  <a:pt x="594" y="513"/>
                  <a:pt x="595" y="512"/>
                </a:cubicBezTo>
                <a:cubicBezTo>
                  <a:pt x="595" y="512"/>
                  <a:pt x="596" y="512"/>
                  <a:pt x="596" y="512"/>
                </a:cubicBezTo>
                <a:cubicBezTo>
                  <a:pt x="596" y="512"/>
                  <a:pt x="596" y="511"/>
                  <a:pt x="596" y="510"/>
                </a:cubicBezTo>
                <a:cubicBezTo>
                  <a:pt x="596" y="510"/>
                  <a:pt x="596" y="509"/>
                  <a:pt x="596" y="509"/>
                </a:cubicBezTo>
                <a:cubicBezTo>
                  <a:pt x="596" y="509"/>
                  <a:pt x="595" y="509"/>
                  <a:pt x="594" y="509"/>
                </a:cubicBezTo>
                <a:cubicBezTo>
                  <a:pt x="594" y="509"/>
                  <a:pt x="593" y="509"/>
                  <a:pt x="593" y="509"/>
                </a:cubicBezTo>
                <a:cubicBezTo>
                  <a:pt x="593" y="509"/>
                  <a:pt x="592" y="510"/>
                  <a:pt x="592" y="510"/>
                </a:cubicBezTo>
                <a:cubicBezTo>
                  <a:pt x="591" y="511"/>
                  <a:pt x="590" y="511"/>
                  <a:pt x="590" y="511"/>
                </a:cubicBezTo>
                <a:cubicBezTo>
                  <a:pt x="589" y="512"/>
                  <a:pt x="588" y="512"/>
                  <a:pt x="587" y="512"/>
                </a:cubicBezTo>
                <a:cubicBezTo>
                  <a:pt x="586" y="513"/>
                  <a:pt x="585" y="514"/>
                  <a:pt x="584" y="514"/>
                </a:cubicBezTo>
                <a:cubicBezTo>
                  <a:pt x="584" y="515"/>
                  <a:pt x="583" y="515"/>
                  <a:pt x="583" y="514"/>
                </a:cubicBezTo>
                <a:cubicBezTo>
                  <a:pt x="583" y="514"/>
                  <a:pt x="582" y="514"/>
                  <a:pt x="582" y="513"/>
                </a:cubicBezTo>
                <a:cubicBezTo>
                  <a:pt x="582" y="513"/>
                  <a:pt x="582" y="512"/>
                  <a:pt x="582" y="512"/>
                </a:cubicBezTo>
                <a:cubicBezTo>
                  <a:pt x="583" y="512"/>
                  <a:pt x="583" y="512"/>
                  <a:pt x="583" y="512"/>
                </a:cubicBezTo>
                <a:cubicBezTo>
                  <a:pt x="583" y="512"/>
                  <a:pt x="583" y="511"/>
                  <a:pt x="583" y="511"/>
                </a:cubicBezTo>
                <a:cubicBezTo>
                  <a:pt x="583" y="511"/>
                  <a:pt x="583" y="510"/>
                  <a:pt x="582" y="510"/>
                </a:cubicBezTo>
                <a:cubicBezTo>
                  <a:pt x="582" y="510"/>
                  <a:pt x="583" y="509"/>
                  <a:pt x="583" y="509"/>
                </a:cubicBezTo>
                <a:cubicBezTo>
                  <a:pt x="583" y="509"/>
                  <a:pt x="584" y="509"/>
                  <a:pt x="584" y="508"/>
                </a:cubicBezTo>
                <a:cubicBezTo>
                  <a:pt x="584" y="508"/>
                  <a:pt x="584" y="507"/>
                  <a:pt x="584" y="507"/>
                </a:cubicBezTo>
                <a:cubicBezTo>
                  <a:pt x="584" y="506"/>
                  <a:pt x="583" y="507"/>
                  <a:pt x="583" y="507"/>
                </a:cubicBezTo>
                <a:cubicBezTo>
                  <a:pt x="582" y="507"/>
                  <a:pt x="581" y="507"/>
                  <a:pt x="581" y="507"/>
                </a:cubicBezTo>
                <a:cubicBezTo>
                  <a:pt x="581" y="507"/>
                  <a:pt x="580" y="507"/>
                  <a:pt x="580" y="507"/>
                </a:cubicBezTo>
                <a:cubicBezTo>
                  <a:pt x="579" y="508"/>
                  <a:pt x="579" y="508"/>
                  <a:pt x="578" y="508"/>
                </a:cubicBezTo>
                <a:cubicBezTo>
                  <a:pt x="578" y="509"/>
                  <a:pt x="578" y="510"/>
                  <a:pt x="578" y="510"/>
                </a:cubicBezTo>
                <a:cubicBezTo>
                  <a:pt x="578" y="510"/>
                  <a:pt x="577" y="511"/>
                  <a:pt x="576" y="511"/>
                </a:cubicBezTo>
                <a:cubicBezTo>
                  <a:pt x="576" y="511"/>
                  <a:pt x="575" y="511"/>
                  <a:pt x="574" y="512"/>
                </a:cubicBezTo>
                <a:cubicBezTo>
                  <a:pt x="573" y="512"/>
                  <a:pt x="572" y="513"/>
                  <a:pt x="571" y="514"/>
                </a:cubicBezTo>
                <a:cubicBezTo>
                  <a:pt x="571" y="514"/>
                  <a:pt x="570" y="515"/>
                  <a:pt x="569" y="515"/>
                </a:cubicBezTo>
                <a:cubicBezTo>
                  <a:pt x="569" y="515"/>
                  <a:pt x="568" y="516"/>
                  <a:pt x="568" y="516"/>
                </a:cubicBezTo>
                <a:cubicBezTo>
                  <a:pt x="568" y="516"/>
                  <a:pt x="568" y="515"/>
                  <a:pt x="568" y="515"/>
                </a:cubicBezTo>
                <a:cubicBezTo>
                  <a:pt x="568" y="514"/>
                  <a:pt x="568" y="514"/>
                  <a:pt x="568" y="513"/>
                </a:cubicBezTo>
                <a:cubicBezTo>
                  <a:pt x="568" y="513"/>
                  <a:pt x="568" y="513"/>
                  <a:pt x="567" y="513"/>
                </a:cubicBezTo>
                <a:cubicBezTo>
                  <a:pt x="567" y="513"/>
                  <a:pt x="567" y="512"/>
                  <a:pt x="567" y="512"/>
                </a:cubicBezTo>
                <a:cubicBezTo>
                  <a:pt x="567" y="512"/>
                  <a:pt x="567" y="511"/>
                  <a:pt x="567" y="511"/>
                </a:cubicBezTo>
                <a:cubicBezTo>
                  <a:pt x="567" y="510"/>
                  <a:pt x="565" y="511"/>
                  <a:pt x="564" y="511"/>
                </a:cubicBezTo>
                <a:cubicBezTo>
                  <a:pt x="564" y="511"/>
                  <a:pt x="563" y="511"/>
                  <a:pt x="563" y="510"/>
                </a:cubicBezTo>
                <a:cubicBezTo>
                  <a:pt x="563" y="510"/>
                  <a:pt x="563" y="509"/>
                  <a:pt x="563" y="509"/>
                </a:cubicBezTo>
                <a:cubicBezTo>
                  <a:pt x="563" y="509"/>
                  <a:pt x="563" y="509"/>
                  <a:pt x="563" y="508"/>
                </a:cubicBezTo>
                <a:cubicBezTo>
                  <a:pt x="563" y="508"/>
                  <a:pt x="564" y="508"/>
                  <a:pt x="564" y="507"/>
                </a:cubicBezTo>
                <a:cubicBezTo>
                  <a:pt x="564" y="507"/>
                  <a:pt x="563" y="507"/>
                  <a:pt x="563" y="507"/>
                </a:cubicBezTo>
                <a:cubicBezTo>
                  <a:pt x="562" y="507"/>
                  <a:pt x="562" y="506"/>
                  <a:pt x="562" y="506"/>
                </a:cubicBezTo>
                <a:cubicBezTo>
                  <a:pt x="561" y="506"/>
                  <a:pt x="561" y="506"/>
                  <a:pt x="560" y="506"/>
                </a:cubicBezTo>
                <a:cubicBezTo>
                  <a:pt x="560" y="507"/>
                  <a:pt x="559" y="507"/>
                  <a:pt x="559" y="507"/>
                </a:cubicBezTo>
                <a:cubicBezTo>
                  <a:pt x="559" y="507"/>
                  <a:pt x="558" y="508"/>
                  <a:pt x="558" y="508"/>
                </a:cubicBezTo>
                <a:cubicBezTo>
                  <a:pt x="558" y="509"/>
                  <a:pt x="559" y="509"/>
                  <a:pt x="559" y="510"/>
                </a:cubicBezTo>
                <a:cubicBezTo>
                  <a:pt x="559" y="510"/>
                  <a:pt x="560" y="511"/>
                  <a:pt x="561" y="511"/>
                </a:cubicBezTo>
                <a:cubicBezTo>
                  <a:pt x="561" y="512"/>
                  <a:pt x="560" y="512"/>
                  <a:pt x="560" y="513"/>
                </a:cubicBezTo>
                <a:cubicBezTo>
                  <a:pt x="560" y="513"/>
                  <a:pt x="561" y="514"/>
                  <a:pt x="561" y="514"/>
                </a:cubicBezTo>
                <a:cubicBezTo>
                  <a:pt x="561" y="514"/>
                  <a:pt x="562" y="515"/>
                  <a:pt x="562" y="515"/>
                </a:cubicBezTo>
                <a:cubicBezTo>
                  <a:pt x="562" y="515"/>
                  <a:pt x="563" y="515"/>
                  <a:pt x="564" y="515"/>
                </a:cubicBezTo>
                <a:cubicBezTo>
                  <a:pt x="564" y="515"/>
                  <a:pt x="564" y="516"/>
                  <a:pt x="565" y="517"/>
                </a:cubicBezTo>
                <a:cubicBezTo>
                  <a:pt x="565" y="517"/>
                  <a:pt x="566" y="518"/>
                  <a:pt x="567" y="518"/>
                </a:cubicBezTo>
                <a:cubicBezTo>
                  <a:pt x="567" y="518"/>
                  <a:pt x="568" y="519"/>
                  <a:pt x="569" y="520"/>
                </a:cubicBezTo>
                <a:cubicBezTo>
                  <a:pt x="570" y="520"/>
                  <a:pt x="571" y="521"/>
                  <a:pt x="571" y="521"/>
                </a:cubicBezTo>
                <a:cubicBezTo>
                  <a:pt x="572" y="521"/>
                  <a:pt x="573" y="522"/>
                  <a:pt x="573" y="523"/>
                </a:cubicBezTo>
                <a:cubicBezTo>
                  <a:pt x="573" y="523"/>
                  <a:pt x="573" y="524"/>
                  <a:pt x="573" y="524"/>
                </a:cubicBezTo>
                <a:cubicBezTo>
                  <a:pt x="573" y="524"/>
                  <a:pt x="572" y="525"/>
                  <a:pt x="571" y="525"/>
                </a:cubicBezTo>
                <a:cubicBezTo>
                  <a:pt x="571" y="525"/>
                  <a:pt x="569" y="526"/>
                  <a:pt x="569" y="526"/>
                </a:cubicBezTo>
                <a:cubicBezTo>
                  <a:pt x="568" y="526"/>
                  <a:pt x="566" y="527"/>
                  <a:pt x="565" y="527"/>
                </a:cubicBezTo>
                <a:cubicBezTo>
                  <a:pt x="565" y="528"/>
                  <a:pt x="564" y="528"/>
                  <a:pt x="564" y="529"/>
                </a:cubicBezTo>
                <a:cubicBezTo>
                  <a:pt x="563" y="529"/>
                  <a:pt x="563" y="530"/>
                  <a:pt x="562" y="530"/>
                </a:cubicBezTo>
                <a:cubicBezTo>
                  <a:pt x="562" y="530"/>
                  <a:pt x="561" y="530"/>
                  <a:pt x="560" y="530"/>
                </a:cubicBezTo>
                <a:cubicBezTo>
                  <a:pt x="559" y="530"/>
                  <a:pt x="558" y="531"/>
                  <a:pt x="558" y="531"/>
                </a:cubicBezTo>
                <a:cubicBezTo>
                  <a:pt x="557" y="531"/>
                  <a:pt x="556" y="531"/>
                  <a:pt x="556" y="530"/>
                </a:cubicBezTo>
                <a:cubicBezTo>
                  <a:pt x="556" y="530"/>
                  <a:pt x="556" y="529"/>
                  <a:pt x="556" y="529"/>
                </a:cubicBezTo>
                <a:cubicBezTo>
                  <a:pt x="556" y="529"/>
                  <a:pt x="556" y="528"/>
                  <a:pt x="556" y="528"/>
                </a:cubicBezTo>
                <a:cubicBezTo>
                  <a:pt x="556" y="527"/>
                  <a:pt x="555" y="527"/>
                  <a:pt x="555" y="527"/>
                </a:cubicBezTo>
                <a:cubicBezTo>
                  <a:pt x="555" y="527"/>
                  <a:pt x="555" y="527"/>
                  <a:pt x="555" y="527"/>
                </a:cubicBezTo>
                <a:cubicBezTo>
                  <a:pt x="554" y="527"/>
                  <a:pt x="553" y="527"/>
                  <a:pt x="552" y="527"/>
                </a:cubicBezTo>
                <a:cubicBezTo>
                  <a:pt x="552" y="527"/>
                  <a:pt x="551" y="528"/>
                  <a:pt x="551" y="528"/>
                </a:cubicBezTo>
                <a:cubicBezTo>
                  <a:pt x="551" y="528"/>
                  <a:pt x="551" y="529"/>
                  <a:pt x="551" y="530"/>
                </a:cubicBezTo>
                <a:cubicBezTo>
                  <a:pt x="551" y="530"/>
                  <a:pt x="551" y="531"/>
                  <a:pt x="551" y="531"/>
                </a:cubicBezTo>
                <a:cubicBezTo>
                  <a:pt x="551" y="532"/>
                  <a:pt x="551" y="533"/>
                  <a:pt x="551" y="533"/>
                </a:cubicBezTo>
                <a:cubicBezTo>
                  <a:pt x="551" y="533"/>
                  <a:pt x="550" y="534"/>
                  <a:pt x="550" y="534"/>
                </a:cubicBezTo>
                <a:cubicBezTo>
                  <a:pt x="550" y="534"/>
                  <a:pt x="550" y="535"/>
                  <a:pt x="550" y="535"/>
                </a:cubicBezTo>
                <a:cubicBezTo>
                  <a:pt x="551" y="536"/>
                  <a:pt x="552" y="536"/>
                  <a:pt x="552" y="536"/>
                </a:cubicBezTo>
                <a:cubicBezTo>
                  <a:pt x="552" y="537"/>
                  <a:pt x="551" y="538"/>
                  <a:pt x="551" y="538"/>
                </a:cubicBezTo>
                <a:cubicBezTo>
                  <a:pt x="551" y="539"/>
                  <a:pt x="550" y="539"/>
                  <a:pt x="550" y="540"/>
                </a:cubicBezTo>
                <a:cubicBezTo>
                  <a:pt x="550" y="540"/>
                  <a:pt x="549" y="541"/>
                  <a:pt x="548" y="541"/>
                </a:cubicBezTo>
                <a:cubicBezTo>
                  <a:pt x="547" y="541"/>
                  <a:pt x="546" y="542"/>
                  <a:pt x="546" y="542"/>
                </a:cubicBezTo>
                <a:cubicBezTo>
                  <a:pt x="545" y="543"/>
                  <a:pt x="545" y="544"/>
                  <a:pt x="544" y="545"/>
                </a:cubicBezTo>
                <a:cubicBezTo>
                  <a:pt x="544" y="545"/>
                  <a:pt x="543" y="545"/>
                  <a:pt x="543" y="545"/>
                </a:cubicBezTo>
                <a:cubicBezTo>
                  <a:pt x="542" y="546"/>
                  <a:pt x="541" y="546"/>
                  <a:pt x="541" y="546"/>
                </a:cubicBezTo>
                <a:cubicBezTo>
                  <a:pt x="541" y="545"/>
                  <a:pt x="540" y="545"/>
                  <a:pt x="540" y="545"/>
                </a:cubicBezTo>
                <a:cubicBezTo>
                  <a:pt x="540" y="545"/>
                  <a:pt x="539" y="544"/>
                  <a:pt x="539" y="545"/>
                </a:cubicBezTo>
                <a:cubicBezTo>
                  <a:pt x="538" y="545"/>
                  <a:pt x="538" y="545"/>
                  <a:pt x="538" y="546"/>
                </a:cubicBezTo>
                <a:cubicBezTo>
                  <a:pt x="538" y="546"/>
                  <a:pt x="538" y="547"/>
                  <a:pt x="538" y="547"/>
                </a:cubicBezTo>
                <a:cubicBezTo>
                  <a:pt x="538" y="548"/>
                  <a:pt x="537" y="548"/>
                  <a:pt x="537" y="549"/>
                </a:cubicBezTo>
                <a:cubicBezTo>
                  <a:pt x="537" y="549"/>
                  <a:pt x="538" y="550"/>
                  <a:pt x="538" y="550"/>
                </a:cubicBezTo>
                <a:cubicBezTo>
                  <a:pt x="538" y="550"/>
                  <a:pt x="538" y="551"/>
                  <a:pt x="538" y="552"/>
                </a:cubicBezTo>
                <a:cubicBezTo>
                  <a:pt x="537" y="552"/>
                  <a:pt x="537" y="553"/>
                  <a:pt x="536" y="553"/>
                </a:cubicBezTo>
                <a:cubicBezTo>
                  <a:pt x="536" y="554"/>
                  <a:pt x="534" y="556"/>
                  <a:pt x="534" y="557"/>
                </a:cubicBezTo>
                <a:cubicBezTo>
                  <a:pt x="533" y="558"/>
                  <a:pt x="532" y="560"/>
                  <a:pt x="532" y="560"/>
                </a:cubicBezTo>
                <a:cubicBezTo>
                  <a:pt x="532" y="561"/>
                  <a:pt x="531" y="561"/>
                  <a:pt x="531" y="562"/>
                </a:cubicBezTo>
                <a:cubicBezTo>
                  <a:pt x="531" y="562"/>
                  <a:pt x="531" y="563"/>
                  <a:pt x="530" y="564"/>
                </a:cubicBezTo>
                <a:cubicBezTo>
                  <a:pt x="530" y="564"/>
                  <a:pt x="529" y="566"/>
                  <a:pt x="529" y="566"/>
                </a:cubicBezTo>
                <a:cubicBezTo>
                  <a:pt x="528" y="566"/>
                  <a:pt x="527" y="565"/>
                  <a:pt x="527" y="565"/>
                </a:cubicBezTo>
                <a:cubicBezTo>
                  <a:pt x="526" y="564"/>
                  <a:pt x="526" y="563"/>
                  <a:pt x="526" y="563"/>
                </a:cubicBezTo>
                <a:cubicBezTo>
                  <a:pt x="526" y="563"/>
                  <a:pt x="526" y="562"/>
                  <a:pt x="525" y="562"/>
                </a:cubicBezTo>
                <a:cubicBezTo>
                  <a:pt x="525" y="561"/>
                  <a:pt x="524" y="562"/>
                  <a:pt x="523" y="562"/>
                </a:cubicBezTo>
                <a:cubicBezTo>
                  <a:pt x="523" y="562"/>
                  <a:pt x="522" y="562"/>
                  <a:pt x="521" y="562"/>
                </a:cubicBezTo>
                <a:cubicBezTo>
                  <a:pt x="520" y="563"/>
                  <a:pt x="519" y="564"/>
                  <a:pt x="519" y="564"/>
                </a:cubicBezTo>
                <a:cubicBezTo>
                  <a:pt x="518" y="565"/>
                  <a:pt x="517" y="566"/>
                  <a:pt x="517" y="567"/>
                </a:cubicBezTo>
                <a:cubicBezTo>
                  <a:pt x="517" y="568"/>
                  <a:pt x="517" y="569"/>
                  <a:pt x="518" y="569"/>
                </a:cubicBezTo>
                <a:cubicBezTo>
                  <a:pt x="518" y="570"/>
                  <a:pt x="519" y="571"/>
                  <a:pt x="520" y="571"/>
                </a:cubicBezTo>
                <a:cubicBezTo>
                  <a:pt x="521" y="572"/>
                  <a:pt x="522" y="573"/>
                  <a:pt x="522" y="573"/>
                </a:cubicBezTo>
                <a:cubicBezTo>
                  <a:pt x="523" y="573"/>
                  <a:pt x="524" y="573"/>
                  <a:pt x="525" y="573"/>
                </a:cubicBezTo>
                <a:cubicBezTo>
                  <a:pt x="525" y="573"/>
                  <a:pt x="525" y="574"/>
                  <a:pt x="525" y="574"/>
                </a:cubicBezTo>
                <a:cubicBezTo>
                  <a:pt x="526" y="575"/>
                  <a:pt x="525" y="576"/>
                  <a:pt x="525" y="576"/>
                </a:cubicBezTo>
                <a:cubicBezTo>
                  <a:pt x="524" y="577"/>
                  <a:pt x="523" y="579"/>
                  <a:pt x="523" y="580"/>
                </a:cubicBezTo>
                <a:cubicBezTo>
                  <a:pt x="522" y="581"/>
                  <a:pt x="521" y="583"/>
                  <a:pt x="521" y="585"/>
                </a:cubicBezTo>
                <a:cubicBezTo>
                  <a:pt x="521" y="585"/>
                  <a:pt x="520" y="587"/>
                  <a:pt x="520" y="588"/>
                </a:cubicBezTo>
                <a:cubicBezTo>
                  <a:pt x="519" y="589"/>
                  <a:pt x="519" y="591"/>
                  <a:pt x="519" y="592"/>
                </a:cubicBezTo>
                <a:cubicBezTo>
                  <a:pt x="519" y="593"/>
                  <a:pt x="518" y="595"/>
                  <a:pt x="518" y="596"/>
                </a:cubicBezTo>
                <a:cubicBezTo>
                  <a:pt x="518" y="596"/>
                  <a:pt x="517" y="597"/>
                  <a:pt x="517" y="597"/>
                </a:cubicBezTo>
                <a:cubicBezTo>
                  <a:pt x="517" y="598"/>
                  <a:pt x="516" y="598"/>
                  <a:pt x="516" y="598"/>
                </a:cubicBezTo>
                <a:cubicBezTo>
                  <a:pt x="516" y="599"/>
                  <a:pt x="515" y="599"/>
                  <a:pt x="514" y="599"/>
                </a:cubicBezTo>
                <a:cubicBezTo>
                  <a:pt x="514" y="599"/>
                  <a:pt x="513" y="600"/>
                  <a:pt x="513" y="600"/>
                </a:cubicBezTo>
                <a:cubicBezTo>
                  <a:pt x="512" y="600"/>
                  <a:pt x="512" y="601"/>
                  <a:pt x="511" y="601"/>
                </a:cubicBezTo>
                <a:cubicBezTo>
                  <a:pt x="511" y="601"/>
                  <a:pt x="510" y="601"/>
                  <a:pt x="510" y="601"/>
                </a:cubicBezTo>
                <a:cubicBezTo>
                  <a:pt x="510" y="601"/>
                  <a:pt x="509" y="600"/>
                  <a:pt x="509" y="600"/>
                </a:cubicBezTo>
                <a:cubicBezTo>
                  <a:pt x="509" y="600"/>
                  <a:pt x="510" y="600"/>
                  <a:pt x="510" y="599"/>
                </a:cubicBezTo>
                <a:cubicBezTo>
                  <a:pt x="510" y="599"/>
                  <a:pt x="511" y="598"/>
                  <a:pt x="512" y="598"/>
                </a:cubicBezTo>
                <a:cubicBezTo>
                  <a:pt x="512" y="598"/>
                  <a:pt x="512" y="598"/>
                  <a:pt x="513" y="598"/>
                </a:cubicBezTo>
                <a:cubicBezTo>
                  <a:pt x="513" y="597"/>
                  <a:pt x="513" y="597"/>
                  <a:pt x="513" y="596"/>
                </a:cubicBezTo>
                <a:cubicBezTo>
                  <a:pt x="513" y="596"/>
                  <a:pt x="513" y="596"/>
                  <a:pt x="513" y="595"/>
                </a:cubicBezTo>
                <a:cubicBezTo>
                  <a:pt x="512" y="595"/>
                  <a:pt x="512" y="595"/>
                  <a:pt x="511" y="595"/>
                </a:cubicBezTo>
                <a:cubicBezTo>
                  <a:pt x="511" y="595"/>
                  <a:pt x="511" y="596"/>
                  <a:pt x="511" y="597"/>
                </a:cubicBezTo>
                <a:cubicBezTo>
                  <a:pt x="510" y="597"/>
                  <a:pt x="509" y="597"/>
                  <a:pt x="509" y="597"/>
                </a:cubicBezTo>
                <a:cubicBezTo>
                  <a:pt x="509" y="598"/>
                  <a:pt x="508" y="598"/>
                  <a:pt x="508" y="599"/>
                </a:cubicBezTo>
                <a:cubicBezTo>
                  <a:pt x="507" y="599"/>
                  <a:pt x="506" y="600"/>
                  <a:pt x="506" y="600"/>
                </a:cubicBezTo>
                <a:cubicBezTo>
                  <a:pt x="506" y="600"/>
                  <a:pt x="505" y="600"/>
                  <a:pt x="505" y="600"/>
                </a:cubicBezTo>
                <a:cubicBezTo>
                  <a:pt x="504" y="600"/>
                  <a:pt x="504" y="602"/>
                  <a:pt x="504" y="602"/>
                </a:cubicBezTo>
                <a:cubicBezTo>
                  <a:pt x="504" y="602"/>
                  <a:pt x="505" y="603"/>
                  <a:pt x="505" y="603"/>
                </a:cubicBezTo>
                <a:cubicBezTo>
                  <a:pt x="505" y="604"/>
                  <a:pt x="506" y="604"/>
                  <a:pt x="507" y="604"/>
                </a:cubicBezTo>
                <a:cubicBezTo>
                  <a:pt x="507" y="604"/>
                  <a:pt x="508" y="603"/>
                  <a:pt x="509" y="603"/>
                </a:cubicBezTo>
                <a:cubicBezTo>
                  <a:pt x="509" y="604"/>
                  <a:pt x="510" y="604"/>
                  <a:pt x="511" y="604"/>
                </a:cubicBezTo>
                <a:cubicBezTo>
                  <a:pt x="511" y="604"/>
                  <a:pt x="512" y="604"/>
                  <a:pt x="512" y="604"/>
                </a:cubicBezTo>
                <a:cubicBezTo>
                  <a:pt x="513" y="604"/>
                  <a:pt x="513" y="603"/>
                  <a:pt x="513" y="603"/>
                </a:cubicBezTo>
                <a:cubicBezTo>
                  <a:pt x="514" y="602"/>
                  <a:pt x="514" y="602"/>
                  <a:pt x="515" y="602"/>
                </a:cubicBezTo>
                <a:cubicBezTo>
                  <a:pt x="515" y="602"/>
                  <a:pt x="516" y="601"/>
                  <a:pt x="517" y="602"/>
                </a:cubicBezTo>
                <a:cubicBezTo>
                  <a:pt x="517" y="602"/>
                  <a:pt x="517" y="603"/>
                  <a:pt x="517" y="603"/>
                </a:cubicBezTo>
                <a:cubicBezTo>
                  <a:pt x="517" y="604"/>
                  <a:pt x="516" y="605"/>
                  <a:pt x="516" y="605"/>
                </a:cubicBezTo>
                <a:cubicBezTo>
                  <a:pt x="516" y="606"/>
                  <a:pt x="516" y="608"/>
                  <a:pt x="516" y="608"/>
                </a:cubicBezTo>
                <a:cubicBezTo>
                  <a:pt x="516" y="609"/>
                  <a:pt x="516" y="610"/>
                  <a:pt x="516" y="611"/>
                </a:cubicBezTo>
                <a:cubicBezTo>
                  <a:pt x="516" y="611"/>
                  <a:pt x="515" y="612"/>
                  <a:pt x="514" y="612"/>
                </a:cubicBezTo>
                <a:cubicBezTo>
                  <a:pt x="514" y="613"/>
                  <a:pt x="513" y="612"/>
                  <a:pt x="513" y="613"/>
                </a:cubicBezTo>
                <a:cubicBezTo>
                  <a:pt x="513" y="613"/>
                  <a:pt x="512" y="613"/>
                  <a:pt x="513" y="614"/>
                </a:cubicBezTo>
                <a:cubicBezTo>
                  <a:pt x="513" y="614"/>
                  <a:pt x="514" y="614"/>
                  <a:pt x="514" y="615"/>
                </a:cubicBezTo>
                <a:cubicBezTo>
                  <a:pt x="514" y="615"/>
                  <a:pt x="513" y="615"/>
                  <a:pt x="513" y="615"/>
                </a:cubicBezTo>
                <a:cubicBezTo>
                  <a:pt x="513" y="616"/>
                  <a:pt x="513" y="616"/>
                  <a:pt x="513" y="616"/>
                </a:cubicBezTo>
                <a:cubicBezTo>
                  <a:pt x="514" y="616"/>
                  <a:pt x="514" y="616"/>
                  <a:pt x="514" y="617"/>
                </a:cubicBezTo>
                <a:cubicBezTo>
                  <a:pt x="514" y="617"/>
                  <a:pt x="514" y="617"/>
                  <a:pt x="514" y="618"/>
                </a:cubicBezTo>
                <a:cubicBezTo>
                  <a:pt x="514" y="618"/>
                  <a:pt x="514" y="619"/>
                  <a:pt x="513" y="619"/>
                </a:cubicBezTo>
                <a:cubicBezTo>
                  <a:pt x="513" y="619"/>
                  <a:pt x="512" y="618"/>
                  <a:pt x="512" y="618"/>
                </a:cubicBezTo>
                <a:cubicBezTo>
                  <a:pt x="511" y="618"/>
                  <a:pt x="510" y="619"/>
                  <a:pt x="510" y="619"/>
                </a:cubicBezTo>
                <a:cubicBezTo>
                  <a:pt x="510" y="619"/>
                  <a:pt x="509" y="620"/>
                  <a:pt x="509" y="621"/>
                </a:cubicBezTo>
                <a:cubicBezTo>
                  <a:pt x="509" y="621"/>
                  <a:pt x="509" y="622"/>
                  <a:pt x="509" y="622"/>
                </a:cubicBezTo>
                <a:cubicBezTo>
                  <a:pt x="509" y="623"/>
                  <a:pt x="510" y="624"/>
                  <a:pt x="510" y="625"/>
                </a:cubicBezTo>
                <a:cubicBezTo>
                  <a:pt x="510" y="625"/>
                  <a:pt x="510" y="627"/>
                  <a:pt x="510" y="627"/>
                </a:cubicBezTo>
                <a:cubicBezTo>
                  <a:pt x="510" y="628"/>
                  <a:pt x="509" y="629"/>
                  <a:pt x="510" y="630"/>
                </a:cubicBezTo>
                <a:cubicBezTo>
                  <a:pt x="510" y="630"/>
                  <a:pt x="510" y="630"/>
                  <a:pt x="511" y="630"/>
                </a:cubicBezTo>
                <a:cubicBezTo>
                  <a:pt x="511" y="631"/>
                  <a:pt x="512" y="631"/>
                  <a:pt x="512" y="632"/>
                </a:cubicBezTo>
                <a:cubicBezTo>
                  <a:pt x="512" y="632"/>
                  <a:pt x="513" y="633"/>
                  <a:pt x="514" y="634"/>
                </a:cubicBezTo>
                <a:cubicBezTo>
                  <a:pt x="514" y="635"/>
                  <a:pt x="515" y="636"/>
                  <a:pt x="515" y="637"/>
                </a:cubicBezTo>
                <a:cubicBezTo>
                  <a:pt x="515" y="637"/>
                  <a:pt x="515" y="639"/>
                  <a:pt x="516" y="639"/>
                </a:cubicBezTo>
                <a:cubicBezTo>
                  <a:pt x="516" y="640"/>
                  <a:pt x="516" y="641"/>
                  <a:pt x="516" y="641"/>
                </a:cubicBezTo>
                <a:cubicBezTo>
                  <a:pt x="516" y="642"/>
                  <a:pt x="516" y="644"/>
                  <a:pt x="516" y="644"/>
                </a:cubicBezTo>
                <a:cubicBezTo>
                  <a:pt x="516" y="645"/>
                  <a:pt x="518" y="646"/>
                  <a:pt x="518" y="647"/>
                </a:cubicBezTo>
                <a:cubicBezTo>
                  <a:pt x="518" y="647"/>
                  <a:pt x="518" y="648"/>
                  <a:pt x="518" y="649"/>
                </a:cubicBezTo>
                <a:cubicBezTo>
                  <a:pt x="518" y="649"/>
                  <a:pt x="518" y="650"/>
                  <a:pt x="518" y="651"/>
                </a:cubicBezTo>
                <a:cubicBezTo>
                  <a:pt x="518" y="651"/>
                  <a:pt x="517" y="652"/>
                  <a:pt x="517" y="652"/>
                </a:cubicBezTo>
                <a:cubicBezTo>
                  <a:pt x="517" y="653"/>
                  <a:pt x="517" y="653"/>
                  <a:pt x="517" y="654"/>
                </a:cubicBezTo>
                <a:cubicBezTo>
                  <a:pt x="518" y="654"/>
                  <a:pt x="519" y="654"/>
                  <a:pt x="519" y="654"/>
                </a:cubicBezTo>
                <a:cubicBezTo>
                  <a:pt x="519" y="655"/>
                  <a:pt x="518" y="656"/>
                  <a:pt x="519" y="656"/>
                </a:cubicBezTo>
                <a:cubicBezTo>
                  <a:pt x="519" y="656"/>
                  <a:pt x="519" y="657"/>
                  <a:pt x="519" y="657"/>
                </a:cubicBezTo>
                <a:cubicBezTo>
                  <a:pt x="520" y="657"/>
                  <a:pt x="520" y="656"/>
                  <a:pt x="520" y="656"/>
                </a:cubicBezTo>
                <a:cubicBezTo>
                  <a:pt x="521" y="656"/>
                  <a:pt x="521" y="657"/>
                  <a:pt x="521" y="657"/>
                </a:cubicBezTo>
                <a:cubicBezTo>
                  <a:pt x="521" y="658"/>
                  <a:pt x="521" y="659"/>
                  <a:pt x="520" y="659"/>
                </a:cubicBezTo>
                <a:cubicBezTo>
                  <a:pt x="520" y="660"/>
                  <a:pt x="520" y="660"/>
                  <a:pt x="520" y="661"/>
                </a:cubicBezTo>
                <a:cubicBezTo>
                  <a:pt x="520" y="661"/>
                  <a:pt x="520" y="662"/>
                  <a:pt x="521" y="662"/>
                </a:cubicBezTo>
                <a:cubicBezTo>
                  <a:pt x="521" y="662"/>
                  <a:pt x="521" y="661"/>
                  <a:pt x="522" y="661"/>
                </a:cubicBezTo>
                <a:cubicBezTo>
                  <a:pt x="522" y="661"/>
                  <a:pt x="522" y="660"/>
                  <a:pt x="522" y="660"/>
                </a:cubicBezTo>
                <a:cubicBezTo>
                  <a:pt x="522" y="660"/>
                  <a:pt x="523" y="660"/>
                  <a:pt x="523" y="660"/>
                </a:cubicBezTo>
                <a:cubicBezTo>
                  <a:pt x="524" y="660"/>
                  <a:pt x="524" y="661"/>
                  <a:pt x="524" y="661"/>
                </a:cubicBezTo>
                <a:cubicBezTo>
                  <a:pt x="524" y="661"/>
                  <a:pt x="523" y="662"/>
                  <a:pt x="523" y="662"/>
                </a:cubicBezTo>
                <a:cubicBezTo>
                  <a:pt x="523" y="663"/>
                  <a:pt x="523" y="664"/>
                  <a:pt x="523" y="664"/>
                </a:cubicBezTo>
                <a:cubicBezTo>
                  <a:pt x="523" y="665"/>
                  <a:pt x="523" y="665"/>
                  <a:pt x="523" y="666"/>
                </a:cubicBezTo>
                <a:cubicBezTo>
                  <a:pt x="524" y="666"/>
                  <a:pt x="524" y="665"/>
                  <a:pt x="525" y="665"/>
                </a:cubicBezTo>
                <a:cubicBezTo>
                  <a:pt x="525" y="665"/>
                  <a:pt x="525" y="666"/>
                  <a:pt x="525" y="667"/>
                </a:cubicBezTo>
                <a:cubicBezTo>
                  <a:pt x="525" y="667"/>
                  <a:pt x="524" y="667"/>
                  <a:pt x="524" y="668"/>
                </a:cubicBezTo>
                <a:cubicBezTo>
                  <a:pt x="524" y="668"/>
                  <a:pt x="525" y="669"/>
                  <a:pt x="525" y="669"/>
                </a:cubicBezTo>
                <a:cubicBezTo>
                  <a:pt x="525" y="670"/>
                  <a:pt x="526" y="670"/>
                  <a:pt x="526" y="670"/>
                </a:cubicBezTo>
                <a:cubicBezTo>
                  <a:pt x="526" y="670"/>
                  <a:pt x="526" y="671"/>
                  <a:pt x="526" y="672"/>
                </a:cubicBezTo>
                <a:cubicBezTo>
                  <a:pt x="526" y="672"/>
                  <a:pt x="525" y="672"/>
                  <a:pt x="525" y="673"/>
                </a:cubicBezTo>
                <a:cubicBezTo>
                  <a:pt x="525" y="673"/>
                  <a:pt x="526" y="673"/>
                  <a:pt x="526" y="674"/>
                </a:cubicBezTo>
                <a:cubicBezTo>
                  <a:pt x="526" y="674"/>
                  <a:pt x="526" y="674"/>
                  <a:pt x="526" y="675"/>
                </a:cubicBezTo>
                <a:cubicBezTo>
                  <a:pt x="526" y="675"/>
                  <a:pt x="526" y="676"/>
                  <a:pt x="527" y="676"/>
                </a:cubicBezTo>
                <a:cubicBezTo>
                  <a:pt x="527" y="677"/>
                  <a:pt x="528" y="677"/>
                  <a:pt x="528" y="677"/>
                </a:cubicBezTo>
                <a:cubicBezTo>
                  <a:pt x="529" y="677"/>
                  <a:pt x="529" y="678"/>
                  <a:pt x="530" y="678"/>
                </a:cubicBezTo>
                <a:cubicBezTo>
                  <a:pt x="530" y="677"/>
                  <a:pt x="530" y="677"/>
                  <a:pt x="531" y="677"/>
                </a:cubicBezTo>
                <a:cubicBezTo>
                  <a:pt x="531" y="677"/>
                  <a:pt x="532" y="677"/>
                  <a:pt x="532" y="678"/>
                </a:cubicBezTo>
                <a:cubicBezTo>
                  <a:pt x="532" y="678"/>
                  <a:pt x="532" y="679"/>
                  <a:pt x="532" y="680"/>
                </a:cubicBezTo>
                <a:cubicBezTo>
                  <a:pt x="532" y="680"/>
                  <a:pt x="532" y="680"/>
                  <a:pt x="531" y="681"/>
                </a:cubicBezTo>
                <a:cubicBezTo>
                  <a:pt x="531" y="681"/>
                  <a:pt x="531" y="681"/>
                  <a:pt x="531" y="682"/>
                </a:cubicBezTo>
                <a:cubicBezTo>
                  <a:pt x="531" y="682"/>
                  <a:pt x="531" y="683"/>
                  <a:pt x="531" y="683"/>
                </a:cubicBezTo>
                <a:cubicBezTo>
                  <a:pt x="531" y="683"/>
                  <a:pt x="532" y="683"/>
                  <a:pt x="532" y="683"/>
                </a:cubicBezTo>
                <a:cubicBezTo>
                  <a:pt x="533" y="683"/>
                  <a:pt x="533" y="682"/>
                  <a:pt x="534" y="682"/>
                </a:cubicBezTo>
                <a:cubicBezTo>
                  <a:pt x="534" y="682"/>
                  <a:pt x="535" y="682"/>
                  <a:pt x="535" y="682"/>
                </a:cubicBezTo>
                <a:cubicBezTo>
                  <a:pt x="536" y="683"/>
                  <a:pt x="536" y="684"/>
                  <a:pt x="536" y="684"/>
                </a:cubicBezTo>
                <a:cubicBezTo>
                  <a:pt x="536" y="684"/>
                  <a:pt x="536" y="685"/>
                  <a:pt x="535" y="685"/>
                </a:cubicBezTo>
                <a:cubicBezTo>
                  <a:pt x="535" y="685"/>
                  <a:pt x="534" y="686"/>
                  <a:pt x="534" y="685"/>
                </a:cubicBezTo>
                <a:cubicBezTo>
                  <a:pt x="533" y="685"/>
                  <a:pt x="532" y="685"/>
                  <a:pt x="531" y="685"/>
                </a:cubicBezTo>
                <a:cubicBezTo>
                  <a:pt x="531" y="685"/>
                  <a:pt x="530" y="686"/>
                  <a:pt x="530" y="686"/>
                </a:cubicBezTo>
                <a:cubicBezTo>
                  <a:pt x="530" y="686"/>
                  <a:pt x="529" y="685"/>
                  <a:pt x="529" y="685"/>
                </a:cubicBezTo>
                <a:cubicBezTo>
                  <a:pt x="529" y="685"/>
                  <a:pt x="528" y="685"/>
                  <a:pt x="528" y="685"/>
                </a:cubicBezTo>
                <a:cubicBezTo>
                  <a:pt x="527" y="686"/>
                  <a:pt x="527" y="686"/>
                  <a:pt x="526" y="686"/>
                </a:cubicBezTo>
                <a:cubicBezTo>
                  <a:pt x="526" y="687"/>
                  <a:pt x="525" y="687"/>
                  <a:pt x="525" y="687"/>
                </a:cubicBezTo>
                <a:cubicBezTo>
                  <a:pt x="525" y="687"/>
                  <a:pt x="524" y="687"/>
                  <a:pt x="524" y="688"/>
                </a:cubicBezTo>
                <a:cubicBezTo>
                  <a:pt x="524" y="688"/>
                  <a:pt x="523" y="688"/>
                  <a:pt x="523" y="688"/>
                </a:cubicBezTo>
                <a:cubicBezTo>
                  <a:pt x="522" y="688"/>
                  <a:pt x="522" y="689"/>
                  <a:pt x="522" y="689"/>
                </a:cubicBezTo>
                <a:cubicBezTo>
                  <a:pt x="522" y="689"/>
                  <a:pt x="523" y="690"/>
                  <a:pt x="523" y="690"/>
                </a:cubicBezTo>
                <a:cubicBezTo>
                  <a:pt x="523" y="691"/>
                  <a:pt x="523" y="692"/>
                  <a:pt x="522" y="692"/>
                </a:cubicBezTo>
                <a:cubicBezTo>
                  <a:pt x="522" y="692"/>
                  <a:pt x="521" y="693"/>
                  <a:pt x="521" y="693"/>
                </a:cubicBezTo>
                <a:cubicBezTo>
                  <a:pt x="521" y="694"/>
                  <a:pt x="520" y="694"/>
                  <a:pt x="519" y="693"/>
                </a:cubicBezTo>
                <a:cubicBezTo>
                  <a:pt x="519" y="693"/>
                  <a:pt x="518" y="693"/>
                  <a:pt x="517" y="692"/>
                </a:cubicBezTo>
                <a:cubicBezTo>
                  <a:pt x="517" y="692"/>
                  <a:pt x="518" y="691"/>
                  <a:pt x="517" y="691"/>
                </a:cubicBezTo>
                <a:cubicBezTo>
                  <a:pt x="517" y="691"/>
                  <a:pt x="516" y="691"/>
                  <a:pt x="516" y="690"/>
                </a:cubicBezTo>
                <a:cubicBezTo>
                  <a:pt x="516" y="690"/>
                  <a:pt x="515" y="691"/>
                  <a:pt x="515" y="691"/>
                </a:cubicBezTo>
                <a:cubicBezTo>
                  <a:pt x="514" y="690"/>
                  <a:pt x="513" y="690"/>
                  <a:pt x="513" y="690"/>
                </a:cubicBezTo>
                <a:cubicBezTo>
                  <a:pt x="512" y="689"/>
                  <a:pt x="513" y="689"/>
                  <a:pt x="512" y="688"/>
                </a:cubicBezTo>
                <a:cubicBezTo>
                  <a:pt x="512" y="688"/>
                  <a:pt x="512" y="688"/>
                  <a:pt x="511" y="687"/>
                </a:cubicBezTo>
                <a:cubicBezTo>
                  <a:pt x="511" y="687"/>
                  <a:pt x="509" y="687"/>
                  <a:pt x="509" y="687"/>
                </a:cubicBezTo>
                <a:cubicBezTo>
                  <a:pt x="508" y="686"/>
                  <a:pt x="508" y="685"/>
                  <a:pt x="507" y="684"/>
                </a:cubicBezTo>
                <a:cubicBezTo>
                  <a:pt x="507" y="684"/>
                  <a:pt x="506" y="683"/>
                  <a:pt x="506" y="682"/>
                </a:cubicBezTo>
                <a:cubicBezTo>
                  <a:pt x="505" y="682"/>
                  <a:pt x="505" y="682"/>
                  <a:pt x="504" y="681"/>
                </a:cubicBezTo>
                <a:cubicBezTo>
                  <a:pt x="504" y="681"/>
                  <a:pt x="502" y="681"/>
                  <a:pt x="501" y="681"/>
                </a:cubicBezTo>
                <a:cubicBezTo>
                  <a:pt x="501" y="681"/>
                  <a:pt x="500" y="681"/>
                  <a:pt x="499" y="681"/>
                </a:cubicBezTo>
                <a:cubicBezTo>
                  <a:pt x="499" y="681"/>
                  <a:pt x="498" y="681"/>
                  <a:pt x="497" y="681"/>
                </a:cubicBezTo>
                <a:cubicBezTo>
                  <a:pt x="497" y="681"/>
                  <a:pt x="497" y="680"/>
                  <a:pt x="497" y="680"/>
                </a:cubicBezTo>
                <a:cubicBezTo>
                  <a:pt x="496" y="680"/>
                  <a:pt x="496" y="679"/>
                  <a:pt x="496" y="679"/>
                </a:cubicBezTo>
                <a:cubicBezTo>
                  <a:pt x="496" y="679"/>
                  <a:pt x="495" y="680"/>
                  <a:pt x="495" y="680"/>
                </a:cubicBezTo>
                <a:cubicBezTo>
                  <a:pt x="494" y="680"/>
                  <a:pt x="493" y="680"/>
                  <a:pt x="493" y="680"/>
                </a:cubicBezTo>
                <a:cubicBezTo>
                  <a:pt x="492" y="680"/>
                  <a:pt x="492" y="679"/>
                  <a:pt x="491" y="679"/>
                </a:cubicBezTo>
                <a:cubicBezTo>
                  <a:pt x="491" y="679"/>
                  <a:pt x="491" y="679"/>
                  <a:pt x="490" y="679"/>
                </a:cubicBezTo>
                <a:cubicBezTo>
                  <a:pt x="490" y="679"/>
                  <a:pt x="490" y="680"/>
                  <a:pt x="490" y="680"/>
                </a:cubicBezTo>
                <a:cubicBezTo>
                  <a:pt x="489" y="680"/>
                  <a:pt x="488" y="679"/>
                  <a:pt x="488" y="679"/>
                </a:cubicBezTo>
                <a:cubicBezTo>
                  <a:pt x="488" y="679"/>
                  <a:pt x="487" y="680"/>
                  <a:pt x="487" y="680"/>
                </a:cubicBezTo>
                <a:cubicBezTo>
                  <a:pt x="487" y="680"/>
                  <a:pt x="486" y="680"/>
                  <a:pt x="486" y="680"/>
                </a:cubicBezTo>
                <a:cubicBezTo>
                  <a:pt x="485" y="680"/>
                  <a:pt x="484" y="680"/>
                  <a:pt x="484" y="679"/>
                </a:cubicBezTo>
                <a:cubicBezTo>
                  <a:pt x="483" y="679"/>
                  <a:pt x="483" y="679"/>
                  <a:pt x="483" y="679"/>
                </a:cubicBezTo>
                <a:cubicBezTo>
                  <a:pt x="482" y="680"/>
                  <a:pt x="482" y="681"/>
                  <a:pt x="482" y="681"/>
                </a:cubicBezTo>
                <a:cubicBezTo>
                  <a:pt x="481" y="681"/>
                  <a:pt x="480" y="680"/>
                  <a:pt x="480" y="680"/>
                </a:cubicBezTo>
                <a:cubicBezTo>
                  <a:pt x="480" y="680"/>
                  <a:pt x="479" y="679"/>
                  <a:pt x="479" y="679"/>
                </a:cubicBezTo>
                <a:cubicBezTo>
                  <a:pt x="479" y="679"/>
                  <a:pt x="478" y="679"/>
                  <a:pt x="478" y="679"/>
                </a:cubicBezTo>
                <a:cubicBezTo>
                  <a:pt x="477" y="679"/>
                  <a:pt x="477" y="680"/>
                  <a:pt x="477" y="680"/>
                </a:cubicBezTo>
                <a:cubicBezTo>
                  <a:pt x="476" y="680"/>
                  <a:pt x="476" y="680"/>
                  <a:pt x="475" y="680"/>
                </a:cubicBezTo>
                <a:cubicBezTo>
                  <a:pt x="475" y="680"/>
                  <a:pt x="475" y="679"/>
                  <a:pt x="474" y="679"/>
                </a:cubicBezTo>
                <a:cubicBezTo>
                  <a:pt x="474" y="679"/>
                  <a:pt x="474" y="679"/>
                  <a:pt x="474" y="679"/>
                </a:cubicBezTo>
                <a:cubicBezTo>
                  <a:pt x="473" y="680"/>
                  <a:pt x="473" y="680"/>
                  <a:pt x="473" y="680"/>
                </a:cubicBezTo>
                <a:cubicBezTo>
                  <a:pt x="472" y="680"/>
                  <a:pt x="472" y="679"/>
                  <a:pt x="472" y="679"/>
                </a:cubicBezTo>
                <a:cubicBezTo>
                  <a:pt x="472" y="679"/>
                  <a:pt x="471" y="679"/>
                  <a:pt x="471" y="679"/>
                </a:cubicBezTo>
                <a:cubicBezTo>
                  <a:pt x="471" y="679"/>
                  <a:pt x="470" y="679"/>
                  <a:pt x="469" y="679"/>
                </a:cubicBezTo>
                <a:cubicBezTo>
                  <a:pt x="469" y="679"/>
                  <a:pt x="469" y="678"/>
                  <a:pt x="469" y="678"/>
                </a:cubicBezTo>
                <a:cubicBezTo>
                  <a:pt x="468" y="678"/>
                  <a:pt x="469" y="677"/>
                  <a:pt x="469" y="677"/>
                </a:cubicBezTo>
                <a:cubicBezTo>
                  <a:pt x="469" y="677"/>
                  <a:pt x="468" y="676"/>
                  <a:pt x="468" y="676"/>
                </a:cubicBezTo>
                <a:cubicBezTo>
                  <a:pt x="468" y="676"/>
                  <a:pt x="467" y="677"/>
                  <a:pt x="467" y="677"/>
                </a:cubicBezTo>
                <a:cubicBezTo>
                  <a:pt x="467" y="677"/>
                  <a:pt x="466" y="677"/>
                  <a:pt x="465" y="676"/>
                </a:cubicBezTo>
                <a:cubicBezTo>
                  <a:pt x="465" y="676"/>
                  <a:pt x="465" y="676"/>
                  <a:pt x="465" y="675"/>
                </a:cubicBezTo>
                <a:cubicBezTo>
                  <a:pt x="464" y="675"/>
                  <a:pt x="465" y="674"/>
                  <a:pt x="465" y="674"/>
                </a:cubicBezTo>
                <a:cubicBezTo>
                  <a:pt x="464" y="674"/>
                  <a:pt x="464" y="673"/>
                  <a:pt x="464" y="673"/>
                </a:cubicBezTo>
                <a:cubicBezTo>
                  <a:pt x="463" y="673"/>
                  <a:pt x="463" y="674"/>
                  <a:pt x="463" y="674"/>
                </a:cubicBezTo>
                <a:cubicBezTo>
                  <a:pt x="463" y="674"/>
                  <a:pt x="462" y="674"/>
                  <a:pt x="462" y="674"/>
                </a:cubicBezTo>
                <a:cubicBezTo>
                  <a:pt x="462" y="674"/>
                  <a:pt x="461" y="673"/>
                  <a:pt x="461" y="673"/>
                </a:cubicBezTo>
                <a:cubicBezTo>
                  <a:pt x="461" y="672"/>
                  <a:pt x="460" y="672"/>
                  <a:pt x="459" y="672"/>
                </a:cubicBezTo>
                <a:cubicBezTo>
                  <a:pt x="459" y="672"/>
                  <a:pt x="458" y="671"/>
                  <a:pt x="458" y="671"/>
                </a:cubicBezTo>
                <a:cubicBezTo>
                  <a:pt x="458" y="671"/>
                  <a:pt x="458" y="670"/>
                  <a:pt x="458" y="670"/>
                </a:cubicBezTo>
                <a:cubicBezTo>
                  <a:pt x="457" y="670"/>
                  <a:pt x="457" y="670"/>
                  <a:pt x="457" y="670"/>
                </a:cubicBezTo>
                <a:cubicBezTo>
                  <a:pt x="456" y="670"/>
                  <a:pt x="456" y="670"/>
                  <a:pt x="455" y="670"/>
                </a:cubicBezTo>
                <a:cubicBezTo>
                  <a:pt x="455" y="670"/>
                  <a:pt x="454" y="670"/>
                  <a:pt x="454" y="670"/>
                </a:cubicBezTo>
                <a:cubicBezTo>
                  <a:pt x="454" y="670"/>
                  <a:pt x="453" y="669"/>
                  <a:pt x="453" y="669"/>
                </a:cubicBezTo>
                <a:cubicBezTo>
                  <a:pt x="452" y="669"/>
                  <a:pt x="452" y="670"/>
                  <a:pt x="451" y="670"/>
                </a:cubicBezTo>
                <a:cubicBezTo>
                  <a:pt x="451" y="669"/>
                  <a:pt x="451" y="669"/>
                  <a:pt x="450" y="668"/>
                </a:cubicBezTo>
                <a:cubicBezTo>
                  <a:pt x="450" y="668"/>
                  <a:pt x="449" y="668"/>
                  <a:pt x="449" y="668"/>
                </a:cubicBezTo>
                <a:cubicBezTo>
                  <a:pt x="448" y="668"/>
                  <a:pt x="448" y="668"/>
                  <a:pt x="447" y="668"/>
                </a:cubicBezTo>
                <a:cubicBezTo>
                  <a:pt x="447" y="668"/>
                  <a:pt x="447" y="668"/>
                  <a:pt x="446" y="669"/>
                </a:cubicBezTo>
                <a:cubicBezTo>
                  <a:pt x="446" y="669"/>
                  <a:pt x="446" y="669"/>
                  <a:pt x="446" y="669"/>
                </a:cubicBezTo>
                <a:cubicBezTo>
                  <a:pt x="445" y="669"/>
                  <a:pt x="445" y="669"/>
                  <a:pt x="445" y="669"/>
                </a:cubicBezTo>
                <a:cubicBezTo>
                  <a:pt x="444" y="669"/>
                  <a:pt x="445" y="668"/>
                  <a:pt x="445" y="668"/>
                </a:cubicBezTo>
                <a:cubicBezTo>
                  <a:pt x="444" y="667"/>
                  <a:pt x="444" y="667"/>
                  <a:pt x="443" y="667"/>
                </a:cubicBezTo>
                <a:cubicBezTo>
                  <a:pt x="443" y="667"/>
                  <a:pt x="443" y="667"/>
                  <a:pt x="442" y="667"/>
                </a:cubicBezTo>
                <a:cubicBezTo>
                  <a:pt x="442" y="667"/>
                  <a:pt x="442" y="666"/>
                  <a:pt x="442" y="666"/>
                </a:cubicBezTo>
                <a:cubicBezTo>
                  <a:pt x="442" y="666"/>
                  <a:pt x="442" y="665"/>
                  <a:pt x="441" y="665"/>
                </a:cubicBezTo>
                <a:cubicBezTo>
                  <a:pt x="441" y="665"/>
                  <a:pt x="440" y="665"/>
                  <a:pt x="440" y="665"/>
                </a:cubicBezTo>
                <a:cubicBezTo>
                  <a:pt x="440" y="665"/>
                  <a:pt x="440" y="664"/>
                  <a:pt x="440" y="664"/>
                </a:cubicBezTo>
                <a:cubicBezTo>
                  <a:pt x="440" y="664"/>
                  <a:pt x="440" y="664"/>
                  <a:pt x="440" y="663"/>
                </a:cubicBezTo>
                <a:cubicBezTo>
                  <a:pt x="439" y="663"/>
                  <a:pt x="438" y="663"/>
                  <a:pt x="438" y="663"/>
                </a:cubicBezTo>
                <a:cubicBezTo>
                  <a:pt x="438" y="663"/>
                  <a:pt x="437" y="662"/>
                  <a:pt x="437" y="662"/>
                </a:cubicBezTo>
                <a:cubicBezTo>
                  <a:pt x="437" y="662"/>
                  <a:pt x="437" y="661"/>
                  <a:pt x="437" y="661"/>
                </a:cubicBezTo>
                <a:cubicBezTo>
                  <a:pt x="437" y="660"/>
                  <a:pt x="436" y="660"/>
                  <a:pt x="435" y="660"/>
                </a:cubicBezTo>
                <a:cubicBezTo>
                  <a:pt x="435" y="661"/>
                  <a:pt x="435" y="661"/>
                  <a:pt x="434" y="661"/>
                </a:cubicBezTo>
                <a:cubicBezTo>
                  <a:pt x="434" y="661"/>
                  <a:pt x="433" y="661"/>
                  <a:pt x="433" y="661"/>
                </a:cubicBezTo>
                <a:cubicBezTo>
                  <a:pt x="433" y="661"/>
                  <a:pt x="432" y="661"/>
                  <a:pt x="432" y="661"/>
                </a:cubicBezTo>
                <a:cubicBezTo>
                  <a:pt x="431" y="661"/>
                  <a:pt x="431" y="661"/>
                  <a:pt x="431" y="661"/>
                </a:cubicBezTo>
                <a:cubicBezTo>
                  <a:pt x="430" y="661"/>
                  <a:pt x="430" y="660"/>
                  <a:pt x="430" y="660"/>
                </a:cubicBezTo>
                <a:cubicBezTo>
                  <a:pt x="429" y="660"/>
                  <a:pt x="429" y="661"/>
                  <a:pt x="428" y="660"/>
                </a:cubicBezTo>
                <a:cubicBezTo>
                  <a:pt x="428" y="660"/>
                  <a:pt x="428" y="660"/>
                  <a:pt x="428" y="659"/>
                </a:cubicBezTo>
                <a:cubicBezTo>
                  <a:pt x="428" y="659"/>
                  <a:pt x="428" y="659"/>
                  <a:pt x="427" y="659"/>
                </a:cubicBezTo>
                <a:cubicBezTo>
                  <a:pt x="427" y="659"/>
                  <a:pt x="427" y="659"/>
                  <a:pt x="426" y="659"/>
                </a:cubicBezTo>
                <a:cubicBezTo>
                  <a:pt x="426" y="659"/>
                  <a:pt x="425" y="659"/>
                  <a:pt x="425" y="659"/>
                </a:cubicBezTo>
                <a:cubicBezTo>
                  <a:pt x="425" y="659"/>
                  <a:pt x="424" y="658"/>
                  <a:pt x="424" y="658"/>
                </a:cubicBezTo>
                <a:cubicBezTo>
                  <a:pt x="424" y="658"/>
                  <a:pt x="423" y="658"/>
                  <a:pt x="423" y="658"/>
                </a:cubicBezTo>
                <a:cubicBezTo>
                  <a:pt x="422" y="658"/>
                  <a:pt x="422" y="659"/>
                  <a:pt x="422" y="659"/>
                </a:cubicBezTo>
                <a:cubicBezTo>
                  <a:pt x="422" y="659"/>
                  <a:pt x="421" y="659"/>
                  <a:pt x="421" y="659"/>
                </a:cubicBezTo>
                <a:cubicBezTo>
                  <a:pt x="420" y="659"/>
                  <a:pt x="420" y="658"/>
                  <a:pt x="420" y="658"/>
                </a:cubicBezTo>
                <a:cubicBezTo>
                  <a:pt x="420" y="658"/>
                  <a:pt x="419" y="658"/>
                  <a:pt x="419" y="658"/>
                </a:cubicBezTo>
                <a:cubicBezTo>
                  <a:pt x="419" y="657"/>
                  <a:pt x="418" y="657"/>
                  <a:pt x="418" y="656"/>
                </a:cubicBezTo>
                <a:cubicBezTo>
                  <a:pt x="418" y="656"/>
                  <a:pt x="419" y="655"/>
                  <a:pt x="419" y="655"/>
                </a:cubicBezTo>
                <a:cubicBezTo>
                  <a:pt x="420" y="655"/>
                  <a:pt x="420" y="654"/>
                  <a:pt x="420" y="654"/>
                </a:cubicBezTo>
                <a:cubicBezTo>
                  <a:pt x="420" y="653"/>
                  <a:pt x="419" y="652"/>
                  <a:pt x="419" y="652"/>
                </a:cubicBezTo>
                <a:cubicBezTo>
                  <a:pt x="418" y="651"/>
                  <a:pt x="418" y="651"/>
                  <a:pt x="417" y="651"/>
                </a:cubicBezTo>
                <a:cubicBezTo>
                  <a:pt x="417" y="651"/>
                  <a:pt x="416" y="651"/>
                  <a:pt x="416" y="650"/>
                </a:cubicBezTo>
                <a:cubicBezTo>
                  <a:pt x="416" y="650"/>
                  <a:pt x="415" y="650"/>
                  <a:pt x="415" y="650"/>
                </a:cubicBezTo>
                <a:cubicBezTo>
                  <a:pt x="415" y="649"/>
                  <a:pt x="415" y="648"/>
                  <a:pt x="415" y="647"/>
                </a:cubicBezTo>
                <a:cubicBezTo>
                  <a:pt x="415" y="647"/>
                  <a:pt x="415" y="646"/>
                  <a:pt x="415" y="646"/>
                </a:cubicBezTo>
                <a:cubicBezTo>
                  <a:pt x="415" y="646"/>
                  <a:pt x="415" y="645"/>
                  <a:pt x="415" y="645"/>
                </a:cubicBezTo>
                <a:cubicBezTo>
                  <a:pt x="415" y="644"/>
                  <a:pt x="414" y="644"/>
                  <a:pt x="414" y="643"/>
                </a:cubicBezTo>
                <a:cubicBezTo>
                  <a:pt x="413" y="643"/>
                  <a:pt x="413" y="642"/>
                  <a:pt x="413" y="642"/>
                </a:cubicBezTo>
                <a:cubicBezTo>
                  <a:pt x="413" y="641"/>
                  <a:pt x="412" y="641"/>
                  <a:pt x="412" y="640"/>
                </a:cubicBezTo>
                <a:cubicBezTo>
                  <a:pt x="412" y="640"/>
                  <a:pt x="413" y="639"/>
                  <a:pt x="413" y="639"/>
                </a:cubicBezTo>
                <a:cubicBezTo>
                  <a:pt x="413" y="639"/>
                  <a:pt x="413" y="638"/>
                  <a:pt x="412" y="638"/>
                </a:cubicBezTo>
                <a:cubicBezTo>
                  <a:pt x="412" y="637"/>
                  <a:pt x="411" y="637"/>
                  <a:pt x="411" y="637"/>
                </a:cubicBezTo>
                <a:cubicBezTo>
                  <a:pt x="411" y="637"/>
                  <a:pt x="411" y="637"/>
                  <a:pt x="411" y="636"/>
                </a:cubicBezTo>
                <a:cubicBezTo>
                  <a:pt x="411" y="636"/>
                  <a:pt x="411" y="635"/>
                  <a:pt x="411" y="635"/>
                </a:cubicBezTo>
                <a:cubicBezTo>
                  <a:pt x="411" y="634"/>
                  <a:pt x="411" y="634"/>
                  <a:pt x="411" y="634"/>
                </a:cubicBezTo>
                <a:cubicBezTo>
                  <a:pt x="411" y="633"/>
                  <a:pt x="410" y="632"/>
                  <a:pt x="410" y="632"/>
                </a:cubicBezTo>
                <a:cubicBezTo>
                  <a:pt x="409" y="632"/>
                  <a:pt x="410" y="631"/>
                  <a:pt x="410" y="631"/>
                </a:cubicBezTo>
                <a:cubicBezTo>
                  <a:pt x="409" y="630"/>
                  <a:pt x="409" y="629"/>
                  <a:pt x="408" y="629"/>
                </a:cubicBezTo>
                <a:cubicBezTo>
                  <a:pt x="408" y="629"/>
                  <a:pt x="407" y="629"/>
                  <a:pt x="407" y="629"/>
                </a:cubicBezTo>
                <a:cubicBezTo>
                  <a:pt x="407" y="629"/>
                  <a:pt x="406" y="629"/>
                  <a:pt x="406" y="628"/>
                </a:cubicBezTo>
                <a:cubicBezTo>
                  <a:pt x="405" y="628"/>
                  <a:pt x="405" y="628"/>
                  <a:pt x="405" y="627"/>
                </a:cubicBezTo>
                <a:cubicBezTo>
                  <a:pt x="405" y="627"/>
                  <a:pt x="406" y="626"/>
                  <a:pt x="406" y="626"/>
                </a:cubicBezTo>
                <a:cubicBezTo>
                  <a:pt x="406" y="626"/>
                  <a:pt x="406" y="625"/>
                  <a:pt x="406" y="625"/>
                </a:cubicBezTo>
                <a:cubicBezTo>
                  <a:pt x="405" y="625"/>
                  <a:pt x="405" y="625"/>
                  <a:pt x="404" y="625"/>
                </a:cubicBezTo>
                <a:cubicBezTo>
                  <a:pt x="404" y="625"/>
                  <a:pt x="403" y="625"/>
                  <a:pt x="403" y="625"/>
                </a:cubicBezTo>
                <a:cubicBezTo>
                  <a:pt x="402" y="624"/>
                  <a:pt x="402" y="624"/>
                  <a:pt x="402" y="623"/>
                </a:cubicBezTo>
                <a:cubicBezTo>
                  <a:pt x="402" y="623"/>
                  <a:pt x="403" y="622"/>
                  <a:pt x="403" y="622"/>
                </a:cubicBezTo>
                <a:cubicBezTo>
                  <a:pt x="402" y="621"/>
                  <a:pt x="402" y="622"/>
                  <a:pt x="402" y="622"/>
                </a:cubicBezTo>
                <a:cubicBezTo>
                  <a:pt x="401" y="621"/>
                  <a:pt x="401" y="620"/>
                  <a:pt x="401" y="620"/>
                </a:cubicBezTo>
                <a:cubicBezTo>
                  <a:pt x="401" y="620"/>
                  <a:pt x="400" y="620"/>
                  <a:pt x="400" y="620"/>
                </a:cubicBezTo>
                <a:cubicBezTo>
                  <a:pt x="400" y="619"/>
                  <a:pt x="399" y="619"/>
                  <a:pt x="399" y="619"/>
                </a:cubicBezTo>
                <a:cubicBezTo>
                  <a:pt x="399" y="619"/>
                  <a:pt x="399" y="618"/>
                  <a:pt x="399" y="617"/>
                </a:cubicBezTo>
                <a:cubicBezTo>
                  <a:pt x="399" y="617"/>
                  <a:pt x="398" y="617"/>
                  <a:pt x="398" y="616"/>
                </a:cubicBezTo>
                <a:cubicBezTo>
                  <a:pt x="399" y="616"/>
                  <a:pt x="399" y="615"/>
                  <a:pt x="399" y="615"/>
                </a:cubicBezTo>
                <a:cubicBezTo>
                  <a:pt x="399" y="615"/>
                  <a:pt x="399" y="614"/>
                  <a:pt x="399" y="614"/>
                </a:cubicBezTo>
                <a:cubicBezTo>
                  <a:pt x="399" y="614"/>
                  <a:pt x="399" y="613"/>
                  <a:pt x="399" y="613"/>
                </a:cubicBezTo>
                <a:cubicBezTo>
                  <a:pt x="399" y="613"/>
                  <a:pt x="400" y="612"/>
                  <a:pt x="400" y="612"/>
                </a:cubicBezTo>
                <a:cubicBezTo>
                  <a:pt x="400" y="612"/>
                  <a:pt x="399" y="611"/>
                  <a:pt x="399" y="611"/>
                </a:cubicBezTo>
                <a:cubicBezTo>
                  <a:pt x="399" y="611"/>
                  <a:pt x="400" y="610"/>
                  <a:pt x="400" y="610"/>
                </a:cubicBezTo>
                <a:cubicBezTo>
                  <a:pt x="400" y="610"/>
                  <a:pt x="400" y="608"/>
                  <a:pt x="400" y="608"/>
                </a:cubicBezTo>
                <a:cubicBezTo>
                  <a:pt x="400" y="607"/>
                  <a:pt x="399" y="607"/>
                  <a:pt x="399" y="607"/>
                </a:cubicBezTo>
                <a:cubicBezTo>
                  <a:pt x="399" y="606"/>
                  <a:pt x="399" y="606"/>
                  <a:pt x="399" y="605"/>
                </a:cubicBezTo>
                <a:cubicBezTo>
                  <a:pt x="399" y="605"/>
                  <a:pt x="399" y="604"/>
                  <a:pt x="398" y="604"/>
                </a:cubicBezTo>
                <a:cubicBezTo>
                  <a:pt x="398" y="604"/>
                  <a:pt x="398" y="603"/>
                  <a:pt x="397" y="603"/>
                </a:cubicBezTo>
                <a:cubicBezTo>
                  <a:pt x="397" y="603"/>
                  <a:pt x="397" y="604"/>
                  <a:pt x="396" y="604"/>
                </a:cubicBezTo>
                <a:cubicBezTo>
                  <a:pt x="396" y="604"/>
                  <a:pt x="396" y="603"/>
                  <a:pt x="396" y="603"/>
                </a:cubicBezTo>
                <a:cubicBezTo>
                  <a:pt x="396" y="603"/>
                  <a:pt x="396" y="602"/>
                  <a:pt x="396" y="602"/>
                </a:cubicBezTo>
                <a:cubicBezTo>
                  <a:pt x="396" y="602"/>
                  <a:pt x="396" y="601"/>
                  <a:pt x="396" y="601"/>
                </a:cubicBezTo>
                <a:cubicBezTo>
                  <a:pt x="396" y="601"/>
                  <a:pt x="395" y="601"/>
                  <a:pt x="395" y="601"/>
                </a:cubicBezTo>
                <a:cubicBezTo>
                  <a:pt x="394" y="601"/>
                  <a:pt x="394" y="601"/>
                  <a:pt x="393" y="600"/>
                </a:cubicBezTo>
                <a:cubicBezTo>
                  <a:pt x="393" y="600"/>
                  <a:pt x="394" y="599"/>
                  <a:pt x="394" y="599"/>
                </a:cubicBezTo>
                <a:cubicBezTo>
                  <a:pt x="394" y="599"/>
                  <a:pt x="395" y="599"/>
                  <a:pt x="395" y="598"/>
                </a:cubicBezTo>
                <a:cubicBezTo>
                  <a:pt x="396" y="598"/>
                  <a:pt x="395" y="597"/>
                  <a:pt x="396" y="597"/>
                </a:cubicBezTo>
                <a:cubicBezTo>
                  <a:pt x="396" y="596"/>
                  <a:pt x="396" y="596"/>
                  <a:pt x="396" y="596"/>
                </a:cubicBezTo>
                <a:cubicBezTo>
                  <a:pt x="396" y="596"/>
                  <a:pt x="397" y="595"/>
                  <a:pt x="397" y="595"/>
                </a:cubicBezTo>
                <a:cubicBezTo>
                  <a:pt x="397" y="594"/>
                  <a:pt x="396" y="593"/>
                  <a:pt x="396" y="593"/>
                </a:cubicBezTo>
                <a:cubicBezTo>
                  <a:pt x="396" y="592"/>
                  <a:pt x="396" y="592"/>
                  <a:pt x="396" y="592"/>
                </a:cubicBezTo>
                <a:cubicBezTo>
                  <a:pt x="396" y="591"/>
                  <a:pt x="396" y="591"/>
                  <a:pt x="396" y="590"/>
                </a:cubicBezTo>
                <a:cubicBezTo>
                  <a:pt x="396" y="590"/>
                  <a:pt x="397" y="590"/>
                  <a:pt x="397" y="589"/>
                </a:cubicBezTo>
                <a:cubicBezTo>
                  <a:pt x="397" y="589"/>
                  <a:pt x="397" y="588"/>
                  <a:pt x="397" y="588"/>
                </a:cubicBezTo>
                <a:cubicBezTo>
                  <a:pt x="396" y="588"/>
                  <a:pt x="395" y="588"/>
                  <a:pt x="395" y="588"/>
                </a:cubicBezTo>
                <a:cubicBezTo>
                  <a:pt x="395" y="588"/>
                  <a:pt x="394" y="588"/>
                  <a:pt x="394" y="587"/>
                </a:cubicBezTo>
                <a:cubicBezTo>
                  <a:pt x="394" y="587"/>
                  <a:pt x="394" y="586"/>
                  <a:pt x="394" y="586"/>
                </a:cubicBezTo>
                <a:cubicBezTo>
                  <a:pt x="394" y="586"/>
                  <a:pt x="394" y="585"/>
                  <a:pt x="395" y="585"/>
                </a:cubicBezTo>
                <a:cubicBezTo>
                  <a:pt x="395" y="585"/>
                  <a:pt x="395" y="584"/>
                  <a:pt x="395" y="584"/>
                </a:cubicBezTo>
                <a:cubicBezTo>
                  <a:pt x="395" y="584"/>
                  <a:pt x="394" y="583"/>
                  <a:pt x="394" y="583"/>
                </a:cubicBezTo>
                <a:cubicBezTo>
                  <a:pt x="394" y="583"/>
                  <a:pt x="394" y="582"/>
                  <a:pt x="393" y="582"/>
                </a:cubicBezTo>
                <a:cubicBezTo>
                  <a:pt x="393" y="581"/>
                  <a:pt x="392" y="581"/>
                  <a:pt x="392" y="581"/>
                </a:cubicBezTo>
                <a:cubicBezTo>
                  <a:pt x="391" y="581"/>
                  <a:pt x="391" y="581"/>
                  <a:pt x="391" y="581"/>
                </a:cubicBezTo>
                <a:cubicBezTo>
                  <a:pt x="390" y="581"/>
                  <a:pt x="390" y="580"/>
                  <a:pt x="390" y="580"/>
                </a:cubicBezTo>
                <a:cubicBezTo>
                  <a:pt x="390" y="580"/>
                  <a:pt x="390" y="579"/>
                  <a:pt x="390" y="579"/>
                </a:cubicBezTo>
                <a:cubicBezTo>
                  <a:pt x="389" y="579"/>
                  <a:pt x="389" y="579"/>
                  <a:pt x="389" y="579"/>
                </a:cubicBezTo>
                <a:cubicBezTo>
                  <a:pt x="388" y="580"/>
                  <a:pt x="388" y="580"/>
                  <a:pt x="387" y="580"/>
                </a:cubicBezTo>
                <a:cubicBezTo>
                  <a:pt x="387" y="580"/>
                  <a:pt x="386" y="580"/>
                  <a:pt x="386" y="579"/>
                </a:cubicBezTo>
                <a:cubicBezTo>
                  <a:pt x="386" y="579"/>
                  <a:pt x="386" y="578"/>
                  <a:pt x="386" y="578"/>
                </a:cubicBezTo>
                <a:cubicBezTo>
                  <a:pt x="386" y="578"/>
                  <a:pt x="385" y="577"/>
                  <a:pt x="385" y="577"/>
                </a:cubicBezTo>
                <a:cubicBezTo>
                  <a:pt x="385" y="577"/>
                  <a:pt x="384" y="578"/>
                  <a:pt x="384" y="578"/>
                </a:cubicBezTo>
                <a:cubicBezTo>
                  <a:pt x="384" y="578"/>
                  <a:pt x="383" y="578"/>
                  <a:pt x="383" y="578"/>
                </a:cubicBezTo>
                <a:cubicBezTo>
                  <a:pt x="383" y="578"/>
                  <a:pt x="382" y="577"/>
                  <a:pt x="382" y="577"/>
                </a:cubicBezTo>
                <a:cubicBezTo>
                  <a:pt x="382" y="576"/>
                  <a:pt x="381" y="576"/>
                  <a:pt x="381" y="575"/>
                </a:cubicBezTo>
                <a:cubicBezTo>
                  <a:pt x="381" y="575"/>
                  <a:pt x="380" y="574"/>
                  <a:pt x="380" y="574"/>
                </a:cubicBezTo>
                <a:cubicBezTo>
                  <a:pt x="380" y="573"/>
                  <a:pt x="379" y="574"/>
                  <a:pt x="379" y="573"/>
                </a:cubicBezTo>
                <a:cubicBezTo>
                  <a:pt x="378" y="573"/>
                  <a:pt x="378" y="572"/>
                  <a:pt x="378" y="572"/>
                </a:cubicBezTo>
                <a:cubicBezTo>
                  <a:pt x="378" y="572"/>
                  <a:pt x="378" y="571"/>
                  <a:pt x="378" y="571"/>
                </a:cubicBezTo>
                <a:cubicBezTo>
                  <a:pt x="377" y="571"/>
                  <a:pt x="377" y="571"/>
                  <a:pt x="377" y="571"/>
                </a:cubicBezTo>
                <a:cubicBezTo>
                  <a:pt x="377" y="571"/>
                  <a:pt x="376" y="571"/>
                  <a:pt x="376" y="571"/>
                </a:cubicBezTo>
                <a:cubicBezTo>
                  <a:pt x="375" y="571"/>
                  <a:pt x="375" y="570"/>
                  <a:pt x="375" y="570"/>
                </a:cubicBezTo>
                <a:cubicBezTo>
                  <a:pt x="375" y="569"/>
                  <a:pt x="374" y="569"/>
                  <a:pt x="374" y="569"/>
                </a:cubicBezTo>
                <a:cubicBezTo>
                  <a:pt x="374" y="569"/>
                  <a:pt x="373" y="569"/>
                  <a:pt x="373" y="568"/>
                </a:cubicBezTo>
                <a:cubicBezTo>
                  <a:pt x="373" y="568"/>
                  <a:pt x="374" y="567"/>
                  <a:pt x="374" y="567"/>
                </a:cubicBezTo>
                <a:cubicBezTo>
                  <a:pt x="374" y="566"/>
                  <a:pt x="374" y="566"/>
                  <a:pt x="373" y="565"/>
                </a:cubicBezTo>
                <a:cubicBezTo>
                  <a:pt x="373" y="565"/>
                  <a:pt x="372" y="565"/>
                  <a:pt x="372" y="565"/>
                </a:cubicBezTo>
                <a:cubicBezTo>
                  <a:pt x="372" y="565"/>
                  <a:pt x="372" y="564"/>
                  <a:pt x="372" y="564"/>
                </a:cubicBezTo>
                <a:cubicBezTo>
                  <a:pt x="372" y="563"/>
                  <a:pt x="373" y="563"/>
                  <a:pt x="373" y="563"/>
                </a:cubicBezTo>
                <a:cubicBezTo>
                  <a:pt x="373" y="563"/>
                  <a:pt x="373" y="562"/>
                  <a:pt x="372" y="562"/>
                </a:cubicBezTo>
                <a:cubicBezTo>
                  <a:pt x="372" y="562"/>
                  <a:pt x="372" y="561"/>
                  <a:pt x="371" y="561"/>
                </a:cubicBezTo>
                <a:cubicBezTo>
                  <a:pt x="371" y="561"/>
                  <a:pt x="370" y="561"/>
                  <a:pt x="370" y="560"/>
                </a:cubicBezTo>
                <a:cubicBezTo>
                  <a:pt x="370" y="560"/>
                  <a:pt x="371" y="559"/>
                  <a:pt x="370" y="559"/>
                </a:cubicBezTo>
                <a:cubicBezTo>
                  <a:pt x="370" y="558"/>
                  <a:pt x="370" y="557"/>
                  <a:pt x="370" y="557"/>
                </a:cubicBezTo>
                <a:cubicBezTo>
                  <a:pt x="370" y="557"/>
                  <a:pt x="369" y="557"/>
                  <a:pt x="369" y="556"/>
                </a:cubicBezTo>
                <a:cubicBezTo>
                  <a:pt x="368" y="556"/>
                  <a:pt x="368" y="557"/>
                  <a:pt x="367" y="556"/>
                </a:cubicBezTo>
                <a:cubicBezTo>
                  <a:pt x="367" y="556"/>
                  <a:pt x="367" y="556"/>
                  <a:pt x="366" y="555"/>
                </a:cubicBezTo>
                <a:cubicBezTo>
                  <a:pt x="366" y="555"/>
                  <a:pt x="366" y="554"/>
                  <a:pt x="366" y="554"/>
                </a:cubicBezTo>
                <a:cubicBezTo>
                  <a:pt x="366" y="553"/>
                  <a:pt x="366" y="552"/>
                  <a:pt x="366" y="552"/>
                </a:cubicBezTo>
                <a:cubicBezTo>
                  <a:pt x="365" y="552"/>
                  <a:pt x="365" y="551"/>
                  <a:pt x="365" y="551"/>
                </a:cubicBezTo>
                <a:cubicBezTo>
                  <a:pt x="365" y="551"/>
                  <a:pt x="364" y="551"/>
                  <a:pt x="363" y="551"/>
                </a:cubicBezTo>
                <a:cubicBezTo>
                  <a:pt x="363" y="550"/>
                  <a:pt x="363" y="550"/>
                  <a:pt x="363" y="549"/>
                </a:cubicBezTo>
                <a:cubicBezTo>
                  <a:pt x="362" y="549"/>
                  <a:pt x="362" y="548"/>
                  <a:pt x="362" y="548"/>
                </a:cubicBezTo>
                <a:cubicBezTo>
                  <a:pt x="362" y="547"/>
                  <a:pt x="362" y="547"/>
                  <a:pt x="361" y="547"/>
                </a:cubicBezTo>
                <a:cubicBezTo>
                  <a:pt x="361" y="546"/>
                  <a:pt x="360" y="546"/>
                  <a:pt x="360" y="546"/>
                </a:cubicBezTo>
                <a:cubicBezTo>
                  <a:pt x="359" y="546"/>
                  <a:pt x="359" y="545"/>
                  <a:pt x="358" y="545"/>
                </a:cubicBezTo>
                <a:cubicBezTo>
                  <a:pt x="358" y="545"/>
                  <a:pt x="357" y="545"/>
                  <a:pt x="357" y="545"/>
                </a:cubicBezTo>
                <a:cubicBezTo>
                  <a:pt x="356" y="545"/>
                  <a:pt x="356" y="544"/>
                  <a:pt x="355" y="543"/>
                </a:cubicBezTo>
                <a:cubicBezTo>
                  <a:pt x="355" y="543"/>
                  <a:pt x="355" y="544"/>
                  <a:pt x="354" y="544"/>
                </a:cubicBezTo>
                <a:cubicBezTo>
                  <a:pt x="354" y="544"/>
                  <a:pt x="354" y="543"/>
                  <a:pt x="354" y="543"/>
                </a:cubicBezTo>
                <a:cubicBezTo>
                  <a:pt x="354" y="542"/>
                  <a:pt x="354" y="541"/>
                  <a:pt x="354" y="541"/>
                </a:cubicBezTo>
                <a:cubicBezTo>
                  <a:pt x="354" y="541"/>
                  <a:pt x="354" y="540"/>
                  <a:pt x="353" y="540"/>
                </a:cubicBezTo>
                <a:cubicBezTo>
                  <a:pt x="353" y="540"/>
                  <a:pt x="352" y="541"/>
                  <a:pt x="351" y="540"/>
                </a:cubicBezTo>
                <a:cubicBezTo>
                  <a:pt x="351" y="540"/>
                  <a:pt x="351" y="539"/>
                  <a:pt x="350" y="539"/>
                </a:cubicBezTo>
                <a:cubicBezTo>
                  <a:pt x="350" y="539"/>
                  <a:pt x="349" y="538"/>
                  <a:pt x="349" y="538"/>
                </a:cubicBezTo>
                <a:cubicBezTo>
                  <a:pt x="349" y="537"/>
                  <a:pt x="350" y="536"/>
                  <a:pt x="349" y="535"/>
                </a:cubicBezTo>
                <a:cubicBezTo>
                  <a:pt x="349" y="535"/>
                  <a:pt x="349" y="534"/>
                  <a:pt x="349" y="534"/>
                </a:cubicBezTo>
                <a:cubicBezTo>
                  <a:pt x="349" y="534"/>
                  <a:pt x="348" y="533"/>
                  <a:pt x="348" y="533"/>
                </a:cubicBezTo>
                <a:cubicBezTo>
                  <a:pt x="348" y="533"/>
                  <a:pt x="348" y="532"/>
                  <a:pt x="347" y="532"/>
                </a:cubicBezTo>
                <a:cubicBezTo>
                  <a:pt x="347" y="531"/>
                  <a:pt x="346" y="531"/>
                  <a:pt x="346" y="530"/>
                </a:cubicBezTo>
                <a:cubicBezTo>
                  <a:pt x="346" y="530"/>
                  <a:pt x="346" y="529"/>
                  <a:pt x="346" y="529"/>
                </a:cubicBezTo>
                <a:cubicBezTo>
                  <a:pt x="347" y="529"/>
                  <a:pt x="347" y="528"/>
                  <a:pt x="347" y="528"/>
                </a:cubicBezTo>
                <a:cubicBezTo>
                  <a:pt x="347" y="528"/>
                  <a:pt x="347" y="527"/>
                  <a:pt x="347" y="527"/>
                </a:cubicBezTo>
                <a:cubicBezTo>
                  <a:pt x="347" y="527"/>
                  <a:pt x="346" y="527"/>
                  <a:pt x="346" y="527"/>
                </a:cubicBezTo>
                <a:cubicBezTo>
                  <a:pt x="346" y="526"/>
                  <a:pt x="345" y="526"/>
                  <a:pt x="345" y="525"/>
                </a:cubicBezTo>
                <a:cubicBezTo>
                  <a:pt x="345" y="525"/>
                  <a:pt x="347" y="524"/>
                  <a:pt x="347" y="524"/>
                </a:cubicBezTo>
                <a:cubicBezTo>
                  <a:pt x="347" y="524"/>
                  <a:pt x="347" y="523"/>
                  <a:pt x="347" y="523"/>
                </a:cubicBezTo>
                <a:cubicBezTo>
                  <a:pt x="346" y="523"/>
                  <a:pt x="346" y="523"/>
                  <a:pt x="346" y="523"/>
                </a:cubicBezTo>
                <a:cubicBezTo>
                  <a:pt x="345" y="523"/>
                  <a:pt x="345" y="523"/>
                  <a:pt x="344" y="523"/>
                </a:cubicBezTo>
                <a:cubicBezTo>
                  <a:pt x="344" y="522"/>
                  <a:pt x="343" y="522"/>
                  <a:pt x="343" y="521"/>
                </a:cubicBezTo>
                <a:cubicBezTo>
                  <a:pt x="343" y="521"/>
                  <a:pt x="343" y="520"/>
                  <a:pt x="343" y="520"/>
                </a:cubicBezTo>
                <a:cubicBezTo>
                  <a:pt x="343" y="519"/>
                  <a:pt x="343" y="519"/>
                  <a:pt x="343" y="518"/>
                </a:cubicBezTo>
                <a:cubicBezTo>
                  <a:pt x="343" y="518"/>
                  <a:pt x="343" y="518"/>
                  <a:pt x="342" y="517"/>
                </a:cubicBezTo>
                <a:cubicBezTo>
                  <a:pt x="342" y="517"/>
                  <a:pt x="342" y="517"/>
                  <a:pt x="341" y="517"/>
                </a:cubicBezTo>
                <a:cubicBezTo>
                  <a:pt x="341" y="517"/>
                  <a:pt x="341" y="516"/>
                  <a:pt x="341" y="516"/>
                </a:cubicBezTo>
                <a:cubicBezTo>
                  <a:pt x="341" y="515"/>
                  <a:pt x="341" y="515"/>
                  <a:pt x="341" y="514"/>
                </a:cubicBezTo>
                <a:cubicBezTo>
                  <a:pt x="340" y="514"/>
                  <a:pt x="339" y="514"/>
                  <a:pt x="339" y="514"/>
                </a:cubicBezTo>
                <a:cubicBezTo>
                  <a:pt x="339" y="514"/>
                  <a:pt x="338" y="513"/>
                  <a:pt x="338" y="513"/>
                </a:cubicBezTo>
                <a:cubicBezTo>
                  <a:pt x="337" y="512"/>
                  <a:pt x="337" y="511"/>
                  <a:pt x="337" y="510"/>
                </a:cubicBezTo>
                <a:cubicBezTo>
                  <a:pt x="337" y="510"/>
                  <a:pt x="337" y="509"/>
                  <a:pt x="337" y="509"/>
                </a:cubicBezTo>
                <a:cubicBezTo>
                  <a:pt x="337" y="509"/>
                  <a:pt x="337" y="508"/>
                  <a:pt x="337" y="508"/>
                </a:cubicBezTo>
                <a:cubicBezTo>
                  <a:pt x="337" y="507"/>
                  <a:pt x="336" y="507"/>
                  <a:pt x="336" y="507"/>
                </a:cubicBezTo>
                <a:cubicBezTo>
                  <a:pt x="336" y="506"/>
                  <a:pt x="336" y="506"/>
                  <a:pt x="336" y="505"/>
                </a:cubicBezTo>
                <a:cubicBezTo>
                  <a:pt x="336" y="505"/>
                  <a:pt x="336" y="504"/>
                  <a:pt x="336" y="504"/>
                </a:cubicBezTo>
                <a:cubicBezTo>
                  <a:pt x="336" y="504"/>
                  <a:pt x="335" y="503"/>
                  <a:pt x="335" y="503"/>
                </a:cubicBezTo>
                <a:cubicBezTo>
                  <a:pt x="334" y="503"/>
                  <a:pt x="334" y="502"/>
                  <a:pt x="333" y="502"/>
                </a:cubicBezTo>
                <a:cubicBezTo>
                  <a:pt x="333" y="502"/>
                  <a:pt x="334" y="501"/>
                  <a:pt x="334" y="501"/>
                </a:cubicBezTo>
                <a:cubicBezTo>
                  <a:pt x="333" y="501"/>
                  <a:pt x="333" y="500"/>
                  <a:pt x="332" y="500"/>
                </a:cubicBezTo>
                <a:cubicBezTo>
                  <a:pt x="332" y="500"/>
                  <a:pt x="332" y="499"/>
                  <a:pt x="332" y="498"/>
                </a:cubicBezTo>
                <a:cubicBezTo>
                  <a:pt x="332" y="498"/>
                  <a:pt x="331" y="497"/>
                  <a:pt x="331" y="497"/>
                </a:cubicBezTo>
                <a:cubicBezTo>
                  <a:pt x="331" y="497"/>
                  <a:pt x="330" y="497"/>
                  <a:pt x="330" y="497"/>
                </a:cubicBezTo>
                <a:cubicBezTo>
                  <a:pt x="329" y="496"/>
                  <a:pt x="329" y="496"/>
                  <a:pt x="329" y="495"/>
                </a:cubicBezTo>
                <a:cubicBezTo>
                  <a:pt x="329" y="495"/>
                  <a:pt x="329" y="495"/>
                  <a:pt x="329" y="494"/>
                </a:cubicBezTo>
                <a:cubicBezTo>
                  <a:pt x="329" y="494"/>
                  <a:pt x="329" y="494"/>
                  <a:pt x="329" y="493"/>
                </a:cubicBezTo>
                <a:cubicBezTo>
                  <a:pt x="330" y="493"/>
                  <a:pt x="329" y="492"/>
                  <a:pt x="329" y="491"/>
                </a:cubicBezTo>
                <a:cubicBezTo>
                  <a:pt x="329" y="491"/>
                  <a:pt x="329" y="490"/>
                  <a:pt x="329" y="490"/>
                </a:cubicBezTo>
                <a:cubicBezTo>
                  <a:pt x="329" y="489"/>
                  <a:pt x="329" y="488"/>
                  <a:pt x="329" y="488"/>
                </a:cubicBezTo>
                <a:cubicBezTo>
                  <a:pt x="329" y="488"/>
                  <a:pt x="329" y="487"/>
                  <a:pt x="329" y="487"/>
                </a:cubicBezTo>
                <a:cubicBezTo>
                  <a:pt x="329" y="486"/>
                  <a:pt x="329" y="486"/>
                  <a:pt x="328" y="485"/>
                </a:cubicBezTo>
                <a:cubicBezTo>
                  <a:pt x="328" y="485"/>
                  <a:pt x="328" y="484"/>
                  <a:pt x="328" y="484"/>
                </a:cubicBezTo>
                <a:cubicBezTo>
                  <a:pt x="327" y="484"/>
                  <a:pt x="326" y="483"/>
                  <a:pt x="326" y="483"/>
                </a:cubicBezTo>
                <a:cubicBezTo>
                  <a:pt x="326" y="483"/>
                  <a:pt x="325" y="483"/>
                  <a:pt x="325" y="483"/>
                </a:cubicBezTo>
                <a:cubicBezTo>
                  <a:pt x="324" y="482"/>
                  <a:pt x="324" y="481"/>
                  <a:pt x="324" y="481"/>
                </a:cubicBezTo>
                <a:cubicBezTo>
                  <a:pt x="324" y="481"/>
                  <a:pt x="323" y="481"/>
                  <a:pt x="323" y="481"/>
                </a:cubicBezTo>
                <a:cubicBezTo>
                  <a:pt x="323" y="481"/>
                  <a:pt x="323" y="480"/>
                  <a:pt x="322" y="480"/>
                </a:cubicBezTo>
                <a:cubicBezTo>
                  <a:pt x="322" y="480"/>
                  <a:pt x="323" y="479"/>
                  <a:pt x="323" y="478"/>
                </a:cubicBezTo>
                <a:cubicBezTo>
                  <a:pt x="323" y="478"/>
                  <a:pt x="322" y="477"/>
                  <a:pt x="322" y="477"/>
                </a:cubicBezTo>
                <a:cubicBezTo>
                  <a:pt x="322" y="476"/>
                  <a:pt x="321" y="475"/>
                  <a:pt x="321" y="475"/>
                </a:cubicBezTo>
                <a:cubicBezTo>
                  <a:pt x="320" y="474"/>
                  <a:pt x="319" y="474"/>
                  <a:pt x="319" y="474"/>
                </a:cubicBezTo>
                <a:cubicBezTo>
                  <a:pt x="318" y="474"/>
                  <a:pt x="317" y="474"/>
                  <a:pt x="317" y="473"/>
                </a:cubicBezTo>
                <a:cubicBezTo>
                  <a:pt x="317" y="473"/>
                  <a:pt x="316" y="473"/>
                  <a:pt x="316" y="472"/>
                </a:cubicBezTo>
                <a:cubicBezTo>
                  <a:pt x="316" y="472"/>
                  <a:pt x="316" y="471"/>
                  <a:pt x="316" y="471"/>
                </a:cubicBezTo>
                <a:cubicBezTo>
                  <a:pt x="316" y="471"/>
                  <a:pt x="315" y="471"/>
                  <a:pt x="314" y="471"/>
                </a:cubicBezTo>
                <a:cubicBezTo>
                  <a:pt x="314" y="470"/>
                  <a:pt x="314" y="470"/>
                  <a:pt x="314" y="469"/>
                </a:cubicBezTo>
                <a:cubicBezTo>
                  <a:pt x="313" y="469"/>
                  <a:pt x="313" y="469"/>
                  <a:pt x="312" y="469"/>
                </a:cubicBezTo>
                <a:cubicBezTo>
                  <a:pt x="312" y="469"/>
                  <a:pt x="312" y="468"/>
                  <a:pt x="311" y="468"/>
                </a:cubicBezTo>
                <a:cubicBezTo>
                  <a:pt x="311" y="468"/>
                  <a:pt x="311" y="468"/>
                  <a:pt x="310" y="467"/>
                </a:cubicBezTo>
                <a:cubicBezTo>
                  <a:pt x="310" y="467"/>
                  <a:pt x="310" y="467"/>
                  <a:pt x="309" y="467"/>
                </a:cubicBezTo>
                <a:cubicBezTo>
                  <a:pt x="309" y="467"/>
                  <a:pt x="308" y="466"/>
                  <a:pt x="308" y="466"/>
                </a:cubicBezTo>
                <a:cubicBezTo>
                  <a:pt x="307" y="466"/>
                  <a:pt x="307" y="464"/>
                  <a:pt x="307" y="464"/>
                </a:cubicBezTo>
                <a:cubicBezTo>
                  <a:pt x="307" y="463"/>
                  <a:pt x="307" y="462"/>
                  <a:pt x="307" y="462"/>
                </a:cubicBezTo>
                <a:cubicBezTo>
                  <a:pt x="306" y="461"/>
                  <a:pt x="305" y="461"/>
                  <a:pt x="305" y="460"/>
                </a:cubicBezTo>
                <a:cubicBezTo>
                  <a:pt x="305" y="460"/>
                  <a:pt x="304" y="460"/>
                  <a:pt x="303" y="460"/>
                </a:cubicBezTo>
                <a:cubicBezTo>
                  <a:pt x="303" y="460"/>
                  <a:pt x="302" y="460"/>
                  <a:pt x="302" y="460"/>
                </a:cubicBezTo>
                <a:cubicBezTo>
                  <a:pt x="301" y="460"/>
                  <a:pt x="301" y="459"/>
                  <a:pt x="300" y="459"/>
                </a:cubicBezTo>
                <a:cubicBezTo>
                  <a:pt x="300" y="459"/>
                  <a:pt x="300" y="458"/>
                  <a:pt x="300" y="458"/>
                </a:cubicBezTo>
                <a:cubicBezTo>
                  <a:pt x="300" y="457"/>
                  <a:pt x="298" y="457"/>
                  <a:pt x="298" y="457"/>
                </a:cubicBezTo>
                <a:cubicBezTo>
                  <a:pt x="298" y="457"/>
                  <a:pt x="297" y="458"/>
                  <a:pt x="296" y="457"/>
                </a:cubicBezTo>
                <a:cubicBezTo>
                  <a:pt x="296" y="457"/>
                  <a:pt x="295" y="457"/>
                  <a:pt x="295" y="456"/>
                </a:cubicBezTo>
                <a:cubicBezTo>
                  <a:pt x="295" y="456"/>
                  <a:pt x="295" y="455"/>
                  <a:pt x="295" y="455"/>
                </a:cubicBezTo>
                <a:cubicBezTo>
                  <a:pt x="295" y="455"/>
                  <a:pt x="296" y="455"/>
                  <a:pt x="296" y="455"/>
                </a:cubicBezTo>
                <a:cubicBezTo>
                  <a:pt x="296" y="454"/>
                  <a:pt x="296" y="454"/>
                  <a:pt x="296" y="453"/>
                </a:cubicBezTo>
                <a:cubicBezTo>
                  <a:pt x="296" y="453"/>
                  <a:pt x="296" y="452"/>
                  <a:pt x="296" y="452"/>
                </a:cubicBezTo>
                <a:cubicBezTo>
                  <a:pt x="296" y="452"/>
                  <a:pt x="295" y="452"/>
                  <a:pt x="294" y="452"/>
                </a:cubicBezTo>
                <a:cubicBezTo>
                  <a:pt x="294" y="452"/>
                  <a:pt x="294" y="453"/>
                  <a:pt x="293" y="453"/>
                </a:cubicBezTo>
                <a:cubicBezTo>
                  <a:pt x="293" y="453"/>
                  <a:pt x="293" y="453"/>
                  <a:pt x="292" y="453"/>
                </a:cubicBezTo>
                <a:cubicBezTo>
                  <a:pt x="292" y="453"/>
                  <a:pt x="292" y="452"/>
                  <a:pt x="292" y="451"/>
                </a:cubicBezTo>
                <a:cubicBezTo>
                  <a:pt x="292" y="451"/>
                  <a:pt x="293" y="451"/>
                  <a:pt x="293" y="450"/>
                </a:cubicBezTo>
                <a:cubicBezTo>
                  <a:pt x="293" y="450"/>
                  <a:pt x="292" y="449"/>
                  <a:pt x="292" y="449"/>
                </a:cubicBezTo>
                <a:cubicBezTo>
                  <a:pt x="292" y="449"/>
                  <a:pt x="292" y="448"/>
                  <a:pt x="292" y="448"/>
                </a:cubicBezTo>
                <a:cubicBezTo>
                  <a:pt x="291" y="448"/>
                  <a:pt x="291" y="448"/>
                  <a:pt x="290" y="448"/>
                </a:cubicBezTo>
                <a:cubicBezTo>
                  <a:pt x="290" y="448"/>
                  <a:pt x="289" y="448"/>
                  <a:pt x="289" y="448"/>
                </a:cubicBezTo>
                <a:cubicBezTo>
                  <a:pt x="289" y="447"/>
                  <a:pt x="289" y="446"/>
                  <a:pt x="289" y="446"/>
                </a:cubicBezTo>
                <a:cubicBezTo>
                  <a:pt x="289" y="446"/>
                  <a:pt x="288" y="445"/>
                  <a:pt x="288" y="445"/>
                </a:cubicBezTo>
                <a:cubicBezTo>
                  <a:pt x="288" y="445"/>
                  <a:pt x="287" y="444"/>
                  <a:pt x="287" y="444"/>
                </a:cubicBezTo>
                <a:cubicBezTo>
                  <a:pt x="287" y="443"/>
                  <a:pt x="287" y="443"/>
                  <a:pt x="287" y="443"/>
                </a:cubicBezTo>
                <a:cubicBezTo>
                  <a:pt x="287" y="442"/>
                  <a:pt x="286" y="442"/>
                  <a:pt x="286" y="442"/>
                </a:cubicBezTo>
                <a:cubicBezTo>
                  <a:pt x="286" y="442"/>
                  <a:pt x="285" y="442"/>
                  <a:pt x="284" y="442"/>
                </a:cubicBezTo>
                <a:cubicBezTo>
                  <a:pt x="284" y="441"/>
                  <a:pt x="284" y="441"/>
                  <a:pt x="284" y="441"/>
                </a:cubicBezTo>
                <a:cubicBezTo>
                  <a:pt x="284" y="441"/>
                  <a:pt x="284" y="440"/>
                  <a:pt x="284" y="440"/>
                </a:cubicBezTo>
                <a:cubicBezTo>
                  <a:pt x="283" y="440"/>
                  <a:pt x="283" y="440"/>
                  <a:pt x="283" y="440"/>
                </a:cubicBezTo>
                <a:cubicBezTo>
                  <a:pt x="282" y="440"/>
                  <a:pt x="282" y="441"/>
                  <a:pt x="282" y="441"/>
                </a:cubicBezTo>
                <a:cubicBezTo>
                  <a:pt x="282" y="441"/>
                  <a:pt x="281" y="441"/>
                  <a:pt x="281" y="441"/>
                </a:cubicBezTo>
                <a:cubicBezTo>
                  <a:pt x="281" y="441"/>
                  <a:pt x="280" y="441"/>
                  <a:pt x="280" y="441"/>
                </a:cubicBezTo>
                <a:cubicBezTo>
                  <a:pt x="280" y="441"/>
                  <a:pt x="280" y="440"/>
                  <a:pt x="280" y="440"/>
                </a:cubicBezTo>
                <a:cubicBezTo>
                  <a:pt x="280" y="440"/>
                  <a:pt x="280" y="439"/>
                  <a:pt x="279" y="439"/>
                </a:cubicBezTo>
                <a:cubicBezTo>
                  <a:pt x="279" y="439"/>
                  <a:pt x="279" y="439"/>
                  <a:pt x="278" y="439"/>
                </a:cubicBezTo>
                <a:cubicBezTo>
                  <a:pt x="278" y="440"/>
                  <a:pt x="277" y="440"/>
                  <a:pt x="277" y="440"/>
                </a:cubicBezTo>
                <a:cubicBezTo>
                  <a:pt x="277" y="440"/>
                  <a:pt x="276" y="440"/>
                  <a:pt x="275" y="440"/>
                </a:cubicBezTo>
                <a:cubicBezTo>
                  <a:pt x="275" y="440"/>
                  <a:pt x="274" y="441"/>
                  <a:pt x="274" y="441"/>
                </a:cubicBezTo>
                <a:cubicBezTo>
                  <a:pt x="273" y="441"/>
                  <a:pt x="273" y="441"/>
                  <a:pt x="272" y="441"/>
                </a:cubicBezTo>
                <a:cubicBezTo>
                  <a:pt x="272" y="441"/>
                  <a:pt x="271" y="441"/>
                  <a:pt x="271" y="441"/>
                </a:cubicBezTo>
                <a:cubicBezTo>
                  <a:pt x="270" y="441"/>
                  <a:pt x="269" y="441"/>
                  <a:pt x="269" y="441"/>
                </a:cubicBezTo>
                <a:cubicBezTo>
                  <a:pt x="268" y="440"/>
                  <a:pt x="268" y="440"/>
                  <a:pt x="267" y="440"/>
                </a:cubicBezTo>
                <a:cubicBezTo>
                  <a:pt x="267" y="439"/>
                  <a:pt x="266" y="439"/>
                  <a:pt x="266" y="439"/>
                </a:cubicBezTo>
                <a:cubicBezTo>
                  <a:pt x="266" y="439"/>
                  <a:pt x="266" y="440"/>
                  <a:pt x="265" y="440"/>
                </a:cubicBezTo>
                <a:cubicBezTo>
                  <a:pt x="265" y="440"/>
                  <a:pt x="264" y="439"/>
                  <a:pt x="264" y="439"/>
                </a:cubicBezTo>
                <a:cubicBezTo>
                  <a:pt x="264" y="439"/>
                  <a:pt x="263" y="439"/>
                  <a:pt x="263" y="439"/>
                </a:cubicBezTo>
                <a:cubicBezTo>
                  <a:pt x="262" y="439"/>
                  <a:pt x="262" y="439"/>
                  <a:pt x="262" y="438"/>
                </a:cubicBezTo>
                <a:cubicBezTo>
                  <a:pt x="262" y="438"/>
                  <a:pt x="261" y="438"/>
                  <a:pt x="261" y="438"/>
                </a:cubicBezTo>
                <a:cubicBezTo>
                  <a:pt x="261" y="438"/>
                  <a:pt x="260" y="439"/>
                  <a:pt x="260" y="439"/>
                </a:cubicBezTo>
                <a:cubicBezTo>
                  <a:pt x="260" y="439"/>
                  <a:pt x="259" y="438"/>
                  <a:pt x="259" y="438"/>
                </a:cubicBezTo>
                <a:cubicBezTo>
                  <a:pt x="259" y="438"/>
                  <a:pt x="258" y="439"/>
                  <a:pt x="258" y="439"/>
                </a:cubicBezTo>
                <a:cubicBezTo>
                  <a:pt x="257" y="439"/>
                  <a:pt x="257" y="439"/>
                  <a:pt x="257" y="439"/>
                </a:cubicBezTo>
                <a:cubicBezTo>
                  <a:pt x="256" y="438"/>
                  <a:pt x="256" y="438"/>
                  <a:pt x="255" y="438"/>
                </a:cubicBezTo>
                <a:cubicBezTo>
                  <a:pt x="255" y="438"/>
                  <a:pt x="254" y="438"/>
                  <a:pt x="253" y="438"/>
                </a:cubicBezTo>
                <a:cubicBezTo>
                  <a:pt x="253" y="438"/>
                  <a:pt x="253" y="438"/>
                  <a:pt x="252" y="438"/>
                </a:cubicBezTo>
                <a:cubicBezTo>
                  <a:pt x="252" y="438"/>
                  <a:pt x="251" y="439"/>
                  <a:pt x="251" y="439"/>
                </a:cubicBezTo>
                <a:cubicBezTo>
                  <a:pt x="250" y="439"/>
                  <a:pt x="250" y="439"/>
                  <a:pt x="249" y="439"/>
                </a:cubicBezTo>
                <a:cubicBezTo>
                  <a:pt x="249" y="439"/>
                  <a:pt x="249" y="438"/>
                  <a:pt x="249" y="438"/>
                </a:cubicBezTo>
                <a:cubicBezTo>
                  <a:pt x="248" y="438"/>
                  <a:pt x="247" y="438"/>
                  <a:pt x="246" y="438"/>
                </a:cubicBezTo>
                <a:cubicBezTo>
                  <a:pt x="246" y="438"/>
                  <a:pt x="245" y="438"/>
                  <a:pt x="245" y="437"/>
                </a:cubicBezTo>
                <a:cubicBezTo>
                  <a:pt x="245" y="437"/>
                  <a:pt x="244" y="437"/>
                  <a:pt x="244" y="436"/>
                </a:cubicBezTo>
                <a:cubicBezTo>
                  <a:pt x="244" y="436"/>
                  <a:pt x="244" y="435"/>
                  <a:pt x="243" y="435"/>
                </a:cubicBezTo>
                <a:cubicBezTo>
                  <a:pt x="243" y="435"/>
                  <a:pt x="243" y="436"/>
                  <a:pt x="242" y="436"/>
                </a:cubicBezTo>
                <a:cubicBezTo>
                  <a:pt x="241" y="436"/>
                  <a:pt x="240" y="435"/>
                  <a:pt x="239" y="435"/>
                </a:cubicBezTo>
                <a:cubicBezTo>
                  <a:pt x="239" y="435"/>
                  <a:pt x="238" y="434"/>
                  <a:pt x="238" y="434"/>
                </a:cubicBezTo>
                <a:cubicBezTo>
                  <a:pt x="238" y="434"/>
                  <a:pt x="237" y="433"/>
                  <a:pt x="237" y="433"/>
                </a:cubicBezTo>
                <a:cubicBezTo>
                  <a:pt x="237" y="433"/>
                  <a:pt x="236" y="433"/>
                  <a:pt x="235" y="433"/>
                </a:cubicBezTo>
                <a:cubicBezTo>
                  <a:pt x="235" y="433"/>
                  <a:pt x="234" y="434"/>
                  <a:pt x="233" y="434"/>
                </a:cubicBezTo>
                <a:cubicBezTo>
                  <a:pt x="233" y="435"/>
                  <a:pt x="233" y="435"/>
                  <a:pt x="233" y="436"/>
                </a:cubicBezTo>
                <a:cubicBezTo>
                  <a:pt x="232" y="436"/>
                  <a:pt x="232" y="437"/>
                  <a:pt x="232" y="438"/>
                </a:cubicBezTo>
                <a:cubicBezTo>
                  <a:pt x="232" y="438"/>
                  <a:pt x="232" y="439"/>
                  <a:pt x="232" y="440"/>
                </a:cubicBezTo>
                <a:cubicBezTo>
                  <a:pt x="231" y="440"/>
                  <a:pt x="231" y="440"/>
                  <a:pt x="230" y="440"/>
                </a:cubicBezTo>
                <a:cubicBezTo>
                  <a:pt x="230" y="440"/>
                  <a:pt x="229" y="439"/>
                  <a:pt x="229" y="439"/>
                </a:cubicBezTo>
                <a:cubicBezTo>
                  <a:pt x="228" y="439"/>
                  <a:pt x="228" y="439"/>
                  <a:pt x="227" y="439"/>
                </a:cubicBezTo>
                <a:cubicBezTo>
                  <a:pt x="227" y="439"/>
                  <a:pt x="226" y="439"/>
                  <a:pt x="226" y="439"/>
                </a:cubicBezTo>
                <a:cubicBezTo>
                  <a:pt x="226" y="439"/>
                  <a:pt x="225" y="439"/>
                  <a:pt x="225" y="439"/>
                </a:cubicBezTo>
                <a:cubicBezTo>
                  <a:pt x="224" y="439"/>
                  <a:pt x="224" y="440"/>
                  <a:pt x="224" y="440"/>
                </a:cubicBezTo>
                <a:cubicBezTo>
                  <a:pt x="224" y="440"/>
                  <a:pt x="223" y="441"/>
                  <a:pt x="223" y="441"/>
                </a:cubicBezTo>
                <a:cubicBezTo>
                  <a:pt x="222" y="441"/>
                  <a:pt x="222" y="440"/>
                  <a:pt x="221" y="440"/>
                </a:cubicBezTo>
                <a:cubicBezTo>
                  <a:pt x="221" y="440"/>
                  <a:pt x="221" y="440"/>
                  <a:pt x="220" y="440"/>
                </a:cubicBezTo>
                <a:cubicBezTo>
                  <a:pt x="220" y="441"/>
                  <a:pt x="219" y="441"/>
                  <a:pt x="219" y="441"/>
                </a:cubicBezTo>
                <a:cubicBezTo>
                  <a:pt x="219" y="441"/>
                  <a:pt x="218" y="441"/>
                  <a:pt x="218" y="442"/>
                </a:cubicBezTo>
                <a:cubicBezTo>
                  <a:pt x="218" y="442"/>
                  <a:pt x="218" y="442"/>
                  <a:pt x="217" y="442"/>
                </a:cubicBezTo>
                <a:cubicBezTo>
                  <a:pt x="217" y="442"/>
                  <a:pt x="216" y="441"/>
                  <a:pt x="216" y="441"/>
                </a:cubicBezTo>
                <a:cubicBezTo>
                  <a:pt x="215" y="441"/>
                  <a:pt x="215" y="442"/>
                  <a:pt x="214" y="443"/>
                </a:cubicBezTo>
                <a:cubicBezTo>
                  <a:pt x="214" y="443"/>
                  <a:pt x="214" y="444"/>
                  <a:pt x="214" y="444"/>
                </a:cubicBezTo>
                <a:cubicBezTo>
                  <a:pt x="214" y="445"/>
                  <a:pt x="214" y="446"/>
                  <a:pt x="214" y="446"/>
                </a:cubicBezTo>
                <a:cubicBezTo>
                  <a:pt x="213" y="446"/>
                  <a:pt x="213" y="447"/>
                  <a:pt x="213" y="447"/>
                </a:cubicBezTo>
                <a:cubicBezTo>
                  <a:pt x="212" y="447"/>
                  <a:pt x="211" y="448"/>
                  <a:pt x="211" y="448"/>
                </a:cubicBezTo>
                <a:cubicBezTo>
                  <a:pt x="211" y="449"/>
                  <a:pt x="212" y="450"/>
                  <a:pt x="212" y="450"/>
                </a:cubicBezTo>
                <a:cubicBezTo>
                  <a:pt x="211" y="451"/>
                  <a:pt x="210" y="451"/>
                  <a:pt x="210" y="451"/>
                </a:cubicBezTo>
                <a:cubicBezTo>
                  <a:pt x="210" y="451"/>
                  <a:pt x="210" y="452"/>
                  <a:pt x="209" y="452"/>
                </a:cubicBezTo>
                <a:cubicBezTo>
                  <a:pt x="209" y="452"/>
                  <a:pt x="209" y="453"/>
                  <a:pt x="209" y="453"/>
                </a:cubicBezTo>
                <a:cubicBezTo>
                  <a:pt x="209" y="454"/>
                  <a:pt x="209" y="454"/>
                  <a:pt x="209" y="454"/>
                </a:cubicBezTo>
                <a:cubicBezTo>
                  <a:pt x="208" y="455"/>
                  <a:pt x="208" y="455"/>
                  <a:pt x="208" y="455"/>
                </a:cubicBezTo>
                <a:cubicBezTo>
                  <a:pt x="207" y="455"/>
                  <a:pt x="207" y="456"/>
                  <a:pt x="207" y="457"/>
                </a:cubicBezTo>
                <a:cubicBezTo>
                  <a:pt x="207" y="457"/>
                  <a:pt x="207" y="458"/>
                  <a:pt x="207" y="458"/>
                </a:cubicBezTo>
                <a:cubicBezTo>
                  <a:pt x="207" y="459"/>
                  <a:pt x="206" y="460"/>
                  <a:pt x="206" y="461"/>
                </a:cubicBezTo>
                <a:cubicBezTo>
                  <a:pt x="206" y="462"/>
                  <a:pt x="206" y="463"/>
                  <a:pt x="206" y="463"/>
                </a:cubicBezTo>
                <a:cubicBezTo>
                  <a:pt x="206" y="463"/>
                  <a:pt x="206" y="464"/>
                  <a:pt x="206" y="465"/>
                </a:cubicBezTo>
                <a:cubicBezTo>
                  <a:pt x="205" y="465"/>
                  <a:pt x="205" y="466"/>
                  <a:pt x="204" y="466"/>
                </a:cubicBezTo>
                <a:cubicBezTo>
                  <a:pt x="204" y="466"/>
                  <a:pt x="203" y="466"/>
                  <a:pt x="203" y="467"/>
                </a:cubicBezTo>
                <a:cubicBezTo>
                  <a:pt x="203" y="467"/>
                  <a:pt x="203" y="468"/>
                  <a:pt x="203" y="469"/>
                </a:cubicBezTo>
                <a:cubicBezTo>
                  <a:pt x="203" y="469"/>
                  <a:pt x="202" y="470"/>
                  <a:pt x="202" y="470"/>
                </a:cubicBezTo>
                <a:cubicBezTo>
                  <a:pt x="202" y="470"/>
                  <a:pt x="201" y="471"/>
                  <a:pt x="201" y="471"/>
                </a:cubicBezTo>
                <a:cubicBezTo>
                  <a:pt x="201" y="472"/>
                  <a:pt x="201" y="472"/>
                  <a:pt x="201" y="472"/>
                </a:cubicBezTo>
                <a:cubicBezTo>
                  <a:pt x="201" y="473"/>
                  <a:pt x="202" y="473"/>
                  <a:pt x="202" y="473"/>
                </a:cubicBezTo>
                <a:cubicBezTo>
                  <a:pt x="203" y="473"/>
                  <a:pt x="203" y="473"/>
                  <a:pt x="203" y="474"/>
                </a:cubicBezTo>
                <a:cubicBezTo>
                  <a:pt x="203" y="474"/>
                  <a:pt x="203" y="475"/>
                  <a:pt x="203" y="475"/>
                </a:cubicBezTo>
                <a:cubicBezTo>
                  <a:pt x="203" y="475"/>
                  <a:pt x="202" y="475"/>
                  <a:pt x="202" y="475"/>
                </a:cubicBezTo>
                <a:cubicBezTo>
                  <a:pt x="201" y="475"/>
                  <a:pt x="201" y="475"/>
                  <a:pt x="201" y="475"/>
                </a:cubicBezTo>
                <a:cubicBezTo>
                  <a:pt x="200" y="475"/>
                  <a:pt x="200" y="476"/>
                  <a:pt x="200" y="476"/>
                </a:cubicBezTo>
                <a:cubicBezTo>
                  <a:pt x="200" y="476"/>
                  <a:pt x="199" y="476"/>
                  <a:pt x="199" y="476"/>
                </a:cubicBezTo>
                <a:cubicBezTo>
                  <a:pt x="199" y="476"/>
                  <a:pt x="198" y="477"/>
                  <a:pt x="198" y="477"/>
                </a:cubicBezTo>
                <a:cubicBezTo>
                  <a:pt x="198" y="477"/>
                  <a:pt x="197" y="477"/>
                  <a:pt x="197" y="477"/>
                </a:cubicBezTo>
                <a:cubicBezTo>
                  <a:pt x="196" y="477"/>
                  <a:pt x="196" y="477"/>
                  <a:pt x="196" y="477"/>
                </a:cubicBezTo>
                <a:cubicBezTo>
                  <a:pt x="196" y="478"/>
                  <a:pt x="196" y="479"/>
                  <a:pt x="195" y="479"/>
                </a:cubicBezTo>
                <a:cubicBezTo>
                  <a:pt x="195" y="480"/>
                  <a:pt x="195" y="480"/>
                  <a:pt x="194" y="481"/>
                </a:cubicBezTo>
                <a:cubicBezTo>
                  <a:pt x="194" y="481"/>
                  <a:pt x="194" y="482"/>
                  <a:pt x="194" y="482"/>
                </a:cubicBezTo>
                <a:cubicBezTo>
                  <a:pt x="194" y="482"/>
                  <a:pt x="193" y="483"/>
                  <a:pt x="193" y="483"/>
                </a:cubicBezTo>
                <a:cubicBezTo>
                  <a:pt x="192" y="483"/>
                  <a:pt x="192" y="483"/>
                  <a:pt x="192" y="483"/>
                </a:cubicBezTo>
                <a:cubicBezTo>
                  <a:pt x="191" y="483"/>
                  <a:pt x="191" y="484"/>
                  <a:pt x="191" y="484"/>
                </a:cubicBezTo>
                <a:cubicBezTo>
                  <a:pt x="191" y="484"/>
                  <a:pt x="190" y="484"/>
                  <a:pt x="190" y="484"/>
                </a:cubicBezTo>
                <a:cubicBezTo>
                  <a:pt x="190" y="485"/>
                  <a:pt x="190" y="485"/>
                  <a:pt x="190" y="486"/>
                </a:cubicBezTo>
                <a:cubicBezTo>
                  <a:pt x="190" y="486"/>
                  <a:pt x="190" y="487"/>
                  <a:pt x="189" y="487"/>
                </a:cubicBezTo>
                <a:cubicBezTo>
                  <a:pt x="189" y="487"/>
                  <a:pt x="189" y="488"/>
                  <a:pt x="189" y="488"/>
                </a:cubicBezTo>
                <a:cubicBezTo>
                  <a:pt x="188" y="488"/>
                  <a:pt x="188" y="489"/>
                  <a:pt x="188" y="490"/>
                </a:cubicBezTo>
                <a:cubicBezTo>
                  <a:pt x="188" y="490"/>
                  <a:pt x="187" y="490"/>
                  <a:pt x="187" y="490"/>
                </a:cubicBezTo>
                <a:cubicBezTo>
                  <a:pt x="186" y="490"/>
                  <a:pt x="186" y="490"/>
                  <a:pt x="185" y="490"/>
                </a:cubicBezTo>
                <a:cubicBezTo>
                  <a:pt x="185" y="489"/>
                  <a:pt x="185" y="489"/>
                  <a:pt x="184" y="489"/>
                </a:cubicBezTo>
                <a:cubicBezTo>
                  <a:pt x="184" y="489"/>
                  <a:pt x="183" y="489"/>
                  <a:pt x="182" y="489"/>
                </a:cubicBezTo>
                <a:cubicBezTo>
                  <a:pt x="182" y="489"/>
                  <a:pt x="181" y="489"/>
                  <a:pt x="180" y="489"/>
                </a:cubicBezTo>
                <a:cubicBezTo>
                  <a:pt x="180" y="489"/>
                  <a:pt x="179" y="489"/>
                  <a:pt x="179" y="489"/>
                </a:cubicBezTo>
                <a:cubicBezTo>
                  <a:pt x="179" y="489"/>
                  <a:pt x="178" y="488"/>
                  <a:pt x="178" y="488"/>
                </a:cubicBezTo>
                <a:cubicBezTo>
                  <a:pt x="178" y="488"/>
                  <a:pt x="177" y="488"/>
                  <a:pt x="177" y="487"/>
                </a:cubicBezTo>
                <a:cubicBezTo>
                  <a:pt x="177" y="487"/>
                  <a:pt x="177" y="486"/>
                  <a:pt x="177" y="486"/>
                </a:cubicBezTo>
                <a:cubicBezTo>
                  <a:pt x="177" y="486"/>
                  <a:pt x="176" y="485"/>
                  <a:pt x="176" y="485"/>
                </a:cubicBezTo>
                <a:cubicBezTo>
                  <a:pt x="175" y="485"/>
                  <a:pt x="175" y="486"/>
                  <a:pt x="175" y="486"/>
                </a:cubicBezTo>
                <a:cubicBezTo>
                  <a:pt x="174" y="487"/>
                  <a:pt x="174" y="486"/>
                  <a:pt x="173" y="486"/>
                </a:cubicBezTo>
                <a:cubicBezTo>
                  <a:pt x="173" y="486"/>
                  <a:pt x="172" y="486"/>
                  <a:pt x="171" y="486"/>
                </a:cubicBezTo>
                <a:cubicBezTo>
                  <a:pt x="171" y="485"/>
                  <a:pt x="171" y="485"/>
                  <a:pt x="171" y="485"/>
                </a:cubicBezTo>
                <a:cubicBezTo>
                  <a:pt x="170" y="484"/>
                  <a:pt x="170" y="484"/>
                  <a:pt x="170" y="484"/>
                </a:cubicBezTo>
                <a:cubicBezTo>
                  <a:pt x="170" y="483"/>
                  <a:pt x="169" y="483"/>
                  <a:pt x="169" y="483"/>
                </a:cubicBezTo>
                <a:cubicBezTo>
                  <a:pt x="168" y="482"/>
                  <a:pt x="168" y="481"/>
                  <a:pt x="168" y="481"/>
                </a:cubicBezTo>
                <a:cubicBezTo>
                  <a:pt x="167" y="480"/>
                  <a:pt x="166" y="480"/>
                  <a:pt x="166" y="479"/>
                </a:cubicBezTo>
                <a:cubicBezTo>
                  <a:pt x="165" y="479"/>
                  <a:pt x="165" y="478"/>
                  <a:pt x="165" y="478"/>
                </a:cubicBezTo>
                <a:cubicBezTo>
                  <a:pt x="164" y="478"/>
                  <a:pt x="164" y="477"/>
                  <a:pt x="163" y="477"/>
                </a:cubicBezTo>
                <a:cubicBezTo>
                  <a:pt x="163" y="477"/>
                  <a:pt x="162" y="478"/>
                  <a:pt x="162" y="478"/>
                </a:cubicBezTo>
                <a:cubicBezTo>
                  <a:pt x="161" y="478"/>
                  <a:pt x="161" y="477"/>
                  <a:pt x="161" y="477"/>
                </a:cubicBezTo>
                <a:cubicBezTo>
                  <a:pt x="160" y="477"/>
                  <a:pt x="159" y="477"/>
                  <a:pt x="159" y="477"/>
                </a:cubicBezTo>
                <a:cubicBezTo>
                  <a:pt x="158" y="477"/>
                  <a:pt x="158" y="476"/>
                  <a:pt x="158" y="476"/>
                </a:cubicBezTo>
                <a:cubicBezTo>
                  <a:pt x="157" y="476"/>
                  <a:pt x="156" y="476"/>
                  <a:pt x="156" y="475"/>
                </a:cubicBezTo>
                <a:cubicBezTo>
                  <a:pt x="156" y="475"/>
                  <a:pt x="155" y="475"/>
                  <a:pt x="154" y="475"/>
                </a:cubicBezTo>
                <a:cubicBezTo>
                  <a:pt x="154" y="474"/>
                  <a:pt x="153" y="474"/>
                  <a:pt x="153" y="473"/>
                </a:cubicBezTo>
                <a:cubicBezTo>
                  <a:pt x="152" y="473"/>
                  <a:pt x="152" y="472"/>
                  <a:pt x="152" y="471"/>
                </a:cubicBezTo>
                <a:cubicBezTo>
                  <a:pt x="151" y="471"/>
                  <a:pt x="151" y="471"/>
                  <a:pt x="151" y="470"/>
                </a:cubicBezTo>
                <a:cubicBezTo>
                  <a:pt x="151" y="470"/>
                  <a:pt x="150" y="469"/>
                  <a:pt x="149" y="469"/>
                </a:cubicBezTo>
                <a:cubicBezTo>
                  <a:pt x="149" y="469"/>
                  <a:pt x="147" y="469"/>
                  <a:pt x="147" y="469"/>
                </a:cubicBezTo>
                <a:cubicBezTo>
                  <a:pt x="146" y="469"/>
                  <a:pt x="146" y="468"/>
                  <a:pt x="145" y="468"/>
                </a:cubicBezTo>
                <a:cubicBezTo>
                  <a:pt x="145" y="468"/>
                  <a:pt x="144" y="468"/>
                  <a:pt x="143" y="468"/>
                </a:cubicBezTo>
                <a:cubicBezTo>
                  <a:pt x="143" y="468"/>
                  <a:pt x="142" y="467"/>
                  <a:pt x="141" y="467"/>
                </a:cubicBezTo>
                <a:cubicBezTo>
                  <a:pt x="141" y="467"/>
                  <a:pt x="140" y="467"/>
                  <a:pt x="140" y="467"/>
                </a:cubicBezTo>
                <a:cubicBezTo>
                  <a:pt x="139" y="467"/>
                  <a:pt x="138" y="467"/>
                  <a:pt x="138" y="466"/>
                </a:cubicBezTo>
                <a:cubicBezTo>
                  <a:pt x="138" y="466"/>
                  <a:pt x="137" y="465"/>
                  <a:pt x="136" y="465"/>
                </a:cubicBezTo>
                <a:cubicBezTo>
                  <a:pt x="136" y="465"/>
                  <a:pt x="135" y="464"/>
                  <a:pt x="135" y="464"/>
                </a:cubicBezTo>
                <a:cubicBezTo>
                  <a:pt x="134" y="464"/>
                  <a:pt x="134" y="463"/>
                  <a:pt x="134" y="463"/>
                </a:cubicBezTo>
                <a:cubicBezTo>
                  <a:pt x="134" y="463"/>
                  <a:pt x="133" y="462"/>
                  <a:pt x="133" y="462"/>
                </a:cubicBezTo>
                <a:cubicBezTo>
                  <a:pt x="132" y="462"/>
                  <a:pt x="132" y="462"/>
                  <a:pt x="131" y="462"/>
                </a:cubicBezTo>
                <a:cubicBezTo>
                  <a:pt x="131" y="461"/>
                  <a:pt x="130" y="461"/>
                  <a:pt x="130" y="460"/>
                </a:cubicBezTo>
                <a:cubicBezTo>
                  <a:pt x="130" y="460"/>
                  <a:pt x="130" y="460"/>
                  <a:pt x="130" y="460"/>
                </a:cubicBezTo>
                <a:cubicBezTo>
                  <a:pt x="129" y="459"/>
                  <a:pt x="129" y="459"/>
                  <a:pt x="129" y="459"/>
                </a:cubicBezTo>
                <a:cubicBezTo>
                  <a:pt x="129" y="458"/>
                  <a:pt x="129" y="458"/>
                  <a:pt x="129" y="458"/>
                </a:cubicBezTo>
                <a:cubicBezTo>
                  <a:pt x="129" y="457"/>
                  <a:pt x="128" y="457"/>
                  <a:pt x="128" y="457"/>
                </a:cubicBezTo>
                <a:cubicBezTo>
                  <a:pt x="127" y="457"/>
                  <a:pt x="127" y="456"/>
                  <a:pt x="127" y="455"/>
                </a:cubicBezTo>
                <a:cubicBezTo>
                  <a:pt x="127" y="455"/>
                  <a:pt x="126" y="454"/>
                  <a:pt x="126" y="454"/>
                </a:cubicBezTo>
                <a:cubicBezTo>
                  <a:pt x="126" y="453"/>
                  <a:pt x="125" y="453"/>
                  <a:pt x="124" y="452"/>
                </a:cubicBezTo>
                <a:cubicBezTo>
                  <a:pt x="124" y="452"/>
                  <a:pt x="123" y="452"/>
                  <a:pt x="123" y="452"/>
                </a:cubicBezTo>
                <a:cubicBezTo>
                  <a:pt x="122" y="452"/>
                  <a:pt x="121" y="452"/>
                  <a:pt x="121" y="452"/>
                </a:cubicBezTo>
                <a:cubicBezTo>
                  <a:pt x="121" y="452"/>
                  <a:pt x="120" y="451"/>
                  <a:pt x="120" y="451"/>
                </a:cubicBezTo>
                <a:cubicBezTo>
                  <a:pt x="120" y="451"/>
                  <a:pt x="119" y="451"/>
                  <a:pt x="119" y="451"/>
                </a:cubicBezTo>
                <a:cubicBezTo>
                  <a:pt x="118" y="450"/>
                  <a:pt x="118" y="450"/>
                  <a:pt x="118" y="449"/>
                </a:cubicBezTo>
                <a:cubicBezTo>
                  <a:pt x="117" y="449"/>
                  <a:pt x="117" y="448"/>
                  <a:pt x="117" y="448"/>
                </a:cubicBezTo>
                <a:cubicBezTo>
                  <a:pt x="116" y="447"/>
                  <a:pt x="115" y="447"/>
                  <a:pt x="114" y="447"/>
                </a:cubicBezTo>
                <a:cubicBezTo>
                  <a:pt x="114" y="446"/>
                  <a:pt x="113" y="445"/>
                  <a:pt x="113" y="445"/>
                </a:cubicBezTo>
                <a:cubicBezTo>
                  <a:pt x="112" y="444"/>
                  <a:pt x="111" y="444"/>
                  <a:pt x="111" y="443"/>
                </a:cubicBezTo>
                <a:cubicBezTo>
                  <a:pt x="111" y="443"/>
                  <a:pt x="110" y="442"/>
                  <a:pt x="110" y="441"/>
                </a:cubicBezTo>
                <a:cubicBezTo>
                  <a:pt x="110" y="441"/>
                  <a:pt x="110" y="440"/>
                  <a:pt x="110" y="440"/>
                </a:cubicBezTo>
                <a:cubicBezTo>
                  <a:pt x="109" y="439"/>
                  <a:pt x="109" y="439"/>
                  <a:pt x="109" y="438"/>
                </a:cubicBezTo>
                <a:cubicBezTo>
                  <a:pt x="109" y="438"/>
                  <a:pt x="109" y="436"/>
                  <a:pt x="109" y="436"/>
                </a:cubicBezTo>
                <a:cubicBezTo>
                  <a:pt x="109" y="435"/>
                  <a:pt x="108" y="433"/>
                  <a:pt x="108" y="433"/>
                </a:cubicBezTo>
                <a:cubicBezTo>
                  <a:pt x="107" y="432"/>
                  <a:pt x="106" y="431"/>
                  <a:pt x="106" y="431"/>
                </a:cubicBezTo>
                <a:cubicBezTo>
                  <a:pt x="105" y="431"/>
                  <a:pt x="105" y="430"/>
                  <a:pt x="105" y="430"/>
                </a:cubicBezTo>
                <a:cubicBezTo>
                  <a:pt x="105" y="429"/>
                  <a:pt x="105" y="429"/>
                  <a:pt x="104" y="428"/>
                </a:cubicBezTo>
                <a:cubicBezTo>
                  <a:pt x="104" y="428"/>
                  <a:pt x="104" y="428"/>
                  <a:pt x="104" y="428"/>
                </a:cubicBezTo>
                <a:cubicBezTo>
                  <a:pt x="103" y="427"/>
                  <a:pt x="103" y="426"/>
                  <a:pt x="103" y="426"/>
                </a:cubicBezTo>
                <a:cubicBezTo>
                  <a:pt x="103" y="426"/>
                  <a:pt x="103" y="425"/>
                  <a:pt x="103" y="424"/>
                </a:cubicBezTo>
                <a:cubicBezTo>
                  <a:pt x="103" y="424"/>
                  <a:pt x="102" y="423"/>
                  <a:pt x="102" y="422"/>
                </a:cubicBezTo>
                <a:cubicBezTo>
                  <a:pt x="102" y="422"/>
                  <a:pt x="103" y="421"/>
                  <a:pt x="103" y="421"/>
                </a:cubicBezTo>
                <a:cubicBezTo>
                  <a:pt x="103" y="420"/>
                  <a:pt x="102" y="420"/>
                  <a:pt x="102" y="420"/>
                </a:cubicBezTo>
                <a:cubicBezTo>
                  <a:pt x="102" y="419"/>
                  <a:pt x="102" y="419"/>
                  <a:pt x="101" y="418"/>
                </a:cubicBezTo>
                <a:cubicBezTo>
                  <a:pt x="101" y="418"/>
                  <a:pt x="101" y="417"/>
                  <a:pt x="101" y="417"/>
                </a:cubicBezTo>
                <a:cubicBezTo>
                  <a:pt x="101" y="416"/>
                  <a:pt x="102" y="416"/>
                  <a:pt x="102" y="415"/>
                </a:cubicBezTo>
                <a:cubicBezTo>
                  <a:pt x="102" y="415"/>
                  <a:pt x="103" y="415"/>
                  <a:pt x="103" y="415"/>
                </a:cubicBezTo>
                <a:cubicBezTo>
                  <a:pt x="103" y="415"/>
                  <a:pt x="103" y="414"/>
                  <a:pt x="103" y="414"/>
                </a:cubicBezTo>
                <a:cubicBezTo>
                  <a:pt x="103" y="413"/>
                  <a:pt x="102" y="412"/>
                  <a:pt x="102" y="412"/>
                </a:cubicBezTo>
                <a:cubicBezTo>
                  <a:pt x="102" y="411"/>
                  <a:pt x="102" y="411"/>
                  <a:pt x="102" y="410"/>
                </a:cubicBezTo>
                <a:cubicBezTo>
                  <a:pt x="102" y="410"/>
                  <a:pt x="103" y="410"/>
                  <a:pt x="103" y="409"/>
                </a:cubicBezTo>
                <a:cubicBezTo>
                  <a:pt x="103" y="409"/>
                  <a:pt x="103" y="408"/>
                  <a:pt x="103" y="408"/>
                </a:cubicBezTo>
                <a:cubicBezTo>
                  <a:pt x="103" y="407"/>
                  <a:pt x="102" y="407"/>
                  <a:pt x="102" y="406"/>
                </a:cubicBezTo>
                <a:cubicBezTo>
                  <a:pt x="101" y="406"/>
                  <a:pt x="102" y="405"/>
                  <a:pt x="101" y="405"/>
                </a:cubicBezTo>
                <a:cubicBezTo>
                  <a:pt x="101" y="404"/>
                  <a:pt x="101" y="403"/>
                  <a:pt x="101" y="403"/>
                </a:cubicBezTo>
                <a:cubicBezTo>
                  <a:pt x="100" y="403"/>
                  <a:pt x="99" y="403"/>
                  <a:pt x="99" y="403"/>
                </a:cubicBezTo>
                <a:cubicBezTo>
                  <a:pt x="99" y="402"/>
                  <a:pt x="100" y="402"/>
                  <a:pt x="100" y="401"/>
                </a:cubicBezTo>
                <a:cubicBezTo>
                  <a:pt x="99" y="401"/>
                  <a:pt x="99" y="400"/>
                  <a:pt x="99" y="400"/>
                </a:cubicBezTo>
                <a:cubicBezTo>
                  <a:pt x="98" y="399"/>
                  <a:pt x="98" y="399"/>
                  <a:pt x="98" y="398"/>
                </a:cubicBezTo>
                <a:cubicBezTo>
                  <a:pt x="97" y="398"/>
                  <a:pt x="97" y="398"/>
                  <a:pt x="96" y="398"/>
                </a:cubicBezTo>
                <a:cubicBezTo>
                  <a:pt x="96" y="397"/>
                  <a:pt x="97" y="397"/>
                  <a:pt x="96" y="396"/>
                </a:cubicBezTo>
                <a:cubicBezTo>
                  <a:pt x="96" y="396"/>
                  <a:pt x="96" y="395"/>
                  <a:pt x="96" y="395"/>
                </a:cubicBezTo>
                <a:cubicBezTo>
                  <a:pt x="95" y="395"/>
                  <a:pt x="95" y="395"/>
                  <a:pt x="94" y="395"/>
                </a:cubicBezTo>
                <a:cubicBezTo>
                  <a:pt x="94" y="395"/>
                  <a:pt x="94" y="394"/>
                  <a:pt x="94" y="394"/>
                </a:cubicBezTo>
                <a:cubicBezTo>
                  <a:pt x="94" y="393"/>
                  <a:pt x="94" y="392"/>
                  <a:pt x="94" y="392"/>
                </a:cubicBezTo>
                <a:cubicBezTo>
                  <a:pt x="94" y="391"/>
                  <a:pt x="94" y="391"/>
                  <a:pt x="94" y="390"/>
                </a:cubicBezTo>
                <a:cubicBezTo>
                  <a:pt x="94" y="390"/>
                  <a:pt x="94" y="389"/>
                  <a:pt x="94" y="389"/>
                </a:cubicBezTo>
                <a:cubicBezTo>
                  <a:pt x="94" y="388"/>
                  <a:pt x="93" y="387"/>
                  <a:pt x="93" y="386"/>
                </a:cubicBezTo>
                <a:cubicBezTo>
                  <a:pt x="93" y="386"/>
                  <a:pt x="93" y="384"/>
                  <a:pt x="93" y="383"/>
                </a:cubicBezTo>
                <a:cubicBezTo>
                  <a:pt x="92" y="383"/>
                  <a:pt x="92" y="382"/>
                  <a:pt x="92" y="382"/>
                </a:cubicBezTo>
                <a:cubicBezTo>
                  <a:pt x="92" y="381"/>
                  <a:pt x="91" y="380"/>
                  <a:pt x="91" y="380"/>
                </a:cubicBezTo>
                <a:cubicBezTo>
                  <a:pt x="91" y="380"/>
                  <a:pt x="90" y="380"/>
                  <a:pt x="90" y="380"/>
                </a:cubicBezTo>
                <a:cubicBezTo>
                  <a:pt x="89" y="380"/>
                  <a:pt x="89" y="380"/>
                  <a:pt x="89" y="380"/>
                </a:cubicBezTo>
                <a:cubicBezTo>
                  <a:pt x="88" y="380"/>
                  <a:pt x="88" y="379"/>
                  <a:pt x="88" y="378"/>
                </a:cubicBezTo>
                <a:cubicBezTo>
                  <a:pt x="87" y="378"/>
                  <a:pt x="88" y="377"/>
                  <a:pt x="88" y="377"/>
                </a:cubicBezTo>
                <a:cubicBezTo>
                  <a:pt x="88" y="377"/>
                  <a:pt x="88" y="376"/>
                  <a:pt x="87" y="376"/>
                </a:cubicBezTo>
                <a:cubicBezTo>
                  <a:pt x="87" y="375"/>
                  <a:pt x="87" y="375"/>
                  <a:pt x="86" y="375"/>
                </a:cubicBezTo>
                <a:cubicBezTo>
                  <a:pt x="86" y="374"/>
                  <a:pt x="85" y="375"/>
                  <a:pt x="84" y="374"/>
                </a:cubicBezTo>
                <a:cubicBezTo>
                  <a:pt x="84" y="374"/>
                  <a:pt x="83" y="374"/>
                  <a:pt x="83" y="373"/>
                </a:cubicBezTo>
                <a:cubicBezTo>
                  <a:pt x="83" y="373"/>
                  <a:pt x="82" y="373"/>
                  <a:pt x="82" y="372"/>
                </a:cubicBezTo>
                <a:cubicBezTo>
                  <a:pt x="81" y="372"/>
                  <a:pt x="81" y="371"/>
                  <a:pt x="81" y="370"/>
                </a:cubicBezTo>
                <a:cubicBezTo>
                  <a:pt x="80" y="370"/>
                  <a:pt x="79" y="370"/>
                  <a:pt x="79" y="370"/>
                </a:cubicBezTo>
                <a:cubicBezTo>
                  <a:pt x="78" y="369"/>
                  <a:pt x="77" y="368"/>
                  <a:pt x="77" y="368"/>
                </a:cubicBezTo>
                <a:cubicBezTo>
                  <a:pt x="77" y="368"/>
                  <a:pt x="76" y="368"/>
                  <a:pt x="75" y="367"/>
                </a:cubicBezTo>
                <a:cubicBezTo>
                  <a:pt x="75" y="367"/>
                  <a:pt x="75" y="366"/>
                  <a:pt x="75" y="366"/>
                </a:cubicBezTo>
                <a:cubicBezTo>
                  <a:pt x="74" y="366"/>
                  <a:pt x="74" y="367"/>
                  <a:pt x="73" y="367"/>
                </a:cubicBezTo>
                <a:cubicBezTo>
                  <a:pt x="73" y="367"/>
                  <a:pt x="73" y="366"/>
                  <a:pt x="72" y="366"/>
                </a:cubicBezTo>
                <a:cubicBezTo>
                  <a:pt x="72" y="366"/>
                  <a:pt x="72" y="365"/>
                  <a:pt x="71" y="365"/>
                </a:cubicBezTo>
                <a:cubicBezTo>
                  <a:pt x="71" y="365"/>
                  <a:pt x="70" y="365"/>
                  <a:pt x="70" y="365"/>
                </a:cubicBezTo>
                <a:cubicBezTo>
                  <a:pt x="69" y="365"/>
                  <a:pt x="69" y="364"/>
                  <a:pt x="69" y="364"/>
                </a:cubicBezTo>
                <a:cubicBezTo>
                  <a:pt x="69" y="364"/>
                  <a:pt x="68" y="363"/>
                  <a:pt x="68" y="363"/>
                </a:cubicBezTo>
                <a:cubicBezTo>
                  <a:pt x="68" y="363"/>
                  <a:pt x="66" y="363"/>
                  <a:pt x="66" y="363"/>
                </a:cubicBezTo>
                <a:cubicBezTo>
                  <a:pt x="66" y="362"/>
                  <a:pt x="66" y="361"/>
                  <a:pt x="66" y="361"/>
                </a:cubicBezTo>
                <a:cubicBezTo>
                  <a:pt x="66" y="361"/>
                  <a:pt x="66" y="360"/>
                  <a:pt x="65" y="360"/>
                </a:cubicBezTo>
                <a:cubicBezTo>
                  <a:pt x="65" y="359"/>
                  <a:pt x="64" y="359"/>
                  <a:pt x="63" y="359"/>
                </a:cubicBezTo>
                <a:cubicBezTo>
                  <a:pt x="63" y="358"/>
                  <a:pt x="62" y="357"/>
                  <a:pt x="61" y="357"/>
                </a:cubicBezTo>
                <a:cubicBezTo>
                  <a:pt x="61" y="357"/>
                  <a:pt x="61" y="356"/>
                  <a:pt x="60" y="355"/>
                </a:cubicBezTo>
                <a:cubicBezTo>
                  <a:pt x="60" y="355"/>
                  <a:pt x="60" y="354"/>
                  <a:pt x="59" y="354"/>
                </a:cubicBezTo>
                <a:cubicBezTo>
                  <a:pt x="59" y="353"/>
                  <a:pt x="57" y="353"/>
                  <a:pt x="57" y="353"/>
                </a:cubicBezTo>
                <a:cubicBezTo>
                  <a:pt x="57" y="353"/>
                  <a:pt x="56" y="352"/>
                  <a:pt x="56" y="351"/>
                </a:cubicBezTo>
                <a:cubicBezTo>
                  <a:pt x="56" y="351"/>
                  <a:pt x="56" y="350"/>
                  <a:pt x="56" y="349"/>
                </a:cubicBezTo>
                <a:cubicBezTo>
                  <a:pt x="56" y="349"/>
                  <a:pt x="56" y="348"/>
                  <a:pt x="55" y="348"/>
                </a:cubicBezTo>
                <a:cubicBezTo>
                  <a:pt x="55" y="347"/>
                  <a:pt x="55" y="347"/>
                  <a:pt x="54" y="346"/>
                </a:cubicBezTo>
                <a:cubicBezTo>
                  <a:pt x="54" y="346"/>
                  <a:pt x="53" y="346"/>
                  <a:pt x="53" y="346"/>
                </a:cubicBezTo>
                <a:cubicBezTo>
                  <a:pt x="52" y="345"/>
                  <a:pt x="52" y="345"/>
                  <a:pt x="52" y="345"/>
                </a:cubicBezTo>
                <a:cubicBezTo>
                  <a:pt x="52" y="344"/>
                  <a:pt x="51" y="344"/>
                  <a:pt x="51" y="344"/>
                </a:cubicBezTo>
                <a:cubicBezTo>
                  <a:pt x="50" y="344"/>
                  <a:pt x="49" y="343"/>
                  <a:pt x="49" y="343"/>
                </a:cubicBezTo>
                <a:cubicBezTo>
                  <a:pt x="49" y="343"/>
                  <a:pt x="48" y="342"/>
                  <a:pt x="48" y="342"/>
                </a:cubicBezTo>
                <a:cubicBezTo>
                  <a:pt x="48" y="342"/>
                  <a:pt x="47" y="342"/>
                  <a:pt x="47" y="341"/>
                </a:cubicBezTo>
                <a:cubicBezTo>
                  <a:pt x="47" y="341"/>
                  <a:pt x="46" y="341"/>
                  <a:pt x="46" y="341"/>
                </a:cubicBezTo>
                <a:cubicBezTo>
                  <a:pt x="45" y="340"/>
                  <a:pt x="45" y="339"/>
                  <a:pt x="45" y="339"/>
                </a:cubicBezTo>
                <a:cubicBezTo>
                  <a:pt x="45" y="338"/>
                  <a:pt x="44" y="338"/>
                  <a:pt x="43" y="337"/>
                </a:cubicBezTo>
                <a:cubicBezTo>
                  <a:pt x="43" y="337"/>
                  <a:pt x="43" y="335"/>
                  <a:pt x="42" y="335"/>
                </a:cubicBezTo>
                <a:cubicBezTo>
                  <a:pt x="42" y="334"/>
                  <a:pt x="42" y="333"/>
                  <a:pt x="42" y="333"/>
                </a:cubicBezTo>
                <a:cubicBezTo>
                  <a:pt x="41" y="333"/>
                  <a:pt x="40" y="333"/>
                  <a:pt x="40" y="332"/>
                </a:cubicBezTo>
                <a:cubicBezTo>
                  <a:pt x="40" y="332"/>
                  <a:pt x="39" y="332"/>
                  <a:pt x="39" y="331"/>
                </a:cubicBezTo>
                <a:cubicBezTo>
                  <a:pt x="39" y="331"/>
                  <a:pt x="38" y="331"/>
                  <a:pt x="37" y="330"/>
                </a:cubicBezTo>
                <a:cubicBezTo>
                  <a:pt x="37" y="330"/>
                  <a:pt x="38" y="329"/>
                  <a:pt x="37" y="329"/>
                </a:cubicBezTo>
                <a:cubicBezTo>
                  <a:pt x="37" y="329"/>
                  <a:pt x="37" y="328"/>
                  <a:pt x="37" y="328"/>
                </a:cubicBezTo>
                <a:cubicBezTo>
                  <a:pt x="36" y="327"/>
                  <a:pt x="35" y="328"/>
                  <a:pt x="35" y="327"/>
                </a:cubicBezTo>
                <a:cubicBezTo>
                  <a:pt x="35" y="327"/>
                  <a:pt x="34" y="326"/>
                  <a:pt x="34" y="326"/>
                </a:cubicBezTo>
                <a:cubicBezTo>
                  <a:pt x="34" y="326"/>
                  <a:pt x="33" y="325"/>
                  <a:pt x="33" y="325"/>
                </a:cubicBezTo>
                <a:cubicBezTo>
                  <a:pt x="32" y="325"/>
                  <a:pt x="31" y="326"/>
                  <a:pt x="31" y="325"/>
                </a:cubicBezTo>
                <a:cubicBezTo>
                  <a:pt x="30" y="325"/>
                  <a:pt x="30" y="324"/>
                  <a:pt x="29" y="324"/>
                </a:cubicBezTo>
                <a:cubicBezTo>
                  <a:pt x="29" y="324"/>
                  <a:pt x="29" y="323"/>
                  <a:pt x="28" y="323"/>
                </a:cubicBezTo>
                <a:cubicBezTo>
                  <a:pt x="28" y="323"/>
                  <a:pt x="27" y="323"/>
                  <a:pt x="27" y="323"/>
                </a:cubicBezTo>
                <a:cubicBezTo>
                  <a:pt x="27" y="323"/>
                  <a:pt x="26" y="322"/>
                  <a:pt x="26" y="322"/>
                </a:cubicBezTo>
                <a:cubicBezTo>
                  <a:pt x="26" y="322"/>
                  <a:pt x="26" y="321"/>
                  <a:pt x="25" y="321"/>
                </a:cubicBezTo>
                <a:cubicBezTo>
                  <a:pt x="25" y="321"/>
                  <a:pt x="24" y="321"/>
                  <a:pt x="24" y="321"/>
                </a:cubicBezTo>
                <a:cubicBezTo>
                  <a:pt x="23" y="320"/>
                  <a:pt x="23" y="320"/>
                  <a:pt x="22" y="319"/>
                </a:cubicBezTo>
                <a:cubicBezTo>
                  <a:pt x="22" y="319"/>
                  <a:pt x="22" y="318"/>
                  <a:pt x="22" y="318"/>
                </a:cubicBezTo>
                <a:cubicBezTo>
                  <a:pt x="22" y="317"/>
                  <a:pt x="22" y="316"/>
                  <a:pt x="21" y="316"/>
                </a:cubicBezTo>
                <a:cubicBezTo>
                  <a:pt x="21" y="315"/>
                  <a:pt x="21" y="315"/>
                  <a:pt x="21" y="314"/>
                </a:cubicBezTo>
                <a:cubicBezTo>
                  <a:pt x="21" y="314"/>
                  <a:pt x="20" y="314"/>
                  <a:pt x="19" y="314"/>
                </a:cubicBezTo>
                <a:cubicBezTo>
                  <a:pt x="19" y="313"/>
                  <a:pt x="19" y="312"/>
                  <a:pt x="19" y="312"/>
                </a:cubicBezTo>
                <a:cubicBezTo>
                  <a:pt x="19" y="311"/>
                  <a:pt x="19" y="311"/>
                  <a:pt x="19" y="310"/>
                </a:cubicBezTo>
                <a:cubicBezTo>
                  <a:pt x="18" y="310"/>
                  <a:pt x="18" y="309"/>
                  <a:pt x="17" y="308"/>
                </a:cubicBezTo>
                <a:cubicBezTo>
                  <a:pt x="17" y="308"/>
                  <a:pt x="17" y="307"/>
                  <a:pt x="17" y="306"/>
                </a:cubicBezTo>
                <a:cubicBezTo>
                  <a:pt x="17" y="306"/>
                  <a:pt x="17" y="305"/>
                  <a:pt x="16" y="305"/>
                </a:cubicBezTo>
                <a:cubicBezTo>
                  <a:pt x="16" y="305"/>
                  <a:pt x="15" y="304"/>
                  <a:pt x="15" y="303"/>
                </a:cubicBezTo>
                <a:cubicBezTo>
                  <a:pt x="15" y="303"/>
                  <a:pt x="15" y="302"/>
                  <a:pt x="15" y="302"/>
                </a:cubicBezTo>
                <a:cubicBezTo>
                  <a:pt x="14" y="301"/>
                  <a:pt x="13" y="301"/>
                  <a:pt x="13" y="301"/>
                </a:cubicBezTo>
                <a:cubicBezTo>
                  <a:pt x="12" y="301"/>
                  <a:pt x="12" y="300"/>
                  <a:pt x="11" y="300"/>
                </a:cubicBezTo>
                <a:cubicBezTo>
                  <a:pt x="11" y="300"/>
                  <a:pt x="10" y="300"/>
                  <a:pt x="10" y="300"/>
                </a:cubicBezTo>
                <a:cubicBezTo>
                  <a:pt x="10" y="300"/>
                  <a:pt x="9" y="301"/>
                  <a:pt x="9" y="301"/>
                </a:cubicBezTo>
                <a:cubicBezTo>
                  <a:pt x="8" y="301"/>
                  <a:pt x="8" y="300"/>
                  <a:pt x="7" y="300"/>
                </a:cubicBezTo>
                <a:cubicBezTo>
                  <a:pt x="7" y="299"/>
                  <a:pt x="7" y="298"/>
                  <a:pt x="7" y="298"/>
                </a:cubicBezTo>
                <a:cubicBezTo>
                  <a:pt x="6" y="298"/>
                  <a:pt x="6" y="297"/>
                  <a:pt x="6" y="297"/>
                </a:cubicBezTo>
                <a:cubicBezTo>
                  <a:pt x="6" y="297"/>
                  <a:pt x="6" y="296"/>
                  <a:pt x="5" y="296"/>
                </a:cubicBezTo>
                <a:cubicBezTo>
                  <a:pt x="5" y="296"/>
                  <a:pt x="5" y="296"/>
                  <a:pt x="4" y="296"/>
                </a:cubicBezTo>
                <a:cubicBezTo>
                  <a:pt x="4" y="296"/>
                  <a:pt x="4" y="295"/>
                  <a:pt x="4" y="295"/>
                </a:cubicBezTo>
                <a:cubicBezTo>
                  <a:pt x="4" y="295"/>
                  <a:pt x="3" y="295"/>
                  <a:pt x="3" y="295"/>
                </a:cubicBezTo>
                <a:cubicBezTo>
                  <a:pt x="3" y="295"/>
                  <a:pt x="3" y="294"/>
                  <a:pt x="3" y="294"/>
                </a:cubicBezTo>
                <a:cubicBezTo>
                  <a:pt x="2" y="294"/>
                  <a:pt x="2" y="294"/>
                  <a:pt x="2" y="293"/>
                </a:cubicBezTo>
                <a:cubicBezTo>
                  <a:pt x="1" y="293"/>
                  <a:pt x="1" y="293"/>
                  <a:pt x="1" y="292"/>
                </a:cubicBezTo>
                <a:cubicBezTo>
                  <a:pt x="1" y="292"/>
                  <a:pt x="2" y="291"/>
                  <a:pt x="1" y="291"/>
                </a:cubicBezTo>
                <a:cubicBezTo>
                  <a:pt x="1" y="291"/>
                  <a:pt x="0" y="291"/>
                  <a:pt x="0" y="291"/>
                </a:cubicBezTo>
                <a:cubicBezTo>
                  <a:pt x="0" y="290"/>
                  <a:pt x="1" y="290"/>
                  <a:pt x="1" y="290"/>
                </a:cubicBezTo>
                <a:cubicBezTo>
                  <a:pt x="1" y="290"/>
                  <a:pt x="2" y="290"/>
                  <a:pt x="2" y="289"/>
                </a:cubicBezTo>
                <a:cubicBezTo>
                  <a:pt x="2" y="289"/>
                  <a:pt x="2" y="289"/>
                  <a:pt x="2" y="288"/>
                </a:cubicBezTo>
                <a:cubicBezTo>
                  <a:pt x="2" y="288"/>
                  <a:pt x="2" y="288"/>
                  <a:pt x="2" y="287"/>
                </a:cubicBezTo>
                <a:cubicBezTo>
                  <a:pt x="2" y="287"/>
                  <a:pt x="2" y="287"/>
                  <a:pt x="2" y="286"/>
                </a:cubicBezTo>
                <a:cubicBezTo>
                  <a:pt x="2" y="286"/>
                  <a:pt x="2" y="285"/>
                  <a:pt x="2" y="285"/>
                </a:cubicBezTo>
                <a:cubicBezTo>
                  <a:pt x="2" y="285"/>
                  <a:pt x="3" y="284"/>
                  <a:pt x="3" y="284"/>
                </a:cubicBezTo>
                <a:cubicBezTo>
                  <a:pt x="3" y="284"/>
                  <a:pt x="5" y="284"/>
                  <a:pt x="5" y="284"/>
                </a:cubicBezTo>
                <a:cubicBezTo>
                  <a:pt x="198" y="294"/>
                  <a:pt x="198" y="294"/>
                  <a:pt x="198" y="294"/>
                </a:cubicBezTo>
                <a:cubicBezTo>
                  <a:pt x="209" y="0"/>
                  <a:pt x="209" y="0"/>
                  <a:pt x="209" y="0"/>
                </a:cubicBezTo>
                <a:lnTo>
                  <a:pt x="211" y="0"/>
                </a:ln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81"/>
          <p:cNvSpPr>
            <a:spLocks/>
          </p:cNvSpPr>
          <p:nvPr/>
        </p:nvSpPr>
        <p:spPr bwMode="auto">
          <a:xfrm>
            <a:off x="10248900" y="3146426"/>
            <a:ext cx="330200" cy="620713"/>
          </a:xfrm>
          <a:custGeom>
            <a:avLst/>
            <a:gdLst>
              <a:gd name="T0" fmla="*/ 86 w 88"/>
              <a:gd name="T1" fmla="*/ 35 h 166"/>
              <a:gd name="T2" fmla="*/ 85 w 88"/>
              <a:gd name="T3" fmla="*/ 39 h 166"/>
              <a:gd name="T4" fmla="*/ 81 w 88"/>
              <a:gd name="T5" fmla="*/ 42 h 166"/>
              <a:gd name="T6" fmla="*/ 79 w 88"/>
              <a:gd name="T7" fmla="*/ 46 h 166"/>
              <a:gd name="T8" fmla="*/ 75 w 88"/>
              <a:gd name="T9" fmla="*/ 49 h 166"/>
              <a:gd name="T10" fmla="*/ 71 w 88"/>
              <a:gd name="T11" fmla="*/ 52 h 166"/>
              <a:gd name="T12" fmla="*/ 72 w 88"/>
              <a:gd name="T13" fmla="*/ 56 h 166"/>
              <a:gd name="T14" fmla="*/ 74 w 88"/>
              <a:gd name="T15" fmla="*/ 62 h 166"/>
              <a:gd name="T16" fmla="*/ 75 w 88"/>
              <a:gd name="T17" fmla="*/ 67 h 166"/>
              <a:gd name="T18" fmla="*/ 74 w 88"/>
              <a:gd name="T19" fmla="*/ 72 h 166"/>
              <a:gd name="T20" fmla="*/ 75 w 88"/>
              <a:gd name="T21" fmla="*/ 77 h 166"/>
              <a:gd name="T22" fmla="*/ 73 w 88"/>
              <a:gd name="T23" fmla="*/ 82 h 166"/>
              <a:gd name="T24" fmla="*/ 73 w 88"/>
              <a:gd name="T25" fmla="*/ 89 h 166"/>
              <a:gd name="T26" fmla="*/ 71 w 88"/>
              <a:gd name="T27" fmla="*/ 94 h 166"/>
              <a:gd name="T28" fmla="*/ 71 w 88"/>
              <a:gd name="T29" fmla="*/ 100 h 166"/>
              <a:gd name="T30" fmla="*/ 70 w 88"/>
              <a:gd name="T31" fmla="*/ 106 h 166"/>
              <a:gd name="T32" fmla="*/ 71 w 88"/>
              <a:gd name="T33" fmla="*/ 112 h 166"/>
              <a:gd name="T34" fmla="*/ 73 w 88"/>
              <a:gd name="T35" fmla="*/ 116 h 166"/>
              <a:gd name="T36" fmla="*/ 73 w 88"/>
              <a:gd name="T37" fmla="*/ 122 h 166"/>
              <a:gd name="T38" fmla="*/ 74 w 88"/>
              <a:gd name="T39" fmla="*/ 128 h 166"/>
              <a:gd name="T40" fmla="*/ 76 w 88"/>
              <a:gd name="T41" fmla="*/ 133 h 166"/>
              <a:gd name="T42" fmla="*/ 76 w 88"/>
              <a:gd name="T43" fmla="*/ 137 h 166"/>
              <a:gd name="T44" fmla="*/ 75 w 88"/>
              <a:gd name="T45" fmla="*/ 142 h 166"/>
              <a:gd name="T46" fmla="*/ 75 w 88"/>
              <a:gd name="T47" fmla="*/ 146 h 166"/>
              <a:gd name="T48" fmla="*/ 76 w 88"/>
              <a:gd name="T49" fmla="*/ 151 h 166"/>
              <a:gd name="T50" fmla="*/ 79 w 88"/>
              <a:gd name="T51" fmla="*/ 154 h 166"/>
              <a:gd name="T52" fmla="*/ 44 w 88"/>
              <a:gd name="T53" fmla="*/ 166 h 166"/>
              <a:gd name="T54" fmla="*/ 42 w 88"/>
              <a:gd name="T55" fmla="*/ 158 h 166"/>
              <a:gd name="T56" fmla="*/ 28 w 88"/>
              <a:gd name="T57" fmla="*/ 113 h 166"/>
              <a:gd name="T58" fmla="*/ 25 w 88"/>
              <a:gd name="T59" fmla="*/ 112 h 166"/>
              <a:gd name="T60" fmla="*/ 24 w 88"/>
              <a:gd name="T61" fmla="*/ 115 h 166"/>
              <a:gd name="T62" fmla="*/ 21 w 88"/>
              <a:gd name="T63" fmla="*/ 112 h 166"/>
              <a:gd name="T64" fmla="*/ 22 w 88"/>
              <a:gd name="T65" fmla="*/ 103 h 166"/>
              <a:gd name="T66" fmla="*/ 19 w 88"/>
              <a:gd name="T67" fmla="*/ 100 h 166"/>
              <a:gd name="T68" fmla="*/ 17 w 88"/>
              <a:gd name="T69" fmla="*/ 95 h 166"/>
              <a:gd name="T70" fmla="*/ 15 w 88"/>
              <a:gd name="T71" fmla="*/ 88 h 166"/>
              <a:gd name="T72" fmla="*/ 13 w 88"/>
              <a:gd name="T73" fmla="*/ 85 h 166"/>
              <a:gd name="T74" fmla="*/ 13 w 88"/>
              <a:gd name="T75" fmla="*/ 79 h 166"/>
              <a:gd name="T76" fmla="*/ 15 w 88"/>
              <a:gd name="T77" fmla="*/ 71 h 166"/>
              <a:gd name="T78" fmla="*/ 12 w 88"/>
              <a:gd name="T79" fmla="*/ 65 h 166"/>
              <a:gd name="T80" fmla="*/ 11 w 88"/>
              <a:gd name="T81" fmla="*/ 57 h 166"/>
              <a:gd name="T82" fmla="*/ 7 w 88"/>
              <a:gd name="T83" fmla="*/ 53 h 166"/>
              <a:gd name="T84" fmla="*/ 5 w 88"/>
              <a:gd name="T85" fmla="*/ 45 h 166"/>
              <a:gd name="T86" fmla="*/ 4 w 88"/>
              <a:gd name="T87" fmla="*/ 39 h 166"/>
              <a:gd name="T88" fmla="*/ 1 w 88"/>
              <a:gd name="T89" fmla="*/ 35 h 166"/>
              <a:gd name="T90" fmla="*/ 1 w 88"/>
              <a:gd name="T91" fmla="*/ 28 h 166"/>
              <a:gd name="T92" fmla="*/ 32 w 88"/>
              <a:gd name="T93" fmla="*/ 15 h 166"/>
              <a:gd name="T94" fmla="*/ 80 w 88"/>
              <a:gd name="T95" fmla="*/ 0 h 166"/>
              <a:gd name="T96" fmla="*/ 82 w 88"/>
              <a:gd name="T97" fmla="*/ 5 h 166"/>
              <a:gd name="T98" fmla="*/ 82 w 88"/>
              <a:gd name="T99" fmla="*/ 10 h 166"/>
              <a:gd name="T100" fmla="*/ 81 w 88"/>
              <a:gd name="T101" fmla="*/ 17 h 166"/>
              <a:gd name="T102" fmla="*/ 83 w 88"/>
              <a:gd name="T103" fmla="*/ 21 h 166"/>
              <a:gd name="T104" fmla="*/ 87 w 88"/>
              <a:gd name="T105" fmla="*/ 26 h 166"/>
              <a:gd name="T106" fmla="*/ 86 w 88"/>
              <a:gd name="T107" fmla="*/ 3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 h="166">
                <a:moveTo>
                  <a:pt x="87" y="32"/>
                </a:moveTo>
                <a:cubicBezTo>
                  <a:pt x="88" y="32"/>
                  <a:pt x="87" y="33"/>
                  <a:pt x="87" y="34"/>
                </a:cubicBezTo>
                <a:cubicBezTo>
                  <a:pt x="87" y="34"/>
                  <a:pt x="87" y="35"/>
                  <a:pt x="86" y="35"/>
                </a:cubicBezTo>
                <a:cubicBezTo>
                  <a:pt x="86" y="35"/>
                  <a:pt x="86" y="35"/>
                  <a:pt x="86" y="36"/>
                </a:cubicBezTo>
                <a:cubicBezTo>
                  <a:pt x="85" y="36"/>
                  <a:pt x="86" y="37"/>
                  <a:pt x="85" y="37"/>
                </a:cubicBezTo>
                <a:cubicBezTo>
                  <a:pt x="85" y="38"/>
                  <a:pt x="85" y="39"/>
                  <a:pt x="85" y="39"/>
                </a:cubicBezTo>
                <a:cubicBezTo>
                  <a:pt x="84" y="40"/>
                  <a:pt x="84" y="40"/>
                  <a:pt x="83" y="41"/>
                </a:cubicBezTo>
                <a:cubicBezTo>
                  <a:pt x="83" y="41"/>
                  <a:pt x="83" y="41"/>
                  <a:pt x="82" y="42"/>
                </a:cubicBezTo>
                <a:cubicBezTo>
                  <a:pt x="82" y="42"/>
                  <a:pt x="81" y="42"/>
                  <a:pt x="81" y="42"/>
                </a:cubicBezTo>
                <a:cubicBezTo>
                  <a:pt x="80" y="42"/>
                  <a:pt x="80" y="43"/>
                  <a:pt x="80" y="43"/>
                </a:cubicBezTo>
                <a:cubicBezTo>
                  <a:pt x="80" y="43"/>
                  <a:pt x="80" y="44"/>
                  <a:pt x="80" y="45"/>
                </a:cubicBezTo>
                <a:cubicBezTo>
                  <a:pt x="80" y="45"/>
                  <a:pt x="79" y="46"/>
                  <a:pt x="79" y="46"/>
                </a:cubicBezTo>
                <a:cubicBezTo>
                  <a:pt x="79" y="47"/>
                  <a:pt x="78" y="48"/>
                  <a:pt x="78" y="48"/>
                </a:cubicBezTo>
                <a:cubicBezTo>
                  <a:pt x="77" y="48"/>
                  <a:pt x="76" y="47"/>
                  <a:pt x="76" y="48"/>
                </a:cubicBezTo>
                <a:cubicBezTo>
                  <a:pt x="75" y="48"/>
                  <a:pt x="75" y="48"/>
                  <a:pt x="75" y="49"/>
                </a:cubicBezTo>
                <a:cubicBezTo>
                  <a:pt x="74" y="49"/>
                  <a:pt x="73" y="49"/>
                  <a:pt x="73" y="49"/>
                </a:cubicBezTo>
                <a:cubicBezTo>
                  <a:pt x="73" y="49"/>
                  <a:pt x="72" y="50"/>
                  <a:pt x="72" y="50"/>
                </a:cubicBezTo>
                <a:cubicBezTo>
                  <a:pt x="71" y="51"/>
                  <a:pt x="72" y="52"/>
                  <a:pt x="71" y="52"/>
                </a:cubicBezTo>
                <a:cubicBezTo>
                  <a:pt x="71" y="53"/>
                  <a:pt x="70" y="53"/>
                  <a:pt x="70" y="53"/>
                </a:cubicBezTo>
                <a:cubicBezTo>
                  <a:pt x="70" y="54"/>
                  <a:pt x="70" y="55"/>
                  <a:pt x="70" y="55"/>
                </a:cubicBezTo>
                <a:cubicBezTo>
                  <a:pt x="71" y="55"/>
                  <a:pt x="72" y="56"/>
                  <a:pt x="72" y="56"/>
                </a:cubicBezTo>
                <a:cubicBezTo>
                  <a:pt x="72" y="57"/>
                  <a:pt x="72" y="58"/>
                  <a:pt x="72" y="58"/>
                </a:cubicBezTo>
                <a:cubicBezTo>
                  <a:pt x="72" y="59"/>
                  <a:pt x="72" y="59"/>
                  <a:pt x="72" y="60"/>
                </a:cubicBezTo>
                <a:cubicBezTo>
                  <a:pt x="73" y="60"/>
                  <a:pt x="74" y="61"/>
                  <a:pt x="74" y="62"/>
                </a:cubicBezTo>
                <a:cubicBezTo>
                  <a:pt x="74" y="62"/>
                  <a:pt x="74" y="63"/>
                  <a:pt x="74" y="64"/>
                </a:cubicBezTo>
                <a:cubicBezTo>
                  <a:pt x="74" y="64"/>
                  <a:pt x="75" y="65"/>
                  <a:pt x="75" y="65"/>
                </a:cubicBezTo>
                <a:cubicBezTo>
                  <a:pt x="75" y="65"/>
                  <a:pt x="75" y="66"/>
                  <a:pt x="75" y="67"/>
                </a:cubicBezTo>
                <a:cubicBezTo>
                  <a:pt x="75" y="67"/>
                  <a:pt x="74" y="68"/>
                  <a:pt x="74" y="68"/>
                </a:cubicBezTo>
                <a:cubicBezTo>
                  <a:pt x="74" y="69"/>
                  <a:pt x="74" y="70"/>
                  <a:pt x="74" y="71"/>
                </a:cubicBezTo>
                <a:cubicBezTo>
                  <a:pt x="74" y="71"/>
                  <a:pt x="74" y="72"/>
                  <a:pt x="74" y="72"/>
                </a:cubicBezTo>
                <a:cubicBezTo>
                  <a:pt x="74" y="73"/>
                  <a:pt x="75" y="73"/>
                  <a:pt x="75" y="74"/>
                </a:cubicBezTo>
                <a:cubicBezTo>
                  <a:pt x="75" y="74"/>
                  <a:pt x="74" y="75"/>
                  <a:pt x="74" y="75"/>
                </a:cubicBezTo>
                <a:cubicBezTo>
                  <a:pt x="74" y="76"/>
                  <a:pt x="75" y="77"/>
                  <a:pt x="75" y="77"/>
                </a:cubicBezTo>
                <a:cubicBezTo>
                  <a:pt x="75" y="77"/>
                  <a:pt x="74" y="78"/>
                  <a:pt x="74" y="78"/>
                </a:cubicBezTo>
                <a:cubicBezTo>
                  <a:pt x="73" y="78"/>
                  <a:pt x="73" y="79"/>
                  <a:pt x="73" y="80"/>
                </a:cubicBezTo>
                <a:cubicBezTo>
                  <a:pt x="73" y="80"/>
                  <a:pt x="73" y="82"/>
                  <a:pt x="73" y="82"/>
                </a:cubicBezTo>
                <a:cubicBezTo>
                  <a:pt x="73" y="83"/>
                  <a:pt x="74" y="84"/>
                  <a:pt x="74" y="84"/>
                </a:cubicBezTo>
                <a:cubicBezTo>
                  <a:pt x="74" y="85"/>
                  <a:pt x="73" y="86"/>
                  <a:pt x="73" y="86"/>
                </a:cubicBezTo>
                <a:cubicBezTo>
                  <a:pt x="73" y="87"/>
                  <a:pt x="73" y="88"/>
                  <a:pt x="73" y="89"/>
                </a:cubicBezTo>
                <a:cubicBezTo>
                  <a:pt x="73" y="90"/>
                  <a:pt x="72" y="90"/>
                  <a:pt x="71" y="91"/>
                </a:cubicBezTo>
                <a:cubicBezTo>
                  <a:pt x="71" y="91"/>
                  <a:pt x="71" y="92"/>
                  <a:pt x="71" y="92"/>
                </a:cubicBezTo>
                <a:cubicBezTo>
                  <a:pt x="70" y="92"/>
                  <a:pt x="70" y="94"/>
                  <a:pt x="71" y="94"/>
                </a:cubicBezTo>
                <a:cubicBezTo>
                  <a:pt x="71" y="95"/>
                  <a:pt x="71" y="96"/>
                  <a:pt x="71" y="97"/>
                </a:cubicBezTo>
                <a:cubicBezTo>
                  <a:pt x="71" y="97"/>
                  <a:pt x="71" y="98"/>
                  <a:pt x="71" y="98"/>
                </a:cubicBezTo>
                <a:cubicBezTo>
                  <a:pt x="71" y="99"/>
                  <a:pt x="71" y="100"/>
                  <a:pt x="71" y="100"/>
                </a:cubicBezTo>
                <a:cubicBezTo>
                  <a:pt x="70" y="101"/>
                  <a:pt x="69" y="102"/>
                  <a:pt x="69" y="102"/>
                </a:cubicBezTo>
                <a:cubicBezTo>
                  <a:pt x="69" y="103"/>
                  <a:pt x="70" y="104"/>
                  <a:pt x="70" y="104"/>
                </a:cubicBezTo>
                <a:cubicBezTo>
                  <a:pt x="70" y="105"/>
                  <a:pt x="70" y="106"/>
                  <a:pt x="70" y="106"/>
                </a:cubicBezTo>
                <a:cubicBezTo>
                  <a:pt x="70" y="107"/>
                  <a:pt x="71" y="107"/>
                  <a:pt x="71" y="107"/>
                </a:cubicBezTo>
                <a:cubicBezTo>
                  <a:pt x="71" y="108"/>
                  <a:pt x="71" y="109"/>
                  <a:pt x="71" y="109"/>
                </a:cubicBezTo>
                <a:cubicBezTo>
                  <a:pt x="71" y="110"/>
                  <a:pt x="71" y="111"/>
                  <a:pt x="71" y="112"/>
                </a:cubicBezTo>
                <a:cubicBezTo>
                  <a:pt x="71" y="113"/>
                  <a:pt x="72" y="113"/>
                  <a:pt x="72" y="113"/>
                </a:cubicBezTo>
                <a:cubicBezTo>
                  <a:pt x="72" y="114"/>
                  <a:pt x="71" y="115"/>
                  <a:pt x="72" y="115"/>
                </a:cubicBezTo>
                <a:cubicBezTo>
                  <a:pt x="72" y="116"/>
                  <a:pt x="72" y="116"/>
                  <a:pt x="73" y="116"/>
                </a:cubicBezTo>
                <a:cubicBezTo>
                  <a:pt x="73" y="116"/>
                  <a:pt x="73" y="117"/>
                  <a:pt x="73" y="118"/>
                </a:cubicBezTo>
                <a:cubicBezTo>
                  <a:pt x="73" y="118"/>
                  <a:pt x="73" y="119"/>
                  <a:pt x="74" y="119"/>
                </a:cubicBezTo>
                <a:cubicBezTo>
                  <a:pt x="74" y="120"/>
                  <a:pt x="73" y="121"/>
                  <a:pt x="73" y="122"/>
                </a:cubicBezTo>
                <a:cubicBezTo>
                  <a:pt x="73" y="122"/>
                  <a:pt x="73" y="122"/>
                  <a:pt x="73" y="123"/>
                </a:cubicBezTo>
                <a:cubicBezTo>
                  <a:pt x="73" y="123"/>
                  <a:pt x="73" y="124"/>
                  <a:pt x="73" y="124"/>
                </a:cubicBezTo>
                <a:cubicBezTo>
                  <a:pt x="73" y="125"/>
                  <a:pt x="74" y="127"/>
                  <a:pt x="74" y="128"/>
                </a:cubicBezTo>
                <a:cubicBezTo>
                  <a:pt x="74" y="128"/>
                  <a:pt x="74" y="129"/>
                  <a:pt x="74" y="129"/>
                </a:cubicBezTo>
                <a:cubicBezTo>
                  <a:pt x="74" y="130"/>
                  <a:pt x="75" y="130"/>
                  <a:pt x="75" y="131"/>
                </a:cubicBezTo>
                <a:cubicBezTo>
                  <a:pt x="75" y="131"/>
                  <a:pt x="76" y="132"/>
                  <a:pt x="76" y="133"/>
                </a:cubicBezTo>
                <a:cubicBezTo>
                  <a:pt x="76" y="133"/>
                  <a:pt x="76" y="134"/>
                  <a:pt x="76" y="134"/>
                </a:cubicBezTo>
                <a:cubicBezTo>
                  <a:pt x="76" y="135"/>
                  <a:pt x="75" y="135"/>
                  <a:pt x="75" y="136"/>
                </a:cubicBezTo>
                <a:cubicBezTo>
                  <a:pt x="75" y="136"/>
                  <a:pt x="76" y="137"/>
                  <a:pt x="76" y="137"/>
                </a:cubicBezTo>
                <a:cubicBezTo>
                  <a:pt x="76" y="137"/>
                  <a:pt x="77" y="138"/>
                  <a:pt x="77" y="138"/>
                </a:cubicBezTo>
                <a:cubicBezTo>
                  <a:pt x="77" y="139"/>
                  <a:pt x="77" y="140"/>
                  <a:pt x="77" y="141"/>
                </a:cubicBezTo>
                <a:cubicBezTo>
                  <a:pt x="76" y="141"/>
                  <a:pt x="75" y="141"/>
                  <a:pt x="75" y="142"/>
                </a:cubicBezTo>
                <a:cubicBezTo>
                  <a:pt x="75" y="142"/>
                  <a:pt x="74" y="143"/>
                  <a:pt x="74" y="143"/>
                </a:cubicBezTo>
                <a:cubicBezTo>
                  <a:pt x="74" y="144"/>
                  <a:pt x="75" y="144"/>
                  <a:pt x="75" y="145"/>
                </a:cubicBezTo>
                <a:cubicBezTo>
                  <a:pt x="75" y="145"/>
                  <a:pt x="75" y="146"/>
                  <a:pt x="75" y="146"/>
                </a:cubicBezTo>
                <a:cubicBezTo>
                  <a:pt x="75" y="147"/>
                  <a:pt x="74" y="148"/>
                  <a:pt x="74" y="148"/>
                </a:cubicBezTo>
                <a:cubicBezTo>
                  <a:pt x="74" y="149"/>
                  <a:pt x="75" y="150"/>
                  <a:pt x="75" y="150"/>
                </a:cubicBezTo>
                <a:cubicBezTo>
                  <a:pt x="75" y="150"/>
                  <a:pt x="76" y="150"/>
                  <a:pt x="76" y="151"/>
                </a:cubicBezTo>
                <a:cubicBezTo>
                  <a:pt x="76" y="151"/>
                  <a:pt x="76" y="152"/>
                  <a:pt x="76" y="152"/>
                </a:cubicBezTo>
                <a:cubicBezTo>
                  <a:pt x="77" y="152"/>
                  <a:pt x="78" y="152"/>
                  <a:pt x="78" y="153"/>
                </a:cubicBezTo>
                <a:cubicBezTo>
                  <a:pt x="78" y="153"/>
                  <a:pt x="79" y="154"/>
                  <a:pt x="79" y="154"/>
                </a:cubicBezTo>
                <a:cubicBezTo>
                  <a:pt x="79" y="154"/>
                  <a:pt x="80" y="154"/>
                  <a:pt x="80" y="155"/>
                </a:cubicBezTo>
                <a:cubicBezTo>
                  <a:pt x="81" y="155"/>
                  <a:pt x="81" y="155"/>
                  <a:pt x="81" y="156"/>
                </a:cubicBezTo>
                <a:cubicBezTo>
                  <a:pt x="44" y="166"/>
                  <a:pt x="44" y="166"/>
                  <a:pt x="44" y="166"/>
                </a:cubicBezTo>
                <a:cubicBezTo>
                  <a:pt x="44" y="166"/>
                  <a:pt x="44" y="166"/>
                  <a:pt x="44" y="166"/>
                </a:cubicBezTo>
                <a:cubicBezTo>
                  <a:pt x="42" y="162"/>
                  <a:pt x="42" y="162"/>
                  <a:pt x="42" y="162"/>
                </a:cubicBezTo>
                <a:cubicBezTo>
                  <a:pt x="42" y="158"/>
                  <a:pt x="42" y="158"/>
                  <a:pt x="42" y="158"/>
                </a:cubicBezTo>
                <a:cubicBezTo>
                  <a:pt x="31" y="115"/>
                  <a:pt x="31" y="115"/>
                  <a:pt x="31" y="115"/>
                </a:cubicBezTo>
                <a:cubicBezTo>
                  <a:pt x="31" y="115"/>
                  <a:pt x="30" y="114"/>
                  <a:pt x="30" y="114"/>
                </a:cubicBezTo>
                <a:cubicBezTo>
                  <a:pt x="29" y="114"/>
                  <a:pt x="28" y="114"/>
                  <a:pt x="28" y="113"/>
                </a:cubicBezTo>
                <a:cubicBezTo>
                  <a:pt x="28" y="113"/>
                  <a:pt x="28" y="112"/>
                  <a:pt x="27" y="112"/>
                </a:cubicBezTo>
                <a:cubicBezTo>
                  <a:pt x="27" y="112"/>
                  <a:pt x="27" y="111"/>
                  <a:pt x="26" y="111"/>
                </a:cubicBezTo>
                <a:cubicBezTo>
                  <a:pt x="26" y="111"/>
                  <a:pt x="25" y="111"/>
                  <a:pt x="25" y="112"/>
                </a:cubicBezTo>
                <a:cubicBezTo>
                  <a:pt x="25" y="112"/>
                  <a:pt x="24" y="112"/>
                  <a:pt x="24" y="112"/>
                </a:cubicBezTo>
                <a:cubicBezTo>
                  <a:pt x="24" y="113"/>
                  <a:pt x="24" y="114"/>
                  <a:pt x="24" y="114"/>
                </a:cubicBezTo>
                <a:cubicBezTo>
                  <a:pt x="24" y="114"/>
                  <a:pt x="24" y="115"/>
                  <a:pt x="24" y="115"/>
                </a:cubicBezTo>
                <a:cubicBezTo>
                  <a:pt x="24" y="116"/>
                  <a:pt x="23" y="116"/>
                  <a:pt x="22" y="116"/>
                </a:cubicBezTo>
                <a:cubicBezTo>
                  <a:pt x="22" y="116"/>
                  <a:pt x="21" y="115"/>
                  <a:pt x="21" y="114"/>
                </a:cubicBezTo>
                <a:cubicBezTo>
                  <a:pt x="21" y="114"/>
                  <a:pt x="21" y="112"/>
                  <a:pt x="21" y="112"/>
                </a:cubicBezTo>
                <a:cubicBezTo>
                  <a:pt x="21" y="111"/>
                  <a:pt x="21" y="108"/>
                  <a:pt x="21" y="107"/>
                </a:cubicBezTo>
                <a:cubicBezTo>
                  <a:pt x="21" y="107"/>
                  <a:pt x="22" y="106"/>
                  <a:pt x="22" y="106"/>
                </a:cubicBezTo>
                <a:cubicBezTo>
                  <a:pt x="22" y="105"/>
                  <a:pt x="22" y="104"/>
                  <a:pt x="22" y="103"/>
                </a:cubicBezTo>
                <a:cubicBezTo>
                  <a:pt x="22" y="103"/>
                  <a:pt x="22" y="102"/>
                  <a:pt x="21" y="102"/>
                </a:cubicBezTo>
                <a:cubicBezTo>
                  <a:pt x="21" y="101"/>
                  <a:pt x="20" y="101"/>
                  <a:pt x="20" y="101"/>
                </a:cubicBezTo>
                <a:cubicBezTo>
                  <a:pt x="19" y="100"/>
                  <a:pt x="19" y="100"/>
                  <a:pt x="19" y="100"/>
                </a:cubicBezTo>
                <a:cubicBezTo>
                  <a:pt x="19" y="99"/>
                  <a:pt x="20" y="98"/>
                  <a:pt x="20" y="98"/>
                </a:cubicBezTo>
                <a:cubicBezTo>
                  <a:pt x="20" y="97"/>
                  <a:pt x="19" y="96"/>
                  <a:pt x="19" y="96"/>
                </a:cubicBezTo>
                <a:cubicBezTo>
                  <a:pt x="18" y="95"/>
                  <a:pt x="17" y="95"/>
                  <a:pt x="17" y="95"/>
                </a:cubicBezTo>
                <a:cubicBezTo>
                  <a:pt x="17" y="94"/>
                  <a:pt x="16" y="94"/>
                  <a:pt x="16" y="93"/>
                </a:cubicBezTo>
                <a:cubicBezTo>
                  <a:pt x="16" y="93"/>
                  <a:pt x="16" y="92"/>
                  <a:pt x="16" y="91"/>
                </a:cubicBezTo>
                <a:cubicBezTo>
                  <a:pt x="16" y="91"/>
                  <a:pt x="16" y="89"/>
                  <a:pt x="15" y="88"/>
                </a:cubicBezTo>
                <a:cubicBezTo>
                  <a:pt x="15" y="88"/>
                  <a:pt x="14" y="87"/>
                  <a:pt x="14" y="87"/>
                </a:cubicBezTo>
                <a:cubicBezTo>
                  <a:pt x="14" y="87"/>
                  <a:pt x="13" y="87"/>
                  <a:pt x="13" y="86"/>
                </a:cubicBezTo>
                <a:cubicBezTo>
                  <a:pt x="13" y="86"/>
                  <a:pt x="13" y="85"/>
                  <a:pt x="13" y="85"/>
                </a:cubicBezTo>
                <a:cubicBezTo>
                  <a:pt x="13" y="84"/>
                  <a:pt x="13" y="83"/>
                  <a:pt x="13" y="83"/>
                </a:cubicBezTo>
                <a:cubicBezTo>
                  <a:pt x="13" y="82"/>
                  <a:pt x="12" y="82"/>
                  <a:pt x="12" y="81"/>
                </a:cubicBezTo>
                <a:cubicBezTo>
                  <a:pt x="12" y="80"/>
                  <a:pt x="13" y="79"/>
                  <a:pt x="13" y="79"/>
                </a:cubicBezTo>
                <a:cubicBezTo>
                  <a:pt x="13" y="78"/>
                  <a:pt x="12" y="76"/>
                  <a:pt x="13" y="75"/>
                </a:cubicBezTo>
                <a:cubicBezTo>
                  <a:pt x="13" y="75"/>
                  <a:pt x="14" y="74"/>
                  <a:pt x="14" y="73"/>
                </a:cubicBezTo>
                <a:cubicBezTo>
                  <a:pt x="15" y="73"/>
                  <a:pt x="15" y="71"/>
                  <a:pt x="15" y="71"/>
                </a:cubicBezTo>
                <a:cubicBezTo>
                  <a:pt x="14" y="70"/>
                  <a:pt x="13" y="69"/>
                  <a:pt x="13" y="68"/>
                </a:cubicBezTo>
                <a:cubicBezTo>
                  <a:pt x="12" y="68"/>
                  <a:pt x="13" y="67"/>
                  <a:pt x="13" y="66"/>
                </a:cubicBezTo>
                <a:cubicBezTo>
                  <a:pt x="13" y="66"/>
                  <a:pt x="12" y="66"/>
                  <a:pt x="12" y="65"/>
                </a:cubicBezTo>
                <a:cubicBezTo>
                  <a:pt x="12" y="65"/>
                  <a:pt x="12" y="64"/>
                  <a:pt x="13" y="64"/>
                </a:cubicBezTo>
                <a:cubicBezTo>
                  <a:pt x="13" y="62"/>
                  <a:pt x="13" y="60"/>
                  <a:pt x="12" y="59"/>
                </a:cubicBezTo>
                <a:cubicBezTo>
                  <a:pt x="12" y="59"/>
                  <a:pt x="11" y="58"/>
                  <a:pt x="11" y="57"/>
                </a:cubicBezTo>
                <a:cubicBezTo>
                  <a:pt x="11" y="57"/>
                  <a:pt x="10" y="56"/>
                  <a:pt x="10" y="55"/>
                </a:cubicBezTo>
                <a:cubicBezTo>
                  <a:pt x="10" y="55"/>
                  <a:pt x="9" y="54"/>
                  <a:pt x="9" y="54"/>
                </a:cubicBezTo>
                <a:cubicBezTo>
                  <a:pt x="9" y="54"/>
                  <a:pt x="8" y="53"/>
                  <a:pt x="7" y="53"/>
                </a:cubicBezTo>
                <a:cubicBezTo>
                  <a:pt x="7" y="53"/>
                  <a:pt x="6" y="52"/>
                  <a:pt x="6" y="52"/>
                </a:cubicBezTo>
                <a:cubicBezTo>
                  <a:pt x="5" y="51"/>
                  <a:pt x="5" y="50"/>
                  <a:pt x="5" y="50"/>
                </a:cubicBezTo>
                <a:cubicBezTo>
                  <a:pt x="5" y="49"/>
                  <a:pt x="6" y="47"/>
                  <a:pt x="5" y="45"/>
                </a:cubicBezTo>
                <a:cubicBezTo>
                  <a:pt x="5" y="45"/>
                  <a:pt x="4" y="44"/>
                  <a:pt x="4" y="43"/>
                </a:cubicBezTo>
                <a:cubicBezTo>
                  <a:pt x="4" y="43"/>
                  <a:pt x="4" y="41"/>
                  <a:pt x="4" y="41"/>
                </a:cubicBezTo>
                <a:cubicBezTo>
                  <a:pt x="4" y="40"/>
                  <a:pt x="4" y="39"/>
                  <a:pt x="4" y="39"/>
                </a:cubicBezTo>
                <a:cubicBezTo>
                  <a:pt x="4" y="38"/>
                  <a:pt x="4" y="38"/>
                  <a:pt x="3" y="37"/>
                </a:cubicBezTo>
                <a:cubicBezTo>
                  <a:pt x="3" y="37"/>
                  <a:pt x="2" y="37"/>
                  <a:pt x="1" y="37"/>
                </a:cubicBezTo>
                <a:cubicBezTo>
                  <a:pt x="1" y="36"/>
                  <a:pt x="1" y="36"/>
                  <a:pt x="1" y="35"/>
                </a:cubicBezTo>
                <a:cubicBezTo>
                  <a:pt x="1" y="34"/>
                  <a:pt x="1" y="33"/>
                  <a:pt x="1" y="32"/>
                </a:cubicBezTo>
                <a:cubicBezTo>
                  <a:pt x="1" y="32"/>
                  <a:pt x="2" y="31"/>
                  <a:pt x="2" y="31"/>
                </a:cubicBezTo>
                <a:cubicBezTo>
                  <a:pt x="2" y="30"/>
                  <a:pt x="1" y="29"/>
                  <a:pt x="1" y="28"/>
                </a:cubicBezTo>
                <a:cubicBezTo>
                  <a:pt x="1" y="28"/>
                  <a:pt x="1" y="27"/>
                  <a:pt x="0" y="27"/>
                </a:cubicBezTo>
                <a:cubicBezTo>
                  <a:pt x="0" y="27"/>
                  <a:pt x="0" y="26"/>
                  <a:pt x="0" y="25"/>
                </a:cubicBezTo>
                <a:cubicBezTo>
                  <a:pt x="32" y="15"/>
                  <a:pt x="32" y="15"/>
                  <a:pt x="32" y="15"/>
                </a:cubicBezTo>
                <a:cubicBezTo>
                  <a:pt x="35" y="15"/>
                  <a:pt x="35" y="15"/>
                  <a:pt x="35" y="15"/>
                </a:cubicBezTo>
                <a:cubicBezTo>
                  <a:pt x="75" y="2"/>
                  <a:pt x="75" y="2"/>
                  <a:pt x="75" y="2"/>
                </a:cubicBezTo>
                <a:cubicBezTo>
                  <a:pt x="80" y="0"/>
                  <a:pt x="80" y="0"/>
                  <a:pt x="80" y="0"/>
                </a:cubicBezTo>
                <a:cubicBezTo>
                  <a:pt x="80" y="0"/>
                  <a:pt x="80" y="2"/>
                  <a:pt x="80" y="2"/>
                </a:cubicBezTo>
                <a:cubicBezTo>
                  <a:pt x="80" y="3"/>
                  <a:pt x="81" y="3"/>
                  <a:pt x="81" y="4"/>
                </a:cubicBezTo>
                <a:cubicBezTo>
                  <a:pt x="82" y="4"/>
                  <a:pt x="82" y="5"/>
                  <a:pt x="82" y="5"/>
                </a:cubicBezTo>
                <a:cubicBezTo>
                  <a:pt x="82" y="5"/>
                  <a:pt x="83" y="6"/>
                  <a:pt x="83" y="6"/>
                </a:cubicBezTo>
                <a:cubicBezTo>
                  <a:pt x="83" y="7"/>
                  <a:pt x="83" y="8"/>
                  <a:pt x="83" y="8"/>
                </a:cubicBezTo>
                <a:cubicBezTo>
                  <a:pt x="83" y="9"/>
                  <a:pt x="82" y="9"/>
                  <a:pt x="82" y="10"/>
                </a:cubicBezTo>
                <a:cubicBezTo>
                  <a:pt x="82" y="11"/>
                  <a:pt x="82" y="13"/>
                  <a:pt x="82" y="14"/>
                </a:cubicBezTo>
                <a:cubicBezTo>
                  <a:pt x="82" y="14"/>
                  <a:pt x="83" y="15"/>
                  <a:pt x="83" y="16"/>
                </a:cubicBezTo>
                <a:cubicBezTo>
                  <a:pt x="82" y="16"/>
                  <a:pt x="81" y="17"/>
                  <a:pt x="81" y="17"/>
                </a:cubicBezTo>
                <a:cubicBezTo>
                  <a:pt x="81" y="17"/>
                  <a:pt x="81" y="18"/>
                  <a:pt x="81" y="19"/>
                </a:cubicBezTo>
                <a:cubicBezTo>
                  <a:pt x="81" y="19"/>
                  <a:pt x="81" y="20"/>
                  <a:pt x="82" y="20"/>
                </a:cubicBezTo>
                <a:cubicBezTo>
                  <a:pt x="82" y="20"/>
                  <a:pt x="83" y="21"/>
                  <a:pt x="83" y="21"/>
                </a:cubicBezTo>
                <a:cubicBezTo>
                  <a:pt x="83" y="21"/>
                  <a:pt x="83" y="23"/>
                  <a:pt x="84" y="23"/>
                </a:cubicBezTo>
                <a:cubicBezTo>
                  <a:pt x="84" y="23"/>
                  <a:pt x="86" y="24"/>
                  <a:pt x="86" y="24"/>
                </a:cubicBezTo>
                <a:cubicBezTo>
                  <a:pt x="87" y="25"/>
                  <a:pt x="87" y="26"/>
                  <a:pt x="87" y="26"/>
                </a:cubicBezTo>
                <a:cubicBezTo>
                  <a:pt x="87" y="27"/>
                  <a:pt x="88" y="28"/>
                  <a:pt x="87" y="29"/>
                </a:cubicBezTo>
                <a:cubicBezTo>
                  <a:pt x="87" y="29"/>
                  <a:pt x="86" y="29"/>
                  <a:pt x="86" y="30"/>
                </a:cubicBezTo>
                <a:cubicBezTo>
                  <a:pt x="86" y="30"/>
                  <a:pt x="86" y="31"/>
                  <a:pt x="86" y="31"/>
                </a:cubicBezTo>
                <a:cubicBezTo>
                  <a:pt x="87" y="31"/>
                  <a:pt x="87" y="31"/>
                  <a:pt x="87" y="32"/>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82"/>
          <p:cNvSpPr>
            <a:spLocks/>
          </p:cNvSpPr>
          <p:nvPr/>
        </p:nvSpPr>
        <p:spPr bwMode="auto">
          <a:xfrm>
            <a:off x="10248900" y="3146426"/>
            <a:ext cx="330200" cy="620713"/>
          </a:xfrm>
          <a:custGeom>
            <a:avLst/>
            <a:gdLst>
              <a:gd name="T0" fmla="*/ 86 w 88"/>
              <a:gd name="T1" fmla="*/ 35 h 166"/>
              <a:gd name="T2" fmla="*/ 85 w 88"/>
              <a:gd name="T3" fmla="*/ 39 h 166"/>
              <a:gd name="T4" fmla="*/ 81 w 88"/>
              <a:gd name="T5" fmla="*/ 42 h 166"/>
              <a:gd name="T6" fmla="*/ 79 w 88"/>
              <a:gd name="T7" fmla="*/ 46 h 166"/>
              <a:gd name="T8" fmla="*/ 75 w 88"/>
              <a:gd name="T9" fmla="*/ 49 h 166"/>
              <a:gd name="T10" fmla="*/ 71 w 88"/>
              <a:gd name="T11" fmla="*/ 52 h 166"/>
              <a:gd name="T12" fmla="*/ 72 w 88"/>
              <a:gd name="T13" fmla="*/ 56 h 166"/>
              <a:gd name="T14" fmla="*/ 74 w 88"/>
              <a:gd name="T15" fmla="*/ 62 h 166"/>
              <a:gd name="T16" fmla="*/ 75 w 88"/>
              <a:gd name="T17" fmla="*/ 67 h 166"/>
              <a:gd name="T18" fmla="*/ 74 w 88"/>
              <a:gd name="T19" fmla="*/ 72 h 166"/>
              <a:gd name="T20" fmla="*/ 75 w 88"/>
              <a:gd name="T21" fmla="*/ 77 h 166"/>
              <a:gd name="T22" fmla="*/ 73 w 88"/>
              <a:gd name="T23" fmla="*/ 82 h 166"/>
              <a:gd name="T24" fmla="*/ 73 w 88"/>
              <a:gd name="T25" fmla="*/ 89 h 166"/>
              <a:gd name="T26" fmla="*/ 71 w 88"/>
              <a:gd name="T27" fmla="*/ 94 h 166"/>
              <a:gd name="T28" fmla="*/ 71 w 88"/>
              <a:gd name="T29" fmla="*/ 100 h 166"/>
              <a:gd name="T30" fmla="*/ 70 w 88"/>
              <a:gd name="T31" fmla="*/ 106 h 166"/>
              <a:gd name="T32" fmla="*/ 71 w 88"/>
              <a:gd name="T33" fmla="*/ 112 h 166"/>
              <a:gd name="T34" fmla="*/ 73 w 88"/>
              <a:gd name="T35" fmla="*/ 116 h 166"/>
              <a:gd name="T36" fmla="*/ 73 w 88"/>
              <a:gd name="T37" fmla="*/ 122 h 166"/>
              <a:gd name="T38" fmla="*/ 74 w 88"/>
              <a:gd name="T39" fmla="*/ 128 h 166"/>
              <a:gd name="T40" fmla="*/ 76 w 88"/>
              <a:gd name="T41" fmla="*/ 133 h 166"/>
              <a:gd name="T42" fmla="*/ 76 w 88"/>
              <a:gd name="T43" fmla="*/ 137 h 166"/>
              <a:gd name="T44" fmla="*/ 75 w 88"/>
              <a:gd name="T45" fmla="*/ 142 h 166"/>
              <a:gd name="T46" fmla="*/ 75 w 88"/>
              <a:gd name="T47" fmla="*/ 146 h 166"/>
              <a:gd name="T48" fmla="*/ 76 w 88"/>
              <a:gd name="T49" fmla="*/ 151 h 166"/>
              <a:gd name="T50" fmla="*/ 79 w 88"/>
              <a:gd name="T51" fmla="*/ 154 h 166"/>
              <a:gd name="T52" fmla="*/ 44 w 88"/>
              <a:gd name="T53" fmla="*/ 166 h 166"/>
              <a:gd name="T54" fmla="*/ 42 w 88"/>
              <a:gd name="T55" fmla="*/ 158 h 166"/>
              <a:gd name="T56" fmla="*/ 28 w 88"/>
              <a:gd name="T57" fmla="*/ 113 h 166"/>
              <a:gd name="T58" fmla="*/ 25 w 88"/>
              <a:gd name="T59" fmla="*/ 112 h 166"/>
              <a:gd name="T60" fmla="*/ 24 w 88"/>
              <a:gd name="T61" fmla="*/ 115 h 166"/>
              <a:gd name="T62" fmla="*/ 21 w 88"/>
              <a:gd name="T63" fmla="*/ 112 h 166"/>
              <a:gd name="T64" fmla="*/ 22 w 88"/>
              <a:gd name="T65" fmla="*/ 103 h 166"/>
              <a:gd name="T66" fmla="*/ 19 w 88"/>
              <a:gd name="T67" fmla="*/ 100 h 166"/>
              <a:gd name="T68" fmla="*/ 17 w 88"/>
              <a:gd name="T69" fmla="*/ 95 h 166"/>
              <a:gd name="T70" fmla="*/ 15 w 88"/>
              <a:gd name="T71" fmla="*/ 88 h 166"/>
              <a:gd name="T72" fmla="*/ 13 w 88"/>
              <a:gd name="T73" fmla="*/ 85 h 166"/>
              <a:gd name="T74" fmla="*/ 13 w 88"/>
              <a:gd name="T75" fmla="*/ 79 h 166"/>
              <a:gd name="T76" fmla="*/ 15 w 88"/>
              <a:gd name="T77" fmla="*/ 71 h 166"/>
              <a:gd name="T78" fmla="*/ 12 w 88"/>
              <a:gd name="T79" fmla="*/ 65 h 166"/>
              <a:gd name="T80" fmla="*/ 11 w 88"/>
              <a:gd name="T81" fmla="*/ 57 h 166"/>
              <a:gd name="T82" fmla="*/ 7 w 88"/>
              <a:gd name="T83" fmla="*/ 53 h 166"/>
              <a:gd name="T84" fmla="*/ 5 w 88"/>
              <a:gd name="T85" fmla="*/ 45 h 166"/>
              <a:gd name="T86" fmla="*/ 4 w 88"/>
              <a:gd name="T87" fmla="*/ 39 h 166"/>
              <a:gd name="T88" fmla="*/ 1 w 88"/>
              <a:gd name="T89" fmla="*/ 35 h 166"/>
              <a:gd name="T90" fmla="*/ 1 w 88"/>
              <a:gd name="T91" fmla="*/ 28 h 166"/>
              <a:gd name="T92" fmla="*/ 32 w 88"/>
              <a:gd name="T93" fmla="*/ 15 h 166"/>
              <a:gd name="T94" fmla="*/ 80 w 88"/>
              <a:gd name="T95" fmla="*/ 0 h 166"/>
              <a:gd name="T96" fmla="*/ 82 w 88"/>
              <a:gd name="T97" fmla="*/ 5 h 166"/>
              <a:gd name="T98" fmla="*/ 82 w 88"/>
              <a:gd name="T99" fmla="*/ 10 h 166"/>
              <a:gd name="T100" fmla="*/ 81 w 88"/>
              <a:gd name="T101" fmla="*/ 17 h 166"/>
              <a:gd name="T102" fmla="*/ 83 w 88"/>
              <a:gd name="T103" fmla="*/ 21 h 166"/>
              <a:gd name="T104" fmla="*/ 87 w 88"/>
              <a:gd name="T105" fmla="*/ 26 h 166"/>
              <a:gd name="T106" fmla="*/ 86 w 88"/>
              <a:gd name="T107" fmla="*/ 3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 h="166">
                <a:moveTo>
                  <a:pt x="87" y="32"/>
                </a:moveTo>
                <a:cubicBezTo>
                  <a:pt x="88" y="32"/>
                  <a:pt x="87" y="33"/>
                  <a:pt x="87" y="34"/>
                </a:cubicBezTo>
                <a:cubicBezTo>
                  <a:pt x="87" y="34"/>
                  <a:pt x="87" y="35"/>
                  <a:pt x="86" y="35"/>
                </a:cubicBezTo>
                <a:cubicBezTo>
                  <a:pt x="86" y="35"/>
                  <a:pt x="86" y="35"/>
                  <a:pt x="86" y="36"/>
                </a:cubicBezTo>
                <a:cubicBezTo>
                  <a:pt x="85" y="36"/>
                  <a:pt x="86" y="37"/>
                  <a:pt x="85" y="37"/>
                </a:cubicBezTo>
                <a:cubicBezTo>
                  <a:pt x="85" y="38"/>
                  <a:pt x="85" y="39"/>
                  <a:pt x="85" y="39"/>
                </a:cubicBezTo>
                <a:cubicBezTo>
                  <a:pt x="84" y="40"/>
                  <a:pt x="84" y="40"/>
                  <a:pt x="83" y="41"/>
                </a:cubicBezTo>
                <a:cubicBezTo>
                  <a:pt x="83" y="41"/>
                  <a:pt x="83" y="41"/>
                  <a:pt x="82" y="42"/>
                </a:cubicBezTo>
                <a:cubicBezTo>
                  <a:pt x="82" y="42"/>
                  <a:pt x="81" y="42"/>
                  <a:pt x="81" y="42"/>
                </a:cubicBezTo>
                <a:cubicBezTo>
                  <a:pt x="80" y="42"/>
                  <a:pt x="80" y="43"/>
                  <a:pt x="80" y="43"/>
                </a:cubicBezTo>
                <a:cubicBezTo>
                  <a:pt x="80" y="43"/>
                  <a:pt x="80" y="44"/>
                  <a:pt x="80" y="45"/>
                </a:cubicBezTo>
                <a:cubicBezTo>
                  <a:pt x="80" y="45"/>
                  <a:pt x="79" y="46"/>
                  <a:pt x="79" y="46"/>
                </a:cubicBezTo>
                <a:cubicBezTo>
                  <a:pt x="79" y="47"/>
                  <a:pt x="78" y="48"/>
                  <a:pt x="78" y="48"/>
                </a:cubicBezTo>
                <a:cubicBezTo>
                  <a:pt x="77" y="48"/>
                  <a:pt x="76" y="47"/>
                  <a:pt x="76" y="48"/>
                </a:cubicBezTo>
                <a:cubicBezTo>
                  <a:pt x="75" y="48"/>
                  <a:pt x="75" y="48"/>
                  <a:pt x="75" y="49"/>
                </a:cubicBezTo>
                <a:cubicBezTo>
                  <a:pt x="74" y="49"/>
                  <a:pt x="73" y="49"/>
                  <a:pt x="73" y="49"/>
                </a:cubicBezTo>
                <a:cubicBezTo>
                  <a:pt x="73" y="49"/>
                  <a:pt x="72" y="50"/>
                  <a:pt x="72" y="50"/>
                </a:cubicBezTo>
                <a:cubicBezTo>
                  <a:pt x="71" y="51"/>
                  <a:pt x="72" y="52"/>
                  <a:pt x="71" y="52"/>
                </a:cubicBezTo>
                <a:cubicBezTo>
                  <a:pt x="71" y="53"/>
                  <a:pt x="70" y="53"/>
                  <a:pt x="70" y="53"/>
                </a:cubicBezTo>
                <a:cubicBezTo>
                  <a:pt x="70" y="54"/>
                  <a:pt x="70" y="55"/>
                  <a:pt x="70" y="55"/>
                </a:cubicBezTo>
                <a:cubicBezTo>
                  <a:pt x="71" y="55"/>
                  <a:pt x="72" y="56"/>
                  <a:pt x="72" y="56"/>
                </a:cubicBezTo>
                <a:cubicBezTo>
                  <a:pt x="72" y="57"/>
                  <a:pt x="72" y="58"/>
                  <a:pt x="72" y="58"/>
                </a:cubicBezTo>
                <a:cubicBezTo>
                  <a:pt x="72" y="59"/>
                  <a:pt x="72" y="59"/>
                  <a:pt x="72" y="60"/>
                </a:cubicBezTo>
                <a:cubicBezTo>
                  <a:pt x="73" y="60"/>
                  <a:pt x="74" y="61"/>
                  <a:pt x="74" y="62"/>
                </a:cubicBezTo>
                <a:cubicBezTo>
                  <a:pt x="74" y="62"/>
                  <a:pt x="74" y="63"/>
                  <a:pt x="74" y="64"/>
                </a:cubicBezTo>
                <a:cubicBezTo>
                  <a:pt x="74" y="64"/>
                  <a:pt x="75" y="65"/>
                  <a:pt x="75" y="65"/>
                </a:cubicBezTo>
                <a:cubicBezTo>
                  <a:pt x="75" y="65"/>
                  <a:pt x="75" y="66"/>
                  <a:pt x="75" y="67"/>
                </a:cubicBezTo>
                <a:cubicBezTo>
                  <a:pt x="75" y="67"/>
                  <a:pt x="74" y="68"/>
                  <a:pt x="74" y="68"/>
                </a:cubicBezTo>
                <a:cubicBezTo>
                  <a:pt x="74" y="69"/>
                  <a:pt x="74" y="70"/>
                  <a:pt x="74" y="71"/>
                </a:cubicBezTo>
                <a:cubicBezTo>
                  <a:pt x="74" y="71"/>
                  <a:pt x="74" y="72"/>
                  <a:pt x="74" y="72"/>
                </a:cubicBezTo>
                <a:cubicBezTo>
                  <a:pt x="74" y="73"/>
                  <a:pt x="75" y="73"/>
                  <a:pt x="75" y="74"/>
                </a:cubicBezTo>
                <a:cubicBezTo>
                  <a:pt x="75" y="74"/>
                  <a:pt x="74" y="75"/>
                  <a:pt x="74" y="75"/>
                </a:cubicBezTo>
                <a:cubicBezTo>
                  <a:pt x="74" y="76"/>
                  <a:pt x="75" y="77"/>
                  <a:pt x="75" y="77"/>
                </a:cubicBezTo>
                <a:cubicBezTo>
                  <a:pt x="75" y="77"/>
                  <a:pt x="74" y="78"/>
                  <a:pt x="74" y="78"/>
                </a:cubicBezTo>
                <a:cubicBezTo>
                  <a:pt x="73" y="78"/>
                  <a:pt x="73" y="79"/>
                  <a:pt x="73" y="80"/>
                </a:cubicBezTo>
                <a:cubicBezTo>
                  <a:pt x="73" y="80"/>
                  <a:pt x="73" y="82"/>
                  <a:pt x="73" y="82"/>
                </a:cubicBezTo>
                <a:cubicBezTo>
                  <a:pt x="73" y="83"/>
                  <a:pt x="74" y="84"/>
                  <a:pt x="74" y="84"/>
                </a:cubicBezTo>
                <a:cubicBezTo>
                  <a:pt x="74" y="85"/>
                  <a:pt x="73" y="86"/>
                  <a:pt x="73" y="86"/>
                </a:cubicBezTo>
                <a:cubicBezTo>
                  <a:pt x="73" y="87"/>
                  <a:pt x="73" y="88"/>
                  <a:pt x="73" y="89"/>
                </a:cubicBezTo>
                <a:cubicBezTo>
                  <a:pt x="73" y="90"/>
                  <a:pt x="72" y="90"/>
                  <a:pt x="71" y="91"/>
                </a:cubicBezTo>
                <a:cubicBezTo>
                  <a:pt x="71" y="91"/>
                  <a:pt x="71" y="92"/>
                  <a:pt x="71" y="92"/>
                </a:cubicBezTo>
                <a:cubicBezTo>
                  <a:pt x="70" y="92"/>
                  <a:pt x="70" y="94"/>
                  <a:pt x="71" y="94"/>
                </a:cubicBezTo>
                <a:cubicBezTo>
                  <a:pt x="71" y="95"/>
                  <a:pt x="71" y="96"/>
                  <a:pt x="71" y="97"/>
                </a:cubicBezTo>
                <a:cubicBezTo>
                  <a:pt x="71" y="97"/>
                  <a:pt x="71" y="98"/>
                  <a:pt x="71" y="98"/>
                </a:cubicBezTo>
                <a:cubicBezTo>
                  <a:pt x="71" y="99"/>
                  <a:pt x="71" y="100"/>
                  <a:pt x="71" y="100"/>
                </a:cubicBezTo>
                <a:cubicBezTo>
                  <a:pt x="70" y="101"/>
                  <a:pt x="69" y="102"/>
                  <a:pt x="69" y="102"/>
                </a:cubicBezTo>
                <a:cubicBezTo>
                  <a:pt x="69" y="103"/>
                  <a:pt x="70" y="104"/>
                  <a:pt x="70" y="104"/>
                </a:cubicBezTo>
                <a:cubicBezTo>
                  <a:pt x="70" y="105"/>
                  <a:pt x="70" y="106"/>
                  <a:pt x="70" y="106"/>
                </a:cubicBezTo>
                <a:cubicBezTo>
                  <a:pt x="70" y="107"/>
                  <a:pt x="71" y="107"/>
                  <a:pt x="71" y="107"/>
                </a:cubicBezTo>
                <a:cubicBezTo>
                  <a:pt x="71" y="108"/>
                  <a:pt x="71" y="109"/>
                  <a:pt x="71" y="109"/>
                </a:cubicBezTo>
                <a:cubicBezTo>
                  <a:pt x="71" y="110"/>
                  <a:pt x="71" y="111"/>
                  <a:pt x="71" y="112"/>
                </a:cubicBezTo>
                <a:cubicBezTo>
                  <a:pt x="71" y="113"/>
                  <a:pt x="72" y="113"/>
                  <a:pt x="72" y="113"/>
                </a:cubicBezTo>
                <a:cubicBezTo>
                  <a:pt x="72" y="114"/>
                  <a:pt x="71" y="115"/>
                  <a:pt x="72" y="115"/>
                </a:cubicBezTo>
                <a:cubicBezTo>
                  <a:pt x="72" y="116"/>
                  <a:pt x="72" y="116"/>
                  <a:pt x="73" y="116"/>
                </a:cubicBezTo>
                <a:cubicBezTo>
                  <a:pt x="73" y="116"/>
                  <a:pt x="73" y="117"/>
                  <a:pt x="73" y="118"/>
                </a:cubicBezTo>
                <a:cubicBezTo>
                  <a:pt x="73" y="118"/>
                  <a:pt x="73" y="119"/>
                  <a:pt x="74" y="119"/>
                </a:cubicBezTo>
                <a:cubicBezTo>
                  <a:pt x="74" y="120"/>
                  <a:pt x="73" y="121"/>
                  <a:pt x="73" y="122"/>
                </a:cubicBezTo>
                <a:cubicBezTo>
                  <a:pt x="73" y="122"/>
                  <a:pt x="73" y="122"/>
                  <a:pt x="73" y="123"/>
                </a:cubicBezTo>
                <a:cubicBezTo>
                  <a:pt x="73" y="123"/>
                  <a:pt x="73" y="124"/>
                  <a:pt x="73" y="124"/>
                </a:cubicBezTo>
                <a:cubicBezTo>
                  <a:pt x="73" y="125"/>
                  <a:pt x="74" y="127"/>
                  <a:pt x="74" y="128"/>
                </a:cubicBezTo>
                <a:cubicBezTo>
                  <a:pt x="74" y="128"/>
                  <a:pt x="74" y="129"/>
                  <a:pt x="74" y="129"/>
                </a:cubicBezTo>
                <a:cubicBezTo>
                  <a:pt x="74" y="130"/>
                  <a:pt x="75" y="130"/>
                  <a:pt x="75" y="131"/>
                </a:cubicBezTo>
                <a:cubicBezTo>
                  <a:pt x="75" y="131"/>
                  <a:pt x="76" y="132"/>
                  <a:pt x="76" y="133"/>
                </a:cubicBezTo>
                <a:cubicBezTo>
                  <a:pt x="76" y="133"/>
                  <a:pt x="76" y="134"/>
                  <a:pt x="76" y="134"/>
                </a:cubicBezTo>
                <a:cubicBezTo>
                  <a:pt x="76" y="135"/>
                  <a:pt x="75" y="135"/>
                  <a:pt x="75" y="136"/>
                </a:cubicBezTo>
                <a:cubicBezTo>
                  <a:pt x="75" y="136"/>
                  <a:pt x="76" y="137"/>
                  <a:pt x="76" y="137"/>
                </a:cubicBezTo>
                <a:cubicBezTo>
                  <a:pt x="76" y="137"/>
                  <a:pt x="77" y="138"/>
                  <a:pt x="77" y="138"/>
                </a:cubicBezTo>
                <a:cubicBezTo>
                  <a:pt x="77" y="139"/>
                  <a:pt x="77" y="140"/>
                  <a:pt x="77" y="141"/>
                </a:cubicBezTo>
                <a:cubicBezTo>
                  <a:pt x="76" y="141"/>
                  <a:pt x="75" y="141"/>
                  <a:pt x="75" y="142"/>
                </a:cubicBezTo>
                <a:cubicBezTo>
                  <a:pt x="75" y="142"/>
                  <a:pt x="74" y="143"/>
                  <a:pt x="74" y="143"/>
                </a:cubicBezTo>
                <a:cubicBezTo>
                  <a:pt x="74" y="144"/>
                  <a:pt x="75" y="144"/>
                  <a:pt x="75" y="145"/>
                </a:cubicBezTo>
                <a:cubicBezTo>
                  <a:pt x="75" y="145"/>
                  <a:pt x="75" y="146"/>
                  <a:pt x="75" y="146"/>
                </a:cubicBezTo>
                <a:cubicBezTo>
                  <a:pt x="75" y="147"/>
                  <a:pt x="74" y="148"/>
                  <a:pt x="74" y="148"/>
                </a:cubicBezTo>
                <a:cubicBezTo>
                  <a:pt x="74" y="149"/>
                  <a:pt x="75" y="150"/>
                  <a:pt x="75" y="150"/>
                </a:cubicBezTo>
                <a:cubicBezTo>
                  <a:pt x="75" y="150"/>
                  <a:pt x="76" y="150"/>
                  <a:pt x="76" y="151"/>
                </a:cubicBezTo>
                <a:cubicBezTo>
                  <a:pt x="76" y="151"/>
                  <a:pt x="76" y="152"/>
                  <a:pt x="76" y="152"/>
                </a:cubicBezTo>
                <a:cubicBezTo>
                  <a:pt x="77" y="152"/>
                  <a:pt x="78" y="152"/>
                  <a:pt x="78" y="153"/>
                </a:cubicBezTo>
                <a:cubicBezTo>
                  <a:pt x="78" y="153"/>
                  <a:pt x="79" y="154"/>
                  <a:pt x="79" y="154"/>
                </a:cubicBezTo>
                <a:cubicBezTo>
                  <a:pt x="79" y="154"/>
                  <a:pt x="80" y="154"/>
                  <a:pt x="80" y="155"/>
                </a:cubicBezTo>
                <a:cubicBezTo>
                  <a:pt x="81" y="155"/>
                  <a:pt x="81" y="155"/>
                  <a:pt x="81" y="156"/>
                </a:cubicBezTo>
                <a:cubicBezTo>
                  <a:pt x="44" y="166"/>
                  <a:pt x="44" y="166"/>
                  <a:pt x="44" y="166"/>
                </a:cubicBezTo>
                <a:cubicBezTo>
                  <a:pt x="44" y="166"/>
                  <a:pt x="44" y="166"/>
                  <a:pt x="44" y="166"/>
                </a:cubicBezTo>
                <a:cubicBezTo>
                  <a:pt x="42" y="162"/>
                  <a:pt x="42" y="162"/>
                  <a:pt x="42" y="162"/>
                </a:cubicBezTo>
                <a:cubicBezTo>
                  <a:pt x="42" y="158"/>
                  <a:pt x="42" y="158"/>
                  <a:pt x="42" y="158"/>
                </a:cubicBezTo>
                <a:cubicBezTo>
                  <a:pt x="31" y="115"/>
                  <a:pt x="31" y="115"/>
                  <a:pt x="31" y="115"/>
                </a:cubicBezTo>
                <a:cubicBezTo>
                  <a:pt x="31" y="115"/>
                  <a:pt x="30" y="114"/>
                  <a:pt x="30" y="114"/>
                </a:cubicBezTo>
                <a:cubicBezTo>
                  <a:pt x="29" y="114"/>
                  <a:pt x="28" y="114"/>
                  <a:pt x="28" y="113"/>
                </a:cubicBezTo>
                <a:cubicBezTo>
                  <a:pt x="28" y="113"/>
                  <a:pt x="28" y="112"/>
                  <a:pt x="27" y="112"/>
                </a:cubicBezTo>
                <a:cubicBezTo>
                  <a:pt x="27" y="112"/>
                  <a:pt x="27" y="111"/>
                  <a:pt x="26" y="111"/>
                </a:cubicBezTo>
                <a:cubicBezTo>
                  <a:pt x="26" y="111"/>
                  <a:pt x="25" y="111"/>
                  <a:pt x="25" y="112"/>
                </a:cubicBezTo>
                <a:cubicBezTo>
                  <a:pt x="25" y="112"/>
                  <a:pt x="24" y="112"/>
                  <a:pt x="24" y="112"/>
                </a:cubicBezTo>
                <a:cubicBezTo>
                  <a:pt x="24" y="113"/>
                  <a:pt x="24" y="114"/>
                  <a:pt x="24" y="114"/>
                </a:cubicBezTo>
                <a:cubicBezTo>
                  <a:pt x="24" y="114"/>
                  <a:pt x="24" y="115"/>
                  <a:pt x="24" y="115"/>
                </a:cubicBezTo>
                <a:cubicBezTo>
                  <a:pt x="24" y="116"/>
                  <a:pt x="23" y="116"/>
                  <a:pt x="22" y="116"/>
                </a:cubicBezTo>
                <a:cubicBezTo>
                  <a:pt x="22" y="116"/>
                  <a:pt x="21" y="115"/>
                  <a:pt x="21" y="114"/>
                </a:cubicBezTo>
                <a:cubicBezTo>
                  <a:pt x="21" y="114"/>
                  <a:pt x="21" y="112"/>
                  <a:pt x="21" y="112"/>
                </a:cubicBezTo>
                <a:cubicBezTo>
                  <a:pt x="21" y="111"/>
                  <a:pt x="21" y="108"/>
                  <a:pt x="21" y="107"/>
                </a:cubicBezTo>
                <a:cubicBezTo>
                  <a:pt x="21" y="107"/>
                  <a:pt x="22" y="106"/>
                  <a:pt x="22" y="106"/>
                </a:cubicBezTo>
                <a:cubicBezTo>
                  <a:pt x="22" y="105"/>
                  <a:pt x="22" y="104"/>
                  <a:pt x="22" y="103"/>
                </a:cubicBezTo>
                <a:cubicBezTo>
                  <a:pt x="22" y="103"/>
                  <a:pt x="22" y="102"/>
                  <a:pt x="21" y="102"/>
                </a:cubicBezTo>
                <a:cubicBezTo>
                  <a:pt x="21" y="101"/>
                  <a:pt x="20" y="101"/>
                  <a:pt x="20" y="101"/>
                </a:cubicBezTo>
                <a:cubicBezTo>
                  <a:pt x="19" y="100"/>
                  <a:pt x="19" y="100"/>
                  <a:pt x="19" y="100"/>
                </a:cubicBezTo>
                <a:cubicBezTo>
                  <a:pt x="19" y="99"/>
                  <a:pt x="20" y="98"/>
                  <a:pt x="20" y="98"/>
                </a:cubicBezTo>
                <a:cubicBezTo>
                  <a:pt x="20" y="97"/>
                  <a:pt x="19" y="96"/>
                  <a:pt x="19" y="96"/>
                </a:cubicBezTo>
                <a:cubicBezTo>
                  <a:pt x="18" y="95"/>
                  <a:pt x="17" y="95"/>
                  <a:pt x="17" y="95"/>
                </a:cubicBezTo>
                <a:cubicBezTo>
                  <a:pt x="17" y="94"/>
                  <a:pt x="16" y="94"/>
                  <a:pt x="16" y="93"/>
                </a:cubicBezTo>
                <a:cubicBezTo>
                  <a:pt x="16" y="93"/>
                  <a:pt x="16" y="92"/>
                  <a:pt x="16" y="91"/>
                </a:cubicBezTo>
                <a:cubicBezTo>
                  <a:pt x="16" y="91"/>
                  <a:pt x="16" y="89"/>
                  <a:pt x="15" y="88"/>
                </a:cubicBezTo>
                <a:cubicBezTo>
                  <a:pt x="15" y="88"/>
                  <a:pt x="14" y="87"/>
                  <a:pt x="14" y="87"/>
                </a:cubicBezTo>
                <a:cubicBezTo>
                  <a:pt x="14" y="87"/>
                  <a:pt x="13" y="87"/>
                  <a:pt x="13" y="86"/>
                </a:cubicBezTo>
                <a:cubicBezTo>
                  <a:pt x="13" y="86"/>
                  <a:pt x="13" y="85"/>
                  <a:pt x="13" y="85"/>
                </a:cubicBezTo>
                <a:cubicBezTo>
                  <a:pt x="13" y="84"/>
                  <a:pt x="13" y="83"/>
                  <a:pt x="13" y="83"/>
                </a:cubicBezTo>
                <a:cubicBezTo>
                  <a:pt x="13" y="82"/>
                  <a:pt x="12" y="82"/>
                  <a:pt x="12" y="81"/>
                </a:cubicBezTo>
                <a:cubicBezTo>
                  <a:pt x="12" y="80"/>
                  <a:pt x="13" y="79"/>
                  <a:pt x="13" y="79"/>
                </a:cubicBezTo>
                <a:cubicBezTo>
                  <a:pt x="13" y="78"/>
                  <a:pt x="12" y="76"/>
                  <a:pt x="13" y="75"/>
                </a:cubicBezTo>
                <a:cubicBezTo>
                  <a:pt x="13" y="75"/>
                  <a:pt x="14" y="74"/>
                  <a:pt x="14" y="73"/>
                </a:cubicBezTo>
                <a:cubicBezTo>
                  <a:pt x="15" y="73"/>
                  <a:pt x="15" y="71"/>
                  <a:pt x="15" y="71"/>
                </a:cubicBezTo>
                <a:cubicBezTo>
                  <a:pt x="14" y="70"/>
                  <a:pt x="13" y="69"/>
                  <a:pt x="13" y="68"/>
                </a:cubicBezTo>
                <a:cubicBezTo>
                  <a:pt x="12" y="68"/>
                  <a:pt x="13" y="67"/>
                  <a:pt x="13" y="66"/>
                </a:cubicBezTo>
                <a:cubicBezTo>
                  <a:pt x="13" y="66"/>
                  <a:pt x="12" y="66"/>
                  <a:pt x="12" y="65"/>
                </a:cubicBezTo>
                <a:cubicBezTo>
                  <a:pt x="12" y="65"/>
                  <a:pt x="12" y="64"/>
                  <a:pt x="13" y="64"/>
                </a:cubicBezTo>
                <a:cubicBezTo>
                  <a:pt x="13" y="62"/>
                  <a:pt x="13" y="60"/>
                  <a:pt x="12" y="59"/>
                </a:cubicBezTo>
                <a:cubicBezTo>
                  <a:pt x="12" y="59"/>
                  <a:pt x="11" y="58"/>
                  <a:pt x="11" y="57"/>
                </a:cubicBezTo>
                <a:cubicBezTo>
                  <a:pt x="11" y="57"/>
                  <a:pt x="10" y="56"/>
                  <a:pt x="10" y="55"/>
                </a:cubicBezTo>
                <a:cubicBezTo>
                  <a:pt x="10" y="55"/>
                  <a:pt x="9" y="54"/>
                  <a:pt x="9" y="54"/>
                </a:cubicBezTo>
                <a:cubicBezTo>
                  <a:pt x="9" y="54"/>
                  <a:pt x="8" y="53"/>
                  <a:pt x="7" y="53"/>
                </a:cubicBezTo>
                <a:cubicBezTo>
                  <a:pt x="7" y="53"/>
                  <a:pt x="6" y="52"/>
                  <a:pt x="6" y="52"/>
                </a:cubicBezTo>
                <a:cubicBezTo>
                  <a:pt x="5" y="51"/>
                  <a:pt x="5" y="50"/>
                  <a:pt x="5" y="50"/>
                </a:cubicBezTo>
                <a:cubicBezTo>
                  <a:pt x="5" y="49"/>
                  <a:pt x="6" y="47"/>
                  <a:pt x="5" y="45"/>
                </a:cubicBezTo>
                <a:cubicBezTo>
                  <a:pt x="5" y="45"/>
                  <a:pt x="4" y="44"/>
                  <a:pt x="4" y="43"/>
                </a:cubicBezTo>
                <a:cubicBezTo>
                  <a:pt x="4" y="43"/>
                  <a:pt x="4" y="41"/>
                  <a:pt x="4" y="41"/>
                </a:cubicBezTo>
                <a:cubicBezTo>
                  <a:pt x="4" y="40"/>
                  <a:pt x="4" y="39"/>
                  <a:pt x="4" y="39"/>
                </a:cubicBezTo>
                <a:cubicBezTo>
                  <a:pt x="4" y="38"/>
                  <a:pt x="4" y="38"/>
                  <a:pt x="3" y="37"/>
                </a:cubicBezTo>
                <a:cubicBezTo>
                  <a:pt x="3" y="37"/>
                  <a:pt x="2" y="37"/>
                  <a:pt x="1" y="37"/>
                </a:cubicBezTo>
                <a:cubicBezTo>
                  <a:pt x="1" y="36"/>
                  <a:pt x="1" y="36"/>
                  <a:pt x="1" y="35"/>
                </a:cubicBezTo>
                <a:cubicBezTo>
                  <a:pt x="1" y="34"/>
                  <a:pt x="1" y="33"/>
                  <a:pt x="1" y="32"/>
                </a:cubicBezTo>
                <a:cubicBezTo>
                  <a:pt x="1" y="32"/>
                  <a:pt x="2" y="31"/>
                  <a:pt x="2" y="31"/>
                </a:cubicBezTo>
                <a:cubicBezTo>
                  <a:pt x="2" y="30"/>
                  <a:pt x="1" y="29"/>
                  <a:pt x="1" y="28"/>
                </a:cubicBezTo>
                <a:cubicBezTo>
                  <a:pt x="1" y="28"/>
                  <a:pt x="1" y="27"/>
                  <a:pt x="0" y="27"/>
                </a:cubicBezTo>
                <a:cubicBezTo>
                  <a:pt x="0" y="27"/>
                  <a:pt x="0" y="26"/>
                  <a:pt x="0" y="25"/>
                </a:cubicBezTo>
                <a:cubicBezTo>
                  <a:pt x="32" y="15"/>
                  <a:pt x="32" y="15"/>
                  <a:pt x="32" y="15"/>
                </a:cubicBezTo>
                <a:cubicBezTo>
                  <a:pt x="35" y="15"/>
                  <a:pt x="35" y="15"/>
                  <a:pt x="35" y="15"/>
                </a:cubicBezTo>
                <a:cubicBezTo>
                  <a:pt x="75" y="2"/>
                  <a:pt x="75" y="2"/>
                  <a:pt x="75" y="2"/>
                </a:cubicBezTo>
                <a:cubicBezTo>
                  <a:pt x="80" y="0"/>
                  <a:pt x="80" y="0"/>
                  <a:pt x="80" y="0"/>
                </a:cubicBezTo>
                <a:cubicBezTo>
                  <a:pt x="80" y="0"/>
                  <a:pt x="80" y="2"/>
                  <a:pt x="80" y="2"/>
                </a:cubicBezTo>
                <a:cubicBezTo>
                  <a:pt x="80" y="3"/>
                  <a:pt x="81" y="3"/>
                  <a:pt x="81" y="4"/>
                </a:cubicBezTo>
                <a:cubicBezTo>
                  <a:pt x="82" y="4"/>
                  <a:pt x="82" y="5"/>
                  <a:pt x="82" y="5"/>
                </a:cubicBezTo>
                <a:cubicBezTo>
                  <a:pt x="82" y="5"/>
                  <a:pt x="83" y="6"/>
                  <a:pt x="83" y="6"/>
                </a:cubicBezTo>
                <a:cubicBezTo>
                  <a:pt x="83" y="7"/>
                  <a:pt x="83" y="8"/>
                  <a:pt x="83" y="8"/>
                </a:cubicBezTo>
                <a:cubicBezTo>
                  <a:pt x="83" y="9"/>
                  <a:pt x="82" y="9"/>
                  <a:pt x="82" y="10"/>
                </a:cubicBezTo>
                <a:cubicBezTo>
                  <a:pt x="82" y="11"/>
                  <a:pt x="82" y="13"/>
                  <a:pt x="82" y="14"/>
                </a:cubicBezTo>
                <a:cubicBezTo>
                  <a:pt x="82" y="14"/>
                  <a:pt x="83" y="15"/>
                  <a:pt x="83" y="16"/>
                </a:cubicBezTo>
                <a:cubicBezTo>
                  <a:pt x="82" y="16"/>
                  <a:pt x="81" y="17"/>
                  <a:pt x="81" y="17"/>
                </a:cubicBezTo>
                <a:cubicBezTo>
                  <a:pt x="81" y="17"/>
                  <a:pt x="81" y="18"/>
                  <a:pt x="81" y="19"/>
                </a:cubicBezTo>
                <a:cubicBezTo>
                  <a:pt x="81" y="19"/>
                  <a:pt x="81" y="20"/>
                  <a:pt x="82" y="20"/>
                </a:cubicBezTo>
                <a:cubicBezTo>
                  <a:pt x="82" y="20"/>
                  <a:pt x="83" y="21"/>
                  <a:pt x="83" y="21"/>
                </a:cubicBezTo>
                <a:cubicBezTo>
                  <a:pt x="83" y="21"/>
                  <a:pt x="83" y="23"/>
                  <a:pt x="84" y="23"/>
                </a:cubicBezTo>
                <a:cubicBezTo>
                  <a:pt x="84" y="23"/>
                  <a:pt x="86" y="24"/>
                  <a:pt x="86" y="24"/>
                </a:cubicBezTo>
                <a:cubicBezTo>
                  <a:pt x="87" y="25"/>
                  <a:pt x="87" y="26"/>
                  <a:pt x="87" y="26"/>
                </a:cubicBezTo>
                <a:cubicBezTo>
                  <a:pt x="87" y="27"/>
                  <a:pt x="88" y="28"/>
                  <a:pt x="87" y="29"/>
                </a:cubicBezTo>
                <a:cubicBezTo>
                  <a:pt x="87" y="29"/>
                  <a:pt x="86" y="29"/>
                  <a:pt x="86" y="30"/>
                </a:cubicBezTo>
                <a:cubicBezTo>
                  <a:pt x="86" y="30"/>
                  <a:pt x="86" y="31"/>
                  <a:pt x="86" y="31"/>
                </a:cubicBezTo>
                <a:cubicBezTo>
                  <a:pt x="87" y="31"/>
                  <a:pt x="87" y="31"/>
                  <a:pt x="87" y="32"/>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3"/>
          <p:cNvSpPr>
            <a:spLocks/>
          </p:cNvSpPr>
          <p:nvPr/>
        </p:nvSpPr>
        <p:spPr bwMode="auto">
          <a:xfrm>
            <a:off x="10507663" y="3063876"/>
            <a:ext cx="322263" cy="666750"/>
          </a:xfrm>
          <a:custGeom>
            <a:avLst/>
            <a:gdLst>
              <a:gd name="T0" fmla="*/ 85 w 86"/>
              <a:gd name="T1" fmla="*/ 135 h 178"/>
              <a:gd name="T2" fmla="*/ 83 w 86"/>
              <a:gd name="T3" fmla="*/ 143 h 178"/>
              <a:gd name="T4" fmla="*/ 84 w 86"/>
              <a:gd name="T5" fmla="*/ 147 h 178"/>
              <a:gd name="T6" fmla="*/ 79 w 86"/>
              <a:gd name="T7" fmla="*/ 147 h 178"/>
              <a:gd name="T8" fmla="*/ 75 w 86"/>
              <a:gd name="T9" fmla="*/ 151 h 178"/>
              <a:gd name="T10" fmla="*/ 71 w 86"/>
              <a:gd name="T11" fmla="*/ 154 h 178"/>
              <a:gd name="T12" fmla="*/ 70 w 86"/>
              <a:gd name="T13" fmla="*/ 158 h 178"/>
              <a:gd name="T14" fmla="*/ 68 w 86"/>
              <a:gd name="T15" fmla="*/ 162 h 178"/>
              <a:gd name="T16" fmla="*/ 12 w 86"/>
              <a:gd name="T17" fmla="*/ 178 h 178"/>
              <a:gd name="T18" fmla="*/ 9 w 86"/>
              <a:gd name="T19" fmla="*/ 175 h 178"/>
              <a:gd name="T20" fmla="*/ 6 w 86"/>
              <a:gd name="T21" fmla="*/ 172 h 178"/>
              <a:gd name="T22" fmla="*/ 6 w 86"/>
              <a:gd name="T23" fmla="*/ 167 h 178"/>
              <a:gd name="T24" fmla="*/ 8 w 86"/>
              <a:gd name="T25" fmla="*/ 163 h 178"/>
              <a:gd name="T26" fmla="*/ 6 w 86"/>
              <a:gd name="T27" fmla="*/ 158 h 178"/>
              <a:gd name="T28" fmla="*/ 6 w 86"/>
              <a:gd name="T29" fmla="*/ 153 h 178"/>
              <a:gd name="T30" fmla="*/ 4 w 86"/>
              <a:gd name="T31" fmla="*/ 146 h 178"/>
              <a:gd name="T32" fmla="*/ 5 w 86"/>
              <a:gd name="T33" fmla="*/ 141 h 178"/>
              <a:gd name="T34" fmla="*/ 3 w 86"/>
              <a:gd name="T35" fmla="*/ 137 h 178"/>
              <a:gd name="T36" fmla="*/ 2 w 86"/>
              <a:gd name="T37" fmla="*/ 131 h 178"/>
              <a:gd name="T38" fmla="*/ 1 w 86"/>
              <a:gd name="T39" fmla="*/ 126 h 178"/>
              <a:gd name="T40" fmla="*/ 2 w 86"/>
              <a:gd name="T41" fmla="*/ 120 h 178"/>
              <a:gd name="T42" fmla="*/ 2 w 86"/>
              <a:gd name="T43" fmla="*/ 114 h 178"/>
              <a:gd name="T44" fmla="*/ 4 w 86"/>
              <a:gd name="T45" fmla="*/ 108 h 178"/>
              <a:gd name="T46" fmla="*/ 4 w 86"/>
              <a:gd name="T47" fmla="*/ 102 h 178"/>
              <a:gd name="T48" fmla="*/ 5 w 86"/>
              <a:gd name="T49" fmla="*/ 97 h 178"/>
              <a:gd name="T50" fmla="*/ 5 w 86"/>
              <a:gd name="T51" fmla="*/ 93 h 178"/>
              <a:gd name="T52" fmla="*/ 6 w 86"/>
              <a:gd name="T53" fmla="*/ 87 h 178"/>
              <a:gd name="T54" fmla="*/ 3 w 86"/>
              <a:gd name="T55" fmla="*/ 82 h 178"/>
              <a:gd name="T56" fmla="*/ 1 w 86"/>
              <a:gd name="T57" fmla="*/ 77 h 178"/>
              <a:gd name="T58" fmla="*/ 3 w 86"/>
              <a:gd name="T59" fmla="*/ 72 h 178"/>
              <a:gd name="T60" fmla="*/ 7 w 86"/>
              <a:gd name="T61" fmla="*/ 70 h 178"/>
              <a:gd name="T62" fmla="*/ 11 w 86"/>
              <a:gd name="T63" fmla="*/ 67 h 178"/>
              <a:gd name="T64" fmla="*/ 13 w 86"/>
              <a:gd name="T65" fmla="*/ 64 h 178"/>
              <a:gd name="T66" fmla="*/ 16 w 86"/>
              <a:gd name="T67" fmla="*/ 59 h 178"/>
              <a:gd name="T68" fmla="*/ 18 w 86"/>
              <a:gd name="T69" fmla="*/ 56 h 178"/>
              <a:gd name="T70" fmla="*/ 17 w 86"/>
              <a:gd name="T71" fmla="*/ 52 h 178"/>
              <a:gd name="T72" fmla="*/ 17 w 86"/>
              <a:gd name="T73" fmla="*/ 46 h 178"/>
              <a:gd name="T74" fmla="*/ 13 w 86"/>
              <a:gd name="T75" fmla="*/ 42 h 178"/>
              <a:gd name="T76" fmla="*/ 14 w 86"/>
              <a:gd name="T77" fmla="*/ 38 h 178"/>
              <a:gd name="T78" fmla="*/ 14 w 86"/>
              <a:gd name="T79" fmla="*/ 30 h 178"/>
              <a:gd name="T80" fmla="*/ 12 w 86"/>
              <a:gd name="T81" fmla="*/ 26 h 178"/>
              <a:gd name="T82" fmla="*/ 12 w 86"/>
              <a:gd name="T83" fmla="*/ 21 h 178"/>
              <a:gd name="T84" fmla="*/ 12 w 86"/>
              <a:gd name="T85" fmla="*/ 17 h 178"/>
              <a:gd name="T86" fmla="*/ 13 w 86"/>
              <a:gd name="T87" fmla="*/ 12 h 178"/>
              <a:gd name="T88" fmla="*/ 11 w 86"/>
              <a:gd name="T89" fmla="*/ 8 h 178"/>
              <a:gd name="T90" fmla="*/ 12 w 86"/>
              <a:gd name="T91" fmla="*/ 6 h 178"/>
              <a:gd name="T92" fmla="*/ 15 w 86"/>
              <a:gd name="T93" fmla="*/ 3 h 178"/>
              <a:gd name="T94" fmla="*/ 17 w 86"/>
              <a:gd name="T95" fmla="*/ 2 h 178"/>
              <a:gd name="T96" fmla="*/ 22 w 86"/>
              <a:gd name="T97" fmla="*/ 3 h 178"/>
              <a:gd name="T98" fmla="*/ 24 w 86"/>
              <a:gd name="T99" fmla="*/ 0 h 178"/>
              <a:gd name="T100" fmla="*/ 60 w 86"/>
              <a:gd name="T101" fmla="*/ 95 h 178"/>
              <a:gd name="T102" fmla="*/ 65 w 86"/>
              <a:gd name="T103" fmla="*/ 108 h 178"/>
              <a:gd name="T104" fmla="*/ 66 w 86"/>
              <a:gd name="T105" fmla="*/ 115 h 178"/>
              <a:gd name="T106" fmla="*/ 71 w 86"/>
              <a:gd name="T107" fmla="*/ 119 h 178"/>
              <a:gd name="T108" fmla="*/ 77 w 86"/>
              <a:gd name="T109" fmla="*/ 123 h 178"/>
              <a:gd name="T110" fmla="*/ 86 w 86"/>
              <a:gd name="T111" fmla="*/ 13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78">
                <a:moveTo>
                  <a:pt x="86" y="132"/>
                </a:moveTo>
                <a:cubicBezTo>
                  <a:pt x="86" y="135"/>
                  <a:pt x="86" y="135"/>
                  <a:pt x="86" y="135"/>
                </a:cubicBezTo>
                <a:cubicBezTo>
                  <a:pt x="85" y="135"/>
                  <a:pt x="85" y="135"/>
                  <a:pt x="85" y="135"/>
                </a:cubicBezTo>
                <a:cubicBezTo>
                  <a:pt x="85" y="136"/>
                  <a:pt x="85" y="138"/>
                  <a:pt x="85" y="138"/>
                </a:cubicBezTo>
                <a:cubicBezTo>
                  <a:pt x="85" y="139"/>
                  <a:pt x="85" y="140"/>
                  <a:pt x="85" y="141"/>
                </a:cubicBezTo>
                <a:cubicBezTo>
                  <a:pt x="85" y="141"/>
                  <a:pt x="84" y="142"/>
                  <a:pt x="83" y="143"/>
                </a:cubicBezTo>
                <a:cubicBezTo>
                  <a:pt x="83" y="144"/>
                  <a:pt x="84" y="145"/>
                  <a:pt x="84" y="146"/>
                </a:cubicBezTo>
                <a:cubicBezTo>
                  <a:pt x="84" y="146"/>
                  <a:pt x="84" y="146"/>
                  <a:pt x="84" y="146"/>
                </a:cubicBezTo>
                <a:cubicBezTo>
                  <a:pt x="84" y="147"/>
                  <a:pt x="84" y="147"/>
                  <a:pt x="84" y="147"/>
                </a:cubicBezTo>
                <a:cubicBezTo>
                  <a:pt x="83" y="147"/>
                  <a:pt x="83" y="147"/>
                  <a:pt x="82" y="147"/>
                </a:cubicBezTo>
                <a:cubicBezTo>
                  <a:pt x="82" y="147"/>
                  <a:pt x="81" y="147"/>
                  <a:pt x="81" y="147"/>
                </a:cubicBezTo>
                <a:cubicBezTo>
                  <a:pt x="80" y="146"/>
                  <a:pt x="79" y="146"/>
                  <a:pt x="79" y="147"/>
                </a:cubicBezTo>
                <a:cubicBezTo>
                  <a:pt x="79" y="147"/>
                  <a:pt x="79" y="148"/>
                  <a:pt x="79" y="148"/>
                </a:cubicBezTo>
                <a:cubicBezTo>
                  <a:pt x="78" y="149"/>
                  <a:pt x="77" y="149"/>
                  <a:pt x="76" y="150"/>
                </a:cubicBezTo>
                <a:cubicBezTo>
                  <a:pt x="76" y="150"/>
                  <a:pt x="75" y="150"/>
                  <a:pt x="75" y="151"/>
                </a:cubicBezTo>
                <a:cubicBezTo>
                  <a:pt x="74" y="151"/>
                  <a:pt x="75" y="152"/>
                  <a:pt x="75" y="153"/>
                </a:cubicBezTo>
                <a:cubicBezTo>
                  <a:pt x="74" y="153"/>
                  <a:pt x="74" y="154"/>
                  <a:pt x="73" y="154"/>
                </a:cubicBezTo>
                <a:cubicBezTo>
                  <a:pt x="73" y="154"/>
                  <a:pt x="72" y="154"/>
                  <a:pt x="71" y="154"/>
                </a:cubicBezTo>
                <a:cubicBezTo>
                  <a:pt x="71" y="155"/>
                  <a:pt x="70" y="155"/>
                  <a:pt x="70" y="156"/>
                </a:cubicBezTo>
                <a:cubicBezTo>
                  <a:pt x="69" y="156"/>
                  <a:pt x="69" y="157"/>
                  <a:pt x="70" y="157"/>
                </a:cubicBezTo>
                <a:cubicBezTo>
                  <a:pt x="70" y="157"/>
                  <a:pt x="70" y="158"/>
                  <a:pt x="70" y="158"/>
                </a:cubicBezTo>
                <a:cubicBezTo>
                  <a:pt x="70" y="159"/>
                  <a:pt x="70" y="159"/>
                  <a:pt x="70" y="160"/>
                </a:cubicBezTo>
                <a:cubicBezTo>
                  <a:pt x="70" y="160"/>
                  <a:pt x="68" y="160"/>
                  <a:pt x="68" y="160"/>
                </a:cubicBezTo>
                <a:cubicBezTo>
                  <a:pt x="67" y="161"/>
                  <a:pt x="68" y="161"/>
                  <a:pt x="68" y="162"/>
                </a:cubicBezTo>
                <a:cubicBezTo>
                  <a:pt x="67" y="162"/>
                  <a:pt x="66" y="164"/>
                  <a:pt x="66" y="164"/>
                </a:cubicBezTo>
                <a:cubicBezTo>
                  <a:pt x="13" y="178"/>
                  <a:pt x="13" y="178"/>
                  <a:pt x="13" y="178"/>
                </a:cubicBezTo>
                <a:cubicBezTo>
                  <a:pt x="12" y="178"/>
                  <a:pt x="12" y="178"/>
                  <a:pt x="12" y="178"/>
                </a:cubicBezTo>
                <a:cubicBezTo>
                  <a:pt x="12" y="177"/>
                  <a:pt x="12" y="177"/>
                  <a:pt x="11" y="177"/>
                </a:cubicBezTo>
                <a:cubicBezTo>
                  <a:pt x="11" y="176"/>
                  <a:pt x="10" y="176"/>
                  <a:pt x="10" y="176"/>
                </a:cubicBezTo>
                <a:cubicBezTo>
                  <a:pt x="10" y="176"/>
                  <a:pt x="9" y="175"/>
                  <a:pt x="9" y="175"/>
                </a:cubicBezTo>
                <a:cubicBezTo>
                  <a:pt x="9" y="174"/>
                  <a:pt x="8" y="174"/>
                  <a:pt x="7" y="174"/>
                </a:cubicBezTo>
                <a:cubicBezTo>
                  <a:pt x="7" y="174"/>
                  <a:pt x="7" y="173"/>
                  <a:pt x="7" y="173"/>
                </a:cubicBezTo>
                <a:cubicBezTo>
                  <a:pt x="7" y="172"/>
                  <a:pt x="6" y="172"/>
                  <a:pt x="6" y="172"/>
                </a:cubicBezTo>
                <a:cubicBezTo>
                  <a:pt x="6" y="172"/>
                  <a:pt x="5" y="171"/>
                  <a:pt x="5" y="170"/>
                </a:cubicBezTo>
                <a:cubicBezTo>
                  <a:pt x="5" y="170"/>
                  <a:pt x="6" y="169"/>
                  <a:pt x="6" y="168"/>
                </a:cubicBezTo>
                <a:cubicBezTo>
                  <a:pt x="6" y="168"/>
                  <a:pt x="6" y="167"/>
                  <a:pt x="6" y="167"/>
                </a:cubicBezTo>
                <a:cubicBezTo>
                  <a:pt x="6" y="166"/>
                  <a:pt x="5" y="166"/>
                  <a:pt x="5" y="165"/>
                </a:cubicBezTo>
                <a:cubicBezTo>
                  <a:pt x="5" y="165"/>
                  <a:pt x="6" y="164"/>
                  <a:pt x="6" y="164"/>
                </a:cubicBezTo>
                <a:cubicBezTo>
                  <a:pt x="6" y="163"/>
                  <a:pt x="7" y="163"/>
                  <a:pt x="8" y="163"/>
                </a:cubicBezTo>
                <a:cubicBezTo>
                  <a:pt x="8" y="162"/>
                  <a:pt x="8" y="161"/>
                  <a:pt x="8" y="160"/>
                </a:cubicBezTo>
                <a:cubicBezTo>
                  <a:pt x="8" y="160"/>
                  <a:pt x="7" y="159"/>
                  <a:pt x="7" y="159"/>
                </a:cubicBezTo>
                <a:cubicBezTo>
                  <a:pt x="7" y="159"/>
                  <a:pt x="6" y="158"/>
                  <a:pt x="6" y="158"/>
                </a:cubicBezTo>
                <a:cubicBezTo>
                  <a:pt x="6" y="157"/>
                  <a:pt x="7" y="157"/>
                  <a:pt x="7" y="156"/>
                </a:cubicBezTo>
                <a:cubicBezTo>
                  <a:pt x="7" y="156"/>
                  <a:pt x="7" y="155"/>
                  <a:pt x="7" y="155"/>
                </a:cubicBezTo>
                <a:cubicBezTo>
                  <a:pt x="7" y="154"/>
                  <a:pt x="6" y="153"/>
                  <a:pt x="6" y="153"/>
                </a:cubicBezTo>
                <a:cubicBezTo>
                  <a:pt x="6" y="152"/>
                  <a:pt x="5" y="152"/>
                  <a:pt x="5" y="151"/>
                </a:cubicBezTo>
                <a:cubicBezTo>
                  <a:pt x="5" y="151"/>
                  <a:pt x="5" y="150"/>
                  <a:pt x="5" y="150"/>
                </a:cubicBezTo>
                <a:cubicBezTo>
                  <a:pt x="5" y="149"/>
                  <a:pt x="4" y="147"/>
                  <a:pt x="4" y="146"/>
                </a:cubicBezTo>
                <a:cubicBezTo>
                  <a:pt x="4" y="146"/>
                  <a:pt x="4" y="145"/>
                  <a:pt x="4" y="145"/>
                </a:cubicBezTo>
                <a:cubicBezTo>
                  <a:pt x="4" y="144"/>
                  <a:pt x="4" y="144"/>
                  <a:pt x="4" y="144"/>
                </a:cubicBezTo>
                <a:cubicBezTo>
                  <a:pt x="4" y="143"/>
                  <a:pt x="5" y="142"/>
                  <a:pt x="5" y="141"/>
                </a:cubicBezTo>
                <a:cubicBezTo>
                  <a:pt x="4" y="141"/>
                  <a:pt x="4" y="140"/>
                  <a:pt x="4" y="140"/>
                </a:cubicBezTo>
                <a:cubicBezTo>
                  <a:pt x="4" y="139"/>
                  <a:pt x="4" y="138"/>
                  <a:pt x="4" y="138"/>
                </a:cubicBezTo>
                <a:cubicBezTo>
                  <a:pt x="3" y="138"/>
                  <a:pt x="3" y="138"/>
                  <a:pt x="3" y="137"/>
                </a:cubicBezTo>
                <a:cubicBezTo>
                  <a:pt x="2" y="137"/>
                  <a:pt x="3" y="136"/>
                  <a:pt x="3" y="135"/>
                </a:cubicBezTo>
                <a:cubicBezTo>
                  <a:pt x="3" y="135"/>
                  <a:pt x="2" y="135"/>
                  <a:pt x="2" y="134"/>
                </a:cubicBezTo>
                <a:cubicBezTo>
                  <a:pt x="2" y="133"/>
                  <a:pt x="2" y="132"/>
                  <a:pt x="2" y="131"/>
                </a:cubicBezTo>
                <a:cubicBezTo>
                  <a:pt x="2" y="131"/>
                  <a:pt x="2" y="130"/>
                  <a:pt x="2" y="129"/>
                </a:cubicBezTo>
                <a:cubicBezTo>
                  <a:pt x="2" y="129"/>
                  <a:pt x="1" y="129"/>
                  <a:pt x="1" y="128"/>
                </a:cubicBezTo>
                <a:cubicBezTo>
                  <a:pt x="1" y="128"/>
                  <a:pt x="1" y="127"/>
                  <a:pt x="1" y="126"/>
                </a:cubicBezTo>
                <a:cubicBezTo>
                  <a:pt x="1" y="126"/>
                  <a:pt x="0" y="125"/>
                  <a:pt x="0" y="124"/>
                </a:cubicBezTo>
                <a:cubicBezTo>
                  <a:pt x="0" y="124"/>
                  <a:pt x="1" y="123"/>
                  <a:pt x="2" y="122"/>
                </a:cubicBezTo>
                <a:cubicBezTo>
                  <a:pt x="2" y="122"/>
                  <a:pt x="2" y="121"/>
                  <a:pt x="2" y="120"/>
                </a:cubicBezTo>
                <a:cubicBezTo>
                  <a:pt x="2" y="120"/>
                  <a:pt x="2" y="119"/>
                  <a:pt x="2" y="119"/>
                </a:cubicBezTo>
                <a:cubicBezTo>
                  <a:pt x="2" y="118"/>
                  <a:pt x="2" y="117"/>
                  <a:pt x="2" y="116"/>
                </a:cubicBezTo>
                <a:cubicBezTo>
                  <a:pt x="1" y="116"/>
                  <a:pt x="1" y="114"/>
                  <a:pt x="2" y="114"/>
                </a:cubicBezTo>
                <a:cubicBezTo>
                  <a:pt x="2" y="114"/>
                  <a:pt x="2" y="113"/>
                  <a:pt x="2" y="113"/>
                </a:cubicBezTo>
                <a:cubicBezTo>
                  <a:pt x="3" y="112"/>
                  <a:pt x="4" y="112"/>
                  <a:pt x="4" y="111"/>
                </a:cubicBezTo>
                <a:cubicBezTo>
                  <a:pt x="4" y="110"/>
                  <a:pt x="4" y="109"/>
                  <a:pt x="4" y="108"/>
                </a:cubicBezTo>
                <a:cubicBezTo>
                  <a:pt x="4" y="108"/>
                  <a:pt x="5" y="107"/>
                  <a:pt x="5" y="106"/>
                </a:cubicBezTo>
                <a:cubicBezTo>
                  <a:pt x="5" y="106"/>
                  <a:pt x="4" y="105"/>
                  <a:pt x="4" y="104"/>
                </a:cubicBezTo>
                <a:cubicBezTo>
                  <a:pt x="4" y="104"/>
                  <a:pt x="4" y="102"/>
                  <a:pt x="4" y="102"/>
                </a:cubicBezTo>
                <a:cubicBezTo>
                  <a:pt x="4" y="101"/>
                  <a:pt x="4" y="100"/>
                  <a:pt x="5" y="100"/>
                </a:cubicBezTo>
                <a:cubicBezTo>
                  <a:pt x="5" y="100"/>
                  <a:pt x="6" y="99"/>
                  <a:pt x="6" y="99"/>
                </a:cubicBezTo>
                <a:cubicBezTo>
                  <a:pt x="6" y="99"/>
                  <a:pt x="5" y="98"/>
                  <a:pt x="5" y="97"/>
                </a:cubicBezTo>
                <a:cubicBezTo>
                  <a:pt x="5" y="97"/>
                  <a:pt x="6" y="96"/>
                  <a:pt x="6" y="96"/>
                </a:cubicBezTo>
                <a:cubicBezTo>
                  <a:pt x="6" y="95"/>
                  <a:pt x="5" y="95"/>
                  <a:pt x="5" y="94"/>
                </a:cubicBezTo>
                <a:cubicBezTo>
                  <a:pt x="5" y="94"/>
                  <a:pt x="5" y="93"/>
                  <a:pt x="5" y="93"/>
                </a:cubicBezTo>
                <a:cubicBezTo>
                  <a:pt x="5" y="92"/>
                  <a:pt x="5" y="91"/>
                  <a:pt x="5" y="90"/>
                </a:cubicBezTo>
                <a:cubicBezTo>
                  <a:pt x="5" y="90"/>
                  <a:pt x="6" y="89"/>
                  <a:pt x="6" y="89"/>
                </a:cubicBezTo>
                <a:cubicBezTo>
                  <a:pt x="6" y="88"/>
                  <a:pt x="6" y="87"/>
                  <a:pt x="6" y="87"/>
                </a:cubicBezTo>
                <a:cubicBezTo>
                  <a:pt x="6" y="87"/>
                  <a:pt x="5" y="86"/>
                  <a:pt x="5" y="86"/>
                </a:cubicBezTo>
                <a:cubicBezTo>
                  <a:pt x="5" y="85"/>
                  <a:pt x="5" y="84"/>
                  <a:pt x="5" y="84"/>
                </a:cubicBezTo>
                <a:cubicBezTo>
                  <a:pt x="5" y="83"/>
                  <a:pt x="4" y="82"/>
                  <a:pt x="3" y="82"/>
                </a:cubicBezTo>
                <a:cubicBezTo>
                  <a:pt x="3" y="81"/>
                  <a:pt x="3" y="81"/>
                  <a:pt x="3" y="80"/>
                </a:cubicBezTo>
                <a:cubicBezTo>
                  <a:pt x="3" y="80"/>
                  <a:pt x="3" y="79"/>
                  <a:pt x="3" y="78"/>
                </a:cubicBezTo>
                <a:cubicBezTo>
                  <a:pt x="3" y="78"/>
                  <a:pt x="2" y="77"/>
                  <a:pt x="1" y="77"/>
                </a:cubicBezTo>
                <a:cubicBezTo>
                  <a:pt x="1" y="77"/>
                  <a:pt x="1" y="76"/>
                  <a:pt x="1" y="75"/>
                </a:cubicBezTo>
                <a:cubicBezTo>
                  <a:pt x="1" y="75"/>
                  <a:pt x="2" y="75"/>
                  <a:pt x="2" y="74"/>
                </a:cubicBezTo>
                <a:cubicBezTo>
                  <a:pt x="3" y="74"/>
                  <a:pt x="2" y="73"/>
                  <a:pt x="3" y="72"/>
                </a:cubicBezTo>
                <a:cubicBezTo>
                  <a:pt x="3" y="72"/>
                  <a:pt x="4" y="71"/>
                  <a:pt x="4" y="71"/>
                </a:cubicBezTo>
                <a:cubicBezTo>
                  <a:pt x="4" y="71"/>
                  <a:pt x="5" y="71"/>
                  <a:pt x="6" y="71"/>
                </a:cubicBezTo>
                <a:cubicBezTo>
                  <a:pt x="6" y="70"/>
                  <a:pt x="6" y="70"/>
                  <a:pt x="7" y="70"/>
                </a:cubicBezTo>
                <a:cubicBezTo>
                  <a:pt x="7" y="69"/>
                  <a:pt x="8" y="70"/>
                  <a:pt x="9" y="70"/>
                </a:cubicBezTo>
                <a:cubicBezTo>
                  <a:pt x="9" y="70"/>
                  <a:pt x="10" y="69"/>
                  <a:pt x="10" y="68"/>
                </a:cubicBezTo>
                <a:cubicBezTo>
                  <a:pt x="10" y="68"/>
                  <a:pt x="11" y="67"/>
                  <a:pt x="11" y="67"/>
                </a:cubicBezTo>
                <a:cubicBezTo>
                  <a:pt x="11" y="66"/>
                  <a:pt x="11" y="65"/>
                  <a:pt x="11" y="65"/>
                </a:cubicBezTo>
                <a:cubicBezTo>
                  <a:pt x="11" y="65"/>
                  <a:pt x="11" y="64"/>
                  <a:pt x="12" y="64"/>
                </a:cubicBezTo>
                <a:cubicBezTo>
                  <a:pt x="12" y="64"/>
                  <a:pt x="13" y="64"/>
                  <a:pt x="13" y="64"/>
                </a:cubicBezTo>
                <a:cubicBezTo>
                  <a:pt x="14" y="63"/>
                  <a:pt x="14" y="63"/>
                  <a:pt x="14" y="63"/>
                </a:cubicBezTo>
                <a:cubicBezTo>
                  <a:pt x="15" y="62"/>
                  <a:pt x="15" y="62"/>
                  <a:pt x="16" y="61"/>
                </a:cubicBezTo>
                <a:cubicBezTo>
                  <a:pt x="16" y="61"/>
                  <a:pt x="16" y="60"/>
                  <a:pt x="16" y="59"/>
                </a:cubicBezTo>
                <a:cubicBezTo>
                  <a:pt x="17" y="59"/>
                  <a:pt x="16" y="58"/>
                  <a:pt x="17" y="58"/>
                </a:cubicBezTo>
                <a:cubicBezTo>
                  <a:pt x="17" y="57"/>
                  <a:pt x="17" y="57"/>
                  <a:pt x="17" y="57"/>
                </a:cubicBezTo>
                <a:cubicBezTo>
                  <a:pt x="18" y="57"/>
                  <a:pt x="18" y="56"/>
                  <a:pt x="18" y="56"/>
                </a:cubicBezTo>
                <a:cubicBezTo>
                  <a:pt x="18" y="55"/>
                  <a:pt x="19" y="54"/>
                  <a:pt x="18" y="54"/>
                </a:cubicBezTo>
                <a:cubicBezTo>
                  <a:pt x="18" y="53"/>
                  <a:pt x="18" y="53"/>
                  <a:pt x="17" y="53"/>
                </a:cubicBezTo>
                <a:cubicBezTo>
                  <a:pt x="17" y="53"/>
                  <a:pt x="17" y="52"/>
                  <a:pt x="17" y="52"/>
                </a:cubicBezTo>
                <a:cubicBezTo>
                  <a:pt x="17" y="51"/>
                  <a:pt x="18" y="51"/>
                  <a:pt x="18" y="51"/>
                </a:cubicBezTo>
                <a:cubicBezTo>
                  <a:pt x="19" y="50"/>
                  <a:pt x="18" y="49"/>
                  <a:pt x="18" y="48"/>
                </a:cubicBezTo>
                <a:cubicBezTo>
                  <a:pt x="18" y="48"/>
                  <a:pt x="18" y="47"/>
                  <a:pt x="17" y="46"/>
                </a:cubicBezTo>
                <a:cubicBezTo>
                  <a:pt x="17" y="46"/>
                  <a:pt x="15" y="45"/>
                  <a:pt x="15" y="45"/>
                </a:cubicBezTo>
                <a:cubicBezTo>
                  <a:pt x="14" y="45"/>
                  <a:pt x="14" y="43"/>
                  <a:pt x="14" y="43"/>
                </a:cubicBezTo>
                <a:cubicBezTo>
                  <a:pt x="14" y="43"/>
                  <a:pt x="13" y="42"/>
                  <a:pt x="13" y="42"/>
                </a:cubicBezTo>
                <a:cubicBezTo>
                  <a:pt x="12" y="42"/>
                  <a:pt x="12" y="41"/>
                  <a:pt x="12" y="41"/>
                </a:cubicBezTo>
                <a:cubicBezTo>
                  <a:pt x="12" y="40"/>
                  <a:pt x="12" y="39"/>
                  <a:pt x="12" y="39"/>
                </a:cubicBezTo>
                <a:cubicBezTo>
                  <a:pt x="12" y="39"/>
                  <a:pt x="13" y="38"/>
                  <a:pt x="14" y="38"/>
                </a:cubicBezTo>
                <a:cubicBezTo>
                  <a:pt x="14" y="37"/>
                  <a:pt x="13" y="36"/>
                  <a:pt x="13" y="36"/>
                </a:cubicBezTo>
                <a:cubicBezTo>
                  <a:pt x="13" y="35"/>
                  <a:pt x="13" y="33"/>
                  <a:pt x="13" y="32"/>
                </a:cubicBezTo>
                <a:cubicBezTo>
                  <a:pt x="13" y="31"/>
                  <a:pt x="14" y="31"/>
                  <a:pt x="14" y="30"/>
                </a:cubicBezTo>
                <a:cubicBezTo>
                  <a:pt x="14" y="30"/>
                  <a:pt x="14" y="29"/>
                  <a:pt x="14" y="28"/>
                </a:cubicBezTo>
                <a:cubicBezTo>
                  <a:pt x="14" y="28"/>
                  <a:pt x="13" y="27"/>
                  <a:pt x="13" y="27"/>
                </a:cubicBezTo>
                <a:cubicBezTo>
                  <a:pt x="13" y="27"/>
                  <a:pt x="13" y="26"/>
                  <a:pt x="12" y="26"/>
                </a:cubicBezTo>
                <a:cubicBezTo>
                  <a:pt x="12" y="25"/>
                  <a:pt x="11" y="25"/>
                  <a:pt x="11" y="24"/>
                </a:cubicBezTo>
                <a:cubicBezTo>
                  <a:pt x="11" y="24"/>
                  <a:pt x="11" y="22"/>
                  <a:pt x="11" y="22"/>
                </a:cubicBezTo>
                <a:cubicBezTo>
                  <a:pt x="11" y="22"/>
                  <a:pt x="12" y="21"/>
                  <a:pt x="12" y="21"/>
                </a:cubicBezTo>
                <a:cubicBezTo>
                  <a:pt x="12" y="21"/>
                  <a:pt x="12" y="21"/>
                  <a:pt x="11" y="20"/>
                </a:cubicBezTo>
                <a:cubicBezTo>
                  <a:pt x="11" y="20"/>
                  <a:pt x="11" y="19"/>
                  <a:pt x="11" y="19"/>
                </a:cubicBezTo>
                <a:cubicBezTo>
                  <a:pt x="11" y="18"/>
                  <a:pt x="11" y="17"/>
                  <a:pt x="12" y="17"/>
                </a:cubicBezTo>
                <a:cubicBezTo>
                  <a:pt x="12" y="17"/>
                  <a:pt x="13" y="16"/>
                  <a:pt x="13" y="15"/>
                </a:cubicBezTo>
                <a:cubicBezTo>
                  <a:pt x="13" y="15"/>
                  <a:pt x="13" y="14"/>
                  <a:pt x="13" y="14"/>
                </a:cubicBezTo>
                <a:cubicBezTo>
                  <a:pt x="13" y="13"/>
                  <a:pt x="13" y="12"/>
                  <a:pt x="13" y="12"/>
                </a:cubicBezTo>
                <a:cubicBezTo>
                  <a:pt x="13" y="12"/>
                  <a:pt x="13" y="11"/>
                  <a:pt x="13" y="10"/>
                </a:cubicBezTo>
                <a:cubicBezTo>
                  <a:pt x="13" y="10"/>
                  <a:pt x="13" y="9"/>
                  <a:pt x="13" y="9"/>
                </a:cubicBezTo>
                <a:cubicBezTo>
                  <a:pt x="12" y="8"/>
                  <a:pt x="11" y="9"/>
                  <a:pt x="11" y="8"/>
                </a:cubicBezTo>
                <a:cubicBezTo>
                  <a:pt x="11" y="8"/>
                  <a:pt x="10" y="8"/>
                  <a:pt x="10" y="7"/>
                </a:cubicBezTo>
                <a:cubicBezTo>
                  <a:pt x="10" y="7"/>
                  <a:pt x="10" y="7"/>
                  <a:pt x="10" y="6"/>
                </a:cubicBezTo>
                <a:cubicBezTo>
                  <a:pt x="10" y="6"/>
                  <a:pt x="11" y="6"/>
                  <a:pt x="12" y="6"/>
                </a:cubicBezTo>
                <a:cubicBezTo>
                  <a:pt x="12" y="6"/>
                  <a:pt x="13" y="6"/>
                  <a:pt x="13" y="5"/>
                </a:cubicBezTo>
                <a:cubicBezTo>
                  <a:pt x="14" y="5"/>
                  <a:pt x="14" y="4"/>
                  <a:pt x="14" y="4"/>
                </a:cubicBezTo>
                <a:cubicBezTo>
                  <a:pt x="14" y="4"/>
                  <a:pt x="14" y="3"/>
                  <a:pt x="15" y="3"/>
                </a:cubicBezTo>
                <a:cubicBezTo>
                  <a:pt x="15" y="2"/>
                  <a:pt x="15" y="2"/>
                  <a:pt x="15" y="2"/>
                </a:cubicBezTo>
                <a:cubicBezTo>
                  <a:pt x="16" y="2"/>
                  <a:pt x="16" y="1"/>
                  <a:pt x="16" y="1"/>
                </a:cubicBezTo>
                <a:cubicBezTo>
                  <a:pt x="17" y="1"/>
                  <a:pt x="17" y="2"/>
                  <a:pt x="17" y="2"/>
                </a:cubicBezTo>
                <a:cubicBezTo>
                  <a:pt x="18" y="2"/>
                  <a:pt x="18" y="3"/>
                  <a:pt x="18" y="3"/>
                </a:cubicBezTo>
                <a:cubicBezTo>
                  <a:pt x="19" y="4"/>
                  <a:pt x="19" y="4"/>
                  <a:pt x="20" y="4"/>
                </a:cubicBezTo>
                <a:cubicBezTo>
                  <a:pt x="20" y="4"/>
                  <a:pt x="21" y="3"/>
                  <a:pt x="22" y="3"/>
                </a:cubicBezTo>
                <a:cubicBezTo>
                  <a:pt x="22" y="3"/>
                  <a:pt x="23" y="4"/>
                  <a:pt x="23" y="4"/>
                </a:cubicBezTo>
                <a:cubicBezTo>
                  <a:pt x="23" y="4"/>
                  <a:pt x="24" y="3"/>
                  <a:pt x="24" y="3"/>
                </a:cubicBezTo>
                <a:cubicBezTo>
                  <a:pt x="24" y="2"/>
                  <a:pt x="24" y="1"/>
                  <a:pt x="24" y="0"/>
                </a:cubicBezTo>
                <a:cubicBezTo>
                  <a:pt x="24" y="0"/>
                  <a:pt x="25" y="0"/>
                  <a:pt x="25" y="0"/>
                </a:cubicBezTo>
                <a:cubicBezTo>
                  <a:pt x="37" y="31"/>
                  <a:pt x="37" y="31"/>
                  <a:pt x="37" y="31"/>
                </a:cubicBezTo>
                <a:cubicBezTo>
                  <a:pt x="60" y="95"/>
                  <a:pt x="60" y="95"/>
                  <a:pt x="60" y="95"/>
                </a:cubicBezTo>
                <a:cubicBezTo>
                  <a:pt x="64" y="104"/>
                  <a:pt x="64" y="104"/>
                  <a:pt x="64" y="104"/>
                </a:cubicBezTo>
                <a:cubicBezTo>
                  <a:pt x="64" y="104"/>
                  <a:pt x="65" y="105"/>
                  <a:pt x="65" y="105"/>
                </a:cubicBezTo>
                <a:cubicBezTo>
                  <a:pt x="65" y="106"/>
                  <a:pt x="65" y="107"/>
                  <a:pt x="65" y="108"/>
                </a:cubicBezTo>
                <a:cubicBezTo>
                  <a:pt x="66" y="108"/>
                  <a:pt x="66" y="109"/>
                  <a:pt x="66" y="110"/>
                </a:cubicBezTo>
                <a:cubicBezTo>
                  <a:pt x="66" y="111"/>
                  <a:pt x="66" y="112"/>
                  <a:pt x="66" y="113"/>
                </a:cubicBezTo>
                <a:cubicBezTo>
                  <a:pt x="66" y="113"/>
                  <a:pt x="66" y="114"/>
                  <a:pt x="66" y="115"/>
                </a:cubicBezTo>
                <a:cubicBezTo>
                  <a:pt x="67" y="116"/>
                  <a:pt x="67" y="117"/>
                  <a:pt x="68" y="118"/>
                </a:cubicBezTo>
                <a:cubicBezTo>
                  <a:pt x="68" y="118"/>
                  <a:pt x="69" y="118"/>
                  <a:pt x="69" y="119"/>
                </a:cubicBezTo>
                <a:cubicBezTo>
                  <a:pt x="69" y="119"/>
                  <a:pt x="70" y="118"/>
                  <a:pt x="71" y="119"/>
                </a:cubicBezTo>
                <a:cubicBezTo>
                  <a:pt x="71" y="119"/>
                  <a:pt x="72" y="120"/>
                  <a:pt x="72" y="121"/>
                </a:cubicBezTo>
                <a:cubicBezTo>
                  <a:pt x="73" y="121"/>
                  <a:pt x="74" y="122"/>
                  <a:pt x="74" y="122"/>
                </a:cubicBezTo>
                <a:cubicBezTo>
                  <a:pt x="75" y="122"/>
                  <a:pt x="77" y="123"/>
                  <a:pt x="77" y="123"/>
                </a:cubicBezTo>
                <a:cubicBezTo>
                  <a:pt x="78" y="130"/>
                  <a:pt x="78" y="130"/>
                  <a:pt x="78" y="130"/>
                </a:cubicBezTo>
                <a:cubicBezTo>
                  <a:pt x="83" y="132"/>
                  <a:pt x="83" y="132"/>
                  <a:pt x="83" y="132"/>
                </a:cubicBezTo>
                <a:lnTo>
                  <a:pt x="86" y="132"/>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4"/>
          <p:cNvSpPr>
            <a:spLocks/>
          </p:cNvSpPr>
          <p:nvPr/>
        </p:nvSpPr>
        <p:spPr bwMode="auto">
          <a:xfrm>
            <a:off x="10507663" y="3063876"/>
            <a:ext cx="322263" cy="666750"/>
          </a:xfrm>
          <a:custGeom>
            <a:avLst/>
            <a:gdLst>
              <a:gd name="T0" fmla="*/ 85 w 86"/>
              <a:gd name="T1" fmla="*/ 135 h 178"/>
              <a:gd name="T2" fmla="*/ 83 w 86"/>
              <a:gd name="T3" fmla="*/ 143 h 178"/>
              <a:gd name="T4" fmla="*/ 84 w 86"/>
              <a:gd name="T5" fmla="*/ 147 h 178"/>
              <a:gd name="T6" fmla="*/ 79 w 86"/>
              <a:gd name="T7" fmla="*/ 147 h 178"/>
              <a:gd name="T8" fmla="*/ 75 w 86"/>
              <a:gd name="T9" fmla="*/ 151 h 178"/>
              <a:gd name="T10" fmla="*/ 71 w 86"/>
              <a:gd name="T11" fmla="*/ 154 h 178"/>
              <a:gd name="T12" fmla="*/ 70 w 86"/>
              <a:gd name="T13" fmla="*/ 158 h 178"/>
              <a:gd name="T14" fmla="*/ 68 w 86"/>
              <a:gd name="T15" fmla="*/ 162 h 178"/>
              <a:gd name="T16" fmla="*/ 12 w 86"/>
              <a:gd name="T17" fmla="*/ 178 h 178"/>
              <a:gd name="T18" fmla="*/ 9 w 86"/>
              <a:gd name="T19" fmla="*/ 175 h 178"/>
              <a:gd name="T20" fmla="*/ 6 w 86"/>
              <a:gd name="T21" fmla="*/ 172 h 178"/>
              <a:gd name="T22" fmla="*/ 6 w 86"/>
              <a:gd name="T23" fmla="*/ 167 h 178"/>
              <a:gd name="T24" fmla="*/ 8 w 86"/>
              <a:gd name="T25" fmla="*/ 163 h 178"/>
              <a:gd name="T26" fmla="*/ 6 w 86"/>
              <a:gd name="T27" fmla="*/ 158 h 178"/>
              <a:gd name="T28" fmla="*/ 6 w 86"/>
              <a:gd name="T29" fmla="*/ 153 h 178"/>
              <a:gd name="T30" fmla="*/ 4 w 86"/>
              <a:gd name="T31" fmla="*/ 146 h 178"/>
              <a:gd name="T32" fmla="*/ 5 w 86"/>
              <a:gd name="T33" fmla="*/ 141 h 178"/>
              <a:gd name="T34" fmla="*/ 3 w 86"/>
              <a:gd name="T35" fmla="*/ 137 h 178"/>
              <a:gd name="T36" fmla="*/ 2 w 86"/>
              <a:gd name="T37" fmla="*/ 131 h 178"/>
              <a:gd name="T38" fmla="*/ 1 w 86"/>
              <a:gd name="T39" fmla="*/ 126 h 178"/>
              <a:gd name="T40" fmla="*/ 2 w 86"/>
              <a:gd name="T41" fmla="*/ 120 h 178"/>
              <a:gd name="T42" fmla="*/ 2 w 86"/>
              <a:gd name="T43" fmla="*/ 114 h 178"/>
              <a:gd name="T44" fmla="*/ 4 w 86"/>
              <a:gd name="T45" fmla="*/ 108 h 178"/>
              <a:gd name="T46" fmla="*/ 4 w 86"/>
              <a:gd name="T47" fmla="*/ 102 h 178"/>
              <a:gd name="T48" fmla="*/ 5 w 86"/>
              <a:gd name="T49" fmla="*/ 97 h 178"/>
              <a:gd name="T50" fmla="*/ 5 w 86"/>
              <a:gd name="T51" fmla="*/ 93 h 178"/>
              <a:gd name="T52" fmla="*/ 6 w 86"/>
              <a:gd name="T53" fmla="*/ 87 h 178"/>
              <a:gd name="T54" fmla="*/ 3 w 86"/>
              <a:gd name="T55" fmla="*/ 82 h 178"/>
              <a:gd name="T56" fmla="*/ 1 w 86"/>
              <a:gd name="T57" fmla="*/ 77 h 178"/>
              <a:gd name="T58" fmla="*/ 3 w 86"/>
              <a:gd name="T59" fmla="*/ 72 h 178"/>
              <a:gd name="T60" fmla="*/ 7 w 86"/>
              <a:gd name="T61" fmla="*/ 70 h 178"/>
              <a:gd name="T62" fmla="*/ 11 w 86"/>
              <a:gd name="T63" fmla="*/ 67 h 178"/>
              <a:gd name="T64" fmla="*/ 13 w 86"/>
              <a:gd name="T65" fmla="*/ 64 h 178"/>
              <a:gd name="T66" fmla="*/ 16 w 86"/>
              <a:gd name="T67" fmla="*/ 59 h 178"/>
              <a:gd name="T68" fmla="*/ 18 w 86"/>
              <a:gd name="T69" fmla="*/ 56 h 178"/>
              <a:gd name="T70" fmla="*/ 17 w 86"/>
              <a:gd name="T71" fmla="*/ 52 h 178"/>
              <a:gd name="T72" fmla="*/ 17 w 86"/>
              <a:gd name="T73" fmla="*/ 46 h 178"/>
              <a:gd name="T74" fmla="*/ 13 w 86"/>
              <a:gd name="T75" fmla="*/ 42 h 178"/>
              <a:gd name="T76" fmla="*/ 14 w 86"/>
              <a:gd name="T77" fmla="*/ 38 h 178"/>
              <a:gd name="T78" fmla="*/ 14 w 86"/>
              <a:gd name="T79" fmla="*/ 30 h 178"/>
              <a:gd name="T80" fmla="*/ 12 w 86"/>
              <a:gd name="T81" fmla="*/ 26 h 178"/>
              <a:gd name="T82" fmla="*/ 12 w 86"/>
              <a:gd name="T83" fmla="*/ 21 h 178"/>
              <a:gd name="T84" fmla="*/ 12 w 86"/>
              <a:gd name="T85" fmla="*/ 17 h 178"/>
              <a:gd name="T86" fmla="*/ 13 w 86"/>
              <a:gd name="T87" fmla="*/ 12 h 178"/>
              <a:gd name="T88" fmla="*/ 11 w 86"/>
              <a:gd name="T89" fmla="*/ 8 h 178"/>
              <a:gd name="T90" fmla="*/ 12 w 86"/>
              <a:gd name="T91" fmla="*/ 6 h 178"/>
              <a:gd name="T92" fmla="*/ 15 w 86"/>
              <a:gd name="T93" fmla="*/ 3 h 178"/>
              <a:gd name="T94" fmla="*/ 17 w 86"/>
              <a:gd name="T95" fmla="*/ 2 h 178"/>
              <a:gd name="T96" fmla="*/ 22 w 86"/>
              <a:gd name="T97" fmla="*/ 3 h 178"/>
              <a:gd name="T98" fmla="*/ 24 w 86"/>
              <a:gd name="T99" fmla="*/ 0 h 178"/>
              <a:gd name="T100" fmla="*/ 60 w 86"/>
              <a:gd name="T101" fmla="*/ 95 h 178"/>
              <a:gd name="T102" fmla="*/ 65 w 86"/>
              <a:gd name="T103" fmla="*/ 108 h 178"/>
              <a:gd name="T104" fmla="*/ 66 w 86"/>
              <a:gd name="T105" fmla="*/ 115 h 178"/>
              <a:gd name="T106" fmla="*/ 71 w 86"/>
              <a:gd name="T107" fmla="*/ 119 h 178"/>
              <a:gd name="T108" fmla="*/ 77 w 86"/>
              <a:gd name="T109" fmla="*/ 123 h 178"/>
              <a:gd name="T110" fmla="*/ 86 w 86"/>
              <a:gd name="T111" fmla="*/ 13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78">
                <a:moveTo>
                  <a:pt x="86" y="132"/>
                </a:moveTo>
                <a:cubicBezTo>
                  <a:pt x="86" y="135"/>
                  <a:pt x="86" y="135"/>
                  <a:pt x="86" y="135"/>
                </a:cubicBezTo>
                <a:cubicBezTo>
                  <a:pt x="85" y="135"/>
                  <a:pt x="85" y="135"/>
                  <a:pt x="85" y="135"/>
                </a:cubicBezTo>
                <a:cubicBezTo>
                  <a:pt x="85" y="136"/>
                  <a:pt x="85" y="138"/>
                  <a:pt x="85" y="138"/>
                </a:cubicBezTo>
                <a:cubicBezTo>
                  <a:pt x="85" y="139"/>
                  <a:pt x="85" y="140"/>
                  <a:pt x="85" y="141"/>
                </a:cubicBezTo>
                <a:cubicBezTo>
                  <a:pt x="85" y="141"/>
                  <a:pt x="84" y="142"/>
                  <a:pt x="83" y="143"/>
                </a:cubicBezTo>
                <a:cubicBezTo>
                  <a:pt x="83" y="144"/>
                  <a:pt x="84" y="145"/>
                  <a:pt x="84" y="146"/>
                </a:cubicBezTo>
                <a:cubicBezTo>
                  <a:pt x="84" y="146"/>
                  <a:pt x="84" y="146"/>
                  <a:pt x="84" y="146"/>
                </a:cubicBezTo>
                <a:cubicBezTo>
                  <a:pt x="84" y="147"/>
                  <a:pt x="84" y="147"/>
                  <a:pt x="84" y="147"/>
                </a:cubicBezTo>
                <a:cubicBezTo>
                  <a:pt x="83" y="147"/>
                  <a:pt x="83" y="147"/>
                  <a:pt x="82" y="147"/>
                </a:cubicBezTo>
                <a:cubicBezTo>
                  <a:pt x="82" y="147"/>
                  <a:pt x="81" y="147"/>
                  <a:pt x="81" y="147"/>
                </a:cubicBezTo>
                <a:cubicBezTo>
                  <a:pt x="80" y="146"/>
                  <a:pt x="79" y="146"/>
                  <a:pt x="79" y="147"/>
                </a:cubicBezTo>
                <a:cubicBezTo>
                  <a:pt x="79" y="147"/>
                  <a:pt x="79" y="148"/>
                  <a:pt x="79" y="148"/>
                </a:cubicBezTo>
                <a:cubicBezTo>
                  <a:pt x="78" y="149"/>
                  <a:pt x="77" y="149"/>
                  <a:pt x="76" y="150"/>
                </a:cubicBezTo>
                <a:cubicBezTo>
                  <a:pt x="76" y="150"/>
                  <a:pt x="75" y="150"/>
                  <a:pt x="75" y="151"/>
                </a:cubicBezTo>
                <a:cubicBezTo>
                  <a:pt x="74" y="151"/>
                  <a:pt x="75" y="152"/>
                  <a:pt x="75" y="153"/>
                </a:cubicBezTo>
                <a:cubicBezTo>
                  <a:pt x="74" y="153"/>
                  <a:pt x="74" y="154"/>
                  <a:pt x="73" y="154"/>
                </a:cubicBezTo>
                <a:cubicBezTo>
                  <a:pt x="73" y="154"/>
                  <a:pt x="72" y="154"/>
                  <a:pt x="71" y="154"/>
                </a:cubicBezTo>
                <a:cubicBezTo>
                  <a:pt x="71" y="155"/>
                  <a:pt x="70" y="155"/>
                  <a:pt x="70" y="156"/>
                </a:cubicBezTo>
                <a:cubicBezTo>
                  <a:pt x="69" y="156"/>
                  <a:pt x="69" y="157"/>
                  <a:pt x="70" y="157"/>
                </a:cubicBezTo>
                <a:cubicBezTo>
                  <a:pt x="70" y="157"/>
                  <a:pt x="70" y="158"/>
                  <a:pt x="70" y="158"/>
                </a:cubicBezTo>
                <a:cubicBezTo>
                  <a:pt x="70" y="159"/>
                  <a:pt x="70" y="159"/>
                  <a:pt x="70" y="160"/>
                </a:cubicBezTo>
                <a:cubicBezTo>
                  <a:pt x="70" y="160"/>
                  <a:pt x="68" y="160"/>
                  <a:pt x="68" y="160"/>
                </a:cubicBezTo>
                <a:cubicBezTo>
                  <a:pt x="67" y="161"/>
                  <a:pt x="68" y="161"/>
                  <a:pt x="68" y="162"/>
                </a:cubicBezTo>
                <a:cubicBezTo>
                  <a:pt x="67" y="162"/>
                  <a:pt x="66" y="164"/>
                  <a:pt x="66" y="164"/>
                </a:cubicBezTo>
                <a:cubicBezTo>
                  <a:pt x="13" y="178"/>
                  <a:pt x="13" y="178"/>
                  <a:pt x="13" y="178"/>
                </a:cubicBezTo>
                <a:cubicBezTo>
                  <a:pt x="12" y="178"/>
                  <a:pt x="12" y="178"/>
                  <a:pt x="12" y="178"/>
                </a:cubicBezTo>
                <a:cubicBezTo>
                  <a:pt x="12" y="177"/>
                  <a:pt x="12" y="177"/>
                  <a:pt x="11" y="177"/>
                </a:cubicBezTo>
                <a:cubicBezTo>
                  <a:pt x="11" y="176"/>
                  <a:pt x="10" y="176"/>
                  <a:pt x="10" y="176"/>
                </a:cubicBezTo>
                <a:cubicBezTo>
                  <a:pt x="10" y="176"/>
                  <a:pt x="9" y="175"/>
                  <a:pt x="9" y="175"/>
                </a:cubicBezTo>
                <a:cubicBezTo>
                  <a:pt x="9" y="174"/>
                  <a:pt x="8" y="174"/>
                  <a:pt x="7" y="174"/>
                </a:cubicBezTo>
                <a:cubicBezTo>
                  <a:pt x="7" y="174"/>
                  <a:pt x="7" y="173"/>
                  <a:pt x="7" y="173"/>
                </a:cubicBezTo>
                <a:cubicBezTo>
                  <a:pt x="7" y="172"/>
                  <a:pt x="6" y="172"/>
                  <a:pt x="6" y="172"/>
                </a:cubicBezTo>
                <a:cubicBezTo>
                  <a:pt x="6" y="172"/>
                  <a:pt x="5" y="171"/>
                  <a:pt x="5" y="170"/>
                </a:cubicBezTo>
                <a:cubicBezTo>
                  <a:pt x="5" y="170"/>
                  <a:pt x="6" y="169"/>
                  <a:pt x="6" y="168"/>
                </a:cubicBezTo>
                <a:cubicBezTo>
                  <a:pt x="6" y="168"/>
                  <a:pt x="6" y="167"/>
                  <a:pt x="6" y="167"/>
                </a:cubicBezTo>
                <a:cubicBezTo>
                  <a:pt x="6" y="166"/>
                  <a:pt x="5" y="166"/>
                  <a:pt x="5" y="165"/>
                </a:cubicBezTo>
                <a:cubicBezTo>
                  <a:pt x="5" y="165"/>
                  <a:pt x="6" y="164"/>
                  <a:pt x="6" y="164"/>
                </a:cubicBezTo>
                <a:cubicBezTo>
                  <a:pt x="6" y="163"/>
                  <a:pt x="7" y="163"/>
                  <a:pt x="8" y="163"/>
                </a:cubicBezTo>
                <a:cubicBezTo>
                  <a:pt x="8" y="162"/>
                  <a:pt x="8" y="161"/>
                  <a:pt x="8" y="160"/>
                </a:cubicBezTo>
                <a:cubicBezTo>
                  <a:pt x="8" y="160"/>
                  <a:pt x="7" y="159"/>
                  <a:pt x="7" y="159"/>
                </a:cubicBezTo>
                <a:cubicBezTo>
                  <a:pt x="7" y="159"/>
                  <a:pt x="6" y="158"/>
                  <a:pt x="6" y="158"/>
                </a:cubicBezTo>
                <a:cubicBezTo>
                  <a:pt x="6" y="157"/>
                  <a:pt x="7" y="157"/>
                  <a:pt x="7" y="156"/>
                </a:cubicBezTo>
                <a:cubicBezTo>
                  <a:pt x="7" y="156"/>
                  <a:pt x="7" y="155"/>
                  <a:pt x="7" y="155"/>
                </a:cubicBezTo>
                <a:cubicBezTo>
                  <a:pt x="7" y="154"/>
                  <a:pt x="6" y="153"/>
                  <a:pt x="6" y="153"/>
                </a:cubicBezTo>
                <a:cubicBezTo>
                  <a:pt x="6" y="152"/>
                  <a:pt x="5" y="152"/>
                  <a:pt x="5" y="151"/>
                </a:cubicBezTo>
                <a:cubicBezTo>
                  <a:pt x="5" y="151"/>
                  <a:pt x="5" y="150"/>
                  <a:pt x="5" y="150"/>
                </a:cubicBezTo>
                <a:cubicBezTo>
                  <a:pt x="5" y="149"/>
                  <a:pt x="4" y="147"/>
                  <a:pt x="4" y="146"/>
                </a:cubicBezTo>
                <a:cubicBezTo>
                  <a:pt x="4" y="146"/>
                  <a:pt x="4" y="145"/>
                  <a:pt x="4" y="145"/>
                </a:cubicBezTo>
                <a:cubicBezTo>
                  <a:pt x="4" y="144"/>
                  <a:pt x="4" y="144"/>
                  <a:pt x="4" y="144"/>
                </a:cubicBezTo>
                <a:cubicBezTo>
                  <a:pt x="4" y="143"/>
                  <a:pt x="5" y="142"/>
                  <a:pt x="5" y="141"/>
                </a:cubicBezTo>
                <a:cubicBezTo>
                  <a:pt x="4" y="141"/>
                  <a:pt x="4" y="140"/>
                  <a:pt x="4" y="140"/>
                </a:cubicBezTo>
                <a:cubicBezTo>
                  <a:pt x="4" y="139"/>
                  <a:pt x="4" y="138"/>
                  <a:pt x="4" y="138"/>
                </a:cubicBezTo>
                <a:cubicBezTo>
                  <a:pt x="3" y="138"/>
                  <a:pt x="3" y="138"/>
                  <a:pt x="3" y="137"/>
                </a:cubicBezTo>
                <a:cubicBezTo>
                  <a:pt x="2" y="137"/>
                  <a:pt x="3" y="136"/>
                  <a:pt x="3" y="135"/>
                </a:cubicBezTo>
                <a:cubicBezTo>
                  <a:pt x="3" y="135"/>
                  <a:pt x="2" y="135"/>
                  <a:pt x="2" y="134"/>
                </a:cubicBezTo>
                <a:cubicBezTo>
                  <a:pt x="2" y="133"/>
                  <a:pt x="2" y="132"/>
                  <a:pt x="2" y="131"/>
                </a:cubicBezTo>
                <a:cubicBezTo>
                  <a:pt x="2" y="131"/>
                  <a:pt x="2" y="130"/>
                  <a:pt x="2" y="129"/>
                </a:cubicBezTo>
                <a:cubicBezTo>
                  <a:pt x="2" y="129"/>
                  <a:pt x="1" y="129"/>
                  <a:pt x="1" y="128"/>
                </a:cubicBezTo>
                <a:cubicBezTo>
                  <a:pt x="1" y="128"/>
                  <a:pt x="1" y="127"/>
                  <a:pt x="1" y="126"/>
                </a:cubicBezTo>
                <a:cubicBezTo>
                  <a:pt x="1" y="126"/>
                  <a:pt x="0" y="125"/>
                  <a:pt x="0" y="124"/>
                </a:cubicBezTo>
                <a:cubicBezTo>
                  <a:pt x="0" y="124"/>
                  <a:pt x="1" y="123"/>
                  <a:pt x="2" y="122"/>
                </a:cubicBezTo>
                <a:cubicBezTo>
                  <a:pt x="2" y="122"/>
                  <a:pt x="2" y="121"/>
                  <a:pt x="2" y="120"/>
                </a:cubicBezTo>
                <a:cubicBezTo>
                  <a:pt x="2" y="120"/>
                  <a:pt x="2" y="119"/>
                  <a:pt x="2" y="119"/>
                </a:cubicBezTo>
                <a:cubicBezTo>
                  <a:pt x="2" y="118"/>
                  <a:pt x="2" y="117"/>
                  <a:pt x="2" y="116"/>
                </a:cubicBezTo>
                <a:cubicBezTo>
                  <a:pt x="1" y="116"/>
                  <a:pt x="1" y="114"/>
                  <a:pt x="2" y="114"/>
                </a:cubicBezTo>
                <a:cubicBezTo>
                  <a:pt x="2" y="114"/>
                  <a:pt x="2" y="113"/>
                  <a:pt x="2" y="113"/>
                </a:cubicBezTo>
                <a:cubicBezTo>
                  <a:pt x="3" y="112"/>
                  <a:pt x="4" y="112"/>
                  <a:pt x="4" y="111"/>
                </a:cubicBezTo>
                <a:cubicBezTo>
                  <a:pt x="4" y="110"/>
                  <a:pt x="4" y="109"/>
                  <a:pt x="4" y="108"/>
                </a:cubicBezTo>
                <a:cubicBezTo>
                  <a:pt x="4" y="108"/>
                  <a:pt x="5" y="107"/>
                  <a:pt x="5" y="106"/>
                </a:cubicBezTo>
                <a:cubicBezTo>
                  <a:pt x="5" y="106"/>
                  <a:pt x="4" y="105"/>
                  <a:pt x="4" y="104"/>
                </a:cubicBezTo>
                <a:cubicBezTo>
                  <a:pt x="4" y="104"/>
                  <a:pt x="4" y="102"/>
                  <a:pt x="4" y="102"/>
                </a:cubicBezTo>
                <a:cubicBezTo>
                  <a:pt x="4" y="101"/>
                  <a:pt x="4" y="100"/>
                  <a:pt x="5" y="100"/>
                </a:cubicBezTo>
                <a:cubicBezTo>
                  <a:pt x="5" y="100"/>
                  <a:pt x="6" y="99"/>
                  <a:pt x="6" y="99"/>
                </a:cubicBezTo>
                <a:cubicBezTo>
                  <a:pt x="6" y="99"/>
                  <a:pt x="5" y="98"/>
                  <a:pt x="5" y="97"/>
                </a:cubicBezTo>
                <a:cubicBezTo>
                  <a:pt x="5" y="97"/>
                  <a:pt x="6" y="96"/>
                  <a:pt x="6" y="96"/>
                </a:cubicBezTo>
                <a:cubicBezTo>
                  <a:pt x="6" y="95"/>
                  <a:pt x="5" y="95"/>
                  <a:pt x="5" y="94"/>
                </a:cubicBezTo>
                <a:cubicBezTo>
                  <a:pt x="5" y="94"/>
                  <a:pt x="5" y="93"/>
                  <a:pt x="5" y="93"/>
                </a:cubicBezTo>
                <a:cubicBezTo>
                  <a:pt x="5" y="92"/>
                  <a:pt x="5" y="91"/>
                  <a:pt x="5" y="90"/>
                </a:cubicBezTo>
                <a:cubicBezTo>
                  <a:pt x="5" y="90"/>
                  <a:pt x="6" y="89"/>
                  <a:pt x="6" y="89"/>
                </a:cubicBezTo>
                <a:cubicBezTo>
                  <a:pt x="6" y="88"/>
                  <a:pt x="6" y="87"/>
                  <a:pt x="6" y="87"/>
                </a:cubicBezTo>
                <a:cubicBezTo>
                  <a:pt x="6" y="87"/>
                  <a:pt x="5" y="86"/>
                  <a:pt x="5" y="86"/>
                </a:cubicBezTo>
                <a:cubicBezTo>
                  <a:pt x="5" y="85"/>
                  <a:pt x="5" y="84"/>
                  <a:pt x="5" y="84"/>
                </a:cubicBezTo>
                <a:cubicBezTo>
                  <a:pt x="5" y="83"/>
                  <a:pt x="4" y="82"/>
                  <a:pt x="3" y="82"/>
                </a:cubicBezTo>
                <a:cubicBezTo>
                  <a:pt x="3" y="81"/>
                  <a:pt x="3" y="81"/>
                  <a:pt x="3" y="80"/>
                </a:cubicBezTo>
                <a:cubicBezTo>
                  <a:pt x="3" y="80"/>
                  <a:pt x="3" y="79"/>
                  <a:pt x="3" y="78"/>
                </a:cubicBezTo>
                <a:cubicBezTo>
                  <a:pt x="3" y="78"/>
                  <a:pt x="2" y="77"/>
                  <a:pt x="1" y="77"/>
                </a:cubicBezTo>
                <a:cubicBezTo>
                  <a:pt x="1" y="77"/>
                  <a:pt x="1" y="76"/>
                  <a:pt x="1" y="75"/>
                </a:cubicBezTo>
                <a:cubicBezTo>
                  <a:pt x="1" y="75"/>
                  <a:pt x="2" y="75"/>
                  <a:pt x="2" y="74"/>
                </a:cubicBezTo>
                <a:cubicBezTo>
                  <a:pt x="3" y="74"/>
                  <a:pt x="2" y="73"/>
                  <a:pt x="3" y="72"/>
                </a:cubicBezTo>
                <a:cubicBezTo>
                  <a:pt x="3" y="72"/>
                  <a:pt x="4" y="71"/>
                  <a:pt x="4" y="71"/>
                </a:cubicBezTo>
                <a:cubicBezTo>
                  <a:pt x="4" y="71"/>
                  <a:pt x="5" y="71"/>
                  <a:pt x="6" y="71"/>
                </a:cubicBezTo>
                <a:cubicBezTo>
                  <a:pt x="6" y="70"/>
                  <a:pt x="6" y="70"/>
                  <a:pt x="7" y="70"/>
                </a:cubicBezTo>
                <a:cubicBezTo>
                  <a:pt x="7" y="69"/>
                  <a:pt x="8" y="70"/>
                  <a:pt x="9" y="70"/>
                </a:cubicBezTo>
                <a:cubicBezTo>
                  <a:pt x="9" y="70"/>
                  <a:pt x="10" y="69"/>
                  <a:pt x="10" y="68"/>
                </a:cubicBezTo>
                <a:cubicBezTo>
                  <a:pt x="10" y="68"/>
                  <a:pt x="11" y="67"/>
                  <a:pt x="11" y="67"/>
                </a:cubicBezTo>
                <a:cubicBezTo>
                  <a:pt x="11" y="66"/>
                  <a:pt x="11" y="65"/>
                  <a:pt x="11" y="65"/>
                </a:cubicBezTo>
                <a:cubicBezTo>
                  <a:pt x="11" y="65"/>
                  <a:pt x="11" y="64"/>
                  <a:pt x="12" y="64"/>
                </a:cubicBezTo>
                <a:cubicBezTo>
                  <a:pt x="12" y="64"/>
                  <a:pt x="13" y="64"/>
                  <a:pt x="13" y="64"/>
                </a:cubicBezTo>
                <a:cubicBezTo>
                  <a:pt x="14" y="63"/>
                  <a:pt x="14" y="63"/>
                  <a:pt x="14" y="63"/>
                </a:cubicBezTo>
                <a:cubicBezTo>
                  <a:pt x="15" y="62"/>
                  <a:pt x="15" y="62"/>
                  <a:pt x="16" y="61"/>
                </a:cubicBezTo>
                <a:cubicBezTo>
                  <a:pt x="16" y="61"/>
                  <a:pt x="16" y="60"/>
                  <a:pt x="16" y="59"/>
                </a:cubicBezTo>
                <a:cubicBezTo>
                  <a:pt x="17" y="59"/>
                  <a:pt x="16" y="58"/>
                  <a:pt x="17" y="58"/>
                </a:cubicBezTo>
                <a:cubicBezTo>
                  <a:pt x="17" y="57"/>
                  <a:pt x="17" y="57"/>
                  <a:pt x="17" y="57"/>
                </a:cubicBezTo>
                <a:cubicBezTo>
                  <a:pt x="18" y="57"/>
                  <a:pt x="18" y="56"/>
                  <a:pt x="18" y="56"/>
                </a:cubicBezTo>
                <a:cubicBezTo>
                  <a:pt x="18" y="55"/>
                  <a:pt x="19" y="54"/>
                  <a:pt x="18" y="54"/>
                </a:cubicBezTo>
                <a:cubicBezTo>
                  <a:pt x="18" y="53"/>
                  <a:pt x="18" y="53"/>
                  <a:pt x="17" y="53"/>
                </a:cubicBezTo>
                <a:cubicBezTo>
                  <a:pt x="17" y="53"/>
                  <a:pt x="17" y="52"/>
                  <a:pt x="17" y="52"/>
                </a:cubicBezTo>
                <a:cubicBezTo>
                  <a:pt x="17" y="51"/>
                  <a:pt x="18" y="51"/>
                  <a:pt x="18" y="51"/>
                </a:cubicBezTo>
                <a:cubicBezTo>
                  <a:pt x="19" y="50"/>
                  <a:pt x="18" y="49"/>
                  <a:pt x="18" y="48"/>
                </a:cubicBezTo>
                <a:cubicBezTo>
                  <a:pt x="18" y="48"/>
                  <a:pt x="18" y="47"/>
                  <a:pt x="17" y="46"/>
                </a:cubicBezTo>
                <a:cubicBezTo>
                  <a:pt x="17" y="46"/>
                  <a:pt x="15" y="45"/>
                  <a:pt x="15" y="45"/>
                </a:cubicBezTo>
                <a:cubicBezTo>
                  <a:pt x="14" y="45"/>
                  <a:pt x="14" y="43"/>
                  <a:pt x="14" y="43"/>
                </a:cubicBezTo>
                <a:cubicBezTo>
                  <a:pt x="14" y="43"/>
                  <a:pt x="13" y="42"/>
                  <a:pt x="13" y="42"/>
                </a:cubicBezTo>
                <a:cubicBezTo>
                  <a:pt x="12" y="42"/>
                  <a:pt x="12" y="41"/>
                  <a:pt x="12" y="41"/>
                </a:cubicBezTo>
                <a:cubicBezTo>
                  <a:pt x="12" y="40"/>
                  <a:pt x="12" y="39"/>
                  <a:pt x="12" y="39"/>
                </a:cubicBezTo>
                <a:cubicBezTo>
                  <a:pt x="12" y="39"/>
                  <a:pt x="13" y="38"/>
                  <a:pt x="14" y="38"/>
                </a:cubicBezTo>
                <a:cubicBezTo>
                  <a:pt x="14" y="37"/>
                  <a:pt x="13" y="36"/>
                  <a:pt x="13" y="36"/>
                </a:cubicBezTo>
                <a:cubicBezTo>
                  <a:pt x="13" y="35"/>
                  <a:pt x="13" y="33"/>
                  <a:pt x="13" y="32"/>
                </a:cubicBezTo>
                <a:cubicBezTo>
                  <a:pt x="13" y="31"/>
                  <a:pt x="14" y="31"/>
                  <a:pt x="14" y="30"/>
                </a:cubicBezTo>
                <a:cubicBezTo>
                  <a:pt x="14" y="30"/>
                  <a:pt x="14" y="29"/>
                  <a:pt x="14" y="28"/>
                </a:cubicBezTo>
                <a:cubicBezTo>
                  <a:pt x="14" y="28"/>
                  <a:pt x="13" y="27"/>
                  <a:pt x="13" y="27"/>
                </a:cubicBezTo>
                <a:cubicBezTo>
                  <a:pt x="13" y="27"/>
                  <a:pt x="13" y="26"/>
                  <a:pt x="12" y="26"/>
                </a:cubicBezTo>
                <a:cubicBezTo>
                  <a:pt x="12" y="25"/>
                  <a:pt x="11" y="25"/>
                  <a:pt x="11" y="24"/>
                </a:cubicBezTo>
                <a:cubicBezTo>
                  <a:pt x="11" y="24"/>
                  <a:pt x="11" y="22"/>
                  <a:pt x="11" y="22"/>
                </a:cubicBezTo>
                <a:cubicBezTo>
                  <a:pt x="11" y="22"/>
                  <a:pt x="12" y="21"/>
                  <a:pt x="12" y="21"/>
                </a:cubicBezTo>
                <a:cubicBezTo>
                  <a:pt x="12" y="21"/>
                  <a:pt x="12" y="21"/>
                  <a:pt x="11" y="20"/>
                </a:cubicBezTo>
                <a:cubicBezTo>
                  <a:pt x="11" y="20"/>
                  <a:pt x="11" y="19"/>
                  <a:pt x="11" y="19"/>
                </a:cubicBezTo>
                <a:cubicBezTo>
                  <a:pt x="11" y="18"/>
                  <a:pt x="11" y="17"/>
                  <a:pt x="12" y="17"/>
                </a:cubicBezTo>
                <a:cubicBezTo>
                  <a:pt x="12" y="17"/>
                  <a:pt x="13" y="16"/>
                  <a:pt x="13" y="15"/>
                </a:cubicBezTo>
                <a:cubicBezTo>
                  <a:pt x="13" y="15"/>
                  <a:pt x="13" y="14"/>
                  <a:pt x="13" y="14"/>
                </a:cubicBezTo>
                <a:cubicBezTo>
                  <a:pt x="13" y="13"/>
                  <a:pt x="13" y="12"/>
                  <a:pt x="13" y="12"/>
                </a:cubicBezTo>
                <a:cubicBezTo>
                  <a:pt x="13" y="12"/>
                  <a:pt x="13" y="11"/>
                  <a:pt x="13" y="10"/>
                </a:cubicBezTo>
                <a:cubicBezTo>
                  <a:pt x="13" y="10"/>
                  <a:pt x="13" y="9"/>
                  <a:pt x="13" y="9"/>
                </a:cubicBezTo>
                <a:cubicBezTo>
                  <a:pt x="12" y="8"/>
                  <a:pt x="11" y="9"/>
                  <a:pt x="11" y="8"/>
                </a:cubicBezTo>
                <a:cubicBezTo>
                  <a:pt x="11" y="8"/>
                  <a:pt x="10" y="8"/>
                  <a:pt x="10" y="7"/>
                </a:cubicBezTo>
                <a:cubicBezTo>
                  <a:pt x="10" y="7"/>
                  <a:pt x="10" y="7"/>
                  <a:pt x="10" y="6"/>
                </a:cubicBezTo>
                <a:cubicBezTo>
                  <a:pt x="10" y="6"/>
                  <a:pt x="11" y="6"/>
                  <a:pt x="12" y="6"/>
                </a:cubicBezTo>
                <a:cubicBezTo>
                  <a:pt x="12" y="6"/>
                  <a:pt x="13" y="6"/>
                  <a:pt x="13" y="5"/>
                </a:cubicBezTo>
                <a:cubicBezTo>
                  <a:pt x="14" y="5"/>
                  <a:pt x="14" y="4"/>
                  <a:pt x="14" y="4"/>
                </a:cubicBezTo>
                <a:cubicBezTo>
                  <a:pt x="14" y="4"/>
                  <a:pt x="14" y="3"/>
                  <a:pt x="15" y="3"/>
                </a:cubicBezTo>
                <a:cubicBezTo>
                  <a:pt x="15" y="2"/>
                  <a:pt x="15" y="2"/>
                  <a:pt x="15" y="2"/>
                </a:cubicBezTo>
                <a:cubicBezTo>
                  <a:pt x="16" y="2"/>
                  <a:pt x="16" y="1"/>
                  <a:pt x="16" y="1"/>
                </a:cubicBezTo>
                <a:cubicBezTo>
                  <a:pt x="17" y="1"/>
                  <a:pt x="17" y="2"/>
                  <a:pt x="17" y="2"/>
                </a:cubicBezTo>
                <a:cubicBezTo>
                  <a:pt x="18" y="2"/>
                  <a:pt x="18" y="3"/>
                  <a:pt x="18" y="3"/>
                </a:cubicBezTo>
                <a:cubicBezTo>
                  <a:pt x="19" y="4"/>
                  <a:pt x="19" y="4"/>
                  <a:pt x="20" y="4"/>
                </a:cubicBezTo>
                <a:cubicBezTo>
                  <a:pt x="20" y="4"/>
                  <a:pt x="21" y="3"/>
                  <a:pt x="22" y="3"/>
                </a:cubicBezTo>
                <a:cubicBezTo>
                  <a:pt x="22" y="3"/>
                  <a:pt x="23" y="4"/>
                  <a:pt x="23" y="4"/>
                </a:cubicBezTo>
                <a:cubicBezTo>
                  <a:pt x="23" y="4"/>
                  <a:pt x="24" y="3"/>
                  <a:pt x="24" y="3"/>
                </a:cubicBezTo>
                <a:cubicBezTo>
                  <a:pt x="24" y="2"/>
                  <a:pt x="24" y="1"/>
                  <a:pt x="24" y="0"/>
                </a:cubicBezTo>
                <a:cubicBezTo>
                  <a:pt x="24" y="0"/>
                  <a:pt x="25" y="0"/>
                  <a:pt x="25" y="0"/>
                </a:cubicBezTo>
                <a:cubicBezTo>
                  <a:pt x="37" y="31"/>
                  <a:pt x="37" y="31"/>
                  <a:pt x="37" y="31"/>
                </a:cubicBezTo>
                <a:cubicBezTo>
                  <a:pt x="60" y="95"/>
                  <a:pt x="60" y="95"/>
                  <a:pt x="60" y="95"/>
                </a:cubicBezTo>
                <a:cubicBezTo>
                  <a:pt x="64" y="104"/>
                  <a:pt x="64" y="104"/>
                  <a:pt x="64" y="104"/>
                </a:cubicBezTo>
                <a:cubicBezTo>
                  <a:pt x="64" y="104"/>
                  <a:pt x="65" y="105"/>
                  <a:pt x="65" y="105"/>
                </a:cubicBezTo>
                <a:cubicBezTo>
                  <a:pt x="65" y="106"/>
                  <a:pt x="65" y="107"/>
                  <a:pt x="65" y="108"/>
                </a:cubicBezTo>
                <a:cubicBezTo>
                  <a:pt x="66" y="108"/>
                  <a:pt x="66" y="109"/>
                  <a:pt x="66" y="110"/>
                </a:cubicBezTo>
                <a:cubicBezTo>
                  <a:pt x="66" y="111"/>
                  <a:pt x="66" y="112"/>
                  <a:pt x="66" y="113"/>
                </a:cubicBezTo>
                <a:cubicBezTo>
                  <a:pt x="66" y="113"/>
                  <a:pt x="66" y="114"/>
                  <a:pt x="66" y="115"/>
                </a:cubicBezTo>
                <a:cubicBezTo>
                  <a:pt x="67" y="116"/>
                  <a:pt x="67" y="117"/>
                  <a:pt x="68" y="118"/>
                </a:cubicBezTo>
                <a:cubicBezTo>
                  <a:pt x="68" y="118"/>
                  <a:pt x="69" y="118"/>
                  <a:pt x="69" y="119"/>
                </a:cubicBezTo>
                <a:cubicBezTo>
                  <a:pt x="69" y="119"/>
                  <a:pt x="70" y="118"/>
                  <a:pt x="71" y="119"/>
                </a:cubicBezTo>
                <a:cubicBezTo>
                  <a:pt x="71" y="119"/>
                  <a:pt x="72" y="120"/>
                  <a:pt x="72" y="121"/>
                </a:cubicBezTo>
                <a:cubicBezTo>
                  <a:pt x="73" y="121"/>
                  <a:pt x="74" y="122"/>
                  <a:pt x="74" y="122"/>
                </a:cubicBezTo>
                <a:cubicBezTo>
                  <a:pt x="75" y="122"/>
                  <a:pt x="77" y="123"/>
                  <a:pt x="77" y="123"/>
                </a:cubicBezTo>
                <a:cubicBezTo>
                  <a:pt x="78" y="130"/>
                  <a:pt x="78" y="130"/>
                  <a:pt x="78" y="130"/>
                </a:cubicBezTo>
                <a:cubicBezTo>
                  <a:pt x="83" y="132"/>
                  <a:pt x="83" y="132"/>
                  <a:pt x="83" y="132"/>
                </a:cubicBezTo>
                <a:lnTo>
                  <a:pt x="86" y="132"/>
                </a:ln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85"/>
          <p:cNvSpPr>
            <a:spLocks/>
          </p:cNvSpPr>
          <p:nvPr/>
        </p:nvSpPr>
        <p:spPr bwMode="auto">
          <a:xfrm>
            <a:off x="10818813" y="3921126"/>
            <a:ext cx="14288" cy="19050"/>
          </a:xfrm>
          <a:custGeom>
            <a:avLst/>
            <a:gdLst>
              <a:gd name="T0" fmla="*/ 3 w 4"/>
              <a:gd name="T1" fmla="*/ 5 h 5"/>
              <a:gd name="T2" fmla="*/ 3 w 4"/>
              <a:gd name="T3" fmla="*/ 4 h 5"/>
              <a:gd name="T4" fmla="*/ 3 w 4"/>
              <a:gd name="T5" fmla="*/ 3 h 5"/>
              <a:gd name="T6" fmla="*/ 2 w 4"/>
              <a:gd name="T7" fmla="*/ 2 h 5"/>
              <a:gd name="T8" fmla="*/ 0 w 4"/>
              <a:gd name="T9" fmla="*/ 1 h 5"/>
              <a:gd name="T10" fmla="*/ 1 w 4"/>
              <a:gd name="T11" fmla="*/ 0 h 5"/>
              <a:gd name="T12" fmla="*/ 2 w 4"/>
              <a:gd name="T13" fmla="*/ 0 h 5"/>
              <a:gd name="T14" fmla="*/ 2 w 4"/>
              <a:gd name="T15" fmla="*/ 2 h 5"/>
              <a:gd name="T16" fmla="*/ 3 w 4"/>
              <a:gd name="T17" fmla="*/ 2 h 5"/>
              <a:gd name="T18" fmla="*/ 4 w 4"/>
              <a:gd name="T19" fmla="*/ 3 h 5"/>
              <a:gd name="T20" fmla="*/ 4 w 4"/>
              <a:gd name="T21" fmla="*/ 4 h 5"/>
              <a:gd name="T22" fmla="*/ 3 w 4"/>
              <a:gd name="T2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5">
                <a:moveTo>
                  <a:pt x="3" y="5"/>
                </a:moveTo>
                <a:cubicBezTo>
                  <a:pt x="3" y="5"/>
                  <a:pt x="3" y="5"/>
                  <a:pt x="3" y="4"/>
                </a:cubicBezTo>
                <a:cubicBezTo>
                  <a:pt x="3" y="4"/>
                  <a:pt x="3" y="3"/>
                  <a:pt x="3" y="3"/>
                </a:cubicBezTo>
                <a:cubicBezTo>
                  <a:pt x="3" y="3"/>
                  <a:pt x="2" y="2"/>
                  <a:pt x="2" y="2"/>
                </a:cubicBezTo>
                <a:cubicBezTo>
                  <a:pt x="1" y="2"/>
                  <a:pt x="1" y="2"/>
                  <a:pt x="0" y="1"/>
                </a:cubicBezTo>
                <a:cubicBezTo>
                  <a:pt x="0" y="1"/>
                  <a:pt x="1" y="0"/>
                  <a:pt x="1" y="0"/>
                </a:cubicBezTo>
                <a:cubicBezTo>
                  <a:pt x="1" y="0"/>
                  <a:pt x="1" y="0"/>
                  <a:pt x="2" y="0"/>
                </a:cubicBezTo>
                <a:cubicBezTo>
                  <a:pt x="2" y="1"/>
                  <a:pt x="2" y="1"/>
                  <a:pt x="2" y="2"/>
                </a:cubicBezTo>
                <a:cubicBezTo>
                  <a:pt x="3" y="2"/>
                  <a:pt x="3" y="2"/>
                  <a:pt x="3" y="2"/>
                </a:cubicBezTo>
                <a:cubicBezTo>
                  <a:pt x="4" y="2"/>
                  <a:pt x="4" y="2"/>
                  <a:pt x="4" y="3"/>
                </a:cubicBezTo>
                <a:cubicBezTo>
                  <a:pt x="4" y="3"/>
                  <a:pt x="4" y="4"/>
                  <a:pt x="4" y="4"/>
                </a:cubicBezTo>
                <a:cubicBezTo>
                  <a:pt x="4" y="4"/>
                  <a:pt x="4" y="5"/>
                  <a:pt x="3" y="5"/>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86"/>
          <p:cNvSpPr>
            <a:spLocks/>
          </p:cNvSpPr>
          <p:nvPr/>
        </p:nvSpPr>
        <p:spPr bwMode="auto">
          <a:xfrm>
            <a:off x="10821988" y="3948113"/>
            <a:ext cx="11113" cy="25400"/>
          </a:xfrm>
          <a:custGeom>
            <a:avLst/>
            <a:gdLst>
              <a:gd name="T0" fmla="*/ 2 w 3"/>
              <a:gd name="T1" fmla="*/ 4 h 7"/>
              <a:gd name="T2" fmla="*/ 2 w 3"/>
              <a:gd name="T3" fmla="*/ 2 h 7"/>
              <a:gd name="T4" fmla="*/ 2 w 3"/>
              <a:gd name="T5" fmla="*/ 1 h 7"/>
              <a:gd name="T6" fmla="*/ 2 w 3"/>
              <a:gd name="T7" fmla="*/ 0 h 7"/>
              <a:gd name="T8" fmla="*/ 1 w 3"/>
              <a:gd name="T9" fmla="*/ 0 h 7"/>
              <a:gd name="T10" fmla="*/ 1 w 3"/>
              <a:gd name="T11" fmla="*/ 1 h 7"/>
              <a:gd name="T12" fmla="*/ 0 w 3"/>
              <a:gd name="T13" fmla="*/ 2 h 7"/>
              <a:gd name="T14" fmla="*/ 1 w 3"/>
              <a:gd name="T15" fmla="*/ 3 h 7"/>
              <a:gd name="T16" fmla="*/ 1 w 3"/>
              <a:gd name="T17" fmla="*/ 5 h 7"/>
              <a:gd name="T18" fmla="*/ 1 w 3"/>
              <a:gd name="T19" fmla="*/ 6 h 7"/>
              <a:gd name="T20" fmla="*/ 1 w 3"/>
              <a:gd name="T21" fmla="*/ 7 h 7"/>
              <a:gd name="T22" fmla="*/ 2 w 3"/>
              <a:gd name="T23" fmla="*/ 7 h 7"/>
              <a:gd name="T24" fmla="*/ 3 w 3"/>
              <a:gd name="T25" fmla="*/ 6 h 7"/>
              <a:gd name="T26" fmla="*/ 2 w 3"/>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7">
                <a:moveTo>
                  <a:pt x="2" y="4"/>
                </a:moveTo>
                <a:cubicBezTo>
                  <a:pt x="2" y="3"/>
                  <a:pt x="2" y="3"/>
                  <a:pt x="2" y="2"/>
                </a:cubicBezTo>
                <a:cubicBezTo>
                  <a:pt x="2" y="2"/>
                  <a:pt x="2" y="1"/>
                  <a:pt x="2" y="1"/>
                </a:cubicBezTo>
                <a:cubicBezTo>
                  <a:pt x="2" y="1"/>
                  <a:pt x="2" y="0"/>
                  <a:pt x="2" y="0"/>
                </a:cubicBezTo>
                <a:cubicBezTo>
                  <a:pt x="1" y="0"/>
                  <a:pt x="1" y="0"/>
                  <a:pt x="1" y="0"/>
                </a:cubicBezTo>
                <a:cubicBezTo>
                  <a:pt x="1" y="0"/>
                  <a:pt x="1" y="0"/>
                  <a:pt x="1" y="1"/>
                </a:cubicBezTo>
                <a:cubicBezTo>
                  <a:pt x="0" y="1"/>
                  <a:pt x="0" y="2"/>
                  <a:pt x="0" y="2"/>
                </a:cubicBezTo>
                <a:cubicBezTo>
                  <a:pt x="0" y="2"/>
                  <a:pt x="1" y="3"/>
                  <a:pt x="1" y="3"/>
                </a:cubicBezTo>
                <a:cubicBezTo>
                  <a:pt x="1" y="4"/>
                  <a:pt x="1" y="4"/>
                  <a:pt x="1" y="5"/>
                </a:cubicBezTo>
                <a:cubicBezTo>
                  <a:pt x="1" y="5"/>
                  <a:pt x="1" y="6"/>
                  <a:pt x="1" y="6"/>
                </a:cubicBezTo>
                <a:cubicBezTo>
                  <a:pt x="1" y="6"/>
                  <a:pt x="1" y="7"/>
                  <a:pt x="1" y="7"/>
                </a:cubicBezTo>
                <a:cubicBezTo>
                  <a:pt x="1" y="7"/>
                  <a:pt x="2" y="7"/>
                  <a:pt x="2" y="7"/>
                </a:cubicBezTo>
                <a:cubicBezTo>
                  <a:pt x="2" y="7"/>
                  <a:pt x="3" y="6"/>
                  <a:pt x="3" y="6"/>
                </a:cubicBezTo>
                <a:cubicBezTo>
                  <a:pt x="3" y="5"/>
                  <a:pt x="3" y="4"/>
                  <a:pt x="2" y="4"/>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87"/>
          <p:cNvSpPr>
            <a:spLocks/>
          </p:cNvSpPr>
          <p:nvPr/>
        </p:nvSpPr>
        <p:spPr bwMode="auto">
          <a:xfrm>
            <a:off x="10720388" y="3838576"/>
            <a:ext cx="150813" cy="192088"/>
          </a:xfrm>
          <a:custGeom>
            <a:avLst/>
            <a:gdLst>
              <a:gd name="T0" fmla="*/ 40 w 40"/>
              <a:gd name="T1" fmla="*/ 29 h 51"/>
              <a:gd name="T2" fmla="*/ 39 w 40"/>
              <a:gd name="T3" fmla="*/ 31 h 51"/>
              <a:gd name="T4" fmla="*/ 38 w 40"/>
              <a:gd name="T5" fmla="*/ 33 h 51"/>
              <a:gd name="T6" fmla="*/ 38 w 40"/>
              <a:gd name="T7" fmla="*/ 31 h 51"/>
              <a:gd name="T8" fmla="*/ 36 w 40"/>
              <a:gd name="T9" fmla="*/ 29 h 51"/>
              <a:gd name="T10" fmla="*/ 35 w 40"/>
              <a:gd name="T11" fmla="*/ 26 h 51"/>
              <a:gd name="T12" fmla="*/ 34 w 40"/>
              <a:gd name="T13" fmla="*/ 23 h 51"/>
              <a:gd name="T14" fmla="*/ 33 w 40"/>
              <a:gd name="T15" fmla="*/ 24 h 51"/>
              <a:gd name="T16" fmla="*/ 34 w 40"/>
              <a:gd name="T17" fmla="*/ 26 h 51"/>
              <a:gd name="T18" fmla="*/ 35 w 40"/>
              <a:gd name="T19" fmla="*/ 29 h 51"/>
              <a:gd name="T20" fmla="*/ 35 w 40"/>
              <a:gd name="T21" fmla="*/ 32 h 51"/>
              <a:gd name="T22" fmla="*/ 33 w 40"/>
              <a:gd name="T23" fmla="*/ 32 h 51"/>
              <a:gd name="T24" fmla="*/ 31 w 40"/>
              <a:gd name="T25" fmla="*/ 36 h 51"/>
              <a:gd name="T26" fmla="*/ 31 w 40"/>
              <a:gd name="T27" fmla="*/ 34 h 51"/>
              <a:gd name="T28" fmla="*/ 31 w 40"/>
              <a:gd name="T29" fmla="*/ 32 h 51"/>
              <a:gd name="T30" fmla="*/ 31 w 40"/>
              <a:gd name="T31" fmla="*/ 29 h 51"/>
              <a:gd name="T32" fmla="*/ 31 w 40"/>
              <a:gd name="T33" fmla="*/ 27 h 51"/>
              <a:gd name="T34" fmla="*/ 31 w 40"/>
              <a:gd name="T35" fmla="*/ 23 h 51"/>
              <a:gd name="T36" fmla="*/ 30 w 40"/>
              <a:gd name="T37" fmla="*/ 21 h 51"/>
              <a:gd name="T38" fmla="*/ 29 w 40"/>
              <a:gd name="T39" fmla="*/ 19 h 51"/>
              <a:gd name="T40" fmla="*/ 29 w 40"/>
              <a:gd name="T41" fmla="*/ 17 h 51"/>
              <a:gd name="T42" fmla="*/ 27 w 40"/>
              <a:gd name="T43" fmla="*/ 18 h 51"/>
              <a:gd name="T44" fmla="*/ 25 w 40"/>
              <a:gd name="T45" fmla="*/ 19 h 51"/>
              <a:gd name="T46" fmla="*/ 26 w 40"/>
              <a:gd name="T47" fmla="*/ 21 h 51"/>
              <a:gd name="T48" fmla="*/ 24 w 40"/>
              <a:gd name="T49" fmla="*/ 21 h 51"/>
              <a:gd name="T50" fmla="*/ 22 w 40"/>
              <a:gd name="T51" fmla="*/ 23 h 51"/>
              <a:gd name="T52" fmla="*/ 23 w 40"/>
              <a:gd name="T53" fmla="*/ 24 h 51"/>
              <a:gd name="T54" fmla="*/ 25 w 40"/>
              <a:gd name="T55" fmla="*/ 25 h 51"/>
              <a:gd name="T56" fmla="*/ 25 w 40"/>
              <a:gd name="T57" fmla="*/ 28 h 51"/>
              <a:gd name="T58" fmla="*/ 25 w 40"/>
              <a:gd name="T59" fmla="*/ 30 h 51"/>
              <a:gd name="T60" fmla="*/ 27 w 40"/>
              <a:gd name="T61" fmla="*/ 33 h 51"/>
              <a:gd name="T62" fmla="*/ 27 w 40"/>
              <a:gd name="T63" fmla="*/ 36 h 51"/>
              <a:gd name="T64" fmla="*/ 26 w 40"/>
              <a:gd name="T65" fmla="*/ 38 h 51"/>
              <a:gd name="T66" fmla="*/ 27 w 40"/>
              <a:gd name="T67" fmla="*/ 41 h 51"/>
              <a:gd name="T68" fmla="*/ 24 w 40"/>
              <a:gd name="T69" fmla="*/ 43 h 51"/>
              <a:gd name="T70" fmla="*/ 20 w 40"/>
              <a:gd name="T71" fmla="*/ 45 h 51"/>
              <a:gd name="T72" fmla="*/ 16 w 40"/>
              <a:gd name="T73" fmla="*/ 48 h 51"/>
              <a:gd name="T74" fmla="*/ 13 w 40"/>
              <a:gd name="T75" fmla="*/ 50 h 51"/>
              <a:gd name="T76" fmla="*/ 10 w 40"/>
              <a:gd name="T77" fmla="*/ 51 h 51"/>
              <a:gd name="T78" fmla="*/ 10 w 40"/>
              <a:gd name="T79" fmla="*/ 47 h 51"/>
              <a:gd name="T80" fmla="*/ 10 w 40"/>
              <a:gd name="T81" fmla="*/ 43 h 51"/>
              <a:gd name="T82" fmla="*/ 0 w 40"/>
              <a:gd name="T83" fmla="*/ 9 h 51"/>
              <a:gd name="T84" fmla="*/ 1 w 40"/>
              <a:gd name="T85" fmla="*/ 6 h 51"/>
              <a:gd name="T86" fmla="*/ 20 w 40"/>
              <a:gd name="T87" fmla="*/ 8 h 51"/>
              <a:gd name="T88" fmla="*/ 24 w 40"/>
              <a:gd name="T89" fmla="*/ 13 h 51"/>
              <a:gd name="T90" fmla="*/ 29 w 40"/>
              <a:gd name="T91" fmla="*/ 15 h 51"/>
              <a:gd name="T92" fmla="*/ 37 w 40"/>
              <a:gd name="T93" fmla="*/ 1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 h="51">
                <a:moveTo>
                  <a:pt x="37" y="22"/>
                </a:moveTo>
                <a:cubicBezTo>
                  <a:pt x="40" y="29"/>
                  <a:pt x="40" y="29"/>
                  <a:pt x="40" y="29"/>
                </a:cubicBezTo>
                <a:cubicBezTo>
                  <a:pt x="40" y="29"/>
                  <a:pt x="39" y="29"/>
                  <a:pt x="39" y="30"/>
                </a:cubicBezTo>
                <a:cubicBezTo>
                  <a:pt x="39" y="30"/>
                  <a:pt x="40" y="31"/>
                  <a:pt x="39" y="31"/>
                </a:cubicBezTo>
                <a:cubicBezTo>
                  <a:pt x="39" y="32"/>
                  <a:pt x="39" y="32"/>
                  <a:pt x="39" y="33"/>
                </a:cubicBezTo>
                <a:cubicBezTo>
                  <a:pt x="39" y="33"/>
                  <a:pt x="38" y="33"/>
                  <a:pt x="38" y="33"/>
                </a:cubicBezTo>
                <a:cubicBezTo>
                  <a:pt x="37" y="33"/>
                  <a:pt x="37" y="32"/>
                  <a:pt x="37" y="32"/>
                </a:cubicBezTo>
                <a:cubicBezTo>
                  <a:pt x="37" y="32"/>
                  <a:pt x="38" y="31"/>
                  <a:pt x="38" y="31"/>
                </a:cubicBezTo>
                <a:cubicBezTo>
                  <a:pt x="38" y="31"/>
                  <a:pt x="37" y="30"/>
                  <a:pt x="37" y="30"/>
                </a:cubicBezTo>
                <a:cubicBezTo>
                  <a:pt x="37" y="29"/>
                  <a:pt x="36" y="29"/>
                  <a:pt x="36" y="29"/>
                </a:cubicBezTo>
                <a:cubicBezTo>
                  <a:pt x="36" y="28"/>
                  <a:pt x="36" y="28"/>
                  <a:pt x="36" y="28"/>
                </a:cubicBezTo>
                <a:cubicBezTo>
                  <a:pt x="35" y="27"/>
                  <a:pt x="35" y="26"/>
                  <a:pt x="35" y="26"/>
                </a:cubicBezTo>
                <a:cubicBezTo>
                  <a:pt x="35" y="25"/>
                  <a:pt x="35" y="25"/>
                  <a:pt x="35" y="24"/>
                </a:cubicBezTo>
                <a:cubicBezTo>
                  <a:pt x="35" y="24"/>
                  <a:pt x="34" y="23"/>
                  <a:pt x="34" y="23"/>
                </a:cubicBezTo>
                <a:cubicBezTo>
                  <a:pt x="34" y="23"/>
                  <a:pt x="33" y="23"/>
                  <a:pt x="33" y="23"/>
                </a:cubicBezTo>
                <a:cubicBezTo>
                  <a:pt x="33" y="23"/>
                  <a:pt x="33" y="24"/>
                  <a:pt x="33" y="24"/>
                </a:cubicBezTo>
                <a:cubicBezTo>
                  <a:pt x="33" y="24"/>
                  <a:pt x="33" y="25"/>
                  <a:pt x="33" y="25"/>
                </a:cubicBezTo>
                <a:cubicBezTo>
                  <a:pt x="33" y="25"/>
                  <a:pt x="34" y="26"/>
                  <a:pt x="34" y="26"/>
                </a:cubicBezTo>
                <a:cubicBezTo>
                  <a:pt x="34" y="27"/>
                  <a:pt x="34" y="27"/>
                  <a:pt x="34" y="28"/>
                </a:cubicBezTo>
                <a:cubicBezTo>
                  <a:pt x="34" y="28"/>
                  <a:pt x="35" y="29"/>
                  <a:pt x="35" y="29"/>
                </a:cubicBezTo>
                <a:cubicBezTo>
                  <a:pt x="35" y="29"/>
                  <a:pt x="35" y="30"/>
                  <a:pt x="35" y="31"/>
                </a:cubicBezTo>
                <a:cubicBezTo>
                  <a:pt x="35" y="31"/>
                  <a:pt x="35" y="32"/>
                  <a:pt x="35" y="32"/>
                </a:cubicBezTo>
                <a:cubicBezTo>
                  <a:pt x="35" y="32"/>
                  <a:pt x="34" y="32"/>
                  <a:pt x="34" y="32"/>
                </a:cubicBezTo>
                <a:cubicBezTo>
                  <a:pt x="34" y="32"/>
                  <a:pt x="33" y="32"/>
                  <a:pt x="33" y="32"/>
                </a:cubicBezTo>
                <a:cubicBezTo>
                  <a:pt x="33" y="33"/>
                  <a:pt x="33" y="34"/>
                  <a:pt x="33" y="35"/>
                </a:cubicBezTo>
                <a:cubicBezTo>
                  <a:pt x="32" y="35"/>
                  <a:pt x="31" y="36"/>
                  <a:pt x="31" y="36"/>
                </a:cubicBezTo>
                <a:cubicBezTo>
                  <a:pt x="31" y="35"/>
                  <a:pt x="31" y="35"/>
                  <a:pt x="31" y="35"/>
                </a:cubicBezTo>
                <a:cubicBezTo>
                  <a:pt x="31" y="34"/>
                  <a:pt x="31" y="34"/>
                  <a:pt x="31" y="34"/>
                </a:cubicBezTo>
                <a:cubicBezTo>
                  <a:pt x="31" y="33"/>
                  <a:pt x="31" y="33"/>
                  <a:pt x="31" y="33"/>
                </a:cubicBezTo>
                <a:cubicBezTo>
                  <a:pt x="31" y="33"/>
                  <a:pt x="31" y="32"/>
                  <a:pt x="31" y="32"/>
                </a:cubicBezTo>
                <a:cubicBezTo>
                  <a:pt x="31" y="32"/>
                  <a:pt x="31" y="31"/>
                  <a:pt x="31" y="31"/>
                </a:cubicBezTo>
                <a:cubicBezTo>
                  <a:pt x="31" y="31"/>
                  <a:pt x="31" y="30"/>
                  <a:pt x="31" y="29"/>
                </a:cubicBezTo>
                <a:cubicBezTo>
                  <a:pt x="31" y="29"/>
                  <a:pt x="31" y="28"/>
                  <a:pt x="31" y="28"/>
                </a:cubicBezTo>
                <a:cubicBezTo>
                  <a:pt x="31" y="27"/>
                  <a:pt x="31" y="27"/>
                  <a:pt x="31" y="27"/>
                </a:cubicBezTo>
                <a:cubicBezTo>
                  <a:pt x="31" y="26"/>
                  <a:pt x="31" y="25"/>
                  <a:pt x="31" y="24"/>
                </a:cubicBezTo>
                <a:cubicBezTo>
                  <a:pt x="31" y="24"/>
                  <a:pt x="32" y="23"/>
                  <a:pt x="31" y="23"/>
                </a:cubicBezTo>
                <a:cubicBezTo>
                  <a:pt x="31" y="22"/>
                  <a:pt x="30" y="23"/>
                  <a:pt x="30" y="22"/>
                </a:cubicBezTo>
                <a:cubicBezTo>
                  <a:pt x="30" y="22"/>
                  <a:pt x="31" y="22"/>
                  <a:pt x="30" y="21"/>
                </a:cubicBezTo>
                <a:cubicBezTo>
                  <a:pt x="30" y="21"/>
                  <a:pt x="30" y="21"/>
                  <a:pt x="30" y="21"/>
                </a:cubicBezTo>
                <a:cubicBezTo>
                  <a:pt x="29" y="20"/>
                  <a:pt x="29" y="20"/>
                  <a:pt x="29" y="19"/>
                </a:cubicBezTo>
                <a:cubicBezTo>
                  <a:pt x="29" y="19"/>
                  <a:pt x="29" y="19"/>
                  <a:pt x="29" y="18"/>
                </a:cubicBezTo>
                <a:cubicBezTo>
                  <a:pt x="29" y="18"/>
                  <a:pt x="29" y="17"/>
                  <a:pt x="29" y="17"/>
                </a:cubicBezTo>
                <a:cubicBezTo>
                  <a:pt x="29" y="17"/>
                  <a:pt x="28" y="17"/>
                  <a:pt x="28" y="17"/>
                </a:cubicBezTo>
                <a:cubicBezTo>
                  <a:pt x="28" y="17"/>
                  <a:pt x="27" y="18"/>
                  <a:pt x="27" y="18"/>
                </a:cubicBezTo>
                <a:cubicBezTo>
                  <a:pt x="27" y="18"/>
                  <a:pt x="26" y="18"/>
                  <a:pt x="26" y="18"/>
                </a:cubicBezTo>
                <a:cubicBezTo>
                  <a:pt x="25" y="18"/>
                  <a:pt x="25" y="19"/>
                  <a:pt x="25" y="19"/>
                </a:cubicBezTo>
                <a:cubicBezTo>
                  <a:pt x="25" y="19"/>
                  <a:pt x="26" y="20"/>
                  <a:pt x="26" y="20"/>
                </a:cubicBezTo>
                <a:cubicBezTo>
                  <a:pt x="26" y="20"/>
                  <a:pt x="26" y="21"/>
                  <a:pt x="26" y="21"/>
                </a:cubicBezTo>
                <a:cubicBezTo>
                  <a:pt x="25" y="21"/>
                  <a:pt x="25" y="22"/>
                  <a:pt x="25" y="22"/>
                </a:cubicBezTo>
                <a:cubicBezTo>
                  <a:pt x="25" y="22"/>
                  <a:pt x="24" y="21"/>
                  <a:pt x="24" y="21"/>
                </a:cubicBezTo>
                <a:cubicBezTo>
                  <a:pt x="24" y="21"/>
                  <a:pt x="23" y="21"/>
                  <a:pt x="23" y="22"/>
                </a:cubicBezTo>
                <a:cubicBezTo>
                  <a:pt x="22" y="22"/>
                  <a:pt x="22" y="22"/>
                  <a:pt x="22" y="23"/>
                </a:cubicBezTo>
                <a:cubicBezTo>
                  <a:pt x="22" y="23"/>
                  <a:pt x="22" y="23"/>
                  <a:pt x="22" y="24"/>
                </a:cubicBezTo>
                <a:cubicBezTo>
                  <a:pt x="22" y="24"/>
                  <a:pt x="23" y="23"/>
                  <a:pt x="23" y="24"/>
                </a:cubicBezTo>
                <a:cubicBezTo>
                  <a:pt x="23" y="24"/>
                  <a:pt x="24" y="24"/>
                  <a:pt x="24" y="24"/>
                </a:cubicBezTo>
                <a:cubicBezTo>
                  <a:pt x="25" y="24"/>
                  <a:pt x="25" y="25"/>
                  <a:pt x="25" y="25"/>
                </a:cubicBezTo>
                <a:cubicBezTo>
                  <a:pt x="25" y="26"/>
                  <a:pt x="26" y="27"/>
                  <a:pt x="26" y="27"/>
                </a:cubicBezTo>
                <a:cubicBezTo>
                  <a:pt x="26" y="28"/>
                  <a:pt x="25" y="28"/>
                  <a:pt x="25" y="28"/>
                </a:cubicBezTo>
                <a:cubicBezTo>
                  <a:pt x="25" y="29"/>
                  <a:pt x="24" y="29"/>
                  <a:pt x="24" y="29"/>
                </a:cubicBezTo>
                <a:cubicBezTo>
                  <a:pt x="24" y="30"/>
                  <a:pt x="25" y="30"/>
                  <a:pt x="25" y="30"/>
                </a:cubicBezTo>
                <a:cubicBezTo>
                  <a:pt x="25" y="31"/>
                  <a:pt x="26" y="31"/>
                  <a:pt x="26" y="31"/>
                </a:cubicBezTo>
                <a:cubicBezTo>
                  <a:pt x="27" y="32"/>
                  <a:pt x="27" y="32"/>
                  <a:pt x="27" y="33"/>
                </a:cubicBezTo>
                <a:cubicBezTo>
                  <a:pt x="27" y="33"/>
                  <a:pt x="27" y="34"/>
                  <a:pt x="27" y="34"/>
                </a:cubicBezTo>
                <a:cubicBezTo>
                  <a:pt x="27" y="35"/>
                  <a:pt x="27" y="35"/>
                  <a:pt x="27" y="36"/>
                </a:cubicBezTo>
                <a:cubicBezTo>
                  <a:pt x="27" y="36"/>
                  <a:pt x="27" y="37"/>
                  <a:pt x="27" y="37"/>
                </a:cubicBezTo>
                <a:cubicBezTo>
                  <a:pt x="27" y="38"/>
                  <a:pt x="26" y="38"/>
                  <a:pt x="26" y="38"/>
                </a:cubicBezTo>
                <a:cubicBezTo>
                  <a:pt x="26" y="39"/>
                  <a:pt x="27" y="39"/>
                  <a:pt x="27" y="39"/>
                </a:cubicBezTo>
                <a:cubicBezTo>
                  <a:pt x="27" y="40"/>
                  <a:pt x="27" y="41"/>
                  <a:pt x="27" y="41"/>
                </a:cubicBezTo>
                <a:cubicBezTo>
                  <a:pt x="27" y="41"/>
                  <a:pt x="26" y="42"/>
                  <a:pt x="26" y="42"/>
                </a:cubicBezTo>
                <a:cubicBezTo>
                  <a:pt x="25" y="42"/>
                  <a:pt x="24" y="42"/>
                  <a:pt x="24" y="43"/>
                </a:cubicBezTo>
                <a:cubicBezTo>
                  <a:pt x="23" y="43"/>
                  <a:pt x="22" y="44"/>
                  <a:pt x="22" y="44"/>
                </a:cubicBezTo>
                <a:cubicBezTo>
                  <a:pt x="21" y="44"/>
                  <a:pt x="20" y="45"/>
                  <a:pt x="20" y="45"/>
                </a:cubicBezTo>
                <a:cubicBezTo>
                  <a:pt x="19" y="46"/>
                  <a:pt x="18" y="46"/>
                  <a:pt x="18" y="47"/>
                </a:cubicBezTo>
                <a:cubicBezTo>
                  <a:pt x="18" y="47"/>
                  <a:pt x="17" y="48"/>
                  <a:pt x="16" y="48"/>
                </a:cubicBezTo>
                <a:cubicBezTo>
                  <a:pt x="16" y="48"/>
                  <a:pt x="15" y="49"/>
                  <a:pt x="15" y="49"/>
                </a:cubicBezTo>
                <a:cubicBezTo>
                  <a:pt x="14" y="49"/>
                  <a:pt x="13" y="50"/>
                  <a:pt x="13" y="50"/>
                </a:cubicBezTo>
                <a:cubicBezTo>
                  <a:pt x="12" y="50"/>
                  <a:pt x="11" y="50"/>
                  <a:pt x="11" y="50"/>
                </a:cubicBezTo>
                <a:cubicBezTo>
                  <a:pt x="11" y="50"/>
                  <a:pt x="10" y="50"/>
                  <a:pt x="10" y="51"/>
                </a:cubicBezTo>
                <a:cubicBezTo>
                  <a:pt x="10" y="50"/>
                  <a:pt x="10" y="50"/>
                  <a:pt x="10" y="50"/>
                </a:cubicBezTo>
                <a:cubicBezTo>
                  <a:pt x="10" y="47"/>
                  <a:pt x="10" y="47"/>
                  <a:pt x="10" y="47"/>
                </a:cubicBezTo>
                <a:cubicBezTo>
                  <a:pt x="8" y="45"/>
                  <a:pt x="8" y="45"/>
                  <a:pt x="8" y="45"/>
                </a:cubicBezTo>
                <a:cubicBezTo>
                  <a:pt x="10" y="43"/>
                  <a:pt x="10" y="43"/>
                  <a:pt x="10" y="43"/>
                </a:cubicBezTo>
                <a:cubicBezTo>
                  <a:pt x="5" y="25"/>
                  <a:pt x="5" y="25"/>
                  <a:pt x="5" y="25"/>
                </a:cubicBezTo>
                <a:cubicBezTo>
                  <a:pt x="0" y="9"/>
                  <a:pt x="0" y="9"/>
                  <a:pt x="0" y="9"/>
                </a:cubicBezTo>
                <a:cubicBezTo>
                  <a:pt x="0" y="6"/>
                  <a:pt x="0" y="6"/>
                  <a:pt x="0" y="6"/>
                </a:cubicBezTo>
                <a:cubicBezTo>
                  <a:pt x="1" y="6"/>
                  <a:pt x="1" y="6"/>
                  <a:pt x="1" y="6"/>
                </a:cubicBezTo>
                <a:cubicBezTo>
                  <a:pt x="19" y="0"/>
                  <a:pt x="19" y="0"/>
                  <a:pt x="19" y="0"/>
                </a:cubicBezTo>
                <a:cubicBezTo>
                  <a:pt x="20" y="8"/>
                  <a:pt x="20" y="8"/>
                  <a:pt x="20" y="8"/>
                </a:cubicBezTo>
                <a:cubicBezTo>
                  <a:pt x="23" y="8"/>
                  <a:pt x="23" y="8"/>
                  <a:pt x="23" y="8"/>
                </a:cubicBezTo>
                <a:cubicBezTo>
                  <a:pt x="24" y="13"/>
                  <a:pt x="24" y="13"/>
                  <a:pt x="24" y="13"/>
                </a:cubicBezTo>
                <a:cubicBezTo>
                  <a:pt x="25" y="15"/>
                  <a:pt x="25" y="15"/>
                  <a:pt x="25" y="15"/>
                </a:cubicBezTo>
                <a:cubicBezTo>
                  <a:pt x="29" y="15"/>
                  <a:pt x="29" y="15"/>
                  <a:pt x="29" y="15"/>
                </a:cubicBezTo>
                <a:cubicBezTo>
                  <a:pt x="34" y="19"/>
                  <a:pt x="34" y="19"/>
                  <a:pt x="34" y="19"/>
                </a:cubicBezTo>
                <a:cubicBezTo>
                  <a:pt x="37" y="19"/>
                  <a:pt x="37" y="19"/>
                  <a:pt x="37" y="19"/>
                </a:cubicBezTo>
                <a:lnTo>
                  <a:pt x="37" y="22"/>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88"/>
          <p:cNvSpPr>
            <a:spLocks/>
          </p:cNvSpPr>
          <p:nvPr/>
        </p:nvSpPr>
        <p:spPr bwMode="auto">
          <a:xfrm>
            <a:off x="10425113" y="3862388"/>
            <a:ext cx="333375" cy="339725"/>
          </a:xfrm>
          <a:custGeom>
            <a:avLst/>
            <a:gdLst>
              <a:gd name="T0" fmla="*/ 89 w 89"/>
              <a:gd name="T1" fmla="*/ 44 h 91"/>
              <a:gd name="T2" fmla="*/ 88 w 89"/>
              <a:gd name="T3" fmla="*/ 45 h 91"/>
              <a:gd name="T4" fmla="*/ 86 w 89"/>
              <a:gd name="T5" fmla="*/ 45 h 91"/>
              <a:gd name="T6" fmla="*/ 82 w 89"/>
              <a:gd name="T7" fmla="*/ 46 h 91"/>
              <a:gd name="T8" fmla="*/ 80 w 89"/>
              <a:gd name="T9" fmla="*/ 47 h 91"/>
              <a:gd name="T10" fmla="*/ 77 w 89"/>
              <a:gd name="T11" fmla="*/ 50 h 91"/>
              <a:gd name="T12" fmla="*/ 75 w 89"/>
              <a:gd name="T13" fmla="*/ 50 h 91"/>
              <a:gd name="T14" fmla="*/ 74 w 89"/>
              <a:gd name="T15" fmla="*/ 49 h 91"/>
              <a:gd name="T16" fmla="*/ 73 w 89"/>
              <a:gd name="T17" fmla="*/ 51 h 91"/>
              <a:gd name="T18" fmla="*/ 71 w 89"/>
              <a:gd name="T19" fmla="*/ 52 h 91"/>
              <a:gd name="T20" fmla="*/ 68 w 89"/>
              <a:gd name="T21" fmla="*/ 54 h 91"/>
              <a:gd name="T22" fmla="*/ 66 w 89"/>
              <a:gd name="T23" fmla="*/ 55 h 91"/>
              <a:gd name="T24" fmla="*/ 65 w 89"/>
              <a:gd name="T25" fmla="*/ 56 h 91"/>
              <a:gd name="T26" fmla="*/ 64 w 89"/>
              <a:gd name="T27" fmla="*/ 55 h 91"/>
              <a:gd name="T28" fmla="*/ 61 w 89"/>
              <a:gd name="T29" fmla="*/ 57 h 91"/>
              <a:gd name="T30" fmla="*/ 59 w 89"/>
              <a:gd name="T31" fmla="*/ 58 h 91"/>
              <a:gd name="T32" fmla="*/ 57 w 89"/>
              <a:gd name="T33" fmla="*/ 59 h 91"/>
              <a:gd name="T34" fmla="*/ 55 w 89"/>
              <a:gd name="T35" fmla="*/ 58 h 91"/>
              <a:gd name="T36" fmla="*/ 52 w 89"/>
              <a:gd name="T37" fmla="*/ 60 h 91"/>
              <a:gd name="T38" fmla="*/ 50 w 89"/>
              <a:gd name="T39" fmla="*/ 62 h 91"/>
              <a:gd name="T40" fmla="*/ 49 w 89"/>
              <a:gd name="T41" fmla="*/ 61 h 91"/>
              <a:gd name="T42" fmla="*/ 46 w 89"/>
              <a:gd name="T43" fmla="*/ 62 h 91"/>
              <a:gd name="T44" fmla="*/ 43 w 89"/>
              <a:gd name="T45" fmla="*/ 64 h 91"/>
              <a:gd name="T46" fmla="*/ 42 w 89"/>
              <a:gd name="T47" fmla="*/ 63 h 91"/>
              <a:gd name="T48" fmla="*/ 40 w 89"/>
              <a:gd name="T49" fmla="*/ 62 h 91"/>
              <a:gd name="T50" fmla="*/ 38 w 89"/>
              <a:gd name="T51" fmla="*/ 65 h 91"/>
              <a:gd name="T52" fmla="*/ 37 w 89"/>
              <a:gd name="T53" fmla="*/ 68 h 91"/>
              <a:gd name="T54" fmla="*/ 34 w 89"/>
              <a:gd name="T55" fmla="*/ 70 h 91"/>
              <a:gd name="T56" fmla="*/ 33 w 89"/>
              <a:gd name="T57" fmla="*/ 73 h 91"/>
              <a:gd name="T58" fmla="*/ 31 w 89"/>
              <a:gd name="T59" fmla="*/ 73 h 91"/>
              <a:gd name="T60" fmla="*/ 28 w 89"/>
              <a:gd name="T61" fmla="*/ 75 h 91"/>
              <a:gd name="T62" fmla="*/ 26 w 89"/>
              <a:gd name="T63" fmla="*/ 76 h 91"/>
              <a:gd name="T64" fmla="*/ 23 w 89"/>
              <a:gd name="T65" fmla="*/ 79 h 91"/>
              <a:gd name="T66" fmla="*/ 21 w 89"/>
              <a:gd name="T67" fmla="*/ 81 h 91"/>
              <a:gd name="T68" fmla="*/ 20 w 89"/>
              <a:gd name="T69" fmla="*/ 83 h 91"/>
              <a:gd name="T70" fmla="*/ 19 w 89"/>
              <a:gd name="T71" fmla="*/ 85 h 91"/>
              <a:gd name="T72" fmla="*/ 17 w 89"/>
              <a:gd name="T73" fmla="*/ 86 h 91"/>
              <a:gd name="T74" fmla="*/ 15 w 89"/>
              <a:gd name="T75" fmla="*/ 87 h 91"/>
              <a:gd name="T76" fmla="*/ 14 w 89"/>
              <a:gd name="T77" fmla="*/ 88 h 91"/>
              <a:gd name="T78" fmla="*/ 12 w 89"/>
              <a:gd name="T79" fmla="*/ 89 h 91"/>
              <a:gd name="T80" fmla="*/ 11 w 89"/>
              <a:gd name="T81" fmla="*/ 91 h 91"/>
              <a:gd name="T82" fmla="*/ 10 w 89"/>
              <a:gd name="T83" fmla="*/ 88 h 91"/>
              <a:gd name="T84" fmla="*/ 15 w 89"/>
              <a:gd name="T85" fmla="*/ 74 h 91"/>
              <a:gd name="T86" fmla="*/ 0 w 89"/>
              <a:gd name="T87" fmla="*/ 22 h 91"/>
              <a:gd name="T88" fmla="*/ 31 w 89"/>
              <a:gd name="T89" fmla="*/ 13 h 91"/>
              <a:gd name="T90" fmla="*/ 34 w 89"/>
              <a:gd name="T91" fmla="*/ 15 h 91"/>
              <a:gd name="T92" fmla="*/ 42 w 89"/>
              <a:gd name="T93" fmla="*/ 11 h 91"/>
              <a:gd name="T94" fmla="*/ 79 w 89"/>
              <a:gd name="T95" fmla="*/ 0 h 91"/>
              <a:gd name="T96" fmla="*/ 84 w 89"/>
              <a:gd name="T97" fmla="*/ 19 h 91"/>
              <a:gd name="T98" fmla="*/ 87 w 89"/>
              <a:gd name="T9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 h="91">
                <a:moveTo>
                  <a:pt x="89" y="41"/>
                </a:moveTo>
                <a:cubicBezTo>
                  <a:pt x="89" y="44"/>
                  <a:pt x="89" y="44"/>
                  <a:pt x="89" y="44"/>
                </a:cubicBezTo>
                <a:cubicBezTo>
                  <a:pt x="89" y="45"/>
                  <a:pt x="89" y="45"/>
                  <a:pt x="89" y="45"/>
                </a:cubicBezTo>
                <a:cubicBezTo>
                  <a:pt x="89" y="45"/>
                  <a:pt x="88" y="45"/>
                  <a:pt x="88" y="45"/>
                </a:cubicBezTo>
                <a:cubicBezTo>
                  <a:pt x="88" y="45"/>
                  <a:pt x="87" y="45"/>
                  <a:pt x="87" y="45"/>
                </a:cubicBezTo>
                <a:cubicBezTo>
                  <a:pt x="87" y="45"/>
                  <a:pt x="86" y="45"/>
                  <a:pt x="86" y="45"/>
                </a:cubicBezTo>
                <a:cubicBezTo>
                  <a:pt x="85" y="45"/>
                  <a:pt x="85" y="45"/>
                  <a:pt x="84" y="45"/>
                </a:cubicBezTo>
                <a:cubicBezTo>
                  <a:pt x="84" y="45"/>
                  <a:pt x="83" y="46"/>
                  <a:pt x="82" y="46"/>
                </a:cubicBezTo>
                <a:cubicBezTo>
                  <a:pt x="82" y="47"/>
                  <a:pt x="82" y="47"/>
                  <a:pt x="81" y="47"/>
                </a:cubicBezTo>
                <a:cubicBezTo>
                  <a:pt x="81" y="47"/>
                  <a:pt x="80" y="47"/>
                  <a:pt x="80" y="47"/>
                </a:cubicBezTo>
                <a:cubicBezTo>
                  <a:pt x="79" y="47"/>
                  <a:pt x="78" y="48"/>
                  <a:pt x="78" y="48"/>
                </a:cubicBezTo>
                <a:cubicBezTo>
                  <a:pt x="78" y="48"/>
                  <a:pt x="78" y="49"/>
                  <a:pt x="77" y="50"/>
                </a:cubicBezTo>
                <a:cubicBezTo>
                  <a:pt x="77" y="50"/>
                  <a:pt x="77" y="50"/>
                  <a:pt x="77" y="50"/>
                </a:cubicBezTo>
                <a:cubicBezTo>
                  <a:pt x="76" y="50"/>
                  <a:pt x="75" y="50"/>
                  <a:pt x="75" y="50"/>
                </a:cubicBezTo>
                <a:cubicBezTo>
                  <a:pt x="75" y="50"/>
                  <a:pt x="75" y="49"/>
                  <a:pt x="74" y="49"/>
                </a:cubicBezTo>
                <a:cubicBezTo>
                  <a:pt x="74" y="49"/>
                  <a:pt x="74" y="49"/>
                  <a:pt x="74" y="49"/>
                </a:cubicBezTo>
                <a:cubicBezTo>
                  <a:pt x="73" y="49"/>
                  <a:pt x="73" y="50"/>
                  <a:pt x="73" y="50"/>
                </a:cubicBezTo>
                <a:cubicBezTo>
                  <a:pt x="73" y="50"/>
                  <a:pt x="73" y="51"/>
                  <a:pt x="73" y="51"/>
                </a:cubicBezTo>
                <a:cubicBezTo>
                  <a:pt x="73" y="51"/>
                  <a:pt x="72" y="51"/>
                  <a:pt x="72" y="51"/>
                </a:cubicBezTo>
                <a:cubicBezTo>
                  <a:pt x="72" y="52"/>
                  <a:pt x="71" y="52"/>
                  <a:pt x="71" y="52"/>
                </a:cubicBezTo>
                <a:cubicBezTo>
                  <a:pt x="70" y="52"/>
                  <a:pt x="70" y="53"/>
                  <a:pt x="70" y="53"/>
                </a:cubicBezTo>
                <a:cubicBezTo>
                  <a:pt x="70" y="54"/>
                  <a:pt x="69" y="54"/>
                  <a:pt x="68" y="54"/>
                </a:cubicBezTo>
                <a:cubicBezTo>
                  <a:pt x="68" y="54"/>
                  <a:pt x="67" y="54"/>
                  <a:pt x="67" y="54"/>
                </a:cubicBezTo>
                <a:cubicBezTo>
                  <a:pt x="67" y="54"/>
                  <a:pt x="67" y="55"/>
                  <a:pt x="66" y="55"/>
                </a:cubicBezTo>
                <a:cubicBezTo>
                  <a:pt x="66" y="55"/>
                  <a:pt x="66" y="56"/>
                  <a:pt x="66" y="56"/>
                </a:cubicBezTo>
                <a:cubicBezTo>
                  <a:pt x="65" y="56"/>
                  <a:pt x="65" y="56"/>
                  <a:pt x="65" y="56"/>
                </a:cubicBezTo>
                <a:cubicBezTo>
                  <a:pt x="65" y="56"/>
                  <a:pt x="65" y="56"/>
                  <a:pt x="65" y="55"/>
                </a:cubicBezTo>
                <a:cubicBezTo>
                  <a:pt x="65" y="55"/>
                  <a:pt x="64" y="55"/>
                  <a:pt x="64" y="55"/>
                </a:cubicBezTo>
                <a:cubicBezTo>
                  <a:pt x="63" y="55"/>
                  <a:pt x="62" y="55"/>
                  <a:pt x="62" y="55"/>
                </a:cubicBezTo>
                <a:cubicBezTo>
                  <a:pt x="62" y="56"/>
                  <a:pt x="62" y="56"/>
                  <a:pt x="61" y="57"/>
                </a:cubicBezTo>
                <a:cubicBezTo>
                  <a:pt x="61" y="57"/>
                  <a:pt x="60" y="57"/>
                  <a:pt x="60" y="57"/>
                </a:cubicBezTo>
                <a:cubicBezTo>
                  <a:pt x="60" y="58"/>
                  <a:pt x="59" y="57"/>
                  <a:pt x="59" y="58"/>
                </a:cubicBezTo>
                <a:cubicBezTo>
                  <a:pt x="59" y="58"/>
                  <a:pt x="59" y="59"/>
                  <a:pt x="59" y="59"/>
                </a:cubicBezTo>
                <a:cubicBezTo>
                  <a:pt x="58" y="59"/>
                  <a:pt x="58" y="59"/>
                  <a:pt x="57" y="59"/>
                </a:cubicBezTo>
                <a:cubicBezTo>
                  <a:pt x="57" y="59"/>
                  <a:pt x="56" y="58"/>
                  <a:pt x="56" y="58"/>
                </a:cubicBezTo>
                <a:cubicBezTo>
                  <a:pt x="56" y="58"/>
                  <a:pt x="55" y="58"/>
                  <a:pt x="55" y="58"/>
                </a:cubicBezTo>
                <a:cubicBezTo>
                  <a:pt x="54" y="58"/>
                  <a:pt x="53" y="59"/>
                  <a:pt x="53" y="59"/>
                </a:cubicBezTo>
                <a:cubicBezTo>
                  <a:pt x="53" y="59"/>
                  <a:pt x="52" y="60"/>
                  <a:pt x="52" y="60"/>
                </a:cubicBezTo>
                <a:cubicBezTo>
                  <a:pt x="52" y="61"/>
                  <a:pt x="52" y="62"/>
                  <a:pt x="51" y="62"/>
                </a:cubicBezTo>
                <a:cubicBezTo>
                  <a:pt x="51" y="62"/>
                  <a:pt x="51" y="62"/>
                  <a:pt x="50" y="62"/>
                </a:cubicBezTo>
                <a:cubicBezTo>
                  <a:pt x="50" y="62"/>
                  <a:pt x="50" y="61"/>
                  <a:pt x="50" y="61"/>
                </a:cubicBezTo>
                <a:cubicBezTo>
                  <a:pt x="50" y="61"/>
                  <a:pt x="49" y="61"/>
                  <a:pt x="49" y="61"/>
                </a:cubicBezTo>
                <a:cubicBezTo>
                  <a:pt x="48" y="61"/>
                  <a:pt x="48" y="61"/>
                  <a:pt x="47" y="61"/>
                </a:cubicBezTo>
                <a:cubicBezTo>
                  <a:pt x="47" y="61"/>
                  <a:pt x="46" y="62"/>
                  <a:pt x="46" y="62"/>
                </a:cubicBezTo>
                <a:cubicBezTo>
                  <a:pt x="45" y="62"/>
                  <a:pt x="45" y="62"/>
                  <a:pt x="44" y="63"/>
                </a:cubicBezTo>
                <a:cubicBezTo>
                  <a:pt x="44" y="63"/>
                  <a:pt x="44" y="64"/>
                  <a:pt x="43" y="64"/>
                </a:cubicBezTo>
                <a:cubicBezTo>
                  <a:pt x="43" y="64"/>
                  <a:pt x="42" y="64"/>
                  <a:pt x="42" y="64"/>
                </a:cubicBezTo>
                <a:cubicBezTo>
                  <a:pt x="42" y="64"/>
                  <a:pt x="42" y="63"/>
                  <a:pt x="42" y="63"/>
                </a:cubicBezTo>
                <a:cubicBezTo>
                  <a:pt x="42" y="62"/>
                  <a:pt x="41" y="61"/>
                  <a:pt x="41" y="61"/>
                </a:cubicBezTo>
                <a:cubicBezTo>
                  <a:pt x="40" y="61"/>
                  <a:pt x="40" y="62"/>
                  <a:pt x="40" y="62"/>
                </a:cubicBezTo>
                <a:cubicBezTo>
                  <a:pt x="39" y="63"/>
                  <a:pt x="39" y="64"/>
                  <a:pt x="39" y="64"/>
                </a:cubicBezTo>
                <a:cubicBezTo>
                  <a:pt x="39" y="65"/>
                  <a:pt x="38" y="65"/>
                  <a:pt x="38" y="65"/>
                </a:cubicBezTo>
                <a:cubicBezTo>
                  <a:pt x="38" y="66"/>
                  <a:pt x="38" y="67"/>
                  <a:pt x="38" y="67"/>
                </a:cubicBezTo>
                <a:cubicBezTo>
                  <a:pt x="38" y="68"/>
                  <a:pt x="37" y="68"/>
                  <a:pt x="37" y="68"/>
                </a:cubicBezTo>
                <a:cubicBezTo>
                  <a:pt x="36" y="69"/>
                  <a:pt x="35" y="68"/>
                  <a:pt x="35" y="68"/>
                </a:cubicBezTo>
                <a:cubicBezTo>
                  <a:pt x="34" y="69"/>
                  <a:pt x="34" y="70"/>
                  <a:pt x="34" y="70"/>
                </a:cubicBezTo>
                <a:cubicBezTo>
                  <a:pt x="34" y="71"/>
                  <a:pt x="33" y="72"/>
                  <a:pt x="33" y="72"/>
                </a:cubicBezTo>
                <a:cubicBezTo>
                  <a:pt x="33" y="72"/>
                  <a:pt x="34" y="73"/>
                  <a:pt x="33" y="73"/>
                </a:cubicBezTo>
                <a:cubicBezTo>
                  <a:pt x="33" y="73"/>
                  <a:pt x="33" y="73"/>
                  <a:pt x="32" y="73"/>
                </a:cubicBezTo>
                <a:cubicBezTo>
                  <a:pt x="32" y="73"/>
                  <a:pt x="31" y="73"/>
                  <a:pt x="31" y="73"/>
                </a:cubicBezTo>
                <a:cubicBezTo>
                  <a:pt x="30" y="73"/>
                  <a:pt x="29" y="73"/>
                  <a:pt x="29" y="74"/>
                </a:cubicBezTo>
                <a:cubicBezTo>
                  <a:pt x="29" y="74"/>
                  <a:pt x="28" y="75"/>
                  <a:pt x="28" y="75"/>
                </a:cubicBezTo>
                <a:cubicBezTo>
                  <a:pt x="28" y="75"/>
                  <a:pt x="27" y="76"/>
                  <a:pt x="27" y="77"/>
                </a:cubicBezTo>
                <a:cubicBezTo>
                  <a:pt x="27" y="77"/>
                  <a:pt x="26" y="76"/>
                  <a:pt x="26" y="76"/>
                </a:cubicBezTo>
                <a:cubicBezTo>
                  <a:pt x="25" y="77"/>
                  <a:pt x="25" y="78"/>
                  <a:pt x="24" y="78"/>
                </a:cubicBezTo>
                <a:cubicBezTo>
                  <a:pt x="24" y="78"/>
                  <a:pt x="23" y="78"/>
                  <a:pt x="23" y="79"/>
                </a:cubicBezTo>
                <a:cubicBezTo>
                  <a:pt x="23" y="79"/>
                  <a:pt x="22" y="80"/>
                  <a:pt x="22" y="80"/>
                </a:cubicBezTo>
                <a:cubicBezTo>
                  <a:pt x="22" y="80"/>
                  <a:pt x="21" y="81"/>
                  <a:pt x="21" y="81"/>
                </a:cubicBezTo>
                <a:cubicBezTo>
                  <a:pt x="21" y="81"/>
                  <a:pt x="21" y="82"/>
                  <a:pt x="21" y="82"/>
                </a:cubicBezTo>
                <a:cubicBezTo>
                  <a:pt x="21" y="83"/>
                  <a:pt x="20" y="83"/>
                  <a:pt x="20" y="83"/>
                </a:cubicBezTo>
                <a:cubicBezTo>
                  <a:pt x="20" y="83"/>
                  <a:pt x="19" y="83"/>
                  <a:pt x="19" y="83"/>
                </a:cubicBezTo>
                <a:cubicBezTo>
                  <a:pt x="19" y="83"/>
                  <a:pt x="19" y="84"/>
                  <a:pt x="19" y="85"/>
                </a:cubicBezTo>
                <a:cubicBezTo>
                  <a:pt x="18" y="85"/>
                  <a:pt x="18" y="84"/>
                  <a:pt x="18" y="85"/>
                </a:cubicBezTo>
                <a:cubicBezTo>
                  <a:pt x="17" y="85"/>
                  <a:pt x="17" y="85"/>
                  <a:pt x="17" y="86"/>
                </a:cubicBezTo>
                <a:cubicBezTo>
                  <a:pt x="17" y="86"/>
                  <a:pt x="17" y="87"/>
                  <a:pt x="16" y="87"/>
                </a:cubicBezTo>
                <a:cubicBezTo>
                  <a:pt x="16" y="87"/>
                  <a:pt x="16" y="87"/>
                  <a:pt x="15" y="87"/>
                </a:cubicBezTo>
                <a:cubicBezTo>
                  <a:pt x="15" y="87"/>
                  <a:pt x="15" y="88"/>
                  <a:pt x="15" y="88"/>
                </a:cubicBezTo>
                <a:cubicBezTo>
                  <a:pt x="14" y="88"/>
                  <a:pt x="14" y="88"/>
                  <a:pt x="14" y="88"/>
                </a:cubicBezTo>
                <a:cubicBezTo>
                  <a:pt x="14" y="88"/>
                  <a:pt x="13" y="88"/>
                  <a:pt x="13" y="88"/>
                </a:cubicBezTo>
                <a:cubicBezTo>
                  <a:pt x="13" y="88"/>
                  <a:pt x="12" y="88"/>
                  <a:pt x="12" y="89"/>
                </a:cubicBezTo>
                <a:cubicBezTo>
                  <a:pt x="11" y="89"/>
                  <a:pt x="11" y="89"/>
                  <a:pt x="11" y="90"/>
                </a:cubicBezTo>
                <a:cubicBezTo>
                  <a:pt x="11" y="90"/>
                  <a:pt x="11" y="91"/>
                  <a:pt x="11" y="91"/>
                </a:cubicBezTo>
                <a:cubicBezTo>
                  <a:pt x="11" y="91"/>
                  <a:pt x="10" y="91"/>
                  <a:pt x="10" y="91"/>
                </a:cubicBezTo>
                <a:cubicBezTo>
                  <a:pt x="10" y="90"/>
                  <a:pt x="10" y="88"/>
                  <a:pt x="10" y="88"/>
                </a:cubicBezTo>
                <a:cubicBezTo>
                  <a:pt x="6" y="84"/>
                  <a:pt x="6" y="84"/>
                  <a:pt x="6" y="84"/>
                </a:cubicBezTo>
                <a:cubicBezTo>
                  <a:pt x="15" y="74"/>
                  <a:pt x="15" y="74"/>
                  <a:pt x="15" y="74"/>
                </a:cubicBezTo>
                <a:cubicBezTo>
                  <a:pt x="10" y="69"/>
                  <a:pt x="10" y="69"/>
                  <a:pt x="10" y="69"/>
                </a:cubicBezTo>
                <a:cubicBezTo>
                  <a:pt x="0" y="22"/>
                  <a:pt x="0" y="22"/>
                  <a:pt x="0" y="22"/>
                </a:cubicBezTo>
                <a:cubicBezTo>
                  <a:pt x="0" y="22"/>
                  <a:pt x="0" y="22"/>
                  <a:pt x="0" y="22"/>
                </a:cubicBezTo>
                <a:cubicBezTo>
                  <a:pt x="31" y="13"/>
                  <a:pt x="31" y="13"/>
                  <a:pt x="31" y="13"/>
                </a:cubicBezTo>
                <a:cubicBezTo>
                  <a:pt x="31" y="16"/>
                  <a:pt x="31" y="16"/>
                  <a:pt x="31" y="16"/>
                </a:cubicBezTo>
                <a:cubicBezTo>
                  <a:pt x="34" y="15"/>
                  <a:pt x="34" y="15"/>
                  <a:pt x="34" y="15"/>
                </a:cubicBezTo>
                <a:cubicBezTo>
                  <a:pt x="34" y="12"/>
                  <a:pt x="34" y="12"/>
                  <a:pt x="34" y="12"/>
                </a:cubicBezTo>
                <a:cubicBezTo>
                  <a:pt x="42" y="11"/>
                  <a:pt x="42" y="11"/>
                  <a:pt x="42" y="11"/>
                </a:cubicBezTo>
                <a:cubicBezTo>
                  <a:pt x="77" y="0"/>
                  <a:pt x="77" y="0"/>
                  <a:pt x="77" y="0"/>
                </a:cubicBezTo>
                <a:cubicBezTo>
                  <a:pt x="79" y="0"/>
                  <a:pt x="79" y="0"/>
                  <a:pt x="79" y="0"/>
                </a:cubicBezTo>
                <a:cubicBezTo>
                  <a:pt x="79" y="3"/>
                  <a:pt x="79" y="3"/>
                  <a:pt x="79" y="3"/>
                </a:cubicBezTo>
                <a:cubicBezTo>
                  <a:pt x="84" y="19"/>
                  <a:pt x="84" y="19"/>
                  <a:pt x="84" y="19"/>
                </a:cubicBezTo>
                <a:cubicBezTo>
                  <a:pt x="89" y="37"/>
                  <a:pt x="89" y="37"/>
                  <a:pt x="89" y="37"/>
                </a:cubicBezTo>
                <a:cubicBezTo>
                  <a:pt x="87" y="39"/>
                  <a:pt x="87" y="39"/>
                  <a:pt x="87" y="39"/>
                </a:cubicBezTo>
                <a:lnTo>
                  <a:pt x="89" y="41"/>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89"/>
          <p:cNvSpPr>
            <a:spLocks/>
          </p:cNvSpPr>
          <p:nvPr/>
        </p:nvSpPr>
        <p:spPr bwMode="auto">
          <a:xfrm>
            <a:off x="10929938" y="3921126"/>
            <a:ext cx="71438" cy="57150"/>
          </a:xfrm>
          <a:custGeom>
            <a:avLst/>
            <a:gdLst>
              <a:gd name="T0" fmla="*/ 19 w 19"/>
              <a:gd name="T1" fmla="*/ 5 h 15"/>
              <a:gd name="T2" fmla="*/ 18 w 19"/>
              <a:gd name="T3" fmla="*/ 2 h 15"/>
              <a:gd name="T4" fmla="*/ 17 w 19"/>
              <a:gd name="T5" fmla="*/ 2 h 15"/>
              <a:gd name="T6" fmla="*/ 16 w 19"/>
              <a:gd name="T7" fmla="*/ 2 h 15"/>
              <a:gd name="T8" fmla="*/ 16 w 19"/>
              <a:gd name="T9" fmla="*/ 4 h 15"/>
              <a:gd name="T10" fmla="*/ 16 w 19"/>
              <a:gd name="T11" fmla="*/ 5 h 15"/>
              <a:gd name="T12" fmla="*/ 14 w 19"/>
              <a:gd name="T13" fmla="*/ 4 h 15"/>
              <a:gd name="T14" fmla="*/ 13 w 19"/>
              <a:gd name="T15" fmla="*/ 4 h 15"/>
              <a:gd name="T16" fmla="*/ 12 w 19"/>
              <a:gd name="T17" fmla="*/ 3 h 15"/>
              <a:gd name="T18" fmla="*/ 12 w 19"/>
              <a:gd name="T19" fmla="*/ 2 h 15"/>
              <a:gd name="T20" fmla="*/ 10 w 19"/>
              <a:gd name="T21" fmla="*/ 1 h 15"/>
              <a:gd name="T22" fmla="*/ 9 w 19"/>
              <a:gd name="T23" fmla="*/ 0 h 15"/>
              <a:gd name="T24" fmla="*/ 8 w 19"/>
              <a:gd name="T25" fmla="*/ 2 h 15"/>
              <a:gd name="T26" fmla="*/ 7 w 19"/>
              <a:gd name="T27" fmla="*/ 3 h 15"/>
              <a:gd name="T28" fmla="*/ 6 w 19"/>
              <a:gd name="T29" fmla="*/ 4 h 15"/>
              <a:gd name="T30" fmla="*/ 5 w 19"/>
              <a:gd name="T31" fmla="*/ 6 h 15"/>
              <a:gd name="T32" fmla="*/ 4 w 19"/>
              <a:gd name="T33" fmla="*/ 7 h 15"/>
              <a:gd name="T34" fmla="*/ 4 w 19"/>
              <a:gd name="T35" fmla="*/ 9 h 15"/>
              <a:gd name="T36" fmla="*/ 3 w 19"/>
              <a:gd name="T37" fmla="*/ 11 h 15"/>
              <a:gd name="T38" fmla="*/ 1 w 19"/>
              <a:gd name="T39" fmla="*/ 11 h 15"/>
              <a:gd name="T40" fmla="*/ 0 w 19"/>
              <a:gd name="T41" fmla="*/ 12 h 15"/>
              <a:gd name="T42" fmla="*/ 1 w 19"/>
              <a:gd name="T43" fmla="*/ 13 h 15"/>
              <a:gd name="T44" fmla="*/ 2 w 19"/>
              <a:gd name="T45" fmla="*/ 13 h 15"/>
              <a:gd name="T46" fmla="*/ 3 w 19"/>
              <a:gd name="T47" fmla="*/ 14 h 15"/>
              <a:gd name="T48" fmla="*/ 4 w 19"/>
              <a:gd name="T49" fmla="*/ 14 h 15"/>
              <a:gd name="T50" fmla="*/ 5 w 19"/>
              <a:gd name="T51" fmla="*/ 13 h 15"/>
              <a:gd name="T52" fmla="*/ 5 w 19"/>
              <a:gd name="T53" fmla="*/ 12 h 15"/>
              <a:gd name="T54" fmla="*/ 7 w 19"/>
              <a:gd name="T55" fmla="*/ 11 h 15"/>
              <a:gd name="T56" fmla="*/ 10 w 19"/>
              <a:gd name="T57" fmla="*/ 9 h 15"/>
              <a:gd name="T58" fmla="*/ 13 w 19"/>
              <a:gd name="T59" fmla="*/ 8 h 15"/>
              <a:gd name="T60" fmla="*/ 15 w 19"/>
              <a:gd name="T61" fmla="*/ 8 h 15"/>
              <a:gd name="T62" fmla="*/ 18 w 19"/>
              <a:gd name="T63" fmla="*/ 7 h 15"/>
              <a:gd name="T64" fmla="*/ 19 w 19"/>
              <a:gd name="T65" fmla="*/ 6 h 15"/>
              <a:gd name="T66" fmla="*/ 19 w 19"/>
              <a:gd name="T6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5">
                <a:moveTo>
                  <a:pt x="19" y="5"/>
                </a:moveTo>
                <a:cubicBezTo>
                  <a:pt x="19" y="4"/>
                  <a:pt x="19" y="3"/>
                  <a:pt x="18" y="2"/>
                </a:cubicBezTo>
                <a:cubicBezTo>
                  <a:pt x="18" y="2"/>
                  <a:pt x="17" y="2"/>
                  <a:pt x="17" y="2"/>
                </a:cubicBezTo>
                <a:cubicBezTo>
                  <a:pt x="17" y="2"/>
                  <a:pt x="16" y="2"/>
                  <a:pt x="16" y="2"/>
                </a:cubicBezTo>
                <a:cubicBezTo>
                  <a:pt x="16" y="3"/>
                  <a:pt x="16" y="3"/>
                  <a:pt x="16" y="4"/>
                </a:cubicBezTo>
                <a:cubicBezTo>
                  <a:pt x="16" y="4"/>
                  <a:pt x="16" y="5"/>
                  <a:pt x="16" y="5"/>
                </a:cubicBezTo>
                <a:cubicBezTo>
                  <a:pt x="15" y="5"/>
                  <a:pt x="15" y="4"/>
                  <a:pt x="14" y="4"/>
                </a:cubicBezTo>
                <a:cubicBezTo>
                  <a:pt x="14" y="4"/>
                  <a:pt x="13" y="4"/>
                  <a:pt x="13" y="4"/>
                </a:cubicBezTo>
                <a:cubicBezTo>
                  <a:pt x="13" y="4"/>
                  <a:pt x="12" y="3"/>
                  <a:pt x="12" y="3"/>
                </a:cubicBezTo>
                <a:cubicBezTo>
                  <a:pt x="12" y="3"/>
                  <a:pt x="12" y="2"/>
                  <a:pt x="12" y="2"/>
                </a:cubicBezTo>
                <a:cubicBezTo>
                  <a:pt x="11" y="1"/>
                  <a:pt x="11" y="1"/>
                  <a:pt x="10" y="1"/>
                </a:cubicBezTo>
                <a:cubicBezTo>
                  <a:pt x="10" y="1"/>
                  <a:pt x="9" y="0"/>
                  <a:pt x="9" y="0"/>
                </a:cubicBezTo>
                <a:cubicBezTo>
                  <a:pt x="8" y="0"/>
                  <a:pt x="8" y="1"/>
                  <a:pt x="8" y="2"/>
                </a:cubicBezTo>
                <a:cubicBezTo>
                  <a:pt x="8" y="2"/>
                  <a:pt x="7" y="2"/>
                  <a:pt x="7" y="3"/>
                </a:cubicBezTo>
                <a:cubicBezTo>
                  <a:pt x="7" y="3"/>
                  <a:pt x="6" y="4"/>
                  <a:pt x="6" y="4"/>
                </a:cubicBezTo>
                <a:cubicBezTo>
                  <a:pt x="5" y="4"/>
                  <a:pt x="5" y="5"/>
                  <a:pt x="5" y="6"/>
                </a:cubicBezTo>
                <a:cubicBezTo>
                  <a:pt x="4" y="6"/>
                  <a:pt x="4" y="7"/>
                  <a:pt x="4" y="7"/>
                </a:cubicBezTo>
                <a:cubicBezTo>
                  <a:pt x="4" y="8"/>
                  <a:pt x="4" y="9"/>
                  <a:pt x="4" y="9"/>
                </a:cubicBezTo>
                <a:cubicBezTo>
                  <a:pt x="4" y="10"/>
                  <a:pt x="4" y="11"/>
                  <a:pt x="3" y="11"/>
                </a:cubicBezTo>
                <a:cubicBezTo>
                  <a:pt x="3" y="11"/>
                  <a:pt x="2" y="11"/>
                  <a:pt x="1" y="11"/>
                </a:cubicBezTo>
                <a:cubicBezTo>
                  <a:pt x="1" y="11"/>
                  <a:pt x="0" y="12"/>
                  <a:pt x="0" y="12"/>
                </a:cubicBezTo>
                <a:cubicBezTo>
                  <a:pt x="0" y="12"/>
                  <a:pt x="1" y="13"/>
                  <a:pt x="1" y="13"/>
                </a:cubicBezTo>
                <a:cubicBezTo>
                  <a:pt x="1" y="13"/>
                  <a:pt x="2" y="13"/>
                  <a:pt x="2" y="13"/>
                </a:cubicBezTo>
                <a:cubicBezTo>
                  <a:pt x="2" y="14"/>
                  <a:pt x="2" y="14"/>
                  <a:pt x="3" y="14"/>
                </a:cubicBezTo>
                <a:cubicBezTo>
                  <a:pt x="3" y="14"/>
                  <a:pt x="4" y="15"/>
                  <a:pt x="4" y="14"/>
                </a:cubicBezTo>
                <a:cubicBezTo>
                  <a:pt x="4" y="14"/>
                  <a:pt x="5" y="14"/>
                  <a:pt x="5" y="13"/>
                </a:cubicBezTo>
                <a:cubicBezTo>
                  <a:pt x="5" y="13"/>
                  <a:pt x="5" y="12"/>
                  <a:pt x="5" y="12"/>
                </a:cubicBezTo>
                <a:cubicBezTo>
                  <a:pt x="5" y="12"/>
                  <a:pt x="7" y="11"/>
                  <a:pt x="7" y="11"/>
                </a:cubicBezTo>
                <a:cubicBezTo>
                  <a:pt x="8" y="10"/>
                  <a:pt x="9" y="10"/>
                  <a:pt x="10" y="9"/>
                </a:cubicBezTo>
                <a:cubicBezTo>
                  <a:pt x="11" y="9"/>
                  <a:pt x="12" y="9"/>
                  <a:pt x="13" y="8"/>
                </a:cubicBezTo>
                <a:cubicBezTo>
                  <a:pt x="13" y="8"/>
                  <a:pt x="15" y="8"/>
                  <a:pt x="15" y="8"/>
                </a:cubicBezTo>
                <a:cubicBezTo>
                  <a:pt x="16" y="8"/>
                  <a:pt x="17" y="7"/>
                  <a:pt x="18" y="7"/>
                </a:cubicBezTo>
                <a:cubicBezTo>
                  <a:pt x="18" y="7"/>
                  <a:pt x="19" y="6"/>
                  <a:pt x="19" y="6"/>
                </a:cubicBezTo>
                <a:cubicBezTo>
                  <a:pt x="19" y="5"/>
                  <a:pt x="19" y="5"/>
                  <a:pt x="19" y="5"/>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90"/>
          <p:cNvSpPr>
            <a:spLocks/>
          </p:cNvSpPr>
          <p:nvPr/>
        </p:nvSpPr>
        <p:spPr bwMode="auto">
          <a:xfrm>
            <a:off x="10836275" y="3719513"/>
            <a:ext cx="11113" cy="11113"/>
          </a:xfrm>
          <a:custGeom>
            <a:avLst/>
            <a:gdLst>
              <a:gd name="T0" fmla="*/ 2 w 3"/>
              <a:gd name="T1" fmla="*/ 1 h 3"/>
              <a:gd name="T2" fmla="*/ 1 w 3"/>
              <a:gd name="T3" fmla="*/ 0 h 3"/>
              <a:gd name="T4" fmla="*/ 0 w 3"/>
              <a:gd name="T5" fmla="*/ 0 h 3"/>
              <a:gd name="T6" fmla="*/ 0 w 3"/>
              <a:gd name="T7" fmla="*/ 1 h 3"/>
              <a:gd name="T8" fmla="*/ 2 w 3"/>
              <a:gd name="T9" fmla="*/ 3 h 3"/>
              <a:gd name="T10" fmla="*/ 3 w 3"/>
              <a:gd name="T11" fmla="*/ 2 h 3"/>
              <a:gd name="T12" fmla="*/ 2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1"/>
                </a:moveTo>
                <a:cubicBezTo>
                  <a:pt x="2" y="0"/>
                  <a:pt x="1" y="0"/>
                  <a:pt x="1" y="0"/>
                </a:cubicBezTo>
                <a:cubicBezTo>
                  <a:pt x="1" y="0"/>
                  <a:pt x="0" y="0"/>
                  <a:pt x="0" y="0"/>
                </a:cubicBezTo>
                <a:cubicBezTo>
                  <a:pt x="0" y="0"/>
                  <a:pt x="0" y="1"/>
                  <a:pt x="0" y="1"/>
                </a:cubicBezTo>
                <a:cubicBezTo>
                  <a:pt x="1" y="2"/>
                  <a:pt x="1" y="3"/>
                  <a:pt x="2" y="3"/>
                </a:cubicBezTo>
                <a:cubicBezTo>
                  <a:pt x="2" y="2"/>
                  <a:pt x="3" y="2"/>
                  <a:pt x="3" y="2"/>
                </a:cubicBezTo>
                <a:cubicBezTo>
                  <a:pt x="3" y="1"/>
                  <a:pt x="2" y="1"/>
                  <a:pt x="2" y="1"/>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91"/>
          <p:cNvSpPr>
            <a:spLocks/>
          </p:cNvSpPr>
          <p:nvPr/>
        </p:nvSpPr>
        <p:spPr bwMode="auto">
          <a:xfrm>
            <a:off x="10836275" y="3719513"/>
            <a:ext cx="11113" cy="11113"/>
          </a:xfrm>
          <a:custGeom>
            <a:avLst/>
            <a:gdLst>
              <a:gd name="T0" fmla="*/ 2 w 3"/>
              <a:gd name="T1" fmla="*/ 1 h 3"/>
              <a:gd name="T2" fmla="*/ 1 w 3"/>
              <a:gd name="T3" fmla="*/ 0 h 3"/>
              <a:gd name="T4" fmla="*/ 0 w 3"/>
              <a:gd name="T5" fmla="*/ 0 h 3"/>
              <a:gd name="T6" fmla="*/ 0 w 3"/>
              <a:gd name="T7" fmla="*/ 1 h 3"/>
              <a:gd name="T8" fmla="*/ 2 w 3"/>
              <a:gd name="T9" fmla="*/ 3 h 3"/>
              <a:gd name="T10" fmla="*/ 3 w 3"/>
              <a:gd name="T11" fmla="*/ 2 h 3"/>
              <a:gd name="T12" fmla="*/ 2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1"/>
                </a:moveTo>
                <a:cubicBezTo>
                  <a:pt x="2" y="0"/>
                  <a:pt x="1" y="0"/>
                  <a:pt x="1" y="0"/>
                </a:cubicBezTo>
                <a:cubicBezTo>
                  <a:pt x="1" y="0"/>
                  <a:pt x="0" y="0"/>
                  <a:pt x="0" y="0"/>
                </a:cubicBezTo>
                <a:cubicBezTo>
                  <a:pt x="0" y="0"/>
                  <a:pt x="0" y="1"/>
                  <a:pt x="0" y="1"/>
                </a:cubicBezTo>
                <a:cubicBezTo>
                  <a:pt x="1" y="2"/>
                  <a:pt x="1" y="3"/>
                  <a:pt x="2" y="3"/>
                </a:cubicBezTo>
                <a:cubicBezTo>
                  <a:pt x="2" y="2"/>
                  <a:pt x="3" y="2"/>
                  <a:pt x="3" y="2"/>
                </a:cubicBezTo>
                <a:cubicBezTo>
                  <a:pt x="3" y="1"/>
                  <a:pt x="2" y="1"/>
                  <a:pt x="2" y="1"/>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92"/>
          <p:cNvSpPr>
            <a:spLocks/>
          </p:cNvSpPr>
          <p:nvPr/>
        </p:nvSpPr>
        <p:spPr bwMode="auto">
          <a:xfrm>
            <a:off x="10414000" y="3609976"/>
            <a:ext cx="650875" cy="349250"/>
          </a:xfrm>
          <a:custGeom>
            <a:avLst/>
            <a:gdLst>
              <a:gd name="T0" fmla="*/ 93 w 174"/>
              <a:gd name="T1" fmla="*/ 14 h 93"/>
              <a:gd name="T2" fmla="*/ 96 w 174"/>
              <a:gd name="T3" fmla="*/ 8 h 93"/>
              <a:gd name="T4" fmla="*/ 104 w 174"/>
              <a:gd name="T5" fmla="*/ 2 h 93"/>
              <a:gd name="T6" fmla="*/ 109 w 174"/>
              <a:gd name="T7" fmla="*/ 0 h 93"/>
              <a:gd name="T8" fmla="*/ 115 w 174"/>
              <a:gd name="T9" fmla="*/ 10 h 93"/>
              <a:gd name="T10" fmla="*/ 120 w 174"/>
              <a:gd name="T11" fmla="*/ 10 h 93"/>
              <a:gd name="T12" fmla="*/ 124 w 174"/>
              <a:gd name="T13" fmla="*/ 11 h 93"/>
              <a:gd name="T14" fmla="*/ 121 w 174"/>
              <a:gd name="T15" fmla="*/ 16 h 93"/>
              <a:gd name="T16" fmla="*/ 114 w 174"/>
              <a:gd name="T17" fmla="*/ 20 h 93"/>
              <a:gd name="T18" fmla="*/ 115 w 174"/>
              <a:gd name="T19" fmla="*/ 25 h 93"/>
              <a:gd name="T20" fmla="*/ 111 w 174"/>
              <a:gd name="T21" fmla="*/ 29 h 93"/>
              <a:gd name="T22" fmla="*/ 113 w 174"/>
              <a:gd name="T23" fmla="*/ 35 h 93"/>
              <a:gd name="T24" fmla="*/ 114 w 174"/>
              <a:gd name="T25" fmla="*/ 40 h 93"/>
              <a:gd name="T26" fmla="*/ 116 w 174"/>
              <a:gd name="T27" fmla="*/ 37 h 93"/>
              <a:gd name="T28" fmla="*/ 120 w 174"/>
              <a:gd name="T29" fmla="*/ 38 h 93"/>
              <a:gd name="T30" fmla="*/ 131 w 174"/>
              <a:gd name="T31" fmla="*/ 44 h 93"/>
              <a:gd name="T32" fmla="*/ 133 w 174"/>
              <a:gd name="T33" fmla="*/ 51 h 93"/>
              <a:gd name="T34" fmla="*/ 134 w 174"/>
              <a:gd name="T35" fmla="*/ 54 h 93"/>
              <a:gd name="T36" fmla="*/ 141 w 174"/>
              <a:gd name="T37" fmla="*/ 55 h 93"/>
              <a:gd name="T38" fmla="*/ 146 w 174"/>
              <a:gd name="T39" fmla="*/ 63 h 93"/>
              <a:gd name="T40" fmla="*/ 158 w 174"/>
              <a:gd name="T41" fmla="*/ 63 h 93"/>
              <a:gd name="T42" fmla="*/ 165 w 174"/>
              <a:gd name="T43" fmla="*/ 57 h 93"/>
              <a:gd name="T44" fmla="*/ 165 w 174"/>
              <a:gd name="T45" fmla="*/ 49 h 93"/>
              <a:gd name="T46" fmla="*/ 164 w 174"/>
              <a:gd name="T47" fmla="*/ 51 h 93"/>
              <a:gd name="T48" fmla="*/ 160 w 174"/>
              <a:gd name="T49" fmla="*/ 42 h 93"/>
              <a:gd name="T50" fmla="*/ 155 w 174"/>
              <a:gd name="T51" fmla="*/ 45 h 93"/>
              <a:gd name="T52" fmla="*/ 154 w 174"/>
              <a:gd name="T53" fmla="*/ 39 h 93"/>
              <a:gd name="T54" fmla="*/ 169 w 174"/>
              <a:gd name="T55" fmla="*/ 49 h 93"/>
              <a:gd name="T56" fmla="*/ 173 w 174"/>
              <a:gd name="T57" fmla="*/ 64 h 93"/>
              <a:gd name="T58" fmla="*/ 173 w 174"/>
              <a:gd name="T59" fmla="*/ 71 h 93"/>
              <a:gd name="T60" fmla="*/ 171 w 174"/>
              <a:gd name="T61" fmla="*/ 63 h 93"/>
              <a:gd name="T62" fmla="*/ 161 w 174"/>
              <a:gd name="T63" fmla="*/ 69 h 93"/>
              <a:gd name="T64" fmla="*/ 158 w 174"/>
              <a:gd name="T65" fmla="*/ 70 h 93"/>
              <a:gd name="T66" fmla="*/ 152 w 174"/>
              <a:gd name="T67" fmla="*/ 73 h 93"/>
              <a:gd name="T68" fmla="*/ 145 w 174"/>
              <a:gd name="T69" fmla="*/ 79 h 93"/>
              <a:gd name="T70" fmla="*/ 136 w 174"/>
              <a:gd name="T71" fmla="*/ 91 h 93"/>
              <a:gd name="T72" fmla="*/ 134 w 174"/>
              <a:gd name="T73" fmla="*/ 90 h 93"/>
              <a:gd name="T74" fmla="*/ 143 w 174"/>
              <a:gd name="T75" fmla="*/ 80 h 93"/>
              <a:gd name="T76" fmla="*/ 142 w 174"/>
              <a:gd name="T77" fmla="*/ 73 h 93"/>
              <a:gd name="T78" fmla="*/ 140 w 174"/>
              <a:gd name="T79" fmla="*/ 70 h 93"/>
              <a:gd name="T80" fmla="*/ 137 w 174"/>
              <a:gd name="T81" fmla="*/ 73 h 93"/>
              <a:gd name="T82" fmla="*/ 134 w 174"/>
              <a:gd name="T83" fmla="*/ 76 h 93"/>
              <a:gd name="T84" fmla="*/ 134 w 174"/>
              <a:gd name="T85" fmla="*/ 79 h 93"/>
              <a:gd name="T86" fmla="*/ 132 w 174"/>
              <a:gd name="T87" fmla="*/ 79 h 93"/>
              <a:gd name="T88" fmla="*/ 130 w 174"/>
              <a:gd name="T89" fmla="*/ 81 h 93"/>
              <a:gd name="T90" fmla="*/ 129 w 174"/>
              <a:gd name="T91" fmla="*/ 85 h 93"/>
              <a:gd name="T92" fmla="*/ 123 w 174"/>
              <a:gd name="T93" fmla="*/ 89 h 93"/>
              <a:gd name="T94" fmla="*/ 111 w 174"/>
              <a:gd name="T95" fmla="*/ 76 h 93"/>
              <a:gd name="T96" fmla="*/ 101 w 174"/>
              <a:gd name="T97" fmla="*/ 61 h 93"/>
              <a:gd name="T98" fmla="*/ 37 w 174"/>
              <a:gd name="T99" fmla="*/ 79 h 93"/>
              <a:gd name="T100" fmla="*/ 1 w 174"/>
              <a:gd name="T101" fmla="*/ 8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93">
                <a:moveTo>
                  <a:pt x="37" y="32"/>
                </a:moveTo>
                <a:cubicBezTo>
                  <a:pt x="38" y="32"/>
                  <a:pt x="38" y="32"/>
                  <a:pt x="38" y="32"/>
                </a:cubicBezTo>
                <a:cubicBezTo>
                  <a:pt x="91" y="18"/>
                  <a:pt x="91" y="18"/>
                  <a:pt x="91" y="18"/>
                </a:cubicBezTo>
                <a:cubicBezTo>
                  <a:pt x="91" y="18"/>
                  <a:pt x="92" y="16"/>
                  <a:pt x="93" y="16"/>
                </a:cubicBezTo>
                <a:cubicBezTo>
                  <a:pt x="93" y="15"/>
                  <a:pt x="92" y="15"/>
                  <a:pt x="93" y="14"/>
                </a:cubicBezTo>
                <a:cubicBezTo>
                  <a:pt x="93" y="14"/>
                  <a:pt x="95" y="14"/>
                  <a:pt x="95" y="14"/>
                </a:cubicBezTo>
                <a:cubicBezTo>
                  <a:pt x="95" y="13"/>
                  <a:pt x="95" y="13"/>
                  <a:pt x="95" y="12"/>
                </a:cubicBezTo>
                <a:cubicBezTo>
                  <a:pt x="95" y="12"/>
                  <a:pt x="95" y="11"/>
                  <a:pt x="95" y="11"/>
                </a:cubicBezTo>
                <a:cubicBezTo>
                  <a:pt x="94" y="11"/>
                  <a:pt x="94" y="10"/>
                  <a:pt x="95" y="10"/>
                </a:cubicBezTo>
                <a:cubicBezTo>
                  <a:pt x="95" y="9"/>
                  <a:pt x="96" y="9"/>
                  <a:pt x="96" y="8"/>
                </a:cubicBezTo>
                <a:cubicBezTo>
                  <a:pt x="97" y="8"/>
                  <a:pt x="98" y="8"/>
                  <a:pt x="98" y="8"/>
                </a:cubicBezTo>
                <a:cubicBezTo>
                  <a:pt x="99" y="8"/>
                  <a:pt x="99" y="7"/>
                  <a:pt x="100" y="7"/>
                </a:cubicBezTo>
                <a:cubicBezTo>
                  <a:pt x="100" y="6"/>
                  <a:pt x="99" y="5"/>
                  <a:pt x="100" y="5"/>
                </a:cubicBezTo>
                <a:cubicBezTo>
                  <a:pt x="100" y="4"/>
                  <a:pt x="101" y="4"/>
                  <a:pt x="101" y="4"/>
                </a:cubicBezTo>
                <a:cubicBezTo>
                  <a:pt x="102" y="3"/>
                  <a:pt x="103" y="3"/>
                  <a:pt x="104" y="2"/>
                </a:cubicBezTo>
                <a:cubicBezTo>
                  <a:pt x="104" y="2"/>
                  <a:pt x="104" y="1"/>
                  <a:pt x="104" y="1"/>
                </a:cubicBezTo>
                <a:cubicBezTo>
                  <a:pt x="104" y="0"/>
                  <a:pt x="105" y="0"/>
                  <a:pt x="106" y="1"/>
                </a:cubicBezTo>
                <a:cubicBezTo>
                  <a:pt x="106" y="1"/>
                  <a:pt x="107" y="1"/>
                  <a:pt x="107" y="1"/>
                </a:cubicBezTo>
                <a:cubicBezTo>
                  <a:pt x="108" y="1"/>
                  <a:pt x="108" y="1"/>
                  <a:pt x="109" y="1"/>
                </a:cubicBezTo>
                <a:cubicBezTo>
                  <a:pt x="109" y="1"/>
                  <a:pt x="109" y="1"/>
                  <a:pt x="109" y="0"/>
                </a:cubicBezTo>
                <a:cubicBezTo>
                  <a:pt x="109" y="1"/>
                  <a:pt x="110" y="2"/>
                  <a:pt x="110" y="3"/>
                </a:cubicBezTo>
                <a:cubicBezTo>
                  <a:pt x="111" y="3"/>
                  <a:pt x="111" y="4"/>
                  <a:pt x="111" y="5"/>
                </a:cubicBezTo>
                <a:cubicBezTo>
                  <a:pt x="112" y="6"/>
                  <a:pt x="112" y="6"/>
                  <a:pt x="113" y="7"/>
                </a:cubicBezTo>
                <a:cubicBezTo>
                  <a:pt x="113" y="7"/>
                  <a:pt x="114" y="9"/>
                  <a:pt x="114" y="9"/>
                </a:cubicBezTo>
                <a:cubicBezTo>
                  <a:pt x="115" y="9"/>
                  <a:pt x="115" y="10"/>
                  <a:pt x="115" y="10"/>
                </a:cubicBezTo>
                <a:cubicBezTo>
                  <a:pt x="115" y="11"/>
                  <a:pt x="116" y="11"/>
                  <a:pt x="116" y="11"/>
                </a:cubicBezTo>
                <a:cubicBezTo>
                  <a:pt x="116" y="11"/>
                  <a:pt x="117" y="12"/>
                  <a:pt x="118" y="12"/>
                </a:cubicBezTo>
                <a:cubicBezTo>
                  <a:pt x="118" y="12"/>
                  <a:pt x="119" y="12"/>
                  <a:pt x="119" y="12"/>
                </a:cubicBezTo>
                <a:cubicBezTo>
                  <a:pt x="119" y="12"/>
                  <a:pt x="120" y="12"/>
                  <a:pt x="120" y="11"/>
                </a:cubicBezTo>
                <a:cubicBezTo>
                  <a:pt x="120" y="11"/>
                  <a:pt x="120" y="10"/>
                  <a:pt x="120" y="10"/>
                </a:cubicBezTo>
                <a:cubicBezTo>
                  <a:pt x="120" y="9"/>
                  <a:pt x="120" y="9"/>
                  <a:pt x="120" y="9"/>
                </a:cubicBezTo>
                <a:cubicBezTo>
                  <a:pt x="121" y="9"/>
                  <a:pt x="121" y="8"/>
                  <a:pt x="122" y="8"/>
                </a:cubicBezTo>
                <a:cubicBezTo>
                  <a:pt x="122" y="8"/>
                  <a:pt x="122" y="9"/>
                  <a:pt x="122" y="9"/>
                </a:cubicBezTo>
                <a:cubicBezTo>
                  <a:pt x="123" y="9"/>
                  <a:pt x="123" y="10"/>
                  <a:pt x="123" y="10"/>
                </a:cubicBezTo>
                <a:cubicBezTo>
                  <a:pt x="123" y="11"/>
                  <a:pt x="124" y="10"/>
                  <a:pt x="124" y="11"/>
                </a:cubicBezTo>
                <a:cubicBezTo>
                  <a:pt x="124" y="11"/>
                  <a:pt x="124" y="12"/>
                  <a:pt x="124" y="12"/>
                </a:cubicBezTo>
                <a:cubicBezTo>
                  <a:pt x="124" y="12"/>
                  <a:pt x="123" y="13"/>
                  <a:pt x="123" y="13"/>
                </a:cubicBezTo>
                <a:cubicBezTo>
                  <a:pt x="123" y="14"/>
                  <a:pt x="124" y="15"/>
                  <a:pt x="123" y="15"/>
                </a:cubicBezTo>
                <a:cubicBezTo>
                  <a:pt x="123" y="15"/>
                  <a:pt x="123" y="16"/>
                  <a:pt x="122" y="16"/>
                </a:cubicBezTo>
                <a:cubicBezTo>
                  <a:pt x="122" y="16"/>
                  <a:pt x="122" y="16"/>
                  <a:pt x="121" y="16"/>
                </a:cubicBezTo>
                <a:cubicBezTo>
                  <a:pt x="121" y="16"/>
                  <a:pt x="121" y="17"/>
                  <a:pt x="120" y="17"/>
                </a:cubicBezTo>
                <a:cubicBezTo>
                  <a:pt x="120" y="18"/>
                  <a:pt x="120" y="18"/>
                  <a:pt x="119" y="18"/>
                </a:cubicBezTo>
                <a:cubicBezTo>
                  <a:pt x="119" y="18"/>
                  <a:pt x="118" y="19"/>
                  <a:pt x="118" y="19"/>
                </a:cubicBezTo>
                <a:cubicBezTo>
                  <a:pt x="117" y="19"/>
                  <a:pt x="116" y="20"/>
                  <a:pt x="116" y="20"/>
                </a:cubicBezTo>
                <a:cubicBezTo>
                  <a:pt x="115" y="20"/>
                  <a:pt x="115" y="20"/>
                  <a:pt x="114" y="20"/>
                </a:cubicBezTo>
                <a:cubicBezTo>
                  <a:pt x="114" y="21"/>
                  <a:pt x="113" y="21"/>
                  <a:pt x="113" y="21"/>
                </a:cubicBezTo>
                <a:cubicBezTo>
                  <a:pt x="113" y="22"/>
                  <a:pt x="114" y="22"/>
                  <a:pt x="114" y="23"/>
                </a:cubicBezTo>
                <a:cubicBezTo>
                  <a:pt x="114" y="23"/>
                  <a:pt x="115" y="22"/>
                  <a:pt x="115" y="23"/>
                </a:cubicBezTo>
                <a:cubicBezTo>
                  <a:pt x="116" y="23"/>
                  <a:pt x="116" y="24"/>
                  <a:pt x="116" y="24"/>
                </a:cubicBezTo>
                <a:cubicBezTo>
                  <a:pt x="116" y="25"/>
                  <a:pt x="115" y="25"/>
                  <a:pt x="115" y="25"/>
                </a:cubicBezTo>
                <a:cubicBezTo>
                  <a:pt x="115" y="25"/>
                  <a:pt x="114" y="25"/>
                  <a:pt x="114" y="26"/>
                </a:cubicBezTo>
                <a:cubicBezTo>
                  <a:pt x="114" y="26"/>
                  <a:pt x="114" y="26"/>
                  <a:pt x="114" y="27"/>
                </a:cubicBezTo>
                <a:cubicBezTo>
                  <a:pt x="113" y="27"/>
                  <a:pt x="113" y="27"/>
                  <a:pt x="112" y="27"/>
                </a:cubicBezTo>
                <a:cubicBezTo>
                  <a:pt x="112" y="27"/>
                  <a:pt x="112" y="28"/>
                  <a:pt x="112" y="28"/>
                </a:cubicBezTo>
                <a:cubicBezTo>
                  <a:pt x="112" y="29"/>
                  <a:pt x="112" y="29"/>
                  <a:pt x="111" y="29"/>
                </a:cubicBezTo>
                <a:cubicBezTo>
                  <a:pt x="111" y="29"/>
                  <a:pt x="111" y="30"/>
                  <a:pt x="110" y="30"/>
                </a:cubicBezTo>
                <a:cubicBezTo>
                  <a:pt x="110" y="30"/>
                  <a:pt x="111" y="31"/>
                  <a:pt x="111" y="32"/>
                </a:cubicBezTo>
                <a:cubicBezTo>
                  <a:pt x="111" y="32"/>
                  <a:pt x="112" y="32"/>
                  <a:pt x="112" y="32"/>
                </a:cubicBezTo>
                <a:cubicBezTo>
                  <a:pt x="112" y="33"/>
                  <a:pt x="113" y="34"/>
                  <a:pt x="113" y="34"/>
                </a:cubicBezTo>
                <a:cubicBezTo>
                  <a:pt x="113" y="34"/>
                  <a:pt x="113" y="35"/>
                  <a:pt x="113" y="35"/>
                </a:cubicBezTo>
                <a:cubicBezTo>
                  <a:pt x="113" y="35"/>
                  <a:pt x="112" y="35"/>
                  <a:pt x="112" y="35"/>
                </a:cubicBezTo>
                <a:cubicBezTo>
                  <a:pt x="111" y="35"/>
                  <a:pt x="111" y="35"/>
                  <a:pt x="111" y="35"/>
                </a:cubicBezTo>
                <a:cubicBezTo>
                  <a:pt x="110" y="36"/>
                  <a:pt x="111" y="37"/>
                  <a:pt x="111" y="38"/>
                </a:cubicBezTo>
                <a:cubicBezTo>
                  <a:pt x="112" y="38"/>
                  <a:pt x="112" y="39"/>
                  <a:pt x="113" y="40"/>
                </a:cubicBezTo>
                <a:cubicBezTo>
                  <a:pt x="113" y="40"/>
                  <a:pt x="114" y="40"/>
                  <a:pt x="114" y="40"/>
                </a:cubicBezTo>
                <a:cubicBezTo>
                  <a:pt x="115" y="40"/>
                  <a:pt x="115" y="39"/>
                  <a:pt x="115" y="39"/>
                </a:cubicBezTo>
                <a:cubicBezTo>
                  <a:pt x="116" y="39"/>
                  <a:pt x="116" y="39"/>
                  <a:pt x="117" y="39"/>
                </a:cubicBezTo>
                <a:cubicBezTo>
                  <a:pt x="117" y="39"/>
                  <a:pt x="117" y="38"/>
                  <a:pt x="117" y="38"/>
                </a:cubicBezTo>
                <a:cubicBezTo>
                  <a:pt x="117" y="38"/>
                  <a:pt x="117" y="38"/>
                  <a:pt x="117" y="37"/>
                </a:cubicBezTo>
                <a:cubicBezTo>
                  <a:pt x="117" y="37"/>
                  <a:pt x="116" y="37"/>
                  <a:pt x="116" y="37"/>
                </a:cubicBezTo>
                <a:cubicBezTo>
                  <a:pt x="116" y="37"/>
                  <a:pt x="116" y="36"/>
                  <a:pt x="116" y="36"/>
                </a:cubicBezTo>
                <a:cubicBezTo>
                  <a:pt x="116" y="36"/>
                  <a:pt x="116" y="35"/>
                  <a:pt x="116" y="35"/>
                </a:cubicBezTo>
                <a:cubicBezTo>
                  <a:pt x="117" y="35"/>
                  <a:pt x="118" y="36"/>
                  <a:pt x="118" y="36"/>
                </a:cubicBezTo>
                <a:cubicBezTo>
                  <a:pt x="119" y="36"/>
                  <a:pt x="119" y="37"/>
                  <a:pt x="119" y="37"/>
                </a:cubicBezTo>
                <a:cubicBezTo>
                  <a:pt x="119" y="37"/>
                  <a:pt x="120" y="38"/>
                  <a:pt x="120" y="38"/>
                </a:cubicBezTo>
                <a:cubicBezTo>
                  <a:pt x="121" y="38"/>
                  <a:pt x="121" y="38"/>
                  <a:pt x="122" y="38"/>
                </a:cubicBezTo>
                <a:cubicBezTo>
                  <a:pt x="122" y="38"/>
                  <a:pt x="124" y="37"/>
                  <a:pt x="124" y="38"/>
                </a:cubicBezTo>
                <a:cubicBezTo>
                  <a:pt x="125" y="38"/>
                  <a:pt x="125" y="39"/>
                  <a:pt x="126" y="39"/>
                </a:cubicBezTo>
                <a:cubicBezTo>
                  <a:pt x="126" y="39"/>
                  <a:pt x="127" y="40"/>
                  <a:pt x="128" y="41"/>
                </a:cubicBezTo>
                <a:cubicBezTo>
                  <a:pt x="129" y="42"/>
                  <a:pt x="130" y="43"/>
                  <a:pt x="131" y="44"/>
                </a:cubicBezTo>
                <a:cubicBezTo>
                  <a:pt x="132" y="45"/>
                  <a:pt x="133" y="45"/>
                  <a:pt x="133" y="46"/>
                </a:cubicBezTo>
                <a:cubicBezTo>
                  <a:pt x="133" y="46"/>
                  <a:pt x="133" y="47"/>
                  <a:pt x="133" y="47"/>
                </a:cubicBezTo>
                <a:cubicBezTo>
                  <a:pt x="134" y="48"/>
                  <a:pt x="133" y="49"/>
                  <a:pt x="133" y="49"/>
                </a:cubicBezTo>
                <a:cubicBezTo>
                  <a:pt x="133" y="50"/>
                  <a:pt x="133" y="50"/>
                  <a:pt x="133" y="50"/>
                </a:cubicBezTo>
                <a:cubicBezTo>
                  <a:pt x="133" y="50"/>
                  <a:pt x="133" y="51"/>
                  <a:pt x="133" y="51"/>
                </a:cubicBezTo>
                <a:cubicBezTo>
                  <a:pt x="133" y="52"/>
                  <a:pt x="133" y="52"/>
                  <a:pt x="133" y="52"/>
                </a:cubicBezTo>
                <a:cubicBezTo>
                  <a:pt x="132" y="52"/>
                  <a:pt x="132" y="52"/>
                  <a:pt x="131" y="52"/>
                </a:cubicBezTo>
                <a:cubicBezTo>
                  <a:pt x="131" y="52"/>
                  <a:pt x="131" y="52"/>
                  <a:pt x="131" y="53"/>
                </a:cubicBezTo>
                <a:cubicBezTo>
                  <a:pt x="131" y="53"/>
                  <a:pt x="132" y="53"/>
                  <a:pt x="133" y="53"/>
                </a:cubicBezTo>
                <a:cubicBezTo>
                  <a:pt x="133" y="54"/>
                  <a:pt x="133" y="54"/>
                  <a:pt x="134" y="54"/>
                </a:cubicBezTo>
                <a:cubicBezTo>
                  <a:pt x="134" y="55"/>
                  <a:pt x="135" y="55"/>
                  <a:pt x="136" y="55"/>
                </a:cubicBezTo>
                <a:cubicBezTo>
                  <a:pt x="136" y="55"/>
                  <a:pt x="137" y="55"/>
                  <a:pt x="137" y="55"/>
                </a:cubicBezTo>
                <a:cubicBezTo>
                  <a:pt x="137" y="55"/>
                  <a:pt x="138" y="54"/>
                  <a:pt x="138" y="54"/>
                </a:cubicBezTo>
                <a:cubicBezTo>
                  <a:pt x="138" y="54"/>
                  <a:pt x="139" y="54"/>
                  <a:pt x="139" y="54"/>
                </a:cubicBezTo>
                <a:cubicBezTo>
                  <a:pt x="139" y="54"/>
                  <a:pt x="140" y="55"/>
                  <a:pt x="141" y="55"/>
                </a:cubicBezTo>
                <a:cubicBezTo>
                  <a:pt x="141" y="55"/>
                  <a:pt x="142" y="56"/>
                  <a:pt x="142" y="57"/>
                </a:cubicBezTo>
                <a:cubicBezTo>
                  <a:pt x="142" y="57"/>
                  <a:pt x="143" y="58"/>
                  <a:pt x="143" y="58"/>
                </a:cubicBezTo>
                <a:cubicBezTo>
                  <a:pt x="143" y="59"/>
                  <a:pt x="142" y="60"/>
                  <a:pt x="143" y="61"/>
                </a:cubicBezTo>
                <a:cubicBezTo>
                  <a:pt x="143" y="61"/>
                  <a:pt x="143" y="62"/>
                  <a:pt x="143" y="62"/>
                </a:cubicBezTo>
                <a:cubicBezTo>
                  <a:pt x="144" y="63"/>
                  <a:pt x="146" y="63"/>
                  <a:pt x="146" y="63"/>
                </a:cubicBezTo>
                <a:cubicBezTo>
                  <a:pt x="147" y="63"/>
                  <a:pt x="148" y="64"/>
                  <a:pt x="149" y="64"/>
                </a:cubicBezTo>
                <a:cubicBezTo>
                  <a:pt x="150" y="64"/>
                  <a:pt x="151" y="64"/>
                  <a:pt x="151" y="64"/>
                </a:cubicBezTo>
                <a:cubicBezTo>
                  <a:pt x="152" y="64"/>
                  <a:pt x="153" y="63"/>
                  <a:pt x="154" y="63"/>
                </a:cubicBezTo>
                <a:cubicBezTo>
                  <a:pt x="154" y="63"/>
                  <a:pt x="155" y="63"/>
                  <a:pt x="156" y="63"/>
                </a:cubicBezTo>
                <a:cubicBezTo>
                  <a:pt x="157" y="63"/>
                  <a:pt x="157" y="64"/>
                  <a:pt x="158" y="63"/>
                </a:cubicBezTo>
                <a:cubicBezTo>
                  <a:pt x="158" y="63"/>
                  <a:pt x="158" y="63"/>
                  <a:pt x="158" y="63"/>
                </a:cubicBezTo>
                <a:cubicBezTo>
                  <a:pt x="159" y="62"/>
                  <a:pt x="159" y="62"/>
                  <a:pt x="159" y="61"/>
                </a:cubicBezTo>
                <a:cubicBezTo>
                  <a:pt x="160" y="61"/>
                  <a:pt x="160" y="60"/>
                  <a:pt x="161" y="60"/>
                </a:cubicBezTo>
                <a:cubicBezTo>
                  <a:pt x="161" y="60"/>
                  <a:pt x="162" y="60"/>
                  <a:pt x="163" y="59"/>
                </a:cubicBezTo>
                <a:cubicBezTo>
                  <a:pt x="163" y="59"/>
                  <a:pt x="165" y="58"/>
                  <a:pt x="165" y="57"/>
                </a:cubicBezTo>
                <a:cubicBezTo>
                  <a:pt x="166" y="57"/>
                  <a:pt x="167" y="56"/>
                  <a:pt x="167" y="56"/>
                </a:cubicBezTo>
                <a:cubicBezTo>
                  <a:pt x="167" y="55"/>
                  <a:pt x="167" y="54"/>
                  <a:pt x="167" y="54"/>
                </a:cubicBezTo>
                <a:cubicBezTo>
                  <a:pt x="167" y="53"/>
                  <a:pt x="166" y="52"/>
                  <a:pt x="166" y="51"/>
                </a:cubicBezTo>
                <a:cubicBezTo>
                  <a:pt x="166" y="51"/>
                  <a:pt x="166" y="50"/>
                  <a:pt x="166" y="50"/>
                </a:cubicBezTo>
                <a:cubicBezTo>
                  <a:pt x="166" y="49"/>
                  <a:pt x="165" y="49"/>
                  <a:pt x="165" y="49"/>
                </a:cubicBezTo>
                <a:cubicBezTo>
                  <a:pt x="164" y="49"/>
                  <a:pt x="165" y="48"/>
                  <a:pt x="164" y="48"/>
                </a:cubicBezTo>
                <a:cubicBezTo>
                  <a:pt x="164" y="48"/>
                  <a:pt x="164" y="48"/>
                  <a:pt x="164" y="48"/>
                </a:cubicBezTo>
                <a:cubicBezTo>
                  <a:pt x="163" y="48"/>
                  <a:pt x="163" y="48"/>
                  <a:pt x="163" y="49"/>
                </a:cubicBezTo>
                <a:cubicBezTo>
                  <a:pt x="163" y="49"/>
                  <a:pt x="164" y="50"/>
                  <a:pt x="164" y="50"/>
                </a:cubicBezTo>
                <a:cubicBezTo>
                  <a:pt x="164" y="50"/>
                  <a:pt x="164" y="51"/>
                  <a:pt x="164" y="51"/>
                </a:cubicBezTo>
                <a:cubicBezTo>
                  <a:pt x="164" y="51"/>
                  <a:pt x="163" y="51"/>
                  <a:pt x="163" y="51"/>
                </a:cubicBezTo>
                <a:cubicBezTo>
                  <a:pt x="162" y="51"/>
                  <a:pt x="162" y="50"/>
                  <a:pt x="162" y="50"/>
                </a:cubicBezTo>
                <a:cubicBezTo>
                  <a:pt x="162" y="49"/>
                  <a:pt x="162" y="48"/>
                  <a:pt x="162" y="48"/>
                </a:cubicBezTo>
                <a:cubicBezTo>
                  <a:pt x="161" y="47"/>
                  <a:pt x="161" y="45"/>
                  <a:pt x="161" y="44"/>
                </a:cubicBezTo>
                <a:cubicBezTo>
                  <a:pt x="161" y="44"/>
                  <a:pt x="160" y="43"/>
                  <a:pt x="160" y="42"/>
                </a:cubicBezTo>
                <a:cubicBezTo>
                  <a:pt x="160" y="42"/>
                  <a:pt x="158" y="41"/>
                  <a:pt x="158" y="41"/>
                </a:cubicBezTo>
                <a:cubicBezTo>
                  <a:pt x="157" y="41"/>
                  <a:pt x="156" y="41"/>
                  <a:pt x="156" y="41"/>
                </a:cubicBezTo>
                <a:cubicBezTo>
                  <a:pt x="155" y="41"/>
                  <a:pt x="155" y="41"/>
                  <a:pt x="155" y="42"/>
                </a:cubicBezTo>
                <a:cubicBezTo>
                  <a:pt x="154" y="42"/>
                  <a:pt x="155" y="43"/>
                  <a:pt x="155" y="43"/>
                </a:cubicBezTo>
                <a:cubicBezTo>
                  <a:pt x="155" y="44"/>
                  <a:pt x="155" y="44"/>
                  <a:pt x="155" y="45"/>
                </a:cubicBezTo>
                <a:cubicBezTo>
                  <a:pt x="154" y="45"/>
                  <a:pt x="153" y="44"/>
                  <a:pt x="153" y="44"/>
                </a:cubicBezTo>
                <a:cubicBezTo>
                  <a:pt x="153" y="44"/>
                  <a:pt x="152" y="43"/>
                  <a:pt x="152" y="43"/>
                </a:cubicBezTo>
                <a:cubicBezTo>
                  <a:pt x="152" y="42"/>
                  <a:pt x="151" y="42"/>
                  <a:pt x="151" y="41"/>
                </a:cubicBezTo>
                <a:cubicBezTo>
                  <a:pt x="151" y="41"/>
                  <a:pt x="151" y="40"/>
                  <a:pt x="152" y="40"/>
                </a:cubicBezTo>
                <a:cubicBezTo>
                  <a:pt x="152" y="40"/>
                  <a:pt x="153" y="39"/>
                  <a:pt x="154" y="39"/>
                </a:cubicBezTo>
                <a:cubicBezTo>
                  <a:pt x="155" y="39"/>
                  <a:pt x="157" y="39"/>
                  <a:pt x="158" y="39"/>
                </a:cubicBezTo>
                <a:cubicBezTo>
                  <a:pt x="158" y="39"/>
                  <a:pt x="160" y="40"/>
                  <a:pt x="160" y="40"/>
                </a:cubicBezTo>
                <a:cubicBezTo>
                  <a:pt x="161" y="41"/>
                  <a:pt x="163" y="42"/>
                  <a:pt x="164" y="43"/>
                </a:cubicBezTo>
                <a:cubicBezTo>
                  <a:pt x="165" y="44"/>
                  <a:pt x="166" y="45"/>
                  <a:pt x="167" y="46"/>
                </a:cubicBezTo>
                <a:cubicBezTo>
                  <a:pt x="167" y="47"/>
                  <a:pt x="169" y="48"/>
                  <a:pt x="169" y="49"/>
                </a:cubicBezTo>
                <a:cubicBezTo>
                  <a:pt x="170" y="50"/>
                  <a:pt x="171" y="52"/>
                  <a:pt x="171" y="53"/>
                </a:cubicBezTo>
                <a:cubicBezTo>
                  <a:pt x="172" y="54"/>
                  <a:pt x="173" y="56"/>
                  <a:pt x="173" y="57"/>
                </a:cubicBezTo>
                <a:cubicBezTo>
                  <a:pt x="173" y="58"/>
                  <a:pt x="174" y="60"/>
                  <a:pt x="174" y="61"/>
                </a:cubicBezTo>
                <a:cubicBezTo>
                  <a:pt x="174" y="61"/>
                  <a:pt x="174" y="62"/>
                  <a:pt x="173" y="62"/>
                </a:cubicBezTo>
                <a:cubicBezTo>
                  <a:pt x="173" y="63"/>
                  <a:pt x="173" y="64"/>
                  <a:pt x="173" y="64"/>
                </a:cubicBezTo>
                <a:cubicBezTo>
                  <a:pt x="173" y="65"/>
                  <a:pt x="174" y="66"/>
                  <a:pt x="174" y="66"/>
                </a:cubicBezTo>
                <a:cubicBezTo>
                  <a:pt x="174" y="66"/>
                  <a:pt x="174" y="67"/>
                  <a:pt x="174" y="68"/>
                </a:cubicBezTo>
                <a:cubicBezTo>
                  <a:pt x="174" y="68"/>
                  <a:pt x="174" y="69"/>
                  <a:pt x="174" y="70"/>
                </a:cubicBezTo>
                <a:cubicBezTo>
                  <a:pt x="174" y="70"/>
                  <a:pt x="174" y="72"/>
                  <a:pt x="174" y="72"/>
                </a:cubicBezTo>
                <a:cubicBezTo>
                  <a:pt x="173" y="72"/>
                  <a:pt x="173" y="71"/>
                  <a:pt x="173" y="71"/>
                </a:cubicBezTo>
                <a:cubicBezTo>
                  <a:pt x="172" y="70"/>
                  <a:pt x="172" y="69"/>
                  <a:pt x="172" y="69"/>
                </a:cubicBezTo>
                <a:cubicBezTo>
                  <a:pt x="172" y="69"/>
                  <a:pt x="172" y="68"/>
                  <a:pt x="172" y="67"/>
                </a:cubicBezTo>
                <a:cubicBezTo>
                  <a:pt x="172" y="67"/>
                  <a:pt x="172" y="66"/>
                  <a:pt x="172" y="65"/>
                </a:cubicBezTo>
                <a:cubicBezTo>
                  <a:pt x="172" y="65"/>
                  <a:pt x="172" y="65"/>
                  <a:pt x="172" y="64"/>
                </a:cubicBezTo>
                <a:cubicBezTo>
                  <a:pt x="172" y="64"/>
                  <a:pt x="172" y="63"/>
                  <a:pt x="171" y="63"/>
                </a:cubicBezTo>
                <a:cubicBezTo>
                  <a:pt x="171" y="63"/>
                  <a:pt x="170" y="63"/>
                  <a:pt x="170" y="63"/>
                </a:cubicBezTo>
                <a:cubicBezTo>
                  <a:pt x="169" y="63"/>
                  <a:pt x="168" y="64"/>
                  <a:pt x="168" y="64"/>
                </a:cubicBezTo>
                <a:cubicBezTo>
                  <a:pt x="167" y="65"/>
                  <a:pt x="166" y="65"/>
                  <a:pt x="165" y="66"/>
                </a:cubicBezTo>
                <a:cubicBezTo>
                  <a:pt x="165" y="66"/>
                  <a:pt x="163" y="67"/>
                  <a:pt x="163" y="67"/>
                </a:cubicBezTo>
                <a:cubicBezTo>
                  <a:pt x="162" y="68"/>
                  <a:pt x="161" y="68"/>
                  <a:pt x="161" y="69"/>
                </a:cubicBezTo>
                <a:cubicBezTo>
                  <a:pt x="160" y="69"/>
                  <a:pt x="160" y="70"/>
                  <a:pt x="160" y="71"/>
                </a:cubicBezTo>
                <a:cubicBezTo>
                  <a:pt x="160" y="71"/>
                  <a:pt x="160" y="71"/>
                  <a:pt x="160" y="71"/>
                </a:cubicBezTo>
                <a:cubicBezTo>
                  <a:pt x="159" y="71"/>
                  <a:pt x="159" y="71"/>
                  <a:pt x="159" y="70"/>
                </a:cubicBezTo>
                <a:cubicBezTo>
                  <a:pt x="159" y="70"/>
                  <a:pt x="159" y="70"/>
                  <a:pt x="159" y="70"/>
                </a:cubicBezTo>
                <a:cubicBezTo>
                  <a:pt x="159" y="69"/>
                  <a:pt x="158" y="70"/>
                  <a:pt x="158" y="70"/>
                </a:cubicBezTo>
                <a:cubicBezTo>
                  <a:pt x="158" y="70"/>
                  <a:pt x="157" y="70"/>
                  <a:pt x="157" y="70"/>
                </a:cubicBezTo>
                <a:cubicBezTo>
                  <a:pt x="157" y="70"/>
                  <a:pt x="156" y="70"/>
                  <a:pt x="155" y="70"/>
                </a:cubicBezTo>
                <a:cubicBezTo>
                  <a:pt x="155" y="71"/>
                  <a:pt x="155" y="72"/>
                  <a:pt x="155" y="72"/>
                </a:cubicBezTo>
                <a:cubicBezTo>
                  <a:pt x="154" y="72"/>
                  <a:pt x="154" y="73"/>
                  <a:pt x="153" y="73"/>
                </a:cubicBezTo>
                <a:cubicBezTo>
                  <a:pt x="153" y="73"/>
                  <a:pt x="152" y="73"/>
                  <a:pt x="152" y="73"/>
                </a:cubicBezTo>
                <a:cubicBezTo>
                  <a:pt x="152" y="74"/>
                  <a:pt x="152" y="74"/>
                  <a:pt x="152" y="75"/>
                </a:cubicBezTo>
                <a:cubicBezTo>
                  <a:pt x="151" y="75"/>
                  <a:pt x="151" y="76"/>
                  <a:pt x="151" y="77"/>
                </a:cubicBezTo>
                <a:cubicBezTo>
                  <a:pt x="151" y="77"/>
                  <a:pt x="150" y="78"/>
                  <a:pt x="150" y="78"/>
                </a:cubicBezTo>
                <a:cubicBezTo>
                  <a:pt x="150" y="78"/>
                  <a:pt x="148" y="79"/>
                  <a:pt x="148" y="79"/>
                </a:cubicBezTo>
                <a:cubicBezTo>
                  <a:pt x="147" y="79"/>
                  <a:pt x="146" y="79"/>
                  <a:pt x="145" y="79"/>
                </a:cubicBezTo>
                <a:cubicBezTo>
                  <a:pt x="145" y="80"/>
                  <a:pt x="144" y="81"/>
                  <a:pt x="144" y="82"/>
                </a:cubicBezTo>
                <a:cubicBezTo>
                  <a:pt x="143" y="83"/>
                  <a:pt x="142" y="84"/>
                  <a:pt x="142" y="85"/>
                </a:cubicBezTo>
                <a:cubicBezTo>
                  <a:pt x="141" y="85"/>
                  <a:pt x="140" y="87"/>
                  <a:pt x="140" y="87"/>
                </a:cubicBezTo>
                <a:cubicBezTo>
                  <a:pt x="139" y="88"/>
                  <a:pt x="139" y="89"/>
                  <a:pt x="138" y="89"/>
                </a:cubicBezTo>
                <a:cubicBezTo>
                  <a:pt x="138" y="90"/>
                  <a:pt x="137" y="91"/>
                  <a:pt x="136" y="91"/>
                </a:cubicBezTo>
                <a:cubicBezTo>
                  <a:pt x="136" y="92"/>
                  <a:pt x="135" y="92"/>
                  <a:pt x="134" y="93"/>
                </a:cubicBezTo>
                <a:cubicBezTo>
                  <a:pt x="134" y="93"/>
                  <a:pt x="133" y="93"/>
                  <a:pt x="133" y="93"/>
                </a:cubicBezTo>
                <a:cubicBezTo>
                  <a:pt x="132" y="93"/>
                  <a:pt x="132" y="93"/>
                  <a:pt x="132" y="92"/>
                </a:cubicBezTo>
                <a:cubicBezTo>
                  <a:pt x="132" y="92"/>
                  <a:pt x="132" y="92"/>
                  <a:pt x="132" y="91"/>
                </a:cubicBezTo>
                <a:cubicBezTo>
                  <a:pt x="133" y="91"/>
                  <a:pt x="134" y="91"/>
                  <a:pt x="134" y="90"/>
                </a:cubicBezTo>
                <a:cubicBezTo>
                  <a:pt x="135" y="90"/>
                  <a:pt x="136" y="89"/>
                  <a:pt x="136" y="89"/>
                </a:cubicBezTo>
                <a:cubicBezTo>
                  <a:pt x="137" y="88"/>
                  <a:pt x="138" y="87"/>
                  <a:pt x="138" y="86"/>
                </a:cubicBezTo>
                <a:cubicBezTo>
                  <a:pt x="139" y="85"/>
                  <a:pt x="140" y="84"/>
                  <a:pt x="140" y="83"/>
                </a:cubicBezTo>
                <a:cubicBezTo>
                  <a:pt x="141" y="83"/>
                  <a:pt x="142" y="82"/>
                  <a:pt x="142" y="82"/>
                </a:cubicBezTo>
                <a:cubicBezTo>
                  <a:pt x="142" y="81"/>
                  <a:pt x="143" y="81"/>
                  <a:pt x="143" y="80"/>
                </a:cubicBezTo>
                <a:cubicBezTo>
                  <a:pt x="143" y="80"/>
                  <a:pt x="143" y="79"/>
                  <a:pt x="143" y="79"/>
                </a:cubicBezTo>
                <a:cubicBezTo>
                  <a:pt x="143" y="78"/>
                  <a:pt x="143" y="77"/>
                  <a:pt x="143" y="77"/>
                </a:cubicBezTo>
                <a:cubicBezTo>
                  <a:pt x="143" y="77"/>
                  <a:pt x="142" y="77"/>
                  <a:pt x="142" y="76"/>
                </a:cubicBezTo>
                <a:cubicBezTo>
                  <a:pt x="142" y="76"/>
                  <a:pt x="142" y="75"/>
                  <a:pt x="142" y="74"/>
                </a:cubicBezTo>
                <a:cubicBezTo>
                  <a:pt x="142" y="74"/>
                  <a:pt x="142" y="73"/>
                  <a:pt x="142" y="73"/>
                </a:cubicBezTo>
                <a:cubicBezTo>
                  <a:pt x="142" y="73"/>
                  <a:pt x="141" y="72"/>
                  <a:pt x="141" y="72"/>
                </a:cubicBezTo>
                <a:cubicBezTo>
                  <a:pt x="141" y="72"/>
                  <a:pt x="141" y="72"/>
                  <a:pt x="140" y="71"/>
                </a:cubicBezTo>
                <a:cubicBezTo>
                  <a:pt x="140" y="71"/>
                  <a:pt x="141" y="71"/>
                  <a:pt x="141" y="71"/>
                </a:cubicBezTo>
                <a:cubicBezTo>
                  <a:pt x="141" y="70"/>
                  <a:pt x="141" y="70"/>
                  <a:pt x="141" y="69"/>
                </a:cubicBezTo>
                <a:cubicBezTo>
                  <a:pt x="141" y="69"/>
                  <a:pt x="140" y="70"/>
                  <a:pt x="140" y="70"/>
                </a:cubicBezTo>
                <a:cubicBezTo>
                  <a:pt x="139" y="70"/>
                  <a:pt x="138" y="70"/>
                  <a:pt x="138" y="70"/>
                </a:cubicBezTo>
                <a:cubicBezTo>
                  <a:pt x="138" y="70"/>
                  <a:pt x="137" y="70"/>
                  <a:pt x="137" y="70"/>
                </a:cubicBezTo>
                <a:cubicBezTo>
                  <a:pt x="136" y="70"/>
                  <a:pt x="136" y="70"/>
                  <a:pt x="136" y="71"/>
                </a:cubicBezTo>
                <a:cubicBezTo>
                  <a:pt x="136" y="71"/>
                  <a:pt x="137" y="72"/>
                  <a:pt x="137" y="72"/>
                </a:cubicBezTo>
                <a:cubicBezTo>
                  <a:pt x="137" y="72"/>
                  <a:pt x="137" y="73"/>
                  <a:pt x="137" y="73"/>
                </a:cubicBezTo>
                <a:cubicBezTo>
                  <a:pt x="137" y="73"/>
                  <a:pt x="136" y="73"/>
                  <a:pt x="136" y="73"/>
                </a:cubicBezTo>
                <a:cubicBezTo>
                  <a:pt x="136" y="73"/>
                  <a:pt x="136" y="74"/>
                  <a:pt x="136" y="74"/>
                </a:cubicBezTo>
                <a:cubicBezTo>
                  <a:pt x="136" y="74"/>
                  <a:pt x="136" y="75"/>
                  <a:pt x="136" y="75"/>
                </a:cubicBezTo>
                <a:cubicBezTo>
                  <a:pt x="136" y="75"/>
                  <a:pt x="136" y="76"/>
                  <a:pt x="136" y="76"/>
                </a:cubicBezTo>
                <a:cubicBezTo>
                  <a:pt x="135" y="76"/>
                  <a:pt x="134" y="75"/>
                  <a:pt x="134" y="76"/>
                </a:cubicBezTo>
                <a:cubicBezTo>
                  <a:pt x="134" y="76"/>
                  <a:pt x="134" y="76"/>
                  <a:pt x="134" y="76"/>
                </a:cubicBezTo>
                <a:cubicBezTo>
                  <a:pt x="134" y="77"/>
                  <a:pt x="135" y="77"/>
                  <a:pt x="135" y="77"/>
                </a:cubicBezTo>
                <a:cubicBezTo>
                  <a:pt x="135" y="77"/>
                  <a:pt x="135" y="78"/>
                  <a:pt x="134" y="78"/>
                </a:cubicBezTo>
                <a:cubicBezTo>
                  <a:pt x="134" y="78"/>
                  <a:pt x="133" y="78"/>
                  <a:pt x="133" y="78"/>
                </a:cubicBezTo>
                <a:cubicBezTo>
                  <a:pt x="133" y="79"/>
                  <a:pt x="133" y="79"/>
                  <a:pt x="134" y="79"/>
                </a:cubicBezTo>
                <a:cubicBezTo>
                  <a:pt x="134" y="79"/>
                  <a:pt x="135" y="79"/>
                  <a:pt x="135" y="79"/>
                </a:cubicBezTo>
                <a:cubicBezTo>
                  <a:pt x="135" y="79"/>
                  <a:pt x="135" y="80"/>
                  <a:pt x="135" y="80"/>
                </a:cubicBezTo>
                <a:cubicBezTo>
                  <a:pt x="134" y="81"/>
                  <a:pt x="134" y="81"/>
                  <a:pt x="134" y="81"/>
                </a:cubicBezTo>
                <a:cubicBezTo>
                  <a:pt x="133" y="81"/>
                  <a:pt x="133" y="81"/>
                  <a:pt x="133" y="81"/>
                </a:cubicBezTo>
                <a:cubicBezTo>
                  <a:pt x="132" y="80"/>
                  <a:pt x="132" y="80"/>
                  <a:pt x="132" y="79"/>
                </a:cubicBezTo>
                <a:cubicBezTo>
                  <a:pt x="132" y="79"/>
                  <a:pt x="132" y="79"/>
                  <a:pt x="132" y="79"/>
                </a:cubicBezTo>
                <a:cubicBezTo>
                  <a:pt x="131" y="78"/>
                  <a:pt x="131" y="78"/>
                  <a:pt x="130" y="79"/>
                </a:cubicBezTo>
                <a:cubicBezTo>
                  <a:pt x="130" y="79"/>
                  <a:pt x="130" y="79"/>
                  <a:pt x="130" y="79"/>
                </a:cubicBezTo>
                <a:cubicBezTo>
                  <a:pt x="130" y="79"/>
                  <a:pt x="130" y="80"/>
                  <a:pt x="130" y="80"/>
                </a:cubicBezTo>
                <a:cubicBezTo>
                  <a:pt x="130" y="81"/>
                  <a:pt x="130" y="81"/>
                  <a:pt x="130" y="81"/>
                </a:cubicBezTo>
                <a:cubicBezTo>
                  <a:pt x="130" y="81"/>
                  <a:pt x="130" y="81"/>
                  <a:pt x="129" y="82"/>
                </a:cubicBezTo>
                <a:cubicBezTo>
                  <a:pt x="129" y="82"/>
                  <a:pt x="129" y="83"/>
                  <a:pt x="129" y="83"/>
                </a:cubicBezTo>
                <a:cubicBezTo>
                  <a:pt x="129" y="83"/>
                  <a:pt x="130" y="83"/>
                  <a:pt x="130" y="83"/>
                </a:cubicBezTo>
                <a:cubicBezTo>
                  <a:pt x="130" y="84"/>
                  <a:pt x="130" y="84"/>
                  <a:pt x="130" y="85"/>
                </a:cubicBezTo>
                <a:cubicBezTo>
                  <a:pt x="130" y="85"/>
                  <a:pt x="130" y="85"/>
                  <a:pt x="129" y="85"/>
                </a:cubicBezTo>
                <a:cubicBezTo>
                  <a:pt x="129" y="86"/>
                  <a:pt x="129" y="86"/>
                  <a:pt x="129" y="86"/>
                </a:cubicBezTo>
                <a:cubicBezTo>
                  <a:pt x="128" y="86"/>
                  <a:pt x="128" y="88"/>
                  <a:pt x="127" y="88"/>
                </a:cubicBezTo>
                <a:cubicBezTo>
                  <a:pt x="127" y="88"/>
                  <a:pt x="127" y="89"/>
                  <a:pt x="126" y="89"/>
                </a:cubicBezTo>
                <a:cubicBezTo>
                  <a:pt x="126" y="89"/>
                  <a:pt x="124" y="89"/>
                  <a:pt x="124" y="89"/>
                </a:cubicBezTo>
                <a:cubicBezTo>
                  <a:pt x="123" y="89"/>
                  <a:pt x="123" y="89"/>
                  <a:pt x="123" y="89"/>
                </a:cubicBezTo>
                <a:cubicBezTo>
                  <a:pt x="122" y="89"/>
                  <a:pt x="122" y="90"/>
                  <a:pt x="122" y="90"/>
                </a:cubicBezTo>
                <a:cubicBezTo>
                  <a:pt x="119" y="83"/>
                  <a:pt x="119" y="83"/>
                  <a:pt x="119" y="83"/>
                </a:cubicBezTo>
                <a:cubicBezTo>
                  <a:pt x="119" y="80"/>
                  <a:pt x="119" y="80"/>
                  <a:pt x="119" y="80"/>
                </a:cubicBezTo>
                <a:cubicBezTo>
                  <a:pt x="116" y="80"/>
                  <a:pt x="116" y="80"/>
                  <a:pt x="116" y="80"/>
                </a:cubicBezTo>
                <a:cubicBezTo>
                  <a:pt x="111" y="76"/>
                  <a:pt x="111" y="76"/>
                  <a:pt x="111" y="76"/>
                </a:cubicBezTo>
                <a:cubicBezTo>
                  <a:pt x="107" y="76"/>
                  <a:pt x="107" y="76"/>
                  <a:pt x="107" y="76"/>
                </a:cubicBezTo>
                <a:cubicBezTo>
                  <a:pt x="106" y="74"/>
                  <a:pt x="106" y="74"/>
                  <a:pt x="106" y="74"/>
                </a:cubicBezTo>
                <a:cubicBezTo>
                  <a:pt x="105" y="69"/>
                  <a:pt x="105" y="69"/>
                  <a:pt x="105" y="69"/>
                </a:cubicBezTo>
                <a:cubicBezTo>
                  <a:pt x="102" y="69"/>
                  <a:pt x="102" y="69"/>
                  <a:pt x="102" y="69"/>
                </a:cubicBezTo>
                <a:cubicBezTo>
                  <a:pt x="101" y="61"/>
                  <a:pt x="101" y="61"/>
                  <a:pt x="101" y="61"/>
                </a:cubicBezTo>
                <a:cubicBezTo>
                  <a:pt x="83" y="67"/>
                  <a:pt x="83" y="67"/>
                  <a:pt x="83" y="67"/>
                </a:cubicBezTo>
                <a:cubicBezTo>
                  <a:pt x="82" y="67"/>
                  <a:pt x="82" y="67"/>
                  <a:pt x="82" y="67"/>
                </a:cubicBezTo>
                <a:cubicBezTo>
                  <a:pt x="80" y="67"/>
                  <a:pt x="80" y="67"/>
                  <a:pt x="80" y="67"/>
                </a:cubicBezTo>
                <a:cubicBezTo>
                  <a:pt x="45" y="78"/>
                  <a:pt x="45" y="78"/>
                  <a:pt x="45" y="78"/>
                </a:cubicBezTo>
                <a:cubicBezTo>
                  <a:pt x="37" y="79"/>
                  <a:pt x="37" y="79"/>
                  <a:pt x="37" y="79"/>
                </a:cubicBezTo>
                <a:cubicBezTo>
                  <a:pt x="37" y="82"/>
                  <a:pt x="37" y="82"/>
                  <a:pt x="37" y="82"/>
                </a:cubicBezTo>
                <a:cubicBezTo>
                  <a:pt x="34" y="83"/>
                  <a:pt x="34" y="83"/>
                  <a:pt x="34" y="83"/>
                </a:cubicBezTo>
                <a:cubicBezTo>
                  <a:pt x="34" y="80"/>
                  <a:pt x="34" y="80"/>
                  <a:pt x="34" y="80"/>
                </a:cubicBezTo>
                <a:cubicBezTo>
                  <a:pt x="3" y="89"/>
                  <a:pt x="3" y="89"/>
                  <a:pt x="3" y="89"/>
                </a:cubicBezTo>
                <a:cubicBezTo>
                  <a:pt x="1" y="86"/>
                  <a:pt x="1" y="86"/>
                  <a:pt x="1" y="86"/>
                </a:cubicBezTo>
                <a:cubicBezTo>
                  <a:pt x="0" y="42"/>
                  <a:pt x="0" y="42"/>
                  <a:pt x="0" y="42"/>
                </a:cubicBezTo>
                <a:lnTo>
                  <a:pt x="37" y="32"/>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93"/>
          <p:cNvSpPr>
            <a:spLocks/>
          </p:cNvSpPr>
          <p:nvPr/>
        </p:nvSpPr>
        <p:spPr bwMode="auto">
          <a:xfrm>
            <a:off x="10414000" y="3609976"/>
            <a:ext cx="650875" cy="349250"/>
          </a:xfrm>
          <a:custGeom>
            <a:avLst/>
            <a:gdLst>
              <a:gd name="T0" fmla="*/ 93 w 174"/>
              <a:gd name="T1" fmla="*/ 14 h 93"/>
              <a:gd name="T2" fmla="*/ 96 w 174"/>
              <a:gd name="T3" fmla="*/ 8 h 93"/>
              <a:gd name="T4" fmla="*/ 104 w 174"/>
              <a:gd name="T5" fmla="*/ 2 h 93"/>
              <a:gd name="T6" fmla="*/ 109 w 174"/>
              <a:gd name="T7" fmla="*/ 0 h 93"/>
              <a:gd name="T8" fmla="*/ 115 w 174"/>
              <a:gd name="T9" fmla="*/ 10 h 93"/>
              <a:gd name="T10" fmla="*/ 120 w 174"/>
              <a:gd name="T11" fmla="*/ 10 h 93"/>
              <a:gd name="T12" fmla="*/ 124 w 174"/>
              <a:gd name="T13" fmla="*/ 11 h 93"/>
              <a:gd name="T14" fmla="*/ 121 w 174"/>
              <a:gd name="T15" fmla="*/ 16 h 93"/>
              <a:gd name="T16" fmla="*/ 114 w 174"/>
              <a:gd name="T17" fmla="*/ 20 h 93"/>
              <a:gd name="T18" fmla="*/ 115 w 174"/>
              <a:gd name="T19" fmla="*/ 25 h 93"/>
              <a:gd name="T20" fmla="*/ 111 w 174"/>
              <a:gd name="T21" fmla="*/ 29 h 93"/>
              <a:gd name="T22" fmla="*/ 113 w 174"/>
              <a:gd name="T23" fmla="*/ 35 h 93"/>
              <a:gd name="T24" fmla="*/ 114 w 174"/>
              <a:gd name="T25" fmla="*/ 40 h 93"/>
              <a:gd name="T26" fmla="*/ 116 w 174"/>
              <a:gd name="T27" fmla="*/ 37 h 93"/>
              <a:gd name="T28" fmla="*/ 120 w 174"/>
              <a:gd name="T29" fmla="*/ 38 h 93"/>
              <a:gd name="T30" fmla="*/ 131 w 174"/>
              <a:gd name="T31" fmla="*/ 44 h 93"/>
              <a:gd name="T32" fmla="*/ 133 w 174"/>
              <a:gd name="T33" fmla="*/ 51 h 93"/>
              <a:gd name="T34" fmla="*/ 134 w 174"/>
              <a:gd name="T35" fmla="*/ 54 h 93"/>
              <a:gd name="T36" fmla="*/ 141 w 174"/>
              <a:gd name="T37" fmla="*/ 55 h 93"/>
              <a:gd name="T38" fmla="*/ 146 w 174"/>
              <a:gd name="T39" fmla="*/ 63 h 93"/>
              <a:gd name="T40" fmla="*/ 158 w 174"/>
              <a:gd name="T41" fmla="*/ 63 h 93"/>
              <a:gd name="T42" fmla="*/ 165 w 174"/>
              <a:gd name="T43" fmla="*/ 57 h 93"/>
              <a:gd name="T44" fmla="*/ 165 w 174"/>
              <a:gd name="T45" fmla="*/ 49 h 93"/>
              <a:gd name="T46" fmla="*/ 164 w 174"/>
              <a:gd name="T47" fmla="*/ 51 h 93"/>
              <a:gd name="T48" fmla="*/ 160 w 174"/>
              <a:gd name="T49" fmla="*/ 42 h 93"/>
              <a:gd name="T50" fmla="*/ 155 w 174"/>
              <a:gd name="T51" fmla="*/ 45 h 93"/>
              <a:gd name="T52" fmla="*/ 154 w 174"/>
              <a:gd name="T53" fmla="*/ 39 h 93"/>
              <a:gd name="T54" fmla="*/ 169 w 174"/>
              <a:gd name="T55" fmla="*/ 49 h 93"/>
              <a:gd name="T56" fmla="*/ 173 w 174"/>
              <a:gd name="T57" fmla="*/ 64 h 93"/>
              <a:gd name="T58" fmla="*/ 173 w 174"/>
              <a:gd name="T59" fmla="*/ 71 h 93"/>
              <a:gd name="T60" fmla="*/ 171 w 174"/>
              <a:gd name="T61" fmla="*/ 63 h 93"/>
              <a:gd name="T62" fmla="*/ 161 w 174"/>
              <a:gd name="T63" fmla="*/ 69 h 93"/>
              <a:gd name="T64" fmla="*/ 158 w 174"/>
              <a:gd name="T65" fmla="*/ 70 h 93"/>
              <a:gd name="T66" fmla="*/ 152 w 174"/>
              <a:gd name="T67" fmla="*/ 73 h 93"/>
              <a:gd name="T68" fmla="*/ 145 w 174"/>
              <a:gd name="T69" fmla="*/ 79 h 93"/>
              <a:gd name="T70" fmla="*/ 136 w 174"/>
              <a:gd name="T71" fmla="*/ 91 h 93"/>
              <a:gd name="T72" fmla="*/ 134 w 174"/>
              <a:gd name="T73" fmla="*/ 90 h 93"/>
              <a:gd name="T74" fmla="*/ 143 w 174"/>
              <a:gd name="T75" fmla="*/ 80 h 93"/>
              <a:gd name="T76" fmla="*/ 142 w 174"/>
              <a:gd name="T77" fmla="*/ 73 h 93"/>
              <a:gd name="T78" fmla="*/ 140 w 174"/>
              <a:gd name="T79" fmla="*/ 70 h 93"/>
              <a:gd name="T80" fmla="*/ 137 w 174"/>
              <a:gd name="T81" fmla="*/ 73 h 93"/>
              <a:gd name="T82" fmla="*/ 134 w 174"/>
              <a:gd name="T83" fmla="*/ 76 h 93"/>
              <a:gd name="T84" fmla="*/ 134 w 174"/>
              <a:gd name="T85" fmla="*/ 79 h 93"/>
              <a:gd name="T86" fmla="*/ 132 w 174"/>
              <a:gd name="T87" fmla="*/ 79 h 93"/>
              <a:gd name="T88" fmla="*/ 130 w 174"/>
              <a:gd name="T89" fmla="*/ 81 h 93"/>
              <a:gd name="T90" fmla="*/ 129 w 174"/>
              <a:gd name="T91" fmla="*/ 85 h 93"/>
              <a:gd name="T92" fmla="*/ 123 w 174"/>
              <a:gd name="T93" fmla="*/ 89 h 93"/>
              <a:gd name="T94" fmla="*/ 111 w 174"/>
              <a:gd name="T95" fmla="*/ 76 h 93"/>
              <a:gd name="T96" fmla="*/ 101 w 174"/>
              <a:gd name="T97" fmla="*/ 61 h 93"/>
              <a:gd name="T98" fmla="*/ 37 w 174"/>
              <a:gd name="T99" fmla="*/ 79 h 93"/>
              <a:gd name="T100" fmla="*/ 1 w 174"/>
              <a:gd name="T101" fmla="*/ 8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93">
                <a:moveTo>
                  <a:pt x="37" y="32"/>
                </a:moveTo>
                <a:cubicBezTo>
                  <a:pt x="38" y="32"/>
                  <a:pt x="38" y="32"/>
                  <a:pt x="38" y="32"/>
                </a:cubicBezTo>
                <a:cubicBezTo>
                  <a:pt x="91" y="18"/>
                  <a:pt x="91" y="18"/>
                  <a:pt x="91" y="18"/>
                </a:cubicBezTo>
                <a:cubicBezTo>
                  <a:pt x="91" y="18"/>
                  <a:pt x="92" y="16"/>
                  <a:pt x="93" y="16"/>
                </a:cubicBezTo>
                <a:cubicBezTo>
                  <a:pt x="93" y="15"/>
                  <a:pt x="92" y="15"/>
                  <a:pt x="93" y="14"/>
                </a:cubicBezTo>
                <a:cubicBezTo>
                  <a:pt x="93" y="14"/>
                  <a:pt x="95" y="14"/>
                  <a:pt x="95" y="14"/>
                </a:cubicBezTo>
                <a:cubicBezTo>
                  <a:pt x="95" y="13"/>
                  <a:pt x="95" y="13"/>
                  <a:pt x="95" y="12"/>
                </a:cubicBezTo>
                <a:cubicBezTo>
                  <a:pt x="95" y="12"/>
                  <a:pt x="95" y="11"/>
                  <a:pt x="95" y="11"/>
                </a:cubicBezTo>
                <a:cubicBezTo>
                  <a:pt x="94" y="11"/>
                  <a:pt x="94" y="10"/>
                  <a:pt x="95" y="10"/>
                </a:cubicBezTo>
                <a:cubicBezTo>
                  <a:pt x="95" y="9"/>
                  <a:pt x="96" y="9"/>
                  <a:pt x="96" y="8"/>
                </a:cubicBezTo>
                <a:cubicBezTo>
                  <a:pt x="97" y="8"/>
                  <a:pt x="98" y="8"/>
                  <a:pt x="98" y="8"/>
                </a:cubicBezTo>
                <a:cubicBezTo>
                  <a:pt x="99" y="8"/>
                  <a:pt x="99" y="7"/>
                  <a:pt x="100" y="7"/>
                </a:cubicBezTo>
                <a:cubicBezTo>
                  <a:pt x="100" y="6"/>
                  <a:pt x="99" y="5"/>
                  <a:pt x="100" y="5"/>
                </a:cubicBezTo>
                <a:cubicBezTo>
                  <a:pt x="100" y="4"/>
                  <a:pt x="101" y="4"/>
                  <a:pt x="101" y="4"/>
                </a:cubicBezTo>
                <a:cubicBezTo>
                  <a:pt x="102" y="3"/>
                  <a:pt x="103" y="3"/>
                  <a:pt x="104" y="2"/>
                </a:cubicBezTo>
                <a:cubicBezTo>
                  <a:pt x="104" y="2"/>
                  <a:pt x="104" y="1"/>
                  <a:pt x="104" y="1"/>
                </a:cubicBezTo>
                <a:cubicBezTo>
                  <a:pt x="104" y="0"/>
                  <a:pt x="105" y="0"/>
                  <a:pt x="106" y="1"/>
                </a:cubicBezTo>
                <a:cubicBezTo>
                  <a:pt x="106" y="1"/>
                  <a:pt x="107" y="1"/>
                  <a:pt x="107" y="1"/>
                </a:cubicBezTo>
                <a:cubicBezTo>
                  <a:pt x="108" y="1"/>
                  <a:pt x="108" y="1"/>
                  <a:pt x="109" y="1"/>
                </a:cubicBezTo>
                <a:cubicBezTo>
                  <a:pt x="109" y="1"/>
                  <a:pt x="109" y="1"/>
                  <a:pt x="109" y="0"/>
                </a:cubicBezTo>
                <a:cubicBezTo>
                  <a:pt x="109" y="1"/>
                  <a:pt x="110" y="2"/>
                  <a:pt x="110" y="3"/>
                </a:cubicBezTo>
                <a:cubicBezTo>
                  <a:pt x="111" y="3"/>
                  <a:pt x="111" y="4"/>
                  <a:pt x="111" y="5"/>
                </a:cubicBezTo>
                <a:cubicBezTo>
                  <a:pt x="112" y="6"/>
                  <a:pt x="112" y="6"/>
                  <a:pt x="113" y="7"/>
                </a:cubicBezTo>
                <a:cubicBezTo>
                  <a:pt x="113" y="7"/>
                  <a:pt x="114" y="9"/>
                  <a:pt x="114" y="9"/>
                </a:cubicBezTo>
                <a:cubicBezTo>
                  <a:pt x="115" y="9"/>
                  <a:pt x="115" y="10"/>
                  <a:pt x="115" y="10"/>
                </a:cubicBezTo>
                <a:cubicBezTo>
                  <a:pt x="115" y="11"/>
                  <a:pt x="116" y="11"/>
                  <a:pt x="116" y="11"/>
                </a:cubicBezTo>
                <a:cubicBezTo>
                  <a:pt x="116" y="11"/>
                  <a:pt x="117" y="12"/>
                  <a:pt x="118" y="12"/>
                </a:cubicBezTo>
                <a:cubicBezTo>
                  <a:pt x="118" y="12"/>
                  <a:pt x="119" y="12"/>
                  <a:pt x="119" y="12"/>
                </a:cubicBezTo>
                <a:cubicBezTo>
                  <a:pt x="119" y="12"/>
                  <a:pt x="120" y="12"/>
                  <a:pt x="120" y="11"/>
                </a:cubicBezTo>
                <a:cubicBezTo>
                  <a:pt x="120" y="11"/>
                  <a:pt x="120" y="10"/>
                  <a:pt x="120" y="10"/>
                </a:cubicBezTo>
                <a:cubicBezTo>
                  <a:pt x="120" y="9"/>
                  <a:pt x="120" y="9"/>
                  <a:pt x="120" y="9"/>
                </a:cubicBezTo>
                <a:cubicBezTo>
                  <a:pt x="121" y="9"/>
                  <a:pt x="121" y="8"/>
                  <a:pt x="122" y="8"/>
                </a:cubicBezTo>
                <a:cubicBezTo>
                  <a:pt x="122" y="8"/>
                  <a:pt x="122" y="9"/>
                  <a:pt x="122" y="9"/>
                </a:cubicBezTo>
                <a:cubicBezTo>
                  <a:pt x="123" y="9"/>
                  <a:pt x="123" y="10"/>
                  <a:pt x="123" y="10"/>
                </a:cubicBezTo>
                <a:cubicBezTo>
                  <a:pt x="123" y="11"/>
                  <a:pt x="124" y="10"/>
                  <a:pt x="124" y="11"/>
                </a:cubicBezTo>
                <a:cubicBezTo>
                  <a:pt x="124" y="11"/>
                  <a:pt x="124" y="12"/>
                  <a:pt x="124" y="12"/>
                </a:cubicBezTo>
                <a:cubicBezTo>
                  <a:pt x="124" y="12"/>
                  <a:pt x="123" y="13"/>
                  <a:pt x="123" y="13"/>
                </a:cubicBezTo>
                <a:cubicBezTo>
                  <a:pt x="123" y="14"/>
                  <a:pt x="124" y="15"/>
                  <a:pt x="123" y="15"/>
                </a:cubicBezTo>
                <a:cubicBezTo>
                  <a:pt x="123" y="15"/>
                  <a:pt x="123" y="16"/>
                  <a:pt x="122" y="16"/>
                </a:cubicBezTo>
                <a:cubicBezTo>
                  <a:pt x="122" y="16"/>
                  <a:pt x="122" y="16"/>
                  <a:pt x="121" y="16"/>
                </a:cubicBezTo>
                <a:cubicBezTo>
                  <a:pt x="121" y="16"/>
                  <a:pt x="121" y="17"/>
                  <a:pt x="120" y="17"/>
                </a:cubicBezTo>
                <a:cubicBezTo>
                  <a:pt x="120" y="18"/>
                  <a:pt x="120" y="18"/>
                  <a:pt x="119" y="18"/>
                </a:cubicBezTo>
                <a:cubicBezTo>
                  <a:pt x="119" y="18"/>
                  <a:pt x="118" y="19"/>
                  <a:pt x="118" y="19"/>
                </a:cubicBezTo>
                <a:cubicBezTo>
                  <a:pt x="117" y="19"/>
                  <a:pt x="116" y="20"/>
                  <a:pt x="116" y="20"/>
                </a:cubicBezTo>
                <a:cubicBezTo>
                  <a:pt x="115" y="20"/>
                  <a:pt x="115" y="20"/>
                  <a:pt x="114" y="20"/>
                </a:cubicBezTo>
                <a:cubicBezTo>
                  <a:pt x="114" y="21"/>
                  <a:pt x="113" y="21"/>
                  <a:pt x="113" y="21"/>
                </a:cubicBezTo>
                <a:cubicBezTo>
                  <a:pt x="113" y="22"/>
                  <a:pt x="114" y="22"/>
                  <a:pt x="114" y="23"/>
                </a:cubicBezTo>
                <a:cubicBezTo>
                  <a:pt x="114" y="23"/>
                  <a:pt x="115" y="22"/>
                  <a:pt x="115" y="23"/>
                </a:cubicBezTo>
                <a:cubicBezTo>
                  <a:pt x="116" y="23"/>
                  <a:pt x="116" y="24"/>
                  <a:pt x="116" y="24"/>
                </a:cubicBezTo>
                <a:cubicBezTo>
                  <a:pt x="116" y="25"/>
                  <a:pt x="115" y="25"/>
                  <a:pt x="115" y="25"/>
                </a:cubicBezTo>
                <a:cubicBezTo>
                  <a:pt x="115" y="25"/>
                  <a:pt x="114" y="25"/>
                  <a:pt x="114" y="26"/>
                </a:cubicBezTo>
                <a:cubicBezTo>
                  <a:pt x="114" y="26"/>
                  <a:pt x="114" y="26"/>
                  <a:pt x="114" y="27"/>
                </a:cubicBezTo>
                <a:cubicBezTo>
                  <a:pt x="113" y="27"/>
                  <a:pt x="113" y="27"/>
                  <a:pt x="112" y="27"/>
                </a:cubicBezTo>
                <a:cubicBezTo>
                  <a:pt x="112" y="27"/>
                  <a:pt x="112" y="28"/>
                  <a:pt x="112" y="28"/>
                </a:cubicBezTo>
                <a:cubicBezTo>
                  <a:pt x="112" y="29"/>
                  <a:pt x="112" y="29"/>
                  <a:pt x="111" y="29"/>
                </a:cubicBezTo>
                <a:cubicBezTo>
                  <a:pt x="111" y="29"/>
                  <a:pt x="111" y="30"/>
                  <a:pt x="110" y="30"/>
                </a:cubicBezTo>
                <a:cubicBezTo>
                  <a:pt x="110" y="30"/>
                  <a:pt x="111" y="31"/>
                  <a:pt x="111" y="32"/>
                </a:cubicBezTo>
                <a:cubicBezTo>
                  <a:pt x="111" y="32"/>
                  <a:pt x="112" y="32"/>
                  <a:pt x="112" y="32"/>
                </a:cubicBezTo>
                <a:cubicBezTo>
                  <a:pt x="112" y="33"/>
                  <a:pt x="113" y="34"/>
                  <a:pt x="113" y="34"/>
                </a:cubicBezTo>
                <a:cubicBezTo>
                  <a:pt x="113" y="34"/>
                  <a:pt x="113" y="35"/>
                  <a:pt x="113" y="35"/>
                </a:cubicBezTo>
                <a:cubicBezTo>
                  <a:pt x="113" y="35"/>
                  <a:pt x="112" y="35"/>
                  <a:pt x="112" y="35"/>
                </a:cubicBezTo>
                <a:cubicBezTo>
                  <a:pt x="111" y="35"/>
                  <a:pt x="111" y="35"/>
                  <a:pt x="111" y="35"/>
                </a:cubicBezTo>
                <a:cubicBezTo>
                  <a:pt x="110" y="36"/>
                  <a:pt x="111" y="37"/>
                  <a:pt x="111" y="38"/>
                </a:cubicBezTo>
                <a:cubicBezTo>
                  <a:pt x="112" y="38"/>
                  <a:pt x="112" y="39"/>
                  <a:pt x="113" y="40"/>
                </a:cubicBezTo>
                <a:cubicBezTo>
                  <a:pt x="113" y="40"/>
                  <a:pt x="114" y="40"/>
                  <a:pt x="114" y="40"/>
                </a:cubicBezTo>
                <a:cubicBezTo>
                  <a:pt x="115" y="40"/>
                  <a:pt x="115" y="39"/>
                  <a:pt x="115" y="39"/>
                </a:cubicBezTo>
                <a:cubicBezTo>
                  <a:pt x="116" y="39"/>
                  <a:pt x="116" y="39"/>
                  <a:pt x="117" y="39"/>
                </a:cubicBezTo>
                <a:cubicBezTo>
                  <a:pt x="117" y="39"/>
                  <a:pt x="117" y="38"/>
                  <a:pt x="117" y="38"/>
                </a:cubicBezTo>
                <a:cubicBezTo>
                  <a:pt x="117" y="38"/>
                  <a:pt x="117" y="38"/>
                  <a:pt x="117" y="37"/>
                </a:cubicBezTo>
                <a:cubicBezTo>
                  <a:pt x="117" y="37"/>
                  <a:pt x="116" y="37"/>
                  <a:pt x="116" y="37"/>
                </a:cubicBezTo>
                <a:cubicBezTo>
                  <a:pt x="116" y="37"/>
                  <a:pt x="116" y="36"/>
                  <a:pt x="116" y="36"/>
                </a:cubicBezTo>
                <a:cubicBezTo>
                  <a:pt x="116" y="36"/>
                  <a:pt x="116" y="35"/>
                  <a:pt x="116" y="35"/>
                </a:cubicBezTo>
                <a:cubicBezTo>
                  <a:pt x="117" y="35"/>
                  <a:pt x="118" y="36"/>
                  <a:pt x="118" y="36"/>
                </a:cubicBezTo>
                <a:cubicBezTo>
                  <a:pt x="119" y="36"/>
                  <a:pt x="119" y="37"/>
                  <a:pt x="119" y="37"/>
                </a:cubicBezTo>
                <a:cubicBezTo>
                  <a:pt x="119" y="37"/>
                  <a:pt x="120" y="38"/>
                  <a:pt x="120" y="38"/>
                </a:cubicBezTo>
                <a:cubicBezTo>
                  <a:pt x="121" y="38"/>
                  <a:pt x="121" y="38"/>
                  <a:pt x="122" y="38"/>
                </a:cubicBezTo>
                <a:cubicBezTo>
                  <a:pt x="122" y="38"/>
                  <a:pt x="124" y="37"/>
                  <a:pt x="124" y="38"/>
                </a:cubicBezTo>
                <a:cubicBezTo>
                  <a:pt x="125" y="38"/>
                  <a:pt x="125" y="39"/>
                  <a:pt x="126" y="39"/>
                </a:cubicBezTo>
                <a:cubicBezTo>
                  <a:pt x="126" y="39"/>
                  <a:pt x="127" y="40"/>
                  <a:pt x="128" y="41"/>
                </a:cubicBezTo>
                <a:cubicBezTo>
                  <a:pt x="129" y="42"/>
                  <a:pt x="130" y="43"/>
                  <a:pt x="131" y="44"/>
                </a:cubicBezTo>
                <a:cubicBezTo>
                  <a:pt x="132" y="45"/>
                  <a:pt x="133" y="45"/>
                  <a:pt x="133" y="46"/>
                </a:cubicBezTo>
                <a:cubicBezTo>
                  <a:pt x="133" y="46"/>
                  <a:pt x="133" y="47"/>
                  <a:pt x="133" y="47"/>
                </a:cubicBezTo>
                <a:cubicBezTo>
                  <a:pt x="134" y="48"/>
                  <a:pt x="133" y="49"/>
                  <a:pt x="133" y="49"/>
                </a:cubicBezTo>
                <a:cubicBezTo>
                  <a:pt x="133" y="50"/>
                  <a:pt x="133" y="50"/>
                  <a:pt x="133" y="50"/>
                </a:cubicBezTo>
                <a:cubicBezTo>
                  <a:pt x="133" y="50"/>
                  <a:pt x="133" y="51"/>
                  <a:pt x="133" y="51"/>
                </a:cubicBezTo>
                <a:cubicBezTo>
                  <a:pt x="133" y="52"/>
                  <a:pt x="133" y="52"/>
                  <a:pt x="133" y="52"/>
                </a:cubicBezTo>
                <a:cubicBezTo>
                  <a:pt x="132" y="52"/>
                  <a:pt x="132" y="52"/>
                  <a:pt x="131" y="52"/>
                </a:cubicBezTo>
                <a:cubicBezTo>
                  <a:pt x="131" y="52"/>
                  <a:pt x="131" y="52"/>
                  <a:pt x="131" y="53"/>
                </a:cubicBezTo>
                <a:cubicBezTo>
                  <a:pt x="131" y="53"/>
                  <a:pt x="132" y="53"/>
                  <a:pt x="133" y="53"/>
                </a:cubicBezTo>
                <a:cubicBezTo>
                  <a:pt x="133" y="54"/>
                  <a:pt x="133" y="54"/>
                  <a:pt x="134" y="54"/>
                </a:cubicBezTo>
                <a:cubicBezTo>
                  <a:pt x="134" y="55"/>
                  <a:pt x="135" y="55"/>
                  <a:pt x="136" y="55"/>
                </a:cubicBezTo>
                <a:cubicBezTo>
                  <a:pt x="136" y="55"/>
                  <a:pt x="137" y="55"/>
                  <a:pt x="137" y="55"/>
                </a:cubicBezTo>
                <a:cubicBezTo>
                  <a:pt x="137" y="55"/>
                  <a:pt x="138" y="54"/>
                  <a:pt x="138" y="54"/>
                </a:cubicBezTo>
                <a:cubicBezTo>
                  <a:pt x="138" y="54"/>
                  <a:pt x="139" y="54"/>
                  <a:pt x="139" y="54"/>
                </a:cubicBezTo>
                <a:cubicBezTo>
                  <a:pt x="139" y="54"/>
                  <a:pt x="140" y="55"/>
                  <a:pt x="141" y="55"/>
                </a:cubicBezTo>
                <a:cubicBezTo>
                  <a:pt x="141" y="55"/>
                  <a:pt x="142" y="56"/>
                  <a:pt x="142" y="57"/>
                </a:cubicBezTo>
                <a:cubicBezTo>
                  <a:pt x="142" y="57"/>
                  <a:pt x="143" y="58"/>
                  <a:pt x="143" y="58"/>
                </a:cubicBezTo>
                <a:cubicBezTo>
                  <a:pt x="143" y="59"/>
                  <a:pt x="142" y="60"/>
                  <a:pt x="143" y="61"/>
                </a:cubicBezTo>
                <a:cubicBezTo>
                  <a:pt x="143" y="61"/>
                  <a:pt x="143" y="62"/>
                  <a:pt x="143" y="62"/>
                </a:cubicBezTo>
                <a:cubicBezTo>
                  <a:pt x="144" y="63"/>
                  <a:pt x="146" y="63"/>
                  <a:pt x="146" y="63"/>
                </a:cubicBezTo>
                <a:cubicBezTo>
                  <a:pt x="147" y="63"/>
                  <a:pt x="148" y="64"/>
                  <a:pt x="149" y="64"/>
                </a:cubicBezTo>
                <a:cubicBezTo>
                  <a:pt x="150" y="64"/>
                  <a:pt x="151" y="64"/>
                  <a:pt x="151" y="64"/>
                </a:cubicBezTo>
                <a:cubicBezTo>
                  <a:pt x="152" y="64"/>
                  <a:pt x="153" y="63"/>
                  <a:pt x="154" y="63"/>
                </a:cubicBezTo>
                <a:cubicBezTo>
                  <a:pt x="154" y="63"/>
                  <a:pt x="155" y="63"/>
                  <a:pt x="156" y="63"/>
                </a:cubicBezTo>
                <a:cubicBezTo>
                  <a:pt x="157" y="63"/>
                  <a:pt x="157" y="64"/>
                  <a:pt x="158" y="63"/>
                </a:cubicBezTo>
                <a:cubicBezTo>
                  <a:pt x="158" y="63"/>
                  <a:pt x="158" y="63"/>
                  <a:pt x="158" y="63"/>
                </a:cubicBezTo>
                <a:cubicBezTo>
                  <a:pt x="159" y="62"/>
                  <a:pt x="159" y="62"/>
                  <a:pt x="159" y="61"/>
                </a:cubicBezTo>
                <a:cubicBezTo>
                  <a:pt x="160" y="61"/>
                  <a:pt x="160" y="60"/>
                  <a:pt x="161" y="60"/>
                </a:cubicBezTo>
                <a:cubicBezTo>
                  <a:pt x="161" y="60"/>
                  <a:pt x="162" y="60"/>
                  <a:pt x="163" y="59"/>
                </a:cubicBezTo>
                <a:cubicBezTo>
                  <a:pt x="163" y="59"/>
                  <a:pt x="165" y="58"/>
                  <a:pt x="165" y="57"/>
                </a:cubicBezTo>
                <a:cubicBezTo>
                  <a:pt x="166" y="57"/>
                  <a:pt x="167" y="56"/>
                  <a:pt x="167" y="56"/>
                </a:cubicBezTo>
                <a:cubicBezTo>
                  <a:pt x="167" y="55"/>
                  <a:pt x="167" y="54"/>
                  <a:pt x="167" y="54"/>
                </a:cubicBezTo>
                <a:cubicBezTo>
                  <a:pt x="167" y="53"/>
                  <a:pt x="166" y="52"/>
                  <a:pt x="166" y="51"/>
                </a:cubicBezTo>
                <a:cubicBezTo>
                  <a:pt x="166" y="51"/>
                  <a:pt x="166" y="50"/>
                  <a:pt x="166" y="50"/>
                </a:cubicBezTo>
                <a:cubicBezTo>
                  <a:pt x="166" y="49"/>
                  <a:pt x="165" y="49"/>
                  <a:pt x="165" y="49"/>
                </a:cubicBezTo>
                <a:cubicBezTo>
                  <a:pt x="164" y="49"/>
                  <a:pt x="165" y="48"/>
                  <a:pt x="164" y="48"/>
                </a:cubicBezTo>
                <a:cubicBezTo>
                  <a:pt x="164" y="48"/>
                  <a:pt x="164" y="48"/>
                  <a:pt x="164" y="48"/>
                </a:cubicBezTo>
                <a:cubicBezTo>
                  <a:pt x="163" y="48"/>
                  <a:pt x="163" y="48"/>
                  <a:pt x="163" y="49"/>
                </a:cubicBezTo>
                <a:cubicBezTo>
                  <a:pt x="163" y="49"/>
                  <a:pt x="164" y="50"/>
                  <a:pt x="164" y="50"/>
                </a:cubicBezTo>
                <a:cubicBezTo>
                  <a:pt x="164" y="50"/>
                  <a:pt x="164" y="51"/>
                  <a:pt x="164" y="51"/>
                </a:cubicBezTo>
                <a:cubicBezTo>
                  <a:pt x="164" y="51"/>
                  <a:pt x="163" y="51"/>
                  <a:pt x="163" y="51"/>
                </a:cubicBezTo>
                <a:cubicBezTo>
                  <a:pt x="162" y="51"/>
                  <a:pt x="162" y="50"/>
                  <a:pt x="162" y="50"/>
                </a:cubicBezTo>
                <a:cubicBezTo>
                  <a:pt x="162" y="49"/>
                  <a:pt x="162" y="48"/>
                  <a:pt x="162" y="48"/>
                </a:cubicBezTo>
                <a:cubicBezTo>
                  <a:pt x="161" y="47"/>
                  <a:pt x="161" y="45"/>
                  <a:pt x="161" y="44"/>
                </a:cubicBezTo>
                <a:cubicBezTo>
                  <a:pt x="161" y="44"/>
                  <a:pt x="160" y="43"/>
                  <a:pt x="160" y="42"/>
                </a:cubicBezTo>
                <a:cubicBezTo>
                  <a:pt x="160" y="42"/>
                  <a:pt x="158" y="41"/>
                  <a:pt x="158" y="41"/>
                </a:cubicBezTo>
                <a:cubicBezTo>
                  <a:pt x="157" y="41"/>
                  <a:pt x="156" y="41"/>
                  <a:pt x="156" y="41"/>
                </a:cubicBezTo>
                <a:cubicBezTo>
                  <a:pt x="155" y="41"/>
                  <a:pt x="155" y="41"/>
                  <a:pt x="155" y="42"/>
                </a:cubicBezTo>
                <a:cubicBezTo>
                  <a:pt x="154" y="42"/>
                  <a:pt x="155" y="43"/>
                  <a:pt x="155" y="43"/>
                </a:cubicBezTo>
                <a:cubicBezTo>
                  <a:pt x="155" y="44"/>
                  <a:pt x="155" y="44"/>
                  <a:pt x="155" y="45"/>
                </a:cubicBezTo>
                <a:cubicBezTo>
                  <a:pt x="154" y="45"/>
                  <a:pt x="153" y="44"/>
                  <a:pt x="153" y="44"/>
                </a:cubicBezTo>
                <a:cubicBezTo>
                  <a:pt x="153" y="44"/>
                  <a:pt x="152" y="43"/>
                  <a:pt x="152" y="43"/>
                </a:cubicBezTo>
                <a:cubicBezTo>
                  <a:pt x="152" y="42"/>
                  <a:pt x="151" y="42"/>
                  <a:pt x="151" y="41"/>
                </a:cubicBezTo>
                <a:cubicBezTo>
                  <a:pt x="151" y="41"/>
                  <a:pt x="151" y="40"/>
                  <a:pt x="152" y="40"/>
                </a:cubicBezTo>
                <a:cubicBezTo>
                  <a:pt x="152" y="40"/>
                  <a:pt x="153" y="39"/>
                  <a:pt x="154" y="39"/>
                </a:cubicBezTo>
                <a:cubicBezTo>
                  <a:pt x="155" y="39"/>
                  <a:pt x="157" y="39"/>
                  <a:pt x="158" y="39"/>
                </a:cubicBezTo>
                <a:cubicBezTo>
                  <a:pt x="158" y="39"/>
                  <a:pt x="160" y="40"/>
                  <a:pt x="160" y="40"/>
                </a:cubicBezTo>
                <a:cubicBezTo>
                  <a:pt x="161" y="41"/>
                  <a:pt x="163" y="42"/>
                  <a:pt x="164" y="43"/>
                </a:cubicBezTo>
                <a:cubicBezTo>
                  <a:pt x="165" y="44"/>
                  <a:pt x="166" y="45"/>
                  <a:pt x="167" y="46"/>
                </a:cubicBezTo>
                <a:cubicBezTo>
                  <a:pt x="167" y="47"/>
                  <a:pt x="169" y="48"/>
                  <a:pt x="169" y="49"/>
                </a:cubicBezTo>
                <a:cubicBezTo>
                  <a:pt x="170" y="50"/>
                  <a:pt x="171" y="52"/>
                  <a:pt x="171" y="53"/>
                </a:cubicBezTo>
                <a:cubicBezTo>
                  <a:pt x="172" y="54"/>
                  <a:pt x="173" y="56"/>
                  <a:pt x="173" y="57"/>
                </a:cubicBezTo>
                <a:cubicBezTo>
                  <a:pt x="173" y="58"/>
                  <a:pt x="174" y="60"/>
                  <a:pt x="174" y="61"/>
                </a:cubicBezTo>
                <a:cubicBezTo>
                  <a:pt x="174" y="61"/>
                  <a:pt x="174" y="62"/>
                  <a:pt x="173" y="62"/>
                </a:cubicBezTo>
                <a:cubicBezTo>
                  <a:pt x="173" y="63"/>
                  <a:pt x="173" y="64"/>
                  <a:pt x="173" y="64"/>
                </a:cubicBezTo>
                <a:cubicBezTo>
                  <a:pt x="173" y="65"/>
                  <a:pt x="174" y="66"/>
                  <a:pt x="174" y="66"/>
                </a:cubicBezTo>
                <a:cubicBezTo>
                  <a:pt x="174" y="66"/>
                  <a:pt x="174" y="67"/>
                  <a:pt x="174" y="68"/>
                </a:cubicBezTo>
                <a:cubicBezTo>
                  <a:pt x="174" y="68"/>
                  <a:pt x="174" y="69"/>
                  <a:pt x="174" y="70"/>
                </a:cubicBezTo>
                <a:cubicBezTo>
                  <a:pt x="174" y="70"/>
                  <a:pt x="174" y="72"/>
                  <a:pt x="174" y="72"/>
                </a:cubicBezTo>
                <a:cubicBezTo>
                  <a:pt x="173" y="72"/>
                  <a:pt x="173" y="71"/>
                  <a:pt x="173" y="71"/>
                </a:cubicBezTo>
                <a:cubicBezTo>
                  <a:pt x="172" y="70"/>
                  <a:pt x="172" y="69"/>
                  <a:pt x="172" y="69"/>
                </a:cubicBezTo>
                <a:cubicBezTo>
                  <a:pt x="172" y="69"/>
                  <a:pt x="172" y="68"/>
                  <a:pt x="172" y="67"/>
                </a:cubicBezTo>
                <a:cubicBezTo>
                  <a:pt x="172" y="67"/>
                  <a:pt x="172" y="66"/>
                  <a:pt x="172" y="65"/>
                </a:cubicBezTo>
                <a:cubicBezTo>
                  <a:pt x="172" y="65"/>
                  <a:pt x="172" y="65"/>
                  <a:pt x="172" y="64"/>
                </a:cubicBezTo>
                <a:cubicBezTo>
                  <a:pt x="172" y="64"/>
                  <a:pt x="172" y="63"/>
                  <a:pt x="171" y="63"/>
                </a:cubicBezTo>
                <a:cubicBezTo>
                  <a:pt x="171" y="63"/>
                  <a:pt x="170" y="63"/>
                  <a:pt x="170" y="63"/>
                </a:cubicBezTo>
                <a:cubicBezTo>
                  <a:pt x="169" y="63"/>
                  <a:pt x="168" y="64"/>
                  <a:pt x="168" y="64"/>
                </a:cubicBezTo>
                <a:cubicBezTo>
                  <a:pt x="167" y="65"/>
                  <a:pt x="166" y="65"/>
                  <a:pt x="165" y="66"/>
                </a:cubicBezTo>
                <a:cubicBezTo>
                  <a:pt x="165" y="66"/>
                  <a:pt x="163" y="67"/>
                  <a:pt x="163" y="67"/>
                </a:cubicBezTo>
                <a:cubicBezTo>
                  <a:pt x="162" y="68"/>
                  <a:pt x="161" y="68"/>
                  <a:pt x="161" y="69"/>
                </a:cubicBezTo>
                <a:cubicBezTo>
                  <a:pt x="160" y="69"/>
                  <a:pt x="160" y="70"/>
                  <a:pt x="160" y="71"/>
                </a:cubicBezTo>
                <a:cubicBezTo>
                  <a:pt x="160" y="71"/>
                  <a:pt x="160" y="71"/>
                  <a:pt x="160" y="71"/>
                </a:cubicBezTo>
                <a:cubicBezTo>
                  <a:pt x="159" y="71"/>
                  <a:pt x="159" y="71"/>
                  <a:pt x="159" y="70"/>
                </a:cubicBezTo>
                <a:cubicBezTo>
                  <a:pt x="159" y="70"/>
                  <a:pt x="159" y="70"/>
                  <a:pt x="159" y="70"/>
                </a:cubicBezTo>
                <a:cubicBezTo>
                  <a:pt x="159" y="69"/>
                  <a:pt x="158" y="70"/>
                  <a:pt x="158" y="70"/>
                </a:cubicBezTo>
                <a:cubicBezTo>
                  <a:pt x="158" y="70"/>
                  <a:pt x="157" y="70"/>
                  <a:pt x="157" y="70"/>
                </a:cubicBezTo>
                <a:cubicBezTo>
                  <a:pt x="157" y="70"/>
                  <a:pt x="156" y="70"/>
                  <a:pt x="155" y="70"/>
                </a:cubicBezTo>
                <a:cubicBezTo>
                  <a:pt x="155" y="71"/>
                  <a:pt x="155" y="72"/>
                  <a:pt x="155" y="72"/>
                </a:cubicBezTo>
                <a:cubicBezTo>
                  <a:pt x="154" y="72"/>
                  <a:pt x="154" y="73"/>
                  <a:pt x="153" y="73"/>
                </a:cubicBezTo>
                <a:cubicBezTo>
                  <a:pt x="153" y="73"/>
                  <a:pt x="152" y="73"/>
                  <a:pt x="152" y="73"/>
                </a:cubicBezTo>
                <a:cubicBezTo>
                  <a:pt x="152" y="74"/>
                  <a:pt x="152" y="74"/>
                  <a:pt x="152" y="75"/>
                </a:cubicBezTo>
                <a:cubicBezTo>
                  <a:pt x="151" y="75"/>
                  <a:pt x="151" y="76"/>
                  <a:pt x="151" y="77"/>
                </a:cubicBezTo>
                <a:cubicBezTo>
                  <a:pt x="151" y="77"/>
                  <a:pt x="150" y="78"/>
                  <a:pt x="150" y="78"/>
                </a:cubicBezTo>
                <a:cubicBezTo>
                  <a:pt x="150" y="78"/>
                  <a:pt x="148" y="79"/>
                  <a:pt x="148" y="79"/>
                </a:cubicBezTo>
                <a:cubicBezTo>
                  <a:pt x="147" y="79"/>
                  <a:pt x="146" y="79"/>
                  <a:pt x="145" y="79"/>
                </a:cubicBezTo>
                <a:cubicBezTo>
                  <a:pt x="145" y="80"/>
                  <a:pt x="144" y="81"/>
                  <a:pt x="144" y="82"/>
                </a:cubicBezTo>
                <a:cubicBezTo>
                  <a:pt x="143" y="83"/>
                  <a:pt x="142" y="84"/>
                  <a:pt x="142" y="85"/>
                </a:cubicBezTo>
                <a:cubicBezTo>
                  <a:pt x="141" y="85"/>
                  <a:pt x="140" y="87"/>
                  <a:pt x="140" y="87"/>
                </a:cubicBezTo>
                <a:cubicBezTo>
                  <a:pt x="139" y="88"/>
                  <a:pt x="139" y="89"/>
                  <a:pt x="138" y="89"/>
                </a:cubicBezTo>
                <a:cubicBezTo>
                  <a:pt x="138" y="90"/>
                  <a:pt x="137" y="91"/>
                  <a:pt x="136" y="91"/>
                </a:cubicBezTo>
                <a:cubicBezTo>
                  <a:pt x="136" y="92"/>
                  <a:pt x="135" y="92"/>
                  <a:pt x="134" y="93"/>
                </a:cubicBezTo>
                <a:cubicBezTo>
                  <a:pt x="134" y="93"/>
                  <a:pt x="133" y="93"/>
                  <a:pt x="133" y="93"/>
                </a:cubicBezTo>
                <a:cubicBezTo>
                  <a:pt x="132" y="93"/>
                  <a:pt x="132" y="93"/>
                  <a:pt x="132" y="92"/>
                </a:cubicBezTo>
                <a:cubicBezTo>
                  <a:pt x="132" y="92"/>
                  <a:pt x="132" y="92"/>
                  <a:pt x="132" y="91"/>
                </a:cubicBezTo>
                <a:cubicBezTo>
                  <a:pt x="133" y="91"/>
                  <a:pt x="134" y="91"/>
                  <a:pt x="134" y="90"/>
                </a:cubicBezTo>
                <a:cubicBezTo>
                  <a:pt x="135" y="90"/>
                  <a:pt x="136" y="89"/>
                  <a:pt x="136" y="89"/>
                </a:cubicBezTo>
                <a:cubicBezTo>
                  <a:pt x="137" y="88"/>
                  <a:pt x="138" y="87"/>
                  <a:pt x="138" y="86"/>
                </a:cubicBezTo>
                <a:cubicBezTo>
                  <a:pt x="139" y="85"/>
                  <a:pt x="140" y="84"/>
                  <a:pt x="140" y="83"/>
                </a:cubicBezTo>
                <a:cubicBezTo>
                  <a:pt x="141" y="83"/>
                  <a:pt x="142" y="82"/>
                  <a:pt x="142" y="82"/>
                </a:cubicBezTo>
                <a:cubicBezTo>
                  <a:pt x="142" y="81"/>
                  <a:pt x="143" y="81"/>
                  <a:pt x="143" y="80"/>
                </a:cubicBezTo>
                <a:cubicBezTo>
                  <a:pt x="143" y="80"/>
                  <a:pt x="143" y="79"/>
                  <a:pt x="143" y="79"/>
                </a:cubicBezTo>
                <a:cubicBezTo>
                  <a:pt x="143" y="78"/>
                  <a:pt x="143" y="77"/>
                  <a:pt x="143" y="77"/>
                </a:cubicBezTo>
                <a:cubicBezTo>
                  <a:pt x="143" y="77"/>
                  <a:pt x="142" y="77"/>
                  <a:pt x="142" y="76"/>
                </a:cubicBezTo>
                <a:cubicBezTo>
                  <a:pt x="142" y="76"/>
                  <a:pt x="142" y="75"/>
                  <a:pt x="142" y="74"/>
                </a:cubicBezTo>
                <a:cubicBezTo>
                  <a:pt x="142" y="74"/>
                  <a:pt x="142" y="73"/>
                  <a:pt x="142" y="73"/>
                </a:cubicBezTo>
                <a:cubicBezTo>
                  <a:pt x="142" y="73"/>
                  <a:pt x="141" y="72"/>
                  <a:pt x="141" y="72"/>
                </a:cubicBezTo>
                <a:cubicBezTo>
                  <a:pt x="141" y="72"/>
                  <a:pt x="141" y="72"/>
                  <a:pt x="140" y="71"/>
                </a:cubicBezTo>
                <a:cubicBezTo>
                  <a:pt x="140" y="71"/>
                  <a:pt x="141" y="71"/>
                  <a:pt x="141" y="71"/>
                </a:cubicBezTo>
                <a:cubicBezTo>
                  <a:pt x="141" y="70"/>
                  <a:pt x="141" y="70"/>
                  <a:pt x="141" y="69"/>
                </a:cubicBezTo>
                <a:cubicBezTo>
                  <a:pt x="141" y="69"/>
                  <a:pt x="140" y="70"/>
                  <a:pt x="140" y="70"/>
                </a:cubicBezTo>
                <a:cubicBezTo>
                  <a:pt x="139" y="70"/>
                  <a:pt x="138" y="70"/>
                  <a:pt x="138" y="70"/>
                </a:cubicBezTo>
                <a:cubicBezTo>
                  <a:pt x="138" y="70"/>
                  <a:pt x="137" y="70"/>
                  <a:pt x="137" y="70"/>
                </a:cubicBezTo>
                <a:cubicBezTo>
                  <a:pt x="136" y="70"/>
                  <a:pt x="136" y="70"/>
                  <a:pt x="136" y="71"/>
                </a:cubicBezTo>
                <a:cubicBezTo>
                  <a:pt x="136" y="71"/>
                  <a:pt x="137" y="72"/>
                  <a:pt x="137" y="72"/>
                </a:cubicBezTo>
                <a:cubicBezTo>
                  <a:pt x="137" y="72"/>
                  <a:pt x="137" y="73"/>
                  <a:pt x="137" y="73"/>
                </a:cubicBezTo>
                <a:cubicBezTo>
                  <a:pt x="137" y="73"/>
                  <a:pt x="136" y="73"/>
                  <a:pt x="136" y="73"/>
                </a:cubicBezTo>
                <a:cubicBezTo>
                  <a:pt x="136" y="73"/>
                  <a:pt x="136" y="74"/>
                  <a:pt x="136" y="74"/>
                </a:cubicBezTo>
                <a:cubicBezTo>
                  <a:pt x="136" y="74"/>
                  <a:pt x="136" y="75"/>
                  <a:pt x="136" y="75"/>
                </a:cubicBezTo>
                <a:cubicBezTo>
                  <a:pt x="136" y="75"/>
                  <a:pt x="136" y="76"/>
                  <a:pt x="136" y="76"/>
                </a:cubicBezTo>
                <a:cubicBezTo>
                  <a:pt x="135" y="76"/>
                  <a:pt x="134" y="75"/>
                  <a:pt x="134" y="76"/>
                </a:cubicBezTo>
                <a:cubicBezTo>
                  <a:pt x="134" y="76"/>
                  <a:pt x="134" y="76"/>
                  <a:pt x="134" y="76"/>
                </a:cubicBezTo>
                <a:cubicBezTo>
                  <a:pt x="134" y="77"/>
                  <a:pt x="135" y="77"/>
                  <a:pt x="135" y="77"/>
                </a:cubicBezTo>
                <a:cubicBezTo>
                  <a:pt x="135" y="77"/>
                  <a:pt x="135" y="78"/>
                  <a:pt x="134" y="78"/>
                </a:cubicBezTo>
                <a:cubicBezTo>
                  <a:pt x="134" y="78"/>
                  <a:pt x="133" y="78"/>
                  <a:pt x="133" y="78"/>
                </a:cubicBezTo>
                <a:cubicBezTo>
                  <a:pt x="133" y="79"/>
                  <a:pt x="133" y="79"/>
                  <a:pt x="134" y="79"/>
                </a:cubicBezTo>
                <a:cubicBezTo>
                  <a:pt x="134" y="79"/>
                  <a:pt x="135" y="79"/>
                  <a:pt x="135" y="79"/>
                </a:cubicBezTo>
                <a:cubicBezTo>
                  <a:pt x="135" y="79"/>
                  <a:pt x="135" y="80"/>
                  <a:pt x="135" y="80"/>
                </a:cubicBezTo>
                <a:cubicBezTo>
                  <a:pt x="134" y="81"/>
                  <a:pt x="134" y="81"/>
                  <a:pt x="134" y="81"/>
                </a:cubicBezTo>
                <a:cubicBezTo>
                  <a:pt x="133" y="81"/>
                  <a:pt x="133" y="81"/>
                  <a:pt x="133" y="81"/>
                </a:cubicBezTo>
                <a:cubicBezTo>
                  <a:pt x="132" y="80"/>
                  <a:pt x="132" y="80"/>
                  <a:pt x="132" y="79"/>
                </a:cubicBezTo>
                <a:cubicBezTo>
                  <a:pt x="132" y="79"/>
                  <a:pt x="132" y="79"/>
                  <a:pt x="132" y="79"/>
                </a:cubicBezTo>
                <a:cubicBezTo>
                  <a:pt x="131" y="78"/>
                  <a:pt x="131" y="78"/>
                  <a:pt x="130" y="79"/>
                </a:cubicBezTo>
                <a:cubicBezTo>
                  <a:pt x="130" y="79"/>
                  <a:pt x="130" y="79"/>
                  <a:pt x="130" y="79"/>
                </a:cubicBezTo>
                <a:cubicBezTo>
                  <a:pt x="130" y="79"/>
                  <a:pt x="130" y="80"/>
                  <a:pt x="130" y="80"/>
                </a:cubicBezTo>
                <a:cubicBezTo>
                  <a:pt x="130" y="81"/>
                  <a:pt x="130" y="81"/>
                  <a:pt x="130" y="81"/>
                </a:cubicBezTo>
                <a:cubicBezTo>
                  <a:pt x="130" y="81"/>
                  <a:pt x="130" y="81"/>
                  <a:pt x="129" y="82"/>
                </a:cubicBezTo>
                <a:cubicBezTo>
                  <a:pt x="129" y="82"/>
                  <a:pt x="129" y="83"/>
                  <a:pt x="129" y="83"/>
                </a:cubicBezTo>
                <a:cubicBezTo>
                  <a:pt x="129" y="83"/>
                  <a:pt x="130" y="83"/>
                  <a:pt x="130" y="83"/>
                </a:cubicBezTo>
                <a:cubicBezTo>
                  <a:pt x="130" y="84"/>
                  <a:pt x="130" y="84"/>
                  <a:pt x="130" y="85"/>
                </a:cubicBezTo>
                <a:cubicBezTo>
                  <a:pt x="130" y="85"/>
                  <a:pt x="130" y="85"/>
                  <a:pt x="129" y="85"/>
                </a:cubicBezTo>
                <a:cubicBezTo>
                  <a:pt x="129" y="86"/>
                  <a:pt x="129" y="86"/>
                  <a:pt x="129" y="86"/>
                </a:cubicBezTo>
                <a:cubicBezTo>
                  <a:pt x="128" y="86"/>
                  <a:pt x="128" y="88"/>
                  <a:pt x="127" y="88"/>
                </a:cubicBezTo>
                <a:cubicBezTo>
                  <a:pt x="127" y="88"/>
                  <a:pt x="127" y="89"/>
                  <a:pt x="126" y="89"/>
                </a:cubicBezTo>
                <a:cubicBezTo>
                  <a:pt x="126" y="89"/>
                  <a:pt x="124" y="89"/>
                  <a:pt x="124" y="89"/>
                </a:cubicBezTo>
                <a:cubicBezTo>
                  <a:pt x="123" y="89"/>
                  <a:pt x="123" y="89"/>
                  <a:pt x="123" y="89"/>
                </a:cubicBezTo>
                <a:cubicBezTo>
                  <a:pt x="122" y="89"/>
                  <a:pt x="122" y="90"/>
                  <a:pt x="122" y="90"/>
                </a:cubicBezTo>
                <a:cubicBezTo>
                  <a:pt x="119" y="83"/>
                  <a:pt x="119" y="83"/>
                  <a:pt x="119" y="83"/>
                </a:cubicBezTo>
                <a:cubicBezTo>
                  <a:pt x="119" y="80"/>
                  <a:pt x="119" y="80"/>
                  <a:pt x="119" y="80"/>
                </a:cubicBezTo>
                <a:cubicBezTo>
                  <a:pt x="116" y="80"/>
                  <a:pt x="116" y="80"/>
                  <a:pt x="116" y="80"/>
                </a:cubicBezTo>
                <a:cubicBezTo>
                  <a:pt x="111" y="76"/>
                  <a:pt x="111" y="76"/>
                  <a:pt x="111" y="76"/>
                </a:cubicBezTo>
                <a:cubicBezTo>
                  <a:pt x="107" y="76"/>
                  <a:pt x="107" y="76"/>
                  <a:pt x="107" y="76"/>
                </a:cubicBezTo>
                <a:cubicBezTo>
                  <a:pt x="106" y="74"/>
                  <a:pt x="106" y="74"/>
                  <a:pt x="106" y="74"/>
                </a:cubicBezTo>
                <a:cubicBezTo>
                  <a:pt x="105" y="69"/>
                  <a:pt x="105" y="69"/>
                  <a:pt x="105" y="69"/>
                </a:cubicBezTo>
                <a:cubicBezTo>
                  <a:pt x="102" y="69"/>
                  <a:pt x="102" y="69"/>
                  <a:pt x="102" y="69"/>
                </a:cubicBezTo>
                <a:cubicBezTo>
                  <a:pt x="101" y="61"/>
                  <a:pt x="101" y="61"/>
                  <a:pt x="101" y="61"/>
                </a:cubicBezTo>
                <a:cubicBezTo>
                  <a:pt x="83" y="67"/>
                  <a:pt x="83" y="67"/>
                  <a:pt x="83" y="67"/>
                </a:cubicBezTo>
                <a:cubicBezTo>
                  <a:pt x="82" y="67"/>
                  <a:pt x="82" y="67"/>
                  <a:pt x="82" y="67"/>
                </a:cubicBezTo>
                <a:cubicBezTo>
                  <a:pt x="80" y="67"/>
                  <a:pt x="80" y="67"/>
                  <a:pt x="80" y="67"/>
                </a:cubicBezTo>
                <a:cubicBezTo>
                  <a:pt x="45" y="78"/>
                  <a:pt x="45" y="78"/>
                  <a:pt x="45" y="78"/>
                </a:cubicBezTo>
                <a:cubicBezTo>
                  <a:pt x="37" y="79"/>
                  <a:pt x="37" y="79"/>
                  <a:pt x="37" y="79"/>
                </a:cubicBezTo>
                <a:cubicBezTo>
                  <a:pt x="37" y="82"/>
                  <a:pt x="37" y="82"/>
                  <a:pt x="37" y="82"/>
                </a:cubicBezTo>
                <a:cubicBezTo>
                  <a:pt x="34" y="83"/>
                  <a:pt x="34" y="83"/>
                  <a:pt x="34" y="83"/>
                </a:cubicBezTo>
                <a:cubicBezTo>
                  <a:pt x="34" y="80"/>
                  <a:pt x="34" y="80"/>
                  <a:pt x="34" y="80"/>
                </a:cubicBezTo>
                <a:cubicBezTo>
                  <a:pt x="3" y="89"/>
                  <a:pt x="3" y="89"/>
                  <a:pt x="3" y="89"/>
                </a:cubicBezTo>
                <a:cubicBezTo>
                  <a:pt x="1" y="86"/>
                  <a:pt x="1" y="86"/>
                  <a:pt x="1" y="86"/>
                </a:cubicBezTo>
                <a:cubicBezTo>
                  <a:pt x="0" y="42"/>
                  <a:pt x="0" y="42"/>
                  <a:pt x="0" y="42"/>
                </a:cubicBezTo>
                <a:lnTo>
                  <a:pt x="37" y="32"/>
                </a:ln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94"/>
          <p:cNvSpPr>
            <a:spLocks/>
          </p:cNvSpPr>
          <p:nvPr/>
        </p:nvSpPr>
        <p:spPr bwMode="auto">
          <a:xfrm>
            <a:off x="9199563" y="4041776"/>
            <a:ext cx="1135063" cy="760413"/>
          </a:xfrm>
          <a:custGeom>
            <a:avLst/>
            <a:gdLst>
              <a:gd name="T0" fmla="*/ 3 w 303"/>
              <a:gd name="T1" fmla="*/ 56 h 203"/>
              <a:gd name="T2" fmla="*/ 15 w 303"/>
              <a:gd name="T3" fmla="*/ 46 h 203"/>
              <a:gd name="T4" fmla="*/ 17 w 303"/>
              <a:gd name="T5" fmla="*/ 42 h 203"/>
              <a:gd name="T6" fmla="*/ 21 w 303"/>
              <a:gd name="T7" fmla="*/ 42 h 203"/>
              <a:gd name="T8" fmla="*/ 32 w 303"/>
              <a:gd name="T9" fmla="*/ 33 h 203"/>
              <a:gd name="T10" fmla="*/ 136 w 303"/>
              <a:gd name="T11" fmla="*/ 27 h 203"/>
              <a:gd name="T12" fmla="*/ 242 w 303"/>
              <a:gd name="T13" fmla="*/ 1 h 203"/>
              <a:gd name="T14" fmla="*/ 247 w 303"/>
              <a:gd name="T15" fmla="*/ 4 h 203"/>
              <a:gd name="T16" fmla="*/ 249 w 303"/>
              <a:gd name="T17" fmla="*/ 8 h 203"/>
              <a:gd name="T18" fmla="*/ 254 w 303"/>
              <a:gd name="T19" fmla="*/ 8 h 203"/>
              <a:gd name="T20" fmla="*/ 257 w 303"/>
              <a:gd name="T21" fmla="*/ 9 h 203"/>
              <a:gd name="T22" fmla="*/ 259 w 303"/>
              <a:gd name="T23" fmla="*/ 12 h 203"/>
              <a:gd name="T24" fmla="*/ 260 w 303"/>
              <a:gd name="T25" fmla="*/ 16 h 203"/>
              <a:gd name="T26" fmla="*/ 261 w 303"/>
              <a:gd name="T27" fmla="*/ 22 h 203"/>
              <a:gd name="T28" fmla="*/ 265 w 303"/>
              <a:gd name="T29" fmla="*/ 25 h 203"/>
              <a:gd name="T30" fmla="*/ 267 w 303"/>
              <a:gd name="T31" fmla="*/ 28 h 203"/>
              <a:gd name="T32" fmla="*/ 270 w 303"/>
              <a:gd name="T33" fmla="*/ 28 h 203"/>
              <a:gd name="T34" fmla="*/ 274 w 303"/>
              <a:gd name="T35" fmla="*/ 29 h 203"/>
              <a:gd name="T36" fmla="*/ 278 w 303"/>
              <a:gd name="T37" fmla="*/ 30 h 203"/>
              <a:gd name="T38" fmla="*/ 280 w 303"/>
              <a:gd name="T39" fmla="*/ 31 h 203"/>
              <a:gd name="T40" fmla="*/ 283 w 303"/>
              <a:gd name="T41" fmla="*/ 33 h 203"/>
              <a:gd name="T42" fmla="*/ 280 w 303"/>
              <a:gd name="T43" fmla="*/ 36 h 203"/>
              <a:gd name="T44" fmla="*/ 277 w 303"/>
              <a:gd name="T45" fmla="*/ 43 h 203"/>
              <a:gd name="T46" fmla="*/ 276 w 303"/>
              <a:gd name="T47" fmla="*/ 50 h 203"/>
              <a:gd name="T48" fmla="*/ 274 w 303"/>
              <a:gd name="T49" fmla="*/ 54 h 203"/>
              <a:gd name="T50" fmla="*/ 268 w 303"/>
              <a:gd name="T51" fmla="*/ 62 h 203"/>
              <a:gd name="T52" fmla="*/ 273 w 303"/>
              <a:gd name="T53" fmla="*/ 70 h 203"/>
              <a:gd name="T54" fmla="*/ 273 w 303"/>
              <a:gd name="T55" fmla="*/ 74 h 203"/>
              <a:gd name="T56" fmla="*/ 270 w 303"/>
              <a:gd name="T57" fmla="*/ 77 h 203"/>
              <a:gd name="T58" fmla="*/ 272 w 303"/>
              <a:gd name="T59" fmla="*/ 82 h 203"/>
              <a:gd name="T60" fmla="*/ 272 w 303"/>
              <a:gd name="T61" fmla="*/ 87 h 203"/>
              <a:gd name="T62" fmla="*/ 275 w 303"/>
              <a:gd name="T63" fmla="*/ 88 h 203"/>
              <a:gd name="T64" fmla="*/ 281 w 303"/>
              <a:gd name="T65" fmla="*/ 92 h 203"/>
              <a:gd name="T66" fmla="*/ 283 w 303"/>
              <a:gd name="T67" fmla="*/ 97 h 203"/>
              <a:gd name="T68" fmla="*/ 287 w 303"/>
              <a:gd name="T69" fmla="*/ 98 h 203"/>
              <a:gd name="T70" fmla="*/ 292 w 303"/>
              <a:gd name="T71" fmla="*/ 101 h 203"/>
              <a:gd name="T72" fmla="*/ 297 w 303"/>
              <a:gd name="T73" fmla="*/ 105 h 203"/>
              <a:gd name="T74" fmla="*/ 302 w 303"/>
              <a:gd name="T75" fmla="*/ 108 h 203"/>
              <a:gd name="T76" fmla="*/ 300 w 303"/>
              <a:gd name="T77" fmla="*/ 112 h 203"/>
              <a:gd name="T78" fmla="*/ 297 w 303"/>
              <a:gd name="T79" fmla="*/ 114 h 203"/>
              <a:gd name="T80" fmla="*/ 294 w 303"/>
              <a:gd name="T81" fmla="*/ 117 h 203"/>
              <a:gd name="T82" fmla="*/ 289 w 303"/>
              <a:gd name="T83" fmla="*/ 123 h 203"/>
              <a:gd name="T84" fmla="*/ 286 w 303"/>
              <a:gd name="T85" fmla="*/ 126 h 203"/>
              <a:gd name="T86" fmla="*/ 287 w 303"/>
              <a:gd name="T87" fmla="*/ 130 h 203"/>
              <a:gd name="T88" fmla="*/ 283 w 303"/>
              <a:gd name="T89" fmla="*/ 134 h 203"/>
              <a:gd name="T90" fmla="*/ 278 w 303"/>
              <a:gd name="T91" fmla="*/ 137 h 203"/>
              <a:gd name="T92" fmla="*/ 275 w 303"/>
              <a:gd name="T93" fmla="*/ 140 h 203"/>
              <a:gd name="T94" fmla="*/ 266 w 303"/>
              <a:gd name="T95" fmla="*/ 140 h 203"/>
              <a:gd name="T96" fmla="*/ 259 w 303"/>
              <a:gd name="T97" fmla="*/ 148 h 203"/>
              <a:gd name="T98" fmla="*/ 177 w 303"/>
              <a:gd name="T99" fmla="*/ 171 h 203"/>
              <a:gd name="T100" fmla="*/ 30 w 303"/>
              <a:gd name="T101"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03">
                <a:moveTo>
                  <a:pt x="17" y="145"/>
                </a:moveTo>
                <a:cubicBezTo>
                  <a:pt x="0" y="59"/>
                  <a:pt x="0" y="59"/>
                  <a:pt x="0" y="59"/>
                </a:cubicBezTo>
                <a:cubicBezTo>
                  <a:pt x="1" y="58"/>
                  <a:pt x="2" y="56"/>
                  <a:pt x="3" y="56"/>
                </a:cubicBezTo>
                <a:cubicBezTo>
                  <a:pt x="5" y="54"/>
                  <a:pt x="10" y="51"/>
                  <a:pt x="12" y="49"/>
                </a:cubicBezTo>
                <a:cubicBezTo>
                  <a:pt x="12" y="49"/>
                  <a:pt x="14" y="48"/>
                  <a:pt x="14" y="47"/>
                </a:cubicBezTo>
                <a:cubicBezTo>
                  <a:pt x="14" y="47"/>
                  <a:pt x="15" y="46"/>
                  <a:pt x="15" y="46"/>
                </a:cubicBezTo>
                <a:cubicBezTo>
                  <a:pt x="15" y="45"/>
                  <a:pt x="15" y="44"/>
                  <a:pt x="15" y="44"/>
                </a:cubicBezTo>
                <a:cubicBezTo>
                  <a:pt x="15" y="43"/>
                  <a:pt x="16" y="43"/>
                  <a:pt x="16" y="43"/>
                </a:cubicBezTo>
                <a:cubicBezTo>
                  <a:pt x="16" y="42"/>
                  <a:pt x="17" y="42"/>
                  <a:pt x="17" y="42"/>
                </a:cubicBezTo>
                <a:cubicBezTo>
                  <a:pt x="17" y="42"/>
                  <a:pt x="18" y="43"/>
                  <a:pt x="18" y="43"/>
                </a:cubicBezTo>
                <a:cubicBezTo>
                  <a:pt x="18" y="43"/>
                  <a:pt x="18" y="44"/>
                  <a:pt x="19" y="44"/>
                </a:cubicBezTo>
                <a:cubicBezTo>
                  <a:pt x="19" y="44"/>
                  <a:pt x="20" y="42"/>
                  <a:pt x="21" y="42"/>
                </a:cubicBezTo>
                <a:cubicBezTo>
                  <a:pt x="21" y="41"/>
                  <a:pt x="23" y="40"/>
                  <a:pt x="24" y="39"/>
                </a:cubicBezTo>
                <a:cubicBezTo>
                  <a:pt x="24" y="38"/>
                  <a:pt x="26" y="37"/>
                  <a:pt x="27" y="36"/>
                </a:cubicBezTo>
                <a:cubicBezTo>
                  <a:pt x="28" y="35"/>
                  <a:pt x="30" y="34"/>
                  <a:pt x="32" y="33"/>
                </a:cubicBezTo>
                <a:cubicBezTo>
                  <a:pt x="35" y="50"/>
                  <a:pt x="35" y="50"/>
                  <a:pt x="35" y="50"/>
                </a:cubicBezTo>
                <a:cubicBezTo>
                  <a:pt x="74" y="41"/>
                  <a:pt x="74" y="41"/>
                  <a:pt x="74" y="41"/>
                </a:cubicBezTo>
                <a:cubicBezTo>
                  <a:pt x="136" y="27"/>
                  <a:pt x="136" y="27"/>
                  <a:pt x="136" y="27"/>
                </a:cubicBezTo>
                <a:cubicBezTo>
                  <a:pt x="205" y="10"/>
                  <a:pt x="205" y="10"/>
                  <a:pt x="205" y="10"/>
                </a:cubicBezTo>
                <a:cubicBezTo>
                  <a:pt x="239" y="1"/>
                  <a:pt x="239" y="1"/>
                  <a:pt x="239" y="1"/>
                </a:cubicBezTo>
                <a:cubicBezTo>
                  <a:pt x="239" y="1"/>
                  <a:pt x="241" y="0"/>
                  <a:pt x="242" y="1"/>
                </a:cubicBezTo>
                <a:cubicBezTo>
                  <a:pt x="242" y="1"/>
                  <a:pt x="242" y="2"/>
                  <a:pt x="242" y="3"/>
                </a:cubicBezTo>
                <a:cubicBezTo>
                  <a:pt x="243" y="3"/>
                  <a:pt x="244" y="2"/>
                  <a:pt x="245" y="2"/>
                </a:cubicBezTo>
                <a:cubicBezTo>
                  <a:pt x="245" y="3"/>
                  <a:pt x="246" y="4"/>
                  <a:pt x="247" y="4"/>
                </a:cubicBezTo>
                <a:cubicBezTo>
                  <a:pt x="247" y="5"/>
                  <a:pt x="247" y="6"/>
                  <a:pt x="247" y="6"/>
                </a:cubicBezTo>
                <a:cubicBezTo>
                  <a:pt x="248" y="7"/>
                  <a:pt x="248" y="7"/>
                  <a:pt x="248" y="8"/>
                </a:cubicBezTo>
                <a:cubicBezTo>
                  <a:pt x="249" y="8"/>
                  <a:pt x="249" y="8"/>
                  <a:pt x="249" y="8"/>
                </a:cubicBezTo>
                <a:cubicBezTo>
                  <a:pt x="250" y="7"/>
                  <a:pt x="250" y="7"/>
                  <a:pt x="251" y="7"/>
                </a:cubicBezTo>
                <a:cubicBezTo>
                  <a:pt x="251" y="6"/>
                  <a:pt x="252" y="6"/>
                  <a:pt x="252" y="6"/>
                </a:cubicBezTo>
                <a:cubicBezTo>
                  <a:pt x="253" y="7"/>
                  <a:pt x="253" y="7"/>
                  <a:pt x="254" y="8"/>
                </a:cubicBezTo>
                <a:cubicBezTo>
                  <a:pt x="254" y="8"/>
                  <a:pt x="255" y="7"/>
                  <a:pt x="255" y="7"/>
                </a:cubicBezTo>
                <a:cubicBezTo>
                  <a:pt x="255" y="7"/>
                  <a:pt x="255" y="8"/>
                  <a:pt x="256" y="8"/>
                </a:cubicBezTo>
                <a:cubicBezTo>
                  <a:pt x="256" y="9"/>
                  <a:pt x="257" y="8"/>
                  <a:pt x="257" y="9"/>
                </a:cubicBezTo>
                <a:cubicBezTo>
                  <a:pt x="258" y="9"/>
                  <a:pt x="256" y="10"/>
                  <a:pt x="256" y="11"/>
                </a:cubicBezTo>
                <a:cubicBezTo>
                  <a:pt x="256" y="11"/>
                  <a:pt x="257" y="12"/>
                  <a:pt x="257" y="12"/>
                </a:cubicBezTo>
                <a:cubicBezTo>
                  <a:pt x="257" y="12"/>
                  <a:pt x="258" y="11"/>
                  <a:pt x="259" y="12"/>
                </a:cubicBezTo>
                <a:cubicBezTo>
                  <a:pt x="259" y="12"/>
                  <a:pt x="259" y="13"/>
                  <a:pt x="260" y="13"/>
                </a:cubicBezTo>
                <a:cubicBezTo>
                  <a:pt x="260" y="14"/>
                  <a:pt x="259" y="15"/>
                  <a:pt x="259" y="15"/>
                </a:cubicBezTo>
                <a:cubicBezTo>
                  <a:pt x="259" y="16"/>
                  <a:pt x="260" y="16"/>
                  <a:pt x="260" y="16"/>
                </a:cubicBezTo>
                <a:cubicBezTo>
                  <a:pt x="260" y="17"/>
                  <a:pt x="261" y="17"/>
                  <a:pt x="261" y="18"/>
                </a:cubicBezTo>
                <a:cubicBezTo>
                  <a:pt x="262" y="18"/>
                  <a:pt x="262" y="20"/>
                  <a:pt x="262" y="20"/>
                </a:cubicBezTo>
                <a:cubicBezTo>
                  <a:pt x="262" y="21"/>
                  <a:pt x="261" y="21"/>
                  <a:pt x="261" y="22"/>
                </a:cubicBezTo>
                <a:cubicBezTo>
                  <a:pt x="261" y="22"/>
                  <a:pt x="261" y="22"/>
                  <a:pt x="262" y="23"/>
                </a:cubicBezTo>
                <a:cubicBezTo>
                  <a:pt x="262" y="23"/>
                  <a:pt x="263" y="23"/>
                  <a:pt x="263" y="24"/>
                </a:cubicBezTo>
                <a:cubicBezTo>
                  <a:pt x="264" y="24"/>
                  <a:pt x="264" y="25"/>
                  <a:pt x="265" y="25"/>
                </a:cubicBezTo>
                <a:cubicBezTo>
                  <a:pt x="265" y="25"/>
                  <a:pt x="265" y="26"/>
                  <a:pt x="266" y="27"/>
                </a:cubicBezTo>
                <a:cubicBezTo>
                  <a:pt x="266" y="27"/>
                  <a:pt x="267" y="27"/>
                  <a:pt x="267" y="27"/>
                </a:cubicBezTo>
                <a:cubicBezTo>
                  <a:pt x="267" y="27"/>
                  <a:pt x="267" y="28"/>
                  <a:pt x="267" y="28"/>
                </a:cubicBezTo>
                <a:cubicBezTo>
                  <a:pt x="267" y="29"/>
                  <a:pt x="268" y="29"/>
                  <a:pt x="268" y="29"/>
                </a:cubicBezTo>
                <a:cubicBezTo>
                  <a:pt x="269" y="29"/>
                  <a:pt x="269" y="28"/>
                  <a:pt x="269" y="28"/>
                </a:cubicBezTo>
                <a:cubicBezTo>
                  <a:pt x="270" y="28"/>
                  <a:pt x="270" y="28"/>
                  <a:pt x="270" y="28"/>
                </a:cubicBezTo>
                <a:cubicBezTo>
                  <a:pt x="271" y="28"/>
                  <a:pt x="271" y="29"/>
                  <a:pt x="271" y="29"/>
                </a:cubicBezTo>
                <a:cubicBezTo>
                  <a:pt x="271" y="30"/>
                  <a:pt x="272" y="30"/>
                  <a:pt x="273" y="30"/>
                </a:cubicBezTo>
                <a:cubicBezTo>
                  <a:pt x="273" y="30"/>
                  <a:pt x="274" y="29"/>
                  <a:pt x="274" y="29"/>
                </a:cubicBezTo>
                <a:cubicBezTo>
                  <a:pt x="274" y="29"/>
                  <a:pt x="275" y="30"/>
                  <a:pt x="275" y="30"/>
                </a:cubicBezTo>
                <a:cubicBezTo>
                  <a:pt x="276" y="30"/>
                  <a:pt x="276" y="29"/>
                  <a:pt x="276" y="29"/>
                </a:cubicBezTo>
                <a:cubicBezTo>
                  <a:pt x="277" y="29"/>
                  <a:pt x="277" y="30"/>
                  <a:pt x="278" y="30"/>
                </a:cubicBezTo>
                <a:cubicBezTo>
                  <a:pt x="278" y="30"/>
                  <a:pt x="278" y="29"/>
                  <a:pt x="279" y="29"/>
                </a:cubicBezTo>
                <a:cubicBezTo>
                  <a:pt x="279" y="29"/>
                  <a:pt x="280" y="29"/>
                  <a:pt x="280" y="29"/>
                </a:cubicBezTo>
                <a:cubicBezTo>
                  <a:pt x="280" y="29"/>
                  <a:pt x="280" y="30"/>
                  <a:pt x="280" y="31"/>
                </a:cubicBezTo>
                <a:cubicBezTo>
                  <a:pt x="281" y="31"/>
                  <a:pt x="281" y="31"/>
                  <a:pt x="282" y="31"/>
                </a:cubicBezTo>
                <a:cubicBezTo>
                  <a:pt x="282" y="31"/>
                  <a:pt x="282" y="32"/>
                  <a:pt x="282" y="32"/>
                </a:cubicBezTo>
                <a:cubicBezTo>
                  <a:pt x="283" y="33"/>
                  <a:pt x="283" y="33"/>
                  <a:pt x="283" y="33"/>
                </a:cubicBezTo>
                <a:cubicBezTo>
                  <a:pt x="283" y="33"/>
                  <a:pt x="282" y="33"/>
                  <a:pt x="282" y="33"/>
                </a:cubicBezTo>
                <a:cubicBezTo>
                  <a:pt x="281" y="34"/>
                  <a:pt x="281" y="34"/>
                  <a:pt x="280" y="34"/>
                </a:cubicBezTo>
                <a:cubicBezTo>
                  <a:pt x="280" y="35"/>
                  <a:pt x="280" y="36"/>
                  <a:pt x="280" y="36"/>
                </a:cubicBezTo>
                <a:cubicBezTo>
                  <a:pt x="280" y="36"/>
                  <a:pt x="279" y="37"/>
                  <a:pt x="279" y="37"/>
                </a:cubicBezTo>
                <a:cubicBezTo>
                  <a:pt x="278" y="38"/>
                  <a:pt x="277" y="39"/>
                  <a:pt x="277" y="40"/>
                </a:cubicBezTo>
                <a:cubicBezTo>
                  <a:pt x="277" y="41"/>
                  <a:pt x="277" y="43"/>
                  <a:pt x="277" y="43"/>
                </a:cubicBezTo>
                <a:cubicBezTo>
                  <a:pt x="277" y="44"/>
                  <a:pt x="277" y="45"/>
                  <a:pt x="277" y="45"/>
                </a:cubicBezTo>
                <a:cubicBezTo>
                  <a:pt x="277" y="46"/>
                  <a:pt x="277" y="47"/>
                  <a:pt x="277" y="48"/>
                </a:cubicBezTo>
                <a:cubicBezTo>
                  <a:pt x="276" y="48"/>
                  <a:pt x="276" y="49"/>
                  <a:pt x="276" y="50"/>
                </a:cubicBezTo>
                <a:cubicBezTo>
                  <a:pt x="276" y="50"/>
                  <a:pt x="275" y="50"/>
                  <a:pt x="275" y="50"/>
                </a:cubicBezTo>
                <a:cubicBezTo>
                  <a:pt x="274" y="51"/>
                  <a:pt x="274" y="51"/>
                  <a:pt x="274" y="52"/>
                </a:cubicBezTo>
                <a:cubicBezTo>
                  <a:pt x="274" y="52"/>
                  <a:pt x="274" y="53"/>
                  <a:pt x="274" y="54"/>
                </a:cubicBezTo>
                <a:cubicBezTo>
                  <a:pt x="274" y="54"/>
                  <a:pt x="273" y="54"/>
                  <a:pt x="273" y="55"/>
                </a:cubicBezTo>
                <a:cubicBezTo>
                  <a:pt x="273" y="55"/>
                  <a:pt x="273" y="57"/>
                  <a:pt x="273" y="57"/>
                </a:cubicBezTo>
                <a:cubicBezTo>
                  <a:pt x="268" y="62"/>
                  <a:pt x="268" y="62"/>
                  <a:pt x="268" y="62"/>
                </a:cubicBezTo>
                <a:cubicBezTo>
                  <a:pt x="275" y="68"/>
                  <a:pt x="275" y="68"/>
                  <a:pt x="275" y="68"/>
                </a:cubicBezTo>
                <a:cubicBezTo>
                  <a:pt x="275" y="68"/>
                  <a:pt x="275" y="69"/>
                  <a:pt x="275" y="69"/>
                </a:cubicBezTo>
                <a:cubicBezTo>
                  <a:pt x="274" y="69"/>
                  <a:pt x="274" y="70"/>
                  <a:pt x="273" y="70"/>
                </a:cubicBezTo>
                <a:cubicBezTo>
                  <a:pt x="273" y="70"/>
                  <a:pt x="273" y="71"/>
                  <a:pt x="273" y="71"/>
                </a:cubicBezTo>
                <a:cubicBezTo>
                  <a:pt x="273" y="71"/>
                  <a:pt x="273" y="72"/>
                  <a:pt x="273" y="72"/>
                </a:cubicBezTo>
                <a:cubicBezTo>
                  <a:pt x="273" y="73"/>
                  <a:pt x="273" y="74"/>
                  <a:pt x="273" y="74"/>
                </a:cubicBezTo>
                <a:cubicBezTo>
                  <a:pt x="273" y="74"/>
                  <a:pt x="272" y="75"/>
                  <a:pt x="272" y="75"/>
                </a:cubicBezTo>
                <a:cubicBezTo>
                  <a:pt x="271" y="75"/>
                  <a:pt x="271" y="75"/>
                  <a:pt x="270" y="75"/>
                </a:cubicBezTo>
                <a:cubicBezTo>
                  <a:pt x="270" y="76"/>
                  <a:pt x="270" y="77"/>
                  <a:pt x="270" y="77"/>
                </a:cubicBezTo>
                <a:cubicBezTo>
                  <a:pt x="270" y="78"/>
                  <a:pt x="270" y="78"/>
                  <a:pt x="270" y="79"/>
                </a:cubicBezTo>
                <a:cubicBezTo>
                  <a:pt x="271" y="79"/>
                  <a:pt x="270" y="81"/>
                  <a:pt x="270" y="81"/>
                </a:cubicBezTo>
                <a:cubicBezTo>
                  <a:pt x="271" y="82"/>
                  <a:pt x="271" y="82"/>
                  <a:pt x="272" y="82"/>
                </a:cubicBezTo>
                <a:cubicBezTo>
                  <a:pt x="272" y="83"/>
                  <a:pt x="271" y="83"/>
                  <a:pt x="271" y="83"/>
                </a:cubicBezTo>
                <a:cubicBezTo>
                  <a:pt x="271" y="84"/>
                  <a:pt x="271" y="85"/>
                  <a:pt x="271" y="86"/>
                </a:cubicBezTo>
                <a:cubicBezTo>
                  <a:pt x="271" y="86"/>
                  <a:pt x="272" y="87"/>
                  <a:pt x="272" y="87"/>
                </a:cubicBezTo>
                <a:cubicBezTo>
                  <a:pt x="272" y="88"/>
                  <a:pt x="272" y="89"/>
                  <a:pt x="273" y="89"/>
                </a:cubicBezTo>
                <a:cubicBezTo>
                  <a:pt x="273" y="89"/>
                  <a:pt x="274" y="90"/>
                  <a:pt x="275" y="89"/>
                </a:cubicBezTo>
                <a:cubicBezTo>
                  <a:pt x="275" y="89"/>
                  <a:pt x="275" y="88"/>
                  <a:pt x="275" y="88"/>
                </a:cubicBezTo>
                <a:cubicBezTo>
                  <a:pt x="276" y="87"/>
                  <a:pt x="277" y="87"/>
                  <a:pt x="277" y="88"/>
                </a:cubicBezTo>
                <a:cubicBezTo>
                  <a:pt x="278" y="88"/>
                  <a:pt x="279" y="89"/>
                  <a:pt x="279" y="89"/>
                </a:cubicBezTo>
                <a:cubicBezTo>
                  <a:pt x="280" y="90"/>
                  <a:pt x="281" y="91"/>
                  <a:pt x="281" y="92"/>
                </a:cubicBezTo>
                <a:cubicBezTo>
                  <a:pt x="281" y="93"/>
                  <a:pt x="280" y="94"/>
                  <a:pt x="280" y="95"/>
                </a:cubicBezTo>
                <a:cubicBezTo>
                  <a:pt x="280" y="95"/>
                  <a:pt x="281" y="96"/>
                  <a:pt x="281" y="96"/>
                </a:cubicBezTo>
                <a:cubicBezTo>
                  <a:pt x="282" y="97"/>
                  <a:pt x="283" y="97"/>
                  <a:pt x="283" y="97"/>
                </a:cubicBezTo>
                <a:cubicBezTo>
                  <a:pt x="283" y="97"/>
                  <a:pt x="284" y="97"/>
                  <a:pt x="285" y="97"/>
                </a:cubicBezTo>
                <a:cubicBezTo>
                  <a:pt x="285" y="97"/>
                  <a:pt x="286" y="96"/>
                  <a:pt x="286" y="97"/>
                </a:cubicBezTo>
                <a:cubicBezTo>
                  <a:pt x="287" y="97"/>
                  <a:pt x="287" y="98"/>
                  <a:pt x="287" y="98"/>
                </a:cubicBezTo>
                <a:cubicBezTo>
                  <a:pt x="287" y="99"/>
                  <a:pt x="288" y="100"/>
                  <a:pt x="288" y="100"/>
                </a:cubicBezTo>
                <a:cubicBezTo>
                  <a:pt x="289" y="101"/>
                  <a:pt x="290" y="101"/>
                  <a:pt x="290" y="101"/>
                </a:cubicBezTo>
                <a:cubicBezTo>
                  <a:pt x="291" y="101"/>
                  <a:pt x="292" y="101"/>
                  <a:pt x="292" y="101"/>
                </a:cubicBezTo>
                <a:cubicBezTo>
                  <a:pt x="293" y="102"/>
                  <a:pt x="294" y="103"/>
                  <a:pt x="294" y="104"/>
                </a:cubicBezTo>
                <a:cubicBezTo>
                  <a:pt x="294" y="104"/>
                  <a:pt x="295" y="105"/>
                  <a:pt x="295" y="105"/>
                </a:cubicBezTo>
                <a:cubicBezTo>
                  <a:pt x="295" y="105"/>
                  <a:pt x="296" y="105"/>
                  <a:pt x="297" y="105"/>
                </a:cubicBezTo>
                <a:cubicBezTo>
                  <a:pt x="297" y="105"/>
                  <a:pt x="298" y="105"/>
                  <a:pt x="299" y="106"/>
                </a:cubicBezTo>
                <a:cubicBezTo>
                  <a:pt x="299" y="106"/>
                  <a:pt x="299" y="107"/>
                  <a:pt x="300" y="108"/>
                </a:cubicBezTo>
                <a:cubicBezTo>
                  <a:pt x="300" y="108"/>
                  <a:pt x="302" y="107"/>
                  <a:pt x="302" y="108"/>
                </a:cubicBezTo>
                <a:cubicBezTo>
                  <a:pt x="303" y="108"/>
                  <a:pt x="303" y="110"/>
                  <a:pt x="302" y="110"/>
                </a:cubicBezTo>
                <a:cubicBezTo>
                  <a:pt x="302" y="111"/>
                  <a:pt x="301" y="110"/>
                  <a:pt x="301" y="111"/>
                </a:cubicBezTo>
                <a:cubicBezTo>
                  <a:pt x="300" y="111"/>
                  <a:pt x="300" y="111"/>
                  <a:pt x="300" y="112"/>
                </a:cubicBezTo>
                <a:cubicBezTo>
                  <a:pt x="300" y="112"/>
                  <a:pt x="299" y="112"/>
                  <a:pt x="299" y="112"/>
                </a:cubicBezTo>
                <a:cubicBezTo>
                  <a:pt x="299" y="112"/>
                  <a:pt x="298" y="112"/>
                  <a:pt x="298" y="112"/>
                </a:cubicBezTo>
                <a:cubicBezTo>
                  <a:pt x="298" y="113"/>
                  <a:pt x="298" y="114"/>
                  <a:pt x="297" y="114"/>
                </a:cubicBezTo>
                <a:cubicBezTo>
                  <a:pt x="297" y="114"/>
                  <a:pt x="297" y="115"/>
                  <a:pt x="297" y="115"/>
                </a:cubicBezTo>
                <a:cubicBezTo>
                  <a:pt x="296" y="116"/>
                  <a:pt x="295" y="116"/>
                  <a:pt x="295" y="116"/>
                </a:cubicBezTo>
                <a:cubicBezTo>
                  <a:pt x="295" y="116"/>
                  <a:pt x="294" y="117"/>
                  <a:pt x="294" y="117"/>
                </a:cubicBezTo>
                <a:cubicBezTo>
                  <a:pt x="293" y="117"/>
                  <a:pt x="292" y="119"/>
                  <a:pt x="292" y="119"/>
                </a:cubicBezTo>
                <a:cubicBezTo>
                  <a:pt x="292" y="120"/>
                  <a:pt x="291" y="121"/>
                  <a:pt x="290" y="122"/>
                </a:cubicBezTo>
                <a:cubicBezTo>
                  <a:pt x="290" y="122"/>
                  <a:pt x="290" y="122"/>
                  <a:pt x="289" y="123"/>
                </a:cubicBezTo>
                <a:cubicBezTo>
                  <a:pt x="289" y="123"/>
                  <a:pt x="289" y="124"/>
                  <a:pt x="289" y="124"/>
                </a:cubicBezTo>
                <a:cubicBezTo>
                  <a:pt x="289" y="124"/>
                  <a:pt x="288" y="125"/>
                  <a:pt x="288" y="125"/>
                </a:cubicBezTo>
                <a:cubicBezTo>
                  <a:pt x="287" y="126"/>
                  <a:pt x="286" y="126"/>
                  <a:pt x="286" y="126"/>
                </a:cubicBezTo>
                <a:cubicBezTo>
                  <a:pt x="286" y="126"/>
                  <a:pt x="286" y="127"/>
                  <a:pt x="286" y="127"/>
                </a:cubicBezTo>
                <a:cubicBezTo>
                  <a:pt x="286" y="128"/>
                  <a:pt x="286" y="128"/>
                  <a:pt x="286" y="129"/>
                </a:cubicBezTo>
                <a:cubicBezTo>
                  <a:pt x="286" y="129"/>
                  <a:pt x="287" y="129"/>
                  <a:pt x="287" y="130"/>
                </a:cubicBezTo>
                <a:cubicBezTo>
                  <a:pt x="287" y="130"/>
                  <a:pt x="287" y="131"/>
                  <a:pt x="287" y="132"/>
                </a:cubicBezTo>
                <a:cubicBezTo>
                  <a:pt x="286" y="132"/>
                  <a:pt x="285" y="132"/>
                  <a:pt x="285" y="132"/>
                </a:cubicBezTo>
                <a:cubicBezTo>
                  <a:pt x="285" y="132"/>
                  <a:pt x="284" y="133"/>
                  <a:pt x="283" y="134"/>
                </a:cubicBezTo>
                <a:cubicBezTo>
                  <a:pt x="283" y="134"/>
                  <a:pt x="282" y="135"/>
                  <a:pt x="281" y="136"/>
                </a:cubicBezTo>
                <a:cubicBezTo>
                  <a:pt x="281" y="136"/>
                  <a:pt x="279" y="136"/>
                  <a:pt x="279" y="136"/>
                </a:cubicBezTo>
                <a:cubicBezTo>
                  <a:pt x="278" y="136"/>
                  <a:pt x="278" y="137"/>
                  <a:pt x="278" y="137"/>
                </a:cubicBezTo>
                <a:cubicBezTo>
                  <a:pt x="277" y="138"/>
                  <a:pt x="277" y="138"/>
                  <a:pt x="276" y="139"/>
                </a:cubicBezTo>
                <a:cubicBezTo>
                  <a:pt x="276" y="139"/>
                  <a:pt x="276" y="139"/>
                  <a:pt x="275" y="139"/>
                </a:cubicBezTo>
                <a:cubicBezTo>
                  <a:pt x="275" y="140"/>
                  <a:pt x="275" y="140"/>
                  <a:pt x="275" y="140"/>
                </a:cubicBezTo>
                <a:cubicBezTo>
                  <a:pt x="274" y="140"/>
                  <a:pt x="274" y="140"/>
                  <a:pt x="273" y="140"/>
                </a:cubicBezTo>
                <a:cubicBezTo>
                  <a:pt x="272" y="139"/>
                  <a:pt x="271" y="139"/>
                  <a:pt x="270" y="139"/>
                </a:cubicBezTo>
                <a:cubicBezTo>
                  <a:pt x="269" y="139"/>
                  <a:pt x="267" y="140"/>
                  <a:pt x="266" y="140"/>
                </a:cubicBezTo>
                <a:cubicBezTo>
                  <a:pt x="265" y="141"/>
                  <a:pt x="264" y="142"/>
                  <a:pt x="263" y="142"/>
                </a:cubicBezTo>
                <a:cubicBezTo>
                  <a:pt x="262" y="143"/>
                  <a:pt x="261" y="144"/>
                  <a:pt x="260" y="145"/>
                </a:cubicBezTo>
                <a:cubicBezTo>
                  <a:pt x="260" y="146"/>
                  <a:pt x="259" y="148"/>
                  <a:pt x="259" y="148"/>
                </a:cubicBezTo>
                <a:cubicBezTo>
                  <a:pt x="259" y="149"/>
                  <a:pt x="259" y="149"/>
                  <a:pt x="259" y="150"/>
                </a:cubicBezTo>
                <a:cubicBezTo>
                  <a:pt x="237" y="155"/>
                  <a:pt x="237" y="155"/>
                  <a:pt x="237" y="155"/>
                </a:cubicBezTo>
                <a:cubicBezTo>
                  <a:pt x="177" y="171"/>
                  <a:pt x="177" y="171"/>
                  <a:pt x="177" y="171"/>
                </a:cubicBezTo>
                <a:cubicBezTo>
                  <a:pt x="80" y="193"/>
                  <a:pt x="80" y="193"/>
                  <a:pt x="80" y="193"/>
                </a:cubicBezTo>
                <a:cubicBezTo>
                  <a:pt x="80" y="193"/>
                  <a:pt x="80" y="193"/>
                  <a:pt x="80" y="193"/>
                </a:cubicBezTo>
                <a:cubicBezTo>
                  <a:pt x="30" y="203"/>
                  <a:pt x="30" y="203"/>
                  <a:pt x="30" y="203"/>
                </a:cubicBezTo>
                <a:lnTo>
                  <a:pt x="17" y="145"/>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95"/>
          <p:cNvSpPr>
            <a:spLocks/>
          </p:cNvSpPr>
          <p:nvPr/>
        </p:nvSpPr>
        <p:spPr bwMode="auto">
          <a:xfrm>
            <a:off x="9199563" y="4041776"/>
            <a:ext cx="1135063" cy="760413"/>
          </a:xfrm>
          <a:custGeom>
            <a:avLst/>
            <a:gdLst>
              <a:gd name="T0" fmla="*/ 3 w 303"/>
              <a:gd name="T1" fmla="*/ 56 h 203"/>
              <a:gd name="T2" fmla="*/ 15 w 303"/>
              <a:gd name="T3" fmla="*/ 46 h 203"/>
              <a:gd name="T4" fmla="*/ 17 w 303"/>
              <a:gd name="T5" fmla="*/ 42 h 203"/>
              <a:gd name="T6" fmla="*/ 21 w 303"/>
              <a:gd name="T7" fmla="*/ 42 h 203"/>
              <a:gd name="T8" fmla="*/ 32 w 303"/>
              <a:gd name="T9" fmla="*/ 33 h 203"/>
              <a:gd name="T10" fmla="*/ 136 w 303"/>
              <a:gd name="T11" fmla="*/ 27 h 203"/>
              <a:gd name="T12" fmla="*/ 242 w 303"/>
              <a:gd name="T13" fmla="*/ 1 h 203"/>
              <a:gd name="T14" fmla="*/ 247 w 303"/>
              <a:gd name="T15" fmla="*/ 4 h 203"/>
              <a:gd name="T16" fmla="*/ 249 w 303"/>
              <a:gd name="T17" fmla="*/ 8 h 203"/>
              <a:gd name="T18" fmla="*/ 254 w 303"/>
              <a:gd name="T19" fmla="*/ 8 h 203"/>
              <a:gd name="T20" fmla="*/ 257 w 303"/>
              <a:gd name="T21" fmla="*/ 9 h 203"/>
              <a:gd name="T22" fmla="*/ 259 w 303"/>
              <a:gd name="T23" fmla="*/ 12 h 203"/>
              <a:gd name="T24" fmla="*/ 260 w 303"/>
              <a:gd name="T25" fmla="*/ 16 h 203"/>
              <a:gd name="T26" fmla="*/ 261 w 303"/>
              <a:gd name="T27" fmla="*/ 22 h 203"/>
              <a:gd name="T28" fmla="*/ 265 w 303"/>
              <a:gd name="T29" fmla="*/ 25 h 203"/>
              <a:gd name="T30" fmla="*/ 267 w 303"/>
              <a:gd name="T31" fmla="*/ 28 h 203"/>
              <a:gd name="T32" fmla="*/ 270 w 303"/>
              <a:gd name="T33" fmla="*/ 28 h 203"/>
              <a:gd name="T34" fmla="*/ 274 w 303"/>
              <a:gd name="T35" fmla="*/ 29 h 203"/>
              <a:gd name="T36" fmla="*/ 278 w 303"/>
              <a:gd name="T37" fmla="*/ 30 h 203"/>
              <a:gd name="T38" fmla="*/ 280 w 303"/>
              <a:gd name="T39" fmla="*/ 31 h 203"/>
              <a:gd name="T40" fmla="*/ 283 w 303"/>
              <a:gd name="T41" fmla="*/ 33 h 203"/>
              <a:gd name="T42" fmla="*/ 280 w 303"/>
              <a:gd name="T43" fmla="*/ 36 h 203"/>
              <a:gd name="T44" fmla="*/ 277 w 303"/>
              <a:gd name="T45" fmla="*/ 43 h 203"/>
              <a:gd name="T46" fmla="*/ 276 w 303"/>
              <a:gd name="T47" fmla="*/ 50 h 203"/>
              <a:gd name="T48" fmla="*/ 274 w 303"/>
              <a:gd name="T49" fmla="*/ 54 h 203"/>
              <a:gd name="T50" fmla="*/ 268 w 303"/>
              <a:gd name="T51" fmla="*/ 62 h 203"/>
              <a:gd name="T52" fmla="*/ 273 w 303"/>
              <a:gd name="T53" fmla="*/ 70 h 203"/>
              <a:gd name="T54" fmla="*/ 273 w 303"/>
              <a:gd name="T55" fmla="*/ 74 h 203"/>
              <a:gd name="T56" fmla="*/ 270 w 303"/>
              <a:gd name="T57" fmla="*/ 77 h 203"/>
              <a:gd name="T58" fmla="*/ 272 w 303"/>
              <a:gd name="T59" fmla="*/ 82 h 203"/>
              <a:gd name="T60" fmla="*/ 272 w 303"/>
              <a:gd name="T61" fmla="*/ 87 h 203"/>
              <a:gd name="T62" fmla="*/ 275 w 303"/>
              <a:gd name="T63" fmla="*/ 88 h 203"/>
              <a:gd name="T64" fmla="*/ 281 w 303"/>
              <a:gd name="T65" fmla="*/ 92 h 203"/>
              <a:gd name="T66" fmla="*/ 283 w 303"/>
              <a:gd name="T67" fmla="*/ 97 h 203"/>
              <a:gd name="T68" fmla="*/ 287 w 303"/>
              <a:gd name="T69" fmla="*/ 98 h 203"/>
              <a:gd name="T70" fmla="*/ 292 w 303"/>
              <a:gd name="T71" fmla="*/ 101 h 203"/>
              <a:gd name="T72" fmla="*/ 297 w 303"/>
              <a:gd name="T73" fmla="*/ 105 h 203"/>
              <a:gd name="T74" fmla="*/ 302 w 303"/>
              <a:gd name="T75" fmla="*/ 108 h 203"/>
              <a:gd name="T76" fmla="*/ 300 w 303"/>
              <a:gd name="T77" fmla="*/ 112 h 203"/>
              <a:gd name="T78" fmla="*/ 297 w 303"/>
              <a:gd name="T79" fmla="*/ 114 h 203"/>
              <a:gd name="T80" fmla="*/ 294 w 303"/>
              <a:gd name="T81" fmla="*/ 117 h 203"/>
              <a:gd name="T82" fmla="*/ 289 w 303"/>
              <a:gd name="T83" fmla="*/ 123 h 203"/>
              <a:gd name="T84" fmla="*/ 286 w 303"/>
              <a:gd name="T85" fmla="*/ 126 h 203"/>
              <a:gd name="T86" fmla="*/ 287 w 303"/>
              <a:gd name="T87" fmla="*/ 130 h 203"/>
              <a:gd name="T88" fmla="*/ 283 w 303"/>
              <a:gd name="T89" fmla="*/ 134 h 203"/>
              <a:gd name="T90" fmla="*/ 278 w 303"/>
              <a:gd name="T91" fmla="*/ 137 h 203"/>
              <a:gd name="T92" fmla="*/ 275 w 303"/>
              <a:gd name="T93" fmla="*/ 140 h 203"/>
              <a:gd name="T94" fmla="*/ 266 w 303"/>
              <a:gd name="T95" fmla="*/ 140 h 203"/>
              <a:gd name="T96" fmla="*/ 259 w 303"/>
              <a:gd name="T97" fmla="*/ 148 h 203"/>
              <a:gd name="T98" fmla="*/ 177 w 303"/>
              <a:gd name="T99" fmla="*/ 171 h 203"/>
              <a:gd name="T100" fmla="*/ 30 w 303"/>
              <a:gd name="T101"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03">
                <a:moveTo>
                  <a:pt x="17" y="145"/>
                </a:moveTo>
                <a:cubicBezTo>
                  <a:pt x="0" y="59"/>
                  <a:pt x="0" y="59"/>
                  <a:pt x="0" y="59"/>
                </a:cubicBezTo>
                <a:cubicBezTo>
                  <a:pt x="1" y="58"/>
                  <a:pt x="2" y="56"/>
                  <a:pt x="3" y="56"/>
                </a:cubicBezTo>
                <a:cubicBezTo>
                  <a:pt x="5" y="54"/>
                  <a:pt x="10" y="51"/>
                  <a:pt x="12" y="49"/>
                </a:cubicBezTo>
                <a:cubicBezTo>
                  <a:pt x="12" y="49"/>
                  <a:pt x="14" y="48"/>
                  <a:pt x="14" y="47"/>
                </a:cubicBezTo>
                <a:cubicBezTo>
                  <a:pt x="14" y="47"/>
                  <a:pt x="15" y="46"/>
                  <a:pt x="15" y="46"/>
                </a:cubicBezTo>
                <a:cubicBezTo>
                  <a:pt x="15" y="45"/>
                  <a:pt x="15" y="44"/>
                  <a:pt x="15" y="44"/>
                </a:cubicBezTo>
                <a:cubicBezTo>
                  <a:pt x="15" y="43"/>
                  <a:pt x="16" y="43"/>
                  <a:pt x="16" y="43"/>
                </a:cubicBezTo>
                <a:cubicBezTo>
                  <a:pt x="16" y="42"/>
                  <a:pt x="17" y="42"/>
                  <a:pt x="17" y="42"/>
                </a:cubicBezTo>
                <a:cubicBezTo>
                  <a:pt x="17" y="42"/>
                  <a:pt x="18" y="43"/>
                  <a:pt x="18" y="43"/>
                </a:cubicBezTo>
                <a:cubicBezTo>
                  <a:pt x="18" y="43"/>
                  <a:pt x="18" y="44"/>
                  <a:pt x="19" y="44"/>
                </a:cubicBezTo>
                <a:cubicBezTo>
                  <a:pt x="19" y="44"/>
                  <a:pt x="20" y="42"/>
                  <a:pt x="21" y="42"/>
                </a:cubicBezTo>
                <a:cubicBezTo>
                  <a:pt x="21" y="41"/>
                  <a:pt x="23" y="40"/>
                  <a:pt x="24" y="39"/>
                </a:cubicBezTo>
                <a:cubicBezTo>
                  <a:pt x="24" y="38"/>
                  <a:pt x="26" y="37"/>
                  <a:pt x="27" y="36"/>
                </a:cubicBezTo>
                <a:cubicBezTo>
                  <a:pt x="28" y="35"/>
                  <a:pt x="30" y="34"/>
                  <a:pt x="32" y="33"/>
                </a:cubicBezTo>
                <a:cubicBezTo>
                  <a:pt x="35" y="50"/>
                  <a:pt x="35" y="50"/>
                  <a:pt x="35" y="50"/>
                </a:cubicBezTo>
                <a:cubicBezTo>
                  <a:pt x="74" y="41"/>
                  <a:pt x="74" y="41"/>
                  <a:pt x="74" y="41"/>
                </a:cubicBezTo>
                <a:cubicBezTo>
                  <a:pt x="136" y="27"/>
                  <a:pt x="136" y="27"/>
                  <a:pt x="136" y="27"/>
                </a:cubicBezTo>
                <a:cubicBezTo>
                  <a:pt x="205" y="10"/>
                  <a:pt x="205" y="10"/>
                  <a:pt x="205" y="10"/>
                </a:cubicBezTo>
                <a:cubicBezTo>
                  <a:pt x="239" y="1"/>
                  <a:pt x="239" y="1"/>
                  <a:pt x="239" y="1"/>
                </a:cubicBezTo>
                <a:cubicBezTo>
                  <a:pt x="239" y="1"/>
                  <a:pt x="241" y="0"/>
                  <a:pt x="242" y="1"/>
                </a:cubicBezTo>
                <a:cubicBezTo>
                  <a:pt x="242" y="1"/>
                  <a:pt x="242" y="2"/>
                  <a:pt x="242" y="3"/>
                </a:cubicBezTo>
                <a:cubicBezTo>
                  <a:pt x="243" y="3"/>
                  <a:pt x="244" y="2"/>
                  <a:pt x="245" y="2"/>
                </a:cubicBezTo>
                <a:cubicBezTo>
                  <a:pt x="245" y="3"/>
                  <a:pt x="246" y="4"/>
                  <a:pt x="247" y="4"/>
                </a:cubicBezTo>
                <a:cubicBezTo>
                  <a:pt x="247" y="5"/>
                  <a:pt x="247" y="6"/>
                  <a:pt x="247" y="6"/>
                </a:cubicBezTo>
                <a:cubicBezTo>
                  <a:pt x="248" y="7"/>
                  <a:pt x="248" y="7"/>
                  <a:pt x="248" y="8"/>
                </a:cubicBezTo>
                <a:cubicBezTo>
                  <a:pt x="249" y="8"/>
                  <a:pt x="249" y="8"/>
                  <a:pt x="249" y="8"/>
                </a:cubicBezTo>
                <a:cubicBezTo>
                  <a:pt x="250" y="7"/>
                  <a:pt x="250" y="7"/>
                  <a:pt x="251" y="7"/>
                </a:cubicBezTo>
                <a:cubicBezTo>
                  <a:pt x="251" y="6"/>
                  <a:pt x="252" y="6"/>
                  <a:pt x="252" y="6"/>
                </a:cubicBezTo>
                <a:cubicBezTo>
                  <a:pt x="253" y="7"/>
                  <a:pt x="253" y="7"/>
                  <a:pt x="254" y="8"/>
                </a:cubicBezTo>
                <a:cubicBezTo>
                  <a:pt x="254" y="8"/>
                  <a:pt x="255" y="7"/>
                  <a:pt x="255" y="7"/>
                </a:cubicBezTo>
                <a:cubicBezTo>
                  <a:pt x="255" y="7"/>
                  <a:pt x="255" y="8"/>
                  <a:pt x="256" y="8"/>
                </a:cubicBezTo>
                <a:cubicBezTo>
                  <a:pt x="256" y="9"/>
                  <a:pt x="257" y="8"/>
                  <a:pt x="257" y="9"/>
                </a:cubicBezTo>
                <a:cubicBezTo>
                  <a:pt x="258" y="9"/>
                  <a:pt x="256" y="10"/>
                  <a:pt x="256" y="11"/>
                </a:cubicBezTo>
                <a:cubicBezTo>
                  <a:pt x="256" y="11"/>
                  <a:pt x="257" y="12"/>
                  <a:pt x="257" y="12"/>
                </a:cubicBezTo>
                <a:cubicBezTo>
                  <a:pt x="257" y="12"/>
                  <a:pt x="258" y="11"/>
                  <a:pt x="259" y="12"/>
                </a:cubicBezTo>
                <a:cubicBezTo>
                  <a:pt x="259" y="12"/>
                  <a:pt x="259" y="13"/>
                  <a:pt x="260" y="13"/>
                </a:cubicBezTo>
                <a:cubicBezTo>
                  <a:pt x="260" y="14"/>
                  <a:pt x="259" y="15"/>
                  <a:pt x="259" y="15"/>
                </a:cubicBezTo>
                <a:cubicBezTo>
                  <a:pt x="259" y="16"/>
                  <a:pt x="260" y="16"/>
                  <a:pt x="260" y="16"/>
                </a:cubicBezTo>
                <a:cubicBezTo>
                  <a:pt x="260" y="17"/>
                  <a:pt x="261" y="17"/>
                  <a:pt x="261" y="18"/>
                </a:cubicBezTo>
                <a:cubicBezTo>
                  <a:pt x="262" y="18"/>
                  <a:pt x="262" y="20"/>
                  <a:pt x="262" y="20"/>
                </a:cubicBezTo>
                <a:cubicBezTo>
                  <a:pt x="262" y="21"/>
                  <a:pt x="261" y="21"/>
                  <a:pt x="261" y="22"/>
                </a:cubicBezTo>
                <a:cubicBezTo>
                  <a:pt x="261" y="22"/>
                  <a:pt x="261" y="22"/>
                  <a:pt x="262" y="23"/>
                </a:cubicBezTo>
                <a:cubicBezTo>
                  <a:pt x="262" y="23"/>
                  <a:pt x="263" y="23"/>
                  <a:pt x="263" y="24"/>
                </a:cubicBezTo>
                <a:cubicBezTo>
                  <a:pt x="264" y="24"/>
                  <a:pt x="264" y="25"/>
                  <a:pt x="265" y="25"/>
                </a:cubicBezTo>
                <a:cubicBezTo>
                  <a:pt x="265" y="25"/>
                  <a:pt x="265" y="26"/>
                  <a:pt x="266" y="27"/>
                </a:cubicBezTo>
                <a:cubicBezTo>
                  <a:pt x="266" y="27"/>
                  <a:pt x="267" y="27"/>
                  <a:pt x="267" y="27"/>
                </a:cubicBezTo>
                <a:cubicBezTo>
                  <a:pt x="267" y="27"/>
                  <a:pt x="267" y="28"/>
                  <a:pt x="267" y="28"/>
                </a:cubicBezTo>
                <a:cubicBezTo>
                  <a:pt x="267" y="29"/>
                  <a:pt x="268" y="29"/>
                  <a:pt x="268" y="29"/>
                </a:cubicBezTo>
                <a:cubicBezTo>
                  <a:pt x="269" y="29"/>
                  <a:pt x="269" y="28"/>
                  <a:pt x="269" y="28"/>
                </a:cubicBezTo>
                <a:cubicBezTo>
                  <a:pt x="270" y="28"/>
                  <a:pt x="270" y="28"/>
                  <a:pt x="270" y="28"/>
                </a:cubicBezTo>
                <a:cubicBezTo>
                  <a:pt x="271" y="28"/>
                  <a:pt x="271" y="29"/>
                  <a:pt x="271" y="29"/>
                </a:cubicBezTo>
                <a:cubicBezTo>
                  <a:pt x="271" y="30"/>
                  <a:pt x="272" y="30"/>
                  <a:pt x="273" y="30"/>
                </a:cubicBezTo>
                <a:cubicBezTo>
                  <a:pt x="273" y="30"/>
                  <a:pt x="274" y="29"/>
                  <a:pt x="274" y="29"/>
                </a:cubicBezTo>
                <a:cubicBezTo>
                  <a:pt x="274" y="29"/>
                  <a:pt x="275" y="30"/>
                  <a:pt x="275" y="30"/>
                </a:cubicBezTo>
                <a:cubicBezTo>
                  <a:pt x="276" y="30"/>
                  <a:pt x="276" y="29"/>
                  <a:pt x="276" y="29"/>
                </a:cubicBezTo>
                <a:cubicBezTo>
                  <a:pt x="277" y="29"/>
                  <a:pt x="277" y="30"/>
                  <a:pt x="278" y="30"/>
                </a:cubicBezTo>
                <a:cubicBezTo>
                  <a:pt x="278" y="30"/>
                  <a:pt x="278" y="29"/>
                  <a:pt x="279" y="29"/>
                </a:cubicBezTo>
                <a:cubicBezTo>
                  <a:pt x="279" y="29"/>
                  <a:pt x="280" y="29"/>
                  <a:pt x="280" y="29"/>
                </a:cubicBezTo>
                <a:cubicBezTo>
                  <a:pt x="280" y="29"/>
                  <a:pt x="280" y="30"/>
                  <a:pt x="280" y="31"/>
                </a:cubicBezTo>
                <a:cubicBezTo>
                  <a:pt x="281" y="31"/>
                  <a:pt x="281" y="31"/>
                  <a:pt x="282" y="31"/>
                </a:cubicBezTo>
                <a:cubicBezTo>
                  <a:pt x="282" y="31"/>
                  <a:pt x="282" y="32"/>
                  <a:pt x="282" y="32"/>
                </a:cubicBezTo>
                <a:cubicBezTo>
                  <a:pt x="283" y="33"/>
                  <a:pt x="283" y="33"/>
                  <a:pt x="283" y="33"/>
                </a:cubicBezTo>
                <a:cubicBezTo>
                  <a:pt x="283" y="33"/>
                  <a:pt x="282" y="33"/>
                  <a:pt x="282" y="33"/>
                </a:cubicBezTo>
                <a:cubicBezTo>
                  <a:pt x="281" y="34"/>
                  <a:pt x="281" y="34"/>
                  <a:pt x="280" y="34"/>
                </a:cubicBezTo>
                <a:cubicBezTo>
                  <a:pt x="280" y="35"/>
                  <a:pt x="280" y="36"/>
                  <a:pt x="280" y="36"/>
                </a:cubicBezTo>
                <a:cubicBezTo>
                  <a:pt x="280" y="36"/>
                  <a:pt x="279" y="37"/>
                  <a:pt x="279" y="37"/>
                </a:cubicBezTo>
                <a:cubicBezTo>
                  <a:pt x="278" y="38"/>
                  <a:pt x="277" y="39"/>
                  <a:pt x="277" y="40"/>
                </a:cubicBezTo>
                <a:cubicBezTo>
                  <a:pt x="277" y="41"/>
                  <a:pt x="277" y="43"/>
                  <a:pt x="277" y="43"/>
                </a:cubicBezTo>
                <a:cubicBezTo>
                  <a:pt x="277" y="44"/>
                  <a:pt x="277" y="45"/>
                  <a:pt x="277" y="45"/>
                </a:cubicBezTo>
                <a:cubicBezTo>
                  <a:pt x="277" y="46"/>
                  <a:pt x="277" y="47"/>
                  <a:pt x="277" y="48"/>
                </a:cubicBezTo>
                <a:cubicBezTo>
                  <a:pt x="276" y="48"/>
                  <a:pt x="276" y="49"/>
                  <a:pt x="276" y="50"/>
                </a:cubicBezTo>
                <a:cubicBezTo>
                  <a:pt x="276" y="50"/>
                  <a:pt x="275" y="50"/>
                  <a:pt x="275" y="50"/>
                </a:cubicBezTo>
                <a:cubicBezTo>
                  <a:pt x="274" y="51"/>
                  <a:pt x="274" y="51"/>
                  <a:pt x="274" y="52"/>
                </a:cubicBezTo>
                <a:cubicBezTo>
                  <a:pt x="274" y="52"/>
                  <a:pt x="274" y="53"/>
                  <a:pt x="274" y="54"/>
                </a:cubicBezTo>
                <a:cubicBezTo>
                  <a:pt x="274" y="54"/>
                  <a:pt x="273" y="54"/>
                  <a:pt x="273" y="55"/>
                </a:cubicBezTo>
                <a:cubicBezTo>
                  <a:pt x="273" y="55"/>
                  <a:pt x="273" y="57"/>
                  <a:pt x="273" y="57"/>
                </a:cubicBezTo>
                <a:cubicBezTo>
                  <a:pt x="268" y="62"/>
                  <a:pt x="268" y="62"/>
                  <a:pt x="268" y="62"/>
                </a:cubicBezTo>
                <a:cubicBezTo>
                  <a:pt x="275" y="68"/>
                  <a:pt x="275" y="68"/>
                  <a:pt x="275" y="68"/>
                </a:cubicBezTo>
                <a:cubicBezTo>
                  <a:pt x="275" y="68"/>
                  <a:pt x="275" y="69"/>
                  <a:pt x="275" y="69"/>
                </a:cubicBezTo>
                <a:cubicBezTo>
                  <a:pt x="274" y="69"/>
                  <a:pt x="274" y="70"/>
                  <a:pt x="273" y="70"/>
                </a:cubicBezTo>
                <a:cubicBezTo>
                  <a:pt x="273" y="70"/>
                  <a:pt x="273" y="71"/>
                  <a:pt x="273" y="71"/>
                </a:cubicBezTo>
                <a:cubicBezTo>
                  <a:pt x="273" y="71"/>
                  <a:pt x="273" y="72"/>
                  <a:pt x="273" y="72"/>
                </a:cubicBezTo>
                <a:cubicBezTo>
                  <a:pt x="273" y="73"/>
                  <a:pt x="273" y="74"/>
                  <a:pt x="273" y="74"/>
                </a:cubicBezTo>
                <a:cubicBezTo>
                  <a:pt x="273" y="74"/>
                  <a:pt x="272" y="75"/>
                  <a:pt x="272" y="75"/>
                </a:cubicBezTo>
                <a:cubicBezTo>
                  <a:pt x="271" y="75"/>
                  <a:pt x="271" y="75"/>
                  <a:pt x="270" y="75"/>
                </a:cubicBezTo>
                <a:cubicBezTo>
                  <a:pt x="270" y="76"/>
                  <a:pt x="270" y="77"/>
                  <a:pt x="270" y="77"/>
                </a:cubicBezTo>
                <a:cubicBezTo>
                  <a:pt x="270" y="78"/>
                  <a:pt x="270" y="78"/>
                  <a:pt x="270" y="79"/>
                </a:cubicBezTo>
                <a:cubicBezTo>
                  <a:pt x="271" y="79"/>
                  <a:pt x="270" y="81"/>
                  <a:pt x="270" y="81"/>
                </a:cubicBezTo>
                <a:cubicBezTo>
                  <a:pt x="271" y="82"/>
                  <a:pt x="271" y="82"/>
                  <a:pt x="272" y="82"/>
                </a:cubicBezTo>
                <a:cubicBezTo>
                  <a:pt x="272" y="83"/>
                  <a:pt x="271" y="83"/>
                  <a:pt x="271" y="83"/>
                </a:cubicBezTo>
                <a:cubicBezTo>
                  <a:pt x="271" y="84"/>
                  <a:pt x="271" y="85"/>
                  <a:pt x="271" y="86"/>
                </a:cubicBezTo>
                <a:cubicBezTo>
                  <a:pt x="271" y="86"/>
                  <a:pt x="272" y="87"/>
                  <a:pt x="272" y="87"/>
                </a:cubicBezTo>
                <a:cubicBezTo>
                  <a:pt x="272" y="88"/>
                  <a:pt x="272" y="89"/>
                  <a:pt x="273" y="89"/>
                </a:cubicBezTo>
                <a:cubicBezTo>
                  <a:pt x="273" y="89"/>
                  <a:pt x="274" y="90"/>
                  <a:pt x="275" y="89"/>
                </a:cubicBezTo>
                <a:cubicBezTo>
                  <a:pt x="275" y="89"/>
                  <a:pt x="275" y="88"/>
                  <a:pt x="275" y="88"/>
                </a:cubicBezTo>
                <a:cubicBezTo>
                  <a:pt x="276" y="87"/>
                  <a:pt x="277" y="87"/>
                  <a:pt x="277" y="88"/>
                </a:cubicBezTo>
                <a:cubicBezTo>
                  <a:pt x="278" y="88"/>
                  <a:pt x="279" y="89"/>
                  <a:pt x="279" y="89"/>
                </a:cubicBezTo>
                <a:cubicBezTo>
                  <a:pt x="280" y="90"/>
                  <a:pt x="281" y="91"/>
                  <a:pt x="281" y="92"/>
                </a:cubicBezTo>
                <a:cubicBezTo>
                  <a:pt x="281" y="93"/>
                  <a:pt x="280" y="94"/>
                  <a:pt x="280" y="95"/>
                </a:cubicBezTo>
                <a:cubicBezTo>
                  <a:pt x="280" y="95"/>
                  <a:pt x="281" y="96"/>
                  <a:pt x="281" y="96"/>
                </a:cubicBezTo>
                <a:cubicBezTo>
                  <a:pt x="282" y="97"/>
                  <a:pt x="283" y="97"/>
                  <a:pt x="283" y="97"/>
                </a:cubicBezTo>
                <a:cubicBezTo>
                  <a:pt x="283" y="97"/>
                  <a:pt x="284" y="97"/>
                  <a:pt x="285" y="97"/>
                </a:cubicBezTo>
                <a:cubicBezTo>
                  <a:pt x="285" y="97"/>
                  <a:pt x="286" y="96"/>
                  <a:pt x="286" y="97"/>
                </a:cubicBezTo>
                <a:cubicBezTo>
                  <a:pt x="287" y="97"/>
                  <a:pt x="287" y="98"/>
                  <a:pt x="287" y="98"/>
                </a:cubicBezTo>
                <a:cubicBezTo>
                  <a:pt x="287" y="99"/>
                  <a:pt x="288" y="100"/>
                  <a:pt x="288" y="100"/>
                </a:cubicBezTo>
                <a:cubicBezTo>
                  <a:pt x="289" y="101"/>
                  <a:pt x="290" y="101"/>
                  <a:pt x="290" y="101"/>
                </a:cubicBezTo>
                <a:cubicBezTo>
                  <a:pt x="291" y="101"/>
                  <a:pt x="292" y="101"/>
                  <a:pt x="292" y="101"/>
                </a:cubicBezTo>
                <a:cubicBezTo>
                  <a:pt x="293" y="102"/>
                  <a:pt x="294" y="103"/>
                  <a:pt x="294" y="104"/>
                </a:cubicBezTo>
                <a:cubicBezTo>
                  <a:pt x="294" y="104"/>
                  <a:pt x="295" y="105"/>
                  <a:pt x="295" y="105"/>
                </a:cubicBezTo>
                <a:cubicBezTo>
                  <a:pt x="295" y="105"/>
                  <a:pt x="296" y="105"/>
                  <a:pt x="297" y="105"/>
                </a:cubicBezTo>
                <a:cubicBezTo>
                  <a:pt x="297" y="105"/>
                  <a:pt x="298" y="105"/>
                  <a:pt x="299" y="106"/>
                </a:cubicBezTo>
                <a:cubicBezTo>
                  <a:pt x="299" y="106"/>
                  <a:pt x="299" y="107"/>
                  <a:pt x="300" y="108"/>
                </a:cubicBezTo>
                <a:cubicBezTo>
                  <a:pt x="300" y="108"/>
                  <a:pt x="302" y="107"/>
                  <a:pt x="302" y="108"/>
                </a:cubicBezTo>
                <a:cubicBezTo>
                  <a:pt x="303" y="108"/>
                  <a:pt x="303" y="110"/>
                  <a:pt x="302" y="110"/>
                </a:cubicBezTo>
                <a:cubicBezTo>
                  <a:pt x="302" y="111"/>
                  <a:pt x="301" y="110"/>
                  <a:pt x="301" y="111"/>
                </a:cubicBezTo>
                <a:cubicBezTo>
                  <a:pt x="300" y="111"/>
                  <a:pt x="300" y="111"/>
                  <a:pt x="300" y="112"/>
                </a:cubicBezTo>
                <a:cubicBezTo>
                  <a:pt x="300" y="112"/>
                  <a:pt x="299" y="112"/>
                  <a:pt x="299" y="112"/>
                </a:cubicBezTo>
                <a:cubicBezTo>
                  <a:pt x="299" y="112"/>
                  <a:pt x="298" y="112"/>
                  <a:pt x="298" y="112"/>
                </a:cubicBezTo>
                <a:cubicBezTo>
                  <a:pt x="298" y="113"/>
                  <a:pt x="298" y="114"/>
                  <a:pt x="297" y="114"/>
                </a:cubicBezTo>
                <a:cubicBezTo>
                  <a:pt x="297" y="114"/>
                  <a:pt x="297" y="115"/>
                  <a:pt x="297" y="115"/>
                </a:cubicBezTo>
                <a:cubicBezTo>
                  <a:pt x="296" y="116"/>
                  <a:pt x="295" y="116"/>
                  <a:pt x="295" y="116"/>
                </a:cubicBezTo>
                <a:cubicBezTo>
                  <a:pt x="295" y="116"/>
                  <a:pt x="294" y="117"/>
                  <a:pt x="294" y="117"/>
                </a:cubicBezTo>
                <a:cubicBezTo>
                  <a:pt x="293" y="117"/>
                  <a:pt x="292" y="119"/>
                  <a:pt x="292" y="119"/>
                </a:cubicBezTo>
                <a:cubicBezTo>
                  <a:pt x="292" y="120"/>
                  <a:pt x="291" y="121"/>
                  <a:pt x="290" y="122"/>
                </a:cubicBezTo>
                <a:cubicBezTo>
                  <a:pt x="290" y="122"/>
                  <a:pt x="290" y="122"/>
                  <a:pt x="289" y="123"/>
                </a:cubicBezTo>
                <a:cubicBezTo>
                  <a:pt x="289" y="123"/>
                  <a:pt x="289" y="124"/>
                  <a:pt x="289" y="124"/>
                </a:cubicBezTo>
                <a:cubicBezTo>
                  <a:pt x="289" y="124"/>
                  <a:pt x="288" y="125"/>
                  <a:pt x="288" y="125"/>
                </a:cubicBezTo>
                <a:cubicBezTo>
                  <a:pt x="287" y="126"/>
                  <a:pt x="286" y="126"/>
                  <a:pt x="286" y="126"/>
                </a:cubicBezTo>
                <a:cubicBezTo>
                  <a:pt x="286" y="126"/>
                  <a:pt x="286" y="127"/>
                  <a:pt x="286" y="127"/>
                </a:cubicBezTo>
                <a:cubicBezTo>
                  <a:pt x="286" y="128"/>
                  <a:pt x="286" y="128"/>
                  <a:pt x="286" y="129"/>
                </a:cubicBezTo>
                <a:cubicBezTo>
                  <a:pt x="286" y="129"/>
                  <a:pt x="287" y="129"/>
                  <a:pt x="287" y="130"/>
                </a:cubicBezTo>
                <a:cubicBezTo>
                  <a:pt x="287" y="130"/>
                  <a:pt x="287" y="131"/>
                  <a:pt x="287" y="132"/>
                </a:cubicBezTo>
                <a:cubicBezTo>
                  <a:pt x="286" y="132"/>
                  <a:pt x="285" y="132"/>
                  <a:pt x="285" y="132"/>
                </a:cubicBezTo>
                <a:cubicBezTo>
                  <a:pt x="285" y="132"/>
                  <a:pt x="284" y="133"/>
                  <a:pt x="283" y="134"/>
                </a:cubicBezTo>
                <a:cubicBezTo>
                  <a:pt x="283" y="134"/>
                  <a:pt x="282" y="135"/>
                  <a:pt x="281" y="136"/>
                </a:cubicBezTo>
                <a:cubicBezTo>
                  <a:pt x="281" y="136"/>
                  <a:pt x="279" y="136"/>
                  <a:pt x="279" y="136"/>
                </a:cubicBezTo>
                <a:cubicBezTo>
                  <a:pt x="278" y="136"/>
                  <a:pt x="278" y="137"/>
                  <a:pt x="278" y="137"/>
                </a:cubicBezTo>
                <a:cubicBezTo>
                  <a:pt x="277" y="138"/>
                  <a:pt x="277" y="138"/>
                  <a:pt x="276" y="139"/>
                </a:cubicBezTo>
                <a:cubicBezTo>
                  <a:pt x="276" y="139"/>
                  <a:pt x="276" y="139"/>
                  <a:pt x="275" y="139"/>
                </a:cubicBezTo>
                <a:cubicBezTo>
                  <a:pt x="275" y="140"/>
                  <a:pt x="275" y="140"/>
                  <a:pt x="275" y="140"/>
                </a:cubicBezTo>
                <a:cubicBezTo>
                  <a:pt x="274" y="140"/>
                  <a:pt x="274" y="140"/>
                  <a:pt x="273" y="140"/>
                </a:cubicBezTo>
                <a:cubicBezTo>
                  <a:pt x="272" y="139"/>
                  <a:pt x="271" y="139"/>
                  <a:pt x="270" y="139"/>
                </a:cubicBezTo>
                <a:cubicBezTo>
                  <a:pt x="269" y="139"/>
                  <a:pt x="267" y="140"/>
                  <a:pt x="266" y="140"/>
                </a:cubicBezTo>
                <a:cubicBezTo>
                  <a:pt x="265" y="141"/>
                  <a:pt x="264" y="142"/>
                  <a:pt x="263" y="142"/>
                </a:cubicBezTo>
                <a:cubicBezTo>
                  <a:pt x="262" y="143"/>
                  <a:pt x="261" y="144"/>
                  <a:pt x="260" y="145"/>
                </a:cubicBezTo>
                <a:cubicBezTo>
                  <a:pt x="260" y="146"/>
                  <a:pt x="259" y="148"/>
                  <a:pt x="259" y="148"/>
                </a:cubicBezTo>
                <a:cubicBezTo>
                  <a:pt x="259" y="149"/>
                  <a:pt x="259" y="149"/>
                  <a:pt x="259" y="150"/>
                </a:cubicBezTo>
                <a:cubicBezTo>
                  <a:pt x="237" y="155"/>
                  <a:pt x="237" y="155"/>
                  <a:pt x="237" y="155"/>
                </a:cubicBezTo>
                <a:cubicBezTo>
                  <a:pt x="177" y="171"/>
                  <a:pt x="177" y="171"/>
                  <a:pt x="177" y="171"/>
                </a:cubicBezTo>
                <a:cubicBezTo>
                  <a:pt x="80" y="193"/>
                  <a:pt x="80" y="193"/>
                  <a:pt x="80" y="193"/>
                </a:cubicBezTo>
                <a:cubicBezTo>
                  <a:pt x="80" y="193"/>
                  <a:pt x="80" y="193"/>
                  <a:pt x="80" y="193"/>
                </a:cubicBezTo>
                <a:cubicBezTo>
                  <a:pt x="30" y="203"/>
                  <a:pt x="30" y="203"/>
                  <a:pt x="30" y="203"/>
                </a:cubicBezTo>
                <a:lnTo>
                  <a:pt x="17" y="145"/>
                </a:ln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96"/>
          <p:cNvSpPr>
            <a:spLocks/>
          </p:cNvSpPr>
          <p:nvPr/>
        </p:nvSpPr>
        <p:spPr bwMode="auto">
          <a:xfrm>
            <a:off x="10204450" y="4165601"/>
            <a:ext cx="265113" cy="588963"/>
          </a:xfrm>
          <a:custGeom>
            <a:avLst/>
            <a:gdLst>
              <a:gd name="T0" fmla="*/ 10 w 71"/>
              <a:gd name="T1" fmla="*/ 104 h 157"/>
              <a:gd name="T2" fmla="*/ 17 w 71"/>
              <a:gd name="T3" fmla="*/ 99 h 157"/>
              <a:gd name="T4" fmla="*/ 18 w 71"/>
              <a:gd name="T5" fmla="*/ 94 h 157"/>
              <a:gd name="T6" fmla="*/ 21 w 71"/>
              <a:gd name="T7" fmla="*/ 90 h 157"/>
              <a:gd name="T8" fmla="*/ 27 w 71"/>
              <a:gd name="T9" fmla="*/ 83 h 157"/>
              <a:gd name="T10" fmla="*/ 31 w 71"/>
              <a:gd name="T11" fmla="*/ 79 h 157"/>
              <a:gd name="T12" fmla="*/ 34 w 71"/>
              <a:gd name="T13" fmla="*/ 75 h 157"/>
              <a:gd name="T14" fmla="*/ 27 w 71"/>
              <a:gd name="T15" fmla="*/ 72 h 157"/>
              <a:gd name="T16" fmla="*/ 20 w 71"/>
              <a:gd name="T17" fmla="*/ 67 h 157"/>
              <a:gd name="T18" fmla="*/ 15 w 71"/>
              <a:gd name="T19" fmla="*/ 64 h 157"/>
              <a:gd name="T20" fmla="*/ 11 w 71"/>
              <a:gd name="T21" fmla="*/ 56 h 157"/>
              <a:gd name="T22" fmla="*/ 5 w 71"/>
              <a:gd name="T23" fmla="*/ 56 h 157"/>
              <a:gd name="T24" fmla="*/ 4 w 71"/>
              <a:gd name="T25" fmla="*/ 49 h 157"/>
              <a:gd name="T26" fmla="*/ 2 w 71"/>
              <a:gd name="T27" fmla="*/ 42 h 157"/>
              <a:gd name="T28" fmla="*/ 5 w 71"/>
              <a:gd name="T29" fmla="*/ 38 h 157"/>
              <a:gd name="T30" fmla="*/ 0 w 71"/>
              <a:gd name="T31" fmla="*/ 29 h 157"/>
              <a:gd name="T32" fmla="*/ 6 w 71"/>
              <a:gd name="T33" fmla="*/ 19 h 157"/>
              <a:gd name="T34" fmla="*/ 9 w 71"/>
              <a:gd name="T35" fmla="*/ 12 h 157"/>
              <a:gd name="T36" fmla="*/ 12 w 71"/>
              <a:gd name="T37" fmla="*/ 3 h 157"/>
              <a:gd name="T38" fmla="*/ 58 w 71"/>
              <a:gd name="T39" fmla="*/ 12 h 157"/>
              <a:gd name="T40" fmla="*/ 57 w 71"/>
              <a:gd name="T41" fmla="*/ 33 h 157"/>
              <a:gd name="T42" fmla="*/ 56 w 71"/>
              <a:gd name="T43" fmla="*/ 36 h 157"/>
              <a:gd name="T44" fmla="*/ 51 w 71"/>
              <a:gd name="T45" fmla="*/ 39 h 157"/>
              <a:gd name="T46" fmla="*/ 50 w 71"/>
              <a:gd name="T47" fmla="*/ 46 h 157"/>
              <a:gd name="T48" fmla="*/ 50 w 71"/>
              <a:gd name="T49" fmla="*/ 49 h 157"/>
              <a:gd name="T50" fmla="*/ 58 w 71"/>
              <a:gd name="T51" fmla="*/ 49 h 157"/>
              <a:gd name="T52" fmla="*/ 64 w 71"/>
              <a:gd name="T53" fmla="*/ 49 h 157"/>
              <a:gd name="T54" fmla="*/ 63 w 71"/>
              <a:gd name="T55" fmla="*/ 46 h 157"/>
              <a:gd name="T56" fmla="*/ 67 w 71"/>
              <a:gd name="T57" fmla="*/ 60 h 157"/>
              <a:gd name="T58" fmla="*/ 69 w 71"/>
              <a:gd name="T59" fmla="*/ 80 h 157"/>
              <a:gd name="T60" fmla="*/ 70 w 71"/>
              <a:gd name="T61" fmla="*/ 98 h 157"/>
              <a:gd name="T62" fmla="*/ 68 w 71"/>
              <a:gd name="T63" fmla="*/ 108 h 157"/>
              <a:gd name="T64" fmla="*/ 66 w 71"/>
              <a:gd name="T65" fmla="*/ 115 h 157"/>
              <a:gd name="T66" fmla="*/ 62 w 71"/>
              <a:gd name="T67" fmla="*/ 123 h 157"/>
              <a:gd name="T68" fmla="*/ 54 w 71"/>
              <a:gd name="T69" fmla="*/ 133 h 157"/>
              <a:gd name="T70" fmla="*/ 53 w 71"/>
              <a:gd name="T71" fmla="*/ 142 h 157"/>
              <a:gd name="T72" fmla="*/ 51 w 71"/>
              <a:gd name="T73" fmla="*/ 149 h 157"/>
              <a:gd name="T74" fmla="*/ 47 w 71"/>
              <a:gd name="T75" fmla="*/ 156 h 157"/>
              <a:gd name="T76" fmla="*/ 42 w 71"/>
              <a:gd name="T77" fmla="*/ 152 h 157"/>
              <a:gd name="T78" fmla="*/ 44 w 71"/>
              <a:gd name="T79" fmla="*/ 145 h 157"/>
              <a:gd name="T80" fmla="*/ 39 w 71"/>
              <a:gd name="T81" fmla="*/ 140 h 157"/>
              <a:gd name="T82" fmla="*/ 34 w 71"/>
              <a:gd name="T83" fmla="*/ 139 h 157"/>
              <a:gd name="T84" fmla="*/ 31 w 71"/>
              <a:gd name="T85" fmla="*/ 142 h 157"/>
              <a:gd name="T86" fmla="*/ 29 w 71"/>
              <a:gd name="T87" fmla="*/ 141 h 157"/>
              <a:gd name="T88" fmla="*/ 25 w 71"/>
              <a:gd name="T89" fmla="*/ 139 h 157"/>
              <a:gd name="T90" fmla="*/ 21 w 71"/>
              <a:gd name="T91" fmla="*/ 138 h 157"/>
              <a:gd name="T92" fmla="*/ 17 w 71"/>
              <a:gd name="T93" fmla="*/ 135 h 157"/>
              <a:gd name="T94" fmla="*/ 13 w 71"/>
              <a:gd name="T95" fmla="*/ 133 h 157"/>
              <a:gd name="T96" fmla="*/ 6 w 71"/>
              <a:gd name="T97" fmla="*/ 130 h 157"/>
              <a:gd name="T98" fmla="*/ 6 w 71"/>
              <a:gd name="T99" fmla="*/ 125 h 157"/>
              <a:gd name="T100" fmla="*/ 4 w 71"/>
              <a:gd name="T101" fmla="*/ 122 h 157"/>
              <a:gd name="T102" fmla="*/ 4 w 71"/>
              <a:gd name="T103" fmla="*/ 118 h 157"/>
              <a:gd name="T104" fmla="*/ 5 w 71"/>
              <a:gd name="T105" fmla="*/ 114 h 157"/>
              <a:gd name="T106" fmla="*/ 7 w 71"/>
              <a:gd name="T107" fmla="*/ 10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 h="157">
                <a:moveTo>
                  <a:pt x="7" y="107"/>
                </a:moveTo>
                <a:cubicBezTo>
                  <a:pt x="7" y="107"/>
                  <a:pt x="7" y="107"/>
                  <a:pt x="7" y="106"/>
                </a:cubicBezTo>
                <a:cubicBezTo>
                  <a:pt x="8" y="106"/>
                  <a:pt x="8" y="106"/>
                  <a:pt x="8" y="106"/>
                </a:cubicBezTo>
                <a:cubicBezTo>
                  <a:pt x="9" y="105"/>
                  <a:pt x="9" y="105"/>
                  <a:pt x="10" y="104"/>
                </a:cubicBezTo>
                <a:cubicBezTo>
                  <a:pt x="10" y="104"/>
                  <a:pt x="10" y="103"/>
                  <a:pt x="11" y="103"/>
                </a:cubicBezTo>
                <a:cubicBezTo>
                  <a:pt x="11" y="103"/>
                  <a:pt x="13" y="103"/>
                  <a:pt x="13" y="103"/>
                </a:cubicBezTo>
                <a:cubicBezTo>
                  <a:pt x="14" y="102"/>
                  <a:pt x="15" y="101"/>
                  <a:pt x="15" y="101"/>
                </a:cubicBezTo>
                <a:cubicBezTo>
                  <a:pt x="16" y="100"/>
                  <a:pt x="17" y="99"/>
                  <a:pt x="17" y="99"/>
                </a:cubicBezTo>
                <a:cubicBezTo>
                  <a:pt x="17" y="99"/>
                  <a:pt x="18" y="99"/>
                  <a:pt x="19" y="99"/>
                </a:cubicBezTo>
                <a:cubicBezTo>
                  <a:pt x="19" y="98"/>
                  <a:pt x="19" y="97"/>
                  <a:pt x="19" y="97"/>
                </a:cubicBezTo>
                <a:cubicBezTo>
                  <a:pt x="19" y="96"/>
                  <a:pt x="18" y="96"/>
                  <a:pt x="18" y="96"/>
                </a:cubicBezTo>
                <a:cubicBezTo>
                  <a:pt x="18" y="95"/>
                  <a:pt x="18" y="95"/>
                  <a:pt x="18" y="94"/>
                </a:cubicBezTo>
                <a:cubicBezTo>
                  <a:pt x="18" y="94"/>
                  <a:pt x="18" y="93"/>
                  <a:pt x="18" y="93"/>
                </a:cubicBezTo>
                <a:cubicBezTo>
                  <a:pt x="18" y="93"/>
                  <a:pt x="19" y="93"/>
                  <a:pt x="20" y="92"/>
                </a:cubicBezTo>
                <a:cubicBezTo>
                  <a:pt x="20" y="92"/>
                  <a:pt x="21" y="91"/>
                  <a:pt x="21" y="91"/>
                </a:cubicBezTo>
                <a:cubicBezTo>
                  <a:pt x="21" y="91"/>
                  <a:pt x="21" y="90"/>
                  <a:pt x="21" y="90"/>
                </a:cubicBezTo>
                <a:cubicBezTo>
                  <a:pt x="22" y="89"/>
                  <a:pt x="22" y="89"/>
                  <a:pt x="22" y="89"/>
                </a:cubicBezTo>
                <a:cubicBezTo>
                  <a:pt x="23" y="88"/>
                  <a:pt x="24" y="87"/>
                  <a:pt x="24" y="86"/>
                </a:cubicBezTo>
                <a:cubicBezTo>
                  <a:pt x="24" y="86"/>
                  <a:pt x="25" y="84"/>
                  <a:pt x="26" y="84"/>
                </a:cubicBezTo>
                <a:cubicBezTo>
                  <a:pt x="26" y="84"/>
                  <a:pt x="27" y="83"/>
                  <a:pt x="27" y="83"/>
                </a:cubicBezTo>
                <a:cubicBezTo>
                  <a:pt x="27" y="83"/>
                  <a:pt x="28" y="83"/>
                  <a:pt x="29" y="82"/>
                </a:cubicBezTo>
                <a:cubicBezTo>
                  <a:pt x="29" y="82"/>
                  <a:pt x="29" y="81"/>
                  <a:pt x="29" y="81"/>
                </a:cubicBezTo>
                <a:cubicBezTo>
                  <a:pt x="30" y="81"/>
                  <a:pt x="30" y="80"/>
                  <a:pt x="30" y="79"/>
                </a:cubicBezTo>
                <a:cubicBezTo>
                  <a:pt x="30" y="79"/>
                  <a:pt x="31" y="79"/>
                  <a:pt x="31" y="79"/>
                </a:cubicBezTo>
                <a:cubicBezTo>
                  <a:pt x="31" y="79"/>
                  <a:pt x="32" y="79"/>
                  <a:pt x="32" y="79"/>
                </a:cubicBezTo>
                <a:cubicBezTo>
                  <a:pt x="32" y="78"/>
                  <a:pt x="32" y="78"/>
                  <a:pt x="33" y="78"/>
                </a:cubicBezTo>
                <a:cubicBezTo>
                  <a:pt x="33" y="78"/>
                  <a:pt x="34" y="78"/>
                  <a:pt x="34" y="77"/>
                </a:cubicBezTo>
                <a:cubicBezTo>
                  <a:pt x="35" y="77"/>
                  <a:pt x="35" y="75"/>
                  <a:pt x="34" y="75"/>
                </a:cubicBezTo>
                <a:cubicBezTo>
                  <a:pt x="34" y="74"/>
                  <a:pt x="32" y="75"/>
                  <a:pt x="32" y="75"/>
                </a:cubicBezTo>
                <a:cubicBezTo>
                  <a:pt x="31" y="74"/>
                  <a:pt x="31" y="73"/>
                  <a:pt x="31" y="73"/>
                </a:cubicBezTo>
                <a:cubicBezTo>
                  <a:pt x="30" y="72"/>
                  <a:pt x="29" y="72"/>
                  <a:pt x="29" y="72"/>
                </a:cubicBezTo>
                <a:cubicBezTo>
                  <a:pt x="28" y="72"/>
                  <a:pt x="27" y="72"/>
                  <a:pt x="27" y="72"/>
                </a:cubicBezTo>
                <a:cubicBezTo>
                  <a:pt x="27" y="72"/>
                  <a:pt x="26" y="71"/>
                  <a:pt x="26" y="71"/>
                </a:cubicBezTo>
                <a:cubicBezTo>
                  <a:pt x="26" y="70"/>
                  <a:pt x="25" y="69"/>
                  <a:pt x="24" y="68"/>
                </a:cubicBezTo>
                <a:cubicBezTo>
                  <a:pt x="24" y="68"/>
                  <a:pt x="23" y="68"/>
                  <a:pt x="22" y="68"/>
                </a:cubicBezTo>
                <a:cubicBezTo>
                  <a:pt x="22" y="68"/>
                  <a:pt x="21" y="68"/>
                  <a:pt x="20" y="67"/>
                </a:cubicBezTo>
                <a:cubicBezTo>
                  <a:pt x="20" y="67"/>
                  <a:pt x="19" y="66"/>
                  <a:pt x="19" y="65"/>
                </a:cubicBezTo>
                <a:cubicBezTo>
                  <a:pt x="19" y="65"/>
                  <a:pt x="19" y="64"/>
                  <a:pt x="18" y="64"/>
                </a:cubicBezTo>
                <a:cubicBezTo>
                  <a:pt x="18" y="63"/>
                  <a:pt x="17" y="64"/>
                  <a:pt x="17" y="64"/>
                </a:cubicBezTo>
                <a:cubicBezTo>
                  <a:pt x="16" y="64"/>
                  <a:pt x="15" y="64"/>
                  <a:pt x="15" y="64"/>
                </a:cubicBezTo>
                <a:cubicBezTo>
                  <a:pt x="15" y="64"/>
                  <a:pt x="14" y="64"/>
                  <a:pt x="13" y="63"/>
                </a:cubicBezTo>
                <a:cubicBezTo>
                  <a:pt x="13" y="63"/>
                  <a:pt x="12" y="62"/>
                  <a:pt x="12" y="62"/>
                </a:cubicBezTo>
                <a:cubicBezTo>
                  <a:pt x="12" y="61"/>
                  <a:pt x="13" y="60"/>
                  <a:pt x="13" y="59"/>
                </a:cubicBezTo>
                <a:cubicBezTo>
                  <a:pt x="13" y="58"/>
                  <a:pt x="12" y="57"/>
                  <a:pt x="11" y="56"/>
                </a:cubicBezTo>
                <a:cubicBezTo>
                  <a:pt x="11" y="56"/>
                  <a:pt x="10" y="55"/>
                  <a:pt x="9" y="55"/>
                </a:cubicBezTo>
                <a:cubicBezTo>
                  <a:pt x="9" y="54"/>
                  <a:pt x="8" y="54"/>
                  <a:pt x="7" y="55"/>
                </a:cubicBezTo>
                <a:cubicBezTo>
                  <a:pt x="7" y="55"/>
                  <a:pt x="7" y="56"/>
                  <a:pt x="7" y="56"/>
                </a:cubicBezTo>
                <a:cubicBezTo>
                  <a:pt x="6" y="57"/>
                  <a:pt x="5" y="56"/>
                  <a:pt x="5" y="56"/>
                </a:cubicBezTo>
                <a:cubicBezTo>
                  <a:pt x="4" y="56"/>
                  <a:pt x="4" y="55"/>
                  <a:pt x="4" y="54"/>
                </a:cubicBezTo>
                <a:cubicBezTo>
                  <a:pt x="4" y="54"/>
                  <a:pt x="3" y="53"/>
                  <a:pt x="3" y="53"/>
                </a:cubicBezTo>
                <a:cubicBezTo>
                  <a:pt x="3" y="52"/>
                  <a:pt x="3" y="51"/>
                  <a:pt x="3" y="50"/>
                </a:cubicBezTo>
                <a:cubicBezTo>
                  <a:pt x="3" y="50"/>
                  <a:pt x="4" y="50"/>
                  <a:pt x="4" y="49"/>
                </a:cubicBezTo>
                <a:cubicBezTo>
                  <a:pt x="3" y="49"/>
                  <a:pt x="3" y="49"/>
                  <a:pt x="2" y="48"/>
                </a:cubicBezTo>
                <a:cubicBezTo>
                  <a:pt x="2" y="48"/>
                  <a:pt x="3" y="46"/>
                  <a:pt x="2" y="46"/>
                </a:cubicBezTo>
                <a:cubicBezTo>
                  <a:pt x="2" y="45"/>
                  <a:pt x="2" y="45"/>
                  <a:pt x="2" y="44"/>
                </a:cubicBezTo>
                <a:cubicBezTo>
                  <a:pt x="2" y="44"/>
                  <a:pt x="2" y="43"/>
                  <a:pt x="2" y="42"/>
                </a:cubicBezTo>
                <a:cubicBezTo>
                  <a:pt x="3" y="42"/>
                  <a:pt x="3" y="42"/>
                  <a:pt x="4" y="42"/>
                </a:cubicBezTo>
                <a:cubicBezTo>
                  <a:pt x="4" y="42"/>
                  <a:pt x="5" y="41"/>
                  <a:pt x="5" y="41"/>
                </a:cubicBezTo>
                <a:cubicBezTo>
                  <a:pt x="5" y="41"/>
                  <a:pt x="5" y="40"/>
                  <a:pt x="5" y="39"/>
                </a:cubicBezTo>
                <a:cubicBezTo>
                  <a:pt x="5" y="39"/>
                  <a:pt x="5" y="38"/>
                  <a:pt x="5" y="38"/>
                </a:cubicBezTo>
                <a:cubicBezTo>
                  <a:pt x="5" y="38"/>
                  <a:pt x="5" y="37"/>
                  <a:pt x="5" y="37"/>
                </a:cubicBezTo>
                <a:cubicBezTo>
                  <a:pt x="6" y="37"/>
                  <a:pt x="6" y="36"/>
                  <a:pt x="7" y="36"/>
                </a:cubicBezTo>
                <a:cubicBezTo>
                  <a:pt x="7" y="36"/>
                  <a:pt x="7" y="35"/>
                  <a:pt x="7" y="35"/>
                </a:cubicBezTo>
                <a:cubicBezTo>
                  <a:pt x="0" y="29"/>
                  <a:pt x="0" y="29"/>
                  <a:pt x="0" y="29"/>
                </a:cubicBezTo>
                <a:cubicBezTo>
                  <a:pt x="5" y="24"/>
                  <a:pt x="5" y="24"/>
                  <a:pt x="5" y="24"/>
                </a:cubicBezTo>
                <a:cubicBezTo>
                  <a:pt x="5" y="24"/>
                  <a:pt x="5" y="22"/>
                  <a:pt x="5" y="22"/>
                </a:cubicBezTo>
                <a:cubicBezTo>
                  <a:pt x="5" y="21"/>
                  <a:pt x="6" y="21"/>
                  <a:pt x="6" y="21"/>
                </a:cubicBezTo>
                <a:cubicBezTo>
                  <a:pt x="6" y="20"/>
                  <a:pt x="6" y="19"/>
                  <a:pt x="6" y="19"/>
                </a:cubicBezTo>
                <a:cubicBezTo>
                  <a:pt x="6" y="18"/>
                  <a:pt x="6" y="18"/>
                  <a:pt x="7" y="17"/>
                </a:cubicBezTo>
                <a:cubicBezTo>
                  <a:pt x="7" y="17"/>
                  <a:pt x="8" y="17"/>
                  <a:pt x="8" y="17"/>
                </a:cubicBezTo>
                <a:cubicBezTo>
                  <a:pt x="8" y="16"/>
                  <a:pt x="8" y="15"/>
                  <a:pt x="9" y="15"/>
                </a:cubicBezTo>
                <a:cubicBezTo>
                  <a:pt x="9" y="14"/>
                  <a:pt x="9" y="13"/>
                  <a:pt x="9" y="12"/>
                </a:cubicBezTo>
                <a:cubicBezTo>
                  <a:pt x="9" y="12"/>
                  <a:pt x="9" y="11"/>
                  <a:pt x="9" y="10"/>
                </a:cubicBezTo>
                <a:cubicBezTo>
                  <a:pt x="9" y="10"/>
                  <a:pt x="9" y="8"/>
                  <a:pt x="9" y="7"/>
                </a:cubicBezTo>
                <a:cubicBezTo>
                  <a:pt x="9" y="6"/>
                  <a:pt x="10" y="5"/>
                  <a:pt x="11" y="4"/>
                </a:cubicBezTo>
                <a:cubicBezTo>
                  <a:pt x="11" y="4"/>
                  <a:pt x="12" y="3"/>
                  <a:pt x="12" y="3"/>
                </a:cubicBezTo>
                <a:cubicBezTo>
                  <a:pt x="12" y="3"/>
                  <a:pt x="12" y="2"/>
                  <a:pt x="12" y="1"/>
                </a:cubicBezTo>
                <a:cubicBezTo>
                  <a:pt x="13" y="1"/>
                  <a:pt x="13" y="1"/>
                  <a:pt x="14" y="0"/>
                </a:cubicBezTo>
                <a:cubicBezTo>
                  <a:pt x="14" y="0"/>
                  <a:pt x="15" y="0"/>
                  <a:pt x="15" y="0"/>
                </a:cubicBezTo>
                <a:cubicBezTo>
                  <a:pt x="58" y="12"/>
                  <a:pt x="58" y="12"/>
                  <a:pt x="58" y="12"/>
                </a:cubicBezTo>
                <a:cubicBezTo>
                  <a:pt x="59" y="17"/>
                  <a:pt x="59" y="17"/>
                  <a:pt x="59" y="17"/>
                </a:cubicBezTo>
                <a:cubicBezTo>
                  <a:pt x="58" y="23"/>
                  <a:pt x="58" y="23"/>
                  <a:pt x="58" y="23"/>
                </a:cubicBezTo>
                <a:cubicBezTo>
                  <a:pt x="57" y="33"/>
                  <a:pt x="57" y="33"/>
                  <a:pt x="57" y="33"/>
                </a:cubicBezTo>
                <a:cubicBezTo>
                  <a:pt x="57" y="33"/>
                  <a:pt x="57" y="33"/>
                  <a:pt x="57" y="33"/>
                </a:cubicBezTo>
                <a:cubicBezTo>
                  <a:pt x="57" y="33"/>
                  <a:pt x="57" y="34"/>
                  <a:pt x="56" y="34"/>
                </a:cubicBezTo>
                <a:cubicBezTo>
                  <a:pt x="56" y="34"/>
                  <a:pt x="56" y="34"/>
                  <a:pt x="56" y="35"/>
                </a:cubicBezTo>
                <a:cubicBezTo>
                  <a:pt x="56" y="35"/>
                  <a:pt x="56" y="36"/>
                  <a:pt x="56" y="36"/>
                </a:cubicBezTo>
                <a:cubicBezTo>
                  <a:pt x="56" y="36"/>
                  <a:pt x="56" y="36"/>
                  <a:pt x="56" y="36"/>
                </a:cubicBezTo>
                <a:cubicBezTo>
                  <a:pt x="56" y="36"/>
                  <a:pt x="55" y="37"/>
                  <a:pt x="55" y="37"/>
                </a:cubicBezTo>
                <a:cubicBezTo>
                  <a:pt x="55" y="37"/>
                  <a:pt x="54" y="37"/>
                  <a:pt x="54" y="37"/>
                </a:cubicBezTo>
                <a:cubicBezTo>
                  <a:pt x="53" y="38"/>
                  <a:pt x="52" y="37"/>
                  <a:pt x="52" y="38"/>
                </a:cubicBezTo>
                <a:cubicBezTo>
                  <a:pt x="52" y="38"/>
                  <a:pt x="51" y="39"/>
                  <a:pt x="51" y="39"/>
                </a:cubicBezTo>
                <a:cubicBezTo>
                  <a:pt x="51" y="39"/>
                  <a:pt x="51" y="40"/>
                  <a:pt x="51" y="41"/>
                </a:cubicBezTo>
                <a:cubicBezTo>
                  <a:pt x="51" y="41"/>
                  <a:pt x="51" y="42"/>
                  <a:pt x="51" y="43"/>
                </a:cubicBezTo>
                <a:cubicBezTo>
                  <a:pt x="51" y="43"/>
                  <a:pt x="51" y="44"/>
                  <a:pt x="51" y="44"/>
                </a:cubicBezTo>
                <a:cubicBezTo>
                  <a:pt x="51" y="45"/>
                  <a:pt x="51" y="45"/>
                  <a:pt x="50" y="46"/>
                </a:cubicBezTo>
                <a:cubicBezTo>
                  <a:pt x="50" y="46"/>
                  <a:pt x="50" y="47"/>
                  <a:pt x="50" y="47"/>
                </a:cubicBezTo>
                <a:cubicBezTo>
                  <a:pt x="50" y="48"/>
                  <a:pt x="50" y="48"/>
                  <a:pt x="50" y="48"/>
                </a:cubicBezTo>
                <a:cubicBezTo>
                  <a:pt x="50" y="48"/>
                  <a:pt x="50" y="48"/>
                  <a:pt x="50" y="48"/>
                </a:cubicBezTo>
                <a:cubicBezTo>
                  <a:pt x="50" y="48"/>
                  <a:pt x="50" y="49"/>
                  <a:pt x="50" y="49"/>
                </a:cubicBezTo>
                <a:cubicBezTo>
                  <a:pt x="50" y="50"/>
                  <a:pt x="51" y="51"/>
                  <a:pt x="52" y="51"/>
                </a:cubicBezTo>
                <a:cubicBezTo>
                  <a:pt x="52" y="51"/>
                  <a:pt x="53" y="51"/>
                  <a:pt x="54" y="51"/>
                </a:cubicBezTo>
                <a:cubicBezTo>
                  <a:pt x="54" y="51"/>
                  <a:pt x="55" y="50"/>
                  <a:pt x="55" y="50"/>
                </a:cubicBezTo>
                <a:cubicBezTo>
                  <a:pt x="56" y="50"/>
                  <a:pt x="57" y="49"/>
                  <a:pt x="58" y="49"/>
                </a:cubicBezTo>
                <a:cubicBezTo>
                  <a:pt x="58" y="49"/>
                  <a:pt x="60" y="49"/>
                  <a:pt x="60" y="49"/>
                </a:cubicBezTo>
                <a:cubicBezTo>
                  <a:pt x="61" y="50"/>
                  <a:pt x="62" y="50"/>
                  <a:pt x="62" y="50"/>
                </a:cubicBezTo>
                <a:cubicBezTo>
                  <a:pt x="62" y="50"/>
                  <a:pt x="63" y="50"/>
                  <a:pt x="63" y="50"/>
                </a:cubicBezTo>
                <a:cubicBezTo>
                  <a:pt x="64" y="50"/>
                  <a:pt x="64" y="49"/>
                  <a:pt x="64" y="49"/>
                </a:cubicBezTo>
                <a:cubicBezTo>
                  <a:pt x="64" y="48"/>
                  <a:pt x="63" y="48"/>
                  <a:pt x="63" y="47"/>
                </a:cubicBezTo>
                <a:cubicBezTo>
                  <a:pt x="63" y="47"/>
                  <a:pt x="62" y="47"/>
                  <a:pt x="62" y="47"/>
                </a:cubicBezTo>
                <a:cubicBezTo>
                  <a:pt x="62" y="47"/>
                  <a:pt x="62" y="47"/>
                  <a:pt x="62" y="46"/>
                </a:cubicBezTo>
                <a:cubicBezTo>
                  <a:pt x="62" y="46"/>
                  <a:pt x="63" y="46"/>
                  <a:pt x="63" y="46"/>
                </a:cubicBezTo>
                <a:cubicBezTo>
                  <a:pt x="63" y="46"/>
                  <a:pt x="64" y="46"/>
                  <a:pt x="64" y="46"/>
                </a:cubicBezTo>
                <a:cubicBezTo>
                  <a:pt x="64" y="47"/>
                  <a:pt x="65" y="48"/>
                  <a:pt x="65" y="49"/>
                </a:cubicBezTo>
                <a:cubicBezTo>
                  <a:pt x="66" y="50"/>
                  <a:pt x="66" y="52"/>
                  <a:pt x="66" y="53"/>
                </a:cubicBezTo>
                <a:cubicBezTo>
                  <a:pt x="67" y="55"/>
                  <a:pt x="67" y="60"/>
                  <a:pt x="67" y="60"/>
                </a:cubicBezTo>
                <a:cubicBezTo>
                  <a:pt x="67" y="60"/>
                  <a:pt x="68" y="64"/>
                  <a:pt x="68" y="66"/>
                </a:cubicBezTo>
                <a:cubicBezTo>
                  <a:pt x="68" y="67"/>
                  <a:pt x="68" y="69"/>
                  <a:pt x="68" y="69"/>
                </a:cubicBezTo>
                <a:cubicBezTo>
                  <a:pt x="68" y="71"/>
                  <a:pt x="68" y="74"/>
                  <a:pt x="68" y="75"/>
                </a:cubicBezTo>
                <a:cubicBezTo>
                  <a:pt x="68" y="76"/>
                  <a:pt x="69" y="79"/>
                  <a:pt x="69" y="80"/>
                </a:cubicBezTo>
                <a:cubicBezTo>
                  <a:pt x="69" y="81"/>
                  <a:pt x="70" y="83"/>
                  <a:pt x="70" y="83"/>
                </a:cubicBezTo>
                <a:cubicBezTo>
                  <a:pt x="70" y="85"/>
                  <a:pt x="70" y="88"/>
                  <a:pt x="70" y="90"/>
                </a:cubicBezTo>
                <a:cubicBezTo>
                  <a:pt x="70" y="91"/>
                  <a:pt x="71" y="93"/>
                  <a:pt x="71" y="94"/>
                </a:cubicBezTo>
                <a:cubicBezTo>
                  <a:pt x="71" y="95"/>
                  <a:pt x="71" y="97"/>
                  <a:pt x="70" y="98"/>
                </a:cubicBezTo>
                <a:cubicBezTo>
                  <a:pt x="70" y="99"/>
                  <a:pt x="69" y="101"/>
                  <a:pt x="69" y="102"/>
                </a:cubicBezTo>
                <a:cubicBezTo>
                  <a:pt x="68" y="103"/>
                  <a:pt x="68" y="105"/>
                  <a:pt x="68" y="106"/>
                </a:cubicBezTo>
                <a:cubicBezTo>
                  <a:pt x="68" y="106"/>
                  <a:pt x="68" y="107"/>
                  <a:pt x="68" y="107"/>
                </a:cubicBezTo>
                <a:cubicBezTo>
                  <a:pt x="68" y="107"/>
                  <a:pt x="68" y="108"/>
                  <a:pt x="68" y="108"/>
                </a:cubicBezTo>
                <a:cubicBezTo>
                  <a:pt x="67" y="109"/>
                  <a:pt x="67" y="109"/>
                  <a:pt x="67" y="110"/>
                </a:cubicBezTo>
                <a:cubicBezTo>
                  <a:pt x="67" y="110"/>
                  <a:pt x="66" y="111"/>
                  <a:pt x="66" y="111"/>
                </a:cubicBezTo>
                <a:cubicBezTo>
                  <a:pt x="66" y="112"/>
                  <a:pt x="65" y="112"/>
                  <a:pt x="65" y="112"/>
                </a:cubicBezTo>
                <a:cubicBezTo>
                  <a:pt x="65" y="113"/>
                  <a:pt x="66" y="114"/>
                  <a:pt x="66" y="115"/>
                </a:cubicBezTo>
                <a:cubicBezTo>
                  <a:pt x="66" y="115"/>
                  <a:pt x="66" y="117"/>
                  <a:pt x="65" y="117"/>
                </a:cubicBezTo>
                <a:cubicBezTo>
                  <a:pt x="65" y="118"/>
                  <a:pt x="65" y="119"/>
                  <a:pt x="64" y="119"/>
                </a:cubicBezTo>
                <a:cubicBezTo>
                  <a:pt x="64" y="120"/>
                  <a:pt x="63" y="120"/>
                  <a:pt x="63" y="121"/>
                </a:cubicBezTo>
                <a:cubicBezTo>
                  <a:pt x="62" y="121"/>
                  <a:pt x="62" y="122"/>
                  <a:pt x="62" y="123"/>
                </a:cubicBezTo>
                <a:cubicBezTo>
                  <a:pt x="62" y="123"/>
                  <a:pt x="61" y="123"/>
                  <a:pt x="61" y="124"/>
                </a:cubicBezTo>
                <a:cubicBezTo>
                  <a:pt x="60" y="124"/>
                  <a:pt x="59" y="126"/>
                  <a:pt x="59" y="126"/>
                </a:cubicBezTo>
                <a:cubicBezTo>
                  <a:pt x="58" y="127"/>
                  <a:pt x="58" y="128"/>
                  <a:pt x="57" y="129"/>
                </a:cubicBezTo>
                <a:cubicBezTo>
                  <a:pt x="57" y="130"/>
                  <a:pt x="55" y="132"/>
                  <a:pt x="54" y="133"/>
                </a:cubicBezTo>
                <a:cubicBezTo>
                  <a:pt x="54" y="134"/>
                  <a:pt x="54" y="136"/>
                  <a:pt x="53" y="137"/>
                </a:cubicBezTo>
                <a:cubicBezTo>
                  <a:pt x="53" y="138"/>
                  <a:pt x="53" y="139"/>
                  <a:pt x="53" y="140"/>
                </a:cubicBezTo>
                <a:cubicBezTo>
                  <a:pt x="53" y="140"/>
                  <a:pt x="53" y="141"/>
                  <a:pt x="53" y="141"/>
                </a:cubicBezTo>
                <a:cubicBezTo>
                  <a:pt x="53" y="141"/>
                  <a:pt x="53" y="142"/>
                  <a:pt x="53" y="142"/>
                </a:cubicBezTo>
                <a:cubicBezTo>
                  <a:pt x="53" y="143"/>
                  <a:pt x="53" y="143"/>
                  <a:pt x="53" y="144"/>
                </a:cubicBezTo>
                <a:cubicBezTo>
                  <a:pt x="53" y="144"/>
                  <a:pt x="52" y="145"/>
                  <a:pt x="52" y="145"/>
                </a:cubicBezTo>
                <a:cubicBezTo>
                  <a:pt x="51" y="146"/>
                  <a:pt x="51" y="147"/>
                  <a:pt x="51" y="147"/>
                </a:cubicBezTo>
                <a:cubicBezTo>
                  <a:pt x="51" y="148"/>
                  <a:pt x="51" y="149"/>
                  <a:pt x="51" y="149"/>
                </a:cubicBezTo>
                <a:cubicBezTo>
                  <a:pt x="51" y="150"/>
                  <a:pt x="51" y="151"/>
                  <a:pt x="50" y="151"/>
                </a:cubicBezTo>
                <a:cubicBezTo>
                  <a:pt x="50" y="151"/>
                  <a:pt x="49" y="152"/>
                  <a:pt x="49" y="152"/>
                </a:cubicBezTo>
                <a:cubicBezTo>
                  <a:pt x="49" y="153"/>
                  <a:pt x="49" y="154"/>
                  <a:pt x="49" y="154"/>
                </a:cubicBezTo>
                <a:cubicBezTo>
                  <a:pt x="48" y="155"/>
                  <a:pt x="47" y="155"/>
                  <a:pt x="47" y="156"/>
                </a:cubicBezTo>
                <a:cubicBezTo>
                  <a:pt x="46" y="156"/>
                  <a:pt x="46" y="156"/>
                  <a:pt x="45" y="157"/>
                </a:cubicBezTo>
                <a:cubicBezTo>
                  <a:pt x="45" y="157"/>
                  <a:pt x="44" y="157"/>
                  <a:pt x="43" y="156"/>
                </a:cubicBezTo>
                <a:cubicBezTo>
                  <a:pt x="43" y="156"/>
                  <a:pt x="42" y="155"/>
                  <a:pt x="42" y="155"/>
                </a:cubicBezTo>
                <a:cubicBezTo>
                  <a:pt x="42" y="154"/>
                  <a:pt x="42" y="153"/>
                  <a:pt x="42" y="152"/>
                </a:cubicBezTo>
                <a:cubicBezTo>
                  <a:pt x="42" y="152"/>
                  <a:pt x="42" y="151"/>
                  <a:pt x="42" y="151"/>
                </a:cubicBezTo>
                <a:cubicBezTo>
                  <a:pt x="42" y="150"/>
                  <a:pt x="43" y="150"/>
                  <a:pt x="43" y="149"/>
                </a:cubicBezTo>
                <a:cubicBezTo>
                  <a:pt x="43" y="149"/>
                  <a:pt x="43" y="147"/>
                  <a:pt x="44" y="147"/>
                </a:cubicBezTo>
                <a:cubicBezTo>
                  <a:pt x="44" y="146"/>
                  <a:pt x="44" y="145"/>
                  <a:pt x="44" y="145"/>
                </a:cubicBezTo>
                <a:cubicBezTo>
                  <a:pt x="44" y="144"/>
                  <a:pt x="44" y="143"/>
                  <a:pt x="44" y="143"/>
                </a:cubicBezTo>
                <a:cubicBezTo>
                  <a:pt x="44" y="142"/>
                  <a:pt x="43" y="141"/>
                  <a:pt x="43" y="141"/>
                </a:cubicBezTo>
                <a:cubicBezTo>
                  <a:pt x="43" y="141"/>
                  <a:pt x="41" y="140"/>
                  <a:pt x="41" y="140"/>
                </a:cubicBezTo>
                <a:cubicBezTo>
                  <a:pt x="40" y="140"/>
                  <a:pt x="40" y="140"/>
                  <a:pt x="39" y="140"/>
                </a:cubicBezTo>
                <a:cubicBezTo>
                  <a:pt x="39" y="140"/>
                  <a:pt x="38" y="141"/>
                  <a:pt x="37" y="141"/>
                </a:cubicBezTo>
                <a:cubicBezTo>
                  <a:pt x="37" y="141"/>
                  <a:pt x="36" y="141"/>
                  <a:pt x="36" y="141"/>
                </a:cubicBezTo>
                <a:cubicBezTo>
                  <a:pt x="35" y="140"/>
                  <a:pt x="36" y="140"/>
                  <a:pt x="35" y="140"/>
                </a:cubicBezTo>
                <a:cubicBezTo>
                  <a:pt x="35" y="139"/>
                  <a:pt x="35" y="139"/>
                  <a:pt x="34" y="139"/>
                </a:cubicBezTo>
                <a:cubicBezTo>
                  <a:pt x="34" y="140"/>
                  <a:pt x="34" y="140"/>
                  <a:pt x="34" y="140"/>
                </a:cubicBezTo>
                <a:cubicBezTo>
                  <a:pt x="33" y="140"/>
                  <a:pt x="33" y="141"/>
                  <a:pt x="33" y="141"/>
                </a:cubicBezTo>
                <a:cubicBezTo>
                  <a:pt x="32" y="141"/>
                  <a:pt x="32" y="141"/>
                  <a:pt x="32" y="141"/>
                </a:cubicBezTo>
                <a:cubicBezTo>
                  <a:pt x="31" y="141"/>
                  <a:pt x="31" y="142"/>
                  <a:pt x="31" y="142"/>
                </a:cubicBezTo>
                <a:cubicBezTo>
                  <a:pt x="31" y="143"/>
                  <a:pt x="31" y="143"/>
                  <a:pt x="31" y="143"/>
                </a:cubicBezTo>
                <a:cubicBezTo>
                  <a:pt x="30" y="143"/>
                  <a:pt x="30" y="143"/>
                  <a:pt x="29" y="143"/>
                </a:cubicBezTo>
                <a:cubicBezTo>
                  <a:pt x="29" y="143"/>
                  <a:pt x="29" y="142"/>
                  <a:pt x="29" y="142"/>
                </a:cubicBezTo>
                <a:cubicBezTo>
                  <a:pt x="29" y="142"/>
                  <a:pt x="29" y="141"/>
                  <a:pt x="29" y="141"/>
                </a:cubicBezTo>
                <a:cubicBezTo>
                  <a:pt x="29" y="141"/>
                  <a:pt x="29" y="140"/>
                  <a:pt x="28" y="140"/>
                </a:cubicBezTo>
                <a:cubicBezTo>
                  <a:pt x="28" y="140"/>
                  <a:pt x="27" y="140"/>
                  <a:pt x="27" y="139"/>
                </a:cubicBezTo>
                <a:cubicBezTo>
                  <a:pt x="27" y="139"/>
                  <a:pt x="27" y="139"/>
                  <a:pt x="27" y="139"/>
                </a:cubicBezTo>
                <a:cubicBezTo>
                  <a:pt x="26" y="139"/>
                  <a:pt x="26" y="139"/>
                  <a:pt x="25" y="139"/>
                </a:cubicBezTo>
                <a:cubicBezTo>
                  <a:pt x="25" y="139"/>
                  <a:pt x="24" y="139"/>
                  <a:pt x="24" y="139"/>
                </a:cubicBezTo>
                <a:cubicBezTo>
                  <a:pt x="24" y="138"/>
                  <a:pt x="24" y="137"/>
                  <a:pt x="23" y="137"/>
                </a:cubicBezTo>
                <a:cubicBezTo>
                  <a:pt x="23" y="137"/>
                  <a:pt x="22" y="137"/>
                  <a:pt x="22" y="137"/>
                </a:cubicBezTo>
                <a:cubicBezTo>
                  <a:pt x="22" y="137"/>
                  <a:pt x="22" y="138"/>
                  <a:pt x="21" y="138"/>
                </a:cubicBezTo>
                <a:cubicBezTo>
                  <a:pt x="21" y="138"/>
                  <a:pt x="20" y="137"/>
                  <a:pt x="20" y="137"/>
                </a:cubicBezTo>
                <a:cubicBezTo>
                  <a:pt x="20" y="137"/>
                  <a:pt x="20" y="136"/>
                  <a:pt x="19" y="136"/>
                </a:cubicBezTo>
                <a:cubicBezTo>
                  <a:pt x="19" y="135"/>
                  <a:pt x="19" y="135"/>
                  <a:pt x="19" y="135"/>
                </a:cubicBezTo>
                <a:cubicBezTo>
                  <a:pt x="18" y="135"/>
                  <a:pt x="18" y="135"/>
                  <a:pt x="17" y="135"/>
                </a:cubicBezTo>
                <a:cubicBezTo>
                  <a:pt x="17" y="135"/>
                  <a:pt x="16" y="136"/>
                  <a:pt x="16" y="136"/>
                </a:cubicBezTo>
                <a:cubicBezTo>
                  <a:pt x="16" y="135"/>
                  <a:pt x="15" y="135"/>
                  <a:pt x="15" y="135"/>
                </a:cubicBezTo>
                <a:cubicBezTo>
                  <a:pt x="15" y="135"/>
                  <a:pt x="15" y="134"/>
                  <a:pt x="15" y="134"/>
                </a:cubicBezTo>
                <a:cubicBezTo>
                  <a:pt x="14" y="133"/>
                  <a:pt x="13" y="134"/>
                  <a:pt x="13" y="133"/>
                </a:cubicBezTo>
                <a:cubicBezTo>
                  <a:pt x="13" y="133"/>
                  <a:pt x="12" y="133"/>
                  <a:pt x="12" y="132"/>
                </a:cubicBezTo>
                <a:cubicBezTo>
                  <a:pt x="12" y="132"/>
                  <a:pt x="11" y="131"/>
                  <a:pt x="11" y="131"/>
                </a:cubicBezTo>
                <a:cubicBezTo>
                  <a:pt x="10" y="131"/>
                  <a:pt x="9" y="131"/>
                  <a:pt x="8" y="131"/>
                </a:cubicBezTo>
                <a:cubicBezTo>
                  <a:pt x="7" y="130"/>
                  <a:pt x="6" y="131"/>
                  <a:pt x="6" y="130"/>
                </a:cubicBezTo>
                <a:cubicBezTo>
                  <a:pt x="6" y="130"/>
                  <a:pt x="5" y="129"/>
                  <a:pt x="6" y="129"/>
                </a:cubicBezTo>
                <a:cubicBezTo>
                  <a:pt x="6" y="128"/>
                  <a:pt x="7" y="128"/>
                  <a:pt x="7" y="128"/>
                </a:cubicBezTo>
                <a:cubicBezTo>
                  <a:pt x="7" y="127"/>
                  <a:pt x="7" y="126"/>
                  <a:pt x="7" y="126"/>
                </a:cubicBezTo>
                <a:cubicBezTo>
                  <a:pt x="7" y="126"/>
                  <a:pt x="6" y="125"/>
                  <a:pt x="6" y="125"/>
                </a:cubicBezTo>
                <a:cubicBezTo>
                  <a:pt x="6" y="125"/>
                  <a:pt x="7" y="124"/>
                  <a:pt x="7" y="123"/>
                </a:cubicBezTo>
                <a:cubicBezTo>
                  <a:pt x="7" y="123"/>
                  <a:pt x="7" y="123"/>
                  <a:pt x="7" y="123"/>
                </a:cubicBezTo>
                <a:cubicBezTo>
                  <a:pt x="6" y="122"/>
                  <a:pt x="6" y="122"/>
                  <a:pt x="6" y="122"/>
                </a:cubicBezTo>
                <a:cubicBezTo>
                  <a:pt x="5" y="122"/>
                  <a:pt x="5" y="122"/>
                  <a:pt x="4" y="122"/>
                </a:cubicBezTo>
                <a:cubicBezTo>
                  <a:pt x="4" y="121"/>
                  <a:pt x="3" y="121"/>
                  <a:pt x="3" y="121"/>
                </a:cubicBezTo>
                <a:cubicBezTo>
                  <a:pt x="3" y="121"/>
                  <a:pt x="3" y="120"/>
                  <a:pt x="3" y="120"/>
                </a:cubicBezTo>
                <a:cubicBezTo>
                  <a:pt x="3" y="120"/>
                  <a:pt x="4" y="119"/>
                  <a:pt x="4" y="119"/>
                </a:cubicBezTo>
                <a:cubicBezTo>
                  <a:pt x="4" y="119"/>
                  <a:pt x="4" y="118"/>
                  <a:pt x="4" y="118"/>
                </a:cubicBezTo>
                <a:cubicBezTo>
                  <a:pt x="5" y="118"/>
                  <a:pt x="5" y="117"/>
                  <a:pt x="5" y="117"/>
                </a:cubicBezTo>
                <a:cubicBezTo>
                  <a:pt x="5" y="117"/>
                  <a:pt x="5" y="116"/>
                  <a:pt x="4" y="115"/>
                </a:cubicBezTo>
                <a:cubicBezTo>
                  <a:pt x="4" y="115"/>
                  <a:pt x="4" y="115"/>
                  <a:pt x="4" y="115"/>
                </a:cubicBezTo>
                <a:cubicBezTo>
                  <a:pt x="4" y="115"/>
                  <a:pt x="5" y="114"/>
                  <a:pt x="5" y="114"/>
                </a:cubicBezTo>
                <a:cubicBezTo>
                  <a:pt x="5" y="114"/>
                  <a:pt x="6" y="113"/>
                  <a:pt x="6" y="113"/>
                </a:cubicBezTo>
                <a:cubicBezTo>
                  <a:pt x="6" y="112"/>
                  <a:pt x="5" y="111"/>
                  <a:pt x="5" y="110"/>
                </a:cubicBezTo>
                <a:cubicBezTo>
                  <a:pt x="5" y="110"/>
                  <a:pt x="6" y="109"/>
                  <a:pt x="7" y="109"/>
                </a:cubicBezTo>
                <a:cubicBezTo>
                  <a:pt x="7" y="108"/>
                  <a:pt x="7" y="108"/>
                  <a:pt x="7" y="107"/>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97"/>
          <p:cNvSpPr>
            <a:spLocks/>
          </p:cNvSpPr>
          <p:nvPr/>
        </p:nvSpPr>
        <p:spPr bwMode="auto">
          <a:xfrm>
            <a:off x="10204450" y="4165601"/>
            <a:ext cx="265113" cy="588963"/>
          </a:xfrm>
          <a:custGeom>
            <a:avLst/>
            <a:gdLst>
              <a:gd name="T0" fmla="*/ 10 w 71"/>
              <a:gd name="T1" fmla="*/ 104 h 157"/>
              <a:gd name="T2" fmla="*/ 17 w 71"/>
              <a:gd name="T3" fmla="*/ 99 h 157"/>
              <a:gd name="T4" fmla="*/ 18 w 71"/>
              <a:gd name="T5" fmla="*/ 94 h 157"/>
              <a:gd name="T6" fmla="*/ 21 w 71"/>
              <a:gd name="T7" fmla="*/ 90 h 157"/>
              <a:gd name="T8" fmla="*/ 27 w 71"/>
              <a:gd name="T9" fmla="*/ 83 h 157"/>
              <a:gd name="T10" fmla="*/ 31 w 71"/>
              <a:gd name="T11" fmla="*/ 79 h 157"/>
              <a:gd name="T12" fmla="*/ 34 w 71"/>
              <a:gd name="T13" fmla="*/ 75 h 157"/>
              <a:gd name="T14" fmla="*/ 27 w 71"/>
              <a:gd name="T15" fmla="*/ 72 h 157"/>
              <a:gd name="T16" fmla="*/ 20 w 71"/>
              <a:gd name="T17" fmla="*/ 67 h 157"/>
              <a:gd name="T18" fmla="*/ 15 w 71"/>
              <a:gd name="T19" fmla="*/ 64 h 157"/>
              <a:gd name="T20" fmla="*/ 11 w 71"/>
              <a:gd name="T21" fmla="*/ 56 h 157"/>
              <a:gd name="T22" fmla="*/ 5 w 71"/>
              <a:gd name="T23" fmla="*/ 56 h 157"/>
              <a:gd name="T24" fmla="*/ 4 w 71"/>
              <a:gd name="T25" fmla="*/ 49 h 157"/>
              <a:gd name="T26" fmla="*/ 2 w 71"/>
              <a:gd name="T27" fmla="*/ 42 h 157"/>
              <a:gd name="T28" fmla="*/ 5 w 71"/>
              <a:gd name="T29" fmla="*/ 38 h 157"/>
              <a:gd name="T30" fmla="*/ 0 w 71"/>
              <a:gd name="T31" fmla="*/ 29 h 157"/>
              <a:gd name="T32" fmla="*/ 6 w 71"/>
              <a:gd name="T33" fmla="*/ 19 h 157"/>
              <a:gd name="T34" fmla="*/ 9 w 71"/>
              <a:gd name="T35" fmla="*/ 12 h 157"/>
              <a:gd name="T36" fmla="*/ 12 w 71"/>
              <a:gd name="T37" fmla="*/ 3 h 157"/>
              <a:gd name="T38" fmla="*/ 58 w 71"/>
              <a:gd name="T39" fmla="*/ 12 h 157"/>
              <a:gd name="T40" fmla="*/ 57 w 71"/>
              <a:gd name="T41" fmla="*/ 33 h 157"/>
              <a:gd name="T42" fmla="*/ 56 w 71"/>
              <a:gd name="T43" fmla="*/ 36 h 157"/>
              <a:gd name="T44" fmla="*/ 51 w 71"/>
              <a:gd name="T45" fmla="*/ 39 h 157"/>
              <a:gd name="T46" fmla="*/ 50 w 71"/>
              <a:gd name="T47" fmla="*/ 46 h 157"/>
              <a:gd name="T48" fmla="*/ 50 w 71"/>
              <a:gd name="T49" fmla="*/ 49 h 157"/>
              <a:gd name="T50" fmla="*/ 58 w 71"/>
              <a:gd name="T51" fmla="*/ 49 h 157"/>
              <a:gd name="T52" fmla="*/ 64 w 71"/>
              <a:gd name="T53" fmla="*/ 49 h 157"/>
              <a:gd name="T54" fmla="*/ 63 w 71"/>
              <a:gd name="T55" fmla="*/ 46 h 157"/>
              <a:gd name="T56" fmla="*/ 67 w 71"/>
              <a:gd name="T57" fmla="*/ 60 h 157"/>
              <a:gd name="T58" fmla="*/ 69 w 71"/>
              <a:gd name="T59" fmla="*/ 80 h 157"/>
              <a:gd name="T60" fmla="*/ 70 w 71"/>
              <a:gd name="T61" fmla="*/ 98 h 157"/>
              <a:gd name="T62" fmla="*/ 68 w 71"/>
              <a:gd name="T63" fmla="*/ 108 h 157"/>
              <a:gd name="T64" fmla="*/ 66 w 71"/>
              <a:gd name="T65" fmla="*/ 115 h 157"/>
              <a:gd name="T66" fmla="*/ 62 w 71"/>
              <a:gd name="T67" fmla="*/ 123 h 157"/>
              <a:gd name="T68" fmla="*/ 54 w 71"/>
              <a:gd name="T69" fmla="*/ 133 h 157"/>
              <a:gd name="T70" fmla="*/ 53 w 71"/>
              <a:gd name="T71" fmla="*/ 142 h 157"/>
              <a:gd name="T72" fmla="*/ 51 w 71"/>
              <a:gd name="T73" fmla="*/ 149 h 157"/>
              <a:gd name="T74" fmla="*/ 47 w 71"/>
              <a:gd name="T75" fmla="*/ 156 h 157"/>
              <a:gd name="T76" fmla="*/ 42 w 71"/>
              <a:gd name="T77" fmla="*/ 152 h 157"/>
              <a:gd name="T78" fmla="*/ 44 w 71"/>
              <a:gd name="T79" fmla="*/ 145 h 157"/>
              <a:gd name="T80" fmla="*/ 39 w 71"/>
              <a:gd name="T81" fmla="*/ 140 h 157"/>
              <a:gd name="T82" fmla="*/ 34 w 71"/>
              <a:gd name="T83" fmla="*/ 139 h 157"/>
              <a:gd name="T84" fmla="*/ 31 w 71"/>
              <a:gd name="T85" fmla="*/ 142 h 157"/>
              <a:gd name="T86" fmla="*/ 29 w 71"/>
              <a:gd name="T87" fmla="*/ 141 h 157"/>
              <a:gd name="T88" fmla="*/ 25 w 71"/>
              <a:gd name="T89" fmla="*/ 139 h 157"/>
              <a:gd name="T90" fmla="*/ 21 w 71"/>
              <a:gd name="T91" fmla="*/ 138 h 157"/>
              <a:gd name="T92" fmla="*/ 17 w 71"/>
              <a:gd name="T93" fmla="*/ 135 h 157"/>
              <a:gd name="T94" fmla="*/ 13 w 71"/>
              <a:gd name="T95" fmla="*/ 133 h 157"/>
              <a:gd name="T96" fmla="*/ 6 w 71"/>
              <a:gd name="T97" fmla="*/ 130 h 157"/>
              <a:gd name="T98" fmla="*/ 6 w 71"/>
              <a:gd name="T99" fmla="*/ 125 h 157"/>
              <a:gd name="T100" fmla="*/ 4 w 71"/>
              <a:gd name="T101" fmla="*/ 122 h 157"/>
              <a:gd name="T102" fmla="*/ 4 w 71"/>
              <a:gd name="T103" fmla="*/ 118 h 157"/>
              <a:gd name="T104" fmla="*/ 5 w 71"/>
              <a:gd name="T105" fmla="*/ 114 h 157"/>
              <a:gd name="T106" fmla="*/ 7 w 71"/>
              <a:gd name="T107" fmla="*/ 10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 h="157">
                <a:moveTo>
                  <a:pt x="7" y="107"/>
                </a:moveTo>
                <a:cubicBezTo>
                  <a:pt x="7" y="107"/>
                  <a:pt x="7" y="107"/>
                  <a:pt x="7" y="106"/>
                </a:cubicBezTo>
                <a:cubicBezTo>
                  <a:pt x="8" y="106"/>
                  <a:pt x="8" y="106"/>
                  <a:pt x="8" y="106"/>
                </a:cubicBezTo>
                <a:cubicBezTo>
                  <a:pt x="9" y="105"/>
                  <a:pt x="9" y="105"/>
                  <a:pt x="10" y="104"/>
                </a:cubicBezTo>
                <a:cubicBezTo>
                  <a:pt x="10" y="104"/>
                  <a:pt x="10" y="103"/>
                  <a:pt x="11" y="103"/>
                </a:cubicBezTo>
                <a:cubicBezTo>
                  <a:pt x="11" y="103"/>
                  <a:pt x="13" y="103"/>
                  <a:pt x="13" y="103"/>
                </a:cubicBezTo>
                <a:cubicBezTo>
                  <a:pt x="14" y="102"/>
                  <a:pt x="15" y="101"/>
                  <a:pt x="15" y="101"/>
                </a:cubicBezTo>
                <a:cubicBezTo>
                  <a:pt x="16" y="100"/>
                  <a:pt x="17" y="99"/>
                  <a:pt x="17" y="99"/>
                </a:cubicBezTo>
                <a:cubicBezTo>
                  <a:pt x="17" y="99"/>
                  <a:pt x="18" y="99"/>
                  <a:pt x="19" y="99"/>
                </a:cubicBezTo>
                <a:cubicBezTo>
                  <a:pt x="19" y="98"/>
                  <a:pt x="19" y="97"/>
                  <a:pt x="19" y="97"/>
                </a:cubicBezTo>
                <a:cubicBezTo>
                  <a:pt x="19" y="96"/>
                  <a:pt x="18" y="96"/>
                  <a:pt x="18" y="96"/>
                </a:cubicBezTo>
                <a:cubicBezTo>
                  <a:pt x="18" y="95"/>
                  <a:pt x="18" y="95"/>
                  <a:pt x="18" y="94"/>
                </a:cubicBezTo>
                <a:cubicBezTo>
                  <a:pt x="18" y="94"/>
                  <a:pt x="18" y="93"/>
                  <a:pt x="18" y="93"/>
                </a:cubicBezTo>
                <a:cubicBezTo>
                  <a:pt x="18" y="93"/>
                  <a:pt x="19" y="93"/>
                  <a:pt x="20" y="92"/>
                </a:cubicBezTo>
                <a:cubicBezTo>
                  <a:pt x="20" y="92"/>
                  <a:pt x="21" y="91"/>
                  <a:pt x="21" y="91"/>
                </a:cubicBezTo>
                <a:cubicBezTo>
                  <a:pt x="21" y="91"/>
                  <a:pt x="21" y="90"/>
                  <a:pt x="21" y="90"/>
                </a:cubicBezTo>
                <a:cubicBezTo>
                  <a:pt x="22" y="89"/>
                  <a:pt x="22" y="89"/>
                  <a:pt x="22" y="89"/>
                </a:cubicBezTo>
                <a:cubicBezTo>
                  <a:pt x="23" y="88"/>
                  <a:pt x="24" y="87"/>
                  <a:pt x="24" y="86"/>
                </a:cubicBezTo>
                <a:cubicBezTo>
                  <a:pt x="24" y="86"/>
                  <a:pt x="25" y="84"/>
                  <a:pt x="26" y="84"/>
                </a:cubicBezTo>
                <a:cubicBezTo>
                  <a:pt x="26" y="84"/>
                  <a:pt x="27" y="83"/>
                  <a:pt x="27" y="83"/>
                </a:cubicBezTo>
                <a:cubicBezTo>
                  <a:pt x="27" y="83"/>
                  <a:pt x="28" y="83"/>
                  <a:pt x="29" y="82"/>
                </a:cubicBezTo>
                <a:cubicBezTo>
                  <a:pt x="29" y="82"/>
                  <a:pt x="29" y="81"/>
                  <a:pt x="29" y="81"/>
                </a:cubicBezTo>
                <a:cubicBezTo>
                  <a:pt x="30" y="81"/>
                  <a:pt x="30" y="80"/>
                  <a:pt x="30" y="79"/>
                </a:cubicBezTo>
                <a:cubicBezTo>
                  <a:pt x="30" y="79"/>
                  <a:pt x="31" y="79"/>
                  <a:pt x="31" y="79"/>
                </a:cubicBezTo>
                <a:cubicBezTo>
                  <a:pt x="31" y="79"/>
                  <a:pt x="32" y="79"/>
                  <a:pt x="32" y="79"/>
                </a:cubicBezTo>
                <a:cubicBezTo>
                  <a:pt x="32" y="78"/>
                  <a:pt x="32" y="78"/>
                  <a:pt x="33" y="78"/>
                </a:cubicBezTo>
                <a:cubicBezTo>
                  <a:pt x="33" y="78"/>
                  <a:pt x="34" y="78"/>
                  <a:pt x="34" y="77"/>
                </a:cubicBezTo>
                <a:cubicBezTo>
                  <a:pt x="35" y="77"/>
                  <a:pt x="35" y="75"/>
                  <a:pt x="34" y="75"/>
                </a:cubicBezTo>
                <a:cubicBezTo>
                  <a:pt x="34" y="74"/>
                  <a:pt x="32" y="75"/>
                  <a:pt x="32" y="75"/>
                </a:cubicBezTo>
                <a:cubicBezTo>
                  <a:pt x="31" y="74"/>
                  <a:pt x="31" y="73"/>
                  <a:pt x="31" y="73"/>
                </a:cubicBezTo>
                <a:cubicBezTo>
                  <a:pt x="30" y="72"/>
                  <a:pt x="29" y="72"/>
                  <a:pt x="29" y="72"/>
                </a:cubicBezTo>
                <a:cubicBezTo>
                  <a:pt x="28" y="72"/>
                  <a:pt x="27" y="72"/>
                  <a:pt x="27" y="72"/>
                </a:cubicBezTo>
                <a:cubicBezTo>
                  <a:pt x="27" y="72"/>
                  <a:pt x="26" y="71"/>
                  <a:pt x="26" y="71"/>
                </a:cubicBezTo>
                <a:cubicBezTo>
                  <a:pt x="26" y="70"/>
                  <a:pt x="25" y="69"/>
                  <a:pt x="24" y="68"/>
                </a:cubicBezTo>
                <a:cubicBezTo>
                  <a:pt x="24" y="68"/>
                  <a:pt x="23" y="68"/>
                  <a:pt x="22" y="68"/>
                </a:cubicBezTo>
                <a:cubicBezTo>
                  <a:pt x="22" y="68"/>
                  <a:pt x="21" y="68"/>
                  <a:pt x="20" y="67"/>
                </a:cubicBezTo>
                <a:cubicBezTo>
                  <a:pt x="20" y="67"/>
                  <a:pt x="19" y="66"/>
                  <a:pt x="19" y="65"/>
                </a:cubicBezTo>
                <a:cubicBezTo>
                  <a:pt x="19" y="65"/>
                  <a:pt x="19" y="64"/>
                  <a:pt x="18" y="64"/>
                </a:cubicBezTo>
                <a:cubicBezTo>
                  <a:pt x="18" y="63"/>
                  <a:pt x="17" y="64"/>
                  <a:pt x="17" y="64"/>
                </a:cubicBezTo>
                <a:cubicBezTo>
                  <a:pt x="16" y="64"/>
                  <a:pt x="15" y="64"/>
                  <a:pt x="15" y="64"/>
                </a:cubicBezTo>
                <a:cubicBezTo>
                  <a:pt x="15" y="64"/>
                  <a:pt x="14" y="64"/>
                  <a:pt x="13" y="63"/>
                </a:cubicBezTo>
                <a:cubicBezTo>
                  <a:pt x="13" y="63"/>
                  <a:pt x="12" y="62"/>
                  <a:pt x="12" y="62"/>
                </a:cubicBezTo>
                <a:cubicBezTo>
                  <a:pt x="12" y="61"/>
                  <a:pt x="13" y="60"/>
                  <a:pt x="13" y="59"/>
                </a:cubicBezTo>
                <a:cubicBezTo>
                  <a:pt x="13" y="58"/>
                  <a:pt x="12" y="57"/>
                  <a:pt x="11" y="56"/>
                </a:cubicBezTo>
                <a:cubicBezTo>
                  <a:pt x="11" y="56"/>
                  <a:pt x="10" y="55"/>
                  <a:pt x="9" y="55"/>
                </a:cubicBezTo>
                <a:cubicBezTo>
                  <a:pt x="9" y="54"/>
                  <a:pt x="8" y="54"/>
                  <a:pt x="7" y="55"/>
                </a:cubicBezTo>
                <a:cubicBezTo>
                  <a:pt x="7" y="55"/>
                  <a:pt x="7" y="56"/>
                  <a:pt x="7" y="56"/>
                </a:cubicBezTo>
                <a:cubicBezTo>
                  <a:pt x="6" y="57"/>
                  <a:pt x="5" y="56"/>
                  <a:pt x="5" y="56"/>
                </a:cubicBezTo>
                <a:cubicBezTo>
                  <a:pt x="4" y="56"/>
                  <a:pt x="4" y="55"/>
                  <a:pt x="4" y="54"/>
                </a:cubicBezTo>
                <a:cubicBezTo>
                  <a:pt x="4" y="54"/>
                  <a:pt x="3" y="53"/>
                  <a:pt x="3" y="53"/>
                </a:cubicBezTo>
                <a:cubicBezTo>
                  <a:pt x="3" y="52"/>
                  <a:pt x="3" y="51"/>
                  <a:pt x="3" y="50"/>
                </a:cubicBezTo>
                <a:cubicBezTo>
                  <a:pt x="3" y="50"/>
                  <a:pt x="4" y="50"/>
                  <a:pt x="4" y="49"/>
                </a:cubicBezTo>
                <a:cubicBezTo>
                  <a:pt x="3" y="49"/>
                  <a:pt x="3" y="49"/>
                  <a:pt x="2" y="48"/>
                </a:cubicBezTo>
                <a:cubicBezTo>
                  <a:pt x="2" y="48"/>
                  <a:pt x="3" y="46"/>
                  <a:pt x="2" y="46"/>
                </a:cubicBezTo>
                <a:cubicBezTo>
                  <a:pt x="2" y="45"/>
                  <a:pt x="2" y="45"/>
                  <a:pt x="2" y="44"/>
                </a:cubicBezTo>
                <a:cubicBezTo>
                  <a:pt x="2" y="44"/>
                  <a:pt x="2" y="43"/>
                  <a:pt x="2" y="42"/>
                </a:cubicBezTo>
                <a:cubicBezTo>
                  <a:pt x="3" y="42"/>
                  <a:pt x="3" y="42"/>
                  <a:pt x="4" y="42"/>
                </a:cubicBezTo>
                <a:cubicBezTo>
                  <a:pt x="4" y="42"/>
                  <a:pt x="5" y="41"/>
                  <a:pt x="5" y="41"/>
                </a:cubicBezTo>
                <a:cubicBezTo>
                  <a:pt x="5" y="41"/>
                  <a:pt x="5" y="40"/>
                  <a:pt x="5" y="39"/>
                </a:cubicBezTo>
                <a:cubicBezTo>
                  <a:pt x="5" y="39"/>
                  <a:pt x="5" y="38"/>
                  <a:pt x="5" y="38"/>
                </a:cubicBezTo>
                <a:cubicBezTo>
                  <a:pt x="5" y="38"/>
                  <a:pt x="5" y="37"/>
                  <a:pt x="5" y="37"/>
                </a:cubicBezTo>
                <a:cubicBezTo>
                  <a:pt x="6" y="37"/>
                  <a:pt x="6" y="36"/>
                  <a:pt x="7" y="36"/>
                </a:cubicBezTo>
                <a:cubicBezTo>
                  <a:pt x="7" y="36"/>
                  <a:pt x="7" y="35"/>
                  <a:pt x="7" y="35"/>
                </a:cubicBezTo>
                <a:cubicBezTo>
                  <a:pt x="0" y="29"/>
                  <a:pt x="0" y="29"/>
                  <a:pt x="0" y="29"/>
                </a:cubicBezTo>
                <a:cubicBezTo>
                  <a:pt x="5" y="24"/>
                  <a:pt x="5" y="24"/>
                  <a:pt x="5" y="24"/>
                </a:cubicBezTo>
                <a:cubicBezTo>
                  <a:pt x="5" y="24"/>
                  <a:pt x="5" y="22"/>
                  <a:pt x="5" y="22"/>
                </a:cubicBezTo>
                <a:cubicBezTo>
                  <a:pt x="5" y="21"/>
                  <a:pt x="6" y="21"/>
                  <a:pt x="6" y="21"/>
                </a:cubicBezTo>
                <a:cubicBezTo>
                  <a:pt x="6" y="20"/>
                  <a:pt x="6" y="19"/>
                  <a:pt x="6" y="19"/>
                </a:cubicBezTo>
                <a:cubicBezTo>
                  <a:pt x="6" y="18"/>
                  <a:pt x="6" y="18"/>
                  <a:pt x="7" y="17"/>
                </a:cubicBezTo>
                <a:cubicBezTo>
                  <a:pt x="7" y="17"/>
                  <a:pt x="8" y="17"/>
                  <a:pt x="8" y="17"/>
                </a:cubicBezTo>
                <a:cubicBezTo>
                  <a:pt x="8" y="16"/>
                  <a:pt x="8" y="15"/>
                  <a:pt x="9" y="15"/>
                </a:cubicBezTo>
                <a:cubicBezTo>
                  <a:pt x="9" y="14"/>
                  <a:pt x="9" y="13"/>
                  <a:pt x="9" y="12"/>
                </a:cubicBezTo>
                <a:cubicBezTo>
                  <a:pt x="9" y="12"/>
                  <a:pt x="9" y="11"/>
                  <a:pt x="9" y="10"/>
                </a:cubicBezTo>
                <a:cubicBezTo>
                  <a:pt x="9" y="10"/>
                  <a:pt x="9" y="8"/>
                  <a:pt x="9" y="7"/>
                </a:cubicBezTo>
                <a:cubicBezTo>
                  <a:pt x="9" y="6"/>
                  <a:pt x="10" y="5"/>
                  <a:pt x="11" y="4"/>
                </a:cubicBezTo>
                <a:cubicBezTo>
                  <a:pt x="11" y="4"/>
                  <a:pt x="12" y="3"/>
                  <a:pt x="12" y="3"/>
                </a:cubicBezTo>
                <a:cubicBezTo>
                  <a:pt x="12" y="3"/>
                  <a:pt x="12" y="2"/>
                  <a:pt x="12" y="1"/>
                </a:cubicBezTo>
                <a:cubicBezTo>
                  <a:pt x="13" y="1"/>
                  <a:pt x="13" y="1"/>
                  <a:pt x="14" y="0"/>
                </a:cubicBezTo>
                <a:cubicBezTo>
                  <a:pt x="14" y="0"/>
                  <a:pt x="15" y="0"/>
                  <a:pt x="15" y="0"/>
                </a:cubicBezTo>
                <a:cubicBezTo>
                  <a:pt x="58" y="12"/>
                  <a:pt x="58" y="12"/>
                  <a:pt x="58" y="12"/>
                </a:cubicBezTo>
                <a:cubicBezTo>
                  <a:pt x="59" y="17"/>
                  <a:pt x="59" y="17"/>
                  <a:pt x="59" y="17"/>
                </a:cubicBezTo>
                <a:cubicBezTo>
                  <a:pt x="58" y="23"/>
                  <a:pt x="58" y="23"/>
                  <a:pt x="58" y="23"/>
                </a:cubicBezTo>
                <a:cubicBezTo>
                  <a:pt x="57" y="33"/>
                  <a:pt x="57" y="33"/>
                  <a:pt x="57" y="33"/>
                </a:cubicBezTo>
                <a:cubicBezTo>
                  <a:pt x="57" y="33"/>
                  <a:pt x="57" y="33"/>
                  <a:pt x="57" y="33"/>
                </a:cubicBezTo>
                <a:cubicBezTo>
                  <a:pt x="57" y="33"/>
                  <a:pt x="57" y="34"/>
                  <a:pt x="56" y="34"/>
                </a:cubicBezTo>
                <a:cubicBezTo>
                  <a:pt x="56" y="34"/>
                  <a:pt x="56" y="34"/>
                  <a:pt x="56" y="35"/>
                </a:cubicBezTo>
                <a:cubicBezTo>
                  <a:pt x="56" y="35"/>
                  <a:pt x="56" y="36"/>
                  <a:pt x="56" y="36"/>
                </a:cubicBezTo>
                <a:cubicBezTo>
                  <a:pt x="56" y="36"/>
                  <a:pt x="56" y="36"/>
                  <a:pt x="56" y="36"/>
                </a:cubicBezTo>
                <a:cubicBezTo>
                  <a:pt x="56" y="36"/>
                  <a:pt x="55" y="37"/>
                  <a:pt x="55" y="37"/>
                </a:cubicBezTo>
                <a:cubicBezTo>
                  <a:pt x="55" y="37"/>
                  <a:pt x="54" y="37"/>
                  <a:pt x="54" y="37"/>
                </a:cubicBezTo>
                <a:cubicBezTo>
                  <a:pt x="53" y="38"/>
                  <a:pt x="52" y="37"/>
                  <a:pt x="52" y="38"/>
                </a:cubicBezTo>
                <a:cubicBezTo>
                  <a:pt x="52" y="38"/>
                  <a:pt x="51" y="39"/>
                  <a:pt x="51" y="39"/>
                </a:cubicBezTo>
                <a:cubicBezTo>
                  <a:pt x="51" y="39"/>
                  <a:pt x="51" y="40"/>
                  <a:pt x="51" y="41"/>
                </a:cubicBezTo>
                <a:cubicBezTo>
                  <a:pt x="51" y="41"/>
                  <a:pt x="51" y="42"/>
                  <a:pt x="51" y="43"/>
                </a:cubicBezTo>
                <a:cubicBezTo>
                  <a:pt x="51" y="43"/>
                  <a:pt x="51" y="44"/>
                  <a:pt x="51" y="44"/>
                </a:cubicBezTo>
                <a:cubicBezTo>
                  <a:pt x="51" y="45"/>
                  <a:pt x="51" y="45"/>
                  <a:pt x="50" y="46"/>
                </a:cubicBezTo>
                <a:cubicBezTo>
                  <a:pt x="50" y="46"/>
                  <a:pt x="50" y="47"/>
                  <a:pt x="50" y="47"/>
                </a:cubicBezTo>
                <a:cubicBezTo>
                  <a:pt x="50" y="48"/>
                  <a:pt x="50" y="48"/>
                  <a:pt x="50" y="48"/>
                </a:cubicBezTo>
                <a:cubicBezTo>
                  <a:pt x="50" y="48"/>
                  <a:pt x="50" y="48"/>
                  <a:pt x="50" y="48"/>
                </a:cubicBezTo>
                <a:cubicBezTo>
                  <a:pt x="50" y="48"/>
                  <a:pt x="50" y="49"/>
                  <a:pt x="50" y="49"/>
                </a:cubicBezTo>
                <a:cubicBezTo>
                  <a:pt x="50" y="50"/>
                  <a:pt x="51" y="51"/>
                  <a:pt x="52" y="51"/>
                </a:cubicBezTo>
                <a:cubicBezTo>
                  <a:pt x="52" y="51"/>
                  <a:pt x="53" y="51"/>
                  <a:pt x="54" y="51"/>
                </a:cubicBezTo>
                <a:cubicBezTo>
                  <a:pt x="54" y="51"/>
                  <a:pt x="55" y="50"/>
                  <a:pt x="55" y="50"/>
                </a:cubicBezTo>
                <a:cubicBezTo>
                  <a:pt x="56" y="50"/>
                  <a:pt x="57" y="49"/>
                  <a:pt x="58" y="49"/>
                </a:cubicBezTo>
                <a:cubicBezTo>
                  <a:pt x="58" y="49"/>
                  <a:pt x="60" y="49"/>
                  <a:pt x="60" y="49"/>
                </a:cubicBezTo>
                <a:cubicBezTo>
                  <a:pt x="61" y="50"/>
                  <a:pt x="62" y="50"/>
                  <a:pt x="62" y="50"/>
                </a:cubicBezTo>
                <a:cubicBezTo>
                  <a:pt x="62" y="50"/>
                  <a:pt x="63" y="50"/>
                  <a:pt x="63" y="50"/>
                </a:cubicBezTo>
                <a:cubicBezTo>
                  <a:pt x="64" y="50"/>
                  <a:pt x="64" y="49"/>
                  <a:pt x="64" y="49"/>
                </a:cubicBezTo>
                <a:cubicBezTo>
                  <a:pt x="64" y="48"/>
                  <a:pt x="63" y="48"/>
                  <a:pt x="63" y="47"/>
                </a:cubicBezTo>
                <a:cubicBezTo>
                  <a:pt x="63" y="47"/>
                  <a:pt x="62" y="47"/>
                  <a:pt x="62" y="47"/>
                </a:cubicBezTo>
                <a:cubicBezTo>
                  <a:pt x="62" y="47"/>
                  <a:pt x="62" y="47"/>
                  <a:pt x="62" y="46"/>
                </a:cubicBezTo>
                <a:cubicBezTo>
                  <a:pt x="62" y="46"/>
                  <a:pt x="63" y="46"/>
                  <a:pt x="63" y="46"/>
                </a:cubicBezTo>
                <a:cubicBezTo>
                  <a:pt x="63" y="46"/>
                  <a:pt x="64" y="46"/>
                  <a:pt x="64" y="46"/>
                </a:cubicBezTo>
                <a:cubicBezTo>
                  <a:pt x="64" y="47"/>
                  <a:pt x="65" y="48"/>
                  <a:pt x="65" y="49"/>
                </a:cubicBezTo>
                <a:cubicBezTo>
                  <a:pt x="66" y="50"/>
                  <a:pt x="66" y="52"/>
                  <a:pt x="66" y="53"/>
                </a:cubicBezTo>
                <a:cubicBezTo>
                  <a:pt x="67" y="55"/>
                  <a:pt x="67" y="60"/>
                  <a:pt x="67" y="60"/>
                </a:cubicBezTo>
                <a:cubicBezTo>
                  <a:pt x="67" y="60"/>
                  <a:pt x="68" y="64"/>
                  <a:pt x="68" y="66"/>
                </a:cubicBezTo>
                <a:cubicBezTo>
                  <a:pt x="68" y="67"/>
                  <a:pt x="68" y="69"/>
                  <a:pt x="68" y="69"/>
                </a:cubicBezTo>
                <a:cubicBezTo>
                  <a:pt x="68" y="71"/>
                  <a:pt x="68" y="74"/>
                  <a:pt x="68" y="75"/>
                </a:cubicBezTo>
                <a:cubicBezTo>
                  <a:pt x="68" y="76"/>
                  <a:pt x="69" y="79"/>
                  <a:pt x="69" y="80"/>
                </a:cubicBezTo>
                <a:cubicBezTo>
                  <a:pt x="69" y="81"/>
                  <a:pt x="70" y="83"/>
                  <a:pt x="70" y="83"/>
                </a:cubicBezTo>
                <a:cubicBezTo>
                  <a:pt x="70" y="85"/>
                  <a:pt x="70" y="88"/>
                  <a:pt x="70" y="90"/>
                </a:cubicBezTo>
                <a:cubicBezTo>
                  <a:pt x="70" y="91"/>
                  <a:pt x="71" y="93"/>
                  <a:pt x="71" y="94"/>
                </a:cubicBezTo>
                <a:cubicBezTo>
                  <a:pt x="71" y="95"/>
                  <a:pt x="71" y="97"/>
                  <a:pt x="70" y="98"/>
                </a:cubicBezTo>
                <a:cubicBezTo>
                  <a:pt x="70" y="99"/>
                  <a:pt x="69" y="101"/>
                  <a:pt x="69" y="102"/>
                </a:cubicBezTo>
                <a:cubicBezTo>
                  <a:pt x="68" y="103"/>
                  <a:pt x="68" y="105"/>
                  <a:pt x="68" y="106"/>
                </a:cubicBezTo>
                <a:cubicBezTo>
                  <a:pt x="68" y="106"/>
                  <a:pt x="68" y="107"/>
                  <a:pt x="68" y="107"/>
                </a:cubicBezTo>
                <a:cubicBezTo>
                  <a:pt x="68" y="107"/>
                  <a:pt x="68" y="108"/>
                  <a:pt x="68" y="108"/>
                </a:cubicBezTo>
                <a:cubicBezTo>
                  <a:pt x="67" y="109"/>
                  <a:pt x="67" y="109"/>
                  <a:pt x="67" y="110"/>
                </a:cubicBezTo>
                <a:cubicBezTo>
                  <a:pt x="67" y="110"/>
                  <a:pt x="66" y="111"/>
                  <a:pt x="66" y="111"/>
                </a:cubicBezTo>
                <a:cubicBezTo>
                  <a:pt x="66" y="112"/>
                  <a:pt x="65" y="112"/>
                  <a:pt x="65" y="112"/>
                </a:cubicBezTo>
                <a:cubicBezTo>
                  <a:pt x="65" y="113"/>
                  <a:pt x="66" y="114"/>
                  <a:pt x="66" y="115"/>
                </a:cubicBezTo>
                <a:cubicBezTo>
                  <a:pt x="66" y="115"/>
                  <a:pt x="66" y="117"/>
                  <a:pt x="65" y="117"/>
                </a:cubicBezTo>
                <a:cubicBezTo>
                  <a:pt x="65" y="118"/>
                  <a:pt x="65" y="119"/>
                  <a:pt x="64" y="119"/>
                </a:cubicBezTo>
                <a:cubicBezTo>
                  <a:pt x="64" y="120"/>
                  <a:pt x="63" y="120"/>
                  <a:pt x="63" y="121"/>
                </a:cubicBezTo>
                <a:cubicBezTo>
                  <a:pt x="62" y="121"/>
                  <a:pt x="62" y="122"/>
                  <a:pt x="62" y="123"/>
                </a:cubicBezTo>
                <a:cubicBezTo>
                  <a:pt x="62" y="123"/>
                  <a:pt x="61" y="123"/>
                  <a:pt x="61" y="124"/>
                </a:cubicBezTo>
                <a:cubicBezTo>
                  <a:pt x="60" y="124"/>
                  <a:pt x="59" y="126"/>
                  <a:pt x="59" y="126"/>
                </a:cubicBezTo>
                <a:cubicBezTo>
                  <a:pt x="58" y="127"/>
                  <a:pt x="58" y="128"/>
                  <a:pt x="57" y="129"/>
                </a:cubicBezTo>
                <a:cubicBezTo>
                  <a:pt x="57" y="130"/>
                  <a:pt x="55" y="132"/>
                  <a:pt x="54" y="133"/>
                </a:cubicBezTo>
                <a:cubicBezTo>
                  <a:pt x="54" y="134"/>
                  <a:pt x="54" y="136"/>
                  <a:pt x="53" y="137"/>
                </a:cubicBezTo>
                <a:cubicBezTo>
                  <a:pt x="53" y="138"/>
                  <a:pt x="53" y="139"/>
                  <a:pt x="53" y="140"/>
                </a:cubicBezTo>
                <a:cubicBezTo>
                  <a:pt x="53" y="140"/>
                  <a:pt x="53" y="141"/>
                  <a:pt x="53" y="141"/>
                </a:cubicBezTo>
                <a:cubicBezTo>
                  <a:pt x="53" y="141"/>
                  <a:pt x="53" y="142"/>
                  <a:pt x="53" y="142"/>
                </a:cubicBezTo>
                <a:cubicBezTo>
                  <a:pt x="53" y="143"/>
                  <a:pt x="53" y="143"/>
                  <a:pt x="53" y="144"/>
                </a:cubicBezTo>
                <a:cubicBezTo>
                  <a:pt x="53" y="144"/>
                  <a:pt x="52" y="145"/>
                  <a:pt x="52" y="145"/>
                </a:cubicBezTo>
                <a:cubicBezTo>
                  <a:pt x="51" y="146"/>
                  <a:pt x="51" y="147"/>
                  <a:pt x="51" y="147"/>
                </a:cubicBezTo>
                <a:cubicBezTo>
                  <a:pt x="51" y="148"/>
                  <a:pt x="51" y="149"/>
                  <a:pt x="51" y="149"/>
                </a:cubicBezTo>
                <a:cubicBezTo>
                  <a:pt x="51" y="150"/>
                  <a:pt x="51" y="151"/>
                  <a:pt x="50" y="151"/>
                </a:cubicBezTo>
                <a:cubicBezTo>
                  <a:pt x="50" y="151"/>
                  <a:pt x="49" y="152"/>
                  <a:pt x="49" y="152"/>
                </a:cubicBezTo>
                <a:cubicBezTo>
                  <a:pt x="49" y="153"/>
                  <a:pt x="49" y="154"/>
                  <a:pt x="49" y="154"/>
                </a:cubicBezTo>
                <a:cubicBezTo>
                  <a:pt x="48" y="155"/>
                  <a:pt x="47" y="155"/>
                  <a:pt x="47" y="156"/>
                </a:cubicBezTo>
                <a:cubicBezTo>
                  <a:pt x="46" y="156"/>
                  <a:pt x="46" y="156"/>
                  <a:pt x="45" y="157"/>
                </a:cubicBezTo>
                <a:cubicBezTo>
                  <a:pt x="45" y="157"/>
                  <a:pt x="44" y="157"/>
                  <a:pt x="43" y="156"/>
                </a:cubicBezTo>
                <a:cubicBezTo>
                  <a:pt x="43" y="156"/>
                  <a:pt x="42" y="155"/>
                  <a:pt x="42" y="155"/>
                </a:cubicBezTo>
                <a:cubicBezTo>
                  <a:pt x="42" y="154"/>
                  <a:pt x="42" y="153"/>
                  <a:pt x="42" y="152"/>
                </a:cubicBezTo>
                <a:cubicBezTo>
                  <a:pt x="42" y="152"/>
                  <a:pt x="42" y="151"/>
                  <a:pt x="42" y="151"/>
                </a:cubicBezTo>
                <a:cubicBezTo>
                  <a:pt x="42" y="150"/>
                  <a:pt x="43" y="150"/>
                  <a:pt x="43" y="149"/>
                </a:cubicBezTo>
                <a:cubicBezTo>
                  <a:pt x="43" y="149"/>
                  <a:pt x="43" y="147"/>
                  <a:pt x="44" y="147"/>
                </a:cubicBezTo>
                <a:cubicBezTo>
                  <a:pt x="44" y="146"/>
                  <a:pt x="44" y="145"/>
                  <a:pt x="44" y="145"/>
                </a:cubicBezTo>
                <a:cubicBezTo>
                  <a:pt x="44" y="144"/>
                  <a:pt x="44" y="143"/>
                  <a:pt x="44" y="143"/>
                </a:cubicBezTo>
                <a:cubicBezTo>
                  <a:pt x="44" y="142"/>
                  <a:pt x="43" y="141"/>
                  <a:pt x="43" y="141"/>
                </a:cubicBezTo>
                <a:cubicBezTo>
                  <a:pt x="43" y="141"/>
                  <a:pt x="41" y="140"/>
                  <a:pt x="41" y="140"/>
                </a:cubicBezTo>
                <a:cubicBezTo>
                  <a:pt x="40" y="140"/>
                  <a:pt x="40" y="140"/>
                  <a:pt x="39" y="140"/>
                </a:cubicBezTo>
                <a:cubicBezTo>
                  <a:pt x="39" y="140"/>
                  <a:pt x="38" y="141"/>
                  <a:pt x="37" y="141"/>
                </a:cubicBezTo>
                <a:cubicBezTo>
                  <a:pt x="37" y="141"/>
                  <a:pt x="36" y="141"/>
                  <a:pt x="36" y="141"/>
                </a:cubicBezTo>
                <a:cubicBezTo>
                  <a:pt x="35" y="140"/>
                  <a:pt x="36" y="140"/>
                  <a:pt x="35" y="140"/>
                </a:cubicBezTo>
                <a:cubicBezTo>
                  <a:pt x="35" y="139"/>
                  <a:pt x="35" y="139"/>
                  <a:pt x="34" y="139"/>
                </a:cubicBezTo>
                <a:cubicBezTo>
                  <a:pt x="34" y="140"/>
                  <a:pt x="34" y="140"/>
                  <a:pt x="34" y="140"/>
                </a:cubicBezTo>
                <a:cubicBezTo>
                  <a:pt x="33" y="140"/>
                  <a:pt x="33" y="141"/>
                  <a:pt x="33" y="141"/>
                </a:cubicBezTo>
                <a:cubicBezTo>
                  <a:pt x="32" y="141"/>
                  <a:pt x="32" y="141"/>
                  <a:pt x="32" y="141"/>
                </a:cubicBezTo>
                <a:cubicBezTo>
                  <a:pt x="31" y="141"/>
                  <a:pt x="31" y="142"/>
                  <a:pt x="31" y="142"/>
                </a:cubicBezTo>
                <a:cubicBezTo>
                  <a:pt x="31" y="143"/>
                  <a:pt x="31" y="143"/>
                  <a:pt x="31" y="143"/>
                </a:cubicBezTo>
                <a:cubicBezTo>
                  <a:pt x="30" y="143"/>
                  <a:pt x="30" y="143"/>
                  <a:pt x="29" y="143"/>
                </a:cubicBezTo>
                <a:cubicBezTo>
                  <a:pt x="29" y="143"/>
                  <a:pt x="29" y="142"/>
                  <a:pt x="29" y="142"/>
                </a:cubicBezTo>
                <a:cubicBezTo>
                  <a:pt x="29" y="142"/>
                  <a:pt x="29" y="141"/>
                  <a:pt x="29" y="141"/>
                </a:cubicBezTo>
                <a:cubicBezTo>
                  <a:pt x="29" y="141"/>
                  <a:pt x="29" y="140"/>
                  <a:pt x="28" y="140"/>
                </a:cubicBezTo>
                <a:cubicBezTo>
                  <a:pt x="28" y="140"/>
                  <a:pt x="27" y="140"/>
                  <a:pt x="27" y="139"/>
                </a:cubicBezTo>
                <a:cubicBezTo>
                  <a:pt x="27" y="139"/>
                  <a:pt x="27" y="139"/>
                  <a:pt x="27" y="139"/>
                </a:cubicBezTo>
                <a:cubicBezTo>
                  <a:pt x="26" y="139"/>
                  <a:pt x="26" y="139"/>
                  <a:pt x="25" y="139"/>
                </a:cubicBezTo>
                <a:cubicBezTo>
                  <a:pt x="25" y="139"/>
                  <a:pt x="24" y="139"/>
                  <a:pt x="24" y="139"/>
                </a:cubicBezTo>
                <a:cubicBezTo>
                  <a:pt x="24" y="138"/>
                  <a:pt x="24" y="137"/>
                  <a:pt x="23" y="137"/>
                </a:cubicBezTo>
                <a:cubicBezTo>
                  <a:pt x="23" y="137"/>
                  <a:pt x="22" y="137"/>
                  <a:pt x="22" y="137"/>
                </a:cubicBezTo>
                <a:cubicBezTo>
                  <a:pt x="22" y="137"/>
                  <a:pt x="22" y="138"/>
                  <a:pt x="21" y="138"/>
                </a:cubicBezTo>
                <a:cubicBezTo>
                  <a:pt x="21" y="138"/>
                  <a:pt x="20" y="137"/>
                  <a:pt x="20" y="137"/>
                </a:cubicBezTo>
                <a:cubicBezTo>
                  <a:pt x="20" y="137"/>
                  <a:pt x="20" y="136"/>
                  <a:pt x="19" y="136"/>
                </a:cubicBezTo>
                <a:cubicBezTo>
                  <a:pt x="19" y="135"/>
                  <a:pt x="19" y="135"/>
                  <a:pt x="19" y="135"/>
                </a:cubicBezTo>
                <a:cubicBezTo>
                  <a:pt x="18" y="135"/>
                  <a:pt x="18" y="135"/>
                  <a:pt x="17" y="135"/>
                </a:cubicBezTo>
                <a:cubicBezTo>
                  <a:pt x="17" y="135"/>
                  <a:pt x="16" y="136"/>
                  <a:pt x="16" y="136"/>
                </a:cubicBezTo>
                <a:cubicBezTo>
                  <a:pt x="16" y="135"/>
                  <a:pt x="15" y="135"/>
                  <a:pt x="15" y="135"/>
                </a:cubicBezTo>
                <a:cubicBezTo>
                  <a:pt x="15" y="135"/>
                  <a:pt x="15" y="134"/>
                  <a:pt x="15" y="134"/>
                </a:cubicBezTo>
                <a:cubicBezTo>
                  <a:pt x="14" y="133"/>
                  <a:pt x="13" y="134"/>
                  <a:pt x="13" y="133"/>
                </a:cubicBezTo>
                <a:cubicBezTo>
                  <a:pt x="13" y="133"/>
                  <a:pt x="12" y="133"/>
                  <a:pt x="12" y="132"/>
                </a:cubicBezTo>
                <a:cubicBezTo>
                  <a:pt x="12" y="132"/>
                  <a:pt x="11" y="131"/>
                  <a:pt x="11" y="131"/>
                </a:cubicBezTo>
                <a:cubicBezTo>
                  <a:pt x="10" y="131"/>
                  <a:pt x="9" y="131"/>
                  <a:pt x="8" y="131"/>
                </a:cubicBezTo>
                <a:cubicBezTo>
                  <a:pt x="7" y="130"/>
                  <a:pt x="6" y="131"/>
                  <a:pt x="6" y="130"/>
                </a:cubicBezTo>
                <a:cubicBezTo>
                  <a:pt x="6" y="130"/>
                  <a:pt x="5" y="129"/>
                  <a:pt x="6" y="129"/>
                </a:cubicBezTo>
                <a:cubicBezTo>
                  <a:pt x="6" y="128"/>
                  <a:pt x="7" y="128"/>
                  <a:pt x="7" y="128"/>
                </a:cubicBezTo>
                <a:cubicBezTo>
                  <a:pt x="7" y="127"/>
                  <a:pt x="7" y="126"/>
                  <a:pt x="7" y="126"/>
                </a:cubicBezTo>
                <a:cubicBezTo>
                  <a:pt x="7" y="126"/>
                  <a:pt x="6" y="125"/>
                  <a:pt x="6" y="125"/>
                </a:cubicBezTo>
                <a:cubicBezTo>
                  <a:pt x="6" y="125"/>
                  <a:pt x="7" y="124"/>
                  <a:pt x="7" y="123"/>
                </a:cubicBezTo>
                <a:cubicBezTo>
                  <a:pt x="7" y="123"/>
                  <a:pt x="7" y="123"/>
                  <a:pt x="7" y="123"/>
                </a:cubicBezTo>
                <a:cubicBezTo>
                  <a:pt x="6" y="122"/>
                  <a:pt x="6" y="122"/>
                  <a:pt x="6" y="122"/>
                </a:cubicBezTo>
                <a:cubicBezTo>
                  <a:pt x="5" y="122"/>
                  <a:pt x="5" y="122"/>
                  <a:pt x="4" y="122"/>
                </a:cubicBezTo>
                <a:cubicBezTo>
                  <a:pt x="4" y="121"/>
                  <a:pt x="3" y="121"/>
                  <a:pt x="3" y="121"/>
                </a:cubicBezTo>
                <a:cubicBezTo>
                  <a:pt x="3" y="121"/>
                  <a:pt x="3" y="120"/>
                  <a:pt x="3" y="120"/>
                </a:cubicBezTo>
                <a:cubicBezTo>
                  <a:pt x="3" y="120"/>
                  <a:pt x="4" y="119"/>
                  <a:pt x="4" y="119"/>
                </a:cubicBezTo>
                <a:cubicBezTo>
                  <a:pt x="4" y="119"/>
                  <a:pt x="4" y="118"/>
                  <a:pt x="4" y="118"/>
                </a:cubicBezTo>
                <a:cubicBezTo>
                  <a:pt x="5" y="118"/>
                  <a:pt x="5" y="117"/>
                  <a:pt x="5" y="117"/>
                </a:cubicBezTo>
                <a:cubicBezTo>
                  <a:pt x="5" y="117"/>
                  <a:pt x="5" y="116"/>
                  <a:pt x="4" y="115"/>
                </a:cubicBezTo>
                <a:cubicBezTo>
                  <a:pt x="4" y="115"/>
                  <a:pt x="4" y="115"/>
                  <a:pt x="4" y="115"/>
                </a:cubicBezTo>
                <a:cubicBezTo>
                  <a:pt x="4" y="115"/>
                  <a:pt x="5" y="114"/>
                  <a:pt x="5" y="114"/>
                </a:cubicBezTo>
                <a:cubicBezTo>
                  <a:pt x="5" y="114"/>
                  <a:pt x="6" y="113"/>
                  <a:pt x="6" y="113"/>
                </a:cubicBezTo>
                <a:cubicBezTo>
                  <a:pt x="6" y="112"/>
                  <a:pt x="5" y="111"/>
                  <a:pt x="5" y="110"/>
                </a:cubicBezTo>
                <a:cubicBezTo>
                  <a:pt x="5" y="110"/>
                  <a:pt x="6" y="109"/>
                  <a:pt x="7" y="109"/>
                </a:cubicBezTo>
                <a:cubicBezTo>
                  <a:pt x="7" y="108"/>
                  <a:pt x="7" y="108"/>
                  <a:pt x="7" y="107"/>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198"/>
          <p:cNvSpPr>
            <a:spLocks/>
          </p:cNvSpPr>
          <p:nvPr/>
        </p:nvSpPr>
        <p:spPr bwMode="auto">
          <a:xfrm>
            <a:off x="10169525" y="4562476"/>
            <a:ext cx="214313" cy="338138"/>
          </a:xfrm>
          <a:custGeom>
            <a:avLst/>
            <a:gdLst>
              <a:gd name="T0" fmla="*/ 0 w 57"/>
              <a:gd name="T1" fmla="*/ 11 h 90"/>
              <a:gd name="T2" fmla="*/ 0 w 57"/>
              <a:gd name="T3" fmla="*/ 9 h 90"/>
              <a:gd name="T4" fmla="*/ 1 w 57"/>
              <a:gd name="T5" fmla="*/ 6 h 90"/>
              <a:gd name="T6" fmla="*/ 4 w 57"/>
              <a:gd name="T7" fmla="*/ 3 h 90"/>
              <a:gd name="T8" fmla="*/ 7 w 57"/>
              <a:gd name="T9" fmla="*/ 1 h 90"/>
              <a:gd name="T10" fmla="*/ 11 w 57"/>
              <a:gd name="T11" fmla="*/ 0 h 90"/>
              <a:gd name="T12" fmla="*/ 14 w 57"/>
              <a:gd name="T13" fmla="*/ 1 h 90"/>
              <a:gd name="T14" fmla="*/ 16 w 57"/>
              <a:gd name="T15" fmla="*/ 1 h 90"/>
              <a:gd name="T16" fmla="*/ 16 w 57"/>
              <a:gd name="T17" fmla="*/ 3 h 90"/>
              <a:gd name="T18" fmla="*/ 14 w 57"/>
              <a:gd name="T19" fmla="*/ 4 h 90"/>
              <a:gd name="T20" fmla="*/ 15 w 57"/>
              <a:gd name="T21" fmla="*/ 7 h 90"/>
              <a:gd name="T22" fmla="*/ 14 w 57"/>
              <a:gd name="T23" fmla="*/ 8 h 90"/>
              <a:gd name="T24" fmla="*/ 13 w 57"/>
              <a:gd name="T25" fmla="*/ 9 h 90"/>
              <a:gd name="T26" fmla="*/ 12 w 57"/>
              <a:gd name="T27" fmla="*/ 9 h 90"/>
              <a:gd name="T28" fmla="*/ 12 w 57"/>
              <a:gd name="T29" fmla="*/ 10 h 90"/>
              <a:gd name="T30" fmla="*/ 10 w 57"/>
              <a:gd name="T31" fmla="*/ 12 h 90"/>
              <a:gd name="T32" fmla="*/ 9 w 57"/>
              <a:gd name="T33" fmla="*/ 14 h 90"/>
              <a:gd name="T34" fmla="*/ 9 w 57"/>
              <a:gd name="T35" fmla="*/ 16 h 90"/>
              <a:gd name="T36" fmla="*/ 10 w 57"/>
              <a:gd name="T37" fmla="*/ 17 h 90"/>
              <a:gd name="T38" fmla="*/ 12 w 57"/>
              <a:gd name="T39" fmla="*/ 18 h 90"/>
              <a:gd name="T40" fmla="*/ 12 w 57"/>
              <a:gd name="T41" fmla="*/ 19 h 90"/>
              <a:gd name="T42" fmla="*/ 13 w 57"/>
              <a:gd name="T43" fmla="*/ 20 h 90"/>
              <a:gd name="T44" fmla="*/ 13 w 57"/>
              <a:gd name="T45" fmla="*/ 21 h 90"/>
              <a:gd name="T46" fmla="*/ 13 w 57"/>
              <a:gd name="T47" fmla="*/ 22 h 90"/>
              <a:gd name="T48" fmla="*/ 13 w 57"/>
              <a:gd name="T49" fmla="*/ 24 h 90"/>
              <a:gd name="T50" fmla="*/ 13 w 57"/>
              <a:gd name="T51" fmla="*/ 25 h 90"/>
              <a:gd name="T52" fmla="*/ 15 w 57"/>
              <a:gd name="T53" fmla="*/ 26 h 90"/>
              <a:gd name="T54" fmla="*/ 16 w 57"/>
              <a:gd name="T55" fmla="*/ 28 h 90"/>
              <a:gd name="T56" fmla="*/ 18 w 57"/>
              <a:gd name="T57" fmla="*/ 29 h 90"/>
              <a:gd name="T58" fmla="*/ 19 w 57"/>
              <a:gd name="T59" fmla="*/ 30 h 90"/>
              <a:gd name="T60" fmla="*/ 21 w 57"/>
              <a:gd name="T61" fmla="*/ 32 h 90"/>
              <a:gd name="T62" fmla="*/ 23 w 57"/>
              <a:gd name="T63" fmla="*/ 32 h 90"/>
              <a:gd name="T64" fmla="*/ 24 w 57"/>
              <a:gd name="T65" fmla="*/ 34 h 90"/>
              <a:gd name="T66" fmla="*/ 26 w 57"/>
              <a:gd name="T67" fmla="*/ 36 h 90"/>
              <a:gd name="T68" fmla="*/ 27 w 57"/>
              <a:gd name="T69" fmla="*/ 38 h 90"/>
              <a:gd name="T70" fmla="*/ 28 w 57"/>
              <a:gd name="T71" fmla="*/ 39 h 90"/>
              <a:gd name="T72" fmla="*/ 27 w 57"/>
              <a:gd name="T73" fmla="*/ 40 h 90"/>
              <a:gd name="T74" fmla="*/ 27 w 57"/>
              <a:gd name="T75" fmla="*/ 42 h 90"/>
              <a:gd name="T76" fmla="*/ 29 w 57"/>
              <a:gd name="T77" fmla="*/ 46 h 90"/>
              <a:gd name="T78" fmla="*/ 29 w 57"/>
              <a:gd name="T79" fmla="*/ 47 h 90"/>
              <a:gd name="T80" fmla="*/ 31 w 57"/>
              <a:gd name="T81" fmla="*/ 49 h 90"/>
              <a:gd name="T82" fmla="*/ 33 w 57"/>
              <a:gd name="T83" fmla="*/ 50 h 90"/>
              <a:gd name="T84" fmla="*/ 34 w 57"/>
              <a:gd name="T85" fmla="*/ 51 h 90"/>
              <a:gd name="T86" fmla="*/ 36 w 57"/>
              <a:gd name="T87" fmla="*/ 54 h 90"/>
              <a:gd name="T88" fmla="*/ 36 w 57"/>
              <a:gd name="T89" fmla="*/ 56 h 90"/>
              <a:gd name="T90" fmla="*/ 38 w 57"/>
              <a:gd name="T91" fmla="*/ 57 h 90"/>
              <a:gd name="T92" fmla="*/ 40 w 57"/>
              <a:gd name="T93" fmla="*/ 59 h 90"/>
              <a:gd name="T94" fmla="*/ 43 w 57"/>
              <a:gd name="T95" fmla="*/ 61 h 90"/>
              <a:gd name="T96" fmla="*/ 45 w 57"/>
              <a:gd name="T97" fmla="*/ 62 h 90"/>
              <a:gd name="T98" fmla="*/ 47 w 57"/>
              <a:gd name="T99" fmla="*/ 62 h 90"/>
              <a:gd name="T100" fmla="*/ 48 w 57"/>
              <a:gd name="T101" fmla="*/ 61 h 90"/>
              <a:gd name="T102" fmla="*/ 49 w 57"/>
              <a:gd name="T103" fmla="*/ 60 h 90"/>
              <a:gd name="T104" fmla="*/ 50 w 57"/>
              <a:gd name="T105" fmla="*/ 63 h 90"/>
              <a:gd name="T106" fmla="*/ 51 w 57"/>
              <a:gd name="T107" fmla="*/ 65 h 90"/>
              <a:gd name="T108" fmla="*/ 52 w 57"/>
              <a:gd name="T109" fmla="*/ 69 h 90"/>
              <a:gd name="T110" fmla="*/ 53 w 57"/>
              <a:gd name="T111" fmla="*/ 72 h 90"/>
              <a:gd name="T112" fmla="*/ 55 w 57"/>
              <a:gd name="T113" fmla="*/ 77 h 90"/>
              <a:gd name="T114" fmla="*/ 57 w 57"/>
              <a:gd name="T115" fmla="*/ 80 h 90"/>
              <a:gd name="T116" fmla="*/ 57 w 57"/>
              <a:gd name="T117" fmla="*/ 82 h 90"/>
              <a:gd name="T118" fmla="*/ 25 w 57"/>
              <a:gd name="T119" fmla="*/ 90 h 90"/>
              <a:gd name="T120" fmla="*/ 1 w 57"/>
              <a:gd name="T121" fmla="*/ 18 h 90"/>
              <a:gd name="T122" fmla="*/ 0 w 57"/>
              <a:gd name="T123" fmla="*/ 13 h 90"/>
              <a:gd name="T124" fmla="*/ 0 w 57"/>
              <a:gd name="T125" fmla="*/ 1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 h="90">
                <a:moveTo>
                  <a:pt x="0" y="11"/>
                </a:moveTo>
                <a:cubicBezTo>
                  <a:pt x="0" y="10"/>
                  <a:pt x="0" y="10"/>
                  <a:pt x="0" y="9"/>
                </a:cubicBezTo>
                <a:cubicBezTo>
                  <a:pt x="0" y="9"/>
                  <a:pt x="1" y="7"/>
                  <a:pt x="1" y="6"/>
                </a:cubicBezTo>
                <a:cubicBezTo>
                  <a:pt x="2" y="5"/>
                  <a:pt x="3" y="4"/>
                  <a:pt x="4" y="3"/>
                </a:cubicBezTo>
                <a:cubicBezTo>
                  <a:pt x="5" y="3"/>
                  <a:pt x="6" y="2"/>
                  <a:pt x="7" y="1"/>
                </a:cubicBezTo>
                <a:cubicBezTo>
                  <a:pt x="8" y="1"/>
                  <a:pt x="10" y="0"/>
                  <a:pt x="11" y="0"/>
                </a:cubicBezTo>
                <a:cubicBezTo>
                  <a:pt x="12" y="0"/>
                  <a:pt x="13" y="0"/>
                  <a:pt x="14" y="1"/>
                </a:cubicBezTo>
                <a:cubicBezTo>
                  <a:pt x="15" y="1"/>
                  <a:pt x="15" y="1"/>
                  <a:pt x="16" y="1"/>
                </a:cubicBezTo>
                <a:cubicBezTo>
                  <a:pt x="16" y="2"/>
                  <a:pt x="16" y="2"/>
                  <a:pt x="16" y="3"/>
                </a:cubicBezTo>
                <a:cubicBezTo>
                  <a:pt x="15" y="3"/>
                  <a:pt x="14" y="4"/>
                  <a:pt x="14" y="4"/>
                </a:cubicBezTo>
                <a:cubicBezTo>
                  <a:pt x="14" y="5"/>
                  <a:pt x="15" y="6"/>
                  <a:pt x="15" y="7"/>
                </a:cubicBezTo>
                <a:cubicBezTo>
                  <a:pt x="15" y="7"/>
                  <a:pt x="14" y="8"/>
                  <a:pt x="14" y="8"/>
                </a:cubicBezTo>
                <a:cubicBezTo>
                  <a:pt x="14" y="8"/>
                  <a:pt x="13" y="9"/>
                  <a:pt x="13" y="9"/>
                </a:cubicBezTo>
                <a:cubicBezTo>
                  <a:pt x="13" y="9"/>
                  <a:pt x="13" y="8"/>
                  <a:pt x="12" y="9"/>
                </a:cubicBezTo>
                <a:cubicBezTo>
                  <a:pt x="12" y="9"/>
                  <a:pt x="12" y="10"/>
                  <a:pt x="12" y="10"/>
                </a:cubicBezTo>
                <a:cubicBezTo>
                  <a:pt x="11" y="11"/>
                  <a:pt x="10" y="11"/>
                  <a:pt x="10" y="12"/>
                </a:cubicBezTo>
                <a:cubicBezTo>
                  <a:pt x="10" y="12"/>
                  <a:pt x="9" y="13"/>
                  <a:pt x="9" y="14"/>
                </a:cubicBezTo>
                <a:cubicBezTo>
                  <a:pt x="9" y="14"/>
                  <a:pt x="9" y="15"/>
                  <a:pt x="9" y="16"/>
                </a:cubicBezTo>
                <a:cubicBezTo>
                  <a:pt x="9" y="16"/>
                  <a:pt x="9" y="17"/>
                  <a:pt x="10" y="17"/>
                </a:cubicBezTo>
                <a:cubicBezTo>
                  <a:pt x="10" y="18"/>
                  <a:pt x="11" y="18"/>
                  <a:pt x="12" y="18"/>
                </a:cubicBezTo>
                <a:cubicBezTo>
                  <a:pt x="12" y="18"/>
                  <a:pt x="12" y="18"/>
                  <a:pt x="12" y="19"/>
                </a:cubicBezTo>
                <a:cubicBezTo>
                  <a:pt x="13" y="19"/>
                  <a:pt x="13" y="20"/>
                  <a:pt x="13" y="20"/>
                </a:cubicBezTo>
                <a:cubicBezTo>
                  <a:pt x="13" y="21"/>
                  <a:pt x="13" y="21"/>
                  <a:pt x="13" y="21"/>
                </a:cubicBezTo>
                <a:cubicBezTo>
                  <a:pt x="13" y="22"/>
                  <a:pt x="13" y="22"/>
                  <a:pt x="13" y="22"/>
                </a:cubicBezTo>
                <a:cubicBezTo>
                  <a:pt x="13" y="23"/>
                  <a:pt x="13" y="24"/>
                  <a:pt x="13" y="24"/>
                </a:cubicBezTo>
                <a:cubicBezTo>
                  <a:pt x="13" y="25"/>
                  <a:pt x="13" y="25"/>
                  <a:pt x="13" y="25"/>
                </a:cubicBezTo>
                <a:cubicBezTo>
                  <a:pt x="13" y="26"/>
                  <a:pt x="14" y="26"/>
                  <a:pt x="15" y="26"/>
                </a:cubicBezTo>
                <a:cubicBezTo>
                  <a:pt x="15" y="27"/>
                  <a:pt x="16" y="27"/>
                  <a:pt x="16" y="28"/>
                </a:cubicBezTo>
                <a:cubicBezTo>
                  <a:pt x="16" y="28"/>
                  <a:pt x="17" y="29"/>
                  <a:pt x="18" y="29"/>
                </a:cubicBezTo>
                <a:cubicBezTo>
                  <a:pt x="18" y="29"/>
                  <a:pt x="19" y="30"/>
                  <a:pt x="19" y="30"/>
                </a:cubicBezTo>
                <a:cubicBezTo>
                  <a:pt x="20" y="31"/>
                  <a:pt x="20" y="32"/>
                  <a:pt x="21" y="32"/>
                </a:cubicBezTo>
                <a:cubicBezTo>
                  <a:pt x="21" y="32"/>
                  <a:pt x="22" y="32"/>
                  <a:pt x="23" y="32"/>
                </a:cubicBezTo>
                <a:cubicBezTo>
                  <a:pt x="23" y="33"/>
                  <a:pt x="23" y="33"/>
                  <a:pt x="24" y="34"/>
                </a:cubicBezTo>
                <a:cubicBezTo>
                  <a:pt x="24" y="34"/>
                  <a:pt x="26" y="35"/>
                  <a:pt x="26" y="36"/>
                </a:cubicBezTo>
                <a:cubicBezTo>
                  <a:pt x="26" y="37"/>
                  <a:pt x="27" y="37"/>
                  <a:pt x="27" y="38"/>
                </a:cubicBezTo>
                <a:cubicBezTo>
                  <a:pt x="27" y="38"/>
                  <a:pt x="28" y="39"/>
                  <a:pt x="28" y="39"/>
                </a:cubicBezTo>
                <a:cubicBezTo>
                  <a:pt x="28" y="40"/>
                  <a:pt x="27" y="40"/>
                  <a:pt x="27" y="40"/>
                </a:cubicBezTo>
                <a:cubicBezTo>
                  <a:pt x="27" y="41"/>
                  <a:pt x="27" y="42"/>
                  <a:pt x="27" y="42"/>
                </a:cubicBezTo>
                <a:cubicBezTo>
                  <a:pt x="27" y="43"/>
                  <a:pt x="28" y="45"/>
                  <a:pt x="29" y="46"/>
                </a:cubicBezTo>
                <a:cubicBezTo>
                  <a:pt x="29" y="46"/>
                  <a:pt x="29" y="47"/>
                  <a:pt x="29" y="47"/>
                </a:cubicBezTo>
                <a:cubicBezTo>
                  <a:pt x="30" y="48"/>
                  <a:pt x="30" y="48"/>
                  <a:pt x="31" y="49"/>
                </a:cubicBezTo>
                <a:cubicBezTo>
                  <a:pt x="31" y="49"/>
                  <a:pt x="32" y="49"/>
                  <a:pt x="33" y="50"/>
                </a:cubicBezTo>
                <a:cubicBezTo>
                  <a:pt x="33" y="50"/>
                  <a:pt x="34" y="51"/>
                  <a:pt x="34" y="51"/>
                </a:cubicBezTo>
                <a:cubicBezTo>
                  <a:pt x="35" y="52"/>
                  <a:pt x="35" y="53"/>
                  <a:pt x="36" y="54"/>
                </a:cubicBezTo>
                <a:cubicBezTo>
                  <a:pt x="36" y="54"/>
                  <a:pt x="36" y="56"/>
                  <a:pt x="36" y="56"/>
                </a:cubicBezTo>
                <a:cubicBezTo>
                  <a:pt x="37" y="56"/>
                  <a:pt x="38" y="57"/>
                  <a:pt x="38" y="57"/>
                </a:cubicBezTo>
                <a:cubicBezTo>
                  <a:pt x="39" y="57"/>
                  <a:pt x="40" y="58"/>
                  <a:pt x="40" y="59"/>
                </a:cubicBezTo>
                <a:cubicBezTo>
                  <a:pt x="41" y="59"/>
                  <a:pt x="43" y="61"/>
                  <a:pt x="43" y="61"/>
                </a:cubicBezTo>
                <a:cubicBezTo>
                  <a:pt x="44" y="61"/>
                  <a:pt x="45" y="62"/>
                  <a:pt x="45" y="62"/>
                </a:cubicBezTo>
                <a:cubicBezTo>
                  <a:pt x="46" y="62"/>
                  <a:pt x="46" y="62"/>
                  <a:pt x="47" y="62"/>
                </a:cubicBezTo>
                <a:cubicBezTo>
                  <a:pt x="47" y="62"/>
                  <a:pt x="48" y="62"/>
                  <a:pt x="48" y="61"/>
                </a:cubicBezTo>
                <a:cubicBezTo>
                  <a:pt x="48" y="61"/>
                  <a:pt x="48" y="60"/>
                  <a:pt x="49" y="60"/>
                </a:cubicBezTo>
                <a:cubicBezTo>
                  <a:pt x="49" y="60"/>
                  <a:pt x="49" y="62"/>
                  <a:pt x="50" y="63"/>
                </a:cubicBezTo>
                <a:cubicBezTo>
                  <a:pt x="50" y="63"/>
                  <a:pt x="51" y="65"/>
                  <a:pt x="51" y="65"/>
                </a:cubicBezTo>
                <a:cubicBezTo>
                  <a:pt x="51" y="66"/>
                  <a:pt x="52" y="68"/>
                  <a:pt x="52" y="69"/>
                </a:cubicBezTo>
                <a:cubicBezTo>
                  <a:pt x="52" y="70"/>
                  <a:pt x="53" y="71"/>
                  <a:pt x="53" y="72"/>
                </a:cubicBezTo>
                <a:cubicBezTo>
                  <a:pt x="54" y="73"/>
                  <a:pt x="55" y="76"/>
                  <a:pt x="55" y="77"/>
                </a:cubicBezTo>
                <a:cubicBezTo>
                  <a:pt x="55" y="78"/>
                  <a:pt x="56" y="80"/>
                  <a:pt x="57" y="80"/>
                </a:cubicBezTo>
                <a:cubicBezTo>
                  <a:pt x="57" y="81"/>
                  <a:pt x="57" y="81"/>
                  <a:pt x="57" y="82"/>
                </a:cubicBezTo>
                <a:cubicBezTo>
                  <a:pt x="25" y="90"/>
                  <a:pt x="25" y="90"/>
                  <a:pt x="25" y="90"/>
                </a:cubicBezTo>
                <a:cubicBezTo>
                  <a:pt x="1" y="18"/>
                  <a:pt x="1" y="18"/>
                  <a:pt x="1" y="18"/>
                </a:cubicBezTo>
                <a:cubicBezTo>
                  <a:pt x="1" y="18"/>
                  <a:pt x="0" y="14"/>
                  <a:pt x="0" y="13"/>
                </a:cubicBezTo>
                <a:cubicBezTo>
                  <a:pt x="0" y="13"/>
                  <a:pt x="0" y="12"/>
                  <a:pt x="0" y="11"/>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99"/>
          <p:cNvSpPr>
            <a:spLocks/>
          </p:cNvSpPr>
          <p:nvPr/>
        </p:nvSpPr>
        <p:spPr bwMode="auto">
          <a:xfrm>
            <a:off x="10169525" y="4562476"/>
            <a:ext cx="214313" cy="338138"/>
          </a:xfrm>
          <a:custGeom>
            <a:avLst/>
            <a:gdLst>
              <a:gd name="T0" fmla="*/ 0 w 57"/>
              <a:gd name="T1" fmla="*/ 11 h 90"/>
              <a:gd name="T2" fmla="*/ 0 w 57"/>
              <a:gd name="T3" fmla="*/ 9 h 90"/>
              <a:gd name="T4" fmla="*/ 1 w 57"/>
              <a:gd name="T5" fmla="*/ 6 h 90"/>
              <a:gd name="T6" fmla="*/ 4 w 57"/>
              <a:gd name="T7" fmla="*/ 3 h 90"/>
              <a:gd name="T8" fmla="*/ 7 w 57"/>
              <a:gd name="T9" fmla="*/ 1 h 90"/>
              <a:gd name="T10" fmla="*/ 11 w 57"/>
              <a:gd name="T11" fmla="*/ 0 h 90"/>
              <a:gd name="T12" fmla="*/ 14 w 57"/>
              <a:gd name="T13" fmla="*/ 1 h 90"/>
              <a:gd name="T14" fmla="*/ 16 w 57"/>
              <a:gd name="T15" fmla="*/ 1 h 90"/>
              <a:gd name="T16" fmla="*/ 16 w 57"/>
              <a:gd name="T17" fmla="*/ 3 h 90"/>
              <a:gd name="T18" fmla="*/ 14 w 57"/>
              <a:gd name="T19" fmla="*/ 4 h 90"/>
              <a:gd name="T20" fmla="*/ 15 w 57"/>
              <a:gd name="T21" fmla="*/ 7 h 90"/>
              <a:gd name="T22" fmla="*/ 14 w 57"/>
              <a:gd name="T23" fmla="*/ 8 h 90"/>
              <a:gd name="T24" fmla="*/ 13 w 57"/>
              <a:gd name="T25" fmla="*/ 9 h 90"/>
              <a:gd name="T26" fmla="*/ 12 w 57"/>
              <a:gd name="T27" fmla="*/ 9 h 90"/>
              <a:gd name="T28" fmla="*/ 12 w 57"/>
              <a:gd name="T29" fmla="*/ 10 h 90"/>
              <a:gd name="T30" fmla="*/ 10 w 57"/>
              <a:gd name="T31" fmla="*/ 12 h 90"/>
              <a:gd name="T32" fmla="*/ 9 w 57"/>
              <a:gd name="T33" fmla="*/ 14 h 90"/>
              <a:gd name="T34" fmla="*/ 9 w 57"/>
              <a:gd name="T35" fmla="*/ 16 h 90"/>
              <a:gd name="T36" fmla="*/ 10 w 57"/>
              <a:gd name="T37" fmla="*/ 17 h 90"/>
              <a:gd name="T38" fmla="*/ 12 w 57"/>
              <a:gd name="T39" fmla="*/ 18 h 90"/>
              <a:gd name="T40" fmla="*/ 12 w 57"/>
              <a:gd name="T41" fmla="*/ 19 h 90"/>
              <a:gd name="T42" fmla="*/ 13 w 57"/>
              <a:gd name="T43" fmla="*/ 20 h 90"/>
              <a:gd name="T44" fmla="*/ 13 w 57"/>
              <a:gd name="T45" fmla="*/ 21 h 90"/>
              <a:gd name="T46" fmla="*/ 13 w 57"/>
              <a:gd name="T47" fmla="*/ 22 h 90"/>
              <a:gd name="T48" fmla="*/ 13 w 57"/>
              <a:gd name="T49" fmla="*/ 24 h 90"/>
              <a:gd name="T50" fmla="*/ 13 w 57"/>
              <a:gd name="T51" fmla="*/ 25 h 90"/>
              <a:gd name="T52" fmla="*/ 15 w 57"/>
              <a:gd name="T53" fmla="*/ 26 h 90"/>
              <a:gd name="T54" fmla="*/ 16 w 57"/>
              <a:gd name="T55" fmla="*/ 28 h 90"/>
              <a:gd name="T56" fmla="*/ 18 w 57"/>
              <a:gd name="T57" fmla="*/ 29 h 90"/>
              <a:gd name="T58" fmla="*/ 19 w 57"/>
              <a:gd name="T59" fmla="*/ 30 h 90"/>
              <a:gd name="T60" fmla="*/ 21 w 57"/>
              <a:gd name="T61" fmla="*/ 32 h 90"/>
              <a:gd name="T62" fmla="*/ 23 w 57"/>
              <a:gd name="T63" fmla="*/ 32 h 90"/>
              <a:gd name="T64" fmla="*/ 24 w 57"/>
              <a:gd name="T65" fmla="*/ 34 h 90"/>
              <a:gd name="T66" fmla="*/ 26 w 57"/>
              <a:gd name="T67" fmla="*/ 36 h 90"/>
              <a:gd name="T68" fmla="*/ 27 w 57"/>
              <a:gd name="T69" fmla="*/ 38 h 90"/>
              <a:gd name="T70" fmla="*/ 28 w 57"/>
              <a:gd name="T71" fmla="*/ 39 h 90"/>
              <a:gd name="T72" fmla="*/ 27 w 57"/>
              <a:gd name="T73" fmla="*/ 40 h 90"/>
              <a:gd name="T74" fmla="*/ 27 w 57"/>
              <a:gd name="T75" fmla="*/ 42 h 90"/>
              <a:gd name="T76" fmla="*/ 29 w 57"/>
              <a:gd name="T77" fmla="*/ 46 h 90"/>
              <a:gd name="T78" fmla="*/ 29 w 57"/>
              <a:gd name="T79" fmla="*/ 47 h 90"/>
              <a:gd name="T80" fmla="*/ 31 w 57"/>
              <a:gd name="T81" fmla="*/ 49 h 90"/>
              <a:gd name="T82" fmla="*/ 33 w 57"/>
              <a:gd name="T83" fmla="*/ 50 h 90"/>
              <a:gd name="T84" fmla="*/ 34 w 57"/>
              <a:gd name="T85" fmla="*/ 51 h 90"/>
              <a:gd name="T86" fmla="*/ 36 w 57"/>
              <a:gd name="T87" fmla="*/ 54 h 90"/>
              <a:gd name="T88" fmla="*/ 36 w 57"/>
              <a:gd name="T89" fmla="*/ 56 h 90"/>
              <a:gd name="T90" fmla="*/ 38 w 57"/>
              <a:gd name="T91" fmla="*/ 57 h 90"/>
              <a:gd name="T92" fmla="*/ 40 w 57"/>
              <a:gd name="T93" fmla="*/ 59 h 90"/>
              <a:gd name="T94" fmla="*/ 43 w 57"/>
              <a:gd name="T95" fmla="*/ 61 h 90"/>
              <a:gd name="T96" fmla="*/ 45 w 57"/>
              <a:gd name="T97" fmla="*/ 62 h 90"/>
              <a:gd name="T98" fmla="*/ 47 w 57"/>
              <a:gd name="T99" fmla="*/ 62 h 90"/>
              <a:gd name="T100" fmla="*/ 48 w 57"/>
              <a:gd name="T101" fmla="*/ 61 h 90"/>
              <a:gd name="T102" fmla="*/ 49 w 57"/>
              <a:gd name="T103" fmla="*/ 60 h 90"/>
              <a:gd name="T104" fmla="*/ 50 w 57"/>
              <a:gd name="T105" fmla="*/ 63 h 90"/>
              <a:gd name="T106" fmla="*/ 51 w 57"/>
              <a:gd name="T107" fmla="*/ 65 h 90"/>
              <a:gd name="T108" fmla="*/ 52 w 57"/>
              <a:gd name="T109" fmla="*/ 69 h 90"/>
              <a:gd name="T110" fmla="*/ 53 w 57"/>
              <a:gd name="T111" fmla="*/ 72 h 90"/>
              <a:gd name="T112" fmla="*/ 55 w 57"/>
              <a:gd name="T113" fmla="*/ 77 h 90"/>
              <a:gd name="T114" fmla="*/ 57 w 57"/>
              <a:gd name="T115" fmla="*/ 80 h 90"/>
              <a:gd name="T116" fmla="*/ 57 w 57"/>
              <a:gd name="T117" fmla="*/ 82 h 90"/>
              <a:gd name="T118" fmla="*/ 25 w 57"/>
              <a:gd name="T119" fmla="*/ 90 h 90"/>
              <a:gd name="T120" fmla="*/ 1 w 57"/>
              <a:gd name="T121" fmla="*/ 18 h 90"/>
              <a:gd name="T122" fmla="*/ 0 w 57"/>
              <a:gd name="T123" fmla="*/ 13 h 90"/>
              <a:gd name="T124" fmla="*/ 0 w 57"/>
              <a:gd name="T125" fmla="*/ 1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 h="90">
                <a:moveTo>
                  <a:pt x="0" y="11"/>
                </a:moveTo>
                <a:cubicBezTo>
                  <a:pt x="0" y="10"/>
                  <a:pt x="0" y="10"/>
                  <a:pt x="0" y="9"/>
                </a:cubicBezTo>
                <a:cubicBezTo>
                  <a:pt x="0" y="9"/>
                  <a:pt x="1" y="7"/>
                  <a:pt x="1" y="6"/>
                </a:cubicBezTo>
                <a:cubicBezTo>
                  <a:pt x="2" y="5"/>
                  <a:pt x="3" y="4"/>
                  <a:pt x="4" y="3"/>
                </a:cubicBezTo>
                <a:cubicBezTo>
                  <a:pt x="5" y="3"/>
                  <a:pt x="6" y="2"/>
                  <a:pt x="7" y="1"/>
                </a:cubicBezTo>
                <a:cubicBezTo>
                  <a:pt x="8" y="1"/>
                  <a:pt x="10" y="0"/>
                  <a:pt x="11" y="0"/>
                </a:cubicBezTo>
                <a:cubicBezTo>
                  <a:pt x="12" y="0"/>
                  <a:pt x="13" y="0"/>
                  <a:pt x="14" y="1"/>
                </a:cubicBezTo>
                <a:cubicBezTo>
                  <a:pt x="15" y="1"/>
                  <a:pt x="15" y="1"/>
                  <a:pt x="16" y="1"/>
                </a:cubicBezTo>
                <a:cubicBezTo>
                  <a:pt x="16" y="2"/>
                  <a:pt x="16" y="2"/>
                  <a:pt x="16" y="3"/>
                </a:cubicBezTo>
                <a:cubicBezTo>
                  <a:pt x="15" y="3"/>
                  <a:pt x="14" y="4"/>
                  <a:pt x="14" y="4"/>
                </a:cubicBezTo>
                <a:cubicBezTo>
                  <a:pt x="14" y="5"/>
                  <a:pt x="15" y="6"/>
                  <a:pt x="15" y="7"/>
                </a:cubicBezTo>
                <a:cubicBezTo>
                  <a:pt x="15" y="7"/>
                  <a:pt x="14" y="8"/>
                  <a:pt x="14" y="8"/>
                </a:cubicBezTo>
                <a:cubicBezTo>
                  <a:pt x="14" y="8"/>
                  <a:pt x="13" y="9"/>
                  <a:pt x="13" y="9"/>
                </a:cubicBezTo>
                <a:cubicBezTo>
                  <a:pt x="13" y="9"/>
                  <a:pt x="13" y="8"/>
                  <a:pt x="12" y="9"/>
                </a:cubicBezTo>
                <a:cubicBezTo>
                  <a:pt x="12" y="9"/>
                  <a:pt x="12" y="10"/>
                  <a:pt x="12" y="10"/>
                </a:cubicBezTo>
                <a:cubicBezTo>
                  <a:pt x="11" y="11"/>
                  <a:pt x="10" y="11"/>
                  <a:pt x="10" y="12"/>
                </a:cubicBezTo>
                <a:cubicBezTo>
                  <a:pt x="10" y="12"/>
                  <a:pt x="9" y="13"/>
                  <a:pt x="9" y="14"/>
                </a:cubicBezTo>
                <a:cubicBezTo>
                  <a:pt x="9" y="14"/>
                  <a:pt x="9" y="15"/>
                  <a:pt x="9" y="16"/>
                </a:cubicBezTo>
                <a:cubicBezTo>
                  <a:pt x="9" y="16"/>
                  <a:pt x="9" y="17"/>
                  <a:pt x="10" y="17"/>
                </a:cubicBezTo>
                <a:cubicBezTo>
                  <a:pt x="10" y="18"/>
                  <a:pt x="11" y="18"/>
                  <a:pt x="12" y="18"/>
                </a:cubicBezTo>
                <a:cubicBezTo>
                  <a:pt x="12" y="18"/>
                  <a:pt x="12" y="18"/>
                  <a:pt x="12" y="19"/>
                </a:cubicBezTo>
                <a:cubicBezTo>
                  <a:pt x="13" y="19"/>
                  <a:pt x="13" y="20"/>
                  <a:pt x="13" y="20"/>
                </a:cubicBezTo>
                <a:cubicBezTo>
                  <a:pt x="13" y="21"/>
                  <a:pt x="13" y="21"/>
                  <a:pt x="13" y="21"/>
                </a:cubicBezTo>
                <a:cubicBezTo>
                  <a:pt x="13" y="22"/>
                  <a:pt x="13" y="22"/>
                  <a:pt x="13" y="22"/>
                </a:cubicBezTo>
                <a:cubicBezTo>
                  <a:pt x="13" y="23"/>
                  <a:pt x="13" y="24"/>
                  <a:pt x="13" y="24"/>
                </a:cubicBezTo>
                <a:cubicBezTo>
                  <a:pt x="13" y="25"/>
                  <a:pt x="13" y="25"/>
                  <a:pt x="13" y="25"/>
                </a:cubicBezTo>
                <a:cubicBezTo>
                  <a:pt x="13" y="26"/>
                  <a:pt x="14" y="26"/>
                  <a:pt x="15" y="26"/>
                </a:cubicBezTo>
                <a:cubicBezTo>
                  <a:pt x="15" y="27"/>
                  <a:pt x="16" y="27"/>
                  <a:pt x="16" y="28"/>
                </a:cubicBezTo>
                <a:cubicBezTo>
                  <a:pt x="16" y="28"/>
                  <a:pt x="17" y="29"/>
                  <a:pt x="18" y="29"/>
                </a:cubicBezTo>
                <a:cubicBezTo>
                  <a:pt x="18" y="29"/>
                  <a:pt x="19" y="30"/>
                  <a:pt x="19" y="30"/>
                </a:cubicBezTo>
                <a:cubicBezTo>
                  <a:pt x="20" y="31"/>
                  <a:pt x="20" y="32"/>
                  <a:pt x="21" y="32"/>
                </a:cubicBezTo>
                <a:cubicBezTo>
                  <a:pt x="21" y="32"/>
                  <a:pt x="22" y="32"/>
                  <a:pt x="23" y="32"/>
                </a:cubicBezTo>
                <a:cubicBezTo>
                  <a:pt x="23" y="33"/>
                  <a:pt x="23" y="33"/>
                  <a:pt x="24" y="34"/>
                </a:cubicBezTo>
                <a:cubicBezTo>
                  <a:pt x="24" y="34"/>
                  <a:pt x="26" y="35"/>
                  <a:pt x="26" y="36"/>
                </a:cubicBezTo>
                <a:cubicBezTo>
                  <a:pt x="26" y="37"/>
                  <a:pt x="27" y="37"/>
                  <a:pt x="27" y="38"/>
                </a:cubicBezTo>
                <a:cubicBezTo>
                  <a:pt x="27" y="38"/>
                  <a:pt x="28" y="39"/>
                  <a:pt x="28" y="39"/>
                </a:cubicBezTo>
                <a:cubicBezTo>
                  <a:pt x="28" y="40"/>
                  <a:pt x="27" y="40"/>
                  <a:pt x="27" y="40"/>
                </a:cubicBezTo>
                <a:cubicBezTo>
                  <a:pt x="27" y="41"/>
                  <a:pt x="27" y="42"/>
                  <a:pt x="27" y="42"/>
                </a:cubicBezTo>
                <a:cubicBezTo>
                  <a:pt x="27" y="43"/>
                  <a:pt x="28" y="45"/>
                  <a:pt x="29" y="46"/>
                </a:cubicBezTo>
                <a:cubicBezTo>
                  <a:pt x="29" y="46"/>
                  <a:pt x="29" y="47"/>
                  <a:pt x="29" y="47"/>
                </a:cubicBezTo>
                <a:cubicBezTo>
                  <a:pt x="30" y="48"/>
                  <a:pt x="30" y="48"/>
                  <a:pt x="31" y="49"/>
                </a:cubicBezTo>
                <a:cubicBezTo>
                  <a:pt x="31" y="49"/>
                  <a:pt x="32" y="49"/>
                  <a:pt x="33" y="50"/>
                </a:cubicBezTo>
                <a:cubicBezTo>
                  <a:pt x="33" y="50"/>
                  <a:pt x="34" y="51"/>
                  <a:pt x="34" y="51"/>
                </a:cubicBezTo>
                <a:cubicBezTo>
                  <a:pt x="35" y="52"/>
                  <a:pt x="35" y="53"/>
                  <a:pt x="36" y="54"/>
                </a:cubicBezTo>
                <a:cubicBezTo>
                  <a:pt x="36" y="54"/>
                  <a:pt x="36" y="56"/>
                  <a:pt x="36" y="56"/>
                </a:cubicBezTo>
                <a:cubicBezTo>
                  <a:pt x="37" y="56"/>
                  <a:pt x="38" y="57"/>
                  <a:pt x="38" y="57"/>
                </a:cubicBezTo>
                <a:cubicBezTo>
                  <a:pt x="39" y="57"/>
                  <a:pt x="40" y="58"/>
                  <a:pt x="40" y="59"/>
                </a:cubicBezTo>
                <a:cubicBezTo>
                  <a:pt x="41" y="59"/>
                  <a:pt x="43" y="61"/>
                  <a:pt x="43" y="61"/>
                </a:cubicBezTo>
                <a:cubicBezTo>
                  <a:pt x="44" y="61"/>
                  <a:pt x="45" y="62"/>
                  <a:pt x="45" y="62"/>
                </a:cubicBezTo>
                <a:cubicBezTo>
                  <a:pt x="46" y="62"/>
                  <a:pt x="46" y="62"/>
                  <a:pt x="47" y="62"/>
                </a:cubicBezTo>
                <a:cubicBezTo>
                  <a:pt x="47" y="62"/>
                  <a:pt x="48" y="62"/>
                  <a:pt x="48" y="61"/>
                </a:cubicBezTo>
                <a:cubicBezTo>
                  <a:pt x="48" y="61"/>
                  <a:pt x="48" y="60"/>
                  <a:pt x="49" y="60"/>
                </a:cubicBezTo>
                <a:cubicBezTo>
                  <a:pt x="49" y="60"/>
                  <a:pt x="49" y="62"/>
                  <a:pt x="50" y="63"/>
                </a:cubicBezTo>
                <a:cubicBezTo>
                  <a:pt x="50" y="63"/>
                  <a:pt x="51" y="65"/>
                  <a:pt x="51" y="65"/>
                </a:cubicBezTo>
                <a:cubicBezTo>
                  <a:pt x="51" y="66"/>
                  <a:pt x="52" y="68"/>
                  <a:pt x="52" y="69"/>
                </a:cubicBezTo>
                <a:cubicBezTo>
                  <a:pt x="52" y="70"/>
                  <a:pt x="53" y="71"/>
                  <a:pt x="53" y="72"/>
                </a:cubicBezTo>
                <a:cubicBezTo>
                  <a:pt x="54" y="73"/>
                  <a:pt x="55" y="76"/>
                  <a:pt x="55" y="77"/>
                </a:cubicBezTo>
                <a:cubicBezTo>
                  <a:pt x="55" y="78"/>
                  <a:pt x="56" y="80"/>
                  <a:pt x="57" y="80"/>
                </a:cubicBezTo>
                <a:cubicBezTo>
                  <a:pt x="57" y="81"/>
                  <a:pt x="57" y="81"/>
                  <a:pt x="57" y="82"/>
                </a:cubicBezTo>
                <a:cubicBezTo>
                  <a:pt x="25" y="90"/>
                  <a:pt x="25" y="90"/>
                  <a:pt x="25" y="90"/>
                </a:cubicBezTo>
                <a:cubicBezTo>
                  <a:pt x="1" y="18"/>
                  <a:pt x="1" y="18"/>
                  <a:pt x="1" y="18"/>
                </a:cubicBezTo>
                <a:cubicBezTo>
                  <a:pt x="1" y="18"/>
                  <a:pt x="0" y="14"/>
                  <a:pt x="0" y="13"/>
                </a:cubicBezTo>
                <a:cubicBezTo>
                  <a:pt x="0" y="13"/>
                  <a:pt x="0" y="12"/>
                  <a:pt x="0" y="11"/>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00"/>
          <p:cNvSpPr>
            <a:spLocks/>
          </p:cNvSpPr>
          <p:nvPr/>
        </p:nvSpPr>
        <p:spPr bwMode="auto">
          <a:xfrm>
            <a:off x="9971088" y="4832351"/>
            <a:ext cx="41275" cy="49213"/>
          </a:xfrm>
          <a:custGeom>
            <a:avLst/>
            <a:gdLst>
              <a:gd name="T0" fmla="*/ 11 w 11"/>
              <a:gd name="T1" fmla="*/ 5 h 13"/>
              <a:gd name="T2" fmla="*/ 7 w 11"/>
              <a:gd name="T3" fmla="*/ 13 h 13"/>
              <a:gd name="T4" fmla="*/ 7 w 11"/>
              <a:gd name="T5" fmla="*/ 13 h 13"/>
              <a:gd name="T6" fmla="*/ 7 w 11"/>
              <a:gd name="T7" fmla="*/ 11 h 13"/>
              <a:gd name="T8" fmla="*/ 5 w 11"/>
              <a:gd name="T9" fmla="*/ 9 h 13"/>
              <a:gd name="T10" fmla="*/ 4 w 11"/>
              <a:gd name="T11" fmla="*/ 8 h 13"/>
              <a:gd name="T12" fmla="*/ 1 w 11"/>
              <a:gd name="T13" fmla="*/ 7 h 13"/>
              <a:gd name="T14" fmla="*/ 0 w 11"/>
              <a:gd name="T15" fmla="*/ 5 h 13"/>
              <a:gd name="T16" fmla="*/ 0 w 11"/>
              <a:gd name="T17" fmla="*/ 5 h 13"/>
              <a:gd name="T18" fmla="*/ 4 w 11"/>
              <a:gd name="T19" fmla="*/ 0 h 13"/>
              <a:gd name="T20" fmla="*/ 11 w 11"/>
              <a:gd name="T2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3">
                <a:moveTo>
                  <a:pt x="11" y="5"/>
                </a:moveTo>
                <a:cubicBezTo>
                  <a:pt x="7" y="13"/>
                  <a:pt x="7" y="13"/>
                  <a:pt x="7" y="13"/>
                </a:cubicBezTo>
                <a:cubicBezTo>
                  <a:pt x="7" y="13"/>
                  <a:pt x="7" y="13"/>
                  <a:pt x="7" y="13"/>
                </a:cubicBezTo>
                <a:cubicBezTo>
                  <a:pt x="7" y="12"/>
                  <a:pt x="7" y="12"/>
                  <a:pt x="7" y="11"/>
                </a:cubicBezTo>
                <a:cubicBezTo>
                  <a:pt x="6" y="10"/>
                  <a:pt x="6" y="9"/>
                  <a:pt x="5" y="9"/>
                </a:cubicBezTo>
                <a:cubicBezTo>
                  <a:pt x="5" y="8"/>
                  <a:pt x="4" y="8"/>
                  <a:pt x="4" y="8"/>
                </a:cubicBezTo>
                <a:cubicBezTo>
                  <a:pt x="3" y="7"/>
                  <a:pt x="2" y="7"/>
                  <a:pt x="1" y="7"/>
                </a:cubicBezTo>
                <a:cubicBezTo>
                  <a:pt x="1" y="6"/>
                  <a:pt x="1" y="6"/>
                  <a:pt x="0" y="5"/>
                </a:cubicBezTo>
                <a:cubicBezTo>
                  <a:pt x="0" y="5"/>
                  <a:pt x="0" y="5"/>
                  <a:pt x="0" y="5"/>
                </a:cubicBezTo>
                <a:cubicBezTo>
                  <a:pt x="4" y="0"/>
                  <a:pt x="4" y="0"/>
                  <a:pt x="4" y="0"/>
                </a:cubicBezTo>
                <a:lnTo>
                  <a:pt x="11" y="5"/>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01"/>
          <p:cNvSpPr>
            <a:spLocks/>
          </p:cNvSpPr>
          <p:nvPr/>
        </p:nvSpPr>
        <p:spPr bwMode="auto">
          <a:xfrm>
            <a:off x="9971088" y="4832351"/>
            <a:ext cx="41275" cy="49213"/>
          </a:xfrm>
          <a:custGeom>
            <a:avLst/>
            <a:gdLst>
              <a:gd name="T0" fmla="*/ 11 w 11"/>
              <a:gd name="T1" fmla="*/ 5 h 13"/>
              <a:gd name="T2" fmla="*/ 7 w 11"/>
              <a:gd name="T3" fmla="*/ 13 h 13"/>
              <a:gd name="T4" fmla="*/ 7 w 11"/>
              <a:gd name="T5" fmla="*/ 13 h 13"/>
              <a:gd name="T6" fmla="*/ 7 w 11"/>
              <a:gd name="T7" fmla="*/ 11 h 13"/>
              <a:gd name="T8" fmla="*/ 5 w 11"/>
              <a:gd name="T9" fmla="*/ 9 h 13"/>
              <a:gd name="T10" fmla="*/ 4 w 11"/>
              <a:gd name="T11" fmla="*/ 8 h 13"/>
              <a:gd name="T12" fmla="*/ 1 w 11"/>
              <a:gd name="T13" fmla="*/ 7 h 13"/>
              <a:gd name="T14" fmla="*/ 0 w 11"/>
              <a:gd name="T15" fmla="*/ 5 h 13"/>
              <a:gd name="T16" fmla="*/ 0 w 11"/>
              <a:gd name="T17" fmla="*/ 5 h 13"/>
              <a:gd name="T18" fmla="*/ 4 w 11"/>
              <a:gd name="T19" fmla="*/ 0 h 13"/>
              <a:gd name="T20" fmla="*/ 11 w 11"/>
              <a:gd name="T2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3">
                <a:moveTo>
                  <a:pt x="11" y="5"/>
                </a:moveTo>
                <a:cubicBezTo>
                  <a:pt x="7" y="13"/>
                  <a:pt x="7" y="13"/>
                  <a:pt x="7" y="13"/>
                </a:cubicBezTo>
                <a:cubicBezTo>
                  <a:pt x="7" y="13"/>
                  <a:pt x="7" y="13"/>
                  <a:pt x="7" y="13"/>
                </a:cubicBezTo>
                <a:cubicBezTo>
                  <a:pt x="7" y="12"/>
                  <a:pt x="7" y="12"/>
                  <a:pt x="7" y="11"/>
                </a:cubicBezTo>
                <a:cubicBezTo>
                  <a:pt x="6" y="10"/>
                  <a:pt x="6" y="9"/>
                  <a:pt x="5" y="9"/>
                </a:cubicBezTo>
                <a:cubicBezTo>
                  <a:pt x="5" y="8"/>
                  <a:pt x="4" y="8"/>
                  <a:pt x="4" y="8"/>
                </a:cubicBezTo>
                <a:cubicBezTo>
                  <a:pt x="3" y="7"/>
                  <a:pt x="2" y="7"/>
                  <a:pt x="1" y="7"/>
                </a:cubicBezTo>
                <a:cubicBezTo>
                  <a:pt x="1" y="6"/>
                  <a:pt x="1" y="6"/>
                  <a:pt x="0" y="5"/>
                </a:cubicBezTo>
                <a:cubicBezTo>
                  <a:pt x="0" y="5"/>
                  <a:pt x="0" y="5"/>
                  <a:pt x="0" y="5"/>
                </a:cubicBezTo>
                <a:cubicBezTo>
                  <a:pt x="4" y="0"/>
                  <a:pt x="4" y="0"/>
                  <a:pt x="4" y="0"/>
                </a:cubicBezTo>
                <a:lnTo>
                  <a:pt x="11" y="5"/>
                </a:ln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02"/>
          <p:cNvSpPr>
            <a:spLocks/>
          </p:cNvSpPr>
          <p:nvPr/>
        </p:nvSpPr>
        <p:spPr bwMode="auto">
          <a:xfrm>
            <a:off x="8990013" y="4584701"/>
            <a:ext cx="854075" cy="869950"/>
          </a:xfrm>
          <a:custGeom>
            <a:avLst/>
            <a:gdLst>
              <a:gd name="T0" fmla="*/ 32 w 228"/>
              <a:gd name="T1" fmla="*/ 210 h 232"/>
              <a:gd name="T2" fmla="*/ 22 w 228"/>
              <a:gd name="T3" fmla="*/ 202 h 232"/>
              <a:gd name="T4" fmla="*/ 12 w 228"/>
              <a:gd name="T5" fmla="*/ 192 h 232"/>
              <a:gd name="T6" fmla="*/ 1 w 228"/>
              <a:gd name="T7" fmla="*/ 180 h 232"/>
              <a:gd name="T8" fmla="*/ 2 w 228"/>
              <a:gd name="T9" fmla="*/ 168 h 232"/>
              <a:gd name="T10" fmla="*/ 9 w 228"/>
              <a:gd name="T11" fmla="*/ 159 h 232"/>
              <a:gd name="T12" fmla="*/ 17 w 228"/>
              <a:gd name="T13" fmla="*/ 147 h 232"/>
              <a:gd name="T14" fmla="*/ 14 w 228"/>
              <a:gd name="T15" fmla="*/ 134 h 232"/>
              <a:gd name="T16" fmla="*/ 19 w 228"/>
              <a:gd name="T17" fmla="*/ 121 h 232"/>
              <a:gd name="T18" fmla="*/ 27 w 228"/>
              <a:gd name="T19" fmla="*/ 122 h 232"/>
              <a:gd name="T20" fmla="*/ 34 w 228"/>
              <a:gd name="T21" fmla="*/ 122 h 232"/>
              <a:gd name="T22" fmla="*/ 32 w 228"/>
              <a:gd name="T23" fmla="*/ 112 h 232"/>
              <a:gd name="T24" fmla="*/ 34 w 228"/>
              <a:gd name="T25" fmla="*/ 100 h 232"/>
              <a:gd name="T26" fmla="*/ 43 w 228"/>
              <a:gd name="T27" fmla="*/ 89 h 232"/>
              <a:gd name="T28" fmla="*/ 54 w 228"/>
              <a:gd name="T29" fmla="*/ 87 h 232"/>
              <a:gd name="T30" fmla="*/ 65 w 228"/>
              <a:gd name="T31" fmla="*/ 72 h 232"/>
              <a:gd name="T32" fmla="*/ 68 w 228"/>
              <a:gd name="T33" fmla="*/ 59 h 232"/>
              <a:gd name="T34" fmla="*/ 72 w 228"/>
              <a:gd name="T35" fmla="*/ 48 h 232"/>
              <a:gd name="T36" fmla="*/ 72 w 228"/>
              <a:gd name="T37" fmla="*/ 30 h 232"/>
              <a:gd name="T38" fmla="*/ 71 w 228"/>
              <a:gd name="T39" fmla="*/ 17 h 232"/>
              <a:gd name="T40" fmla="*/ 68 w 228"/>
              <a:gd name="T41" fmla="*/ 3 h 232"/>
              <a:gd name="T42" fmla="*/ 136 w 228"/>
              <a:gd name="T43" fmla="*/ 48 h 232"/>
              <a:gd name="T44" fmla="*/ 148 w 228"/>
              <a:gd name="T45" fmla="*/ 75 h 232"/>
              <a:gd name="T46" fmla="*/ 155 w 228"/>
              <a:gd name="T47" fmla="*/ 66 h 232"/>
              <a:gd name="T48" fmla="*/ 161 w 228"/>
              <a:gd name="T49" fmla="*/ 59 h 232"/>
              <a:gd name="T50" fmla="*/ 167 w 228"/>
              <a:gd name="T51" fmla="*/ 55 h 232"/>
              <a:gd name="T52" fmla="*/ 171 w 228"/>
              <a:gd name="T53" fmla="*/ 48 h 232"/>
              <a:gd name="T54" fmla="*/ 174 w 228"/>
              <a:gd name="T55" fmla="*/ 47 h 232"/>
              <a:gd name="T56" fmla="*/ 180 w 228"/>
              <a:gd name="T57" fmla="*/ 50 h 232"/>
              <a:gd name="T58" fmla="*/ 190 w 228"/>
              <a:gd name="T59" fmla="*/ 47 h 232"/>
              <a:gd name="T60" fmla="*/ 189 w 228"/>
              <a:gd name="T61" fmla="*/ 44 h 232"/>
              <a:gd name="T62" fmla="*/ 196 w 228"/>
              <a:gd name="T63" fmla="*/ 41 h 232"/>
              <a:gd name="T64" fmla="*/ 206 w 228"/>
              <a:gd name="T65" fmla="*/ 36 h 232"/>
              <a:gd name="T66" fmla="*/ 215 w 228"/>
              <a:gd name="T67" fmla="*/ 37 h 232"/>
              <a:gd name="T68" fmla="*/ 219 w 228"/>
              <a:gd name="T69" fmla="*/ 43 h 232"/>
              <a:gd name="T70" fmla="*/ 224 w 228"/>
              <a:gd name="T71" fmla="*/ 48 h 232"/>
              <a:gd name="T72" fmla="*/ 227 w 228"/>
              <a:gd name="T73" fmla="*/ 54 h 232"/>
              <a:gd name="T74" fmla="*/ 195 w 228"/>
              <a:gd name="T75" fmla="*/ 52 h 232"/>
              <a:gd name="T76" fmla="*/ 196 w 228"/>
              <a:gd name="T77" fmla="*/ 63 h 232"/>
              <a:gd name="T78" fmla="*/ 196 w 228"/>
              <a:gd name="T79" fmla="*/ 73 h 232"/>
              <a:gd name="T80" fmla="*/ 191 w 228"/>
              <a:gd name="T81" fmla="*/ 82 h 232"/>
              <a:gd name="T82" fmla="*/ 185 w 228"/>
              <a:gd name="T83" fmla="*/ 90 h 232"/>
              <a:gd name="T84" fmla="*/ 171 w 228"/>
              <a:gd name="T85" fmla="*/ 102 h 232"/>
              <a:gd name="T86" fmla="*/ 168 w 228"/>
              <a:gd name="T87" fmla="*/ 113 h 232"/>
              <a:gd name="T88" fmla="*/ 165 w 228"/>
              <a:gd name="T89" fmla="*/ 126 h 232"/>
              <a:gd name="T90" fmla="*/ 144 w 228"/>
              <a:gd name="T91" fmla="*/ 126 h 232"/>
              <a:gd name="T92" fmla="*/ 143 w 228"/>
              <a:gd name="T93" fmla="*/ 137 h 232"/>
              <a:gd name="T94" fmla="*/ 140 w 228"/>
              <a:gd name="T95" fmla="*/ 146 h 232"/>
              <a:gd name="T96" fmla="*/ 136 w 228"/>
              <a:gd name="T97" fmla="*/ 157 h 232"/>
              <a:gd name="T98" fmla="*/ 128 w 228"/>
              <a:gd name="T99" fmla="*/ 174 h 232"/>
              <a:gd name="T100" fmla="*/ 125 w 228"/>
              <a:gd name="T101" fmla="*/ 182 h 232"/>
              <a:gd name="T102" fmla="*/ 128 w 228"/>
              <a:gd name="T103" fmla="*/ 191 h 232"/>
              <a:gd name="T104" fmla="*/ 119 w 228"/>
              <a:gd name="T105" fmla="*/ 206 h 232"/>
              <a:gd name="T106" fmla="*/ 101 w 228"/>
              <a:gd name="T107" fmla="*/ 214 h 232"/>
              <a:gd name="T108" fmla="*/ 71 w 228"/>
              <a:gd name="T109" fmla="*/ 226 h 232"/>
              <a:gd name="T110" fmla="*/ 61 w 228"/>
              <a:gd name="T111" fmla="*/ 232 h 232"/>
              <a:gd name="T112" fmla="*/ 46 w 228"/>
              <a:gd name="T113" fmla="*/ 223 h 232"/>
              <a:gd name="T114" fmla="*/ 43 w 228"/>
              <a:gd name="T115" fmla="*/ 21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8" h="232">
                <a:moveTo>
                  <a:pt x="41" y="213"/>
                </a:moveTo>
                <a:cubicBezTo>
                  <a:pt x="41" y="213"/>
                  <a:pt x="41" y="214"/>
                  <a:pt x="40" y="214"/>
                </a:cubicBezTo>
                <a:cubicBezTo>
                  <a:pt x="40" y="214"/>
                  <a:pt x="39" y="214"/>
                  <a:pt x="38" y="214"/>
                </a:cubicBezTo>
                <a:cubicBezTo>
                  <a:pt x="38" y="214"/>
                  <a:pt x="37" y="213"/>
                  <a:pt x="36" y="213"/>
                </a:cubicBezTo>
                <a:cubicBezTo>
                  <a:pt x="36" y="213"/>
                  <a:pt x="35" y="213"/>
                  <a:pt x="35" y="213"/>
                </a:cubicBezTo>
                <a:cubicBezTo>
                  <a:pt x="34" y="213"/>
                  <a:pt x="34" y="213"/>
                  <a:pt x="33" y="213"/>
                </a:cubicBezTo>
                <a:cubicBezTo>
                  <a:pt x="33" y="213"/>
                  <a:pt x="34" y="212"/>
                  <a:pt x="33" y="211"/>
                </a:cubicBezTo>
                <a:cubicBezTo>
                  <a:pt x="33" y="211"/>
                  <a:pt x="32" y="211"/>
                  <a:pt x="32" y="210"/>
                </a:cubicBezTo>
                <a:cubicBezTo>
                  <a:pt x="31" y="210"/>
                  <a:pt x="31" y="208"/>
                  <a:pt x="30" y="208"/>
                </a:cubicBezTo>
                <a:cubicBezTo>
                  <a:pt x="30" y="208"/>
                  <a:pt x="29" y="209"/>
                  <a:pt x="29" y="209"/>
                </a:cubicBezTo>
                <a:cubicBezTo>
                  <a:pt x="28" y="209"/>
                  <a:pt x="28" y="208"/>
                  <a:pt x="28" y="208"/>
                </a:cubicBezTo>
                <a:cubicBezTo>
                  <a:pt x="27" y="208"/>
                  <a:pt x="26" y="209"/>
                  <a:pt x="25" y="208"/>
                </a:cubicBezTo>
                <a:cubicBezTo>
                  <a:pt x="25" y="208"/>
                  <a:pt x="24" y="208"/>
                  <a:pt x="24" y="207"/>
                </a:cubicBezTo>
                <a:cubicBezTo>
                  <a:pt x="24" y="207"/>
                  <a:pt x="23" y="206"/>
                  <a:pt x="23" y="205"/>
                </a:cubicBezTo>
                <a:cubicBezTo>
                  <a:pt x="23" y="205"/>
                  <a:pt x="22" y="205"/>
                  <a:pt x="22" y="204"/>
                </a:cubicBezTo>
                <a:cubicBezTo>
                  <a:pt x="21" y="204"/>
                  <a:pt x="22" y="203"/>
                  <a:pt x="22" y="202"/>
                </a:cubicBezTo>
                <a:cubicBezTo>
                  <a:pt x="21" y="202"/>
                  <a:pt x="21" y="201"/>
                  <a:pt x="21" y="201"/>
                </a:cubicBezTo>
                <a:cubicBezTo>
                  <a:pt x="20" y="201"/>
                  <a:pt x="19" y="200"/>
                  <a:pt x="19" y="200"/>
                </a:cubicBezTo>
                <a:cubicBezTo>
                  <a:pt x="18" y="200"/>
                  <a:pt x="17" y="199"/>
                  <a:pt x="17" y="199"/>
                </a:cubicBezTo>
                <a:cubicBezTo>
                  <a:pt x="17" y="199"/>
                  <a:pt x="16" y="198"/>
                  <a:pt x="16" y="197"/>
                </a:cubicBezTo>
                <a:cubicBezTo>
                  <a:pt x="16" y="197"/>
                  <a:pt x="16" y="195"/>
                  <a:pt x="15" y="195"/>
                </a:cubicBezTo>
                <a:cubicBezTo>
                  <a:pt x="15" y="194"/>
                  <a:pt x="13" y="194"/>
                  <a:pt x="13" y="194"/>
                </a:cubicBezTo>
                <a:cubicBezTo>
                  <a:pt x="12" y="193"/>
                  <a:pt x="11" y="193"/>
                  <a:pt x="11" y="193"/>
                </a:cubicBezTo>
                <a:cubicBezTo>
                  <a:pt x="11" y="193"/>
                  <a:pt x="12" y="192"/>
                  <a:pt x="12" y="192"/>
                </a:cubicBezTo>
                <a:cubicBezTo>
                  <a:pt x="12" y="191"/>
                  <a:pt x="12" y="189"/>
                  <a:pt x="11" y="189"/>
                </a:cubicBezTo>
                <a:cubicBezTo>
                  <a:pt x="11" y="188"/>
                  <a:pt x="9" y="188"/>
                  <a:pt x="9" y="188"/>
                </a:cubicBezTo>
                <a:cubicBezTo>
                  <a:pt x="8" y="188"/>
                  <a:pt x="8" y="187"/>
                  <a:pt x="8" y="186"/>
                </a:cubicBezTo>
                <a:cubicBezTo>
                  <a:pt x="8" y="186"/>
                  <a:pt x="7" y="184"/>
                  <a:pt x="6" y="184"/>
                </a:cubicBezTo>
                <a:cubicBezTo>
                  <a:pt x="6" y="184"/>
                  <a:pt x="5" y="183"/>
                  <a:pt x="5" y="183"/>
                </a:cubicBezTo>
                <a:cubicBezTo>
                  <a:pt x="4" y="183"/>
                  <a:pt x="4" y="182"/>
                  <a:pt x="4" y="182"/>
                </a:cubicBezTo>
                <a:cubicBezTo>
                  <a:pt x="4" y="182"/>
                  <a:pt x="3" y="182"/>
                  <a:pt x="2" y="182"/>
                </a:cubicBezTo>
                <a:cubicBezTo>
                  <a:pt x="2" y="181"/>
                  <a:pt x="1" y="181"/>
                  <a:pt x="1" y="180"/>
                </a:cubicBezTo>
                <a:cubicBezTo>
                  <a:pt x="1" y="180"/>
                  <a:pt x="1" y="179"/>
                  <a:pt x="1" y="179"/>
                </a:cubicBezTo>
                <a:cubicBezTo>
                  <a:pt x="1" y="179"/>
                  <a:pt x="2" y="178"/>
                  <a:pt x="2" y="178"/>
                </a:cubicBezTo>
                <a:cubicBezTo>
                  <a:pt x="2" y="178"/>
                  <a:pt x="2" y="177"/>
                  <a:pt x="2" y="177"/>
                </a:cubicBezTo>
                <a:cubicBezTo>
                  <a:pt x="2" y="176"/>
                  <a:pt x="2" y="175"/>
                  <a:pt x="2" y="175"/>
                </a:cubicBezTo>
                <a:cubicBezTo>
                  <a:pt x="2" y="174"/>
                  <a:pt x="2" y="174"/>
                  <a:pt x="2" y="174"/>
                </a:cubicBezTo>
                <a:cubicBezTo>
                  <a:pt x="2" y="173"/>
                  <a:pt x="3" y="173"/>
                  <a:pt x="3" y="172"/>
                </a:cubicBezTo>
                <a:cubicBezTo>
                  <a:pt x="3" y="172"/>
                  <a:pt x="3" y="171"/>
                  <a:pt x="3" y="170"/>
                </a:cubicBezTo>
                <a:cubicBezTo>
                  <a:pt x="3" y="170"/>
                  <a:pt x="2" y="168"/>
                  <a:pt x="2" y="168"/>
                </a:cubicBezTo>
                <a:cubicBezTo>
                  <a:pt x="2" y="167"/>
                  <a:pt x="1" y="167"/>
                  <a:pt x="1" y="167"/>
                </a:cubicBezTo>
                <a:cubicBezTo>
                  <a:pt x="0" y="166"/>
                  <a:pt x="0" y="165"/>
                  <a:pt x="0" y="164"/>
                </a:cubicBezTo>
                <a:cubicBezTo>
                  <a:pt x="0" y="164"/>
                  <a:pt x="0" y="163"/>
                  <a:pt x="0" y="163"/>
                </a:cubicBezTo>
                <a:cubicBezTo>
                  <a:pt x="1" y="163"/>
                  <a:pt x="2" y="163"/>
                  <a:pt x="2" y="163"/>
                </a:cubicBezTo>
                <a:cubicBezTo>
                  <a:pt x="2" y="163"/>
                  <a:pt x="3" y="162"/>
                  <a:pt x="4" y="162"/>
                </a:cubicBezTo>
                <a:cubicBezTo>
                  <a:pt x="4" y="162"/>
                  <a:pt x="5" y="161"/>
                  <a:pt x="6" y="161"/>
                </a:cubicBezTo>
                <a:cubicBezTo>
                  <a:pt x="6" y="160"/>
                  <a:pt x="7" y="161"/>
                  <a:pt x="8" y="160"/>
                </a:cubicBezTo>
                <a:cubicBezTo>
                  <a:pt x="8" y="160"/>
                  <a:pt x="9" y="159"/>
                  <a:pt x="9" y="159"/>
                </a:cubicBezTo>
                <a:cubicBezTo>
                  <a:pt x="10" y="159"/>
                  <a:pt x="11" y="159"/>
                  <a:pt x="12" y="159"/>
                </a:cubicBezTo>
                <a:cubicBezTo>
                  <a:pt x="12" y="159"/>
                  <a:pt x="13" y="158"/>
                  <a:pt x="13" y="158"/>
                </a:cubicBezTo>
                <a:cubicBezTo>
                  <a:pt x="13" y="157"/>
                  <a:pt x="13" y="156"/>
                  <a:pt x="14" y="155"/>
                </a:cubicBezTo>
                <a:cubicBezTo>
                  <a:pt x="14" y="155"/>
                  <a:pt x="14" y="153"/>
                  <a:pt x="14" y="153"/>
                </a:cubicBezTo>
                <a:cubicBezTo>
                  <a:pt x="13" y="152"/>
                  <a:pt x="13" y="151"/>
                  <a:pt x="13" y="150"/>
                </a:cubicBezTo>
                <a:cubicBezTo>
                  <a:pt x="13" y="150"/>
                  <a:pt x="13" y="148"/>
                  <a:pt x="13" y="148"/>
                </a:cubicBezTo>
                <a:cubicBezTo>
                  <a:pt x="13" y="148"/>
                  <a:pt x="14" y="147"/>
                  <a:pt x="15" y="147"/>
                </a:cubicBezTo>
                <a:cubicBezTo>
                  <a:pt x="15" y="147"/>
                  <a:pt x="16" y="148"/>
                  <a:pt x="17" y="147"/>
                </a:cubicBezTo>
                <a:cubicBezTo>
                  <a:pt x="17" y="147"/>
                  <a:pt x="18" y="147"/>
                  <a:pt x="18" y="147"/>
                </a:cubicBezTo>
                <a:cubicBezTo>
                  <a:pt x="18" y="146"/>
                  <a:pt x="19" y="145"/>
                  <a:pt x="18" y="144"/>
                </a:cubicBezTo>
                <a:cubicBezTo>
                  <a:pt x="18" y="144"/>
                  <a:pt x="17" y="143"/>
                  <a:pt x="17" y="143"/>
                </a:cubicBezTo>
                <a:cubicBezTo>
                  <a:pt x="17" y="142"/>
                  <a:pt x="17" y="141"/>
                  <a:pt x="17" y="140"/>
                </a:cubicBezTo>
                <a:cubicBezTo>
                  <a:pt x="17" y="140"/>
                  <a:pt x="17" y="139"/>
                  <a:pt x="16" y="138"/>
                </a:cubicBezTo>
                <a:cubicBezTo>
                  <a:pt x="16" y="138"/>
                  <a:pt x="16" y="137"/>
                  <a:pt x="15" y="137"/>
                </a:cubicBezTo>
                <a:cubicBezTo>
                  <a:pt x="15" y="136"/>
                  <a:pt x="14" y="136"/>
                  <a:pt x="14" y="136"/>
                </a:cubicBezTo>
                <a:cubicBezTo>
                  <a:pt x="14" y="135"/>
                  <a:pt x="14" y="135"/>
                  <a:pt x="14" y="134"/>
                </a:cubicBezTo>
                <a:cubicBezTo>
                  <a:pt x="14" y="134"/>
                  <a:pt x="16" y="133"/>
                  <a:pt x="16" y="132"/>
                </a:cubicBezTo>
                <a:cubicBezTo>
                  <a:pt x="16" y="132"/>
                  <a:pt x="17" y="131"/>
                  <a:pt x="17" y="131"/>
                </a:cubicBezTo>
                <a:cubicBezTo>
                  <a:pt x="17" y="130"/>
                  <a:pt x="17" y="129"/>
                  <a:pt x="17" y="129"/>
                </a:cubicBezTo>
                <a:cubicBezTo>
                  <a:pt x="16" y="128"/>
                  <a:pt x="17" y="127"/>
                  <a:pt x="17" y="127"/>
                </a:cubicBezTo>
                <a:cubicBezTo>
                  <a:pt x="17" y="127"/>
                  <a:pt x="17" y="126"/>
                  <a:pt x="17" y="125"/>
                </a:cubicBezTo>
                <a:cubicBezTo>
                  <a:pt x="18" y="125"/>
                  <a:pt x="18" y="124"/>
                  <a:pt x="18" y="123"/>
                </a:cubicBezTo>
                <a:cubicBezTo>
                  <a:pt x="18" y="123"/>
                  <a:pt x="18" y="122"/>
                  <a:pt x="18" y="121"/>
                </a:cubicBezTo>
                <a:cubicBezTo>
                  <a:pt x="18" y="121"/>
                  <a:pt x="19" y="121"/>
                  <a:pt x="19" y="121"/>
                </a:cubicBezTo>
                <a:cubicBezTo>
                  <a:pt x="20" y="120"/>
                  <a:pt x="20" y="119"/>
                  <a:pt x="20" y="119"/>
                </a:cubicBezTo>
                <a:cubicBezTo>
                  <a:pt x="20" y="118"/>
                  <a:pt x="21" y="118"/>
                  <a:pt x="21" y="118"/>
                </a:cubicBezTo>
                <a:cubicBezTo>
                  <a:pt x="21" y="118"/>
                  <a:pt x="22" y="118"/>
                  <a:pt x="23" y="118"/>
                </a:cubicBezTo>
                <a:cubicBezTo>
                  <a:pt x="23" y="118"/>
                  <a:pt x="22" y="119"/>
                  <a:pt x="23" y="119"/>
                </a:cubicBezTo>
                <a:cubicBezTo>
                  <a:pt x="23" y="120"/>
                  <a:pt x="24" y="120"/>
                  <a:pt x="24" y="120"/>
                </a:cubicBezTo>
                <a:cubicBezTo>
                  <a:pt x="24" y="120"/>
                  <a:pt x="25" y="119"/>
                  <a:pt x="25" y="119"/>
                </a:cubicBezTo>
                <a:cubicBezTo>
                  <a:pt x="26" y="119"/>
                  <a:pt x="27" y="120"/>
                  <a:pt x="27" y="121"/>
                </a:cubicBezTo>
                <a:cubicBezTo>
                  <a:pt x="27" y="121"/>
                  <a:pt x="27" y="122"/>
                  <a:pt x="27" y="122"/>
                </a:cubicBezTo>
                <a:cubicBezTo>
                  <a:pt x="27" y="122"/>
                  <a:pt x="28" y="123"/>
                  <a:pt x="28" y="123"/>
                </a:cubicBezTo>
                <a:cubicBezTo>
                  <a:pt x="28" y="123"/>
                  <a:pt x="28" y="124"/>
                  <a:pt x="28" y="124"/>
                </a:cubicBezTo>
                <a:cubicBezTo>
                  <a:pt x="28" y="125"/>
                  <a:pt x="27" y="126"/>
                  <a:pt x="28" y="127"/>
                </a:cubicBezTo>
                <a:cubicBezTo>
                  <a:pt x="28" y="127"/>
                  <a:pt x="29" y="127"/>
                  <a:pt x="29" y="126"/>
                </a:cubicBezTo>
                <a:cubicBezTo>
                  <a:pt x="30" y="126"/>
                  <a:pt x="30" y="125"/>
                  <a:pt x="31" y="125"/>
                </a:cubicBezTo>
                <a:cubicBezTo>
                  <a:pt x="31" y="124"/>
                  <a:pt x="31" y="123"/>
                  <a:pt x="31" y="123"/>
                </a:cubicBezTo>
                <a:cubicBezTo>
                  <a:pt x="31" y="122"/>
                  <a:pt x="31" y="121"/>
                  <a:pt x="32" y="121"/>
                </a:cubicBezTo>
                <a:cubicBezTo>
                  <a:pt x="32" y="121"/>
                  <a:pt x="33" y="122"/>
                  <a:pt x="34" y="122"/>
                </a:cubicBezTo>
                <a:cubicBezTo>
                  <a:pt x="34" y="122"/>
                  <a:pt x="35" y="122"/>
                  <a:pt x="35" y="122"/>
                </a:cubicBezTo>
                <a:cubicBezTo>
                  <a:pt x="35" y="122"/>
                  <a:pt x="35" y="121"/>
                  <a:pt x="35" y="120"/>
                </a:cubicBezTo>
                <a:cubicBezTo>
                  <a:pt x="35" y="120"/>
                  <a:pt x="34" y="120"/>
                  <a:pt x="34" y="119"/>
                </a:cubicBezTo>
                <a:cubicBezTo>
                  <a:pt x="33" y="119"/>
                  <a:pt x="34" y="117"/>
                  <a:pt x="33" y="117"/>
                </a:cubicBezTo>
                <a:cubicBezTo>
                  <a:pt x="33" y="116"/>
                  <a:pt x="33" y="116"/>
                  <a:pt x="33" y="115"/>
                </a:cubicBezTo>
                <a:cubicBezTo>
                  <a:pt x="32" y="115"/>
                  <a:pt x="31" y="115"/>
                  <a:pt x="31" y="115"/>
                </a:cubicBezTo>
                <a:cubicBezTo>
                  <a:pt x="31" y="114"/>
                  <a:pt x="31" y="113"/>
                  <a:pt x="31" y="113"/>
                </a:cubicBezTo>
                <a:cubicBezTo>
                  <a:pt x="31" y="113"/>
                  <a:pt x="31" y="112"/>
                  <a:pt x="32" y="112"/>
                </a:cubicBezTo>
                <a:cubicBezTo>
                  <a:pt x="32" y="112"/>
                  <a:pt x="33" y="112"/>
                  <a:pt x="33" y="112"/>
                </a:cubicBezTo>
                <a:cubicBezTo>
                  <a:pt x="33" y="112"/>
                  <a:pt x="34" y="111"/>
                  <a:pt x="34" y="111"/>
                </a:cubicBezTo>
                <a:cubicBezTo>
                  <a:pt x="34" y="110"/>
                  <a:pt x="34" y="109"/>
                  <a:pt x="34" y="108"/>
                </a:cubicBezTo>
                <a:cubicBezTo>
                  <a:pt x="34" y="108"/>
                  <a:pt x="33" y="107"/>
                  <a:pt x="33" y="107"/>
                </a:cubicBezTo>
                <a:cubicBezTo>
                  <a:pt x="32" y="106"/>
                  <a:pt x="33" y="105"/>
                  <a:pt x="33" y="104"/>
                </a:cubicBezTo>
                <a:cubicBezTo>
                  <a:pt x="33" y="104"/>
                  <a:pt x="34" y="104"/>
                  <a:pt x="35" y="103"/>
                </a:cubicBezTo>
                <a:cubicBezTo>
                  <a:pt x="35" y="103"/>
                  <a:pt x="35" y="102"/>
                  <a:pt x="35" y="102"/>
                </a:cubicBezTo>
                <a:cubicBezTo>
                  <a:pt x="35" y="102"/>
                  <a:pt x="34" y="101"/>
                  <a:pt x="34" y="100"/>
                </a:cubicBezTo>
                <a:cubicBezTo>
                  <a:pt x="34" y="100"/>
                  <a:pt x="35" y="99"/>
                  <a:pt x="35" y="99"/>
                </a:cubicBezTo>
                <a:cubicBezTo>
                  <a:pt x="36" y="98"/>
                  <a:pt x="37" y="99"/>
                  <a:pt x="37" y="99"/>
                </a:cubicBezTo>
                <a:cubicBezTo>
                  <a:pt x="38" y="99"/>
                  <a:pt x="39" y="99"/>
                  <a:pt x="39" y="98"/>
                </a:cubicBezTo>
                <a:cubicBezTo>
                  <a:pt x="40" y="98"/>
                  <a:pt x="40" y="97"/>
                  <a:pt x="40" y="97"/>
                </a:cubicBezTo>
                <a:cubicBezTo>
                  <a:pt x="40" y="96"/>
                  <a:pt x="40" y="95"/>
                  <a:pt x="40" y="94"/>
                </a:cubicBezTo>
                <a:cubicBezTo>
                  <a:pt x="40" y="94"/>
                  <a:pt x="40" y="93"/>
                  <a:pt x="41" y="92"/>
                </a:cubicBezTo>
                <a:cubicBezTo>
                  <a:pt x="41" y="92"/>
                  <a:pt x="42" y="91"/>
                  <a:pt x="42" y="91"/>
                </a:cubicBezTo>
                <a:cubicBezTo>
                  <a:pt x="42" y="91"/>
                  <a:pt x="43" y="90"/>
                  <a:pt x="43" y="89"/>
                </a:cubicBezTo>
                <a:cubicBezTo>
                  <a:pt x="43" y="89"/>
                  <a:pt x="43" y="88"/>
                  <a:pt x="44" y="88"/>
                </a:cubicBezTo>
                <a:cubicBezTo>
                  <a:pt x="44" y="87"/>
                  <a:pt x="45" y="88"/>
                  <a:pt x="45" y="88"/>
                </a:cubicBezTo>
                <a:cubicBezTo>
                  <a:pt x="46" y="88"/>
                  <a:pt x="46" y="88"/>
                  <a:pt x="47" y="88"/>
                </a:cubicBezTo>
                <a:cubicBezTo>
                  <a:pt x="47" y="89"/>
                  <a:pt x="47" y="90"/>
                  <a:pt x="47" y="91"/>
                </a:cubicBezTo>
                <a:cubicBezTo>
                  <a:pt x="47" y="91"/>
                  <a:pt x="48" y="92"/>
                  <a:pt x="49" y="92"/>
                </a:cubicBezTo>
                <a:cubicBezTo>
                  <a:pt x="49" y="92"/>
                  <a:pt x="50" y="91"/>
                  <a:pt x="51" y="91"/>
                </a:cubicBezTo>
                <a:cubicBezTo>
                  <a:pt x="51" y="90"/>
                  <a:pt x="51" y="89"/>
                  <a:pt x="52" y="89"/>
                </a:cubicBezTo>
                <a:cubicBezTo>
                  <a:pt x="52" y="88"/>
                  <a:pt x="53" y="87"/>
                  <a:pt x="54" y="87"/>
                </a:cubicBezTo>
                <a:cubicBezTo>
                  <a:pt x="54" y="87"/>
                  <a:pt x="55" y="87"/>
                  <a:pt x="56" y="87"/>
                </a:cubicBezTo>
                <a:cubicBezTo>
                  <a:pt x="56" y="87"/>
                  <a:pt x="56" y="86"/>
                  <a:pt x="56" y="85"/>
                </a:cubicBezTo>
                <a:cubicBezTo>
                  <a:pt x="57" y="85"/>
                  <a:pt x="57" y="84"/>
                  <a:pt x="57" y="83"/>
                </a:cubicBezTo>
                <a:cubicBezTo>
                  <a:pt x="58" y="83"/>
                  <a:pt x="58" y="83"/>
                  <a:pt x="59" y="83"/>
                </a:cubicBezTo>
                <a:cubicBezTo>
                  <a:pt x="59" y="82"/>
                  <a:pt x="60" y="81"/>
                  <a:pt x="60" y="81"/>
                </a:cubicBezTo>
                <a:cubicBezTo>
                  <a:pt x="61" y="80"/>
                  <a:pt x="61" y="78"/>
                  <a:pt x="61" y="78"/>
                </a:cubicBezTo>
                <a:cubicBezTo>
                  <a:pt x="62" y="77"/>
                  <a:pt x="62" y="76"/>
                  <a:pt x="63" y="75"/>
                </a:cubicBezTo>
                <a:cubicBezTo>
                  <a:pt x="63" y="74"/>
                  <a:pt x="65" y="73"/>
                  <a:pt x="65" y="72"/>
                </a:cubicBezTo>
                <a:cubicBezTo>
                  <a:pt x="66" y="71"/>
                  <a:pt x="66" y="70"/>
                  <a:pt x="67" y="70"/>
                </a:cubicBezTo>
                <a:cubicBezTo>
                  <a:pt x="68" y="69"/>
                  <a:pt x="69" y="69"/>
                  <a:pt x="69" y="69"/>
                </a:cubicBezTo>
                <a:cubicBezTo>
                  <a:pt x="69" y="69"/>
                  <a:pt x="70" y="68"/>
                  <a:pt x="70" y="67"/>
                </a:cubicBezTo>
                <a:cubicBezTo>
                  <a:pt x="70" y="67"/>
                  <a:pt x="69" y="65"/>
                  <a:pt x="69" y="65"/>
                </a:cubicBezTo>
                <a:cubicBezTo>
                  <a:pt x="69" y="64"/>
                  <a:pt x="70" y="64"/>
                  <a:pt x="71" y="64"/>
                </a:cubicBezTo>
                <a:cubicBezTo>
                  <a:pt x="71" y="63"/>
                  <a:pt x="70" y="62"/>
                  <a:pt x="70" y="61"/>
                </a:cubicBezTo>
                <a:cubicBezTo>
                  <a:pt x="70" y="61"/>
                  <a:pt x="68" y="61"/>
                  <a:pt x="68" y="60"/>
                </a:cubicBezTo>
                <a:cubicBezTo>
                  <a:pt x="68" y="60"/>
                  <a:pt x="68" y="59"/>
                  <a:pt x="68" y="59"/>
                </a:cubicBezTo>
                <a:cubicBezTo>
                  <a:pt x="69" y="58"/>
                  <a:pt x="70" y="57"/>
                  <a:pt x="70" y="57"/>
                </a:cubicBezTo>
                <a:cubicBezTo>
                  <a:pt x="70" y="56"/>
                  <a:pt x="69" y="55"/>
                  <a:pt x="69" y="54"/>
                </a:cubicBezTo>
                <a:cubicBezTo>
                  <a:pt x="69" y="53"/>
                  <a:pt x="70" y="53"/>
                  <a:pt x="70" y="53"/>
                </a:cubicBezTo>
                <a:cubicBezTo>
                  <a:pt x="70" y="52"/>
                  <a:pt x="70" y="51"/>
                  <a:pt x="70" y="51"/>
                </a:cubicBezTo>
                <a:cubicBezTo>
                  <a:pt x="70" y="51"/>
                  <a:pt x="69" y="50"/>
                  <a:pt x="69" y="50"/>
                </a:cubicBezTo>
                <a:cubicBezTo>
                  <a:pt x="69" y="50"/>
                  <a:pt x="69" y="49"/>
                  <a:pt x="69" y="49"/>
                </a:cubicBezTo>
                <a:cubicBezTo>
                  <a:pt x="69" y="49"/>
                  <a:pt x="71" y="49"/>
                  <a:pt x="71" y="49"/>
                </a:cubicBezTo>
                <a:cubicBezTo>
                  <a:pt x="71" y="49"/>
                  <a:pt x="72" y="48"/>
                  <a:pt x="72" y="48"/>
                </a:cubicBezTo>
                <a:cubicBezTo>
                  <a:pt x="72" y="47"/>
                  <a:pt x="71" y="46"/>
                  <a:pt x="71" y="45"/>
                </a:cubicBezTo>
                <a:cubicBezTo>
                  <a:pt x="71" y="45"/>
                  <a:pt x="71" y="44"/>
                  <a:pt x="71" y="44"/>
                </a:cubicBezTo>
                <a:cubicBezTo>
                  <a:pt x="71" y="43"/>
                  <a:pt x="71" y="42"/>
                  <a:pt x="71" y="41"/>
                </a:cubicBezTo>
                <a:cubicBezTo>
                  <a:pt x="71" y="41"/>
                  <a:pt x="70" y="39"/>
                  <a:pt x="70" y="38"/>
                </a:cubicBezTo>
                <a:cubicBezTo>
                  <a:pt x="70" y="37"/>
                  <a:pt x="71" y="37"/>
                  <a:pt x="71" y="37"/>
                </a:cubicBezTo>
                <a:cubicBezTo>
                  <a:pt x="71" y="36"/>
                  <a:pt x="71" y="35"/>
                  <a:pt x="71" y="34"/>
                </a:cubicBezTo>
                <a:cubicBezTo>
                  <a:pt x="71" y="34"/>
                  <a:pt x="71" y="33"/>
                  <a:pt x="71" y="32"/>
                </a:cubicBezTo>
                <a:cubicBezTo>
                  <a:pt x="71" y="32"/>
                  <a:pt x="72" y="31"/>
                  <a:pt x="72" y="30"/>
                </a:cubicBezTo>
                <a:cubicBezTo>
                  <a:pt x="72" y="30"/>
                  <a:pt x="72" y="28"/>
                  <a:pt x="72" y="28"/>
                </a:cubicBezTo>
                <a:cubicBezTo>
                  <a:pt x="72" y="27"/>
                  <a:pt x="72" y="26"/>
                  <a:pt x="72" y="26"/>
                </a:cubicBezTo>
                <a:cubicBezTo>
                  <a:pt x="73" y="26"/>
                  <a:pt x="73" y="26"/>
                  <a:pt x="73" y="25"/>
                </a:cubicBezTo>
                <a:cubicBezTo>
                  <a:pt x="73" y="25"/>
                  <a:pt x="73" y="24"/>
                  <a:pt x="73" y="23"/>
                </a:cubicBezTo>
                <a:cubicBezTo>
                  <a:pt x="73" y="23"/>
                  <a:pt x="74" y="22"/>
                  <a:pt x="74" y="22"/>
                </a:cubicBezTo>
                <a:cubicBezTo>
                  <a:pt x="74" y="21"/>
                  <a:pt x="73" y="21"/>
                  <a:pt x="73" y="20"/>
                </a:cubicBezTo>
                <a:cubicBezTo>
                  <a:pt x="73" y="20"/>
                  <a:pt x="73" y="19"/>
                  <a:pt x="73" y="18"/>
                </a:cubicBezTo>
                <a:cubicBezTo>
                  <a:pt x="72" y="18"/>
                  <a:pt x="72" y="17"/>
                  <a:pt x="71" y="17"/>
                </a:cubicBezTo>
                <a:cubicBezTo>
                  <a:pt x="71" y="16"/>
                  <a:pt x="72" y="15"/>
                  <a:pt x="72" y="14"/>
                </a:cubicBezTo>
                <a:cubicBezTo>
                  <a:pt x="72" y="13"/>
                  <a:pt x="72" y="11"/>
                  <a:pt x="72" y="10"/>
                </a:cubicBezTo>
                <a:cubicBezTo>
                  <a:pt x="71" y="10"/>
                  <a:pt x="71" y="10"/>
                  <a:pt x="70" y="10"/>
                </a:cubicBezTo>
                <a:cubicBezTo>
                  <a:pt x="70" y="9"/>
                  <a:pt x="70" y="8"/>
                  <a:pt x="69" y="7"/>
                </a:cubicBezTo>
                <a:cubicBezTo>
                  <a:pt x="69" y="7"/>
                  <a:pt x="68" y="7"/>
                  <a:pt x="68" y="7"/>
                </a:cubicBezTo>
                <a:cubicBezTo>
                  <a:pt x="68" y="6"/>
                  <a:pt x="67" y="6"/>
                  <a:pt x="67" y="5"/>
                </a:cubicBezTo>
                <a:cubicBezTo>
                  <a:pt x="67" y="5"/>
                  <a:pt x="67" y="4"/>
                  <a:pt x="67" y="4"/>
                </a:cubicBezTo>
                <a:cubicBezTo>
                  <a:pt x="67" y="4"/>
                  <a:pt x="68" y="4"/>
                  <a:pt x="68" y="3"/>
                </a:cubicBezTo>
                <a:cubicBezTo>
                  <a:pt x="68" y="3"/>
                  <a:pt x="68" y="2"/>
                  <a:pt x="69" y="2"/>
                </a:cubicBezTo>
                <a:cubicBezTo>
                  <a:pt x="69" y="2"/>
                  <a:pt x="70" y="1"/>
                  <a:pt x="70" y="1"/>
                </a:cubicBezTo>
                <a:cubicBezTo>
                  <a:pt x="70" y="1"/>
                  <a:pt x="71" y="2"/>
                  <a:pt x="71" y="1"/>
                </a:cubicBezTo>
                <a:cubicBezTo>
                  <a:pt x="71" y="1"/>
                  <a:pt x="71" y="1"/>
                  <a:pt x="72" y="1"/>
                </a:cubicBezTo>
                <a:cubicBezTo>
                  <a:pt x="72" y="0"/>
                  <a:pt x="72" y="0"/>
                  <a:pt x="73" y="0"/>
                </a:cubicBezTo>
                <a:cubicBezTo>
                  <a:pt x="73" y="0"/>
                  <a:pt x="73" y="0"/>
                  <a:pt x="73" y="0"/>
                </a:cubicBezTo>
                <a:cubicBezTo>
                  <a:pt x="86" y="58"/>
                  <a:pt x="86" y="58"/>
                  <a:pt x="86" y="58"/>
                </a:cubicBezTo>
                <a:cubicBezTo>
                  <a:pt x="136" y="48"/>
                  <a:pt x="136" y="48"/>
                  <a:pt x="136" y="48"/>
                </a:cubicBezTo>
                <a:cubicBezTo>
                  <a:pt x="136" y="48"/>
                  <a:pt x="136" y="48"/>
                  <a:pt x="136" y="48"/>
                </a:cubicBezTo>
                <a:cubicBezTo>
                  <a:pt x="143" y="81"/>
                  <a:pt x="143" y="81"/>
                  <a:pt x="143" y="81"/>
                </a:cubicBezTo>
                <a:cubicBezTo>
                  <a:pt x="143" y="81"/>
                  <a:pt x="144" y="80"/>
                  <a:pt x="144" y="80"/>
                </a:cubicBezTo>
                <a:cubicBezTo>
                  <a:pt x="145" y="80"/>
                  <a:pt x="145" y="79"/>
                  <a:pt x="145" y="79"/>
                </a:cubicBezTo>
                <a:cubicBezTo>
                  <a:pt x="146" y="79"/>
                  <a:pt x="146" y="78"/>
                  <a:pt x="146" y="78"/>
                </a:cubicBezTo>
                <a:cubicBezTo>
                  <a:pt x="146" y="78"/>
                  <a:pt x="146" y="77"/>
                  <a:pt x="147" y="77"/>
                </a:cubicBezTo>
                <a:cubicBezTo>
                  <a:pt x="147" y="77"/>
                  <a:pt x="147" y="76"/>
                  <a:pt x="147" y="75"/>
                </a:cubicBezTo>
                <a:cubicBezTo>
                  <a:pt x="148" y="75"/>
                  <a:pt x="148" y="75"/>
                  <a:pt x="148" y="75"/>
                </a:cubicBezTo>
                <a:cubicBezTo>
                  <a:pt x="149" y="75"/>
                  <a:pt x="149" y="74"/>
                  <a:pt x="149" y="74"/>
                </a:cubicBezTo>
                <a:cubicBezTo>
                  <a:pt x="149" y="73"/>
                  <a:pt x="150" y="73"/>
                  <a:pt x="150" y="73"/>
                </a:cubicBezTo>
                <a:cubicBezTo>
                  <a:pt x="150" y="72"/>
                  <a:pt x="151" y="73"/>
                  <a:pt x="151" y="72"/>
                </a:cubicBezTo>
                <a:cubicBezTo>
                  <a:pt x="152" y="72"/>
                  <a:pt x="152" y="71"/>
                  <a:pt x="152" y="71"/>
                </a:cubicBezTo>
                <a:cubicBezTo>
                  <a:pt x="152" y="70"/>
                  <a:pt x="152" y="70"/>
                  <a:pt x="152" y="69"/>
                </a:cubicBezTo>
                <a:cubicBezTo>
                  <a:pt x="152" y="69"/>
                  <a:pt x="153" y="68"/>
                  <a:pt x="153" y="68"/>
                </a:cubicBezTo>
                <a:cubicBezTo>
                  <a:pt x="153" y="68"/>
                  <a:pt x="154" y="68"/>
                  <a:pt x="154" y="67"/>
                </a:cubicBezTo>
                <a:cubicBezTo>
                  <a:pt x="154" y="67"/>
                  <a:pt x="154" y="67"/>
                  <a:pt x="155" y="66"/>
                </a:cubicBezTo>
                <a:cubicBezTo>
                  <a:pt x="155" y="66"/>
                  <a:pt x="155" y="66"/>
                  <a:pt x="156" y="65"/>
                </a:cubicBezTo>
                <a:cubicBezTo>
                  <a:pt x="156" y="65"/>
                  <a:pt x="156" y="64"/>
                  <a:pt x="156" y="64"/>
                </a:cubicBezTo>
                <a:cubicBezTo>
                  <a:pt x="156" y="64"/>
                  <a:pt x="157" y="64"/>
                  <a:pt x="157" y="64"/>
                </a:cubicBezTo>
                <a:cubicBezTo>
                  <a:pt x="157" y="64"/>
                  <a:pt x="158" y="63"/>
                  <a:pt x="158" y="63"/>
                </a:cubicBezTo>
                <a:cubicBezTo>
                  <a:pt x="158" y="62"/>
                  <a:pt x="158" y="62"/>
                  <a:pt x="158" y="61"/>
                </a:cubicBezTo>
                <a:cubicBezTo>
                  <a:pt x="158" y="61"/>
                  <a:pt x="158" y="60"/>
                  <a:pt x="159" y="59"/>
                </a:cubicBezTo>
                <a:cubicBezTo>
                  <a:pt x="159" y="59"/>
                  <a:pt x="160" y="59"/>
                  <a:pt x="160" y="59"/>
                </a:cubicBezTo>
                <a:cubicBezTo>
                  <a:pt x="160" y="59"/>
                  <a:pt x="161" y="59"/>
                  <a:pt x="161" y="59"/>
                </a:cubicBezTo>
                <a:cubicBezTo>
                  <a:pt x="162" y="59"/>
                  <a:pt x="162" y="59"/>
                  <a:pt x="163" y="59"/>
                </a:cubicBezTo>
                <a:cubicBezTo>
                  <a:pt x="163" y="59"/>
                  <a:pt x="164" y="60"/>
                  <a:pt x="164" y="60"/>
                </a:cubicBezTo>
                <a:cubicBezTo>
                  <a:pt x="164" y="60"/>
                  <a:pt x="165" y="60"/>
                  <a:pt x="165" y="60"/>
                </a:cubicBezTo>
                <a:cubicBezTo>
                  <a:pt x="165" y="60"/>
                  <a:pt x="166" y="59"/>
                  <a:pt x="166" y="59"/>
                </a:cubicBezTo>
                <a:cubicBezTo>
                  <a:pt x="166" y="59"/>
                  <a:pt x="165" y="58"/>
                  <a:pt x="166" y="57"/>
                </a:cubicBezTo>
                <a:cubicBezTo>
                  <a:pt x="166" y="57"/>
                  <a:pt x="166" y="57"/>
                  <a:pt x="166" y="57"/>
                </a:cubicBezTo>
                <a:cubicBezTo>
                  <a:pt x="167" y="56"/>
                  <a:pt x="167" y="56"/>
                  <a:pt x="167" y="56"/>
                </a:cubicBezTo>
                <a:cubicBezTo>
                  <a:pt x="168" y="56"/>
                  <a:pt x="167" y="55"/>
                  <a:pt x="167" y="55"/>
                </a:cubicBezTo>
                <a:cubicBezTo>
                  <a:pt x="168" y="55"/>
                  <a:pt x="168" y="54"/>
                  <a:pt x="168" y="54"/>
                </a:cubicBezTo>
                <a:cubicBezTo>
                  <a:pt x="168" y="54"/>
                  <a:pt x="169" y="54"/>
                  <a:pt x="169" y="53"/>
                </a:cubicBezTo>
                <a:cubicBezTo>
                  <a:pt x="169" y="53"/>
                  <a:pt x="169" y="52"/>
                  <a:pt x="169" y="52"/>
                </a:cubicBezTo>
                <a:cubicBezTo>
                  <a:pt x="169" y="52"/>
                  <a:pt x="169" y="51"/>
                  <a:pt x="169" y="51"/>
                </a:cubicBezTo>
                <a:cubicBezTo>
                  <a:pt x="170" y="50"/>
                  <a:pt x="170" y="51"/>
                  <a:pt x="170" y="50"/>
                </a:cubicBezTo>
                <a:cubicBezTo>
                  <a:pt x="170" y="50"/>
                  <a:pt x="170" y="50"/>
                  <a:pt x="170" y="50"/>
                </a:cubicBezTo>
                <a:cubicBezTo>
                  <a:pt x="170" y="49"/>
                  <a:pt x="170" y="49"/>
                  <a:pt x="170" y="49"/>
                </a:cubicBezTo>
                <a:cubicBezTo>
                  <a:pt x="170" y="48"/>
                  <a:pt x="171" y="48"/>
                  <a:pt x="171" y="48"/>
                </a:cubicBezTo>
                <a:cubicBezTo>
                  <a:pt x="171" y="48"/>
                  <a:pt x="171" y="47"/>
                  <a:pt x="171" y="47"/>
                </a:cubicBezTo>
                <a:cubicBezTo>
                  <a:pt x="171" y="47"/>
                  <a:pt x="170" y="47"/>
                  <a:pt x="170" y="47"/>
                </a:cubicBezTo>
                <a:cubicBezTo>
                  <a:pt x="170" y="46"/>
                  <a:pt x="171" y="46"/>
                  <a:pt x="171" y="46"/>
                </a:cubicBezTo>
                <a:cubicBezTo>
                  <a:pt x="171" y="46"/>
                  <a:pt x="171" y="45"/>
                  <a:pt x="171" y="45"/>
                </a:cubicBezTo>
                <a:cubicBezTo>
                  <a:pt x="172" y="45"/>
                  <a:pt x="172" y="45"/>
                  <a:pt x="172" y="45"/>
                </a:cubicBezTo>
                <a:cubicBezTo>
                  <a:pt x="172" y="45"/>
                  <a:pt x="173" y="46"/>
                  <a:pt x="173" y="46"/>
                </a:cubicBezTo>
                <a:cubicBezTo>
                  <a:pt x="173" y="46"/>
                  <a:pt x="174" y="46"/>
                  <a:pt x="174" y="46"/>
                </a:cubicBezTo>
                <a:cubicBezTo>
                  <a:pt x="174" y="46"/>
                  <a:pt x="174" y="47"/>
                  <a:pt x="174" y="47"/>
                </a:cubicBezTo>
                <a:cubicBezTo>
                  <a:pt x="174" y="47"/>
                  <a:pt x="173" y="47"/>
                  <a:pt x="173" y="47"/>
                </a:cubicBezTo>
                <a:cubicBezTo>
                  <a:pt x="173" y="47"/>
                  <a:pt x="173" y="48"/>
                  <a:pt x="173" y="48"/>
                </a:cubicBezTo>
                <a:cubicBezTo>
                  <a:pt x="173" y="48"/>
                  <a:pt x="173" y="49"/>
                  <a:pt x="173" y="49"/>
                </a:cubicBezTo>
                <a:cubicBezTo>
                  <a:pt x="174" y="49"/>
                  <a:pt x="175" y="50"/>
                  <a:pt x="175" y="50"/>
                </a:cubicBezTo>
                <a:cubicBezTo>
                  <a:pt x="175" y="50"/>
                  <a:pt x="176" y="50"/>
                  <a:pt x="176" y="50"/>
                </a:cubicBezTo>
                <a:cubicBezTo>
                  <a:pt x="177" y="50"/>
                  <a:pt x="177" y="51"/>
                  <a:pt x="178" y="51"/>
                </a:cubicBezTo>
                <a:cubicBezTo>
                  <a:pt x="178" y="51"/>
                  <a:pt x="179" y="51"/>
                  <a:pt x="179" y="51"/>
                </a:cubicBezTo>
                <a:cubicBezTo>
                  <a:pt x="180" y="50"/>
                  <a:pt x="180" y="50"/>
                  <a:pt x="180" y="50"/>
                </a:cubicBezTo>
                <a:cubicBezTo>
                  <a:pt x="181" y="50"/>
                  <a:pt x="182" y="50"/>
                  <a:pt x="182" y="50"/>
                </a:cubicBezTo>
                <a:cubicBezTo>
                  <a:pt x="182" y="50"/>
                  <a:pt x="183" y="51"/>
                  <a:pt x="183" y="51"/>
                </a:cubicBezTo>
                <a:cubicBezTo>
                  <a:pt x="183" y="51"/>
                  <a:pt x="184" y="51"/>
                  <a:pt x="184" y="51"/>
                </a:cubicBezTo>
                <a:cubicBezTo>
                  <a:pt x="185" y="51"/>
                  <a:pt x="185" y="50"/>
                  <a:pt x="186" y="50"/>
                </a:cubicBezTo>
                <a:cubicBezTo>
                  <a:pt x="186" y="50"/>
                  <a:pt x="187" y="50"/>
                  <a:pt x="187" y="50"/>
                </a:cubicBezTo>
                <a:cubicBezTo>
                  <a:pt x="188" y="50"/>
                  <a:pt x="188" y="49"/>
                  <a:pt x="189" y="49"/>
                </a:cubicBezTo>
                <a:cubicBezTo>
                  <a:pt x="189" y="49"/>
                  <a:pt x="189" y="48"/>
                  <a:pt x="189" y="48"/>
                </a:cubicBezTo>
                <a:cubicBezTo>
                  <a:pt x="189" y="48"/>
                  <a:pt x="190" y="47"/>
                  <a:pt x="190" y="47"/>
                </a:cubicBezTo>
                <a:cubicBezTo>
                  <a:pt x="190" y="47"/>
                  <a:pt x="189" y="47"/>
                  <a:pt x="189" y="46"/>
                </a:cubicBezTo>
                <a:cubicBezTo>
                  <a:pt x="189" y="46"/>
                  <a:pt x="188" y="46"/>
                  <a:pt x="188" y="46"/>
                </a:cubicBezTo>
                <a:cubicBezTo>
                  <a:pt x="188" y="46"/>
                  <a:pt x="188" y="46"/>
                  <a:pt x="188" y="46"/>
                </a:cubicBezTo>
                <a:cubicBezTo>
                  <a:pt x="188" y="45"/>
                  <a:pt x="188" y="45"/>
                  <a:pt x="189" y="45"/>
                </a:cubicBezTo>
                <a:cubicBezTo>
                  <a:pt x="189" y="45"/>
                  <a:pt x="189" y="45"/>
                  <a:pt x="190" y="45"/>
                </a:cubicBezTo>
                <a:cubicBezTo>
                  <a:pt x="190" y="45"/>
                  <a:pt x="190" y="45"/>
                  <a:pt x="190" y="45"/>
                </a:cubicBezTo>
                <a:cubicBezTo>
                  <a:pt x="190" y="45"/>
                  <a:pt x="190" y="44"/>
                  <a:pt x="190" y="44"/>
                </a:cubicBezTo>
                <a:cubicBezTo>
                  <a:pt x="190" y="44"/>
                  <a:pt x="189" y="44"/>
                  <a:pt x="189" y="44"/>
                </a:cubicBezTo>
                <a:cubicBezTo>
                  <a:pt x="189" y="44"/>
                  <a:pt x="188" y="43"/>
                  <a:pt x="188" y="43"/>
                </a:cubicBezTo>
                <a:cubicBezTo>
                  <a:pt x="188" y="43"/>
                  <a:pt x="189" y="43"/>
                  <a:pt x="189" y="42"/>
                </a:cubicBezTo>
                <a:cubicBezTo>
                  <a:pt x="189" y="42"/>
                  <a:pt x="190" y="42"/>
                  <a:pt x="190" y="42"/>
                </a:cubicBezTo>
                <a:cubicBezTo>
                  <a:pt x="190" y="42"/>
                  <a:pt x="191" y="42"/>
                  <a:pt x="191" y="42"/>
                </a:cubicBezTo>
                <a:cubicBezTo>
                  <a:pt x="191" y="42"/>
                  <a:pt x="191" y="42"/>
                  <a:pt x="192" y="41"/>
                </a:cubicBezTo>
                <a:cubicBezTo>
                  <a:pt x="192" y="41"/>
                  <a:pt x="192" y="41"/>
                  <a:pt x="192" y="40"/>
                </a:cubicBezTo>
                <a:cubicBezTo>
                  <a:pt x="193" y="40"/>
                  <a:pt x="194" y="40"/>
                  <a:pt x="195" y="40"/>
                </a:cubicBezTo>
                <a:cubicBezTo>
                  <a:pt x="195" y="40"/>
                  <a:pt x="196" y="41"/>
                  <a:pt x="196" y="41"/>
                </a:cubicBezTo>
                <a:cubicBezTo>
                  <a:pt x="196" y="41"/>
                  <a:pt x="197" y="40"/>
                  <a:pt x="197" y="40"/>
                </a:cubicBezTo>
                <a:cubicBezTo>
                  <a:pt x="197" y="40"/>
                  <a:pt x="197" y="39"/>
                  <a:pt x="197" y="38"/>
                </a:cubicBezTo>
                <a:cubicBezTo>
                  <a:pt x="198" y="38"/>
                  <a:pt x="198" y="37"/>
                  <a:pt x="198" y="37"/>
                </a:cubicBezTo>
                <a:cubicBezTo>
                  <a:pt x="198" y="37"/>
                  <a:pt x="199" y="36"/>
                  <a:pt x="199" y="36"/>
                </a:cubicBezTo>
                <a:cubicBezTo>
                  <a:pt x="199" y="36"/>
                  <a:pt x="199" y="35"/>
                  <a:pt x="200" y="35"/>
                </a:cubicBezTo>
                <a:cubicBezTo>
                  <a:pt x="200" y="35"/>
                  <a:pt x="202" y="35"/>
                  <a:pt x="202" y="35"/>
                </a:cubicBezTo>
                <a:cubicBezTo>
                  <a:pt x="203" y="35"/>
                  <a:pt x="204" y="35"/>
                  <a:pt x="204" y="35"/>
                </a:cubicBezTo>
                <a:cubicBezTo>
                  <a:pt x="204" y="36"/>
                  <a:pt x="205" y="36"/>
                  <a:pt x="206" y="36"/>
                </a:cubicBezTo>
                <a:cubicBezTo>
                  <a:pt x="206" y="36"/>
                  <a:pt x="207" y="37"/>
                  <a:pt x="207" y="37"/>
                </a:cubicBezTo>
                <a:cubicBezTo>
                  <a:pt x="207" y="38"/>
                  <a:pt x="208" y="38"/>
                  <a:pt x="208" y="39"/>
                </a:cubicBezTo>
                <a:cubicBezTo>
                  <a:pt x="208" y="39"/>
                  <a:pt x="210" y="39"/>
                  <a:pt x="210" y="39"/>
                </a:cubicBezTo>
                <a:cubicBezTo>
                  <a:pt x="210" y="39"/>
                  <a:pt x="211" y="39"/>
                  <a:pt x="211" y="38"/>
                </a:cubicBezTo>
                <a:cubicBezTo>
                  <a:pt x="211" y="38"/>
                  <a:pt x="212" y="39"/>
                  <a:pt x="212" y="39"/>
                </a:cubicBezTo>
                <a:cubicBezTo>
                  <a:pt x="212" y="39"/>
                  <a:pt x="213" y="38"/>
                  <a:pt x="213" y="38"/>
                </a:cubicBezTo>
                <a:cubicBezTo>
                  <a:pt x="213" y="38"/>
                  <a:pt x="214" y="38"/>
                  <a:pt x="215" y="38"/>
                </a:cubicBezTo>
                <a:cubicBezTo>
                  <a:pt x="215" y="38"/>
                  <a:pt x="215" y="37"/>
                  <a:pt x="215" y="37"/>
                </a:cubicBezTo>
                <a:cubicBezTo>
                  <a:pt x="216" y="37"/>
                  <a:pt x="217" y="37"/>
                  <a:pt x="218" y="37"/>
                </a:cubicBezTo>
                <a:cubicBezTo>
                  <a:pt x="218" y="37"/>
                  <a:pt x="218" y="38"/>
                  <a:pt x="218" y="38"/>
                </a:cubicBezTo>
                <a:cubicBezTo>
                  <a:pt x="218" y="39"/>
                  <a:pt x="218" y="39"/>
                  <a:pt x="218" y="40"/>
                </a:cubicBezTo>
                <a:cubicBezTo>
                  <a:pt x="218" y="40"/>
                  <a:pt x="217" y="40"/>
                  <a:pt x="217" y="40"/>
                </a:cubicBezTo>
                <a:cubicBezTo>
                  <a:pt x="216" y="40"/>
                  <a:pt x="216" y="41"/>
                  <a:pt x="216" y="41"/>
                </a:cubicBezTo>
                <a:cubicBezTo>
                  <a:pt x="216" y="42"/>
                  <a:pt x="217" y="42"/>
                  <a:pt x="217" y="42"/>
                </a:cubicBezTo>
                <a:cubicBezTo>
                  <a:pt x="217" y="42"/>
                  <a:pt x="219" y="42"/>
                  <a:pt x="219" y="42"/>
                </a:cubicBezTo>
                <a:cubicBezTo>
                  <a:pt x="219" y="42"/>
                  <a:pt x="218" y="43"/>
                  <a:pt x="219" y="43"/>
                </a:cubicBezTo>
                <a:cubicBezTo>
                  <a:pt x="219" y="44"/>
                  <a:pt x="220" y="44"/>
                  <a:pt x="220" y="44"/>
                </a:cubicBezTo>
                <a:cubicBezTo>
                  <a:pt x="220" y="44"/>
                  <a:pt x="221" y="43"/>
                  <a:pt x="222" y="43"/>
                </a:cubicBezTo>
                <a:cubicBezTo>
                  <a:pt x="222" y="43"/>
                  <a:pt x="222" y="44"/>
                  <a:pt x="222" y="44"/>
                </a:cubicBezTo>
                <a:cubicBezTo>
                  <a:pt x="222" y="44"/>
                  <a:pt x="222" y="45"/>
                  <a:pt x="222" y="45"/>
                </a:cubicBezTo>
                <a:cubicBezTo>
                  <a:pt x="222" y="45"/>
                  <a:pt x="222" y="46"/>
                  <a:pt x="222" y="46"/>
                </a:cubicBezTo>
                <a:cubicBezTo>
                  <a:pt x="222" y="46"/>
                  <a:pt x="222" y="47"/>
                  <a:pt x="222" y="47"/>
                </a:cubicBezTo>
                <a:cubicBezTo>
                  <a:pt x="222" y="47"/>
                  <a:pt x="222" y="48"/>
                  <a:pt x="223" y="48"/>
                </a:cubicBezTo>
                <a:cubicBezTo>
                  <a:pt x="223" y="48"/>
                  <a:pt x="224" y="48"/>
                  <a:pt x="224" y="48"/>
                </a:cubicBezTo>
                <a:cubicBezTo>
                  <a:pt x="225" y="48"/>
                  <a:pt x="225" y="49"/>
                  <a:pt x="225" y="49"/>
                </a:cubicBezTo>
                <a:cubicBezTo>
                  <a:pt x="226" y="49"/>
                  <a:pt x="225" y="50"/>
                  <a:pt x="225" y="51"/>
                </a:cubicBezTo>
                <a:cubicBezTo>
                  <a:pt x="225" y="51"/>
                  <a:pt x="225" y="51"/>
                  <a:pt x="225" y="52"/>
                </a:cubicBezTo>
                <a:cubicBezTo>
                  <a:pt x="225" y="52"/>
                  <a:pt x="225" y="52"/>
                  <a:pt x="225" y="53"/>
                </a:cubicBezTo>
                <a:cubicBezTo>
                  <a:pt x="225" y="53"/>
                  <a:pt x="226" y="53"/>
                  <a:pt x="226" y="53"/>
                </a:cubicBezTo>
                <a:cubicBezTo>
                  <a:pt x="226" y="53"/>
                  <a:pt x="227" y="53"/>
                  <a:pt x="227" y="53"/>
                </a:cubicBezTo>
                <a:cubicBezTo>
                  <a:pt x="227" y="54"/>
                  <a:pt x="228" y="54"/>
                  <a:pt x="228" y="54"/>
                </a:cubicBezTo>
                <a:cubicBezTo>
                  <a:pt x="228" y="54"/>
                  <a:pt x="227" y="54"/>
                  <a:pt x="227" y="54"/>
                </a:cubicBezTo>
                <a:cubicBezTo>
                  <a:pt x="227" y="55"/>
                  <a:pt x="226" y="55"/>
                  <a:pt x="226" y="55"/>
                </a:cubicBezTo>
                <a:cubicBezTo>
                  <a:pt x="226" y="56"/>
                  <a:pt x="226" y="57"/>
                  <a:pt x="226" y="57"/>
                </a:cubicBezTo>
                <a:cubicBezTo>
                  <a:pt x="226" y="58"/>
                  <a:pt x="226" y="59"/>
                  <a:pt x="226" y="59"/>
                </a:cubicBezTo>
                <a:cubicBezTo>
                  <a:pt x="226" y="60"/>
                  <a:pt x="226" y="60"/>
                  <a:pt x="226" y="61"/>
                </a:cubicBezTo>
                <a:cubicBezTo>
                  <a:pt x="225" y="61"/>
                  <a:pt x="225" y="63"/>
                  <a:pt x="225" y="64"/>
                </a:cubicBezTo>
                <a:cubicBezTo>
                  <a:pt x="225" y="64"/>
                  <a:pt x="225" y="65"/>
                  <a:pt x="225" y="65"/>
                </a:cubicBezTo>
                <a:cubicBezTo>
                  <a:pt x="225" y="66"/>
                  <a:pt x="225" y="67"/>
                  <a:pt x="225" y="67"/>
                </a:cubicBezTo>
                <a:cubicBezTo>
                  <a:pt x="195" y="52"/>
                  <a:pt x="195" y="52"/>
                  <a:pt x="195" y="52"/>
                </a:cubicBezTo>
                <a:cubicBezTo>
                  <a:pt x="195" y="52"/>
                  <a:pt x="195" y="54"/>
                  <a:pt x="195" y="54"/>
                </a:cubicBezTo>
                <a:cubicBezTo>
                  <a:pt x="195" y="54"/>
                  <a:pt x="195" y="55"/>
                  <a:pt x="195" y="55"/>
                </a:cubicBezTo>
                <a:cubicBezTo>
                  <a:pt x="195" y="56"/>
                  <a:pt x="196" y="56"/>
                  <a:pt x="196" y="56"/>
                </a:cubicBezTo>
                <a:cubicBezTo>
                  <a:pt x="196" y="56"/>
                  <a:pt x="196" y="57"/>
                  <a:pt x="196" y="57"/>
                </a:cubicBezTo>
                <a:cubicBezTo>
                  <a:pt x="196" y="58"/>
                  <a:pt x="196" y="58"/>
                  <a:pt x="196" y="58"/>
                </a:cubicBezTo>
                <a:cubicBezTo>
                  <a:pt x="196" y="58"/>
                  <a:pt x="196" y="58"/>
                  <a:pt x="196" y="59"/>
                </a:cubicBezTo>
                <a:cubicBezTo>
                  <a:pt x="197" y="59"/>
                  <a:pt x="197" y="60"/>
                  <a:pt x="197" y="61"/>
                </a:cubicBezTo>
                <a:cubicBezTo>
                  <a:pt x="196" y="61"/>
                  <a:pt x="196" y="62"/>
                  <a:pt x="196" y="63"/>
                </a:cubicBezTo>
                <a:cubicBezTo>
                  <a:pt x="196" y="63"/>
                  <a:pt x="195" y="63"/>
                  <a:pt x="195" y="64"/>
                </a:cubicBezTo>
                <a:cubicBezTo>
                  <a:pt x="194" y="64"/>
                  <a:pt x="194" y="65"/>
                  <a:pt x="194" y="65"/>
                </a:cubicBezTo>
                <a:cubicBezTo>
                  <a:pt x="194" y="65"/>
                  <a:pt x="196" y="66"/>
                  <a:pt x="196" y="66"/>
                </a:cubicBezTo>
                <a:cubicBezTo>
                  <a:pt x="196" y="66"/>
                  <a:pt x="196" y="67"/>
                  <a:pt x="196" y="67"/>
                </a:cubicBezTo>
                <a:cubicBezTo>
                  <a:pt x="196" y="68"/>
                  <a:pt x="194" y="68"/>
                  <a:pt x="194" y="69"/>
                </a:cubicBezTo>
                <a:cubicBezTo>
                  <a:pt x="194" y="69"/>
                  <a:pt x="194" y="70"/>
                  <a:pt x="194" y="70"/>
                </a:cubicBezTo>
                <a:cubicBezTo>
                  <a:pt x="195" y="71"/>
                  <a:pt x="196" y="71"/>
                  <a:pt x="196" y="71"/>
                </a:cubicBezTo>
                <a:cubicBezTo>
                  <a:pt x="196" y="71"/>
                  <a:pt x="196" y="72"/>
                  <a:pt x="196" y="73"/>
                </a:cubicBezTo>
                <a:cubicBezTo>
                  <a:pt x="196" y="73"/>
                  <a:pt x="195" y="74"/>
                  <a:pt x="195" y="74"/>
                </a:cubicBezTo>
                <a:cubicBezTo>
                  <a:pt x="195" y="74"/>
                  <a:pt x="195" y="75"/>
                  <a:pt x="195" y="75"/>
                </a:cubicBezTo>
                <a:cubicBezTo>
                  <a:pt x="194" y="76"/>
                  <a:pt x="194" y="76"/>
                  <a:pt x="193" y="76"/>
                </a:cubicBezTo>
                <a:cubicBezTo>
                  <a:pt x="193" y="76"/>
                  <a:pt x="192" y="77"/>
                  <a:pt x="192" y="78"/>
                </a:cubicBezTo>
                <a:cubicBezTo>
                  <a:pt x="192" y="78"/>
                  <a:pt x="192" y="79"/>
                  <a:pt x="192" y="79"/>
                </a:cubicBezTo>
                <a:cubicBezTo>
                  <a:pt x="192" y="79"/>
                  <a:pt x="191" y="80"/>
                  <a:pt x="191" y="80"/>
                </a:cubicBezTo>
                <a:cubicBezTo>
                  <a:pt x="191" y="80"/>
                  <a:pt x="190" y="81"/>
                  <a:pt x="190" y="82"/>
                </a:cubicBezTo>
                <a:cubicBezTo>
                  <a:pt x="190" y="82"/>
                  <a:pt x="191" y="82"/>
                  <a:pt x="191" y="82"/>
                </a:cubicBezTo>
                <a:cubicBezTo>
                  <a:pt x="192" y="83"/>
                  <a:pt x="191" y="84"/>
                  <a:pt x="191" y="84"/>
                </a:cubicBezTo>
                <a:cubicBezTo>
                  <a:pt x="191" y="85"/>
                  <a:pt x="191" y="86"/>
                  <a:pt x="190" y="86"/>
                </a:cubicBezTo>
                <a:cubicBezTo>
                  <a:pt x="190" y="86"/>
                  <a:pt x="189" y="86"/>
                  <a:pt x="189" y="86"/>
                </a:cubicBezTo>
                <a:cubicBezTo>
                  <a:pt x="189" y="86"/>
                  <a:pt x="188" y="86"/>
                  <a:pt x="188" y="87"/>
                </a:cubicBezTo>
                <a:cubicBezTo>
                  <a:pt x="187" y="87"/>
                  <a:pt x="187" y="88"/>
                  <a:pt x="187" y="88"/>
                </a:cubicBezTo>
                <a:cubicBezTo>
                  <a:pt x="187" y="89"/>
                  <a:pt x="187" y="89"/>
                  <a:pt x="186" y="90"/>
                </a:cubicBezTo>
                <a:cubicBezTo>
                  <a:pt x="186" y="90"/>
                  <a:pt x="186" y="91"/>
                  <a:pt x="185" y="91"/>
                </a:cubicBezTo>
                <a:cubicBezTo>
                  <a:pt x="185" y="91"/>
                  <a:pt x="185" y="91"/>
                  <a:pt x="185" y="90"/>
                </a:cubicBezTo>
                <a:cubicBezTo>
                  <a:pt x="185" y="90"/>
                  <a:pt x="185" y="89"/>
                  <a:pt x="184" y="89"/>
                </a:cubicBezTo>
                <a:cubicBezTo>
                  <a:pt x="184" y="89"/>
                  <a:pt x="183" y="90"/>
                  <a:pt x="183" y="90"/>
                </a:cubicBezTo>
                <a:cubicBezTo>
                  <a:pt x="183" y="91"/>
                  <a:pt x="183" y="92"/>
                  <a:pt x="183" y="92"/>
                </a:cubicBezTo>
                <a:cubicBezTo>
                  <a:pt x="182" y="93"/>
                  <a:pt x="182" y="93"/>
                  <a:pt x="182" y="93"/>
                </a:cubicBezTo>
                <a:cubicBezTo>
                  <a:pt x="180" y="103"/>
                  <a:pt x="180" y="103"/>
                  <a:pt x="180" y="103"/>
                </a:cubicBezTo>
                <a:cubicBezTo>
                  <a:pt x="172" y="98"/>
                  <a:pt x="172" y="98"/>
                  <a:pt x="172" y="98"/>
                </a:cubicBezTo>
                <a:cubicBezTo>
                  <a:pt x="172" y="98"/>
                  <a:pt x="171" y="100"/>
                  <a:pt x="171" y="100"/>
                </a:cubicBezTo>
                <a:cubicBezTo>
                  <a:pt x="171" y="101"/>
                  <a:pt x="171" y="102"/>
                  <a:pt x="171" y="102"/>
                </a:cubicBezTo>
                <a:cubicBezTo>
                  <a:pt x="171" y="102"/>
                  <a:pt x="170" y="103"/>
                  <a:pt x="170" y="103"/>
                </a:cubicBezTo>
                <a:cubicBezTo>
                  <a:pt x="170" y="103"/>
                  <a:pt x="170" y="104"/>
                  <a:pt x="170" y="105"/>
                </a:cubicBezTo>
                <a:cubicBezTo>
                  <a:pt x="170" y="105"/>
                  <a:pt x="169" y="106"/>
                  <a:pt x="169" y="106"/>
                </a:cubicBezTo>
                <a:cubicBezTo>
                  <a:pt x="169" y="107"/>
                  <a:pt x="169" y="108"/>
                  <a:pt x="169" y="108"/>
                </a:cubicBezTo>
                <a:cubicBezTo>
                  <a:pt x="169" y="108"/>
                  <a:pt x="170" y="109"/>
                  <a:pt x="170" y="110"/>
                </a:cubicBezTo>
                <a:cubicBezTo>
                  <a:pt x="170" y="110"/>
                  <a:pt x="170" y="111"/>
                  <a:pt x="170" y="111"/>
                </a:cubicBezTo>
                <a:cubicBezTo>
                  <a:pt x="170" y="111"/>
                  <a:pt x="169" y="111"/>
                  <a:pt x="169" y="112"/>
                </a:cubicBezTo>
                <a:cubicBezTo>
                  <a:pt x="169" y="112"/>
                  <a:pt x="168" y="112"/>
                  <a:pt x="168" y="113"/>
                </a:cubicBezTo>
                <a:cubicBezTo>
                  <a:pt x="168" y="113"/>
                  <a:pt x="167" y="114"/>
                  <a:pt x="167" y="115"/>
                </a:cubicBezTo>
                <a:cubicBezTo>
                  <a:pt x="167" y="115"/>
                  <a:pt x="167" y="116"/>
                  <a:pt x="167" y="117"/>
                </a:cubicBezTo>
                <a:cubicBezTo>
                  <a:pt x="167" y="117"/>
                  <a:pt x="168" y="119"/>
                  <a:pt x="167" y="119"/>
                </a:cubicBezTo>
                <a:cubicBezTo>
                  <a:pt x="167" y="119"/>
                  <a:pt x="167" y="120"/>
                  <a:pt x="167" y="120"/>
                </a:cubicBezTo>
                <a:cubicBezTo>
                  <a:pt x="166" y="121"/>
                  <a:pt x="166" y="121"/>
                  <a:pt x="166" y="121"/>
                </a:cubicBezTo>
                <a:cubicBezTo>
                  <a:pt x="166" y="122"/>
                  <a:pt x="167" y="123"/>
                  <a:pt x="167" y="124"/>
                </a:cubicBezTo>
                <a:cubicBezTo>
                  <a:pt x="166" y="124"/>
                  <a:pt x="166" y="125"/>
                  <a:pt x="165" y="125"/>
                </a:cubicBezTo>
                <a:cubicBezTo>
                  <a:pt x="165" y="125"/>
                  <a:pt x="165" y="126"/>
                  <a:pt x="165" y="126"/>
                </a:cubicBezTo>
                <a:cubicBezTo>
                  <a:pt x="165" y="127"/>
                  <a:pt x="164" y="128"/>
                  <a:pt x="164" y="128"/>
                </a:cubicBezTo>
                <a:cubicBezTo>
                  <a:pt x="164" y="128"/>
                  <a:pt x="163" y="130"/>
                  <a:pt x="163" y="130"/>
                </a:cubicBezTo>
                <a:cubicBezTo>
                  <a:pt x="154" y="129"/>
                  <a:pt x="154" y="129"/>
                  <a:pt x="154" y="129"/>
                </a:cubicBezTo>
                <a:cubicBezTo>
                  <a:pt x="150" y="123"/>
                  <a:pt x="150" y="123"/>
                  <a:pt x="150" y="123"/>
                </a:cubicBezTo>
                <a:cubicBezTo>
                  <a:pt x="144" y="122"/>
                  <a:pt x="144" y="122"/>
                  <a:pt x="144" y="122"/>
                </a:cubicBezTo>
                <a:cubicBezTo>
                  <a:pt x="144" y="122"/>
                  <a:pt x="144" y="123"/>
                  <a:pt x="144" y="123"/>
                </a:cubicBezTo>
                <a:cubicBezTo>
                  <a:pt x="144" y="124"/>
                  <a:pt x="143" y="124"/>
                  <a:pt x="143" y="124"/>
                </a:cubicBezTo>
                <a:cubicBezTo>
                  <a:pt x="143" y="125"/>
                  <a:pt x="144" y="125"/>
                  <a:pt x="144" y="126"/>
                </a:cubicBezTo>
                <a:cubicBezTo>
                  <a:pt x="144" y="126"/>
                  <a:pt x="144" y="127"/>
                  <a:pt x="144" y="127"/>
                </a:cubicBezTo>
                <a:cubicBezTo>
                  <a:pt x="144" y="128"/>
                  <a:pt x="143" y="128"/>
                  <a:pt x="143" y="128"/>
                </a:cubicBezTo>
                <a:cubicBezTo>
                  <a:pt x="143" y="128"/>
                  <a:pt x="143" y="129"/>
                  <a:pt x="143" y="129"/>
                </a:cubicBezTo>
                <a:cubicBezTo>
                  <a:pt x="143" y="129"/>
                  <a:pt x="143" y="130"/>
                  <a:pt x="144" y="131"/>
                </a:cubicBezTo>
                <a:cubicBezTo>
                  <a:pt x="144" y="131"/>
                  <a:pt x="144" y="132"/>
                  <a:pt x="144" y="132"/>
                </a:cubicBezTo>
                <a:cubicBezTo>
                  <a:pt x="144" y="133"/>
                  <a:pt x="143" y="133"/>
                  <a:pt x="143" y="134"/>
                </a:cubicBezTo>
                <a:cubicBezTo>
                  <a:pt x="143" y="134"/>
                  <a:pt x="143" y="135"/>
                  <a:pt x="143" y="135"/>
                </a:cubicBezTo>
                <a:cubicBezTo>
                  <a:pt x="143" y="136"/>
                  <a:pt x="143" y="137"/>
                  <a:pt x="143" y="137"/>
                </a:cubicBezTo>
                <a:cubicBezTo>
                  <a:pt x="143" y="138"/>
                  <a:pt x="142" y="137"/>
                  <a:pt x="142" y="138"/>
                </a:cubicBezTo>
                <a:cubicBezTo>
                  <a:pt x="141" y="138"/>
                  <a:pt x="141" y="138"/>
                  <a:pt x="141" y="139"/>
                </a:cubicBezTo>
                <a:cubicBezTo>
                  <a:pt x="141" y="139"/>
                  <a:pt x="141" y="139"/>
                  <a:pt x="141" y="140"/>
                </a:cubicBezTo>
                <a:cubicBezTo>
                  <a:pt x="141" y="140"/>
                  <a:pt x="140" y="140"/>
                  <a:pt x="140" y="141"/>
                </a:cubicBezTo>
                <a:cubicBezTo>
                  <a:pt x="139" y="141"/>
                  <a:pt x="139" y="142"/>
                  <a:pt x="139" y="142"/>
                </a:cubicBezTo>
                <a:cubicBezTo>
                  <a:pt x="140" y="142"/>
                  <a:pt x="141" y="142"/>
                  <a:pt x="141" y="142"/>
                </a:cubicBezTo>
                <a:cubicBezTo>
                  <a:pt x="141" y="143"/>
                  <a:pt x="141" y="144"/>
                  <a:pt x="141" y="144"/>
                </a:cubicBezTo>
                <a:cubicBezTo>
                  <a:pt x="141" y="145"/>
                  <a:pt x="140" y="145"/>
                  <a:pt x="140" y="146"/>
                </a:cubicBezTo>
                <a:cubicBezTo>
                  <a:pt x="139" y="146"/>
                  <a:pt x="138" y="147"/>
                  <a:pt x="138" y="148"/>
                </a:cubicBezTo>
                <a:cubicBezTo>
                  <a:pt x="137" y="148"/>
                  <a:pt x="136" y="149"/>
                  <a:pt x="136" y="150"/>
                </a:cubicBezTo>
                <a:cubicBezTo>
                  <a:pt x="136" y="150"/>
                  <a:pt x="136" y="150"/>
                  <a:pt x="136" y="151"/>
                </a:cubicBezTo>
                <a:cubicBezTo>
                  <a:pt x="136" y="151"/>
                  <a:pt x="136" y="152"/>
                  <a:pt x="136" y="152"/>
                </a:cubicBezTo>
                <a:cubicBezTo>
                  <a:pt x="136" y="153"/>
                  <a:pt x="136" y="153"/>
                  <a:pt x="136" y="153"/>
                </a:cubicBezTo>
                <a:cubicBezTo>
                  <a:pt x="136" y="154"/>
                  <a:pt x="135" y="154"/>
                  <a:pt x="135" y="154"/>
                </a:cubicBezTo>
                <a:cubicBezTo>
                  <a:pt x="135" y="155"/>
                  <a:pt x="136" y="155"/>
                  <a:pt x="136" y="156"/>
                </a:cubicBezTo>
                <a:cubicBezTo>
                  <a:pt x="136" y="156"/>
                  <a:pt x="136" y="157"/>
                  <a:pt x="136" y="157"/>
                </a:cubicBezTo>
                <a:cubicBezTo>
                  <a:pt x="136" y="158"/>
                  <a:pt x="136" y="159"/>
                  <a:pt x="135" y="159"/>
                </a:cubicBezTo>
                <a:cubicBezTo>
                  <a:pt x="135" y="160"/>
                  <a:pt x="135" y="161"/>
                  <a:pt x="135" y="161"/>
                </a:cubicBezTo>
                <a:cubicBezTo>
                  <a:pt x="135" y="162"/>
                  <a:pt x="134" y="163"/>
                  <a:pt x="134" y="164"/>
                </a:cubicBezTo>
                <a:cubicBezTo>
                  <a:pt x="134" y="164"/>
                  <a:pt x="133" y="166"/>
                  <a:pt x="133" y="166"/>
                </a:cubicBezTo>
                <a:cubicBezTo>
                  <a:pt x="132" y="167"/>
                  <a:pt x="131" y="168"/>
                  <a:pt x="131" y="169"/>
                </a:cubicBezTo>
                <a:cubicBezTo>
                  <a:pt x="131" y="170"/>
                  <a:pt x="130" y="171"/>
                  <a:pt x="129" y="172"/>
                </a:cubicBezTo>
                <a:cubicBezTo>
                  <a:pt x="129" y="172"/>
                  <a:pt x="129" y="172"/>
                  <a:pt x="128" y="172"/>
                </a:cubicBezTo>
                <a:cubicBezTo>
                  <a:pt x="128" y="173"/>
                  <a:pt x="128" y="173"/>
                  <a:pt x="128" y="174"/>
                </a:cubicBezTo>
                <a:cubicBezTo>
                  <a:pt x="128" y="174"/>
                  <a:pt x="128" y="175"/>
                  <a:pt x="128" y="175"/>
                </a:cubicBezTo>
                <a:cubicBezTo>
                  <a:pt x="128" y="175"/>
                  <a:pt x="127" y="176"/>
                  <a:pt x="127" y="176"/>
                </a:cubicBezTo>
                <a:cubicBezTo>
                  <a:pt x="127" y="176"/>
                  <a:pt x="127" y="177"/>
                  <a:pt x="127" y="177"/>
                </a:cubicBezTo>
                <a:cubicBezTo>
                  <a:pt x="126" y="177"/>
                  <a:pt x="126" y="178"/>
                  <a:pt x="126" y="178"/>
                </a:cubicBezTo>
                <a:cubicBezTo>
                  <a:pt x="126" y="178"/>
                  <a:pt x="126" y="179"/>
                  <a:pt x="126" y="179"/>
                </a:cubicBezTo>
                <a:cubicBezTo>
                  <a:pt x="126" y="179"/>
                  <a:pt x="126" y="180"/>
                  <a:pt x="126" y="180"/>
                </a:cubicBezTo>
                <a:cubicBezTo>
                  <a:pt x="126" y="181"/>
                  <a:pt x="125" y="181"/>
                  <a:pt x="125" y="181"/>
                </a:cubicBezTo>
                <a:cubicBezTo>
                  <a:pt x="125" y="181"/>
                  <a:pt x="125" y="182"/>
                  <a:pt x="125" y="182"/>
                </a:cubicBezTo>
                <a:cubicBezTo>
                  <a:pt x="125" y="183"/>
                  <a:pt x="125" y="183"/>
                  <a:pt x="125" y="184"/>
                </a:cubicBezTo>
                <a:cubicBezTo>
                  <a:pt x="125" y="184"/>
                  <a:pt x="125" y="184"/>
                  <a:pt x="125" y="184"/>
                </a:cubicBezTo>
                <a:cubicBezTo>
                  <a:pt x="124" y="185"/>
                  <a:pt x="124" y="186"/>
                  <a:pt x="124" y="186"/>
                </a:cubicBezTo>
                <a:cubicBezTo>
                  <a:pt x="124" y="186"/>
                  <a:pt x="124" y="187"/>
                  <a:pt x="124" y="188"/>
                </a:cubicBezTo>
                <a:cubicBezTo>
                  <a:pt x="125" y="188"/>
                  <a:pt x="125" y="189"/>
                  <a:pt x="125" y="189"/>
                </a:cubicBezTo>
                <a:cubicBezTo>
                  <a:pt x="126" y="189"/>
                  <a:pt x="127" y="189"/>
                  <a:pt x="127" y="189"/>
                </a:cubicBezTo>
                <a:cubicBezTo>
                  <a:pt x="127" y="189"/>
                  <a:pt x="128" y="189"/>
                  <a:pt x="128" y="190"/>
                </a:cubicBezTo>
                <a:cubicBezTo>
                  <a:pt x="129" y="190"/>
                  <a:pt x="128" y="191"/>
                  <a:pt x="128" y="191"/>
                </a:cubicBezTo>
                <a:cubicBezTo>
                  <a:pt x="128" y="192"/>
                  <a:pt x="127" y="192"/>
                  <a:pt x="127" y="192"/>
                </a:cubicBezTo>
                <a:cubicBezTo>
                  <a:pt x="126" y="193"/>
                  <a:pt x="126" y="193"/>
                  <a:pt x="125" y="193"/>
                </a:cubicBezTo>
                <a:cubicBezTo>
                  <a:pt x="125" y="194"/>
                  <a:pt x="124" y="194"/>
                  <a:pt x="124" y="195"/>
                </a:cubicBezTo>
                <a:cubicBezTo>
                  <a:pt x="124" y="195"/>
                  <a:pt x="124" y="196"/>
                  <a:pt x="124" y="196"/>
                </a:cubicBezTo>
                <a:cubicBezTo>
                  <a:pt x="124" y="196"/>
                  <a:pt x="125" y="196"/>
                  <a:pt x="125" y="196"/>
                </a:cubicBezTo>
                <a:cubicBezTo>
                  <a:pt x="126" y="196"/>
                  <a:pt x="126" y="196"/>
                  <a:pt x="127" y="196"/>
                </a:cubicBezTo>
                <a:cubicBezTo>
                  <a:pt x="127" y="197"/>
                  <a:pt x="126" y="198"/>
                  <a:pt x="126" y="198"/>
                </a:cubicBezTo>
                <a:cubicBezTo>
                  <a:pt x="119" y="206"/>
                  <a:pt x="119" y="206"/>
                  <a:pt x="119" y="206"/>
                </a:cubicBezTo>
                <a:cubicBezTo>
                  <a:pt x="119" y="206"/>
                  <a:pt x="117" y="206"/>
                  <a:pt x="117" y="206"/>
                </a:cubicBezTo>
                <a:cubicBezTo>
                  <a:pt x="117" y="205"/>
                  <a:pt x="118" y="203"/>
                  <a:pt x="117" y="203"/>
                </a:cubicBezTo>
                <a:cubicBezTo>
                  <a:pt x="117" y="202"/>
                  <a:pt x="114" y="203"/>
                  <a:pt x="114" y="203"/>
                </a:cubicBezTo>
                <a:cubicBezTo>
                  <a:pt x="105" y="212"/>
                  <a:pt x="105" y="212"/>
                  <a:pt x="105" y="212"/>
                </a:cubicBezTo>
                <a:cubicBezTo>
                  <a:pt x="100" y="209"/>
                  <a:pt x="100" y="209"/>
                  <a:pt x="100" y="209"/>
                </a:cubicBezTo>
                <a:cubicBezTo>
                  <a:pt x="99" y="209"/>
                  <a:pt x="99" y="209"/>
                  <a:pt x="99" y="209"/>
                </a:cubicBezTo>
                <a:cubicBezTo>
                  <a:pt x="99" y="213"/>
                  <a:pt x="99" y="213"/>
                  <a:pt x="99" y="213"/>
                </a:cubicBezTo>
                <a:cubicBezTo>
                  <a:pt x="101" y="214"/>
                  <a:pt x="101" y="214"/>
                  <a:pt x="101" y="214"/>
                </a:cubicBezTo>
                <a:cubicBezTo>
                  <a:pt x="96" y="219"/>
                  <a:pt x="96" y="219"/>
                  <a:pt x="96" y="219"/>
                </a:cubicBezTo>
                <a:cubicBezTo>
                  <a:pt x="93" y="219"/>
                  <a:pt x="93" y="219"/>
                  <a:pt x="93" y="219"/>
                </a:cubicBezTo>
                <a:cubicBezTo>
                  <a:pt x="83" y="225"/>
                  <a:pt x="83" y="225"/>
                  <a:pt x="83" y="225"/>
                </a:cubicBezTo>
                <a:cubicBezTo>
                  <a:pt x="75" y="220"/>
                  <a:pt x="75" y="220"/>
                  <a:pt x="75" y="220"/>
                </a:cubicBezTo>
                <a:cubicBezTo>
                  <a:pt x="75" y="220"/>
                  <a:pt x="74" y="221"/>
                  <a:pt x="74" y="222"/>
                </a:cubicBezTo>
                <a:cubicBezTo>
                  <a:pt x="73" y="222"/>
                  <a:pt x="73" y="224"/>
                  <a:pt x="73" y="224"/>
                </a:cubicBezTo>
                <a:cubicBezTo>
                  <a:pt x="73" y="224"/>
                  <a:pt x="72" y="225"/>
                  <a:pt x="72" y="225"/>
                </a:cubicBezTo>
                <a:cubicBezTo>
                  <a:pt x="72" y="225"/>
                  <a:pt x="71" y="225"/>
                  <a:pt x="71" y="226"/>
                </a:cubicBezTo>
                <a:cubicBezTo>
                  <a:pt x="71" y="226"/>
                  <a:pt x="71" y="226"/>
                  <a:pt x="70" y="227"/>
                </a:cubicBezTo>
                <a:cubicBezTo>
                  <a:pt x="70" y="227"/>
                  <a:pt x="70" y="227"/>
                  <a:pt x="70" y="227"/>
                </a:cubicBezTo>
                <a:cubicBezTo>
                  <a:pt x="69" y="227"/>
                  <a:pt x="69" y="228"/>
                  <a:pt x="69" y="228"/>
                </a:cubicBezTo>
                <a:cubicBezTo>
                  <a:pt x="68" y="229"/>
                  <a:pt x="68" y="229"/>
                  <a:pt x="68" y="229"/>
                </a:cubicBezTo>
                <a:cubicBezTo>
                  <a:pt x="67" y="230"/>
                  <a:pt x="67" y="230"/>
                  <a:pt x="66" y="231"/>
                </a:cubicBezTo>
                <a:cubicBezTo>
                  <a:pt x="66" y="231"/>
                  <a:pt x="65" y="231"/>
                  <a:pt x="64" y="231"/>
                </a:cubicBezTo>
                <a:cubicBezTo>
                  <a:pt x="64" y="231"/>
                  <a:pt x="63" y="232"/>
                  <a:pt x="63" y="232"/>
                </a:cubicBezTo>
                <a:cubicBezTo>
                  <a:pt x="62" y="232"/>
                  <a:pt x="61" y="232"/>
                  <a:pt x="61" y="232"/>
                </a:cubicBezTo>
                <a:cubicBezTo>
                  <a:pt x="60" y="232"/>
                  <a:pt x="59" y="230"/>
                  <a:pt x="59" y="230"/>
                </a:cubicBezTo>
                <a:cubicBezTo>
                  <a:pt x="58" y="230"/>
                  <a:pt x="58" y="228"/>
                  <a:pt x="57" y="228"/>
                </a:cubicBezTo>
                <a:cubicBezTo>
                  <a:pt x="56" y="228"/>
                  <a:pt x="55" y="227"/>
                  <a:pt x="55" y="227"/>
                </a:cubicBezTo>
                <a:cubicBezTo>
                  <a:pt x="54" y="227"/>
                  <a:pt x="53" y="228"/>
                  <a:pt x="52" y="228"/>
                </a:cubicBezTo>
                <a:cubicBezTo>
                  <a:pt x="52" y="228"/>
                  <a:pt x="51" y="227"/>
                  <a:pt x="51" y="227"/>
                </a:cubicBezTo>
                <a:cubicBezTo>
                  <a:pt x="50" y="227"/>
                  <a:pt x="50" y="226"/>
                  <a:pt x="49" y="226"/>
                </a:cubicBezTo>
                <a:cubicBezTo>
                  <a:pt x="49" y="225"/>
                  <a:pt x="48" y="225"/>
                  <a:pt x="47" y="224"/>
                </a:cubicBezTo>
                <a:cubicBezTo>
                  <a:pt x="47" y="224"/>
                  <a:pt x="46" y="224"/>
                  <a:pt x="46" y="223"/>
                </a:cubicBezTo>
                <a:cubicBezTo>
                  <a:pt x="46" y="223"/>
                  <a:pt x="46" y="222"/>
                  <a:pt x="46" y="221"/>
                </a:cubicBezTo>
                <a:cubicBezTo>
                  <a:pt x="46" y="221"/>
                  <a:pt x="46" y="220"/>
                  <a:pt x="45" y="219"/>
                </a:cubicBezTo>
                <a:cubicBezTo>
                  <a:pt x="45" y="219"/>
                  <a:pt x="44" y="219"/>
                  <a:pt x="43" y="219"/>
                </a:cubicBezTo>
                <a:cubicBezTo>
                  <a:pt x="43" y="219"/>
                  <a:pt x="42" y="219"/>
                  <a:pt x="42" y="218"/>
                </a:cubicBezTo>
                <a:cubicBezTo>
                  <a:pt x="42" y="218"/>
                  <a:pt x="42" y="217"/>
                  <a:pt x="42" y="217"/>
                </a:cubicBezTo>
                <a:cubicBezTo>
                  <a:pt x="42" y="217"/>
                  <a:pt x="43" y="217"/>
                  <a:pt x="44" y="216"/>
                </a:cubicBezTo>
                <a:cubicBezTo>
                  <a:pt x="44" y="216"/>
                  <a:pt x="44" y="215"/>
                  <a:pt x="44" y="215"/>
                </a:cubicBezTo>
                <a:cubicBezTo>
                  <a:pt x="44" y="215"/>
                  <a:pt x="44" y="214"/>
                  <a:pt x="43" y="214"/>
                </a:cubicBezTo>
                <a:cubicBezTo>
                  <a:pt x="43" y="213"/>
                  <a:pt x="43" y="213"/>
                  <a:pt x="42" y="213"/>
                </a:cubicBezTo>
                <a:cubicBezTo>
                  <a:pt x="42" y="213"/>
                  <a:pt x="41" y="213"/>
                  <a:pt x="41" y="213"/>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203"/>
          <p:cNvSpPr>
            <a:spLocks/>
          </p:cNvSpPr>
          <p:nvPr/>
        </p:nvSpPr>
        <p:spPr bwMode="auto">
          <a:xfrm>
            <a:off x="8990013" y="4584701"/>
            <a:ext cx="854075" cy="869950"/>
          </a:xfrm>
          <a:custGeom>
            <a:avLst/>
            <a:gdLst>
              <a:gd name="T0" fmla="*/ 32 w 228"/>
              <a:gd name="T1" fmla="*/ 210 h 232"/>
              <a:gd name="T2" fmla="*/ 22 w 228"/>
              <a:gd name="T3" fmla="*/ 202 h 232"/>
              <a:gd name="T4" fmla="*/ 12 w 228"/>
              <a:gd name="T5" fmla="*/ 192 h 232"/>
              <a:gd name="T6" fmla="*/ 1 w 228"/>
              <a:gd name="T7" fmla="*/ 180 h 232"/>
              <a:gd name="T8" fmla="*/ 2 w 228"/>
              <a:gd name="T9" fmla="*/ 168 h 232"/>
              <a:gd name="T10" fmla="*/ 9 w 228"/>
              <a:gd name="T11" fmla="*/ 159 h 232"/>
              <a:gd name="T12" fmla="*/ 17 w 228"/>
              <a:gd name="T13" fmla="*/ 147 h 232"/>
              <a:gd name="T14" fmla="*/ 14 w 228"/>
              <a:gd name="T15" fmla="*/ 134 h 232"/>
              <a:gd name="T16" fmla="*/ 19 w 228"/>
              <a:gd name="T17" fmla="*/ 121 h 232"/>
              <a:gd name="T18" fmla="*/ 27 w 228"/>
              <a:gd name="T19" fmla="*/ 122 h 232"/>
              <a:gd name="T20" fmla="*/ 34 w 228"/>
              <a:gd name="T21" fmla="*/ 122 h 232"/>
              <a:gd name="T22" fmla="*/ 32 w 228"/>
              <a:gd name="T23" fmla="*/ 112 h 232"/>
              <a:gd name="T24" fmla="*/ 34 w 228"/>
              <a:gd name="T25" fmla="*/ 100 h 232"/>
              <a:gd name="T26" fmla="*/ 43 w 228"/>
              <a:gd name="T27" fmla="*/ 89 h 232"/>
              <a:gd name="T28" fmla="*/ 54 w 228"/>
              <a:gd name="T29" fmla="*/ 87 h 232"/>
              <a:gd name="T30" fmla="*/ 65 w 228"/>
              <a:gd name="T31" fmla="*/ 72 h 232"/>
              <a:gd name="T32" fmla="*/ 68 w 228"/>
              <a:gd name="T33" fmla="*/ 59 h 232"/>
              <a:gd name="T34" fmla="*/ 72 w 228"/>
              <a:gd name="T35" fmla="*/ 48 h 232"/>
              <a:gd name="T36" fmla="*/ 72 w 228"/>
              <a:gd name="T37" fmla="*/ 30 h 232"/>
              <a:gd name="T38" fmla="*/ 71 w 228"/>
              <a:gd name="T39" fmla="*/ 17 h 232"/>
              <a:gd name="T40" fmla="*/ 68 w 228"/>
              <a:gd name="T41" fmla="*/ 3 h 232"/>
              <a:gd name="T42" fmla="*/ 136 w 228"/>
              <a:gd name="T43" fmla="*/ 48 h 232"/>
              <a:gd name="T44" fmla="*/ 148 w 228"/>
              <a:gd name="T45" fmla="*/ 75 h 232"/>
              <a:gd name="T46" fmla="*/ 155 w 228"/>
              <a:gd name="T47" fmla="*/ 66 h 232"/>
              <a:gd name="T48" fmla="*/ 161 w 228"/>
              <a:gd name="T49" fmla="*/ 59 h 232"/>
              <a:gd name="T50" fmla="*/ 167 w 228"/>
              <a:gd name="T51" fmla="*/ 55 h 232"/>
              <a:gd name="T52" fmla="*/ 171 w 228"/>
              <a:gd name="T53" fmla="*/ 48 h 232"/>
              <a:gd name="T54" fmla="*/ 174 w 228"/>
              <a:gd name="T55" fmla="*/ 47 h 232"/>
              <a:gd name="T56" fmla="*/ 180 w 228"/>
              <a:gd name="T57" fmla="*/ 50 h 232"/>
              <a:gd name="T58" fmla="*/ 190 w 228"/>
              <a:gd name="T59" fmla="*/ 47 h 232"/>
              <a:gd name="T60" fmla="*/ 189 w 228"/>
              <a:gd name="T61" fmla="*/ 44 h 232"/>
              <a:gd name="T62" fmla="*/ 196 w 228"/>
              <a:gd name="T63" fmla="*/ 41 h 232"/>
              <a:gd name="T64" fmla="*/ 206 w 228"/>
              <a:gd name="T65" fmla="*/ 36 h 232"/>
              <a:gd name="T66" fmla="*/ 215 w 228"/>
              <a:gd name="T67" fmla="*/ 37 h 232"/>
              <a:gd name="T68" fmla="*/ 219 w 228"/>
              <a:gd name="T69" fmla="*/ 43 h 232"/>
              <a:gd name="T70" fmla="*/ 224 w 228"/>
              <a:gd name="T71" fmla="*/ 48 h 232"/>
              <a:gd name="T72" fmla="*/ 227 w 228"/>
              <a:gd name="T73" fmla="*/ 54 h 232"/>
              <a:gd name="T74" fmla="*/ 195 w 228"/>
              <a:gd name="T75" fmla="*/ 52 h 232"/>
              <a:gd name="T76" fmla="*/ 196 w 228"/>
              <a:gd name="T77" fmla="*/ 63 h 232"/>
              <a:gd name="T78" fmla="*/ 196 w 228"/>
              <a:gd name="T79" fmla="*/ 73 h 232"/>
              <a:gd name="T80" fmla="*/ 191 w 228"/>
              <a:gd name="T81" fmla="*/ 82 h 232"/>
              <a:gd name="T82" fmla="*/ 185 w 228"/>
              <a:gd name="T83" fmla="*/ 90 h 232"/>
              <a:gd name="T84" fmla="*/ 171 w 228"/>
              <a:gd name="T85" fmla="*/ 102 h 232"/>
              <a:gd name="T86" fmla="*/ 168 w 228"/>
              <a:gd name="T87" fmla="*/ 113 h 232"/>
              <a:gd name="T88" fmla="*/ 165 w 228"/>
              <a:gd name="T89" fmla="*/ 126 h 232"/>
              <a:gd name="T90" fmla="*/ 144 w 228"/>
              <a:gd name="T91" fmla="*/ 126 h 232"/>
              <a:gd name="T92" fmla="*/ 143 w 228"/>
              <a:gd name="T93" fmla="*/ 137 h 232"/>
              <a:gd name="T94" fmla="*/ 140 w 228"/>
              <a:gd name="T95" fmla="*/ 146 h 232"/>
              <a:gd name="T96" fmla="*/ 136 w 228"/>
              <a:gd name="T97" fmla="*/ 157 h 232"/>
              <a:gd name="T98" fmla="*/ 128 w 228"/>
              <a:gd name="T99" fmla="*/ 174 h 232"/>
              <a:gd name="T100" fmla="*/ 125 w 228"/>
              <a:gd name="T101" fmla="*/ 182 h 232"/>
              <a:gd name="T102" fmla="*/ 128 w 228"/>
              <a:gd name="T103" fmla="*/ 191 h 232"/>
              <a:gd name="T104" fmla="*/ 119 w 228"/>
              <a:gd name="T105" fmla="*/ 206 h 232"/>
              <a:gd name="T106" fmla="*/ 101 w 228"/>
              <a:gd name="T107" fmla="*/ 214 h 232"/>
              <a:gd name="T108" fmla="*/ 71 w 228"/>
              <a:gd name="T109" fmla="*/ 226 h 232"/>
              <a:gd name="T110" fmla="*/ 61 w 228"/>
              <a:gd name="T111" fmla="*/ 232 h 232"/>
              <a:gd name="T112" fmla="*/ 46 w 228"/>
              <a:gd name="T113" fmla="*/ 223 h 232"/>
              <a:gd name="T114" fmla="*/ 43 w 228"/>
              <a:gd name="T115" fmla="*/ 21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8" h="232">
                <a:moveTo>
                  <a:pt x="41" y="213"/>
                </a:moveTo>
                <a:cubicBezTo>
                  <a:pt x="41" y="213"/>
                  <a:pt x="41" y="214"/>
                  <a:pt x="40" y="214"/>
                </a:cubicBezTo>
                <a:cubicBezTo>
                  <a:pt x="40" y="214"/>
                  <a:pt x="39" y="214"/>
                  <a:pt x="38" y="214"/>
                </a:cubicBezTo>
                <a:cubicBezTo>
                  <a:pt x="38" y="214"/>
                  <a:pt x="37" y="213"/>
                  <a:pt x="36" y="213"/>
                </a:cubicBezTo>
                <a:cubicBezTo>
                  <a:pt x="36" y="213"/>
                  <a:pt x="35" y="213"/>
                  <a:pt x="35" y="213"/>
                </a:cubicBezTo>
                <a:cubicBezTo>
                  <a:pt x="34" y="213"/>
                  <a:pt x="34" y="213"/>
                  <a:pt x="33" y="213"/>
                </a:cubicBezTo>
                <a:cubicBezTo>
                  <a:pt x="33" y="213"/>
                  <a:pt x="34" y="212"/>
                  <a:pt x="33" y="211"/>
                </a:cubicBezTo>
                <a:cubicBezTo>
                  <a:pt x="33" y="211"/>
                  <a:pt x="32" y="211"/>
                  <a:pt x="32" y="210"/>
                </a:cubicBezTo>
                <a:cubicBezTo>
                  <a:pt x="31" y="210"/>
                  <a:pt x="31" y="208"/>
                  <a:pt x="30" y="208"/>
                </a:cubicBezTo>
                <a:cubicBezTo>
                  <a:pt x="30" y="208"/>
                  <a:pt x="29" y="209"/>
                  <a:pt x="29" y="209"/>
                </a:cubicBezTo>
                <a:cubicBezTo>
                  <a:pt x="28" y="209"/>
                  <a:pt x="28" y="208"/>
                  <a:pt x="28" y="208"/>
                </a:cubicBezTo>
                <a:cubicBezTo>
                  <a:pt x="27" y="208"/>
                  <a:pt x="26" y="209"/>
                  <a:pt x="25" y="208"/>
                </a:cubicBezTo>
                <a:cubicBezTo>
                  <a:pt x="25" y="208"/>
                  <a:pt x="24" y="208"/>
                  <a:pt x="24" y="207"/>
                </a:cubicBezTo>
                <a:cubicBezTo>
                  <a:pt x="24" y="207"/>
                  <a:pt x="23" y="206"/>
                  <a:pt x="23" y="205"/>
                </a:cubicBezTo>
                <a:cubicBezTo>
                  <a:pt x="23" y="205"/>
                  <a:pt x="22" y="205"/>
                  <a:pt x="22" y="204"/>
                </a:cubicBezTo>
                <a:cubicBezTo>
                  <a:pt x="21" y="204"/>
                  <a:pt x="22" y="203"/>
                  <a:pt x="22" y="202"/>
                </a:cubicBezTo>
                <a:cubicBezTo>
                  <a:pt x="21" y="202"/>
                  <a:pt x="21" y="201"/>
                  <a:pt x="21" y="201"/>
                </a:cubicBezTo>
                <a:cubicBezTo>
                  <a:pt x="20" y="201"/>
                  <a:pt x="19" y="200"/>
                  <a:pt x="19" y="200"/>
                </a:cubicBezTo>
                <a:cubicBezTo>
                  <a:pt x="18" y="200"/>
                  <a:pt x="17" y="199"/>
                  <a:pt x="17" y="199"/>
                </a:cubicBezTo>
                <a:cubicBezTo>
                  <a:pt x="17" y="199"/>
                  <a:pt x="16" y="198"/>
                  <a:pt x="16" y="197"/>
                </a:cubicBezTo>
                <a:cubicBezTo>
                  <a:pt x="16" y="197"/>
                  <a:pt x="16" y="195"/>
                  <a:pt x="15" y="195"/>
                </a:cubicBezTo>
                <a:cubicBezTo>
                  <a:pt x="15" y="194"/>
                  <a:pt x="13" y="194"/>
                  <a:pt x="13" y="194"/>
                </a:cubicBezTo>
                <a:cubicBezTo>
                  <a:pt x="12" y="193"/>
                  <a:pt x="11" y="193"/>
                  <a:pt x="11" y="193"/>
                </a:cubicBezTo>
                <a:cubicBezTo>
                  <a:pt x="11" y="193"/>
                  <a:pt x="12" y="192"/>
                  <a:pt x="12" y="192"/>
                </a:cubicBezTo>
                <a:cubicBezTo>
                  <a:pt x="12" y="191"/>
                  <a:pt x="12" y="189"/>
                  <a:pt x="11" y="189"/>
                </a:cubicBezTo>
                <a:cubicBezTo>
                  <a:pt x="11" y="188"/>
                  <a:pt x="9" y="188"/>
                  <a:pt x="9" y="188"/>
                </a:cubicBezTo>
                <a:cubicBezTo>
                  <a:pt x="8" y="188"/>
                  <a:pt x="8" y="187"/>
                  <a:pt x="8" y="186"/>
                </a:cubicBezTo>
                <a:cubicBezTo>
                  <a:pt x="8" y="186"/>
                  <a:pt x="7" y="184"/>
                  <a:pt x="6" y="184"/>
                </a:cubicBezTo>
                <a:cubicBezTo>
                  <a:pt x="6" y="184"/>
                  <a:pt x="5" y="183"/>
                  <a:pt x="5" y="183"/>
                </a:cubicBezTo>
                <a:cubicBezTo>
                  <a:pt x="4" y="183"/>
                  <a:pt x="4" y="182"/>
                  <a:pt x="4" y="182"/>
                </a:cubicBezTo>
                <a:cubicBezTo>
                  <a:pt x="4" y="182"/>
                  <a:pt x="3" y="182"/>
                  <a:pt x="2" y="182"/>
                </a:cubicBezTo>
                <a:cubicBezTo>
                  <a:pt x="2" y="181"/>
                  <a:pt x="1" y="181"/>
                  <a:pt x="1" y="180"/>
                </a:cubicBezTo>
                <a:cubicBezTo>
                  <a:pt x="1" y="180"/>
                  <a:pt x="1" y="179"/>
                  <a:pt x="1" y="179"/>
                </a:cubicBezTo>
                <a:cubicBezTo>
                  <a:pt x="1" y="179"/>
                  <a:pt x="2" y="178"/>
                  <a:pt x="2" y="178"/>
                </a:cubicBezTo>
                <a:cubicBezTo>
                  <a:pt x="2" y="178"/>
                  <a:pt x="2" y="177"/>
                  <a:pt x="2" y="177"/>
                </a:cubicBezTo>
                <a:cubicBezTo>
                  <a:pt x="2" y="176"/>
                  <a:pt x="2" y="175"/>
                  <a:pt x="2" y="175"/>
                </a:cubicBezTo>
                <a:cubicBezTo>
                  <a:pt x="2" y="174"/>
                  <a:pt x="2" y="174"/>
                  <a:pt x="2" y="174"/>
                </a:cubicBezTo>
                <a:cubicBezTo>
                  <a:pt x="2" y="173"/>
                  <a:pt x="3" y="173"/>
                  <a:pt x="3" y="172"/>
                </a:cubicBezTo>
                <a:cubicBezTo>
                  <a:pt x="3" y="172"/>
                  <a:pt x="3" y="171"/>
                  <a:pt x="3" y="170"/>
                </a:cubicBezTo>
                <a:cubicBezTo>
                  <a:pt x="3" y="170"/>
                  <a:pt x="2" y="168"/>
                  <a:pt x="2" y="168"/>
                </a:cubicBezTo>
                <a:cubicBezTo>
                  <a:pt x="2" y="167"/>
                  <a:pt x="1" y="167"/>
                  <a:pt x="1" y="167"/>
                </a:cubicBezTo>
                <a:cubicBezTo>
                  <a:pt x="0" y="166"/>
                  <a:pt x="0" y="165"/>
                  <a:pt x="0" y="164"/>
                </a:cubicBezTo>
                <a:cubicBezTo>
                  <a:pt x="0" y="164"/>
                  <a:pt x="0" y="163"/>
                  <a:pt x="0" y="163"/>
                </a:cubicBezTo>
                <a:cubicBezTo>
                  <a:pt x="1" y="163"/>
                  <a:pt x="2" y="163"/>
                  <a:pt x="2" y="163"/>
                </a:cubicBezTo>
                <a:cubicBezTo>
                  <a:pt x="2" y="163"/>
                  <a:pt x="3" y="162"/>
                  <a:pt x="4" y="162"/>
                </a:cubicBezTo>
                <a:cubicBezTo>
                  <a:pt x="4" y="162"/>
                  <a:pt x="5" y="161"/>
                  <a:pt x="6" y="161"/>
                </a:cubicBezTo>
                <a:cubicBezTo>
                  <a:pt x="6" y="160"/>
                  <a:pt x="7" y="161"/>
                  <a:pt x="8" y="160"/>
                </a:cubicBezTo>
                <a:cubicBezTo>
                  <a:pt x="8" y="160"/>
                  <a:pt x="9" y="159"/>
                  <a:pt x="9" y="159"/>
                </a:cubicBezTo>
                <a:cubicBezTo>
                  <a:pt x="10" y="159"/>
                  <a:pt x="11" y="159"/>
                  <a:pt x="12" y="159"/>
                </a:cubicBezTo>
                <a:cubicBezTo>
                  <a:pt x="12" y="159"/>
                  <a:pt x="13" y="158"/>
                  <a:pt x="13" y="158"/>
                </a:cubicBezTo>
                <a:cubicBezTo>
                  <a:pt x="13" y="157"/>
                  <a:pt x="13" y="156"/>
                  <a:pt x="14" y="155"/>
                </a:cubicBezTo>
                <a:cubicBezTo>
                  <a:pt x="14" y="155"/>
                  <a:pt x="14" y="153"/>
                  <a:pt x="14" y="153"/>
                </a:cubicBezTo>
                <a:cubicBezTo>
                  <a:pt x="13" y="152"/>
                  <a:pt x="13" y="151"/>
                  <a:pt x="13" y="150"/>
                </a:cubicBezTo>
                <a:cubicBezTo>
                  <a:pt x="13" y="150"/>
                  <a:pt x="13" y="148"/>
                  <a:pt x="13" y="148"/>
                </a:cubicBezTo>
                <a:cubicBezTo>
                  <a:pt x="13" y="148"/>
                  <a:pt x="14" y="147"/>
                  <a:pt x="15" y="147"/>
                </a:cubicBezTo>
                <a:cubicBezTo>
                  <a:pt x="15" y="147"/>
                  <a:pt x="16" y="148"/>
                  <a:pt x="17" y="147"/>
                </a:cubicBezTo>
                <a:cubicBezTo>
                  <a:pt x="17" y="147"/>
                  <a:pt x="18" y="147"/>
                  <a:pt x="18" y="147"/>
                </a:cubicBezTo>
                <a:cubicBezTo>
                  <a:pt x="18" y="146"/>
                  <a:pt x="19" y="145"/>
                  <a:pt x="18" y="144"/>
                </a:cubicBezTo>
                <a:cubicBezTo>
                  <a:pt x="18" y="144"/>
                  <a:pt x="17" y="143"/>
                  <a:pt x="17" y="143"/>
                </a:cubicBezTo>
                <a:cubicBezTo>
                  <a:pt x="17" y="142"/>
                  <a:pt x="17" y="141"/>
                  <a:pt x="17" y="140"/>
                </a:cubicBezTo>
                <a:cubicBezTo>
                  <a:pt x="17" y="140"/>
                  <a:pt x="17" y="139"/>
                  <a:pt x="16" y="138"/>
                </a:cubicBezTo>
                <a:cubicBezTo>
                  <a:pt x="16" y="138"/>
                  <a:pt x="16" y="137"/>
                  <a:pt x="15" y="137"/>
                </a:cubicBezTo>
                <a:cubicBezTo>
                  <a:pt x="15" y="136"/>
                  <a:pt x="14" y="136"/>
                  <a:pt x="14" y="136"/>
                </a:cubicBezTo>
                <a:cubicBezTo>
                  <a:pt x="14" y="135"/>
                  <a:pt x="14" y="135"/>
                  <a:pt x="14" y="134"/>
                </a:cubicBezTo>
                <a:cubicBezTo>
                  <a:pt x="14" y="134"/>
                  <a:pt x="16" y="133"/>
                  <a:pt x="16" y="132"/>
                </a:cubicBezTo>
                <a:cubicBezTo>
                  <a:pt x="16" y="132"/>
                  <a:pt x="17" y="131"/>
                  <a:pt x="17" y="131"/>
                </a:cubicBezTo>
                <a:cubicBezTo>
                  <a:pt x="17" y="130"/>
                  <a:pt x="17" y="129"/>
                  <a:pt x="17" y="129"/>
                </a:cubicBezTo>
                <a:cubicBezTo>
                  <a:pt x="16" y="128"/>
                  <a:pt x="17" y="127"/>
                  <a:pt x="17" y="127"/>
                </a:cubicBezTo>
                <a:cubicBezTo>
                  <a:pt x="17" y="127"/>
                  <a:pt x="17" y="126"/>
                  <a:pt x="17" y="125"/>
                </a:cubicBezTo>
                <a:cubicBezTo>
                  <a:pt x="18" y="125"/>
                  <a:pt x="18" y="124"/>
                  <a:pt x="18" y="123"/>
                </a:cubicBezTo>
                <a:cubicBezTo>
                  <a:pt x="18" y="123"/>
                  <a:pt x="18" y="122"/>
                  <a:pt x="18" y="121"/>
                </a:cubicBezTo>
                <a:cubicBezTo>
                  <a:pt x="18" y="121"/>
                  <a:pt x="19" y="121"/>
                  <a:pt x="19" y="121"/>
                </a:cubicBezTo>
                <a:cubicBezTo>
                  <a:pt x="20" y="120"/>
                  <a:pt x="20" y="119"/>
                  <a:pt x="20" y="119"/>
                </a:cubicBezTo>
                <a:cubicBezTo>
                  <a:pt x="20" y="118"/>
                  <a:pt x="21" y="118"/>
                  <a:pt x="21" y="118"/>
                </a:cubicBezTo>
                <a:cubicBezTo>
                  <a:pt x="21" y="118"/>
                  <a:pt x="22" y="118"/>
                  <a:pt x="23" y="118"/>
                </a:cubicBezTo>
                <a:cubicBezTo>
                  <a:pt x="23" y="118"/>
                  <a:pt x="22" y="119"/>
                  <a:pt x="23" y="119"/>
                </a:cubicBezTo>
                <a:cubicBezTo>
                  <a:pt x="23" y="120"/>
                  <a:pt x="24" y="120"/>
                  <a:pt x="24" y="120"/>
                </a:cubicBezTo>
                <a:cubicBezTo>
                  <a:pt x="24" y="120"/>
                  <a:pt x="25" y="119"/>
                  <a:pt x="25" y="119"/>
                </a:cubicBezTo>
                <a:cubicBezTo>
                  <a:pt x="26" y="119"/>
                  <a:pt x="27" y="120"/>
                  <a:pt x="27" y="121"/>
                </a:cubicBezTo>
                <a:cubicBezTo>
                  <a:pt x="27" y="121"/>
                  <a:pt x="27" y="122"/>
                  <a:pt x="27" y="122"/>
                </a:cubicBezTo>
                <a:cubicBezTo>
                  <a:pt x="27" y="122"/>
                  <a:pt x="28" y="123"/>
                  <a:pt x="28" y="123"/>
                </a:cubicBezTo>
                <a:cubicBezTo>
                  <a:pt x="28" y="123"/>
                  <a:pt x="28" y="124"/>
                  <a:pt x="28" y="124"/>
                </a:cubicBezTo>
                <a:cubicBezTo>
                  <a:pt x="28" y="125"/>
                  <a:pt x="27" y="126"/>
                  <a:pt x="28" y="127"/>
                </a:cubicBezTo>
                <a:cubicBezTo>
                  <a:pt x="28" y="127"/>
                  <a:pt x="29" y="127"/>
                  <a:pt x="29" y="126"/>
                </a:cubicBezTo>
                <a:cubicBezTo>
                  <a:pt x="30" y="126"/>
                  <a:pt x="30" y="125"/>
                  <a:pt x="31" y="125"/>
                </a:cubicBezTo>
                <a:cubicBezTo>
                  <a:pt x="31" y="124"/>
                  <a:pt x="31" y="123"/>
                  <a:pt x="31" y="123"/>
                </a:cubicBezTo>
                <a:cubicBezTo>
                  <a:pt x="31" y="122"/>
                  <a:pt x="31" y="121"/>
                  <a:pt x="32" y="121"/>
                </a:cubicBezTo>
                <a:cubicBezTo>
                  <a:pt x="32" y="121"/>
                  <a:pt x="33" y="122"/>
                  <a:pt x="34" y="122"/>
                </a:cubicBezTo>
                <a:cubicBezTo>
                  <a:pt x="34" y="122"/>
                  <a:pt x="35" y="122"/>
                  <a:pt x="35" y="122"/>
                </a:cubicBezTo>
                <a:cubicBezTo>
                  <a:pt x="35" y="122"/>
                  <a:pt x="35" y="121"/>
                  <a:pt x="35" y="120"/>
                </a:cubicBezTo>
                <a:cubicBezTo>
                  <a:pt x="35" y="120"/>
                  <a:pt x="34" y="120"/>
                  <a:pt x="34" y="119"/>
                </a:cubicBezTo>
                <a:cubicBezTo>
                  <a:pt x="33" y="119"/>
                  <a:pt x="34" y="117"/>
                  <a:pt x="33" y="117"/>
                </a:cubicBezTo>
                <a:cubicBezTo>
                  <a:pt x="33" y="116"/>
                  <a:pt x="33" y="116"/>
                  <a:pt x="33" y="115"/>
                </a:cubicBezTo>
                <a:cubicBezTo>
                  <a:pt x="32" y="115"/>
                  <a:pt x="31" y="115"/>
                  <a:pt x="31" y="115"/>
                </a:cubicBezTo>
                <a:cubicBezTo>
                  <a:pt x="31" y="114"/>
                  <a:pt x="31" y="113"/>
                  <a:pt x="31" y="113"/>
                </a:cubicBezTo>
                <a:cubicBezTo>
                  <a:pt x="31" y="113"/>
                  <a:pt x="31" y="112"/>
                  <a:pt x="32" y="112"/>
                </a:cubicBezTo>
                <a:cubicBezTo>
                  <a:pt x="32" y="112"/>
                  <a:pt x="33" y="112"/>
                  <a:pt x="33" y="112"/>
                </a:cubicBezTo>
                <a:cubicBezTo>
                  <a:pt x="33" y="112"/>
                  <a:pt x="34" y="111"/>
                  <a:pt x="34" y="111"/>
                </a:cubicBezTo>
                <a:cubicBezTo>
                  <a:pt x="34" y="110"/>
                  <a:pt x="34" y="109"/>
                  <a:pt x="34" y="108"/>
                </a:cubicBezTo>
                <a:cubicBezTo>
                  <a:pt x="34" y="108"/>
                  <a:pt x="33" y="107"/>
                  <a:pt x="33" y="107"/>
                </a:cubicBezTo>
                <a:cubicBezTo>
                  <a:pt x="32" y="106"/>
                  <a:pt x="33" y="105"/>
                  <a:pt x="33" y="104"/>
                </a:cubicBezTo>
                <a:cubicBezTo>
                  <a:pt x="33" y="104"/>
                  <a:pt x="34" y="104"/>
                  <a:pt x="35" y="103"/>
                </a:cubicBezTo>
                <a:cubicBezTo>
                  <a:pt x="35" y="103"/>
                  <a:pt x="35" y="102"/>
                  <a:pt x="35" y="102"/>
                </a:cubicBezTo>
                <a:cubicBezTo>
                  <a:pt x="35" y="102"/>
                  <a:pt x="34" y="101"/>
                  <a:pt x="34" y="100"/>
                </a:cubicBezTo>
                <a:cubicBezTo>
                  <a:pt x="34" y="100"/>
                  <a:pt x="35" y="99"/>
                  <a:pt x="35" y="99"/>
                </a:cubicBezTo>
                <a:cubicBezTo>
                  <a:pt x="36" y="98"/>
                  <a:pt x="37" y="99"/>
                  <a:pt x="37" y="99"/>
                </a:cubicBezTo>
                <a:cubicBezTo>
                  <a:pt x="38" y="99"/>
                  <a:pt x="39" y="99"/>
                  <a:pt x="39" y="98"/>
                </a:cubicBezTo>
                <a:cubicBezTo>
                  <a:pt x="40" y="98"/>
                  <a:pt x="40" y="97"/>
                  <a:pt x="40" y="97"/>
                </a:cubicBezTo>
                <a:cubicBezTo>
                  <a:pt x="40" y="96"/>
                  <a:pt x="40" y="95"/>
                  <a:pt x="40" y="94"/>
                </a:cubicBezTo>
                <a:cubicBezTo>
                  <a:pt x="40" y="94"/>
                  <a:pt x="40" y="93"/>
                  <a:pt x="41" y="92"/>
                </a:cubicBezTo>
                <a:cubicBezTo>
                  <a:pt x="41" y="92"/>
                  <a:pt x="42" y="91"/>
                  <a:pt x="42" y="91"/>
                </a:cubicBezTo>
                <a:cubicBezTo>
                  <a:pt x="42" y="91"/>
                  <a:pt x="43" y="90"/>
                  <a:pt x="43" y="89"/>
                </a:cubicBezTo>
                <a:cubicBezTo>
                  <a:pt x="43" y="89"/>
                  <a:pt x="43" y="88"/>
                  <a:pt x="44" y="88"/>
                </a:cubicBezTo>
                <a:cubicBezTo>
                  <a:pt x="44" y="87"/>
                  <a:pt x="45" y="88"/>
                  <a:pt x="45" y="88"/>
                </a:cubicBezTo>
                <a:cubicBezTo>
                  <a:pt x="46" y="88"/>
                  <a:pt x="46" y="88"/>
                  <a:pt x="47" y="88"/>
                </a:cubicBezTo>
                <a:cubicBezTo>
                  <a:pt x="47" y="89"/>
                  <a:pt x="47" y="90"/>
                  <a:pt x="47" y="91"/>
                </a:cubicBezTo>
                <a:cubicBezTo>
                  <a:pt x="47" y="91"/>
                  <a:pt x="48" y="92"/>
                  <a:pt x="49" y="92"/>
                </a:cubicBezTo>
                <a:cubicBezTo>
                  <a:pt x="49" y="92"/>
                  <a:pt x="50" y="91"/>
                  <a:pt x="51" y="91"/>
                </a:cubicBezTo>
                <a:cubicBezTo>
                  <a:pt x="51" y="90"/>
                  <a:pt x="51" y="89"/>
                  <a:pt x="52" y="89"/>
                </a:cubicBezTo>
                <a:cubicBezTo>
                  <a:pt x="52" y="88"/>
                  <a:pt x="53" y="87"/>
                  <a:pt x="54" y="87"/>
                </a:cubicBezTo>
                <a:cubicBezTo>
                  <a:pt x="54" y="87"/>
                  <a:pt x="55" y="87"/>
                  <a:pt x="56" y="87"/>
                </a:cubicBezTo>
                <a:cubicBezTo>
                  <a:pt x="56" y="87"/>
                  <a:pt x="56" y="86"/>
                  <a:pt x="56" y="85"/>
                </a:cubicBezTo>
                <a:cubicBezTo>
                  <a:pt x="57" y="85"/>
                  <a:pt x="57" y="84"/>
                  <a:pt x="57" y="83"/>
                </a:cubicBezTo>
                <a:cubicBezTo>
                  <a:pt x="58" y="83"/>
                  <a:pt x="58" y="83"/>
                  <a:pt x="59" y="83"/>
                </a:cubicBezTo>
                <a:cubicBezTo>
                  <a:pt x="59" y="82"/>
                  <a:pt x="60" y="81"/>
                  <a:pt x="60" y="81"/>
                </a:cubicBezTo>
                <a:cubicBezTo>
                  <a:pt x="61" y="80"/>
                  <a:pt x="61" y="78"/>
                  <a:pt x="61" y="78"/>
                </a:cubicBezTo>
                <a:cubicBezTo>
                  <a:pt x="62" y="77"/>
                  <a:pt x="62" y="76"/>
                  <a:pt x="63" y="75"/>
                </a:cubicBezTo>
                <a:cubicBezTo>
                  <a:pt x="63" y="74"/>
                  <a:pt x="65" y="73"/>
                  <a:pt x="65" y="72"/>
                </a:cubicBezTo>
                <a:cubicBezTo>
                  <a:pt x="66" y="71"/>
                  <a:pt x="66" y="70"/>
                  <a:pt x="67" y="70"/>
                </a:cubicBezTo>
                <a:cubicBezTo>
                  <a:pt x="68" y="69"/>
                  <a:pt x="69" y="69"/>
                  <a:pt x="69" y="69"/>
                </a:cubicBezTo>
                <a:cubicBezTo>
                  <a:pt x="69" y="69"/>
                  <a:pt x="70" y="68"/>
                  <a:pt x="70" y="67"/>
                </a:cubicBezTo>
                <a:cubicBezTo>
                  <a:pt x="70" y="67"/>
                  <a:pt x="69" y="65"/>
                  <a:pt x="69" y="65"/>
                </a:cubicBezTo>
                <a:cubicBezTo>
                  <a:pt x="69" y="64"/>
                  <a:pt x="70" y="64"/>
                  <a:pt x="71" y="64"/>
                </a:cubicBezTo>
                <a:cubicBezTo>
                  <a:pt x="71" y="63"/>
                  <a:pt x="70" y="62"/>
                  <a:pt x="70" y="61"/>
                </a:cubicBezTo>
                <a:cubicBezTo>
                  <a:pt x="70" y="61"/>
                  <a:pt x="68" y="61"/>
                  <a:pt x="68" y="60"/>
                </a:cubicBezTo>
                <a:cubicBezTo>
                  <a:pt x="68" y="60"/>
                  <a:pt x="68" y="59"/>
                  <a:pt x="68" y="59"/>
                </a:cubicBezTo>
                <a:cubicBezTo>
                  <a:pt x="69" y="58"/>
                  <a:pt x="70" y="57"/>
                  <a:pt x="70" y="57"/>
                </a:cubicBezTo>
                <a:cubicBezTo>
                  <a:pt x="70" y="56"/>
                  <a:pt x="69" y="55"/>
                  <a:pt x="69" y="54"/>
                </a:cubicBezTo>
                <a:cubicBezTo>
                  <a:pt x="69" y="53"/>
                  <a:pt x="70" y="53"/>
                  <a:pt x="70" y="53"/>
                </a:cubicBezTo>
                <a:cubicBezTo>
                  <a:pt x="70" y="52"/>
                  <a:pt x="70" y="51"/>
                  <a:pt x="70" y="51"/>
                </a:cubicBezTo>
                <a:cubicBezTo>
                  <a:pt x="70" y="51"/>
                  <a:pt x="69" y="50"/>
                  <a:pt x="69" y="50"/>
                </a:cubicBezTo>
                <a:cubicBezTo>
                  <a:pt x="69" y="50"/>
                  <a:pt x="69" y="49"/>
                  <a:pt x="69" y="49"/>
                </a:cubicBezTo>
                <a:cubicBezTo>
                  <a:pt x="69" y="49"/>
                  <a:pt x="71" y="49"/>
                  <a:pt x="71" y="49"/>
                </a:cubicBezTo>
                <a:cubicBezTo>
                  <a:pt x="71" y="49"/>
                  <a:pt x="72" y="48"/>
                  <a:pt x="72" y="48"/>
                </a:cubicBezTo>
                <a:cubicBezTo>
                  <a:pt x="72" y="47"/>
                  <a:pt x="71" y="46"/>
                  <a:pt x="71" y="45"/>
                </a:cubicBezTo>
                <a:cubicBezTo>
                  <a:pt x="71" y="45"/>
                  <a:pt x="71" y="44"/>
                  <a:pt x="71" y="44"/>
                </a:cubicBezTo>
                <a:cubicBezTo>
                  <a:pt x="71" y="43"/>
                  <a:pt x="71" y="42"/>
                  <a:pt x="71" y="41"/>
                </a:cubicBezTo>
                <a:cubicBezTo>
                  <a:pt x="71" y="41"/>
                  <a:pt x="70" y="39"/>
                  <a:pt x="70" y="38"/>
                </a:cubicBezTo>
                <a:cubicBezTo>
                  <a:pt x="70" y="37"/>
                  <a:pt x="71" y="37"/>
                  <a:pt x="71" y="37"/>
                </a:cubicBezTo>
                <a:cubicBezTo>
                  <a:pt x="71" y="36"/>
                  <a:pt x="71" y="35"/>
                  <a:pt x="71" y="34"/>
                </a:cubicBezTo>
                <a:cubicBezTo>
                  <a:pt x="71" y="34"/>
                  <a:pt x="71" y="33"/>
                  <a:pt x="71" y="32"/>
                </a:cubicBezTo>
                <a:cubicBezTo>
                  <a:pt x="71" y="32"/>
                  <a:pt x="72" y="31"/>
                  <a:pt x="72" y="30"/>
                </a:cubicBezTo>
                <a:cubicBezTo>
                  <a:pt x="72" y="30"/>
                  <a:pt x="72" y="28"/>
                  <a:pt x="72" y="28"/>
                </a:cubicBezTo>
                <a:cubicBezTo>
                  <a:pt x="72" y="27"/>
                  <a:pt x="72" y="26"/>
                  <a:pt x="72" y="26"/>
                </a:cubicBezTo>
                <a:cubicBezTo>
                  <a:pt x="73" y="26"/>
                  <a:pt x="73" y="26"/>
                  <a:pt x="73" y="25"/>
                </a:cubicBezTo>
                <a:cubicBezTo>
                  <a:pt x="73" y="25"/>
                  <a:pt x="73" y="24"/>
                  <a:pt x="73" y="23"/>
                </a:cubicBezTo>
                <a:cubicBezTo>
                  <a:pt x="73" y="23"/>
                  <a:pt x="74" y="22"/>
                  <a:pt x="74" y="22"/>
                </a:cubicBezTo>
                <a:cubicBezTo>
                  <a:pt x="74" y="21"/>
                  <a:pt x="73" y="21"/>
                  <a:pt x="73" y="20"/>
                </a:cubicBezTo>
                <a:cubicBezTo>
                  <a:pt x="73" y="20"/>
                  <a:pt x="73" y="19"/>
                  <a:pt x="73" y="18"/>
                </a:cubicBezTo>
                <a:cubicBezTo>
                  <a:pt x="72" y="18"/>
                  <a:pt x="72" y="17"/>
                  <a:pt x="71" y="17"/>
                </a:cubicBezTo>
                <a:cubicBezTo>
                  <a:pt x="71" y="16"/>
                  <a:pt x="72" y="15"/>
                  <a:pt x="72" y="14"/>
                </a:cubicBezTo>
                <a:cubicBezTo>
                  <a:pt x="72" y="13"/>
                  <a:pt x="72" y="11"/>
                  <a:pt x="72" y="10"/>
                </a:cubicBezTo>
                <a:cubicBezTo>
                  <a:pt x="71" y="10"/>
                  <a:pt x="71" y="10"/>
                  <a:pt x="70" y="10"/>
                </a:cubicBezTo>
                <a:cubicBezTo>
                  <a:pt x="70" y="9"/>
                  <a:pt x="70" y="8"/>
                  <a:pt x="69" y="7"/>
                </a:cubicBezTo>
                <a:cubicBezTo>
                  <a:pt x="69" y="7"/>
                  <a:pt x="68" y="7"/>
                  <a:pt x="68" y="7"/>
                </a:cubicBezTo>
                <a:cubicBezTo>
                  <a:pt x="68" y="6"/>
                  <a:pt x="67" y="6"/>
                  <a:pt x="67" y="5"/>
                </a:cubicBezTo>
                <a:cubicBezTo>
                  <a:pt x="67" y="5"/>
                  <a:pt x="67" y="4"/>
                  <a:pt x="67" y="4"/>
                </a:cubicBezTo>
                <a:cubicBezTo>
                  <a:pt x="67" y="4"/>
                  <a:pt x="68" y="4"/>
                  <a:pt x="68" y="3"/>
                </a:cubicBezTo>
                <a:cubicBezTo>
                  <a:pt x="68" y="3"/>
                  <a:pt x="68" y="2"/>
                  <a:pt x="69" y="2"/>
                </a:cubicBezTo>
                <a:cubicBezTo>
                  <a:pt x="69" y="2"/>
                  <a:pt x="70" y="1"/>
                  <a:pt x="70" y="1"/>
                </a:cubicBezTo>
                <a:cubicBezTo>
                  <a:pt x="70" y="1"/>
                  <a:pt x="71" y="2"/>
                  <a:pt x="71" y="1"/>
                </a:cubicBezTo>
                <a:cubicBezTo>
                  <a:pt x="71" y="1"/>
                  <a:pt x="71" y="1"/>
                  <a:pt x="72" y="1"/>
                </a:cubicBezTo>
                <a:cubicBezTo>
                  <a:pt x="72" y="0"/>
                  <a:pt x="72" y="0"/>
                  <a:pt x="73" y="0"/>
                </a:cubicBezTo>
                <a:cubicBezTo>
                  <a:pt x="73" y="0"/>
                  <a:pt x="73" y="0"/>
                  <a:pt x="73" y="0"/>
                </a:cubicBezTo>
                <a:cubicBezTo>
                  <a:pt x="86" y="58"/>
                  <a:pt x="86" y="58"/>
                  <a:pt x="86" y="58"/>
                </a:cubicBezTo>
                <a:cubicBezTo>
                  <a:pt x="136" y="48"/>
                  <a:pt x="136" y="48"/>
                  <a:pt x="136" y="48"/>
                </a:cubicBezTo>
                <a:cubicBezTo>
                  <a:pt x="136" y="48"/>
                  <a:pt x="136" y="48"/>
                  <a:pt x="136" y="48"/>
                </a:cubicBezTo>
                <a:cubicBezTo>
                  <a:pt x="143" y="81"/>
                  <a:pt x="143" y="81"/>
                  <a:pt x="143" y="81"/>
                </a:cubicBezTo>
                <a:cubicBezTo>
                  <a:pt x="143" y="81"/>
                  <a:pt x="144" y="80"/>
                  <a:pt x="144" y="80"/>
                </a:cubicBezTo>
                <a:cubicBezTo>
                  <a:pt x="145" y="80"/>
                  <a:pt x="145" y="79"/>
                  <a:pt x="145" y="79"/>
                </a:cubicBezTo>
                <a:cubicBezTo>
                  <a:pt x="146" y="79"/>
                  <a:pt x="146" y="78"/>
                  <a:pt x="146" y="78"/>
                </a:cubicBezTo>
                <a:cubicBezTo>
                  <a:pt x="146" y="78"/>
                  <a:pt x="146" y="77"/>
                  <a:pt x="147" y="77"/>
                </a:cubicBezTo>
                <a:cubicBezTo>
                  <a:pt x="147" y="77"/>
                  <a:pt x="147" y="76"/>
                  <a:pt x="147" y="75"/>
                </a:cubicBezTo>
                <a:cubicBezTo>
                  <a:pt x="148" y="75"/>
                  <a:pt x="148" y="75"/>
                  <a:pt x="148" y="75"/>
                </a:cubicBezTo>
                <a:cubicBezTo>
                  <a:pt x="149" y="75"/>
                  <a:pt x="149" y="74"/>
                  <a:pt x="149" y="74"/>
                </a:cubicBezTo>
                <a:cubicBezTo>
                  <a:pt x="149" y="73"/>
                  <a:pt x="150" y="73"/>
                  <a:pt x="150" y="73"/>
                </a:cubicBezTo>
                <a:cubicBezTo>
                  <a:pt x="150" y="72"/>
                  <a:pt x="151" y="73"/>
                  <a:pt x="151" y="72"/>
                </a:cubicBezTo>
                <a:cubicBezTo>
                  <a:pt x="152" y="72"/>
                  <a:pt x="152" y="71"/>
                  <a:pt x="152" y="71"/>
                </a:cubicBezTo>
                <a:cubicBezTo>
                  <a:pt x="152" y="70"/>
                  <a:pt x="152" y="70"/>
                  <a:pt x="152" y="69"/>
                </a:cubicBezTo>
                <a:cubicBezTo>
                  <a:pt x="152" y="69"/>
                  <a:pt x="153" y="68"/>
                  <a:pt x="153" y="68"/>
                </a:cubicBezTo>
                <a:cubicBezTo>
                  <a:pt x="153" y="68"/>
                  <a:pt x="154" y="68"/>
                  <a:pt x="154" y="67"/>
                </a:cubicBezTo>
                <a:cubicBezTo>
                  <a:pt x="154" y="67"/>
                  <a:pt x="154" y="67"/>
                  <a:pt x="155" y="66"/>
                </a:cubicBezTo>
                <a:cubicBezTo>
                  <a:pt x="155" y="66"/>
                  <a:pt x="155" y="66"/>
                  <a:pt x="156" y="65"/>
                </a:cubicBezTo>
                <a:cubicBezTo>
                  <a:pt x="156" y="65"/>
                  <a:pt x="156" y="64"/>
                  <a:pt x="156" y="64"/>
                </a:cubicBezTo>
                <a:cubicBezTo>
                  <a:pt x="156" y="64"/>
                  <a:pt x="157" y="64"/>
                  <a:pt x="157" y="64"/>
                </a:cubicBezTo>
                <a:cubicBezTo>
                  <a:pt x="157" y="64"/>
                  <a:pt x="158" y="63"/>
                  <a:pt x="158" y="63"/>
                </a:cubicBezTo>
                <a:cubicBezTo>
                  <a:pt x="158" y="62"/>
                  <a:pt x="158" y="62"/>
                  <a:pt x="158" y="61"/>
                </a:cubicBezTo>
                <a:cubicBezTo>
                  <a:pt x="158" y="61"/>
                  <a:pt x="158" y="60"/>
                  <a:pt x="159" y="59"/>
                </a:cubicBezTo>
                <a:cubicBezTo>
                  <a:pt x="159" y="59"/>
                  <a:pt x="160" y="59"/>
                  <a:pt x="160" y="59"/>
                </a:cubicBezTo>
                <a:cubicBezTo>
                  <a:pt x="160" y="59"/>
                  <a:pt x="161" y="59"/>
                  <a:pt x="161" y="59"/>
                </a:cubicBezTo>
                <a:cubicBezTo>
                  <a:pt x="162" y="59"/>
                  <a:pt x="162" y="59"/>
                  <a:pt x="163" y="59"/>
                </a:cubicBezTo>
                <a:cubicBezTo>
                  <a:pt x="163" y="59"/>
                  <a:pt x="164" y="60"/>
                  <a:pt x="164" y="60"/>
                </a:cubicBezTo>
                <a:cubicBezTo>
                  <a:pt x="164" y="60"/>
                  <a:pt x="165" y="60"/>
                  <a:pt x="165" y="60"/>
                </a:cubicBezTo>
                <a:cubicBezTo>
                  <a:pt x="165" y="60"/>
                  <a:pt x="166" y="59"/>
                  <a:pt x="166" y="59"/>
                </a:cubicBezTo>
                <a:cubicBezTo>
                  <a:pt x="166" y="59"/>
                  <a:pt x="165" y="58"/>
                  <a:pt x="166" y="57"/>
                </a:cubicBezTo>
                <a:cubicBezTo>
                  <a:pt x="166" y="57"/>
                  <a:pt x="166" y="57"/>
                  <a:pt x="166" y="57"/>
                </a:cubicBezTo>
                <a:cubicBezTo>
                  <a:pt x="167" y="56"/>
                  <a:pt x="167" y="56"/>
                  <a:pt x="167" y="56"/>
                </a:cubicBezTo>
                <a:cubicBezTo>
                  <a:pt x="168" y="56"/>
                  <a:pt x="167" y="55"/>
                  <a:pt x="167" y="55"/>
                </a:cubicBezTo>
                <a:cubicBezTo>
                  <a:pt x="168" y="55"/>
                  <a:pt x="168" y="54"/>
                  <a:pt x="168" y="54"/>
                </a:cubicBezTo>
                <a:cubicBezTo>
                  <a:pt x="168" y="54"/>
                  <a:pt x="169" y="54"/>
                  <a:pt x="169" y="53"/>
                </a:cubicBezTo>
                <a:cubicBezTo>
                  <a:pt x="169" y="53"/>
                  <a:pt x="169" y="52"/>
                  <a:pt x="169" y="52"/>
                </a:cubicBezTo>
                <a:cubicBezTo>
                  <a:pt x="169" y="52"/>
                  <a:pt x="169" y="51"/>
                  <a:pt x="169" y="51"/>
                </a:cubicBezTo>
                <a:cubicBezTo>
                  <a:pt x="170" y="50"/>
                  <a:pt x="170" y="51"/>
                  <a:pt x="170" y="50"/>
                </a:cubicBezTo>
                <a:cubicBezTo>
                  <a:pt x="170" y="50"/>
                  <a:pt x="170" y="50"/>
                  <a:pt x="170" y="50"/>
                </a:cubicBezTo>
                <a:cubicBezTo>
                  <a:pt x="170" y="49"/>
                  <a:pt x="170" y="49"/>
                  <a:pt x="170" y="49"/>
                </a:cubicBezTo>
                <a:cubicBezTo>
                  <a:pt x="170" y="48"/>
                  <a:pt x="171" y="48"/>
                  <a:pt x="171" y="48"/>
                </a:cubicBezTo>
                <a:cubicBezTo>
                  <a:pt x="171" y="48"/>
                  <a:pt x="171" y="47"/>
                  <a:pt x="171" y="47"/>
                </a:cubicBezTo>
                <a:cubicBezTo>
                  <a:pt x="171" y="47"/>
                  <a:pt x="170" y="47"/>
                  <a:pt x="170" y="47"/>
                </a:cubicBezTo>
                <a:cubicBezTo>
                  <a:pt x="170" y="46"/>
                  <a:pt x="171" y="46"/>
                  <a:pt x="171" y="46"/>
                </a:cubicBezTo>
                <a:cubicBezTo>
                  <a:pt x="171" y="46"/>
                  <a:pt x="171" y="45"/>
                  <a:pt x="171" y="45"/>
                </a:cubicBezTo>
                <a:cubicBezTo>
                  <a:pt x="172" y="45"/>
                  <a:pt x="172" y="45"/>
                  <a:pt x="172" y="45"/>
                </a:cubicBezTo>
                <a:cubicBezTo>
                  <a:pt x="172" y="45"/>
                  <a:pt x="173" y="46"/>
                  <a:pt x="173" y="46"/>
                </a:cubicBezTo>
                <a:cubicBezTo>
                  <a:pt x="173" y="46"/>
                  <a:pt x="174" y="46"/>
                  <a:pt x="174" y="46"/>
                </a:cubicBezTo>
                <a:cubicBezTo>
                  <a:pt x="174" y="46"/>
                  <a:pt x="174" y="47"/>
                  <a:pt x="174" y="47"/>
                </a:cubicBezTo>
                <a:cubicBezTo>
                  <a:pt x="174" y="47"/>
                  <a:pt x="173" y="47"/>
                  <a:pt x="173" y="47"/>
                </a:cubicBezTo>
                <a:cubicBezTo>
                  <a:pt x="173" y="47"/>
                  <a:pt x="173" y="48"/>
                  <a:pt x="173" y="48"/>
                </a:cubicBezTo>
                <a:cubicBezTo>
                  <a:pt x="173" y="48"/>
                  <a:pt x="173" y="49"/>
                  <a:pt x="173" y="49"/>
                </a:cubicBezTo>
                <a:cubicBezTo>
                  <a:pt x="174" y="49"/>
                  <a:pt x="175" y="50"/>
                  <a:pt x="175" y="50"/>
                </a:cubicBezTo>
                <a:cubicBezTo>
                  <a:pt x="175" y="50"/>
                  <a:pt x="176" y="50"/>
                  <a:pt x="176" y="50"/>
                </a:cubicBezTo>
                <a:cubicBezTo>
                  <a:pt x="177" y="50"/>
                  <a:pt x="177" y="51"/>
                  <a:pt x="178" y="51"/>
                </a:cubicBezTo>
                <a:cubicBezTo>
                  <a:pt x="178" y="51"/>
                  <a:pt x="179" y="51"/>
                  <a:pt x="179" y="51"/>
                </a:cubicBezTo>
                <a:cubicBezTo>
                  <a:pt x="180" y="50"/>
                  <a:pt x="180" y="50"/>
                  <a:pt x="180" y="50"/>
                </a:cubicBezTo>
                <a:cubicBezTo>
                  <a:pt x="181" y="50"/>
                  <a:pt x="182" y="50"/>
                  <a:pt x="182" y="50"/>
                </a:cubicBezTo>
                <a:cubicBezTo>
                  <a:pt x="182" y="50"/>
                  <a:pt x="183" y="51"/>
                  <a:pt x="183" y="51"/>
                </a:cubicBezTo>
                <a:cubicBezTo>
                  <a:pt x="183" y="51"/>
                  <a:pt x="184" y="51"/>
                  <a:pt x="184" y="51"/>
                </a:cubicBezTo>
                <a:cubicBezTo>
                  <a:pt x="185" y="51"/>
                  <a:pt x="185" y="50"/>
                  <a:pt x="186" y="50"/>
                </a:cubicBezTo>
                <a:cubicBezTo>
                  <a:pt x="186" y="50"/>
                  <a:pt x="187" y="50"/>
                  <a:pt x="187" y="50"/>
                </a:cubicBezTo>
                <a:cubicBezTo>
                  <a:pt x="188" y="50"/>
                  <a:pt x="188" y="49"/>
                  <a:pt x="189" y="49"/>
                </a:cubicBezTo>
                <a:cubicBezTo>
                  <a:pt x="189" y="49"/>
                  <a:pt x="189" y="48"/>
                  <a:pt x="189" y="48"/>
                </a:cubicBezTo>
                <a:cubicBezTo>
                  <a:pt x="189" y="48"/>
                  <a:pt x="190" y="47"/>
                  <a:pt x="190" y="47"/>
                </a:cubicBezTo>
                <a:cubicBezTo>
                  <a:pt x="190" y="47"/>
                  <a:pt x="189" y="47"/>
                  <a:pt x="189" y="46"/>
                </a:cubicBezTo>
                <a:cubicBezTo>
                  <a:pt x="189" y="46"/>
                  <a:pt x="188" y="46"/>
                  <a:pt x="188" y="46"/>
                </a:cubicBezTo>
                <a:cubicBezTo>
                  <a:pt x="188" y="46"/>
                  <a:pt x="188" y="46"/>
                  <a:pt x="188" y="46"/>
                </a:cubicBezTo>
                <a:cubicBezTo>
                  <a:pt x="188" y="45"/>
                  <a:pt x="188" y="45"/>
                  <a:pt x="189" y="45"/>
                </a:cubicBezTo>
                <a:cubicBezTo>
                  <a:pt x="189" y="45"/>
                  <a:pt x="189" y="45"/>
                  <a:pt x="190" y="45"/>
                </a:cubicBezTo>
                <a:cubicBezTo>
                  <a:pt x="190" y="45"/>
                  <a:pt x="190" y="45"/>
                  <a:pt x="190" y="45"/>
                </a:cubicBezTo>
                <a:cubicBezTo>
                  <a:pt x="190" y="45"/>
                  <a:pt x="190" y="44"/>
                  <a:pt x="190" y="44"/>
                </a:cubicBezTo>
                <a:cubicBezTo>
                  <a:pt x="190" y="44"/>
                  <a:pt x="189" y="44"/>
                  <a:pt x="189" y="44"/>
                </a:cubicBezTo>
                <a:cubicBezTo>
                  <a:pt x="189" y="44"/>
                  <a:pt x="188" y="43"/>
                  <a:pt x="188" y="43"/>
                </a:cubicBezTo>
                <a:cubicBezTo>
                  <a:pt x="188" y="43"/>
                  <a:pt x="189" y="43"/>
                  <a:pt x="189" y="42"/>
                </a:cubicBezTo>
                <a:cubicBezTo>
                  <a:pt x="189" y="42"/>
                  <a:pt x="190" y="42"/>
                  <a:pt x="190" y="42"/>
                </a:cubicBezTo>
                <a:cubicBezTo>
                  <a:pt x="190" y="42"/>
                  <a:pt x="191" y="42"/>
                  <a:pt x="191" y="42"/>
                </a:cubicBezTo>
                <a:cubicBezTo>
                  <a:pt x="191" y="42"/>
                  <a:pt x="191" y="42"/>
                  <a:pt x="192" y="41"/>
                </a:cubicBezTo>
                <a:cubicBezTo>
                  <a:pt x="192" y="41"/>
                  <a:pt x="192" y="41"/>
                  <a:pt x="192" y="40"/>
                </a:cubicBezTo>
                <a:cubicBezTo>
                  <a:pt x="193" y="40"/>
                  <a:pt x="194" y="40"/>
                  <a:pt x="195" y="40"/>
                </a:cubicBezTo>
                <a:cubicBezTo>
                  <a:pt x="195" y="40"/>
                  <a:pt x="196" y="41"/>
                  <a:pt x="196" y="41"/>
                </a:cubicBezTo>
                <a:cubicBezTo>
                  <a:pt x="196" y="41"/>
                  <a:pt x="197" y="40"/>
                  <a:pt x="197" y="40"/>
                </a:cubicBezTo>
                <a:cubicBezTo>
                  <a:pt x="197" y="40"/>
                  <a:pt x="197" y="39"/>
                  <a:pt x="197" y="38"/>
                </a:cubicBezTo>
                <a:cubicBezTo>
                  <a:pt x="198" y="38"/>
                  <a:pt x="198" y="37"/>
                  <a:pt x="198" y="37"/>
                </a:cubicBezTo>
                <a:cubicBezTo>
                  <a:pt x="198" y="37"/>
                  <a:pt x="199" y="36"/>
                  <a:pt x="199" y="36"/>
                </a:cubicBezTo>
                <a:cubicBezTo>
                  <a:pt x="199" y="36"/>
                  <a:pt x="199" y="35"/>
                  <a:pt x="200" y="35"/>
                </a:cubicBezTo>
                <a:cubicBezTo>
                  <a:pt x="200" y="35"/>
                  <a:pt x="202" y="35"/>
                  <a:pt x="202" y="35"/>
                </a:cubicBezTo>
                <a:cubicBezTo>
                  <a:pt x="203" y="35"/>
                  <a:pt x="204" y="35"/>
                  <a:pt x="204" y="35"/>
                </a:cubicBezTo>
                <a:cubicBezTo>
                  <a:pt x="204" y="36"/>
                  <a:pt x="205" y="36"/>
                  <a:pt x="206" y="36"/>
                </a:cubicBezTo>
                <a:cubicBezTo>
                  <a:pt x="206" y="36"/>
                  <a:pt x="207" y="37"/>
                  <a:pt x="207" y="37"/>
                </a:cubicBezTo>
                <a:cubicBezTo>
                  <a:pt x="207" y="38"/>
                  <a:pt x="208" y="38"/>
                  <a:pt x="208" y="39"/>
                </a:cubicBezTo>
                <a:cubicBezTo>
                  <a:pt x="208" y="39"/>
                  <a:pt x="210" y="39"/>
                  <a:pt x="210" y="39"/>
                </a:cubicBezTo>
                <a:cubicBezTo>
                  <a:pt x="210" y="39"/>
                  <a:pt x="211" y="39"/>
                  <a:pt x="211" y="38"/>
                </a:cubicBezTo>
                <a:cubicBezTo>
                  <a:pt x="211" y="38"/>
                  <a:pt x="212" y="39"/>
                  <a:pt x="212" y="39"/>
                </a:cubicBezTo>
                <a:cubicBezTo>
                  <a:pt x="212" y="39"/>
                  <a:pt x="213" y="38"/>
                  <a:pt x="213" y="38"/>
                </a:cubicBezTo>
                <a:cubicBezTo>
                  <a:pt x="213" y="38"/>
                  <a:pt x="214" y="38"/>
                  <a:pt x="215" y="38"/>
                </a:cubicBezTo>
                <a:cubicBezTo>
                  <a:pt x="215" y="38"/>
                  <a:pt x="215" y="37"/>
                  <a:pt x="215" y="37"/>
                </a:cubicBezTo>
                <a:cubicBezTo>
                  <a:pt x="216" y="37"/>
                  <a:pt x="217" y="37"/>
                  <a:pt x="218" y="37"/>
                </a:cubicBezTo>
                <a:cubicBezTo>
                  <a:pt x="218" y="37"/>
                  <a:pt x="218" y="38"/>
                  <a:pt x="218" y="38"/>
                </a:cubicBezTo>
                <a:cubicBezTo>
                  <a:pt x="218" y="39"/>
                  <a:pt x="218" y="39"/>
                  <a:pt x="218" y="40"/>
                </a:cubicBezTo>
                <a:cubicBezTo>
                  <a:pt x="218" y="40"/>
                  <a:pt x="217" y="40"/>
                  <a:pt x="217" y="40"/>
                </a:cubicBezTo>
                <a:cubicBezTo>
                  <a:pt x="216" y="40"/>
                  <a:pt x="216" y="41"/>
                  <a:pt x="216" y="41"/>
                </a:cubicBezTo>
                <a:cubicBezTo>
                  <a:pt x="216" y="42"/>
                  <a:pt x="217" y="42"/>
                  <a:pt x="217" y="42"/>
                </a:cubicBezTo>
                <a:cubicBezTo>
                  <a:pt x="217" y="42"/>
                  <a:pt x="219" y="42"/>
                  <a:pt x="219" y="42"/>
                </a:cubicBezTo>
                <a:cubicBezTo>
                  <a:pt x="219" y="42"/>
                  <a:pt x="218" y="43"/>
                  <a:pt x="219" y="43"/>
                </a:cubicBezTo>
                <a:cubicBezTo>
                  <a:pt x="219" y="44"/>
                  <a:pt x="220" y="44"/>
                  <a:pt x="220" y="44"/>
                </a:cubicBezTo>
                <a:cubicBezTo>
                  <a:pt x="220" y="44"/>
                  <a:pt x="221" y="43"/>
                  <a:pt x="222" y="43"/>
                </a:cubicBezTo>
                <a:cubicBezTo>
                  <a:pt x="222" y="43"/>
                  <a:pt x="222" y="44"/>
                  <a:pt x="222" y="44"/>
                </a:cubicBezTo>
                <a:cubicBezTo>
                  <a:pt x="222" y="44"/>
                  <a:pt x="222" y="45"/>
                  <a:pt x="222" y="45"/>
                </a:cubicBezTo>
                <a:cubicBezTo>
                  <a:pt x="222" y="45"/>
                  <a:pt x="222" y="46"/>
                  <a:pt x="222" y="46"/>
                </a:cubicBezTo>
                <a:cubicBezTo>
                  <a:pt x="222" y="46"/>
                  <a:pt x="222" y="47"/>
                  <a:pt x="222" y="47"/>
                </a:cubicBezTo>
                <a:cubicBezTo>
                  <a:pt x="222" y="47"/>
                  <a:pt x="222" y="48"/>
                  <a:pt x="223" y="48"/>
                </a:cubicBezTo>
                <a:cubicBezTo>
                  <a:pt x="223" y="48"/>
                  <a:pt x="224" y="48"/>
                  <a:pt x="224" y="48"/>
                </a:cubicBezTo>
                <a:cubicBezTo>
                  <a:pt x="225" y="48"/>
                  <a:pt x="225" y="49"/>
                  <a:pt x="225" y="49"/>
                </a:cubicBezTo>
                <a:cubicBezTo>
                  <a:pt x="226" y="49"/>
                  <a:pt x="225" y="50"/>
                  <a:pt x="225" y="51"/>
                </a:cubicBezTo>
                <a:cubicBezTo>
                  <a:pt x="225" y="51"/>
                  <a:pt x="225" y="51"/>
                  <a:pt x="225" y="52"/>
                </a:cubicBezTo>
                <a:cubicBezTo>
                  <a:pt x="225" y="52"/>
                  <a:pt x="225" y="52"/>
                  <a:pt x="225" y="53"/>
                </a:cubicBezTo>
                <a:cubicBezTo>
                  <a:pt x="225" y="53"/>
                  <a:pt x="226" y="53"/>
                  <a:pt x="226" y="53"/>
                </a:cubicBezTo>
                <a:cubicBezTo>
                  <a:pt x="226" y="53"/>
                  <a:pt x="227" y="53"/>
                  <a:pt x="227" y="53"/>
                </a:cubicBezTo>
                <a:cubicBezTo>
                  <a:pt x="227" y="54"/>
                  <a:pt x="228" y="54"/>
                  <a:pt x="228" y="54"/>
                </a:cubicBezTo>
                <a:cubicBezTo>
                  <a:pt x="228" y="54"/>
                  <a:pt x="227" y="54"/>
                  <a:pt x="227" y="54"/>
                </a:cubicBezTo>
                <a:cubicBezTo>
                  <a:pt x="227" y="55"/>
                  <a:pt x="226" y="55"/>
                  <a:pt x="226" y="55"/>
                </a:cubicBezTo>
                <a:cubicBezTo>
                  <a:pt x="226" y="56"/>
                  <a:pt x="226" y="57"/>
                  <a:pt x="226" y="57"/>
                </a:cubicBezTo>
                <a:cubicBezTo>
                  <a:pt x="226" y="58"/>
                  <a:pt x="226" y="59"/>
                  <a:pt x="226" y="59"/>
                </a:cubicBezTo>
                <a:cubicBezTo>
                  <a:pt x="226" y="60"/>
                  <a:pt x="226" y="60"/>
                  <a:pt x="226" y="61"/>
                </a:cubicBezTo>
                <a:cubicBezTo>
                  <a:pt x="225" y="61"/>
                  <a:pt x="225" y="63"/>
                  <a:pt x="225" y="64"/>
                </a:cubicBezTo>
                <a:cubicBezTo>
                  <a:pt x="225" y="64"/>
                  <a:pt x="225" y="65"/>
                  <a:pt x="225" y="65"/>
                </a:cubicBezTo>
                <a:cubicBezTo>
                  <a:pt x="225" y="66"/>
                  <a:pt x="225" y="67"/>
                  <a:pt x="225" y="67"/>
                </a:cubicBezTo>
                <a:cubicBezTo>
                  <a:pt x="195" y="52"/>
                  <a:pt x="195" y="52"/>
                  <a:pt x="195" y="52"/>
                </a:cubicBezTo>
                <a:cubicBezTo>
                  <a:pt x="195" y="52"/>
                  <a:pt x="195" y="54"/>
                  <a:pt x="195" y="54"/>
                </a:cubicBezTo>
                <a:cubicBezTo>
                  <a:pt x="195" y="54"/>
                  <a:pt x="195" y="55"/>
                  <a:pt x="195" y="55"/>
                </a:cubicBezTo>
                <a:cubicBezTo>
                  <a:pt x="195" y="56"/>
                  <a:pt x="196" y="56"/>
                  <a:pt x="196" y="56"/>
                </a:cubicBezTo>
                <a:cubicBezTo>
                  <a:pt x="196" y="56"/>
                  <a:pt x="196" y="57"/>
                  <a:pt x="196" y="57"/>
                </a:cubicBezTo>
                <a:cubicBezTo>
                  <a:pt x="196" y="58"/>
                  <a:pt x="196" y="58"/>
                  <a:pt x="196" y="58"/>
                </a:cubicBezTo>
                <a:cubicBezTo>
                  <a:pt x="196" y="58"/>
                  <a:pt x="196" y="58"/>
                  <a:pt x="196" y="59"/>
                </a:cubicBezTo>
                <a:cubicBezTo>
                  <a:pt x="197" y="59"/>
                  <a:pt x="197" y="60"/>
                  <a:pt x="197" y="61"/>
                </a:cubicBezTo>
                <a:cubicBezTo>
                  <a:pt x="196" y="61"/>
                  <a:pt x="196" y="62"/>
                  <a:pt x="196" y="63"/>
                </a:cubicBezTo>
                <a:cubicBezTo>
                  <a:pt x="196" y="63"/>
                  <a:pt x="195" y="63"/>
                  <a:pt x="195" y="64"/>
                </a:cubicBezTo>
                <a:cubicBezTo>
                  <a:pt x="194" y="64"/>
                  <a:pt x="194" y="65"/>
                  <a:pt x="194" y="65"/>
                </a:cubicBezTo>
                <a:cubicBezTo>
                  <a:pt x="194" y="65"/>
                  <a:pt x="196" y="66"/>
                  <a:pt x="196" y="66"/>
                </a:cubicBezTo>
                <a:cubicBezTo>
                  <a:pt x="196" y="66"/>
                  <a:pt x="196" y="67"/>
                  <a:pt x="196" y="67"/>
                </a:cubicBezTo>
                <a:cubicBezTo>
                  <a:pt x="196" y="68"/>
                  <a:pt x="194" y="68"/>
                  <a:pt x="194" y="69"/>
                </a:cubicBezTo>
                <a:cubicBezTo>
                  <a:pt x="194" y="69"/>
                  <a:pt x="194" y="70"/>
                  <a:pt x="194" y="70"/>
                </a:cubicBezTo>
                <a:cubicBezTo>
                  <a:pt x="195" y="71"/>
                  <a:pt x="196" y="71"/>
                  <a:pt x="196" y="71"/>
                </a:cubicBezTo>
                <a:cubicBezTo>
                  <a:pt x="196" y="71"/>
                  <a:pt x="196" y="72"/>
                  <a:pt x="196" y="73"/>
                </a:cubicBezTo>
                <a:cubicBezTo>
                  <a:pt x="196" y="73"/>
                  <a:pt x="195" y="74"/>
                  <a:pt x="195" y="74"/>
                </a:cubicBezTo>
                <a:cubicBezTo>
                  <a:pt x="195" y="74"/>
                  <a:pt x="195" y="75"/>
                  <a:pt x="195" y="75"/>
                </a:cubicBezTo>
                <a:cubicBezTo>
                  <a:pt x="194" y="76"/>
                  <a:pt x="194" y="76"/>
                  <a:pt x="193" y="76"/>
                </a:cubicBezTo>
                <a:cubicBezTo>
                  <a:pt x="193" y="76"/>
                  <a:pt x="192" y="77"/>
                  <a:pt x="192" y="78"/>
                </a:cubicBezTo>
                <a:cubicBezTo>
                  <a:pt x="192" y="78"/>
                  <a:pt x="192" y="79"/>
                  <a:pt x="192" y="79"/>
                </a:cubicBezTo>
                <a:cubicBezTo>
                  <a:pt x="192" y="79"/>
                  <a:pt x="191" y="80"/>
                  <a:pt x="191" y="80"/>
                </a:cubicBezTo>
                <a:cubicBezTo>
                  <a:pt x="191" y="80"/>
                  <a:pt x="190" y="81"/>
                  <a:pt x="190" y="82"/>
                </a:cubicBezTo>
                <a:cubicBezTo>
                  <a:pt x="190" y="82"/>
                  <a:pt x="191" y="82"/>
                  <a:pt x="191" y="82"/>
                </a:cubicBezTo>
                <a:cubicBezTo>
                  <a:pt x="192" y="83"/>
                  <a:pt x="191" y="84"/>
                  <a:pt x="191" y="84"/>
                </a:cubicBezTo>
                <a:cubicBezTo>
                  <a:pt x="191" y="85"/>
                  <a:pt x="191" y="86"/>
                  <a:pt x="190" y="86"/>
                </a:cubicBezTo>
                <a:cubicBezTo>
                  <a:pt x="190" y="86"/>
                  <a:pt x="189" y="86"/>
                  <a:pt x="189" y="86"/>
                </a:cubicBezTo>
                <a:cubicBezTo>
                  <a:pt x="189" y="86"/>
                  <a:pt x="188" y="86"/>
                  <a:pt x="188" y="87"/>
                </a:cubicBezTo>
                <a:cubicBezTo>
                  <a:pt x="187" y="87"/>
                  <a:pt x="187" y="88"/>
                  <a:pt x="187" y="88"/>
                </a:cubicBezTo>
                <a:cubicBezTo>
                  <a:pt x="187" y="89"/>
                  <a:pt x="187" y="89"/>
                  <a:pt x="186" y="90"/>
                </a:cubicBezTo>
                <a:cubicBezTo>
                  <a:pt x="186" y="90"/>
                  <a:pt x="186" y="91"/>
                  <a:pt x="185" y="91"/>
                </a:cubicBezTo>
                <a:cubicBezTo>
                  <a:pt x="185" y="91"/>
                  <a:pt x="185" y="91"/>
                  <a:pt x="185" y="90"/>
                </a:cubicBezTo>
                <a:cubicBezTo>
                  <a:pt x="185" y="90"/>
                  <a:pt x="185" y="89"/>
                  <a:pt x="184" y="89"/>
                </a:cubicBezTo>
                <a:cubicBezTo>
                  <a:pt x="184" y="89"/>
                  <a:pt x="183" y="90"/>
                  <a:pt x="183" y="90"/>
                </a:cubicBezTo>
                <a:cubicBezTo>
                  <a:pt x="183" y="91"/>
                  <a:pt x="183" y="92"/>
                  <a:pt x="183" y="92"/>
                </a:cubicBezTo>
                <a:cubicBezTo>
                  <a:pt x="182" y="93"/>
                  <a:pt x="182" y="93"/>
                  <a:pt x="182" y="93"/>
                </a:cubicBezTo>
                <a:cubicBezTo>
                  <a:pt x="180" y="103"/>
                  <a:pt x="180" y="103"/>
                  <a:pt x="180" y="103"/>
                </a:cubicBezTo>
                <a:cubicBezTo>
                  <a:pt x="172" y="98"/>
                  <a:pt x="172" y="98"/>
                  <a:pt x="172" y="98"/>
                </a:cubicBezTo>
                <a:cubicBezTo>
                  <a:pt x="172" y="98"/>
                  <a:pt x="171" y="100"/>
                  <a:pt x="171" y="100"/>
                </a:cubicBezTo>
                <a:cubicBezTo>
                  <a:pt x="171" y="101"/>
                  <a:pt x="171" y="102"/>
                  <a:pt x="171" y="102"/>
                </a:cubicBezTo>
                <a:cubicBezTo>
                  <a:pt x="171" y="102"/>
                  <a:pt x="170" y="103"/>
                  <a:pt x="170" y="103"/>
                </a:cubicBezTo>
                <a:cubicBezTo>
                  <a:pt x="170" y="103"/>
                  <a:pt x="170" y="104"/>
                  <a:pt x="170" y="105"/>
                </a:cubicBezTo>
                <a:cubicBezTo>
                  <a:pt x="170" y="105"/>
                  <a:pt x="169" y="106"/>
                  <a:pt x="169" y="106"/>
                </a:cubicBezTo>
                <a:cubicBezTo>
                  <a:pt x="169" y="107"/>
                  <a:pt x="169" y="108"/>
                  <a:pt x="169" y="108"/>
                </a:cubicBezTo>
                <a:cubicBezTo>
                  <a:pt x="169" y="108"/>
                  <a:pt x="170" y="109"/>
                  <a:pt x="170" y="110"/>
                </a:cubicBezTo>
                <a:cubicBezTo>
                  <a:pt x="170" y="110"/>
                  <a:pt x="170" y="111"/>
                  <a:pt x="170" y="111"/>
                </a:cubicBezTo>
                <a:cubicBezTo>
                  <a:pt x="170" y="111"/>
                  <a:pt x="169" y="111"/>
                  <a:pt x="169" y="112"/>
                </a:cubicBezTo>
                <a:cubicBezTo>
                  <a:pt x="169" y="112"/>
                  <a:pt x="168" y="112"/>
                  <a:pt x="168" y="113"/>
                </a:cubicBezTo>
                <a:cubicBezTo>
                  <a:pt x="168" y="113"/>
                  <a:pt x="167" y="114"/>
                  <a:pt x="167" y="115"/>
                </a:cubicBezTo>
                <a:cubicBezTo>
                  <a:pt x="167" y="115"/>
                  <a:pt x="167" y="116"/>
                  <a:pt x="167" y="117"/>
                </a:cubicBezTo>
                <a:cubicBezTo>
                  <a:pt x="167" y="117"/>
                  <a:pt x="168" y="119"/>
                  <a:pt x="167" y="119"/>
                </a:cubicBezTo>
                <a:cubicBezTo>
                  <a:pt x="167" y="119"/>
                  <a:pt x="167" y="120"/>
                  <a:pt x="167" y="120"/>
                </a:cubicBezTo>
                <a:cubicBezTo>
                  <a:pt x="166" y="121"/>
                  <a:pt x="166" y="121"/>
                  <a:pt x="166" y="121"/>
                </a:cubicBezTo>
                <a:cubicBezTo>
                  <a:pt x="166" y="122"/>
                  <a:pt x="167" y="123"/>
                  <a:pt x="167" y="124"/>
                </a:cubicBezTo>
                <a:cubicBezTo>
                  <a:pt x="166" y="124"/>
                  <a:pt x="166" y="125"/>
                  <a:pt x="165" y="125"/>
                </a:cubicBezTo>
                <a:cubicBezTo>
                  <a:pt x="165" y="125"/>
                  <a:pt x="165" y="126"/>
                  <a:pt x="165" y="126"/>
                </a:cubicBezTo>
                <a:cubicBezTo>
                  <a:pt x="165" y="127"/>
                  <a:pt x="164" y="128"/>
                  <a:pt x="164" y="128"/>
                </a:cubicBezTo>
                <a:cubicBezTo>
                  <a:pt x="164" y="128"/>
                  <a:pt x="163" y="130"/>
                  <a:pt x="163" y="130"/>
                </a:cubicBezTo>
                <a:cubicBezTo>
                  <a:pt x="154" y="129"/>
                  <a:pt x="154" y="129"/>
                  <a:pt x="154" y="129"/>
                </a:cubicBezTo>
                <a:cubicBezTo>
                  <a:pt x="150" y="123"/>
                  <a:pt x="150" y="123"/>
                  <a:pt x="150" y="123"/>
                </a:cubicBezTo>
                <a:cubicBezTo>
                  <a:pt x="144" y="122"/>
                  <a:pt x="144" y="122"/>
                  <a:pt x="144" y="122"/>
                </a:cubicBezTo>
                <a:cubicBezTo>
                  <a:pt x="144" y="122"/>
                  <a:pt x="144" y="123"/>
                  <a:pt x="144" y="123"/>
                </a:cubicBezTo>
                <a:cubicBezTo>
                  <a:pt x="144" y="124"/>
                  <a:pt x="143" y="124"/>
                  <a:pt x="143" y="124"/>
                </a:cubicBezTo>
                <a:cubicBezTo>
                  <a:pt x="143" y="125"/>
                  <a:pt x="144" y="125"/>
                  <a:pt x="144" y="126"/>
                </a:cubicBezTo>
                <a:cubicBezTo>
                  <a:pt x="144" y="126"/>
                  <a:pt x="144" y="127"/>
                  <a:pt x="144" y="127"/>
                </a:cubicBezTo>
                <a:cubicBezTo>
                  <a:pt x="144" y="128"/>
                  <a:pt x="143" y="128"/>
                  <a:pt x="143" y="128"/>
                </a:cubicBezTo>
                <a:cubicBezTo>
                  <a:pt x="143" y="128"/>
                  <a:pt x="143" y="129"/>
                  <a:pt x="143" y="129"/>
                </a:cubicBezTo>
                <a:cubicBezTo>
                  <a:pt x="143" y="129"/>
                  <a:pt x="143" y="130"/>
                  <a:pt x="144" y="131"/>
                </a:cubicBezTo>
                <a:cubicBezTo>
                  <a:pt x="144" y="131"/>
                  <a:pt x="144" y="132"/>
                  <a:pt x="144" y="132"/>
                </a:cubicBezTo>
                <a:cubicBezTo>
                  <a:pt x="144" y="133"/>
                  <a:pt x="143" y="133"/>
                  <a:pt x="143" y="134"/>
                </a:cubicBezTo>
                <a:cubicBezTo>
                  <a:pt x="143" y="134"/>
                  <a:pt x="143" y="135"/>
                  <a:pt x="143" y="135"/>
                </a:cubicBezTo>
                <a:cubicBezTo>
                  <a:pt x="143" y="136"/>
                  <a:pt x="143" y="137"/>
                  <a:pt x="143" y="137"/>
                </a:cubicBezTo>
                <a:cubicBezTo>
                  <a:pt x="143" y="138"/>
                  <a:pt x="142" y="137"/>
                  <a:pt x="142" y="138"/>
                </a:cubicBezTo>
                <a:cubicBezTo>
                  <a:pt x="141" y="138"/>
                  <a:pt x="141" y="138"/>
                  <a:pt x="141" y="139"/>
                </a:cubicBezTo>
                <a:cubicBezTo>
                  <a:pt x="141" y="139"/>
                  <a:pt x="141" y="139"/>
                  <a:pt x="141" y="140"/>
                </a:cubicBezTo>
                <a:cubicBezTo>
                  <a:pt x="141" y="140"/>
                  <a:pt x="140" y="140"/>
                  <a:pt x="140" y="141"/>
                </a:cubicBezTo>
                <a:cubicBezTo>
                  <a:pt x="139" y="141"/>
                  <a:pt x="139" y="142"/>
                  <a:pt x="139" y="142"/>
                </a:cubicBezTo>
                <a:cubicBezTo>
                  <a:pt x="140" y="142"/>
                  <a:pt x="141" y="142"/>
                  <a:pt x="141" y="142"/>
                </a:cubicBezTo>
                <a:cubicBezTo>
                  <a:pt x="141" y="143"/>
                  <a:pt x="141" y="144"/>
                  <a:pt x="141" y="144"/>
                </a:cubicBezTo>
                <a:cubicBezTo>
                  <a:pt x="141" y="145"/>
                  <a:pt x="140" y="145"/>
                  <a:pt x="140" y="146"/>
                </a:cubicBezTo>
                <a:cubicBezTo>
                  <a:pt x="139" y="146"/>
                  <a:pt x="138" y="147"/>
                  <a:pt x="138" y="148"/>
                </a:cubicBezTo>
                <a:cubicBezTo>
                  <a:pt x="137" y="148"/>
                  <a:pt x="136" y="149"/>
                  <a:pt x="136" y="150"/>
                </a:cubicBezTo>
                <a:cubicBezTo>
                  <a:pt x="136" y="150"/>
                  <a:pt x="136" y="150"/>
                  <a:pt x="136" y="151"/>
                </a:cubicBezTo>
                <a:cubicBezTo>
                  <a:pt x="136" y="151"/>
                  <a:pt x="136" y="152"/>
                  <a:pt x="136" y="152"/>
                </a:cubicBezTo>
                <a:cubicBezTo>
                  <a:pt x="136" y="153"/>
                  <a:pt x="136" y="153"/>
                  <a:pt x="136" y="153"/>
                </a:cubicBezTo>
                <a:cubicBezTo>
                  <a:pt x="136" y="154"/>
                  <a:pt x="135" y="154"/>
                  <a:pt x="135" y="154"/>
                </a:cubicBezTo>
                <a:cubicBezTo>
                  <a:pt x="135" y="155"/>
                  <a:pt x="136" y="155"/>
                  <a:pt x="136" y="156"/>
                </a:cubicBezTo>
                <a:cubicBezTo>
                  <a:pt x="136" y="156"/>
                  <a:pt x="136" y="157"/>
                  <a:pt x="136" y="157"/>
                </a:cubicBezTo>
                <a:cubicBezTo>
                  <a:pt x="136" y="158"/>
                  <a:pt x="136" y="159"/>
                  <a:pt x="135" y="159"/>
                </a:cubicBezTo>
                <a:cubicBezTo>
                  <a:pt x="135" y="160"/>
                  <a:pt x="135" y="161"/>
                  <a:pt x="135" y="161"/>
                </a:cubicBezTo>
                <a:cubicBezTo>
                  <a:pt x="135" y="162"/>
                  <a:pt x="134" y="163"/>
                  <a:pt x="134" y="164"/>
                </a:cubicBezTo>
                <a:cubicBezTo>
                  <a:pt x="134" y="164"/>
                  <a:pt x="133" y="166"/>
                  <a:pt x="133" y="166"/>
                </a:cubicBezTo>
                <a:cubicBezTo>
                  <a:pt x="132" y="167"/>
                  <a:pt x="131" y="168"/>
                  <a:pt x="131" y="169"/>
                </a:cubicBezTo>
                <a:cubicBezTo>
                  <a:pt x="131" y="170"/>
                  <a:pt x="130" y="171"/>
                  <a:pt x="129" y="172"/>
                </a:cubicBezTo>
                <a:cubicBezTo>
                  <a:pt x="129" y="172"/>
                  <a:pt x="129" y="172"/>
                  <a:pt x="128" y="172"/>
                </a:cubicBezTo>
                <a:cubicBezTo>
                  <a:pt x="128" y="173"/>
                  <a:pt x="128" y="173"/>
                  <a:pt x="128" y="174"/>
                </a:cubicBezTo>
                <a:cubicBezTo>
                  <a:pt x="128" y="174"/>
                  <a:pt x="128" y="175"/>
                  <a:pt x="128" y="175"/>
                </a:cubicBezTo>
                <a:cubicBezTo>
                  <a:pt x="128" y="175"/>
                  <a:pt x="127" y="176"/>
                  <a:pt x="127" y="176"/>
                </a:cubicBezTo>
                <a:cubicBezTo>
                  <a:pt x="127" y="176"/>
                  <a:pt x="127" y="177"/>
                  <a:pt x="127" y="177"/>
                </a:cubicBezTo>
                <a:cubicBezTo>
                  <a:pt x="126" y="177"/>
                  <a:pt x="126" y="178"/>
                  <a:pt x="126" y="178"/>
                </a:cubicBezTo>
                <a:cubicBezTo>
                  <a:pt x="126" y="178"/>
                  <a:pt x="126" y="179"/>
                  <a:pt x="126" y="179"/>
                </a:cubicBezTo>
                <a:cubicBezTo>
                  <a:pt x="126" y="179"/>
                  <a:pt x="126" y="180"/>
                  <a:pt x="126" y="180"/>
                </a:cubicBezTo>
                <a:cubicBezTo>
                  <a:pt x="126" y="181"/>
                  <a:pt x="125" y="181"/>
                  <a:pt x="125" y="181"/>
                </a:cubicBezTo>
                <a:cubicBezTo>
                  <a:pt x="125" y="181"/>
                  <a:pt x="125" y="182"/>
                  <a:pt x="125" y="182"/>
                </a:cubicBezTo>
                <a:cubicBezTo>
                  <a:pt x="125" y="183"/>
                  <a:pt x="125" y="183"/>
                  <a:pt x="125" y="184"/>
                </a:cubicBezTo>
                <a:cubicBezTo>
                  <a:pt x="125" y="184"/>
                  <a:pt x="125" y="184"/>
                  <a:pt x="125" y="184"/>
                </a:cubicBezTo>
                <a:cubicBezTo>
                  <a:pt x="124" y="185"/>
                  <a:pt x="124" y="186"/>
                  <a:pt x="124" y="186"/>
                </a:cubicBezTo>
                <a:cubicBezTo>
                  <a:pt x="124" y="186"/>
                  <a:pt x="124" y="187"/>
                  <a:pt x="124" y="188"/>
                </a:cubicBezTo>
                <a:cubicBezTo>
                  <a:pt x="125" y="188"/>
                  <a:pt x="125" y="189"/>
                  <a:pt x="125" y="189"/>
                </a:cubicBezTo>
                <a:cubicBezTo>
                  <a:pt x="126" y="189"/>
                  <a:pt x="127" y="189"/>
                  <a:pt x="127" y="189"/>
                </a:cubicBezTo>
                <a:cubicBezTo>
                  <a:pt x="127" y="189"/>
                  <a:pt x="128" y="189"/>
                  <a:pt x="128" y="190"/>
                </a:cubicBezTo>
                <a:cubicBezTo>
                  <a:pt x="129" y="190"/>
                  <a:pt x="128" y="191"/>
                  <a:pt x="128" y="191"/>
                </a:cubicBezTo>
                <a:cubicBezTo>
                  <a:pt x="128" y="192"/>
                  <a:pt x="127" y="192"/>
                  <a:pt x="127" y="192"/>
                </a:cubicBezTo>
                <a:cubicBezTo>
                  <a:pt x="126" y="193"/>
                  <a:pt x="126" y="193"/>
                  <a:pt x="125" y="193"/>
                </a:cubicBezTo>
                <a:cubicBezTo>
                  <a:pt x="125" y="194"/>
                  <a:pt x="124" y="194"/>
                  <a:pt x="124" y="195"/>
                </a:cubicBezTo>
                <a:cubicBezTo>
                  <a:pt x="124" y="195"/>
                  <a:pt x="124" y="196"/>
                  <a:pt x="124" y="196"/>
                </a:cubicBezTo>
                <a:cubicBezTo>
                  <a:pt x="124" y="196"/>
                  <a:pt x="125" y="196"/>
                  <a:pt x="125" y="196"/>
                </a:cubicBezTo>
                <a:cubicBezTo>
                  <a:pt x="126" y="196"/>
                  <a:pt x="126" y="196"/>
                  <a:pt x="127" y="196"/>
                </a:cubicBezTo>
                <a:cubicBezTo>
                  <a:pt x="127" y="197"/>
                  <a:pt x="126" y="198"/>
                  <a:pt x="126" y="198"/>
                </a:cubicBezTo>
                <a:cubicBezTo>
                  <a:pt x="119" y="206"/>
                  <a:pt x="119" y="206"/>
                  <a:pt x="119" y="206"/>
                </a:cubicBezTo>
                <a:cubicBezTo>
                  <a:pt x="119" y="206"/>
                  <a:pt x="117" y="206"/>
                  <a:pt x="117" y="206"/>
                </a:cubicBezTo>
                <a:cubicBezTo>
                  <a:pt x="117" y="205"/>
                  <a:pt x="118" y="203"/>
                  <a:pt x="117" y="203"/>
                </a:cubicBezTo>
                <a:cubicBezTo>
                  <a:pt x="117" y="202"/>
                  <a:pt x="114" y="203"/>
                  <a:pt x="114" y="203"/>
                </a:cubicBezTo>
                <a:cubicBezTo>
                  <a:pt x="105" y="212"/>
                  <a:pt x="105" y="212"/>
                  <a:pt x="105" y="212"/>
                </a:cubicBezTo>
                <a:cubicBezTo>
                  <a:pt x="100" y="209"/>
                  <a:pt x="100" y="209"/>
                  <a:pt x="100" y="209"/>
                </a:cubicBezTo>
                <a:cubicBezTo>
                  <a:pt x="99" y="209"/>
                  <a:pt x="99" y="209"/>
                  <a:pt x="99" y="209"/>
                </a:cubicBezTo>
                <a:cubicBezTo>
                  <a:pt x="99" y="213"/>
                  <a:pt x="99" y="213"/>
                  <a:pt x="99" y="213"/>
                </a:cubicBezTo>
                <a:cubicBezTo>
                  <a:pt x="101" y="214"/>
                  <a:pt x="101" y="214"/>
                  <a:pt x="101" y="214"/>
                </a:cubicBezTo>
                <a:cubicBezTo>
                  <a:pt x="96" y="219"/>
                  <a:pt x="96" y="219"/>
                  <a:pt x="96" y="219"/>
                </a:cubicBezTo>
                <a:cubicBezTo>
                  <a:pt x="93" y="219"/>
                  <a:pt x="93" y="219"/>
                  <a:pt x="93" y="219"/>
                </a:cubicBezTo>
                <a:cubicBezTo>
                  <a:pt x="83" y="225"/>
                  <a:pt x="83" y="225"/>
                  <a:pt x="83" y="225"/>
                </a:cubicBezTo>
                <a:cubicBezTo>
                  <a:pt x="75" y="220"/>
                  <a:pt x="75" y="220"/>
                  <a:pt x="75" y="220"/>
                </a:cubicBezTo>
                <a:cubicBezTo>
                  <a:pt x="75" y="220"/>
                  <a:pt x="74" y="221"/>
                  <a:pt x="74" y="222"/>
                </a:cubicBezTo>
                <a:cubicBezTo>
                  <a:pt x="73" y="222"/>
                  <a:pt x="73" y="224"/>
                  <a:pt x="73" y="224"/>
                </a:cubicBezTo>
                <a:cubicBezTo>
                  <a:pt x="73" y="224"/>
                  <a:pt x="72" y="225"/>
                  <a:pt x="72" y="225"/>
                </a:cubicBezTo>
                <a:cubicBezTo>
                  <a:pt x="72" y="225"/>
                  <a:pt x="71" y="225"/>
                  <a:pt x="71" y="226"/>
                </a:cubicBezTo>
                <a:cubicBezTo>
                  <a:pt x="71" y="226"/>
                  <a:pt x="71" y="226"/>
                  <a:pt x="70" y="227"/>
                </a:cubicBezTo>
                <a:cubicBezTo>
                  <a:pt x="70" y="227"/>
                  <a:pt x="70" y="227"/>
                  <a:pt x="70" y="227"/>
                </a:cubicBezTo>
                <a:cubicBezTo>
                  <a:pt x="69" y="227"/>
                  <a:pt x="69" y="228"/>
                  <a:pt x="69" y="228"/>
                </a:cubicBezTo>
                <a:cubicBezTo>
                  <a:pt x="68" y="229"/>
                  <a:pt x="68" y="229"/>
                  <a:pt x="68" y="229"/>
                </a:cubicBezTo>
                <a:cubicBezTo>
                  <a:pt x="67" y="230"/>
                  <a:pt x="67" y="230"/>
                  <a:pt x="66" y="231"/>
                </a:cubicBezTo>
                <a:cubicBezTo>
                  <a:pt x="66" y="231"/>
                  <a:pt x="65" y="231"/>
                  <a:pt x="64" y="231"/>
                </a:cubicBezTo>
                <a:cubicBezTo>
                  <a:pt x="64" y="231"/>
                  <a:pt x="63" y="232"/>
                  <a:pt x="63" y="232"/>
                </a:cubicBezTo>
                <a:cubicBezTo>
                  <a:pt x="62" y="232"/>
                  <a:pt x="61" y="232"/>
                  <a:pt x="61" y="232"/>
                </a:cubicBezTo>
                <a:cubicBezTo>
                  <a:pt x="60" y="232"/>
                  <a:pt x="59" y="230"/>
                  <a:pt x="59" y="230"/>
                </a:cubicBezTo>
                <a:cubicBezTo>
                  <a:pt x="58" y="230"/>
                  <a:pt x="58" y="228"/>
                  <a:pt x="57" y="228"/>
                </a:cubicBezTo>
                <a:cubicBezTo>
                  <a:pt x="56" y="228"/>
                  <a:pt x="55" y="227"/>
                  <a:pt x="55" y="227"/>
                </a:cubicBezTo>
                <a:cubicBezTo>
                  <a:pt x="54" y="227"/>
                  <a:pt x="53" y="228"/>
                  <a:pt x="52" y="228"/>
                </a:cubicBezTo>
                <a:cubicBezTo>
                  <a:pt x="52" y="228"/>
                  <a:pt x="51" y="227"/>
                  <a:pt x="51" y="227"/>
                </a:cubicBezTo>
                <a:cubicBezTo>
                  <a:pt x="50" y="227"/>
                  <a:pt x="50" y="226"/>
                  <a:pt x="49" y="226"/>
                </a:cubicBezTo>
                <a:cubicBezTo>
                  <a:pt x="49" y="225"/>
                  <a:pt x="48" y="225"/>
                  <a:pt x="47" y="224"/>
                </a:cubicBezTo>
                <a:cubicBezTo>
                  <a:pt x="47" y="224"/>
                  <a:pt x="46" y="224"/>
                  <a:pt x="46" y="223"/>
                </a:cubicBezTo>
                <a:cubicBezTo>
                  <a:pt x="46" y="223"/>
                  <a:pt x="46" y="222"/>
                  <a:pt x="46" y="221"/>
                </a:cubicBezTo>
                <a:cubicBezTo>
                  <a:pt x="46" y="221"/>
                  <a:pt x="46" y="220"/>
                  <a:pt x="45" y="219"/>
                </a:cubicBezTo>
                <a:cubicBezTo>
                  <a:pt x="45" y="219"/>
                  <a:pt x="44" y="219"/>
                  <a:pt x="43" y="219"/>
                </a:cubicBezTo>
                <a:cubicBezTo>
                  <a:pt x="43" y="219"/>
                  <a:pt x="42" y="219"/>
                  <a:pt x="42" y="218"/>
                </a:cubicBezTo>
                <a:cubicBezTo>
                  <a:pt x="42" y="218"/>
                  <a:pt x="42" y="217"/>
                  <a:pt x="42" y="217"/>
                </a:cubicBezTo>
                <a:cubicBezTo>
                  <a:pt x="42" y="217"/>
                  <a:pt x="43" y="217"/>
                  <a:pt x="44" y="216"/>
                </a:cubicBezTo>
                <a:cubicBezTo>
                  <a:pt x="44" y="216"/>
                  <a:pt x="44" y="215"/>
                  <a:pt x="44" y="215"/>
                </a:cubicBezTo>
                <a:cubicBezTo>
                  <a:pt x="44" y="215"/>
                  <a:pt x="44" y="214"/>
                  <a:pt x="43" y="214"/>
                </a:cubicBezTo>
                <a:cubicBezTo>
                  <a:pt x="43" y="213"/>
                  <a:pt x="43" y="213"/>
                  <a:pt x="42" y="213"/>
                </a:cubicBezTo>
                <a:cubicBezTo>
                  <a:pt x="42" y="213"/>
                  <a:pt x="41" y="213"/>
                  <a:pt x="41" y="213"/>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04"/>
          <p:cNvSpPr>
            <a:spLocks/>
          </p:cNvSpPr>
          <p:nvPr/>
        </p:nvSpPr>
        <p:spPr bwMode="auto">
          <a:xfrm>
            <a:off x="8802688" y="5360988"/>
            <a:ext cx="1697038" cy="768350"/>
          </a:xfrm>
          <a:custGeom>
            <a:avLst/>
            <a:gdLst>
              <a:gd name="T0" fmla="*/ 2 w 453"/>
              <a:gd name="T1" fmla="*/ 173 h 205"/>
              <a:gd name="T2" fmla="*/ 13 w 453"/>
              <a:gd name="T3" fmla="*/ 169 h 205"/>
              <a:gd name="T4" fmla="*/ 17 w 453"/>
              <a:gd name="T5" fmla="*/ 157 h 205"/>
              <a:gd name="T6" fmla="*/ 29 w 453"/>
              <a:gd name="T7" fmla="*/ 149 h 205"/>
              <a:gd name="T8" fmla="*/ 41 w 453"/>
              <a:gd name="T9" fmla="*/ 144 h 205"/>
              <a:gd name="T10" fmla="*/ 52 w 453"/>
              <a:gd name="T11" fmla="*/ 134 h 205"/>
              <a:gd name="T12" fmla="*/ 63 w 453"/>
              <a:gd name="T13" fmla="*/ 126 h 205"/>
              <a:gd name="T14" fmla="*/ 67 w 453"/>
              <a:gd name="T15" fmla="*/ 118 h 205"/>
              <a:gd name="T16" fmla="*/ 75 w 453"/>
              <a:gd name="T17" fmla="*/ 107 h 205"/>
              <a:gd name="T18" fmla="*/ 84 w 453"/>
              <a:gd name="T19" fmla="*/ 111 h 205"/>
              <a:gd name="T20" fmla="*/ 96 w 453"/>
              <a:gd name="T21" fmla="*/ 97 h 205"/>
              <a:gd name="T22" fmla="*/ 107 w 453"/>
              <a:gd name="T23" fmla="*/ 97 h 205"/>
              <a:gd name="T24" fmla="*/ 116 w 453"/>
              <a:gd name="T25" fmla="*/ 81 h 205"/>
              <a:gd name="T26" fmla="*/ 119 w 453"/>
              <a:gd name="T27" fmla="*/ 70 h 205"/>
              <a:gd name="T28" fmla="*/ 165 w 453"/>
              <a:gd name="T29" fmla="*/ 57 h 205"/>
              <a:gd name="T30" fmla="*/ 369 w 453"/>
              <a:gd name="T31" fmla="*/ 11 h 205"/>
              <a:gd name="T32" fmla="*/ 435 w 453"/>
              <a:gd name="T33" fmla="*/ 34 h 205"/>
              <a:gd name="T34" fmla="*/ 452 w 453"/>
              <a:gd name="T35" fmla="*/ 70 h 205"/>
              <a:gd name="T36" fmla="*/ 440 w 453"/>
              <a:gd name="T37" fmla="*/ 86 h 205"/>
              <a:gd name="T38" fmla="*/ 433 w 453"/>
              <a:gd name="T39" fmla="*/ 91 h 205"/>
              <a:gd name="T40" fmla="*/ 449 w 453"/>
              <a:gd name="T41" fmla="*/ 78 h 205"/>
              <a:gd name="T42" fmla="*/ 445 w 453"/>
              <a:gd name="T43" fmla="*/ 51 h 205"/>
              <a:gd name="T44" fmla="*/ 438 w 453"/>
              <a:gd name="T45" fmla="*/ 42 h 205"/>
              <a:gd name="T46" fmla="*/ 430 w 453"/>
              <a:gd name="T47" fmla="*/ 37 h 205"/>
              <a:gd name="T48" fmla="*/ 431 w 453"/>
              <a:gd name="T49" fmla="*/ 33 h 205"/>
              <a:gd name="T50" fmla="*/ 419 w 453"/>
              <a:gd name="T51" fmla="*/ 16 h 205"/>
              <a:gd name="T52" fmla="*/ 413 w 453"/>
              <a:gd name="T53" fmla="*/ 7 h 205"/>
              <a:gd name="T54" fmla="*/ 410 w 453"/>
              <a:gd name="T55" fmla="*/ 10 h 205"/>
              <a:gd name="T56" fmla="*/ 419 w 453"/>
              <a:gd name="T57" fmla="*/ 20 h 205"/>
              <a:gd name="T58" fmla="*/ 420 w 453"/>
              <a:gd name="T59" fmla="*/ 27 h 205"/>
              <a:gd name="T60" fmla="*/ 409 w 453"/>
              <a:gd name="T61" fmla="*/ 29 h 205"/>
              <a:gd name="T62" fmla="*/ 395 w 453"/>
              <a:gd name="T63" fmla="*/ 36 h 205"/>
              <a:gd name="T64" fmla="*/ 382 w 453"/>
              <a:gd name="T65" fmla="*/ 43 h 205"/>
              <a:gd name="T66" fmla="*/ 393 w 453"/>
              <a:gd name="T67" fmla="*/ 44 h 205"/>
              <a:gd name="T68" fmla="*/ 414 w 453"/>
              <a:gd name="T69" fmla="*/ 38 h 205"/>
              <a:gd name="T70" fmla="*/ 419 w 453"/>
              <a:gd name="T71" fmla="*/ 37 h 205"/>
              <a:gd name="T72" fmla="*/ 432 w 453"/>
              <a:gd name="T73" fmla="*/ 48 h 205"/>
              <a:gd name="T74" fmla="*/ 432 w 453"/>
              <a:gd name="T75" fmla="*/ 62 h 205"/>
              <a:gd name="T76" fmla="*/ 423 w 453"/>
              <a:gd name="T77" fmla="*/ 74 h 205"/>
              <a:gd name="T78" fmla="*/ 413 w 453"/>
              <a:gd name="T79" fmla="*/ 82 h 205"/>
              <a:gd name="T80" fmla="*/ 401 w 453"/>
              <a:gd name="T81" fmla="*/ 83 h 205"/>
              <a:gd name="T82" fmla="*/ 401 w 453"/>
              <a:gd name="T83" fmla="*/ 86 h 205"/>
              <a:gd name="T84" fmla="*/ 401 w 453"/>
              <a:gd name="T85" fmla="*/ 101 h 205"/>
              <a:gd name="T86" fmla="*/ 406 w 453"/>
              <a:gd name="T87" fmla="*/ 103 h 205"/>
              <a:gd name="T88" fmla="*/ 414 w 453"/>
              <a:gd name="T89" fmla="*/ 104 h 205"/>
              <a:gd name="T90" fmla="*/ 418 w 453"/>
              <a:gd name="T91" fmla="*/ 108 h 205"/>
              <a:gd name="T92" fmla="*/ 417 w 453"/>
              <a:gd name="T93" fmla="*/ 113 h 205"/>
              <a:gd name="T94" fmla="*/ 427 w 453"/>
              <a:gd name="T95" fmla="*/ 96 h 205"/>
              <a:gd name="T96" fmla="*/ 413 w 453"/>
              <a:gd name="T97" fmla="*/ 125 h 205"/>
              <a:gd name="T98" fmla="*/ 397 w 453"/>
              <a:gd name="T99" fmla="*/ 129 h 205"/>
              <a:gd name="T100" fmla="*/ 350 w 453"/>
              <a:gd name="T101" fmla="*/ 180 h 205"/>
              <a:gd name="T102" fmla="*/ 346 w 453"/>
              <a:gd name="T103" fmla="*/ 198 h 205"/>
              <a:gd name="T104" fmla="*/ 186 w 453"/>
              <a:gd name="T105" fmla="*/ 169 h 205"/>
              <a:gd name="T106" fmla="*/ 136 w 453"/>
              <a:gd name="T107" fmla="*/ 155 h 205"/>
              <a:gd name="T108" fmla="*/ 97 w 453"/>
              <a:gd name="T109" fmla="*/ 163 h 205"/>
              <a:gd name="T110" fmla="*/ 82 w 453"/>
              <a:gd name="T111" fmla="*/ 17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205">
                <a:moveTo>
                  <a:pt x="64" y="180"/>
                </a:moveTo>
                <a:cubicBezTo>
                  <a:pt x="64" y="180"/>
                  <a:pt x="63" y="180"/>
                  <a:pt x="63" y="180"/>
                </a:cubicBezTo>
                <a:cubicBezTo>
                  <a:pt x="62" y="181"/>
                  <a:pt x="60" y="181"/>
                  <a:pt x="58" y="181"/>
                </a:cubicBezTo>
                <a:cubicBezTo>
                  <a:pt x="54" y="182"/>
                  <a:pt x="46" y="184"/>
                  <a:pt x="42" y="185"/>
                </a:cubicBezTo>
                <a:cubicBezTo>
                  <a:pt x="36" y="186"/>
                  <a:pt x="23" y="188"/>
                  <a:pt x="16" y="190"/>
                </a:cubicBezTo>
                <a:cubicBezTo>
                  <a:pt x="12" y="190"/>
                  <a:pt x="6" y="191"/>
                  <a:pt x="1" y="192"/>
                </a:cubicBezTo>
                <a:cubicBezTo>
                  <a:pt x="0" y="176"/>
                  <a:pt x="0" y="176"/>
                  <a:pt x="0" y="176"/>
                </a:cubicBezTo>
                <a:cubicBezTo>
                  <a:pt x="0" y="176"/>
                  <a:pt x="1" y="175"/>
                  <a:pt x="2" y="175"/>
                </a:cubicBezTo>
                <a:cubicBezTo>
                  <a:pt x="2" y="175"/>
                  <a:pt x="2" y="174"/>
                  <a:pt x="2" y="173"/>
                </a:cubicBezTo>
                <a:cubicBezTo>
                  <a:pt x="2" y="173"/>
                  <a:pt x="3" y="173"/>
                  <a:pt x="4" y="173"/>
                </a:cubicBezTo>
                <a:cubicBezTo>
                  <a:pt x="4" y="173"/>
                  <a:pt x="4" y="174"/>
                  <a:pt x="4" y="174"/>
                </a:cubicBezTo>
                <a:cubicBezTo>
                  <a:pt x="4" y="174"/>
                  <a:pt x="5" y="174"/>
                  <a:pt x="5" y="174"/>
                </a:cubicBezTo>
                <a:cubicBezTo>
                  <a:pt x="6" y="174"/>
                  <a:pt x="7" y="174"/>
                  <a:pt x="7" y="174"/>
                </a:cubicBezTo>
                <a:cubicBezTo>
                  <a:pt x="7" y="174"/>
                  <a:pt x="9" y="174"/>
                  <a:pt x="9" y="174"/>
                </a:cubicBezTo>
                <a:cubicBezTo>
                  <a:pt x="9" y="174"/>
                  <a:pt x="10" y="173"/>
                  <a:pt x="10" y="173"/>
                </a:cubicBezTo>
                <a:cubicBezTo>
                  <a:pt x="11" y="172"/>
                  <a:pt x="11" y="172"/>
                  <a:pt x="11" y="171"/>
                </a:cubicBezTo>
                <a:cubicBezTo>
                  <a:pt x="12" y="171"/>
                  <a:pt x="12" y="171"/>
                  <a:pt x="12" y="171"/>
                </a:cubicBezTo>
                <a:cubicBezTo>
                  <a:pt x="13" y="170"/>
                  <a:pt x="13" y="170"/>
                  <a:pt x="13" y="169"/>
                </a:cubicBezTo>
                <a:cubicBezTo>
                  <a:pt x="13" y="169"/>
                  <a:pt x="12" y="169"/>
                  <a:pt x="12" y="168"/>
                </a:cubicBezTo>
                <a:cubicBezTo>
                  <a:pt x="12" y="168"/>
                  <a:pt x="12" y="167"/>
                  <a:pt x="12" y="167"/>
                </a:cubicBezTo>
                <a:cubicBezTo>
                  <a:pt x="12" y="166"/>
                  <a:pt x="12" y="166"/>
                  <a:pt x="13" y="165"/>
                </a:cubicBezTo>
                <a:cubicBezTo>
                  <a:pt x="13" y="165"/>
                  <a:pt x="13" y="164"/>
                  <a:pt x="13" y="164"/>
                </a:cubicBezTo>
                <a:cubicBezTo>
                  <a:pt x="13" y="163"/>
                  <a:pt x="12" y="163"/>
                  <a:pt x="12" y="162"/>
                </a:cubicBezTo>
                <a:cubicBezTo>
                  <a:pt x="12" y="162"/>
                  <a:pt x="13" y="161"/>
                  <a:pt x="13" y="161"/>
                </a:cubicBezTo>
                <a:cubicBezTo>
                  <a:pt x="14" y="160"/>
                  <a:pt x="14" y="159"/>
                  <a:pt x="14" y="159"/>
                </a:cubicBezTo>
                <a:cubicBezTo>
                  <a:pt x="15" y="158"/>
                  <a:pt x="15" y="158"/>
                  <a:pt x="16" y="158"/>
                </a:cubicBezTo>
                <a:cubicBezTo>
                  <a:pt x="16" y="157"/>
                  <a:pt x="17" y="157"/>
                  <a:pt x="17" y="157"/>
                </a:cubicBezTo>
                <a:cubicBezTo>
                  <a:pt x="17" y="157"/>
                  <a:pt x="17" y="156"/>
                  <a:pt x="17" y="155"/>
                </a:cubicBezTo>
                <a:cubicBezTo>
                  <a:pt x="17" y="155"/>
                  <a:pt x="18" y="154"/>
                  <a:pt x="18" y="154"/>
                </a:cubicBezTo>
                <a:cubicBezTo>
                  <a:pt x="18" y="154"/>
                  <a:pt x="19" y="154"/>
                  <a:pt x="19" y="154"/>
                </a:cubicBezTo>
                <a:cubicBezTo>
                  <a:pt x="19" y="154"/>
                  <a:pt x="20" y="153"/>
                  <a:pt x="21" y="153"/>
                </a:cubicBezTo>
                <a:cubicBezTo>
                  <a:pt x="21" y="153"/>
                  <a:pt x="21" y="152"/>
                  <a:pt x="22" y="152"/>
                </a:cubicBezTo>
                <a:cubicBezTo>
                  <a:pt x="22" y="151"/>
                  <a:pt x="22" y="150"/>
                  <a:pt x="23" y="150"/>
                </a:cubicBezTo>
                <a:cubicBezTo>
                  <a:pt x="23" y="150"/>
                  <a:pt x="25" y="150"/>
                  <a:pt x="25" y="150"/>
                </a:cubicBezTo>
                <a:cubicBezTo>
                  <a:pt x="26" y="150"/>
                  <a:pt x="26" y="149"/>
                  <a:pt x="27" y="149"/>
                </a:cubicBezTo>
                <a:cubicBezTo>
                  <a:pt x="27" y="149"/>
                  <a:pt x="28" y="149"/>
                  <a:pt x="29" y="149"/>
                </a:cubicBezTo>
                <a:cubicBezTo>
                  <a:pt x="29" y="149"/>
                  <a:pt x="30" y="149"/>
                  <a:pt x="30" y="149"/>
                </a:cubicBezTo>
                <a:cubicBezTo>
                  <a:pt x="31" y="148"/>
                  <a:pt x="31" y="147"/>
                  <a:pt x="31" y="147"/>
                </a:cubicBezTo>
                <a:cubicBezTo>
                  <a:pt x="32" y="147"/>
                  <a:pt x="32" y="148"/>
                  <a:pt x="32" y="148"/>
                </a:cubicBezTo>
                <a:cubicBezTo>
                  <a:pt x="33" y="148"/>
                  <a:pt x="33" y="149"/>
                  <a:pt x="33" y="149"/>
                </a:cubicBezTo>
                <a:cubicBezTo>
                  <a:pt x="33" y="149"/>
                  <a:pt x="34" y="148"/>
                  <a:pt x="34" y="148"/>
                </a:cubicBezTo>
                <a:cubicBezTo>
                  <a:pt x="35" y="147"/>
                  <a:pt x="36" y="148"/>
                  <a:pt x="37" y="148"/>
                </a:cubicBezTo>
                <a:cubicBezTo>
                  <a:pt x="37" y="147"/>
                  <a:pt x="38" y="147"/>
                  <a:pt x="38" y="146"/>
                </a:cubicBezTo>
                <a:cubicBezTo>
                  <a:pt x="38" y="146"/>
                  <a:pt x="39" y="145"/>
                  <a:pt x="39" y="144"/>
                </a:cubicBezTo>
                <a:cubicBezTo>
                  <a:pt x="40" y="144"/>
                  <a:pt x="41" y="144"/>
                  <a:pt x="41" y="144"/>
                </a:cubicBezTo>
                <a:cubicBezTo>
                  <a:pt x="42" y="143"/>
                  <a:pt x="42" y="143"/>
                  <a:pt x="43" y="142"/>
                </a:cubicBezTo>
                <a:cubicBezTo>
                  <a:pt x="43" y="142"/>
                  <a:pt x="43" y="141"/>
                  <a:pt x="43" y="140"/>
                </a:cubicBezTo>
                <a:cubicBezTo>
                  <a:pt x="44" y="140"/>
                  <a:pt x="45" y="139"/>
                  <a:pt x="45" y="139"/>
                </a:cubicBezTo>
                <a:cubicBezTo>
                  <a:pt x="45" y="139"/>
                  <a:pt x="45" y="140"/>
                  <a:pt x="46" y="140"/>
                </a:cubicBezTo>
                <a:cubicBezTo>
                  <a:pt x="46" y="140"/>
                  <a:pt x="46" y="140"/>
                  <a:pt x="47" y="139"/>
                </a:cubicBezTo>
                <a:cubicBezTo>
                  <a:pt x="47" y="139"/>
                  <a:pt x="48" y="138"/>
                  <a:pt x="48" y="138"/>
                </a:cubicBezTo>
                <a:cubicBezTo>
                  <a:pt x="48" y="137"/>
                  <a:pt x="48" y="136"/>
                  <a:pt x="48" y="136"/>
                </a:cubicBezTo>
                <a:cubicBezTo>
                  <a:pt x="48" y="135"/>
                  <a:pt x="49" y="135"/>
                  <a:pt x="49" y="135"/>
                </a:cubicBezTo>
                <a:cubicBezTo>
                  <a:pt x="50" y="135"/>
                  <a:pt x="51" y="135"/>
                  <a:pt x="52" y="134"/>
                </a:cubicBezTo>
                <a:cubicBezTo>
                  <a:pt x="52" y="134"/>
                  <a:pt x="52" y="133"/>
                  <a:pt x="52" y="132"/>
                </a:cubicBezTo>
                <a:cubicBezTo>
                  <a:pt x="53" y="132"/>
                  <a:pt x="54" y="132"/>
                  <a:pt x="54" y="132"/>
                </a:cubicBezTo>
                <a:cubicBezTo>
                  <a:pt x="55" y="131"/>
                  <a:pt x="56" y="130"/>
                  <a:pt x="56" y="130"/>
                </a:cubicBezTo>
                <a:cubicBezTo>
                  <a:pt x="56" y="130"/>
                  <a:pt x="56" y="129"/>
                  <a:pt x="57" y="129"/>
                </a:cubicBezTo>
                <a:cubicBezTo>
                  <a:pt x="57" y="129"/>
                  <a:pt x="58" y="129"/>
                  <a:pt x="59" y="129"/>
                </a:cubicBezTo>
                <a:cubicBezTo>
                  <a:pt x="59" y="129"/>
                  <a:pt x="60" y="130"/>
                  <a:pt x="60" y="130"/>
                </a:cubicBezTo>
                <a:cubicBezTo>
                  <a:pt x="60" y="130"/>
                  <a:pt x="61" y="129"/>
                  <a:pt x="61" y="129"/>
                </a:cubicBezTo>
                <a:cubicBezTo>
                  <a:pt x="62" y="129"/>
                  <a:pt x="62" y="128"/>
                  <a:pt x="62" y="128"/>
                </a:cubicBezTo>
                <a:cubicBezTo>
                  <a:pt x="62" y="128"/>
                  <a:pt x="63" y="127"/>
                  <a:pt x="63" y="126"/>
                </a:cubicBezTo>
                <a:cubicBezTo>
                  <a:pt x="63" y="126"/>
                  <a:pt x="64" y="125"/>
                  <a:pt x="64" y="125"/>
                </a:cubicBezTo>
                <a:cubicBezTo>
                  <a:pt x="64" y="125"/>
                  <a:pt x="64" y="124"/>
                  <a:pt x="64" y="124"/>
                </a:cubicBezTo>
                <a:cubicBezTo>
                  <a:pt x="64" y="123"/>
                  <a:pt x="65" y="122"/>
                  <a:pt x="65" y="122"/>
                </a:cubicBezTo>
                <a:cubicBezTo>
                  <a:pt x="65" y="122"/>
                  <a:pt x="64" y="121"/>
                  <a:pt x="64" y="121"/>
                </a:cubicBezTo>
                <a:cubicBezTo>
                  <a:pt x="64" y="120"/>
                  <a:pt x="63" y="120"/>
                  <a:pt x="63" y="119"/>
                </a:cubicBezTo>
                <a:cubicBezTo>
                  <a:pt x="63" y="118"/>
                  <a:pt x="64" y="117"/>
                  <a:pt x="65" y="117"/>
                </a:cubicBezTo>
                <a:cubicBezTo>
                  <a:pt x="65" y="117"/>
                  <a:pt x="66" y="117"/>
                  <a:pt x="66" y="117"/>
                </a:cubicBezTo>
                <a:cubicBezTo>
                  <a:pt x="66" y="117"/>
                  <a:pt x="67" y="117"/>
                  <a:pt x="67" y="117"/>
                </a:cubicBezTo>
                <a:cubicBezTo>
                  <a:pt x="67" y="118"/>
                  <a:pt x="67" y="118"/>
                  <a:pt x="67" y="118"/>
                </a:cubicBezTo>
                <a:cubicBezTo>
                  <a:pt x="68" y="119"/>
                  <a:pt x="69" y="118"/>
                  <a:pt x="69" y="118"/>
                </a:cubicBezTo>
                <a:cubicBezTo>
                  <a:pt x="69" y="118"/>
                  <a:pt x="69" y="117"/>
                  <a:pt x="69" y="117"/>
                </a:cubicBezTo>
                <a:cubicBezTo>
                  <a:pt x="69" y="116"/>
                  <a:pt x="70" y="116"/>
                  <a:pt x="70" y="115"/>
                </a:cubicBezTo>
                <a:cubicBezTo>
                  <a:pt x="70" y="115"/>
                  <a:pt x="70" y="114"/>
                  <a:pt x="69" y="114"/>
                </a:cubicBezTo>
                <a:cubicBezTo>
                  <a:pt x="69" y="113"/>
                  <a:pt x="70" y="113"/>
                  <a:pt x="70" y="113"/>
                </a:cubicBezTo>
                <a:cubicBezTo>
                  <a:pt x="70" y="112"/>
                  <a:pt x="70" y="112"/>
                  <a:pt x="71" y="112"/>
                </a:cubicBezTo>
                <a:cubicBezTo>
                  <a:pt x="71" y="112"/>
                  <a:pt x="72" y="111"/>
                  <a:pt x="72" y="110"/>
                </a:cubicBezTo>
                <a:cubicBezTo>
                  <a:pt x="73" y="110"/>
                  <a:pt x="73" y="109"/>
                  <a:pt x="74" y="109"/>
                </a:cubicBezTo>
                <a:cubicBezTo>
                  <a:pt x="74" y="108"/>
                  <a:pt x="75" y="108"/>
                  <a:pt x="75" y="107"/>
                </a:cubicBezTo>
                <a:cubicBezTo>
                  <a:pt x="76" y="107"/>
                  <a:pt x="77" y="107"/>
                  <a:pt x="77" y="108"/>
                </a:cubicBezTo>
                <a:cubicBezTo>
                  <a:pt x="78" y="108"/>
                  <a:pt x="78" y="108"/>
                  <a:pt x="78" y="109"/>
                </a:cubicBezTo>
                <a:cubicBezTo>
                  <a:pt x="79" y="109"/>
                  <a:pt x="79" y="109"/>
                  <a:pt x="78" y="110"/>
                </a:cubicBezTo>
                <a:cubicBezTo>
                  <a:pt x="78" y="110"/>
                  <a:pt x="78" y="111"/>
                  <a:pt x="78" y="111"/>
                </a:cubicBezTo>
                <a:cubicBezTo>
                  <a:pt x="78" y="112"/>
                  <a:pt x="78" y="113"/>
                  <a:pt x="78" y="113"/>
                </a:cubicBezTo>
                <a:cubicBezTo>
                  <a:pt x="78" y="113"/>
                  <a:pt x="79" y="113"/>
                  <a:pt x="79" y="113"/>
                </a:cubicBezTo>
                <a:cubicBezTo>
                  <a:pt x="80" y="113"/>
                  <a:pt x="81" y="114"/>
                  <a:pt x="81" y="114"/>
                </a:cubicBezTo>
                <a:cubicBezTo>
                  <a:pt x="82" y="113"/>
                  <a:pt x="82" y="113"/>
                  <a:pt x="83" y="112"/>
                </a:cubicBezTo>
                <a:cubicBezTo>
                  <a:pt x="83" y="112"/>
                  <a:pt x="84" y="111"/>
                  <a:pt x="84" y="111"/>
                </a:cubicBezTo>
                <a:cubicBezTo>
                  <a:pt x="85" y="111"/>
                  <a:pt x="86" y="110"/>
                  <a:pt x="86" y="109"/>
                </a:cubicBezTo>
                <a:cubicBezTo>
                  <a:pt x="86" y="109"/>
                  <a:pt x="86" y="107"/>
                  <a:pt x="86" y="107"/>
                </a:cubicBezTo>
                <a:cubicBezTo>
                  <a:pt x="87" y="106"/>
                  <a:pt x="87" y="104"/>
                  <a:pt x="87" y="104"/>
                </a:cubicBezTo>
                <a:cubicBezTo>
                  <a:pt x="88" y="103"/>
                  <a:pt x="89" y="102"/>
                  <a:pt x="89" y="102"/>
                </a:cubicBezTo>
                <a:cubicBezTo>
                  <a:pt x="90" y="102"/>
                  <a:pt x="91" y="101"/>
                  <a:pt x="91" y="101"/>
                </a:cubicBezTo>
                <a:cubicBezTo>
                  <a:pt x="92" y="101"/>
                  <a:pt x="92" y="100"/>
                  <a:pt x="92" y="99"/>
                </a:cubicBezTo>
                <a:cubicBezTo>
                  <a:pt x="93" y="99"/>
                  <a:pt x="94" y="100"/>
                  <a:pt x="94" y="99"/>
                </a:cubicBezTo>
                <a:cubicBezTo>
                  <a:pt x="95" y="99"/>
                  <a:pt x="95" y="99"/>
                  <a:pt x="95" y="99"/>
                </a:cubicBezTo>
                <a:cubicBezTo>
                  <a:pt x="96" y="98"/>
                  <a:pt x="96" y="98"/>
                  <a:pt x="96" y="97"/>
                </a:cubicBezTo>
                <a:cubicBezTo>
                  <a:pt x="96" y="97"/>
                  <a:pt x="97" y="97"/>
                  <a:pt x="97" y="97"/>
                </a:cubicBezTo>
                <a:cubicBezTo>
                  <a:pt x="98" y="98"/>
                  <a:pt x="98" y="98"/>
                  <a:pt x="99" y="98"/>
                </a:cubicBezTo>
                <a:cubicBezTo>
                  <a:pt x="99" y="98"/>
                  <a:pt x="99" y="97"/>
                  <a:pt x="100" y="97"/>
                </a:cubicBezTo>
                <a:cubicBezTo>
                  <a:pt x="100" y="97"/>
                  <a:pt x="101" y="98"/>
                  <a:pt x="101" y="98"/>
                </a:cubicBezTo>
                <a:cubicBezTo>
                  <a:pt x="101" y="98"/>
                  <a:pt x="101" y="99"/>
                  <a:pt x="101" y="100"/>
                </a:cubicBezTo>
                <a:cubicBezTo>
                  <a:pt x="101" y="100"/>
                  <a:pt x="102" y="100"/>
                  <a:pt x="103" y="100"/>
                </a:cubicBezTo>
                <a:cubicBezTo>
                  <a:pt x="103" y="100"/>
                  <a:pt x="104" y="99"/>
                  <a:pt x="104" y="99"/>
                </a:cubicBezTo>
                <a:cubicBezTo>
                  <a:pt x="105" y="98"/>
                  <a:pt x="105" y="98"/>
                  <a:pt x="106" y="98"/>
                </a:cubicBezTo>
                <a:cubicBezTo>
                  <a:pt x="106" y="97"/>
                  <a:pt x="106" y="97"/>
                  <a:pt x="107" y="97"/>
                </a:cubicBezTo>
                <a:cubicBezTo>
                  <a:pt x="107" y="96"/>
                  <a:pt x="108" y="95"/>
                  <a:pt x="108" y="95"/>
                </a:cubicBezTo>
                <a:cubicBezTo>
                  <a:pt x="108" y="94"/>
                  <a:pt x="108" y="92"/>
                  <a:pt x="108" y="91"/>
                </a:cubicBezTo>
                <a:cubicBezTo>
                  <a:pt x="109" y="90"/>
                  <a:pt x="109" y="88"/>
                  <a:pt x="110" y="87"/>
                </a:cubicBezTo>
                <a:cubicBezTo>
                  <a:pt x="110" y="87"/>
                  <a:pt x="110" y="85"/>
                  <a:pt x="110" y="85"/>
                </a:cubicBezTo>
                <a:cubicBezTo>
                  <a:pt x="111" y="84"/>
                  <a:pt x="111" y="84"/>
                  <a:pt x="112" y="84"/>
                </a:cubicBezTo>
                <a:cubicBezTo>
                  <a:pt x="112" y="84"/>
                  <a:pt x="112" y="83"/>
                  <a:pt x="112" y="83"/>
                </a:cubicBezTo>
                <a:cubicBezTo>
                  <a:pt x="113" y="82"/>
                  <a:pt x="113" y="82"/>
                  <a:pt x="114" y="81"/>
                </a:cubicBezTo>
                <a:cubicBezTo>
                  <a:pt x="114" y="81"/>
                  <a:pt x="115" y="81"/>
                  <a:pt x="115" y="81"/>
                </a:cubicBezTo>
                <a:cubicBezTo>
                  <a:pt x="116" y="80"/>
                  <a:pt x="116" y="81"/>
                  <a:pt x="116" y="81"/>
                </a:cubicBezTo>
                <a:cubicBezTo>
                  <a:pt x="117" y="81"/>
                  <a:pt x="117" y="82"/>
                  <a:pt x="118" y="82"/>
                </a:cubicBezTo>
                <a:cubicBezTo>
                  <a:pt x="118" y="82"/>
                  <a:pt x="119" y="82"/>
                  <a:pt x="119" y="81"/>
                </a:cubicBezTo>
                <a:cubicBezTo>
                  <a:pt x="119" y="81"/>
                  <a:pt x="119" y="80"/>
                  <a:pt x="119" y="80"/>
                </a:cubicBezTo>
                <a:cubicBezTo>
                  <a:pt x="119" y="80"/>
                  <a:pt x="119" y="79"/>
                  <a:pt x="119" y="78"/>
                </a:cubicBezTo>
                <a:cubicBezTo>
                  <a:pt x="119" y="78"/>
                  <a:pt x="118" y="77"/>
                  <a:pt x="118" y="77"/>
                </a:cubicBezTo>
                <a:cubicBezTo>
                  <a:pt x="118" y="76"/>
                  <a:pt x="119" y="76"/>
                  <a:pt x="119" y="75"/>
                </a:cubicBezTo>
                <a:cubicBezTo>
                  <a:pt x="119" y="75"/>
                  <a:pt x="118" y="74"/>
                  <a:pt x="118" y="73"/>
                </a:cubicBezTo>
                <a:cubicBezTo>
                  <a:pt x="118" y="73"/>
                  <a:pt x="119" y="73"/>
                  <a:pt x="119" y="72"/>
                </a:cubicBezTo>
                <a:cubicBezTo>
                  <a:pt x="119" y="72"/>
                  <a:pt x="119" y="71"/>
                  <a:pt x="119" y="70"/>
                </a:cubicBezTo>
                <a:cubicBezTo>
                  <a:pt x="119" y="70"/>
                  <a:pt x="118" y="69"/>
                  <a:pt x="118" y="69"/>
                </a:cubicBezTo>
                <a:cubicBezTo>
                  <a:pt x="118" y="68"/>
                  <a:pt x="118" y="67"/>
                  <a:pt x="118" y="67"/>
                </a:cubicBezTo>
                <a:cubicBezTo>
                  <a:pt x="118" y="66"/>
                  <a:pt x="118" y="65"/>
                  <a:pt x="119" y="65"/>
                </a:cubicBezTo>
                <a:cubicBezTo>
                  <a:pt x="119" y="65"/>
                  <a:pt x="119" y="64"/>
                  <a:pt x="119" y="64"/>
                </a:cubicBezTo>
                <a:cubicBezTo>
                  <a:pt x="119" y="64"/>
                  <a:pt x="119" y="64"/>
                  <a:pt x="119" y="64"/>
                </a:cubicBezTo>
                <a:cubicBezTo>
                  <a:pt x="120" y="64"/>
                  <a:pt x="121" y="64"/>
                  <a:pt x="122" y="64"/>
                </a:cubicBezTo>
                <a:cubicBezTo>
                  <a:pt x="123" y="64"/>
                  <a:pt x="127" y="64"/>
                  <a:pt x="128" y="63"/>
                </a:cubicBezTo>
                <a:cubicBezTo>
                  <a:pt x="132" y="63"/>
                  <a:pt x="140" y="61"/>
                  <a:pt x="143" y="60"/>
                </a:cubicBezTo>
                <a:cubicBezTo>
                  <a:pt x="149" y="60"/>
                  <a:pt x="160" y="58"/>
                  <a:pt x="165" y="57"/>
                </a:cubicBezTo>
                <a:cubicBezTo>
                  <a:pt x="167" y="57"/>
                  <a:pt x="172" y="56"/>
                  <a:pt x="174" y="55"/>
                </a:cubicBezTo>
                <a:cubicBezTo>
                  <a:pt x="177" y="55"/>
                  <a:pt x="183" y="54"/>
                  <a:pt x="186" y="54"/>
                </a:cubicBezTo>
                <a:cubicBezTo>
                  <a:pt x="191" y="53"/>
                  <a:pt x="201" y="50"/>
                  <a:pt x="207" y="49"/>
                </a:cubicBezTo>
                <a:cubicBezTo>
                  <a:pt x="212" y="48"/>
                  <a:pt x="223" y="46"/>
                  <a:pt x="228" y="45"/>
                </a:cubicBezTo>
                <a:cubicBezTo>
                  <a:pt x="233" y="44"/>
                  <a:pt x="242" y="41"/>
                  <a:pt x="247" y="40"/>
                </a:cubicBezTo>
                <a:cubicBezTo>
                  <a:pt x="253" y="39"/>
                  <a:pt x="263" y="37"/>
                  <a:pt x="269" y="36"/>
                </a:cubicBezTo>
                <a:cubicBezTo>
                  <a:pt x="276" y="34"/>
                  <a:pt x="291" y="31"/>
                  <a:pt x="298" y="29"/>
                </a:cubicBezTo>
                <a:cubicBezTo>
                  <a:pt x="306" y="27"/>
                  <a:pt x="323" y="23"/>
                  <a:pt x="331" y="21"/>
                </a:cubicBezTo>
                <a:cubicBezTo>
                  <a:pt x="340" y="18"/>
                  <a:pt x="369" y="11"/>
                  <a:pt x="369" y="11"/>
                </a:cubicBezTo>
                <a:cubicBezTo>
                  <a:pt x="413" y="0"/>
                  <a:pt x="413" y="0"/>
                  <a:pt x="413" y="0"/>
                </a:cubicBezTo>
                <a:cubicBezTo>
                  <a:pt x="414" y="2"/>
                  <a:pt x="415" y="4"/>
                  <a:pt x="416" y="6"/>
                </a:cubicBezTo>
                <a:cubicBezTo>
                  <a:pt x="417" y="7"/>
                  <a:pt x="417" y="8"/>
                  <a:pt x="418" y="9"/>
                </a:cubicBezTo>
                <a:cubicBezTo>
                  <a:pt x="419" y="10"/>
                  <a:pt x="420" y="13"/>
                  <a:pt x="421" y="14"/>
                </a:cubicBezTo>
                <a:cubicBezTo>
                  <a:pt x="421" y="16"/>
                  <a:pt x="423" y="18"/>
                  <a:pt x="424" y="19"/>
                </a:cubicBezTo>
                <a:cubicBezTo>
                  <a:pt x="424" y="20"/>
                  <a:pt x="426" y="22"/>
                  <a:pt x="426" y="23"/>
                </a:cubicBezTo>
                <a:cubicBezTo>
                  <a:pt x="427" y="24"/>
                  <a:pt x="428" y="25"/>
                  <a:pt x="429" y="26"/>
                </a:cubicBezTo>
                <a:cubicBezTo>
                  <a:pt x="430" y="27"/>
                  <a:pt x="432" y="30"/>
                  <a:pt x="432" y="31"/>
                </a:cubicBezTo>
                <a:cubicBezTo>
                  <a:pt x="433" y="32"/>
                  <a:pt x="434" y="33"/>
                  <a:pt x="435" y="34"/>
                </a:cubicBezTo>
                <a:cubicBezTo>
                  <a:pt x="436" y="35"/>
                  <a:pt x="437" y="36"/>
                  <a:pt x="438" y="37"/>
                </a:cubicBezTo>
                <a:cubicBezTo>
                  <a:pt x="438" y="38"/>
                  <a:pt x="439" y="39"/>
                  <a:pt x="440" y="40"/>
                </a:cubicBezTo>
                <a:cubicBezTo>
                  <a:pt x="441" y="41"/>
                  <a:pt x="442" y="42"/>
                  <a:pt x="442" y="43"/>
                </a:cubicBezTo>
                <a:cubicBezTo>
                  <a:pt x="443" y="44"/>
                  <a:pt x="444" y="45"/>
                  <a:pt x="445" y="45"/>
                </a:cubicBezTo>
                <a:cubicBezTo>
                  <a:pt x="445" y="46"/>
                  <a:pt x="446" y="48"/>
                  <a:pt x="447" y="49"/>
                </a:cubicBezTo>
                <a:cubicBezTo>
                  <a:pt x="448" y="50"/>
                  <a:pt x="449" y="51"/>
                  <a:pt x="449" y="52"/>
                </a:cubicBezTo>
                <a:cubicBezTo>
                  <a:pt x="450" y="54"/>
                  <a:pt x="450" y="57"/>
                  <a:pt x="451" y="59"/>
                </a:cubicBezTo>
                <a:cubicBezTo>
                  <a:pt x="451" y="60"/>
                  <a:pt x="451" y="64"/>
                  <a:pt x="451" y="65"/>
                </a:cubicBezTo>
                <a:cubicBezTo>
                  <a:pt x="451" y="67"/>
                  <a:pt x="452" y="69"/>
                  <a:pt x="452" y="70"/>
                </a:cubicBezTo>
                <a:cubicBezTo>
                  <a:pt x="452" y="71"/>
                  <a:pt x="452" y="73"/>
                  <a:pt x="452" y="74"/>
                </a:cubicBezTo>
                <a:cubicBezTo>
                  <a:pt x="452" y="75"/>
                  <a:pt x="453" y="76"/>
                  <a:pt x="453" y="77"/>
                </a:cubicBezTo>
                <a:cubicBezTo>
                  <a:pt x="453" y="78"/>
                  <a:pt x="452" y="79"/>
                  <a:pt x="452" y="79"/>
                </a:cubicBezTo>
                <a:cubicBezTo>
                  <a:pt x="451" y="79"/>
                  <a:pt x="451" y="80"/>
                  <a:pt x="451" y="80"/>
                </a:cubicBezTo>
                <a:cubicBezTo>
                  <a:pt x="450" y="80"/>
                  <a:pt x="449" y="80"/>
                  <a:pt x="449" y="80"/>
                </a:cubicBezTo>
                <a:cubicBezTo>
                  <a:pt x="449" y="80"/>
                  <a:pt x="448" y="81"/>
                  <a:pt x="447" y="81"/>
                </a:cubicBezTo>
                <a:cubicBezTo>
                  <a:pt x="447" y="82"/>
                  <a:pt x="446" y="83"/>
                  <a:pt x="445" y="83"/>
                </a:cubicBezTo>
                <a:cubicBezTo>
                  <a:pt x="445" y="84"/>
                  <a:pt x="443" y="84"/>
                  <a:pt x="443" y="85"/>
                </a:cubicBezTo>
                <a:cubicBezTo>
                  <a:pt x="442" y="85"/>
                  <a:pt x="441" y="86"/>
                  <a:pt x="440" y="86"/>
                </a:cubicBezTo>
                <a:cubicBezTo>
                  <a:pt x="439" y="87"/>
                  <a:pt x="437" y="89"/>
                  <a:pt x="436" y="90"/>
                </a:cubicBezTo>
                <a:cubicBezTo>
                  <a:pt x="435" y="91"/>
                  <a:pt x="434" y="92"/>
                  <a:pt x="433" y="93"/>
                </a:cubicBezTo>
                <a:cubicBezTo>
                  <a:pt x="433" y="93"/>
                  <a:pt x="432" y="94"/>
                  <a:pt x="432" y="95"/>
                </a:cubicBezTo>
                <a:cubicBezTo>
                  <a:pt x="431" y="95"/>
                  <a:pt x="431" y="96"/>
                  <a:pt x="430" y="96"/>
                </a:cubicBezTo>
                <a:cubicBezTo>
                  <a:pt x="430" y="96"/>
                  <a:pt x="430" y="95"/>
                  <a:pt x="430" y="94"/>
                </a:cubicBezTo>
                <a:cubicBezTo>
                  <a:pt x="430" y="94"/>
                  <a:pt x="430" y="93"/>
                  <a:pt x="430" y="93"/>
                </a:cubicBezTo>
                <a:cubicBezTo>
                  <a:pt x="430" y="93"/>
                  <a:pt x="430" y="92"/>
                  <a:pt x="430" y="92"/>
                </a:cubicBezTo>
                <a:cubicBezTo>
                  <a:pt x="430" y="92"/>
                  <a:pt x="431" y="92"/>
                  <a:pt x="431" y="92"/>
                </a:cubicBezTo>
                <a:cubicBezTo>
                  <a:pt x="432" y="92"/>
                  <a:pt x="432" y="91"/>
                  <a:pt x="433" y="91"/>
                </a:cubicBezTo>
                <a:cubicBezTo>
                  <a:pt x="433" y="90"/>
                  <a:pt x="435" y="89"/>
                  <a:pt x="435" y="88"/>
                </a:cubicBezTo>
                <a:cubicBezTo>
                  <a:pt x="436" y="88"/>
                  <a:pt x="437" y="87"/>
                  <a:pt x="438" y="86"/>
                </a:cubicBezTo>
                <a:cubicBezTo>
                  <a:pt x="438" y="86"/>
                  <a:pt x="439" y="84"/>
                  <a:pt x="440" y="84"/>
                </a:cubicBezTo>
                <a:cubicBezTo>
                  <a:pt x="440" y="84"/>
                  <a:pt x="441" y="83"/>
                  <a:pt x="441" y="83"/>
                </a:cubicBezTo>
                <a:cubicBezTo>
                  <a:pt x="442" y="83"/>
                  <a:pt x="442" y="82"/>
                  <a:pt x="443" y="82"/>
                </a:cubicBezTo>
                <a:cubicBezTo>
                  <a:pt x="443" y="82"/>
                  <a:pt x="443" y="81"/>
                  <a:pt x="444" y="81"/>
                </a:cubicBezTo>
                <a:cubicBezTo>
                  <a:pt x="444" y="81"/>
                  <a:pt x="445" y="81"/>
                  <a:pt x="445" y="81"/>
                </a:cubicBezTo>
                <a:cubicBezTo>
                  <a:pt x="446" y="80"/>
                  <a:pt x="447" y="79"/>
                  <a:pt x="447" y="79"/>
                </a:cubicBezTo>
                <a:cubicBezTo>
                  <a:pt x="448" y="79"/>
                  <a:pt x="448" y="78"/>
                  <a:pt x="449" y="78"/>
                </a:cubicBezTo>
                <a:cubicBezTo>
                  <a:pt x="449" y="77"/>
                  <a:pt x="450" y="77"/>
                  <a:pt x="450" y="77"/>
                </a:cubicBezTo>
                <a:cubicBezTo>
                  <a:pt x="450" y="77"/>
                  <a:pt x="450" y="76"/>
                  <a:pt x="450" y="76"/>
                </a:cubicBezTo>
                <a:cubicBezTo>
                  <a:pt x="451" y="75"/>
                  <a:pt x="450" y="74"/>
                  <a:pt x="450" y="74"/>
                </a:cubicBezTo>
                <a:cubicBezTo>
                  <a:pt x="450" y="73"/>
                  <a:pt x="450" y="70"/>
                  <a:pt x="450" y="69"/>
                </a:cubicBezTo>
                <a:cubicBezTo>
                  <a:pt x="450" y="67"/>
                  <a:pt x="449" y="64"/>
                  <a:pt x="449" y="62"/>
                </a:cubicBezTo>
                <a:cubicBezTo>
                  <a:pt x="449" y="61"/>
                  <a:pt x="449" y="58"/>
                  <a:pt x="448" y="57"/>
                </a:cubicBezTo>
                <a:cubicBezTo>
                  <a:pt x="448" y="56"/>
                  <a:pt x="448" y="55"/>
                  <a:pt x="447" y="54"/>
                </a:cubicBezTo>
                <a:cubicBezTo>
                  <a:pt x="447" y="54"/>
                  <a:pt x="447" y="53"/>
                  <a:pt x="447" y="53"/>
                </a:cubicBezTo>
                <a:cubicBezTo>
                  <a:pt x="447" y="52"/>
                  <a:pt x="446" y="51"/>
                  <a:pt x="445" y="51"/>
                </a:cubicBezTo>
                <a:cubicBezTo>
                  <a:pt x="445" y="50"/>
                  <a:pt x="444" y="48"/>
                  <a:pt x="444" y="48"/>
                </a:cubicBezTo>
                <a:cubicBezTo>
                  <a:pt x="444" y="47"/>
                  <a:pt x="443" y="46"/>
                  <a:pt x="442" y="45"/>
                </a:cubicBezTo>
                <a:cubicBezTo>
                  <a:pt x="442" y="44"/>
                  <a:pt x="441" y="44"/>
                  <a:pt x="440" y="43"/>
                </a:cubicBezTo>
                <a:cubicBezTo>
                  <a:pt x="440" y="43"/>
                  <a:pt x="439" y="42"/>
                  <a:pt x="439" y="42"/>
                </a:cubicBezTo>
                <a:cubicBezTo>
                  <a:pt x="439" y="41"/>
                  <a:pt x="438" y="40"/>
                  <a:pt x="438" y="40"/>
                </a:cubicBezTo>
                <a:cubicBezTo>
                  <a:pt x="438" y="40"/>
                  <a:pt x="437" y="39"/>
                  <a:pt x="437" y="39"/>
                </a:cubicBezTo>
                <a:cubicBezTo>
                  <a:pt x="437" y="39"/>
                  <a:pt x="436" y="40"/>
                  <a:pt x="436" y="40"/>
                </a:cubicBezTo>
                <a:cubicBezTo>
                  <a:pt x="436" y="40"/>
                  <a:pt x="437" y="41"/>
                  <a:pt x="437" y="41"/>
                </a:cubicBezTo>
                <a:cubicBezTo>
                  <a:pt x="437" y="42"/>
                  <a:pt x="438" y="42"/>
                  <a:pt x="438" y="42"/>
                </a:cubicBezTo>
                <a:cubicBezTo>
                  <a:pt x="438" y="43"/>
                  <a:pt x="438" y="43"/>
                  <a:pt x="438" y="44"/>
                </a:cubicBezTo>
                <a:cubicBezTo>
                  <a:pt x="438" y="44"/>
                  <a:pt x="437" y="44"/>
                  <a:pt x="437" y="44"/>
                </a:cubicBezTo>
                <a:cubicBezTo>
                  <a:pt x="436" y="44"/>
                  <a:pt x="435" y="44"/>
                  <a:pt x="435" y="44"/>
                </a:cubicBezTo>
                <a:cubicBezTo>
                  <a:pt x="435" y="44"/>
                  <a:pt x="435" y="43"/>
                  <a:pt x="435" y="43"/>
                </a:cubicBezTo>
                <a:cubicBezTo>
                  <a:pt x="435" y="43"/>
                  <a:pt x="435" y="42"/>
                  <a:pt x="435" y="42"/>
                </a:cubicBezTo>
                <a:cubicBezTo>
                  <a:pt x="435" y="41"/>
                  <a:pt x="435" y="41"/>
                  <a:pt x="434" y="40"/>
                </a:cubicBezTo>
                <a:cubicBezTo>
                  <a:pt x="434" y="40"/>
                  <a:pt x="433" y="40"/>
                  <a:pt x="433" y="39"/>
                </a:cubicBezTo>
                <a:cubicBezTo>
                  <a:pt x="432" y="39"/>
                  <a:pt x="431" y="39"/>
                  <a:pt x="431" y="38"/>
                </a:cubicBezTo>
                <a:cubicBezTo>
                  <a:pt x="431" y="38"/>
                  <a:pt x="430" y="37"/>
                  <a:pt x="430" y="37"/>
                </a:cubicBezTo>
                <a:cubicBezTo>
                  <a:pt x="430" y="37"/>
                  <a:pt x="431" y="36"/>
                  <a:pt x="431" y="36"/>
                </a:cubicBezTo>
                <a:cubicBezTo>
                  <a:pt x="431" y="36"/>
                  <a:pt x="432" y="36"/>
                  <a:pt x="433" y="37"/>
                </a:cubicBezTo>
                <a:cubicBezTo>
                  <a:pt x="433" y="37"/>
                  <a:pt x="434" y="38"/>
                  <a:pt x="434" y="38"/>
                </a:cubicBezTo>
                <a:cubicBezTo>
                  <a:pt x="434" y="38"/>
                  <a:pt x="435" y="38"/>
                  <a:pt x="435" y="38"/>
                </a:cubicBezTo>
                <a:cubicBezTo>
                  <a:pt x="435" y="38"/>
                  <a:pt x="436" y="38"/>
                  <a:pt x="436" y="38"/>
                </a:cubicBezTo>
                <a:cubicBezTo>
                  <a:pt x="436" y="38"/>
                  <a:pt x="436" y="37"/>
                  <a:pt x="436" y="36"/>
                </a:cubicBezTo>
                <a:cubicBezTo>
                  <a:pt x="436" y="36"/>
                  <a:pt x="435" y="35"/>
                  <a:pt x="434" y="35"/>
                </a:cubicBezTo>
                <a:cubicBezTo>
                  <a:pt x="434" y="35"/>
                  <a:pt x="433" y="34"/>
                  <a:pt x="432" y="33"/>
                </a:cubicBezTo>
                <a:cubicBezTo>
                  <a:pt x="432" y="33"/>
                  <a:pt x="431" y="33"/>
                  <a:pt x="431" y="33"/>
                </a:cubicBezTo>
                <a:cubicBezTo>
                  <a:pt x="430" y="33"/>
                  <a:pt x="429" y="33"/>
                  <a:pt x="429" y="33"/>
                </a:cubicBezTo>
                <a:cubicBezTo>
                  <a:pt x="429" y="33"/>
                  <a:pt x="429" y="32"/>
                  <a:pt x="428" y="32"/>
                </a:cubicBezTo>
                <a:cubicBezTo>
                  <a:pt x="428" y="31"/>
                  <a:pt x="428" y="30"/>
                  <a:pt x="428" y="30"/>
                </a:cubicBezTo>
                <a:cubicBezTo>
                  <a:pt x="428" y="29"/>
                  <a:pt x="428" y="28"/>
                  <a:pt x="427" y="28"/>
                </a:cubicBezTo>
                <a:cubicBezTo>
                  <a:pt x="427" y="27"/>
                  <a:pt x="427" y="26"/>
                  <a:pt x="426" y="25"/>
                </a:cubicBezTo>
                <a:cubicBezTo>
                  <a:pt x="426" y="24"/>
                  <a:pt x="425" y="23"/>
                  <a:pt x="424" y="22"/>
                </a:cubicBezTo>
                <a:cubicBezTo>
                  <a:pt x="424" y="21"/>
                  <a:pt x="423" y="20"/>
                  <a:pt x="422" y="20"/>
                </a:cubicBezTo>
                <a:cubicBezTo>
                  <a:pt x="422" y="19"/>
                  <a:pt x="421" y="18"/>
                  <a:pt x="420" y="18"/>
                </a:cubicBezTo>
                <a:cubicBezTo>
                  <a:pt x="420" y="17"/>
                  <a:pt x="419" y="17"/>
                  <a:pt x="419" y="16"/>
                </a:cubicBezTo>
                <a:cubicBezTo>
                  <a:pt x="419" y="16"/>
                  <a:pt x="419" y="16"/>
                  <a:pt x="418" y="16"/>
                </a:cubicBezTo>
                <a:cubicBezTo>
                  <a:pt x="418" y="16"/>
                  <a:pt x="418" y="15"/>
                  <a:pt x="418" y="15"/>
                </a:cubicBezTo>
                <a:cubicBezTo>
                  <a:pt x="417" y="15"/>
                  <a:pt x="418" y="14"/>
                  <a:pt x="418" y="13"/>
                </a:cubicBezTo>
                <a:cubicBezTo>
                  <a:pt x="417" y="13"/>
                  <a:pt x="417" y="12"/>
                  <a:pt x="417" y="12"/>
                </a:cubicBezTo>
                <a:cubicBezTo>
                  <a:pt x="417" y="11"/>
                  <a:pt x="416" y="11"/>
                  <a:pt x="416" y="11"/>
                </a:cubicBezTo>
                <a:cubicBezTo>
                  <a:pt x="416" y="11"/>
                  <a:pt x="416" y="10"/>
                  <a:pt x="416" y="9"/>
                </a:cubicBezTo>
                <a:cubicBezTo>
                  <a:pt x="416" y="9"/>
                  <a:pt x="416" y="8"/>
                  <a:pt x="416" y="8"/>
                </a:cubicBezTo>
                <a:cubicBezTo>
                  <a:pt x="416" y="8"/>
                  <a:pt x="415" y="8"/>
                  <a:pt x="414" y="8"/>
                </a:cubicBezTo>
                <a:cubicBezTo>
                  <a:pt x="414" y="8"/>
                  <a:pt x="413" y="7"/>
                  <a:pt x="413" y="7"/>
                </a:cubicBezTo>
                <a:cubicBezTo>
                  <a:pt x="413" y="6"/>
                  <a:pt x="413" y="5"/>
                  <a:pt x="412" y="5"/>
                </a:cubicBezTo>
                <a:cubicBezTo>
                  <a:pt x="412" y="5"/>
                  <a:pt x="411" y="5"/>
                  <a:pt x="411" y="5"/>
                </a:cubicBezTo>
                <a:cubicBezTo>
                  <a:pt x="410" y="5"/>
                  <a:pt x="409" y="5"/>
                  <a:pt x="408" y="5"/>
                </a:cubicBezTo>
                <a:cubicBezTo>
                  <a:pt x="408" y="5"/>
                  <a:pt x="407" y="5"/>
                  <a:pt x="406" y="5"/>
                </a:cubicBezTo>
                <a:cubicBezTo>
                  <a:pt x="406" y="5"/>
                  <a:pt x="406" y="6"/>
                  <a:pt x="406" y="6"/>
                </a:cubicBezTo>
                <a:cubicBezTo>
                  <a:pt x="405" y="7"/>
                  <a:pt x="406" y="7"/>
                  <a:pt x="406" y="8"/>
                </a:cubicBezTo>
                <a:cubicBezTo>
                  <a:pt x="407" y="8"/>
                  <a:pt x="408" y="8"/>
                  <a:pt x="408" y="9"/>
                </a:cubicBezTo>
                <a:cubicBezTo>
                  <a:pt x="408" y="9"/>
                  <a:pt x="409" y="9"/>
                  <a:pt x="409" y="9"/>
                </a:cubicBezTo>
                <a:cubicBezTo>
                  <a:pt x="409" y="9"/>
                  <a:pt x="410" y="10"/>
                  <a:pt x="410" y="10"/>
                </a:cubicBezTo>
                <a:cubicBezTo>
                  <a:pt x="411" y="10"/>
                  <a:pt x="411" y="10"/>
                  <a:pt x="411" y="9"/>
                </a:cubicBezTo>
                <a:cubicBezTo>
                  <a:pt x="411" y="9"/>
                  <a:pt x="412" y="9"/>
                  <a:pt x="412" y="9"/>
                </a:cubicBezTo>
                <a:cubicBezTo>
                  <a:pt x="413" y="9"/>
                  <a:pt x="413" y="10"/>
                  <a:pt x="413" y="10"/>
                </a:cubicBezTo>
                <a:cubicBezTo>
                  <a:pt x="413" y="11"/>
                  <a:pt x="413" y="13"/>
                  <a:pt x="413" y="13"/>
                </a:cubicBezTo>
                <a:cubicBezTo>
                  <a:pt x="413" y="14"/>
                  <a:pt x="414" y="14"/>
                  <a:pt x="415" y="15"/>
                </a:cubicBezTo>
                <a:cubicBezTo>
                  <a:pt x="415" y="15"/>
                  <a:pt x="415" y="16"/>
                  <a:pt x="416" y="16"/>
                </a:cubicBezTo>
                <a:cubicBezTo>
                  <a:pt x="416" y="17"/>
                  <a:pt x="417" y="17"/>
                  <a:pt x="417" y="17"/>
                </a:cubicBezTo>
                <a:cubicBezTo>
                  <a:pt x="417" y="18"/>
                  <a:pt x="418" y="19"/>
                  <a:pt x="418" y="19"/>
                </a:cubicBezTo>
                <a:cubicBezTo>
                  <a:pt x="418" y="20"/>
                  <a:pt x="419" y="20"/>
                  <a:pt x="419" y="20"/>
                </a:cubicBezTo>
                <a:cubicBezTo>
                  <a:pt x="419" y="21"/>
                  <a:pt x="420" y="21"/>
                  <a:pt x="420" y="22"/>
                </a:cubicBezTo>
                <a:cubicBezTo>
                  <a:pt x="420" y="22"/>
                  <a:pt x="421" y="23"/>
                  <a:pt x="421" y="24"/>
                </a:cubicBezTo>
                <a:cubicBezTo>
                  <a:pt x="421" y="24"/>
                  <a:pt x="422" y="24"/>
                  <a:pt x="422" y="25"/>
                </a:cubicBezTo>
                <a:cubicBezTo>
                  <a:pt x="422" y="25"/>
                  <a:pt x="423" y="26"/>
                  <a:pt x="423" y="27"/>
                </a:cubicBezTo>
                <a:cubicBezTo>
                  <a:pt x="424" y="27"/>
                  <a:pt x="424" y="28"/>
                  <a:pt x="424" y="29"/>
                </a:cubicBezTo>
                <a:cubicBezTo>
                  <a:pt x="424" y="29"/>
                  <a:pt x="425" y="30"/>
                  <a:pt x="424" y="30"/>
                </a:cubicBezTo>
                <a:cubicBezTo>
                  <a:pt x="424" y="30"/>
                  <a:pt x="423" y="30"/>
                  <a:pt x="423" y="29"/>
                </a:cubicBezTo>
                <a:cubicBezTo>
                  <a:pt x="422" y="29"/>
                  <a:pt x="421" y="29"/>
                  <a:pt x="421" y="29"/>
                </a:cubicBezTo>
                <a:cubicBezTo>
                  <a:pt x="421" y="28"/>
                  <a:pt x="420" y="28"/>
                  <a:pt x="420" y="27"/>
                </a:cubicBezTo>
                <a:cubicBezTo>
                  <a:pt x="420" y="27"/>
                  <a:pt x="420" y="26"/>
                  <a:pt x="419" y="25"/>
                </a:cubicBezTo>
                <a:cubicBezTo>
                  <a:pt x="419" y="25"/>
                  <a:pt x="418" y="25"/>
                  <a:pt x="418" y="25"/>
                </a:cubicBezTo>
                <a:cubicBezTo>
                  <a:pt x="417" y="25"/>
                  <a:pt x="416" y="25"/>
                  <a:pt x="416" y="26"/>
                </a:cubicBezTo>
                <a:cubicBezTo>
                  <a:pt x="415" y="26"/>
                  <a:pt x="414" y="26"/>
                  <a:pt x="414" y="26"/>
                </a:cubicBezTo>
                <a:cubicBezTo>
                  <a:pt x="413" y="26"/>
                  <a:pt x="412" y="25"/>
                  <a:pt x="412" y="25"/>
                </a:cubicBezTo>
                <a:cubicBezTo>
                  <a:pt x="411" y="25"/>
                  <a:pt x="411" y="25"/>
                  <a:pt x="410" y="25"/>
                </a:cubicBezTo>
                <a:cubicBezTo>
                  <a:pt x="410" y="26"/>
                  <a:pt x="410" y="26"/>
                  <a:pt x="409" y="27"/>
                </a:cubicBezTo>
                <a:cubicBezTo>
                  <a:pt x="409" y="27"/>
                  <a:pt x="410" y="27"/>
                  <a:pt x="410" y="28"/>
                </a:cubicBezTo>
                <a:cubicBezTo>
                  <a:pt x="410" y="28"/>
                  <a:pt x="410" y="29"/>
                  <a:pt x="409" y="29"/>
                </a:cubicBezTo>
                <a:cubicBezTo>
                  <a:pt x="409" y="30"/>
                  <a:pt x="408" y="30"/>
                  <a:pt x="407" y="30"/>
                </a:cubicBezTo>
                <a:cubicBezTo>
                  <a:pt x="407" y="30"/>
                  <a:pt x="406" y="30"/>
                  <a:pt x="406" y="31"/>
                </a:cubicBezTo>
                <a:cubicBezTo>
                  <a:pt x="406" y="31"/>
                  <a:pt x="405" y="31"/>
                  <a:pt x="404" y="31"/>
                </a:cubicBezTo>
                <a:cubicBezTo>
                  <a:pt x="404" y="32"/>
                  <a:pt x="403" y="33"/>
                  <a:pt x="403" y="33"/>
                </a:cubicBezTo>
                <a:cubicBezTo>
                  <a:pt x="403" y="33"/>
                  <a:pt x="402" y="34"/>
                  <a:pt x="402" y="34"/>
                </a:cubicBezTo>
                <a:cubicBezTo>
                  <a:pt x="402" y="34"/>
                  <a:pt x="400" y="33"/>
                  <a:pt x="400" y="34"/>
                </a:cubicBezTo>
                <a:cubicBezTo>
                  <a:pt x="399" y="34"/>
                  <a:pt x="399" y="35"/>
                  <a:pt x="399" y="35"/>
                </a:cubicBezTo>
                <a:cubicBezTo>
                  <a:pt x="398" y="35"/>
                  <a:pt x="398" y="36"/>
                  <a:pt x="397" y="36"/>
                </a:cubicBezTo>
                <a:cubicBezTo>
                  <a:pt x="397" y="36"/>
                  <a:pt x="396" y="36"/>
                  <a:pt x="395" y="36"/>
                </a:cubicBezTo>
                <a:cubicBezTo>
                  <a:pt x="395" y="36"/>
                  <a:pt x="394" y="37"/>
                  <a:pt x="394" y="37"/>
                </a:cubicBezTo>
                <a:cubicBezTo>
                  <a:pt x="394" y="38"/>
                  <a:pt x="393" y="39"/>
                  <a:pt x="393" y="40"/>
                </a:cubicBezTo>
                <a:cubicBezTo>
                  <a:pt x="393" y="40"/>
                  <a:pt x="392" y="41"/>
                  <a:pt x="392" y="42"/>
                </a:cubicBezTo>
                <a:cubicBezTo>
                  <a:pt x="391" y="42"/>
                  <a:pt x="390" y="43"/>
                  <a:pt x="389" y="43"/>
                </a:cubicBezTo>
                <a:cubicBezTo>
                  <a:pt x="389" y="43"/>
                  <a:pt x="388" y="43"/>
                  <a:pt x="388" y="43"/>
                </a:cubicBezTo>
                <a:cubicBezTo>
                  <a:pt x="388" y="43"/>
                  <a:pt x="387" y="44"/>
                  <a:pt x="386" y="44"/>
                </a:cubicBezTo>
                <a:cubicBezTo>
                  <a:pt x="386" y="44"/>
                  <a:pt x="385" y="44"/>
                  <a:pt x="385" y="43"/>
                </a:cubicBezTo>
                <a:cubicBezTo>
                  <a:pt x="384" y="43"/>
                  <a:pt x="384" y="43"/>
                  <a:pt x="384" y="42"/>
                </a:cubicBezTo>
                <a:cubicBezTo>
                  <a:pt x="383" y="42"/>
                  <a:pt x="382" y="42"/>
                  <a:pt x="382" y="43"/>
                </a:cubicBezTo>
                <a:cubicBezTo>
                  <a:pt x="382" y="43"/>
                  <a:pt x="382" y="43"/>
                  <a:pt x="381" y="43"/>
                </a:cubicBezTo>
                <a:cubicBezTo>
                  <a:pt x="381" y="44"/>
                  <a:pt x="381" y="44"/>
                  <a:pt x="381" y="44"/>
                </a:cubicBezTo>
                <a:cubicBezTo>
                  <a:pt x="381" y="45"/>
                  <a:pt x="381" y="46"/>
                  <a:pt x="381" y="47"/>
                </a:cubicBezTo>
                <a:cubicBezTo>
                  <a:pt x="381" y="47"/>
                  <a:pt x="381" y="48"/>
                  <a:pt x="381" y="48"/>
                </a:cubicBezTo>
                <a:cubicBezTo>
                  <a:pt x="381" y="49"/>
                  <a:pt x="382" y="49"/>
                  <a:pt x="382" y="50"/>
                </a:cubicBezTo>
                <a:cubicBezTo>
                  <a:pt x="383" y="50"/>
                  <a:pt x="384" y="49"/>
                  <a:pt x="384" y="49"/>
                </a:cubicBezTo>
                <a:cubicBezTo>
                  <a:pt x="385" y="49"/>
                  <a:pt x="386" y="48"/>
                  <a:pt x="387" y="48"/>
                </a:cubicBezTo>
                <a:cubicBezTo>
                  <a:pt x="388" y="48"/>
                  <a:pt x="389" y="47"/>
                  <a:pt x="390" y="47"/>
                </a:cubicBezTo>
                <a:cubicBezTo>
                  <a:pt x="391" y="46"/>
                  <a:pt x="392" y="45"/>
                  <a:pt x="393" y="44"/>
                </a:cubicBezTo>
                <a:cubicBezTo>
                  <a:pt x="393" y="44"/>
                  <a:pt x="394" y="43"/>
                  <a:pt x="395" y="43"/>
                </a:cubicBezTo>
                <a:cubicBezTo>
                  <a:pt x="395" y="43"/>
                  <a:pt x="396" y="44"/>
                  <a:pt x="396" y="44"/>
                </a:cubicBezTo>
                <a:cubicBezTo>
                  <a:pt x="397" y="44"/>
                  <a:pt x="397" y="45"/>
                  <a:pt x="398" y="45"/>
                </a:cubicBezTo>
                <a:cubicBezTo>
                  <a:pt x="398" y="45"/>
                  <a:pt x="399" y="44"/>
                  <a:pt x="400" y="44"/>
                </a:cubicBezTo>
                <a:cubicBezTo>
                  <a:pt x="400" y="44"/>
                  <a:pt x="401" y="42"/>
                  <a:pt x="401" y="42"/>
                </a:cubicBezTo>
                <a:cubicBezTo>
                  <a:pt x="402" y="41"/>
                  <a:pt x="403" y="40"/>
                  <a:pt x="404" y="40"/>
                </a:cubicBezTo>
                <a:cubicBezTo>
                  <a:pt x="405" y="39"/>
                  <a:pt x="407" y="39"/>
                  <a:pt x="408" y="39"/>
                </a:cubicBezTo>
                <a:cubicBezTo>
                  <a:pt x="409" y="38"/>
                  <a:pt x="412" y="38"/>
                  <a:pt x="413" y="38"/>
                </a:cubicBezTo>
                <a:cubicBezTo>
                  <a:pt x="413" y="38"/>
                  <a:pt x="414" y="38"/>
                  <a:pt x="414" y="38"/>
                </a:cubicBezTo>
                <a:cubicBezTo>
                  <a:pt x="414" y="39"/>
                  <a:pt x="415" y="40"/>
                  <a:pt x="415" y="40"/>
                </a:cubicBezTo>
                <a:cubicBezTo>
                  <a:pt x="415" y="41"/>
                  <a:pt x="416" y="42"/>
                  <a:pt x="416" y="42"/>
                </a:cubicBezTo>
                <a:cubicBezTo>
                  <a:pt x="416" y="43"/>
                  <a:pt x="417" y="43"/>
                  <a:pt x="418" y="43"/>
                </a:cubicBezTo>
                <a:cubicBezTo>
                  <a:pt x="418" y="43"/>
                  <a:pt x="418" y="43"/>
                  <a:pt x="418" y="43"/>
                </a:cubicBezTo>
                <a:cubicBezTo>
                  <a:pt x="419" y="42"/>
                  <a:pt x="419" y="41"/>
                  <a:pt x="419" y="41"/>
                </a:cubicBezTo>
                <a:cubicBezTo>
                  <a:pt x="419" y="41"/>
                  <a:pt x="420" y="40"/>
                  <a:pt x="420" y="40"/>
                </a:cubicBezTo>
                <a:cubicBezTo>
                  <a:pt x="420" y="40"/>
                  <a:pt x="420" y="39"/>
                  <a:pt x="420" y="39"/>
                </a:cubicBezTo>
                <a:cubicBezTo>
                  <a:pt x="420" y="39"/>
                  <a:pt x="419" y="39"/>
                  <a:pt x="419" y="38"/>
                </a:cubicBezTo>
                <a:cubicBezTo>
                  <a:pt x="419" y="38"/>
                  <a:pt x="419" y="38"/>
                  <a:pt x="419" y="37"/>
                </a:cubicBezTo>
                <a:cubicBezTo>
                  <a:pt x="419" y="37"/>
                  <a:pt x="420" y="37"/>
                  <a:pt x="421" y="36"/>
                </a:cubicBezTo>
                <a:cubicBezTo>
                  <a:pt x="421" y="36"/>
                  <a:pt x="422" y="36"/>
                  <a:pt x="423" y="36"/>
                </a:cubicBezTo>
                <a:cubicBezTo>
                  <a:pt x="423" y="36"/>
                  <a:pt x="424" y="36"/>
                  <a:pt x="425" y="37"/>
                </a:cubicBezTo>
                <a:cubicBezTo>
                  <a:pt x="425" y="37"/>
                  <a:pt x="426" y="37"/>
                  <a:pt x="427" y="38"/>
                </a:cubicBezTo>
                <a:cubicBezTo>
                  <a:pt x="427" y="38"/>
                  <a:pt x="428" y="39"/>
                  <a:pt x="428" y="40"/>
                </a:cubicBezTo>
                <a:cubicBezTo>
                  <a:pt x="428" y="40"/>
                  <a:pt x="429" y="41"/>
                  <a:pt x="430" y="41"/>
                </a:cubicBezTo>
                <a:cubicBezTo>
                  <a:pt x="430" y="42"/>
                  <a:pt x="431" y="43"/>
                  <a:pt x="431" y="43"/>
                </a:cubicBezTo>
                <a:cubicBezTo>
                  <a:pt x="432" y="44"/>
                  <a:pt x="432" y="45"/>
                  <a:pt x="432" y="45"/>
                </a:cubicBezTo>
                <a:cubicBezTo>
                  <a:pt x="432" y="46"/>
                  <a:pt x="432" y="47"/>
                  <a:pt x="432" y="48"/>
                </a:cubicBezTo>
                <a:cubicBezTo>
                  <a:pt x="432" y="48"/>
                  <a:pt x="433" y="49"/>
                  <a:pt x="434" y="50"/>
                </a:cubicBezTo>
                <a:cubicBezTo>
                  <a:pt x="434" y="50"/>
                  <a:pt x="435" y="51"/>
                  <a:pt x="435" y="52"/>
                </a:cubicBezTo>
                <a:cubicBezTo>
                  <a:pt x="435" y="53"/>
                  <a:pt x="434" y="54"/>
                  <a:pt x="434" y="54"/>
                </a:cubicBezTo>
                <a:cubicBezTo>
                  <a:pt x="434" y="55"/>
                  <a:pt x="434" y="55"/>
                  <a:pt x="434" y="55"/>
                </a:cubicBezTo>
                <a:cubicBezTo>
                  <a:pt x="434" y="56"/>
                  <a:pt x="435" y="56"/>
                  <a:pt x="435" y="57"/>
                </a:cubicBezTo>
                <a:cubicBezTo>
                  <a:pt x="435" y="57"/>
                  <a:pt x="435" y="58"/>
                  <a:pt x="435" y="58"/>
                </a:cubicBezTo>
                <a:cubicBezTo>
                  <a:pt x="434" y="58"/>
                  <a:pt x="434" y="58"/>
                  <a:pt x="434" y="59"/>
                </a:cubicBezTo>
                <a:cubicBezTo>
                  <a:pt x="433" y="59"/>
                  <a:pt x="434" y="60"/>
                  <a:pt x="433" y="60"/>
                </a:cubicBezTo>
                <a:cubicBezTo>
                  <a:pt x="433" y="61"/>
                  <a:pt x="432" y="61"/>
                  <a:pt x="432" y="62"/>
                </a:cubicBezTo>
                <a:cubicBezTo>
                  <a:pt x="431" y="62"/>
                  <a:pt x="430" y="61"/>
                  <a:pt x="430" y="61"/>
                </a:cubicBezTo>
                <a:cubicBezTo>
                  <a:pt x="429" y="62"/>
                  <a:pt x="428" y="62"/>
                  <a:pt x="428" y="62"/>
                </a:cubicBezTo>
                <a:cubicBezTo>
                  <a:pt x="428" y="63"/>
                  <a:pt x="428" y="64"/>
                  <a:pt x="428" y="64"/>
                </a:cubicBezTo>
                <a:cubicBezTo>
                  <a:pt x="427" y="64"/>
                  <a:pt x="427" y="65"/>
                  <a:pt x="426" y="65"/>
                </a:cubicBezTo>
                <a:cubicBezTo>
                  <a:pt x="426" y="66"/>
                  <a:pt x="425" y="66"/>
                  <a:pt x="425" y="66"/>
                </a:cubicBezTo>
                <a:cubicBezTo>
                  <a:pt x="425" y="66"/>
                  <a:pt x="426" y="68"/>
                  <a:pt x="425" y="68"/>
                </a:cubicBezTo>
                <a:cubicBezTo>
                  <a:pt x="425" y="69"/>
                  <a:pt x="424" y="69"/>
                  <a:pt x="424" y="69"/>
                </a:cubicBezTo>
                <a:cubicBezTo>
                  <a:pt x="424" y="70"/>
                  <a:pt x="424" y="72"/>
                  <a:pt x="424" y="72"/>
                </a:cubicBezTo>
                <a:cubicBezTo>
                  <a:pt x="424" y="73"/>
                  <a:pt x="423" y="74"/>
                  <a:pt x="423" y="74"/>
                </a:cubicBezTo>
                <a:cubicBezTo>
                  <a:pt x="423" y="75"/>
                  <a:pt x="422" y="75"/>
                  <a:pt x="422" y="75"/>
                </a:cubicBezTo>
                <a:cubicBezTo>
                  <a:pt x="422" y="75"/>
                  <a:pt x="422" y="76"/>
                  <a:pt x="422" y="77"/>
                </a:cubicBezTo>
                <a:cubicBezTo>
                  <a:pt x="422" y="77"/>
                  <a:pt x="421" y="78"/>
                  <a:pt x="421" y="78"/>
                </a:cubicBezTo>
                <a:cubicBezTo>
                  <a:pt x="421" y="79"/>
                  <a:pt x="420" y="79"/>
                  <a:pt x="419" y="79"/>
                </a:cubicBezTo>
                <a:cubicBezTo>
                  <a:pt x="419" y="80"/>
                  <a:pt x="419" y="81"/>
                  <a:pt x="419" y="82"/>
                </a:cubicBezTo>
                <a:cubicBezTo>
                  <a:pt x="418" y="82"/>
                  <a:pt x="417" y="81"/>
                  <a:pt x="417" y="81"/>
                </a:cubicBezTo>
                <a:cubicBezTo>
                  <a:pt x="416" y="81"/>
                  <a:pt x="415" y="82"/>
                  <a:pt x="415" y="82"/>
                </a:cubicBezTo>
                <a:cubicBezTo>
                  <a:pt x="414" y="81"/>
                  <a:pt x="414" y="81"/>
                  <a:pt x="414" y="81"/>
                </a:cubicBezTo>
                <a:cubicBezTo>
                  <a:pt x="413" y="81"/>
                  <a:pt x="413" y="82"/>
                  <a:pt x="413" y="82"/>
                </a:cubicBezTo>
                <a:cubicBezTo>
                  <a:pt x="412" y="82"/>
                  <a:pt x="411" y="82"/>
                  <a:pt x="411" y="82"/>
                </a:cubicBezTo>
                <a:cubicBezTo>
                  <a:pt x="411" y="82"/>
                  <a:pt x="410" y="81"/>
                  <a:pt x="409" y="82"/>
                </a:cubicBezTo>
                <a:cubicBezTo>
                  <a:pt x="409" y="82"/>
                  <a:pt x="409" y="82"/>
                  <a:pt x="409" y="83"/>
                </a:cubicBezTo>
                <a:cubicBezTo>
                  <a:pt x="408" y="83"/>
                  <a:pt x="407" y="82"/>
                  <a:pt x="407" y="82"/>
                </a:cubicBezTo>
                <a:cubicBezTo>
                  <a:pt x="407" y="82"/>
                  <a:pt x="406" y="83"/>
                  <a:pt x="406" y="83"/>
                </a:cubicBezTo>
                <a:cubicBezTo>
                  <a:pt x="405" y="83"/>
                  <a:pt x="405" y="84"/>
                  <a:pt x="404" y="83"/>
                </a:cubicBezTo>
                <a:cubicBezTo>
                  <a:pt x="404" y="83"/>
                  <a:pt x="403" y="82"/>
                  <a:pt x="403" y="82"/>
                </a:cubicBezTo>
                <a:cubicBezTo>
                  <a:pt x="403" y="82"/>
                  <a:pt x="402" y="82"/>
                  <a:pt x="402" y="82"/>
                </a:cubicBezTo>
                <a:cubicBezTo>
                  <a:pt x="402" y="82"/>
                  <a:pt x="401" y="82"/>
                  <a:pt x="401" y="83"/>
                </a:cubicBezTo>
                <a:cubicBezTo>
                  <a:pt x="401" y="83"/>
                  <a:pt x="400" y="82"/>
                  <a:pt x="400" y="82"/>
                </a:cubicBezTo>
                <a:cubicBezTo>
                  <a:pt x="399" y="82"/>
                  <a:pt x="399" y="82"/>
                  <a:pt x="399" y="82"/>
                </a:cubicBezTo>
                <a:cubicBezTo>
                  <a:pt x="398" y="82"/>
                  <a:pt x="397" y="83"/>
                  <a:pt x="397" y="83"/>
                </a:cubicBezTo>
                <a:cubicBezTo>
                  <a:pt x="396" y="83"/>
                  <a:pt x="395" y="83"/>
                  <a:pt x="395" y="83"/>
                </a:cubicBezTo>
                <a:cubicBezTo>
                  <a:pt x="394" y="83"/>
                  <a:pt x="393" y="84"/>
                  <a:pt x="393" y="85"/>
                </a:cubicBezTo>
                <a:cubicBezTo>
                  <a:pt x="393" y="85"/>
                  <a:pt x="394" y="86"/>
                  <a:pt x="395" y="86"/>
                </a:cubicBezTo>
                <a:cubicBezTo>
                  <a:pt x="395" y="87"/>
                  <a:pt x="396" y="87"/>
                  <a:pt x="396" y="87"/>
                </a:cubicBezTo>
                <a:cubicBezTo>
                  <a:pt x="397" y="87"/>
                  <a:pt x="398" y="86"/>
                  <a:pt x="398" y="86"/>
                </a:cubicBezTo>
                <a:cubicBezTo>
                  <a:pt x="399" y="86"/>
                  <a:pt x="401" y="86"/>
                  <a:pt x="401" y="86"/>
                </a:cubicBezTo>
                <a:cubicBezTo>
                  <a:pt x="402" y="86"/>
                  <a:pt x="402" y="87"/>
                  <a:pt x="403" y="87"/>
                </a:cubicBezTo>
                <a:cubicBezTo>
                  <a:pt x="403" y="87"/>
                  <a:pt x="403" y="88"/>
                  <a:pt x="403" y="88"/>
                </a:cubicBezTo>
                <a:cubicBezTo>
                  <a:pt x="404" y="89"/>
                  <a:pt x="403" y="90"/>
                  <a:pt x="403" y="91"/>
                </a:cubicBezTo>
                <a:cubicBezTo>
                  <a:pt x="403" y="91"/>
                  <a:pt x="403" y="92"/>
                  <a:pt x="403" y="93"/>
                </a:cubicBezTo>
                <a:cubicBezTo>
                  <a:pt x="403" y="93"/>
                  <a:pt x="403" y="94"/>
                  <a:pt x="402" y="94"/>
                </a:cubicBezTo>
                <a:cubicBezTo>
                  <a:pt x="402" y="94"/>
                  <a:pt x="402" y="95"/>
                  <a:pt x="401" y="95"/>
                </a:cubicBezTo>
                <a:cubicBezTo>
                  <a:pt x="401" y="95"/>
                  <a:pt x="401" y="96"/>
                  <a:pt x="401" y="96"/>
                </a:cubicBezTo>
                <a:cubicBezTo>
                  <a:pt x="401" y="97"/>
                  <a:pt x="401" y="98"/>
                  <a:pt x="401" y="98"/>
                </a:cubicBezTo>
                <a:cubicBezTo>
                  <a:pt x="401" y="99"/>
                  <a:pt x="401" y="100"/>
                  <a:pt x="401" y="101"/>
                </a:cubicBezTo>
                <a:cubicBezTo>
                  <a:pt x="400" y="101"/>
                  <a:pt x="400" y="102"/>
                  <a:pt x="400" y="103"/>
                </a:cubicBezTo>
                <a:cubicBezTo>
                  <a:pt x="400" y="103"/>
                  <a:pt x="399" y="104"/>
                  <a:pt x="398" y="105"/>
                </a:cubicBezTo>
                <a:cubicBezTo>
                  <a:pt x="398" y="105"/>
                  <a:pt x="398" y="106"/>
                  <a:pt x="398" y="107"/>
                </a:cubicBezTo>
                <a:cubicBezTo>
                  <a:pt x="398" y="107"/>
                  <a:pt x="399" y="108"/>
                  <a:pt x="399" y="108"/>
                </a:cubicBezTo>
                <a:cubicBezTo>
                  <a:pt x="400" y="108"/>
                  <a:pt x="401" y="108"/>
                  <a:pt x="401" y="108"/>
                </a:cubicBezTo>
                <a:cubicBezTo>
                  <a:pt x="402" y="108"/>
                  <a:pt x="403" y="108"/>
                  <a:pt x="403" y="108"/>
                </a:cubicBezTo>
                <a:cubicBezTo>
                  <a:pt x="404" y="107"/>
                  <a:pt x="405" y="107"/>
                  <a:pt x="405" y="107"/>
                </a:cubicBezTo>
                <a:cubicBezTo>
                  <a:pt x="406" y="107"/>
                  <a:pt x="406" y="106"/>
                  <a:pt x="407" y="105"/>
                </a:cubicBezTo>
                <a:cubicBezTo>
                  <a:pt x="407" y="105"/>
                  <a:pt x="406" y="103"/>
                  <a:pt x="406" y="103"/>
                </a:cubicBezTo>
                <a:cubicBezTo>
                  <a:pt x="406" y="102"/>
                  <a:pt x="407" y="102"/>
                  <a:pt x="407" y="101"/>
                </a:cubicBezTo>
                <a:cubicBezTo>
                  <a:pt x="407" y="101"/>
                  <a:pt x="408" y="102"/>
                  <a:pt x="408" y="102"/>
                </a:cubicBezTo>
                <a:cubicBezTo>
                  <a:pt x="408" y="102"/>
                  <a:pt x="409" y="103"/>
                  <a:pt x="409" y="103"/>
                </a:cubicBezTo>
                <a:cubicBezTo>
                  <a:pt x="409" y="104"/>
                  <a:pt x="409" y="105"/>
                  <a:pt x="410" y="105"/>
                </a:cubicBezTo>
                <a:cubicBezTo>
                  <a:pt x="410" y="106"/>
                  <a:pt x="411" y="106"/>
                  <a:pt x="411" y="106"/>
                </a:cubicBezTo>
                <a:cubicBezTo>
                  <a:pt x="412" y="107"/>
                  <a:pt x="413" y="107"/>
                  <a:pt x="413" y="107"/>
                </a:cubicBezTo>
                <a:cubicBezTo>
                  <a:pt x="414" y="107"/>
                  <a:pt x="415" y="107"/>
                  <a:pt x="415" y="106"/>
                </a:cubicBezTo>
                <a:cubicBezTo>
                  <a:pt x="415" y="106"/>
                  <a:pt x="415" y="106"/>
                  <a:pt x="415" y="106"/>
                </a:cubicBezTo>
                <a:cubicBezTo>
                  <a:pt x="415" y="105"/>
                  <a:pt x="415" y="105"/>
                  <a:pt x="414" y="104"/>
                </a:cubicBezTo>
                <a:cubicBezTo>
                  <a:pt x="414" y="104"/>
                  <a:pt x="413" y="104"/>
                  <a:pt x="413" y="104"/>
                </a:cubicBezTo>
                <a:cubicBezTo>
                  <a:pt x="413" y="103"/>
                  <a:pt x="412" y="103"/>
                  <a:pt x="412" y="102"/>
                </a:cubicBezTo>
                <a:cubicBezTo>
                  <a:pt x="412" y="102"/>
                  <a:pt x="413" y="102"/>
                  <a:pt x="413" y="102"/>
                </a:cubicBezTo>
                <a:cubicBezTo>
                  <a:pt x="414" y="102"/>
                  <a:pt x="414" y="102"/>
                  <a:pt x="414" y="103"/>
                </a:cubicBezTo>
                <a:cubicBezTo>
                  <a:pt x="414" y="103"/>
                  <a:pt x="415" y="103"/>
                  <a:pt x="415" y="103"/>
                </a:cubicBezTo>
                <a:cubicBezTo>
                  <a:pt x="416" y="103"/>
                  <a:pt x="416" y="103"/>
                  <a:pt x="417" y="104"/>
                </a:cubicBezTo>
                <a:cubicBezTo>
                  <a:pt x="417" y="104"/>
                  <a:pt x="417" y="105"/>
                  <a:pt x="417" y="105"/>
                </a:cubicBezTo>
                <a:cubicBezTo>
                  <a:pt x="417" y="106"/>
                  <a:pt x="418" y="106"/>
                  <a:pt x="418" y="107"/>
                </a:cubicBezTo>
                <a:cubicBezTo>
                  <a:pt x="418" y="107"/>
                  <a:pt x="418" y="108"/>
                  <a:pt x="418" y="108"/>
                </a:cubicBezTo>
                <a:cubicBezTo>
                  <a:pt x="418" y="109"/>
                  <a:pt x="417" y="109"/>
                  <a:pt x="417" y="110"/>
                </a:cubicBezTo>
                <a:cubicBezTo>
                  <a:pt x="416" y="110"/>
                  <a:pt x="416" y="111"/>
                  <a:pt x="416" y="111"/>
                </a:cubicBezTo>
                <a:cubicBezTo>
                  <a:pt x="416" y="112"/>
                  <a:pt x="415" y="112"/>
                  <a:pt x="415" y="113"/>
                </a:cubicBezTo>
                <a:cubicBezTo>
                  <a:pt x="415" y="113"/>
                  <a:pt x="414" y="114"/>
                  <a:pt x="413" y="114"/>
                </a:cubicBezTo>
                <a:cubicBezTo>
                  <a:pt x="413" y="115"/>
                  <a:pt x="413" y="116"/>
                  <a:pt x="413" y="116"/>
                </a:cubicBezTo>
                <a:cubicBezTo>
                  <a:pt x="413" y="117"/>
                  <a:pt x="414" y="117"/>
                  <a:pt x="414" y="117"/>
                </a:cubicBezTo>
                <a:cubicBezTo>
                  <a:pt x="414" y="117"/>
                  <a:pt x="415" y="117"/>
                  <a:pt x="415" y="117"/>
                </a:cubicBezTo>
                <a:cubicBezTo>
                  <a:pt x="416" y="117"/>
                  <a:pt x="416" y="115"/>
                  <a:pt x="416" y="115"/>
                </a:cubicBezTo>
                <a:cubicBezTo>
                  <a:pt x="416" y="114"/>
                  <a:pt x="417" y="113"/>
                  <a:pt x="417" y="113"/>
                </a:cubicBezTo>
                <a:cubicBezTo>
                  <a:pt x="417" y="113"/>
                  <a:pt x="418" y="112"/>
                  <a:pt x="418" y="112"/>
                </a:cubicBezTo>
                <a:cubicBezTo>
                  <a:pt x="418" y="111"/>
                  <a:pt x="419" y="110"/>
                  <a:pt x="419" y="110"/>
                </a:cubicBezTo>
                <a:cubicBezTo>
                  <a:pt x="419" y="109"/>
                  <a:pt x="420" y="109"/>
                  <a:pt x="420" y="108"/>
                </a:cubicBezTo>
                <a:cubicBezTo>
                  <a:pt x="421" y="107"/>
                  <a:pt x="421" y="106"/>
                  <a:pt x="421" y="106"/>
                </a:cubicBezTo>
                <a:cubicBezTo>
                  <a:pt x="422" y="105"/>
                  <a:pt x="422" y="104"/>
                  <a:pt x="423" y="104"/>
                </a:cubicBezTo>
                <a:cubicBezTo>
                  <a:pt x="423" y="103"/>
                  <a:pt x="424" y="102"/>
                  <a:pt x="424" y="101"/>
                </a:cubicBezTo>
                <a:cubicBezTo>
                  <a:pt x="425" y="101"/>
                  <a:pt x="425" y="99"/>
                  <a:pt x="426" y="98"/>
                </a:cubicBezTo>
                <a:cubicBezTo>
                  <a:pt x="426" y="98"/>
                  <a:pt x="426" y="97"/>
                  <a:pt x="426" y="97"/>
                </a:cubicBezTo>
                <a:cubicBezTo>
                  <a:pt x="426" y="96"/>
                  <a:pt x="427" y="96"/>
                  <a:pt x="427" y="96"/>
                </a:cubicBezTo>
                <a:cubicBezTo>
                  <a:pt x="428" y="96"/>
                  <a:pt x="428" y="96"/>
                  <a:pt x="429" y="96"/>
                </a:cubicBezTo>
                <a:cubicBezTo>
                  <a:pt x="429" y="97"/>
                  <a:pt x="429" y="97"/>
                  <a:pt x="429" y="98"/>
                </a:cubicBezTo>
                <a:cubicBezTo>
                  <a:pt x="428" y="98"/>
                  <a:pt x="428" y="99"/>
                  <a:pt x="427" y="99"/>
                </a:cubicBezTo>
                <a:cubicBezTo>
                  <a:pt x="427" y="100"/>
                  <a:pt x="426" y="102"/>
                  <a:pt x="426" y="102"/>
                </a:cubicBezTo>
                <a:cubicBezTo>
                  <a:pt x="425" y="103"/>
                  <a:pt x="424" y="106"/>
                  <a:pt x="423" y="107"/>
                </a:cubicBezTo>
                <a:cubicBezTo>
                  <a:pt x="423" y="108"/>
                  <a:pt x="422" y="109"/>
                  <a:pt x="421" y="110"/>
                </a:cubicBezTo>
                <a:cubicBezTo>
                  <a:pt x="420" y="112"/>
                  <a:pt x="419" y="114"/>
                  <a:pt x="418" y="115"/>
                </a:cubicBezTo>
                <a:cubicBezTo>
                  <a:pt x="417" y="116"/>
                  <a:pt x="416" y="118"/>
                  <a:pt x="415" y="119"/>
                </a:cubicBezTo>
                <a:cubicBezTo>
                  <a:pt x="414" y="121"/>
                  <a:pt x="413" y="123"/>
                  <a:pt x="413" y="125"/>
                </a:cubicBezTo>
                <a:cubicBezTo>
                  <a:pt x="412" y="126"/>
                  <a:pt x="411" y="127"/>
                  <a:pt x="411" y="128"/>
                </a:cubicBezTo>
                <a:cubicBezTo>
                  <a:pt x="411" y="129"/>
                  <a:pt x="411" y="130"/>
                  <a:pt x="411" y="131"/>
                </a:cubicBezTo>
                <a:cubicBezTo>
                  <a:pt x="411" y="132"/>
                  <a:pt x="411" y="133"/>
                  <a:pt x="410" y="133"/>
                </a:cubicBezTo>
                <a:cubicBezTo>
                  <a:pt x="410" y="133"/>
                  <a:pt x="410" y="133"/>
                  <a:pt x="410" y="133"/>
                </a:cubicBezTo>
                <a:cubicBezTo>
                  <a:pt x="409" y="133"/>
                  <a:pt x="409" y="132"/>
                  <a:pt x="409" y="131"/>
                </a:cubicBezTo>
                <a:cubicBezTo>
                  <a:pt x="409" y="131"/>
                  <a:pt x="409" y="130"/>
                  <a:pt x="408" y="129"/>
                </a:cubicBezTo>
                <a:cubicBezTo>
                  <a:pt x="408" y="129"/>
                  <a:pt x="406" y="129"/>
                  <a:pt x="406" y="129"/>
                </a:cubicBezTo>
                <a:cubicBezTo>
                  <a:pt x="405" y="129"/>
                  <a:pt x="403" y="128"/>
                  <a:pt x="403" y="128"/>
                </a:cubicBezTo>
                <a:cubicBezTo>
                  <a:pt x="401" y="128"/>
                  <a:pt x="398" y="129"/>
                  <a:pt x="397" y="129"/>
                </a:cubicBezTo>
                <a:cubicBezTo>
                  <a:pt x="395" y="130"/>
                  <a:pt x="391" y="132"/>
                  <a:pt x="388" y="133"/>
                </a:cubicBezTo>
                <a:cubicBezTo>
                  <a:pt x="387" y="133"/>
                  <a:pt x="385" y="135"/>
                  <a:pt x="384" y="135"/>
                </a:cubicBezTo>
                <a:cubicBezTo>
                  <a:pt x="382" y="136"/>
                  <a:pt x="380" y="137"/>
                  <a:pt x="378" y="138"/>
                </a:cubicBezTo>
                <a:cubicBezTo>
                  <a:pt x="377" y="139"/>
                  <a:pt x="375" y="141"/>
                  <a:pt x="374" y="142"/>
                </a:cubicBezTo>
                <a:cubicBezTo>
                  <a:pt x="372" y="145"/>
                  <a:pt x="368" y="149"/>
                  <a:pt x="366" y="151"/>
                </a:cubicBezTo>
                <a:cubicBezTo>
                  <a:pt x="363" y="154"/>
                  <a:pt x="358" y="160"/>
                  <a:pt x="356" y="164"/>
                </a:cubicBezTo>
                <a:cubicBezTo>
                  <a:pt x="355" y="165"/>
                  <a:pt x="354" y="168"/>
                  <a:pt x="353" y="169"/>
                </a:cubicBezTo>
                <a:cubicBezTo>
                  <a:pt x="352" y="170"/>
                  <a:pt x="351" y="174"/>
                  <a:pt x="350" y="175"/>
                </a:cubicBezTo>
                <a:cubicBezTo>
                  <a:pt x="350" y="176"/>
                  <a:pt x="350" y="179"/>
                  <a:pt x="350" y="180"/>
                </a:cubicBezTo>
                <a:cubicBezTo>
                  <a:pt x="350" y="180"/>
                  <a:pt x="350" y="181"/>
                  <a:pt x="349" y="182"/>
                </a:cubicBezTo>
                <a:cubicBezTo>
                  <a:pt x="349" y="183"/>
                  <a:pt x="349" y="186"/>
                  <a:pt x="349" y="186"/>
                </a:cubicBezTo>
                <a:cubicBezTo>
                  <a:pt x="349" y="186"/>
                  <a:pt x="349" y="189"/>
                  <a:pt x="348" y="190"/>
                </a:cubicBezTo>
                <a:cubicBezTo>
                  <a:pt x="348" y="190"/>
                  <a:pt x="348" y="191"/>
                  <a:pt x="348" y="191"/>
                </a:cubicBezTo>
                <a:cubicBezTo>
                  <a:pt x="348" y="192"/>
                  <a:pt x="348" y="193"/>
                  <a:pt x="348" y="193"/>
                </a:cubicBezTo>
                <a:cubicBezTo>
                  <a:pt x="348" y="194"/>
                  <a:pt x="348" y="195"/>
                  <a:pt x="348" y="195"/>
                </a:cubicBezTo>
                <a:cubicBezTo>
                  <a:pt x="348" y="196"/>
                  <a:pt x="348" y="197"/>
                  <a:pt x="348" y="197"/>
                </a:cubicBezTo>
                <a:cubicBezTo>
                  <a:pt x="348" y="198"/>
                  <a:pt x="347" y="199"/>
                  <a:pt x="347" y="199"/>
                </a:cubicBezTo>
                <a:cubicBezTo>
                  <a:pt x="347" y="199"/>
                  <a:pt x="346" y="199"/>
                  <a:pt x="346" y="198"/>
                </a:cubicBezTo>
                <a:cubicBezTo>
                  <a:pt x="345" y="198"/>
                  <a:pt x="345" y="197"/>
                  <a:pt x="345" y="197"/>
                </a:cubicBezTo>
                <a:cubicBezTo>
                  <a:pt x="345" y="197"/>
                  <a:pt x="344" y="196"/>
                  <a:pt x="344" y="196"/>
                </a:cubicBezTo>
                <a:cubicBezTo>
                  <a:pt x="343" y="196"/>
                  <a:pt x="341" y="196"/>
                  <a:pt x="340" y="197"/>
                </a:cubicBezTo>
                <a:cubicBezTo>
                  <a:pt x="339" y="197"/>
                  <a:pt x="337" y="197"/>
                  <a:pt x="336" y="197"/>
                </a:cubicBezTo>
                <a:cubicBezTo>
                  <a:pt x="334" y="197"/>
                  <a:pt x="330" y="198"/>
                  <a:pt x="328" y="199"/>
                </a:cubicBezTo>
                <a:cubicBezTo>
                  <a:pt x="326" y="200"/>
                  <a:pt x="323" y="202"/>
                  <a:pt x="321" y="203"/>
                </a:cubicBezTo>
                <a:cubicBezTo>
                  <a:pt x="320" y="203"/>
                  <a:pt x="319" y="204"/>
                  <a:pt x="317" y="205"/>
                </a:cubicBezTo>
                <a:cubicBezTo>
                  <a:pt x="245" y="158"/>
                  <a:pt x="245" y="158"/>
                  <a:pt x="245" y="158"/>
                </a:cubicBezTo>
                <a:cubicBezTo>
                  <a:pt x="186" y="169"/>
                  <a:pt x="186" y="169"/>
                  <a:pt x="186" y="169"/>
                </a:cubicBezTo>
                <a:cubicBezTo>
                  <a:pt x="186" y="161"/>
                  <a:pt x="186" y="161"/>
                  <a:pt x="186" y="161"/>
                </a:cubicBezTo>
                <a:cubicBezTo>
                  <a:pt x="175" y="152"/>
                  <a:pt x="175" y="152"/>
                  <a:pt x="175" y="152"/>
                </a:cubicBezTo>
                <a:cubicBezTo>
                  <a:pt x="171" y="157"/>
                  <a:pt x="171" y="157"/>
                  <a:pt x="171" y="157"/>
                </a:cubicBezTo>
                <a:cubicBezTo>
                  <a:pt x="171" y="157"/>
                  <a:pt x="170" y="156"/>
                  <a:pt x="169" y="156"/>
                </a:cubicBezTo>
                <a:cubicBezTo>
                  <a:pt x="169" y="156"/>
                  <a:pt x="169" y="154"/>
                  <a:pt x="169" y="154"/>
                </a:cubicBezTo>
                <a:cubicBezTo>
                  <a:pt x="169" y="154"/>
                  <a:pt x="170" y="153"/>
                  <a:pt x="170" y="153"/>
                </a:cubicBezTo>
                <a:cubicBezTo>
                  <a:pt x="170" y="152"/>
                  <a:pt x="170" y="151"/>
                  <a:pt x="170" y="151"/>
                </a:cubicBezTo>
                <a:cubicBezTo>
                  <a:pt x="169" y="151"/>
                  <a:pt x="168" y="150"/>
                  <a:pt x="168" y="150"/>
                </a:cubicBezTo>
                <a:cubicBezTo>
                  <a:pt x="136" y="155"/>
                  <a:pt x="136" y="155"/>
                  <a:pt x="136" y="155"/>
                </a:cubicBezTo>
                <a:cubicBezTo>
                  <a:pt x="106" y="159"/>
                  <a:pt x="106" y="159"/>
                  <a:pt x="106" y="159"/>
                </a:cubicBezTo>
                <a:cubicBezTo>
                  <a:pt x="106" y="159"/>
                  <a:pt x="104" y="159"/>
                  <a:pt x="104" y="160"/>
                </a:cubicBezTo>
                <a:cubicBezTo>
                  <a:pt x="103" y="160"/>
                  <a:pt x="103" y="161"/>
                  <a:pt x="103" y="161"/>
                </a:cubicBezTo>
                <a:cubicBezTo>
                  <a:pt x="102" y="161"/>
                  <a:pt x="102" y="161"/>
                  <a:pt x="101" y="161"/>
                </a:cubicBezTo>
                <a:cubicBezTo>
                  <a:pt x="101" y="161"/>
                  <a:pt x="101" y="162"/>
                  <a:pt x="100" y="162"/>
                </a:cubicBezTo>
                <a:cubicBezTo>
                  <a:pt x="100" y="162"/>
                  <a:pt x="100" y="161"/>
                  <a:pt x="100" y="160"/>
                </a:cubicBezTo>
                <a:cubicBezTo>
                  <a:pt x="99" y="160"/>
                  <a:pt x="99" y="160"/>
                  <a:pt x="98" y="160"/>
                </a:cubicBezTo>
                <a:cubicBezTo>
                  <a:pt x="98" y="160"/>
                  <a:pt x="97" y="161"/>
                  <a:pt x="97" y="161"/>
                </a:cubicBezTo>
                <a:cubicBezTo>
                  <a:pt x="97" y="162"/>
                  <a:pt x="97" y="163"/>
                  <a:pt x="97" y="163"/>
                </a:cubicBezTo>
                <a:cubicBezTo>
                  <a:pt x="97" y="164"/>
                  <a:pt x="96" y="163"/>
                  <a:pt x="95" y="163"/>
                </a:cubicBezTo>
                <a:cubicBezTo>
                  <a:pt x="95" y="163"/>
                  <a:pt x="94" y="163"/>
                  <a:pt x="94" y="164"/>
                </a:cubicBezTo>
                <a:cubicBezTo>
                  <a:pt x="94" y="164"/>
                  <a:pt x="93" y="164"/>
                  <a:pt x="93" y="165"/>
                </a:cubicBezTo>
                <a:cubicBezTo>
                  <a:pt x="92" y="165"/>
                  <a:pt x="91" y="165"/>
                  <a:pt x="91" y="165"/>
                </a:cubicBezTo>
                <a:cubicBezTo>
                  <a:pt x="90" y="165"/>
                  <a:pt x="90" y="166"/>
                  <a:pt x="89" y="167"/>
                </a:cubicBezTo>
                <a:cubicBezTo>
                  <a:pt x="88" y="167"/>
                  <a:pt x="87" y="167"/>
                  <a:pt x="87" y="168"/>
                </a:cubicBezTo>
                <a:cubicBezTo>
                  <a:pt x="86" y="168"/>
                  <a:pt x="85" y="169"/>
                  <a:pt x="85" y="169"/>
                </a:cubicBezTo>
                <a:cubicBezTo>
                  <a:pt x="85" y="169"/>
                  <a:pt x="84" y="170"/>
                  <a:pt x="84" y="171"/>
                </a:cubicBezTo>
                <a:cubicBezTo>
                  <a:pt x="84" y="171"/>
                  <a:pt x="83" y="171"/>
                  <a:pt x="82" y="172"/>
                </a:cubicBezTo>
                <a:cubicBezTo>
                  <a:pt x="82" y="172"/>
                  <a:pt x="82" y="173"/>
                  <a:pt x="81" y="173"/>
                </a:cubicBezTo>
                <a:cubicBezTo>
                  <a:pt x="81" y="173"/>
                  <a:pt x="80" y="173"/>
                  <a:pt x="80" y="173"/>
                </a:cubicBezTo>
                <a:cubicBezTo>
                  <a:pt x="80" y="173"/>
                  <a:pt x="79" y="172"/>
                  <a:pt x="79" y="172"/>
                </a:cubicBezTo>
                <a:cubicBezTo>
                  <a:pt x="79" y="172"/>
                  <a:pt x="78" y="173"/>
                  <a:pt x="77" y="173"/>
                </a:cubicBezTo>
                <a:cubicBezTo>
                  <a:pt x="77" y="173"/>
                  <a:pt x="75" y="174"/>
                  <a:pt x="74" y="175"/>
                </a:cubicBezTo>
                <a:cubicBezTo>
                  <a:pt x="73" y="175"/>
                  <a:pt x="72" y="176"/>
                  <a:pt x="71" y="176"/>
                </a:cubicBezTo>
                <a:cubicBezTo>
                  <a:pt x="70" y="177"/>
                  <a:pt x="67" y="179"/>
                  <a:pt x="66" y="180"/>
                </a:cubicBezTo>
                <a:cubicBezTo>
                  <a:pt x="66" y="180"/>
                  <a:pt x="65" y="180"/>
                  <a:pt x="64" y="180"/>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205"/>
          <p:cNvSpPr>
            <a:spLocks/>
          </p:cNvSpPr>
          <p:nvPr/>
        </p:nvSpPr>
        <p:spPr bwMode="auto">
          <a:xfrm>
            <a:off x="8802688" y="5360988"/>
            <a:ext cx="1697038" cy="768350"/>
          </a:xfrm>
          <a:custGeom>
            <a:avLst/>
            <a:gdLst>
              <a:gd name="T0" fmla="*/ 2 w 453"/>
              <a:gd name="T1" fmla="*/ 173 h 205"/>
              <a:gd name="T2" fmla="*/ 13 w 453"/>
              <a:gd name="T3" fmla="*/ 169 h 205"/>
              <a:gd name="T4" fmla="*/ 17 w 453"/>
              <a:gd name="T5" fmla="*/ 157 h 205"/>
              <a:gd name="T6" fmla="*/ 29 w 453"/>
              <a:gd name="T7" fmla="*/ 149 h 205"/>
              <a:gd name="T8" fmla="*/ 41 w 453"/>
              <a:gd name="T9" fmla="*/ 144 h 205"/>
              <a:gd name="T10" fmla="*/ 52 w 453"/>
              <a:gd name="T11" fmla="*/ 134 h 205"/>
              <a:gd name="T12" fmla="*/ 63 w 453"/>
              <a:gd name="T13" fmla="*/ 126 h 205"/>
              <a:gd name="T14" fmla="*/ 67 w 453"/>
              <a:gd name="T15" fmla="*/ 118 h 205"/>
              <a:gd name="T16" fmla="*/ 75 w 453"/>
              <a:gd name="T17" fmla="*/ 107 h 205"/>
              <a:gd name="T18" fmla="*/ 84 w 453"/>
              <a:gd name="T19" fmla="*/ 111 h 205"/>
              <a:gd name="T20" fmla="*/ 96 w 453"/>
              <a:gd name="T21" fmla="*/ 97 h 205"/>
              <a:gd name="T22" fmla="*/ 107 w 453"/>
              <a:gd name="T23" fmla="*/ 97 h 205"/>
              <a:gd name="T24" fmla="*/ 116 w 453"/>
              <a:gd name="T25" fmla="*/ 81 h 205"/>
              <a:gd name="T26" fmla="*/ 119 w 453"/>
              <a:gd name="T27" fmla="*/ 70 h 205"/>
              <a:gd name="T28" fmla="*/ 165 w 453"/>
              <a:gd name="T29" fmla="*/ 57 h 205"/>
              <a:gd name="T30" fmla="*/ 369 w 453"/>
              <a:gd name="T31" fmla="*/ 11 h 205"/>
              <a:gd name="T32" fmla="*/ 435 w 453"/>
              <a:gd name="T33" fmla="*/ 34 h 205"/>
              <a:gd name="T34" fmla="*/ 452 w 453"/>
              <a:gd name="T35" fmla="*/ 70 h 205"/>
              <a:gd name="T36" fmla="*/ 440 w 453"/>
              <a:gd name="T37" fmla="*/ 86 h 205"/>
              <a:gd name="T38" fmla="*/ 433 w 453"/>
              <a:gd name="T39" fmla="*/ 91 h 205"/>
              <a:gd name="T40" fmla="*/ 449 w 453"/>
              <a:gd name="T41" fmla="*/ 78 h 205"/>
              <a:gd name="T42" fmla="*/ 445 w 453"/>
              <a:gd name="T43" fmla="*/ 51 h 205"/>
              <a:gd name="T44" fmla="*/ 438 w 453"/>
              <a:gd name="T45" fmla="*/ 42 h 205"/>
              <a:gd name="T46" fmla="*/ 430 w 453"/>
              <a:gd name="T47" fmla="*/ 37 h 205"/>
              <a:gd name="T48" fmla="*/ 431 w 453"/>
              <a:gd name="T49" fmla="*/ 33 h 205"/>
              <a:gd name="T50" fmla="*/ 419 w 453"/>
              <a:gd name="T51" fmla="*/ 16 h 205"/>
              <a:gd name="T52" fmla="*/ 413 w 453"/>
              <a:gd name="T53" fmla="*/ 7 h 205"/>
              <a:gd name="T54" fmla="*/ 410 w 453"/>
              <a:gd name="T55" fmla="*/ 10 h 205"/>
              <a:gd name="T56" fmla="*/ 419 w 453"/>
              <a:gd name="T57" fmla="*/ 20 h 205"/>
              <a:gd name="T58" fmla="*/ 420 w 453"/>
              <a:gd name="T59" fmla="*/ 27 h 205"/>
              <a:gd name="T60" fmla="*/ 409 w 453"/>
              <a:gd name="T61" fmla="*/ 29 h 205"/>
              <a:gd name="T62" fmla="*/ 395 w 453"/>
              <a:gd name="T63" fmla="*/ 36 h 205"/>
              <a:gd name="T64" fmla="*/ 382 w 453"/>
              <a:gd name="T65" fmla="*/ 43 h 205"/>
              <a:gd name="T66" fmla="*/ 393 w 453"/>
              <a:gd name="T67" fmla="*/ 44 h 205"/>
              <a:gd name="T68" fmla="*/ 414 w 453"/>
              <a:gd name="T69" fmla="*/ 38 h 205"/>
              <a:gd name="T70" fmla="*/ 419 w 453"/>
              <a:gd name="T71" fmla="*/ 37 h 205"/>
              <a:gd name="T72" fmla="*/ 432 w 453"/>
              <a:gd name="T73" fmla="*/ 48 h 205"/>
              <a:gd name="T74" fmla="*/ 432 w 453"/>
              <a:gd name="T75" fmla="*/ 62 h 205"/>
              <a:gd name="T76" fmla="*/ 423 w 453"/>
              <a:gd name="T77" fmla="*/ 74 h 205"/>
              <a:gd name="T78" fmla="*/ 413 w 453"/>
              <a:gd name="T79" fmla="*/ 82 h 205"/>
              <a:gd name="T80" fmla="*/ 401 w 453"/>
              <a:gd name="T81" fmla="*/ 83 h 205"/>
              <a:gd name="T82" fmla="*/ 401 w 453"/>
              <a:gd name="T83" fmla="*/ 86 h 205"/>
              <a:gd name="T84" fmla="*/ 401 w 453"/>
              <a:gd name="T85" fmla="*/ 101 h 205"/>
              <a:gd name="T86" fmla="*/ 406 w 453"/>
              <a:gd name="T87" fmla="*/ 103 h 205"/>
              <a:gd name="T88" fmla="*/ 414 w 453"/>
              <a:gd name="T89" fmla="*/ 104 h 205"/>
              <a:gd name="T90" fmla="*/ 418 w 453"/>
              <a:gd name="T91" fmla="*/ 108 h 205"/>
              <a:gd name="T92" fmla="*/ 417 w 453"/>
              <a:gd name="T93" fmla="*/ 113 h 205"/>
              <a:gd name="T94" fmla="*/ 427 w 453"/>
              <a:gd name="T95" fmla="*/ 96 h 205"/>
              <a:gd name="T96" fmla="*/ 413 w 453"/>
              <a:gd name="T97" fmla="*/ 125 h 205"/>
              <a:gd name="T98" fmla="*/ 397 w 453"/>
              <a:gd name="T99" fmla="*/ 129 h 205"/>
              <a:gd name="T100" fmla="*/ 350 w 453"/>
              <a:gd name="T101" fmla="*/ 180 h 205"/>
              <a:gd name="T102" fmla="*/ 346 w 453"/>
              <a:gd name="T103" fmla="*/ 198 h 205"/>
              <a:gd name="T104" fmla="*/ 186 w 453"/>
              <a:gd name="T105" fmla="*/ 169 h 205"/>
              <a:gd name="T106" fmla="*/ 136 w 453"/>
              <a:gd name="T107" fmla="*/ 155 h 205"/>
              <a:gd name="T108" fmla="*/ 97 w 453"/>
              <a:gd name="T109" fmla="*/ 163 h 205"/>
              <a:gd name="T110" fmla="*/ 82 w 453"/>
              <a:gd name="T111" fmla="*/ 17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205">
                <a:moveTo>
                  <a:pt x="64" y="180"/>
                </a:moveTo>
                <a:cubicBezTo>
                  <a:pt x="64" y="180"/>
                  <a:pt x="63" y="180"/>
                  <a:pt x="63" y="180"/>
                </a:cubicBezTo>
                <a:cubicBezTo>
                  <a:pt x="62" y="181"/>
                  <a:pt x="60" y="181"/>
                  <a:pt x="58" y="181"/>
                </a:cubicBezTo>
                <a:cubicBezTo>
                  <a:pt x="54" y="182"/>
                  <a:pt x="46" y="184"/>
                  <a:pt x="42" y="185"/>
                </a:cubicBezTo>
                <a:cubicBezTo>
                  <a:pt x="36" y="186"/>
                  <a:pt x="23" y="188"/>
                  <a:pt x="16" y="190"/>
                </a:cubicBezTo>
                <a:cubicBezTo>
                  <a:pt x="12" y="190"/>
                  <a:pt x="6" y="191"/>
                  <a:pt x="1" y="192"/>
                </a:cubicBezTo>
                <a:cubicBezTo>
                  <a:pt x="0" y="176"/>
                  <a:pt x="0" y="176"/>
                  <a:pt x="0" y="176"/>
                </a:cubicBezTo>
                <a:cubicBezTo>
                  <a:pt x="0" y="176"/>
                  <a:pt x="1" y="175"/>
                  <a:pt x="2" y="175"/>
                </a:cubicBezTo>
                <a:cubicBezTo>
                  <a:pt x="2" y="175"/>
                  <a:pt x="2" y="174"/>
                  <a:pt x="2" y="173"/>
                </a:cubicBezTo>
                <a:cubicBezTo>
                  <a:pt x="2" y="173"/>
                  <a:pt x="3" y="173"/>
                  <a:pt x="4" y="173"/>
                </a:cubicBezTo>
                <a:cubicBezTo>
                  <a:pt x="4" y="173"/>
                  <a:pt x="4" y="174"/>
                  <a:pt x="4" y="174"/>
                </a:cubicBezTo>
                <a:cubicBezTo>
                  <a:pt x="4" y="174"/>
                  <a:pt x="5" y="174"/>
                  <a:pt x="5" y="174"/>
                </a:cubicBezTo>
                <a:cubicBezTo>
                  <a:pt x="6" y="174"/>
                  <a:pt x="7" y="174"/>
                  <a:pt x="7" y="174"/>
                </a:cubicBezTo>
                <a:cubicBezTo>
                  <a:pt x="7" y="174"/>
                  <a:pt x="9" y="174"/>
                  <a:pt x="9" y="174"/>
                </a:cubicBezTo>
                <a:cubicBezTo>
                  <a:pt x="9" y="174"/>
                  <a:pt x="10" y="173"/>
                  <a:pt x="10" y="173"/>
                </a:cubicBezTo>
                <a:cubicBezTo>
                  <a:pt x="11" y="172"/>
                  <a:pt x="11" y="172"/>
                  <a:pt x="11" y="171"/>
                </a:cubicBezTo>
                <a:cubicBezTo>
                  <a:pt x="12" y="171"/>
                  <a:pt x="12" y="171"/>
                  <a:pt x="12" y="171"/>
                </a:cubicBezTo>
                <a:cubicBezTo>
                  <a:pt x="13" y="170"/>
                  <a:pt x="13" y="170"/>
                  <a:pt x="13" y="169"/>
                </a:cubicBezTo>
                <a:cubicBezTo>
                  <a:pt x="13" y="169"/>
                  <a:pt x="12" y="169"/>
                  <a:pt x="12" y="168"/>
                </a:cubicBezTo>
                <a:cubicBezTo>
                  <a:pt x="12" y="168"/>
                  <a:pt x="12" y="167"/>
                  <a:pt x="12" y="167"/>
                </a:cubicBezTo>
                <a:cubicBezTo>
                  <a:pt x="12" y="166"/>
                  <a:pt x="12" y="166"/>
                  <a:pt x="13" y="165"/>
                </a:cubicBezTo>
                <a:cubicBezTo>
                  <a:pt x="13" y="165"/>
                  <a:pt x="13" y="164"/>
                  <a:pt x="13" y="164"/>
                </a:cubicBezTo>
                <a:cubicBezTo>
                  <a:pt x="13" y="163"/>
                  <a:pt x="12" y="163"/>
                  <a:pt x="12" y="162"/>
                </a:cubicBezTo>
                <a:cubicBezTo>
                  <a:pt x="12" y="162"/>
                  <a:pt x="13" y="161"/>
                  <a:pt x="13" y="161"/>
                </a:cubicBezTo>
                <a:cubicBezTo>
                  <a:pt x="14" y="160"/>
                  <a:pt x="14" y="159"/>
                  <a:pt x="14" y="159"/>
                </a:cubicBezTo>
                <a:cubicBezTo>
                  <a:pt x="15" y="158"/>
                  <a:pt x="15" y="158"/>
                  <a:pt x="16" y="158"/>
                </a:cubicBezTo>
                <a:cubicBezTo>
                  <a:pt x="16" y="157"/>
                  <a:pt x="17" y="157"/>
                  <a:pt x="17" y="157"/>
                </a:cubicBezTo>
                <a:cubicBezTo>
                  <a:pt x="17" y="157"/>
                  <a:pt x="17" y="156"/>
                  <a:pt x="17" y="155"/>
                </a:cubicBezTo>
                <a:cubicBezTo>
                  <a:pt x="17" y="155"/>
                  <a:pt x="18" y="154"/>
                  <a:pt x="18" y="154"/>
                </a:cubicBezTo>
                <a:cubicBezTo>
                  <a:pt x="18" y="154"/>
                  <a:pt x="19" y="154"/>
                  <a:pt x="19" y="154"/>
                </a:cubicBezTo>
                <a:cubicBezTo>
                  <a:pt x="19" y="154"/>
                  <a:pt x="20" y="153"/>
                  <a:pt x="21" y="153"/>
                </a:cubicBezTo>
                <a:cubicBezTo>
                  <a:pt x="21" y="153"/>
                  <a:pt x="21" y="152"/>
                  <a:pt x="22" y="152"/>
                </a:cubicBezTo>
                <a:cubicBezTo>
                  <a:pt x="22" y="151"/>
                  <a:pt x="22" y="150"/>
                  <a:pt x="23" y="150"/>
                </a:cubicBezTo>
                <a:cubicBezTo>
                  <a:pt x="23" y="150"/>
                  <a:pt x="25" y="150"/>
                  <a:pt x="25" y="150"/>
                </a:cubicBezTo>
                <a:cubicBezTo>
                  <a:pt x="26" y="150"/>
                  <a:pt x="26" y="149"/>
                  <a:pt x="27" y="149"/>
                </a:cubicBezTo>
                <a:cubicBezTo>
                  <a:pt x="27" y="149"/>
                  <a:pt x="28" y="149"/>
                  <a:pt x="29" y="149"/>
                </a:cubicBezTo>
                <a:cubicBezTo>
                  <a:pt x="29" y="149"/>
                  <a:pt x="30" y="149"/>
                  <a:pt x="30" y="149"/>
                </a:cubicBezTo>
                <a:cubicBezTo>
                  <a:pt x="31" y="148"/>
                  <a:pt x="31" y="147"/>
                  <a:pt x="31" y="147"/>
                </a:cubicBezTo>
                <a:cubicBezTo>
                  <a:pt x="32" y="147"/>
                  <a:pt x="32" y="148"/>
                  <a:pt x="32" y="148"/>
                </a:cubicBezTo>
                <a:cubicBezTo>
                  <a:pt x="33" y="148"/>
                  <a:pt x="33" y="149"/>
                  <a:pt x="33" y="149"/>
                </a:cubicBezTo>
                <a:cubicBezTo>
                  <a:pt x="33" y="149"/>
                  <a:pt x="34" y="148"/>
                  <a:pt x="34" y="148"/>
                </a:cubicBezTo>
                <a:cubicBezTo>
                  <a:pt x="35" y="147"/>
                  <a:pt x="36" y="148"/>
                  <a:pt x="37" y="148"/>
                </a:cubicBezTo>
                <a:cubicBezTo>
                  <a:pt x="37" y="147"/>
                  <a:pt x="38" y="147"/>
                  <a:pt x="38" y="146"/>
                </a:cubicBezTo>
                <a:cubicBezTo>
                  <a:pt x="38" y="146"/>
                  <a:pt x="39" y="145"/>
                  <a:pt x="39" y="144"/>
                </a:cubicBezTo>
                <a:cubicBezTo>
                  <a:pt x="40" y="144"/>
                  <a:pt x="41" y="144"/>
                  <a:pt x="41" y="144"/>
                </a:cubicBezTo>
                <a:cubicBezTo>
                  <a:pt x="42" y="143"/>
                  <a:pt x="42" y="143"/>
                  <a:pt x="43" y="142"/>
                </a:cubicBezTo>
                <a:cubicBezTo>
                  <a:pt x="43" y="142"/>
                  <a:pt x="43" y="141"/>
                  <a:pt x="43" y="140"/>
                </a:cubicBezTo>
                <a:cubicBezTo>
                  <a:pt x="44" y="140"/>
                  <a:pt x="45" y="139"/>
                  <a:pt x="45" y="139"/>
                </a:cubicBezTo>
                <a:cubicBezTo>
                  <a:pt x="45" y="139"/>
                  <a:pt x="45" y="140"/>
                  <a:pt x="46" y="140"/>
                </a:cubicBezTo>
                <a:cubicBezTo>
                  <a:pt x="46" y="140"/>
                  <a:pt x="46" y="140"/>
                  <a:pt x="47" y="139"/>
                </a:cubicBezTo>
                <a:cubicBezTo>
                  <a:pt x="47" y="139"/>
                  <a:pt x="48" y="138"/>
                  <a:pt x="48" y="138"/>
                </a:cubicBezTo>
                <a:cubicBezTo>
                  <a:pt x="48" y="137"/>
                  <a:pt x="48" y="136"/>
                  <a:pt x="48" y="136"/>
                </a:cubicBezTo>
                <a:cubicBezTo>
                  <a:pt x="48" y="135"/>
                  <a:pt x="49" y="135"/>
                  <a:pt x="49" y="135"/>
                </a:cubicBezTo>
                <a:cubicBezTo>
                  <a:pt x="50" y="135"/>
                  <a:pt x="51" y="135"/>
                  <a:pt x="52" y="134"/>
                </a:cubicBezTo>
                <a:cubicBezTo>
                  <a:pt x="52" y="134"/>
                  <a:pt x="52" y="133"/>
                  <a:pt x="52" y="132"/>
                </a:cubicBezTo>
                <a:cubicBezTo>
                  <a:pt x="53" y="132"/>
                  <a:pt x="54" y="132"/>
                  <a:pt x="54" y="132"/>
                </a:cubicBezTo>
                <a:cubicBezTo>
                  <a:pt x="55" y="131"/>
                  <a:pt x="56" y="130"/>
                  <a:pt x="56" y="130"/>
                </a:cubicBezTo>
                <a:cubicBezTo>
                  <a:pt x="56" y="130"/>
                  <a:pt x="56" y="129"/>
                  <a:pt x="57" y="129"/>
                </a:cubicBezTo>
                <a:cubicBezTo>
                  <a:pt x="57" y="129"/>
                  <a:pt x="58" y="129"/>
                  <a:pt x="59" y="129"/>
                </a:cubicBezTo>
                <a:cubicBezTo>
                  <a:pt x="59" y="129"/>
                  <a:pt x="60" y="130"/>
                  <a:pt x="60" y="130"/>
                </a:cubicBezTo>
                <a:cubicBezTo>
                  <a:pt x="60" y="130"/>
                  <a:pt x="61" y="129"/>
                  <a:pt x="61" y="129"/>
                </a:cubicBezTo>
                <a:cubicBezTo>
                  <a:pt x="62" y="129"/>
                  <a:pt x="62" y="128"/>
                  <a:pt x="62" y="128"/>
                </a:cubicBezTo>
                <a:cubicBezTo>
                  <a:pt x="62" y="128"/>
                  <a:pt x="63" y="127"/>
                  <a:pt x="63" y="126"/>
                </a:cubicBezTo>
                <a:cubicBezTo>
                  <a:pt x="63" y="126"/>
                  <a:pt x="64" y="125"/>
                  <a:pt x="64" y="125"/>
                </a:cubicBezTo>
                <a:cubicBezTo>
                  <a:pt x="64" y="125"/>
                  <a:pt x="64" y="124"/>
                  <a:pt x="64" y="124"/>
                </a:cubicBezTo>
                <a:cubicBezTo>
                  <a:pt x="64" y="123"/>
                  <a:pt x="65" y="122"/>
                  <a:pt x="65" y="122"/>
                </a:cubicBezTo>
                <a:cubicBezTo>
                  <a:pt x="65" y="122"/>
                  <a:pt x="64" y="121"/>
                  <a:pt x="64" y="121"/>
                </a:cubicBezTo>
                <a:cubicBezTo>
                  <a:pt x="64" y="120"/>
                  <a:pt x="63" y="120"/>
                  <a:pt x="63" y="119"/>
                </a:cubicBezTo>
                <a:cubicBezTo>
                  <a:pt x="63" y="118"/>
                  <a:pt x="64" y="117"/>
                  <a:pt x="65" y="117"/>
                </a:cubicBezTo>
                <a:cubicBezTo>
                  <a:pt x="65" y="117"/>
                  <a:pt x="66" y="117"/>
                  <a:pt x="66" y="117"/>
                </a:cubicBezTo>
                <a:cubicBezTo>
                  <a:pt x="66" y="117"/>
                  <a:pt x="67" y="117"/>
                  <a:pt x="67" y="117"/>
                </a:cubicBezTo>
                <a:cubicBezTo>
                  <a:pt x="67" y="118"/>
                  <a:pt x="67" y="118"/>
                  <a:pt x="67" y="118"/>
                </a:cubicBezTo>
                <a:cubicBezTo>
                  <a:pt x="68" y="119"/>
                  <a:pt x="69" y="118"/>
                  <a:pt x="69" y="118"/>
                </a:cubicBezTo>
                <a:cubicBezTo>
                  <a:pt x="69" y="118"/>
                  <a:pt x="69" y="117"/>
                  <a:pt x="69" y="117"/>
                </a:cubicBezTo>
                <a:cubicBezTo>
                  <a:pt x="69" y="116"/>
                  <a:pt x="70" y="116"/>
                  <a:pt x="70" y="115"/>
                </a:cubicBezTo>
                <a:cubicBezTo>
                  <a:pt x="70" y="115"/>
                  <a:pt x="70" y="114"/>
                  <a:pt x="69" y="114"/>
                </a:cubicBezTo>
                <a:cubicBezTo>
                  <a:pt x="69" y="113"/>
                  <a:pt x="70" y="113"/>
                  <a:pt x="70" y="113"/>
                </a:cubicBezTo>
                <a:cubicBezTo>
                  <a:pt x="70" y="112"/>
                  <a:pt x="70" y="112"/>
                  <a:pt x="71" y="112"/>
                </a:cubicBezTo>
                <a:cubicBezTo>
                  <a:pt x="71" y="112"/>
                  <a:pt x="72" y="111"/>
                  <a:pt x="72" y="110"/>
                </a:cubicBezTo>
                <a:cubicBezTo>
                  <a:pt x="73" y="110"/>
                  <a:pt x="73" y="109"/>
                  <a:pt x="74" y="109"/>
                </a:cubicBezTo>
                <a:cubicBezTo>
                  <a:pt x="74" y="108"/>
                  <a:pt x="75" y="108"/>
                  <a:pt x="75" y="107"/>
                </a:cubicBezTo>
                <a:cubicBezTo>
                  <a:pt x="76" y="107"/>
                  <a:pt x="77" y="107"/>
                  <a:pt x="77" y="108"/>
                </a:cubicBezTo>
                <a:cubicBezTo>
                  <a:pt x="78" y="108"/>
                  <a:pt x="78" y="108"/>
                  <a:pt x="78" y="109"/>
                </a:cubicBezTo>
                <a:cubicBezTo>
                  <a:pt x="79" y="109"/>
                  <a:pt x="79" y="109"/>
                  <a:pt x="78" y="110"/>
                </a:cubicBezTo>
                <a:cubicBezTo>
                  <a:pt x="78" y="110"/>
                  <a:pt x="78" y="111"/>
                  <a:pt x="78" y="111"/>
                </a:cubicBezTo>
                <a:cubicBezTo>
                  <a:pt x="78" y="112"/>
                  <a:pt x="78" y="113"/>
                  <a:pt x="78" y="113"/>
                </a:cubicBezTo>
                <a:cubicBezTo>
                  <a:pt x="78" y="113"/>
                  <a:pt x="79" y="113"/>
                  <a:pt x="79" y="113"/>
                </a:cubicBezTo>
                <a:cubicBezTo>
                  <a:pt x="80" y="113"/>
                  <a:pt x="81" y="114"/>
                  <a:pt x="81" y="114"/>
                </a:cubicBezTo>
                <a:cubicBezTo>
                  <a:pt x="82" y="113"/>
                  <a:pt x="82" y="113"/>
                  <a:pt x="83" y="112"/>
                </a:cubicBezTo>
                <a:cubicBezTo>
                  <a:pt x="83" y="112"/>
                  <a:pt x="84" y="111"/>
                  <a:pt x="84" y="111"/>
                </a:cubicBezTo>
                <a:cubicBezTo>
                  <a:pt x="85" y="111"/>
                  <a:pt x="86" y="110"/>
                  <a:pt x="86" y="109"/>
                </a:cubicBezTo>
                <a:cubicBezTo>
                  <a:pt x="86" y="109"/>
                  <a:pt x="86" y="107"/>
                  <a:pt x="86" y="107"/>
                </a:cubicBezTo>
                <a:cubicBezTo>
                  <a:pt x="87" y="106"/>
                  <a:pt x="87" y="104"/>
                  <a:pt x="87" y="104"/>
                </a:cubicBezTo>
                <a:cubicBezTo>
                  <a:pt x="88" y="103"/>
                  <a:pt x="89" y="102"/>
                  <a:pt x="89" y="102"/>
                </a:cubicBezTo>
                <a:cubicBezTo>
                  <a:pt x="90" y="102"/>
                  <a:pt x="91" y="101"/>
                  <a:pt x="91" y="101"/>
                </a:cubicBezTo>
                <a:cubicBezTo>
                  <a:pt x="92" y="101"/>
                  <a:pt x="92" y="100"/>
                  <a:pt x="92" y="99"/>
                </a:cubicBezTo>
                <a:cubicBezTo>
                  <a:pt x="93" y="99"/>
                  <a:pt x="94" y="100"/>
                  <a:pt x="94" y="99"/>
                </a:cubicBezTo>
                <a:cubicBezTo>
                  <a:pt x="95" y="99"/>
                  <a:pt x="95" y="99"/>
                  <a:pt x="95" y="99"/>
                </a:cubicBezTo>
                <a:cubicBezTo>
                  <a:pt x="96" y="98"/>
                  <a:pt x="96" y="98"/>
                  <a:pt x="96" y="97"/>
                </a:cubicBezTo>
                <a:cubicBezTo>
                  <a:pt x="96" y="97"/>
                  <a:pt x="97" y="97"/>
                  <a:pt x="97" y="97"/>
                </a:cubicBezTo>
                <a:cubicBezTo>
                  <a:pt x="98" y="98"/>
                  <a:pt x="98" y="98"/>
                  <a:pt x="99" y="98"/>
                </a:cubicBezTo>
                <a:cubicBezTo>
                  <a:pt x="99" y="98"/>
                  <a:pt x="99" y="97"/>
                  <a:pt x="100" y="97"/>
                </a:cubicBezTo>
                <a:cubicBezTo>
                  <a:pt x="100" y="97"/>
                  <a:pt x="101" y="98"/>
                  <a:pt x="101" y="98"/>
                </a:cubicBezTo>
                <a:cubicBezTo>
                  <a:pt x="101" y="98"/>
                  <a:pt x="101" y="99"/>
                  <a:pt x="101" y="100"/>
                </a:cubicBezTo>
                <a:cubicBezTo>
                  <a:pt x="101" y="100"/>
                  <a:pt x="102" y="100"/>
                  <a:pt x="103" y="100"/>
                </a:cubicBezTo>
                <a:cubicBezTo>
                  <a:pt x="103" y="100"/>
                  <a:pt x="104" y="99"/>
                  <a:pt x="104" y="99"/>
                </a:cubicBezTo>
                <a:cubicBezTo>
                  <a:pt x="105" y="98"/>
                  <a:pt x="105" y="98"/>
                  <a:pt x="106" y="98"/>
                </a:cubicBezTo>
                <a:cubicBezTo>
                  <a:pt x="106" y="97"/>
                  <a:pt x="106" y="97"/>
                  <a:pt x="107" y="97"/>
                </a:cubicBezTo>
                <a:cubicBezTo>
                  <a:pt x="107" y="96"/>
                  <a:pt x="108" y="95"/>
                  <a:pt x="108" y="95"/>
                </a:cubicBezTo>
                <a:cubicBezTo>
                  <a:pt x="108" y="94"/>
                  <a:pt x="108" y="92"/>
                  <a:pt x="108" y="91"/>
                </a:cubicBezTo>
                <a:cubicBezTo>
                  <a:pt x="109" y="90"/>
                  <a:pt x="109" y="88"/>
                  <a:pt x="110" y="87"/>
                </a:cubicBezTo>
                <a:cubicBezTo>
                  <a:pt x="110" y="87"/>
                  <a:pt x="110" y="85"/>
                  <a:pt x="110" y="85"/>
                </a:cubicBezTo>
                <a:cubicBezTo>
                  <a:pt x="111" y="84"/>
                  <a:pt x="111" y="84"/>
                  <a:pt x="112" y="84"/>
                </a:cubicBezTo>
                <a:cubicBezTo>
                  <a:pt x="112" y="84"/>
                  <a:pt x="112" y="83"/>
                  <a:pt x="112" y="83"/>
                </a:cubicBezTo>
                <a:cubicBezTo>
                  <a:pt x="113" y="82"/>
                  <a:pt x="113" y="82"/>
                  <a:pt x="114" y="81"/>
                </a:cubicBezTo>
                <a:cubicBezTo>
                  <a:pt x="114" y="81"/>
                  <a:pt x="115" y="81"/>
                  <a:pt x="115" y="81"/>
                </a:cubicBezTo>
                <a:cubicBezTo>
                  <a:pt x="116" y="80"/>
                  <a:pt x="116" y="81"/>
                  <a:pt x="116" y="81"/>
                </a:cubicBezTo>
                <a:cubicBezTo>
                  <a:pt x="117" y="81"/>
                  <a:pt x="117" y="82"/>
                  <a:pt x="118" y="82"/>
                </a:cubicBezTo>
                <a:cubicBezTo>
                  <a:pt x="118" y="82"/>
                  <a:pt x="119" y="82"/>
                  <a:pt x="119" y="81"/>
                </a:cubicBezTo>
                <a:cubicBezTo>
                  <a:pt x="119" y="81"/>
                  <a:pt x="119" y="80"/>
                  <a:pt x="119" y="80"/>
                </a:cubicBezTo>
                <a:cubicBezTo>
                  <a:pt x="119" y="80"/>
                  <a:pt x="119" y="79"/>
                  <a:pt x="119" y="78"/>
                </a:cubicBezTo>
                <a:cubicBezTo>
                  <a:pt x="119" y="78"/>
                  <a:pt x="118" y="77"/>
                  <a:pt x="118" y="77"/>
                </a:cubicBezTo>
                <a:cubicBezTo>
                  <a:pt x="118" y="76"/>
                  <a:pt x="119" y="76"/>
                  <a:pt x="119" y="75"/>
                </a:cubicBezTo>
                <a:cubicBezTo>
                  <a:pt x="119" y="75"/>
                  <a:pt x="118" y="74"/>
                  <a:pt x="118" y="73"/>
                </a:cubicBezTo>
                <a:cubicBezTo>
                  <a:pt x="118" y="73"/>
                  <a:pt x="119" y="73"/>
                  <a:pt x="119" y="72"/>
                </a:cubicBezTo>
                <a:cubicBezTo>
                  <a:pt x="119" y="72"/>
                  <a:pt x="119" y="71"/>
                  <a:pt x="119" y="70"/>
                </a:cubicBezTo>
                <a:cubicBezTo>
                  <a:pt x="119" y="70"/>
                  <a:pt x="118" y="69"/>
                  <a:pt x="118" y="69"/>
                </a:cubicBezTo>
                <a:cubicBezTo>
                  <a:pt x="118" y="68"/>
                  <a:pt x="118" y="67"/>
                  <a:pt x="118" y="67"/>
                </a:cubicBezTo>
                <a:cubicBezTo>
                  <a:pt x="118" y="66"/>
                  <a:pt x="118" y="65"/>
                  <a:pt x="119" y="65"/>
                </a:cubicBezTo>
                <a:cubicBezTo>
                  <a:pt x="119" y="65"/>
                  <a:pt x="119" y="64"/>
                  <a:pt x="119" y="64"/>
                </a:cubicBezTo>
                <a:cubicBezTo>
                  <a:pt x="119" y="64"/>
                  <a:pt x="119" y="64"/>
                  <a:pt x="119" y="64"/>
                </a:cubicBezTo>
                <a:cubicBezTo>
                  <a:pt x="120" y="64"/>
                  <a:pt x="121" y="64"/>
                  <a:pt x="122" y="64"/>
                </a:cubicBezTo>
                <a:cubicBezTo>
                  <a:pt x="123" y="64"/>
                  <a:pt x="127" y="64"/>
                  <a:pt x="128" y="63"/>
                </a:cubicBezTo>
                <a:cubicBezTo>
                  <a:pt x="132" y="63"/>
                  <a:pt x="140" y="61"/>
                  <a:pt x="143" y="60"/>
                </a:cubicBezTo>
                <a:cubicBezTo>
                  <a:pt x="149" y="60"/>
                  <a:pt x="160" y="58"/>
                  <a:pt x="165" y="57"/>
                </a:cubicBezTo>
                <a:cubicBezTo>
                  <a:pt x="167" y="57"/>
                  <a:pt x="172" y="56"/>
                  <a:pt x="174" y="55"/>
                </a:cubicBezTo>
                <a:cubicBezTo>
                  <a:pt x="177" y="55"/>
                  <a:pt x="183" y="54"/>
                  <a:pt x="186" y="54"/>
                </a:cubicBezTo>
                <a:cubicBezTo>
                  <a:pt x="191" y="53"/>
                  <a:pt x="201" y="50"/>
                  <a:pt x="207" y="49"/>
                </a:cubicBezTo>
                <a:cubicBezTo>
                  <a:pt x="212" y="48"/>
                  <a:pt x="223" y="46"/>
                  <a:pt x="228" y="45"/>
                </a:cubicBezTo>
                <a:cubicBezTo>
                  <a:pt x="233" y="44"/>
                  <a:pt x="242" y="41"/>
                  <a:pt x="247" y="40"/>
                </a:cubicBezTo>
                <a:cubicBezTo>
                  <a:pt x="253" y="39"/>
                  <a:pt x="263" y="37"/>
                  <a:pt x="269" y="36"/>
                </a:cubicBezTo>
                <a:cubicBezTo>
                  <a:pt x="276" y="34"/>
                  <a:pt x="291" y="31"/>
                  <a:pt x="298" y="29"/>
                </a:cubicBezTo>
                <a:cubicBezTo>
                  <a:pt x="306" y="27"/>
                  <a:pt x="323" y="23"/>
                  <a:pt x="331" y="21"/>
                </a:cubicBezTo>
                <a:cubicBezTo>
                  <a:pt x="340" y="18"/>
                  <a:pt x="369" y="11"/>
                  <a:pt x="369" y="11"/>
                </a:cubicBezTo>
                <a:cubicBezTo>
                  <a:pt x="413" y="0"/>
                  <a:pt x="413" y="0"/>
                  <a:pt x="413" y="0"/>
                </a:cubicBezTo>
                <a:cubicBezTo>
                  <a:pt x="414" y="2"/>
                  <a:pt x="415" y="4"/>
                  <a:pt x="416" y="6"/>
                </a:cubicBezTo>
                <a:cubicBezTo>
                  <a:pt x="417" y="7"/>
                  <a:pt x="417" y="8"/>
                  <a:pt x="418" y="9"/>
                </a:cubicBezTo>
                <a:cubicBezTo>
                  <a:pt x="419" y="10"/>
                  <a:pt x="420" y="13"/>
                  <a:pt x="421" y="14"/>
                </a:cubicBezTo>
                <a:cubicBezTo>
                  <a:pt x="421" y="16"/>
                  <a:pt x="423" y="18"/>
                  <a:pt x="424" y="19"/>
                </a:cubicBezTo>
                <a:cubicBezTo>
                  <a:pt x="424" y="20"/>
                  <a:pt x="426" y="22"/>
                  <a:pt x="426" y="23"/>
                </a:cubicBezTo>
                <a:cubicBezTo>
                  <a:pt x="427" y="24"/>
                  <a:pt x="428" y="25"/>
                  <a:pt x="429" y="26"/>
                </a:cubicBezTo>
                <a:cubicBezTo>
                  <a:pt x="430" y="27"/>
                  <a:pt x="432" y="30"/>
                  <a:pt x="432" y="31"/>
                </a:cubicBezTo>
                <a:cubicBezTo>
                  <a:pt x="433" y="32"/>
                  <a:pt x="434" y="33"/>
                  <a:pt x="435" y="34"/>
                </a:cubicBezTo>
                <a:cubicBezTo>
                  <a:pt x="436" y="35"/>
                  <a:pt x="437" y="36"/>
                  <a:pt x="438" y="37"/>
                </a:cubicBezTo>
                <a:cubicBezTo>
                  <a:pt x="438" y="38"/>
                  <a:pt x="439" y="39"/>
                  <a:pt x="440" y="40"/>
                </a:cubicBezTo>
                <a:cubicBezTo>
                  <a:pt x="441" y="41"/>
                  <a:pt x="442" y="42"/>
                  <a:pt x="442" y="43"/>
                </a:cubicBezTo>
                <a:cubicBezTo>
                  <a:pt x="443" y="44"/>
                  <a:pt x="444" y="45"/>
                  <a:pt x="445" y="45"/>
                </a:cubicBezTo>
                <a:cubicBezTo>
                  <a:pt x="445" y="46"/>
                  <a:pt x="446" y="48"/>
                  <a:pt x="447" y="49"/>
                </a:cubicBezTo>
                <a:cubicBezTo>
                  <a:pt x="448" y="50"/>
                  <a:pt x="449" y="51"/>
                  <a:pt x="449" y="52"/>
                </a:cubicBezTo>
                <a:cubicBezTo>
                  <a:pt x="450" y="54"/>
                  <a:pt x="450" y="57"/>
                  <a:pt x="451" y="59"/>
                </a:cubicBezTo>
                <a:cubicBezTo>
                  <a:pt x="451" y="60"/>
                  <a:pt x="451" y="64"/>
                  <a:pt x="451" y="65"/>
                </a:cubicBezTo>
                <a:cubicBezTo>
                  <a:pt x="451" y="67"/>
                  <a:pt x="452" y="69"/>
                  <a:pt x="452" y="70"/>
                </a:cubicBezTo>
                <a:cubicBezTo>
                  <a:pt x="452" y="71"/>
                  <a:pt x="452" y="73"/>
                  <a:pt x="452" y="74"/>
                </a:cubicBezTo>
                <a:cubicBezTo>
                  <a:pt x="452" y="75"/>
                  <a:pt x="453" y="76"/>
                  <a:pt x="453" y="77"/>
                </a:cubicBezTo>
                <a:cubicBezTo>
                  <a:pt x="453" y="78"/>
                  <a:pt x="452" y="79"/>
                  <a:pt x="452" y="79"/>
                </a:cubicBezTo>
                <a:cubicBezTo>
                  <a:pt x="451" y="79"/>
                  <a:pt x="451" y="80"/>
                  <a:pt x="451" y="80"/>
                </a:cubicBezTo>
                <a:cubicBezTo>
                  <a:pt x="450" y="80"/>
                  <a:pt x="449" y="80"/>
                  <a:pt x="449" y="80"/>
                </a:cubicBezTo>
                <a:cubicBezTo>
                  <a:pt x="449" y="80"/>
                  <a:pt x="448" y="81"/>
                  <a:pt x="447" y="81"/>
                </a:cubicBezTo>
                <a:cubicBezTo>
                  <a:pt x="447" y="82"/>
                  <a:pt x="446" y="83"/>
                  <a:pt x="445" y="83"/>
                </a:cubicBezTo>
                <a:cubicBezTo>
                  <a:pt x="445" y="84"/>
                  <a:pt x="443" y="84"/>
                  <a:pt x="443" y="85"/>
                </a:cubicBezTo>
                <a:cubicBezTo>
                  <a:pt x="442" y="85"/>
                  <a:pt x="441" y="86"/>
                  <a:pt x="440" y="86"/>
                </a:cubicBezTo>
                <a:cubicBezTo>
                  <a:pt x="439" y="87"/>
                  <a:pt x="437" y="89"/>
                  <a:pt x="436" y="90"/>
                </a:cubicBezTo>
                <a:cubicBezTo>
                  <a:pt x="435" y="91"/>
                  <a:pt x="434" y="92"/>
                  <a:pt x="433" y="93"/>
                </a:cubicBezTo>
                <a:cubicBezTo>
                  <a:pt x="433" y="93"/>
                  <a:pt x="432" y="94"/>
                  <a:pt x="432" y="95"/>
                </a:cubicBezTo>
                <a:cubicBezTo>
                  <a:pt x="431" y="95"/>
                  <a:pt x="431" y="96"/>
                  <a:pt x="430" y="96"/>
                </a:cubicBezTo>
                <a:cubicBezTo>
                  <a:pt x="430" y="96"/>
                  <a:pt x="430" y="95"/>
                  <a:pt x="430" y="94"/>
                </a:cubicBezTo>
                <a:cubicBezTo>
                  <a:pt x="430" y="94"/>
                  <a:pt x="430" y="93"/>
                  <a:pt x="430" y="93"/>
                </a:cubicBezTo>
                <a:cubicBezTo>
                  <a:pt x="430" y="93"/>
                  <a:pt x="430" y="92"/>
                  <a:pt x="430" y="92"/>
                </a:cubicBezTo>
                <a:cubicBezTo>
                  <a:pt x="430" y="92"/>
                  <a:pt x="431" y="92"/>
                  <a:pt x="431" y="92"/>
                </a:cubicBezTo>
                <a:cubicBezTo>
                  <a:pt x="432" y="92"/>
                  <a:pt x="432" y="91"/>
                  <a:pt x="433" y="91"/>
                </a:cubicBezTo>
                <a:cubicBezTo>
                  <a:pt x="433" y="90"/>
                  <a:pt x="435" y="89"/>
                  <a:pt x="435" y="88"/>
                </a:cubicBezTo>
                <a:cubicBezTo>
                  <a:pt x="436" y="88"/>
                  <a:pt x="437" y="87"/>
                  <a:pt x="438" y="86"/>
                </a:cubicBezTo>
                <a:cubicBezTo>
                  <a:pt x="438" y="86"/>
                  <a:pt x="439" y="84"/>
                  <a:pt x="440" y="84"/>
                </a:cubicBezTo>
                <a:cubicBezTo>
                  <a:pt x="440" y="84"/>
                  <a:pt x="441" y="83"/>
                  <a:pt x="441" y="83"/>
                </a:cubicBezTo>
                <a:cubicBezTo>
                  <a:pt x="442" y="83"/>
                  <a:pt x="442" y="82"/>
                  <a:pt x="443" y="82"/>
                </a:cubicBezTo>
                <a:cubicBezTo>
                  <a:pt x="443" y="82"/>
                  <a:pt x="443" y="81"/>
                  <a:pt x="444" y="81"/>
                </a:cubicBezTo>
                <a:cubicBezTo>
                  <a:pt x="444" y="81"/>
                  <a:pt x="445" y="81"/>
                  <a:pt x="445" y="81"/>
                </a:cubicBezTo>
                <a:cubicBezTo>
                  <a:pt x="446" y="80"/>
                  <a:pt x="447" y="79"/>
                  <a:pt x="447" y="79"/>
                </a:cubicBezTo>
                <a:cubicBezTo>
                  <a:pt x="448" y="79"/>
                  <a:pt x="448" y="78"/>
                  <a:pt x="449" y="78"/>
                </a:cubicBezTo>
                <a:cubicBezTo>
                  <a:pt x="449" y="77"/>
                  <a:pt x="450" y="77"/>
                  <a:pt x="450" y="77"/>
                </a:cubicBezTo>
                <a:cubicBezTo>
                  <a:pt x="450" y="77"/>
                  <a:pt x="450" y="76"/>
                  <a:pt x="450" y="76"/>
                </a:cubicBezTo>
                <a:cubicBezTo>
                  <a:pt x="451" y="75"/>
                  <a:pt x="450" y="74"/>
                  <a:pt x="450" y="74"/>
                </a:cubicBezTo>
                <a:cubicBezTo>
                  <a:pt x="450" y="73"/>
                  <a:pt x="450" y="70"/>
                  <a:pt x="450" y="69"/>
                </a:cubicBezTo>
                <a:cubicBezTo>
                  <a:pt x="450" y="67"/>
                  <a:pt x="449" y="64"/>
                  <a:pt x="449" y="62"/>
                </a:cubicBezTo>
                <a:cubicBezTo>
                  <a:pt x="449" y="61"/>
                  <a:pt x="449" y="58"/>
                  <a:pt x="448" y="57"/>
                </a:cubicBezTo>
                <a:cubicBezTo>
                  <a:pt x="448" y="56"/>
                  <a:pt x="448" y="55"/>
                  <a:pt x="447" y="54"/>
                </a:cubicBezTo>
                <a:cubicBezTo>
                  <a:pt x="447" y="54"/>
                  <a:pt x="447" y="53"/>
                  <a:pt x="447" y="53"/>
                </a:cubicBezTo>
                <a:cubicBezTo>
                  <a:pt x="447" y="52"/>
                  <a:pt x="446" y="51"/>
                  <a:pt x="445" y="51"/>
                </a:cubicBezTo>
                <a:cubicBezTo>
                  <a:pt x="445" y="50"/>
                  <a:pt x="444" y="48"/>
                  <a:pt x="444" y="48"/>
                </a:cubicBezTo>
                <a:cubicBezTo>
                  <a:pt x="444" y="47"/>
                  <a:pt x="443" y="46"/>
                  <a:pt x="442" y="45"/>
                </a:cubicBezTo>
                <a:cubicBezTo>
                  <a:pt x="442" y="44"/>
                  <a:pt x="441" y="44"/>
                  <a:pt x="440" y="43"/>
                </a:cubicBezTo>
                <a:cubicBezTo>
                  <a:pt x="440" y="43"/>
                  <a:pt x="439" y="42"/>
                  <a:pt x="439" y="42"/>
                </a:cubicBezTo>
                <a:cubicBezTo>
                  <a:pt x="439" y="41"/>
                  <a:pt x="438" y="40"/>
                  <a:pt x="438" y="40"/>
                </a:cubicBezTo>
                <a:cubicBezTo>
                  <a:pt x="438" y="40"/>
                  <a:pt x="437" y="39"/>
                  <a:pt x="437" y="39"/>
                </a:cubicBezTo>
                <a:cubicBezTo>
                  <a:pt x="437" y="39"/>
                  <a:pt x="436" y="40"/>
                  <a:pt x="436" y="40"/>
                </a:cubicBezTo>
                <a:cubicBezTo>
                  <a:pt x="436" y="40"/>
                  <a:pt x="437" y="41"/>
                  <a:pt x="437" y="41"/>
                </a:cubicBezTo>
                <a:cubicBezTo>
                  <a:pt x="437" y="42"/>
                  <a:pt x="438" y="42"/>
                  <a:pt x="438" y="42"/>
                </a:cubicBezTo>
                <a:cubicBezTo>
                  <a:pt x="438" y="43"/>
                  <a:pt x="438" y="43"/>
                  <a:pt x="438" y="44"/>
                </a:cubicBezTo>
                <a:cubicBezTo>
                  <a:pt x="438" y="44"/>
                  <a:pt x="437" y="44"/>
                  <a:pt x="437" y="44"/>
                </a:cubicBezTo>
                <a:cubicBezTo>
                  <a:pt x="436" y="44"/>
                  <a:pt x="435" y="44"/>
                  <a:pt x="435" y="44"/>
                </a:cubicBezTo>
                <a:cubicBezTo>
                  <a:pt x="435" y="44"/>
                  <a:pt x="435" y="43"/>
                  <a:pt x="435" y="43"/>
                </a:cubicBezTo>
                <a:cubicBezTo>
                  <a:pt x="435" y="43"/>
                  <a:pt x="435" y="42"/>
                  <a:pt x="435" y="42"/>
                </a:cubicBezTo>
                <a:cubicBezTo>
                  <a:pt x="435" y="41"/>
                  <a:pt x="435" y="41"/>
                  <a:pt x="434" y="40"/>
                </a:cubicBezTo>
                <a:cubicBezTo>
                  <a:pt x="434" y="40"/>
                  <a:pt x="433" y="40"/>
                  <a:pt x="433" y="39"/>
                </a:cubicBezTo>
                <a:cubicBezTo>
                  <a:pt x="432" y="39"/>
                  <a:pt x="431" y="39"/>
                  <a:pt x="431" y="38"/>
                </a:cubicBezTo>
                <a:cubicBezTo>
                  <a:pt x="431" y="38"/>
                  <a:pt x="430" y="37"/>
                  <a:pt x="430" y="37"/>
                </a:cubicBezTo>
                <a:cubicBezTo>
                  <a:pt x="430" y="37"/>
                  <a:pt x="431" y="36"/>
                  <a:pt x="431" y="36"/>
                </a:cubicBezTo>
                <a:cubicBezTo>
                  <a:pt x="431" y="36"/>
                  <a:pt x="432" y="36"/>
                  <a:pt x="433" y="37"/>
                </a:cubicBezTo>
                <a:cubicBezTo>
                  <a:pt x="433" y="37"/>
                  <a:pt x="434" y="38"/>
                  <a:pt x="434" y="38"/>
                </a:cubicBezTo>
                <a:cubicBezTo>
                  <a:pt x="434" y="38"/>
                  <a:pt x="435" y="38"/>
                  <a:pt x="435" y="38"/>
                </a:cubicBezTo>
                <a:cubicBezTo>
                  <a:pt x="435" y="38"/>
                  <a:pt x="436" y="38"/>
                  <a:pt x="436" y="38"/>
                </a:cubicBezTo>
                <a:cubicBezTo>
                  <a:pt x="436" y="38"/>
                  <a:pt x="436" y="37"/>
                  <a:pt x="436" y="36"/>
                </a:cubicBezTo>
                <a:cubicBezTo>
                  <a:pt x="436" y="36"/>
                  <a:pt x="435" y="35"/>
                  <a:pt x="434" y="35"/>
                </a:cubicBezTo>
                <a:cubicBezTo>
                  <a:pt x="434" y="35"/>
                  <a:pt x="433" y="34"/>
                  <a:pt x="432" y="33"/>
                </a:cubicBezTo>
                <a:cubicBezTo>
                  <a:pt x="432" y="33"/>
                  <a:pt x="431" y="33"/>
                  <a:pt x="431" y="33"/>
                </a:cubicBezTo>
                <a:cubicBezTo>
                  <a:pt x="430" y="33"/>
                  <a:pt x="429" y="33"/>
                  <a:pt x="429" y="33"/>
                </a:cubicBezTo>
                <a:cubicBezTo>
                  <a:pt x="429" y="33"/>
                  <a:pt x="429" y="32"/>
                  <a:pt x="428" y="32"/>
                </a:cubicBezTo>
                <a:cubicBezTo>
                  <a:pt x="428" y="31"/>
                  <a:pt x="428" y="30"/>
                  <a:pt x="428" y="30"/>
                </a:cubicBezTo>
                <a:cubicBezTo>
                  <a:pt x="428" y="29"/>
                  <a:pt x="428" y="28"/>
                  <a:pt x="427" y="28"/>
                </a:cubicBezTo>
                <a:cubicBezTo>
                  <a:pt x="427" y="27"/>
                  <a:pt x="427" y="26"/>
                  <a:pt x="426" y="25"/>
                </a:cubicBezTo>
                <a:cubicBezTo>
                  <a:pt x="426" y="24"/>
                  <a:pt x="425" y="23"/>
                  <a:pt x="424" y="22"/>
                </a:cubicBezTo>
                <a:cubicBezTo>
                  <a:pt x="424" y="21"/>
                  <a:pt x="423" y="20"/>
                  <a:pt x="422" y="20"/>
                </a:cubicBezTo>
                <a:cubicBezTo>
                  <a:pt x="422" y="19"/>
                  <a:pt x="421" y="18"/>
                  <a:pt x="420" y="18"/>
                </a:cubicBezTo>
                <a:cubicBezTo>
                  <a:pt x="420" y="17"/>
                  <a:pt x="419" y="17"/>
                  <a:pt x="419" y="16"/>
                </a:cubicBezTo>
                <a:cubicBezTo>
                  <a:pt x="419" y="16"/>
                  <a:pt x="419" y="16"/>
                  <a:pt x="418" y="16"/>
                </a:cubicBezTo>
                <a:cubicBezTo>
                  <a:pt x="418" y="16"/>
                  <a:pt x="418" y="15"/>
                  <a:pt x="418" y="15"/>
                </a:cubicBezTo>
                <a:cubicBezTo>
                  <a:pt x="417" y="15"/>
                  <a:pt x="418" y="14"/>
                  <a:pt x="418" y="13"/>
                </a:cubicBezTo>
                <a:cubicBezTo>
                  <a:pt x="417" y="13"/>
                  <a:pt x="417" y="12"/>
                  <a:pt x="417" y="12"/>
                </a:cubicBezTo>
                <a:cubicBezTo>
                  <a:pt x="417" y="11"/>
                  <a:pt x="416" y="11"/>
                  <a:pt x="416" y="11"/>
                </a:cubicBezTo>
                <a:cubicBezTo>
                  <a:pt x="416" y="11"/>
                  <a:pt x="416" y="10"/>
                  <a:pt x="416" y="9"/>
                </a:cubicBezTo>
                <a:cubicBezTo>
                  <a:pt x="416" y="9"/>
                  <a:pt x="416" y="8"/>
                  <a:pt x="416" y="8"/>
                </a:cubicBezTo>
                <a:cubicBezTo>
                  <a:pt x="416" y="8"/>
                  <a:pt x="415" y="8"/>
                  <a:pt x="414" y="8"/>
                </a:cubicBezTo>
                <a:cubicBezTo>
                  <a:pt x="414" y="8"/>
                  <a:pt x="413" y="7"/>
                  <a:pt x="413" y="7"/>
                </a:cubicBezTo>
                <a:cubicBezTo>
                  <a:pt x="413" y="6"/>
                  <a:pt x="413" y="5"/>
                  <a:pt x="412" y="5"/>
                </a:cubicBezTo>
                <a:cubicBezTo>
                  <a:pt x="412" y="5"/>
                  <a:pt x="411" y="5"/>
                  <a:pt x="411" y="5"/>
                </a:cubicBezTo>
                <a:cubicBezTo>
                  <a:pt x="410" y="5"/>
                  <a:pt x="409" y="5"/>
                  <a:pt x="408" y="5"/>
                </a:cubicBezTo>
                <a:cubicBezTo>
                  <a:pt x="408" y="5"/>
                  <a:pt x="407" y="5"/>
                  <a:pt x="406" y="5"/>
                </a:cubicBezTo>
                <a:cubicBezTo>
                  <a:pt x="406" y="5"/>
                  <a:pt x="406" y="6"/>
                  <a:pt x="406" y="6"/>
                </a:cubicBezTo>
                <a:cubicBezTo>
                  <a:pt x="405" y="7"/>
                  <a:pt x="406" y="7"/>
                  <a:pt x="406" y="8"/>
                </a:cubicBezTo>
                <a:cubicBezTo>
                  <a:pt x="407" y="8"/>
                  <a:pt x="408" y="8"/>
                  <a:pt x="408" y="9"/>
                </a:cubicBezTo>
                <a:cubicBezTo>
                  <a:pt x="408" y="9"/>
                  <a:pt x="409" y="9"/>
                  <a:pt x="409" y="9"/>
                </a:cubicBezTo>
                <a:cubicBezTo>
                  <a:pt x="409" y="9"/>
                  <a:pt x="410" y="10"/>
                  <a:pt x="410" y="10"/>
                </a:cubicBezTo>
                <a:cubicBezTo>
                  <a:pt x="411" y="10"/>
                  <a:pt x="411" y="10"/>
                  <a:pt x="411" y="9"/>
                </a:cubicBezTo>
                <a:cubicBezTo>
                  <a:pt x="411" y="9"/>
                  <a:pt x="412" y="9"/>
                  <a:pt x="412" y="9"/>
                </a:cubicBezTo>
                <a:cubicBezTo>
                  <a:pt x="413" y="9"/>
                  <a:pt x="413" y="10"/>
                  <a:pt x="413" y="10"/>
                </a:cubicBezTo>
                <a:cubicBezTo>
                  <a:pt x="413" y="11"/>
                  <a:pt x="413" y="13"/>
                  <a:pt x="413" y="13"/>
                </a:cubicBezTo>
                <a:cubicBezTo>
                  <a:pt x="413" y="14"/>
                  <a:pt x="414" y="14"/>
                  <a:pt x="415" y="15"/>
                </a:cubicBezTo>
                <a:cubicBezTo>
                  <a:pt x="415" y="15"/>
                  <a:pt x="415" y="16"/>
                  <a:pt x="416" y="16"/>
                </a:cubicBezTo>
                <a:cubicBezTo>
                  <a:pt x="416" y="17"/>
                  <a:pt x="417" y="17"/>
                  <a:pt x="417" y="17"/>
                </a:cubicBezTo>
                <a:cubicBezTo>
                  <a:pt x="417" y="18"/>
                  <a:pt x="418" y="19"/>
                  <a:pt x="418" y="19"/>
                </a:cubicBezTo>
                <a:cubicBezTo>
                  <a:pt x="418" y="20"/>
                  <a:pt x="419" y="20"/>
                  <a:pt x="419" y="20"/>
                </a:cubicBezTo>
                <a:cubicBezTo>
                  <a:pt x="419" y="21"/>
                  <a:pt x="420" y="21"/>
                  <a:pt x="420" y="22"/>
                </a:cubicBezTo>
                <a:cubicBezTo>
                  <a:pt x="420" y="22"/>
                  <a:pt x="421" y="23"/>
                  <a:pt x="421" y="24"/>
                </a:cubicBezTo>
                <a:cubicBezTo>
                  <a:pt x="421" y="24"/>
                  <a:pt x="422" y="24"/>
                  <a:pt x="422" y="25"/>
                </a:cubicBezTo>
                <a:cubicBezTo>
                  <a:pt x="422" y="25"/>
                  <a:pt x="423" y="26"/>
                  <a:pt x="423" y="27"/>
                </a:cubicBezTo>
                <a:cubicBezTo>
                  <a:pt x="424" y="27"/>
                  <a:pt x="424" y="28"/>
                  <a:pt x="424" y="29"/>
                </a:cubicBezTo>
                <a:cubicBezTo>
                  <a:pt x="424" y="29"/>
                  <a:pt x="425" y="30"/>
                  <a:pt x="424" y="30"/>
                </a:cubicBezTo>
                <a:cubicBezTo>
                  <a:pt x="424" y="30"/>
                  <a:pt x="423" y="30"/>
                  <a:pt x="423" y="29"/>
                </a:cubicBezTo>
                <a:cubicBezTo>
                  <a:pt x="422" y="29"/>
                  <a:pt x="421" y="29"/>
                  <a:pt x="421" y="29"/>
                </a:cubicBezTo>
                <a:cubicBezTo>
                  <a:pt x="421" y="28"/>
                  <a:pt x="420" y="28"/>
                  <a:pt x="420" y="27"/>
                </a:cubicBezTo>
                <a:cubicBezTo>
                  <a:pt x="420" y="27"/>
                  <a:pt x="420" y="26"/>
                  <a:pt x="419" y="25"/>
                </a:cubicBezTo>
                <a:cubicBezTo>
                  <a:pt x="419" y="25"/>
                  <a:pt x="418" y="25"/>
                  <a:pt x="418" y="25"/>
                </a:cubicBezTo>
                <a:cubicBezTo>
                  <a:pt x="417" y="25"/>
                  <a:pt x="416" y="25"/>
                  <a:pt x="416" y="26"/>
                </a:cubicBezTo>
                <a:cubicBezTo>
                  <a:pt x="415" y="26"/>
                  <a:pt x="414" y="26"/>
                  <a:pt x="414" y="26"/>
                </a:cubicBezTo>
                <a:cubicBezTo>
                  <a:pt x="413" y="26"/>
                  <a:pt x="412" y="25"/>
                  <a:pt x="412" y="25"/>
                </a:cubicBezTo>
                <a:cubicBezTo>
                  <a:pt x="411" y="25"/>
                  <a:pt x="411" y="25"/>
                  <a:pt x="410" y="25"/>
                </a:cubicBezTo>
                <a:cubicBezTo>
                  <a:pt x="410" y="26"/>
                  <a:pt x="410" y="26"/>
                  <a:pt x="409" y="27"/>
                </a:cubicBezTo>
                <a:cubicBezTo>
                  <a:pt x="409" y="27"/>
                  <a:pt x="410" y="27"/>
                  <a:pt x="410" y="28"/>
                </a:cubicBezTo>
                <a:cubicBezTo>
                  <a:pt x="410" y="28"/>
                  <a:pt x="410" y="29"/>
                  <a:pt x="409" y="29"/>
                </a:cubicBezTo>
                <a:cubicBezTo>
                  <a:pt x="409" y="30"/>
                  <a:pt x="408" y="30"/>
                  <a:pt x="407" y="30"/>
                </a:cubicBezTo>
                <a:cubicBezTo>
                  <a:pt x="407" y="30"/>
                  <a:pt x="406" y="30"/>
                  <a:pt x="406" y="31"/>
                </a:cubicBezTo>
                <a:cubicBezTo>
                  <a:pt x="406" y="31"/>
                  <a:pt x="405" y="31"/>
                  <a:pt x="404" y="31"/>
                </a:cubicBezTo>
                <a:cubicBezTo>
                  <a:pt x="404" y="32"/>
                  <a:pt x="403" y="33"/>
                  <a:pt x="403" y="33"/>
                </a:cubicBezTo>
                <a:cubicBezTo>
                  <a:pt x="403" y="33"/>
                  <a:pt x="402" y="34"/>
                  <a:pt x="402" y="34"/>
                </a:cubicBezTo>
                <a:cubicBezTo>
                  <a:pt x="402" y="34"/>
                  <a:pt x="400" y="33"/>
                  <a:pt x="400" y="34"/>
                </a:cubicBezTo>
                <a:cubicBezTo>
                  <a:pt x="399" y="34"/>
                  <a:pt x="399" y="35"/>
                  <a:pt x="399" y="35"/>
                </a:cubicBezTo>
                <a:cubicBezTo>
                  <a:pt x="398" y="35"/>
                  <a:pt x="398" y="36"/>
                  <a:pt x="397" y="36"/>
                </a:cubicBezTo>
                <a:cubicBezTo>
                  <a:pt x="397" y="36"/>
                  <a:pt x="396" y="36"/>
                  <a:pt x="395" y="36"/>
                </a:cubicBezTo>
                <a:cubicBezTo>
                  <a:pt x="395" y="36"/>
                  <a:pt x="394" y="37"/>
                  <a:pt x="394" y="37"/>
                </a:cubicBezTo>
                <a:cubicBezTo>
                  <a:pt x="394" y="38"/>
                  <a:pt x="393" y="39"/>
                  <a:pt x="393" y="40"/>
                </a:cubicBezTo>
                <a:cubicBezTo>
                  <a:pt x="393" y="40"/>
                  <a:pt x="392" y="41"/>
                  <a:pt x="392" y="42"/>
                </a:cubicBezTo>
                <a:cubicBezTo>
                  <a:pt x="391" y="42"/>
                  <a:pt x="390" y="43"/>
                  <a:pt x="389" y="43"/>
                </a:cubicBezTo>
                <a:cubicBezTo>
                  <a:pt x="389" y="43"/>
                  <a:pt x="388" y="43"/>
                  <a:pt x="388" y="43"/>
                </a:cubicBezTo>
                <a:cubicBezTo>
                  <a:pt x="388" y="43"/>
                  <a:pt x="387" y="44"/>
                  <a:pt x="386" y="44"/>
                </a:cubicBezTo>
                <a:cubicBezTo>
                  <a:pt x="386" y="44"/>
                  <a:pt x="385" y="44"/>
                  <a:pt x="385" y="43"/>
                </a:cubicBezTo>
                <a:cubicBezTo>
                  <a:pt x="384" y="43"/>
                  <a:pt x="384" y="43"/>
                  <a:pt x="384" y="42"/>
                </a:cubicBezTo>
                <a:cubicBezTo>
                  <a:pt x="383" y="42"/>
                  <a:pt x="382" y="42"/>
                  <a:pt x="382" y="43"/>
                </a:cubicBezTo>
                <a:cubicBezTo>
                  <a:pt x="382" y="43"/>
                  <a:pt x="382" y="43"/>
                  <a:pt x="381" y="43"/>
                </a:cubicBezTo>
                <a:cubicBezTo>
                  <a:pt x="381" y="44"/>
                  <a:pt x="381" y="44"/>
                  <a:pt x="381" y="44"/>
                </a:cubicBezTo>
                <a:cubicBezTo>
                  <a:pt x="381" y="45"/>
                  <a:pt x="381" y="46"/>
                  <a:pt x="381" y="47"/>
                </a:cubicBezTo>
                <a:cubicBezTo>
                  <a:pt x="381" y="47"/>
                  <a:pt x="381" y="48"/>
                  <a:pt x="381" y="48"/>
                </a:cubicBezTo>
                <a:cubicBezTo>
                  <a:pt x="381" y="49"/>
                  <a:pt x="382" y="49"/>
                  <a:pt x="382" y="50"/>
                </a:cubicBezTo>
                <a:cubicBezTo>
                  <a:pt x="383" y="50"/>
                  <a:pt x="384" y="49"/>
                  <a:pt x="384" y="49"/>
                </a:cubicBezTo>
                <a:cubicBezTo>
                  <a:pt x="385" y="49"/>
                  <a:pt x="386" y="48"/>
                  <a:pt x="387" y="48"/>
                </a:cubicBezTo>
                <a:cubicBezTo>
                  <a:pt x="388" y="48"/>
                  <a:pt x="389" y="47"/>
                  <a:pt x="390" y="47"/>
                </a:cubicBezTo>
                <a:cubicBezTo>
                  <a:pt x="391" y="46"/>
                  <a:pt x="392" y="45"/>
                  <a:pt x="393" y="44"/>
                </a:cubicBezTo>
                <a:cubicBezTo>
                  <a:pt x="393" y="44"/>
                  <a:pt x="394" y="43"/>
                  <a:pt x="395" y="43"/>
                </a:cubicBezTo>
                <a:cubicBezTo>
                  <a:pt x="395" y="43"/>
                  <a:pt x="396" y="44"/>
                  <a:pt x="396" y="44"/>
                </a:cubicBezTo>
                <a:cubicBezTo>
                  <a:pt x="397" y="44"/>
                  <a:pt x="397" y="45"/>
                  <a:pt x="398" y="45"/>
                </a:cubicBezTo>
                <a:cubicBezTo>
                  <a:pt x="398" y="45"/>
                  <a:pt x="399" y="44"/>
                  <a:pt x="400" y="44"/>
                </a:cubicBezTo>
                <a:cubicBezTo>
                  <a:pt x="400" y="44"/>
                  <a:pt x="401" y="42"/>
                  <a:pt x="401" y="42"/>
                </a:cubicBezTo>
                <a:cubicBezTo>
                  <a:pt x="402" y="41"/>
                  <a:pt x="403" y="40"/>
                  <a:pt x="404" y="40"/>
                </a:cubicBezTo>
                <a:cubicBezTo>
                  <a:pt x="405" y="39"/>
                  <a:pt x="407" y="39"/>
                  <a:pt x="408" y="39"/>
                </a:cubicBezTo>
                <a:cubicBezTo>
                  <a:pt x="409" y="38"/>
                  <a:pt x="412" y="38"/>
                  <a:pt x="413" y="38"/>
                </a:cubicBezTo>
                <a:cubicBezTo>
                  <a:pt x="413" y="38"/>
                  <a:pt x="414" y="38"/>
                  <a:pt x="414" y="38"/>
                </a:cubicBezTo>
                <a:cubicBezTo>
                  <a:pt x="414" y="39"/>
                  <a:pt x="415" y="40"/>
                  <a:pt x="415" y="40"/>
                </a:cubicBezTo>
                <a:cubicBezTo>
                  <a:pt x="415" y="41"/>
                  <a:pt x="416" y="42"/>
                  <a:pt x="416" y="42"/>
                </a:cubicBezTo>
                <a:cubicBezTo>
                  <a:pt x="416" y="43"/>
                  <a:pt x="417" y="43"/>
                  <a:pt x="418" y="43"/>
                </a:cubicBezTo>
                <a:cubicBezTo>
                  <a:pt x="418" y="43"/>
                  <a:pt x="418" y="43"/>
                  <a:pt x="418" y="43"/>
                </a:cubicBezTo>
                <a:cubicBezTo>
                  <a:pt x="419" y="42"/>
                  <a:pt x="419" y="41"/>
                  <a:pt x="419" y="41"/>
                </a:cubicBezTo>
                <a:cubicBezTo>
                  <a:pt x="419" y="41"/>
                  <a:pt x="420" y="40"/>
                  <a:pt x="420" y="40"/>
                </a:cubicBezTo>
                <a:cubicBezTo>
                  <a:pt x="420" y="40"/>
                  <a:pt x="420" y="39"/>
                  <a:pt x="420" y="39"/>
                </a:cubicBezTo>
                <a:cubicBezTo>
                  <a:pt x="420" y="39"/>
                  <a:pt x="419" y="39"/>
                  <a:pt x="419" y="38"/>
                </a:cubicBezTo>
                <a:cubicBezTo>
                  <a:pt x="419" y="38"/>
                  <a:pt x="419" y="38"/>
                  <a:pt x="419" y="37"/>
                </a:cubicBezTo>
                <a:cubicBezTo>
                  <a:pt x="419" y="37"/>
                  <a:pt x="420" y="37"/>
                  <a:pt x="421" y="36"/>
                </a:cubicBezTo>
                <a:cubicBezTo>
                  <a:pt x="421" y="36"/>
                  <a:pt x="422" y="36"/>
                  <a:pt x="423" y="36"/>
                </a:cubicBezTo>
                <a:cubicBezTo>
                  <a:pt x="423" y="36"/>
                  <a:pt x="424" y="36"/>
                  <a:pt x="425" y="37"/>
                </a:cubicBezTo>
                <a:cubicBezTo>
                  <a:pt x="425" y="37"/>
                  <a:pt x="426" y="37"/>
                  <a:pt x="427" y="38"/>
                </a:cubicBezTo>
                <a:cubicBezTo>
                  <a:pt x="427" y="38"/>
                  <a:pt x="428" y="39"/>
                  <a:pt x="428" y="40"/>
                </a:cubicBezTo>
                <a:cubicBezTo>
                  <a:pt x="428" y="40"/>
                  <a:pt x="429" y="41"/>
                  <a:pt x="430" y="41"/>
                </a:cubicBezTo>
                <a:cubicBezTo>
                  <a:pt x="430" y="42"/>
                  <a:pt x="431" y="43"/>
                  <a:pt x="431" y="43"/>
                </a:cubicBezTo>
                <a:cubicBezTo>
                  <a:pt x="432" y="44"/>
                  <a:pt x="432" y="45"/>
                  <a:pt x="432" y="45"/>
                </a:cubicBezTo>
                <a:cubicBezTo>
                  <a:pt x="432" y="46"/>
                  <a:pt x="432" y="47"/>
                  <a:pt x="432" y="48"/>
                </a:cubicBezTo>
                <a:cubicBezTo>
                  <a:pt x="432" y="48"/>
                  <a:pt x="433" y="49"/>
                  <a:pt x="434" y="50"/>
                </a:cubicBezTo>
                <a:cubicBezTo>
                  <a:pt x="434" y="50"/>
                  <a:pt x="435" y="51"/>
                  <a:pt x="435" y="52"/>
                </a:cubicBezTo>
                <a:cubicBezTo>
                  <a:pt x="435" y="53"/>
                  <a:pt x="434" y="54"/>
                  <a:pt x="434" y="54"/>
                </a:cubicBezTo>
                <a:cubicBezTo>
                  <a:pt x="434" y="55"/>
                  <a:pt x="434" y="55"/>
                  <a:pt x="434" y="55"/>
                </a:cubicBezTo>
                <a:cubicBezTo>
                  <a:pt x="434" y="56"/>
                  <a:pt x="435" y="56"/>
                  <a:pt x="435" y="57"/>
                </a:cubicBezTo>
                <a:cubicBezTo>
                  <a:pt x="435" y="57"/>
                  <a:pt x="435" y="58"/>
                  <a:pt x="435" y="58"/>
                </a:cubicBezTo>
                <a:cubicBezTo>
                  <a:pt x="434" y="58"/>
                  <a:pt x="434" y="58"/>
                  <a:pt x="434" y="59"/>
                </a:cubicBezTo>
                <a:cubicBezTo>
                  <a:pt x="433" y="59"/>
                  <a:pt x="434" y="60"/>
                  <a:pt x="433" y="60"/>
                </a:cubicBezTo>
                <a:cubicBezTo>
                  <a:pt x="433" y="61"/>
                  <a:pt x="432" y="61"/>
                  <a:pt x="432" y="62"/>
                </a:cubicBezTo>
                <a:cubicBezTo>
                  <a:pt x="431" y="62"/>
                  <a:pt x="430" y="61"/>
                  <a:pt x="430" y="61"/>
                </a:cubicBezTo>
                <a:cubicBezTo>
                  <a:pt x="429" y="62"/>
                  <a:pt x="428" y="62"/>
                  <a:pt x="428" y="62"/>
                </a:cubicBezTo>
                <a:cubicBezTo>
                  <a:pt x="428" y="63"/>
                  <a:pt x="428" y="64"/>
                  <a:pt x="428" y="64"/>
                </a:cubicBezTo>
                <a:cubicBezTo>
                  <a:pt x="427" y="64"/>
                  <a:pt x="427" y="65"/>
                  <a:pt x="426" y="65"/>
                </a:cubicBezTo>
                <a:cubicBezTo>
                  <a:pt x="426" y="66"/>
                  <a:pt x="425" y="66"/>
                  <a:pt x="425" y="66"/>
                </a:cubicBezTo>
                <a:cubicBezTo>
                  <a:pt x="425" y="66"/>
                  <a:pt x="426" y="68"/>
                  <a:pt x="425" y="68"/>
                </a:cubicBezTo>
                <a:cubicBezTo>
                  <a:pt x="425" y="69"/>
                  <a:pt x="424" y="69"/>
                  <a:pt x="424" y="69"/>
                </a:cubicBezTo>
                <a:cubicBezTo>
                  <a:pt x="424" y="70"/>
                  <a:pt x="424" y="72"/>
                  <a:pt x="424" y="72"/>
                </a:cubicBezTo>
                <a:cubicBezTo>
                  <a:pt x="424" y="73"/>
                  <a:pt x="423" y="74"/>
                  <a:pt x="423" y="74"/>
                </a:cubicBezTo>
                <a:cubicBezTo>
                  <a:pt x="423" y="75"/>
                  <a:pt x="422" y="75"/>
                  <a:pt x="422" y="75"/>
                </a:cubicBezTo>
                <a:cubicBezTo>
                  <a:pt x="422" y="75"/>
                  <a:pt x="422" y="76"/>
                  <a:pt x="422" y="77"/>
                </a:cubicBezTo>
                <a:cubicBezTo>
                  <a:pt x="422" y="77"/>
                  <a:pt x="421" y="78"/>
                  <a:pt x="421" y="78"/>
                </a:cubicBezTo>
                <a:cubicBezTo>
                  <a:pt x="421" y="79"/>
                  <a:pt x="420" y="79"/>
                  <a:pt x="419" y="79"/>
                </a:cubicBezTo>
                <a:cubicBezTo>
                  <a:pt x="419" y="80"/>
                  <a:pt x="419" y="81"/>
                  <a:pt x="419" y="82"/>
                </a:cubicBezTo>
                <a:cubicBezTo>
                  <a:pt x="418" y="82"/>
                  <a:pt x="417" y="81"/>
                  <a:pt x="417" y="81"/>
                </a:cubicBezTo>
                <a:cubicBezTo>
                  <a:pt x="416" y="81"/>
                  <a:pt x="415" y="82"/>
                  <a:pt x="415" y="82"/>
                </a:cubicBezTo>
                <a:cubicBezTo>
                  <a:pt x="414" y="81"/>
                  <a:pt x="414" y="81"/>
                  <a:pt x="414" y="81"/>
                </a:cubicBezTo>
                <a:cubicBezTo>
                  <a:pt x="413" y="81"/>
                  <a:pt x="413" y="82"/>
                  <a:pt x="413" y="82"/>
                </a:cubicBezTo>
                <a:cubicBezTo>
                  <a:pt x="412" y="82"/>
                  <a:pt x="411" y="82"/>
                  <a:pt x="411" y="82"/>
                </a:cubicBezTo>
                <a:cubicBezTo>
                  <a:pt x="411" y="82"/>
                  <a:pt x="410" y="81"/>
                  <a:pt x="409" y="82"/>
                </a:cubicBezTo>
                <a:cubicBezTo>
                  <a:pt x="409" y="82"/>
                  <a:pt x="409" y="82"/>
                  <a:pt x="409" y="83"/>
                </a:cubicBezTo>
                <a:cubicBezTo>
                  <a:pt x="408" y="83"/>
                  <a:pt x="407" y="82"/>
                  <a:pt x="407" y="82"/>
                </a:cubicBezTo>
                <a:cubicBezTo>
                  <a:pt x="407" y="82"/>
                  <a:pt x="406" y="83"/>
                  <a:pt x="406" y="83"/>
                </a:cubicBezTo>
                <a:cubicBezTo>
                  <a:pt x="405" y="83"/>
                  <a:pt x="405" y="84"/>
                  <a:pt x="404" y="83"/>
                </a:cubicBezTo>
                <a:cubicBezTo>
                  <a:pt x="404" y="83"/>
                  <a:pt x="403" y="82"/>
                  <a:pt x="403" y="82"/>
                </a:cubicBezTo>
                <a:cubicBezTo>
                  <a:pt x="403" y="82"/>
                  <a:pt x="402" y="82"/>
                  <a:pt x="402" y="82"/>
                </a:cubicBezTo>
                <a:cubicBezTo>
                  <a:pt x="402" y="82"/>
                  <a:pt x="401" y="82"/>
                  <a:pt x="401" y="83"/>
                </a:cubicBezTo>
                <a:cubicBezTo>
                  <a:pt x="401" y="83"/>
                  <a:pt x="400" y="82"/>
                  <a:pt x="400" y="82"/>
                </a:cubicBezTo>
                <a:cubicBezTo>
                  <a:pt x="399" y="82"/>
                  <a:pt x="399" y="82"/>
                  <a:pt x="399" y="82"/>
                </a:cubicBezTo>
                <a:cubicBezTo>
                  <a:pt x="398" y="82"/>
                  <a:pt x="397" y="83"/>
                  <a:pt x="397" y="83"/>
                </a:cubicBezTo>
                <a:cubicBezTo>
                  <a:pt x="396" y="83"/>
                  <a:pt x="395" y="83"/>
                  <a:pt x="395" y="83"/>
                </a:cubicBezTo>
                <a:cubicBezTo>
                  <a:pt x="394" y="83"/>
                  <a:pt x="393" y="84"/>
                  <a:pt x="393" y="85"/>
                </a:cubicBezTo>
                <a:cubicBezTo>
                  <a:pt x="393" y="85"/>
                  <a:pt x="394" y="86"/>
                  <a:pt x="395" y="86"/>
                </a:cubicBezTo>
                <a:cubicBezTo>
                  <a:pt x="395" y="87"/>
                  <a:pt x="396" y="87"/>
                  <a:pt x="396" y="87"/>
                </a:cubicBezTo>
                <a:cubicBezTo>
                  <a:pt x="397" y="87"/>
                  <a:pt x="398" y="86"/>
                  <a:pt x="398" y="86"/>
                </a:cubicBezTo>
                <a:cubicBezTo>
                  <a:pt x="399" y="86"/>
                  <a:pt x="401" y="86"/>
                  <a:pt x="401" y="86"/>
                </a:cubicBezTo>
                <a:cubicBezTo>
                  <a:pt x="402" y="86"/>
                  <a:pt x="402" y="87"/>
                  <a:pt x="403" y="87"/>
                </a:cubicBezTo>
                <a:cubicBezTo>
                  <a:pt x="403" y="87"/>
                  <a:pt x="403" y="88"/>
                  <a:pt x="403" y="88"/>
                </a:cubicBezTo>
                <a:cubicBezTo>
                  <a:pt x="404" y="89"/>
                  <a:pt x="403" y="90"/>
                  <a:pt x="403" y="91"/>
                </a:cubicBezTo>
                <a:cubicBezTo>
                  <a:pt x="403" y="91"/>
                  <a:pt x="403" y="92"/>
                  <a:pt x="403" y="93"/>
                </a:cubicBezTo>
                <a:cubicBezTo>
                  <a:pt x="403" y="93"/>
                  <a:pt x="403" y="94"/>
                  <a:pt x="402" y="94"/>
                </a:cubicBezTo>
                <a:cubicBezTo>
                  <a:pt x="402" y="94"/>
                  <a:pt x="402" y="95"/>
                  <a:pt x="401" y="95"/>
                </a:cubicBezTo>
                <a:cubicBezTo>
                  <a:pt x="401" y="95"/>
                  <a:pt x="401" y="96"/>
                  <a:pt x="401" y="96"/>
                </a:cubicBezTo>
                <a:cubicBezTo>
                  <a:pt x="401" y="97"/>
                  <a:pt x="401" y="98"/>
                  <a:pt x="401" y="98"/>
                </a:cubicBezTo>
                <a:cubicBezTo>
                  <a:pt x="401" y="99"/>
                  <a:pt x="401" y="100"/>
                  <a:pt x="401" y="101"/>
                </a:cubicBezTo>
                <a:cubicBezTo>
                  <a:pt x="400" y="101"/>
                  <a:pt x="400" y="102"/>
                  <a:pt x="400" y="103"/>
                </a:cubicBezTo>
                <a:cubicBezTo>
                  <a:pt x="400" y="103"/>
                  <a:pt x="399" y="104"/>
                  <a:pt x="398" y="105"/>
                </a:cubicBezTo>
                <a:cubicBezTo>
                  <a:pt x="398" y="105"/>
                  <a:pt x="398" y="106"/>
                  <a:pt x="398" y="107"/>
                </a:cubicBezTo>
                <a:cubicBezTo>
                  <a:pt x="398" y="107"/>
                  <a:pt x="399" y="108"/>
                  <a:pt x="399" y="108"/>
                </a:cubicBezTo>
                <a:cubicBezTo>
                  <a:pt x="400" y="108"/>
                  <a:pt x="401" y="108"/>
                  <a:pt x="401" y="108"/>
                </a:cubicBezTo>
                <a:cubicBezTo>
                  <a:pt x="402" y="108"/>
                  <a:pt x="403" y="108"/>
                  <a:pt x="403" y="108"/>
                </a:cubicBezTo>
                <a:cubicBezTo>
                  <a:pt x="404" y="107"/>
                  <a:pt x="405" y="107"/>
                  <a:pt x="405" y="107"/>
                </a:cubicBezTo>
                <a:cubicBezTo>
                  <a:pt x="406" y="107"/>
                  <a:pt x="406" y="106"/>
                  <a:pt x="407" y="105"/>
                </a:cubicBezTo>
                <a:cubicBezTo>
                  <a:pt x="407" y="105"/>
                  <a:pt x="406" y="103"/>
                  <a:pt x="406" y="103"/>
                </a:cubicBezTo>
                <a:cubicBezTo>
                  <a:pt x="406" y="102"/>
                  <a:pt x="407" y="102"/>
                  <a:pt x="407" y="101"/>
                </a:cubicBezTo>
                <a:cubicBezTo>
                  <a:pt x="407" y="101"/>
                  <a:pt x="408" y="102"/>
                  <a:pt x="408" y="102"/>
                </a:cubicBezTo>
                <a:cubicBezTo>
                  <a:pt x="408" y="102"/>
                  <a:pt x="409" y="103"/>
                  <a:pt x="409" y="103"/>
                </a:cubicBezTo>
                <a:cubicBezTo>
                  <a:pt x="409" y="104"/>
                  <a:pt x="409" y="105"/>
                  <a:pt x="410" y="105"/>
                </a:cubicBezTo>
                <a:cubicBezTo>
                  <a:pt x="410" y="106"/>
                  <a:pt x="411" y="106"/>
                  <a:pt x="411" y="106"/>
                </a:cubicBezTo>
                <a:cubicBezTo>
                  <a:pt x="412" y="107"/>
                  <a:pt x="413" y="107"/>
                  <a:pt x="413" y="107"/>
                </a:cubicBezTo>
                <a:cubicBezTo>
                  <a:pt x="414" y="107"/>
                  <a:pt x="415" y="107"/>
                  <a:pt x="415" y="106"/>
                </a:cubicBezTo>
                <a:cubicBezTo>
                  <a:pt x="415" y="106"/>
                  <a:pt x="415" y="106"/>
                  <a:pt x="415" y="106"/>
                </a:cubicBezTo>
                <a:cubicBezTo>
                  <a:pt x="415" y="105"/>
                  <a:pt x="415" y="105"/>
                  <a:pt x="414" y="104"/>
                </a:cubicBezTo>
                <a:cubicBezTo>
                  <a:pt x="414" y="104"/>
                  <a:pt x="413" y="104"/>
                  <a:pt x="413" y="104"/>
                </a:cubicBezTo>
                <a:cubicBezTo>
                  <a:pt x="413" y="103"/>
                  <a:pt x="412" y="103"/>
                  <a:pt x="412" y="102"/>
                </a:cubicBezTo>
                <a:cubicBezTo>
                  <a:pt x="412" y="102"/>
                  <a:pt x="413" y="102"/>
                  <a:pt x="413" y="102"/>
                </a:cubicBezTo>
                <a:cubicBezTo>
                  <a:pt x="414" y="102"/>
                  <a:pt x="414" y="102"/>
                  <a:pt x="414" y="103"/>
                </a:cubicBezTo>
                <a:cubicBezTo>
                  <a:pt x="414" y="103"/>
                  <a:pt x="415" y="103"/>
                  <a:pt x="415" y="103"/>
                </a:cubicBezTo>
                <a:cubicBezTo>
                  <a:pt x="416" y="103"/>
                  <a:pt x="416" y="103"/>
                  <a:pt x="417" y="104"/>
                </a:cubicBezTo>
                <a:cubicBezTo>
                  <a:pt x="417" y="104"/>
                  <a:pt x="417" y="105"/>
                  <a:pt x="417" y="105"/>
                </a:cubicBezTo>
                <a:cubicBezTo>
                  <a:pt x="417" y="106"/>
                  <a:pt x="418" y="106"/>
                  <a:pt x="418" y="107"/>
                </a:cubicBezTo>
                <a:cubicBezTo>
                  <a:pt x="418" y="107"/>
                  <a:pt x="418" y="108"/>
                  <a:pt x="418" y="108"/>
                </a:cubicBezTo>
                <a:cubicBezTo>
                  <a:pt x="418" y="109"/>
                  <a:pt x="417" y="109"/>
                  <a:pt x="417" y="110"/>
                </a:cubicBezTo>
                <a:cubicBezTo>
                  <a:pt x="416" y="110"/>
                  <a:pt x="416" y="111"/>
                  <a:pt x="416" y="111"/>
                </a:cubicBezTo>
                <a:cubicBezTo>
                  <a:pt x="416" y="112"/>
                  <a:pt x="415" y="112"/>
                  <a:pt x="415" y="113"/>
                </a:cubicBezTo>
                <a:cubicBezTo>
                  <a:pt x="415" y="113"/>
                  <a:pt x="414" y="114"/>
                  <a:pt x="413" y="114"/>
                </a:cubicBezTo>
                <a:cubicBezTo>
                  <a:pt x="413" y="115"/>
                  <a:pt x="413" y="116"/>
                  <a:pt x="413" y="116"/>
                </a:cubicBezTo>
                <a:cubicBezTo>
                  <a:pt x="413" y="117"/>
                  <a:pt x="414" y="117"/>
                  <a:pt x="414" y="117"/>
                </a:cubicBezTo>
                <a:cubicBezTo>
                  <a:pt x="414" y="117"/>
                  <a:pt x="415" y="117"/>
                  <a:pt x="415" y="117"/>
                </a:cubicBezTo>
                <a:cubicBezTo>
                  <a:pt x="416" y="117"/>
                  <a:pt x="416" y="115"/>
                  <a:pt x="416" y="115"/>
                </a:cubicBezTo>
                <a:cubicBezTo>
                  <a:pt x="416" y="114"/>
                  <a:pt x="417" y="113"/>
                  <a:pt x="417" y="113"/>
                </a:cubicBezTo>
                <a:cubicBezTo>
                  <a:pt x="417" y="113"/>
                  <a:pt x="418" y="112"/>
                  <a:pt x="418" y="112"/>
                </a:cubicBezTo>
                <a:cubicBezTo>
                  <a:pt x="418" y="111"/>
                  <a:pt x="419" y="110"/>
                  <a:pt x="419" y="110"/>
                </a:cubicBezTo>
                <a:cubicBezTo>
                  <a:pt x="419" y="109"/>
                  <a:pt x="420" y="109"/>
                  <a:pt x="420" y="108"/>
                </a:cubicBezTo>
                <a:cubicBezTo>
                  <a:pt x="421" y="107"/>
                  <a:pt x="421" y="106"/>
                  <a:pt x="421" y="106"/>
                </a:cubicBezTo>
                <a:cubicBezTo>
                  <a:pt x="422" y="105"/>
                  <a:pt x="422" y="104"/>
                  <a:pt x="423" y="104"/>
                </a:cubicBezTo>
                <a:cubicBezTo>
                  <a:pt x="423" y="103"/>
                  <a:pt x="424" y="102"/>
                  <a:pt x="424" y="101"/>
                </a:cubicBezTo>
                <a:cubicBezTo>
                  <a:pt x="425" y="101"/>
                  <a:pt x="425" y="99"/>
                  <a:pt x="426" y="98"/>
                </a:cubicBezTo>
                <a:cubicBezTo>
                  <a:pt x="426" y="98"/>
                  <a:pt x="426" y="97"/>
                  <a:pt x="426" y="97"/>
                </a:cubicBezTo>
                <a:cubicBezTo>
                  <a:pt x="426" y="96"/>
                  <a:pt x="427" y="96"/>
                  <a:pt x="427" y="96"/>
                </a:cubicBezTo>
                <a:cubicBezTo>
                  <a:pt x="428" y="96"/>
                  <a:pt x="428" y="96"/>
                  <a:pt x="429" y="96"/>
                </a:cubicBezTo>
                <a:cubicBezTo>
                  <a:pt x="429" y="97"/>
                  <a:pt x="429" y="97"/>
                  <a:pt x="429" y="98"/>
                </a:cubicBezTo>
                <a:cubicBezTo>
                  <a:pt x="428" y="98"/>
                  <a:pt x="428" y="99"/>
                  <a:pt x="427" y="99"/>
                </a:cubicBezTo>
                <a:cubicBezTo>
                  <a:pt x="427" y="100"/>
                  <a:pt x="426" y="102"/>
                  <a:pt x="426" y="102"/>
                </a:cubicBezTo>
                <a:cubicBezTo>
                  <a:pt x="425" y="103"/>
                  <a:pt x="424" y="106"/>
                  <a:pt x="423" y="107"/>
                </a:cubicBezTo>
                <a:cubicBezTo>
                  <a:pt x="423" y="108"/>
                  <a:pt x="422" y="109"/>
                  <a:pt x="421" y="110"/>
                </a:cubicBezTo>
                <a:cubicBezTo>
                  <a:pt x="420" y="112"/>
                  <a:pt x="419" y="114"/>
                  <a:pt x="418" y="115"/>
                </a:cubicBezTo>
                <a:cubicBezTo>
                  <a:pt x="417" y="116"/>
                  <a:pt x="416" y="118"/>
                  <a:pt x="415" y="119"/>
                </a:cubicBezTo>
                <a:cubicBezTo>
                  <a:pt x="414" y="121"/>
                  <a:pt x="413" y="123"/>
                  <a:pt x="413" y="125"/>
                </a:cubicBezTo>
                <a:cubicBezTo>
                  <a:pt x="412" y="126"/>
                  <a:pt x="411" y="127"/>
                  <a:pt x="411" y="128"/>
                </a:cubicBezTo>
                <a:cubicBezTo>
                  <a:pt x="411" y="129"/>
                  <a:pt x="411" y="130"/>
                  <a:pt x="411" y="131"/>
                </a:cubicBezTo>
                <a:cubicBezTo>
                  <a:pt x="411" y="132"/>
                  <a:pt x="411" y="133"/>
                  <a:pt x="410" y="133"/>
                </a:cubicBezTo>
                <a:cubicBezTo>
                  <a:pt x="410" y="133"/>
                  <a:pt x="410" y="133"/>
                  <a:pt x="410" y="133"/>
                </a:cubicBezTo>
                <a:cubicBezTo>
                  <a:pt x="409" y="133"/>
                  <a:pt x="409" y="132"/>
                  <a:pt x="409" y="131"/>
                </a:cubicBezTo>
                <a:cubicBezTo>
                  <a:pt x="409" y="131"/>
                  <a:pt x="409" y="130"/>
                  <a:pt x="408" y="129"/>
                </a:cubicBezTo>
                <a:cubicBezTo>
                  <a:pt x="408" y="129"/>
                  <a:pt x="406" y="129"/>
                  <a:pt x="406" y="129"/>
                </a:cubicBezTo>
                <a:cubicBezTo>
                  <a:pt x="405" y="129"/>
                  <a:pt x="403" y="128"/>
                  <a:pt x="403" y="128"/>
                </a:cubicBezTo>
                <a:cubicBezTo>
                  <a:pt x="401" y="128"/>
                  <a:pt x="398" y="129"/>
                  <a:pt x="397" y="129"/>
                </a:cubicBezTo>
                <a:cubicBezTo>
                  <a:pt x="395" y="130"/>
                  <a:pt x="391" y="132"/>
                  <a:pt x="388" y="133"/>
                </a:cubicBezTo>
                <a:cubicBezTo>
                  <a:pt x="387" y="133"/>
                  <a:pt x="385" y="135"/>
                  <a:pt x="384" y="135"/>
                </a:cubicBezTo>
                <a:cubicBezTo>
                  <a:pt x="382" y="136"/>
                  <a:pt x="380" y="137"/>
                  <a:pt x="378" y="138"/>
                </a:cubicBezTo>
                <a:cubicBezTo>
                  <a:pt x="377" y="139"/>
                  <a:pt x="375" y="141"/>
                  <a:pt x="374" y="142"/>
                </a:cubicBezTo>
                <a:cubicBezTo>
                  <a:pt x="372" y="145"/>
                  <a:pt x="368" y="149"/>
                  <a:pt x="366" y="151"/>
                </a:cubicBezTo>
                <a:cubicBezTo>
                  <a:pt x="363" y="154"/>
                  <a:pt x="358" y="160"/>
                  <a:pt x="356" y="164"/>
                </a:cubicBezTo>
                <a:cubicBezTo>
                  <a:pt x="355" y="165"/>
                  <a:pt x="354" y="168"/>
                  <a:pt x="353" y="169"/>
                </a:cubicBezTo>
                <a:cubicBezTo>
                  <a:pt x="352" y="170"/>
                  <a:pt x="351" y="174"/>
                  <a:pt x="350" y="175"/>
                </a:cubicBezTo>
                <a:cubicBezTo>
                  <a:pt x="350" y="176"/>
                  <a:pt x="350" y="179"/>
                  <a:pt x="350" y="180"/>
                </a:cubicBezTo>
                <a:cubicBezTo>
                  <a:pt x="350" y="180"/>
                  <a:pt x="350" y="181"/>
                  <a:pt x="349" y="182"/>
                </a:cubicBezTo>
                <a:cubicBezTo>
                  <a:pt x="349" y="183"/>
                  <a:pt x="349" y="186"/>
                  <a:pt x="349" y="186"/>
                </a:cubicBezTo>
                <a:cubicBezTo>
                  <a:pt x="349" y="186"/>
                  <a:pt x="349" y="189"/>
                  <a:pt x="348" y="190"/>
                </a:cubicBezTo>
                <a:cubicBezTo>
                  <a:pt x="348" y="190"/>
                  <a:pt x="348" y="191"/>
                  <a:pt x="348" y="191"/>
                </a:cubicBezTo>
                <a:cubicBezTo>
                  <a:pt x="348" y="192"/>
                  <a:pt x="348" y="193"/>
                  <a:pt x="348" y="193"/>
                </a:cubicBezTo>
                <a:cubicBezTo>
                  <a:pt x="348" y="194"/>
                  <a:pt x="348" y="195"/>
                  <a:pt x="348" y="195"/>
                </a:cubicBezTo>
                <a:cubicBezTo>
                  <a:pt x="348" y="196"/>
                  <a:pt x="348" y="197"/>
                  <a:pt x="348" y="197"/>
                </a:cubicBezTo>
                <a:cubicBezTo>
                  <a:pt x="348" y="198"/>
                  <a:pt x="347" y="199"/>
                  <a:pt x="347" y="199"/>
                </a:cubicBezTo>
                <a:cubicBezTo>
                  <a:pt x="347" y="199"/>
                  <a:pt x="346" y="199"/>
                  <a:pt x="346" y="198"/>
                </a:cubicBezTo>
                <a:cubicBezTo>
                  <a:pt x="345" y="198"/>
                  <a:pt x="345" y="197"/>
                  <a:pt x="345" y="197"/>
                </a:cubicBezTo>
                <a:cubicBezTo>
                  <a:pt x="345" y="197"/>
                  <a:pt x="344" y="196"/>
                  <a:pt x="344" y="196"/>
                </a:cubicBezTo>
                <a:cubicBezTo>
                  <a:pt x="343" y="196"/>
                  <a:pt x="341" y="196"/>
                  <a:pt x="340" y="197"/>
                </a:cubicBezTo>
                <a:cubicBezTo>
                  <a:pt x="339" y="197"/>
                  <a:pt x="337" y="197"/>
                  <a:pt x="336" y="197"/>
                </a:cubicBezTo>
                <a:cubicBezTo>
                  <a:pt x="334" y="197"/>
                  <a:pt x="330" y="198"/>
                  <a:pt x="328" y="199"/>
                </a:cubicBezTo>
                <a:cubicBezTo>
                  <a:pt x="326" y="200"/>
                  <a:pt x="323" y="202"/>
                  <a:pt x="321" y="203"/>
                </a:cubicBezTo>
                <a:cubicBezTo>
                  <a:pt x="320" y="203"/>
                  <a:pt x="319" y="204"/>
                  <a:pt x="317" y="205"/>
                </a:cubicBezTo>
                <a:cubicBezTo>
                  <a:pt x="245" y="158"/>
                  <a:pt x="245" y="158"/>
                  <a:pt x="245" y="158"/>
                </a:cubicBezTo>
                <a:cubicBezTo>
                  <a:pt x="186" y="169"/>
                  <a:pt x="186" y="169"/>
                  <a:pt x="186" y="169"/>
                </a:cubicBezTo>
                <a:cubicBezTo>
                  <a:pt x="186" y="161"/>
                  <a:pt x="186" y="161"/>
                  <a:pt x="186" y="161"/>
                </a:cubicBezTo>
                <a:cubicBezTo>
                  <a:pt x="175" y="152"/>
                  <a:pt x="175" y="152"/>
                  <a:pt x="175" y="152"/>
                </a:cubicBezTo>
                <a:cubicBezTo>
                  <a:pt x="171" y="157"/>
                  <a:pt x="171" y="157"/>
                  <a:pt x="171" y="157"/>
                </a:cubicBezTo>
                <a:cubicBezTo>
                  <a:pt x="171" y="157"/>
                  <a:pt x="170" y="156"/>
                  <a:pt x="169" y="156"/>
                </a:cubicBezTo>
                <a:cubicBezTo>
                  <a:pt x="169" y="156"/>
                  <a:pt x="169" y="154"/>
                  <a:pt x="169" y="154"/>
                </a:cubicBezTo>
                <a:cubicBezTo>
                  <a:pt x="169" y="154"/>
                  <a:pt x="170" y="153"/>
                  <a:pt x="170" y="153"/>
                </a:cubicBezTo>
                <a:cubicBezTo>
                  <a:pt x="170" y="152"/>
                  <a:pt x="170" y="151"/>
                  <a:pt x="170" y="151"/>
                </a:cubicBezTo>
                <a:cubicBezTo>
                  <a:pt x="169" y="151"/>
                  <a:pt x="168" y="150"/>
                  <a:pt x="168" y="150"/>
                </a:cubicBezTo>
                <a:cubicBezTo>
                  <a:pt x="136" y="155"/>
                  <a:pt x="136" y="155"/>
                  <a:pt x="136" y="155"/>
                </a:cubicBezTo>
                <a:cubicBezTo>
                  <a:pt x="106" y="159"/>
                  <a:pt x="106" y="159"/>
                  <a:pt x="106" y="159"/>
                </a:cubicBezTo>
                <a:cubicBezTo>
                  <a:pt x="106" y="159"/>
                  <a:pt x="104" y="159"/>
                  <a:pt x="104" y="160"/>
                </a:cubicBezTo>
                <a:cubicBezTo>
                  <a:pt x="103" y="160"/>
                  <a:pt x="103" y="161"/>
                  <a:pt x="103" y="161"/>
                </a:cubicBezTo>
                <a:cubicBezTo>
                  <a:pt x="102" y="161"/>
                  <a:pt x="102" y="161"/>
                  <a:pt x="101" y="161"/>
                </a:cubicBezTo>
                <a:cubicBezTo>
                  <a:pt x="101" y="161"/>
                  <a:pt x="101" y="162"/>
                  <a:pt x="100" y="162"/>
                </a:cubicBezTo>
                <a:cubicBezTo>
                  <a:pt x="100" y="162"/>
                  <a:pt x="100" y="161"/>
                  <a:pt x="100" y="160"/>
                </a:cubicBezTo>
                <a:cubicBezTo>
                  <a:pt x="99" y="160"/>
                  <a:pt x="99" y="160"/>
                  <a:pt x="98" y="160"/>
                </a:cubicBezTo>
                <a:cubicBezTo>
                  <a:pt x="98" y="160"/>
                  <a:pt x="97" y="161"/>
                  <a:pt x="97" y="161"/>
                </a:cubicBezTo>
                <a:cubicBezTo>
                  <a:pt x="97" y="162"/>
                  <a:pt x="97" y="163"/>
                  <a:pt x="97" y="163"/>
                </a:cubicBezTo>
                <a:cubicBezTo>
                  <a:pt x="97" y="164"/>
                  <a:pt x="96" y="163"/>
                  <a:pt x="95" y="163"/>
                </a:cubicBezTo>
                <a:cubicBezTo>
                  <a:pt x="95" y="163"/>
                  <a:pt x="94" y="163"/>
                  <a:pt x="94" y="164"/>
                </a:cubicBezTo>
                <a:cubicBezTo>
                  <a:pt x="94" y="164"/>
                  <a:pt x="93" y="164"/>
                  <a:pt x="93" y="165"/>
                </a:cubicBezTo>
                <a:cubicBezTo>
                  <a:pt x="92" y="165"/>
                  <a:pt x="91" y="165"/>
                  <a:pt x="91" y="165"/>
                </a:cubicBezTo>
                <a:cubicBezTo>
                  <a:pt x="90" y="165"/>
                  <a:pt x="90" y="166"/>
                  <a:pt x="89" y="167"/>
                </a:cubicBezTo>
                <a:cubicBezTo>
                  <a:pt x="88" y="167"/>
                  <a:pt x="87" y="167"/>
                  <a:pt x="87" y="168"/>
                </a:cubicBezTo>
                <a:cubicBezTo>
                  <a:pt x="86" y="168"/>
                  <a:pt x="85" y="169"/>
                  <a:pt x="85" y="169"/>
                </a:cubicBezTo>
                <a:cubicBezTo>
                  <a:pt x="85" y="169"/>
                  <a:pt x="84" y="170"/>
                  <a:pt x="84" y="171"/>
                </a:cubicBezTo>
                <a:cubicBezTo>
                  <a:pt x="84" y="171"/>
                  <a:pt x="83" y="171"/>
                  <a:pt x="82" y="172"/>
                </a:cubicBezTo>
                <a:cubicBezTo>
                  <a:pt x="82" y="172"/>
                  <a:pt x="82" y="173"/>
                  <a:pt x="81" y="173"/>
                </a:cubicBezTo>
                <a:cubicBezTo>
                  <a:pt x="81" y="173"/>
                  <a:pt x="80" y="173"/>
                  <a:pt x="80" y="173"/>
                </a:cubicBezTo>
                <a:cubicBezTo>
                  <a:pt x="80" y="173"/>
                  <a:pt x="79" y="172"/>
                  <a:pt x="79" y="172"/>
                </a:cubicBezTo>
                <a:cubicBezTo>
                  <a:pt x="79" y="172"/>
                  <a:pt x="78" y="173"/>
                  <a:pt x="77" y="173"/>
                </a:cubicBezTo>
                <a:cubicBezTo>
                  <a:pt x="77" y="173"/>
                  <a:pt x="75" y="174"/>
                  <a:pt x="74" y="175"/>
                </a:cubicBezTo>
                <a:cubicBezTo>
                  <a:pt x="73" y="175"/>
                  <a:pt x="72" y="176"/>
                  <a:pt x="71" y="176"/>
                </a:cubicBezTo>
                <a:cubicBezTo>
                  <a:pt x="70" y="177"/>
                  <a:pt x="67" y="179"/>
                  <a:pt x="66" y="180"/>
                </a:cubicBezTo>
                <a:cubicBezTo>
                  <a:pt x="66" y="180"/>
                  <a:pt x="65" y="180"/>
                  <a:pt x="64" y="180"/>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06"/>
          <p:cNvSpPr>
            <a:spLocks/>
          </p:cNvSpPr>
          <p:nvPr/>
        </p:nvSpPr>
        <p:spPr bwMode="auto">
          <a:xfrm>
            <a:off x="9009063" y="5922963"/>
            <a:ext cx="981075" cy="742950"/>
          </a:xfrm>
          <a:custGeom>
            <a:avLst/>
            <a:gdLst>
              <a:gd name="T0" fmla="*/ 252 w 262"/>
              <a:gd name="T1" fmla="*/ 63 h 198"/>
              <a:gd name="T2" fmla="*/ 240 w 262"/>
              <a:gd name="T3" fmla="*/ 85 h 198"/>
              <a:gd name="T4" fmla="*/ 239 w 262"/>
              <a:gd name="T5" fmla="*/ 104 h 198"/>
              <a:gd name="T6" fmla="*/ 232 w 262"/>
              <a:gd name="T7" fmla="*/ 114 h 198"/>
              <a:gd name="T8" fmla="*/ 227 w 262"/>
              <a:gd name="T9" fmla="*/ 119 h 198"/>
              <a:gd name="T10" fmla="*/ 222 w 262"/>
              <a:gd name="T11" fmla="*/ 119 h 198"/>
              <a:gd name="T12" fmla="*/ 219 w 262"/>
              <a:gd name="T13" fmla="*/ 125 h 198"/>
              <a:gd name="T14" fmla="*/ 222 w 262"/>
              <a:gd name="T15" fmla="*/ 128 h 198"/>
              <a:gd name="T16" fmla="*/ 216 w 262"/>
              <a:gd name="T17" fmla="*/ 135 h 198"/>
              <a:gd name="T18" fmla="*/ 209 w 262"/>
              <a:gd name="T19" fmla="*/ 141 h 198"/>
              <a:gd name="T20" fmla="*/ 207 w 262"/>
              <a:gd name="T21" fmla="*/ 147 h 198"/>
              <a:gd name="T22" fmla="*/ 200 w 262"/>
              <a:gd name="T23" fmla="*/ 152 h 198"/>
              <a:gd name="T24" fmla="*/ 193 w 262"/>
              <a:gd name="T25" fmla="*/ 158 h 198"/>
              <a:gd name="T26" fmla="*/ 186 w 262"/>
              <a:gd name="T27" fmla="*/ 163 h 198"/>
              <a:gd name="T28" fmla="*/ 182 w 262"/>
              <a:gd name="T29" fmla="*/ 164 h 198"/>
              <a:gd name="T30" fmla="*/ 181 w 262"/>
              <a:gd name="T31" fmla="*/ 168 h 198"/>
              <a:gd name="T32" fmla="*/ 182 w 262"/>
              <a:gd name="T33" fmla="*/ 175 h 198"/>
              <a:gd name="T34" fmla="*/ 173 w 262"/>
              <a:gd name="T35" fmla="*/ 181 h 198"/>
              <a:gd name="T36" fmla="*/ 169 w 262"/>
              <a:gd name="T37" fmla="*/ 191 h 198"/>
              <a:gd name="T38" fmla="*/ 163 w 262"/>
              <a:gd name="T39" fmla="*/ 196 h 198"/>
              <a:gd name="T40" fmla="*/ 160 w 262"/>
              <a:gd name="T41" fmla="*/ 196 h 198"/>
              <a:gd name="T42" fmla="*/ 153 w 262"/>
              <a:gd name="T43" fmla="*/ 197 h 198"/>
              <a:gd name="T44" fmla="*/ 148 w 262"/>
              <a:gd name="T45" fmla="*/ 189 h 198"/>
              <a:gd name="T46" fmla="*/ 146 w 262"/>
              <a:gd name="T47" fmla="*/ 181 h 198"/>
              <a:gd name="T48" fmla="*/ 141 w 262"/>
              <a:gd name="T49" fmla="*/ 174 h 198"/>
              <a:gd name="T50" fmla="*/ 135 w 262"/>
              <a:gd name="T51" fmla="*/ 169 h 198"/>
              <a:gd name="T52" fmla="*/ 127 w 262"/>
              <a:gd name="T53" fmla="*/ 166 h 198"/>
              <a:gd name="T54" fmla="*/ 124 w 262"/>
              <a:gd name="T55" fmla="*/ 156 h 198"/>
              <a:gd name="T56" fmla="*/ 121 w 262"/>
              <a:gd name="T57" fmla="*/ 148 h 198"/>
              <a:gd name="T58" fmla="*/ 116 w 262"/>
              <a:gd name="T59" fmla="*/ 141 h 198"/>
              <a:gd name="T60" fmla="*/ 103 w 262"/>
              <a:gd name="T61" fmla="*/ 136 h 198"/>
              <a:gd name="T62" fmla="*/ 98 w 262"/>
              <a:gd name="T63" fmla="*/ 131 h 198"/>
              <a:gd name="T64" fmla="*/ 92 w 262"/>
              <a:gd name="T65" fmla="*/ 126 h 198"/>
              <a:gd name="T66" fmla="*/ 90 w 262"/>
              <a:gd name="T67" fmla="*/ 118 h 198"/>
              <a:gd name="T68" fmla="*/ 82 w 262"/>
              <a:gd name="T69" fmla="*/ 112 h 198"/>
              <a:gd name="T70" fmla="*/ 74 w 262"/>
              <a:gd name="T71" fmla="*/ 110 h 198"/>
              <a:gd name="T72" fmla="*/ 65 w 262"/>
              <a:gd name="T73" fmla="*/ 99 h 198"/>
              <a:gd name="T74" fmla="*/ 53 w 262"/>
              <a:gd name="T75" fmla="*/ 93 h 198"/>
              <a:gd name="T76" fmla="*/ 44 w 262"/>
              <a:gd name="T77" fmla="*/ 84 h 198"/>
              <a:gd name="T78" fmla="*/ 36 w 262"/>
              <a:gd name="T79" fmla="*/ 74 h 198"/>
              <a:gd name="T80" fmla="*/ 28 w 262"/>
              <a:gd name="T81" fmla="*/ 63 h 198"/>
              <a:gd name="T82" fmla="*/ 18 w 262"/>
              <a:gd name="T83" fmla="*/ 63 h 198"/>
              <a:gd name="T84" fmla="*/ 8 w 262"/>
              <a:gd name="T85" fmla="*/ 57 h 198"/>
              <a:gd name="T86" fmla="*/ 1 w 262"/>
              <a:gd name="T87" fmla="*/ 49 h 198"/>
              <a:gd name="T88" fmla="*/ 4 w 262"/>
              <a:gd name="T89" fmla="*/ 39 h 198"/>
              <a:gd name="T90" fmla="*/ 9 w 262"/>
              <a:gd name="T91" fmla="*/ 33 h 198"/>
              <a:gd name="T92" fmla="*/ 22 w 262"/>
              <a:gd name="T93" fmla="*/ 23 h 198"/>
              <a:gd name="T94" fmla="*/ 29 w 262"/>
              <a:gd name="T95" fmla="*/ 21 h 198"/>
              <a:gd name="T96" fmla="*/ 38 w 262"/>
              <a:gd name="T97" fmla="*/ 15 h 198"/>
              <a:gd name="T98" fmla="*/ 43 w 262"/>
              <a:gd name="T99" fmla="*/ 10 h 198"/>
              <a:gd name="T100" fmla="*/ 49 w 262"/>
              <a:gd name="T101" fmla="*/ 10 h 198"/>
              <a:gd name="T102" fmla="*/ 115 w 262"/>
              <a:gd name="T103" fmla="*/ 3 h 198"/>
              <a:gd name="T104" fmla="*/ 131 w 262"/>
              <a:gd name="T105" fmla="*/ 1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2" h="198">
                <a:moveTo>
                  <a:pt x="190" y="8"/>
                </a:moveTo>
                <a:cubicBezTo>
                  <a:pt x="262" y="55"/>
                  <a:pt x="262" y="55"/>
                  <a:pt x="262" y="55"/>
                </a:cubicBezTo>
                <a:cubicBezTo>
                  <a:pt x="262" y="55"/>
                  <a:pt x="261" y="56"/>
                  <a:pt x="261" y="56"/>
                </a:cubicBezTo>
                <a:cubicBezTo>
                  <a:pt x="260" y="57"/>
                  <a:pt x="257" y="58"/>
                  <a:pt x="256" y="59"/>
                </a:cubicBezTo>
                <a:cubicBezTo>
                  <a:pt x="255" y="60"/>
                  <a:pt x="253" y="62"/>
                  <a:pt x="252" y="63"/>
                </a:cubicBezTo>
                <a:cubicBezTo>
                  <a:pt x="251" y="64"/>
                  <a:pt x="249" y="67"/>
                  <a:pt x="248" y="68"/>
                </a:cubicBezTo>
                <a:cubicBezTo>
                  <a:pt x="247" y="69"/>
                  <a:pt x="246" y="72"/>
                  <a:pt x="245" y="73"/>
                </a:cubicBezTo>
                <a:cubicBezTo>
                  <a:pt x="245" y="74"/>
                  <a:pt x="244" y="77"/>
                  <a:pt x="243" y="78"/>
                </a:cubicBezTo>
                <a:cubicBezTo>
                  <a:pt x="243" y="79"/>
                  <a:pt x="242" y="81"/>
                  <a:pt x="242" y="81"/>
                </a:cubicBezTo>
                <a:cubicBezTo>
                  <a:pt x="242" y="82"/>
                  <a:pt x="240" y="84"/>
                  <a:pt x="240" y="85"/>
                </a:cubicBezTo>
                <a:cubicBezTo>
                  <a:pt x="239" y="86"/>
                  <a:pt x="238" y="88"/>
                  <a:pt x="238" y="90"/>
                </a:cubicBezTo>
                <a:cubicBezTo>
                  <a:pt x="238" y="91"/>
                  <a:pt x="237" y="94"/>
                  <a:pt x="237" y="95"/>
                </a:cubicBezTo>
                <a:cubicBezTo>
                  <a:pt x="237" y="96"/>
                  <a:pt x="237" y="98"/>
                  <a:pt x="237" y="99"/>
                </a:cubicBezTo>
                <a:cubicBezTo>
                  <a:pt x="237" y="100"/>
                  <a:pt x="238" y="101"/>
                  <a:pt x="238" y="102"/>
                </a:cubicBezTo>
                <a:cubicBezTo>
                  <a:pt x="238" y="102"/>
                  <a:pt x="239" y="104"/>
                  <a:pt x="239" y="104"/>
                </a:cubicBezTo>
                <a:cubicBezTo>
                  <a:pt x="239" y="105"/>
                  <a:pt x="239" y="106"/>
                  <a:pt x="238" y="106"/>
                </a:cubicBezTo>
                <a:cubicBezTo>
                  <a:pt x="238" y="107"/>
                  <a:pt x="237" y="108"/>
                  <a:pt x="237" y="108"/>
                </a:cubicBezTo>
                <a:cubicBezTo>
                  <a:pt x="237" y="109"/>
                  <a:pt x="236" y="110"/>
                  <a:pt x="236" y="111"/>
                </a:cubicBezTo>
                <a:cubicBezTo>
                  <a:pt x="235" y="111"/>
                  <a:pt x="234" y="112"/>
                  <a:pt x="233" y="112"/>
                </a:cubicBezTo>
                <a:cubicBezTo>
                  <a:pt x="233" y="113"/>
                  <a:pt x="232" y="113"/>
                  <a:pt x="232" y="114"/>
                </a:cubicBezTo>
                <a:cubicBezTo>
                  <a:pt x="232" y="114"/>
                  <a:pt x="233" y="115"/>
                  <a:pt x="233" y="115"/>
                </a:cubicBezTo>
                <a:cubicBezTo>
                  <a:pt x="233" y="116"/>
                  <a:pt x="233" y="117"/>
                  <a:pt x="232" y="117"/>
                </a:cubicBezTo>
                <a:cubicBezTo>
                  <a:pt x="232" y="118"/>
                  <a:pt x="232" y="119"/>
                  <a:pt x="232" y="119"/>
                </a:cubicBezTo>
                <a:cubicBezTo>
                  <a:pt x="231" y="119"/>
                  <a:pt x="230" y="119"/>
                  <a:pt x="229" y="119"/>
                </a:cubicBezTo>
                <a:cubicBezTo>
                  <a:pt x="228" y="119"/>
                  <a:pt x="228" y="119"/>
                  <a:pt x="227" y="119"/>
                </a:cubicBezTo>
                <a:cubicBezTo>
                  <a:pt x="227" y="119"/>
                  <a:pt x="226" y="120"/>
                  <a:pt x="226" y="120"/>
                </a:cubicBezTo>
                <a:cubicBezTo>
                  <a:pt x="226" y="120"/>
                  <a:pt x="225" y="120"/>
                  <a:pt x="225" y="120"/>
                </a:cubicBezTo>
                <a:cubicBezTo>
                  <a:pt x="225" y="120"/>
                  <a:pt x="225" y="119"/>
                  <a:pt x="224" y="119"/>
                </a:cubicBezTo>
                <a:cubicBezTo>
                  <a:pt x="224" y="119"/>
                  <a:pt x="223" y="119"/>
                  <a:pt x="223" y="119"/>
                </a:cubicBezTo>
                <a:cubicBezTo>
                  <a:pt x="223" y="119"/>
                  <a:pt x="222" y="119"/>
                  <a:pt x="222" y="119"/>
                </a:cubicBezTo>
                <a:cubicBezTo>
                  <a:pt x="222" y="119"/>
                  <a:pt x="222" y="120"/>
                  <a:pt x="221" y="120"/>
                </a:cubicBezTo>
                <a:cubicBezTo>
                  <a:pt x="221" y="120"/>
                  <a:pt x="221" y="120"/>
                  <a:pt x="220" y="121"/>
                </a:cubicBezTo>
                <a:cubicBezTo>
                  <a:pt x="220" y="121"/>
                  <a:pt x="220" y="122"/>
                  <a:pt x="220" y="122"/>
                </a:cubicBezTo>
                <a:cubicBezTo>
                  <a:pt x="220" y="122"/>
                  <a:pt x="219" y="123"/>
                  <a:pt x="219" y="123"/>
                </a:cubicBezTo>
                <a:cubicBezTo>
                  <a:pt x="219" y="123"/>
                  <a:pt x="219" y="125"/>
                  <a:pt x="219" y="125"/>
                </a:cubicBezTo>
                <a:cubicBezTo>
                  <a:pt x="219" y="125"/>
                  <a:pt x="219" y="126"/>
                  <a:pt x="219" y="126"/>
                </a:cubicBezTo>
                <a:cubicBezTo>
                  <a:pt x="219" y="127"/>
                  <a:pt x="220" y="127"/>
                  <a:pt x="220" y="127"/>
                </a:cubicBezTo>
                <a:cubicBezTo>
                  <a:pt x="221" y="127"/>
                  <a:pt x="221" y="126"/>
                  <a:pt x="221" y="126"/>
                </a:cubicBezTo>
                <a:cubicBezTo>
                  <a:pt x="221" y="126"/>
                  <a:pt x="222" y="126"/>
                  <a:pt x="222" y="127"/>
                </a:cubicBezTo>
                <a:cubicBezTo>
                  <a:pt x="222" y="127"/>
                  <a:pt x="222" y="128"/>
                  <a:pt x="222" y="128"/>
                </a:cubicBezTo>
                <a:cubicBezTo>
                  <a:pt x="221" y="128"/>
                  <a:pt x="221" y="129"/>
                  <a:pt x="220" y="129"/>
                </a:cubicBezTo>
                <a:cubicBezTo>
                  <a:pt x="220" y="129"/>
                  <a:pt x="219" y="130"/>
                  <a:pt x="219" y="130"/>
                </a:cubicBezTo>
                <a:cubicBezTo>
                  <a:pt x="218" y="130"/>
                  <a:pt x="217" y="131"/>
                  <a:pt x="217" y="132"/>
                </a:cubicBezTo>
                <a:cubicBezTo>
                  <a:pt x="217" y="132"/>
                  <a:pt x="216" y="133"/>
                  <a:pt x="216" y="133"/>
                </a:cubicBezTo>
                <a:cubicBezTo>
                  <a:pt x="216" y="134"/>
                  <a:pt x="216" y="135"/>
                  <a:pt x="216" y="135"/>
                </a:cubicBezTo>
                <a:cubicBezTo>
                  <a:pt x="216" y="136"/>
                  <a:pt x="215" y="136"/>
                  <a:pt x="215" y="136"/>
                </a:cubicBezTo>
                <a:cubicBezTo>
                  <a:pt x="214" y="137"/>
                  <a:pt x="214" y="137"/>
                  <a:pt x="213" y="138"/>
                </a:cubicBezTo>
                <a:cubicBezTo>
                  <a:pt x="213" y="138"/>
                  <a:pt x="212" y="138"/>
                  <a:pt x="211" y="139"/>
                </a:cubicBezTo>
                <a:cubicBezTo>
                  <a:pt x="211" y="139"/>
                  <a:pt x="211" y="140"/>
                  <a:pt x="210" y="140"/>
                </a:cubicBezTo>
                <a:cubicBezTo>
                  <a:pt x="210" y="140"/>
                  <a:pt x="209" y="140"/>
                  <a:pt x="209" y="141"/>
                </a:cubicBezTo>
                <a:cubicBezTo>
                  <a:pt x="208" y="141"/>
                  <a:pt x="208" y="141"/>
                  <a:pt x="208" y="141"/>
                </a:cubicBezTo>
                <a:cubicBezTo>
                  <a:pt x="208" y="142"/>
                  <a:pt x="208" y="142"/>
                  <a:pt x="208" y="143"/>
                </a:cubicBezTo>
                <a:cubicBezTo>
                  <a:pt x="208" y="143"/>
                  <a:pt x="208" y="144"/>
                  <a:pt x="208" y="144"/>
                </a:cubicBezTo>
                <a:cubicBezTo>
                  <a:pt x="209" y="144"/>
                  <a:pt x="209" y="146"/>
                  <a:pt x="208" y="146"/>
                </a:cubicBezTo>
                <a:cubicBezTo>
                  <a:pt x="208" y="146"/>
                  <a:pt x="207" y="147"/>
                  <a:pt x="207" y="147"/>
                </a:cubicBezTo>
                <a:cubicBezTo>
                  <a:pt x="206" y="148"/>
                  <a:pt x="205" y="148"/>
                  <a:pt x="204" y="149"/>
                </a:cubicBezTo>
                <a:cubicBezTo>
                  <a:pt x="204" y="149"/>
                  <a:pt x="204" y="150"/>
                  <a:pt x="203" y="151"/>
                </a:cubicBezTo>
                <a:cubicBezTo>
                  <a:pt x="203" y="151"/>
                  <a:pt x="203" y="152"/>
                  <a:pt x="202" y="152"/>
                </a:cubicBezTo>
                <a:cubicBezTo>
                  <a:pt x="202" y="152"/>
                  <a:pt x="201" y="152"/>
                  <a:pt x="201" y="152"/>
                </a:cubicBezTo>
                <a:cubicBezTo>
                  <a:pt x="200" y="152"/>
                  <a:pt x="200" y="152"/>
                  <a:pt x="200" y="152"/>
                </a:cubicBezTo>
                <a:cubicBezTo>
                  <a:pt x="199" y="153"/>
                  <a:pt x="199" y="153"/>
                  <a:pt x="198" y="153"/>
                </a:cubicBezTo>
                <a:cubicBezTo>
                  <a:pt x="198" y="153"/>
                  <a:pt x="197" y="154"/>
                  <a:pt x="196" y="154"/>
                </a:cubicBezTo>
                <a:cubicBezTo>
                  <a:pt x="196" y="155"/>
                  <a:pt x="195" y="156"/>
                  <a:pt x="195" y="156"/>
                </a:cubicBezTo>
                <a:cubicBezTo>
                  <a:pt x="195" y="157"/>
                  <a:pt x="194" y="157"/>
                  <a:pt x="194" y="157"/>
                </a:cubicBezTo>
                <a:cubicBezTo>
                  <a:pt x="194" y="157"/>
                  <a:pt x="193" y="157"/>
                  <a:pt x="193" y="158"/>
                </a:cubicBezTo>
                <a:cubicBezTo>
                  <a:pt x="192" y="158"/>
                  <a:pt x="191" y="159"/>
                  <a:pt x="191" y="159"/>
                </a:cubicBezTo>
                <a:cubicBezTo>
                  <a:pt x="190" y="160"/>
                  <a:pt x="189" y="161"/>
                  <a:pt x="189" y="161"/>
                </a:cubicBezTo>
                <a:cubicBezTo>
                  <a:pt x="189" y="162"/>
                  <a:pt x="188" y="163"/>
                  <a:pt x="188" y="163"/>
                </a:cubicBezTo>
                <a:cubicBezTo>
                  <a:pt x="188" y="164"/>
                  <a:pt x="187" y="164"/>
                  <a:pt x="187" y="164"/>
                </a:cubicBezTo>
                <a:cubicBezTo>
                  <a:pt x="187" y="164"/>
                  <a:pt x="186" y="163"/>
                  <a:pt x="186" y="163"/>
                </a:cubicBezTo>
                <a:cubicBezTo>
                  <a:pt x="185" y="163"/>
                  <a:pt x="185" y="163"/>
                  <a:pt x="185" y="163"/>
                </a:cubicBezTo>
                <a:cubicBezTo>
                  <a:pt x="185" y="164"/>
                  <a:pt x="185" y="164"/>
                  <a:pt x="184" y="165"/>
                </a:cubicBezTo>
                <a:cubicBezTo>
                  <a:pt x="184" y="165"/>
                  <a:pt x="183" y="165"/>
                  <a:pt x="183" y="165"/>
                </a:cubicBezTo>
                <a:cubicBezTo>
                  <a:pt x="183" y="165"/>
                  <a:pt x="182" y="165"/>
                  <a:pt x="182" y="165"/>
                </a:cubicBezTo>
                <a:cubicBezTo>
                  <a:pt x="182" y="165"/>
                  <a:pt x="182" y="164"/>
                  <a:pt x="182" y="164"/>
                </a:cubicBezTo>
                <a:cubicBezTo>
                  <a:pt x="182" y="163"/>
                  <a:pt x="181" y="163"/>
                  <a:pt x="181" y="163"/>
                </a:cubicBezTo>
                <a:cubicBezTo>
                  <a:pt x="181" y="163"/>
                  <a:pt x="180" y="164"/>
                  <a:pt x="180" y="164"/>
                </a:cubicBezTo>
                <a:cubicBezTo>
                  <a:pt x="179" y="164"/>
                  <a:pt x="179" y="166"/>
                  <a:pt x="179" y="166"/>
                </a:cubicBezTo>
                <a:cubicBezTo>
                  <a:pt x="179" y="167"/>
                  <a:pt x="180" y="168"/>
                  <a:pt x="180" y="168"/>
                </a:cubicBezTo>
                <a:cubicBezTo>
                  <a:pt x="180" y="168"/>
                  <a:pt x="181" y="168"/>
                  <a:pt x="181" y="168"/>
                </a:cubicBezTo>
                <a:cubicBezTo>
                  <a:pt x="182" y="168"/>
                  <a:pt x="182" y="168"/>
                  <a:pt x="183" y="169"/>
                </a:cubicBezTo>
                <a:cubicBezTo>
                  <a:pt x="183" y="169"/>
                  <a:pt x="183" y="170"/>
                  <a:pt x="183" y="170"/>
                </a:cubicBezTo>
                <a:cubicBezTo>
                  <a:pt x="183" y="170"/>
                  <a:pt x="183" y="171"/>
                  <a:pt x="183" y="171"/>
                </a:cubicBezTo>
                <a:cubicBezTo>
                  <a:pt x="183" y="172"/>
                  <a:pt x="183" y="173"/>
                  <a:pt x="183" y="174"/>
                </a:cubicBezTo>
                <a:cubicBezTo>
                  <a:pt x="183" y="174"/>
                  <a:pt x="182" y="175"/>
                  <a:pt x="182" y="175"/>
                </a:cubicBezTo>
                <a:cubicBezTo>
                  <a:pt x="181" y="176"/>
                  <a:pt x="180" y="176"/>
                  <a:pt x="180" y="177"/>
                </a:cubicBezTo>
                <a:cubicBezTo>
                  <a:pt x="179" y="177"/>
                  <a:pt x="179" y="178"/>
                  <a:pt x="178" y="179"/>
                </a:cubicBezTo>
                <a:cubicBezTo>
                  <a:pt x="178" y="179"/>
                  <a:pt x="177" y="180"/>
                  <a:pt x="176" y="180"/>
                </a:cubicBezTo>
                <a:cubicBezTo>
                  <a:pt x="176" y="180"/>
                  <a:pt x="175" y="181"/>
                  <a:pt x="174" y="181"/>
                </a:cubicBezTo>
                <a:cubicBezTo>
                  <a:pt x="174" y="181"/>
                  <a:pt x="173" y="181"/>
                  <a:pt x="173" y="181"/>
                </a:cubicBezTo>
                <a:cubicBezTo>
                  <a:pt x="173" y="182"/>
                  <a:pt x="173" y="182"/>
                  <a:pt x="172" y="183"/>
                </a:cubicBezTo>
                <a:cubicBezTo>
                  <a:pt x="172" y="183"/>
                  <a:pt x="172" y="184"/>
                  <a:pt x="172" y="184"/>
                </a:cubicBezTo>
                <a:cubicBezTo>
                  <a:pt x="172" y="185"/>
                  <a:pt x="171" y="185"/>
                  <a:pt x="171" y="186"/>
                </a:cubicBezTo>
                <a:cubicBezTo>
                  <a:pt x="171" y="186"/>
                  <a:pt x="171" y="188"/>
                  <a:pt x="170" y="188"/>
                </a:cubicBezTo>
                <a:cubicBezTo>
                  <a:pt x="170" y="189"/>
                  <a:pt x="169" y="190"/>
                  <a:pt x="169" y="191"/>
                </a:cubicBezTo>
                <a:cubicBezTo>
                  <a:pt x="168" y="191"/>
                  <a:pt x="167" y="192"/>
                  <a:pt x="166" y="192"/>
                </a:cubicBezTo>
                <a:cubicBezTo>
                  <a:pt x="166" y="192"/>
                  <a:pt x="165" y="192"/>
                  <a:pt x="165" y="192"/>
                </a:cubicBezTo>
                <a:cubicBezTo>
                  <a:pt x="164" y="193"/>
                  <a:pt x="163" y="194"/>
                  <a:pt x="163" y="194"/>
                </a:cubicBezTo>
                <a:cubicBezTo>
                  <a:pt x="163" y="195"/>
                  <a:pt x="162" y="195"/>
                  <a:pt x="162" y="195"/>
                </a:cubicBezTo>
                <a:cubicBezTo>
                  <a:pt x="162" y="196"/>
                  <a:pt x="163" y="196"/>
                  <a:pt x="163" y="196"/>
                </a:cubicBezTo>
                <a:cubicBezTo>
                  <a:pt x="163" y="197"/>
                  <a:pt x="162" y="197"/>
                  <a:pt x="162" y="198"/>
                </a:cubicBezTo>
                <a:cubicBezTo>
                  <a:pt x="162" y="198"/>
                  <a:pt x="162" y="198"/>
                  <a:pt x="163" y="198"/>
                </a:cubicBezTo>
                <a:cubicBezTo>
                  <a:pt x="162" y="198"/>
                  <a:pt x="162" y="198"/>
                  <a:pt x="162" y="198"/>
                </a:cubicBezTo>
                <a:cubicBezTo>
                  <a:pt x="162" y="198"/>
                  <a:pt x="161" y="198"/>
                  <a:pt x="161" y="198"/>
                </a:cubicBezTo>
                <a:cubicBezTo>
                  <a:pt x="160" y="197"/>
                  <a:pt x="160" y="197"/>
                  <a:pt x="160" y="196"/>
                </a:cubicBezTo>
                <a:cubicBezTo>
                  <a:pt x="159" y="196"/>
                  <a:pt x="159" y="196"/>
                  <a:pt x="159" y="196"/>
                </a:cubicBezTo>
                <a:cubicBezTo>
                  <a:pt x="158" y="196"/>
                  <a:pt x="157" y="195"/>
                  <a:pt x="157" y="195"/>
                </a:cubicBezTo>
                <a:cubicBezTo>
                  <a:pt x="157" y="195"/>
                  <a:pt x="156" y="195"/>
                  <a:pt x="155" y="195"/>
                </a:cubicBezTo>
                <a:cubicBezTo>
                  <a:pt x="155" y="195"/>
                  <a:pt x="155" y="196"/>
                  <a:pt x="155" y="196"/>
                </a:cubicBezTo>
                <a:cubicBezTo>
                  <a:pt x="154" y="196"/>
                  <a:pt x="154" y="197"/>
                  <a:pt x="153" y="197"/>
                </a:cubicBezTo>
                <a:cubicBezTo>
                  <a:pt x="153" y="197"/>
                  <a:pt x="152" y="196"/>
                  <a:pt x="151" y="195"/>
                </a:cubicBezTo>
                <a:cubicBezTo>
                  <a:pt x="151" y="195"/>
                  <a:pt x="150" y="195"/>
                  <a:pt x="150" y="195"/>
                </a:cubicBezTo>
                <a:cubicBezTo>
                  <a:pt x="150" y="195"/>
                  <a:pt x="149" y="194"/>
                  <a:pt x="149" y="193"/>
                </a:cubicBezTo>
                <a:cubicBezTo>
                  <a:pt x="149" y="193"/>
                  <a:pt x="149" y="191"/>
                  <a:pt x="149" y="191"/>
                </a:cubicBezTo>
                <a:cubicBezTo>
                  <a:pt x="149" y="190"/>
                  <a:pt x="148" y="190"/>
                  <a:pt x="148" y="189"/>
                </a:cubicBezTo>
                <a:cubicBezTo>
                  <a:pt x="147" y="189"/>
                  <a:pt x="146" y="188"/>
                  <a:pt x="146" y="188"/>
                </a:cubicBezTo>
                <a:cubicBezTo>
                  <a:pt x="146" y="187"/>
                  <a:pt x="147" y="186"/>
                  <a:pt x="147" y="186"/>
                </a:cubicBezTo>
                <a:cubicBezTo>
                  <a:pt x="147" y="185"/>
                  <a:pt x="148" y="184"/>
                  <a:pt x="147" y="184"/>
                </a:cubicBezTo>
                <a:cubicBezTo>
                  <a:pt x="147" y="183"/>
                  <a:pt x="147" y="183"/>
                  <a:pt x="147" y="183"/>
                </a:cubicBezTo>
                <a:cubicBezTo>
                  <a:pt x="147" y="183"/>
                  <a:pt x="146" y="182"/>
                  <a:pt x="146" y="181"/>
                </a:cubicBezTo>
                <a:cubicBezTo>
                  <a:pt x="146" y="181"/>
                  <a:pt x="145" y="181"/>
                  <a:pt x="144" y="181"/>
                </a:cubicBezTo>
                <a:cubicBezTo>
                  <a:pt x="144" y="180"/>
                  <a:pt x="144" y="180"/>
                  <a:pt x="143" y="180"/>
                </a:cubicBezTo>
                <a:cubicBezTo>
                  <a:pt x="143" y="179"/>
                  <a:pt x="143" y="178"/>
                  <a:pt x="143" y="178"/>
                </a:cubicBezTo>
                <a:cubicBezTo>
                  <a:pt x="143" y="178"/>
                  <a:pt x="142" y="177"/>
                  <a:pt x="141" y="176"/>
                </a:cubicBezTo>
                <a:cubicBezTo>
                  <a:pt x="141" y="176"/>
                  <a:pt x="141" y="174"/>
                  <a:pt x="141" y="174"/>
                </a:cubicBezTo>
                <a:cubicBezTo>
                  <a:pt x="141" y="174"/>
                  <a:pt x="140" y="173"/>
                  <a:pt x="140" y="173"/>
                </a:cubicBezTo>
                <a:cubicBezTo>
                  <a:pt x="140" y="172"/>
                  <a:pt x="139" y="171"/>
                  <a:pt x="139" y="171"/>
                </a:cubicBezTo>
                <a:cubicBezTo>
                  <a:pt x="138" y="171"/>
                  <a:pt x="137" y="171"/>
                  <a:pt x="137" y="171"/>
                </a:cubicBezTo>
                <a:cubicBezTo>
                  <a:pt x="137" y="171"/>
                  <a:pt x="136" y="170"/>
                  <a:pt x="136" y="170"/>
                </a:cubicBezTo>
                <a:cubicBezTo>
                  <a:pt x="136" y="169"/>
                  <a:pt x="135" y="169"/>
                  <a:pt x="135" y="169"/>
                </a:cubicBezTo>
                <a:cubicBezTo>
                  <a:pt x="134" y="169"/>
                  <a:pt x="133" y="169"/>
                  <a:pt x="133" y="169"/>
                </a:cubicBezTo>
                <a:cubicBezTo>
                  <a:pt x="133" y="169"/>
                  <a:pt x="132" y="169"/>
                  <a:pt x="131" y="169"/>
                </a:cubicBezTo>
                <a:cubicBezTo>
                  <a:pt x="131" y="169"/>
                  <a:pt x="130" y="168"/>
                  <a:pt x="130" y="167"/>
                </a:cubicBezTo>
                <a:cubicBezTo>
                  <a:pt x="129" y="167"/>
                  <a:pt x="128" y="167"/>
                  <a:pt x="128" y="167"/>
                </a:cubicBezTo>
                <a:cubicBezTo>
                  <a:pt x="128" y="167"/>
                  <a:pt x="127" y="166"/>
                  <a:pt x="127" y="166"/>
                </a:cubicBezTo>
                <a:cubicBezTo>
                  <a:pt x="127" y="165"/>
                  <a:pt x="128" y="164"/>
                  <a:pt x="128" y="164"/>
                </a:cubicBezTo>
                <a:cubicBezTo>
                  <a:pt x="128" y="163"/>
                  <a:pt x="127" y="162"/>
                  <a:pt x="127" y="161"/>
                </a:cubicBezTo>
                <a:cubicBezTo>
                  <a:pt x="127" y="161"/>
                  <a:pt x="125" y="160"/>
                  <a:pt x="125" y="160"/>
                </a:cubicBezTo>
                <a:cubicBezTo>
                  <a:pt x="125" y="159"/>
                  <a:pt x="126" y="158"/>
                  <a:pt x="126" y="158"/>
                </a:cubicBezTo>
                <a:cubicBezTo>
                  <a:pt x="126" y="157"/>
                  <a:pt x="125" y="156"/>
                  <a:pt x="124" y="156"/>
                </a:cubicBezTo>
                <a:cubicBezTo>
                  <a:pt x="124" y="155"/>
                  <a:pt x="124" y="154"/>
                  <a:pt x="124" y="154"/>
                </a:cubicBezTo>
                <a:cubicBezTo>
                  <a:pt x="124" y="153"/>
                  <a:pt x="124" y="152"/>
                  <a:pt x="124" y="152"/>
                </a:cubicBezTo>
                <a:cubicBezTo>
                  <a:pt x="123" y="152"/>
                  <a:pt x="122" y="151"/>
                  <a:pt x="122" y="151"/>
                </a:cubicBezTo>
                <a:cubicBezTo>
                  <a:pt x="122" y="151"/>
                  <a:pt x="121" y="150"/>
                  <a:pt x="121" y="150"/>
                </a:cubicBezTo>
                <a:cubicBezTo>
                  <a:pt x="121" y="150"/>
                  <a:pt x="121" y="148"/>
                  <a:pt x="121" y="148"/>
                </a:cubicBezTo>
                <a:cubicBezTo>
                  <a:pt x="120" y="148"/>
                  <a:pt x="119" y="147"/>
                  <a:pt x="119" y="147"/>
                </a:cubicBezTo>
                <a:cubicBezTo>
                  <a:pt x="119" y="146"/>
                  <a:pt x="118" y="146"/>
                  <a:pt x="118" y="145"/>
                </a:cubicBezTo>
                <a:cubicBezTo>
                  <a:pt x="118" y="145"/>
                  <a:pt x="118" y="143"/>
                  <a:pt x="118" y="143"/>
                </a:cubicBezTo>
                <a:cubicBezTo>
                  <a:pt x="118" y="143"/>
                  <a:pt x="118" y="142"/>
                  <a:pt x="117" y="141"/>
                </a:cubicBezTo>
                <a:cubicBezTo>
                  <a:pt x="117" y="141"/>
                  <a:pt x="116" y="141"/>
                  <a:pt x="116" y="141"/>
                </a:cubicBezTo>
                <a:cubicBezTo>
                  <a:pt x="115" y="141"/>
                  <a:pt x="114" y="140"/>
                  <a:pt x="113" y="140"/>
                </a:cubicBezTo>
                <a:cubicBezTo>
                  <a:pt x="113" y="139"/>
                  <a:pt x="112" y="138"/>
                  <a:pt x="111" y="138"/>
                </a:cubicBezTo>
                <a:cubicBezTo>
                  <a:pt x="110" y="138"/>
                  <a:pt x="109" y="138"/>
                  <a:pt x="109" y="138"/>
                </a:cubicBezTo>
                <a:cubicBezTo>
                  <a:pt x="108" y="138"/>
                  <a:pt x="107" y="138"/>
                  <a:pt x="106" y="138"/>
                </a:cubicBezTo>
                <a:cubicBezTo>
                  <a:pt x="105" y="138"/>
                  <a:pt x="103" y="136"/>
                  <a:pt x="103" y="136"/>
                </a:cubicBezTo>
                <a:cubicBezTo>
                  <a:pt x="103" y="136"/>
                  <a:pt x="102" y="135"/>
                  <a:pt x="102" y="135"/>
                </a:cubicBezTo>
                <a:cubicBezTo>
                  <a:pt x="102" y="134"/>
                  <a:pt x="102" y="133"/>
                  <a:pt x="102" y="133"/>
                </a:cubicBezTo>
                <a:cubicBezTo>
                  <a:pt x="102" y="132"/>
                  <a:pt x="101" y="131"/>
                  <a:pt x="101" y="131"/>
                </a:cubicBezTo>
                <a:cubicBezTo>
                  <a:pt x="100" y="131"/>
                  <a:pt x="100" y="132"/>
                  <a:pt x="100" y="133"/>
                </a:cubicBezTo>
                <a:cubicBezTo>
                  <a:pt x="99" y="133"/>
                  <a:pt x="98" y="131"/>
                  <a:pt x="98" y="131"/>
                </a:cubicBezTo>
                <a:cubicBezTo>
                  <a:pt x="97" y="131"/>
                  <a:pt x="96" y="131"/>
                  <a:pt x="96" y="130"/>
                </a:cubicBezTo>
                <a:cubicBezTo>
                  <a:pt x="96" y="130"/>
                  <a:pt x="97" y="129"/>
                  <a:pt x="97" y="129"/>
                </a:cubicBezTo>
                <a:cubicBezTo>
                  <a:pt x="97" y="128"/>
                  <a:pt x="96" y="127"/>
                  <a:pt x="95" y="127"/>
                </a:cubicBezTo>
                <a:cubicBezTo>
                  <a:pt x="95" y="127"/>
                  <a:pt x="94" y="126"/>
                  <a:pt x="94" y="126"/>
                </a:cubicBezTo>
                <a:cubicBezTo>
                  <a:pt x="94" y="126"/>
                  <a:pt x="93" y="126"/>
                  <a:pt x="92" y="126"/>
                </a:cubicBezTo>
                <a:cubicBezTo>
                  <a:pt x="92" y="126"/>
                  <a:pt x="91" y="125"/>
                  <a:pt x="91" y="125"/>
                </a:cubicBezTo>
                <a:cubicBezTo>
                  <a:pt x="91" y="125"/>
                  <a:pt x="91" y="124"/>
                  <a:pt x="91" y="123"/>
                </a:cubicBezTo>
                <a:cubicBezTo>
                  <a:pt x="91" y="123"/>
                  <a:pt x="90" y="122"/>
                  <a:pt x="90" y="121"/>
                </a:cubicBezTo>
                <a:cubicBezTo>
                  <a:pt x="90" y="121"/>
                  <a:pt x="91" y="119"/>
                  <a:pt x="91" y="119"/>
                </a:cubicBezTo>
                <a:cubicBezTo>
                  <a:pt x="91" y="118"/>
                  <a:pt x="90" y="118"/>
                  <a:pt x="90" y="118"/>
                </a:cubicBezTo>
                <a:cubicBezTo>
                  <a:pt x="89" y="117"/>
                  <a:pt x="88" y="117"/>
                  <a:pt x="87" y="117"/>
                </a:cubicBezTo>
                <a:cubicBezTo>
                  <a:pt x="87" y="117"/>
                  <a:pt x="86" y="116"/>
                  <a:pt x="86" y="116"/>
                </a:cubicBezTo>
                <a:cubicBezTo>
                  <a:pt x="86" y="115"/>
                  <a:pt x="85" y="114"/>
                  <a:pt x="84" y="114"/>
                </a:cubicBezTo>
                <a:cubicBezTo>
                  <a:pt x="84" y="114"/>
                  <a:pt x="84" y="113"/>
                  <a:pt x="83" y="113"/>
                </a:cubicBezTo>
                <a:cubicBezTo>
                  <a:pt x="83" y="113"/>
                  <a:pt x="82" y="112"/>
                  <a:pt x="82" y="112"/>
                </a:cubicBezTo>
                <a:cubicBezTo>
                  <a:pt x="82" y="112"/>
                  <a:pt x="80" y="112"/>
                  <a:pt x="80" y="111"/>
                </a:cubicBezTo>
                <a:cubicBezTo>
                  <a:pt x="79" y="111"/>
                  <a:pt x="79" y="111"/>
                  <a:pt x="79" y="111"/>
                </a:cubicBezTo>
                <a:cubicBezTo>
                  <a:pt x="78" y="111"/>
                  <a:pt x="78" y="112"/>
                  <a:pt x="77" y="112"/>
                </a:cubicBezTo>
                <a:cubicBezTo>
                  <a:pt x="77" y="112"/>
                  <a:pt x="76" y="111"/>
                  <a:pt x="76" y="111"/>
                </a:cubicBezTo>
                <a:cubicBezTo>
                  <a:pt x="76" y="111"/>
                  <a:pt x="75" y="111"/>
                  <a:pt x="74" y="110"/>
                </a:cubicBezTo>
                <a:cubicBezTo>
                  <a:pt x="74" y="110"/>
                  <a:pt x="73" y="108"/>
                  <a:pt x="73" y="108"/>
                </a:cubicBezTo>
                <a:cubicBezTo>
                  <a:pt x="72" y="107"/>
                  <a:pt x="71" y="106"/>
                  <a:pt x="70" y="106"/>
                </a:cubicBezTo>
                <a:cubicBezTo>
                  <a:pt x="70" y="105"/>
                  <a:pt x="70" y="103"/>
                  <a:pt x="69" y="102"/>
                </a:cubicBezTo>
                <a:cubicBezTo>
                  <a:pt x="69" y="102"/>
                  <a:pt x="67" y="102"/>
                  <a:pt x="67" y="101"/>
                </a:cubicBezTo>
                <a:cubicBezTo>
                  <a:pt x="66" y="101"/>
                  <a:pt x="65" y="100"/>
                  <a:pt x="65" y="99"/>
                </a:cubicBezTo>
                <a:cubicBezTo>
                  <a:pt x="64" y="99"/>
                  <a:pt x="62" y="97"/>
                  <a:pt x="61" y="97"/>
                </a:cubicBezTo>
                <a:cubicBezTo>
                  <a:pt x="60" y="97"/>
                  <a:pt x="59" y="97"/>
                  <a:pt x="58" y="97"/>
                </a:cubicBezTo>
                <a:cubicBezTo>
                  <a:pt x="58" y="97"/>
                  <a:pt x="57" y="96"/>
                  <a:pt x="56" y="96"/>
                </a:cubicBezTo>
                <a:cubicBezTo>
                  <a:pt x="56" y="96"/>
                  <a:pt x="55" y="95"/>
                  <a:pt x="54" y="95"/>
                </a:cubicBezTo>
                <a:cubicBezTo>
                  <a:pt x="54" y="94"/>
                  <a:pt x="53" y="93"/>
                  <a:pt x="53" y="93"/>
                </a:cubicBezTo>
                <a:cubicBezTo>
                  <a:pt x="52" y="92"/>
                  <a:pt x="50" y="93"/>
                  <a:pt x="50" y="92"/>
                </a:cubicBezTo>
                <a:cubicBezTo>
                  <a:pt x="49" y="92"/>
                  <a:pt x="49" y="91"/>
                  <a:pt x="49" y="90"/>
                </a:cubicBezTo>
                <a:cubicBezTo>
                  <a:pt x="48" y="90"/>
                  <a:pt x="47" y="88"/>
                  <a:pt x="47" y="88"/>
                </a:cubicBezTo>
                <a:cubicBezTo>
                  <a:pt x="46" y="87"/>
                  <a:pt x="45" y="86"/>
                  <a:pt x="45" y="86"/>
                </a:cubicBezTo>
                <a:cubicBezTo>
                  <a:pt x="44" y="85"/>
                  <a:pt x="44" y="85"/>
                  <a:pt x="44" y="84"/>
                </a:cubicBezTo>
                <a:cubicBezTo>
                  <a:pt x="44" y="84"/>
                  <a:pt x="43" y="83"/>
                  <a:pt x="42" y="83"/>
                </a:cubicBezTo>
                <a:cubicBezTo>
                  <a:pt x="42" y="82"/>
                  <a:pt x="40" y="82"/>
                  <a:pt x="40" y="82"/>
                </a:cubicBezTo>
                <a:cubicBezTo>
                  <a:pt x="39" y="82"/>
                  <a:pt x="39" y="80"/>
                  <a:pt x="38" y="79"/>
                </a:cubicBezTo>
                <a:cubicBezTo>
                  <a:pt x="38" y="79"/>
                  <a:pt x="37" y="77"/>
                  <a:pt x="37" y="76"/>
                </a:cubicBezTo>
                <a:cubicBezTo>
                  <a:pt x="37" y="76"/>
                  <a:pt x="37" y="74"/>
                  <a:pt x="36" y="74"/>
                </a:cubicBezTo>
                <a:cubicBezTo>
                  <a:pt x="36" y="73"/>
                  <a:pt x="35" y="73"/>
                  <a:pt x="35" y="72"/>
                </a:cubicBezTo>
                <a:cubicBezTo>
                  <a:pt x="34" y="72"/>
                  <a:pt x="34" y="71"/>
                  <a:pt x="33" y="70"/>
                </a:cubicBezTo>
                <a:cubicBezTo>
                  <a:pt x="33" y="70"/>
                  <a:pt x="31" y="69"/>
                  <a:pt x="31" y="69"/>
                </a:cubicBezTo>
                <a:cubicBezTo>
                  <a:pt x="31" y="68"/>
                  <a:pt x="30" y="66"/>
                  <a:pt x="30" y="65"/>
                </a:cubicBezTo>
                <a:cubicBezTo>
                  <a:pt x="30" y="65"/>
                  <a:pt x="29" y="64"/>
                  <a:pt x="28" y="63"/>
                </a:cubicBezTo>
                <a:cubicBezTo>
                  <a:pt x="28" y="63"/>
                  <a:pt x="27" y="62"/>
                  <a:pt x="27" y="62"/>
                </a:cubicBezTo>
                <a:cubicBezTo>
                  <a:pt x="26" y="62"/>
                  <a:pt x="25" y="62"/>
                  <a:pt x="25" y="62"/>
                </a:cubicBezTo>
                <a:cubicBezTo>
                  <a:pt x="24" y="62"/>
                  <a:pt x="24" y="63"/>
                  <a:pt x="23" y="63"/>
                </a:cubicBezTo>
                <a:cubicBezTo>
                  <a:pt x="23" y="63"/>
                  <a:pt x="22" y="64"/>
                  <a:pt x="21" y="64"/>
                </a:cubicBezTo>
                <a:cubicBezTo>
                  <a:pt x="20" y="64"/>
                  <a:pt x="19" y="63"/>
                  <a:pt x="18" y="63"/>
                </a:cubicBezTo>
                <a:cubicBezTo>
                  <a:pt x="17" y="63"/>
                  <a:pt x="17" y="61"/>
                  <a:pt x="16" y="61"/>
                </a:cubicBezTo>
                <a:cubicBezTo>
                  <a:pt x="16" y="60"/>
                  <a:pt x="15" y="60"/>
                  <a:pt x="14" y="59"/>
                </a:cubicBezTo>
                <a:cubicBezTo>
                  <a:pt x="14" y="59"/>
                  <a:pt x="13" y="58"/>
                  <a:pt x="12" y="58"/>
                </a:cubicBezTo>
                <a:cubicBezTo>
                  <a:pt x="12" y="57"/>
                  <a:pt x="11" y="57"/>
                  <a:pt x="10" y="57"/>
                </a:cubicBezTo>
                <a:cubicBezTo>
                  <a:pt x="10" y="57"/>
                  <a:pt x="9" y="57"/>
                  <a:pt x="8" y="57"/>
                </a:cubicBezTo>
                <a:cubicBezTo>
                  <a:pt x="8" y="57"/>
                  <a:pt x="7" y="56"/>
                  <a:pt x="6" y="56"/>
                </a:cubicBezTo>
                <a:cubicBezTo>
                  <a:pt x="5" y="56"/>
                  <a:pt x="4" y="54"/>
                  <a:pt x="3" y="53"/>
                </a:cubicBezTo>
                <a:cubicBezTo>
                  <a:pt x="2" y="53"/>
                  <a:pt x="1" y="53"/>
                  <a:pt x="1" y="52"/>
                </a:cubicBezTo>
                <a:cubicBezTo>
                  <a:pt x="0" y="52"/>
                  <a:pt x="0" y="51"/>
                  <a:pt x="0" y="51"/>
                </a:cubicBezTo>
                <a:cubicBezTo>
                  <a:pt x="0" y="50"/>
                  <a:pt x="1" y="49"/>
                  <a:pt x="1" y="49"/>
                </a:cubicBezTo>
                <a:cubicBezTo>
                  <a:pt x="1" y="48"/>
                  <a:pt x="1" y="47"/>
                  <a:pt x="1" y="47"/>
                </a:cubicBezTo>
                <a:cubicBezTo>
                  <a:pt x="1" y="47"/>
                  <a:pt x="0" y="46"/>
                  <a:pt x="0" y="45"/>
                </a:cubicBezTo>
                <a:cubicBezTo>
                  <a:pt x="0" y="45"/>
                  <a:pt x="1" y="44"/>
                  <a:pt x="1" y="44"/>
                </a:cubicBezTo>
                <a:cubicBezTo>
                  <a:pt x="2" y="43"/>
                  <a:pt x="2" y="43"/>
                  <a:pt x="3" y="42"/>
                </a:cubicBezTo>
                <a:cubicBezTo>
                  <a:pt x="3" y="42"/>
                  <a:pt x="3" y="40"/>
                  <a:pt x="4" y="39"/>
                </a:cubicBezTo>
                <a:cubicBezTo>
                  <a:pt x="4" y="39"/>
                  <a:pt x="5" y="39"/>
                  <a:pt x="5" y="39"/>
                </a:cubicBezTo>
                <a:cubicBezTo>
                  <a:pt x="6" y="38"/>
                  <a:pt x="6" y="37"/>
                  <a:pt x="6" y="37"/>
                </a:cubicBezTo>
                <a:cubicBezTo>
                  <a:pt x="7" y="37"/>
                  <a:pt x="7" y="36"/>
                  <a:pt x="7" y="36"/>
                </a:cubicBezTo>
                <a:cubicBezTo>
                  <a:pt x="8" y="36"/>
                  <a:pt x="9" y="35"/>
                  <a:pt x="9" y="35"/>
                </a:cubicBezTo>
                <a:cubicBezTo>
                  <a:pt x="9" y="35"/>
                  <a:pt x="9" y="33"/>
                  <a:pt x="9" y="33"/>
                </a:cubicBezTo>
                <a:cubicBezTo>
                  <a:pt x="9" y="32"/>
                  <a:pt x="9" y="31"/>
                  <a:pt x="9" y="30"/>
                </a:cubicBezTo>
                <a:cubicBezTo>
                  <a:pt x="10" y="30"/>
                  <a:pt x="11" y="30"/>
                  <a:pt x="11" y="30"/>
                </a:cubicBezTo>
                <a:cubicBezTo>
                  <a:pt x="12" y="29"/>
                  <a:pt x="15" y="27"/>
                  <a:pt x="16" y="26"/>
                </a:cubicBezTo>
                <a:cubicBezTo>
                  <a:pt x="17" y="26"/>
                  <a:pt x="18" y="25"/>
                  <a:pt x="19" y="25"/>
                </a:cubicBezTo>
                <a:cubicBezTo>
                  <a:pt x="20" y="24"/>
                  <a:pt x="22" y="23"/>
                  <a:pt x="22" y="23"/>
                </a:cubicBezTo>
                <a:cubicBezTo>
                  <a:pt x="23" y="23"/>
                  <a:pt x="24" y="22"/>
                  <a:pt x="24" y="22"/>
                </a:cubicBezTo>
                <a:cubicBezTo>
                  <a:pt x="24" y="22"/>
                  <a:pt x="25" y="23"/>
                  <a:pt x="25" y="23"/>
                </a:cubicBezTo>
                <a:cubicBezTo>
                  <a:pt x="25" y="23"/>
                  <a:pt x="26" y="23"/>
                  <a:pt x="26" y="23"/>
                </a:cubicBezTo>
                <a:cubicBezTo>
                  <a:pt x="27" y="23"/>
                  <a:pt x="27" y="22"/>
                  <a:pt x="27" y="22"/>
                </a:cubicBezTo>
                <a:cubicBezTo>
                  <a:pt x="28" y="21"/>
                  <a:pt x="29" y="21"/>
                  <a:pt x="29" y="21"/>
                </a:cubicBezTo>
                <a:cubicBezTo>
                  <a:pt x="29" y="20"/>
                  <a:pt x="30" y="19"/>
                  <a:pt x="30" y="19"/>
                </a:cubicBezTo>
                <a:cubicBezTo>
                  <a:pt x="30" y="19"/>
                  <a:pt x="31" y="18"/>
                  <a:pt x="32" y="18"/>
                </a:cubicBezTo>
                <a:cubicBezTo>
                  <a:pt x="32" y="17"/>
                  <a:pt x="33" y="17"/>
                  <a:pt x="34" y="17"/>
                </a:cubicBezTo>
                <a:cubicBezTo>
                  <a:pt x="35" y="16"/>
                  <a:pt x="35" y="15"/>
                  <a:pt x="36" y="15"/>
                </a:cubicBezTo>
                <a:cubicBezTo>
                  <a:pt x="36" y="15"/>
                  <a:pt x="37" y="15"/>
                  <a:pt x="38" y="15"/>
                </a:cubicBezTo>
                <a:cubicBezTo>
                  <a:pt x="38" y="14"/>
                  <a:pt x="39" y="14"/>
                  <a:pt x="39" y="14"/>
                </a:cubicBezTo>
                <a:cubicBezTo>
                  <a:pt x="39" y="13"/>
                  <a:pt x="40" y="13"/>
                  <a:pt x="40" y="13"/>
                </a:cubicBezTo>
                <a:cubicBezTo>
                  <a:pt x="41" y="13"/>
                  <a:pt x="42" y="14"/>
                  <a:pt x="42" y="13"/>
                </a:cubicBezTo>
                <a:cubicBezTo>
                  <a:pt x="42" y="13"/>
                  <a:pt x="42" y="12"/>
                  <a:pt x="42" y="11"/>
                </a:cubicBezTo>
                <a:cubicBezTo>
                  <a:pt x="42" y="11"/>
                  <a:pt x="43" y="10"/>
                  <a:pt x="43" y="10"/>
                </a:cubicBezTo>
                <a:cubicBezTo>
                  <a:pt x="44" y="10"/>
                  <a:pt x="44" y="10"/>
                  <a:pt x="45" y="10"/>
                </a:cubicBezTo>
                <a:cubicBezTo>
                  <a:pt x="45" y="11"/>
                  <a:pt x="45" y="12"/>
                  <a:pt x="45" y="12"/>
                </a:cubicBezTo>
                <a:cubicBezTo>
                  <a:pt x="46" y="12"/>
                  <a:pt x="46" y="11"/>
                  <a:pt x="46" y="11"/>
                </a:cubicBezTo>
                <a:cubicBezTo>
                  <a:pt x="47" y="11"/>
                  <a:pt x="47" y="11"/>
                  <a:pt x="48" y="11"/>
                </a:cubicBezTo>
                <a:cubicBezTo>
                  <a:pt x="48" y="11"/>
                  <a:pt x="48" y="10"/>
                  <a:pt x="49" y="10"/>
                </a:cubicBezTo>
                <a:cubicBezTo>
                  <a:pt x="49" y="9"/>
                  <a:pt x="51" y="9"/>
                  <a:pt x="51" y="9"/>
                </a:cubicBezTo>
                <a:cubicBezTo>
                  <a:pt x="81" y="5"/>
                  <a:pt x="81" y="5"/>
                  <a:pt x="81" y="5"/>
                </a:cubicBezTo>
                <a:cubicBezTo>
                  <a:pt x="113" y="0"/>
                  <a:pt x="113" y="0"/>
                  <a:pt x="113" y="0"/>
                </a:cubicBezTo>
                <a:cubicBezTo>
                  <a:pt x="113" y="0"/>
                  <a:pt x="114" y="1"/>
                  <a:pt x="115" y="1"/>
                </a:cubicBezTo>
                <a:cubicBezTo>
                  <a:pt x="115" y="1"/>
                  <a:pt x="115" y="2"/>
                  <a:pt x="115" y="3"/>
                </a:cubicBezTo>
                <a:cubicBezTo>
                  <a:pt x="115" y="3"/>
                  <a:pt x="114" y="4"/>
                  <a:pt x="114" y="4"/>
                </a:cubicBezTo>
                <a:cubicBezTo>
                  <a:pt x="114" y="4"/>
                  <a:pt x="114" y="6"/>
                  <a:pt x="114" y="6"/>
                </a:cubicBezTo>
                <a:cubicBezTo>
                  <a:pt x="115" y="6"/>
                  <a:pt x="116" y="7"/>
                  <a:pt x="116" y="7"/>
                </a:cubicBezTo>
                <a:cubicBezTo>
                  <a:pt x="120" y="2"/>
                  <a:pt x="120" y="2"/>
                  <a:pt x="120" y="2"/>
                </a:cubicBezTo>
                <a:cubicBezTo>
                  <a:pt x="131" y="11"/>
                  <a:pt x="131" y="11"/>
                  <a:pt x="131" y="11"/>
                </a:cubicBezTo>
                <a:cubicBezTo>
                  <a:pt x="131" y="19"/>
                  <a:pt x="131" y="19"/>
                  <a:pt x="131" y="19"/>
                </a:cubicBezTo>
                <a:lnTo>
                  <a:pt x="190" y="8"/>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07"/>
          <p:cNvSpPr>
            <a:spLocks/>
          </p:cNvSpPr>
          <p:nvPr/>
        </p:nvSpPr>
        <p:spPr bwMode="auto">
          <a:xfrm>
            <a:off x="9009063" y="5922963"/>
            <a:ext cx="981075" cy="742950"/>
          </a:xfrm>
          <a:custGeom>
            <a:avLst/>
            <a:gdLst>
              <a:gd name="T0" fmla="*/ 252 w 262"/>
              <a:gd name="T1" fmla="*/ 63 h 198"/>
              <a:gd name="T2" fmla="*/ 240 w 262"/>
              <a:gd name="T3" fmla="*/ 85 h 198"/>
              <a:gd name="T4" fmla="*/ 239 w 262"/>
              <a:gd name="T5" fmla="*/ 104 h 198"/>
              <a:gd name="T6" fmla="*/ 232 w 262"/>
              <a:gd name="T7" fmla="*/ 114 h 198"/>
              <a:gd name="T8" fmla="*/ 227 w 262"/>
              <a:gd name="T9" fmla="*/ 119 h 198"/>
              <a:gd name="T10" fmla="*/ 222 w 262"/>
              <a:gd name="T11" fmla="*/ 119 h 198"/>
              <a:gd name="T12" fmla="*/ 219 w 262"/>
              <a:gd name="T13" fmla="*/ 125 h 198"/>
              <a:gd name="T14" fmla="*/ 222 w 262"/>
              <a:gd name="T15" fmla="*/ 128 h 198"/>
              <a:gd name="T16" fmla="*/ 216 w 262"/>
              <a:gd name="T17" fmla="*/ 135 h 198"/>
              <a:gd name="T18" fmla="*/ 209 w 262"/>
              <a:gd name="T19" fmla="*/ 141 h 198"/>
              <a:gd name="T20" fmla="*/ 207 w 262"/>
              <a:gd name="T21" fmla="*/ 147 h 198"/>
              <a:gd name="T22" fmla="*/ 200 w 262"/>
              <a:gd name="T23" fmla="*/ 152 h 198"/>
              <a:gd name="T24" fmla="*/ 193 w 262"/>
              <a:gd name="T25" fmla="*/ 158 h 198"/>
              <a:gd name="T26" fmla="*/ 186 w 262"/>
              <a:gd name="T27" fmla="*/ 163 h 198"/>
              <a:gd name="T28" fmla="*/ 182 w 262"/>
              <a:gd name="T29" fmla="*/ 164 h 198"/>
              <a:gd name="T30" fmla="*/ 181 w 262"/>
              <a:gd name="T31" fmla="*/ 168 h 198"/>
              <a:gd name="T32" fmla="*/ 182 w 262"/>
              <a:gd name="T33" fmla="*/ 175 h 198"/>
              <a:gd name="T34" fmla="*/ 173 w 262"/>
              <a:gd name="T35" fmla="*/ 181 h 198"/>
              <a:gd name="T36" fmla="*/ 169 w 262"/>
              <a:gd name="T37" fmla="*/ 191 h 198"/>
              <a:gd name="T38" fmla="*/ 163 w 262"/>
              <a:gd name="T39" fmla="*/ 196 h 198"/>
              <a:gd name="T40" fmla="*/ 160 w 262"/>
              <a:gd name="T41" fmla="*/ 196 h 198"/>
              <a:gd name="T42" fmla="*/ 153 w 262"/>
              <a:gd name="T43" fmla="*/ 197 h 198"/>
              <a:gd name="T44" fmla="*/ 148 w 262"/>
              <a:gd name="T45" fmla="*/ 189 h 198"/>
              <a:gd name="T46" fmla="*/ 146 w 262"/>
              <a:gd name="T47" fmla="*/ 181 h 198"/>
              <a:gd name="T48" fmla="*/ 141 w 262"/>
              <a:gd name="T49" fmla="*/ 174 h 198"/>
              <a:gd name="T50" fmla="*/ 135 w 262"/>
              <a:gd name="T51" fmla="*/ 169 h 198"/>
              <a:gd name="T52" fmla="*/ 127 w 262"/>
              <a:gd name="T53" fmla="*/ 166 h 198"/>
              <a:gd name="T54" fmla="*/ 124 w 262"/>
              <a:gd name="T55" fmla="*/ 156 h 198"/>
              <a:gd name="T56" fmla="*/ 121 w 262"/>
              <a:gd name="T57" fmla="*/ 148 h 198"/>
              <a:gd name="T58" fmla="*/ 116 w 262"/>
              <a:gd name="T59" fmla="*/ 141 h 198"/>
              <a:gd name="T60" fmla="*/ 103 w 262"/>
              <a:gd name="T61" fmla="*/ 136 h 198"/>
              <a:gd name="T62" fmla="*/ 98 w 262"/>
              <a:gd name="T63" fmla="*/ 131 h 198"/>
              <a:gd name="T64" fmla="*/ 92 w 262"/>
              <a:gd name="T65" fmla="*/ 126 h 198"/>
              <a:gd name="T66" fmla="*/ 90 w 262"/>
              <a:gd name="T67" fmla="*/ 118 h 198"/>
              <a:gd name="T68" fmla="*/ 82 w 262"/>
              <a:gd name="T69" fmla="*/ 112 h 198"/>
              <a:gd name="T70" fmla="*/ 74 w 262"/>
              <a:gd name="T71" fmla="*/ 110 h 198"/>
              <a:gd name="T72" fmla="*/ 65 w 262"/>
              <a:gd name="T73" fmla="*/ 99 h 198"/>
              <a:gd name="T74" fmla="*/ 53 w 262"/>
              <a:gd name="T75" fmla="*/ 93 h 198"/>
              <a:gd name="T76" fmla="*/ 44 w 262"/>
              <a:gd name="T77" fmla="*/ 84 h 198"/>
              <a:gd name="T78" fmla="*/ 36 w 262"/>
              <a:gd name="T79" fmla="*/ 74 h 198"/>
              <a:gd name="T80" fmla="*/ 28 w 262"/>
              <a:gd name="T81" fmla="*/ 63 h 198"/>
              <a:gd name="T82" fmla="*/ 18 w 262"/>
              <a:gd name="T83" fmla="*/ 63 h 198"/>
              <a:gd name="T84" fmla="*/ 8 w 262"/>
              <a:gd name="T85" fmla="*/ 57 h 198"/>
              <a:gd name="T86" fmla="*/ 1 w 262"/>
              <a:gd name="T87" fmla="*/ 49 h 198"/>
              <a:gd name="T88" fmla="*/ 4 w 262"/>
              <a:gd name="T89" fmla="*/ 39 h 198"/>
              <a:gd name="T90" fmla="*/ 9 w 262"/>
              <a:gd name="T91" fmla="*/ 33 h 198"/>
              <a:gd name="T92" fmla="*/ 22 w 262"/>
              <a:gd name="T93" fmla="*/ 23 h 198"/>
              <a:gd name="T94" fmla="*/ 29 w 262"/>
              <a:gd name="T95" fmla="*/ 21 h 198"/>
              <a:gd name="T96" fmla="*/ 38 w 262"/>
              <a:gd name="T97" fmla="*/ 15 h 198"/>
              <a:gd name="T98" fmla="*/ 43 w 262"/>
              <a:gd name="T99" fmla="*/ 10 h 198"/>
              <a:gd name="T100" fmla="*/ 49 w 262"/>
              <a:gd name="T101" fmla="*/ 10 h 198"/>
              <a:gd name="T102" fmla="*/ 115 w 262"/>
              <a:gd name="T103" fmla="*/ 3 h 198"/>
              <a:gd name="T104" fmla="*/ 131 w 262"/>
              <a:gd name="T105" fmla="*/ 1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2" h="198">
                <a:moveTo>
                  <a:pt x="190" y="8"/>
                </a:moveTo>
                <a:cubicBezTo>
                  <a:pt x="262" y="55"/>
                  <a:pt x="262" y="55"/>
                  <a:pt x="262" y="55"/>
                </a:cubicBezTo>
                <a:cubicBezTo>
                  <a:pt x="262" y="55"/>
                  <a:pt x="261" y="56"/>
                  <a:pt x="261" y="56"/>
                </a:cubicBezTo>
                <a:cubicBezTo>
                  <a:pt x="260" y="57"/>
                  <a:pt x="257" y="58"/>
                  <a:pt x="256" y="59"/>
                </a:cubicBezTo>
                <a:cubicBezTo>
                  <a:pt x="255" y="60"/>
                  <a:pt x="253" y="62"/>
                  <a:pt x="252" y="63"/>
                </a:cubicBezTo>
                <a:cubicBezTo>
                  <a:pt x="251" y="64"/>
                  <a:pt x="249" y="67"/>
                  <a:pt x="248" y="68"/>
                </a:cubicBezTo>
                <a:cubicBezTo>
                  <a:pt x="247" y="69"/>
                  <a:pt x="246" y="72"/>
                  <a:pt x="245" y="73"/>
                </a:cubicBezTo>
                <a:cubicBezTo>
                  <a:pt x="245" y="74"/>
                  <a:pt x="244" y="77"/>
                  <a:pt x="243" y="78"/>
                </a:cubicBezTo>
                <a:cubicBezTo>
                  <a:pt x="243" y="79"/>
                  <a:pt x="242" y="81"/>
                  <a:pt x="242" y="81"/>
                </a:cubicBezTo>
                <a:cubicBezTo>
                  <a:pt x="242" y="82"/>
                  <a:pt x="240" y="84"/>
                  <a:pt x="240" y="85"/>
                </a:cubicBezTo>
                <a:cubicBezTo>
                  <a:pt x="239" y="86"/>
                  <a:pt x="238" y="88"/>
                  <a:pt x="238" y="90"/>
                </a:cubicBezTo>
                <a:cubicBezTo>
                  <a:pt x="238" y="91"/>
                  <a:pt x="237" y="94"/>
                  <a:pt x="237" y="95"/>
                </a:cubicBezTo>
                <a:cubicBezTo>
                  <a:pt x="237" y="96"/>
                  <a:pt x="237" y="98"/>
                  <a:pt x="237" y="99"/>
                </a:cubicBezTo>
                <a:cubicBezTo>
                  <a:pt x="237" y="100"/>
                  <a:pt x="238" y="101"/>
                  <a:pt x="238" y="102"/>
                </a:cubicBezTo>
                <a:cubicBezTo>
                  <a:pt x="238" y="102"/>
                  <a:pt x="239" y="104"/>
                  <a:pt x="239" y="104"/>
                </a:cubicBezTo>
                <a:cubicBezTo>
                  <a:pt x="239" y="105"/>
                  <a:pt x="239" y="106"/>
                  <a:pt x="238" y="106"/>
                </a:cubicBezTo>
                <a:cubicBezTo>
                  <a:pt x="238" y="107"/>
                  <a:pt x="237" y="108"/>
                  <a:pt x="237" y="108"/>
                </a:cubicBezTo>
                <a:cubicBezTo>
                  <a:pt x="237" y="109"/>
                  <a:pt x="236" y="110"/>
                  <a:pt x="236" y="111"/>
                </a:cubicBezTo>
                <a:cubicBezTo>
                  <a:pt x="235" y="111"/>
                  <a:pt x="234" y="112"/>
                  <a:pt x="233" y="112"/>
                </a:cubicBezTo>
                <a:cubicBezTo>
                  <a:pt x="233" y="113"/>
                  <a:pt x="232" y="113"/>
                  <a:pt x="232" y="114"/>
                </a:cubicBezTo>
                <a:cubicBezTo>
                  <a:pt x="232" y="114"/>
                  <a:pt x="233" y="115"/>
                  <a:pt x="233" y="115"/>
                </a:cubicBezTo>
                <a:cubicBezTo>
                  <a:pt x="233" y="116"/>
                  <a:pt x="233" y="117"/>
                  <a:pt x="232" y="117"/>
                </a:cubicBezTo>
                <a:cubicBezTo>
                  <a:pt x="232" y="118"/>
                  <a:pt x="232" y="119"/>
                  <a:pt x="232" y="119"/>
                </a:cubicBezTo>
                <a:cubicBezTo>
                  <a:pt x="231" y="119"/>
                  <a:pt x="230" y="119"/>
                  <a:pt x="229" y="119"/>
                </a:cubicBezTo>
                <a:cubicBezTo>
                  <a:pt x="228" y="119"/>
                  <a:pt x="228" y="119"/>
                  <a:pt x="227" y="119"/>
                </a:cubicBezTo>
                <a:cubicBezTo>
                  <a:pt x="227" y="119"/>
                  <a:pt x="226" y="120"/>
                  <a:pt x="226" y="120"/>
                </a:cubicBezTo>
                <a:cubicBezTo>
                  <a:pt x="226" y="120"/>
                  <a:pt x="225" y="120"/>
                  <a:pt x="225" y="120"/>
                </a:cubicBezTo>
                <a:cubicBezTo>
                  <a:pt x="225" y="120"/>
                  <a:pt x="225" y="119"/>
                  <a:pt x="224" y="119"/>
                </a:cubicBezTo>
                <a:cubicBezTo>
                  <a:pt x="224" y="119"/>
                  <a:pt x="223" y="119"/>
                  <a:pt x="223" y="119"/>
                </a:cubicBezTo>
                <a:cubicBezTo>
                  <a:pt x="223" y="119"/>
                  <a:pt x="222" y="119"/>
                  <a:pt x="222" y="119"/>
                </a:cubicBezTo>
                <a:cubicBezTo>
                  <a:pt x="222" y="119"/>
                  <a:pt x="222" y="120"/>
                  <a:pt x="221" y="120"/>
                </a:cubicBezTo>
                <a:cubicBezTo>
                  <a:pt x="221" y="120"/>
                  <a:pt x="221" y="120"/>
                  <a:pt x="220" y="121"/>
                </a:cubicBezTo>
                <a:cubicBezTo>
                  <a:pt x="220" y="121"/>
                  <a:pt x="220" y="122"/>
                  <a:pt x="220" y="122"/>
                </a:cubicBezTo>
                <a:cubicBezTo>
                  <a:pt x="220" y="122"/>
                  <a:pt x="219" y="123"/>
                  <a:pt x="219" y="123"/>
                </a:cubicBezTo>
                <a:cubicBezTo>
                  <a:pt x="219" y="123"/>
                  <a:pt x="219" y="125"/>
                  <a:pt x="219" y="125"/>
                </a:cubicBezTo>
                <a:cubicBezTo>
                  <a:pt x="219" y="125"/>
                  <a:pt x="219" y="126"/>
                  <a:pt x="219" y="126"/>
                </a:cubicBezTo>
                <a:cubicBezTo>
                  <a:pt x="219" y="127"/>
                  <a:pt x="220" y="127"/>
                  <a:pt x="220" y="127"/>
                </a:cubicBezTo>
                <a:cubicBezTo>
                  <a:pt x="221" y="127"/>
                  <a:pt x="221" y="126"/>
                  <a:pt x="221" y="126"/>
                </a:cubicBezTo>
                <a:cubicBezTo>
                  <a:pt x="221" y="126"/>
                  <a:pt x="222" y="126"/>
                  <a:pt x="222" y="127"/>
                </a:cubicBezTo>
                <a:cubicBezTo>
                  <a:pt x="222" y="127"/>
                  <a:pt x="222" y="128"/>
                  <a:pt x="222" y="128"/>
                </a:cubicBezTo>
                <a:cubicBezTo>
                  <a:pt x="221" y="128"/>
                  <a:pt x="221" y="129"/>
                  <a:pt x="220" y="129"/>
                </a:cubicBezTo>
                <a:cubicBezTo>
                  <a:pt x="220" y="129"/>
                  <a:pt x="219" y="130"/>
                  <a:pt x="219" y="130"/>
                </a:cubicBezTo>
                <a:cubicBezTo>
                  <a:pt x="218" y="130"/>
                  <a:pt x="217" y="131"/>
                  <a:pt x="217" y="132"/>
                </a:cubicBezTo>
                <a:cubicBezTo>
                  <a:pt x="217" y="132"/>
                  <a:pt x="216" y="133"/>
                  <a:pt x="216" y="133"/>
                </a:cubicBezTo>
                <a:cubicBezTo>
                  <a:pt x="216" y="134"/>
                  <a:pt x="216" y="135"/>
                  <a:pt x="216" y="135"/>
                </a:cubicBezTo>
                <a:cubicBezTo>
                  <a:pt x="216" y="136"/>
                  <a:pt x="215" y="136"/>
                  <a:pt x="215" y="136"/>
                </a:cubicBezTo>
                <a:cubicBezTo>
                  <a:pt x="214" y="137"/>
                  <a:pt x="214" y="137"/>
                  <a:pt x="213" y="138"/>
                </a:cubicBezTo>
                <a:cubicBezTo>
                  <a:pt x="213" y="138"/>
                  <a:pt x="212" y="138"/>
                  <a:pt x="211" y="139"/>
                </a:cubicBezTo>
                <a:cubicBezTo>
                  <a:pt x="211" y="139"/>
                  <a:pt x="211" y="140"/>
                  <a:pt x="210" y="140"/>
                </a:cubicBezTo>
                <a:cubicBezTo>
                  <a:pt x="210" y="140"/>
                  <a:pt x="209" y="140"/>
                  <a:pt x="209" y="141"/>
                </a:cubicBezTo>
                <a:cubicBezTo>
                  <a:pt x="208" y="141"/>
                  <a:pt x="208" y="141"/>
                  <a:pt x="208" y="141"/>
                </a:cubicBezTo>
                <a:cubicBezTo>
                  <a:pt x="208" y="142"/>
                  <a:pt x="208" y="142"/>
                  <a:pt x="208" y="143"/>
                </a:cubicBezTo>
                <a:cubicBezTo>
                  <a:pt x="208" y="143"/>
                  <a:pt x="208" y="144"/>
                  <a:pt x="208" y="144"/>
                </a:cubicBezTo>
                <a:cubicBezTo>
                  <a:pt x="209" y="144"/>
                  <a:pt x="209" y="146"/>
                  <a:pt x="208" y="146"/>
                </a:cubicBezTo>
                <a:cubicBezTo>
                  <a:pt x="208" y="146"/>
                  <a:pt x="207" y="147"/>
                  <a:pt x="207" y="147"/>
                </a:cubicBezTo>
                <a:cubicBezTo>
                  <a:pt x="206" y="148"/>
                  <a:pt x="205" y="148"/>
                  <a:pt x="204" y="149"/>
                </a:cubicBezTo>
                <a:cubicBezTo>
                  <a:pt x="204" y="149"/>
                  <a:pt x="204" y="150"/>
                  <a:pt x="203" y="151"/>
                </a:cubicBezTo>
                <a:cubicBezTo>
                  <a:pt x="203" y="151"/>
                  <a:pt x="203" y="152"/>
                  <a:pt x="202" y="152"/>
                </a:cubicBezTo>
                <a:cubicBezTo>
                  <a:pt x="202" y="152"/>
                  <a:pt x="201" y="152"/>
                  <a:pt x="201" y="152"/>
                </a:cubicBezTo>
                <a:cubicBezTo>
                  <a:pt x="200" y="152"/>
                  <a:pt x="200" y="152"/>
                  <a:pt x="200" y="152"/>
                </a:cubicBezTo>
                <a:cubicBezTo>
                  <a:pt x="199" y="153"/>
                  <a:pt x="199" y="153"/>
                  <a:pt x="198" y="153"/>
                </a:cubicBezTo>
                <a:cubicBezTo>
                  <a:pt x="198" y="153"/>
                  <a:pt x="197" y="154"/>
                  <a:pt x="196" y="154"/>
                </a:cubicBezTo>
                <a:cubicBezTo>
                  <a:pt x="196" y="155"/>
                  <a:pt x="195" y="156"/>
                  <a:pt x="195" y="156"/>
                </a:cubicBezTo>
                <a:cubicBezTo>
                  <a:pt x="195" y="157"/>
                  <a:pt x="194" y="157"/>
                  <a:pt x="194" y="157"/>
                </a:cubicBezTo>
                <a:cubicBezTo>
                  <a:pt x="194" y="157"/>
                  <a:pt x="193" y="157"/>
                  <a:pt x="193" y="158"/>
                </a:cubicBezTo>
                <a:cubicBezTo>
                  <a:pt x="192" y="158"/>
                  <a:pt x="191" y="159"/>
                  <a:pt x="191" y="159"/>
                </a:cubicBezTo>
                <a:cubicBezTo>
                  <a:pt x="190" y="160"/>
                  <a:pt x="189" y="161"/>
                  <a:pt x="189" y="161"/>
                </a:cubicBezTo>
                <a:cubicBezTo>
                  <a:pt x="189" y="162"/>
                  <a:pt x="188" y="163"/>
                  <a:pt x="188" y="163"/>
                </a:cubicBezTo>
                <a:cubicBezTo>
                  <a:pt x="188" y="164"/>
                  <a:pt x="187" y="164"/>
                  <a:pt x="187" y="164"/>
                </a:cubicBezTo>
                <a:cubicBezTo>
                  <a:pt x="187" y="164"/>
                  <a:pt x="186" y="163"/>
                  <a:pt x="186" y="163"/>
                </a:cubicBezTo>
                <a:cubicBezTo>
                  <a:pt x="185" y="163"/>
                  <a:pt x="185" y="163"/>
                  <a:pt x="185" y="163"/>
                </a:cubicBezTo>
                <a:cubicBezTo>
                  <a:pt x="185" y="164"/>
                  <a:pt x="185" y="164"/>
                  <a:pt x="184" y="165"/>
                </a:cubicBezTo>
                <a:cubicBezTo>
                  <a:pt x="184" y="165"/>
                  <a:pt x="183" y="165"/>
                  <a:pt x="183" y="165"/>
                </a:cubicBezTo>
                <a:cubicBezTo>
                  <a:pt x="183" y="165"/>
                  <a:pt x="182" y="165"/>
                  <a:pt x="182" y="165"/>
                </a:cubicBezTo>
                <a:cubicBezTo>
                  <a:pt x="182" y="165"/>
                  <a:pt x="182" y="164"/>
                  <a:pt x="182" y="164"/>
                </a:cubicBezTo>
                <a:cubicBezTo>
                  <a:pt x="182" y="163"/>
                  <a:pt x="181" y="163"/>
                  <a:pt x="181" y="163"/>
                </a:cubicBezTo>
                <a:cubicBezTo>
                  <a:pt x="181" y="163"/>
                  <a:pt x="180" y="164"/>
                  <a:pt x="180" y="164"/>
                </a:cubicBezTo>
                <a:cubicBezTo>
                  <a:pt x="179" y="164"/>
                  <a:pt x="179" y="166"/>
                  <a:pt x="179" y="166"/>
                </a:cubicBezTo>
                <a:cubicBezTo>
                  <a:pt x="179" y="167"/>
                  <a:pt x="180" y="168"/>
                  <a:pt x="180" y="168"/>
                </a:cubicBezTo>
                <a:cubicBezTo>
                  <a:pt x="180" y="168"/>
                  <a:pt x="181" y="168"/>
                  <a:pt x="181" y="168"/>
                </a:cubicBezTo>
                <a:cubicBezTo>
                  <a:pt x="182" y="168"/>
                  <a:pt x="182" y="168"/>
                  <a:pt x="183" y="169"/>
                </a:cubicBezTo>
                <a:cubicBezTo>
                  <a:pt x="183" y="169"/>
                  <a:pt x="183" y="170"/>
                  <a:pt x="183" y="170"/>
                </a:cubicBezTo>
                <a:cubicBezTo>
                  <a:pt x="183" y="170"/>
                  <a:pt x="183" y="171"/>
                  <a:pt x="183" y="171"/>
                </a:cubicBezTo>
                <a:cubicBezTo>
                  <a:pt x="183" y="172"/>
                  <a:pt x="183" y="173"/>
                  <a:pt x="183" y="174"/>
                </a:cubicBezTo>
                <a:cubicBezTo>
                  <a:pt x="183" y="174"/>
                  <a:pt x="182" y="175"/>
                  <a:pt x="182" y="175"/>
                </a:cubicBezTo>
                <a:cubicBezTo>
                  <a:pt x="181" y="176"/>
                  <a:pt x="180" y="176"/>
                  <a:pt x="180" y="177"/>
                </a:cubicBezTo>
                <a:cubicBezTo>
                  <a:pt x="179" y="177"/>
                  <a:pt x="179" y="178"/>
                  <a:pt x="178" y="179"/>
                </a:cubicBezTo>
                <a:cubicBezTo>
                  <a:pt x="178" y="179"/>
                  <a:pt x="177" y="180"/>
                  <a:pt x="176" y="180"/>
                </a:cubicBezTo>
                <a:cubicBezTo>
                  <a:pt x="176" y="180"/>
                  <a:pt x="175" y="181"/>
                  <a:pt x="174" y="181"/>
                </a:cubicBezTo>
                <a:cubicBezTo>
                  <a:pt x="174" y="181"/>
                  <a:pt x="173" y="181"/>
                  <a:pt x="173" y="181"/>
                </a:cubicBezTo>
                <a:cubicBezTo>
                  <a:pt x="173" y="182"/>
                  <a:pt x="173" y="182"/>
                  <a:pt x="172" y="183"/>
                </a:cubicBezTo>
                <a:cubicBezTo>
                  <a:pt x="172" y="183"/>
                  <a:pt x="172" y="184"/>
                  <a:pt x="172" y="184"/>
                </a:cubicBezTo>
                <a:cubicBezTo>
                  <a:pt x="172" y="185"/>
                  <a:pt x="171" y="185"/>
                  <a:pt x="171" y="186"/>
                </a:cubicBezTo>
                <a:cubicBezTo>
                  <a:pt x="171" y="186"/>
                  <a:pt x="171" y="188"/>
                  <a:pt x="170" y="188"/>
                </a:cubicBezTo>
                <a:cubicBezTo>
                  <a:pt x="170" y="189"/>
                  <a:pt x="169" y="190"/>
                  <a:pt x="169" y="191"/>
                </a:cubicBezTo>
                <a:cubicBezTo>
                  <a:pt x="168" y="191"/>
                  <a:pt x="167" y="192"/>
                  <a:pt x="166" y="192"/>
                </a:cubicBezTo>
                <a:cubicBezTo>
                  <a:pt x="166" y="192"/>
                  <a:pt x="165" y="192"/>
                  <a:pt x="165" y="192"/>
                </a:cubicBezTo>
                <a:cubicBezTo>
                  <a:pt x="164" y="193"/>
                  <a:pt x="163" y="194"/>
                  <a:pt x="163" y="194"/>
                </a:cubicBezTo>
                <a:cubicBezTo>
                  <a:pt x="163" y="195"/>
                  <a:pt x="162" y="195"/>
                  <a:pt x="162" y="195"/>
                </a:cubicBezTo>
                <a:cubicBezTo>
                  <a:pt x="162" y="196"/>
                  <a:pt x="163" y="196"/>
                  <a:pt x="163" y="196"/>
                </a:cubicBezTo>
                <a:cubicBezTo>
                  <a:pt x="163" y="197"/>
                  <a:pt x="162" y="197"/>
                  <a:pt x="162" y="198"/>
                </a:cubicBezTo>
                <a:cubicBezTo>
                  <a:pt x="162" y="198"/>
                  <a:pt x="162" y="198"/>
                  <a:pt x="163" y="198"/>
                </a:cubicBezTo>
                <a:cubicBezTo>
                  <a:pt x="162" y="198"/>
                  <a:pt x="162" y="198"/>
                  <a:pt x="162" y="198"/>
                </a:cubicBezTo>
                <a:cubicBezTo>
                  <a:pt x="162" y="198"/>
                  <a:pt x="161" y="198"/>
                  <a:pt x="161" y="198"/>
                </a:cubicBezTo>
                <a:cubicBezTo>
                  <a:pt x="160" y="197"/>
                  <a:pt x="160" y="197"/>
                  <a:pt x="160" y="196"/>
                </a:cubicBezTo>
                <a:cubicBezTo>
                  <a:pt x="159" y="196"/>
                  <a:pt x="159" y="196"/>
                  <a:pt x="159" y="196"/>
                </a:cubicBezTo>
                <a:cubicBezTo>
                  <a:pt x="158" y="196"/>
                  <a:pt x="157" y="195"/>
                  <a:pt x="157" y="195"/>
                </a:cubicBezTo>
                <a:cubicBezTo>
                  <a:pt x="157" y="195"/>
                  <a:pt x="156" y="195"/>
                  <a:pt x="155" y="195"/>
                </a:cubicBezTo>
                <a:cubicBezTo>
                  <a:pt x="155" y="195"/>
                  <a:pt x="155" y="196"/>
                  <a:pt x="155" y="196"/>
                </a:cubicBezTo>
                <a:cubicBezTo>
                  <a:pt x="154" y="196"/>
                  <a:pt x="154" y="197"/>
                  <a:pt x="153" y="197"/>
                </a:cubicBezTo>
                <a:cubicBezTo>
                  <a:pt x="153" y="197"/>
                  <a:pt x="152" y="196"/>
                  <a:pt x="151" y="195"/>
                </a:cubicBezTo>
                <a:cubicBezTo>
                  <a:pt x="151" y="195"/>
                  <a:pt x="150" y="195"/>
                  <a:pt x="150" y="195"/>
                </a:cubicBezTo>
                <a:cubicBezTo>
                  <a:pt x="150" y="195"/>
                  <a:pt x="149" y="194"/>
                  <a:pt x="149" y="193"/>
                </a:cubicBezTo>
                <a:cubicBezTo>
                  <a:pt x="149" y="193"/>
                  <a:pt x="149" y="191"/>
                  <a:pt x="149" y="191"/>
                </a:cubicBezTo>
                <a:cubicBezTo>
                  <a:pt x="149" y="190"/>
                  <a:pt x="148" y="190"/>
                  <a:pt x="148" y="189"/>
                </a:cubicBezTo>
                <a:cubicBezTo>
                  <a:pt x="147" y="189"/>
                  <a:pt x="146" y="188"/>
                  <a:pt x="146" y="188"/>
                </a:cubicBezTo>
                <a:cubicBezTo>
                  <a:pt x="146" y="187"/>
                  <a:pt x="147" y="186"/>
                  <a:pt x="147" y="186"/>
                </a:cubicBezTo>
                <a:cubicBezTo>
                  <a:pt x="147" y="185"/>
                  <a:pt x="148" y="184"/>
                  <a:pt x="147" y="184"/>
                </a:cubicBezTo>
                <a:cubicBezTo>
                  <a:pt x="147" y="183"/>
                  <a:pt x="147" y="183"/>
                  <a:pt x="147" y="183"/>
                </a:cubicBezTo>
                <a:cubicBezTo>
                  <a:pt x="147" y="183"/>
                  <a:pt x="146" y="182"/>
                  <a:pt x="146" y="181"/>
                </a:cubicBezTo>
                <a:cubicBezTo>
                  <a:pt x="146" y="181"/>
                  <a:pt x="145" y="181"/>
                  <a:pt x="144" y="181"/>
                </a:cubicBezTo>
                <a:cubicBezTo>
                  <a:pt x="144" y="180"/>
                  <a:pt x="144" y="180"/>
                  <a:pt x="143" y="180"/>
                </a:cubicBezTo>
                <a:cubicBezTo>
                  <a:pt x="143" y="179"/>
                  <a:pt x="143" y="178"/>
                  <a:pt x="143" y="178"/>
                </a:cubicBezTo>
                <a:cubicBezTo>
                  <a:pt x="143" y="178"/>
                  <a:pt x="142" y="177"/>
                  <a:pt x="141" y="176"/>
                </a:cubicBezTo>
                <a:cubicBezTo>
                  <a:pt x="141" y="176"/>
                  <a:pt x="141" y="174"/>
                  <a:pt x="141" y="174"/>
                </a:cubicBezTo>
                <a:cubicBezTo>
                  <a:pt x="141" y="174"/>
                  <a:pt x="140" y="173"/>
                  <a:pt x="140" y="173"/>
                </a:cubicBezTo>
                <a:cubicBezTo>
                  <a:pt x="140" y="172"/>
                  <a:pt x="139" y="171"/>
                  <a:pt x="139" y="171"/>
                </a:cubicBezTo>
                <a:cubicBezTo>
                  <a:pt x="138" y="171"/>
                  <a:pt x="137" y="171"/>
                  <a:pt x="137" y="171"/>
                </a:cubicBezTo>
                <a:cubicBezTo>
                  <a:pt x="137" y="171"/>
                  <a:pt x="136" y="170"/>
                  <a:pt x="136" y="170"/>
                </a:cubicBezTo>
                <a:cubicBezTo>
                  <a:pt x="136" y="169"/>
                  <a:pt x="135" y="169"/>
                  <a:pt x="135" y="169"/>
                </a:cubicBezTo>
                <a:cubicBezTo>
                  <a:pt x="134" y="169"/>
                  <a:pt x="133" y="169"/>
                  <a:pt x="133" y="169"/>
                </a:cubicBezTo>
                <a:cubicBezTo>
                  <a:pt x="133" y="169"/>
                  <a:pt x="132" y="169"/>
                  <a:pt x="131" y="169"/>
                </a:cubicBezTo>
                <a:cubicBezTo>
                  <a:pt x="131" y="169"/>
                  <a:pt x="130" y="168"/>
                  <a:pt x="130" y="167"/>
                </a:cubicBezTo>
                <a:cubicBezTo>
                  <a:pt x="129" y="167"/>
                  <a:pt x="128" y="167"/>
                  <a:pt x="128" y="167"/>
                </a:cubicBezTo>
                <a:cubicBezTo>
                  <a:pt x="128" y="167"/>
                  <a:pt x="127" y="166"/>
                  <a:pt x="127" y="166"/>
                </a:cubicBezTo>
                <a:cubicBezTo>
                  <a:pt x="127" y="165"/>
                  <a:pt x="128" y="164"/>
                  <a:pt x="128" y="164"/>
                </a:cubicBezTo>
                <a:cubicBezTo>
                  <a:pt x="128" y="163"/>
                  <a:pt x="127" y="162"/>
                  <a:pt x="127" y="161"/>
                </a:cubicBezTo>
                <a:cubicBezTo>
                  <a:pt x="127" y="161"/>
                  <a:pt x="125" y="160"/>
                  <a:pt x="125" y="160"/>
                </a:cubicBezTo>
                <a:cubicBezTo>
                  <a:pt x="125" y="159"/>
                  <a:pt x="126" y="158"/>
                  <a:pt x="126" y="158"/>
                </a:cubicBezTo>
                <a:cubicBezTo>
                  <a:pt x="126" y="157"/>
                  <a:pt x="125" y="156"/>
                  <a:pt x="124" y="156"/>
                </a:cubicBezTo>
                <a:cubicBezTo>
                  <a:pt x="124" y="155"/>
                  <a:pt x="124" y="154"/>
                  <a:pt x="124" y="154"/>
                </a:cubicBezTo>
                <a:cubicBezTo>
                  <a:pt x="124" y="153"/>
                  <a:pt x="124" y="152"/>
                  <a:pt x="124" y="152"/>
                </a:cubicBezTo>
                <a:cubicBezTo>
                  <a:pt x="123" y="152"/>
                  <a:pt x="122" y="151"/>
                  <a:pt x="122" y="151"/>
                </a:cubicBezTo>
                <a:cubicBezTo>
                  <a:pt x="122" y="151"/>
                  <a:pt x="121" y="150"/>
                  <a:pt x="121" y="150"/>
                </a:cubicBezTo>
                <a:cubicBezTo>
                  <a:pt x="121" y="150"/>
                  <a:pt x="121" y="148"/>
                  <a:pt x="121" y="148"/>
                </a:cubicBezTo>
                <a:cubicBezTo>
                  <a:pt x="120" y="148"/>
                  <a:pt x="119" y="147"/>
                  <a:pt x="119" y="147"/>
                </a:cubicBezTo>
                <a:cubicBezTo>
                  <a:pt x="119" y="146"/>
                  <a:pt x="118" y="146"/>
                  <a:pt x="118" y="145"/>
                </a:cubicBezTo>
                <a:cubicBezTo>
                  <a:pt x="118" y="145"/>
                  <a:pt x="118" y="143"/>
                  <a:pt x="118" y="143"/>
                </a:cubicBezTo>
                <a:cubicBezTo>
                  <a:pt x="118" y="143"/>
                  <a:pt x="118" y="142"/>
                  <a:pt x="117" y="141"/>
                </a:cubicBezTo>
                <a:cubicBezTo>
                  <a:pt x="117" y="141"/>
                  <a:pt x="116" y="141"/>
                  <a:pt x="116" y="141"/>
                </a:cubicBezTo>
                <a:cubicBezTo>
                  <a:pt x="115" y="141"/>
                  <a:pt x="114" y="140"/>
                  <a:pt x="113" y="140"/>
                </a:cubicBezTo>
                <a:cubicBezTo>
                  <a:pt x="113" y="139"/>
                  <a:pt x="112" y="138"/>
                  <a:pt x="111" y="138"/>
                </a:cubicBezTo>
                <a:cubicBezTo>
                  <a:pt x="110" y="138"/>
                  <a:pt x="109" y="138"/>
                  <a:pt x="109" y="138"/>
                </a:cubicBezTo>
                <a:cubicBezTo>
                  <a:pt x="108" y="138"/>
                  <a:pt x="107" y="138"/>
                  <a:pt x="106" y="138"/>
                </a:cubicBezTo>
                <a:cubicBezTo>
                  <a:pt x="105" y="138"/>
                  <a:pt x="103" y="136"/>
                  <a:pt x="103" y="136"/>
                </a:cubicBezTo>
                <a:cubicBezTo>
                  <a:pt x="103" y="136"/>
                  <a:pt x="102" y="135"/>
                  <a:pt x="102" y="135"/>
                </a:cubicBezTo>
                <a:cubicBezTo>
                  <a:pt x="102" y="134"/>
                  <a:pt x="102" y="133"/>
                  <a:pt x="102" y="133"/>
                </a:cubicBezTo>
                <a:cubicBezTo>
                  <a:pt x="102" y="132"/>
                  <a:pt x="101" y="131"/>
                  <a:pt x="101" y="131"/>
                </a:cubicBezTo>
                <a:cubicBezTo>
                  <a:pt x="100" y="131"/>
                  <a:pt x="100" y="132"/>
                  <a:pt x="100" y="133"/>
                </a:cubicBezTo>
                <a:cubicBezTo>
                  <a:pt x="99" y="133"/>
                  <a:pt x="98" y="131"/>
                  <a:pt x="98" y="131"/>
                </a:cubicBezTo>
                <a:cubicBezTo>
                  <a:pt x="97" y="131"/>
                  <a:pt x="96" y="131"/>
                  <a:pt x="96" y="130"/>
                </a:cubicBezTo>
                <a:cubicBezTo>
                  <a:pt x="96" y="130"/>
                  <a:pt x="97" y="129"/>
                  <a:pt x="97" y="129"/>
                </a:cubicBezTo>
                <a:cubicBezTo>
                  <a:pt x="97" y="128"/>
                  <a:pt x="96" y="127"/>
                  <a:pt x="95" y="127"/>
                </a:cubicBezTo>
                <a:cubicBezTo>
                  <a:pt x="95" y="127"/>
                  <a:pt x="94" y="126"/>
                  <a:pt x="94" y="126"/>
                </a:cubicBezTo>
                <a:cubicBezTo>
                  <a:pt x="94" y="126"/>
                  <a:pt x="93" y="126"/>
                  <a:pt x="92" y="126"/>
                </a:cubicBezTo>
                <a:cubicBezTo>
                  <a:pt x="92" y="126"/>
                  <a:pt x="91" y="125"/>
                  <a:pt x="91" y="125"/>
                </a:cubicBezTo>
                <a:cubicBezTo>
                  <a:pt x="91" y="125"/>
                  <a:pt x="91" y="124"/>
                  <a:pt x="91" y="123"/>
                </a:cubicBezTo>
                <a:cubicBezTo>
                  <a:pt x="91" y="123"/>
                  <a:pt x="90" y="122"/>
                  <a:pt x="90" y="121"/>
                </a:cubicBezTo>
                <a:cubicBezTo>
                  <a:pt x="90" y="121"/>
                  <a:pt x="91" y="119"/>
                  <a:pt x="91" y="119"/>
                </a:cubicBezTo>
                <a:cubicBezTo>
                  <a:pt x="91" y="118"/>
                  <a:pt x="90" y="118"/>
                  <a:pt x="90" y="118"/>
                </a:cubicBezTo>
                <a:cubicBezTo>
                  <a:pt x="89" y="117"/>
                  <a:pt x="88" y="117"/>
                  <a:pt x="87" y="117"/>
                </a:cubicBezTo>
                <a:cubicBezTo>
                  <a:pt x="87" y="117"/>
                  <a:pt x="86" y="116"/>
                  <a:pt x="86" y="116"/>
                </a:cubicBezTo>
                <a:cubicBezTo>
                  <a:pt x="86" y="115"/>
                  <a:pt x="85" y="114"/>
                  <a:pt x="84" y="114"/>
                </a:cubicBezTo>
                <a:cubicBezTo>
                  <a:pt x="84" y="114"/>
                  <a:pt x="84" y="113"/>
                  <a:pt x="83" y="113"/>
                </a:cubicBezTo>
                <a:cubicBezTo>
                  <a:pt x="83" y="113"/>
                  <a:pt x="82" y="112"/>
                  <a:pt x="82" y="112"/>
                </a:cubicBezTo>
                <a:cubicBezTo>
                  <a:pt x="82" y="112"/>
                  <a:pt x="80" y="112"/>
                  <a:pt x="80" y="111"/>
                </a:cubicBezTo>
                <a:cubicBezTo>
                  <a:pt x="79" y="111"/>
                  <a:pt x="79" y="111"/>
                  <a:pt x="79" y="111"/>
                </a:cubicBezTo>
                <a:cubicBezTo>
                  <a:pt x="78" y="111"/>
                  <a:pt x="78" y="112"/>
                  <a:pt x="77" y="112"/>
                </a:cubicBezTo>
                <a:cubicBezTo>
                  <a:pt x="77" y="112"/>
                  <a:pt x="76" y="111"/>
                  <a:pt x="76" y="111"/>
                </a:cubicBezTo>
                <a:cubicBezTo>
                  <a:pt x="76" y="111"/>
                  <a:pt x="75" y="111"/>
                  <a:pt x="74" y="110"/>
                </a:cubicBezTo>
                <a:cubicBezTo>
                  <a:pt x="74" y="110"/>
                  <a:pt x="73" y="108"/>
                  <a:pt x="73" y="108"/>
                </a:cubicBezTo>
                <a:cubicBezTo>
                  <a:pt x="72" y="107"/>
                  <a:pt x="71" y="106"/>
                  <a:pt x="70" y="106"/>
                </a:cubicBezTo>
                <a:cubicBezTo>
                  <a:pt x="70" y="105"/>
                  <a:pt x="70" y="103"/>
                  <a:pt x="69" y="102"/>
                </a:cubicBezTo>
                <a:cubicBezTo>
                  <a:pt x="69" y="102"/>
                  <a:pt x="67" y="102"/>
                  <a:pt x="67" y="101"/>
                </a:cubicBezTo>
                <a:cubicBezTo>
                  <a:pt x="66" y="101"/>
                  <a:pt x="65" y="100"/>
                  <a:pt x="65" y="99"/>
                </a:cubicBezTo>
                <a:cubicBezTo>
                  <a:pt x="64" y="99"/>
                  <a:pt x="62" y="97"/>
                  <a:pt x="61" y="97"/>
                </a:cubicBezTo>
                <a:cubicBezTo>
                  <a:pt x="60" y="97"/>
                  <a:pt x="59" y="97"/>
                  <a:pt x="58" y="97"/>
                </a:cubicBezTo>
                <a:cubicBezTo>
                  <a:pt x="58" y="97"/>
                  <a:pt x="57" y="96"/>
                  <a:pt x="56" y="96"/>
                </a:cubicBezTo>
                <a:cubicBezTo>
                  <a:pt x="56" y="96"/>
                  <a:pt x="55" y="95"/>
                  <a:pt x="54" y="95"/>
                </a:cubicBezTo>
                <a:cubicBezTo>
                  <a:pt x="54" y="94"/>
                  <a:pt x="53" y="93"/>
                  <a:pt x="53" y="93"/>
                </a:cubicBezTo>
                <a:cubicBezTo>
                  <a:pt x="52" y="92"/>
                  <a:pt x="50" y="93"/>
                  <a:pt x="50" y="92"/>
                </a:cubicBezTo>
                <a:cubicBezTo>
                  <a:pt x="49" y="92"/>
                  <a:pt x="49" y="91"/>
                  <a:pt x="49" y="90"/>
                </a:cubicBezTo>
                <a:cubicBezTo>
                  <a:pt x="48" y="90"/>
                  <a:pt x="47" y="88"/>
                  <a:pt x="47" y="88"/>
                </a:cubicBezTo>
                <a:cubicBezTo>
                  <a:pt x="46" y="87"/>
                  <a:pt x="45" y="86"/>
                  <a:pt x="45" y="86"/>
                </a:cubicBezTo>
                <a:cubicBezTo>
                  <a:pt x="44" y="85"/>
                  <a:pt x="44" y="85"/>
                  <a:pt x="44" y="84"/>
                </a:cubicBezTo>
                <a:cubicBezTo>
                  <a:pt x="44" y="84"/>
                  <a:pt x="43" y="83"/>
                  <a:pt x="42" y="83"/>
                </a:cubicBezTo>
                <a:cubicBezTo>
                  <a:pt x="42" y="82"/>
                  <a:pt x="40" y="82"/>
                  <a:pt x="40" y="82"/>
                </a:cubicBezTo>
                <a:cubicBezTo>
                  <a:pt x="39" y="82"/>
                  <a:pt x="39" y="80"/>
                  <a:pt x="38" y="79"/>
                </a:cubicBezTo>
                <a:cubicBezTo>
                  <a:pt x="38" y="79"/>
                  <a:pt x="37" y="77"/>
                  <a:pt x="37" y="76"/>
                </a:cubicBezTo>
                <a:cubicBezTo>
                  <a:pt x="37" y="76"/>
                  <a:pt x="37" y="74"/>
                  <a:pt x="36" y="74"/>
                </a:cubicBezTo>
                <a:cubicBezTo>
                  <a:pt x="36" y="73"/>
                  <a:pt x="35" y="73"/>
                  <a:pt x="35" y="72"/>
                </a:cubicBezTo>
                <a:cubicBezTo>
                  <a:pt x="34" y="72"/>
                  <a:pt x="34" y="71"/>
                  <a:pt x="33" y="70"/>
                </a:cubicBezTo>
                <a:cubicBezTo>
                  <a:pt x="33" y="70"/>
                  <a:pt x="31" y="69"/>
                  <a:pt x="31" y="69"/>
                </a:cubicBezTo>
                <a:cubicBezTo>
                  <a:pt x="31" y="68"/>
                  <a:pt x="30" y="66"/>
                  <a:pt x="30" y="65"/>
                </a:cubicBezTo>
                <a:cubicBezTo>
                  <a:pt x="30" y="65"/>
                  <a:pt x="29" y="64"/>
                  <a:pt x="28" y="63"/>
                </a:cubicBezTo>
                <a:cubicBezTo>
                  <a:pt x="28" y="63"/>
                  <a:pt x="27" y="62"/>
                  <a:pt x="27" y="62"/>
                </a:cubicBezTo>
                <a:cubicBezTo>
                  <a:pt x="26" y="62"/>
                  <a:pt x="25" y="62"/>
                  <a:pt x="25" y="62"/>
                </a:cubicBezTo>
                <a:cubicBezTo>
                  <a:pt x="24" y="62"/>
                  <a:pt x="24" y="63"/>
                  <a:pt x="23" y="63"/>
                </a:cubicBezTo>
                <a:cubicBezTo>
                  <a:pt x="23" y="63"/>
                  <a:pt x="22" y="64"/>
                  <a:pt x="21" y="64"/>
                </a:cubicBezTo>
                <a:cubicBezTo>
                  <a:pt x="20" y="64"/>
                  <a:pt x="19" y="63"/>
                  <a:pt x="18" y="63"/>
                </a:cubicBezTo>
                <a:cubicBezTo>
                  <a:pt x="17" y="63"/>
                  <a:pt x="17" y="61"/>
                  <a:pt x="16" y="61"/>
                </a:cubicBezTo>
                <a:cubicBezTo>
                  <a:pt x="16" y="60"/>
                  <a:pt x="15" y="60"/>
                  <a:pt x="14" y="59"/>
                </a:cubicBezTo>
                <a:cubicBezTo>
                  <a:pt x="14" y="59"/>
                  <a:pt x="13" y="58"/>
                  <a:pt x="12" y="58"/>
                </a:cubicBezTo>
                <a:cubicBezTo>
                  <a:pt x="12" y="57"/>
                  <a:pt x="11" y="57"/>
                  <a:pt x="10" y="57"/>
                </a:cubicBezTo>
                <a:cubicBezTo>
                  <a:pt x="10" y="57"/>
                  <a:pt x="9" y="57"/>
                  <a:pt x="8" y="57"/>
                </a:cubicBezTo>
                <a:cubicBezTo>
                  <a:pt x="8" y="57"/>
                  <a:pt x="7" y="56"/>
                  <a:pt x="6" y="56"/>
                </a:cubicBezTo>
                <a:cubicBezTo>
                  <a:pt x="5" y="56"/>
                  <a:pt x="4" y="54"/>
                  <a:pt x="3" y="53"/>
                </a:cubicBezTo>
                <a:cubicBezTo>
                  <a:pt x="2" y="53"/>
                  <a:pt x="1" y="53"/>
                  <a:pt x="1" y="52"/>
                </a:cubicBezTo>
                <a:cubicBezTo>
                  <a:pt x="0" y="52"/>
                  <a:pt x="0" y="51"/>
                  <a:pt x="0" y="51"/>
                </a:cubicBezTo>
                <a:cubicBezTo>
                  <a:pt x="0" y="50"/>
                  <a:pt x="1" y="49"/>
                  <a:pt x="1" y="49"/>
                </a:cubicBezTo>
                <a:cubicBezTo>
                  <a:pt x="1" y="48"/>
                  <a:pt x="1" y="47"/>
                  <a:pt x="1" y="47"/>
                </a:cubicBezTo>
                <a:cubicBezTo>
                  <a:pt x="1" y="47"/>
                  <a:pt x="0" y="46"/>
                  <a:pt x="0" y="45"/>
                </a:cubicBezTo>
                <a:cubicBezTo>
                  <a:pt x="0" y="45"/>
                  <a:pt x="1" y="44"/>
                  <a:pt x="1" y="44"/>
                </a:cubicBezTo>
                <a:cubicBezTo>
                  <a:pt x="2" y="43"/>
                  <a:pt x="2" y="43"/>
                  <a:pt x="3" y="42"/>
                </a:cubicBezTo>
                <a:cubicBezTo>
                  <a:pt x="3" y="42"/>
                  <a:pt x="3" y="40"/>
                  <a:pt x="4" y="39"/>
                </a:cubicBezTo>
                <a:cubicBezTo>
                  <a:pt x="4" y="39"/>
                  <a:pt x="5" y="39"/>
                  <a:pt x="5" y="39"/>
                </a:cubicBezTo>
                <a:cubicBezTo>
                  <a:pt x="6" y="38"/>
                  <a:pt x="6" y="37"/>
                  <a:pt x="6" y="37"/>
                </a:cubicBezTo>
                <a:cubicBezTo>
                  <a:pt x="7" y="37"/>
                  <a:pt x="7" y="36"/>
                  <a:pt x="7" y="36"/>
                </a:cubicBezTo>
                <a:cubicBezTo>
                  <a:pt x="8" y="36"/>
                  <a:pt x="9" y="35"/>
                  <a:pt x="9" y="35"/>
                </a:cubicBezTo>
                <a:cubicBezTo>
                  <a:pt x="9" y="35"/>
                  <a:pt x="9" y="33"/>
                  <a:pt x="9" y="33"/>
                </a:cubicBezTo>
                <a:cubicBezTo>
                  <a:pt x="9" y="32"/>
                  <a:pt x="9" y="31"/>
                  <a:pt x="9" y="30"/>
                </a:cubicBezTo>
                <a:cubicBezTo>
                  <a:pt x="10" y="30"/>
                  <a:pt x="11" y="30"/>
                  <a:pt x="11" y="30"/>
                </a:cubicBezTo>
                <a:cubicBezTo>
                  <a:pt x="12" y="29"/>
                  <a:pt x="15" y="27"/>
                  <a:pt x="16" y="26"/>
                </a:cubicBezTo>
                <a:cubicBezTo>
                  <a:pt x="17" y="26"/>
                  <a:pt x="18" y="25"/>
                  <a:pt x="19" y="25"/>
                </a:cubicBezTo>
                <a:cubicBezTo>
                  <a:pt x="20" y="24"/>
                  <a:pt x="22" y="23"/>
                  <a:pt x="22" y="23"/>
                </a:cubicBezTo>
                <a:cubicBezTo>
                  <a:pt x="23" y="23"/>
                  <a:pt x="24" y="22"/>
                  <a:pt x="24" y="22"/>
                </a:cubicBezTo>
                <a:cubicBezTo>
                  <a:pt x="24" y="22"/>
                  <a:pt x="25" y="23"/>
                  <a:pt x="25" y="23"/>
                </a:cubicBezTo>
                <a:cubicBezTo>
                  <a:pt x="25" y="23"/>
                  <a:pt x="26" y="23"/>
                  <a:pt x="26" y="23"/>
                </a:cubicBezTo>
                <a:cubicBezTo>
                  <a:pt x="27" y="23"/>
                  <a:pt x="27" y="22"/>
                  <a:pt x="27" y="22"/>
                </a:cubicBezTo>
                <a:cubicBezTo>
                  <a:pt x="28" y="21"/>
                  <a:pt x="29" y="21"/>
                  <a:pt x="29" y="21"/>
                </a:cubicBezTo>
                <a:cubicBezTo>
                  <a:pt x="29" y="20"/>
                  <a:pt x="30" y="19"/>
                  <a:pt x="30" y="19"/>
                </a:cubicBezTo>
                <a:cubicBezTo>
                  <a:pt x="30" y="19"/>
                  <a:pt x="31" y="18"/>
                  <a:pt x="32" y="18"/>
                </a:cubicBezTo>
                <a:cubicBezTo>
                  <a:pt x="32" y="17"/>
                  <a:pt x="33" y="17"/>
                  <a:pt x="34" y="17"/>
                </a:cubicBezTo>
                <a:cubicBezTo>
                  <a:pt x="35" y="16"/>
                  <a:pt x="35" y="15"/>
                  <a:pt x="36" y="15"/>
                </a:cubicBezTo>
                <a:cubicBezTo>
                  <a:pt x="36" y="15"/>
                  <a:pt x="37" y="15"/>
                  <a:pt x="38" y="15"/>
                </a:cubicBezTo>
                <a:cubicBezTo>
                  <a:pt x="38" y="14"/>
                  <a:pt x="39" y="14"/>
                  <a:pt x="39" y="14"/>
                </a:cubicBezTo>
                <a:cubicBezTo>
                  <a:pt x="39" y="13"/>
                  <a:pt x="40" y="13"/>
                  <a:pt x="40" y="13"/>
                </a:cubicBezTo>
                <a:cubicBezTo>
                  <a:pt x="41" y="13"/>
                  <a:pt x="42" y="14"/>
                  <a:pt x="42" y="13"/>
                </a:cubicBezTo>
                <a:cubicBezTo>
                  <a:pt x="42" y="13"/>
                  <a:pt x="42" y="12"/>
                  <a:pt x="42" y="11"/>
                </a:cubicBezTo>
                <a:cubicBezTo>
                  <a:pt x="42" y="11"/>
                  <a:pt x="43" y="10"/>
                  <a:pt x="43" y="10"/>
                </a:cubicBezTo>
                <a:cubicBezTo>
                  <a:pt x="44" y="10"/>
                  <a:pt x="44" y="10"/>
                  <a:pt x="45" y="10"/>
                </a:cubicBezTo>
                <a:cubicBezTo>
                  <a:pt x="45" y="11"/>
                  <a:pt x="45" y="12"/>
                  <a:pt x="45" y="12"/>
                </a:cubicBezTo>
                <a:cubicBezTo>
                  <a:pt x="46" y="12"/>
                  <a:pt x="46" y="11"/>
                  <a:pt x="46" y="11"/>
                </a:cubicBezTo>
                <a:cubicBezTo>
                  <a:pt x="47" y="11"/>
                  <a:pt x="47" y="11"/>
                  <a:pt x="48" y="11"/>
                </a:cubicBezTo>
                <a:cubicBezTo>
                  <a:pt x="48" y="11"/>
                  <a:pt x="48" y="10"/>
                  <a:pt x="49" y="10"/>
                </a:cubicBezTo>
                <a:cubicBezTo>
                  <a:pt x="49" y="9"/>
                  <a:pt x="51" y="9"/>
                  <a:pt x="51" y="9"/>
                </a:cubicBezTo>
                <a:cubicBezTo>
                  <a:pt x="81" y="5"/>
                  <a:pt x="81" y="5"/>
                  <a:pt x="81" y="5"/>
                </a:cubicBezTo>
                <a:cubicBezTo>
                  <a:pt x="113" y="0"/>
                  <a:pt x="113" y="0"/>
                  <a:pt x="113" y="0"/>
                </a:cubicBezTo>
                <a:cubicBezTo>
                  <a:pt x="113" y="0"/>
                  <a:pt x="114" y="1"/>
                  <a:pt x="115" y="1"/>
                </a:cubicBezTo>
                <a:cubicBezTo>
                  <a:pt x="115" y="1"/>
                  <a:pt x="115" y="2"/>
                  <a:pt x="115" y="3"/>
                </a:cubicBezTo>
                <a:cubicBezTo>
                  <a:pt x="115" y="3"/>
                  <a:pt x="114" y="4"/>
                  <a:pt x="114" y="4"/>
                </a:cubicBezTo>
                <a:cubicBezTo>
                  <a:pt x="114" y="4"/>
                  <a:pt x="114" y="6"/>
                  <a:pt x="114" y="6"/>
                </a:cubicBezTo>
                <a:cubicBezTo>
                  <a:pt x="115" y="6"/>
                  <a:pt x="116" y="7"/>
                  <a:pt x="116" y="7"/>
                </a:cubicBezTo>
                <a:cubicBezTo>
                  <a:pt x="120" y="2"/>
                  <a:pt x="120" y="2"/>
                  <a:pt x="120" y="2"/>
                </a:cubicBezTo>
                <a:cubicBezTo>
                  <a:pt x="131" y="11"/>
                  <a:pt x="131" y="11"/>
                  <a:pt x="131" y="11"/>
                </a:cubicBezTo>
                <a:cubicBezTo>
                  <a:pt x="131" y="19"/>
                  <a:pt x="131" y="19"/>
                  <a:pt x="131" y="19"/>
                </a:cubicBezTo>
                <a:lnTo>
                  <a:pt x="190" y="8"/>
                </a:ln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08"/>
          <p:cNvSpPr>
            <a:spLocks/>
          </p:cNvSpPr>
          <p:nvPr/>
        </p:nvSpPr>
        <p:spPr bwMode="auto">
          <a:xfrm>
            <a:off x="9975850" y="8367713"/>
            <a:ext cx="17463" cy="14288"/>
          </a:xfrm>
          <a:custGeom>
            <a:avLst/>
            <a:gdLst>
              <a:gd name="T0" fmla="*/ 2 w 5"/>
              <a:gd name="T1" fmla="*/ 4 h 4"/>
              <a:gd name="T2" fmla="*/ 3 w 5"/>
              <a:gd name="T3" fmla="*/ 3 h 4"/>
              <a:gd name="T4" fmla="*/ 4 w 5"/>
              <a:gd name="T5" fmla="*/ 3 h 4"/>
              <a:gd name="T6" fmla="*/ 4 w 5"/>
              <a:gd name="T7" fmla="*/ 1 h 4"/>
              <a:gd name="T8" fmla="*/ 5 w 5"/>
              <a:gd name="T9" fmla="*/ 0 h 4"/>
              <a:gd name="T10" fmla="*/ 4 w 5"/>
              <a:gd name="T11" fmla="*/ 0 h 4"/>
              <a:gd name="T12" fmla="*/ 3 w 5"/>
              <a:gd name="T13" fmla="*/ 0 h 4"/>
              <a:gd name="T14" fmla="*/ 2 w 5"/>
              <a:gd name="T15" fmla="*/ 2 h 4"/>
              <a:gd name="T16" fmla="*/ 1 w 5"/>
              <a:gd name="T17" fmla="*/ 2 h 4"/>
              <a:gd name="T18" fmla="*/ 0 w 5"/>
              <a:gd name="T19" fmla="*/ 3 h 4"/>
              <a:gd name="T20" fmla="*/ 2 w 5"/>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4">
                <a:moveTo>
                  <a:pt x="2" y="4"/>
                </a:moveTo>
                <a:cubicBezTo>
                  <a:pt x="2" y="3"/>
                  <a:pt x="2" y="3"/>
                  <a:pt x="3" y="3"/>
                </a:cubicBezTo>
                <a:cubicBezTo>
                  <a:pt x="3" y="3"/>
                  <a:pt x="4" y="3"/>
                  <a:pt x="4" y="3"/>
                </a:cubicBezTo>
                <a:cubicBezTo>
                  <a:pt x="4" y="2"/>
                  <a:pt x="4" y="2"/>
                  <a:pt x="4" y="1"/>
                </a:cubicBezTo>
                <a:cubicBezTo>
                  <a:pt x="4" y="1"/>
                  <a:pt x="5" y="0"/>
                  <a:pt x="5" y="0"/>
                </a:cubicBezTo>
                <a:cubicBezTo>
                  <a:pt x="5" y="0"/>
                  <a:pt x="4" y="0"/>
                  <a:pt x="4" y="0"/>
                </a:cubicBezTo>
                <a:cubicBezTo>
                  <a:pt x="3" y="0"/>
                  <a:pt x="3" y="0"/>
                  <a:pt x="3" y="0"/>
                </a:cubicBezTo>
                <a:cubicBezTo>
                  <a:pt x="2" y="1"/>
                  <a:pt x="2" y="1"/>
                  <a:pt x="2" y="2"/>
                </a:cubicBezTo>
                <a:cubicBezTo>
                  <a:pt x="1" y="2"/>
                  <a:pt x="1" y="2"/>
                  <a:pt x="1" y="2"/>
                </a:cubicBezTo>
                <a:cubicBezTo>
                  <a:pt x="1" y="2"/>
                  <a:pt x="0" y="3"/>
                  <a:pt x="0" y="3"/>
                </a:cubicBezTo>
                <a:cubicBezTo>
                  <a:pt x="0" y="3"/>
                  <a:pt x="1" y="4"/>
                  <a:pt x="2" y="4"/>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209"/>
          <p:cNvSpPr>
            <a:spLocks/>
          </p:cNvSpPr>
          <p:nvPr/>
        </p:nvSpPr>
        <p:spPr bwMode="auto">
          <a:xfrm>
            <a:off x="9975850" y="8367713"/>
            <a:ext cx="17463" cy="14288"/>
          </a:xfrm>
          <a:custGeom>
            <a:avLst/>
            <a:gdLst>
              <a:gd name="T0" fmla="*/ 2 w 5"/>
              <a:gd name="T1" fmla="*/ 4 h 4"/>
              <a:gd name="T2" fmla="*/ 3 w 5"/>
              <a:gd name="T3" fmla="*/ 3 h 4"/>
              <a:gd name="T4" fmla="*/ 4 w 5"/>
              <a:gd name="T5" fmla="*/ 3 h 4"/>
              <a:gd name="T6" fmla="*/ 4 w 5"/>
              <a:gd name="T7" fmla="*/ 1 h 4"/>
              <a:gd name="T8" fmla="*/ 5 w 5"/>
              <a:gd name="T9" fmla="*/ 0 h 4"/>
              <a:gd name="T10" fmla="*/ 4 w 5"/>
              <a:gd name="T11" fmla="*/ 0 h 4"/>
              <a:gd name="T12" fmla="*/ 3 w 5"/>
              <a:gd name="T13" fmla="*/ 0 h 4"/>
              <a:gd name="T14" fmla="*/ 2 w 5"/>
              <a:gd name="T15" fmla="*/ 2 h 4"/>
              <a:gd name="T16" fmla="*/ 1 w 5"/>
              <a:gd name="T17" fmla="*/ 2 h 4"/>
              <a:gd name="T18" fmla="*/ 0 w 5"/>
              <a:gd name="T19" fmla="*/ 3 h 4"/>
              <a:gd name="T20" fmla="*/ 2 w 5"/>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4">
                <a:moveTo>
                  <a:pt x="2" y="4"/>
                </a:moveTo>
                <a:cubicBezTo>
                  <a:pt x="2" y="3"/>
                  <a:pt x="2" y="3"/>
                  <a:pt x="3" y="3"/>
                </a:cubicBezTo>
                <a:cubicBezTo>
                  <a:pt x="3" y="3"/>
                  <a:pt x="4" y="3"/>
                  <a:pt x="4" y="3"/>
                </a:cubicBezTo>
                <a:cubicBezTo>
                  <a:pt x="4" y="2"/>
                  <a:pt x="4" y="2"/>
                  <a:pt x="4" y="1"/>
                </a:cubicBezTo>
                <a:cubicBezTo>
                  <a:pt x="4" y="1"/>
                  <a:pt x="5" y="0"/>
                  <a:pt x="5" y="0"/>
                </a:cubicBezTo>
                <a:cubicBezTo>
                  <a:pt x="5" y="0"/>
                  <a:pt x="4" y="0"/>
                  <a:pt x="4" y="0"/>
                </a:cubicBezTo>
                <a:cubicBezTo>
                  <a:pt x="3" y="0"/>
                  <a:pt x="3" y="0"/>
                  <a:pt x="3" y="0"/>
                </a:cubicBezTo>
                <a:cubicBezTo>
                  <a:pt x="2" y="1"/>
                  <a:pt x="2" y="1"/>
                  <a:pt x="2" y="2"/>
                </a:cubicBezTo>
                <a:cubicBezTo>
                  <a:pt x="1" y="2"/>
                  <a:pt x="1" y="2"/>
                  <a:pt x="1" y="2"/>
                </a:cubicBezTo>
                <a:cubicBezTo>
                  <a:pt x="1" y="2"/>
                  <a:pt x="0" y="3"/>
                  <a:pt x="0" y="3"/>
                </a:cubicBezTo>
                <a:cubicBezTo>
                  <a:pt x="0" y="3"/>
                  <a:pt x="1" y="4"/>
                  <a:pt x="2" y="4"/>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10"/>
          <p:cNvSpPr>
            <a:spLocks/>
          </p:cNvSpPr>
          <p:nvPr/>
        </p:nvSpPr>
        <p:spPr bwMode="auto">
          <a:xfrm>
            <a:off x="10012363" y="8180388"/>
            <a:ext cx="82550" cy="168275"/>
          </a:xfrm>
          <a:custGeom>
            <a:avLst/>
            <a:gdLst>
              <a:gd name="T0" fmla="*/ 2 w 22"/>
              <a:gd name="T1" fmla="*/ 44 h 45"/>
              <a:gd name="T2" fmla="*/ 4 w 22"/>
              <a:gd name="T3" fmla="*/ 42 h 45"/>
              <a:gd name="T4" fmla="*/ 6 w 22"/>
              <a:gd name="T5" fmla="*/ 39 h 45"/>
              <a:gd name="T6" fmla="*/ 8 w 22"/>
              <a:gd name="T7" fmla="*/ 36 h 45"/>
              <a:gd name="T8" fmla="*/ 9 w 22"/>
              <a:gd name="T9" fmla="*/ 34 h 45"/>
              <a:gd name="T10" fmla="*/ 12 w 22"/>
              <a:gd name="T11" fmla="*/ 31 h 45"/>
              <a:gd name="T12" fmla="*/ 14 w 22"/>
              <a:gd name="T13" fmla="*/ 28 h 45"/>
              <a:gd name="T14" fmla="*/ 16 w 22"/>
              <a:gd name="T15" fmla="*/ 25 h 45"/>
              <a:gd name="T16" fmla="*/ 16 w 22"/>
              <a:gd name="T17" fmla="*/ 20 h 45"/>
              <a:gd name="T18" fmla="*/ 18 w 22"/>
              <a:gd name="T19" fmla="*/ 15 h 45"/>
              <a:gd name="T20" fmla="*/ 20 w 22"/>
              <a:gd name="T21" fmla="*/ 10 h 45"/>
              <a:gd name="T22" fmla="*/ 21 w 22"/>
              <a:gd name="T23" fmla="*/ 6 h 45"/>
              <a:gd name="T24" fmla="*/ 22 w 22"/>
              <a:gd name="T25" fmla="*/ 1 h 45"/>
              <a:gd name="T26" fmla="*/ 20 w 22"/>
              <a:gd name="T27" fmla="*/ 1 h 45"/>
              <a:gd name="T28" fmla="*/ 20 w 22"/>
              <a:gd name="T29" fmla="*/ 4 h 45"/>
              <a:gd name="T30" fmla="*/ 19 w 22"/>
              <a:gd name="T31" fmla="*/ 7 h 45"/>
              <a:gd name="T32" fmla="*/ 18 w 22"/>
              <a:gd name="T33" fmla="*/ 10 h 45"/>
              <a:gd name="T34" fmla="*/ 17 w 22"/>
              <a:gd name="T35" fmla="*/ 14 h 45"/>
              <a:gd name="T36" fmla="*/ 14 w 22"/>
              <a:gd name="T37" fmla="*/ 16 h 45"/>
              <a:gd name="T38" fmla="*/ 14 w 22"/>
              <a:gd name="T39" fmla="*/ 18 h 45"/>
              <a:gd name="T40" fmla="*/ 15 w 22"/>
              <a:gd name="T41" fmla="*/ 19 h 45"/>
              <a:gd name="T42" fmla="*/ 14 w 22"/>
              <a:gd name="T43" fmla="*/ 22 h 45"/>
              <a:gd name="T44" fmla="*/ 13 w 22"/>
              <a:gd name="T45" fmla="*/ 24 h 45"/>
              <a:gd name="T46" fmla="*/ 11 w 22"/>
              <a:gd name="T47" fmla="*/ 27 h 45"/>
              <a:gd name="T48" fmla="*/ 10 w 22"/>
              <a:gd name="T49" fmla="*/ 29 h 45"/>
              <a:gd name="T50" fmla="*/ 11 w 22"/>
              <a:gd name="T51" fmla="*/ 30 h 45"/>
              <a:gd name="T52" fmla="*/ 9 w 22"/>
              <a:gd name="T53" fmla="*/ 30 h 45"/>
              <a:gd name="T54" fmla="*/ 8 w 22"/>
              <a:gd name="T55" fmla="*/ 31 h 45"/>
              <a:gd name="T56" fmla="*/ 9 w 22"/>
              <a:gd name="T57" fmla="*/ 32 h 45"/>
              <a:gd name="T58" fmla="*/ 7 w 22"/>
              <a:gd name="T59" fmla="*/ 35 h 45"/>
              <a:gd name="T60" fmla="*/ 5 w 22"/>
              <a:gd name="T61" fmla="*/ 37 h 45"/>
              <a:gd name="T62" fmla="*/ 4 w 22"/>
              <a:gd name="T63" fmla="*/ 40 h 45"/>
              <a:gd name="T64" fmla="*/ 2 w 22"/>
              <a:gd name="T65" fmla="*/ 42 h 45"/>
              <a:gd name="T66" fmla="*/ 1 w 22"/>
              <a:gd name="T67" fmla="*/ 44 h 45"/>
              <a:gd name="T68" fmla="*/ 1 w 22"/>
              <a:gd name="T69"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45">
                <a:moveTo>
                  <a:pt x="1" y="45"/>
                </a:moveTo>
                <a:cubicBezTo>
                  <a:pt x="2" y="45"/>
                  <a:pt x="2" y="45"/>
                  <a:pt x="2" y="44"/>
                </a:cubicBezTo>
                <a:cubicBezTo>
                  <a:pt x="3" y="44"/>
                  <a:pt x="3" y="43"/>
                  <a:pt x="3" y="43"/>
                </a:cubicBezTo>
                <a:cubicBezTo>
                  <a:pt x="3" y="42"/>
                  <a:pt x="4" y="42"/>
                  <a:pt x="4" y="42"/>
                </a:cubicBezTo>
                <a:cubicBezTo>
                  <a:pt x="5" y="41"/>
                  <a:pt x="5" y="41"/>
                  <a:pt x="6" y="41"/>
                </a:cubicBezTo>
                <a:cubicBezTo>
                  <a:pt x="6" y="40"/>
                  <a:pt x="6" y="40"/>
                  <a:pt x="6" y="39"/>
                </a:cubicBezTo>
                <a:cubicBezTo>
                  <a:pt x="7" y="39"/>
                  <a:pt x="7" y="38"/>
                  <a:pt x="7" y="38"/>
                </a:cubicBezTo>
                <a:cubicBezTo>
                  <a:pt x="7" y="37"/>
                  <a:pt x="8" y="36"/>
                  <a:pt x="8" y="36"/>
                </a:cubicBezTo>
                <a:cubicBezTo>
                  <a:pt x="9" y="36"/>
                  <a:pt x="9" y="35"/>
                  <a:pt x="9" y="35"/>
                </a:cubicBezTo>
                <a:cubicBezTo>
                  <a:pt x="9" y="35"/>
                  <a:pt x="9" y="34"/>
                  <a:pt x="9" y="34"/>
                </a:cubicBezTo>
                <a:cubicBezTo>
                  <a:pt x="10" y="33"/>
                  <a:pt x="10" y="33"/>
                  <a:pt x="10" y="33"/>
                </a:cubicBezTo>
                <a:cubicBezTo>
                  <a:pt x="10" y="32"/>
                  <a:pt x="11" y="32"/>
                  <a:pt x="12" y="31"/>
                </a:cubicBezTo>
                <a:cubicBezTo>
                  <a:pt x="12" y="31"/>
                  <a:pt x="13" y="30"/>
                  <a:pt x="13" y="30"/>
                </a:cubicBezTo>
                <a:cubicBezTo>
                  <a:pt x="13" y="30"/>
                  <a:pt x="14" y="29"/>
                  <a:pt x="14" y="28"/>
                </a:cubicBezTo>
                <a:cubicBezTo>
                  <a:pt x="14" y="28"/>
                  <a:pt x="15" y="27"/>
                  <a:pt x="15" y="27"/>
                </a:cubicBezTo>
                <a:cubicBezTo>
                  <a:pt x="15" y="26"/>
                  <a:pt x="16" y="25"/>
                  <a:pt x="16" y="25"/>
                </a:cubicBezTo>
                <a:cubicBezTo>
                  <a:pt x="16" y="24"/>
                  <a:pt x="16" y="23"/>
                  <a:pt x="16" y="22"/>
                </a:cubicBezTo>
                <a:cubicBezTo>
                  <a:pt x="16" y="22"/>
                  <a:pt x="16" y="21"/>
                  <a:pt x="16" y="20"/>
                </a:cubicBezTo>
                <a:cubicBezTo>
                  <a:pt x="16" y="19"/>
                  <a:pt x="17" y="18"/>
                  <a:pt x="17" y="18"/>
                </a:cubicBezTo>
                <a:cubicBezTo>
                  <a:pt x="17" y="17"/>
                  <a:pt x="18" y="16"/>
                  <a:pt x="18" y="15"/>
                </a:cubicBezTo>
                <a:cubicBezTo>
                  <a:pt x="19" y="14"/>
                  <a:pt x="19" y="13"/>
                  <a:pt x="19" y="13"/>
                </a:cubicBezTo>
                <a:cubicBezTo>
                  <a:pt x="19" y="12"/>
                  <a:pt x="20" y="11"/>
                  <a:pt x="20" y="10"/>
                </a:cubicBezTo>
                <a:cubicBezTo>
                  <a:pt x="20" y="10"/>
                  <a:pt x="20" y="9"/>
                  <a:pt x="20" y="8"/>
                </a:cubicBezTo>
                <a:cubicBezTo>
                  <a:pt x="20" y="7"/>
                  <a:pt x="21" y="6"/>
                  <a:pt x="21" y="6"/>
                </a:cubicBezTo>
                <a:cubicBezTo>
                  <a:pt x="21" y="5"/>
                  <a:pt x="21" y="4"/>
                  <a:pt x="21" y="3"/>
                </a:cubicBezTo>
                <a:cubicBezTo>
                  <a:pt x="21" y="3"/>
                  <a:pt x="22" y="2"/>
                  <a:pt x="22" y="1"/>
                </a:cubicBezTo>
                <a:cubicBezTo>
                  <a:pt x="22" y="1"/>
                  <a:pt x="21" y="0"/>
                  <a:pt x="21" y="0"/>
                </a:cubicBezTo>
                <a:cubicBezTo>
                  <a:pt x="21" y="0"/>
                  <a:pt x="20" y="0"/>
                  <a:pt x="20" y="1"/>
                </a:cubicBezTo>
                <a:cubicBezTo>
                  <a:pt x="20" y="1"/>
                  <a:pt x="20" y="2"/>
                  <a:pt x="20" y="2"/>
                </a:cubicBezTo>
                <a:cubicBezTo>
                  <a:pt x="20" y="3"/>
                  <a:pt x="20" y="3"/>
                  <a:pt x="20" y="4"/>
                </a:cubicBezTo>
                <a:cubicBezTo>
                  <a:pt x="20" y="4"/>
                  <a:pt x="19" y="5"/>
                  <a:pt x="19" y="6"/>
                </a:cubicBezTo>
                <a:cubicBezTo>
                  <a:pt x="19" y="6"/>
                  <a:pt x="19" y="7"/>
                  <a:pt x="19" y="7"/>
                </a:cubicBezTo>
                <a:cubicBezTo>
                  <a:pt x="19" y="8"/>
                  <a:pt x="18" y="8"/>
                  <a:pt x="18" y="8"/>
                </a:cubicBezTo>
                <a:cubicBezTo>
                  <a:pt x="18" y="9"/>
                  <a:pt x="18" y="10"/>
                  <a:pt x="18" y="10"/>
                </a:cubicBezTo>
                <a:cubicBezTo>
                  <a:pt x="18" y="11"/>
                  <a:pt x="18" y="12"/>
                  <a:pt x="17" y="12"/>
                </a:cubicBezTo>
                <a:cubicBezTo>
                  <a:pt x="17" y="13"/>
                  <a:pt x="17" y="14"/>
                  <a:pt x="17" y="14"/>
                </a:cubicBezTo>
                <a:cubicBezTo>
                  <a:pt x="16" y="15"/>
                  <a:pt x="16" y="15"/>
                  <a:pt x="16" y="16"/>
                </a:cubicBezTo>
                <a:cubicBezTo>
                  <a:pt x="15" y="16"/>
                  <a:pt x="15" y="16"/>
                  <a:pt x="14" y="16"/>
                </a:cubicBezTo>
                <a:cubicBezTo>
                  <a:pt x="14" y="16"/>
                  <a:pt x="13" y="16"/>
                  <a:pt x="13" y="17"/>
                </a:cubicBezTo>
                <a:cubicBezTo>
                  <a:pt x="13" y="17"/>
                  <a:pt x="13" y="17"/>
                  <a:pt x="14" y="18"/>
                </a:cubicBezTo>
                <a:cubicBezTo>
                  <a:pt x="14" y="18"/>
                  <a:pt x="14" y="18"/>
                  <a:pt x="14" y="18"/>
                </a:cubicBezTo>
                <a:cubicBezTo>
                  <a:pt x="15" y="19"/>
                  <a:pt x="15" y="19"/>
                  <a:pt x="15" y="19"/>
                </a:cubicBezTo>
                <a:cubicBezTo>
                  <a:pt x="15" y="20"/>
                  <a:pt x="15" y="21"/>
                  <a:pt x="15" y="21"/>
                </a:cubicBezTo>
                <a:cubicBezTo>
                  <a:pt x="14" y="22"/>
                  <a:pt x="14" y="22"/>
                  <a:pt x="14" y="22"/>
                </a:cubicBezTo>
                <a:cubicBezTo>
                  <a:pt x="13" y="22"/>
                  <a:pt x="13" y="23"/>
                  <a:pt x="13" y="23"/>
                </a:cubicBezTo>
                <a:cubicBezTo>
                  <a:pt x="13" y="23"/>
                  <a:pt x="13" y="24"/>
                  <a:pt x="13" y="24"/>
                </a:cubicBezTo>
                <a:cubicBezTo>
                  <a:pt x="13" y="25"/>
                  <a:pt x="12" y="26"/>
                  <a:pt x="12" y="26"/>
                </a:cubicBezTo>
                <a:cubicBezTo>
                  <a:pt x="12" y="26"/>
                  <a:pt x="11" y="27"/>
                  <a:pt x="11" y="27"/>
                </a:cubicBezTo>
                <a:cubicBezTo>
                  <a:pt x="11" y="27"/>
                  <a:pt x="10" y="26"/>
                  <a:pt x="10" y="27"/>
                </a:cubicBezTo>
                <a:cubicBezTo>
                  <a:pt x="9" y="27"/>
                  <a:pt x="10" y="28"/>
                  <a:pt x="10" y="29"/>
                </a:cubicBezTo>
                <a:cubicBezTo>
                  <a:pt x="11" y="29"/>
                  <a:pt x="11" y="29"/>
                  <a:pt x="11" y="29"/>
                </a:cubicBezTo>
                <a:cubicBezTo>
                  <a:pt x="11" y="29"/>
                  <a:pt x="11" y="30"/>
                  <a:pt x="11" y="30"/>
                </a:cubicBezTo>
                <a:cubicBezTo>
                  <a:pt x="11" y="30"/>
                  <a:pt x="10" y="30"/>
                  <a:pt x="10" y="30"/>
                </a:cubicBezTo>
                <a:cubicBezTo>
                  <a:pt x="10" y="30"/>
                  <a:pt x="9" y="30"/>
                  <a:pt x="9" y="30"/>
                </a:cubicBezTo>
                <a:cubicBezTo>
                  <a:pt x="8" y="30"/>
                  <a:pt x="8" y="30"/>
                  <a:pt x="8" y="30"/>
                </a:cubicBezTo>
                <a:cubicBezTo>
                  <a:pt x="8" y="30"/>
                  <a:pt x="8" y="31"/>
                  <a:pt x="8" y="31"/>
                </a:cubicBezTo>
                <a:cubicBezTo>
                  <a:pt x="8" y="31"/>
                  <a:pt x="9" y="31"/>
                  <a:pt x="9" y="31"/>
                </a:cubicBezTo>
                <a:cubicBezTo>
                  <a:pt x="9" y="31"/>
                  <a:pt x="9" y="32"/>
                  <a:pt x="9" y="32"/>
                </a:cubicBezTo>
                <a:cubicBezTo>
                  <a:pt x="9" y="33"/>
                  <a:pt x="8" y="34"/>
                  <a:pt x="8" y="34"/>
                </a:cubicBezTo>
                <a:cubicBezTo>
                  <a:pt x="8" y="34"/>
                  <a:pt x="8" y="35"/>
                  <a:pt x="7" y="35"/>
                </a:cubicBezTo>
                <a:cubicBezTo>
                  <a:pt x="7" y="35"/>
                  <a:pt x="6" y="36"/>
                  <a:pt x="6" y="36"/>
                </a:cubicBezTo>
                <a:cubicBezTo>
                  <a:pt x="6" y="36"/>
                  <a:pt x="6" y="37"/>
                  <a:pt x="5" y="37"/>
                </a:cubicBezTo>
                <a:cubicBezTo>
                  <a:pt x="5" y="38"/>
                  <a:pt x="5" y="38"/>
                  <a:pt x="5" y="39"/>
                </a:cubicBezTo>
                <a:cubicBezTo>
                  <a:pt x="5" y="39"/>
                  <a:pt x="4" y="40"/>
                  <a:pt x="4" y="40"/>
                </a:cubicBezTo>
                <a:cubicBezTo>
                  <a:pt x="4" y="40"/>
                  <a:pt x="3" y="41"/>
                  <a:pt x="3" y="41"/>
                </a:cubicBezTo>
                <a:cubicBezTo>
                  <a:pt x="3" y="41"/>
                  <a:pt x="2" y="41"/>
                  <a:pt x="2" y="42"/>
                </a:cubicBezTo>
                <a:cubicBezTo>
                  <a:pt x="2" y="42"/>
                  <a:pt x="2" y="43"/>
                  <a:pt x="2" y="43"/>
                </a:cubicBezTo>
                <a:cubicBezTo>
                  <a:pt x="1" y="43"/>
                  <a:pt x="1" y="44"/>
                  <a:pt x="1" y="44"/>
                </a:cubicBezTo>
                <a:cubicBezTo>
                  <a:pt x="1" y="44"/>
                  <a:pt x="0" y="44"/>
                  <a:pt x="0" y="45"/>
                </a:cubicBezTo>
                <a:cubicBezTo>
                  <a:pt x="0" y="45"/>
                  <a:pt x="0" y="45"/>
                  <a:pt x="1" y="45"/>
                </a:cubicBezTo>
                <a:cubicBezTo>
                  <a:pt x="1" y="45"/>
                  <a:pt x="1" y="45"/>
                  <a:pt x="1" y="45"/>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211"/>
          <p:cNvSpPr>
            <a:spLocks/>
          </p:cNvSpPr>
          <p:nvPr/>
        </p:nvSpPr>
        <p:spPr bwMode="auto">
          <a:xfrm>
            <a:off x="10012363" y="8180388"/>
            <a:ext cx="82550" cy="168275"/>
          </a:xfrm>
          <a:custGeom>
            <a:avLst/>
            <a:gdLst>
              <a:gd name="T0" fmla="*/ 2 w 22"/>
              <a:gd name="T1" fmla="*/ 44 h 45"/>
              <a:gd name="T2" fmla="*/ 4 w 22"/>
              <a:gd name="T3" fmla="*/ 42 h 45"/>
              <a:gd name="T4" fmla="*/ 6 w 22"/>
              <a:gd name="T5" fmla="*/ 39 h 45"/>
              <a:gd name="T6" fmla="*/ 8 w 22"/>
              <a:gd name="T7" fmla="*/ 36 h 45"/>
              <a:gd name="T8" fmla="*/ 9 w 22"/>
              <a:gd name="T9" fmla="*/ 34 h 45"/>
              <a:gd name="T10" fmla="*/ 12 w 22"/>
              <a:gd name="T11" fmla="*/ 31 h 45"/>
              <a:gd name="T12" fmla="*/ 14 w 22"/>
              <a:gd name="T13" fmla="*/ 28 h 45"/>
              <a:gd name="T14" fmla="*/ 16 w 22"/>
              <a:gd name="T15" fmla="*/ 25 h 45"/>
              <a:gd name="T16" fmla="*/ 16 w 22"/>
              <a:gd name="T17" fmla="*/ 20 h 45"/>
              <a:gd name="T18" fmla="*/ 18 w 22"/>
              <a:gd name="T19" fmla="*/ 15 h 45"/>
              <a:gd name="T20" fmla="*/ 20 w 22"/>
              <a:gd name="T21" fmla="*/ 10 h 45"/>
              <a:gd name="T22" fmla="*/ 21 w 22"/>
              <a:gd name="T23" fmla="*/ 6 h 45"/>
              <a:gd name="T24" fmla="*/ 22 w 22"/>
              <a:gd name="T25" fmla="*/ 1 h 45"/>
              <a:gd name="T26" fmla="*/ 20 w 22"/>
              <a:gd name="T27" fmla="*/ 1 h 45"/>
              <a:gd name="T28" fmla="*/ 20 w 22"/>
              <a:gd name="T29" fmla="*/ 4 h 45"/>
              <a:gd name="T30" fmla="*/ 19 w 22"/>
              <a:gd name="T31" fmla="*/ 7 h 45"/>
              <a:gd name="T32" fmla="*/ 18 w 22"/>
              <a:gd name="T33" fmla="*/ 10 h 45"/>
              <a:gd name="T34" fmla="*/ 17 w 22"/>
              <a:gd name="T35" fmla="*/ 14 h 45"/>
              <a:gd name="T36" fmla="*/ 14 w 22"/>
              <a:gd name="T37" fmla="*/ 16 h 45"/>
              <a:gd name="T38" fmla="*/ 14 w 22"/>
              <a:gd name="T39" fmla="*/ 18 h 45"/>
              <a:gd name="T40" fmla="*/ 15 w 22"/>
              <a:gd name="T41" fmla="*/ 19 h 45"/>
              <a:gd name="T42" fmla="*/ 14 w 22"/>
              <a:gd name="T43" fmla="*/ 22 h 45"/>
              <a:gd name="T44" fmla="*/ 13 w 22"/>
              <a:gd name="T45" fmla="*/ 24 h 45"/>
              <a:gd name="T46" fmla="*/ 11 w 22"/>
              <a:gd name="T47" fmla="*/ 27 h 45"/>
              <a:gd name="T48" fmla="*/ 10 w 22"/>
              <a:gd name="T49" fmla="*/ 29 h 45"/>
              <a:gd name="T50" fmla="*/ 11 w 22"/>
              <a:gd name="T51" fmla="*/ 30 h 45"/>
              <a:gd name="T52" fmla="*/ 9 w 22"/>
              <a:gd name="T53" fmla="*/ 30 h 45"/>
              <a:gd name="T54" fmla="*/ 8 w 22"/>
              <a:gd name="T55" fmla="*/ 31 h 45"/>
              <a:gd name="T56" fmla="*/ 9 w 22"/>
              <a:gd name="T57" fmla="*/ 32 h 45"/>
              <a:gd name="T58" fmla="*/ 7 w 22"/>
              <a:gd name="T59" fmla="*/ 35 h 45"/>
              <a:gd name="T60" fmla="*/ 5 w 22"/>
              <a:gd name="T61" fmla="*/ 37 h 45"/>
              <a:gd name="T62" fmla="*/ 4 w 22"/>
              <a:gd name="T63" fmla="*/ 40 h 45"/>
              <a:gd name="T64" fmla="*/ 2 w 22"/>
              <a:gd name="T65" fmla="*/ 42 h 45"/>
              <a:gd name="T66" fmla="*/ 1 w 22"/>
              <a:gd name="T67" fmla="*/ 44 h 45"/>
              <a:gd name="T68" fmla="*/ 1 w 22"/>
              <a:gd name="T69"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45">
                <a:moveTo>
                  <a:pt x="1" y="45"/>
                </a:moveTo>
                <a:cubicBezTo>
                  <a:pt x="2" y="45"/>
                  <a:pt x="2" y="45"/>
                  <a:pt x="2" y="44"/>
                </a:cubicBezTo>
                <a:cubicBezTo>
                  <a:pt x="3" y="44"/>
                  <a:pt x="3" y="43"/>
                  <a:pt x="3" y="43"/>
                </a:cubicBezTo>
                <a:cubicBezTo>
                  <a:pt x="3" y="42"/>
                  <a:pt x="4" y="42"/>
                  <a:pt x="4" y="42"/>
                </a:cubicBezTo>
                <a:cubicBezTo>
                  <a:pt x="5" y="41"/>
                  <a:pt x="5" y="41"/>
                  <a:pt x="6" y="41"/>
                </a:cubicBezTo>
                <a:cubicBezTo>
                  <a:pt x="6" y="40"/>
                  <a:pt x="6" y="40"/>
                  <a:pt x="6" y="39"/>
                </a:cubicBezTo>
                <a:cubicBezTo>
                  <a:pt x="7" y="39"/>
                  <a:pt x="7" y="38"/>
                  <a:pt x="7" y="38"/>
                </a:cubicBezTo>
                <a:cubicBezTo>
                  <a:pt x="7" y="37"/>
                  <a:pt x="8" y="36"/>
                  <a:pt x="8" y="36"/>
                </a:cubicBezTo>
                <a:cubicBezTo>
                  <a:pt x="9" y="36"/>
                  <a:pt x="9" y="35"/>
                  <a:pt x="9" y="35"/>
                </a:cubicBezTo>
                <a:cubicBezTo>
                  <a:pt x="9" y="35"/>
                  <a:pt x="9" y="34"/>
                  <a:pt x="9" y="34"/>
                </a:cubicBezTo>
                <a:cubicBezTo>
                  <a:pt x="10" y="33"/>
                  <a:pt x="10" y="33"/>
                  <a:pt x="10" y="33"/>
                </a:cubicBezTo>
                <a:cubicBezTo>
                  <a:pt x="10" y="32"/>
                  <a:pt x="11" y="32"/>
                  <a:pt x="12" y="31"/>
                </a:cubicBezTo>
                <a:cubicBezTo>
                  <a:pt x="12" y="31"/>
                  <a:pt x="13" y="30"/>
                  <a:pt x="13" y="30"/>
                </a:cubicBezTo>
                <a:cubicBezTo>
                  <a:pt x="13" y="30"/>
                  <a:pt x="14" y="29"/>
                  <a:pt x="14" y="28"/>
                </a:cubicBezTo>
                <a:cubicBezTo>
                  <a:pt x="14" y="28"/>
                  <a:pt x="15" y="27"/>
                  <a:pt x="15" y="27"/>
                </a:cubicBezTo>
                <a:cubicBezTo>
                  <a:pt x="15" y="26"/>
                  <a:pt x="16" y="25"/>
                  <a:pt x="16" y="25"/>
                </a:cubicBezTo>
                <a:cubicBezTo>
                  <a:pt x="16" y="24"/>
                  <a:pt x="16" y="23"/>
                  <a:pt x="16" y="22"/>
                </a:cubicBezTo>
                <a:cubicBezTo>
                  <a:pt x="16" y="22"/>
                  <a:pt x="16" y="21"/>
                  <a:pt x="16" y="20"/>
                </a:cubicBezTo>
                <a:cubicBezTo>
                  <a:pt x="16" y="19"/>
                  <a:pt x="17" y="18"/>
                  <a:pt x="17" y="18"/>
                </a:cubicBezTo>
                <a:cubicBezTo>
                  <a:pt x="17" y="17"/>
                  <a:pt x="18" y="16"/>
                  <a:pt x="18" y="15"/>
                </a:cubicBezTo>
                <a:cubicBezTo>
                  <a:pt x="19" y="14"/>
                  <a:pt x="19" y="13"/>
                  <a:pt x="19" y="13"/>
                </a:cubicBezTo>
                <a:cubicBezTo>
                  <a:pt x="19" y="12"/>
                  <a:pt x="20" y="11"/>
                  <a:pt x="20" y="10"/>
                </a:cubicBezTo>
                <a:cubicBezTo>
                  <a:pt x="20" y="10"/>
                  <a:pt x="20" y="9"/>
                  <a:pt x="20" y="8"/>
                </a:cubicBezTo>
                <a:cubicBezTo>
                  <a:pt x="20" y="7"/>
                  <a:pt x="21" y="6"/>
                  <a:pt x="21" y="6"/>
                </a:cubicBezTo>
                <a:cubicBezTo>
                  <a:pt x="21" y="5"/>
                  <a:pt x="21" y="4"/>
                  <a:pt x="21" y="3"/>
                </a:cubicBezTo>
                <a:cubicBezTo>
                  <a:pt x="21" y="3"/>
                  <a:pt x="22" y="2"/>
                  <a:pt x="22" y="1"/>
                </a:cubicBezTo>
                <a:cubicBezTo>
                  <a:pt x="22" y="1"/>
                  <a:pt x="21" y="0"/>
                  <a:pt x="21" y="0"/>
                </a:cubicBezTo>
                <a:cubicBezTo>
                  <a:pt x="21" y="0"/>
                  <a:pt x="20" y="0"/>
                  <a:pt x="20" y="1"/>
                </a:cubicBezTo>
                <a:cubicBezTo>
                  <a:pt x="20" y="1"/>
                  <a:pt x="20" y="2"/>
                  <a:pt x="20" y="2"/>
                </a:cubicBezTo>
                <a:cubicBezTo>
                  <a:pt x="20" y="3"/>
                  <a:pt x="20" y="3"/>
                  <a:pt x="20" y="4"/>
                </a:cubicBezTo>
                <a:cubicBezTo>
                  <a:pt x="20" y="4"/>
                  <a:pt x="19" y="5"/>
                  <a:pt x="19" y="6"/>
                </a:cubicBezTo>
                <a:cubicBezTo>
                  <a:pt x="19" y="6"/>
                  <a:pt x="19" y="7"/>
                  <a:pt x="19" y="7"/>
                </a:cubicBezTo>
                <a:cubicBezTo>
                  <a:pt x="19" y="8"/>
                  <a:pt x="18" y="8"/>
                  <a:pt x="18" y="8"/>
                </a:cubicBezTo>
                <a:cubicBezTo>
                  <a:pt x="18" y="9"/>
                  <a:pt x="18" y="10"/>
                  <a:pt x="18" y="10"/>
                </a:cubicBezTo>
                <a:cubicBezTo>
                  <a:pt x="18" y="11"/>
                  <a:pt x="18" y="12"/>
                  <a:pt x="17" y="12"/>
                </a:cubicBezTo>
                <a:cubicBezTo>
                  <a:pt x="17" y="13"/>
                  <a:pt x="17" y="14"/>
                  <a:pt x="17" y="14"/>
                </a:cubicBezTo>
                <a:cubicBezTo>
                  <a:pt x="16" y="15"/>
                  <a:pt x="16" y="15"/>
                  <a:pt x="16" y="16"/>
                </a:cubicBezTo>
                <a:cubicBezTo>
                  <a:pt x="15" y="16"/>
                  <a:pt x="15" y="16"/>
                  <a:pt x="14" y="16"/>
                </a:cubicBezTo>
                <a:cubicBezTo>
                  <a:pt x="14" y="16"/>
                  <a:pt x="13" y="16"/>
                  <a:pt x="13" y="17"/>
                </a:cubicBezTo>
                <a:cubicBezTo>
                  <a:pt x="13" y="17"/>
                  <a:pt x="13" y="17"/>
                  <a:pt x="14" y="18"/>
                </a:cubicBezTo>
                <a:cubicBezTo>
                  <a:pt x="14" y="18"/>
                  <a:pt x="14" y="18"/>
                  <a:pt x="14" y="18"/>
                </a:cubicBezTo>
                <a:cubicBezTo>
                  <a:pt x="15" y="19"/>
                  <a:pt x="15" y="19"/>
                  <a:pt x="15" y="19"/>
                </a:cubicBezTo>
                <a:cubicBezTo>
                  <a:pt x="15" y="20"/>
                  <a:pt x="15" y="21"/>
                  <a:pt x="15" y="21"/>
                </a:cubicBezTo>
                <a:cubicBezTo>
                  <a:pt x="14" y="22"/>
                  <a:pt x="14" y="22"/>
                  <a:pt x="14" y="22"/>
                </a:cubicBezTo>
                <a:cubicBezTo>
                  <a:pt x="13" y="22"/>
                  <a:pt x="13" y="23"/>
                  <a:pt x="13" y="23"/>
                </a:cubicBezTo>
                <a:cubicBezTo>
                  <a:pt x="13" y="23"/>
                  <a:pt x="13" y="24"/>
                  <a:pt x="13" y="24"/>
                </a:cubicBezTo>
                <a:cubicBezTo>
                  <a:pt x="13" y="25"/>
                  <a:pt x="12" y="26"/>
                  <a:pt x="12" y="26"/>
                </a:cubicBezTo>
                <a:cubicBezTo>
                  <a:pt x="12" y="26"/>
                  <a:pt x="11" y="27"/>
                  <a:pt x="11" y="27"/>
                </a:cubicBezTo>
                <a:cubicBezTo>
                  <a:pt x="11" y="27"/>
                  <a:pt x="10" y="26"/>
                  <a:pt x="10" y="27"/>
                </a:cubicBezTo>
                <a:cubicBezTo>
                  <a:pt x="9" y="27"/>
                  <a:pt x="10" y="28"/>
                  <a:pt x="10" y="29"/>
                </a:cubicBezTo>
                <a:cubicBezTo>
                  <a:pt x="11" y="29"/>
                  <a:pt x="11" y="29"/>
                  <a:pt x="11" y="29"/>
                </a:cubicBezTo>
                <a:cubicBezTo>
                  <a:pt x="11" y="29"/>
                  <a:pt x="11" y="30"/>
                  <a:pt x="11" y="30"/>
                </a:cubicBezTo>
                <a:cubicBezTo>
                  <a:pt x="11" y="30"/>
                  <a:pt x="10" y="30"/>
                  <a:pt x="10" y="30"/>
                </a:cubicBezTo>
                <a:cubicBezTo>
                  <a:pt x="10" y="30"/>
                  <a:pt x="9" y="30"/>
                  <a:pt x="9" y="30"/>
                </a:cubicBezTo>
                <a:cubicBezTo>
                  <a:pt x="8" y="30"/>
                  <a:pt x="8" y="30"/>
                  <a:pt x="8" y="30"/>
                </a:cubicBezTo>
                <a:cubicBezTo>
                  <a:pt x="8" y="30"/>
                  <a:pt x="8" y="31"/>
                  <a:pt x="8" y="31"/>
                </a:cubicBezTo>
                <a:cubicBezTo>
                  <a:pt x="8" y="31"/>
                  <a:pt x="9" y="31"/>
                  <a:pt x="9" y="31"/>
                </a:cubicBezTo>
                <a:cubicBezTo>
                  <a:pt x="9" y="31"/>
                  <a:pt x="9" y="32"/>
                  <a:pt x="9" y="32"/>
                </a:cubicBezTo>
                <a:cubicBezTo>
                  <a:pt x="9" y="33"/>
                  <a:pt x="8" y="34"/>
                  <a:pt x="8" y="34"/>
                </a:cubicBezTo>
                <a:cubicBezTo>
                  <a:pt x="8" y="34"/>
                  <a:pt x="8" y="35"/>
                  <a:pt x="7" y="35"/>
                </a:cubicBezTo>
                <a:cubicBezTo>
                  <a:pt x="7" y="35"/>
                  <a:pt x="6" y="36"/>
                  <a:pt x="6" y="36"/>
                </a:cubicBezTo>
                <a:cubicBezTo>
                  <a:pt x="6" y="36"/>
                  <a:pt x="6" y="37"/>
                  <a:pt x="5" y="37"/>
                </a:cubicBezTo>
                <a:cubicBezTo>
                  <a:pt x="5" y="38"/>
                  <a:pt x="5" y="38"/>
                  <a:pt x="5" y="39"/>
                </a:cubicBezTo>
                <a:cubicBezTo>
                  <a:pt x="5" y="39"/>
                  <a:pt x="4" y="40"/>
                  <a:pt x="4" y="40"/>
                </a:cubicBezTo>
                <a:cubicBezTo>
                  <a:pt x="4" y="40"/>
                  <a:pt x="3" y="41"/>
                  <a:pt x="3" y="41"/>
                </a:cubicBezTo>
                <a:cubicBezTo>
                  <a:pt x="3" y="41"/>
                  <a:pt x="2" y="41"/>
                  <a:pt x="2" y="42"/>
                </a:cubicBezTo>
                <a:cubicBezTo>
                  <a:pt x="2" y="42"/>
                  <a:pt x="2" y="43"/>
                  <a:pt x="2" y="43"/>
                </a:cubicBezTo>
                <a:cubicBezTo>
                  <a:pt x="1" y="43"/>
                  <a:pt x="1" y="44"/>
                  <a:pt x="1" y="44"/>
                </a:cubicBezTo>
                <a:cubicBezTo>
                  <a:pt x="1" y="44"/>
                  <a:pt x="0" y="44"/>
                  <a:pt x="0" y="45"/>
                </a:cubicBezTo>
                <a:cubicBezTo>
                  <a:pt x="0" y="45"/>
                  <a:pt x="0" y="45"/>
                  <a:pt x="1" y="45"/>
                </a:cubicBezTo>
                <a:cubicBezTo>
                  <a:pt x="1" y="45"/>
                  <a:pt x="1" y="45"/>
                  <a:pt x="1" y="45"/>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12"/>
          <p:cNvSpPr>
            <a:spLocks/>
          </p:cNvSpPr>
          <p:nvPr/>
        </p:nvSpPr>
        <p:spPr bwMode="auto">
          <a:xfrm>
            <a:off x="8836025" y="7385051"/>
            <a:ext cx="26988" cy="15875"/>
          </a:xfrm>
          <a:custGeom>
            <a:avLst/>
            <a:gdLst>
              <a:gd name="T0" fmla="*/ 3 w 7"/>
              <a:gd name="T1" fmla="*/ 0 h 4"/>
              <a:gd name="T2" fmla="*/ 3 w 7"/>
              <a:gd name="T3" fmla="*/ 1 h 4"/>
              <a:gd name="T4" fmla="*/ 1 w 7"/>
              <a:gd name="T5" fmla="*/ 1 h 4"/>
              <a:gd name="T6" fmla="*/ 0 w 7"/>
              <a:gd name="T7" fmla="*/ 2 h 4"/>
              <a:gd name="T8" fmla="*/ 1 w 7"/>
              <a:gd name="T9" fmla="*/ 2 h 4"/>
              <a:gd name="T10" fmla="*/ 2 w 7"/>
              <a:gd name="T11" fmla="*/ 4 h 4"/>
              <a:gd name="T12" fmla="*/ 4 w 7"/>
              <a:gd name="T13" fmla="*/ 4 h 4"/>
              <a:gd name="T14" fmla="*/ 5 w 7"/>
              <a:gd name="T15" fmla="*/ 4 h 4"/>
              <a:gd name="T16" fmla="*/ 6 w 7"/>
              <a:gd name="T17" fmla="*/ 3 h 4"/>
              <a:gd name="T18" fmla="*/ 7 w 7"/>
              <a:gd name="T19" fmla="*/ 1 h 4"/>
              <a:gd name="T20" fmla="*/ 6 w 7"/>
              <a:gd name="T21" fmla="*/ 0 h 4"/>
              <a:gd name="T22" fmla="*/ 5 w 7"/>
              <a:gd name="T23" fmla="*/ 0 h 4"/>
              <a:gd name="T24" fmla="*/ 3 w 7"/>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4">
                <a:moveTo>
                  <a:pt x="3" y="0"/>
                </a:moveTo>
                <a:cubicBezTo>
                  <a:pt x="3" y="1"/>
                  <a:pt x="3" y="1"/>
                  <a:pt x="3" y="1"/>
                </a:cubicBezTo>
                <a:cubicBezTo>
                  <a:pt x="2" y="1"/>
                  <a:pt x="2" y="1"/>
                  <a:pt x="1" y="1"/>
                </a:cubicBezTo>
                <a:cubicBezTo>
                  <a:pt x="1" y="1"/>
                  <a:pt x="0" y="1"/>
                  <a:pt x="0" y="2"/>
                </a:cubicBezTo>
                <a:cubicBezTo>
                  <a:pt x="0" y="2"/>
                  <a:pt x="1" y="2"/>
                  <a:pt x="1" y="2"/>
                </a:cubicBezTo>
                <a:cubicBezTo>
                  <a:pt x="1" y="3"/>
                  <a:pt x="1" y="3"/>
                  <a:pt x="2" y="4"/>
                </a:cubicBezTo>
                <a:cubicBezTo>
                  <a:pt x="2" y="4"/>
                  <a:pt x="3" y="4"/>
                  <a:pt x="4" y="4"/>
                </a:cubicBezTo>
                <a:cubicBezTo>
                  <a:pt x="4" y="4"/>
                  <a:pt x="5" y="4"/>
                  <a:pt x="5" y="4"/>
                </a:cubicBezTo>
                <a:cubicBezTo>
                  <a:pt x="6" y="4"/>
                  <a:pt x="6" y="3"/>
                  <a:pt x="6" y="3"/>
                </a:cubicBezTo>
                <a:cubicBezTo>
                  <a:pt x="7" y="3"/>
                  <a:pt x="7" y="2"/>
                  <a:pt x="7" y="1"/>
                </a:cubicBezTo>
                <a:cubicBezTo>
                  <a:pt x="7" y="1"/>
                  <a:pt x="6" y="1"/>
                  <a:pt x="6" y="0"/>
                </a:cubicBezTo>
                <a:cubicBezTo>
                  <a:pt x="6" y="0"/>
                  <a:pt x="5" y="0"/>
                  <a:pt x="5" y="0"/>
                </a:cubicBezTo>
                <a:cubicBezTo>
                  <a:pt x="4" y="0"/>
                  <a:pt x="4" y="0"/>
                  <a:pt x="3" y="0"/>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213"/>
          <p:cNvSpPr>
            <a:spLocks/>
          </p:cNvSpPr>
          <p:nvPr/>
        </p:nvSpPr>
        <p:spPr bwMode="auto">
          <a:xfrm>
            <a:off x="8836025" y="7385051"/>
            <a:ext cx="26988" cy="15875"/>
          </a:xfrm>
          <a:custGeom>
            <a:avLst/>
            <a:gdLst>
              <a:gd name="T0" fmla="*/ 3 w 7"/>
              <a:gd name="T1" fmla="*/ 0 h 4"/>
              <a:gd name="T2" fmla="*/ 3 w 7"/>
              <a:gd name="T3" fmla="*/ 1 h 4"/>
              <a:gd name="T4" fmla="*/ 1 w 7"/>
              <a:gd name="T5" fmla="*/ 1 h 4"/>
              <a:gd name="T6" fmla="*/ 0 w 7"/>
              <a:gd name="T7" fmla="*/ 2 h 4"/>
              <a:gd name="T8" fmla="*/ 1 w 7"/>
              <a:gd name="T9" fmla="*/ 2 h 4"/>
              <a:gd name="T10" fmla="*/ 2 w 7"/>
              <a:gd name="T11" fmla="*/ 4 h 4"/>
              <a:gd name="T12" fmla="*/ 4 w 7"/>
              <a:gd name="T13" fmla="*/ 4 h 4"/>
              <a:gd name="T14" fmla="*/ 5 w 7"/>
              <a:gd name="T15" fmla="*/ 4 h 4"/>
              <a:gd name="T16" fmla="*/ 6 w 7"/>
              <a:gd name="T17" fmla="*/ 3 h 4"/>
              <a:gd name="T18" fmla="*/ 7 w 7"/>
              <a:gd name="T19" fmla="*/ 1 h 4"/>
              <a:gd name="T20" fmla="*/ 6 w 7"/>
              <a:gd name="T21" fmla="*/ 0 h 4"/>
              <a:gd name="T22" fmla="*/ 5 w 7"/>
              <a:gd name="T23" fmla="*/ 0 h 4"/>
              <a:gd name="T24" fmla="*/ 3 w 7"/>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4">
                <a:moveTo>
                  <a:pt x="3" y="0"/>
                </a:moveTo>
                <a:cubicBezTo>
                  <a:pt x="3" y="1"/>
                  <a:pt x="3" y="1"/>
                  <a:pt x="3" y="1"/>
                </a:cubicBezTo>
                <a:cubicBezTo>
                  <a:pt x="2" y="1"/>
                  <a:pt x="2" y="1"/>
                  <a:pt x="1" y="1"/>
                </a:cubicBezTo>
                <a:cubicBezTo>
                  <a:pt x="1" y="1"/>
                  <a:pt x="0" y="1"/>
                  <a:pt x="0" y="2"/>
                </a:cubicBezTo>
                <a:cubicBezTo>
                  <a:pt x="0" y="2"/>
                  <a:pt x="1" y="2"/>
                  <a:pt x="1" y="2"/>
                </a:cubicBezTo>
                <a:cubicBezTo>
                  <a:pt x="1" y="3"/>
                  <a:pt x="1" y="3"/>
                  <a:pt x="2" y="4"/>
                </a:cubicBezTo>
                <a:cubicBezTo>
                  <a:pt x="2" y="4"/>
                  <a:pt x="3" y="4"/>
                  <a:pt x="4" y="4"/>
                </a:cubicBezTo>
                <a:cubicBezTo>
                  <a:pt x="4" y="4"/>
                  <a:pt x="5" y="4"/>
                  <a:pt x="5" y="4"/>
                </a:cubicBezTo>
                <a:cubicBezTo>
                  <a:pt x="6" y="4"/>
                  <a:pt x="6" y="3"/>
                  <a:pt x="6" y="3"/>
                </a:cubicBezTo>
                <a:cubicBezTo>
                  <a:pt x="7" y="3"/>
                  <a:pt x="7" y="2"/>
                  <a:pt x="7" y="1"/>
                </a:cubicBezTo>
                <a:cubicBezTo>
                  <a:pt x="7" y="1"/>
                  <a:pt x="6" y="1"/>
                  <a:pt x="6" y="0"/>
                </a:cubicBezTo>
                <a:cubicBezTo>
                  <a:pt x="6" y="0"/>
                  <a:pt x="5" y="0"/>
                  <a:pt x="5" y="0"/>
                </a:cubicBezTo>
                <a:cubicBezTo>
                  <a:pt x="4" y="0"/>
                  <a:pt x="4" y="0"/>
                  <a:pt x="3" y="0"/>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14"/>
          <p:cNvSpPr>
            <a:spLocks/>
          </p:cNvSpPr>
          <p:nvPr/>
        </p:nvSpPr>
        <p:spPr bwMode="auto">
          <a:xfrm>
            <a:off x="8863013" y="7351713"/>
            <a:ext cx="74613" cy="60325"/>
          </a:xfrm>
          <a:custGeom>
            <a:avLst/>
            <a:gdLst>
              <a:gd name="T0" fmla="*/ 1 w 20"/>
              <a:gd name="T1" fmla="*/ 13 h 16"/>
              <a:gd name="T2" fmla="*/ 0 w 20"/>
              <a:gd name="T3" fmla="*/ 14 h 16"/>
              <a:gd name="T4" fmla="*/ 1 w 20"/>
              <a:gd name="T5" fmla="*/ 15 h 16"/>
              <a:gd name="T6" fmla="*/ 3 w 20"/>
              <a:gd name="T7" fmla="*/ 15 h 16"/>
              <a:gd name="T8" fmla="*/ 4 w 20"/>
              <a:gd name="T9" fmla="*/ 14 h 16"/>
              <a:gd name="T10" fmla="*/ 6 w 20"/>
              <a:gd name="T11" fmla="*/ 13 h 16"/>
              <a:gd name="T12" fmla="*/ 8 w 20"/>
              <a:gd name="T13" fmla="*/ 12 h 16"/>
              <a:gd name="T14" fmla="*/ 9 w 20"/>
              <a:gd name="T15" fmla="*/ 10 h 16"/>
              <a:gd name="T16" fmla="*/ 12 w 20"/>
              <a:gd name="T17" fmla="*/ 9 h 16"/>
              <a:gd name="T18" fmla="*/ 13 w 20"/>
              <a:gd name="T19" fmla="*/ 8 h 16"/>
              <a:gd name="T20" fmla="*/ 15 w 20"/>
              <a:gd name="T21" fmla="*/ 7 h 16"/>
              <a:gd name="T22" fmla="*/ 18 w 20"/>
              <a:gd name="T23" fmla="*/ 4 h 16"/>
              <a:gd name="T24" fmla="*/ 19 w 20"/>
              <a:gd name="T25" fmla="*/ 3 h 16"/>
              <a:gd name="T26" fmla="*/ 20 w 20"/>
              <a:gd name="T27" fmla="*/ 1 h 16"/>
              <a:gd name="T28" fmla="*/ 20 w 20"/>
              <a:gd name="T29" fmla="*/ 0 h 16"/>
              <a:gd name="T30" fmla="*/ 19 w 20"/>
              <a:gd name="T31" fmla="*/ 0 h 16"/>
              <a:gd name="T32" fmla="*/ 18 w 20"/>
              <a:gd name="T33" fmla="*/ 1 h 16"/>
              <a:gd name="T34" fmla="*/ 17 w 20"/>
              <a:gd name="T35" fmla="*/ 3 h 16"/>
              <a:gd name="T36" fmla="*/ 15 w 20"/>
              <a:gd name="T37" fmla="*/ 4 h 16"/>
              <a:gd name="T38" fmla="*/ 14 w 20"/>
              <a:gd name="T39" fmla="*/ 5 h 16"/>
              <a:gd name="T40" fmla="*/ 13 w 20"/>
              <a:gd name="T41" fmla="*/ 6 h 16"/>
              <a:gd name="T42" fmla="*/ 11 w 20"/>
              <a:gd name="T43" fmla="*/ 8 h 16"/>
              <a:gd name="T44" fmla="*/ 9 w 20"/>
              <a:gd name="T45" fmla="*/ 9 h 16"/>
              <a:gd name="T46" fmla="*/ 8 w 20"/>
              <a:gd name="T47" fmla="*/ 10 h 16"/>
              <a:gd name="T48" fmla="*/ 7 w 20"/>
              <a:gd name="T49" fmla="*/ 11 h 16"/>
              <a:gd name="T50" fmla="*/ 5 w 20"/>
              <a:gd name="T51" fmla="*/ 12 h 16"/>
              <a:gd name="T52" fmla="*/ 4 w 20"/>
              <a:gd name="T53" fmla="*/ 13 h 16"/>
              <a:gd name="T54" fmla="*/ 2 w 20"/>
              <a:gd name="T55" fmla="*/ 14 h 16"/>
              <a:gd name="T56" fmla="*/ 1 w 20"/>
              <a:gd name="T5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16">
                <a:moveTo>
                  <a:pt x="1" y="13"/>
                </a:moveTo>
                <a:cubicBezTo>
                  <a:pt x="1" y="13"/>
                  <a:pt x="0" y="14"/>
                  <a:pt x="0" y="14"/>
                </a:cubicBezTo>
                <a:cubicBezTo>
                  <a:pt x="0" y="14"/>
                  <a:pt x="1" y="15"/>
                  <a:pt x="1" y="15"/>
                </a:cubicBezTo>
                <a:cubicBezTo>
                  <a:pt x="1" y="15"/>
                  <a:pt x="2" y="16"/>
                  <a:pt x="3" y="15"/>
                </a:cubicBezTo>
                <a:cubicBezTo>
                  <a:pt x="3" y="15"/>
                  <a:pt x="4" y="14"/>
                  <a:pt x="4" y="14"/>
                </a:cubicBezTo>
                <a:cubicBezTo>
                  <a:pt x="5" y="14"/>
                  <a:pt x="6" y="14"/>
                  <a:pt x="6" y="13"/>
                </a:cubicBezTo>
                <a:cubicBezTo>
                  <a:pt x="7" y="13"/>
                  <a:pt x="7" y="13"/>
                  <a:pt x="8" y="12"/>
                </a:cubicBezTo>
                <a:cubicBezTo>
                  <a:pt x="8" y="12"/>
                  <a:pt x="9" y="11"/>
                  <a:pt x="9" y="10"/>
                </a:cubicBezTo>
                <a:cubicBezTo>
                  <a:pt x="10" y="10"/>
                  <a:pt x="11" y="10"/>
                  <a:pt x="12" y="9"/>
                </a:cubicBezTo>
                <a:cubicBezTo>
                  <a:pt x="12" y="9"/>
                  <a:pt x="13" y="8"/>
                  <a:pt x="13" y="8"/>
                </a:cubicBezTo>
                <a:cubicBezTo>
                  <a:pt x="14" y="8"/>
                  <a:pt x="15" y="8"/>
                  <a:pt x="15" y="7"/>
                </a:cubicBezTo>
                <a:cubicBezTo>
                  <a:pt x="16" y="7"/>
                  <a:pt x="17" y="5"/>
                  <a:pt x="18" y="4"/>
                </a:cubicBezTo>
                <a:cubicBezTo>
                  <a:pt x="18" y="4"/>
                  <a:pt x="19" y="3"/>
                  <a:pt x="19" y="3"/>
                </a:cubicBezTo>
                <a:cubicBezTo>
                  <a:pt x="20" y="2"/>
                  <a:pt x="20" y="2"/>
                  <a:pt x="20" y="1"/>
                </a:cubicBezTo>
                <a:cubicBezTo>
                  <a:pt x="20" y="1"/>
                  <a:pt x="20" y="0"/>
                  <a:pt x="20" y="0"/>
                </a:cubicBezTo>
                <a:cubicBezTo>
                  <a:pt x="20" y="0"/>
                  <a:pt x="19" y="0"/>
                  <a:pt x="19" y="0"/>
                </a:cubicBezTo>
                <a:cubicBezTo>
                  <a:pt x="19" y="0"/>
                  <a:pt x="19" y="1"/>
                  <a:pt x="18" y="1"/>
                </a:cubicBezTo>
                <a:cubicBezTo>
                  <a:pt x="18" y="2"/>
                  <a:pt x="17" y="3"/>
                  <a:pt x="17" y="3"/>
                </a:cubicBezTo>
                <a:cubicBezTo>
                  <a:pt x="17" y="3"/>
                  <a:pt x="16" y="4"/>
                  <a:pt x="15" y="4"/>
                </a:cubicBezTo>
                <a:cubicBezTo>
                  <a:pt x="15" y="4"/>
                  <a:pt x="14" y="5"/>
                  <a:pt x="14" y="5"/>
                </a:cubicBezTo>
                <a:cubicBezTo>
                  <a:pt x="14" y="6"/>
                  <a:pt x="13" y="6"/>
                  <a:pt x="13" y="6"/>
                </a:cubicBezTo>
                <a:cubicBezTo>
                  <a:pt x="12" y="7"/>
                  <a:pt x="11" y="7"/>
                  <a:pt x="11" y="8"/>
                </a:cubicBezTo>
                <a:cubicBezTo>
                  <a:pt x="10" y="8"/>
                  <a:pt x="9" y="8"/>
                  <a:pt x="9" y="9"/>
                </a:cubicBezTo>
                <a:cubicBezTo>
                  <a:pt x="8" y="9"/>
                  <a:pt x="8" y="10"/>
                  <a:pt x="8" y="10"/>
                </a:cubicBezTo>
                <a:cubicBezTo>
                  <a:pt x="7" y="10"/>
                  <a:pt x="7" y="11"/>
                  <a:pt x="7" y="11"/>
                </a:cubicBezTo>
                <a:cubicBezTo>
                  <a:pt x="6" y="12"/>
                  <a:pt x="6" y="12"/>
                  <a:pt x="5" y="12"/>
                </a:cubicBezTo>
                <a:cubicBezTo>
                  <a:pt x="5" y="13"/>
                  <a:pt x="4" y="13"/>
                  <a:pt x="4" y="13"/>
                </a:cubicBezTo>
                <a:cubicBezTo>
                  <a:pt x="3" y="14"/>
                  <a:pt x="2" y="14"/>
                  <a:pt x="2" y="14"/>
                </a:cubicBezTo>
                <a:cubicBezTo>
                  <a:pt x="2" y="14"/>
                  <a:pt x="1" y="13"/>
                  <a:pt x="1" y="13"/>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215"/>
          <p:cNvSpPr>
            <a:spLocks/>
          </p:cNvSpPr>
          <p:nvPr/>
        </p:nvSpPr>
        <p:spPr bwMode="auto">
          <a:xfrm>
            <a:off x="8863013" y="7351713"/>
            <a:ext cx="74613" cy="60325"/>
          </a:xfrm>
          <a:custGeom>
            <a:avLst/>
            <a:gdLst>
              <a:gd name="T0" fmla="*/ 1 w 20"/>
              <a:gd name="T1" fmla="*/ 13 h 16"/>
              <a:gd name="T2" fmla="*/ 0 w 20"/>
              <a:gd name="T3" fmla="*/ 14 h 16"/>
              <a:gd name="T4" fmla="*/ 1 w 20"/>
              <a:gd name="T5" fmla="*/ 15 h 16"/>
              <a:gd name="T6" fmla="*/ 3 w 20"/>
              <a:gd name="T7" fmla="*/ 15 h 16"/>
              <a:gd name="T8" fmla="*/ 4 w 20"/>
              <a:gd name="T9" fmla="*/ 14 h 16"/>
              <a:gd name="T10" fmla="*/ 6 w 20"/>
              <a:gd name="T11" fmla="*/ 13 h 16"/>
              <a:gd name="T12" fmla="*/ 8 w 20"/>
              <a:gd name="T13" fmla="*/ 12 h 16"/>
              <a:gd name="T14" fmla="*/ 9 w 20"/>
              <a:gd name="T15" fmla="*/ 10 h 16"/>
              <a:gd name="T16" fmla="*/ 12 w 20"/>
              <a:gd name="T17" fmla="*/ 9 h 16"/>
              <a:gd name="T18" fmla="*/ 13 w 20"/>
              <a:gd name="T19" fmla="*/ 8 h 16"/>
              <a:gd name="T20" fmla="*/ 15 w 20"/>
              <a:gd name="T21" fmla="*/ 7 h 16"/>
              <a:gd name="T22" fmla="*/ 18 w 20"/>
              <a:gd name="T23" fmla="*/ 4 h 16"/>
              <a:gd name="T24" fmla="*/ 19 w 20"/>
              <a:gd name="T25" fmla="*/ 3 h 16"/>
              <a:gd name="T26" fmla="*/ 20 w 20"/>
              <a:gd name="T27" fmla="*/ 1 h 16"/>
              <a:gd name="T28" fmla="*/ 20 w 20"/>
              <a:gd name="T29" fmla="*/ 0 h 16"/>
              <a:gd name="T30" fmla="*/ 19 w 20"/>
              <a:gd name="T31" fmla="*/ 0 h 16"/>
              <a:gd name="T32" fmla="*/ 18 w 20"/>
              <a:gd name="T33" fmla="*/ 1 h 16"/>
              <a:gd name="T34" fmla="*/ 17 w 20"/>
              <a:gd name="T35" fmla="*/ 3 h 16"/>
              <a:gd name="T36" fmla="*/ 15 w 20"/>
              <a:gd name="T37" fmla="*/ 4 h 16"/>
              <a:gd name="T38" fmla="*/ 14 w 20"/>
              <a:gd name="T39" fmla="*/ 5 h 16"/>
              <a:gd name="T40" fmla="*/ 13 w 20"/>
              <a:gd name="T41" fmla="*/ 6 h 16"/>
              <a:gd name="T42" fmla="*/ 11 w 20"/>
              <a:gd name="T43" fmla="*/ 8 h 16"/>
              <a:gd name="T44" fmla="*/ 9 w 20"/>
              <a:gd name="T45" fmla="*/ 9 h 16"/>
              <a:gd name="T46" fmla="*/ 8 w 20"/>
              <a:gd name="T47" fmla="*/ 10 h 16"/>
              <a:gd name="T48" fmla="*/ 7 w 20"/>
              <a:gd name="T49" fmla="*/ 11 h 16"/>
              <a:gd name="T50" fmla="*/ 5 w 20"/>
              <a:gd name="T51" fmla="*/ 12 h 16"/>
              <a:gd name="T52" fmla="*/ 4 w 20"/>
              <a:gd name="T53" fmla="*/ 13 h 16"/>
              <a:gd name="T54" fmla="*/ 2 w 20"/>
              <a:gd name="T55" fmla="*/ 14 h 16"/>
              <a:gd name="T56" fmla="*/ 1 w 20"/>
              <a:gd name="T5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16">
                <a:moveTo>
                  <a:pt x="1" y="13"/>
                </a:moveTo>
                <a:cubicBezTo>
                  <a:pt x="1" y="13"/>
                  <a:pt x="0" y="14"/>
                  <a:pt x="0" y="14"/>
                </a:cubicBezTo>
                <a:cubicBezTo>
                  <a:pt x="0" y="14"/>
                  <a:pt x="1" y="15"/>
                  <a:pt x="1" y="15"/>
                </a:cubicBezTo>
                <a:cubicBezTo>
                  <a:pt x="1" y="15"/>
                  <a:pt x="2" y="16"/>
                  <a:pt x="3" y="15"/>
                </a:cubicBezTo>
                <a:cubicBezTo>
                  <a:pt x="3" y="15"/>
                  <a:pt x="4" y="14"/>
                  <a:pt x="4" y="14"/>
                </a:cubicBezTo>
                <a:cubicBezTo>
                  <a:pt x="5" y="14"/>
                  <a:pt x="6" y="14"/>
                  <a:pt x="6" y="13"/>
                </a:cubicBezTo>
                <a:cubicBezTo>
                  <a:pt x="7" y="13"/>
                  <a:pt x="7" y="13"/>
                  <a:pt x="8" y="12"/>
                </a:cubicBezTo>
                <a:cubicBezTo>
                  <a:pt x="8" y="12"/>
                  <a:pt x="9" y="11"/>
                  <a:pt x="9" y="10"/>
                </a:cubicBezTo>
                <a:cubicBezTo>
                  <a:pt x="10" y="10"/>
                  <a:pt x="11" y="10"/>
                  <a:pt x="12" y="9"/>
                </a:cubicBezTo>
                <a:cubicBezTo>
                  <a:pt x="12" y="9"/>
                  <a:pt x="13" y="8"/>
                  <a:pt x="13" y="8"/>
                </a:cubicBezTo>
                <a:cubicBezTo>
                  <a:pt x="14" y="8"/>
                  <a:pt x="15" y="8"/>
                  <a:pt x="15" y="7"/>
                </a:cubicBezTo>
                <a:cubicBezTo>
                  <a:pt x="16" y="7"/>
                  <a:pt x="17" y="5"/>
                  <a:pt x="18" y="4"/>
                </a:cubicBezTo>
                <a:cubicBezTo>
                  <a:pt x="18" y="4"/>
                  <a:pt x="19" y="3"/>
                  <a:pt x="19" y="3"/>
                </a:cubicBezTo>
                <a:cubicBezTo>
                  <a:pt x="20" y="2"/>
                  <a:pt x="20" y="2"/>
                  <a:pt x="20" y="1"/>
                </a:cubicBezTo>
                <a:cubicBezTo>
                  <a:pt x="20" y="1"/>
                  <a:pt x="20" y="0"/>
                  <a:pt x="20" y="0"/>
                </a:cubicBezTo>
                <a:cubicBezTo>
                  <a:pt x="20" y="0"/>
                  <a:pt x="19" y="0"/>
                  <a:pt x="19" y="0"/>
                </a:cubicBezTo>
                <a:cubicBezTo>
                  <a:pt x="19" y="0"/>
                  <a:pt x="19" y="1"/>
                  <a:pt x="18" y="1"/>
                </a:cubicBezTo>
                <a:cubicBezTo>
                  <a:pt x="18" y="2"/>
                  <a:pt x="17" y="3"/>
                  <a:pt x="17" y="3"/>
                </a:cubicBezTo>
                <a:cubicBezTo>
                  <a:pt x="17" y="3"/>
                  <a:pt x="16" y="4"/>
                  <a:pt x="15" y="4"/>
                </a:cubicBezTo>
                <a:cubicBezTo>
                  <a:pt x="15" y="4"/>
                  <a:pt x="14" y="5"/>
                  <a:pt x="14" y="5"/>
                </a:cubicBezTo>
                <a:cubicBezTo>
                  <a:pt x="14" y="6"/>
                  <a:pt x="13" y="6"/>
                  <a:pt x="13" y="6"/>
                </a:cubicBezTo>
                <a:cubicBezTo>
                  <a:pt x="12" y="7"/>
                  <a:pt x="11" y="7"/>
                  <a:pt x="11" y="8"/>
                </a:cubicBezTo>
                <a:cubicBezTo>
                  <a:pt x="10" y="8"/>
                  <a:pt x="9" y="8"/>
                  <a:pt x="9" y="9"/>
                </a:cubicBezTo>
                <a:cubicBezTo>
                  <a:pt x="8" y="9"/>
                  <a:pt x="8" y="10"/>
                  <a:pt x="8" y="10"/>
                </a:cubicBezTo>
                <a:cubicBezTo>
                  <a:pt x="7" y="10"/>
                  <a:pt x="7" y="11"/>
                  <a:pt x="7" y="11"/>
                </a:cubicBezTo>
                <a:cubicBezTo>
                  <a:pt x="6" y="12"/>
                  <a:pt x="6" y="12"/>
                  <a:pt x="5" y="12"/>
                </a:cubicBezTo>
                <a:cubicBezTo>
                  <a:pt x="5" y="13"/>
                  <a:pt x="4" y="13"/>
                  <a:pt x="4" y="13"/>
                </a:cubicBezTo>
                <a:cubicBezTo>
                  <a:pt x="3" y="14"/>
                  <a:pt x="2" y="14"/>
                  <a:pt x="2" y="14"/>
                </a:cubicBezTo>
                <a:cubicBezTo>
                  <a:pt x="2" y="14"/>
                  <a:pt x="1" y="13"/>
                  <a:pt x="1" y="13"/>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16"/>
          <p:cNvSpPr>
            <a:spLocks/>
          </p:cNvSpPr>
          <p:nvPr/>
        </p:nvSpPr>
        <p:spPr bwMode="auto">
          <a:xfrm>
            <a:off x="9582150" y="7988301"/>
            <a:ext cx="63500" cy="65088"/>
          </a:xfrm>
          <a:custGeom>
            <a:avLst/>
            <a:gdLst>
              <a:gd name="T0" fmla="*/ 16 w 17"/>
              <a:gd name="T1" fmla="*/ 14 h 17"/>
              <a:gd name="T2" fmla="*/ 17 w 17"/>
              <a:gd name="T3" fmla="*/ 14 h 17"/>
              <a:gd name="T4" fmla="*/ 16 w 17"/>
              <a:gd name="T5" fmla="*/ 15 h 17"/>
              <a:gd name="T6" fmla="*/ 14 w 17"/>
              <a:gd name="T7" fmla="*/ 17 h 17"/>
              <a:gd name="T8" fmla="*/ 12 w 17"/>
              <a:gd name="T9" fmla="*/ 17 h 17"/>
              <a:gd name="T10" fmla="*/ 9 w 17"/>
              <a:gd name="T11" fmla="*/ 15 h 17"/>
              <a:gd name="T12" fmla="*/ 8 w 17"/>
              <a:gd name="T13" fmla="*/ 15 h 17"/>
              <a:gd name="T14" fmla="*/ 7 w 17"/>
              <a:gd name="T15" fmla="*/ 14 h 17"/>
              <a:gd name="T16" fmla="*/ 6 w 17"/>
              <a:gd name="T17" fmla="*/ 12 h 17"/>
              <a:gd name="T18" fmla="*/ 5 w 17"/>
              <a:gd name="T19" fmla="*/ 9 h 17"/>
              <a:gd name="T20" fmla="*/ 3 w 17"/>
              <a:gd name="T21" fmla="*/ 7 h 17"/>
              <a:gd name="T22" fmla="*/ 2 w 17"/>
              <a:gd name="T23" fmla="*/ 6 h 17"/>
              <a:gd name="T24" fmla="*/ 1 w 17"/>
              <a:gd name="T25" fmla="*/ 5 h 17"/>
              <a:gd name="T26" fmla="*/ 0 w 17"/>
              <a:gd name="T27" fmla="*/ 3 h 17"/>
              <a:gd name="T28" fmla="*/ 0 w 17"/>
              <a:gd name="T29" fmla="*/ 2 h 17"/>
              <a:gd name="T30" fmla="*/ 0 w 17"/>
              <a:gd name="T31" fmla="*/ 0 h 17"/>
              <a:gd name="T32" fmla="*/ 1 w 17"/>
              <a:gd name="T33" fmla="*/ 1 h 17"/>
              <a:gd name="T34" fmla="*/ 2 w 17"/>
              <a:gd name="T35" fmla="*/ 2 h 17"/>
              <a:gd name="T36" fmla="*/ 3 w 17"/>
              <a:gd name="T37" fmla="*/ 3 h 17"/>
              <a:gd name="T38" fmla="*/ 4 w 17"/>
              <a:gd name="T39" fmla="*/ 5 h 17"/>
              <a:gd name="T40" fmla="*/ 4 w 17"/>
              <a:gd name="T41" fmla="*/ 6 h 17"/>
              <a:gd name="T42" fmla="*/ 5 w 17"/>
              <a:gd name="T43" fmla="*/ 7 h 17"/>
              <a:gd name="T44" fmla="*/ 6 w 17"/>
              <a:gd name="T45" fmla="*/ 8 h 17"/>
              <a:gd name="T46" fmla="*/ 7 w 17"/>
              <a:gd name="T47" fmla="*/ 10 h 17"/>
              <a:gd name="T48" fmla="*/ 7 w 17"/>
              <a:gd name="T49" fmla="*/ 12 h 17"/>
              <a:gd name="T50" fmla="*/ 9 w 17"/>
              <a:gd name="T51" fmla="*/ 13 h 17"/>
              <a:gd name="T52" fmla="*/ 10 w 17"/>
              <a:gd name="T53" fmla="*/ 14 h 17"/>
              <a:gd name="T54" fmla="*/ 12 w 17"/>
              <a:gd name="T55" fmla="*/ 14 h 17"/>
              <a:gd name="T56" fmla="*/ 14 w 17"/>
              <a:gd name="T57" fmla="*/ 14 h 17"/>
              <a:gd name="T58" fmla="*/ 15 w 17"/>
              <a:gd name="T59" fmla="*/ 13 h 17"/>
              <a:gd name="T60" fmla="*/ 15 w 17"/>
              <a:gd name="T61" fmla="*/ 13 h 17"/>
              <a:gd name="T62" fmla="*/ 16 w 17"/>
              <a:gd name="T6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7">
                <a:moveTo>
                  <a:pt x="16" y="14"/>
                </a:moveTo>
                <a:cubicBezTo>
                  <a:pt x="17" y="14"/>
                  <a:pt x="17" y="14"/>
                  <a:pt x="17" y="14"/>
                </a:cubicBezTo>
                <a:cubicBezTo>
                  <a:pt x="17" y="14"/>
                  <a:pt x="17" y="15"/>
                  <a:pt x="16" y="15"/>
                </a:cubicBezTo>
                <a:cubicBezTo>
                  <a:pt x="16" y="16"/>
                  <a:pt x="15" y="16"/>
                  <a:pt x="14" y="17"/>
                </a:cubicBezTo>
                <a:cubicBezTo>
                  <a:pt x="14" y="17"/>
                  <a:pt x="13" y="17"/>
                  <a:pt x="12" y="17"/>
                </a:cubicBezTo>
                <a:cubicBezTo>
                  <a:pt x="11" y="17"/>
                  <a:pt x="10" y="16"/>
                  <a:pt x="9" y="15"/>
                </a:cubicBezTo>
                <a:cubicBezTo>
                  <a:pt x="9" y="15"/>
                  <a:pt x="8" y="15"/>
                  <a:pt x="8" y="15"/>
                </a:cubicBezTo>
                <a:cubicBezTo>
                  <a:pt x="7" y="15"/>
                  <a:pt x="7" y="14"/>
                  <a:pt x="7" y="14"/>
                </a:cubicBezTo>
                <a:cubicBezTo>
                  <a:pt x="7" y="13"/>
                  <a:pt x="6" y="12"/>
                  <a:pt x="6" y="12"/>
                </a:cubicBezTo>
                <a:cubicBezTo>
                  <a:pt x="6" y="11"/>
                  <a:pt x="5" y="10"/>
                  <a:pt x="5" y="9"/>
                </a:cubicBezTo>
                <a:cubicBezTo>
                  <a:pt x="5" y="9"/>
                  <a:pt x="3" y="8"/>
                  <a:pt x="3" y="7"/>
                </a:cubicBezTo>
                <a:cubicBezTo>
                  <a:pt x="3" y="7"/>
                  <a:pt x="3" y="6"/>
                  <a:pt x="2" y="6"/>
                </a:cubicBezTo>
                <a:cubicBezTo>
                  <a:pt x="2" y="5"/>
                  <a:pt x="1" y="5"/>
                  <a:pt x="1" y="5"/>
                </a:cubicBezTo>
                <a:cubicBezTo>
                  <a:pt x="1" y="4"/>
                  <a:pt x="0" y="3"/>
                  <a:pt x="0" y="3"/>
                </a:cubicBezTo>
                <a:cubicBezTo>
                  <a:pt x="0" y="3"/>
                  <a:pt x="0" y="2"/>
                  <a:pt x="0" y="2"/>
                </a:cubicBezTo>
                <a:cubicBezTo>
                  <a:pt x="0" y="1"/>
                  <a:pt x="0" y="0"/>
                  <a:pt x="0" y="0"/>
                </a:cubicBezTo>
                <a:cubicBezTo>
                  <a:pt x="1" y="0"/>
                  <a:pt x="1" y="0"/>
                  <a:pt x="1" y="1"/>
                </a:cubicBezTo>
                <a:cubicBezTo>
                  <a:pt x="2" y="1"/>
                  <a:pt x="2" y="1"/>
                  <a:pt x="2" y="2"/>
                </a:cubicBezTo>
                <a:cubicBezTo>
                  <a:pt x="3" y="2"/>
                  <a:pt x="2" y="3"/>
                  <a:pt x="3" y="3"/>
                </a:cubicBezTo>
                <a:cubicBezTo>
                  <a:pt x="3" y="3"/>
                  <a:pt x="3" y="4"/>
                  <a:pt x="4" y="5"/>
                </a:cubicBezTo>
                <a:cubicBezTo>
                  <a:pt x="4" y="5"/>
                  <a:pt x="4" y="5"/>
                  <a:pt x="4" y="6"/>
                </a:cubicBezTo>
                <a:cubicBezTo>
                  <a:pt x="4" y="6"/>
                  <a:pt x="5" y="7"/>
                  <a:pt x="5" y="7"/>
                </a:cubicBezTo>
                <a:cubicBezTo>
                  <a:pt x="5" y="8"/>
                  <a:pt x="6" y="8"/>
                  <a:pt x="6" y="8"/>
                </a:cubicBezTo>
                <a:cubicBezTo>
                  <a:pt x="6" y="9"/>
                  <a:pt x="7" y="10"/>
                  <a:pt x="7" y="10"/>
                </a:cubicBezTo>
                <a:cubicBezTo>
                  <a:pt x="7" y="11"/>
                  <a:pt x="7" y="12"/>
                  <a:pt x="7" y="12"/>
                </a:cubicBezTo>
                <a:cubicBezTo>
                  <a:pt x="8" y="12"/>
                  <a:pt x="9" y="13"/>
                  <a:pt x="9" y="13"/>
                </a:cubicBezTo>
                <a:cubicBezTo>
                  <a:pt x="9" y="14"/>
                  <a:pt x="10" y="14"/>
                  <a:pt x="10" y="14"/>
                </a:cubicBezTo>
                <a:cubicBezTo>
                  <a:pt x="11" y="14"/>
                  <a:pt x="12" y="14"/>
                  <a:pt x="12" y="14"/>
                </a:cubicBezTo>
                <a:cubicBezTo>
                  <a:pt x="12" y="14"/>
                  <a:pt x="13" y="14"/>
                  <a:pt x="14" y="14"/>
                </a:cubicBezTo>
                <a:cubicBezTo>
                  <a:pt x="14" y="14"/>
                  <a:pt x="14" y="14"/>
                  <a:pt x="15" y="13"/>
                </a:cubicBezTo>
                <a:cubicBezTo>
                  <a:pt x="15" y="13"/>
                  <a:pt x="15" y="13"/>
                  <a:pt x="15" y="13"/>
                </a:cubicBezTo>
                <a:cubicBezTo>
                  <a:pt x="16" y="13"/>
                  <a:pt x="16" y="14"/>
                  <a:pt x="16" y="14"/>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217"/>
          <p:cNvSpPr>
            <a:spLocks/>
          </p:cNvSpPr>
          <p:nvPr/>
        </p:nvSpPr>
        <p:spPr bwMode="auto">
          <a:xfrm>
            <a:off x="9582150" y="7988301"/>
            <a:ext cx="63500" cy="65088"/>
          </a:xfrm>
          <a:custGeom>
            <a:avLst/>
            <a:gdLst>
              <a:gd name="T0" fmla="*/ 16 w 17"/>
              <a:gd name="T1" fmla="*/ 14 h 17"/>
              <a:gd name="T2" fmla="*/ 17 w 17"/>
              <a:gd name="T3" fmla="*/ 14 h 17"/>
              <a:gd name="T4" fmla="*/ 16 w 17"/>
              <a:gd name="T5" fmla="*/ 15 h 17"/>
              <a:gd name="T6" fmla="*/ 14 w 17"/>
              <a:gd name="T7" fmla="*/ 17 h 17"/>
              <a:gd name="T8" fmla="*/ 12 w 17"/>
              <a:gd name="T9" fmla="*/ 17 h 17"/>
              <a:gd name="T10" fmla="*/ 9 w 17"/>
              <a:gd name="T11" fmla="*/ 15 h 17"/>
              <a:gd name="T12" fmla="*/ 8 w 17"/>
              <a:gd name="T13" fmla="*/ 15 h 17"/>
              <a:gd name="T14" fmla="*/ 7 w 17"/>
              <a:gd name="T15" fmla="*/ 14 h 17"/>
              <a:gd name="T16" fmla="*/ 6 w 17"/>
              <a:gd name="T17" fmla="*/ 12 h 17"/>
              <a:gd name="T18" fmla="*/ 5 w 17"/>
              <a:gd name="T19" fmla="*/ 9 h 17"/>
              <a:gd name="T20" fmla="*/ 3 w 17"/>
              <a:gd name="T21" fmla="*/ 7 h 17"/>
              <a:gd name="T22" fmla="*/ 2 w 17"/>
              <a:gd name="T23" fmla="*/ 6 h 17"/>
              <a:gd name="T24" fmla="*/ 1 w 17"/>
              <a:gd name="T25" fmla="*/ 5 h 17"/>
              <a:gd name="T26" fmla="*/ 0 w 17"/>
              <a:gd name="T27" fmla="*/ 3 h 17"/>
              <a:gd name="T28" fmla="*/ 0 w 17"/>
              <a:gd name="T29" fmla="*/ 2 h 17"/>
              <a:gd name="T30" fmla="*/ 0 w 17"/>
              <a:gd name="T31" fmla="*/ 0 h 17"/>
              <a:gd name="T32" fmla="*/ 1 w 17"/>
              <a:gd name="T33" fmla="*/ 1 h 17"/>
              <a:gd name="T34" fmla="*/ 2 w 17"/>
              <a:gd name="T35" fmla="*/ 2 h 17"/>
              <a:gd name="T36" fmla="*/ 3 w 17"/>
              <a:gd name="T37" fmla="*/ 3 h 17"/>
              <a:gd name="T38" fmla="*/ 4 w 17"/>
              <a:gd name="T39" fmla="*/ 5 h 17"/>
              <a:gd name="T40" fmla="*/ 4 w 17"/>
              <a:gd name="T41" fmla="*/ 6 h 17"/>
              <a:gd name="T42" fmla="*/ 5 w 17"/>
              <a:gd name="T43" fmla="*/ 7 h 17"/>
              <a:gd name="T44" fmla="*/ 6 w 17"/>
              <a:gd name="T45" fmla="*/ 8 h 17"/>
              <a:gd name="T46" fmla="*/ 7 w 17"/>
              <a:gd name="T47" fmla="*/ 10 h 17"/>
              <a:gd name="T48" fmla="*/ 7 w 17"/>
              <a:gd name="T49" fmla="*/ 12 h 17"/>
              <a:gd name="T50" fmla="*/ 9 w 17"/>
              <a:gd name="T51" fmla="*/ 13 h 17"/>
              <a:gd name="T52" fmla="*/ 10 w 17"/>
              <a:gd name="T53" fmla="*/ 14 h 17"/>
              <a:gd name="T54" fmla="*/ 12 w 17"/>
              <a:gd name="T55" fmla="*/ 14 h 17"/>
              <a:gd name="T56" fmla="*/ 14 w 17"/>
              <a:gd name="T57" fmla="*/ 14 h 17"/>
              <a:gd name="T58" fmla="*/ 15 w 17"/>
              <a:gd name="T59" fmla="*/ 13 h 17"/>
              <a:gd name="T60" fmla="*/ 15 w 17"/>
              <a:gd name="T61" fmla="*/ 13 h 17"/>
              <a:gd name="T62" fmla="*/ 16 w 17"/>
              <a:gd name="T6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7">
                <a:moveTo>
                  <a:pt x="16" y="14"/>
                </a:moveTo>
                <a:cubicBezTo>
                  <a:pt x="17" y="14"/>
                  <a:pt x="17" y="14"/>
                  <a:pt x="17" y="14"/>
                </a:cubicBezTo>
                <a:cubicBezTo>
                  <a:pt x="17" y="14"/>
                  <a:pt x="17" y="15"/>
                  <a:pt x="16" y="15"/>
                </a:cubicBezTo>
                <a:cubicBezTo>
                  <a:pt x="16" y="16"/>
                  <a:pt x="15" y="16"/>
                  <a:pt x="14" y="17"/>
                </a:cubicBezTo>
                <a:cubicBezTo>
                  <a:pt x="14" y="17"/>
                  <a:pt x="13" y="17"/>
                  <a:pt x="12" y="17"/>
                </a:cubicBezTo>
                <a:cubicBezTo>
                  <a:pt x="11" y="17"/>
                  <a:pt x="10" y="16"/>
                  <a:pt x="9" y="15"/>
                </a:cubicBezTo>
                <a:cubicBezTo>
                  <a:pt x="9" y="15"/>
                  <a:pt x="8" y="15"/>
                  <a:pt x="8" y="15"/>
                </a:cubicBezTo>
                <a:cubicBezTo>
                  <a:pt x="7" y="15"/>
                  <a:pt x="7" y="14"/>
                  <a:pt x="7" y="14"/>
                </a:cubicBezTo>
                <a:cubicBezTo>
                  <a:pt x="7" y="13"/>
                  <a:pt x="6" y="12"/>
                  <a:pt x="6" y="12"/>
                </a:cubicBezTo>
                <a:cubicBezTo>
                  <a:pt x="6" y="11"/>
                  <a:pt x="5" y="10"/>
                  <a:pt x="5" y="9"/>
                </a:cubicBezTo>
                <a:cubicBezTo>
                  <a:pt x="5" y="9"/>
                  <a:pt x="3" y="8"/>
                  <a:pt x="3" y="7"/>
                </a:cubicBezTo>
                <a:cubicBezTo>
                  <a:pt x="3" y="7"/>
                  <a:pt x="3" y="6"/>
                  <a:pt x="2" y="6"/>
                </a:cubicBezTo>
                <a:cubicBezTo>
                  <a:pt x="2" y="5"/>
                  <a:pt x="1" y="5"/>
                  <a:pt x="1" y="5"/>
                </a:cubicBezTo>
                <a:cubicBezTo>
                  <a:pt x="1" y="4"/>
                  <a:pt x="0" y="3"/>
                  <a:pt x="0" y="3"/>
                </a:cubicBezTo>
                <a:cubicBezTo>
                  <a:pt x="0" y="3"/>
                  <a:pt x="0" y="2"/>
                  <a:pt x="0" y="2"/>
                </a:cubicBezTo>
                <a:cubicBezTo>
                  <a:pt x="0" y="1"/>
                  <a:pt x="0" y="0"/>
                  <a:pt x="0" y="0"/>
                </a:cubicBezTo>
                <a:cubicBezTo>
                  <a:pt x="1" y="0"/>
                  <a:pt x="1" y="0"/>
                  <a:pt x="1" y="1"/>
                </a:cubicBezTo>
                <a:cubicBezTo>
                  <a:pt x="2" y="1"/>
                  <a:pt x="2" y="1"/>
                  <a:pt x="2" y="2"/>
                </a:cubicBezTo>
                <a:cubicBezTo>
                  <a:pt x="3" y="2"/>
                  <a:pt x="2" y="3"/>
                  <a:pt x="3" y="3"/>
                </a:cubicBezTo>
                <a:cubicBezTo>
                  <a:pt x="3" y="3"/>
                  <a:pt x="3" y="4"/>
                  <a:pt x="4" y="5"/>
                </a:cubicBezTo>
                <a:cubicBezTo>
                  <a:pt x="4" y="5"/>
                  <a:pt x="4" y="5"/>
                  <a:pt x="4" y="6"/>
                </a:cubicBezTo>
                <a:cubicBezTo>
                  <a:pt x="4" y="6"/>
                  <a:pt x="5" y="7"/>
                  <a:pt x="5" y="7"/>
                </a:cubicBezTo>
                <a:cubicBezTo>
                  <a:pt x="5" y="8"/>
                  <a:pt x="6" y="8"/>
                  <a:pt x="6" y="8"/>
                </a:cubicBezTo>
                <a:cubicBezTo>
                  <a:pt x="6" y="9"/>
                  <a:pt x="7" y="10"/>
                  <a:pt x="7" y="10"/>
                </a:cubicBezTo>
                <a:cubicBezTo>
                  <a:pt x="7" y="11"/>
                  <a:pt x="7" y="12"/>
                  <a:pt x="7" y="12"/>
                </a:cubicBezTo>
                <a:cubicBezTo>
                  <a:pt x="8" y="12"/>
                  <a:pt x="9" y="13"/>
                  <a:pt x="9" y="13"/>
                </a:cubicBezTo>
                <a:cubicBezTo>
                  <a:pt x="9" y="14"/>
                  <a:pt x="10" y="14"/>
                  <a:pt x="10" y="14"/>
                </a:cubicBezTo>
                <a:cubicBezTo>
                  <a:pt x="11" y="14"/>
                  <a:pt x="12" y="14"/>
                  <a:pt x="12" y="14"/>
                </a:cubicBezTo>
                <a:cubicBezTo>
                  <a:pt x="12" y="14"/>
                  <a:pt x="13" y="14"/>
                  <a:pt x="14" y="14"/>
                </a:cubicBezTo>
                <a:cubicBezTo>
                  <a:pt x="14" y="14"/>
                  <a:pt x="14" y="14"/>
                  <a:pt x="15" y="13"/>
                </a:cubicBezTo>
                <a:cubicBezTo>
                  <a:pt x="15" y="13"/>
                  <a:pt x="15" y="13"/>
                  <a:pt x="15" y="13"/>
                </a:cubicBezTo>
                <a:cubicBezTo>
                  <a:pt x="16" y="13"/>
                  <a:pt x="16" y="14"/>
                  <a:pt x="16" y="14"/>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18"/>
          <p:cNvSpPr>
            <a:spLocks/>
          </p:cNvSpPr>
          <p:nvPr/>
        </p:nvSpPr>
        <p:spPr bwMode="auto">
          <a:xfrm>
            <a:off x="8285163" y="6996113"/>
            <a:ext cx="1801813" cy="1319213"/>
          </a:xfrm>
          <a:custGeom>
            <a:avLst/>
            <a:gdLst>
              <a:gd name="T0" fmla="*/ 475 w 481"/>
              <a:gd name="T1" fmla="*/ 306 h 352"/>
              <a:gd name="T2" fmla="*/ 474 w 481"/>
              <a:gd name="T3" fmla="*/ 325 h 352"/>
              <a:gd name="T4" fmla="*/ 469 w 481"/>
              <a:gd name="T5" fmla="*/ 337 h 352"/>
              <a:gd name="T6" fmla="*/ 462 w 481"/>
              <a:gd name="T7" fmla="*/ 341 h 352"/>
              <a:gd name="T8" fmla="*/ 449 w 481"/>
              <a:gd name="T9" fmla="*/ 347 h 352"/>
              <a:gd name="T10" fmla="*/ 435 w 481"/>
              <a:gd name="T11" fmla="*/ 352 h 352"/>
              <a:gd name="T12" fmla="*/ 427 w 481"/>
              <a:gd name="T13" fmla="*/ 339 h 352"/>
              <a:gd name="T14" fmla="*/ 421 w 481"/>
              <a:gd name="T15" fmla="*/ 327 h 352"/>
              <a:gd name="T16" fmla="*/ 410 w 481"/>
              <a:gd name="T17" fmla="*/ 312 h 352"/>
              <a:gd name="T18" fmla="*/ 395 w 481"/>
              <a:gd name="T19" fmla="*/ 310 h 352"/>
              <a:gd name="T20" fmla="*/ 383 w 481"/>
              <a:gd name="T21" fmla="*/ 304 h 352"/>
              <a:gd name="T22" fmla="*/ 366 w 481"/>
              <a:gd name="T23" fmla="*/ 278 h 352"/>
              <a:gd name="T24" fmla="*/ 356 w 481"/>
              <a:gd name="T25" fmla="*/ 273 h 352"/>
              <a:gd name="T26" fmla="*/ 356 w 481"/>
              <a:gd name="T27" fmla="*/ 264 h 352"/>
              <a:gd name="T28" fmla="*/ 355 w 481"/>
              <a:gd name="T29" fmla="*/ 249 h 352"/>
              <a:gd name="T30" fmla="*/ 351 w 481"/>
              <a:gd name="T31" fmla="*/ 260 h 352"/>
              <a:gd name="T32" fmla="*/ 344 w 481"/>
              <a:gd name="T33" fmla="*/ 259 h 352"/>
              <a:gd name="T34" fmla="*/ 321 w 481"/>
              <a:gd name="T35" fmla="*/ 232 h 352"/>
              <a:gd name="T36" fmla="*/ 313 w 481"/>
              <a:gd name="T37" fmla="*/ 218 h 352"/>
              <a:gd name="T38" fmla="*/ 322 w 481"/>
              <a:gd name="T39" fmla="*/ 202 h 352"/>
              <a:gd name="T40" fmla="*/ 320 w 481"/>
              <a:gd name="T41" fmla="*/ 191 h 352"/>
              <a:gd name="T42" fmla="*/ 316 w 481"/>
              <a:gd name="T43" fmla="*/ 192 h 352"/>
              <a:gd name="T44" fmla="*/ 309 w 481"/>
              <a:gd name="T45" fmla="*/ 193 h 352"/>
              <a:gd name="T46" fmla="*/ 313 w 481"/>
              <a:gd name="T47" fmla="*/ 203 h 352"/>
              <a:gd name="T48" fmla="*/ 307 w 481"/>
              <a:gd name="T49" fmla="*/ 210 h 352"/>
              <a:gd name="T50" fmla="*/ 297 w 481"/>
              <a:gd name="T51" fmla="*/ 186 h 352"/>
              <a:gd name="T52" fmla="*/ 300 w 481"/>
              <a:gd name="T53" fmla="*/ 185 h 352"/>
              <a:gd name="T54" fmla="*/ 301 w 481"/>
              <a:gd name="T55" fmla="*/ 166 h 352"/>
              <a:gd name="T56" fmla="*/ 299 w 481"/>
              <a:gd name="T57" fmla="*/ 141 h 352"/>
              <a:gd name="T58" fmla="*/ 293 w 481"/>
              <a:gd name="T59" fmla="*/ 128 h 352"/>
              <a:gd name="T60" fmla="*/ 287 w 481"/>
              <a:gd name="T61" fmla="*/ 117 h 352"/>
              <a:gd name="T62" fmla="*/ 272 w 481"/>
              <a:gd name="T63" fmla="*/ 119 h 352"/>
              <a:gd name="T64" fmla="*/ 264 w 481"/>
              <a:gd name="T65" fmla="*/ 111 h 352"/>
              <a:gd name="T66" fmla="*/ 252 w 481"/>
              <a:gd name="T67" fmla="*/ 100 h 352"/>
              <a:gd name="T68" fmla="*/ 239 w 481"/>
              <a:gd name="T69" fmla="*/ 87 h 352"/>
              <a:gd name="T70" fmla="*/ 221 w 481"/>
              <a:gd name="T71" fmla="*/ 73 h 352"/>
              <a:gd name="T72" fmla="*/ 199 w 481"/>
              <a:gd name="T73" fmla="*/ 71 h 352"/>
              <a:gd name="T74" fmla="*/ 190 w 481"/>
              <a:gd name="T75" fmla="*/ 74 h 352"/>
              <a:gd name="T76" fmla="*/ 185 w 481"/>
              <a:gd name="T77" fmla="*/ 83 h 352"/>
              <a:gd name="T78" fmla="*/ 165 w 481"/>
              <a:gd name="T79" fmla="*/ 98 h 352"/>
              <a:gd name="T80" fmla="*/ 152 w 481"/>
              <a:gd name="T81" fmla="*/ 102 h 352"/>
              <a:gd name="T82" fmla="*/ 133 w 481"/>
              <a:gd name="T83" fmla="*/ 99 h 352"/>
              <a:gd name="T84" fmla="*/ 140 w 481"/>
              <a:gd name="T85" fmla="*/ 101 h 352"/>
              <a:gd name="T86" fmla="*/ 101 w 481"/>
              <a:gd name="T87" fmla="*/ 75 h 352"/>
              <a:gd name="T88" fmla="*/ 15 w 481"/>
              <a:gd name="T89" fmla="*/ 84 h 352"/>
              <a:gd name="T90" fmla="*/ 16 w 481"/>
              <a:gd name="T91" fmla="*/ 74 h 352"/>
              <a:gd name="T92" fmla="*/ 7 w 481"/>
              <a:gd name="T93" fmla="*/ 56 h 352"/>
              <a:gd name="T94" fmla="*/ 117 w 481"/>
              <a:gd name="T95" fmla="*/ 23 h 352"/>
              <a:gd name="T96" fmla="*/ 153 w 481"/>
              <a:gd name="T97" fmla="*/ 34 h 352"/>
              <a:gd name="T98" fmla="*/ 304 w 481"/>
              <a:gd name="T99" fmla="*/ 28 h 352"/>
              <a:gd name="T100" fmla="*/ 314 w 481"/>
              <a:gd name="T101" fmla="*/ 23 h 352"/>
              <a:gd name="T102" fmla="*/ 311 w 481"/>
              <a:gd name="T103" fmla="*/ 6 h 352"/>
              <a:gd name="T104" fmla="*/ 318 w 481"/>
              <a:gd name="T105" fmla="*/ 2 h 352"/>
              <a:gd name="T106" fmla="*/ 336 w 481"/>
              <a:gd name="T107" fmla="*/ 3 h 352"/>
              <a:gd name="T108" fmla="*/ 345 w 481"/>
              <a:gd name="T109" fmla="*/ 15 h 352"/>
              <a:gd name="T110" fmla="*/ 369 w 481"/>
              <a:gd name="T111" fmla="*/ 66 h 352"/>
              <a:gd name="T112" fmla="*/ 411 w 481"/>
              <a:gd name="T113" fmla="*/ 121 h 352"/>
              <a:gd name="T114" fmla="*/ 420 w 481"/>
              <a:gd name="T115" fmla="*/ 144 h 352"/>
              <a:gd name="T116" fmla="*/ 448 w 481"/>
              <a:gd name="T117" fmla="*/ 193 h 352"/>
              <a:gd name="T118" fmla="*/ 473 w 481"/>
              <a:gd name="T119" fmla="*/ 233 h 352"/>
              <a:gd name="T120" fmla="*/ 481 w 481"/>
              <a:gd name="T121" fmla="*/ 29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1" h="352">
                <a:moveTo>
                  <a:pt x="481" y="305"/>
                </a:moveTo>
                <a:cubicBezTo>
                  <a:pt x="481" y="305"/>
                  <a:pt x="481" y="306"/>
                  <a:pt x="481" y="307"/>
                </a:cubicBezTo>
                <a:cubicBezTo>
                  <a:pt x="481" y="307"/>
                  <a:pt x="480" y="308"/>
                  <a:pt x="480" y="308"/>
                </a:cubicBezTo>
                <a:cubicBezTo>
                  <a:pt x="480" y="308"/>
                  <a:pt x="480" y="307"/>
                  <a:pt x="479" y="307"/>
                </a:cubicBezTo>
                <a:cubicBezTo>
                  <a:pt x="479" y="306"/>
                  <a:pt x="479" y="306"/>
                  <a:pt x="479" y="305"/>
                </a:cubicBezTo>
                <a:cubicBezTo>
                  <a:pt x="479" y="305"/>
                  <a:pt x="480" y="304"/>
                  <a:pt x="479" y="304"/>
                </a:cubicBezTo>
                <a:cubicBezTo>
                  <a:pt x="479" y="303"/>
                  <a:pt x="479" y="303"/>
                  <a:pt x="479" y="303"/>
                </a:cubicBezTo>
                <a:cubicBezTo>
                  <a:pt x="479" y="302"/>
                  <a:pt x="478" y="302"/>
                  <a:pt x="478" y="302"/>
                </a:cubicBezTo>
                <a:cubicBezTo>
                  <a:pt x="477" y="302"/>
                  <a:pt x="477" y="303"/>
                  <a:pt x="476" y="303"/>
                </a:cubicBezTo>
                <a:cubicBezTo>
                  <a:pt x="476" y="303"/>
                  <a:pt x="476" y="304"/>
                  <a:pt x="475" y="304"/>
                </a:cubicBezTo>
                <a:cubicBezTo>
                  <a:pt x="475" y="305"/>
                  <a:pt x="475" y="305"/>
                  <a:pt x="475" y="306"/>
                </a:cubicBezTo>
                <a:cubicBezTo>
                  <a:pt x="475" y="306"/>
                  <a:pt x="475" y="307"/>
                  <a:pt x="475" y="308"/>
                </a:cubicBezTo>
                <a:cubicBezTo>
                  <a:pt x="475" y="309"/>
                  <a:pt x="475" y="309"/>
                  <a:pt x="475" y="310"/>
                </a:cubicBezTo>
                <a:cubicBezTo>
                  <a:pt x="474" y="310"/>
                  <a:pt x="473" y="311"/>
                  <a:pt x="473" y="312"/>
                </a:cubicBezTo>
                <a:cubicBezTo>
                  <a:pt x="473" y="312"/>
                  <a:pt x="473" y="313"/>
                  <a:pt x="473" y="313"/>
                </a:cubicBezTo>
                <a:cubicBezTo>
                  <a:pt x="473" y="314"/>
                  <a:pt x="474" y="314"/>
                  <a:pt x="474" y="315"/>
                </a:cubicBezTo>
                <a:cubicBezTo>
                  <a:pt x="474" y="315"/>
                  <a:pt x="474" y="316"/>
                  <a:pt x="474" y="316"/>
                </a:cubicBezTo>
                <a:cubicBezTo>
                  <a:pt x="474" y="317"/>
                  <a:pt x="473" y="317"/>
                  <a:pt x="473" y="317"/>
                </a:cubicBezTo>
                <a:cubicBezTo>
                  <a:pt x="473" y="318"/>
                  <a:pt x="472" y="319"/>
                  <a:pt x="472" y="320"/>
                </a:cubicBezTo>
                <a:cubicBezTo>
                  <a:pt x="473" y="321"/>
                  <a:pt x="473" y="321"/>
                  <a:pt x="473" y="321"/>
                </a:cubicBezTo>
                <a:cubicBezTo>
                  <a:pt x="473" y="322"/>
                  <a:pt x="474" y="323"/>
                  <a:pt x="474" y="323"/>
                </a:cubicBezTo>
                <a:cubicBezTo>
                  <a:pt x="474" y="323"/>
                  <a:pt x="474" y="324"/>
                  <a:pt x="474" y="325"/>
                </a:cubicBezTo>
                <a:cubicBezTo>
                  <a:pt x="474" y="325"/>
                  <a:pt x="474" y="326"/>
                  <a:pt x="475" y="326"/>
                </a:cubicBezTo>
                <a:cubicBezTo>
                  <a:pt x="475" y="326"/>
                  <a:pt x="475" y="326"/>
                  <a:pt x="475" y="326"/>
                </a:cubicBezTo>
                <a:cubicBezTo>
                  <a:pt x="476" y="326"/>
                  <a:pt x="476" y="327"/>
                  <a:pt x="476" y="328"/>
                </a:cubicBezTo>
                <a:cubicBezTo>
                  <a:pt x="476" y="328"/>
                  <a:pt x="476" y="328"/>
                  <a:pt x="475" y="329"/>
                </a:cubicBezTo>
                <a:cubicBezTo>
                  <a:pt x="475" y="329"/>
                  <a:pt x="475" y="329"/>
                  <a:pt x="475" y="330"/>
                </a:cubicBezTo>
                <a:cubicBezTo>
                  <a:pt x="475" y="330"/>
                  <a:pt x="474" y="330"/>
                  <a:pt x="473" y="331"/>
                </a:cubicBezTo>
                <a:cubicBezTo>
                  <a:pt x="473" y="331"/>
                  <a:pt x="473" y="332"/>
                  <a:pt x="473" y="332"/>
                </a:cubicBezTo>
                <a:cubicBezTo>
                  <a:pt x="473" y="332"/>
                  <a:pt x="472" y="333"/>
                  <a:pt x="472" y="333"/>
                </a:cubicBezTo>
                <a:cubicBezTo>
                  <a:pt x="472" y="334"/>
                  <a:pt x="472" y="334"/>
                  <a:pt x="472" y="335"/>
                </a:cubicBezTo>
                <a:cubicBezTo>
                  <a:pt x="472" y="335"/>
                  <a:pt x="471" y="336"/>
                  <a:pt x="470" y="336"/>
                </a:cubicBezTo>
                <a:cubicBezTo>
                  <a:pt x="470" y="336"/>
                  <a:pt x="470" y="337"/>
                  <a:pt x="469" y="337"/>
                </a:cubicBezTo>
                <a:cubicBezTo>
                  <a:pt x="469" y="337"/>
                  <a:pt x="469" y="338"/>
                  <a:pt x="469" y="338"/>
                </a:cubicBezTo>
                <a:cubicBezTo>
                  <a:pt x="468" y="339"/>
                  <a:pt x="468" y="339"/>
                  <a:pt x="468" y="339"/>
                </a:cubicBezTo>
                <a:cubicBezTo>
                  <a:pt x="467" y="340"/>
                  <a:pt x="467" y="340"/>
                  <a:pt x="466" y="340"/>
                </a:cubicBezTo>
                <a:cubicBezTo>
                  <a:pt x="466" y="340"/>
                  <a:pt x="466" y="340"/>
                  <a:pt x="466" y="340"/>
                </a:cubicBezTo>
                <a:cubicBezTo>
                  <a:pt x="465" y="340"/>
                  <a:pt x="465" y="340"/>
                  <a:pt x="464" y="340"/>
                </a:cubicBezTo>
                <a:cubicBezTo>
                  <a:pt x="464" y="339"/>
                  <a:pt x="464" y="339"/>
                  <a:pt x="464" y="339"/>
                </a:cubicBezTo>
                <a:cubicBezTo>
                  <a:pt x="464" y="338"/>
                  <a:pt x="463" y="338"/>
                  <a:pt x="463" y="338"/>
                </a:cubicBezTo>
                <a:cubicBezTo>
                  <a:pt x="463" y="338"/>
                  <a:pt x="462" y="338"/>
                  <a:pt x="462" y="339"/>
                </a:cubicBezTo>
                <a:cubicBezTo>
                  <a:pt x="462" y="339"/>
                  <a:pt x="461" y="339"/>
                  <a:pt x="461" y="340"/>
                </a:cubicBezTo>
                <a:cubicBezTo>
                  <a:pt x="461" y="340"/>
                  <a:pt x="462" y="340"/>
                  <a:pt x="462" y="340"/>
                </a:cubicBezTo>
                <a:cubicBezTo>
                  <a:pt x="462" y="341"/>
                  <a:pt x="462" y="341"/>
                  <a:pt x="462" y="341"/>
                </a:cubicBezTo>
                <a:cubicBezTo>
                  <a:pt x="462" y="342"/>
                  <a:pt x="462" y="342"/>
                  <a:pt x="462" y="342"/>
                </a:cubicBezTo>
                <a:cubicBezTo>
                  <a:pt x="462" y="342"/>
                  <a:pt x="461" y="343"/>
                  <a:pt x="461" y="343"/>
                </a:cubicBezTo>
                <a:cubicBezTo>
                  <a:pt x="461" y="343"/>
                  <a:pt x="460" y="343"/>
                  <a:pt x="460" y="343"/>
                </a:cubicBezTo>
                <a:cubicBezTo>
                  <a:pt x="459" y="343"/>
                  <a:pt x="458" y="344"/>
                  <a:pt x="458" y="344"/>
                </a:cubicBezTo>
                <a:cubicBezTo>
                  <a:pt x="458" y="344"/>
                  <a:pt x="457" y="345"/>
                  <a:pt x="457" y="345"/>
                </a:cubicBezTo>
                <a:cubicBezTo>
                  <a:pt x="457" y="345"/>
                  <a:pt x="456" y="346"/>
                  <a:pt x="456" y="346"/>
                </a:cubicBezTo>
                <a:cubicBezTo>
                  <a:pt x="456" y="346"/>
                  <a:pt x="455" y="347"/>
                  <a:pt x="455" y="347"/>
                </a:cubicBezTo>
                <a:cubicBezTo>
                  <a:pt x="454" y="347"/>
                  <a:pt x="453" y="347"/>
                  <a:pt x="453" y="346"/>
                </a:cubicBezTo>
                <a:cubicBezTo>
                  <a:pt x="453" y="346"/>
                  <a:pt x="452" y="346"/>
                  <a:pt x="452" y="346"/>
                </a:cubicBezTo>
                <a:cubicBezTo>
                  <a:pt x="451" y="345"/>
                  <a:pt x="450" y="346"/>
                  <a:pt x="450" y="346"/>
                </a:cubicBezTo>
                <a:cubicBezTo>
                  <a:pt x="449" y="346"/>
                  <a:pt x="449" y="347"/>
                  <a:pt x="449" y="347"/>
                </a:cubicBezTo>
                <a:cubicBezTo>
                  <a:pt x="448" y="347"/>
                  <a:pt x="448" y="346"/>
                  <a:pt x="448" y="346"/>
                </a:cubicBezTo>
                <a:cubicBezTo>
                  <a:pt x="447" y="346"/>
                  <a:pt x="447" y="346"/>
                  <a:pt x="446" y="346"/>
                </a:cubicBezTo>
                <a:cubicBezTo>
                  <a:pt x="446" y="346"/>
                  <a:pt x="446" y="346"/>
                  <a:pt x="445" y="346"/>
                </a:cubicBezTo>
                <a:cubicBezTo>
                  <a:pt x="445" y="346"/>
                  <a:pt x="445" y="347"/>
                  <a:pt x="445" y="347"/>
                </a:cubicBezTo>
                <a:cubicBezTo>
                  <a:pt x="444" y="347"/>
                  <a:pt x="444" y="348"/>
                  <a:pt x="444" y="349"/>
                </a:cubicBezTo>
                <a:cubicBezTo>
                  <a:pt x="444" y="349"/>
                  <a:pt x="443" y="349"/>
                  <a:pt x="443" y="349"/>
                </a:cubicBezTo>
                <a:cubicBezTo>
                  <a:pt x="442" y="350"/>
                  <a:pt x="442" y="350"/>
                  <a:pt x="441" y="350"/>
                </a:cubicBezTo>
                <a:cubicBezTo>
                  <a:pt x="441" y="350"/>
                  <a:pt x="440" y="351"/>
                  <a:pt x="440" y="351"/>
                </a:cubicBezTo>
                <a:cubicBezTo>
                  <a:pt x="439" y="351"/>
                  <a:pt x="438" y="351"/>
                  <a:pt x="438" y="351"/>
                </a:cubicBezTo>
                <a:cubicBezTo>
                  <a:pt x="438" y="351"/>
                  <a:pt x="437" y="351"/>
                  <a:pt x="436" y="351"/>
                </a:cubicBezTo>
                <a:cubicBezTo>
                  <a:pt x="436" y="351"/>
                  <a:pt x="436" y="352"/>
                  <a:pt x="435" y="352"/>
                </a:cubicBezTo>
                <a:cubicBezTo>
                  <a:pt x="435" y="352"/>
                  <a:pt x="434" y="352"/>
                  <a:pt x="434" y="352"/>
                </a:cubicBezTo>
                <a:cubicBezTo>
                  <a:pt x="433" y="352"/>
                  <a:pt x="433" y="352"/>
                  <a:pt x="432" y="351"/>
                </a:cubicBezTo>
                <a:cubicBezTo>
                  <a:pt x="432" y="351"/>
                  <a:pt x="432" y="351"/>
                  <a:pt x="432" y="351"/>
                </a:cubicBezTo>
                <a:cubicBezTo>
                  <a:pt x="432" y="351"/>
                  <a:pt x="431" y="351"/>
                  <a:pt x="431" y="351"/>
                </a:cubicBezTo>
                <a:cubicBezTo>
                  <a:pt x="431" y="350"/>
                  <a:pt x="430" y="350"/>
                  <a:pt x="430" y="350"/>
                </a:cubicBezTo>
                <a:cubicBezTo>
                  <a:pt x="430" y="349"/>
                  <a:pt x="429" y="349"/>
                  <a:pt x="429" y="348"/>
                </a:cubicBezTo>
                <a:cubicBezTo>
                  <a:pt x="429" y="348"/>
                  <a:pt x="428" y="347"/>
                  <a:pt x="428" y="347"/>
                </a:cubicBezTo>
                <a:cubicBezTo>
                  <a:pt x="428" y="346"/>
                  <a:pt x="427" y="346"/>
                  <a:pt x="427" y="346"/>
                </a:cubicBezTo>
                <a:cubicBezTo>
                  <a:pt x="427" y="345"/>
                  <a:pt x="427" y="343"/>
                  <a:pt x="427" y="343"/>
                </a:cubicBezTo>
                <a:cubicBezTo>
                  <a:pt x="427" y="342"/>
                  <a:pt x="427" y="341"/>
                  <a:pt x="427" y="341"/>
                </a:cubicBezTo>
                <a:cubicBezTo>
                  <a:pt x="427" y="340"/>
                  <a:pt x="427" y="340"/>
                  <a:pt x="427" y="339"/>
                </a:cubicBezTo>
                <a:cubicBezTo>
                  <a:pt x="428" y="339"/>
                  <a:pt x="428" y="339"/>
                  <a:pt x="429" y="339"/>
                </a:cubicBezTo>
                <a:cubicBezTo>
                  <a:pt x="429" y="338"/>
                  <a:pt x="429" y="338"/>
                  <a:pt x="429" y="338"/>
                </a:cubicBezTo>
                <a:cubicBezTo>
                  <a:pt x="429" y="337"/>
                  <a:pt x="428" y="337"/>
                  <a:pt x="428" y="337"/>
                </a:cubicBezTo>
                <a:cubicBezTo>
                  <a:pt x="428" y="336"/>
                  <a:pt x="427" y="337"/>
                  <a:pt x="427" y="336"/>
                </a:cubicBezTo>
                <a:cubicBezTo>
                  <a:pt x="427" y="336"/>
                  <a:pt x="427" y="335"/>
                  <a:pt x="427" y="335"/>
                </a:cubicBezTo>
                <a:cubicBezTo>
                  <a:pt x="427" y="335"/>
                  <a:pt x="426" y="334"/>
                  <a:pt x="426" y="334"/>
                </a:cubicBezTo>
                <a:cubicBezTo>
                  <a:pt x="425" y="334"/>
                  <a:pt x="426" y="333"/>
                  <a:pt x="425" y="333"/>
                </a:cubicBezTo>
                <a:cubicBezTo>
                  <a:pt x="425" y="333"/>
                  <a:pt x="425" y="332"/>
                  <a:pt x="424" y="332"/>
                </a:cubicBezTo>
                <a:cubicBezTo>
                  <a:pt x="424" y="331"/>
                  <a:pt x="423" y="331"/>
                  <a:pt x="423" y="331"/>
                </a:cubicBezTo>
                <a:cubicBezTo>
                  <a:pt x="423" y="330"/>
                  <a:pt x="422" y="330"/>
                  <a:pt x="422" y="330"/>
                </a:cubicBezTo>
                <a:cubicBezTo>
                  <a:pt x="421" y="329"/>
                  <a:pt x="421" y="328"/>
                  <a:pt x="421" y="327"/>
                </a:cubicBezTo>
                <a:cubicBezTo>
                  <a:pt x="421" y="327"/>
                  <a:pt x="421" y="326"/>
                  <a:pt x="421" y="326"/>
                </a:cubicBezTo>
                <a:cubicBezTo>
                  <a:pt x="420" y="326"/>
                  <a:pt x="420" y="326"/>
                  <a:pt x="419" y="326"/>
                </a:cubicBezTo>
                <a:cubicBezTo>
                  <a:pt x="419" y="325"/>
                  <a:pt x="419" y="324"/>
                  <a:pt x="419" y="324"/>
                </a:cubicBezTo>
                <a:cubicBezTo>
                  <a:pt x="419" y="323"/>
                  <a:pt x="418" y="322"/>
                  <a:pt x="418" y="322"/>
                </a:cubicBezTo>
                <a:cubicBezTo>
                  <a:pt x="417" y="321"/>
                  <a:pt x="415" y="320"/>
                  <a:pt x="414" y="319"/>
                </a:cubicBezTo>
                <a:cubicBezTo>
                  <a:pt x="414" y="319"/>
                  <a:pt x="413" y="318"/>
                  <a:pt x="413" y="318"/>
                </a:cubicBezTo>
                <a:cubicBezTo>
                  <a:pt x="412" y="318"/>
                  <a:pt x="411" y="318"/>
                  <a:pt x="411" y="317"/>
                </a:cubicBezTo>
                <a:cubicBezTo>
                  <a:pt x="411" y="317"/>
                  <a:pt x="411" y="316"/>
                  <a:pt x="411" y="315"/>
                </a:cubicBezTo>
                <a:cubicBezTo>
                  <a:pt x="411" y="315"/>
                  <a:pt x="410" y="315"/>
                  <a:pt x="410" y="314"/>
                </a:cubicBezTo>
                <a:cubicBezTo>
                  <a:pt x="410" y="314"/>
                  <a:pt x="410" y="313"/>
                  <a:pt x="410" y="313"/>
                </a:cubicBezTo>
                <a:cubicBezTo>
                  <a:pt x="410" y="313"/>
                  <a:pt x="410" y="312"/>
                  <a:pt x="410" y="312"/>
                </a:cubicBezTo>
                <a:cubicBezTo>
                  <a:pt x="409" y="311"/>
                  <a:pt x="408" y="311"/>
                  <a:pt x="407" y="310"/>
                </a:cubicBezTo>
                <a:cubicBezTo>
                  <a:pt x="407" y="310"/>
                  <a:pt x="406" y="310"/>
                  <a:pt x="406" y="310"/>
                </a:cubicBezTo>
                <a:cubicBezTo>
                  <a:pt x="405" y="310"/>
                  <a:pt x="404" y="310"/>
                  <a:pt x="404" y="310"/>
                </a:cubicBezTo>
                <a:cubicBezTo>
                  <a:pt x="403" y="310"/>
                  <a:pt x="403" y="310"/>
                  <a:pt x="403" y="310"/>
                </a:cubicBezTo>
                <a:cubicBezTo>
                  <a:pt x="402" y="309"/>
                  <a:pt x="402" y="309"/>
                  <a:pt x="402" y="309"/>
                </a:cubicBezTo>
                <a:cubicBezTo>
                  <a:pt x="402" y="309"/>
                  <a:pt x="401" y="309"/>
                  <a:pt x="401" y="309"/>
                </a:cubicBezTo>
                <a:cubicBezTo>
                  <a:pt x="401" y="309"/>
                  <a:pt x="400" y="309"/>
                  <a:pt x="400" y="309"/>
                </a:cubicBezTo>
                <a:cubicBezTo>
                  <a:pt x="400" y="309"/>
                  <a:pt x="399" y="309"/>
                  <a:pt x="399" y="308"/>
                </a:cubicBezTo>
                <a:cubicBezTo>
                  <a:pt x="399" y="308"/>
                  <a:pt x="398" y="308"/>
                  <a:pt x="398" y="308"/>
                </a:cubicBezTo>
                <a:cubicBezTo>
                  <a:pt x="398" y="308"/>
                  <a:pt x="397" y="309"/>
                  <a:pt x="396" y="309"/>
                </a:cubicBezTo>
                <a:cubicBezTo>
                  <a:pt x="396" y="309"/>
                  <a:pt x="396" y="309"/>
                  <a:pt x="395" y="310"/>
                </a:cubicBezTo>
                <a:cubicBezTo>
                  <a:pt x="395" y="310"/>
                  <a:pt x="394" y="309"/>
                  <a:pt x="393" y="310"/>
                </a:cubicBezTo>
                <a:cubicBezTo>
                  <a:pt x="393" y="310"/>
                  <a:pt x="391" y="310"/>
                  <a:pt x="391" y="311"/>
                </a:cubicBezTo>
                <a:cubicBezTo>
                  <a:pt x="391" y="311"/>
                  <a:pt x="391" y="312"/>
                  <a:pt x="391" y="312"/>
                </a:cubicBezTo>
                <a:cubicBezTo>
                  <a:pt x="391" y="313"/>
                  <a:pt x="391" y="314"/>
                  <a:pt x="390" y="314"/>
                </a:cubicBezTo>
                <a:cubicBezTo>
                  <a:pt x="390" y="314"/>
                  <a:pt x="389" y="313"/>
                  <a:pt x="389" y="313"/>
                </a:cubicBezTo>
                <a:cubicBezTo>
                  <a:pt x="389" y="313"/>
                  <a:pt x="388" y="311"/>
                  <a:pt x="388" y="311"/>
                </a:cubicBezTo>
                <a:cubicBezTo>
                  <a:pt x="388" y="311"/>
                  <a:pt x="387" y="310"/>
                  <a:pt x="387" y="310"/>
                </a:cubicBezTo>
                <a:cubicBezTo>
                  <a:pt x="386" y="309"/>
                  <a:pt x="386" y="308"/>
                  <a:pt x="385" y="308"/>
                </a:cubicBezTo>
                <a:cubicBezTo>
                  <a:pt x="385" y="308"/>
                  <a:pt x="384" y="307"/>
                  <a:pt x="384" y="307"/>
                </a:cubicBezTo>
                <a:cubicBezTo>
                  <a:pt x="384" y="306"/>
                  <a:pt x="384" y="305"/>
                  <a:pt x="384" y="305"/>
                </a:cubicBezTo>
                <a:cubicBezTo>
                  <a:pt x="384" y="305"/>
                  <a:pt x="383" y="305"/>
                  <a:pt x="383" y="304"/>
                </a:cubicBezTo>
                <a:cubicBezTo>
                  <a:pt x="383" y="304"/>
                  <a:pt x="382" y="303"/>
                  <a:pt x="381" y="302"/>
                </a:cubicBezTo>
                <a:cubicBezTo>
                  <a:pt x="381" y="302"/>
                  <a:pt x="380" y="301"/>
                  <a:pt x="380" y="300"/>
                </a:cubicBezTo>
                <a:cubicBezTo>
                  <a:pt x="380" y="299"/>
                  <a:pt x="379" y="297"/>
                  <a:pt x="379" y="296"/>
                </a:cubicBezTo>
                <a:cubicBezTo>
                  <a:pt x="379" y="295"/>
                  <a:pt x="378" y="292"/>
                  <a:pt x="377" y="291"/>
                </a:cubicBezTo>
                <a:cubicBezTo>
                  <a:pt x="377" y="289"/>
                  <a:pt x="376" y="287"/>
                  <a:pt x="376" y="286"/>
                </a:cubicBezTo>
                <a:cubicBezTo>
                  <a:pt x="375" y="285"/>
                  <a:pt x="374" y="283"/>
                  <a:pt x="373" y="283"/>
                </a:cubicBezTo>
                <a:cubicBezTo>
                  <a:pt x="373" y="282"/>
                  <a:pt x="372" y="282"/>
                  <a:pt x="372" y="281"/>
                </a:cubicBezTo>
                <a:cubicBezTo>
                  <a:pt x="371" y="281"/>
                  <a:pt x="371" y="281"/>
                  <a:pt x="370" y="281"/>
                </a:cubicBezTo>
                <a:cubicBezTo>
                  <a:pt x="370" y="281"/>
                  <a:pt x="370" y="280"/>
                  <a:pt x="369" y="280"/>
                </a:cubicBezTo>
                <a:cubicBezTo>
                  <a:pt x="369" y="279"/>
                  <a:pt x="368" y="279"/>
                  <a:pt x="368" y="279"/>
                </a:cubicBezTo>
                <a:cubicBezTo>
                  <a:pt x="368" y="279"/>
                  <a:pt x="367" y="279"/>
                  <a:pt x="366" y="278"/>
                </a:cubicBezTo>
                <a:cubicBezTo>
                  <a:pt x="366" y="278"/>
                  <a:pt x="366" y="277"/>
                  <a:pt x="366" y="277"/>
                </a:cubicBezTo>
                <a:cubicBezTo>
                  <a:pt x="365" y="277"/>
                  <a:pt x="365" y="277"/>
                  <a:pt x="364" y="277"/>
                </a:cubicBezTo>
                <a:cubicBezTo>
                  <a:pt x="364" y="277"/>
                  <a:pt x="363" y="277"/>
                  <a:pt x="363" y="276"/>
                </a:cubicBezTo>
                <a:cubicBezTo>
                  <a:pt x="363" y="276"/>
                  <a:pt x="363" y="275"/>
                  <a:pt x="362" y="275"/>
                </a:cubicBezTo>
                <a:cubicBezTo>
                  <a:pt x="362" y="275"/>
                  <a:pt x="362" y="275"/>
                  <a:pt x="361" y="275"/>
                </a:cubicBezTo>
                <a:cubicBezTo>
                  <a:pt x="361" y="275"/>
                  <a:pt x="360" y="275"/>
                  <a:pt x="360" y="276"/>
                </a:cubicBezTo>
                <a:cubicBezTo>
                  <a:pt x="360" y="276"/>
                  <a:pt x="360" y="277"/>
                  <a:pt x="359" y="277"/>
                </a:cubicBezTo>
                <a:cubicBezTo>
                  <a:pt x="359" y="277"/>
                  <a:pt x="358" y="278"/>
                  <a:pt x="358" y="278"/>
                </a:cubicBezTo>
                <a:cubicBezTo>
                  <a:pt x="358" y="278"/>
                  <a:pt x="357" y="277"/>
                  <a:pt x="357" y="277"/>
                </a:cubicBezTo>
                <a:cubicBezTo>
                  <a:pt x="357" y="277"/>
                  <a:pt x="357" y="276"/>
                  <a:pt x="357" y="275"/>
                </a:cubicBezTo>
                <a:cubicBezTo>
                  <a:pt x="357" y="275"/>
                  <a:pt x="356" y="273"/>
                  <a:pt x="356" y="273"/>
                </a:cubicBezTo>
                <a:cubicBezTo>
                  <a:pt x="356" y="272"/>
                  <a:pt x="355" y="271"/>
                  <a:pt x="355" y="270"/>
                </a:cubicBezTo>
                <a:cubicBezTo>
                  <a:pt x="355" y="270"/>
                  <a:pt x="354" y="269"/>
                  <a:pt x="354" y="269"/>
                </a:cubicBezTo>
                <a:cubicBezTo>
                  <a:pt x="354" y="268"/>
                  <a:pt x="353" y="268"/>
                  <a:pt x="353" y="268"/>
                </a:cubicBezTo>
                <a:cubicBezTo>
                  <a:pt x="352" y="267"/>
                  <a:pt x="352" y="267"/>
                  <a:pt x="351" y="267"/>
                </a:cubicBezTo>
                <a:cubicBezTo>
                  <a:pt x="351" y="266"/>
                  <a:pt x="351" y="266"/>
                  <a:pt x="351" y="265"/>
                </a:cubicBezTo>
                <a:cubicBezTo>
                  <a:pt x="351" y="265"/>
                  <a:pt x="351" y="264"/>
                  <a:pt x="352" y="264"/>
                </a:cubicBezTo>
                <a:cubicBezTo>
                  <a:pt x="352" y="264"/>
                  <a:pt x="353" y="264"/>
                  <a:pt x="353" y="264"/>
                </a:cubicBezTo>
                <a:cubicBezTo>
                  <a:pt x="354" y="264"/>
                  <a:pt x="355" y="265"/>
                  <a:pt x="355" y="265"/>
                </a:cubicBezTo>
                <a:cubicBezTo>
                  <a:pt x="355" y="265"/>
                  <a:pt x="355" y="266"/>
                  <a:pt x="355" y="267"/>
                </a:cubicBezTo>
                <a:cubicBezTo>
                  <a:pt x="356" y="267"/>
                  <a:pt x="356" y="267"/>
                  <a:pt x="357" y="266"/>
                </a:cubicBezTo>
                <a:cubicBezTo>
                  <a:pt x="357" y="266"/>
                  <a:pt x="356" y="265"/>
                  <a:pt x="356" y="264"/>
                </a:cubicBezTo>
                <a:cubicBezTo>
                  <a:pt x="357" y="264"/>
                  <a:pt x="357" y="263"/>
                  <a:pt x="357" y="263"/>
                </a:cubicBezTo>
                <a:cubicBezTo>
                  <a:pt x="357" y="262"/>
                  <a:pt x="357" y="261"/>
                  <a:pt x="357" y="260"/>
                </a:cubicBezTo>
                <a:cubicBezTo>
                  <a:pt x="357" y="260"/>
                  <a:pt x="357" y="258"/>
                  <a:pt x="357" y="258"/>
                </a:cubicBezTo>
                <a:cubicBezTo>
                  <a:pt x="357" y="257"/>
                  <a:pt x="356" y="256"/>
                  <a:pt x="356" y="256"/>
                </a:cubicBezTo>
                <a:cubicBezTo>
                  <a:pt x="356" y="256"/>
                  <a:pt x="356" y="255"/>
                  <a:pt x="356" y="254"/>
                </a:cubicBezTo>
                <a:cubicBezTo>
                  <a:pt x="356" y="254"/>
                  <a:pt x="356" y="253"/>
                  <a:pt x="355" y="253"/>
                </a:cubicBezTo>
                <a:cubicBezTo>
                  <a:pt x="355" y="253"/>
                  <a:pt x="354" y="253"/>
                  <a:pt x="354" y="252"/>
                </a:cubicBezTo>
                <a:cubicBezTo>
                  <a:pt x="354" y="252"/>
                  <a:pt x="354" y="252"/>
                  <a:pt x="353" y="252"/>
                </a:cubicBezTo>
                <a:cubicBezTo>
                  <a:pt x="353" y="251"/>
                  <a:pt x="353" y="251"/>
                  <a:pt x="353" y="251"/>
                </a:cubicBezTo>
                <a:cubicBezTo>
                  <a:pt x="353" y="250"/>
                  <a:pt x="354" y="250"/>
                  <a:pt x="354" y="249"/>
                </a:cubicBezTo>
                <a:cubicBezTo>
                  <a:pt x="354" y="249"/>
                  <a:pt x="355" y="249"/>
                  <a:pt x="355" y="249"/>
                </a:cubicBezTo>
                <a:cubicBezTo>
                  <a:pt x="355" y="249"/>
                  <a:pt x="355" y="248"/>
                  <a:pt x="355" y="248"/>
                </a:cubicBezTo>
                <a:cubicBezTo>
                  <a:pt x="355" y="248"/>
                  <a:pt x="354" y="248"/>
                  <a:pt x="353" y="248"/>
                </a:cubicBezTo>
                <a:cubicBezTo>
                  <a:pt x="353" y="248"/>
                  <a:pt x="352" y="248"/>
                  <a:pt x="352" y="248"/>
                </a:cubicBezTo>
                <a:cubicBezTo>
                  <a:pt x="352" y="248"/>
                  <a:pt x="351" y="249"/>
                  <a:pt x="351" y="249"/>
                </a:cubicBezTo>
                <a:cubicBezTo>
                  <a:pt x="351" y="249"/>
                  <a:pt x="351" y="250"/>
                  <a:pt x="350" y="250"/>
                </a:cubicBezTo>
                <a:cubicBezTo>
                  <a:pt x="350" y="251"/>
                  <a:pt x="349" y="251"/>
                  <a:pt x="349" y="251"/>
                </a:cubicBezTo>
                <a:cubicBezTo>
                  <a:pt x="349" y="251"/>
                  <a:pt x="348" y="252"/>
                  <a:pt x="348" y="252"/>
                </a:cubicBezTo>
                <a:cubicBezTo>
                  <a:pt x="348" y="253"/>
                  <a:pt x="349" y="253"/>
                  <a:pt x="349" y="254"/>
                </a:cubicBezTo>
                <a:cubicBezTo>
                  <a:pt x="349" y="254"/>
                  <a:pt x="350" y="254"/>
                  <a:pt x="351" y="255"/>
                </a:cubicBezTo>
                <a:cubicBezTo>
                  <a:pt x="351" y="255"/>
                  <a:pt x="352" y="257"/>
                  <a:pt x="352" y="257"/>
                </a:cubicBezTo>
                <a:cubicBezTo>
                  <a:pt x="352" y="258"/>
                  <a:pt x="351" y="259"/>
                  <a:pt x="351" y="260"/>
                </a:cubicBezTo>
                <a:cubicBezTo>
                  <a:pt x="351" y="260"/>
                  <a:pt x="350" y="260"/>
                  <a:pt x="350" y="261"/>
                </a:cubicBezTo>
                <a:cubicBezTo>
                  <a:pt x="350" y="261"/>
                  <a:pt x="349" y="261"/>
                  <a:pt x="349" y="261"/>
                </a:cubicBezTo>
                <a:cubicBezTo>
                  <a:pt x="348" y="261"/>
                  <a:pt x="348" y="261"/>
                  <a:pt x="348" y="261"/>
                </a:cubicBezTo>
                <a:cubicBezTo>
                  <a:pt x="347" y="261"/>
                  <a:pt x="347" y="261"/>
                  <a:pt x="347" y="261"/>
                </a:cubicBezTo>
                <a:cubicBezTo>
                  <a:pt x="347" y="261"/>
                  <a:pt x="347" y="262"/>
                  <a:pt x="347" y="262"/>
                </a:cubicBezTo>
                <a:cubicBezTo>
                  <a:pt x="346" y="263"/>
                  <a:pt x="346" y="263"/>
                  <a:pt x="346" y="263"/>
                </a:cubicBezTo>
                <a:cubicBezTo>
                  <a:pt x="346" y="264"/>
                  <a:pt x="346" y="264"/>
                  <a:pt x="346" y="264"/>
                </a:cubicBezTo>
                <a:cubicBezTo>
                  <a:pt x="345" y="264"/>
                  <a:pt x="345" y="264"/>
                  <a:pt x="345" y="263"/>
                </a:cubicBezTo>
                <a:cubicBezTo>
                  <a:pt x="345" y="263"/>
                  <a:pt x="345" y="262"/>
                  <a:pt x="345" y="261"/>
                </a:cubicBezTo>
                <a:cubicBezTo>
                  <a:pt x="344" y="261"/>
                  <a:pt x="344" y="260"/>
                  <a:pt x="344" y="260"/>
                </a:cubicBezTo>
                <a:cubicBezTo>
                  <a:pt x="344" y="260"/>
                  <a:pt x="344" y="259"/>
                  <a:pt x="344" y="259"/>
                </a:cubicBezTo>
                <a:cubicBezTo>
                  <a:pt x="344" y="259"/>
                  <a:pt x="343" y="258"/>
                  <a:pt x="343" y="258"/>
                </a:cubicBezTo>
                <a:cubicBezTo>
                  <a:pt x="342" y="257"/>
                  <a:pt x="341" y="257"/>
                  <a:pt x="341" y="256"/>
                </a:cubicBezTo>
                <a:cubicBezTo>
                  <a:pt x="340" y="255"/>
                  <a:pt x="339" y="254"/>
                  <a:pt x="338" y="253"/>
                </a:cubicBezTo>
                <a:cubicBezTo>
                  <a:pt x="337" y="253"/>
                  <a:pt x="336" y="251"/>
                  <a:pt x="335" y="251"/>
                </a:cubicBezTo>
                <a:cubicBezTo>
                  <a:pt x="335" y="250"/>
                  <a:pt x="334" y="249"/>
                  <a:pt x="334" y="248"/>
                </a:cubicBezTo>
                <a:cubicBezTo>
                  <a:pt x="333" y="247"/>
                  <a:pt x="332" y="246"/>
                  <a:pt x="332" y="246"/>
                </a:cubicBezTo>
                <a:cubicBezTo>
                  <a:pt x="331" y="245"/>
                  <a:pt x="330" y="243"/>
                  <a:pt x="329" y="242"/>
                </a:cubicBezTo>
                <a:cubicBezTo>
                  <a:pt x="329" y="241"/>
                  <a:pt x="328" y="239"/>
                  <a:pt x="327" y="238"/>
                </a:cubicBezTo>
                <a:cubicBezTo>
                  <a:pt x="326" y="237"/>
                  <a:pt x="325" y="236"/>
                  <a:pt x="324" y="235"/>
                </a:cubicBezTo>
                <a:cubicBezTo>
                  <a:pt x="324" y="234"/>
                  <a:pt x="323" y="233"/>
                  <a:pt x="322" y="233"/>
                </a:cubicBezTo>
                <a:cubicBezTo>
                  <a:pt x="322" y="233"/>
                  <a:pt x="321" y="232"/>
                  <a:pt x="321" y="232"/>
                </a:cubicBezTo>
                <a:cubicBezTo>
                  <a:pt x="321" y="232"/>
                  <a:pt x="321" y="231"/>
                  <a:pt x="321" y="230"/>
                </a:cubicBezTo>
                <a:cubicBezTo>
                  <a:pt x="321" y="230"/>
                  <a:pt x="320" y="230"/>
                  <a:pt x="319" y="229"/>
                </a:cubicBezTo>
                <a:cubicBezTo>
                  <a:pt x="319" y="229"/>
                  <a:pt x="318" y="228"/>
                  <a:pt x="318" y="228"/>
                </a:cubicBezTo>
                <a:cubicBezTo>
                  <a:pt x="318" y="228"/>
                  <a:pt x="317" y="227"/>
                  <a:pt x="317" y="226"/>
                </a:cubicBezTo>
                <a:cubicBezTo>
                  <a:pt x="316" y="226"/>
                  <a:pt x="315" y="226"/>
                  <a:pt x="314" y="225"/>
                </a:cubicBezTo>
                <a:cubicBezTo>
                  <a:pt x="314" y="225"/>
                  <a:pt x="313" y="224"/>
                  <a:pt x="313" y="224"/>
                </a:cubicBezTo>
                <a:cubicBezTo>
                  <a:pt x="312" y="223"/>
                  <a:pt x="312" y="222"/>
                  <a:pt x="311" y="222"/>
                </a:cubicBezTo>
                <a:cubicBezTo>
                  <a:pt x="311" y="221"/>
                  <a:pt x="311" y="220"/>
                  <a:pt x="311" y="220"/>
                </a:cubicBezTo>
                <a:cubicBezTo>
                  <a:pt x="311" y="220"/>
                  <a:pt x="311" y="220"/>
                  <a:pt x="312" y="220"/>
                </a:cubicBezTo>
                <a:cubicBezTo>
                  <a:pt x="312" y="220"/>
                  <a:pt x="312" y="220"/>
                  <a:pt x="312" y="219"/>
                </a:cubicBezTo>
                <a:cubicBezTo>
                  <a:pt x="313" y="219"/>
                  <a:pt x="313" y="219"/>
                  <a:pt x="313" y="218"/>
                </a:cubicBezTo>
                <a:cubicBezTo>
                  <a:pt x="313" y="218"/>
                  <a:pt x="314" y="217"/>
                  <a:pt x="314" y="217"/>
                </a:cubicBezTo>
                <a:cubicBezTo>
                  <a:pt x="314" y="216"/>
                  <a:pt x="315" y="216"/>
                  <a:pt x="315" y="215"/>
                </a:cubicBezTo>
                <a:cubicBezTo>
                  <a:pt x="315" y="215"/>
                  <a:pt x="315" y="214"/>
                  <a:pt x="315" y="214"/>
                </a:cubicBezTo>
                <a:cubicBezTo>
                  <a:pt x="316" y="213"/>
                  <a:pt x="316" y="213"/>
                  <a:pt x="317" y="213"/>
                </a:cubicBezTo>
                <a:cubicBezTo>
                  <a:pt x="317" y="213"/>
                  <a:pt x="317" y="212"/>
                  <a:pt x="318" y="212"/>
                </a:cubicBezTo>
                <a:cubicBezTo>
                  <a:pt x="318" y="211"/>
                  <a:pt x="318" y="210"/>
                  <a:pt x="318" y="210"/>
                </a:cubicBezTo>
                <a:cubicBezTo>
                  <a:pt x="319" y="209"/>
                  <a:pt x="319" y="208"/>
                  <a:pt x="319" y="208"/>
                </a:cubicBezTo>
                <a:cubicBezTo>
                  <a:pt x="319" y="208"/>
                  <a:pt x="319" y="206"/>
                  <a:pt x="319" y="206"/>
                </a:cubicBezTo>
                <a:cubicBezTo>
                  <a:pt x="319" y="206"/>
                  <a:pt x="320" y="205"/>
                  <a:pt x="320" y="204"/>
                </a:cubicBezTo>
                <a:cubicBezTo>
                  <a:pt x="321" y="204"/>
                  <a:pt x="321" y="204"/>
                  <a:pt x="321" y="204"/>
                </a:cubicBezTo>
                <a:cubicBezTo>
                  <a:pt x="322" y="203"/>
                  <a:pt x="321" y="202"/>
                  <a:pt x="322" y="202"/>
                </a:cubicBezTo>
                <a:cubicBezTo>
                  <a:pt x="322" y="202"/>
                  <a:pt x="323" y="201"/>
                  <a:pt x="323" y="201"/>
                </a:cubicBezTo>
                <a:cubicBezTo>
                  <a:pt x="323" y="201"/>
                  <a:pt x="323" y="200"/>
                  <a:pt x="323" y="200"/>
                </a:cubicBezTo>
                <a:cubicBezTo>
                  <a:pt x="323" y="200"/>
                  <a:pt x="324" y="199"/>
                  <a:pt x="324" y="199"/>
                </a:cubicBezTo>
                <a:cubicBezTo>
                  <a:pt x="324" y="199"/>
                  <a:pt x="324" y="198"/>
                  <a:pt x="324" y="198"/>
                </a:cubicBezTo>
                <a:cubicBezTo>
                  <a:pt x="324" y="197"/>
                  <a:pt x="325" y="197"/>
                  <a:pt x="325" y="197"/>
                </a:cubicBezTo>
                <a:cubicBezTo>
                  <a:pt x="325" y="196"/>
                  <a:pt x="325" y="196"/>
                  <a:pt x="325" y="195"/>
                </a:cubicBezTo>
                <a:cubicBezTo>
                  <a:pt x="325" y="195"/>
                  <a:pt x="324" y="195"/>
                  <a:pt x="324" y="194"/>
                </a:cubicBezTo>
                <a:cubicBezTo>
                  <a:pt x="324" y="194"/>
                  <a:pt x="324" y="193"/>
                  <a:pt x="324" y="193"/>
                </a:cubicBezTo>
                <a:cubicBezTo>
                  <a:pt x="324" y="192"/>
                  <a:pt x="324" y="192"/>
                  <a:pt x="323" y="192"/>
                </a:cubicBezTo>
                <a:cubicBezTo>
                  <a:pt x="323" y="192"/>
                  <a:pt x="322" y="192"/>
                  <a:pt x="322" y="192"/>
                </a:cubicBezTo>
                <a:cubicBezTo>
                  <a:pt x="322" y="192"/>
                  <a:pt x="321" y="192"/>
                  <a:pt x="320" y="191"/>
                </a:cubicBezTo>
                <a:cubicBezTo>
                  <a:pt x="320" y="191"/>
                  <a:pt x="320" y="191"/>
                  <a:pt x="320" y="191"/>
                </a:cubicBezTo>
                <a:cubicBezTo>
                  <a:pt x="319" y="191"/>
                  <a:pt x="319" y="191"/>
                  <a:pt x="319" y="192"/>
                </a:cubicBezTo>
                <a:cubicBezTo>
                  <a:pt x="319" y="192"/>
                  <a:pt x="319" y="193"/>
                  <a:pt x="319" y="193"/>
                </a:cubicBezTo>
                <a:cubicBezTo>
                  <a:pt x="319" y="193"/>
                  <a:pt x="320" y="194"/>
                  <a:pt x="320" y="194"/>
                </a:cubicBezTo>
                <a:cubicBezTo>
                  <a:pt x="320" y="195"/>
                  <a:pt x="321" y="195"/>
                  <a:pt x="321" y="196"/>
                </a:cubicBezTo>
                <a:cubicBezTo>
                  <a:pt x="321" y="196"/>
                  <a:pt x="320" y="197"/>
                  <a:pt x="320" y="197"/>
                </a:cubicBezTo>
                <a:cubicBezTo>
                  <a:pt x="320" y="197"/>
                  <a:pt x="319" y="198"/>
                  <a:pt x="318" y="198"/>
                </a:cubicBezTo>
                <a:cubicBezTo>
                  <a:pt x="318" y="197"/>
                  <a:pt x="318" y="197"/>
                  <a:pt x="317" y="197"/>
                </a:cubicBezTo>
                <a:cubicBezTo>
                  <a:pt x="317" y="196"/>
                  <a:pt x="317" y="196"/>
                  <a:pt x="317" y="195"/>
                </a:cubicBezTo>
                <a:cubicBezTo>
                  <a:pt x="317" y="195"/>
                  <a:pt x="317" y="194"/>
                  <a:pt x="317" y="194"/>
                </a:cubicBezTo>
                <a:cubicBezTo>
                  <a:pt x="317" y="194"/>
                  <a:pt x="316" y="193"/>
                  <a:pt x="316" y="192"/>
                </a:cubicBezTo>
                <a:cubicBezTo>
                  <a:pt x="316" y="192"/>
                  <a:pt x="317" y="192"/>
                  <a:pt x="317" y="192"/>
                </a:cubicBezTo>
                <a:cubicBezTo>
                  <a:pt x="317" y="191"/>
                  <a:pt x="316" y="191"/>
                  <a:pt x="316" y="190"/>
                </a:cubicBezTo>
                <a:cubicBezTo>
                  <a:pt x="316" y="190"/>
                  <a:pt x="315" y="189"/>
                  <a:pt x="315" y="189"/>
                </a:cubicBezTo>
                <a:cubicBezTo>
                  <a:pt x="314" y="189"/>
                  <a:pt x="313" y="189"/>
                  <a:pt x="313" y="189"/>
                </a:cubicBezTo>
                <a:cubicBezTo>
                  <a:pt x="312" y="189"/>
                  <a:pt x="311" y="189"/>
                  <a:pt x="310" y="190"/>
                </a:cubicBezTo>
                <a:cubicBezTo>
                  <a:pt x="310" y="190"/>
                  <a:pt x="309" y="191"/>
                  <a:pt x="309" y="191"/>
                </a:cubicBezTo>
                <a:cubicBezTo>
                  <a:pt x="308" y="191"/>
                  <a:pt x="307" y="191"/>
                  <a:pt x="307" y="191"/>
                </a:cubicBezTo>
                <a:cubicBezTo>
                  <a:pt x="306" y="191"/>
                  <a:pt x="305" y="191"/>
                  <a:pt x="305" y="191"/>
                </a:cubicBezTo>
                <a:cubicBezTo>
                  <a:pt x="305" y="192"/>
                  <a:pt x="305" y="193"/>
                  <a:pt x="306" y="193"/>
                </a:cubicBezTo>
                <a:cubicBezTo>
                  <a:pt x="306" y="194"/>
                  <a:pt x="307" y="194"/>
                  <a:pt x="307" y="194"/>
                </a:cubicBezTo>
                <a:cubicBezTo>
                  <a:pt x="308" y="194"/>
                  <a:pt x="308" y="193"/>
                  <a:pt x="309" y="193"/>
                </a:cubicBezTo>
                <a:cubicBezTo>
                  <a:pt x="309" y="193"/>
                  <a:pt x="310" y="193"/>
                  <a:pt x="311" y="193"/>
                </a:cubicBezTo>
                <a:cubicBezTo>
                  <a:pt x="311" y="194"/>
                  <a:pt x="311" y="194"/>
                  <a:pt x="311" y="195"/>
                </a:cubicBezTo>
                <a:cubicBezTo>
                  <a:pt x="312" y="195"/>
                  <a:pt x="312" y="195"/>
                  <a:pt x="313" y="195"/>
                </a:cubicBezTo>
                <a:cubicBezTo>
                  <a:pt x="313" y="195"/>
                  <a:pt x="313" y="194"/>
                  <a:pt x="314" y="194"/>
                </a:cubicBezTo>
                <a:cubicBezTo>
                  <a:pt x="314" y="194"/>
                  <a:pt x="314" y="194"/>
                  <a:pt x="315" y="195"/>
                </a:cubicBezTo>
                <a:cubicBezTo>
                  <a:pt x="315" y="195"/>
                  <a:pt x="315" y="195"/>
                  <a:pt x="315" y="196"/>
                </a:cubicBezTo>
                <a:cubicBezTo>
                  <a:pt x="315" y="196"/>
                  <a:pt x="314" y="196"/>
                  <a:pt x="314" y="196"/>
                </a:cubicBezTo>
                <a:cubicBezTo>
                  <a:pt x="313" y="197"/>
                  <a:pt x="314" y="197"/>
                  <a:pt x="314" y="198"/>
                </a:cubicBezTo>
                <a:cubicBezTo>
                  <a:pt x="314" y="198"/>
                  <a:pt x="314" y="199"/>
                  <a:pt x="314" y="200"/>
                </a:cubicBezTo>
                <a:cubicBezTo>
                  <a:pt x="314" y="200"/>
                  <a:pt x="313" y="201"/>
                  <a:pt x="313" y="201"/>
                </a:cubicBezTo>
                <a:cubicBezTo>
                  <a:pt x="312" y="202"/>
                  <a:pt x="312" y="203"/>
                  <a:pt x="313" y="203"/>
                </a:cubicBezTo>
                <a:cubicBezTo>
                  <a:pt x="313" y="203"/>
                  <a:pt x="313" y="204"/>
                  <a:pt x="313" y="205"/>
                </a:cubicBezTo>
                <a:cubicBezTo>
                  <a:pt x="313" y="205"/>
                  <a:pt x="313" y="206"/>
                  <a:pt x="313" y="207"/>
                </a:cubicBezTo>
                <a:cubicBezTo>
                  <a:pt x="313" y="207"/>
                  <a:pt x="311" y="207"/>
                  <a:pt x="311" y="207"/>
                </a:cubicBezTo>
                <a:cubicBezTo>
                  <a:pt x="310" y="207"/>
                  <a:pt x="309" y="207"/>
                  <a:pt x="309" y="208"/>
                </a:cubicBezTo>
                <a:cubicBezTo>
                  <a:pt x="309" y="208"/>
                  <a:pt x="309" y="208"/>
                  <a:pt x="309" y="208"/>
                </a:cubicBezTo>
                <a:cubicBezTo>
                  <a:pt x="309" y="209"/>
                  <a:pt x="309" y="210"/>
                  <a:pt x="309" y="210"/>
                </a:cubicBezTo>
                <a:cubicBezTo>
                  <a:pt x="310" y="210"/>
                  <a:pt x="310" y="211"/>
                  <a:pt x="310" y="211"/>
                </a:cubicBezTo>
                <a:cubicBezTo>
                  <a:pt x="310" y="212"/>
                  <a:pt x="310" y="213"/>
                  <a:pt x="309" y="213"/>
                </a:cubicBezTo>
                <a:cubicBezTo>
                  <a:pt x="309" y="213"/>
                  <a:pt x="308" y="214"/>
                  <a:pt x="308" y="213"/>
                </a:cubicBezTo>
                <a:cubicBezTo>
                  <a:pt x="308" y="213"/>
                  <a:pt x="307" y="213"/>
                  <a:pt x="307" y="212"/>
                </a:cubicBezTo>
                <a:cubicBezTo>
                  <a:pt x="307" y="212"/>
                  <a:pt x="307" y="210"/>
                  <a:pt x="307" y="210"/>
                </a:cubicBezTo>
                <a:cubicBezTo>
                  <a:pt x="307" y="209"/>
                  <a:pt x="307" y="208"/>
                  <a:pt x="307" y="207"/>
                </a:cubicBezTo>
                <a:cubicBezTo>
                  <a:pt x="306" y="207"/>
                  <a:pt x="306" y="206"/>
                  <a:pt x="306" y="206"/>
                </a:cubicBezTo>
                <a:cubicBezTo>
                  <a:pt x="305" y="205"/>
                  <a:pt x="305" y="204"/>
                  <a:pt x="304" y="203"/>
                </a:cubicBezTo>
                <a:cubicBezTo>
                  <a:pt x="304" y="203"/>
                  <a:pt x="302" y="202"/>
                  <a:pt x="301" y="201"/>
                </a:cubicBezTo>
                <a:cubicBezTo>
                  <a:pt x="301" y="201"/>
                  <a:pt x="300" y="201"/>
                  <a:pt x="300" y="200"/>
                </a:cubicBezTo>
                <a:cubicBezTo>
                  <a:pt x="300" y="200"/>
                  <a:pt x="299" y="199"/>
                  <a:pt x="299" y="198"/>
                </a:cubicBezTo>
                <a:cubicBezTo>
                  <a:pt x="298" y="197"/>
                  <a:pt x="298" y="196"/>
                  <a:pt x="298" y="195"/>
                </a:cubicBezTo>
                <a:cubicBezTo>
                  <a:pt x="298" y="195"/>
                  <a:pt x="298" y="194"/>
                  <a:pt x="298" y="193"/>
                </a:cubicBezTo>
                <a:cubicBezTo>
                  <a:pt x="298" y="193"/>
                  <a:pt x="298" y="191"/>
                  <a:pt x="298" y="191"/>
                </a:cubicBezTo>
                <a:cubicBezTo>
                  <a:pt x="298" y="190"/>
                  <a:pt x="298" y="189"/>
                  <a:pt x="298" y="188"/>
                </a:cubicBezTo>
                <a:cubicBezTo>
                  <a:pt x="298" y="188"/>
                  <a:pt x="298" y="187"/>
                  <a:pt x="297" y="186"/>
                </a:cubicBezTo>
                <a:cubicBezTo>
                  <a:pt x="297" y="186"/>
                  <a:pt x="297" y="185"/>
                  <a:pt x="297" y="185"/>
                </a:cubicBezTo>
                <a:cubicBezTo>
                  <a:pt x="297" y="185"/>
                  <a:pt x="297" y="184"/>
                  <a:pt x="297" y="184"/>
                </a:cubicBezTo>
                <a:cubicBezTo>
                  <a:pt x="298" y="185"/>
                  <a:pt x="298" y="186"/>
                  <a:pt x="299" y="186"/>
                </a:cubicBezTo>
                <a:cubicBezTo>
                  <a:pt x="299" y="187"/>
                  <a:pt x="299" y="188"/>
                  <a:pt x="299" y="189"/>
                </a:cubicBezTo>
                <a:cubicBezTo>
                  <a:pt x="299" y="190"/>
                  <a:pt x="299" y="191"/>
                  <a:pt x="299" y="192"/>
                </a:cubicBezTo>
                <a:cubicBezTo>
                  <a:pt x="299" y="192"/>
                  <a:pt x="299" y="193"/>
                  <a:pt x="299" y="194"/>
                </a:cubicBezTo>
                <a:cubicBezTo>
                  <a:pt x="299" y="194"/>
                  <a:pt x="299" y="195"/>
                  <a:pt x="299" y="195"/>
                </a:cubicBezTo>
                <a:cubicBezTo>
                  <a:pt x="300" y="195"/>
                  <a:pt x="300" y="194"/>
                  <a:pt x="300" y="194"/>
                </a:cubicBezTo>
                <a:cubicBezTo>
                  <a:pt x="300" y="193"/>
                  <a:pt x="300" y="192"/>
                  <a:pt x="300" y="192"/>
                </a:cubicBezTo>
                <a:cubicBezTo>
                  <a:pt x="300" y="191"/>
                  <a:pt x="301" y="189"/>
                  <a:pt x="301" y="189"/>
                </a:cubicBezTo>
                <a:cubicBezTo>
                  <a:pt x="301" y="188"/>
                  <a:pt x="300" y="186"/>
                  <a:pt x="300" y="185"/>
                </a:cubicBezTo>
                <a:cubicBezTo>
                  <a:pt x="300" y="184"/>
                  <a:pt x="300" y="183"/>
                  <a:pt x="300" y="183"/>
                </a:cubicBezTo>
                <a:cubicBezTo>
                  <a:pt x="300" y="182"/>
                  <a:pt x="300" y="181"/>
                  <a:pt x="299" y="180"/>
                </a:cubicBezTo>
                <a:cubicBezTo>
                  <a:pt x="299" y="180"/>
                  <a:pt x="298" y="179"/>
                  <a:pt x="298" y="179"/>
                </a:cubicBezTo>
                <a:cubicBezTo>
                  <a:pt x="298" y="179"/>
                  <a:pt x="298" y="178"/>
                  <a:pt x="298" y="177"/>
                </a:cubicBezTo>
                <a:cubicBezTo>
                  <a:pt x="298" y="177"/>
                  <a:pt x="298" y="176"/>
                  <a:pt x="299" y="176"/>
                </a:cubicBezTo>
                <a:cubicBezTo>
                  <a:pt x="299" y="176"/>
                  <a:pt x="300" y="175"/>
                  <a:pt x="300" y="175"/>
                </a:cubicBezTo>
                <a:cubicBezTo>
                  <a:pt x="300" y="174"/>
                  <a:pt x="299" y="174"/>
                  <a:pt x="299" y="174"/>
                </a:cubicBezTo>
                <a:cubicBezTo>
                  <a:pt x="299" y="173"/>
                  <a:pt x="300" y="172"/>
                  <a:pt x="300" y="172"/>
                </a:cubicBezTo>
                <a:cubicBezTo>
                  <a:pt x="300" y="171"/>
                  <a:pt x="300" y="171"/>
                  <a:pt x="300" y="170"/>
                </a:cubicBezTo>
                <a:cubicBezTo>
                  <a:pt x="301" y="169"/>
                  <a:pt x="300" y="168"/>
                  <a:pt x="300" y="167"/>
                </a:cubicBezTo>
                <a:cubicBezTo>
                  <a:pt x="300" y="167"/>
                  <a:pt x="301" y="166"/>
                  <a:pt x="301" y="166"/>
                </a:cubicBezTo>
                <a:cubicBezTo>
                  <a:pt x="301" y="165"/>
                  <a:pt x="301" y="164"/>
                  <a:pt x="301" y="163"/>
                </a:cubicBezTo>
                <a:cubicBezTo>
                  <a:pt x="301" y="163"/>
                  <a:pt x="301" y="162"/>
                  <a:pt x="301" y="161"/>
                </a:cubicBezTo>
                <a:cubicBezTo>
                  <a:pt x="301" y="161"/>
                  <a:pt x="302" y="160"/>
                  <a:pt x="302" y="159"/>
                </a:cubicBezTo>
                <a:cubicBezTo>
                  <a:pt x="302" y="159"/>
                  <a:pt x="302" y="157"/>
                  <a:pt x="302" y="156"/>
                </a:cubicBezTo>
                <a:cubicBezTo>
                  <a:pt x="302" y="155"/>
                  <a:pt x="301" y="155"/>
                  <a:pt x="301" y="154"/>
                </a:cubicBezTo>
                <a:cubicBezTo>
                  <a:pt x="301" y="154"/>
                  <a:pt x="302" y="153"/>
                  <a:pt x="302" y="153"/>
                </a:cubicBezTo>
                <a:cubicBezTo>
                  <a:pt x="302" y="152"/>
                  <a:pt x="301" y="151"/>
                  <a:pt x="301" y="150"/>
                </a:cubicBezTo>
                <a:cubicBezTo>
                  <a:pt x="301" y="149"/>
                  <a:pt x="301" y="148"/>
                  <a:pt x="301" y="147"/>
                </a:cubicBezTo>
                <a:cubicBezTo>
                  <a:pt x="300" y="147"/>
                  <a:pt x="301" y="145"/>
                  <a:pt x="300" y="144"/>
                </a:cubicBezTo>
                <a:cubicBezTo>
                  <a:pt x="300" y="144"/>
                  <a:pt x="300" y="143"/>
                  <a:pt x="299" y="142"/>
                </a:cubicBezTo>
                <a:cubicBezTo>
                  <a:pt x="299" y="142"/>
                  <a:pt x="299" y="141"/>
                  <a:pt x="299" y="141"/>
                </a:cubicBezTo>
                <a:cubicBezTo>
                  <a:pt x="299" y="141"/>
                  <a:pt x="299" y="140"/>
                  <a:pt x="299" y="140"/>
                </a:cubicBezTo>
                <a:cubicBezTo>
                  <a:pt x="300" y="140"/>
                  <a:pt x="300" y="138"/>
                  <a:pt x="300" y="138"/>
                </a:cubicBezTo>
                <a:cubicBezTo>
                  <a:pt x="300" y="137"/>
                  <a:pt x="299" y="137"/>
                  <a:pt x="299" y="136"/>
                </a:cubicBezTo>
                <a:cubicBezTo>
                  <a:pt x="299" y="136"/>
                  <a:pt x="299" y="135"/>
                  <a:pt x="299" y="135"/>
                </a:cubicBezTo>
                <a:cubicBezTo>
                  <a:pt x="299" y="134"/>
                  <a:pt x="299" y="134"/>
                  <a:pt x="299" y="134"/>
                </a:cubicBezTo>
                <a:cubicBezTo>
                  <a:pt x="300" y="133"/>
                  <a:pt x="299" y="132"/>
                  <a:pt x="299" y="132"/>
                </a:cubicBezTo>
                <a:cubicBezTo>
                  <a:pt x="299" y="132"/>
                  <a:pt x="299" y="131"/>
                  <a:pt x="298" y="131"/>
                </a:cubicBezTo>
                <a:cubicBezTo>
                  <a:pt x="298" y="131"/>
                  <a:pt x="297" y="131"/>
                  <a:pt x="297" y="131"/>
                </a:cubicBezTo>
                <a:cubicBezTo>
                  <a:pt x="296" y="131"/>
                  <a:pt x="295" y="130"/>
                  <a:pt x="295" y="130"/>
                </a:cubicBezTo>
                <a:cubicBezTo>
                  <a:pt x="295" y="130"/>
                  <a:pt x="295" y="129"/>
                  <a:pt x="295" y="129"/>
                </a:cubicBezTo>
                <a:cubicBezTo>
                  <a:pt x="294" y="128"/>
                  <a:pt x="294" y="128"/>
                  <a:pt x="293" y="128"/>
                </a:cubicBezTo>
                <a:cubicBezTo>
                  <a:pt x="293" y="127"/>
                  <a:pt x="292" y="127"/>
                  <a:pt x="292" y="127"/>
                </a:cubicBezTo>
                <a:cubicBezTo>
                  <a:pt x="292" y="126"/>
                  <a:pt x="292" y="126"/>
                  <a:pt x="292" y="126"/>
                </a:cubicBezTo>
                <a:cubicBezTo>
                  <a:pt x="292" y="125"/>
                  <a:pt x="291" y="125"/>
                  <a:pt x="291" y="125"/>
                </a:cubicBezTo>
                <a:cubicBezTo>
                  <a:pt x="291" y="124"/>
                  <a:pt x="291" y="124"/>
                  <a:pt x="291" y="123"/>
                </a:cubicBezTo>
                <a:cubicBezTo>
                  <a:pt x="291" y="123"/>
                  <a:pt x="290" y="122"/>
                  <a:pt x="290" y="122"/>
                </a:cubicBezTo>
                <a:cubicBezTo>
                  <a:pt x="290" y="122"/>
                  <a:pt x="289" y="122"/>
                  <a:pt x="289" y="122"/>
                </a:cubicBezTo>
                <a:cubicBezTo>
                  <a:pt x="289" y="122"/>
                  <a:pt x="288" y="121"/>
                  <a:pt x="288" y="121"/>
                </a:cubicBezTo>
                <a:cubicBezTo>
                  <a:pt x="288" y="121"/>
                  <a:pt x="287" y="121"/>
                  <a:pt x="286" y="121"/>
                </a:cubicBezTo>
                <a:cubicBezTo>
                  <a:pt x="286" y="121"/>
                  <a:pt x="286" y="120"/>
                  <a:pt x="286" y="120"/>
                </a:cubicBezTo>
                <a:cubicBezTo>
                  <a:pt x="286" y="120"/>
                  <a:pt x="287" y="119"/>
                  <a:pt x="287" y="119"/>
                </a:cubicBezTo>
                <a:cubicBezTo>
                  <a:pt x="287" y="119"/>
                  <a:pt x="287" y="118"/>
                  <a:pt x="287" y="117"/>
                </a:cubicBezTo>
                <a:cubicBezTo>
                  <a:pt x="287" y="117"/>
                  <a:pt x="286" y="117"/>
                  <a:pt x="286" y="117"/>
                </a:cubicBezTo>
                <a:cubicBezTo>
                  <a:pt x="286" y="116"/>
                  <a:pt x="285" y="116"/>
                  <a:pt x="285" y="116"/>
                </a:cubicBezTo>
                <a:cubicBezTo>
                  <a:pt x="285" y="116"/>
                  <a:pt x="284" y="116"/>
                  <a:pt x="283" y="116"/>
                </a:cubicBezTo>
                <a:cubicBezTo>
                  <a:pt x="283" y="116"/>
                  <a:pt x="282" y="117"/>
                  <a:pt x="281" y="117"/>
                </a:cubicBezTo>
                <a:cubicBezTo>
                  <a:pt x="281" y="117"/>
                  <a:pt x="280" y="116"/>
                  <a:pt x="280" y="116"/>
                </a:cubicBezTo>
                <a:cubicBezTo>
                  <a:pt x="279" y="116"/>
                  <a:pt x="279" y="117"/>
                  <a:pt x="278" y="117"/>
                </a:cubicBezTo>
                <a:cubicBezTo>
                  <a:pt x="278" y="117"/>
                  <a:pt x="276" y="116"/>
                  <a:pt x="276" y="116"/>
                </a:cubicBezTo>
                <a:cubicBezTo>
                  <a:pt x="275" y="116"/>
                  <a:pt x="275" y="117"/>
                  <a:pt x="275" y="117"/>
                </a:cubicBezTo>
                <a:cubicBezTo>
                  <a:pt x="275" y="117"/>
                  <a:pt x="275" y="118"/>
                  <a:pt x="275" y="119"/>
                </a:cubicBezTo>
                <a:cubicBezTo>
                  <a:pt x="275" y="119"/>
                  <a:pt x="274" y="120"/>
                  <a:pt x="274" y="120"/>
                </a:cubicBezTo>
                <a:cubicBezTo>
                  <a:pt x="274" y="120"/>
                  <a:pt x="273" y="119"/>
                  <a:pt x="272" y="119"/>
                </a:cubicBezTo>
                <a:cubicBezTo>
                  <a:pt x="272" y="119"/>
                  <a:pt x="272" y="119"/>
                  <a:pt x="272" y="119"/>
                </a:cubicBezTo>
                <a:cubicBezTo>
                  <a:pt x="271" y="119"/>
                  <a:pt x="272" y="118"/>
                  <a:pt x="272" y="118"/>
                </a:cubicBezTo>
                <a:cubicBezTo>
                  <a:pt x="272" y="117"/>
                  <a:pt x="272" y="117"/>
                  <a:pt x="272" y="117"/>
                </a:cubicBezTo>
                <a:cubicBezTo>
                  <a:pt x="271" y="116"/>
                  <a:pt x="270" y="116"/>
                  <a:pt x="270" y="116"/>
                </a:cubicBezTo>
                <a:cubicBezTo>
                  <a:pt x="270" y="115"/>
                  <a:pt x="270" y="115"/>
                  <a:pt x="270" y="115"/>
                </a:cubicBezTo>
                <a:cubicBezTo>
                  <a:pt x="270" y="114"/>
                  <a:pt x="270" y="114"/>
                  <a:pt x="270" y="114"/>
                </a:cubicBezTo>
                <a:cubicBezTo>
                  <a:pt x="270" y="113"/>
                  <a:pt x="270" y="113"/>
                  <a:pt x="270" y="112"/>
                </a:cubicBezTo>
                <a:cubicBezTo>
                  <a:pt x="270" y="112"/>
                  <a:pt x="269" y="112"/>
                  <a:pt x="269" y="112"/>
                </a:cubicBezTo>
                <a:cubicBezTo>
                  <a:pt x="268" y="112"/>
                  <a:pt x="267" y="112"/>
                  <a:pt x="267" y="112"/>
                </a:cubicBezTo>
                <a:cubicBezTo>
                  <a:pt x="267" y="111"/>
                  <a:pt x="266" y="111"/>
                  <a:pt x="266" y="111"/>
                </a:cubicBezTo>
                <a:cubicBezTo>
                  <a:pt x="265" y="111"/>
                  <a:pt x="265" y="111"/>
                  <a:pt x="264" y="111"/>
                </a:cubicBezTo>
                <a:cubicBezTo>
                  <a:pt x="264" y="110"/>
                  <a:pt x="264" y="109"/>
                  <a:pt x="264" y="109"/>
                </a:cubicBezTo>
                <a:cubicBezTo>
                  <a:pt x="264" y="109"/>
                  <a:pt x="264" y="108"/>
                  <a:pt x="263" y="107"/>
                </a:cubicBezTo>
                <a:cubicBezTo>
                  <a:pt x="263" y="107"/>
                  <a:pt x="262" y="107"/>
                  <a:pt x="262" y="106"/>
                </a:cubicBezTo>
                <a:cubicBezTo>
                  <a:pt x="262" y="106"/>
                  <a:pt x="261" y="105"/>
                  <a:pt x="261" y="104"/>
                </a:cubicBezTo>
                <a:cubicBezTo>
                  <a:pt x="261" y="104"/>
                  <a:pt x="260" y="103"/>
                  <a:pt x="260" y="103"/>
                </a:cubicBezTo>
                <a:cubicBezTo>
                  <a:pt x="259" y="103"/>
                  <a:pt x="259" y="102"/>
                  <a:pt x="258" y="102"/>
                </a:cubicBezTo>
                <a:cubicBezTo>
                  <a:pt x="258" y="102"/>
                  <a:pt x="257" y="103"/>
                  <a:pt x="256" y="103"/>
                </a:cubicBezTo>
                <a:cubicBezTo>
                  <a:pt x="256" y="103"/>
                  <a:pt x="255" y="102"/>
                  <a:pt x="255" y="102"/>
                </a:cubicBezTo>
                <a:cubicBezTo>
                  <a:pt x="255" y="102"/>
                  <a:pt x="255" y="101"/>
                  <a:pt x="254" y="101"/>
                </a:cubicBezTo>
                <a:cubicBezTo>
                  <a:pt x="254" y="101"/>
                  <a:pt x="253" y="101"/>
                  <a:pt x="252" y="101"/>
                </a:cubicBezTo>
                <a:cubicBezTo>
                  <a:pt x="252" y="100"/>
                  <a:pt x="252" y="100"/>
                  <a:pt x="252" y="100"/>
                </a:cubicBezTo>
                <a:cubicBezTo>
                  <a:pt x="251" y="99"/>
                  <a:pt x="250" y="99"/>
                  <a:pt x="249" y="99"/>
                </a:cubicBezTo>
                <a:cubicBezTo>
                  <a:pt x="249" y="99"/>
                  <a:pt x="249" y="98"/>
                  <a:pt x="249" y="97"/>
                </a:cubicBezTo>
                <a:cubicBezTo>
                  <a:pt x="248" y="97"/>
                  <a:pt x="248" y="96"/>
                  <a:pt x="248" y="95"/>
                </a:cubicBezTo>
                <a:cubicBezTo>
                  <a:pt x="248" y="94"/>
                  <a:pt x="248" y="93"/>
                  <a:pt x="248" y="93"/>
                </a:cubicBezTo>
                <a:cubicBezTo>
                  <a:pt x="247" y="92"/>
                  <a:pt x="246" y="91"/>
                  <a:pt x="246" y="90"/>
                </a:cubicBezTo>
                <a:cubicBezTo>
                  <a:pt x="246" y="90"/>
                  <a:pt x="246" y="89"/>
                  <a:pt x="246" y="89"/>
                </a:cubicBezTo>
                <a:cubicBezTo>
                  <a:pt x="246" y="89"/>
                  <a:pt x="245" y="89"/>
                  <a:pt x="245" y="89"/>
                </a:cubicBezTo>
                <a:cubicBezTo>
                  <a:pt x="244" y="89"/>
                  <a:pt x="244" y="89"/>
                  <a:pt x="243" y="89"/>
                </a:cubicBezTo>
                <a:cubicBezTo>
                  <a:pt x="243" y="89"/>
                  <a:pt x="242" y="89"/>
                  <a:pt x="242" y="88"/>
                </a:cubicBezTo>
                <a:cubicBezTo>
                  <a:pt x="242" y="88"/>
                  <a:pt x="241" y="87"/>
                  <a:pt x="241" y="87"/>
                </a:cubicBezTo>
                <a:cubicBezTo>
                  <a:pt x="240" y="87"/>
                  <a:pt x="239" y="87"/>
                  <a:pt x="239" y="87"/>
                </a:cubicBezTo>
                <a:cubicBezTo>
                  <a:pt x="239" y="87"/>
                  <a:pt x="238" y="87"/>
                  <a:pt x="238" y="86"/>
                </a:cubicBezTo>
                <a:cubicBezTo>
                  <a:pt x="238" y="86"/>
                  <a:pt x="237" y="85"/>
                  <a:pt x="237" y="85"/>
                </a:cubicBezTo>
                <a:cubicBezTo>
                  <a:pt x="236" y="85"/>
                  <a:pt x="236" y="84"/>
                  <a:pt x="235" y="84"/>
                </a:cubicBezTo>
                <a:cubicBezTo>
                  <a:pt x="235" y="84"/>
                  <a:pt x="235" y="83"/>
                  <a:pt x="235" y="82"/>
                </a:cubicBezTo>
                <a:cubicBezTo>
                  <a:pt x="235" y="82"/>
                  <a:pt x="234" y="81"/>
                  <a:pt x="234" y="81"/>
                </a:cubicBezTo>
                <a:cubicBezTo>
                  <a:pt x="233" y="80"/>
                  <a:pt x="233" y="80"/>
                  <a:pt x="232" y="79"/>
                </a:cubicBezTo>
                <a:cubicBezTo>
                  <a:pt x="232" y="79"/>
                  <a:pt x="232" y="78"/>
                  <a:pt x="232" y="78"/>
                </a:cubicBezTo>
                <a:cubicBezTo>
                  <a:pt x="231" y="78"/>
                  <a:pt x="230" y="77"/>
                  <a:pt x="230" y="76"/>
                </a:cubicBezTo>
                <a:cubicBezTo>
                  <a:pt x="229" y="76"/>
                  <a:pt x="226" y="75"/>
                  <a:pt x="225" y="75"/>
                </a:cubicBezTo>
                <a:cubicBezTo>
                  <a:pt x="225" y="74"/>
                  <a:pt x="224" y="74"/>
                  <a:pt x="223" y="74"/>
                </a:cubicBezTo>
                <a:cubicBezTo>
                  <a:pt x="222" y="74"/>
                  <a:pt x="222" y="74"/>
                  <a:pt x="221" y="73"/>
                </a:cubicBezTo>
                <a:cubicBezTo>
                  <a:pt x="221" y="73"/>
                  <a:pt x="220" y="73"/>
                  <a:pt x="219" y="73"/>
                </a:cubicBezTo>
                <a:cubicBezTo>
                  <a:pt x="218" y="72"/>
                  <a:pt x="217" y="72"/>
                  <a:pt x="216" y="72"/>
                </a:cubicBezTo>
                <a:cubicBezTo>
                  <a:pt x="215" y="71"/>
                  <a:pt x="213" y="70"/>
                  <a:pt x="212" y="69"/>
                </a:cubicBezTo>
                <a:cubicBezTo>
                  <a:pt x="211" y="69"/>
                  <a:pt x="210" y="69"/>
                  <a:pt x="210" y="69"/>
                </a:cubicBezTo>
                <a:cubicBezTo>
                  <a:pt x="210" y="69"/>
                  <a:pt x="209" y="68"/>
                  <a:pt x="208" y="68"/>
                </a:cubicBezTo>
                <a:cubicBezTo>
                  <a:pt x="208" y="68"/>
                  <a:pt x="207" y="68"/>
                  <a:pt x="207" y="68"/>
                </a:cubicBezTo>
                <a:cubicBezTo>
                  <a:pt x="206" y="68"/>
                  <a:pt x="206" y="68"/>
                  <a:pt x="206" y="68"/>
                </a:cubicBezTo>
                <a:cubicBezTo>
                  <a:pt x="205" y="68"/>
                  <a:pt x="204" y="69"/>
                  <a:pt x="203" y="69"/>
                </a:cubicBezTo>
                <a:cubicBezTo>
                  <a:pt x="203" y="69"/>
                  <a:pt x="202" y="69"/>
                  <a:pt x="202" y="70"/>
                </a:cubicBezTo>
                <a:cubicBezTo>
                  <a:pt x="201" y="70"/>
                  <a:pt x="201" y="71"/>
                  <a:pt x="201" y="71"/>
                </a:cubicBezTo>
                <a:cubicBezTo>
                  <a:pt x="200" y="71"/>
                  <a:pt x="199" y="71"/>
                  <a:pt x="199" y="71"/>
                </a:cubicBezTo>
                <a:cubicBezTo>
                  <a:pt x="198" y="71"/>
                  <a:pt x="198" y="70"/>
                  <a:pt x="198" y="70"/>
                </a:cubicBezTo>
                <a:cubicBezTo>
                  <a:pt x="197" y="70"/>
                  <a:pt x="197" y="71"/>
                  <a:pt x="196" y="71"/>
                </a:cubicBezTo>
                <a:cubicBezTo>
                  <a:pt x="196" y="71"/>
                  <a:pt x="196" y="70"/>
                  <a:pt x="196" y="70"/>
                </a:cubicBezTo>
                <a:cubicBezTo>
                  <a:pt x="196" y="70"/>
                  <a:pt x="195" y="70"/>
                  <a:pt x="195" y="70"/>
                </a:cubicBezTo>
                <a:cubicBezTo>
                  <a:pt x="194" y="70"/>
                  <a:pt x="194" y="70"/>
                  <a:pt x="194" y="71"/>
                </a:cubicBezTo>
                <a:cubicBezTo>
                  <a:pt x="194" y="71"/>
                  <a:pt x="194" y="72"/>
                  <a:pt x="194" y="72"/>
                </a:cubicBezTo>
                <a:cubicBezTo>
                  <a:pt x="194" y="72"/>
                  <a:pt x="194" y="73"/>
                  <a:pt x="193" y="73"/>
                </a:cubicBezTo>
                <a:cubicBezTo>
                  <a:pt x="193" y="73"/>
                  <a:pt x="192" y="73"/>
                  <a:pt x="192" y="73"/>
                </a:cubicBezTo>
                <a:cubicBezTo>
                  <a:pt x="192" y="73"/>
                  <a:pt x="192" y="72"/>
                  <a:pt x="192" y="72"/>
                </a:cubicBezTo>
                <a:cubicBezTo>
                  <a:pt x="191" y="72"/>
                  <a:pt x="191" y="73"/>
                  <a:pt x="191" y="73"/>
                </a:cubicBezTo>
                <a:cubicBezTo>
                  <a:pt x="190" y="73"/>
                  <a:pt x="190" y="73"/>
                  <a:pt x="190" y="74"/>
                </a:cubicBezTo>
                <a:cubicBezTo>
                  <a:pt x="189" y="74"/>
                  <a:pt x="189" y="75"/>
                  <a:pt x="190" y="75"/>
                </a:cubicBezTo>
                <a:cubicBezTo>
                  <a:pt x="190" y="76"/>
                  <a:pt x="190" y="77"/>
                  <a:pt x="190" y="77"/>
                </a:cubicBezTo>
                <a:cubicBezTo>
                  <a:pt x="191" y="78"/>
                  <a:pt x="191" y="78"/>
                  <a:pt x="191" y="79"/>
                </a:cubicBezTo>
                <a:cubicBezTo>
                  <a:pt x="192" y="79"/>
                  <a:pt x="192" y="80"/>
                  <a:pt x="192" y="81"/>
                </a:cubicBezTo>
                <a:cubicBezTo>
                  <a:pt x="193" y="81"/>
                  <a:pt x="193" y="82"/>
                  <a:pt x="192" y="83"/>
                </a:cubicBezTo>
                <a:cubicBezTo>
                  <a:pt x="192" y="83"/>
                  <a:pt x="191" y="84"/>
                  <a:pt x="191" y="84"/>
                </a:cubicBezTo>
                <a:cubicBezTo>
                  <a:pt x="190" y="84"/>
                  <a:pt x="190" y="84"/>
                  <a:pt x="189" y="84"/>
                </a:cubicBezTo>
                <a:cubicBezTo>
                  <a:pt x="189" y="84"/>
                  <a:pt x="188" y="84"/>
                  <a:pt x="187" y="84"/>
                </a:cubicBezTo>
                <a:cubicBezTo>
                  <a:pt x="187" y="84"/>
                  <a:pt x="187" y="84"/>
                  <a:pt x="187" y="84"/>
                </a:cubicBezTo>
                <a:cubicBezTo>
                  <a:pt x="186" y="84"/>
                  <a:pt x="186" y="83"/>
                  <a:pt x="186" y="83"/>
                </a:cubicBezTo>
                <a:cubicBezTo>
                  <a:pt x="186" y="83"/>
                  <a:pt x="185" y="83"/>
                  <a:pt x="185" y="83"/>
                </a:cubicBezTo>
                <a:cubicBezTo>
                  <a:pt x="185" y="83"/>
                  <a:pt x="184" y="84"/>
                  <a:pt x="184" y="84"/>
                </a:cubicBezTo>
                <a:cubicBezTo>
                  <a:pt x="183" y="84"/>
                  <a:pt x="183" y="84"/>
                  <a:pt x="183" y="84"/>
                </a:cubicBezTo>
                <a:cubicBezTo>
                  <a:pt x="182" y="84"/>
                  <a:pt x="181" y="85"/>
                  <a:pt x="180" y="85"/>
                </a:cubicBezTo>
                <a:cubicBezTo>
                  <a:pt x="180" y="85"/>
                  <a:pt x="179" y="87"/>
                  <a:pt x="179" y="87"/>
                </a:cubicBezTo>
                <a:cubicBezTo>
                  <a:pt x="179" y="87"/>
                  <a:pt x="177" y="88"/>
                  <a:pt x="177" y="88"/>
                </a:cubicBezTo>
                <a:cubicBezTo>
                  <a:pt x="177" y="88"/>
                  <a:pt x="176" y="89"/>
                  <a:pt x="176" y="90"/>
                </a:cubicBezTo>
                <a:cubicBezTo>
                  <a:pt x="176" y="90"/>
                  <a:pt x="175" y="90"/>
                  <a:pt x="175" y="91"/>
                </a:cubicBezTo>
                <a:cubicBezTo>
                  <a:pt x="175" y="91"/>
                  <a:pt x="174" y="91"/>
                  <a:pt x="174" y="91"/>
                </a:cubicBezTo>
                <a:cubicBezTo>
                  <a:pt x="173" y="91"/>
                  <a:pt x="172" y="93"/>
                  <a:pt x="171" y="93"/>
                </a:cubicBezTo>
                <a:cubicBezTo>
                  <a:pt x="170" y="94"/>
                  <a:pt x="169" y="95"/>
                  <a:pt x="169" y="96"/>
                </a:cubicBezTo>
                <a:cubicBezTo>
                  <a:pt x="168" y="96"/>
                  <a:pt x="166" y="98"/>
                  <a:pt x="165" y="98"/>
                </a:cubicBezTo>
                <a:cubicBezTo>
                  <a:pt x="165" y="99"/>
                  <a:pt x="164" y="100"/>
                  <a:pt x="164" y="100"/>
                </a:cubicBezTo>
                <a:cubicBezTo>
                  <a:pt x="164" y="100"/>
                  <a:pt x="163" y="100"/>
                  <a:pt x="163" y="100"/>
                </a:cubicBezTo>
                <a:cubicBezTo>
                  <a:pt x="162" y="99"/>
                  <a:pt x="162" y="98"/>
                  <a:pt x="162" y="98"/>
                </a:cubicBezTo>
                <a:cubicBezTo>
                  <a:pt x="163" y="98"/>
                  <a:pt x="163" y="97"/>
                  <a:pt x="163" y="97"/>
                </a:cubicBezTo>
                <a:cubicBezTo>
                  <a:pt x="163" y="97"/>
                  <a:pt x="163" y="96"/>
                  <a:pt x="163" y="96"/>
                </a:cubicBezTo>
                <a:cubicBezTo>
                  <a:pt x="163" y="96"/>
                  <a:pt x="162" y="96"/>
                  <a:pt x="162" y="96"/>
                </a:cubicBezTo>
                <a:cubicBezTo>
                  <a:pt x="161" y="96"/>
                  <a:pt x="161" y="97"/>
                  <a:pt x="161" y="98"/>
                </a:cubicBezTo>
                <a:cubicBezTo>
                  <a:pt x="161" y="98"/>
                  <a:pt x="160" y="99"/>
                  <a:pt x="160" y="99"/>
                </a:cubicBezTo>
                <a:cubicBezTo>
                  <a:pt x="159" y="100"/>
                  <a:pt x="159" y="101"/>
                  <a:pt x="159" y="101"/>
                </a:cubicBezTo>
                <a:cubicBezTo>
                  <a:pt x="158" y="101"/>
                  <a:pt x="157" y="101"/>
                  <a:pt x="156" y="102"/>
                </a:cubicBezTo>
                <a:cubicBezTo>
                  <a:pt x="155" y="102"/>
                  <a:pt x="153" y="102"/>
                  <a:pt x="152" y="102"/>
                </a:cubicBezTo>
                <a:cubicBezTo>
                  <a:pt x="151" y="102"/>
                  <a:pt x="149" y="103"/>
                  <a:pt x="148" y="104"/>
                </a:cubicBezTo>
                <a:cubicBezTo>
                  <a:pt x="147" y="104"/>
                  <a:pt x="145" y="105"/>
                  <a:pt x="145" y="106"/>
                </a:cubicBezTo>
                <a:cubicBezTo>
                  <a:pt x="144" y="106"/>
                  <a:pt x="143" y="106"/>
                  <a:pt x="143" y="106"/>
                </a:cubicBezTo>
                <a:cubicBezTo>
                  <a:pt x="142" y="106"/>
                  <a:pt x="141" y="106"/>
                  <a:pt x="141" y="106"/>
                </a:cubicBezTo>
                <a:cubicBezTo>
                  <a:pt x="140" y="107"/>
                  <a:pt x="140" y="107"/>
                  <a:pt x="140" y="107"/>
                </a:cubicBezTo>
                <a:cubicBezTo>
                  <a:pt x="139" y="108"/>
                  <a:pt x="139" y="109"/>
                  <a:pt x="139" y="109"/>
                </a:cubicBezTo>
                <a:cubicBezTo>
                  <a:pt x="138" y="109"/>
                  <a:pt x="138" y="109"/>
                  <a:pt x="137" y="108"/>
                </a:cubicBezTo>
                <a:cubicBezTo>
                  <a:pt x="137" y="108"/>
                  <a:pt x="136" y="107"/>
                  <a:pt x="136" y="106"/>
                </a:cubicBezTo>
                <a:cubicBezTo>
                  <a:pt x="136" y="105"/>
                  <a:pt x="135" y="104"/>
                  <a:pt x="135" y="104"/>
                </a:cubicBezTo>
                <a:cubicBezTo>
                  <a:pt x="134" y="103"/>
                  <a:pt x="134" y="102"/>
                  <a:pt x="134" y="101"/>
                </a:cubicBezTo>
                <a:cubicBezTo>
                  <a:pt x="133" y="101"/>
                  <a:pt x="133" y="100"/>
                  <a:pt x="133" y="99"/>
                </a:cubicBezTo>
                <a:cubicBezTo>
                  <a:pt x="133" y="98"/>
                  <a:pt x="133" y="97"/>
                  <a:pt x="133" y="97"/>
                </a:cubicBezTo>
                <a:cubicBezTo>
                  <a:pt x="133" y="96"/>
                  <a:pt x="133" y="95"/>
                  <a:pt x="133" y="95"/>
                </a:cubicBezTo>
                <a:cubicBezTo>
                  <a:pt x="133" y="95"/>
                  <a:pt x="134" y="94"/>
                  <a:pt x="134" y="95"/>
                </a:cubicBezTo>
                <a:cubicBezTo>
                  <a:pt x="135" y="95"/>
                  <a:pt x="134" y="96"/>
                  <a:pt x="134" y="96"/>
                </a:cubicBezTo>
                <a:cubicBezTo>
                  <a:pt x="134" y="97"/>
                  <a:pt x="134" y="98"/>
                  <a:pt x="134" y="99"/>
                </a:cubicBezTo>
                <a:cubicBezTo>
                  <a:pt x="134" y="100"/>
                  <a:pt x="135" y="102"/>
                  <a:pt x="136" y="103"/>
                </a:cubicBezTo>
                <a:cubicBezTo>
                  <a:pt x="136" y="103"/>
                  <a:pt x="137" y="104"/>
                  <a:pt x="137" y="105"/>
                </a:cubicBezTo>
                <a:cubicBezTo>
                  <a:pt x="138" y="105"/>
                  <a:pt x="138" y="106"/>
                  <a:pt x="138" y="106"/>
                </a:cubicBezTo>
                <a:cubicBezTo>
                  <a:pt x="139" y="106"/>
                  <a:pt x="139" y="105"/>
                  <a:pt x="140" y="105"/>
                </a:cubicBezTo>
                <a:cubicBezTo>
                  <a:pt x="140" y="105"/>
                  <a:pt x="140" y="105"/>
                  <a:pt x="141" y="104"/>
                </a:cubicBezTo>
                <a:cubicBezTo>
                  <a:pt x="141" y="104"/>
                  <a:pt x="141" y="102"/>
                  <a:pt x="140" y="101"/>
                </a:cubicBezTo>
                <a:cubicBezTo>
                  <a:pt x="140" y="100"/>
                  <a:pt x="140" y="98"/>
                  <a:pt x="140" y="97"/>
                </a:cubicBezTo>
                <a:cubicBezTo>
                  <a:pt x="139" y="96"/>
                  <a:pt x="137" y="94"/>
                  <a:pt x="137" y="93"/>
                </a:cubicBezTo>
                <a:cubicBezTo>
                  <a:pt x="136" y="93"/>
                  <a:pt x="135" y="91"/>
                  <a:pt x="134" y="91"/>
                </a:cubicBezTo>
                <a:cubicBezTo>
                  <a:pt x="133" y="90"/>
                  <a:pt x="130" y="90"/>
                  <a:pt x="129" y="90"/>
                </a:cubicBezTo>
                <a:cubicBezTo>
                  <a:pt x="128" y="90"/>
                  <a:pt x="127" y="89"/>
                  <a:pt x="126" y="89"/>
                </a:cubicBezTo>
                <a:cubicBezTo>
                  <a:pt x="125" y="89"/>
                  <a:pt x="124" y="88"/>
                  <a:pt x="123" y="88"/>
                </a:cubicBezTo>
                <a:cubicBezTo>
                  <a:pt x="123" y="87"/>
                  <a:pt x="122" y="85"/>
                  <a:pt x="121" y="85"/>
                </a:cubicBezTo>
                <a:cubicBezTo>
                  <a:pt x="120" y="84"/>
                  <a:pt x="119" y="84"/>
                  <a:pt x="118" y="84"/>
                </a:cubicBezTo>
                <a:cubicBezTo>
                  <a:pt x="118" y="84"/>
                  <a:pt x="116" y="84"/>
                  <a:pt x="116" y="83"/>
                </a:cubicBezTo>
                <a:cubicBezTo>
                  <a:pt x="114" y="83"/>
                  <a:pt x="112" y="81"/>
                  <a:pt x="111" y="80"/>
                </a:cubicBezTo>
                <a:cubicBezTo>
                  <a:pt x="108" y="78"/>
                  <a:pt x="103" y="76"/>
                  <a:pt x="101" y="75"/>
                </a:cubicBezTo>
                <a:cubicBezTo>
                  <a:pt x="97" y="74"/>
                  <a:pt x="90" y="72"/>
                  <a:pt x="86" y="71"/>
                </a:cubicBezTo>
                <a:cubicBezTo>
                  <a:pt x="83" y="71"/>
                  <a:pt x="78" y="70"/>
                  <a:pt x="75" y="70"/>
                </a:cubicBezTo>
                <a:cubicBezTo>
                  <a:pt x="71" y="70"/>
                  <a:pt x="63" y="70"/>
                  <a:pt x="59" y="71"/>
                </a:cubicBezTo>
                <a:cubicBezTo>
                  <a:pt x="58" y="71"/>
                  <a:pt x="55" y="72"/>
                  <a:pt x="53" y="72"/>
                </a:cubicBezTo>
                <a:cubicBezTo>
                  <a:pt x="51" y="73"/>
                  <a:pt x="47" y="74"/>
                  <a:pt x="45" y="75"/>
                </a:cubicBezTo>
                <a:cubicBezTo>
                  <a:pt x="43" y="76"/>
                  <a:pt x="39" y="77"/>
                  <a:pt x="37" y="78"/>
                </a:cubicBezTo>
                <a:cubicBezTo>
                  <a:pt x="35" y="79"/>
                  <a:pt x="32" y="80"/>
                  <a:pt x="30" y="80"/>
                </a:cubicBezTo>
                <a:cubicBezTo>
                  <a:pt x="29" y="81"/>
                  <a:pt x="26" y="81"/>
                  <a:pt x="25" y="81"/>
                </a:cubicBezTo>
                <a:cubicBezTo>
                  <a:pt x="24" y="81"/>
                  <a:pt x="23" y="82"/>
                  <a:pt x="22" y="82"/>
                </a:cubicBezTo>
                <a:cubicBezTo>
                  <a:pt x="21" y="82"/>
                  <a:pt x="19" y="83"/>
                  <a:pt x="18" y="83"/>
                </a:cubicBezTo>
                <a:cubicBezTo>
                  <a:pt x="18" y="83"/>
                  <a:pt x="16" y="84"/>
                  <a:pt x="15" y="84"/>
                </a:cubicBezTo>
                <a:cubicBezTo>
                  <a:pt x="15" y="84"/>
                  <a:pt x="15" y="83"/>
                  <a:pt x="14" y="83"/>
                </a:cubicBezTo>
                <a:cubicBezTo>
                  <a:pt x="14" y="83"/>
                  <a:pt x="13" y="84"/>
                  <a:pt x="13" y="84"/>
                </a:cubicBezTo>
                <a:cubicBezTo>
                  <a:pt x="12" y="84"/>
                  <a:pt x="12" y="83"/>
                  <a:pt x="12" y="83"/>
                </a:cubicBezTo>
                <a:cubicBezTo>
                  <a:pt x="13" y="82"/>
                  <a:pt x="14" y="82"/>
                  <a:pt x="14" y="82"/>
                </a:cubicBezTo>
                <a:cubicBezTo>
                  <a:pt x="14" y="82"/>
                  <a:pt x="15" y="81"/>
                  <a:pt x="15" y="80"/>
                </a:cubicBezTo>
                <a:cubicBezTo>
                  <a:pt x="15" y="80"/>
                  <a:pt x="15" y="79"/>
                  <a:pt x="15" y="79"/>
                </a:cubicBezTo>
                <a:cubicBezTo>
                  <a:pt x="15" y="78"/>
                  <a:pt x="15" y="77"/>
                  <a:pt x="16" y="77"/>
                </a:cubicBezTo>
                <a:cubicBezTo>
                  <a:pt x="16" y="77"/>
                  <a:pt x="17" y="76"/>
                  <a:pt x="18" y="76"/>
                </a:cubicBezTo>
                <a:cubicBezTo>
                  <a:pt x="18" y="76"/>
                  <a:pt x="19" y="75"/>
                  <a:pt x="19" y="75"/>
                </a:cubicBezTo>
                <a:cubicBezTo>
                  <a:pt x="19" y="74"/>
                  <a:pt x="18" y="74"/>
                  <a:pt x="18" y="74"/>
                </a:cubicBezTo>
                <a:cubicBezTo>
                  <a:pt x="18" y="73"/>
                  <a:pt x="17" y="74"/>
                  <a:pt x="16" y="74"/>
                </a:cubicBezTo>
                <a:cubicBezTo>
                  <a:pt x="16" y="73"/>
                  <a:pt x="15" y="73"/>
                  <a:pt x="15" y="73"/>
                </a:cubicBezTo>
                <a:cubicBezTo>
                  <a:pt x="15" y="73"/>
                  <a:pt x="15" y="72"/>
                  <a:pt x="15" y="71"/>
                </a:cubicBezTo>
                <a:cubicBezTo>
                  <a:pt x="15" y="71"/>
                  <a:pt x="14" y="70"/>
                  <a:pt x="14" y="70"/>
                </a:cubicBezTo>
                <a:cubicBezTo>
                  <a:pt x="14" y="69"/>
                  <a:pt x="14" y="68"/>
                  <a:pt x="14" y="68"/>
                </a:cubicBezTo>
                <a:cubicBezTo>
                  <a:pt x="14" y="68"/>
                  <a:pt x="15" y="67"/>
                  <a:pt x="15" y="66"/>
                </a:cubicBezTo>
                <a:cubicBezTo>
                  <a:pt x="16" y="66"/>
                  <a:pt x="15" y="65"/>
                  <a:pt x="15" y="64"/>
                </a:cubicBezTo>
                <a:cubicBezTo>
                  <a:pt x="15" y="63"/>
                  <a:pt x="16" y="62"/>
                  <a:pt x="15" y="61"/>
                </a:cubicBezTo>
                <a:cubicBezTo>
                  <a:pt x="15" y="61"/>
                  <a:pt x="14" y="59"/>
                  <a:pt x="14" y="59"/>
                </a:cubicBezTo>
                <a:cubicBezTo>
                  <a:pt x="13" y="59"/>
                  <a:pt x="12" y="58"/>
                  <a:pt x="12" y="58"/>
                </a:cubicBezTo>
                <a:cubicBezTo>
                  <a:pt x="11" y="58"/>
                  <a:pt x="9" y="57"/>
                  <a:pt x="9" y="57"/>
                </a:cubicBezTo>
                <a:cubicBezTo>
                  <a:pt x="8" y="57"/>
                  <a:pt x="8" y="56"/>
                  <a:pt x="7" y="56"/>
                </a:cubicBezTo>
                <a:cubicBezTo>
                  <a:pt x="7" y="55"/>
                  <a:pt x="6" y="54"/>
                  <a:pt x="6" y="53"/>
                </a:cubicBezTo>
                <a:cubicBezTo>
                  <a:pt x="5" y="53"/>
                  <a:pt x="4" y="52"/>
                  <a:pt x="4" y="52"/>
                </a:cubicBezTo>
                <a:cubicBezTo>
                  <a:pt x="3" y="51"/>
                  <a:pt x="2" y="51"/>
                  <a:pt x="1" y="50"/>
                </a:cubicBezTo>
                <a:cubicBezTo>
                  <a:pt x="1" y="50"/>
                  <a:pt x="0" y="49"/>
                  <a:pt x="0" y="48"/>
                </a:cubicBezTo>
                <a:cubicBezTo>
                  <a:pt x="0" y="48"/>
                  <a:pt x="1" y="47"/>
                  <a:pt x="1" y="46"/>
                </a:cubicBezTo>
                <a:cubicBezTo>
                  <a:pt x="1" y="46"/>
                  <a:pt x="1" y="44"/>
                  <a:pt x="1" y="44"/>
                </a:cubicBezTo>
                <a:cubicBezTo>
                  <a:pt x="1" y="43"/>
                  <a:pt x="1" y="42"/>
                  <a:pt x="1" y="41"/>
                </a:cubicBezTo>
                <a:cubicBezTo>
                  <a:pt x="1" y="41"/>
                  <a:pt x="2" y="40"/>
                  <a:pt x="2" y="40"/>
                </a:cubicBezTo>
                <a:cubicBezTo>
                  <a:pt x="2" y="40"/>
                  <a:pt x="38" y="35"/>
                  <a:pt x="50" y="33"/>
                </a:cubicBezTo>
                <a:cubicBezTo>
                  <a:pt x="60" y="32"/>
                  <a:pt x="78" y="29"/>
                  <a:pt x="88" y="28"/>
                </a:cubicBezTo>
                <a:cubicBezTo>
                  <a:pt x="95" y="27"/>
                  <a:pt x="110" y="24"/>
                  <a:pt x="117" y="23"/>
                </a:cubicBezTo>
                <a:cubicBezTo>
                  <a:pt x="123" y="22"/>
                  <a:pt x="139" y="20"/>
                  <a:pt x="144" y="19"/>
                </a:cubicBezTo>
                <a:cubicBezTo>
                  <a:pt x="145" y="19"/>
                  <a:pt x="145" y="20"/>
                  <a:pt x="145" y="20"/>
                </a:cubicBezTo>
                <a:cubicBezTo>
                  <a:pt x="145" y="21"/>
                  <a:pt x="146" y="21"/>
                  <a:pt x="146" y="22"/>
                </a:cubicBezTo>
                <a:cubicBezTo>
                  <a:pt x="146" y="22"/>
                  <a:pt x="146" y="23"/>
                  <a:pt x="146" y="23"/>
                </a:cubicBezTo>
                <a:cubicBezTo>
                  <a:pt x="147" y="23"/>
                  <a:pt x="147" y="24"/>
                  <a:pt x="148" y="24"/>
                </a:cubicBezTo>
                <a:cubicBezTo>
                  <a:pt x="148" y="25"/>
                  <a:pt x="149" y="26"/>
                  <a:pt x="149" y="26"/>
                </a:cubicBezTo>
                <a:cubicBezTo>
                  <a:pt x="149" y="27"/>
                  <a:pt x="150" y="28"/>
                  <a:pt x="150" y="28"/>
                </a:cubicBezTo>
                <a:cubicBezTo>
                  <a:pt x="150" y="29"/>
                  <a:pt x="150" y="30"/>
                  <a:pt x="150" y="30"/>
                </a:cubicBezTo>
                <a:cubicBezTo>
                  <a:pt x="150" y="31"/>
                  <a:pt x="151" y="31"/>
                  <a:pt x="151" y="31"/>
                </a:cubicBezTo>
                <a:cubicBezTo>
                  <a:pt x="151" y="32"/>
                  <a:pt x="151" y="33"/>
                  <a:pt x="151" y="33"/>
                </a:cubicBezTo>
                <a:cubicBezTo>
                  <a:pt x="152" y="33"/>
                  <a:pt x="153" y="34"/>
                  <a:pt x="153" y="34"/>
                </a:cubicBezTo>
                <a:cubicBezTo>
                  <a:pt x="154" y="35"/>
                  <a:pt x="155" y="36"/>
                  <a:pt x="155" y="36"/>
                </a:cubicBezTo>
                <a:cubicBezTo>
                  <a:pt x="182" y="33"/>
                  <a:pt x="182" y="33"/>
                  <a:pt x="182" y="33"/>
                </a:cubicBezTo>
                <a:cubicBezTo>
                  <a:pt x="243" y="26"/>
                  <a:pt x="243" y="26"/>
                  <a:pt x="243" y="26"/>
                </a:cubicBezTo>
                <a:cubicBezTo>
                  <a:pt x="276" y="23"/>
                  <a:pt x="276" y="23"/>
                  <a:pt x="276" y="23"/>
                </a:cubicBezTo>
                <a:cubicBezTo>
                  <a:pt x="301" y="20"/>
                  <a:pt x="301" y="20"/>
                  <a:pt x="301" y="20"/>
                </a:cubicBezTo>
                <a:cubicBezTo>
                  <a:pt x="301" y="20"/>
                  <a:pt x="302" y="20"/>
                  <a:pt x="302" y="20"/>
                </a:cubicBezTo>
                <a:cubicBezTo>
                  <a:pt x="302" y="21"/>
                  <a:pt x="302" y="22"/>
                  <a:pt x="302" y="22"/>
                </a:cubicBezTo>
                <a:cubicBezTo>
                  <a:pt x="302" y="22"/>
                  <a:pt x="302" y="23"/>
                  <a:pt x="302" y="23"/>
                </a:cubicBezTo>
                <a:cubicBezTo>
                  <a:pt x="302" y="23"/>
                  <a:pt x="303" y="24"/>
                  <a:pt x="303" y="24"/>
                </a:cubicBezTo>
                <a:cubicBezTo>
                  <a:pt x="304" y="24"/>
                  <a:pt x="304" y="25"/>
                  <a:pt x="304" y="25"/>
                </a:cubicBezTo>
                <a:cubicBezTo>
                  <a:pt x="305" y="26"/>
                  <a:pt x="304" y="27"/>
                  <a:pt x="304" y="28"/>
                </a:cubicBezTo>
                <a:cubicBezTo>
                  <a:pt x="304" y="28"/>
                  <a:pt x="305" y="29"/>
                  <a:pt x="305" y="29"/>
                </a:cubicBezTo>
                <a:cubicBezTo>
                  <a:pt x="305" y="30"/>
                  <a:pt x="305" y="31"/>
                  <a:pt x="305" y="31"/>
                </a:cubicBezTo>
                <a:cubicBezTo>
                  <a:pt x="306" y="32"/>
                  <a:pt x="306" y="33"/>
                  <a:pt x="307" y="33"/>
                </a:cubicBezTo>
                <a:cubicBezTo>
                  <a:pt x="307" y="33"/>
                  <a:pt x="308" y="33"/>
                  <a:pt x="308" y="33"/>
                </a:cubicBezTo>
                <a:cubicBezTo>
                  <a:pt x="309" y="33"/>
                  <a:pt x="309" y="32"/>
                  <a:pt x="310" y="32"/>
                </a:cubicBezTo>
                <a:cubicBezTo>
                  <a:pt x="310" y="31"/>
                  <a:pt x="311" y="31"/>
                  <a:pt x="311" y="31"/>
                </a:cubicBezTo>
                <a:cubicBezTo>
                  <a:pt x="311" y="31"/>
                  <a:pt x="312" y="32"/>
                  <a:pt x="313" y="32"/>
                </a:cubicBezTo>
                <a:cubicBezTo>
                  <a:pt x="313" y="32"/>
                  <a:pt x="314" y="31"/>
                  <a:pt x="314" y="31"/>
                </a:cubicBezTo>
                <a:cubicBezTo>
                  <a:pt x="314" y="31"/>
                  <a:pt x="315" y="30"/>
                  <a:pt x="315" y="29"/>
                </a:cubicBezTo>
                <a:cubicBezTo>
                  <a:pt x="315" y="28"/>
                  <a:pt x="314" y="26"/>
                  <a:pt x="314" y="25"/>
                </a:cubicBezTo>
                <a:cubicBezTo>
                  <a:pt x="314" y="25"/>
                  <a:pt x="314" y="24"/>
                  <a:pt x="314" y="23"/>
                </a:cubicBezTo>
                <a:cubicBezTo>
                  <a:pt x="314" y="23"/>
                  <a:pt x="314" y="22"/>
                  <a:pt x="314" y="21"/>
                </a:cubicBezTo>
                <a:cubicBezTo>
                  <a:pt x="314" y="21"/>
                  <a:pt x="314" y="20"/>
                  <a:pt x="314" y="20"/>
                </a:cubicBezTo>
                <a:cubicBezTo>
                  <a:pt x="314" y="19"/>
                  <a:pt x="314" y="18"/>
                  <a:pt x="314" y="17"/>
                </a:cubicBezTo>
                <a:cubicBezTo>
                  <a:pt x="313" y="17"/>
                  <a:pt x="314" y="16"/>
                  <a:pt x="313" y="15"/>
                </a:cubicBezTo>
                <a:cubicBezTo>
                  <a:pt x="313" y="15"/>
                  <a:pt x="312" y="14"/>
                  <a:pt x="311" y="14"/>
                </a:cubicBezTo>
                <a:cubicBezTo>
                  <a:pt x="311" y="14"/>
                  <a:pt x="310" y="13"/>
                  <a:pt x="310" y="13"/>
                </a:cubicBezTo>
                <a:cubicBezTo>
                  <a:pt x="310" y="12"/>
                  <a:pt x="310" y="11"/>
                  <a:pt x="310" y="11"/>
                </a:cubicBezTo>
                <a:cubicBezTo>
                  <a:pt x="310" y="11"/>
                  <a:pt x="311" y="10"/>
                  <a:pt x="311" y="9"/>
                </a:cubicBezTo>
                <a:cubicBezTo>
                  <a:pt x="311" y="9"/>
                  <a:pt x="310" y="8"/>
                  <a:pt x="310" y="7"/>
                </a:cubicBezTo>
                <a:cubicBezTo>
                  <a:pt x="310" y="7"/>
                  <a:pt x="310" y="7"/>
                  <a:pt x="311" y="7"/>
                </a:cubicBezTo>
                <a:cubicBezTo>
                  <a:pt x="311" y="6"/>
                  <a:pt x="311" y="6"/>
                  <a:pt x="311" y="6"/>
                </a:cubicBezTo>
                <a:cubicBezTo>
                  <a:pt x="311" y="5"/>
                  <a:pt x="310" y="5"/>
                  <a:pt x="310" y="5"/>
                </a:cubicBezTo>
                <a:cubicBezTo>
                  <a:pt x="310" y="5"/>
                  <a:pt x="310" y="4"/>
                  <a:pt x="310" y="4"/>
                </a:cubicBezTo>
                <a:cubicBezTo>
                  <a:pt x="310" y="3"/>
                  <a:pt x="311" y="3"/>
                  <a:pt x="311" y="3"/>
                </a:cubicBezTo>
                <a:cubicBezTo>
                  <a:pt x="311" y="4"/>
                  <a:pt x="312" y="4"/>
                  <a:pt x="312" y="4"/>
                </a:cubicBezTo>
                <a:cubicBezTo>
                  <a:pt x="312" y="4"/>
                  <a:pt x="313" y="4"/>
                  <a:pt x="313" y="4"/>
                </a:cubicBezTo>
                <a:cubicBezTo>
                  <a:pt x="313" y="3"/>
                  <a:pt x="313" y="2"/>
                  <a:pt x="313" y="2"/>
                </a:cubicBezTo>
                <a:cubicBezTo>
                  <a:pt x="313" y="2"/>
                  <a:pt x="313" y="1"/>
                  <a:pt x="313" y="0"/>
                </a:cubicBezTo>
                <a:cubicBezTo>
                  <a:pt x="314" y="0"/>
                  <a:pt x="314" y="1"/>
                  <a:pt x="315" y="1"/>
                </a:cubicBezTo>
                <a:cubicBezTo>
                  <a:pt x="315" y="1"/>
                  <a:pt x="316" y="1"/>
                  <a:pt x="316" y="1"/>
                </a:cubicBezTo>
                <a:cubicBezTo>
                  <a:pt x="317" y="1"/>
                  <a:pt x="317" y="1"/>
                  <a:pt x="317" y="1"/>
                </a:cubicBezTo>
                <a:cubicBezTo>
                  <a:pt x="318" y="1"/>
                  <a:pt x="318" y="2"/>
                  <a:pt x="318" y="2"/>
                </a:cubicBezTo>
                <a:cubicBezTo>
                  <a:pt x="318" y="2"/>
                  <a:pt x="319" y="2"/>
                  <a:pt x="320" y="2"/>
                </a:cubicBezTo>
                <a:cubicBezTo>
                  <a:pt x="320" y="2"/>
                  <a:pt x="321" y="2"/>
                  <a:pt x="321" y="2"/>
                </a:cubicBezTo>
                <a:cubicBezTo>
                  <a:pt x="322" y="2"/>
                  <a:pt x="322" y="1"/>
                  <a:pt x="323" y="2"/>
                </a:cubicBezTo>
                <a:cubicBezTo>
                  <a:pt x="323" y="2"/>
                  <a:pt x="324" y="3"/>
                  <a:pt x="324" y="3"/>
                </a:cubicBezTo>
                <a:cubicBezTo>
                  <a:pt x="324" y="3"/>
                  <a:pt x="325" y="2"/>
                  <a:pt x="325" y="2"/>
                </a:cubicBezTo>
                <a:cubicBezTo>
                  <a:pt x="326" y="2"/>
                  <a:pt x="326" y="3"/>
                  <a:pt x="327" y="3"/>
                </a:cubicBezTo>
                <a:cubicBezTo>
                  <a:pt x="327" y="3"/>
                  <a:pt x="328" y="3"/>
                  <a:pt x="329" y="3"/>
                </a:cubicBezTo>
                <a:cubicBezTo>
                  <a:pt x="329" y="3"/>
                  <a:pt x="330" y="2"/>
                  <a:pt x="330" y="2"/>
                </a:cubicBezTo>
                <a:cubicBezTo>
                  <a:pt x="331" y="3"/>
                  <a:pt x="331" y="3"/>
                  <a:pt x="331" y="4"/>
                </a:cubicBezTo>
                <a:cubicBezTo>
                  <a:pt x="332" y="4"/>
                  <a:pt x="333" y="4"/>
                  <a:pt x="334" y="4"/>
                </a:cubicBezTo>
                <a:cubicBezTo>
                  <a:pt x="335" y="4"/>
                  <a:pt x="335" y="3"/>
                  <a:pt x="336" y="3"/>
                </a:cubicBezTo>
                <a:cubicBezTo>
                  <a:pt x="336" y="3"/>
                  <a:pt x="337" y="4"/>
                  <a:pt x="338" y="4"/>
                </a:cubicBezTo>
                <a:cubicBezTo>
                  <a:pt x="338" y="4"/>
                  <a:pt x="338" y="3"/>
                  <a:pt x="339" y="2"/>
                </a:cubicBezTo>
                <a:cubicBezTo>
                  <a:pt x="339" y="2"/>
                  <a:pt x="340" y="2"/>
                  <a:pt x="340" y="2"/>
                </a:cubicBezTo>
                <a:cubicBezTo>
                  <a:pt x="341" y="2"/>
                  <a:pt x="342" y="3"/>
                  <a:pt x="342" y="3"/>
                </a:cubicBezTo>
                <a:cubicBezTo>
                  <a:pt x="343" y="3"/>
                  <a:pt x="343" y="3"/>
                  <a:pt x="344" y="3"/>
                </a:cubicBezTo>
                <a:cubicBezTo>
                  <a:pt x="344" y="3"/>
                  <a:pt x="344" y="4"/>
                  <a:pt x="344" y="4"/>
                </a:cubicBezTo>
                <a:cubicBezTo>
                  <a:pt x="345" y="5"/>
                  <a:pt x="344" y="7"/>
                  <a:pt x="344" y="8"/>
                </a:cubicBezTo>
                <a:cubicBezTo>
                  <a:pt x="344" y="9"/>
                  <a:pt x="344" y="10"/>
                  <a:pt x="345" y="11"/>
                </a:cubicBezTo>
                <a:cubicBezTo>
                  <a:pt x="345" y="12"/>
                  <a:pt x="345" y="12"/>
                  <a:pt x="346" y="12"/>
                </a:cubicBezTo>
                <a:cubicBezTo>
                  <a:pt x="346" y="13"/>
                  <a:pt x="346" y="14"/>
                  <a:pt x="346" y="14"/>
                </a:cubicBezTo>
                <a:cubicBezTo>
                  <a:pt x="346" y="15"/>
                  <a:pt x="345" y="15"/>
                  <a:pt x="345" y="15"/>
                </a:cubicBezTo>
                <a:cubicBezTo>
                  <a:pt x="345" y="16"/>
                  <a:pt x="346" y="16"/>
                  <a:pt x="346" y="16"/>
                </a:cubicBezTo>
                <a:cubicBezTo>
                  <a:pt x="347" y="16"/>
                  <a:pt x="347" y="17"/>
                  <a:pt x="347" y="17"/>
                </a:cubicBezTo>
                <a:cubicBezTo>
                  <a:pt x="348" y="18"/>
                  <a:pt x="349" y="21"/>
                  <a:pt x="349" y="22"/>
                </a:cubicBezTo>
                <a:cubicBezTo>
                  <a:pt x="350" y="23"/>
                  <a:pt x="350" y="26"/>
                  <a:pt x="350" y="27"/>
                </a:cubicBezTo>
                <a:cubicBezTo>
                  <a:pt x="351" y="29"/>
                  <a:pt x="353" y="34"/>
                  <a:pt x="354" y="36"/>
                </a:cubicBezTo>
                <a:cubicBezTo>
                  <a:pt x="355" y="39"/>
                  <a:pt x="357" y="44"/>
                  <a:pt x="358" y="46"/>
                </a:cubicBezTo>
                <a:cubicBezTo>
                  <a:pt x="359" y="47"/>
                  <a:pt x="360" y="50"/>
                  <a:pt x="361" y="51"/>
                </a:cubicBezTo>
                <a:cubicBezTo>
                  <a:pt x="361" y="51"/>
                  <a:pt x="362" y="52"/>
                  <a:pt x="363" y="53"/>
                </a:cubicBezTo>
                <a:cubicBezTo>
                  <a:pt x="363" y="54"/>
                  <a:pt x="364" y="55"/>
                  <a:pt x="364" y="56"/>
                </a:cubicBezTo>
                <a:cubicBezTo>
                  <a:pt x="365" y="57"/>
                  <a:pt x="365" y="59"/>
                  <a:pt x="366" y="60"/>
                </a:cubicBezTo>
                <a:cubicBezTo>
                  <a:pt x="367" y="61"/>
                  <a:pt x="368" y="65"/>
                  <a:pt x="369" y="66"/>
                </a:cubicBezTo>
                <a:cubicBezTo>
                  <a:pt x="371" y="69"/>
                  <a:pt x="375" y="75"/>
                  <a:pt x="377" y="78"/>
                </a:cubicBezTo>
                <a:cubicBezTo>
                  <a:pt x="378" y="80"/>
                  <a:pt x="380" y="84"/>
                  <a:pt x="382" y="86"/>
                </a:cubicBezTo>
                <a:cubicBezTo>
                  <a:pt x="383" y="87"/>
                  <a:pt x="385" y="90"/>
                  <a:pt x="386" y="92"/>
                </a:cubicBezTo>
                <a:cubicBezTo>
                  <a:pt x="387" y="94"/>
                  <a:pt x="390" y="97"/>
                  <a:pt x="391" y="99"/>
                </a:cubicBezTo>
                <a:cubicBezTo>
                  <a:pt x="392" y="100"/>
                  <a:pt x="394" y="101"/>
                  <a:pt x="395" y="102"/>
                </a:cubicBezTo>
                <a:cubicBezTo>
                  <a:pt x="395" y="103"/>
                  <a:pt x="397" y="105"/>
                  <a:pt x="398" y="106"/>
                </a:cubicBezTo>
                <a:cubicBezTo>
                  <a:pt x="398" y="107"/>
                  <a:pt x="399" y="108"/>
                  <a:pt x="400" y="109"/>
                </a:cubicBezTo>
                <a:cubicBezTo>
                  <a:pt x="400" y="109"/>
                  <a:pt x="402" y="111"/>
                  <a:pt x="403" y="111"/>
                </a:cubicBezTo>
                <a:cubicBezTo>
                  <a:pt x="403" y="112"/>
                  <a:pt x="405" y="114"/>
                  <a:pt x="406" y="115"/>
                </a:cubicBezTo>
                <a:cubicBezTo>
                  <a:pt x="406" y="115"/>
                  <a:pt x="407" y="116"/>
                  <a:pt x="408" y="117"/>
                </a:cubicBezTo>
                <a:cubicBezTo>
                  <a:pt x="409" y="118"/>
                  <a:pt x="410" y="120"/>
                  <a:pt x="411" y="121"/>
                </a:cubicBezTo>
                <a:cubicBezTo>
                  <a:pt x="412" y="122"/>
                  <a:pt x="414" y="123"/>
                  <a:pt x="415" y="124"/>
                </a:cubicBezTo>
                <a:cubicBezTo>
                  <a:pt x="415" y="124"/>
                  <a:pt x="416" y="125"/>
                  <a:pt x="416" y="126"/>
                </a:cubicBezTo>
                <a:cubicBezTo>
                  <a:pt x="417" y="126"/>
                  <a:pt x="418" y="127"/>
                  <a:pt x="419" y="127"/>
                </a:cubicBezTo>
                <a:cubicBezTo>
                  <a:pt x="419" y="128"/>
                  <a:pt x="419" y="129"/>
                  <a:pt x="419" y="130"/>
                </a:cubicBezTo>
                <a:cubicBezTo>
                  <a:pt x="420" y="130"/>
                  <a:pt x="420" y="131"/>
                  <a:pt x="421" y="131"/>
                </a:cubicBezTo>
                <a:cubicBezTo>
                  <a:pt x="421" y="132"/>
                  <a:pt x="422" y="133"/>
                  <a:pt x="422" y="134"/>
                </a:cubicBezTo>
                <a:cubicBezTo>
                  <a:pt x="423" y="134"/>
                  <a:pt x="423" y="135"/>
                  <a:pt x="423" y="136"/>
                </a:cubicBezTo>
                <a:cubicBezTo>
                  <a:pt x="423" y="136"/>
                  <a:pt x="422" y="136"/>
                  <a:pt x="422" y="137"/>
                </a:cubicBezTo>
                <a:cubicBezTo>
                  <a:pt x="422" y="137"/>
                  <a:pt x="421" y="137"/>
                  <a:pt x="421" y="138"/>
                </a:cubicBezTo>
                <a:cubicBezTo>
                  <a:pt x="420" y="138"/>
                  <a:pt x="420" y="139"/>
                  <a:pt x="420" y="140"/>
                </a:cubicBezTo>
                <a:cubicBezTo>
                  <a:pt x="420" y="141"/>
                  <a:pt x="420" y="143"/>
                  <a:pt x="420" y="144"/>
                </a:cubicBezTo>
                <a:cubicBezTo>
                  <a:pt x="420" y="145"/>
                  <a:pt x="420" y="146"/>
                  <a:pt x="420" y="147"/>
                </a:cubicBezTo>
                <a:cubicBezTo>
                  <a:pt x="420" y="147"/>
                  <a:pt x="422" y="150"/>
                  <a:pt x="422" y="151"/>
                </a:cubicBezTo>
                <a:cubicBezTo>
                  <a:pt x="422" y="152"/>
                  <a:pt x="423" y="154"/>
                  <a:pt x="424" y="156"/>
                </a:cubicBezTo>
                <a:cubicBezTo>
                  <a:pt x="425" y="157"/>
                  <a:pt x="427" y="161"/>
                  <a:pt x="428" y="162"/>
                </a:cubicBezTo>
                <a:cubicBezTo>
                  <a:pt x="429" y="163"/>
                  <a:pt x="430" y="165"/>
                  <a:pt x="430" y="166"/>
                </a:cubicBezTo>
                <a:cubicBezTo>
                  <a:pt x="431" y="167"/>
                  <a:pt x="433" y="169"/>
                  <a:pt x="433" y="170"/>
                </a:cubicBezTo>
                <a:cubicBezTo>
                  <a:pt x="434" y="171"/>
                  <a:pt x="436" y="173"/>
                  <a:pt x="437" y="174"/>
                </a:cubicBezTo>
                <a:cubicBezTo>
                  <a:pt x="438" y="175"/>
                  <a:pt x="440" y="179"/>
                  <a:pt x="442" y="181"/>
                </a:cubicBezTo>
                <a:cubicBezTo>
                  <a:pt x="442" y="182"/>
                  <a:pt x="443" y="184"/>
                  <a:pt x="444" y="185"/>
                </a:cubicBezTo>
                <a:cubicBezTo>
                  <a:pt x="444" y="186"/>
                  <a:pt x="446" y="188"/>
                  <a:pt x="446" y="189"/>
                </a:cubicBezTo>
                <a:cubicBezTo>
                  <a:pt x="447" y="190"/>
                  <a:pt x="448" y="192"/>
                  <a:pt x="448" y="193"/>
                </a:cubicBezTo>
                <a:cubicBezTo>
                  <a:pt x="449" y="194"/>
                  <a:pt x="450" y="196"/>
                  <a:pt x="450" y="196"/>
                </a:cubicBezTo>
                <a:cubicBezTo>
                  <a:pt x="451" y="198"/>
                  <a:pt x="452" y="200"/>
                  <a:pt x="453" y="201"/>
                </a:cubicBezTo>
                <a:cubicBezTo>
                  <a:pt x="454" y="202"/>
                  <a:pt x="455" y="204"/>
                  <a:pt x="456" y="204"/>
                </a:cubicBezTo>
                <a:cubicBezTo>
                  <a:pt x="456" y="205"/>
                  <a:pt x="458" y="207"/>
                  <a:pt x="458" y="207"/>
                </a:cubicBezTo>
                <a:cubicBezTo>
                  <a:pt x="459" y="208"/>
                  <a:pt x="460" y="210"/>
                  <a:pt x="460" y="211"/>
                </a:cubicBezTo>
                <a:cubicBezTo>
                  <a:pt x="460" y="211"/>
                  <a:pt x="461" y="212"/>
                  <a:pt x="461" y="213"/>
                </a:cubicBezTo>
                <a:cubicBezTo>
                  <a:pt x="461" y="213"/>
                  <a:pt x="462" y="214"/>
                  <a:pt x="462" y="215"/>
                </a:cubicBezTo>
                <a:cubicBezTo>
                  <a:pt x="463" y="216"/>
                  <a:pt x="464" y="218"/>
                  <a:pt x="465" y="218"/>
                </a:cubicBezTo>
                <a:cubicBezTo>
                  <a:pt x="466" y="219"/>
                  <a:pt x="467" y="221"/>
                  <a:pt x="467" y="223"/>
                </a:cubicBezTo>
                <a:cubicBezTo>
                  <a:pt x="468" y="224"/>
                  <a:pt x="470" y="227"/>
                  <a:pt x="470" y="228"/>
                </a:cubicBezTo>
                <a:cubicBezTo>
                  <a:pt x="471" y="230"/>
                  <a:pt x="473" y="232"/>
                  <a:pt x="473" y="233"/>
                </a:cubicBezTo>
                <a:cubicBezTo>
                  <a:pt x="473" y="235"/>
                  <a:pt x="473" y="238"/>
                  <a:pt x="474" y="239"/>
                </a:cubicBezTo>
                <a:cubicBezTo>
                  <a:pt x="474" y="240"/>
                  <a:pt x="475" y="242"/>
                  <a:pt x="475" y="243"/>
                </a:cubicBezTo>
                <a:cubicBezTo>
                  <a:pt x="475" y="245"/>
                  <a:pt x="476" y="249"/>
                  <a:pt x="476" y="251"/>
                </a:cubicBezTo>
                <a:cubicBezTo>
                  <a:pt x="476" y="252"/>
                  <a:pt x="476" y="255"/>
                  <a:pt x="476" y="257"/>
                </a:cubicBezTo>
                <a:cubicBezTo>
                  <a:pt x="476" y="259"/>
                  <a:pt x="477" y="262"/>
                  <a:pt x="477" y="264"/>
                </a:cubicBezTo>
                <a:cubicBezTo>
                  <a:pt x="477" y="265"/>
                  <a:pt x="477" y="267"/>
                  <a:pt x="477" y="268"/>
                </a:cubicBezTo>
                <a:cubicBezTo>
                  <a:pt x="478" y="270"/>
                  <a:pt x="478" y="274"/>
                  <a:pt x="478" y="276"/>
                </a:cubicBezTo>
                <a:cubicBezTo>
                  <a:pt x="478" y="278"/>
                  <a:pt x="478" y="281"/>
                  <a:pt x="479" y="283"/>
                </a:cubicBezTo>
                <a:cubicBezTo>
                  <a:pt x="479" y="284"/>
                  <a:pt x="479" y="286"/>
                  <a:pt x="480" y="288"/>
                </a:cubicBezTo>
                <a:cubicBezTo>
                  <a:pt x="480" y="289"/>
                  <a:pt x="480" y="292"/>
                  <a:pt x="481" y="293"/>
                </a:cubicBezTo>
                <a:cubicBezTo>
                  <a:pt x="481" y="294"/>
                  <a:pt x="481" y="296"/>
                  <a:pt x="481" y="297"/>
                </a:cubicBezTo>
                <a:cubicBezTo>
                  <a:pt x="481" y="298"/>
                  <a:pt x="481" y="300"/>
                  <a:pt x="481" y="301"/>
                </a:cubicBezTo>
                <a:cubicBezTo>
                  <a:pt x="481" y="301"/>
                  <a:pt x="481" y="302"/>
                  <a:pt x="481" y="303"/>
                </a:cubicBezTo>
                <a:cubicBezTo>
                  <a:pt x="481" y="303"/>
                  <a:pt x="481" y="304"/>
                  <a:pt x="481" y="305"/>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219"/>
          <p:cNvSpPr>
            <a:spLocks/>
          </p:cNvSpPr>
          <p:nvPr/>
        </p:nvSpPr>
        <p:spPr bwMode="auto">
          <a:xfrm>
            <a:off x="8285163" y="6996113"/>
            <a:ext cx="1801813" cy="1319213"/>
          </a:xfrm>
          <a:custGeom>
            <a:avLst/>
            <a:gdLst>
              <a:gd name="T0" fmla="*/ 475 w 481"/>
              <a:gd name="T1" fmla="*/ 306 h 352"/>
              <a:gd name="T2" fmla="*/ 474 w 481"/>
              <a:gd name="T3" fmla="*/ 325 h 352"/>
              <a:gd name="T4" fmla="*/ 469 w 481"/>
              <a:gd name="T5" fmla="*/ 337 h 352"/>
              <a:gd name="T6" fmla="*/ 462 w 481"/>
              <a:gd name="T7" fmla="*/ 341 h 352"/>
              <a:gd name="T8" fmla="*/ 449 w 481"/>
              <a:gd name="T9" fmla="*/ 347 h 352"/>
              <a:gd name="T10" fmla="*/ 435 w 481"/>
              <a:gd name="T11" fmla="*/ 352 h 352"/>
              <a:gd name="T12" fmla="*/ 427 w 481"/>
              <a:gd name="T13" fmla="*/ 339 h 352"/>
              <a:gd name="T14" fmla="*/ 421 w 481"/>
              <a:gd name="T15" fmla="*/ 327 h 352"/>
              <a:gd name="T16" fmla="*/ 410 w 481"/>
              <a:gd name="T17" fmla="*/ 312 h 352"/>
              <a:gd name="T18" fmla="*/ 395 w 481"/>
              <a:gd name="T19" fmla="*/ 310 h 352"/>
              <a:gd name="T20" fmla="*/ 383 w 481"/>
              <a:gd name="T21" fmla="*/ 304 h 352"/>
              <a:gd name="T22" fmla="*/ 366 w 481"/>
              <a:gd name="T23" fmla="*/ 278 h 352"/>
              <a:gd name="T24" fmla="*/ 356 w 481"/>
              <a:gd name="T25" fmla="*/ 273 h 352"/>
              <a:gd name="T26" fmla="*/ 356 w 481"/>
              <a:gd name="T27" fmla="*/ 264 h 352"/>
              <a:gd name="T28" fmla="*/ 355 w 481"/>
              <a:gd name="T29" fmla="*/ 249 h 352"/>
              <a:gd name="T30" fmla="*/ 351 w 481"/>
              <a:gd name="T31" fmla="*/ 260 h 352"/>
              <a:gd name="T32" fmla="*/ 344 w 481"/>
              <a:gd name="T33" fmla="*/ 259 h 352"/>
              <a:gd name="T34" fmla="*/ 321 w 481"/>
              <a:gd name="T35" fmla="*/ 232 h 352"/>
              <a:gd name="T36" fmla="*/ 313 w 481"/>
              <a:gd name="T37" fmla="*/ 218 h 352"/>
              <a:gd name="T38" fmla="*/ 322 w 481"/>
              <a:gd name="T39" fmla="*/ 202 h 352"/>
              <a:gd name="T40" fmla="*/ 320 w 481"/>
              <a:gd name="T41" fmla="*/ 191 h 352"/>
              <a:gd name="T42" fmla="*/ 316 w 481"/>
              <a:gd name="T43" fmla="*/ 192 h 352"/>
              <a:gd name="T44" fmla="*/ 309 w 481"/>
              <a:gd name="T45" fmla="*/ 193 h 352"/>
              <a:gd name="T46" fmla="*/ 313 w 481"/>
              <a:gd name="T47" fmla="*/ 203 h 352"/>
              <a:gd name="T48" fmla="*/ 307 w 481"/>
              <a:gd name="T49" fmla="*/ 210 h 352"/>
              <a:gd name="T50" fmla="*/ 297 w 481"/>
              <a:gd name="T51" fmla="*/ 186 h 352"/>
              <a:gd name="T52" fmla="*/ 300 w 481"/>
              <a:gd name="T53" fmla="*/ 185 h 352"/>
              <a:gd name="T54" fmla="*/ 301 w 481"/>
              <a:gd name="T55" fmla="*/ 166 h 352"/>
              <a:gd name="T56" fmla="*/ 299 w 481"/>
              <a:gd name="T57" fmla="*/ 141 h 352"/>
              <a:gd name="T58" fmla="*/ 293 w 481"/>
              <a:gd name="T59" fmla="*/ 128 h 352"/>
              <a:gd name="T60" fmla="*/ 287 w 481"/>
              <a:gd name="T61" fmla="*/ 117 h 352"/>
              <a:gd name="T62" fmla="*/ 272 w 481"/>
              <a:gd name="T63" fmla="*/ 119 h 352"/>
              <a:gd name="T64" fmla="*/ 264 w 481"/>
              <a:gd name="T65" fmla="*/ 111 h 352"/>
              <a:gd name="T66" fmla="*/ 252 w 481"/>
              <a:gd name="T67" fmla="*/ 100 h 352"/>
              <a:gd name="T68" fmla="*/ 239 w 481"/>
              <a:gd name="T69" fmla="*/ 87 h 352"/>
              <a:gd name="T70" fmla="*/ 221 w 481"/>
              <a:gd name="T71" fmla="*/ 73 h 352"/>
              <a:gd name="T72" fmla="*/ 199 w 481"/>
              <a:gd name="T73" fmla="*/ 71 h 352"/>
              <a:gd name="T74" fmla="*/ 190 w 481"/>
              <a:gd name="T75" fmla="*/ 74 h 352"/>
              <a:gd name="T76" fmla="*/ 185 w 481"/>
              <a:gd name="T77" fmla="*/ 83 h 352"/>
              <a:gd name="T78" fmla="*/ 165 w 481"/>
              <a:gd name="T79" fmla="*/ 98 h 352"/>
              <a:gd name="T80" fmla="*/ 152 w 481"/>
              <a:gd name="T81" fmla="*/ 102 h 352"/>
              <a:gd name="T82" fmla="*/ 133 w 481"/>
              <a:gd name="T83" fmla="*/ 99 h 352"/>
              <a:gd name="T84" fmla="*/ 140 w 481"/>
              <a:gd name="T85" fmla="*/ 101 h 352"/>
              <a:gd name="T86" fmla="*/ 101 w 481"/>
              <a:gd name="T87" fmla="*/ 75 h 352"/>
              <a:gd name="T88" fmla="*/ 15 w 481"/>
              <a:gd name="T89" fmla="*/ 84 h 352"/>
              <a:gd name="T90" fmla="*/ 16 w 481"/>
              <a:gd name="T91" fmla="*/ 74 h 352"/>
              <a:gd name="T92" fmla="*/ 7 w 481"/>
              <a:gd name="T93" fmla="*/ 56 h 352"/>
              <a:gd name="T94" fmla="*/ 117 w 481"/>
              <a:gd name="T95" fmla="*/ 23 h 352"/>
              <a:gd name="T96" fmla="*/ 153 w 481"/>
              <a:gd name="T97" fmla="*/ 34 h 352"/>
              <a:gd name="T98" fmla="*/ 304 w 481"/>
              <a:gd name="T99" fmla="*/ 28 h 352"/>
              <a:gd name="T100" fmla="*/ 314 w 481"/>
              <a:gd name="T101" fmla="*/ 23 h 352"/>
              <a:gd name="T102" fmla="*/ 311 w 481"/>
              <a:gd name="T103" fmla="*/ 6 h 352"/>
              <a:gd name="T104" fmla="*/ 318 w 481"/>
              <a:gd name="T105" fmla="*/ 2 h 352"/>
              <a:gd name="T106" fmla="*/ 336 w 481"/>
              <a:gd name="T107" fmla="*/ 3 h 352"/>
              <a:gd name="T108" fmla="*/ 345 w 481"/>
              <a:gd name="T109" fmla="*/ 15 h 352"/>
              <a:gd name="T110" fmla="*/ 369 w 481"/>
              <a:gd name="T111" fmla="*/ 66 h 352"/>
              <a:gd name="T112" fmla="*/ 411 w 481"/>
              <a:gd name="T113" fmla="*/ 121 h 352"/>
              <a:gd name="T114" fmla="*/ 420 w 481"/>
              <a:gd name="T115" fmla="*/ 144 h 352"/>
              <a:gd name="T116" fmla="*/ 448 w 481"/>
              <a:gd name="T117" fmla="*/ 193 h 352"/>
              <a:gd name="T118" fmla="*/ 473 w 481"/>
              <a:gd name="T119" fmla="*/ 233 h 352"/>
              <a:gd name="T120" fmla="*/ 481 w 481"/>
              <a:gd name="T121" fmla="*/ 29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1" h="352">
                <a:moveTo>
                  <a:pt x="481" y="305"/>
                </a:moveTo>
                <a:cubicBezTo>
                  <a:pt x="481" y="305"/>
                  <a:pt x="481" y="306"/>
                  <a:pt x="481" y="307"/>
                </a:cubicBezTo>
                <a:cubicBezTo>
                  <a:pt x="481" y="307"/>
                  <a:pt x="480" y="308"/>
                  <a:pt x="480" y="308"/>
                </a:cubicBezTo>
                <a:cubicBezTo>
                  <a:pt x="480" y="308"/>
                  <a:pt x="480" y="307"/>
                  <a:pt x="479" y="307"/>
                </a:cubicBezTo>
                <a:cubicBezTo>
                  <a:pt x="479" y="306"/>
                  <a:pt x="479" y="306"/>
                  <a:pt x="479" y="305"/>
                </a:cubicBezTo>
                <a:cubicBezTo>
                  <a:pt x="479" y="305"/>
                  <a:pt x="480" y="304"/>
                  <a:pt x="479" y="304"/>
                </a:cubicBezTo>
                <a:cubicBezTo>
                  <a:pt x="479" y="303"/>
                  <a:pt x="479" y="303"/>
                  <a:pt x="479" y="303"/>
                </a:cubicBezTo>
                <a:cubicBezTo>
                  <a:pt x="479" y="302"/>
                  <a:pt x="478" y="302"/>
                  <a:pt x="478" y="302"/>
                </a:cubicBezTo>
                <a:cubicBezTo>
                  <a:pt x="477" y="302"/>
                  <a:pt x="477" y="303"/>
                  <a:pt x="476" y="303"/>
                </a:cubicBezTo>
                <a:cubicBezTo>
                  <a:pt x="476" y="303"/>
                  <a:pt x="476" y="304"/>
                  <a:pt x="475" y="304"/>
                </a:cubicBezTo>
                <a:cubicBezTo>
                  <a:pt x="475" y="305"/>
                  <a:pt x="475" y="305"/>
                  <a:pt x="475" y="306"/>
                </a:cubicBezTo>
                <a:cubicBezTo>
                  <a:pt x="475" y="306"/>
                  <a:pt x="475" y="307"/>
                  <a:pt x="475" y="308"/>
                </a:cubicBezTo>
                <a:cubicBezTo>
                  <a:pt x="475" y="309"/>
                  <a:pt x="475" y="309"/>
                  <a:pt x="475" y="310"/>
                </a:cubicBezTo>
                <a:cubicBezTo>
                  <a:pt x="474" y="310"/>
                  <a:pt x="473" y="311"/>
                  <a:pt x="473" y="312"/>
                </a:cubicBezTo>
                <a:cubicBezTo>
                  <a:pt x="473" y="312"/>
                  <a:pt x="473" y="313"/>
                  <a:pt x="473" y="313"/>
                </a:cubicBezTo>
                <a:cubicBezTo>
                  <a:pt x="473" y="314"/>
                  <a:pt x="474" y="314"/>
                  <a:pt x="474" y="315"/>
                </a:cubicBezTo>
                <a:cubicBezTo>
                  <a:pt x="474" y="315"/>
                  <a:pt x="474" y="316"/>
                  <a:pt x="474" y="316"/>
                </a:cubicBezTo>
                <a:cubicBezTo>
                  <a:pt x="474" y="317"/>
                  <a:pt x="473" y="317"/>
                  <a:pt x="473" y="317"/>
                </a:cubicBezTo>
                <a:cubicBezTo>
                  <a:pt x="473" y="318"/>
                  <a:pt x="472" y="319"/>
                  <a:pt x="472" y="320"/>
                </a:cubicBezTo>
                <a:cubicBezTo>
                  <a:pt x="473" y="321"/>
                  <a:pt x="473" y="321"/>
                  <a:pt x="473" y="321"/>
                </a:cubicBezTo>
                <a:cubicBezTo>
                  <a:pt x="473" y="322"/>
                  <a:pt x="474" y="323"/>
                  <a:pt x="474" y="323"/>
                </a:cubicBezTo>
                <a:cubicBezTo>
                  <a:pt x="474" y="323"/>
                  <a:pt x="474" y="324"/>
                  <a:pt x="474" y="325"/>
                </a:cubicBezTo>
                <a:cubicBezTo>
                  <a:pt x="474" y="325"/>
                  <a:pt x="474" y="326"/>
                  <a:pt x="475" y="326"/>
                </a:cubicBezTo>
                <a:cubicBezTo>
                  <a:pt x="475" y="326"/>
                  <a:pt x="475" y="326"/>
                  <a:pt x="475" y="326"/>
                </a:cubicBezTo>
                <a:cubicBezTo>
                  <a:pt x="476" y="326"/>
                  <a:pt x="476" y="327"/>
                  <a:pt x="476" y="328"/>
                </a:cubicBezTo>
                <a:cubicBezTo>
                  <a:pt x="476" y="328"/>
                  <a:pt x="476" y="328"/>
                  <a:pt x="475" y="329"/>
                </a:cubicBezTo>
                <a:cubicBezTo>
                  <a:pt x="475" y="329"/>
                  <a:pt x="475" y="329"/>
                  <a:pt x="475" y="330"/>
                </a:cubicBezTo>
                <a:cubicBezTo>
                  <a:pt x="475" y="330"/>
                  <a:pt x="474" y="330"/>
                  <a:pt x="473" y="331"/>
                </a:cubicBezTo>
                <a:cubicBezTo>
                  <a:pt x="473" y="331"/>
                  <a:pt x="473" y="332"/>
                  <a:pt x="473" y="332"/>
                </a:cubicBezTo>
                <a:cubicBezTo>
                  <a:pt x="473" y="332"/>
                  <a:pt x="472" y="333"/>
                  <a:pt x="472" y="333"/>
                </a:cubicBezTo>
                <a:cubicBezTo>
                  <a:pt x="472" y="334"/>
                  <a:pt x="472" y="334"/>
                  <a:pt x="472" y="335"/>
                </a:cubicBezTo>
                <a:cubicBezTo>
                  <a:pt x="472" y="335"/>
                  <a:pt x="471" y="336"/>
                  <a:pt x="470" y="336"/>
                </a:cubicBezTo>
                <a:cubicBezTo>
                  <a:pt x="470" y="336"/>
                  <a:pt x="470" y="337"/>
                  <a:pt x="469" y="337"/>
                </a:cubicBezTo>
                <a:cubicBezTo>
                  <a:pt x="469" y="337"/>
                  <a:pt x="469" y="338"/>
                  <a:pt x="469" y="338"/>
                </a:cubicBezTo>
                <a:cubicBezTo>
                  <a:pt x="468" y="339"/>
                  <a:pt x="468" y="339"/>
                  <a:pt x="468" y="339"/>
                </a:cubicBezTo>
                <a:cubicBezTo>
                  <a:pt x="467" y="340"/>
                  <a:pt x="467" y="340"/>
                  <a:pt x="466" y="340"/>
                </a:cubicBezTo>
                <a:cubicBezTo>
                  <a:pt x="466" y="340"/>
                  <a:pt x="466" y="340"/>
                  <a:pt x="466" y="340"/>
                </a:cubicBezTo>
                <a:cubicBezTo>
                  <a:pt x="465" y="340"/>
                  <a:pt x="465" y="340"/>
                  <a:pt x="464" y="340"/>
                </a:cubicBezTo>
                <a:cubicBezTo>
                  <a:pt x="464" y="339"/>
                  <a:pt x="464" y="339"/>
                  <a:pt x="464" y="339"/>
                </a:cubicBezTo>
                <a:cubicBezTo>
                  <a:pt x="464" y="338"/>
                  <a:pt x="463" y="338"/>
                  <a:pt x="463" y="338"/>
                </a:cubicBezTo>
                <a:cubicBezTo>
                  <a:pt x="463" y="338"/>
                  <a:pt x="462" y="338"/>
                  <a:pt x="462" y="339"/>
                </a:cubicBezTo>
                <a:cubicBezTo>
                  <a:pt x="462" y="339"/>
                  <a:pt x="461" y="339"/>
                  <a:pt x="461" y="340"/>
                </a:cubicBezTo>
                <a:cubicBezTo>
                  <a:pt x="461" y="340"/>
                  <a:pt x="462" y="340"/>
                  <a:pt x="462" y="340"/>
                </a:cubicBezTo>
                <a:cubicBezTo>
                  <a:pt x="462" y="341"/>
                  <a:pt x="462" y="341"/>
                  <a:pt x="462" y="341"/>
                </a:cubicBezTo>
                <a:cubicBezTo>
                  <a:pt x="462" y="342"/>
                  <a:pt x="462" y="342"/>
                  <a:pt x="462" y="342"/>
                </a:cubicBezTo>
                <a:cubicBezTo>
                  <a:pt x="462" y="342"/>
                  <a:pt x="461" y="343"/>
                  <a:pt x="461" y="343"/>
                </a:cubicBezTo>
                <a:cubicBezTo>
                  <a:pt x="461" y="343"/>
                  <a:pt x="460" y="343"/>
                  <a:pt x="460" y="343"/>
                </a:cubicBezTo>
                <a:cubicBezTo>
                  <a:pt x="459" y="343"/>
                  <a:pt x="458" y="344"/>
                  <a:pt x="458" y="344"/>
                </a:cubicBezTo>
                <a:cubicBezTo>
                  <a:pt x="458" y="344"/>
                  <a:pt x="457" y="345"/>
                  <a:pt x="457" y="345"/>
                </a:cubicBezTo>
                <a:cubicBezTo>
                  <a:pt x="457" y="345"/>
                  <a:pt x="456" y="346"/>
                  <a:pt x="456" y="346"/>
                </a:cubicBezTo>
                <a:cubicBezTo>
                  <a:pt x="456" y="346"/>
                  <a:pt x="455" y="347"/>
                  <a:pt x="455" y="347"/>
                </a:cubicBezTo>
                <a:cubicBezTo>
                  <a:pt x="454" y="347"/>
                  <a:pt x="453" y="347"/>
                  <a:pt x="453" y="346"/>
                </a:cubicBezTo>
                <a:cubicBezTo>
                  <a:pt x="453" y="346"/>
                  <a:pt x="452" y="346"/>
                  <a:pt x="452" y="346"/>
                </a:cubicBezTo>
                <a:cubicBezTo>
                  <a:pt x="451" y="345"/>
                  <a:pt x="450" y="346"/>
                  <a:pt x="450" y="346"/>
                </a:cubicBezTo>
                <a:cubicBezTo>
                  <a:pt x="449" y="346"/>
                  <a:pt x="449" y="347"/>
                  <a:pt x="449" y="347"/>
                </a:cubicBezTo>
                <a:cubicBezTo>
                  <a:pt x="448" y="347"/>
                  <a:pt x="448" y="346"/>
                  <a:pt x="448" y="346"/>
                </a:cubicBezTo>
                <a:cubicBezTo>
                  <a:pt x="447" y="346"/>
                  <a:pt x="447" y="346"/>
                  <a:pt x="446" y="346"/>
                </a:cubicBezTo>
                <a:cubicBezTo>
                  <a:pt x="446" y="346"/>
                  <a:pt x="446" y="346"/>
                  <a:pt x="445" y="346"/>
                </a:cubicBezTo>
                <a:cubicBezTo>
                  <a:pt x="445" y="346"/>
                  <a:pt x="445" y="347"/>
                  <a:pt x="445" y="347"/>
                </a:cubicBezTo>
                <a:cubicBezTo>
                  <a:pt x="444" y="347"/>
                  <a:pt x="444" y="348"/>
                  <a:pt x="444" y="349"/>
                </a:cubicBezTo>
                <a:cubicBezTo>
                  <a:pt x="444" y="349"/>
                  <a:pt x="443" y="349"/>
                  <a:pt x="443" y="349"/>
                </a:cubicBezTo>
                <a:cubicBezTo>
                  <a:pt x="442" y="350"/>
                  <a:pt x="442" y="350"/>
                  <a:pt x="441" y="350"/>
                </a:cubicBezTo>
                <a:cubicBezTo>
                  <a:pt x="441" y="350"/>
                  <a:pt x="440" y="351"/>
                  <a:pt x="440" y="351"/>
                </a:cubicBezTo>
                <a:cubicBezTo>
                  <a:pt x="439" y="351"/>
                  <a:pt x="438" y="351"/>
                  <a:pt x="438" y="351"/>
                </a:cubicBezTo>
                <a:cubicBezTo>
                  <a:pt x="438" y="351"/>
                  <a:pt x="437" y="351"/>
                  <a:pt x="436" y="351"/>
                </a:cubicBezTo>
                <a:cubicBezTo>
                  <a:pt x="436" y="351"/>
                  <a:pt x="436" y="352"/>
                  <a:pt x="435" y="352"/>
                </a:cubicBezTo>
                <a:cubicBezTo>
                  <a:pt x="435" y="352"/>
                  <a:pt x="434" y="352"/>
                  <a:pt x="434" y="352"/>
                </a:cubicBezTo>
                <a:cubicBezTo>
                  <a:pt x="433" y="352"/>
                  <a:pt x="433" y="352"/>
                  <a:pt x="432" y="351"/>
                </a:cubicBezTo>
                <a:cubicBezTo>
                  <a:pt x="432" y="351"/>
                  <a:pt x="432" y="351"/>
                  <a:pt x="432" y="351"/>
                </a:cubicBezTo>
                <a:cubicBezTo>
                  <a:pt x="432" y="351"/>
                  <a:pt x="431" y="351"/>
                  <a:pt x="431" y="351"/>
                </a:cubicBezTo>
                <a:cubicBezTo>
                  <a:pt x="431" y="350"/>
                  <a:pt x="430" y="350"/>
                  <a:pt x="430" y="350"/>
                </a:cubicBezTo>
                <a:cubicBezTo>
                  <a:pt x="430" y="349"/>
                  <a:pt x="429" y="349"/>
                  <a:pt x="429" y="348"/>
                </a:cubicBezTo>
                <a:cubicBezTo>
                  <a:pt x="429" y="348"/>
                  <a:pt x="428" y="347"/>
                  <a:pt x="428" y="347"/>
                </a:cubicBezTo>
                <a:cubicBezTo>
                  <a:pt x="428" y="346"/>
                  <a:pt x="427" y="346"/>
                  <a:pt x="427" y="346"/>
                </a:cubicBezTo>
                <a:cubicBezTo>
                  <a:pt x="427" y="345"/>
                  <a:pt x="427" y="343"/>
                  <a:pt x="427" y="343"/>
                </a:cubicBezTo>
                <a:cubicBezTo>
                  <a:pt x="427" y="342"/>
                  <a:pt x="427" y="341"/>
                  <a:pt x="427" y="341"/>
                </a:cubicBezTo>
                <a:cubicBezTo>
                  <a:pt x="427" y="340"/>
                  <a:pt x="427" y="340"/>
                  <a:pt x="427" y="339"/>
                </a:cubicBezTo>
                <a:cubicBezTo>
                  <a:pt x="428" y="339"/>
                  <a:pt x="428" y="339"/>
                  <a:pt x="429" y="339"/>
                </a:cubicBezTo>
                <a:cubicBezTo>
                  <a:pt x="429" y="338"/>
                  <a:pt x="429" y="338"/>
                  <a:pt x="429" y="338"/>
                </a:cubicBezTo>
                <a:cubicBezTo>
                  <a:pt x="429" y="337"/>
                  <a:pt x="428" y="337"/>
                  <a:pt x="428" y="337"/>
                </a:cubicBezTo>
                <a:cubicBezTo>
                  <a:pt x="428" y="336"/>
                  <a:pt x="427" y="337"/>
                  <a:pt x="427" y="336"/>
                </a:cubicBezTo>
                <a:cubicBezTo>
                  <a:pt x="427" y="336"/>
                  <a:pt x="427" y="335"/>
                  <a:pt x="427" y="335"/>
                </a:cubicBezTo>
                <a:cubicBezTo>
                  <a:pt x="427" y="335"/>
                  <a:pt x="426" y="334"/>
                  <a:pt x="426" y="334"/>
                </a:cubicBezTo>
                <a:cubicBezTo>
                  <a:pt x="425" y="334"/>
                  <a:pt x="426" y="333"/>
                  <a:pt x="425" y="333"/>
                </a:cubicBezTo>
                <a:cubicBezTo>
                  <a:pt x="425" y="333"/>
                  <a:pt x="425" y="332"/>
                  <a:pt x="424" y="332"/>
                </a:cubicBezTo>
                <a:cubicBezTo>
                  <a:pt x="424" y="331"/>
                  <a:pt x="423" y="331"/>
                  <a:pt x="423" y="331"/>
                </a:cubicBezTo>
                <a:cubicBezTo>
                  <a:pt x="423" y="330"/>
                  <a:pt x="422" y="330"/>
                  <a:pt x="422" y="330"/>
                </a:cubicBezTo>
                <a:cubicBezTo>
                  <a:pt x="421" y="329"/>
                  <a:pt x="421" y="328"/>
                  <a:pt x="421" y="327"/>
                </a:cubicBezTo>
                <a:cubicBezTo>
                  <a:pt x="421" y="327"/>
                  <a:pt x="421" y="326"/>
                  <a:pt x="421" y="326"/>
                </a:cubicBezTo>
                <a:cubicBezTo>
                  <a:pt x="420" y="326"/>
                  <a:pt x="420" y="326"/>
                  <a:pt x="419" y="326"/>
                </a:cubicBezTo>
                <a:cubicBezTo>
                  <a:pt x="419" y="325"/>
                  <a:pt x="419" y="324"/>
                  <a:pt x="419" y="324"/>
                </a:cubicBezTo>
                <a:cubicBezTo>
                  <a:pt x="419" y="323"/>
                  <a:pt x="418" y="322"/>
                  <a:pt x="418" y="322"/>
                </a:cubicBezTo>
                <a:cubicBezTo>
                  <a:pt x="417" y="321"/>
                  <a:pt x="415" y="320"/>
                  <a:pt x="414" y="319"/>
                </a:cubicBezTo>
                <a:cubicBezTo>
                  <a:pt x="414" y="319"/>
                  <a:pt x="413" y="318"/>
                  <a:pt x="413" y="318"/>
                </a:cubicBezTo>
                <a:cubicBezTo>
                  <a:pt x="412" y="318"/>
                  <a:pt x="411" y="318"/>
                  <a:pt x="411" y="317"/>
                </a:cubicBezTo>
                <a:cubicBezTo>
                  <a:pt x="411" y="317"/>
                  <a:pt x="411" y="316"/>
                  <a:pt x="411" y="315"/>
                </a:cubicBezTo>
                <a:cubicBezTo>
                  <a:pt x="411" y="315"/>
                  <a:pt x="410" y="315"/>
                  <a:pt x="410" y="314"/>
                </a:cubicBezTo>
                <a:cubicBezTo>
                  <a:pt x="410" y="314"/>
                  <a:pt x="410" y="313"/>
                  <a:pt x="410" y="313"/>
                </a:cubicBezTo>
                <a:cubicBezTo>
                  <a:pt x="410" y="313"/>
                  <a:pt x="410" y="312"/>
                  <a:pt x="410" y="312"/>
                </a:cubicBezTo>
                <a:cubicBezTo>
                  <a:pt x="409" y="311"/>
                  <a:pt x="408" y="311"/>
                  <a:pt x="407" y="310"/>
                </a:cubicBezTo>
                <a:cubicBezTo>
                  <a:pt x="407" y="310"/>
                  <a:pt x="406" y="310"/>
                  <a:pt x="406" y="310"/>
                </a:cubicBezTo>
                <a:cubicBezTo>
                  <a:pt x="405" y="310"/>
                  <a:pt x="404" y="310"/>
                  <a:pt x="404" y="310"/>
                </a:cubicBezTo>
                <a:cubicBezTo>
                  <a:pt x="403" y="310"/>
                  <a:pt x="403" y="310"/>
                  <a:pt x="403" y="310"/>
                </a:cubicBezTo>
                <a:cubicBezTo>
                  <a:pt x="402" y="309"/>
                  <a:pt x="402" y="309"/>
                  <a:pt x="402" y="309"/>
                </a:cubicBezTo>
                <a:cubicBezTo>
                  <a:pt x="402" y="309"/>
                  <a:pt x="401" y="309"/>
                  <a:pt x="401" y="309"/>
                </a:cubicBezTo>
                <a:cubicBezTo>
                  <a:pt x="401" y="309"/>
                  <a:pt x="400" y="309"/>
                  <a:pt x="400" y="309"/>
                </a:cubicBezTo>
                <a:cubicBezTo>
                  <a:pt x="400" y="309"/>
                  <a:pt x="399" y="309"/>
                  <a:pt x="399" y="308"/>
                </a:cubicBezTo>
                <a:cubicBezTo>
                  <a:pt x="399" y="308"/>
                  <a:pt x="398" y="308"/>
                  <a:pt x="398" y="308"/>
                </a:cubicBezTo>
                <a:cubicBezTo>
                  <a:pt x="398" y="308"/>
                  <a:pt x="397" y="309"/>
                  <a:pt x="396" y="309"/>
                </a:cubicBezTo>
                <a:cubicBezTo>
                  <a:pt x="396" y="309"/>
                  <a:pt x="396" y="309"/>
                  <a:pt x="395" y="310"/>
                </a:cubicBezTo>
                <a:cubicBezTo>
                  <a:pt x="395" y="310"/>
                  <a:pt x="394" y="309"/>
                  <a:pt x="393" y="310"/>
                </a:cubicBezTo>
                <a:cubicBezTo>
                  <a:pt x="393" y="310"/>
                  <a:pt x="391" y="310"/>
                  <a:pt x="391" y="311"/>
                </a:cubicBezTo>
                <a:cubicBezTo>
                  <a:pt x="391" y="311"/>
                  <a:pt x="391" y="312"/>
                  <a:pt x="391" y="312"/>
                </a:cubicBezTo>
                <a:cubicBezTo>
                  <a:pt x="391" y="313"/>
                  <a:pt x="391" y="314"/>
                  <a:pt x="390" y="314"/>
                </a:cubicBezTo>
                <a:cubicBezTo>
                  <a:pt x="390" y="314"/>
                  <a:pt x="389" y="313"/>
                  <a:pt x="389" y="313"/>
                </a:cubicBezTo>
                <a:cubicBezTo>
                  <a:pt x="389" y="313"/>
                  <a:pt x="388" y="311"/>
                  <a:pt x="388" y="311"/>
                </a:cubicBezTo>
                <a:cubicBezTo>
                  <a:pt x="388" y="311"/>
                  <a:pt x="387" y="310"/>
                  <a:pt x="387" y="310"/>
                </a:cubicBezTo>
                <a:cubicBezTo>
                  <a:pt x="386" y="309"/>
                  <a:pt x="386" y="308"/>
                  <a:pt x="385" y="308"/>
                </a:cubicBezTo>
                <a:cubicBezTo>
                  <a:pt x="385" y="308"/>
                  <a:pt x="384" y="307"/>
                  <a:pt x="384" y="307"/>
                </a:cubicBezTo>
                <a:cubicBezTo>
                  <a:pt x="384" y="306"/>
                  <a:pt x="384" y="305"/>
                  <a:pt x="384" y="305"/>
                </a:cubicBezTo>
                <a:cubicBezTo>
                  <a:pt x="384" y="305"/>
                  <a:pt x="383" y="305"/>
                  <a:pt x="383" y="304"/>
                </a:cubicBezTo>
                <a:cubicBezTo>
                  <a:pt x="383" y="304"/>
                  <a:pt x="382" y="303"/>
                  <a:pt x="381" y="302"/>
                </a:cubicBezTo>
                <a:cubicBezTo>
                  <a:pt x="381" y="302"/>
                  <a:pt x="380" y="301"/>
                  <a:pt x="380" y="300"/>
                </a:cubicBezTo>
                <a:cubicBezTo>
                  <a:pt x="380" y="299"/>
                  <a:pt x="379" y="297"/>
                  <a:pt x="379" y="296"/>
                </a:cubicBezTo>
                <a:cubicBezTo>
                  <a:pt x="379" y="295"/>
                  <a:pt x="378" y="292"/>
                  <a:pt x="377" y="291"/>
                </a:cubicBezTo>
                <a:cubicBezTo>
                  <a:pt x="377" y="289"/>
                  <a:pt x="376" y="287"/>
                  <a:pt x="376" y="286"/>
                </a:cubicBezTo>
                <a:cubicBezTo>
                  <a:pt x="375" y="285"/>
                  <a:pt x="374" y="283"/>
                  <a:pt x="373" y="283"/>
                </a:cubicBezTo>
                <a:cubicBezTo>
                  <a:pt x="373" y="282"/>
                  <a:pt x="372" y="282"/>
                  <a:pt x="372" y="281"/>
                </a:cubicBezTo>
                <a:cubicBezTo>
                  <a:pt x="371" y="281"/>
                  <a:pt x="371" y="281"/>
                  <a:pt x="370" y="281"/>
                </a:cubicBezTo>
                <a:cubicBezTo>
                  <a:pt x="370" y="281"/>
                  <a:pt x="370" y="280"/>
                  <a:pt x="369" y="280"/>
                </a:cubicBezTo>
                <a:cubicBezTo>
                  <a:pt x="369" y="279"/>
                  <a:pt x="368" y="279"/>
                  <a:pt x="368" y="279"/>
                </a:cubicBezTo>
                <a:cubicBezTo>
                  <a:pt x="368" y="279"/>
                  <a:pt x="367" y="279"/>
                  <a:pt x="366" y="278"/>
                </a:cubicBezTo>
                <a:cubicBezTo>
                  <a:pt x="366" y="278"/>
                  <a:pt x="366" y="277"/>
                  <a:pt x="366" y="277"/>
                </a:cubicBezTo>
                <a:cubicBezTo>
                  <a:pt x="365" y="277"/>
                  <a:pt x="365" y="277"/>
                  <a:pt x="364" y="277"/>
                </a:cubicBezTo>
                <a:cubicBezTo>
                  <a:pt x="364" y="277"/>
                  <a:pt x="363" y="277"/>
                  <a:pt x="363" y="276"/>
                </a:cubicBezTo>
                <a:cubicBezTo>
                  <a:pt x="363" y="276"/>
                  <a:pt x="363" y="275"/>
                  <a:pt x="362" y="275"/>
                </a:cubicBezTo>
                <a:cubicBezTo>
                  <a:pt x="362" y="275"/>
                  <a:pt x="362" y="275"/>
                  <a:pt x="361" y="275"/>
                </a:cubicBezTo>
                <a:cubicBezTo>
                  <a:pt x="361" y="275"/>
                  <a:pt x="360" y="275"/>
                  <a:pt x="360" y="276"/>
                </a:cubicBezTo>
                <a:cubicBezTo>
                  <a:pt x="360" y="276"/>
                  <a:pt x="360" y="277"/>
                  <a:pt x="359" y="277"/>
                </a:cubicBezTo>
                <a:cubicBezTo>
                  <a:pt x="359" y="277"/>
                  <a:pt x="358" y="278"/>
                  <a:pt x="358" y="278"/>
                </a:cubicBezTo>
                <a:cubicBezTo>
                  <a:pt x="358" y="278"/>
                  <a:pt x="357" y="277"/>
                  <a:pt x="357" y="277"/>
                </a:cubicBezTo>
                <a:cubicBezTo>
                  <a:pt x="357" y="277"/>
                  <a:pt x="357" y="276"/>
                  <a:pt x="357" y="275"/>
                </a:cubicBezTo>
                <a:cubicBezTo>
                  <a:pt x="357" y="275"/>
                  <a:pt x="356" y="273"/>
                  <a:pt x="356" y="273"/>
                </a:cubicBezTo>
                <a:cubicBezTo>
                  <a:pt x="356" y="272"/>
                  <a:pt x="355" y="271"/>
                  <a:pt x="355" y="270"/>
                </a:cubicBezTo>
                <a:cubicBezTo>
                  <a:pt x="355" y="270"/>
                  <a:pt x="354" y="269"/>
                  <a:pt x="354" y="269"/>
                </a:cubicBezTo>
                <a:cubicBezTo>
                  <a:pt x="354" y="268"/>
                  <a:pt x="353" y="268"/>
                  <a:pt x="353" y="268"/>
                </a:cubicBezTo>
                <a:cubicBezTo>
                  <a:pt x="352" y="267"/>
                  <a:pt x="352" y="267"/>
                  <a:pt x="351" y="267"/>
                </a:cubicBezTo>
                <a:cubicBezTo>
                  <a:pt x="351" y="266"/>
                  <a:pt x="351" y="266"/>
                  <a:pt x="351" y="265"/>
                </a:cubicBezTo>
                <a:cubicBezTo>
                  <a:pt x="351" y="265"/>
                  <a:pt x="351" y="264"/>
                  <a:pt x="352" y="264"/>
                </a:cubicBezTo>
                <a:cubicBezTo>
                  <a:pt x="352" y="264"/>
                  <a:pt x="353" y="264"/>
                  <a:pt x="353" y="264"/>
                </a:cubicBezTo>
                <a:cubicBezTo>
                  <a:pt x="354" y="264"/>
                  <a:pt x="355" y="265"/>
                  <a:pt x="355" y="265"/>
                </a:cubicBezTo>
                <a:cubicBezTo>
                  <a:pt x="355" y="265"/>
                  <a:pt x="355" y="266"/>
                  <a:pt x="355" y="267"/>
                </a:cubicBezTo>
                <a:cubicBezTo>
                  <a:pt x="356" y="267"/>
                  <a:pt x="356" y="267"/>
                  <a:pt x="357" y="266"/>
                </a:cubicBezTo>
                <a:cubicBezTo>
                  <a:pt x="357" y="266"/>
                  <a:pt x="356" y="265"/>
                  <a:pt x="356" y="264"/>
                </a:cubicBezTo>
                <a:cubicBezTo>
                  <a:pt x="357" y="264"/>
                  <a:pt x="357" y="263"/>
                  <a:pt x="357" y="263"/>
                </a:cubicBezTo>
                <a:cubicBezTo>
                  <a:pt x="357" y="262"/>
                  <a:pt x="357" y="261"/>
                  <a:pt x="357" y="260"/>
                </a:cubicBezTo>
                <a:cubicBezTo>
                  <a:pt x="357" y="260"/>
                  <a:pt x="357" y="258"/>
                  <a:pt x="357" y="258"/>
                </a:cubicBezTo>
                <a:cubicBezTo>
                  <a:pt x="357" y="257"/>
                  <a:pt x="356" y="256"/>
                  <a:pt x="356" y="256"/>
                </a:cubicBezTo>
                <a:cubicBezTo>
                  <a:pt x="356" y="256"/>
                  <a:pt x="356" y="255"/>
                  <a:pt x="356" y="254"/>
                </a:cubicBezTo>
                <a:cubicBezTo>
                  <a:pt x="356" y="254"/>
                  <a:pt x="356" y="253"/>
                  <a:pt x="355" y="253"/>
                </a:cubicBezTo>
                <a:cubicBezTo>
                  <a:pt x="355" y="253"/>
                  <a:pt x="354" y="253"/>
                  <a:pt x="354" y="252"/>
                </a:cubicBezTo>
                <a:cubicBezTo>
                  <a:pt x="354" y="252"/>
                  <a:pt x="354" y="252"/>
                  <a:pt x="353" y="252"/>
                </a:cubicBezTo>
                <a:cubicBezTo>
                  <a:pt x="353" y="251"/>
                  <a:pt x="353" y="251"/>
                  <a:pt x="353" y="251"/>
                </a:cubicBezTo>
                <a:cubicBezTo>
                  <a:pt x="353" y="250"/>
                  <a:pt x="354" y="250"/>
                  <a:pt x="354" y="249"/>
                </a:cubicBezTo>
                <a:cubicBezTo>
                  <a:pt x="354" y="249"/>
                  <a:pt x="355" y="249"/>
                  <a:pt x="355" y="249"/>
                </a:cubicBezTo>
                <a:cubicBezTo>
                  <a:pt x="355" y="249"/>
                  <a:pt x="355" y="248"/>
                  <a:pt x="355" y="248"/>
                </a:cubicBezTo>
                <a:cubicBezTo>
                  <a:pt x="355" y="248"/>
                  <a:pt x="354" y="248"/>
                  <a:pt x="353" y="248"/>
                </a:cubicBezTo>
                <a:cubicBezTo>
                  <a:pt x="353" y="248"/>
                  <a:pt x="352" y="248"/>
                  <a:pt x="352" y="248"/>
                </a:cubicBezTo>
                <a:cubicBezTo>
                  <a:pt x="352" y="248"/>
                  <a:pt x="351" y="249"/>
                  <a:pt x="351" y="249"/>
                </a:cubicBezTo>
                <a:cubicBezTo>
                  <a:pt x="351" y="249"/>
                  <a:pt x="351" y="250"/>
                  <a:pt x="350" y="250"/>
                </a:cubicBezTo>
                <a:cubicBezTo>
                  <a:pt x="350" y="251"/>
                  <a:pt x="349" y="251"/>
                  <a:pt x="349" y="251"/>
                </a:cubicBezTo>
                <a:cubicBezTo>
                  <a:pt x="349" y="251"/>
                  <a:pt x="348" y="252"/>
                  <a:pt x="348" y="252"/>
                </a:cubicBezTo>
                <a:cubicBezTo>
                  <a:pt x="348" y="253"/>
                  <a:pt x="349" y="253"/>
                  <a:pt x="349" y="254"/>
                </a:cubicBezTo>
                <a:cubicBezTo>
                  <a:pt x="349" y="254"/>
                  <a:pt x="350" y="254"/>
                  <a:pt x="351" y="255"/>
                </a:cubicBezTo>
                <a:cubicBezTo>
                  <a:pt x="351" y="255"/>
                  <a:pt x="352" y="257"/>
                  <a:pt x="352" y="257"/>
                </a:cubicBezTo>
                <a:cubicBezTo>
                  <a:pt x="352" y="258"/>
                  <a:pt x="351" y="259"/>
                  <a:pt x="351" y="260"/>
                </a:cubicBezTo>
                <a:cubicBezTo>
                  <a:pt x="351" y="260"/>
                  <a:pt x="350" y="260"/>
                  <a:pt x="350" y="261"/>
                </a:cubicBezTo>
                <a:cubicBezTo>
                  <a:pt x="350" y="261"/>
                  <a:pt x="349" y="261"/>
                  <a:pt x="349" y="261"/>
                </a:cubicBezTo>
                <a:cubicBezTo>
                  <a:pt x="348" y="261"/>
                  <a:pt x="348" y="261"/>
                  <a:pt x="348" y="261"/>
                </a:cubicBezTo>
                <a:cubicBezTo>
                  <a:pt x="347" y="261"/>
                  <a:pt x="347" y="261"/>
                  <a:pt x="347" y="261"/>
                </a:cubicBezTo>
                <a:cubicBezTo>
                  <a:pt x="347" y="261"/>
                  <a:pt x="347" y="262"/>
                  <a:pt x="347" y="262"/>
                </a:cubicBezTo>
                <a:cubicBezTo>
                  <a:pt x="346" y="263"/>
                  <a:pt x="346" y="263"/>
                  <a:pt x="346" y="263"/>
                </a:cubicBezTo>
                <a:cubicBezTo>
                  <a:pt x="346" y="264"/>
                  <a:pt x="346" y="264"/>
                  <a:pt x="346" y="264"/>
                </a:cubicBezTo>
                <a:cubicBezTo>
                  <a:pt x="345" y="264"/>
                  <a:pt x="345" y="264"/>
                  <a:pt x="345" y="263"/>
                </a:cubicBezTo>
                <a:cubicBezTo>
                  <a:pt x="345" y="263"/>
                  <a:pt x="345" y="262"/>
                  <a:pt x="345" y="261"/>
                </a:cubicBezTo>
                <a:cubicBezTo>
                  <a:pt x="344" y="261"/>
                  <a:pt x="344" y="260"/>
                  <a:pt x="344" y="260"/>
                </a:cubicBezTo>
                <a:cubicBezTo>
                  <a:pt x="344" y="260"/>
                  <a:pt x="344" y="259"/>
                  <a:pt x="344" y="259"/>
                </a:cubicBezTo>
                <a:cubicBezTo>
                  <a:pt x="344" y="259"/>
                  <a:pt x="343" y="258"/>
                  <a:pt x="343" y="258"/>
                </a:cubicBezTo>
                <a:cubicBezTo>
                  <a:pt x="342" y="257"/>
                  <a:pt x="341" y="257"/>
                  <a:pt x="341" y="256"/>
                </a:cubicBezTo>
                <a:cubicBezTo>
                  <a:pt x="340" y="255"/>
                  <a:pt x="339" y="254"/>
                  <a:pt x="338" y="253"/>
                </a:cubicBezTo>
                <a:cubicBezTo>
                  <a:pt x="337" y="253"/>
                  <a:pt x="336" y="251"/>
                  <a:pt x="335" y="251"/>
                </a:cubicBezTo>
                <a:cubicBezTo>
                  <a:pt x="335" y="250"/>
                  <a:pt x="334" y="249"/>
                  <a:pt x="334" y="248"/>
                </a:cubicBezTo>
                <a:cubicBezTo>
                  <a:pt x="333" y="247"/>
                  <a:pt x="332" y="246"/>
                  <a:pt x="332" y="246"/>
                </a:cubicBezTo>
                <a:cubicBezTo>
                  <a:pt x="331" y="245"/>
                  <a:pt x="330" y="243"/>
                  <a:pt x="329" y="242"/>
                </a:cubicBezTo>
                <a:cubicBezTo>
                  <a:pt x="329" y="241"/>
                  <a:pt x="328" y="239"/>
                  <a:pt x="327" y="238"/>
                </a:cubicBezTo>
                <a:cubicBezTo>
                  <a:pt x="326" y="237"/>
                  <a:pt x="325" y="236"/>
                  <a:pt x="324" y="235"/>
                </a:cubicBezTo>
                <a:cubicBezTo>
                  <a:pt x="324" y="234"/>
                  <a:pt x="323" y="233"/>
                  <a:pt x="322" y="233"/>
                </a:cubicBezTo>
                <a:cubicBezTo>
                  <a:pt x="322" y="233"/>
                  <a:pt x="321" y="232"/>
                  <a:pt x="321" y="232"/>
                </a:cubicBezTo>
                <a:cubicBezTo>
                  <a:pt x="321" y="232"/>
                  <a:pt x="321" y="231"/>
                  <a:pt x="321" y="230"/>
                </a:cubicBezTo>
                <a:cubicBezTo>
                  <a:pt x="321" y="230"/>
                  <a:pt x="320" y="230"/>
                  <a:pt x="319" y="229"/>
                </a:cubicBezTo>
                <a:cubicBezTo>
                  <a:pt x="319" y="229"/>
                  <a:pt x="318" y="228"/>
                  <a:pt x="318" y="228"/>
                </a:cubicBezTo>
                <a:cubicBezTo>
                  <a:pt x="318" y="228"/>
                  <a:pt x="317" y="227"/>
                  <a:pt x="317" y="226"/>
                </a:cubicBezTo>
                <a:cubicBezTo>
                  <a:pt x="316" y="226"/>
                  <a:pt x="315" y="226"/>
                  <a:pt x="314" y="225"/>
                </a:cubicBezTo>
                <a:cubicBezTo>
                  <a:pt x="314" y="225"/>
                  <a:pt x="313" y="224"/>
                  <a:pt x="313" y="224"/>
                </a:cubicBezTo>
                <a:cubicBezTo>
                  <a:pt x="312" y="223"/>
                  <a:pt x="312" y="222"/>
                  <a:pt x="311" y="222"/>
                </a:cubicBezTo>
                <a:cubicBezTo>
                  <a:pt x="311" y="221"/>
                  <a:pt x="311" y="220"/>
                  <a:pt x="311" y="220"/>
                </a:cubicBezTo>
                <a:cubicBezTo>
                  <a:pt x="311" y="220"/>
                  <a:pt x="311" y="220"/>
                  <a:pt x="312" y="220"/>
                </a:cubicBezTo>
                <a:cubicBezTo>
                  <a:pt x="312" y="220"/>
                  <a:pt x="312" y="220"/>
                  <a:pt x="312" y="219"/>
                </a:cubicBezTo>
                <a:cubicBezTo>
                  <a:pt x="313" y="219"/>
                  <a:pt x="313" y="219"/>
                  <a:pt x="313" y="218"/>
                </a:cubicBezTo>
                <a:cubicBezTo>
                  <a:pt x="313" y="218"/>
                  <a:pt x="314" y="217"/>
                  <a:pt x="314" y="217"/>
                </a:cubicBezTo>
                <a:cubicBezTo>
                  <a:pt x="314" y="216"/>
                  <a:pt x="315" y="216"/>
                  <a:pt x="315" y="215"/>
                </a:cubicBezTo>
                <a:cubicBezTo>
                  <a:pt x="315" y="215"/>
                  <a:pt x="315" y="214"/>
                  <a:pt x="315" y="214"/>
                </a:cubicBezTo>
                <a:cubicBezTo>
                  <a:pt x="316" y="213"/>
                  <a:pt x="316" y="213"/>
                  <a:pt x="317" y="213"/>
                </a:cubicBezTo>
                <a:cubicBezTo>
                  <a:pt x="317" y="213"/>
                  <a:pt x="317" y="212"/>
                  <a:pt x="318" y="212"/>
                </a:cubicBezTo>
                <a:cubicBezTo>
                  <a:pt x="318" y="211"/>
                  <a:pt x="318" y="210"/>
                  <a:pt x="318" y="210"/>
                </a:cubicBezTo>
                <a:cubicBezTo>
                  <a:pt x="319" y="209"/>
                  <a:pt x="319" y="208"/>
                  <a:pt x="319" y="208"/>
                </a:cubicBezTo>
                <a:cubicBezTo>
                  <a:pt x="319" y="208"/>
                  <a:pt x="319" y="206"/>
                  <a:pt x="319" y="206"/>
                </a:cubicBezTo>
                <a:cubicBezTo>
                  <a:pt x="319" y="206"/>
                  <a:pt x="320" y="205"/>
                  <a:pt x="320" y="204"/>
                </a:cubicBezTo>
                <a:cubicBezTo>
                  <a:pt x="321" y="204"/>
                  <a:pt x="321" y="204"/>
                  <a:pt x="321" y="204"/>
                </a:cubicBezTo>
                <a:cubicBezTo>
                  <a:pt x="322" y="203"/>
                  <a:pt x="321" y="202"/>
                  <a:pt x="322" y="202"/>
                </a:cubicBezTo>
                <a:cubicBezTo>
                  <a:pt x="322" y="202"/>
                  <a:pt x="323" y="201"/>
                  <a:pt x="323" y="201"/>
                </a:cubicBezTo>
                <a:cubicBezTo>
                  <a:pt x="323" y="201"/>
                  <a:pt x="323" y="200"/>
                  <a:pt x="323" y="200"/>
                </a:cubicBezTo>
                <a:cubicBezTo>
                  <a:pt x="323" y="200"/>
                  <a:pt x="324" y="199"/>
                  <a:pt x="324" y="199"/>
                </a:cubicBezTo>
                <a:cubicBezTo>
                  <a:pt x="324" y="199"/>
                  <a:pt x="324" y="198"/>
                  <a:pt x="324" y="198"/>
                </a:cubicBezTo>
                <a:cubicBezTo>
                  <a:pt x="324" y="197"/>
                  <a:pt x="325" y="197"/>
                  <a:pt x="325" y="197"/>
                </a:cubicBezTo>
                <a:cubicBezTo>
                  <a:pt x="325" y="196"/>
                  <a:pt x="325" y="196"/>
                  <a:pt x="325" y="195"/>
                </a:cubicBezTo>
                <a:cubicBezTo>
                  <a:pt x="325" y="195"/>
                  <a:pt x="324" y="195"/>
                  <a:pt x="324" y="194"/>
                </a:cubicBezTo>
                <a:cubicBezTo>
                  <a:pt x="324" y="194"/>
                  <a:pt x="324" y="193"/>
                  <a:pt x="324" y="193"/>
                </a:cubicBezTo>
                <a:cubicBezTo>
                  <a:pt x="324" y="192"/>
                  <a:pt x="324" y="192"/>
                  <a:pt x="323" y="192"/>
                </a:cubicBezTo>
                <a:cubicBezTo>
                  <a:pt x="323" y="192"/>
                  <a:pt x="322" y="192"/>
                  <a:pt x="322" y="192"/>
                </a:cubicBezTo>
                <a:cubicBezTo>
                  <a:pt x="322" y="192"/>
                  <a:pt x="321" y="192"/>
                  <a:pt x="320" y="191"/>
                </a:cubicBezTo>
                <a:cubicBezTo>
                  <a:pt x="320" y="191"/>
                  <a:pt x="320" y="191"/>
                  <a:pt x="320" y="191"/>
                </a:cubicBezTo>
                <a:cubicBezTo>
                  <a:pt x="319" y="191"/>
                  <a:pt x="319" y="191"/>
                  <a:pt x="319" y="192"/>
                </a:cubicBezTo>
                <a:cubicBezTo>
                  <a:pt x="319" y="192"/>
                  <a:pt x="319" y="193"/>
                  <a:pt x="319" y="193"/>
                </a:cubicBezTo>
                <a:cubicBezTo>
                  <a:pt x="319" y="193"/>
                  <a:pt x="320" y="194"/>
                  <a:pt x="320" y="194"/>
                </a:cubicBezTo>
                <a:cubicBezTo>
                  <a:pt x="320" y="195"/>
                  <a:pt x="321" y="195"/>
                  <a:pt x="321" y="196"/>
                </a:cubicBezTo>
                <a:cubicBezTo>
                  <a:pt x="321" y="196"/>
                  <a:pt x="320" y="197"/>
                  <a:pt x="320" y="197"/>
                </a:cubicBezTo>
                <a:cubicBezTo>
                  <a:pt x="320" y="197"/>
                  <a:pt x="319" y="198"/>
                  <a:pt x="318" y="198"/>
                </a:cubicBezTo>
                <a:cubicBezTo>
                  <a:pt x="318" y="197"/>
                  <a:pt x="318" y="197"/>
                  <a:pt x="317" y="197"/>
                </a:cubicBezTo>
                <a:cubicBezTo>
                  <a:pt x="317" y="196"/>
                  <a:pt x="317" y="196"/>
                  <a:pt x="317" y="195"/>
                </a:cubicBezTo>
                <a:cubicBezTo>
                  <a:pt x="317" y="195"/>
                  <a:pt x="317" y="194"/>
                  <a:pt x="317" y="194"/>
                </a:cubicBezTo>
                <a:cubicBezTo>
                  <a:pt x="317" y="194"/>
                  <a:pt x="316" y="193"/>
                  <a:pt x="316" y="192"/>
                </a:cubicBezTo>
                <a:cubicBezTo>
                  <a:pt x="316" y="192"/>
                  <a:pt x="317" y="192"/>
                  <a:pt x="317" y="192"/>
                </a:cubicBezTo>
                <a:cubicBezTo>
                  <a:pt x="317" y="191"/>
                  <a:pt x="316" y="191"/>
                  <a:pt x="316" y="190"/>
                </a:cubicBezTo>
                <a:cubicBezTo>
                  <a:pt x="316" y="190"/>
                  <a:pt x="315" y="189"/>
                  <a:pt x="315" y="189"/>
                </a:cubicBezTo>
                <a:cubicBezTo>
                  <a:pt x="314" y="189"/>
                  <a:pt x="313" y="189"/>
                  <a:pt x="313" y="189"/>
                </a:cubicBezTo>
                <a:cubicBezTo>
                  <a:pt x="312" y="189"/>
                  <a:pt x="311" y="189"/>
                  <a:pt x="310" y="190"/>
                </a:cubicBezTo>
                <a:cubicBezTo>
                  <a:pt x="310" y="190"/>
                  <a:pt x="309" y="191"/>
                  <a:pt x="309" y="191"/>
                </a:cubicBezTo>
                <a:cubicBezTo>
                  <a:pt x="308" y="191"/>
                  <a:pt x="307" y="191"/>
                  <a:pt x="307" y="191"/>
                </a:cubicBezTo>
                <a:cubicBezTo>
                  <a:pt x="306" y="191"/>
                  <a:pt x="305" y="191"/>
                  <a:pt x="305" y="191"/>
                </a:cubicBezTo>
                <a:cubicBezTo>
                  <a:pt x="305" y="192"/>
                  <a:pt x="305" y="193"/>
                  <a:pt x="306" y="193"/>
                </a:cubicBezTo>
                <a:cubicBezTo>
                  <a:pt x="306" y="194"/>
                  <a:pt x="307" y="194"/>
                  <a:pt x="307" y="194"/>
                </a:cubicBezTo>
                <a:cubicBezTo>
                  <a:pt x="308" y="194"/>
                  <a:pt x="308" y="193"/>
                  <a:pt x="309" y="193"/>
                </a:cubicBezTo>
                <a:cubicBezTo>
                  <a:pt x="309" y="193"/>
                  <a:pt x="310" y="193"/>
                  <a:pt x="311" y="193"/>
                </a:cubicBezTo>
                <a:cubicBezTo>
                  <a:pt x="311" y="194"/>
                  <a:pt x="311" y="194"/>
                  <a:pt x="311" y="195"/>
                </a:cubicBezTo>
                <a:cubicBezTo>
                  <a:pt x="312" y="195"/>
                  <a:pt x="312" y="195"/>
                  <a:pt x="313" y="195"/>
                </a:cubicBezTo>
                <a:cubicBezTo>
                  <a:pt x="313" y="195"/>
                  <a:pt x="313" y="194"/>
                  <a:pt x="314" y="194"/>
                </a:cubicBezTo>
                <a:cubicBezTo>
                  <a:pt x="314" y="194"/>
                  <a:pt x="314" y="194"/>
                  <a:pt x="315" y="195"/>
                </a:cubicBezTo>
                <a:cubicBezTo>
                  <a:pt x="315" y="195"/>
                  <a:pt x="315" y="195"/>
                  <a:pt x="315" y="196"/>
                </a:cubicBezTo>
                <a:cubicBezTo>
                  <a:pt x="315" y="196"/>
                  <a:pt x="314" y="196"/>
                  <a:pt x="314" y="196"/>
                </a:cubicBezTo>
                <a:cubicBezTo>
                  <a:pt x="313" y="197"/>
                  <a:pt x="314" y="197"/>
                  <a:pt x="314" y="198"/>
                </a:cubicBezTo>
                <a:cubicBezTo>
                  <a:pt x="314" y="198"/>
                  <a:pt x="314" y="199"/>
                  <a:pt x="314" y="200"/>
                </a:cubicBezTo>
                <a:cubicBezTo>
                  <a:pt x="314" y="200"/>
                  <a:pt x="313" y="201"/>
                  <a:pt x="313" y="201"/>
                </a:cubicBezTo>
                <a:cubicBezTo>
                  <a:pt x="312" y="202"/>
                  <a:pt x="312" y="203"/>
                  <a:pt x="313" y="203"/>
                </a:cubicBezTo>
                <a:cubicBezTo>
                  <a:pt x="313" y="203"/>
                  <a:pt x="313" y="204"/>
                  <a:pt x="313" y="205"/>
                </a:cubicBezTo>
                <a:cubicBezTo>
                  <a:pt x="313" y="205"/>
                  <a:pt x="313" y="206"/>
                  <a:pt x="313" y="207"/>
                </a:cubicBezTo>
                <a:cubicBezTo>
                  <a:pt x="313" y="207"/>
                  <a:pt x="311" y="207"/>
                  <a:pt x="311" y="207"/>
                </a:cubicBezTo>
                <a:cubicBezTo>
                  <a:pt x="310" y="207"/>
                  <a:pt x="309" y="207"/>
                  <a:pt x="309" y="208"/>
                </a:cubicBezTo>
                <a:cubicBezTo>
                  <a:pt x="309" y="208"/>
                  <a:pt x="309" y="208"/>
                  <a:pt x="309" y="208"/>
                </a:cubicBezTo>
                <a:cubicBezTo>
                  <a:pt x="309" y="209"/>
                  <a:pt x="309" y="210"/>
                  <a:pt x="309" y="210"/>
                </a:cubicBezTo>
                <a:cubicBezTo>
                  <a:pt x="310" y="210"/>
                  <a:pt x="310" y="211"/>
                  <a:pt x="310" y="211"/>
                </a:cubicBezTo>
                <a:cubicBezTo>
                  <a:pt x="310" y="212"/>
                  <a:pt x="310" y="213"/>
                  <a:pt x="309" y="213"/>
                </a:cubicBezTo>
                <a:cubicBezTo>
                  <a:pt x="309" y="213"/>
                  <a:pt x="308" y="214"/>
                  <a:pt x="308" y="213"/>
                </a:cubicBezTo>
                <a:cubicBezTo>
                  <a:pt x="308" y="213"/>
                  <a:pt x="307" y="213"/>
                  <a:pt x="307" y="212"/>
                </a:cubicBezTo>
                <a:cubicBezTo>
                  <a:pt x="307" y="212"/>
                  <a:pt x="307" y="210"/>
                  <a:pt x="307" y="210"/>
                </a:cubicBezTo>
                <a:cubicBezTo>
                  <a:pt x="307" y="209"/>
                  <a:pt x="307" y="208"/>
                  <a:pt x="307" y="207"/>
                </a:cubicBezTo>
                <a:cubicBezTo>
                  <a:pt x="306" y="207"/>
                  <a:pt x="306" y="206"/>
                  <a:pt x="306" y="206"/>
                </a:cubicBezTo>
                <a:cubicBezTo>
                  <a:pt x="305" y="205"/>
                  <a:pt x="305" y="204"/>
                  <a:pt x="304" y="203"/>
                </a:cubicBezTo>
                <a:cubicBezTo>
                  <a:pt x="304" y="203"/>
                  <a:pt x="302" y="202"/>
                  <a:pt x="301" y="201"/>
                </a:cubicBezTo>
                <a:cubicBezTo>
                  <a:pt x="301" y="201"/>
                  <a:pt x="300" y="201"/>
                  <a:pt x="300" y="200"/>
                </a:cubicBezTo>
                <a:cubicBezTo>
                  <a:pt x="300" y="200"/>
                  <a:pt x="299" y="199"/>
                  <a:pt x="299" y="198"/>
                </a:cubicBezTo>
                <a:cubicBezTo>
                  <a:pt x="298" y="197"/>
                  <a:pt x="298" y="196"/>
                  <a:pt x="298" y="195"/>
                </a:cubicBezTo>
                <a:cubicBezTo>
                  <a:pt x="298" y="195"/>
                  <a:pt x="298" y="194"/>
                  <a:pt x="298" y="193"/>
                </a:cubicBezTo>
                <a:cubicBezTo>
                  <a:pt x="298" y="193"/>
                  <a:pt x="298" y="191"/>
                  <a:pt x="298" y="191"/>
                </a:cubicBezTo>
                <a:cubicBezTo>
                  <a:pt x="298" y="190"/>
                  <a:pt x="298" y="189"/>
                  <a:pt x="298" y="188"/>
                </a:cubicBezTo>
                <a:cubicBezTo>
                  <a:pt x="298" y="188"/>
                  <a:pt x="298" y="187"/>
                  <a:pt x="297" y="186"/>
                </a:cubicBezTo>
                <a:cubicBezTo>
                  <a:pt x="297" y="186"/>
                  <a:pt x="297" y="185"/>
                  <a:pt x="297" y="185"/>
                </a:cubicBezTo>
                <a:cubicBezTo>
                  <a:pt x="297" y="185"/>
                  <a:pt x="297" y="184"/>
                  <a:pt x="297" y="184"/>
                </a:cubicBezTo>
                <a:cubicBezTo>
                  <a:pt x="298" y="185"/>
                  <a:pt x="298" y="186"/>
                  <a:pt x="299" y="186"/>
                </a:cubicBezTo>
                <a:cubicBezTo>
                  <a:pt x="299" y="187"/>
                  <a:pt x="299" y="188"/>
                  <a:pt x="299" y="189"/>
                </a:cubicBezTo>
                <a:cubicBezTo>
                  <a:pt x="299" y="190"/>
                  <a:pt x="299" y="191"/>
                  <a:pt x="299" y="192"/>
                </a:cubicBezTo>
                <a:cubicBezTo>
                  <a:pt x="299" y="192"/>
                  <a:pt x="299" y="193"/>
                  <a:pt x="299" y="194"/>
                </a:cubicBezTo>
                <a:cubicBezTo>
                  <a:pt x="299" y="194"/>
                  <a:pt x="299" y="195"/>
                  <a:pt x="299" y="195"/>
                </a:cubicBezTo>
                <a:cubicBezTo>
                  <a:pt x="300" y="195"/>
                  <a:pt x="300" y="194"/>
                  <a:pt x="300" y="194"/>
                </a:cubicBezTo>
                <a:cubicBezTo>
                  <a:pt x="300" y="193"/>
                  <a:pt x="300" y="192"/>
                  <a:pt x="300" y="192"/>
                </a:cubicBezTo>
                <a:cubicBezTo>
                  <a:pt x="300" y="191"/>
                  <a:pt x="301" y="189"/>
                  <a:pt x="301" y="189"/>
                </a:cubicBezTo>
                <a:cubicBezTo>
                  <a:pt x="301" y="188"/>
                  <a:pt x="300" y="186"/>
                  <a:pt x="300" y="185"/>
                </a:cubicBezTo>
                <a:cubicBezTo>
                  <a:pt x="300" y="184"/>
                  <a:pt x="300" y="183"/>
                  <a:pt x="300" y="183"/>
                </a:cubicBezTo>
                <a:cubicBezTo>
                  <a:pt x="300" y="182"/>
                  <a:pt x="300" y="181"/>
                  <a:pt x="299" y="180"/>
                </a:cubicBezTo>
                <a:cubicBezTo>
                  <a:pt x="299" y="180"/>
                  <a:pt x="298" y="179"/>
                  <a:pt x="298" y="179"/>
                </a:cubicBezTo>
                <a:cubicBezTo>
                  <a:pt x="298" y="179"/>
                  <a:pt x="298" y="178"/>
                  <a:pt x="298" y="177"/>
                </a:cubicBezTo>
                <a:cubicBezTo>
                  <a:pt x="298" y="177"/>
                  <a:pt x="298" y="176"/>
                  <a:pt x="299" y="176"/>
                </a:cubicBezTo>
                <a:cubicBezTo>
                  <a:pt x="299" y="176"/>
                  <a:pt x="300" y="175"/>
                  <a:pt x="300" y="175"/>
                </a:cubicBezTo>
                <a:cubicBezTo>
                  <a:pt x="300" y="174"/>
                  <a:pt x="299" y="174"/>
                  <a:pt x="299" y="174"/>
                </a:cubicBezTo>
                <a:cubicBezTo>
                  <a:pt x="299" y="173"/>
                  <a:pt x="300" y="172"/>
                  <a:pt x="300" y="172"/>
                </a:cubicBezTo>
                <a:cubicBezTo>
                  <a:pt x="300" y="171"/>
                  <a:pt x="300" y="171"/>
                  <a:pt x="300" y="170"/>
                </a:cubicBezTo>
                <a:cubicBezTo>
                  <a:pt x="301" y="169"/>
                  <a:pt x="300" y="168"/>
                  <a:pt x="300" y="167"/>
                </a:cubicBezTo>
                <a:cubicBezTo>
                  <a:pt x="300" y="167"/>
                  <a:pt x="301" y="166"/>
                  <a:pt x="301" y="166"/>
                </a:cubicBezTo>
                <a:cubicBezTo>
                  <a:pt x="301" y="165"/>
                  <a:pt x="301" y="164"/>
                  <a:pt x="301" y="163"/>
                </a:cubicBezTo>
                <a:cubicBezTo>
                  <a:pt x="301" y="163"/>
                  <a:pt x="301" y="162"/>
                  <a:pt x="301" y="161"/>
                </a:cubicBezTo>
                <a:cubicBezTo>
                  <a:pt x="301" y="161"/>
                  <a:pt x="302" y="160"/>
                  <a:pt x="302" y="159"/>
                </a:cubicBezTo>
                <a:cubicBezTo>
                  <a:pt x="302" y="159"/>
                  <a:pt x="302" y="157"/>
                  <a:pt x="302" y="156"/>
                </a:cubicBezTo>
                <a:cubicBezTo>
                  <a:pt x="302" y="155"/>
                  <a:pt x="301" y="155"/>
                  <a:pt x="301" y="154"/>
                </a:cubicBezTo>
                <a:cubicBezTo>
                  <a:pt x="301" y="154"/>
                  <a:pt x="302" y="153"/>
                  <a:pt x="302" y="153"/>
                </a:cubicBezTo>
                <a:cubicBezTo>
                  <a:pt x="302" y="152"/>
                  <a:pt x="301" y="151"/>
                  <a:pt x="301" y="150"/>
                </a:cubicBezTo>
                <a:cubicBezTo>
                  <a:pt x="301" y="149"/>
                  <a:pt x="301" y="148"/>
                  <a:pt x="301" y="147"/>
                </a:cubicBezTo>
                <a:cubicBezTo>
                  <a:pt x="300" y="147"/>
                  <a:pt x="301" y="145"/>
                  <a:pt x="300" y="144"/>
                </a:cubicBezTo>
                <a:cubicBezTo>
                  <a:pt x="300" y="144"/>
                  <a:pt x="300" y="143"/>
                  <a:pt x="299" y="142"/>
                </a:cubicBezTo>
                <a:cubicBezTo>
                  <a:pt x="299" y="142"/>
                  <a:pt x="299" y="141"/>
                  <a:pt x="299" y="141"/>
                </a:cubicBezTo>
                <a:cubicBezTo>
                  <a:pt x="299" y="141"/>
                  <a:pt x="299" y="140"/>
                  <a:pt x="299" y="140"/>
                </a:cubicBezTo>
                <a:cubicBezTo>
                  <a:pt x="300" y="140"/>
                  <a:pt x="300" y="138"/>
                  <a:pt x="300" y="138"/>
                </a:cubicBezTo>
                <a:cubicBezTo>
                  <a:pt x="300" y="137"/>
                  <a:pt x="299" y="137"/>
                  <a:pt x="299" y="136"/>
                </a:cubicBezTo>
                <a:cubicBezTo>
                  <a:pt x="299" y="136"/>
                  <a:pt x="299" y="135"/>
                  <a:pt x="299" y="135"/>
                </a:cubicBezTo>
                <a:cubicBezTo>
                  <a:pt x="299" y="134"/>
                  <a:pt x="299" y="134"/>
                  <a:pt x="299" y="134"/>
                </a:cubicBezTo>
                <a:cubicBezTo>
                  <a:pt x="300" y="133"/>
                  <a:pt x="299" y="132"/>
                  <a:pt x="299" y="132"/>
                </a:cubicBezTo>
                <a:cubicBezTo>
                  <a:pt x="299" y="132"/>
                  <a:pt x="299" y="131"/>
                  <a:pt x="298" y="131"/>
                </a:cubicBezTo>
                <a:cubicBezTo>
                  <a:pt x="298" y="131"/>
                  <a:pt x="297" y="131"/>
                  <a:pt x="297" y="131"/>
                </a:cubicBezTo>
                <a:cubicBezTo>
                  <a:pt x="296" y="131"/>
                  <a:pt x="295" y="130"/>
                  <a:pt x="295" y="130"/>
                </a:cubicBezTo>
                <a:cubicBezTo>
                  <a:pt x="295" y="130"/>
                  <a:pt x="295" y="129"/>
                  <a:pt x="295" y="129"/>
                </a:cubicBezTo>
                <a:cubicBezTo>
                  <a:pt x="294" y="128"/>
                  <a:pt x="294" y="128"/>
                  <a:pt x="293" y="128"/>
                </a:cubicBezTo>
                <a:cubicBezTo>
                  <a:pt x="293" y="127"/>
                  <a:pt x="292" y="127"/>
                  <a:pt x="292" y="127"/>
                </a:cubicBezTo>
                <a:cubicBezTo>
                  <a:pt x="292" y="126"/>
                  <a:pt x="292" y="126"/>
                  <a:pt x="292" y="126"/>
                </a:cubicBezTo>
                <a:cubicBezTo>
                  <a:pt x="292" y="125"/>
                  <a:pt x="291" y="125"/>
                  <a:pt x="291" y="125"/>
                </a:cubicBezTo>
                <a:cubicBezTo>
                  <a:pt x="291" y="124"/>
                  <a:pt x="291" y="124"/>
                  <a:pt x="291" y="123"/>
                </a:cubicBezTo>
                <a:cubicBezTo>
                  <a:pt x="291" y="123"/>
                  <a:pt x="290" y="122"/>
                  <a:pt x="290" y="122"/>
                </a:cubicBezTo>
                <a:cubicBezTo>
                  <a:pt x="290" y="122"/>
                  <a:pt x="289" y="122"/>
                  <a:pt x="289" y="122"/>
                </a:cubicBezTo>
                <a:cubicBezTo>
                  <a:pt x="289" y="122"/>
                  <a:pt x="288" y="121"/>
                  <a:pt x="288" y="121"/>
                </a:cubicBezTo>
                <a:cubicBezTo>
                  <a:pt x="288" y="121"/>
                  <a:pt x="287" y="121"/>
                  <a:pt x="286" y="121"/>
                </a:cubicBezTo>
                <a:cubicBezTo>
                  <a:pt x="286" y="121"/>
                  <a:pt x="286" y="120"/>
                  <a:pt x="286" y="120"/>
                </a:cubicBezTo>
                <a:cubicBezTo>
                  <a:pt x="286" y="120"/>
                  <a:pt x="287" y="119"/>
                  <a:pt x="287" y="119"/>
                </a:cubicBezTo>
                <a:cubicBezTo>
                  <a:pt x="287" y="119"/>
                  <a:pt x="287" y="118"/>
                  <a:pt x="287" y="117"/>
                </a:cubicBezTo>
                <a:cubicBezTo>
                  <a:pt x="287" y="117"/>
                  <a:pt x="286" y="117"/>
                  <a:pt x="286" y="117"/>
                </a:cubicBezTo>
                <a:cubicBezTo>
                  <a:pt x="286" y="116"/>
                  <a:pt x="285" y="116"/>
                  <a:pt x="285" y="116"/>
                </a:cubicBezTo>
                <a:cubicBezTo>
                  <a:pt x="285" y="116"/>
                  <a:pt x="284" y="116"/>
                  <a:pt x="283" y="116"/>
                </a:cubicBezTo>
                <a:cubicBezTo>
                  <a:pt x="283" y="116"/>
                  <a:pt x="282" y="117"/>
                  <a:pt x="281" y="117"/>
                </a:cubicBezTo>
                <a:cubicBezTo>
                  <a:pt x="281" y="117"/>
                  <a:pt x="280" y="116"/>
                  <a:pt x="280" y="116"/>
                </a:cubicBezTo>
                <a:cubicBezTo>
                  <a:pt x="279" y="116"/>
                  <a:pt x="279" y="117"/>
                  <a:pt x="278" y="117"/>
                </a:cubicBezTo>
                <a:cubicBezTo>
                  <a:pt x="278" y="117"/>
                  <a:pt x="276" y="116"/>
                  <a:pt x="276" y="116"/>
                </a:cubicBezTo>
                <a:cubicBezTo>
                  <a:pt x="275" y="116"/>
                  <a:pt x="275" y="117"/>
                  <a:pt x="275" y="117"/>
                </a:cubicBezTo>
                <a:cubicBezTo>
                  <a:pt x="275" y="117"/>
                  <a:pt x="275" y="118"/>
                  <a:pt x="275" y="119"/>
                </a:cubicBezTo>
                <a:cubicBezTo>
                  <a:pt x="275" y="119"/>
                  <a:pt x="274" y="120"/>
                  <a:pt x="274" y="120"/>
                </a:cubicBezTo>
                <a:cubicBezTo>
                  <a:pt x="274" y="120"/>
                  <a:pt x="273" y="119"/>
                  <a:pt x="272" y="119"/>
                </a:cubicBezTo>
                <a:cubicBezTo>
                  <a:pt x="272" y="119"/>
                  <a:pt x="272" y="119"/>
                  <a:pt x="272" y="119"/>
                </a:cubicBezTo>
                <a:cubicBezTo>
                  <a:pt x="271" y="119"/>
                  <a:pt x="272" y="118"/>
                  <a:pt x="272" y="118"/>
                </a:cubicBezTo>
                <a:cubicBezTo>
                  <a:pt x="272" y="117"/>
                  <a:pt x="272" y="117"/>
                  <a:pt x="272" y="117"/>
                </a:cubicBezTo>
                <a:cubicBezTo>
                  <a:pt x="271" y="116"/>
                  <a:pt x="270" y="116"/>
                  <a:pt x="270" y="116"/>
                </a:cubicBezTo>
                <a:cubicBezTo>
                  <a:pt x="270" y="115"/>
                  <a:pt x="270" y="115"/>
                  <a:pt x="270" y="115"/>
                </a:cubicBezTo>
                <a:cubicBezTo>
                  <a:pt x="270" y="114"/>
                  <a:pt x="270" y="114"/>
                  <a:pt x="270" y="114"/>
                </a:cubicBezTo>
                <a:cubicBezTo>
                  <a:pt x="270" y="113"/>
                  <a:pt x="270" y="113"/>
                  <a:pt x="270" y="112"/>
                </a:cubicBezTo>
                <a:cubicBezTo>
                  <a:pt x="270" y="112"/>
                  <a:pt x="269" y="112"/>
                  <a:pt x="269" y="112"/>
                </a:cubicBezTo>
                <a:cubicBezTo>
                  <a:pt x="268" y="112"/>
                  <a:pt x="267" y="112"/>
                  <a:pt x="267" y="112"/>
                </a:cubicBezTo>
                <a:cubicBezTo>
                  <a:pt x="267" y="111"/>
                  <a:pt x="266" y="111"/>
                  <a:pt x="266" y="111"/>
                </a:cubicBezTo>
                <a:cubicBezTo>
                  <a:pt x="265" y="111"/>
                  <a:pt x="265" y="111"/>
                  <a:pt x="264" y="111"/>
                </a:cubicBezTo>
                <a:cubicBezTo>
                  <a:pt x="264" y="110"/>
                  <a:pt x="264" y="109"/>
                  <a:pt x="264" y="109"/>
                </a:cubicBezTo>
                <a:cubicBezTo>
                  <a:pt x="264" y="109"/>
                  <a:pt x="264" y="108"/>
                  <a:pt x="263" y="107"/>
                </a:cubicBezTo>
                <a:cubicBezTo>
                  <a:pt x="263" y="107"/>
                  <a:pt x="262" y="107"/>
                  <a:pt x="262" y="106"/>
                </a:cubicBezTo>
                <a:cubicBezTo>
                  <a:pt x="262" y="106"/>
                  <a:pt x="261" y="105"/>
                  <a:pt x="261" y="104"/>
                </a:cubicBezTo>
                <a:cubicBezTo>
                  <a:pt x="261" y="104"/>
                  <a:pt x="260" y="103"/>
                  <a:pt x="260" y="103"/>
                </a:cubicBezTo>
                <a:cubicBezTo>
                  <a:pt x="259" y="103"/>
                  <a:pt x="259" y="102"/>
                  <a:pt x="258" y="102"/>
                </a:cubicBezTo>
                <a:cubicBezTo>
                  <a:pt x="258" y="102"/>
                  <a:pt x="257" y="103"/>
                  <a:pt x="256" y="103"/>
                </a:cubicBezTo>
                <a:cubicBezTo>
                  <a:pt x="256" y="103"/>
                  <a:pt x="255" y="102"/>
                  <a:pt x="255" y="102"/>
                </a:cubicBezTo>
                <a:cubicBezTo>
                  <a:pt x="255" y="102"/>
                  <a:pt x="255" y="101"/>
                  <a:pt x="254" y="101"/>
                </a:cubicBezTo>
                <a:cubicBezTo>
                  <a:pt x="254" y="101"/>
                  <a:pt x="253" y="101"/>
                  <a:pt x="252" y="101"/>
                </a:cubicBezTo>
                <a:cubicBezTo>
                  <a:pt x="252" y="100"/>
                  <a:pt x="252" y="100"/>
                  <a:pt x="252" y="100"/>
                </a:cubicBezTo>
                <a:cubicBezTo>
                  <a:pt x="251" y="99"/>
                  <a:pt x="250" y="99"/>
                  <a:pt x="249" y="99"/>
                </a:cubicBezTo>
                <a:cubicBezTo>
                  <a:pt x="249" y="99"/>
                  <a:pt x="249" y="98"/>
                  <a:pt x="249" y="97"/>
                </a:cubicBezTo>
                <a:cubicBezTo>
                  <a:pt x="248" y="97"/>
                  <a:pt x="248" y="96"/>
                  <a:pt x="248" y="95"/>
                </a:cubicBezTo>
                <a:cubicBezTo>
                  <a:pt x="248" y="94"/>
                  <a:pt x="248" y="93"/>
                  <a:pt x="248" y="93"/>
                </a:cubicBezTo>
                <a:cubicBezTo>
                  <a:pt x="247" y="92"/>
                  <a:pt x="246" y="91"/>
                  <a:pt x="246" y="90"/>
                </a:cubicBezTo>
                <a:cubicBezTo>
                  <a:pt x="246" y="90"/>
                  <a:pt x="246" y="89"/>
                  <a:pt x="246" y="89"/>
                </a:cubicBezTo>
                <a:cubicBezTo>
                  <a:pt x="246" y="89"/>
                  <a:pt x="245" y="89"/>
                  <a:pt x="245" y="89"/>
                </a:cubicBezTo>
                <a:cubicBezTo>
                  <a:pt x="244" y="89"/>
                  <a:pt x="244" y="89"/>
                  <a:pt x="243" y="89"/>
                </a:cubicBezTo>
                <a:cubicBezTo>
                  <a:pt x="243" y="89"/>
                  <a:pt x="242" y="89"/>
                  <a:pt x="242" y="88"/>
                </a:cubicBezTo>
                <a:cubicBezTo>
                  <a:pt x="242" y="88"/>
                  <a:pt x="241" y="87"/>
                  <a:pt x="241" y="87"/>
                </a:cubicBezTo>
                <a:cubicBezTo>
                  <a:pt x="240" y="87"/>
                  <a:pt x="239" y="87"/>
                  <a:pt x="239" y="87"/>
                </a:cubicBezTo>
                <a:cubicBezTo>
                  <a:pt x="239" y="87"/>
                  <a:pt x="238" y="87"/>
                  <a:pt x="238" y="86"/>
                </a:cubicBezTo>
                <a:cubicBezTo>
                  <a:pt x="238" y="86"/>
                  <a:pt x="237" y="85"/>
                  <a:pt x="237" y="85"/>
                </a:cubicBezTo>
                <a:cubicBezTo>
                  <a:pt x="236" y="85"/>
                  <a:pt x="236" y="84"/>
                  <a:pt x="235" y="84"/>
                </a:cubicBezTo>
                <a:cubicBezTo>
                  <a:pt x="235" y="84"/>
                  <a:pt x="235" y="83"/>
                  <a:pt x="235" y="82"/>
                </a:cubicBezTo>
                <a:cubicBezTo>
                  <a:pt x="235" y="82"/>
                  <a:pt x="234" y="81"/>
                  <a:pt x="234" y="81"/>
                </a:cubicBezTo>
                <a:cubicBezTo>
                  <a:pt x="233" y="80"/>
                  <a:pt x="233" y="80"/>
                  <a:pt x="232" y="79"/>
                </a:cubicBezTo>
                <a:cubicBezTo>
                  <a:pt x="232" y="79"/>
                  <a:pt x="232" y="78"/>
                  <a:pt x="232" y="78"/>
                </a:cubicBezTo>
                <a:cubicBezTo>
                  <a:pt x="231" y="78"/>
                  <a:pt x="230" y="77"/>
                  <a:pt x="230" y="76"/>
                </a:cubicBezTo>
                <a:cubicBezTo>
                  <a:pt x="229" y="76"/>
                  <a:pt x="226" y="75"/>
                  <a:pt x="225" y="75"/>
                </a:cubicBezTo>
                <a:cubicBezTo>
                  <a:pt x="225" y="74"/>
                  <a:pt x="224" y="74"/>
                  <a:pt x="223" y="74"/>
                </a:cubicBezTo>
                <a:cubicBezTo>
                  <a:pt x="222" y="74"/>
                  <a:pt x="222" y="74"/>
                  <a:pt x="221" y="73"/>
                </a:cubicBezTo>
                <a:cubicBezTo>
                  <a:pt x="221" y="73"/>
                  <a:pt x="220" y="73"/>
                  <a:pt x="219" y="73"/>
                </a:cubicBezTo>
                <a:cubicBezTo>
                  <a:pt x="218" y="72"/>
                  <a:pt x="217" y="72"/>
                  <a:pt x="216" y="72"/>
                </a:cubicBezTo>
                <a:cubicBezTo>
                  <a:pt x="215" y="71"/>
                  <a:pt x="213" y="70"/>
                  <a:pt x="212" y="69"/>
                </a:cubicBezTo>
                <a:cubicBezTo>
                  <a:pt x="211" y="69"/>
                  <a:pt x="210" y="69"/>
                  <a:pt x="210" y="69"/>
                </a:cubicBezTo>
                <a:cubicBezTo>
                  <a:pt x="210" y="69"/>
                  <a:pt x="209" y="68"/>
                  <a:pt x="208" y="68"/>
                </a:cubicBezTo>
                <a:cubicBezTo>
                  <a:pt x="208" y="68"/>
                  <a:pt x="207" y="68"/>
                  <a:pt x="207" y="68"/>
                </a:cubicBezTo>
                <a:cubicBezTo>
                  <a:pt x="206" y="68"/>
                  <a:pt x="206" y="68"/>
                  <a:pt x="206" y="68"/>
                </a:cubicBezTo>
                <a:cubicBezTo>
                  <a:pt x="205" y="68"/>
                  <a:pt x="204" y="69"/>
                  <a:pt x="203" y="69"/>
                </a:cubicBezTo>
                <a:cubicBezTo>
                  <a:pt x="203" y="69"/>
                  <a:pt x="202" y="69"/>
                  <a:pt x="202" y="70"/>
                </a:cubicBezTo>
                <a:cubicBezTo>
                  <a:pt x="201" y="70"/>
                  <a:pt x="201" y="71"/>
                  <a:pt x="201" y="71"/>
                </a:cubicBezTo>
                <a:cubicBezTo>
                  <a:pt x="200" y="71"/>
                  <a:pt x="199" y="71"/>
                  <a:pt x="199" y="71"/>
                </a:cubicBezTo>
                <a:cubicBezTo>
                  <a:pt x="198" y="71"/>
                  <a:pt x="198" y="70"/>
                  <a:pt x="198" y="70"/>
                </a:cubicBezTo>
                <a:cubicBezTo>
                  <a:pt x="197" y="70"/>
                  <a:pt x="197" y="71"/>
                  <a:pt x="196" y="71"/>
                </a:cubicBezTo>
                <a:cubicBezTo>
                  <a:pt x="196" y="71"/>
                  <a:pt x="196" y="70"/>
                  <a:pt x="196" y="70"/>
                </a:cubicBezTo>
                <a:cubicBezTo>
                  <a:pt x="196" y="70"/>
                  <a:pt x="195" y="70"/>
                  <a:pt x="195" y="70"/>
                </a:cubicBezTo>
                <a:cubicBezTo>
                  <a:pt x="194" y="70"/>
                  <a:pt x="194" y="70"/>
                  <a:pt x="194" y="71"/>
                </a:cubicBezTo>
                <a:cubicBezTo>
                  <a:pt x="194" y="71"/>
                  <a:pt x="194" y="72"/>
                  <a:pt x="194" y="72"/>
                </a:cubicBezTo>
                <a:cubicBezTo>
                  <a:pt x="194" y="72"/>
                  <a:pt x="194" y="73"/>
                  <a:pt x="193" y="73"/>
                </a:cubicBezTo>
                <a:cubicBezTo>
                  <a:pt x="193" y="73"/>
                  <a:pt x="192" y="73"/>
                  <a:pt x="192" y="73"/>
                </a:cubicBezTo>
                <a:cubicBezTo>
                  <a:pt x="192" y="73"/>
                  <a:pt x="192" y="72"/>
                  <a:pt x="192" y="72"/>
                </a:cubicBezTo>
                <a:cubicBezTo>
                  <a:pt x="191" y="72"/>
                  <a:pt x="191" y="73"/>
                  <a:pt x="191" y="73"/>
                </a:cubicBezTo>
                <a:cubicBezTo>
                  <a:pt x="190" y="73"/>
                  <a:pt x="190" y="73"/>
                  <a:pt x="190" y="74"/>
                </a:cubicBezTo>
                <a:cubicBezTo>
                  <a:pt x="189" y="74"/>
                  <a:pt x="189" y="75"/>
                  <a:pt x="190" y="75"/>
                </a:cubicBezTo>
                <a:cubicBezTo>
                  <a:pt x="190" y="76"/>
                  <a:pt x="190" y="77"/>
                  <a:pt x="190" y="77"/>
                </a:cubicBezTo>
                <a:cubicBezTo>
                  <a:pt x="191" y="78"/>
                  <a:pt x="191" y="78"/>
                  <a:pt x="191" y="79"/>
                </a:cubicBezTo>
                <a:cubicBezTo>
                  <a:pt x="192" y="79"/>
                  <a:pt x="192" y="80"/>
                  <a:pt x="192" y="81"/>
                </a:cubicBezTo>
                <a:cubicBezTo>
                  <a:pt x="193" y="81"/>
                  <a:pt x="193" y="82"/>
                  <a:pt x="192" y="83"/>
                </a:cubicBezTo>
                <a:cubicBezTo>
                  <a:pt x="192" y="83"/>
                  <a:pt x="191" y="84"/>
                  <a:pt x="191" y="84"/>
                </a:cubicBezTo>
                <a:cubicBezTo>
                  <a:pt x="190" y="84"/>
                  <a:pt x="190" y="84"/>
                  <a:pt x="189" y="84"/>
                </a:cubicBezTo>
                <a:cubicBezTo>
                  <a:pt x="189" y="84"/>
                  <a:pt x="188" y="84"/>
                  <a:pt x="187" y="84"/>
                </a:cubicBezTo>
                <a:cubicBezTo>
                  <a:pt x="187" y="84"/>
                  <a:pt x="187" y="84"/>
                  <a:pt x="187" y="84"/>
                </a:cubicBezTo>
                <a:cubicBezTo>
                  <a:pt x="186" y="84"/>
                  <a:pt x="186" y="83"/>
                  <a:pt x="186" y="83"/>
                </a:cubicBezTo>
                <a:cubicBezTo>
                  <a:pt x="186" y="83"/>
                  <a:pt x="185" y="83"/>
                  <a:pt x="185" y="83"/>
                </a:cubicBezTo>
                <a:cubicBezTo>
                  <a:pt x="185" y="83"/>
                  <a:pt x="184" y="84"/>
                  <a:pt x="184" y="84"/>
                </a:cubicBezTo>
                <a:cubicBezTo>
                  <a:pt x="183" y="84"/>
                  <a:pt x="183" y="84"/>
                  <a:pt x="183" y="84"/>
                </a:cubicBezTo>
                <a:cubicBezTo>
                  <a:pt x="182" y="84"/>
                  <a:pt x="181" y="85"/>
                  <a:pt x="180" y="85"/>
                </a:cubicBezTo>
                <a:cubicBezTo>
                  <a:pt x="180" y="85"/>
                  <a:pt x="179" y="87"/>
                  <a:pt x="179" y="87"/>
                </a:cubicBezTo>
                <a:cubicBezTo>
                  <a:pt x="179" y="87"/>
                  <a:pt x="177" y="88"/>
                  <a:pt x="177" y="88"/>
                </a:cubicBezTo>
                <a:cubicBezTo>
                  <a:pt x="177" y="88"/>
                  <a:pt x="176" y="89"/>
                  <a:pt x="176" y="90"/>
                </a:cubicBezTo>
                <a:cubicBezTo>
                  <a:pt x="176" y="90"/>
                  <a:pt x="175" y="90"/>
                  <a:pt x="175" y="91"/>
                </a:cubicBezTo>
                <a:cubicBezTo>
                  <a:pt x="175" y="91"/>
                  <a:pt x="174" y="91"/>
                  <a:pt x="174" y="91"/>
                </a:cubicBezTo>
                <a:cubicBezTo>
                  <a:pt x="173" y="91"/>
                  <a:pt x="172" y="93"/>
                  <a:pt x="171" y="93"/>
                </a:cubicBezTo>
                <a:cubicBezTo>
                  <a:pt x="170" y="94"/>
                  <a:pt x="169" y="95"/>
                  <a:pt x="169" y="96"/>
                </a:cubicBezTo>
                <a:cubicBezTo>
                  <a:pt x="168" y="96"/>
                  <a:pt x="166" y="98"/>
                  <a:pt x="165" y="98"/>
                </a:cubicBezTo>
                <a:cubicBezTo>
                  <a:pt x="165" y="99"/>
                  <a:pt x="164" y="100"/>
                  <a:pt x="164" y="100"/>
                </a:cubicBezTo>
                <a:cubicBezTo>
                  <a:pt x="164" y="100"/>
                  <a:pt x="163" y="100"/>
                  <a:pt x="163" y="100"/>
                </a:cubicBezTo>
                <a:cubicBezTo>
                  <a:pt x="162" y="99"/>
                  <a:pt x="162" y="98"/>
                  <a:pt x="162" y="98"/>
                </a:cubicBezTo>
                <a:cubicBezTo>
                  <a:pt x="163" y="98"/>
                  <a:pt x="163" y="97"/>
                  <a:pt x="163" y="97"/>
                </a:cubicBezTo>
                <a:cubicBezTo>
                  <a:pt x="163" y="97"/>
                  <a:pt x="163" y="96"/>
                  <a:pt x="163" y="96"/>
                </a:cubicBezTo>
                <a:cubicBezTo>
                  <a:pt x="163" y="96"/>
                  <a:pt x="162" y="96"/>
                  <a:pt x="162" y="96"/>
                </a:cubicBezTo>
                <a:cubicBezTo>
                  <a:pt x="161" y="96"/>
                  <a:pt x="161" y="97"/>
                  <a:pt x="161" y="98"/>
                </a:cubicBezTo>
                <a:cubicBezTo>
                  <a:pt x="161" y="98"/>
                  <a:pt x="160" y="99"/>
                  <a:pt x="160" y="99"/>
                </a:cubicBezTo>
                <a:cubicBezTo>
                  <a:pt x="159" y="100"/>
                  <a:pt x="159" y="101"/>
                  <a:pt x="159" y="101"/>
                </a:cubicBezTo>
                <a:cubicBezTo>
                  <a:pt x="158" y="101"/>
                  <a:pt x="157" y="101"/>
                  <a:pt x="156" y="102"/>
                </a:cubicBezTo>
                <a:cubicBezTo>
                  <a:pt x="155" y="102"/>
                  <a:pt x="153" y="102"/>
                  <a:pt x="152" y="102"/>
                </a:cubicBezTo>
                <a:cubicBezTo>
                  <a:pt x="151" y="102"/>
                  <a:pt x="149" y="103"/>
                  <a:pt x="148" y="104"/>
                </a:cubicBezTo>
                <a:cubicBezTo>
                  <a:pt x="147" y="104"/>
                  <a:pt x="145" y="105"/>
                  <a:pt x="145" y="106"/>
                </a:cubicBezTo>
                <a:cubicBezTo>
                  <a:pt x="144" y="106"/>
                  <a:pt x="143" y="106"/>
                  <a:pt x="143" y="106"/>
                </a:cubicBezTo>
                <a:cubicBezTo>
                  <a:pt x="142" y="106"/>
                  <a:pt x="141" y="106"/>
                  <a:pt x="141" y="106"/>
                </a:cubicBezTo>
                <a:cubicBezTo>
                  <a:pt x="140" y="107"/>
                  <a:pt x="140" y="107"/>
                  <a:pt x="140" y="107"/>
                </a:cubicBezTo>
                <a:cubicBezTo>
                  <a:pt x="139" y="108"/>
                  <a:pt x="139" y="109"/>
                  <a:pt x="139" y="109"/>
                </a:cubicBezTo>
                <a:cubicBezTo>
                  <a:pt x="138" y="109"/>
                  <a:pt x="138" y="109"/>
                  <a:pt x="137" y="108"/>
                </a:cubicBezTo>
                <a:cubicBezTo>
                  <a:pt x="137" y="108"/>
                  <a:pt x="136" y="107"/>
                  <a:pt x="136" y="106"/>
                </a:cubicBezTo>
                <a:cubicBezTo>
                  <a:pt x="136" y="105"/>
                  <a:pt x="135" y="104"/>
                  <a:pt x="135" y="104"/>
                </a:cubicBezTo>
                <a:cubicBezTo>
                  <a:pt x="134" y="103"/>
                  <a:pt x="134" y="102"/>
                  <a:pt x="134" y="101"/>
                </a:cubicBezTo>
                <a:cubicBezTo>
                  <a:pt x="133" y="101"/>
                  <a:pt x="133" y="100"/>
                  <a:pt x="133" y="99"/>
                </a:cubicBezTo>
                <a:cubicBezTo>
                  <a:pt x="133" y="98"/>
                  <a:pt x="133" y="97"/>
                  <a:pt x="133" y="97"/>
                </a:cubicBezTo>
                <a:cubicBezTo>
                  <a:pt x="133" y="96"/>
                  <a:pt x="133" y="95"/>
                  <a:pt x="133" y="95"/>
                </a:cubicBezTo>
                <a:cubicBezTo>
                  <a:pt x="133" y="95"/>
                  <a:pt x="134" y="94"/>
                  <a:pt x="134" y="95"/>
                </a:cubicBezTo>
                <a:cubicBezTo>
                  <a:pt x="135" y="95"/>
                  <a:pt x="134" y="96"/>
                  <a:pt x="134" y="96"/>
                </a:cubicBezTo>
                <a:cubicBezTo>
                  <a:pt x="134" y="97"/>
                  <a:pt x="134" y="98"/>
                  <a:pt x="134" y="99"/>
                </a:cubicBezTo>
                <a:cubicBezTo>
                  <a:pt x="134" y="100"/>
                  <a:pt x="135" y="102"/>
                  <a:pt x="136" y="103"/>
                </a:cubicBezTo>
                <a:cubicBezTo>
                  <a:pt x="136" y="103"/>
                  <a:pt x="137" y="104"/>
                  <a:pt x="137" y="105"/>
                </a:cubicBezTo>
                <a:cubicBezTo>
                  <a:pt x="138" y="105"/>
                  <a:pt x="138" y="106"/>
                  <a:pt x="138" y="106"/>
                </a:cubicBezTo>
                <a:cubicBezTo>
                  <a:pt x="139" y="106"/>
                  <a:pt x="139" y="105"/>
                  <a:pt x="140" y="105"/>
                </a:cubicBezTo>
                <a:cubicBezTo>
                  <a:pt x="140" y="105"/>
                  <a:pt x="140" y="105"/>
                  <a:pt x="141" y="104"/>
                </a:cubicBezTo>
                <a:cubicBezTo>
                  <a:pt x="141" y="104"/>
                  <a:pt x="141" y="102"/>
                  <a:pt x="140" y="101"/>
                </a:cubicBezTo>
                <a:cubicBezTo>
                  <a:pt x="140" y="100"/>
                  <a:pt x="140" y="98"/>
                  <a:pt x="140" y="97"/>
                </a:cubicBezTo>
                <a:cubicBezTo>
                  <a:pt x="139" y="96"/>
                  <a:pt x="137" y="94"/>
                  <a:pt x="137" y="93"/>
                </a:cubicBezTo>
                <a:cubicBezTo>
                  <a:pt x="136" y="93"/>
                  <a:pt x="135" y="91"/>
                  <a:pt x="134" y="91"/>
                </a:cubicBezTo>
                <a:cubicBezTo>
                  <a:pt x="133" y="90"/>
                  <a:pt x="130" y="90"/>
                  <a:pt x="129" y="90"/>
                </a:cubicBezTo>
                <a:cubicBezTo>
                  <a:pt x="128" y="90"/>
                  <a:pt x="127" y="89"/>
                  <a:pt x="126" y="89"/>
                </a:cubicBezTo>
                <a:cubicBezTo>
                  <a:pt x="125" y="89"/>
                  <a:pt x="124" y="88"/>
                  <a:pt x="123" y="88"/>
                </a:cubicBezTo>
                <a:cubicBezTo>
                  <a:pt x="123" y="87"/>
                  <a:pt x="122" y="85"/>
                  <a:pt x="121" y="85"/>
                </a:cubicBezTo>
                <a:cubicBezTo>
                  <a:pt x="120" y="84"/>
                  <a:pt x="119" y="84"/>
                  <a:pt x="118" y="84"/>
                </a:cubicBezTo>
                <a:cubicBezTo>
                  <a:pt x="118" y="84"/>
                  <a:pt x="116" y="84"/>
                  <a:pt x="116" y="83"/>
                </a:cubicBezTo>
                <a:cubicBezTo>
                  <a:pt x="114" y="83"/>
                  <a:pt x="112" y="81"/>
                  <a:pt x="111" y="80"/>
                </a:cubicBezTo>
                <a:cubicBezTo>
                  <a:pt x="108" y="78"/>
                  <a:pt x="103" y="76"/>
                  <a:pt x="101" y="75"/>
                </a:cubicBezTo>
                <a:cubicBezTo>
                  <a:pt x="97" y="74"/>
                  <a:pt x="90" y="72"/>
                  <a:pt x="86" y="71"/>
                </a:cubicBezTo>
                <a:cubicBezTo>
                  <a:pt x="83" y="71"/>
                  <a:pt x="78" y="70"/>
                  <a:pt x="75" y="70"/>
                </a:cubicBezTo>
                <a:cubicBezTo>
                  <a:pt x="71" y="70"/>
                  <a:pt x="63" y="70"/>
                  <a:pt x="59" y="71"/>
                </a:cubicBezTo>
                <a:cubicBezTo>
                  <a:pt x="58" y="71"/>
                  <a:pt x="55" y="72"/>
                  <a:pt x="53" y="72"/>
                </a:cubicBezTo>
                <a:cubicBezTo>
                  <a:pt x="51" y="73"/>
                  <a:pt x="47" y="74"/>
                  <a:pt x="45" y="75"/>
                </a:cubicBezTo>
                <a:cubicBezTo>
                  <a:pt x="43" y="76"/>
                  <a:pt x="39" y="77"/>
                  <a:pt x="37" y="78"/>
                </a:cubicBezTo>
                <a:cubicBezTo>
                  <a:pt x="35" y="79"/>
                  <a:pt x="32" y="80"/>
                  <a:pt x="30" y="80"/>
                </a:cubicBezTo>
                <a:cubicBezTo>
                  <a:pt x="29" y="81"/>
                  <a:pt x="26" y="81"/>
                  <a:pt x="25" y="81"/>
                </a:cubicBezTo>
                <a:cubicBezTo>
                  <a:pt x="24" y="81"/>
                  <a:pt x="23" y="82"/>
                  <a:pt x="22" y="82"/>
                </a:cubicBezTo>
                <a:cubicBezTo>
                  <a:pt x="21" y="82"/>
                  <a:pt x="19" y="83"/>
                  <a:pt x="18" y="83"/>
                </a:cubicBezTo>
                <a:cubicBezTo>
                  <a:pt x="18" y="83"/>
                  <a:pt x="16" y="84"/>
                  <a:pt x="15" y="84"/>
                </a:cubicBezTo>
                <a:cubicBezTo>
                  <a:pt x="15" y="84"/>
                  <a:pt x="15" y="83"/>
                  <a:pt x="14" y="83"/>
                </a:cubicBezTo>
                <a:cubicBezTo>
                  <a:pt x="14" y="83"/>
                  <a:pt x="13" y="84"/>
                  <a:pt x="13" y="84"/>
                </a:cubicBezTo>
                <a:cubicBezTo>
                  <a:pt x="12" y="84"/>
                  <a:pt x="12" y="83"/>
                  <a:pt x="12" y="83"/>
                </a:cubicBezTo>
                <a:cubicBezTo>
                  <a:pt x="13" y="82"/>
                  <a:pt x="14" y="82"/>
                  <a:pt x="14" y="82"/>
                </a:cubicBezTo>
                <a:cubicBezTo>
                  <a:pt x="14" y="82"/>
                  <a:pt x="15" y="81"/>
                  <a:pt x="15" y="80"/>
                </a:cubicBezTo>
                <a:cubicBezTo>
                  <a:pt x="15" y="80"/>
                  <a:pt x="15" y="79"/>
                  <a:pt x="15" y="79"/>
                </a:cubicBezTo>
                <a:cubicBezTo>
                  <a:pt x="15" y="78"/>
                  <a:pt x="15" y="77"/>
                  <a:pt x="16" y="77"/>
                </a:cubicBezTo>
                <a:cubicBezTo>
                  <a:pt x="16" y="77"/>
                  <a:pt x="17" y="76"/>
                  <a:pt x="18" y="76"/>
                </a:cubicBezTo>
                <a:cubicBezTo>
                  <a:pt x="18" y="76"/>
                  <a:pt x="19" y="75"/>
                  <a:pt x="19" y="75"/>
                </a:cubicBezTo>
                <a:cubicBezTo>
                  <a:pt x="19" y="74"/>
                  <a:pt x="18" y="74"/>
                  <a:pt x="18" y="74"/>
                </a:cubicBezTo>
                <a:cubicBezTo>
                  <a:pt x="18" y="73"/>
                  <a:pt x="17" y="74"/>
                  <a:pt x="16" y="74"/>
                </a:cubicBezTo>
                <a:cubicBezTo>
                  <a:pt x="16" y="73"/>
                  <a:pt x="15" y="73"/>
                  <a:pt x="15" y="73"/>
                </a:cubicBezTo>
                <a:cubicBezTo>
                  <a:pt x="15" y="73"/>
                  <a:pt x="15" y="72"/>
                  <a:pt x="15" y="71"/>
                </a:cubicBezTo>
                <a:cubicBezTo>
                  <a:pt x="15" y="71"/>
                  <a:pt x="14" y="70"/>
                  <a:pt x="14" y="70"/>
                </a:cubicBezTo>
                <a:cubicBezTo>
                  <a:pt x="14" y="69"/>
                  <a:pt x="14" y="68"/>
                  <a:pt x="14" y="68"/>
                </a:cubicBezTo>
                <a:cubicBezTo>
                  <a:pt x="14" y="68"/>
                  <a:pt x="15" y="67"/>
                  <a:pt x="15" y="66"/>
                </a:cubicBezTo>
                <a:cubicBezTo>
                  <a:pt x="16" y="66"/>
                  <a:pt x="15" y="65"/>
                  <a:pt x="15" y="64"/>
                </a:cubicBezTo>
                <a:cubicBezTo>
                  <a:pt x="15" y="63"/>
                  <a:pt x="16" y="62"/>
                  <a:pt x="15" y="61"/>
                </a:cubicBezTo>
                <a:cubicBezTo>
                  <a:pt x="15" y="61"/>
                  <a:pt x="14" y="59"/>
                  <a:pt x="14" y="59"/>
                </a:cubicBezTo>
                <a:cubicBezTo>
                  <a:pt x="13" y="59"/>
                  <a:pt x="12" y="58"/>
                  <a:pt x="12" y="58"/>
                </a:cubicBezTo>
                <a:cubicBezTo>
                  <a:pt x="11" y="58"/>
                  <a:pt x="9" y="57"/>
                  <a:pt x="9" y="57"/>
                </a:cubicBezTo>
                <a:cubicBezTo>
                  <a:pt x="8" y="57"/>
                  <a:pt x="8" y="56"/>
                  <a:pt x="7" y="56"/>
                </a:cubicBezTo>
                <a:cubicBezTo>
                  <a:pt x="7" y="55"/>
                  <a:pt x="6" y="54"/>
                  <a:pt x="6" y="53"/>
                </a:cubicBezTo>
                <a:cubicBezTo>
                  <a:pt x="5" y="53"/>
                  <a:pt x="4" y="52"/>
                  <a:pt x="4" y="52"/>
                </a:cubicBezTo>
                <a:cubicBezTo>
                  <a:pt x="3" y="51"/>
                  <a:pt x="2" y="51"/>
                  <a:pt x="1" y="50"/>
                </a:cubicBezTo>
                <a:cubicBezTo>
                  <a:pt x="1" y="50"/>
                  <a:pt x="0" y="49"/>
                  <a:pt x="0" y="48"/>
                </a:cubicBezTo>
                <a:cubicBezTo>
                  <a:pt x="0" y="48"/>
                  <a:pt x="1" y="47"/>
                  <a:pt x="1" y="46"/>
                </a:cubicBezTo>
                <a:cubicBezTo>
                  <a:pt x="1" y="46"/>
                  <a:pt x="1" y="44"/>
                  <a:pt x="1" y="44"/>
                </a:cubicBezTo>
                <a:cubicBezTo>
                  <a:pt x="1" y="43"/>
                  <a:pt x="1" y="42"/>
                  <a:pt x="1" y="41"/>
                </a:cubicBezTo>
                <a:cubicBezTo>
                  <a:pt x="1" y="41"/>
                  <a:pt x="2" y="40"/>
                  <a:pt x="2" y="40"/>
                </a:cubicBezTo>
                <a:cubicBezTo>
                  <a:pt x="2" y="40"/>
                  <a:pt x="38" y="35"/>
                  <a:pt x="50" y="33"/>
                </a:cubicBezTo>
                <a:cubicBezTo>
                  <a:pt x="60" y="32"/>
                  <a:pt x="78" y="29"/>
                  <a:pt x="88" y="28"/>
                </a:cubicBezTo>
                <a:cubicBezTo>
                  <a:pt x="95" y="27"/>
                  <a:pt x="110" y="24"/>
                  <a:pt x="117" y="23"/>
                </a:cubicBezTo>
                <a:cubicBezTo>
                  <a:pt x="123" y="22"/>
                  <a:pt x="139" y="20"/>
                  <a:pt x="144" y="19"/>
                </a:cubicBezTo>
                <a:cubicBezTo>
                  <a:pt x="145" y="19"/>
                  <a:pt x="145" y="20"/>
                  <a:pt x="145" y="20"/>
                </a:cubicBezTo>
                <a:cubicBezTo>
                  <a:pt x="145" y="21"/>
                  <a:pt x="146" y="21"/>
                  <a:pt x="146" y="22"/>
                </a:cubicBezTo>
                <a:cubicBezTo>
                  <a:pt x="146" y="22"/>
                  <a:pt x="146" y="23"/>
                  <a:pt x="146" y="23"/>
                </a:cubicBezTo>
                <a:cubicBezTo>
                  <a:pt x="147" y="23"/>
                  <a:pt x="147" y="24"/>
                  <a:pt x="148" y="24"/>
                </a:cubicBezTo>
                <a:cubicBezTo>
                  <a:pt x="148" y="25"/>
                  <a:pt x="149" y="26"/>
                  <a:pt x="149" y="26"/>
                </a:cubicBezTo>
                <a:cubicBezTo>
                  <a:pt x="149" y="27"/>
                  <a:pt x="150" y="28"/>
                  <a:pt x="150" y="28"/>
                </a:cubicBezTo>
                <a:cubicBezTo>
                  <a:pt x="150" y="29"/>
                  <a:pt x="150" y="30"/>
                  <a:pt x="150" y="30"/>
                </a:cubicBezTo>
                <a:cubicBezTo>
                  <a:pt x="150" y="31"/>
                  <a:pt x="151" y="31"/>
                  <a:pt x="151" y="31"/>
                </a:cubicBezTo>
                <a:cubicBezTo>
                  <a:pt x="151" y="32"/>
                  <a:pt x="151" y="33"/>
                  <a:pt x="151" y="33"/>
                </a:cubicBezTo>
                <a:cubicBezTo>
                  <a:pt x="152" y="33"/>
                  <a:pt x="153" y="34"/>
                  <a:pt x="153" y="34"/>
                </a:cubicBezTo>
                <a:cubicBezTo>
                  <a:pt x="154" y="35"/>
                  <a:pt x="155" y="36"/>
                  <a:pt x="155" y="36"/>
                </a:cubicBezTo>
                <a:cubicBezTo>
                  <a:pt x="182" y="33"/>
                  <a:pt x="182" y="33"/>
                  <a:pt x="182" y="33"/>
                </a:cubicBezTo>
                <a:cubicBezTo>
                  <a:pt x="243" y="26"/>
                  <a:pt x="243" y="26"/>
                  <a:pt x="243" y="26"/>
                </a:cubicBezTo>
                <a:cubicBezTo>
                  <a:pt x="276" y="23"/>
                  <a:pt x="276" y="23"/>
                  <a:pt x="276" y="23"/>
                </a:cubicBezTo>
                <a:cubicBezTo>
                  <a:pt x="301" y="20"/>
                  <a:pt x="301" y="20"/>
                  <a:pt x="301" y="20"/>
                </a:cubicBezTo>
                <a:cubicBezTo>
                  <a:pt x="301" y="20"/>
                  <a:pt x="302" y="20"/>
                  <a:pt x="302" y="20"/>
                </a:cubicBezTo>
                <a:cubicBezTo>
                  <a:pt x="302" y="21"/>
                  <a:pt x="302" y="22"/>
                  <a:pt x="302" y="22"/>
                </a:cubicBezTo>
                <a:cubicBezTo>
                  <a:pt x="302" y="22"/>
                  <a:pt x="302" y="23"/>
                  <a:pt x="302" y="23"/>
                </a:cubicBezTo>
                <a:cubicBezTo>
                  <a:pt x="302" y="23"/>
                  <a:pt x="303" y="24"/>
                  <a:pt x="303" y="24"/>
                </a:cubicBezTo>
                <a:cubicBezTo>
                  <a:pt x="304" y="24"/>
                  <a:pt x="304" y="25"/>
                  <a:pt x="304" y="25"/>
                </a:cubicBezTo>
                <a:cubicBezTo>
                  <a:pt x="305" y="26"/>
                  <a:pt x="304" y="27"/>
                  <a:pt x="304" y="28"/>
                </a:cubicBezTo>
                <a:cubicBezTo>
                  <a:pt x="304" y="28"/>
                  <a:pt x="305" y="29"/>
                  <a:pt x="305" y="29"/>
                </a:cubicBezTo>
                <a:cubicBezTo>
                  <a:pt x="305" y="30"/>
                  <a:pt x="305" y="31"/>
                  <a:pt x="305" y="31"/>
                </a:cubicBezTo>
                <a:cubicBezTo>
                  <a:pt x="306" y="32"/>
                  <a:pt x="306" y="33"/>
                  <a:pt x="307" y="33"/>
                </a:cubicBezTo>
                <a:cubicBezTo>
                  <a:pt x="307" y="33"/>
                  <a:pt x="308" y="33"/>
                  <a:pt x="308" y="33"/>
                </a:cubicBezTo>
                <a:cubicBezTo>
                  <a:pt x="309" y="33"/>
                  <a:pt x="309" y="32"/>
                  <a:pt x="310" y="32"/>
                </a:cubicBezTo>
                <a:cubicBezTo>
                  <a:pt x="310" y="31"/>
                  <a:pt x="311" y="31"/>
                  <a:pt x="311" y="31"/>
                </a:cubicBezTo>
                <a:cubicBezTo>
                  <a:pt x="311" y="31"/>
                  <a:pt x="312" y="32"/>
                  <a:pt x="313" y="32"/>
                </a:cubicBezTo>
                <a:cubicBezTo>
                  <a:pt x="313" y="32"/>
                  <a:pt x="314" y="31"/>
                  <a:pt x="314" y="31"/>
                </a:cubicBezTo>
                <a:cubicBezTo>
                  <a:pt x="314" y="31"/>
                  <a:pt x="315" y="30"/>
                  <a:pt x="315" y="29"/>
                </a:cubicBezTo>
                <a:cubicBezTo>
                  <a:pt x="315" y="28"/>
                  <a:pt x="314" y="26"/>
                  <a:pt x="314" y="25"/>
                </a:cubicBezTo>
                <a:cubicBezTo>
                  <a:pt x="314" y="25"/>
                  <a:pt x="314" y="24"/>
                  <a:pt x="314" y="23"/>
                </a:cubicBezTo>
                <a:cubicBezTo>
                  <a:pt x="314" y="23"/>
                  <a:pt x="314" y="22"/>
                  <a:pt x="314" y="21"/>
                </a:cubicBezTo>
                <a:cubicBezTo>
                  <a:pt x="314" y="21"/>
                  <a:pt x="314" y="20"/>
                  <a:pt x="314" y="20"/>
                </a:cubicBezTo>
                <a:cubicBezTo>
                  <a:pt x="314" y="19"/>
                  <a:pt x="314" y="18"/>
                  <a:pt x="314" y="17"/>
                </a:cubicBezTo>
                <a:cubicBezTo>
                  <a:pt x="313" y="17"/>
                  <a:pt x="314" y="16"/>
                  <a:pt x="313" y="15"/>
                </a:cubicBezTo>
                <a:cubicBezTo>
                  <a:pt x="313" y="15"/>
                  <a:pt x="312" y="14"/>
                  <a:pt x="311" y="14"/>
                </a:cubicBezTo>
                <a:cubicBezTo>
                  <a:pt x="311" y="14"/>
                  <a:pt x="310" y="13"/>
                  <a:pt x="310" y="13"/>
                </a:cubicBezTo>
                <a:cubicBezTo>
                  <a:pt x="310" y="12"/>
                  <a:pt x="310" y="11"/>
                  <a:pt x="310" y="11"/>
                </a:cubicBezTo>
                <a:cubicBezTo>
                  <a:pt x="310" y="11"/>
                  <a:pt x="311" y="10"/>
                  <a:pt x="311" y="9"/>
                </a:cubicBezTo>
                <a:cubicBezTo>
                  <a:pt x="311" y="9"/>
                  <a:pt x="310" y="8"/>
                  <a:pt x="310" y="7"/>
                </a:cubicBezTo>
                <a:cubicBezTo>
                  <a:pt x="310" y="7"/>
                  <a:pt x="310" y="7"/>
                  <a:pt x="311" y="7"/>
                </a:cubicBezTo>
                <a:cubicBezTo>
                  <a:pt x="311" y="6"/>
                  <a:pt x="311" y="6"/>
                  <a:pt x="311" y="6"/>
                </a:cubicBezTo>
                <a:cubicBezTo>
                  <a:pt x="311" y="5"/>
                  <a:pt x="310" y="5"/>
                  <a:pt x="310" y="5"/>
                </a:cubicBezTo>
                <a:cubicBezTo>
                  <a:pt x="310" y="5"/>
                  <a:pt x="310" y="4"/>
                  <a:pt x="310" y="4"/>
                </a:cubicBezTo>
                <a:cubicBezTo>
                  <a:pt x="310" y="3"/>
                  <a:pt x="311" y="3"/>
                  <a:pt x="311" y="3"/>
                </a:cubicBezTo>
                <a:cubicBezTo>
                  <a:pt x="311" y="4"/>
                  <a:pt x="312" y="4"/>
                  <a:pt x="312" y="4"/>
                </a:cubicBezTo>
                <a:cubicBezTo>
                  <a:pt x="312" y="4"/>
                  <a:pt x="313" y="4"/>
                  <a:pt x="313" y="4"/>
                </a:cubicBezTo>
                <a:cubicBezTo>
                  <a:pt x="313" y="3"/>
                  <a:pt x="313" y="2"/>
                  <a:pt x="313" y="2"/>
                </a:cubicBezTo>
                <a:cubicBezTo>
                  <a:pt x="313" y="2"/>
                  <a:pt x="313" y="1"/>
                  <a:pt x="313" y="0"/>
                </a:cubicBezTo>
                <a:cubicBezTo>
                  <a:pt x="314" y="0"/>
                  <a:pt x="314" y="1"/>
                  <a:pt x="315" y="1"/>
                </a:cubicBezTo>
                <a:cubicBezTo>
                  <a:pt x="315" y="1"/>
                  <a:pt x="316" y="1"/>
                  <a:pt x="316" y="1"/>
                </a:cubicBezTo>
                <a:cubicBezTo>
                  <a:pt x="317" y="1"/>
                  <a:pt x="317" y="1"/>
                  <a:pt x="317" y="1"/>
                </a:cubicBezTo>
                <a:cubicBezTo>
                  <a:pt x="318" y="1"/>
                  <a:pt x="318" y="2"/>
                  <a:pt x="318" y="2"/>
                </a:cubicBezTo>
                <a:cubicBezTo>
                  <a:pt x="318" y="2"/>
                  <a:pt x="319" y="2"/>
                  <a:pt x="320" y="2"/>
                </a:cubicBezTo>
                <a:cubicBezTo>
                  <a:pt x="320" y="2"/>
                  <a:pt x="321" y="2"/>
                  <a:pt x="321" y="2"/>
                </a:cubicBezTo>
                <a:cubicBezTo>
                  <a:pt x="322" y="2"/>
                  <a:pt x="322" y="1"/>
                  <a:pt x="323" y="2"/>
                </a:cubicBezTo>
                <a:cubicBezTo>
                  <a:pt x="323" y="2"/>
                  <a:pt x="324" y="3"/>
                  <a:pt x="324" y="3"/>
                </a:cubicBezTo>
                <a:cubicBezTo>
                  <a:pt x="324" y="3"/>
                  <a:pt x="325" y="2"/>
                  <a:pt x="325" y="2"/>
                </a:cubicBezTo>
                <a:cubicBezTo>
                  <a:pt x="326" y="2"/>
                  <a:pt x="326" y="3"/>
                  <a:pt x="327" y="3"/>
                </a:cubicBezTo>
                <a:cubicBezTo>
                  <a:pt x="327" y="3"/>
                  <a:pt x="328" y="3"/>
                  <a:pt x="329" y="3"/>
                </a:cubicBezTo>
                <a:cubicBezTo>
                  <a:pt x="329" y="3"/>
                  <a:pt x="330" y="2"/>
                  <a:pt x="330" y="2"/>
                </a:cubicBezTo>
                <a:cubicBezTo>
                  <a:pt x="331" y="3"/>
                  <a:pt x="331" y="3"/>
                  <a:pt x="331" y="4"/>
                </a:cubicBezTo>
                <a:cubicBezTo>
                  <a:pt x="332" y="4"/>
                  <a:pt x="333" y="4"/>
                  <a:pt x="334" y="4"/>
                </a:cubicBezTo>
                <a:cubicBezTo>
                  <a:pt x="335" y="4"/>
                  <a:pt x="335" y="3"/>
                  <a:pt x="336" y="3"/>
                </a:cubicBezTo>
                <a:cubicBezTo>
                  <a:pt x="336" y="3"/>
                  <a:pt x="337" y="4"/>
                  <a:pt x="338" y="4"/>
                </a:cubicBezTo>
                <a:cubicBezTo>
                  <a:pt x="338" y="4"/>
                  <a:pt x="338" y="3"/>
                  <a:pt x="339" y="2"/>
                </a:cubicBezTo>
                <a:cubicBezTo>
                  <a:pt x="339" y="2"/>
                  <a:pt x="340" y="2"/>
                  <a:pt x="340" y="2"/>
                </a:cubicBezTo>
                <a:cubicBezTo>
                  <a:pt x="341" y="2"/>
                  <a:pt x="342" y="3"/>
                  <a:pt x="342" y="3"/>
                </a:cubicBezTo>
                <a:cubicBezTo>
                  <a:pt x="343" y="3"/>
                  <a:pt x="343" y="3"/>
                  <a:pt x="344" y="3"/>
                </a:cubicBezTo>
                <a:cubicBezTo>
                  <a:pt x="344" y="3"/>
                  <a:pt x="344" y="4"/>
                  <a:pt x="344" y="4"/>
                </a:cubicBezTo>
                <a:cubicBezTo>
                  <a:pt x="345" y="5"/>
                  <a:pt x="344" y="7"/>
                  <a:pt x="344" y="8"/>
                </a:cubicBezTo>
                <a:cubicBezTo>
                  <a:pt x="344" y="9"/>
                  <a:pt x="344" y="10"/>
                  <a:pt x="345" y="11"/>
                </a:cubicBezTo>
                <a:cubicBezTo>
                  <a:pt x="345" y="12"/>
                  <a:pt x="345" y="12"/>
                  <a:pt x="346" y="12"/>
                </a:cubicBezTo>
                <a:cubicBezTo>
                  <a:pt x="346" y="13"/>
                  <a:pt x="346" y="14"/>
                  <a:pt x="346" y="14"/>
                </a:cubicBezTo>
                <a:cubicBezTo>
                  <a:pt x="346" y="15"/>
                  <a:pt x="345" y="15"/>
                  <a:pt x="345" y="15"/>
                </a:cubicBezTo>
                <a:cubicBezTo>
                  <a:pt x="345" y="16"/>
                  <a:pt x="346" y="16"/>
                  <a:pt x="346" y="16"/>
                </a:cubicBezTo>
                <a:cubicBezTo>
                  <a:pt x="347" y="16"/>
                  <a:pt x="347" y="17"/>
                  <a:pt x="347" y="17"/>
                </a:cubicBezTo>
                <a:cubicBezTo>
                  <a:pt x="348" y="18"/>
                  <a:pt x="349" y="21"/>
                  <a:pt x="349" y="22"/>
                </a:cubicBezTo>
                <a:cubicBezTo>
                  <a:pt x="350" y="23"/>
                  <a:pt x="350" y="26"/>
                  <a:pt x="350" y="27"/>
                </a:cubicBezTo>
                <a:cubicBezTo>
                  <a:pt x="351" y="29"/>
                  <a:pt x="353" y="34"/>
                  <a:pt x="354" y="36"/>
                </a:cubicBezTo>
                <a:cubicBezTo>
                  <a:pt x="355" y="39"/>
                  <a:pt x="357" y="44"/>
                  <a:pt x="358" y="46"/>
                </a:cubicBezTo>
                <a:cubicBezTo>
                  <a:pt x="359" y="47"/>
                  <a:pt x="360" y="50"/>
                  <a:pt x="361" y="51"/>
                </a:cubicBezTo>
                <a:cubicBezTo>
                  <a:pt x="361" y="51"/>
                  <a:pt x="362" y="52"/>
                  <a:pt x="363" y="53"/>
                </a:cubicBezTo>
                <a:cubicBezTo>
                  <a:pt x="363" y="54"/>
                  <a:pt x="364" y="55"/>
                  <a:pt x="364" y="56"/>
                </a:cubicBezTo>
                <a:cubicBezTo>
                  <a:pt x="365" y="57"/>
                  <a:pt x="365" y="59"/>
                  <a:pt x="366" y="60"/>
                </a:cubicBezTo>
                <a:cubicBezTo>
                  <a:pt x="367" y="61"/>
                  <a:pt x="368" y="65"/>
                  <a:pt x="369" y="66"/>
                </a:cubicBezTo>
                <a:cubicBezTo>
                  <a:pt x="371" y="69"/>
                  <a:pt x="375" y="75"/>
                  <a:pt x="377" y="78"/>
                </a:cubicBezTo>
                <a:cubicBezTo>
                  <a:pt x="378" y="80"/>
                  <a:pt x="380" y="84"/>
                  <a:pt x="382" y="86"/>
                </a:cubicBezTo>
                <a:cubicBezTo>
                  <a:pt x="383" y="87"/>
                  <a:pt x="385" y="90"/>
                  <a:pt x="386" y="92"/>
                </a:cubicBezTo>
                <a:cubicBezTo>
                  <a:pt x="387" y="94"/>
                  <a:pt x="390" y="97"/>
                  <a:pt x="391" y="99"/>
                </a:cubicBezTo>
                <a:cubicBezTo>
                  <a:pt x="392" y="100"/>
                  <a:pt x="394" y="101"/>
                  <a:pt x="395" y="102"/>
                </a:cubicBezTo>
                <a:cubicBezTo>
                  <a:pt x="395" y="103"/>
                  <a:pt x="397" y="105"/>
                  <a:pt x="398" y="106"/>
                </a:cubicBezTo>
                <a:cubicBezTo>
                  <a:pt x="398" y="107"/>
                  <a:pt x="399" y="108"/>
                  <a:pt x="400" y="109"/>
                </a:cubicBezTo>
                <a:cubicBezTo>
                  <a:pt x="400" y="109"/>
                  <a:pt x="402" y="111"/>
                  <a:pt x="403" y="111"/>
                </a:cubicBezTo>
                <a:cubicBezTo>
                  <a:pt x="403" y="112"/>
                  <a:pt x="405" y="114"/>
                  <a:pt x="406" y="115"/>
                </a:cubicBezTo>
                <a:cubicBezTo>
                  <a:pt x="406" y="115"/>
                  <a:pt x="407" y="116"/>
                  <a:pt x="408" y="117"/>
                </a:cubicBezTo>
                <a:cubicBezTo>
                  <a:pt x="409" y="118"/>
                  <a:pt x="410" y="120"/>
                  <a:pt x="411" y="121"/>
                </a:cubicBezTo>
                <a:cubicBezTo>
                  <a:pt x="412" y="122"/>
                  <a:pt x="414" y="123"/>
                  <a:pt x="415" y="124"/>
                </a:cubicBezTo>
                <a:cubicBezTo>
                  <a:pt x="415" y="124"/>
                  <a:pt x="416" y="125"/>
                  <a:pt x="416" y="126"/>
                </a:cubicBezTo>
                <a:cubicBezTo>
                  <a:pt x="417" y="126"/>
                  <a:pt x="418" y="127"/>
                  <a:pt x="419" y="127"/>
                </a:cubicBezTo>
                <a:cubicBezTo>
                  <a:pt x="419" y="128"/>
                  <a:pt x="419" y="129"/>
                  <a:pt x="419" y="130"/>
                </a:cubicBezTo>
                <a:cubicBezTo>
                  <a:pt x="420" y="130"/>
                  <a:pt x="420" y="131"/>
                  <a:pt x="421" y="131"/>
                </a:cubicBezTo>
                <a:cubicBezTo>
                  <a:pt x="421" y="132"/>
                  <a:pt x="422" y="133"/>
                  <a:pt x="422" y="134"/>
                </a:cubicBezTo>
                <a:cubicBezTo>
                  <a:pt x="423" y="134"/>
                  <a:pt x="423" y="135"/>
                  <a:pt x="423" y="136"/>
                </a:cubicBezTo>
                <a:cubicBezTo>
                  <a:pt x="423" y="136"/>
                  <a:pt x="422" y="136"/>
                  <a:pt x="422" y="137"/>
                </a:cubicBezTo>
                <a:cubicBezTo>
                  <a:pt x="422" y="137"/>
                  <a:pt x="421" y="137"/>
                  <a:pt x="421" y="138"/>
                </a:cubicBezTo>
                <a:cubicBezTo>
                  <a:pt x="420" y="138"/>
                  <a:pt x="420" y="139"/>
                  <a:pt x="420" y="140"/>
                </a:cubicBezTo>
                <a:cubicBezTo>
                  <a:pt x="420" y="141"/>
                  <a:pt x="420" y="143"/>
                  <a:pt x="420" y="144"/>
                </a:cubicBezTo>
                <a:cubicBezTo>
                  <a:pt x="420" y="145"/>
                  <a:pt x="420" y="146"/>
                  <a:pt x="420" y="147"/>
                </a:cubicBezTo>
                <a:cubicBezTo>
                  <a:pt x="420" y="147"/>
                  <a:pt x="422" y="150"/>
                  <a:pt x="422" y="151"/>
                </a:cubicBezTo>
                <a:cubicBezTo>
                  <a:pt x="422" y="152"/>
                  <a:pt x="423" y="154"/>
                  <a:pt x="424" y="156"/>
                </a:cubicBezTo>
                <a:cubicBezTo>
                  <a:pt x="425" y="157"/>
                  <a:pt x="427" y="161"/>
                  <a:pt x="428" y="162"/>
                </a:cubicBezTo>
                <a:cubicBezTo>
                  <a:pt x="429" y="163"/>
                  <a:pt x="430" y="165"/>
                  <a:pt x="430" y="166"/>
                </a:cubicBezTo>
                <a:cubicBezTo>
                  <a:pt x="431" y="167"/>
                  <a:pt x="433" y="169"/>
                  <a:pt x="433" y="170"/>
                </a:cubicBezTo>
                <a:cubicBezTo>
                  <a:pt x="434" y="171"/>
                  <a:pt x="436" y="173"/>
                  <a:pt x="437" y="174"/>
                </a:cubicBezTo>
                <a:cubicBezTo>
                  <a:pt x="438" y="175"/>
                  <a:pt x="440" y="179"/>
                  <a:pt x="442" y="181"/>
                </a:cubicBezTo>
                <a:cubicBezTo>
                  <a:pt x="442" y="182"/>
                  <a:pt x="443" y="184"/>
                  <a:pt x="444" y="185"/>
                </a:cubicBezTo>
                <a:cubicBezTo>
                  <a:pt x="444" y="186"/>
                  <a:pt x="446" y="188"/>
                  <a:pt x="446" y="189"/>
                </a:cubicBezTo>
                <a:cubicBezTo>
                  <a:pt x="447" y="190"/>
                  <a:pt x="448" y="192"/>
                  <a:pt x="448" y="193"/>
                </a:cubicBezTo>
                <a:cubicBezTo>
                  <a:pt x="449" y="194"/>
                  <a:pt x="450" y="196"/>
                  <a:pt x="450" y="196"/>
                </a:cubicBezTo>
                <a:cubicBezTo>
                  <a:pt x="451" y="198"/>
                  <a:pt x="452" y="200"/>
                  <a:pt x="453" y="201"/>
                </a:cubicBezTo>
                <a:cubicBezTo>
                  <a:pt x="454" y="202"/>
                  <a:pt x="455" y="204"/>
                  <a:pt x="456" y="204"/>
                </a:cubicBezTo>
                <a:cubicBezTo>
                  <a:pt x="456" y="205"/>
                  <a:pt x="458" y="207"/>
                  <a:pt x="458" y="207"/>
                </a:cubicBezTo>
                <a:cubicBezTo>
                  <a:pt x="459" y="208"/>
                  <a:pt x="460" y="210"/>
                  <a:pt x="460" y="211"/>
                </a:cubicBezTo>
                <a:cubicBezTo>
                  <a:pt x="460" y="211"/>
                  <a:pt x="461" y="212"/>
                  <a:pt x="461" y="213"/>
                </a:cubicBezTo>
                <a:cubicBezTo>
                  <a:pt x="461" y="213"/>
                  <a:pt x="462" y="214"/>
                  <a:pt x="462" y="215"/>
                </a:cubicBezTo>
                <a:cubicBezTo>
                  <a:pt x="463" y="216"/>
                  <a:pt x="464" y="218"/>
                  <a:pt x="465" y="218"/>
                </a:cubicBezTo>
                <a:cubicBezTo>
                  <a:pt x="466" y="219"/>
                  <a:pt x="467" y="221"/>
                  <a:pt x="467" y="223"/>
                </a:cubicBezTo>
                <a:cubicBezTo>
                  <a:pt x="468" y="224"/>
                  <a:pt x="470" y="227"/>
                  <a:pt x="470" y="228"/>
                </a:cubicBezTo>
                <a:cubicBezTo>
                  <a:pt x="471" y="230"/>
                  <a:pt x="473" y="232"/>
                  <a:pt x="473" y="233"/>
                </a:cubicBezTo>
                <a:cubicBezTo>
                  <a:pt x="473" y="235"/>
                  <a:pt x="473" y="238"/>
                  <a:pt x="474" y="239"/>
                </a:cubicBezTo>
                <a:cubicBezTo>
                  <a:pt x="474" y="240"/>
                  <a:pt x="475" y="242"/>
                  <a:pt x="475" y="243"/>
                </a:cubicBezTo>
                <a:cubicBezTo>
                  <a:pt x="475" y="245"/>
                  <a:pt x="476" y="249"/>
                  <a:pt x="476" y="251"/>
                </a:cubicBezTo>
                <a:cubicBezTo>
                  <a:pt x="476" y="252"/>
                  <a:pt x="476" y="255"/>
                  <a:pt x="476" y="257"/>
                </a:cubicBezTo>
                <a:cubicBezTo>
                  <a:pt x="476" y="259"/>
                  <a:pt x="477" y="262"/>
                  <a:pt x="477" y="264"/>
                </a:cubicBezTo>
                <a:cubicBezTo>
                  <a:pt x="477" y="265"/>
                  <a:pt x="477" y="267"/>
                  <a:pt x="477" y="268"/>
                </a:cubicBezTo>
                <a:cubicBezTo>
                  <a:pt x="478" y="270"/>
                  <a:pt x="478" y="274"/>
                  <a:pt x="478" y="276"/>
                </a:cubicBezTo>
                <a:cubicBezTo>
                  <a:pt x="478" y="278"/>
                  <a:pt x="478" y="281"/>
                  <a:pt x="479" y="283"/>
                </a:cubicBezTo>
                <a:cubicBezTo>
                  <a:pt x="479" y="284"/>
                  <a:pt x="479" y="286"/>
                  <a:pt x="480" y="288"/>
                </a:cubicBezTo>
                <a:cubicBezTo>
                  <a:pt x="480" y="289"/>
                  <a:pt x="480" y="292"/>
                  <a:pt x="481" y="293"/>
                </a:cubicBezTo>
                <a:cubicBezTo>
                  <a:pt x="481" y="294"/>
                  <a:pt x="481" y="296"/>
                  <a:pt x="481" y="297"/>
                </a:cubicBezTo>
                <a:cubicBezTo>
                  <a:pt x="481" y="298"/>
                  <a:pt x="481" y="300"/>
                  <a:pt x="481" y="301"/>
                </a:cubicBezTo>
                <a:cubicBezTo>
                  <a:pt x="481" y="301"/>
                  <a:pt x="481" y="302"/>
                  <a:pt x="481" y="303"/>
                </a:cubicBezTo>
                <a:cubicBezTo>
                  <a:pt x="481" y="303"/>
                  <a:pt x="481" y="304"/>
                  <a:pt x="481" y="305"/>
                </a:cubicBezTo>
                <a:close/>
              </a:path>
            </a:pathLst>
          </a:custGeom>
          <a:solidFill>
            <a:schemeClr val="accent1"/>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20"/>
          <p:cNvSpPr>
            <a:spLocks/>
          </p:cNvSpPr>
          <p:nvPr/>
        </p:nvSpPr>
        <p:spPr bwMode="auto">
          <a:xfrm>
            <a:off x="7989888" y="7362826"/>
            <a:ext cx="19050" cy="14288"/>
          </a:xfrm>
          <a:custGeom>
            <a:avLst/>
            <a:gdLst>
              <a:gd name="T0" fmla="*/ 4 w 5"/>
              <a:gd name="T1" fmla="*/ 3 h 4"/>
              <a:gd name="T2" fmla="*/ 4 w 5"/>
              <a:gd name="T3" fmla="*/ 4 h 4"/>
              <a:gd name="T4" fmla="*/ 3 w 5"/>
              <a:gd name="T5" fmla="*/ 3 h 4"/>
              <a:gd name="T6" fmla="*/ 1 w 5"/>
              <a:gd name="T7" fmla="*/ 3 h 4"/>
              <a:gd name="T8" fmla="*/ 0 w 5"/>
              <a:gd name="T9" fmla="*/ 2 h 4"/>
              <a:gd name="T10" fmla="*/ 1 w 5"/>
              <a:gd name="T11" fmla="*/ 1 h 4"/>
              <a:gd name="T12" fmla="*/ 2 w 5"/>
              <a:gd name="T13" fmla="*/ 1 h 4"/>
              <a:gd name="T14" fmla="*/ 4 w 5"/>
              <a:gd name="T15" fmla="*/ 0 h 4"/>
              <a:gd name="T16" fmla="*/ 5 w 5"/>
              <a:gd name="T17" fmla="*/ 0 h 4"/>
              <a:gd name="T18" fmla="*/ 5 w 5"/>
              <a:gd name="T19" fmla="*/ 1 h 4"/>
              <a:gd name="T20" fmla="*/ 4 w 5"/>
              <a:gd name="T21"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4">
                <a:moveTo>
                  <a:pt x="4" y="3"/>
                </a:moveTo>
                <a:cubicBezTo>
                  <a:pt x="4" y="3"/>
                  <a:pt x="4" y="4"/>
                  <a:pt x="4" y="4"/>
                </a:cubicBezTo>
                <a:cubicBezTo>
                  <a:pt x="3" y="4"/>
                  <a:pt x="3" y="3"/>
                  <a:pt x="3" y="3"/>
                </a:cubicBezTo>
                <a:cubicBezTo>
                  <a:pt x="2" y="3"/>
                  <a:pt x="1" y="3"/>
                  <a:pt x="1" y="3"/>
                </a:cubicBezTo>
                <a:cubicBezTo>
                  <a:pt x="1" y="3"/>
                  <a:pt x="0" y="2"/>
                  <a:pt x="0" y="2"/>
                </a:cubicBezTo>
                <a:cubicBezTo>
                  <a:pt x="0" y="2"/>
                  <a:pt x="0" y="1"/>
                  <a:pt x="1" y="1"/>
                </a:cubicBezTo>
                <a:cubicBezTo>
                  <a:pt x="1" y="1"/>
                  <a:pt x="2" y="1"/>
                  <a:pt x="2" y="1"/>
                </a:cubicBezTo>
                <a:cubicBezTo>
                  <a:pt x="2" y="1"/>
                  <a:pt x="3" y="0"/>
                  <a:pt x="4" y="0"/>
                </a:cubicBezTo>
                <a:cubicBezTo>
                  <a:pt x="4" y="0"/>
                  <a:pt x="5" y="0"/>
                  <a:pt x="5" y="0"/>
                </a:cubicBezTo>
                <a:cubicBezTo>
                  <a:pt x="5" y="0"/>
                  <a:pt x="5" y="1"/>
                  <a:pt x="5" y="1"/>
                </a:cubicBezTo>
                <a:cubicBezTo>
                  <a:pt x="5" y="2"/>
                  <a:pt x="5" y="3"/>
                  <a:pt x="4" y="3"/>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221"/>
          <p:cNvSpPr>
            <a:spLocks/>
          </p:cNvSpPr>
          <p:nvPr/>
        </p:nvSpPr>
        <p:spPr bwMode="auto">
          <a:xfrm>
            <a:off x="7989888" y="7362826"/>
            <a:ext cx="19050" cy="14288"/>
          </a:xfrm>
          <a:custGeom>
            <a:avLst/>
            <a:gdLst>
              <a:gd name="T0" fmla="*/ 4 w 5"/>
              <a:gd name="T1" fmla="*/ 3 h 4"/>
              <a:gd name="T2" fmla="*/ 4 w 5"/>
              <a:gd name="T3" fmla="*/ 4 h 4"/>
              <a:gd name="T4" fmla="*/ 3 w 5"/>
              <a:gd name="T5" fmla="*/ 3 h 4"/>
              <a:gd name="T6" fmla="*/ 1 w 5"/>
              <a:gd name="T7" fmla="*/ 3 h 4"/>
              <a:gd name="T8" fmla="*/ 0 w 5"/>
              <a:gd name="T9" fmla="*/ 2 h 4"/>
              <a:gd name="T10" fmla="*/ 1 w 5"/>
              <a:gd name="T11" fmla="*/ 1 h 4"/>
              <a:gd name="T12" fmla="*/ 2 w 5"/>
              <a:gd name="T13" fmla="*/ 1 h 4"/>
              <a:gd name="T14" fmla="*/ 4 w 5"/>
              <a:gd name="T15" fmla="*/ 0 h 4"/>
              <a:gd name="T16" fmla="*/ 5 w 5"/>
              <a:gd name="T17" fmla="*/ 0 h 4"/>
              <a:gd name="T18" fmla="*/ 5 w 5"/>
              <a:gd name="T19" fmla="*/ 1 h 4"/>
              <a:gd name="T20" fmla="*/ 4 w 5"/>
              <a:gd name="T21"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4">
                <a:moveTo>
                  <a:pt x="4" y="3"/>
                </a:moveTo>
                <a:cubicBezTo>
                  <a:pt x="4" y="3"/>
                  <a:pt x="4" y="4"/>
                  <a:pt x="4" y="4"/>
                </a:cubicBezTo>
                <a:cubicBezTo>
                  <a:pt x="3" y="4"/>
                  <a:pt x="3" y="3"/>
                  <a:pt x="3" y="3"/>
                </a:cubicBezTo>
                <a:cubicBezTo>
                  <a:pt x="2" y="3"/>
                  <a:pt x="1" y="3"/>
                  <a:pt x="1" y="3"/>
                </a:cubicBezTo>
                <a:cubicBezTo>
                  <a:pt x="1" y="3"/>
                  <a:pt x="0" y="2"/>
                  <a:pt x="0" y="2"/>
                </a:cubicBezTo>
                <a:cubicBezTo>
                  <a:pt x="0" y="2"/>
                  <a:pt x="0" y="1"/>
                  <a:pt x="1" y="1"/>
                </a:cubicBezTo>
                <a:cubicBezTo>
                  <a:pt x="1" y="1"/>
                  <a:pt x="2" y="1"/>
                  <a:pt x="2" y="1"/>
                </a:cubicBezTo>
                <a:cubicBezTo>
                  <a:pt x="2" y="1"/>
                  <a:pt x="3" y="0"/>
                  <a:pt x="4" y="0"/>
                </a:cubicBezTo>
                <a:cubicBezTo>
                  <a:pt x="4" y="0"/>
                  <a:pt x="5" y="0"/>
                  <a:pt x="5" y="0"/>
                </a:cubicBezTo>
                <a:cubicBezTo>
                  <a:pt x="5" y="0"/>
                  <a:pt x="5" y="1"/>
                  <a:pt x="5" y="1"/>
                </a:cubicBezTo>
                <a:cubicBezTo>
                  <a:pt x="5" y="2"/>
                  <a:pt x="5" y="3"/>
                  <a:pt x="4" y="3"/>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22"/>
          <p:cNvSpPr>
            <a:spLocks/>
          </p:cNvSpPr>
          <p:nvPr/>
        </p:nvSpPr>
        <p:spPr bwMode="auto">
          <a:xfrm>
            <a:off x="8023225" y="7354888"/>
            <a:ext cx="26988" cy="19050"/>
          </a:xfrm>
          <a:custGeom>
            <a:avLst/>
            <a:gdLst>
              <a:gd name="T0" fmla="*/ 7 w 7"/>
              <a:gd name="T1" fmla="*/ 1 h 5"/>
              <a:gd name="T2" fmla="*/ 5 w 7"/>
              <a:gd name="T3" fmla="*/ 1 h 5"/>
              <a:gd name="T4" fmla="*/ 2 w 7"/>
              <a:gd name="T5" fmla="*/ 3 h 5"/>
              <a:gd name="T6" fmla="*/ 0 w 7"/>
              <a:gd name="T7" fmla="*/ 3 h 5"/>
              <a:gd name="T8" fmla="*/ 0 w 7"/>
              <a:gd name="T9" fmla="*/ 4 h 5"/>
              <a:gd name="T10" fmla="*/ 2 w 7"/>
              <a:gd name="T11" fmla="*/ 5 h 5"/>
              <a:gd name="T12" fmla="*/ 4 w 7"/>
              <a:gd name="T13" fmla="*/ 4 h 5"/>
              <a:gd name="T14" fmla="*/ 5 w 7"/>
              <a:gd name="T15" fmla="*/ 3 h 5"/>
              <a:gd name="T16" fmla="*/ 7 w 7"/>
              <a:gd name="T17" fmla="*/ 2 h 5"/>
              <a:gd name="T18" fmla="*/ 7 w 7"/>
              <a:gd name="T1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7" y="1"/>
                </a:moveTo>
                <a:cubicBezTo>
                  <a:pt x="6" y="0"/>
                  <a:pt x="5" y="1"/>
                  <a:pt x="5" y="1"/>
                </a:cubicBezTo>
                <a:cubicBezTo>
                  <a:pt x="4" y="2"/>
                  <a:pt x="3" y="3"/>
                  <a:pt x="2" y="3"/>
                </a:cubicBezTo>
                <a:cubicBezTo>
                  <a:pt x="2" y="3"/>
                  <a:pt x="1" y="3"/>
                  <a:pt x="0" y="3"/>
                </a:cubicBezTo>
                <a:cubicBezTo>
                  <a:pt x="0" y="3"/>
                  <a:pt x="0" y="4"/>
                  <a:pt x="0" y="4"/>
                </a:cubicBezTo>
                <a:cubicBezTo>
                  <a:pt x="0" y="5"/>
                  <a:pt x="2" y="5"/>
                  <a:pt x="2" y="5"/>
                </a:cubicBezTo>
                <a:cubicBezTo>
                  <a:pt x="3" y="5"/>
                  <a:pt x="4" y="4"/>
                  <a:pt x="4" y="4"/>
                </a:cubicBezTo>
                <a:cubicBezTo>
                  <a:pt x="5" y="4"/>
                  <a:pt x="5" y="3"/>
                  <a:pt x="5" y="3"/>
                </a:cubicBezTo>
                <a:cubicBezTo>
                  <a:pt x="6" y="3"/>
                  <a:pt x="7" y="2"/>
                  <a:pt x="7" y="2"/>
                </a:cubicBezTo>
                <a:cubicBezTo>
                  <a:pt x="7" y="2"/>
                  <a:pt x="7" y="1"/>
                  <a:pt x="7" y="1"/>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223"/>
          <p:cNvSpPr>
            <a:spLocks/>
          </p:cNvSpPr>
          <p:nvPr/>
        </p:nvSpPr>
        <p:spPr bwMode="auto">
          <a:xfrm>
            <a:off x="8023225" y="7354888"/>
            <a:ext cx="26988" cy="19050"/>
          </a:xfrm>
          <a:custGeom>
            <a:avLst/>
            <a:gdLst>
              <a:gd name="T0" fmla="*/ 7 w 7"/>
              <a:gd name="T1" fmla="*/ 1 h 5"/>
              <a:gd name="T2" fmla="*/ 5 w 7"/>
              <a:gd name="T3" fmla="*/ 1 h 5"/>
              <a:gd name="T4" fmla="*/ 2 w 7"/>
              <a:gd name="T5" fmla="*/ 3 h 5"/>
              <a:gd name="T6" fmla="*/ 0 w 7"/>
              <a:gd name="T7" fmla="*/ 3 h 5"/>
              <a:gd name="T8" fmla="*/ 0 w 7"/>
              <a:gd name="T9" fmla="*/ 4 h 5"/>
              <a:gd name="T10" fmla="*/ 2 w 7"/>
              <a:gd name="T11" fmla="*/ 5 h 5"/>
              <a:gd name="T12" fmla="*/ 4 w 7"/>
              <a:gd name="T13" fmla="*/ 4 h 5"/>
              <a:gd name="T14" fmla="*/ 5 w 7"/>
              <a:gd name="T15" fmla="*/ 3 h 5"/>
              <a:gd name="T16" fmla="*/ 7 w 7"/>
              <a:gd name="T17" fmla="*/ 2 h 5"/>
              <a:gd name="T18" fmla="*/ 7 w 7"/>
              <a:gd name="T1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7" y="1"/>
                </a:moveTo>
                <a:cubicBezTo>
                  <a:pt x="6" y="0"/>
                  <a:pt x="5" y="1"/>
                  <a:pt x="5" y="1"/>
                </a:cubicBezTo>
                <a:cubicBezTo>
                  <a:pt x="4" y="2"/>
                  <a:pt x="3" y="3"/>
                  <a:pt x="2" y="3"/>
                </a:cubicBezTo>
                <a:cubicBezTo>
                  <a:pt x="2" y="3"/>
                  <a:pt x="1" y="3"/>
                  <a:pt x="0" y="3"/>
                </a:cubicBezTo>
                <a:cubicBezTo>
                  <a:pt x="0" y="3"/>
                  <a:pt x="0" y="4"/>
                  <a:pt x="0" y="4"/>
                </a:cubicBezTo>
                <a:cubicBezTo>
                  <a:pt x="0" y="5"/>
                  <a:pt x="2" y="5"/>
                  <a:pt x="2" y="5"/>
                </a:cubicBezTo>
                <a:cubicBezTo>
                  <a:pt x="3" y="5"/>
                  <a:pt x="4" y="4"/>
                  <a:pt x="4" y="4"/>
                </a:cubicBezTo>
                <a:cubicBezTo>
                  <a:pt x="5" y="4"/>
                  <a:pt x="5" y="3"/>
                  <a:pt x="5" y="3"/>
                </a:cubicBezTo>
                <a:cubicBezTo>
                  <a:pt x="6" y="3"/>
                  <a:pt x="7" y="2"/>
                  <a:pt x="7" y="2"/>
                </a:cubicBezTo>
                <a:cubicBezTo>
                  <a:pt x="7" y="2"/>
                  <a:pt x="7" y="1"/>
                  <a:pt x="7" y="1"/>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4"/>
          <p:cNvSpPr>
            <a:spLocks/>
          </p:cNvSpPr>
          <p:nvPr/>
        </p:nvSpPr>
        <p:spPr bwMode="auto">
          <a:xfrm>
            <a:off x="8067675" y="7351713"/>
            <a:ext cx="49213" cy="11113"/>
          </a:xfrm>
          <a:custGeom>
            <a:avLst/>
            <a:gdLst>
              <a:gd name="T0" fmla="*/ 0 w 13"/>
              <a:gd name="T1" fmla="*/ 1 h 3"/>
              <a:gd name="T2" fmla="*/ 0 w 13"/>
              <a:gd name="T3" fmla="*/ 2 h 3"/>
              <a:gd name="T4" fmla="*/ 2 w 13"/>
              <a:gd name="T5" fmla="*/ 2 h 3"/>
              <a:gd name="T6" fmla="*/ 4 w 13"/>
              <a:gd name="T7" fmla="*/ 1 h 3"/>
              <a:gd name="T8" fmla="*/ 5 w 13"/>
              <a:gd name="T9" fmla="*/ 2 h 3"/>
              <a:gd name="T10" fmla="*/ 8 w 13"/>
              <a:gd name="T11" fmla="*/ 3 h 3"/>
              <a:gd name="T12" fmla="*/ 12 w 13"/>
              <a:gd name="T13" fmla="*/ 2 h 3"/>
              <a:gd name="T14" fmla="*/ 12 w 13"/>
              <a:gd name="T15" fmla="*/ 1 h 3"/>
              <a:gd name="T16" fmla="*/ 10 w 13"/>
              <a:gd name="T17" fmla="*/ 1 h 3"/>
              <a:gd name="T18" fmla="*/ 8 w 13"/>
              <a:gd name="T19" fmla="*/ 1 h 3"/>
              <a:gd name="T20" fmla="*/ 6 w 13"/>
              <a:gd name="T21" fmla="*/ 0 h 3"/>
              <a:gd name="T22" fmla="*/ 4 w 13"/>
              <a:gd name="T23" fmla="*/ 0 h 3"/>
              <a:gd name="T24" fmla="*/ 2 w 13"/>
              <a:gd name="T25" fmla="*/ 0 h 3"/>
              <a:gd name="T26" fmla="*/ 0 w 13"/>
              <a:gd name="T2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3">
                <a:moveTo>
                  <a:pt x="0" y="1"/>
                </a:moveTo>
                <a:cubicBezTo>
                  <a:pt x="0" y="1"/>
                  <a:pt x="0" y="2"/>
                  <a:pt x="0" y="2"/>
                </a:cubicBezTo>
                <a:cubicBezTo>
                  <a:pt x="1" y="2"/>
                  <a:pt x="1" y="2"/>
                  <a:pt x="2" y="2"/>
                </a:cubicBezTo>
                <a:cubicBezTo>
                  <a:pt x="2" y="2"/>
                  <a:pt x="3" y="1"/>
                  <a:pt x="4" y="1"/>
                </a:cubicBezTo>
                <a:cubicBezTo>
                  <a:pt x="4" y="2"/>
                  <a:pt x="5" y="2"/>
                  <a:pt x="5" y="2"/>
                </a:cubicBezTo>
                <a:cubicBezTo>
                  <a:pt x="6" y="2"/>
                  <a:pt x="8" y="2"/>
                  <a:pt x="8" y="3"/>
                </a:cubicBezTo>
                <a:cubicBezTo>
                  <a:pt x="9" y="3"/>
                  <a:pt x="11" y="3"/>
                  <a:pt x="12" y="2"/>
                </a:cubicBezTo>
                <a:cubicBezTo>
                  <a:pt x="12" y="2"/>
                  <a:pt x="13" y="2"/>
                  <a:pt x="12" y="1"/>
                </a:cubicBezTo>
                <a:cubicBezTo>
                  <a:pt x="12" y="1"/>
                  <a:pt x="11" y="1"/>
                  <a:pt x="10" y="1"/>
                </a:cubicBezTo>
                <a:cubicBezTo>
                  <a:pt x="10" y="1"/>
                  <a:pt x="8" y="1"/>
                  <a:pt x="8" y="1"/>
                </a:cubicBezTo>
                <a:cubicBezTo>
                  <a:pt x="7" y="1"/>
                  <a:pt x="6" y="0"/>
                  <a:pt x="6" y="0"/>
                </a:cubicBezTo>
                <a:cubicBezTo>
                  <a:pt x="5" y="0"/>
                  <a:pt x="4" y="0"/>
                  <a:pt x="4" y="0"/>
                </a:cubicBezTo>
                <a:cubicBezTo>
                  <a:pt x="3" y="0"/>
                  <a:pt x="2" y="0"/>
                  <a:pt x="2" y="0"/>
                </a:cubicBezTo>
                <a:cubicBezTo>
                  <a:pt x="1" y="0"/>
                  <a:pt x="1" y="1"/>
                  <a:pt x="0" y="1"/>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225"/>
          <p:cNvSpPr>
            <a:spLocks/>
          </p:cNvSpPr>
          <p:nvPr/>
        </p:nvSpPr>
        <p:spPr bwMode="auto">
          <a:xfrm>
            <a:off x="8067675" y="7351713"/>
            <a:ext cx="49213" cy="11113"/>
          </a:xfrm>
          <a:custGeom>
            <a:avLst/>
            <a:gdLst>
              <a:gd name="T0" fmla="*/ 0 w 13"/>
              <a:gd name="T1" fmla="*/ 1 h 3"/>
              <a:gd name="T2" fmla="*/ 0 w 13"/>
              <a:gd name="T3" fmla="*/ 2 h 3"/>
              <a:gd name="T4" fmla="*/ 2 w 13"/>
              <a:gd name="T5" fmla="*/ 2 h 3"/>
              <a:gd name="T6" fmla="*/ 4 w 13"/>
              <a:gd name="T7" fmla="*/ 1 h 3"/>
              <a:gd name="T8" fmla="*/ 5 w 13"/>
              <a:gd name="T9" fmla="*/ 2 h 3"/>
              <a:gd name="T10" fmla="*/ 8 w 13"/>
              <a:gd name="T11" fmla="*/ 3 h 3"/>
              <a:gd name="T12" fmla="*/ 12 w 13"/>
              <a:gd name="T13" fmla="*/ 2 h 3"/>
              <a:gd name="T14" fmla="*/ 12 w 13"/>
              <a:gd name="T15" fmla="*/ 1 h 3"/>
              <a:gd name="T16" fmla="*/ 10 w 13"/>
              <a:gd name="T17" fmla="*/ 1 h 3"/>
              <a:gd name="T18" fmla="*/ 8 w 13"/>
              <a:gd name="T19" fmla="*/ 1 h 3"/>
              <a:gd name="T20" fmla="*/ 6 w 13"/>
              <a:gd name="T21" fmla="*/ 0 h 3"/>
              <a:gd name="T22" fmla="*/ 4 w 13"/>
              <a:gd name="T23" fmla="*/ 0 h 3"/>
              <a:gd name="T24" fmla="*/ 2 w 13"/>
              <a:gd name="T25" fmla="*/ 0 h 3"/>
              <a:gd name="T26" fmla="*/ 0 w 13"/>
              <a:gd name="T2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3">
                <a:moveTo>
                  <a:pt x="0" y="1"/>
                </a:moveTo>
                <a:cubicBezTo>
                  <a:pt x="0" y="1"/>
                  <a:pt x="0" y="2"/>
                  <a:pt x="0" y="2"/>
                </a:cubicBezTo>
                <a:cubicBezTo>
                  <a:pt x="1" y="2"/>
                  <a:pt x="1" y="2"/>
                  <a:pt x="2" y="2"/>
                </a:cubicBezTo>
                <a:cubicBezTo>
                  <a:pt x="2" y="2"/>
                  <a:pt x="3" y="1"/>
                  <a:pt x="4" y="1"/>
                </a:cubicBezTo>
                <a:cubicBezTo>
                  <a:pt x="4" y="2"/>
                  <a:pt x="5" y="2"/>
                  <a:pt x="5" y="2"/>
                </a:cubicBezTo>
                <a:cubicBezTo>
                  <a:pt x="6" y="2"/>
                  <a:pt x="8" y="2"/>
                  <a:pt x="8" y="3"/>
                </a:cubicBezTo>
                <a:cubicBezTo>
                  <a:pt x="9" y="3"/>
                  <a:pt x="11" y="3"/>
                  <a:pt x="12" y="2"/>
                </a:cubicBezTo>
                <a:cubicBezTo>
                  <a:pt x="12" y="2"/>
                  <a:pt x="13" y="2"/>
                  <a:pt x="12" y="1"/>
                </a:cubicBezTo>
                <a:cubicBezTo>
                  <a:pt x="12" y="1"/>
                  <a:pt x="11" y="1"/>
                  <a:pt x="10" y="1"/>
                </a:cubicBezTo>
                <a:cubicBezTo>
                  <a:pt x="10" y="1"/>
                  <a:pt x="8" y="1"/>
                  <a:pt x="8" y="1"/>
                </a:cubicBezTo>
                <a:cubicBezTo>
                  <a:pt x="7" y="1"/>
                  <a:pt x="6" y="0"/>
                  <a:pt x="6" y="0"/>
                </a:cubicBezTo>
                <a:cubicBezTo>
                  <a:pt x="5" y="0"/>
                  <a:pt x="4" y="0"/>
                  <a:pt x="4" y="0"/>
                </a:cubicBezTo>
                <a:cubicBezTo>
                  <a:pt x="3" y="0"/>
                  <a:pt x="2" y="0"/>
                  <a:pt x="2" y="0"/>
                </a:cubicBezTo>
                <a:cubicBezTo>
                  <a:pt x="1" y="0"/>
                  <a:pt x="1" y="1"/>
                  <a:pt x="0" y="1"/>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26"/>
          <p:cNvSpPr>
            <a:spLocks/>
          </p:cNvSpPr>
          <p:nvPr/>
        </p:nvSpPr>
        <p:spPr bwMode="auto">
          <a:xfrm>
            <a:off x="8120063" y="7351713"/>
            <a:ext cx="30163" cy="11113"/>
          </a:xfrm>
          <a:custGeom>
            <a:avLst/>
            <a:gdLst>
              <a:gd name="T0" fmla="*/ 0 w 8"/>
              <a:gd name="T1" fmla="*/ 2 h 3"/>
              <a:gd name="T2" fmla="*/ 3 w 8"/>
              <a:gd name="T3" fmla="*/ 3 h 3"/>
              <a:gd name="T4" fmla="*/ 5 w 8"/>
              <a:gd name="T5" fmla="*/ 3 h 3"/>
              <a:gd name="T6" fmla="*/ 8 w 8"/>
              <a:gd name="T7" fmla="*/ 2 h 3"/>
              <a:gd name="T8" fmla="*/ 8 w 8"/>
              <a:gd name="T9" fmla="*/ 1 h 3"/>
              <a:gd name="T10" fmla="*/ 7 w 8"/>
              <a:gd name="T11" fmla="*/ 1 h 3"/>
              <a:gd name="T12" fmla="*/ 6 w 8"/>
              <a:gd name="T13" fmla="*/ 1 h 3"/>
              <a:gd name="T14" fmla="*/ 4 w 8"/>
              <a:gd name="T15" fmla="*/ 2 h 3"/>
              <a:gd name="T16" fmla="*/ 2 w 8"/>
              <a:gd name="T17" fmla="*/ 1 h 3"/>
              <a:gd name="T18" fmla="*/ 0 w 8"/>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3">
                <a:moveTo>
                  <a:pt x="0" y="2"/>
                </a:moveTo>
                <a:cubicBezTo>
                  <a:pt x="0" y="3"/>
                  <a:pt x="2" y="3"/>
                  <a:pt x="3" y="3"/>
                </a:cubicBezTo>
                <a:cubicBezTo>
                  <a:pt x="3" y="3"/>
                  <a:pt x="5" y="3"/>
                  <a:pt x="5" y="3"/>
                </a:cubicBezTo>
                <a:cubicBezTo>
                  <a:pt x="6" y="3"/>
                  <a:pt x="8" y="2"/>
                  <a:pt x="8" y="2"/>
                </a:cubicBezTo>
                <a:cubicBezTo>
                  <a:pt x="8" y="2"/>
                  <a:pt x="8" y="1"/>
                  <a:pt x="8" y="1"/>
                </a:cubicBezTo>
                <a:cubicBezTo>
                  <a:pt x="8" y="0"/>
                  <a:pt x="7" y="0"/>
                  <a:pt x="7" y="1"/>
                </a:cubicBezTo>
                <a:cubicBezTo>
                  <a:pt x="6" y="1"/>
                  <a:pt x="6" y="1"/>
                  <a:pt x="6" y="1"/>
                </a:cubicBezTo>
                <a:cubicBezTo>
                  <a:pt x="5" y="2"/>
                  <a:pt x="4" y="2"/>
                  <a:pt x="4" y="2"/>
                </a:cubicBezTo>
                <a:cubicBezTo>
                  <a:pt x="3" y="1"/>
                  <a:pt x="2" y="1"/>
                  <a:pt x="2" y="1"/>
                </a:cubicBezTo>
                <a:cubicBezTo>
                  <a:pt x="1" y="1"/>
                  <a:pt x="0" y="1"/>
                  <a:pt x="0" y="2"/>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27"/>
          <p:cNvSpPr>
            <a:spLocks/>
          </p:cNvSpPr>
          <p:nvPr/>
        </p:nvSpPr>
        <p:spPr bwMode="auto">
          <a:xfrm>
            <a:off x="8120063" y="7351713"/>
            <a:ext cx="30163" cy="11113"/>
          </a:xfrm>
          <a:custGeom>
            <a:avLst/>
            <a:gdLst>
              <a:gd name="T0" fmla="*/ 0 w 8"/>
              <a:gd name="T1" fmla="*/ 2 h 3"/>
              <a:gd name="T2" fmla="*/ 3 w 8"/>
              <a:gd name="T3" fmla="*/ 3 h 3"/>
              <a:gd name="T4" fmla="*/ 5 w 8"/>
              <a:gd name="T5" fmla="*/ 3 h 3"/>
              <a:gd name="T6" fmla="*/ 8 w 8"/>
              <a:gd name="T7" fmla="*/ 2 h 3"/>
              <a:gd name="T8" fmla="*/ 8 w 8"/>
              <a:gd name="T9" fmla="*/ 1 h 3"/>
              <a:gd name="T10" fmla="*/ 7 w 8"/>
              <a:gd name="T11" fmla="*/ 1 h 3"/>
              <a:gd name="T12" fmla="*/ 6 w 8"/>
              <a:gd name="T13" fmla="*/ 1 h 3"/>
              <a:gd name="T14" fmla="*/ 4 w 8"/>
              <a:gd name="T15" fmla="*/ 2 h 3"/>
              <a:gd name="T16" fmla="*/ 2 w 8"/>
              <a:gd name="T17" fmla="*/ 1 h 3"/>
              <a:gd name="T18" fmla="*/ 0 w 8"/>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3">
                <a:moveTo>
                  <a:pt x="0" y="2"/>
                </a:moveTo>
                <a:cubicBezTo>
                  <a:pt x="0" y="3"/>
                  <a:pt x="2" y="3"/>
                  <a:pt x="3" y="3"/>
                </a:cubicBezTo>
                <a:cubicBezTo>
                  <a:pt x="3" y="3"/>
                  <a:pt x="5" y="3"/>
                  <a:pt x="5" y="3"/>
                </a:cubicBezTo>
                <a:cubicBezTo>
                  <a:pt x="6" y="3"/>
                  <a:pt x="8" y="2"/>
                  <a:pt x="8" y="2"/>
                </a:cubicBezTo>
                <a:cubicBezTo>
                  <a:pt x="8" y="2"/>
                  <a:pt x="8" y="1"/>
                  <a:pt x="8" y="1"/>
                </a:cubicBezTo>
                <a:cubicBezTo>
                  <a:pt x="8" y="0"/>
                  <a:pt x="7" y="0"/>
                  <a:pt x="7" y="1"/>
                </a:cubicBezTo>
                <a:cubicBezTo>
                  <a:pt x="6" y="1"/>
                  <a:pt x="6" y="1"/>
                  <a:pt x="6" y="1"/>
                </a:cubicBezTo>
                <a:cubicBezTo>
                  <a:pt x="5" y="2"/>
                  <a:pt x="4" y="2"/>
                  <a:pt x="4" y="2"/>
                </a:cubicBezTo>
                <a:cubicBezTo>
                  <a:pt x="3" y="1"/>
                  <a:pt x="2" y="1"/>
                  <a:pt x="2" y="1"/>
                </a:cubicBezTo>
                <a:cubicBezTo>
                  <a:pt x="1" y="1"/>
                  <a:pt x="0" y="1"/>
                  <a:pt x="0" y="2"/>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28"/>
          <p:cNvSpPr>
            <a:spLocks/>
          </p:cNvSpPr>
          <p:nvPr/>
        </p:nvSpPr>
        <p:spPr bwMode="auto">
          <a:xfrm>
            <a:off x="7442200" y="6189663"/>
            <a:ext cx="701675" cy="1203325"/>
          </a:xfrm>
          <a:custGeom>
            <a:avLst/>
            <a:gdLst>
              <a:gd name="T0" fmla="*/ 15 w 187"/>
              <a:gd name="T1" fmla="*/ 137 h 321"/>
              <a:gd name="T2" fmla="*/ 22 w 187"/>
              <a:gd name="T3" fmla="*/ 129 h 321"/>
              <a:gd name="T4" fmla="*/ 17 w 187"/>
              <a:gd name="T5" fmla="*/ 123 h 321"/>
              <a:gd name="T6" fmla="*/ 16 w 187"/>
              <a:gd name="T7" fmla="*/ 121 h 321"/>
              <a:gd name="T8" fmla="*/ 16 w 187"/>
              <a:gd name="T9" fmla="*/ 116 h 321"/>
              <a:gd name="T10" fmla="*/ 12 w 187"/>
              <a:gd name="T11" fmla="*/ 115 h 321"/>
              <a:gd name="T12" fmla="*/ 13 w 187"/>
              <a:gd name="T13" fmla="*/ 105 h 321"/>
              <a:gd name="T14" fmla="*/ 17 w 187"/>
              <a:gd name="T15" fmla="*/ 104 h 321"/>
              <a:gd name="T16" fmla="*/ 13 w 187"/>
              <a:gd name="T17" fmla="*/ 98 h 321"/>
              <a:gd name="T18" fmla="*/ 22 w 187"/>
              <a:gd name="T19" fmla="*/ 95 h 321"/>
              <a:gd name="T20" fmla="*/ 17 w 187"/>
              <a:gd name="T21" fmla="*/ 85 h 321"/>
              <a:gd name="T22" fmla="*/ 22 w 187"/>
              <a:gd name="T23" fmla="*/ 83 h 321"/>
              <a:gd name="T24" fmla="*/ 26 w 187"/>
              <a:gd name="T25" fmla="*/ 76 h 321"/>
              <a:gd name="T26" fmla="*/ 26 w 187"/>
              <a:gd name="T27" fmla="*/ 72 h 321"/>
              <a:gd name="T28" fmla="*/ 21 w 187"/>
              <a:gd name="T29" fmla="*/ 66 h 321"/>
              <a:gd name="T30" fmla="*/ 29 w 187"/>
              <a:gd name="T31" fmla="*/ 62 h 321"/>
              <a:gd name="T32" fmla="*/ 35 w 187"/>
              <a:gd name="T33" fmla="*/ 56 h 321"/>
              <a:gd name="T34" fmla="*/ 39 w 187"/>
              <a:gd name="T35" fmla="*/ 53 h 321"/>
              <a:gd name="T36" fmla="*/ 38 w 187"/>
              <a:gd name="T37" fmla="*/ 40 h 321"/>
              <a:gd name="T38" fmla="*/ 41 w 187"/>
              <a:gd name="T39" fmla="*/ 37 h 321"/>
              <a:gd name="T40" fmla="*/ 39 w 187"/>
              <a:gd name="T41" fmla="*/ 30 h 321"/>
              <a:gd name="T42" fmla="*/ 43 w 187"/>
              <a:gd name="T43" fmla="*/ 31 h 321"/>
              <a:gd name="T44" fmla="*/ 43 w 187"/>
              <a:gd name="T45" fmla="*/ 20 h 321"/>
              <a:gd name="T46" fmla="*/ 52 w 187"/>
              <a:gd name="T47" fmla="*/ 20 h 321"/>
              <a:gd name="T48" fmla="*/ 52 w 187"/>
              <a:gd name="T49" fmla="*/ 11 h 321"/>
              <a:gd name="T50" fmla="*/ 161 w 187"/>
              <a:gd name="T51" fmla="*/ 0 h 321"/>
              <a:gd name="T52" fmla="*/ 182 w 187"/>
              <a:gd name="T53" fmla="*/ 305 h 321"/>
              <a:gd name="T54" fmla="*/ 164 w 187"/>
              <a:gd name="T55" fmla="*/ 302 h 321"/>
              <a:gd name="T56" fmla="*/ 149 w 187"/>
              <a:gd name="T57" fmla="*/ 305 h 321"/>
              <a:gd name="T58" fmla="*/ 138 w 187"/>
              <a:gd name="T59" fmla="*/ 309 h 321"/>
              <a:gd name="T60" fmla="*/ 135 w 187"/>
              <a:gd name="T61" fmla="*/ 311 h 321"/>
              <a:gd name="T62" fmla="*/ 127 w 187"/>
              <a:gd name="T63" fmla="*/ 320 h 321"/>
              <a:gd name="T64" fmla="*/ 119 w 187"/>
              <a:gd name="T65" fmla="*/ 316 h 321"/>
              <a:gd name="T66" fmla="*/ 113 w 187"/>
              <a:gd name="T67" fmla="*/ 303 h 321"/>
              <a:gd name="T68" fmla="*/ 104 w 187"/>
              <a:gd name="T69" fmla="*/ 288 h 321"/>
              <a:gd name="T70" fmla="*/ 108 w 187"/>
              <a:gd name="T71" fmla="*/ 274 h 321"/>
              <a:gd name="T72" fmla="*/ 6 w 187"/>
              <a:gd name="T73" fmla="*/ 277 h 321"/>
              <a:gd name="T74" fmla="*/ 1 w 187"/>
              <a:gd name="T75" fmla="*/ 265 h 321"/>
              <a:gd name="T76" fmla="*/ 5 w 187"/>
              <a:gd name="T77" fmla="*/ 256 h 321"/>
              <a:gd name="T78" fmla="*/ 6 w 187"/>
              <a:gd name="T79" fmla="*/ 254 h 321"/>
              <a:gd name="T80" fmla="*/ 6 w 187"/>
              <a:gd name="T81" fmla="*/ 244 h 321"/>
              <a:gd name="T82" fmla="*/ 7 w 187"/>
              <a:gd name="T83" fmla="*/ 240 h 321"/>
              <a:gd name="T84" fmla="*/ 12 w 187"/>
              <a:gd name="T85" fmla="*/ 234 h 321"/>
              <a:gd name="T86" fmla="*/ 16 w 187"/>
              <a:gd name="T87" fmla="*/ 222 h 321"/>
              <a:gd name="T88" fmla="*/ 21 w 187"/>
              <a:gd name="T89" fmla="*/ 219 h 321"/>
              <a:gd name="T90" fmla="*/ 26 w 187"/>
              <a:gd name="T91" fmla="*/ 210 h 321"/>
              <a:gd name="T92" fmla="*/ 27 w 187"/>
              <a:gd name="T93" fmla="*/ 206 h 321"/>
              <a:gd name="T94" fmla="*/ 28 w 187"/>
              <a:gd name="T95" fmla="*/ 203 h 321"/>
              <a:gd name="T96" fmla="*/ 25 w 187"/>
              <a:gd name="T97" fmla="*/ 197 h 321"/>
              <a:gd name="T98" fmla="*/ 31 w 187"/>
              <a:gd name="T99" fmla="*/ 192 h 321"/>
              <a:gd name="T100" fmla="*/ 29 w 187"/>
              <a:gd name="T101" fmla="*/ 185 h 321"/>
              <a:gd name="T102" fmla="*/ 23 w 187"/>
              <a:gd name="T103" fmla="*/ 181 h 321"/>
              <a:gd name="T104" fmla="*/ 29 w 187"/>
              <a:gd name="T105" fmla="*/ 179 h 321"/>
              <a:gd name="T106" fmla="*/ 26 w 187"/>
              <a:gd name="T107" fmla="*/ 169 h 321"/>
              <a:gd name="T108" fmla="*/ 24 w 187"/>
              <a:gd name="T109" fmla="*/ 165 h 321"/>
              <a:gd name="T110" fmla="*/ 23 w 187"/>
              <a:gd name="T111" fmla="*/ 153 h 321"/>
              <a:gd name="T112" fmla="*/ 15 w 187"/>
              <a:gd name="T113" fmla="*/ 15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 h="321">
                <a:moveTo>
                  <a:pt x="17" y="147"/>
                </a:moveTo>
                <a:cubicBezTo>
                  <a:pt x="17" y="146"/>
                  <a:pt x="17" y="146"/>
                  <a:pt x="17" y="146"/>
                </a:cubicBezTo>
                <a:cubicBezTo>
                  <a:pt x="17" y="145"/>
                  <a:pt x="18" y="145"/>
                  <a:pt x="18" y="145"/>
                </a:cubicBezTo>
                <a:cubicBezTo>
                  <a:pt x="19" y="145"/>
                  <a:pt x="19" y="144"/>
                  <a:pt x="19" y="143"/>
                </a:cubicBezTo>
                <a:cubicBezTo>
                  <a:pt x="19" y="143"/>
                  <a:pt x="18" y="142"/>
                  <a:pt x="17" y="142"/>
                </a:cubicBezTo>
                <a:cubicBezTo>
                  <a:pt x="17" y="141"/>
                  <a:pt x="16" y="141"/>
                  <a:pt x="15" y="141"/>
                </a:cubicBezTo>
                <a:cubicBezTo>
                  <a:pt x="15" y="141"/>
                  <a:pt x="14" y="141"/>
                  <a:pt x="14" y="140"/>
                </a:cubicBezTo>
                <a:cubicBezTo>
                  <a:pt x="14" y="140"/>
                  <a:pt x="14" y="139"/>
                  <a:pt x="14" y="138"/>
                </a:cubicBezTo>
                <a:cubicBezTo>
                  <a:pt x="14" y="138"/>
                  <a:pt x="15" y="138"/>
                  <a:pt x="15" y="137"/>
                </a:cubicBezTo>
                <a:cubicBezTo>
                  <a:pt x="16" y="137"/>
                  <a:pt x="16" y="138"/>
                  <a:pt x="17" y="138"/>
                </a:cubicBezTo>
                <a:cubicBezTo>
                  <a:pt x="17" y="138"/>
                  <a:pt x="18" y="138"/>
                  <a:pt x="19" y="138"/>
                </a:cubicBezTo>
                <a:cubicBezTo>
                  <a:pt x="19" y="138"/>
                  <a:pt x="19" y="138"/>
                  <a:pt x="20" y="137"/>
                </a:cubicBezTo>
                <a:cubicBezTo>
                  <a:pt x="20" y="137"/>
                  <a:pt x="20" y="136"/>
                  <a:pt x="20" y="135"/>
                </a:cubicBezTo>
                <a:cubicBezTo>
                  <a:pt x="20" y="135"/>
                  <a:pt x="20" y="134"/>
                  <a:pt x="20" y="134"/>
                </a:cubicBezTo>
                <a:cubicBezTo>
                  <a:pt x="20" y="133"/>
                  <a:pt x="19" y="133"/>
                  <a:pt x="20" y="132"/>
                </a:cubicBezTo>
                <a:cubicBezTo>
                  <a:pt x="20" y="132"/>
                  <a:pt x="21" y="132"/>
                  <a:pt x="21" y="132"/>
                </a:cubicBezTo>
                <a:cubicBezTo>
                  <a:pt x="21" y="131"/>
                  <a:pt x="21" y="131"/>
                  <a:pt x="22" y="130"/>
                </a:cubicBezTo>
                <a:cubicBezTo>
                  <a:pt x="22" y="130"/>
                  <a:pt x="22" y="129"/>
                  <a:pt x="22" y="129"/>
                </a:cubicBezTo>
                <a:cubicBezTo>
                  <a:pt x="22" y="129"/>
                  <a:pt x="22" y="128"/>
                  <a:pt x="21" y="128"/>
                </a:cubicBezTo>
                <a:cubicBezTo>
                  <a:pt x="21" y="128"/>
                  <a:pt x="20" y="128"/>
                  <a:pt x="20" y="128"/>
                </a:cubicBezTo>
                <a:cubicBezTo>
                  <a:pt x="20" y="128"/>
                  <a:pt x="19" y="129"/>
                  <a:pt x="19" y="129"/>
                </a:cubicBezTo>
                <a:cubicBezTo>
                  <a:pt x="19" y="129"/>
                  <a:pt x="19" y="131"/>
                  <a:pt x="19" y="131"/>
                </a:cubicBezTo>
                <a:cubicBezTo>
                  <a:pt x="18" y="131"/>
                  <a:pt x="18" y="130"/>
                  <a:pt x="17" y="130"/>
                </a:cubicBezTo>
                <a:cubicBezTo>
                  <a:pt x="17" y="129"/>
                  <a:pt x="17" y="129"/>
                  <a:pt x="17" y="128"/>
                </a:cubicBezTo>
                <a:cubicBezTo>
                  <a:pt x="17" y="128"/>
                  <a:pt x="16" y="127"/>
                  <a:pt x="16" y="126"/>
                </a:cubicBezTo>
                <a:cubicBezTo>
                  <a:pt x="16" y="125"/>
                  <a:pt x="16" y="124"/>
                  <a:pt x="16" y="124"/>
                </a:cubicBezTo>
                <a:cubicBezTo>
                  <a:pt x="16" y="124"/>
                  <a:pt x="17" y="123"/>
                  <a:pt x="17" y="123"/>
                </a:cubicBezTo>
                <a:cubicBezTo>
                  <a:pt x="18" y="123"/>
                  <a:pt x="18" y="122"/>
                  <a:pt x="18" y="122"/>
                </a:cubicBezTo>
                <a:cubicBezTo>
                  <a:pt x="18" y="121"/>
                  <a:pt x="19" y="121"/>
                  <a:pt x="19" y="121"/>
                </a:cubicBezTo>
                <a:cubicBezTo>
                  <a:pt x="20" y="120"/>
                  <a:pt x="20" y="120"/>
                  <a:pt x="20" y="119"/>
                </a:cubicBezTo>
                <a:cubicBezTo>
                  <a:pt x="20" y="119"/>
                  <a:pt x="20" y="118"/>
                  <a:pt x="20" y="118"/>
                </a:cubicBezTo>
                <a:cubicBezTo>
                  <a:pt x="20" y="117"/>
                  <a:pt x="19" y="117"/>
                  <a:pt x="19" y="117"/>
                </a:cubicBezTo>
                <a:cubicBezTo>
                  <a:pt x="19" y="117"/>
                  <a:pt x="18" y="117"/>
                  <a:pt x="18" y="117"/>
                </a:cubicBezTo>
                <a:cubicBezTo>
                  <a:pt x="18" y="118"/>
                  <a:pt x="18" y="118"/>
                  <a:pt x="18" y="119"/>
                </a:cubicBezTo>
                <a:cubicBezTo>
                  <a:pt x="18" y="119"/>
                  <a:pt x="17" y="120"/>
                  <a:pt x="17" y="120"/>
                </a:cubicBezTo>
                <a:cubicBezTo>
                  <a:pt x="17" y="120"/>
                  <a:pt x="16" y="121"/>
                  <a:pt x="16" y="121"/>
                </a:cubicBezTo>
                <a:cubicBezTo>
                  <a:pt x="16" y="122"/>
                  <a:pt x="15" y="122"/>
                  <a:pt x="15" y="123"/>
                </a:cubicBezTo>
                <a:cubicBezTo>
                  <a:pt x="14" y="123"/>
                  <a:pt x="14" y="123"/>
                  <a:pt x="13" y="123"/>
                </a:cubicBezTo>
                <a:cubicBezTo>
                  <a:pt x="13" y="122"/>
                  <a:pt x="12" y="122"/>
                  <a:pt x="12" y="122"/>
                </a:cubicBezTo>
                <a:cubicBezTo>
                  <a:pt x="12" y="121"/>
                  <a:pt x="12" y="120"/>
                  <a:pt x="12" y="120"/>
                </a:cubicBezTo>
                <a:cubicBezTo>
                  <a:pt x="12" y="120"/>
                  <a:pt x="13" y="120"/>
                  <a:pt x="13" y="119"/>
                </a:cubicBezTo>
                <a:cubicBezTo>
                  <a:pt x="14" y="119"/>
                  <a:pt x="14" y="120"/>
                  <a:pt x="15" y="119"/>
                </a:cubicBezTo>
                <a:cubicBezTo>
                  <a:pt x="15" y="119"/>
                  <a:pt x="15" y="119"/>
                  <a:pt x="16" y="119"/>
                </a:cubicBezTo>
                <a:cubicBezTo>
                  <a:pt x="16" y="119"/>
                  <a:pt x="16" y="118"/>
                  <a:pt x="16" y="118"/>
                </a:cubicBezTo>
                <a:cubicBezTo>
                  <a:pt x="16" y="117"/>
                  <a:pt x="16" y="116"/>
                  <a:pt x="16" y="116"/>
                </a:cubicBezTo>
                <a:cubicBezTo>
                  <a:pt x="16" y="116"/>
                  <a:pt x="15" y="115"/>
                  <a:pt x="15" y="115"/>
                </a:cubicBezTo>
                <a:cubicBezTo>
                  <a:pt x="14" y="115"/>
                  <a:pt x="14" y="115"/>
                  <a:pt x="14" y="115"/>
                </a:cubicBezTo>
                <a:cubicBezTo>
                  <a:pt x="14" y="115"/>
                  <a:pt x="14" y="116"/>
                  <a:pt x="14" y="116"/>
                </a:cubicBezTo>
                <a:cubicBezTo>
                  <a:pt x="13" y="117"/>
                  <a:pt x="14" y="118"/>
                  <a:pt x="13" y="118"/>
                </a:cubicBezTo>
                <a:cubicBezTo>
                  <a:pt x="13" y="118"/>
                  <a:pt x="12" y="119"/>
                  <a:pt x="12" y="119"/>
                </a:cubicBezTo>
                <a:cubicBezTo>
                  <a:pt x="12" y="119"/>
                  <a:pt x="11" y="119"/>
                  <a:pt x="11" y="119"/>
                </a:cubicBezTo>
                <a:cubicBezTo>
                  <a:pt x="10" y="119"/>
                  <a:pt x="10" y="118"/>
                  <a:pt x="11" y="117"/>
                </a:cubicBezTo>
                <a:cubicBezTo>
                  <a:pt x="11" y="117"/>
                  <a:pt x="11" y="117"/>
                  <a:pt x="12" y="116"/>
                </a:cubicBezTo>
                <a:cubicBezTo>
                  <a:pt x="12" y="116"/>
                  <a:pt x="12" y="115"/>
                  <a:pt x="12" y="115"/>
                </a:cubicBezTo>
                <a:cubicBezTo>
                  <a:pt x="12" y="115"/>
                  <a:pt x="12" y="114"/>
                  <a:pt x="12" y="114"/>
                </a:cubicBezTo>
                <a:cubicBezTo>
                  <a:pt x="12" y="114"/>
                  <a:pt x="11" y="113"/>
                  <a:pt x="11" y="113"/>
                </a:cubicBezTo>
                <a:cubicBezTo>
                  <a:pt x="10" y="113"/>
                  <a:pt x="10" y="112"/>
                  <a:pt x="10" y="112"/>
                </a:cubicBezTo>
                <a:cubicBezTo>
                  <a:pt x="9" y="111"/>
                  <a:pt x="10" y="110"/>
                  <a:pt x="10" y="110"/>
                </a:cubicBezTo>
                <a:cubicBezTo>
                  <a:pt x="11" y="110"/>
                  <a:pt x="12" y="109"/>
                  <a:pt x="12" y="109"/>
                </a:cubicBezTo>
                <a:cubicBezTo>
                  <a:pt x="13" y="109"/>
                  <a:pt x="14" y="109"/>
                  <a:pt x="14" y="109"/>
                </a:cubicBezTo>
                <a:cubicBezTo>
                  <a:pt x="14" y="109"/>
                  <a:pt x="15" y="108"/>
                  <a:pt x="15" y="108"/>
                </a:cubicBezTo>
                <a:cubicBezTo>
                  <a:pt x="15" y="107"/>
                  <a:pt x="15" y="106"/>
                  <a:pt x="14" y="106"/>
                </a:cubicBezTo>
                <a:cubicBezTo>
                  <a:pt x="14" y="105"/>
                  <a:pt x="13" y="105"/>
                  <a:pt x="13" y="105"/>
                </a:cubicBezTo>
                <a:cubicBezTo>
                  <a:pt x="12" y="104"/>
                  <a:pt x="11" y="105"/>
                  <a:pt x="11" y="105"/>
                </a:cubicBezTo>
                <a:cubicBezTo>
                  <a:pt x="11" y="105"/>
                  <a:pt x="10" y="105"/>
                  <a:pt x="9" y="105"/>
                </a:cubicBezTo>
                <a:cubicBezTo>
                  <a:pt x="9" y="104"/>
                  <a:pt x="9" y="104"/>
                  <a:pt x="9" y="103"/>
                </a:cubicBezTo>
                <a:cubicBezTo>
                  <a:pt x="9" y="103"/>
                  <a:pt x="10" y="102"/>
                  <a:pt x="10" y="101"/>
                </a:cubicBezTo>
                <a:cubicBezTo>
                  <a:pt x="10" y="101"/>
                  <a:pt x="11" y="101"/>
                  <a:pt x="11" y="101"/>
                </a:cubicBezTo>
                <a:cubicBezTo>
                  <a:pt x="12" y="101"/>
                  <a:pt x="12" y="101"/>
                  <a:pt x="13" y="101"/>
                </a:cubicBezTo>
                <a:cubicBezTo>
                  <a:pt x="13" y="101"/>
                  <a:pt x="13" y="102"/>
                  <a:pt x="13" y="102"/>
                </a:cubicBezTo>
                <a:cubicBezTo>
                  <a:pt x="14" y="103"/>
                  <a:pt x="15" y="103"/>
                  <a:pt x="15" y="103"/>
                </a:cubicBezTo>
                <a:cubicBezTo>
                  <a:pt x="15" y="103"/>
                  <a:pt x="16" y="104"/>
                  <a:pt x="17" y="104"/>
                </a:cubicBezTo>
                <a:cubicBezTo>
                  <a:pt x="17" y="104"/>
                  <a:pt x="18" y="103"/>
                  <a:pt x="18" y="103"/>
                </a:cubicBezTo>
                <a:cubicBezTo>
                  <a:pt x="19" y="103"/>
                  <a:pt x="19" y="103"/>
                  <a:pt x="19" y="103"/>
                </a:cubicBezTo>
                <a:cubicBezTo>
                  <a:pt x="20" y="103"/>
                  <a:pt x="20" y="102"/>
                  <a:pt x="20" y="101"/>
                </a:cubicBezTo>
                <a:cubicBezTo>
                  <a:pt x="20" y="101"/>
                  <a:pt x="19" y="101"/>
                  <a:pt x="19" y="100"/>
                </a:cubicBezTo>
                <a:cubicBezTo>
                  <a:pt x="19" y="100"/>
                  <a:pt x="18" y="100"/>
                  <a:pt x="18" y="100"/>
                </a:cubicBezTo>
                <a:cubicBezTo>
                  <a:pt x="17" y="100"/>
                  <a:pt x="17" y="101"/>
                  <a:pt x="17" y="101"/>
                </a:cubicBezTo>
                <a:cubicBezTo>
                  <a:pt x="16" y="101"/>
                  <a:pt x="15" y="101"/>
                  <a:pt x="15" y="101"/>
                </a:cubicBezTo>
                <a:cubicBezTo>
                  <a:pt x="14" y="101"/>
                  <a:pt x="13" y="100"/>
                  <a:pt x="13" y="100"/>
                </a:cubicBezTo>
                <a:cubicBezTo>
                  <a:pt x="13" y="100"/>
                  <a:pt x="13" y="99"/>
                  <a:pt x="13" y="98"/>
                </a:cubicBezTo>
                <a:cubicBezTo>
                  <a:pt x="13" y="98"/>
                  <a:pt x="12" y="97"/>
                  <a:pt x="13" y="97"/>
                </a:cubicBezTo>
                <a:cubicBezTo>
                  <a:pt x="13" y="96"/>
                  <a:pt x="13" y="96"/>
                  <a:pt x="13" y="96"/>
                </a:cubicBezTo>
                <a:cubicBezTo>
                  <a:pt x="14" y="96"/>
                  <a:pt x="14" y="96"/>
                  <a:pt x="15" y="96"/>
                </a:cubicBezTo>
                <a:cubicBezTo>
                  <a:pt x="15" y="96"/>
                  <a:pt x="15" y="96"/>
                  <a:pt x="15" y="96"/>
                </a:cubicBezTo>
                <a:cubicBezTo>
                  <a:pt x="16" y="96"/>
                  <a:pt x="16" y="96"/>
                  <a:pt x="17" y="96"/>
                </a:cubicBezTo>
                <a:cubicBezTo>
                  <a:pt x="17" y="96"/>
                  <a:pt x="18" y="96"/>
                  <a:pt x="19" y="96"/>
                </a:cubicBezTo>
                <a:cubicBezTo>
                  <a:pt x="19" y="96"/>
                  <a:pt x="20" y="97"/>
                  <a:pt x="20" y="97"/>
                </a:cubicBezTo>
                <a:cubicBezTo>
                  <a:pt x="20" y="97"/>
                  <a:pt x="21" y="96"/>
                  <a:pt x="21" y="96"/>
                </a:cubicBezTo>
                <a:cubicBezTo>
                  <a:pt x="21" y="96"/>
                  <a:pt x="22" y="95"/>
                  <a:pt x="22" y="95"/>
                </a:cubicBezTo>
                <a:cubicBezTo>
                  <a:pt x="21" y="95"/>
                  <a:pt x="21" y="94"/>
                  <a:pt x="21" y="94"/>
                </a:cubicBezTo>
                <a:cubicBezTo>
                  <a:pt x="20" y="93"/>
                  <a:pt x="19" y="94"/>
                  <a:pt x="19" y="94"/>
                </a:cubicBezTo>
                <a:cubicBezTo>
                  <a:pt x="18" y="94"/>
                  <a:pt x="17" y="93"/>
                  <a:pt x="17" y="93"/>
                </a:cubicBezTo>
                <a:cubicBezTo>
                  <a:pt x="17" y="92"/>
                  <a:pt x="16" y="91"/>
                  <a:pt x="16" y="90"/>
                </a:cubicBezTo>
                <a:cubicBezTo>
                  <a:pt x="16" y="90"/>
                  <a:pt x="17" y="89"/>
                  <a:pt x="17" y="89"/>
                </a:cubicBezTo>
                <a:cubicBezTo>
                  <a:pt x="18" y="88"/>
                  <a:pt x="19" y="88"/>
                  <a:pt x="19" y="88"/>
                </a:cubicBezTo>
                <a:cubicBezTo>
                  <a:pt x="19" y="87"/>
                  <a:pt x="19" y="87"/>
                  <a:pt x="19" y="86"/>
                </a:cubicBezTo>
                <a:cubicBezTo>
                  <a:pt x="19" y="86"/>
                  <a:pt x="19" y="85"/>
                  <a:pt x="19" y="85"/>
                </a:cubicBezTo>
                <a:cubicBezTo>
                  <a:pt x="18" y="85"/>
                  <a:pt x="17" y="85"/>
                  <a:pt x="17" y="85"/>
                </a:cubicBezTo>
                <a:cubicBezTo>
                  <a:pt x="16" y="85"/>
                  <a:pt x="16" y="85"/>
                  <a:pt x="15" y="85"/>
                </a:cubicBezTo>
                <a:cubicBezTo>
                  <a:pt x="15" y="85"/>
                  <a:pt x="15" y="84"/>
                  <a:pt x="15" y="84"/>
                </a:cubicBezTo>
                <a:cubicBezTo>
                  <a:pt x="15" y="83"/>
                  <a:pt x="15" y="83"/>
                  <a:pt x="15" y="83"/>
                </a:cubicBezTo>
                <a:cubicBezTo>
                  <a:pt x="15" y="82"/>
                  <a:pt x="16" y="83"/>
                  <a:pt x="17" y="83"/>
                </a:cubicBezTo>
                <a:cubicBezTo>
                  <a:pt x="17" y="82"/>
                  <a:pt x="18" y="82"/>
                  <a:pt x="18" y="82"/>
                </a:cubicBezTo>
                <a:cubicBezTo>
                  <a:pt x="18" y="81"/>
                  <a:pt x="19" y="82"/>
                  <a:pt x="19" y="82"/>
                </a:cubicBezTo>
                <a:cubicBezTo>
                  <a:pt x="19" y="82"/>
                  <a:pt x="19" y="83"/>
                  <a:pt x="20" y="84"/>
                </a:cubicBezTo>
                <a:cubicBezTo>
                  <a:pt x="20" y="84"/>
                  <a:pt x="21" y="84"/>
                  <a:pt x="21" y="84"/>
                </a:cubicBezTo>
                <a:cubicBezTo>
                  <a:pt x="21" y="84"/>
                  <a:pt x="22" y="83"/>
                  <a:pt x="22" y="83"/>
                </a:cubicBezTo>
                <a:cubicBezTo>
                  <a:pt x="22" y="82"/>
                  <a:pt x="22" y="82"/>
                  <a:pt x="21" y="82"/>
                </a:cubicBezTo>
                <a:cubicBezTo>
                  <a:pt x="21" y="81"/>
                  <a:pt x="21" y="81"/>
                  <a:pt x="20" y="81"/>
                </a:cubicBezTo>
                <a:cubicBezTo>
                  <a:pt x="20" y="81"/>
                  <a:pt x="20" y="80"/>
                  <a:pt x="20" y="80"/>
                </a:cubicBezTo>
                <a:cubicBezTo>
                  <a:pt x="20" y="80"/>
                  <a:pt x="21" y="79"/>
                  <a:pt x="22" y="79"/>
                </a:cubicBezTo>
                <a:cubicBezTo>
                  <a:pt x="22" y="79"/>
                  <a:pt x="23" y="80"/>
                  <a:pt x="23" y="80"/>
                </a:cubicBezTo>
                <a:cubicBezTo>
                  <a:pt x="23" y="80"/>
                  <a:pt x="24" y="80"/>
                  <a:pt x="24" y="79"/>
                </a:cubicBezTo>
                <a:cubicBezTo>
                  <a:pt x="25" y="79"/>
                  <a:pt x="25" y="79"/>
                  <a:pt x="26" y="79"/>
                </a:cubicBezTo>
                <a:cubicBezTo>
                  <a:pt x="26" y="78"/>
                  <a:pt x="25" y="78"/>
                  <a:pt x="25" y="77"/>
                </a:cubicBezTo>
                <a:cubicBezTo>
                  <a:pt x="26" y="77"/>
                  <a:pt x="26" y="76"/>
                  <a:pt x="26" y="76"/>
                </a:cubicBezTo>
                <a:cubicBezTo>
                  <a:pt x="26" y="76"/>
                  <a:pt x="26" y="75"/>
                  <a:pt x="26" y="75"/>
                </a:cubicBezTo>
                <a:cubicBezTo>
                  <a:pt x="26" y="74"/>
                  <a:pt x="25" y="74"/>
                  <a:pt x="25" y="74"/>
                </a:cubicBezTo>
                <a:cubicBezTo>
                  <a:pt x="24" y="74"/>
                  <a:pt x="24" y="75"/>
                  <a:pt x="23" y="75"/>
                </a:cubicBezTo>
                <a:cubicBezTo>
                  <a:pt x="23" y="75"/>
                  <a:pt x="21" y="75"/>
                  <a:pt x="21" y="74"/>
                </a:cubicBezTo>
                <a:cubicBezTo>
                  <a:pt x="21" y="74"/>
                  <a:pt x="21" y="73"/>
                  <a:pt x="21" y="73"/>
                </a:cubicBezTo>
                <a:cubicBezTo>
                  <a:pt x="21" y="72"/>
                  <a:pt x="21" y="72"/>
                  <a:pt x="22" y="71"/>
                </a:cubicBezTo>
                <a:cubicBezTo>
                  <a:pt x="22" y="71"/>
                  <a:pt x="23" y="70"/>
                  <a:pt x="23" y="70"/>
                </a:cubicBezTo>
                <a:cubicBezTo>
                  <a:pt x="23" y="70"/>
                  <a:pt x="24" y="70"/>
                  <a:pt x="25" y="70"/>
                </a:cubicBezTo>
                <a:cubicBezTo>
                  <a:pt x="25" y="70"/>
                  <a:pt x="25" y="71"/>
                  <a:pt x="26" y="72"/>
                </a:cubicBezTo>
                <a:cubicBezTo>
                  <a:pt x="26" y="72"/>
                  <a:pt x="27" y="72"/>
                  <a:pt x="28" y="72"/>
                </a:cubicBezTo>
                <a:cubicBezTo>
                  <a:pt x="28" y="72"/>
                  <a:pt x="29" y="71"/>
                  <a:pt x="29" y="71"/>
                </a:cubicBezTo>
                <a:cubicBezTo>
                  <a:pt x="29" y="70"/>
                  <a:pt x="29" y="69"/>
                  <a:pt x="29" y="69"/>
                </a:cubicBezTo>
                <a:cubicBezTo>
                  <a:pt x="29" y="69"/>
                  <a:pt x="28" y="68"/>
                  <a:pt x="28" y="68"/>
                </a:cubicBezTo>
                <a:cubicBezTo>
                  <a:pt x="28" y="68"/>
                  <a:pt x="27" y="68"/>
                  <a:pt x="26" y="68"/>
                </a:cubicBezTo>
                <a:cubicBezTo>
                  <a:pt x="26" y="68"/>
                  <a:pt x="25" y="69"/>
                  <a:pt x="25" y="69"/>
                </a:cubicBezTo>
                <a:cubicBezTo>
                  <a:pt x="25" y="69"/>
                  <a:pt x="24" y="68"/>
                  <a:pt x="23" y="68"/>
                </a:cubicBezTo>
                <a:cubicBezTo>
                  <a:pt x="23" y="68"/>
                  <a:pt x="22" y="68"/>
                  <a:pt x="22" y="67"/>
                </a:cubicBezTo>
                <a:cubicBezTo>
                  <a:pt x="22" y="67"/>
                  <a:pt x="21" y="66"/>
                  <a:pt x="21" y="66"/>
                </a:cubicBezTo>
                <a:cubicBezTo>
                  <a:pt x="21" y="66"/>
                  <a:pt x="21" y="65"/>
                  <a:pt x="21" y="65"/>
                </a:cubicBezTo>
                <a:cubicBezTo>
                  <a:pt x="22" y="64"/>
                  <a:pt x="22" y="65"/>
                  <a:pt x="22" y="65"/>
                </a:cubicBezTo>
                <a:cubicBezTo>
                  <a:pt x="23" y="65"/>
                  <a:pt x="23" y="65"/>
                  <a:pt x="23" y="65"/>
                </a:cubicBezTo>
                <a:cubicBezTo>
                  <a:pt x="23" y="65"/>
                  <a:pt x="24" y="66"/>
                  <a:pt x="24" y="66"/>
                </a:cubicBezTo>
                <a:cubicBezTo>
                  <a:pt x="25" y="66"/>
                  <a:pt x="25" y="67"/>
                  <a:pt x="26" y="67"/>
                </a:cubicBezTo>
                <a:cubicBezTo>
                  <a:pt x="26" y="67"/>
                  <a:pt x="26" y="66"/>
                  <a:pt x="26" y="66"/>
                </a:cubicBezTo>
                <a:cubicBezTo>
                  <a:pt x="27" y="66"/>
                  <a:pt x="27" y="65"/>
                  <a:pt x="27" y="65"/>
                </a:cubicBezTo>
                <a:cubicBezTo>
                  <a:pt x="27" y="64"/>
                  <a:pt x="26" y="63"/>
                  <a:pt x="27" y="63"/>
                </a:cubicBezTo>
                <a:cubicBezTo>
                  <a:pt x="27" y="62"/>
                  <a:pt x="28" y="62"/>
                  <a:pt x="29" y="62"/>
                </a:cubicBezTo>
                <a:cubicBezTo>
                  <a:pt x="29" y="62"/>
                  <a:pt x="30" y="62"/>
                  <a:pt x="30" y="62"/>
                </a:cubicBezTo>
                <a:cubicBezTo>
                  <a:pt x="31" y="61"/>
                  <a:pt x="31" y="61"/>
                  <a:pt x="31" y="60"/>
                </a:cubicBezTo>
                <a:cubicBezTo>
                  <a:pt x="31" y="60"/>
                  <a:pt x="31" y="59"/>
                  <a:pt x="31" y="59"/>
                </a:cubicBezTo>
                <a:cubicBezTo>
                  <a:pt x="30" y="59"/>
                  <a:pt x="30" y="58"/>
                  <a:pt x="30" y="58"/>
                </a:cubicBezTo>
                <a:cubicBezTo>
                  <a:pt x="29" y="58"/>
                  <a:pt x="29" y="57"/>
                  <a:pt x="29" y="56"/>
                </a:cubicBezTo>
                <a:cubicBezTo>
                  <a:pt x="30" y="56"/>
                  <a:pt x="30" y="56"/>
                  <a:pt x="31" y="56"/>
                </a:cubicBezTo>
                <a:cubicBezTo>
                  <a:pt x="31" y="56"/>
                  <a:pt x="32" y="56"/>
                  <a:pt x="32" y="56"/>
                </a:cubicBezTo>
                <a:cubicBezTo>
                  <a:pt x="33" y="56"/>
                  <a:pt x="34" y="55"/>
                  <a:pt x="34" y="56"/>
                </a:cubicBezTo>
                <a:cubicBezTo>
                  <a:pt x="34" y="56"/>
                  <a:pt x="35" y="56"/>
                  <a:pt x="35" y="56"/>
                </a:cubicBezTo>
                <a:cubicBezTo>
                  <a:pt x="34" y="57"/>
                  <a:pt x="34" y="57"/>
                  <a:pt x="34" y="57"/>
                </a:cubicBezTo>
                <a:cubicBezTo>
                  <a:pt x="33" y="57"/>
                  <a:pt x="33" y="58"/>
                  <a:pt x="33" y="59"/>
                </a:cubicBezTo>
                <a:cubicBezTo>
                  <a:pt x="34" y="59"/>
                  <a:pt x="34" y="60"/>
                  <a:pt x="35" y="60"/>
                </a:cubicBezTo>
                <a:cubicBezTo>
                  <a:pt x="35" y="60"/>
                  <a:pt x="35" y="59"/>
                  <a:pt x="36" y="59"/>
                </a:cubicBezTo>
                <a:cubicBezTo>
                  <a:pt x="36" y="59"/>
                  <a:pt x="36" y="58"/>
                  <a:pt x="36" y="57"/>
                </a:cubicBezTo>
                <a:cubicBezTo>
                  <a:pt x="36" y="57"/>
                  <a:pt x="36" y="57"/>
                  <a:pt x="36" y="56"/>
                </a:cubicBezTo>
                <a:cubicBezTo>
                  <a:pt x="35" y="56"/>
                  <a:pt x="36" y="55"/>
                  <a:pt x="36" y="55"/>
                </a:cubicBezTo>
                <a:cubicBezTo>
                  <a:pt x="36" y="55"/>
                  <a:pt x="37" y="54"/>
                  <a:pt x="37" y="54"/>
                </a:cubicBezTo>
                <a:cubicBezTo>
                  <a:pt x="37" y="54"/>
                  <a:pt x="38" y="53"/>
                  <a:pt x="39" y="53"/>
                </a:cubicBezTo>
                <a:cubicBezTo>
                  <a:pt x="39" y="53"/>
                  <a:pt x="39" y="52"/>
                  <a:pt x="40" y="52"/>
                </a:cubicBezTo>
                <a:cubicBezTo>
                  <a:pt x="40" y="51"/>
                  <a:pt x="40" y="50"/>
                  <a:pt x="40" y="50"/>
                </a:cubicBezTo>
                <a:cubicBezTo>
                  <a:pt x="40" y="50"/>
                  <a:pt x="38" y="49"/>
                  <a:pt x="38" y="49"/>
                </a:cubicBezTo>
                <a:cubicBezTo>
                  <a:pt x="38" y="49"/>
                  <a:pt x="38" y="48"/>
                  <a:pt x="38" y="48"/>
                </a:cubicBezTo>
                <a:cubicBezTo>
                  <a:pt x="38" y="47"/>
                  <a:pt x="38" y="46"/>
                  <a:pt x="39" y="45"/>
                </a:cubicBezTo>
                <a:cubicBezTo>
                  <a:pt x="39" y="45"/>
                  <a:pt x="40" y="45"/>
                  <a:pt x="40" y="44"/>
                </a:cubicBezTo>
                <a:cubicBezTo>
                  <a:pt x="40" y="44"/>
                  <a:pt x="40" y="43"/>
                  <a:pt x="40" y="43"/>
                </a:cubicBezTo>
                <a:cubicBezTo>
                  <a:pt x="40" y="42"/>
                  <a:pt x="40" y="42"/>
                  <a:pt x="39" y="41"/>
                </a:cubicBezTo>
                <a:cubicBezTo>
                  <a:pt x="39" y="41"/>
                  <a:pt x="38" y="41"/>
                  <a:pt x="38" y="40"/>
                </a:cubicBezTo>
                <a:cubicBezTo>
                  <a:pt x="38" y="40"/>
                  <a:pt x="37" y="39"/>
                  <a:pt x="37" y="39"/>
                </a:cubicBezTo>
                <a:cubicBezTo>
                  <a:pt x="37" y="38"/>
                  <a:pt x="37" y="37"/>
                  <a:pt x="37" y="36"/>
                </a:cubicBezTo>
                <a:cubicBezTo>
                  <a:pt x="37" y="36"/>
                  <a:pt x="37" y="35"/>
                  <a:pt x="38" y="34"/>
                </a:cubicBezTo>
                <a:cubicBezTo>
                  <a:pt x="38" y="34"/>
                  <a:pt x="38" y="34"/>
                  <a:pt x="39" y="34"/>
                </a:cubicBezTo>
                <a:cubicBezTo>
                  <a:pt x="39" y="34"/>
                  <a:pt x="39" y="34"/>
                  <a:pt x="39" y="35"/>
                </a:cubicBezTo>
                <a:cubicBezTo>
                  <a:pt x="40" y="35"/>
                  <a:pt x="40" y="35"/>
                  <a:pt x="40" y="35"/>
                </a:cubicBezTo>
                <a:cubicBezTo>
                  <a:pt x="40" y="36"/>
                  <a:pt x="39" y="37"/>
                  <a:pt x="39" y="37"/>
                </a:cubicBezTo>
                <a:cubicBezTo>
                  <a:pt x="39" y="37"/>
                  <a:pt x="40" y="38"/>
                  <a:pt x="40" y="38"/>
                </a:cubicBezTo>
                <a:cubicBezTo>
                  <a:pt x="41" y="38"/>
                  <a:pt x="41" y="37"/>
                  <a:pt x="41" y="37"/>
                </a:cubicBezTo>
                <a:cubicBezTo>
                  <a:pt x="42" y="37"/>
                  <a:pt x="43" y="36"/>
                  <a:pt x="43" y="36"/>
                </a:cubicBezTo>
                <a:cubicBezTo>
                  <a:pt x="43" y="35"/>
                  <a:pt x="44" y="35"/>
                  <a:pt x="44" y="34"/>
                </a:cubicBezTo>
                <a:cubicBezTo>
                  <a:pt x="44" y="34"/>
                  <a:pt x="43" y="33"/>
                  <a:pt x="43" y="33"/>
                </a:cubicBezTo>
                <a:cubicBezTo>
                  <a:pt x="43" y="33"/>
                  <a:pt x="42" y="33"/>
                  <a:pt x="42" y="33"/>
                </a:cubicBezTo>
                <a:cubicBezTo>
                  <a:pt x="42" y="33"/>
                  <a:pt x="41" y="33"/>
                  <a:pt x="41" y="33"/>
                </a:cubicBezTo>
                <a:cubicBezTo>
                  <a:pt x="41" y="33"/>
                  <a:pt x="40" y="33"/>
                  <a:pt x="39" y="33"/>
                </a:cubicBezTo>
                <a:cubicBezTo>
                  <a:pt x="39" y="33"/>
                  <a:pt x="38" y="32"/>
                  <a:pt x="38" y="32"/>
                </a:cubicBezTo>
                <a:cubicBezTo>
                  <a:pt x="38" y="32"/>
                  <a:pt x="37" y="31"/>
                  <a:pt x="38" y="31"/>
                </a:cubicBezTo>
                <a:cubicBezTo>
                  <a:pt x="38" y="31"/>
                  <a:pt x="39" y="31"/>
                  <a:pt x="39" y="30"/>
                </a:cubicBezTo>
                <a:cubicBezTo>
                  <a:pt x="39" y="30"/>
                  <a:pt x="39" y="29"/>
                  <a:pt x="39" y="29"/>
                </a:cubicBezTo>
                <a:cubicBezTo>
                  <a:pt x="38" y="28"/>
                  <a:pt x="38" y="28"/>
                  <a:pt x="39" y="27"/>
                </a:cubicBezTo>
                <a:cubicBezTo>
                  <a:pt x="39" y="27"/>
                  <a:pt x="39" y="27"/>
                  <a:pt x="39" y="27"/>
                </a:cubicBezTo>
                <a:cubicBezTo>
                  <a:pt x="39" y="26"/>
                  <a:pt x="40" y="26"/>
                  <a:pt x="40" y="27"/>
                </a:cubicBezTo>
                <a:cubicBezTo>
                  <a:pt x="41" y="27"/>
                  <a:pt x="41" y="28"/>
                  <a:pt x="41" y="28"/>
                </a:cubicBezTo>
                <a:cubicBezTo>
                  <a:pt x="41" y="28"/>
                  <a:pt x="40" y="29"/>
                  <a:pt x="40" y="29"/>
                </a:cubicBezTo>
                <a:cubicBezTo>
                  <a:pt x="40" y="29"/>
                  <a:pt x="40" y="30"/>
                  <a:pt x="40" y="30"/>
                </a:cubicBezTo>
                <a:cubicBezTo>
                  <a:pt x="40" y="31"/>
                  <a:pt x="41" y="31"/>
                  <a:pt x="41" y="31"/>
                </a:cubicBezTo>
                <a:cubicBezTo>
                  <a:pt x="42" y="32"/>
                  <a:pt x="43" y="32"/>
                  <a:pt x="43" y="31"/>
                </a:cubicBezTo>
                <a:cubicBezTo>
                  <a:pt x="43" y="31"/>
                  <a:pt x="43" y="31"/>
                  <a:pt x="44" y="30"/>
                </a:cubicBezTo>
                <a:cubicBezTo>
                  <a:pt x="44" y="30"/>
                  <a:pt x="44" y="29"/>
                  <a:pt x="44" y="29"/>
                </a:cubicBezTo>
                <a:cubicBezTo>
                  <a:pt x="44" y="29"/>
                  <a:pt x="43" y="28"/>
                  <a:pt x="43" y="28"/>
                </a:cubicBezTo>
                <a:cubicBezTo>
                  <a:pt x="43" y="28"/>
                  <a:pt x="42" y="27"/>
                  <a:pt x="42" y="27"/>
                </a:cubicBezTo>
                <a:cubicBezTo>
                  <a:pt x="42" y="26"/>
                  <a:pt x="43" y="26"/>
                  <a:pt x="43" y="26"/>
                </a:cubicBezTo>
                <a:cubicBezTo>
                  <a:pt x="43" y="25"/>
                  <a:pt x="42" y="24"/>
                  <a:pt x="42" y="24"/>
                </a:cubicBezTo>
                <a:cubicBezTo>
                  <a:pt x="42" y="24"/>
                  <a:pt x="41" y="23"/>
                  <a:pt x="41" y="23"/>
                </a:cubicBezTo>
                <a:cubicBezTo>
                  <a:pt x="41" y="22"/>
                  <a:pt x="41" y="21"/>
                  <a:pt x="41" y="21"/>
                </a:cubicBezTo>
                <a:cubicBezTo>
                  <a:pt x="42" y="21"/>
                  <a:pt x="43" y="20"/>
                  <a:pt x="43" y="20"/>
                </a:cubicBezTo>
                <a:cubicBezTo>
                  <a:pt x="43" y="20"/>
                  <a:pt x="44" y="21"/>
                  <a:pt x="44" y="21"/>
                </a:cubicBezTo>
                <a:cubicBezTo>
                  <a:pt x="45" y="21"/>
                  <a:pt x="44" y="22"/>
                  <a:pt x="45" y="23"/>
                </a:cubicBezTo>
                <a:cubicBezTo>
                  <a:pt x="45" y="23"/>
                  <a:pt x="45" y="23"/>
                  <a:pt x="46" y="24"/>
                </a:cubicBezTo>
                <a:cubicBezTo>
                  <a:pt x="46" y="24"/>
                  <a:pt x="47" y="23"/>
                  <a:pt x="48" y="23"/>
                </a:cubicBezTo>
                <a:cubicBezTo>
                  <a:pt x="48" y="22"/>
                  <a:pt x="49" y="22"/>
                  <a:pt x="49" y="22"/>
                </a:cubicBezTo>
                <a:cubicBezTo>
                  <a:pt x="49" y="22"/>
                  <a:pt x="50" y="23"/>
                  <a:pt x="50" y="23"/>
                </a:cubicBezTo>
                <a:cubicBezTo>
                  <a:pt x="51" y="23"/>
                  <a:pt x="51" y="22"/>
                  <a:pt x="51" y="22"/>
                </a:cubicBezTo>
                <a:cubicBezTo>
                  <a:pt x="51" y="22"/>
                  <a:pt x="51" y="21"/>
                  <a:pt x="51" y="21"/>
                </a:cubicBezTo>
                <a:cubicBezTo>
                  <a:pt x="51" y="21"/>
                  <a:pt x="51" y="20"/>
                  <a:pt x="52" y="20"/>
                </a:cubicBezTo>
                <a:cubicBezTo>
                  <a:pt x="52" y="20"/>
                  <a:pt x="53" y="19"/>
                  <a:pt x="53" y="19"/>
                </a:cubicBezTo>
                <a:cubicBezTo>
                  <a:pt x="53" y="19"/>
                  <a:pt x="54" y="18"/>
                  <a:pt x="54" y="18"/>
                </a:cubicBezTo>
                <a:cubicBezTo>
                  <a:pt x="54" y="17"/>
                  <a:pt x="53" y="16"/>
                  <a:pt x="53" y="16"/>
                </a:cubicBezTo>
                <a:cubicBezTo>
                  <a:pt x="53" y="15"/>
                  <a:pt x="52" y="15"/>
                  <a:pt x="51" y="15"/>
                </a:cubicBezTo>
                <a:cubicBezTo>
                  <a:pt x="51" y="15"/>
                  <a:pt x="50" y="14"/>
                  <a:pt x="50" y="14"/>
                </a:cubicBezTo>
                <a:cubicBezTo>
                  <a:pt x="50" y="13"/>
                  <a:pt x="50" y="13"/>
                  <a:pt x="50" y="13"/>
                </a:cubicBezTo>
                <a:cubicBezTo>
                  <a:pt x="49" y="12"/>
                  <a:pt x="50" y="11"/>
                  <a:pt x="50" y="11"/>
                </a:cubicBezTo>
                <a:cubicBezTo>
                  <a:pt x="50" y="11"/>
                  <a:pt x="51" y="10"/>
                  <a:pt x="51" y="10"/>
                </a:cubicBezTo>
                <a:cubicBezTo>
                  <a:pt x="51" y="10"/>
                  <a:pt x="52" y="11"/>
                  <a:pt x="52" y="11"/>
                </a:cubicBezTo>
                <a:cubicBezTo>
                  <a:pt x="53" y="11"/>
                  <a:pt x="53" y="11"/>
                  <a:pt x="54" y="10"/>
                </a:cubicBezTo>
                <a:cubicBezTo>
                  <a:pt x="54" y="10"/>
                  <a:pt x="55" y="10"/>
                  <a:pt x="55" y="9"/>
                </a:cubicBezTo>
                <a:cubicBezTo>
                  <a:pt x="55" y="9"/>
                  <a:pt x="56" y="9"/>
                  <a:pt x="56" y="8"/>
                </a:cubicBezTo>
                <a:cubicBezTo>
                  <a:pt x="65" y="7"/>
                  <a:pt x="79" y="10"/>
                  <a:pt x="85" y="9"/>
                </a:cubicBezTo>
                <a:cubicBezTo>
                  <a:pt x="91" y="8"/>
                  <a:pt x="102" y="7"/>
                  <a:pt x="108" y="6"/>
                </a:cubicBezTo>
                <a:cubicBezTo>
                  <a:pt x="114" y="6"/>
                  <a:pt x="124" y="4"/>
                  <a:pt x="130" y="4"/>
                </a:cubicBezTo>
                <a:cubicBezTo>
                  <a:pt x="135" y="3"/>
                  <a:pt x="146" y="2"/>
                  <a:pt x="151" y="1"/>
                </a:cubicBezTo>
                <a:cubicBezTo>
                  <a:pt x="154" y="1"/>
                  <a:pt x="158" y="0"/>
                  <a:pt x="160" y="0"/>
                </a:cubicBezTo>
                <a:cubicBezTo>
                  <a:pt x="160" y="0"/>
                  <a:pt x="161" y="0"/>
                  <a:pt x="161" y="0"/>
                </a:cubicBezTo>
                <a:cubicBezTo>
                  <a:pt x="164" y="6"/>
                  <a:pt x="164" y="6"/>
                  <a:pt x="164" y="6"/>
                </a:cubicBezTo>
                <a:cubicBezTo>
                  <a:pt x="167" y="6"/>
                  <a:pt x="167" y="6"/>
                  <a:pt x="167" y="6"/>
                </a:cubicBezTo>
                <a:cubicBezTo>
                  <a:pt x="171" y="202"/>
                  <a:pt x="171" y="202"/>
                  <a:pt x="171" y="202"/>
                </a:cubicBezTo>
                <a:cubicBezTo>
                  <a:pt x="187" y="300"/>
                  <a:pt x="187" y="300"/>
                  <a:pt x="187" y="300"/>
                </a:cubicBezTo>
                <a:cubicBezTo>
                  <a:pt x="187" y="301"/>
                  <a:pt x="187" y="301"/>
                  <a:pt x="187" y="301"/>
                </a:cubicBezTo>
                <a:cubicBezTo>
                  <a:pt x="187" y="302"/>
                  <a:pt x="186" y="302"/>
                  <a:pt x="186" y="303"/>
                </a:cubicBezTo>
                <a:cubicBezTo>
                  <a:pt x="185" y="303"/>
                  <a:pt x="184" y="303"/>
                  <a:pt x="184" y="303"/>
                </a:cubicBezTo>
                <a:cubicBezTo>
                  <a:pt x="184" y="303"/>
                  <a:pt x="184" y="304"/>
                  <a:pt x="184" y="305"/>
                </a:cubicBezTo>
                <a:cubicBezTo>
                  <a:pt x="183" y="305"/>
                  <a:pt x="182" y="305"/>
                  <a:pt x="182" y="305"/>
                </a:cubicBezTo>
                <a:cubicBezTo>
                  <a:pt x="181" y="305"/>
                  <a:pt x="181" y="304"/>
                  <a:pt x="181" y="304"/>
                </a:cubicBezTo>
                <a:cubicBezTo>
                  <a:pt x="180" y="303"/>
                  <a:pt x="179" y="303"/>
                  <a:pt x="179" y="303"/>
                </a:cubicBezTo>
                <a:cubicBezTo>
                  <a:pt x="178" y="303"/>
                  <a:pt x="177" y="303"/>
                  <a:pt x="176" y="303"/>
                </a:cubicBezTo>
                <a:cubicBezTo>
                  <a:pt x="175" y="303"/>
                  <a:pt x="175" y="303"/>
                  <a:pt x="174" y="303"/>
                </a:cubicBezTo>
                <a:cubicBezTo>
                  <a:pt x="174" y="303"/>
                  <a:pt x="172" y="303"/>
                  <a:pt x="172" y="303"/>
                </a:cubicBezTo>
                <a:cubicBezTo>
                  <a:pt x="171" y="303"/>
                  <a:pt x="171" y="304"/>
                  <a:pt x="170" y="304"/>
                </a:cubicBezTo>
                <a:cubicBezTo>
                  <a:pt x="170" y="305"/>
                  <a:pt x="169" y="305"/>
                  <a:pt x="168" y="305"/>
                </a:cubicBezTo>
                <a:cubicBezTo>
                  <a:pt x="168" y="305"/>
                  <a:pt x="167" y="304"/>
                  <a:pt x="166" y="304"/>
                </a:cubicBezTo>
                <a:cubicBezTo>
                  <a:pt x="166" y="303"/>
                  <a:pt x="165" y="303"/>
                  <a:pt x="164" y="302"/>
                </a:cubicBezTo>
                <a:cubicBezTo>
                  <a:pt x="164" y="302"/>
                  <a:pt x="163" y="302"/>
                  <a:pt x="163" y="302"/>
                </a:cubicBezTo>
                <a:cubicBezTo>
                  <a:pt x="162" y="302"/>
                  <a:pt x="162" y="302"/>
                  <a:pt x="161" y="302"/>
                </a:cubicBezTo>
                <a:cubicBezTo>
                  <a:pt x="161" y="302"/>
                  <a:pt x="161" y="303"/>
                  <a:pt x="161" y="303"/>
                </a:cubicBezTo>
                <a:cubicBezTo>
                  <a:pt x="161" y="303"/>
                  <a:pt x="161" y="304"/>
                  <a:pt x="160" y="304"/>
                </a:cubicBezTo>
                <a:cubicBezTo>
                  <a:pt x="160" y="304"/>
                  <a:pt x="160" y="303"/>
                  <a:pt x="160" y="303"/>
                </a:cubicBezTo>
                <a:cubicBezTo>
                  <a:pt x="159" y="303"/>
                  <a:pt x="157" y="303"/>
                  <a:pt x="157" y="303"/>
                </a:cubicBezTo>
                <a:cubicBezTo>
                  <a:pt x="156" y="303"/>
                  <a:pt x="155" y="303"/>
                  <a:pt x="154" y="303"/>
                </a:cubicBezTo>
                <a:cubicBezTo>
                  <a:pt x="154" y="304"/>
                  <a:pt x="152" y="304"/>
                  <a:pt x="152" y="305"/>
                </a:cubicBezTo>
                <a:cubicBezTo>
                  <a:pt x="151" y="305"/>
                  <a:pt x="150" y="305"/>
                  <a:pt x="149" y="305"/>
                </a:cubicBezTo>
                <a:cubicBezTo>
                  <a:pt x="148" y="305"/>
                  <a:pt x="148" y="306"/>
                  <a:pt x="147" y="306"/>
                </a:cubicBezTo>
                <a:cubicBezTo>
                  <a:pt x="147" y="307"/>
                  <a:pt x="146" y="307"/>
                  <a:pt x="145" y="307"/>
                </a:cubicBezTo>
                <a:cubicBezTo>
                  <a:pt x="145" y="307"/>
                  <a:pt x="144" y="308"/>
                  <a:pt x="144" y="308"/>
                </a:cubicBezTo>
                <a:cubicBezTo>
                  <a:pt x="143" y="309"/>
                  <a:pt x="142" y="309"/>
                  <a:pt x="142" y="309"/>
                </a:cubicBezTo>
                <a:cubicBezTo>
                  <a:pt x="141" y="309"/>
                  <a:pt x="140" y="310"/>
                  <a:pt x="140" y="311"/>
                </a:cubicBezTo>
                <a:cubicBezTo>
                  <a:pt x="139" y="311"/>
                  <a:pt x="139" y="311"/>
                  <a:pt x="138" y="311"/>
                </a:cubicBezTo>
                <a:cubicBezTo>
                  <a:pt x="138" y="311"/>
                  <a:pt x="137" y="311"/>
                  <a:pt x="137" y="310"/>
                </a:cubicBezTo>
                <a:cubicBezTo>
                  <a:pt x="137" y="310"/>
                  <a:pt x="137" y="309"/>
                  <a:pt x="137" y="309"/>
                </a:cubicBezTo>
                <a:cubicBezTo>
                  <a:pt x="138" y="309"/>
                  <a:pt x="138" y="309"/>
                  <a:pt x="138" y="309"/>
                </a:cubicBezTo>
                <a:cubicBezTo>
                  <a:pt x="138" y="309"/>
                  <a:pt x="138" y="308"/>
                  <a:pt x="138" y="308"/>
                </a:cubicBezTo>
                <a:cubicBezTo>
                  <a:pt x="138" y="308"/>
                  <a:pt x="137" y="308"/>
                  <a:pt x="137" y="307"/>
                </a:cubicBezTo>
                <a:cubicBezTo>
                  <a:pt x="137" y="307"/>
                  <a:pt x="137" y="307"/>
                  <a:pt x="137" y="307"/>
                </a:cubicBezTo>
                <a:cubicBezTo>
                  <a:pt x="136" y="306"/>
                  <a:pt x="136" y="306"/>
                  <a:pt x="135" y="306"/>
                </a:cubicBezTo>
                <a:cubicBezTo>
                  <a:pt x="135" y="306"/>
                  <a:pt x="134" y="307"/>
                  <a:pt x="133" y="307"/>
                </a:cubicBezTo>
                <a:cubicBezTo>
                  <a:pt x="133" y="308"/>
                  <a:pt x="133" y="308"/>
                  <a:pt x="133" y="309"/>
                </a:cubicBezTo>
                <a:cubicBezTo>
                  <a:pt x="133" y="309"/>
                  <a:pt x="134" y="309"/>
                  <a:pt x="134" y="309"/>
                </a:cubicBezTo>
                <a:cubicBezTo>
                  <a:pt x="134" y="309"/>
                  <a:pt x="135" y="309"/>
                  <a:pt x="135" y="310"/>
                </a:cubicBezTo>
                <a:cubicBezTo>
                  <a:pt x="136" y="310"/>
                  <a:pt x="136" y="311"/>
                  <a:pt x="135" y="311"/>
                </a:cubicBezTo>
                <a:cubicBezTo>
                  <a:pt x="135" y="312"/>
                  <a:pt x="134" y="312"/>
                  <a:pt x="134" y="313"/>
                </a:cubicBezTo>
                <a:cubicBezTo>
                  <a:pt x="134" y="313"/>
                  <a:pt x="133" y="313"/>
                  <a:pt x="133" y="314"/>
                </a:cubicBezTo>
                <a:cubicBezTo>
                  <a:pt x="132" y="314"/>
                  <a:pt x="132" y="315"/>
                  <a:pt x="131" y="315"/>
                </a:cubicBezTo>
                <a:cubicBezTo>
                  <a:pt x="131" y="315"/>
                  <a:pt x="130" y="317"/>
                  <a:pt x="130" y="317"/>
                </a:cubicBezTo>
                <a:cubicBezTo>
                  <a:pt x="130" y="318"/>
                  <a:pt x="130" y="319"/>
                  <a:pt x="130" y="319"/>
                </a:cubicBezTo>
                <a:cubicBezTo>
                  <a:pt x="130" y="320"/>
                  <a:pt x="129" y="320"/>
                  <a:pt x="129" y="321"/>
                </a:cubicBezTo>
                <a:cubicBezTo>
                  <a:pt x="129" y="321"/>
                  <a:pt x="128" y="321"/>
                  <a:pt x="128" y="320"/>
                </a:cubicBezTo>
                <a:cubicBezTo>
                  <a:pt x="128" y="320"/>
                  <a:pt x="128" y="320"/>
                  <a:pt x="128" y="320"/>
                </a:cubicBezTo>
                <a:cubicBezTo>
                  <a:pt x="128" y="319"/>
                  <a:pt x="127" y="320"/>
                  <a:pt x="127" y="320"/>
                </a:cubicBezTo>
                <a:cubicBezTo>
                  <a:pt x="127" y="320"/>
                  <a:pt x="126" y="320"/>
                  <a:pt x="125" y="320"/>
                </a:cubicBezTo>
                <a:cubicBezTo>
                  <a:pt x="125" y="320"/>
                  <a:pt x="125" y="320"/>
                  <a:pt x="125" y="320"/>
                </a:cubicBezTo>
                <a:cubicBezTo>
                  <a:pt x="124" y="320"/>
                  <a:pt x="124" y="320"/>
                  <a:pt x="124" y="320"/>
                </a:cubicBezTo>
                <a:cubicBezTo>
                  <a:pt x="124" y="320"/>
                  <a:pt x="124" y="321"/>
                  <a:pt x="124" y="321"/>
                </a:cubicBezTo>
                <a:cubicBezTo>
                  <a:pt x="123" y="321"/>
                  <a:pt x="123" y="321"/>
                  <a:pt x="122" y="321"/>
                </a:cubicBezTo>
                <a:cubicBezTo>
                  <a:pt x="122" y="320"/>
                  <a:pt x="122" y="320"/>
                  <a:pt x="122" y="319"/>
                </a:cubicBezTo>
                <a:cubicBezTo>
                  <a:pt x="121" y="319"/>
                  <a:pt x="121" y="319"/>
                  <a:pt x="120" y="319"/>
                </a:cubicBezTo>
                <a:cubicBezTo>
                  <a:pt x="120" y="318"/>
                  <a:pt x="120" y="318"/>
                  <a:pt x="120" y="317"/>
                </a:cubicBezTo>
                <a:cubicBezTo>
                  <a:pt x="120" y="317"/>
                  <a:pt x="120" y="317"/>
                  <a:pt x="119" y="316"/>
                </a:cubicBezTo>
                <a:cubicBezTo>
                  <a:pt x="119" y="316"/>
                  <a:pt x="119" y="315"/>
                  <a:pt x="119" y="315"/>
                </a:cubicBezTo>
                <a:cubicBezTo>
                  <a:pt x="119" y="315"/>
                  <a:pt x="118" y="314"/>
                  <a:pt x="118" y="314"/>
                </a:cubicBezTo>
                <a:cubicBezTo>
                  <a:pt x="118" y="314"/>
                  <a:pt x="119" y="313"/>
                  <a:pt x="119" y="313"/>
                </a:cubicBezTo>
                <a:cubicBezTo>
                  <a:pt x="119" y="312"/>
                  <a:pt x="119" y="311"/>
                  <a:pt x="119" y="311"/>
                </a:cubicBezTo>
                <a:cubicBezTo>
                  <a:pt x="118" y="311"/>
                  <a:pt x="118" y="311"/>
                  <a:pt x="118" y="310"/>
                </a:cubicBezTo>
                <a:cubicBezTo>
                  <a:pt x="117" y="310"/>
                  <a:pt x="117" y="309"/>
                  <a:pt x="116" y="309"/>
                </a:cubicBezTo>
                <a:cubicBezTo>
                  <a:pt x="116" y="309"/>
                  <a:pt x="115" y="308"/>
                  <a:pt x="115" y="308"/>
                </a:cubicBezTo>
                <a:cubicBezTo>
                  <a:pt x="115" y="308"/>
                  <a:pt x="115" y="306"/>
                  <a:pt x="115" y="305"/>
                </a:cubicBezTo>
                <a:cubicBezTo>
                  <a:pt x="115" y="305"/>
                  <a:pt x="114" y="303"/>
                  <a:pt x="113" y="303"/>
                </a:cubicBezTo>
                <a:cubicBezTo>
                  <a:pt x="113" y="302"/>
                  <a:pt x="112" y="302"/>
                  <a:pt x="112" y="301"/>
                </a:cubicBezTo>
                <a:cubicBezTo>
                  <a:pt x="112" y="301"/>
                  <a:pt x="111" y="301"/>
                  <a:pt x="110" y="301"/>
                </a:cubicBezTo>
                <a:cubicBezTo>
                  <a:pt x="110" y="301"/>
                  <a:pt x="109" y="300"/>
                  <a:pt x="109" y="300"/>
                </a:cubicBezTo>
                <a:cubicBezTo>
                  <a:pt x="109" y="299"/>
                  <a:pt x="108" y="298"/>
                  <a:pt x="107" y="297"/>
                </a:cubicBezTo>
                <a:cubicBezTo>
                  <a:pt x="107" y="297"/>
                  <a:pt x="106" y="296"/>
                  <a:pt x="106" y="296"/>
                </a:cubicBezTo>
                <a:cubicBezTo>
                  <a:pt x="106" y="295"/>
                  <a:pt x="106" y="294"/>
                  <a:pt x="106" y="293"/>
                </a:cubicBezTo>
                <a:cubicBezTo>
                  <a:pt x="106" y="293"/>
                  <a:pt x="105" y="292"/>
                  <a:pt x="104" y="292"/>
                </a:cubicBezTo>
                <a:cubicBezTo>
                  <a:pt x="104" y="291"/>
                  <a:pt x="105" y="290"/>
                  <a:pt x="104" y="289"/>
                </a:cubicBezTo>
                <a:cubicBezTo>
                  <a:pt x="104" y="289"/>
                  <a:pt x="104" y="289"/>
                  <a:pt x="104" y="288"/>
                </a:cubicBezTo>
                <a:cubicBezTo>
                  <a:pt x="104" y="288"/>
                  <a:pt x="105" y="287"/>
                  <a:pt x="105" y="286"/>
                </a:cubicBezTo>
                <a:cubicBezTo>
                  <a:pt x="105" y="286"/>
                  <a:pt x="104" y="285"/>
                  <a:pt x="104" y="284"/>
                </a:cubicBezTo>
                <a:cubicBezTo>
                  <a:pt x="104" y="284"/>
                  <a:pt x="105" y="283"/>
                  <a:pt x="105" y="283"/>
                </a:cubicBezTo>
                <a:cubicBezTo>
                  <a:pt x="105" y="283"/>
                  <a:pt x="106" y="282"/>
                  <a:pt x="106" y="282"/>
                </a:cubicBezTo>
                <a:cubicBezTo>
                  <a:pt x="106" y="282"/>
                  <a:pt x="107" y="281"/>
                  <a:pt x="107" y="281"/>
                </a:cubicBezTo>
                <a:cubicBezTo>
                  <a:pt x="107" y="281"/>
                  <a:pt x="106" y="280"/>
                  <a:pt x="106" y="280"/>
                </a:cubicBezTo>
                <a:cubicBezTo>
                  <a:pt x="106" y="279"/>
                  <a:pt x="107" y="278"/>
                  <a:pt x="107" y="278"/>
                </a:cubicBezTo>
                <a:cubicBezTo>
                  <a:pt x="107" y="277"/>
                  <a:pt x="107" y="276"/>
                  <a:pt x="107" y="276"/>
                </a:cubicBezTo>
                <a:cubicBezTo>
                  <a:pt x="107" y="275"/>
                  <a:pt x="108" y="275"/>
                  <a:pt x="108" y="274"/>
                </a:cubicBezTo>
                <a:cubicBezTo>
                  <a:pt x="108" y="274"/>
                  <a:pt x="107" y="273"/>
                  <a:pt x="107" y="272"/>
                </a:cubicBezTo>
                <a:cubicBezTo>
                  <a:pt x="108" y="272"/>
                  <a:pt x="108" y="271"/>
                  <a:pt x="108" y="271"/>
                </a:cubicBezTo>
                <a:cubicBezTo>
                  <a:pt x="108" y="271"/>
                  <a:pt x="109" y="270"/>
                  <a:pt x="109" y="270"/>
                </a:cubicBezTo>
                <a:cubicBezTo>
                  <a:pt x="108" y="269"/>
                  <a:pt x="108" y="268"/>
                  <a:pt x="108" y="268"/>
                </a:cubicBezTo>
                <a:cubicBezTo>
                  <a:pt x="63" y="274"/>
                  <a:pt x="63" y="274"/>
                  <a:pt x="63" y="274"/>
                </a:cubicBezTo>
                <a:cubicBezTo>
                  <a:pt x="31" y="277"/>
                  <a:pt x="31" y="277"/>
                  <a:pt x="31" y="277"/>
                </a:cubicBezTo>
                <a:cubicBezTo>
                  <a:pt x="3" y="279"/>
                  <a:pt x="3" y="279"/>
                  <a:pt x="3" y="279"/>
                </a:cubicBezTo>
                <a:cubicBezTo>
                  <a:pt x="3" y="279"/>
                  <a:pt x="4" y="278"/>
                  <a:pt x="5" y="278"/>
                </a:cubicBezTo>
                <a:cubicBezTo>
                  <a:pt x="5" y="278"/>
                  <a:pt x="6" y="278"/>
                  <a:pt x="6" y="277"/>
                </a:cubicBezTo>
                <a:cubicBezTo>
                  <a:pt x="6" y="277"/>
                  <a:pt x="7" y="276"/>
                  <a:pt x="7" y="275"/>
                </a:cubicBezTo>
                <a:cubicBezTo>
                  <a:pt x="7" y="275"/>
                  <a:pt x="6" y="274"/>
                  <a:pt x="6" y="274"/>
                </a:cubicBezTo>
                <a:cubicBezTo>
                  <a:pt x="5" y="273"/>
                  <a:pt x="4" y="273"/>
                  <a:pt x="4" y="273"/>
                </a:cubicBezTo>
                <a:cubicBezTo>
                  <a:pt x="3" y="273"/>
                  <a:pt x="3" y="272"/>
                  <a:pt x="3" y="271"/>
                </a:cubicBezTo>
                <a:cubicBezTo>
                  <a:pt x="2" y="271"/>
                  <a:pt x="3" y="270"/>
                  <a:pt x="3" y="270"/>
                </a:cubicBezTo>
                <a:cubicBezTo>
                  <a:pt x="3" y="270"/>
                  <a:pt x="4" y="269"/>
                  <a:pt x="4" y="269"/>
                </a:cubicBezTo>
                <a:cubicBezTo>
                  <a:pt x="4" y="269"/>
                  <a:pt x="4" y="268"/>
                  <a:pt x="4" y="267"/>
                </a:cubicBezTo>
                <a:cubicBezTo>
                  <a:pt x="4" y="267"/>
                  <a:pt x="4" y="266"/>
                  <a:pt x="3" y="265"/>
                </a:cubicBezTo>
                <a:cubicBezTo>
                  <a:pt x="3" y="265"/>
                  <a:pt x="2" y="265"/>
                  <a:pt x="1" y="265"/>
                </a:cubicBezTo>
                <a:cubicBezTo>
                  <a:pt x="1" y="264"/>
                  <a:pt x="0" y="264"/>
                  <a:pt x="0" y="263"/>
                </a:cubicBezTo>
                <a:cubicBezTo>
                  <a:pt x="0" y="263"/>
                  <a:pt x="0" y="262"/>
                  <a:pt x="0" y="262"/>
                </a:cubicBezTo>
                <a:cubicBezTo>
                  <a:pt x="1" y="262"/>
                  <a:pt x="2" y="261"/>
                  <a:pt x="2" y="261"/>
                </a:cubicBezTo>
                <a:cubicBezTo>
                  <a:pt x="3" y="261"/>
                  <a:pt x="3" y="262"/>
                  <a:pt x="4" y="262"/>
                </a:cubicBezTo>
                <a:cubicBezTo>
                  <a:pt x="4" y="262"/>
                  <a:pt x="5" y="262"/>
                  <a:pt x="5" y="262"/>
                </a:cubicBezTo>
                <a:cubicBezTo>
                  <a:pt x="6" y="262"/>
                  <a:pt x="7" y="262"/>
                  <a:pt x="8" y="261"/>
                </a:cubicBezTo>
                <a:cubicBezTo>
                  <a:pt x="8" y="261"/>
                  <a:pt x="8" y="260"/>
                  <a:pt x="8" y="259"/>
                </a:cubicBezTo>
                <a:cubicBezTo>
                  <a:pt x="8" y="259"/>
                  <a:pt x="8" y="258"/>
                  <a:pt x="7" y="258"/>
                </a:cubicBezTo>
                <a:cubicBezTo>
                  <a:pt x="7" y="257"/>
                  <a:pt x="6" y="257"/>
                  <a:pt x="5" y="256"/>
                </a:cubicBezTo>
                <a:cubicBezTo>
                  <a:pt x="5" y="256"/>
                  <a:pt x="5" y="255"/>
                  <a:pt x="5" y="255"/>
                </a:cubicBezTo>
                <a:cubicBezTo>
                  <a:pt x="5" y="255"/>
                  <a:pt x="4" y="255"/>
                  <a:pt x="4" y="254"/>
                </a:cubicBezTo>
                <a:cubicBezTo>
                  <a:pt x="4" y="254"/>
                  <a:pt x="3" y="253"/>
                  <a:pt x="3" y="253"/>
                </a:cubicBezTo>
                <a:cubicBezTo>
                  <a:pt x="3" y="253"/>
                  <a:pt x="4" y="252"/>
                  <a:pt x="4" y="251"/>
                </a:cubicBezTo>
                <a:cubicBezTo>
                  <a:pt x="4" y="251"/>
                  <a:pt x="5" y="251"/>
                  <a:pt x="5" y="251"/>
                </a:cubicBezTo>
                <a:cubicBezTo>
                  <a:pt x="5" y="251"/>
                  <a:pt x="6" y="251"/>
                  <a:pt x="6" y="251"/>
                </a:cubicBezTo>
                <a:cubicBezTo>
                  <a:pt x="6" y="252"/>
                  <a:pt x="6" y="252"/>
                  <a:pt x="6" y="253"/>
                </a:cubicBezTo>
                <a:cubicBezTo>
                  <a:pt x="6" y="253"/>
                  <a:pt x="6" y="253"/>
                  <a:pt x="6" y="254"/>
                </a:cubicBezTo>
                <a:cubicBezTo>
                  <a:pt x="6" y="254"/>
                  <a:pt x="6" y="254"/>
                  <a:pt x="6" y="254"/>
                </a:cubicBezTo>
                <a:cubicBezTo>
                  <a:pt x="6" y="254"/>
                  <a:pt x="7" y="255"/>
                  <a:pt x="7" y="255"/>
                </a:cubicBezTo>
                <a:cubicBezTo>
                  <a:pt x="8" y="255"/>
                  <a:pt x="9" y="255"/>
                  <a:pt x="9" y="255"/>
                </a:cubicBezTo>
                <a:cubicBezTo>
                  <a:pt x="9" y="255"/>
                  <a:pt x="10" y="254"/>
                  <a:pt x="10" y="254"/>
                </a:cubicBezTo>
                <a:cubicBezTo>
                  <a:pt x="10" y="253"/>
                  <a:pt x="10" y="252"/>
                  <a:pt x="9" y="252"/>
                </a:cubicBezTo>
                <a:cubicBezTo>
                  <a:pt x="9" y="252"/>
                  <a:pt x="8" y="251"/>
                  <a:pt x="8" y="251"/>
                </a:cubicBezTo>
                <a:cubicBezTo>
                  <a:pt x="8" y="251"/>
                  <a:pt x="7" y="250"/>
                  <a:pt x="7" y="250"/>
                </a:cubicBezTo>
                <a:cubicBezTo>
                  <a:pt x="7" y="250"/>
                  <a:pt x="6" y="249"/>
                  <a:pt x="6" y="248"/>
                </a:cubicBezTo>
                <a:cubicBezTo>
                  <a:pt x="6" y="248"/>
                  <a:pt x="6" y="247"/>
                  <a:pt x="6" y="246"/>
                </a:cubicBezTo>
                <a:cubicBezTo>
                  <a:pt x="6" y="246"/>
                  <a:pt x="6" y="244"/>
                  <a:pt x="6" y="244"/>
                </a:cubicBezTo>
                <a:cubicBezTo>
                  <a:pt x="7" y="244"/>
                  <a:pt x="7" y="244"/>
                  <a:pt x="8" y="244"/>
                </a:cubicBezTo>
                <a:cubicBezTo>
                  <a:pt x="8" y="244"/>
                  <a:pt x="9" y="244"/>
                  <a:pt x="9" y="244"/>
                </a:cubicBezTo>
                <a:cubicBezTo>
                  <a:pt x="10" y="244"/>
                  <a:pt x="10" y="243"/>
                  <a:pt x="11" y="243"/>
                </a:cubicBezTo>
                <a:cubicBezTo>
                  <a:pt x="11" y="242"/>
                  <a:pt x="12" y="241"/>
                  <a:pt x="12" y="241"/>
                </a:cubicBezTo>
                <a:cubicBezTo>
                  <a:pt x="12" y="240"/>
                  <a:pt x="12" y="240"/>
                  <a:pt x="12" y="239"/>
                </a:cubicBezTo>
                <a:cubicBezTo>
                  <a:pt x="12" y="239"/>
                  <a:pt x="11" y="239"/>
                  <a:pt x="11" y="239"/>
                </a:cubicBezTo>
                <a:cubicBezTo>
                  <a:pt x="10" y="239"/>
                  <a:pt x="10" y="240"/>
                  <a:pt x="10" y="240"/>
                </a:cubicBezTo>
                <a:cubicBezTo>
                  <a:pt x="9" y="240"/>
                  <a:pt x="8" y="241"/>
                  <a:pt x="8" y="241"/>
                </a:cubicBezTo>
                <a:cubicBezTo>
                  <a:pt x="8" y="241"/>
                  <a:pt x="7" y="240"/>
                  <a:pt x="7" y="240"/>
                </a:cubicBezTo>
                <a:cubicBezTo>
                  <a:pt x="6" y="240"/>
                  <a:pt x="6" y="239"/>
                  <a:pt x="5" y="239"/>
                </a:cubicBezTo>
                <a:cubicBezTo>
                  <a:pt x="5" y="238"/>
                  <a:pt x="6" y="238"/>
                  <a:pt x="6" y="237"/>
                </a:cubicBezTo>
                <a:cubicBezTo>
                  <a:pt x="6" y="237"/>
                  <a:pt x="6" y="237"/>
                  <a:pt x="6" y="237"/>
                </a:cubicBezTo>
                <a:cubicBezTo>
                  <a:pt x="7" y="237"/>
                  <a:pt x="7" y="237"/>
                  <a:pt x="8" y="237"/>
                </a:cubicBezTo>
                <a:cubicBezTo>
                  <a:pt x="8" y="237"/>
                  <a:pt x="9" y="238"/>
                  <a:pt x="9" y="238"/>
                </a:cubicBezTo>
                <a:cubicBezTo>
                  <a:pt x="9" y="238"/>
                  <a:pt x="10" y="238"/>
                  <a:pt x="10" y="238"/>
                </a:cubicBezTo>
                <a:cubicBezTo>
                  <a:pt x="10" y="238"/>
                  <a:pt x="11" y="238"/>
                  <a:pt x="11" y="238"/>
                </a:cubicBezTo>
                <a:cubicBezTo>
                  <a:pt x="12" y="238"/>
                  <a:pt x="12" y="237"/>
                  <a:pt x="12" y="237"/>
                </a:cubicBezTo>
                <a:cubicBezTo>
                  <a:pt x="12" y="236"/>
                  <a:pt x="12" y="235"/>
                  <a:pt x="12" y="234"/>
                </a:cubicBezTo>
                <a:cubicBezTo>
                  <a:pt x="12" y="233"/>
                  <a:pt x="11" y="233"/>
                  <a:pt x="11" y="232"/>
                </a:cubicBezTo>
                <a:cubicBezTo>
                  <a:pt x="11" y="232"/>
                  <a:pt x="12" y="231"/>
                  <a:pt x="12" y="231"/>
                </a:cubicBezTo>
                <a:cubicBezTo>
                  <a:pt x="13" y="230"/>
                  <a:pt x="13" y="230"/>
                  <a:pt x="14" y="230"/>
                </a:cubicBezTo>
                <a:cubicBezTo>
                  <a:pt x="14" y="230"/>
                  <a:pt x="14" y="229"/>
                  <a:pt x="14" y="229"/>
                </a:cubicBezTo>
                <a:cubicBezTo>
                  <a:pt x="14" y="229"/>
                  <a:pt x="13" y="228"/>
                  <a:pt x="13" y="228"/>
                </a:cubicBezTo>
                <a:cubicBezTo>
                  <a:pt x="13" y="227"/>
                  <a:pt x="13" y="226"/>
                  <a:pt x="13" y="226"/>
                </a:cubicBezTo>
                <a:cubicBezTo>
                  <a:pt x="13" y="225"/>
                  <a:pt x="13" y="224"/>
                  <a:pt x="14" y="223"/>
                </a:cubicBezTo>
                <a:cubicBezTo>
                  <a:pt x="14" y="223"/>
                  <a:pt x="15" y="222"/>
                  <a:pt x="15" y="222"/>
                </a:cubicBezTo>
                <a:cubicBezTo>
                  <a:pt x="15" y="222"/>
                  <a:pt x="16" y="222"/>
                  <a:pt x="16" y="222"/>
                </a:cubicBezTo>
                <a:cubicBezTo>
                  <a:pt x="16" y="222"/>
                  <a:pt x="17" y="223"/>
                  <a:pt x="17" y="224"/>
                </a:cubicBezTo>
                <a:cubicBezTo>
                  <a:pt x="17" y="224"/>
                  <a:pt x="18" y="225"/>
                  <a:pt x="18" y="225"/>
                </a:cubicBezTo>
                <a:cubicBezTo>
                  <a:pt x="18" y="225"/>
                  <a:pt x="19" y="225"/>
                  <a:pt x="19" y="225"/>
                </a:cubicBezTo>
                <a:cubicBezTo>
                  <a:pt x="19" y="224"/>
                  <a:pt x="19" y="224"/>
                  <a:pt x="19" y="223"/>
                </a:cubicBezTo>
                <a:cubicBezTo>
                  <a:pt x="19" y="223"/>
                  <a:pt x="18" y="223"/>
                  <a:pt x="18" y="222"/>
                </a:cubicBezTo>
                <a:cubicBezTo>
                  <a:pt x="18" y="222"/>
                  <a:pt x="18" y="222"/>
                  <a:pt x="18" y="221"/>
                </a:cubicBezTo>
                <a:cubicBezTo>
                  <a:pt x="18" y="221"/>
                  <a:pt x="18" y="221"/>
                  <a:pt x="19" y="221"/>
                </a:cubicBezTo>
                <a:cubicBezTo>
                  <a:pt x="19" y="221"/>
                  <a:pt x="19" y="221"/>
                  <a:pt x="19" y="220"/>
                </a:cubicBezTo>
                <a:cubicBezTo>
                  <a:pt x="20" y="220"/>
                  <a:pt x="20" y="219"/>
                  <a:pt x="21" y="219"/>
                </a:cubicBezTo>
                <a:cubicBezTo>
                  <a:pt x="21" y="219"/>
                  <a:pt x="21" y="219"/>
                  <a:pt x="21" y="218"/>
                </a:cubicBezTo>
                <a:cubicBezTo>
                  <a:pt x="22" y="218"/>
                  <a:pt x="22" y="218"/>
                  <a:pt x="22" y="218"/>
                </a:cubicBezTo>
                <a:cubicBezTo>
                  <a:pt x="22" y="217"/>
                  <a:pt x="22" y="216"/>
                  <a:pt x="22" y="216"/>
                </a:cubicBezTo>
                <a:cubicBezTo>
                  <a:pt x="22" y="215"/>
                  <a:pt x="22" y="214"/>
                  <a:pt x="22" y="214"/>
                </a:cubicBezTo>
                <a:cubicBezTo>
                  <a:pt x="22" y="214"/>
                  <a:pt x="23" y="213"/>
                  <a:pt x="23" y="213"/>
                </a:cubicBezTo>
                <a:cubicBezTo>
                  <a:pt x="24" y="213"/>
                  <a:pt x="25" y="213"/>
                  <a:pt x="25" y="213"/>
                </a:cubicBezTo>
                <a:cubicBezTo>
                  <a:pt x="26" y="213"/>
                  <a:pt x="26" y="212"/>
                  <a:pt x="27" y="212"/>
                </a:cubicBezTo>
                <a:cubicBezTo>
                  <a:pt x="27" y="211"/>
                  <a:pt x="27" y="211"/>
                  <a:pt x="27" y="211"/>
                </a:cubicBezTo>
                <a:cubicBezTo>
                  <a:pt x="27" y="210"/>
                  <a:pt x="27" y="210"/>
                  <a:pt x="26" y="210"/>
                </a:cubicBezTo>
                <a:cubicBezTo>
                  <a:pt x="26" y="209"/>
                  <a:pt x="25" y="210"/>
                  <a:pt x="24" y="210"/>
                </a:cubicBezTo>
                <a:cubicBezTo>
                  <a:pt x="24" y="210"/>
                  <a:pt x="23" y="209"/>
                  <a:pt x="23" y="209"/>
                </a:cubicBezTo>
                <a:cubicBezTo>
                  <a:pt x="22" y="209"/>
                  <a:pt x="22" y="208"/>
                  <a:pt x="22" y="208"/>
                </a:cubicBezTo>
                <a:cubicBezTo>
                  <a:pt x="22" y="207"/>
                  <a:pt x="23" y="207"/>
                  <a:pt x="23" y="207"/>
                </a:cubicBezTo>
                <a:cubicBezTo>
                  <a:pt x="24" y="207"/>
                  <a:pt x="24" y="207"/>
                  <a:pt x="25" y="207"/>
                </a:cubicBezTo>
                <a:cubicBezTo>
                  <a:pt x="25" y="207"/>
                  <a:pt x="25" y="207"/>
                  <a:pt x="25" y="208"/>
                </a:cubicBezTo>
                <a:cubicBezTo>
                  <a:pt x="25" y="208"/>
                  <a:pt x="26" y="208"/>
                  <a:pt x="26" y="208"/>
                </a:cubicBezTo>
                <a:cubicBezTo>
                  <a:pt x="26" y="208"/>
                  <a:pt x="27" y="208"/>
                  <a:pt x="27" y="208"/>
                </a:cubicBezTo>
                <a:cubicBezTo>
                  <a:pt x="27" y="207"/>
                  <a:pt x="27" y="206"/>
                  <a:pt x="27" y="206"/>
                </a:cubicBezTo>
                <a:cubicBezTo>
                  <a:pt x="27" y="206"/>
                  <a:pt x="28" y="206"/>
                  <a:pt x="28" y="206"/>
                </a:cubicBezTo>
                <a:cubicBezTo>
                  <a:pt x="29" y="205"/>
                  <a:pt x="29" y="205"/>
                  <a:pt x="30" y="204"/>
                </a:cubicBezTo>
                <a:cubicBezTo>
                  <a:pt x="30" y="204"/>
                  <a:pt x="30" y="203"/>
                  <a:pt x="31" y="203"/>
                </a:cubicBezTo>
                <a:cubicBezTo>
                  <a:pt x="31" y="203"/>
                  <a:pt x="31" y="202"/>
                  <a:pt x="30" y="201"/>
                </a:cubicBezTo>
                <a:cubicBezTo>
                  <a:pt x="30" y="201"/>
                  <a:pt x="30" y="200"/>
                  <a:pt x="30" y="200"/>
                </a:cubicBezTo>
                <a:cubicBezTo>
                  <a:pt x="29" y="200"/>
                  <a:pt x="28" y="200"/>
                  <a:pt x="28" y="200"/>
                </a:cubicBezTo>
                <a:cubicBezTo>
                  <a:pt x="28" y="200"/>
                  <a:pt x="28" y="201"/>
                  <a:pt x="28" y="201"/>
                </a:cubicBezTo>
                <a:cubicBezTo>
                  <a:pt x="28" y="201"/>
                  <a:pt x="28" y="202"/>
                  <a:pt x="28" y="202"/>
                </a:cubicBezTo>
                <a:cubicBezTo>
                  <a:pt x="28" y="202"/>
                  <a:pt x="29" y="203"/>
                  <a:pt x="28" y="203"/>
                </a:cubicBezTo>
                <a:cubicBezTo>
                  <a:pt x="28" y="203"/>
                  <a:pt x="28" y="203"/>
                  <a:pt x="27" y="203"/>
                </a:cubicBezTo>
                <a:cubicBezTo>
                  <a:pt x="27" y="203"/>
                  <a:pt x="26" y="203"/>
                  <a:pt x="26" y="203"/>
                </a:cubicBezTo>
                <a:cubicBezTo>
                  <a:pt x="25" y="203"/>
                  <a:pt x="25" y="203"/>
                  <a:pt x="24" y="204"/>
                </a:cubicBezTo>
                <a:cubicBezTo>
                  <a:pt x="24" y="204"/>
                  <a:pt x="23" y="204"/>
                  <a:pt x="23" y="204"/>
                </a:cubicBezTo>
                <a:cubicBezTo>
                  <a:pt x="22" y="204"/>
                  <a:pt x="22" y="203"/>
                  <a:pt x="21" y="203"/>
                </a:cubicBezTo>
                <a:cubicBezTo>
                  <a:pt x="21" y="203"/>
                  <a:pt x="21" y="202"/>
                  <a:pt x="21" y="201"/>
                </a:cubicBezTo>
                <a:cubicBezTo>
                  <a:pt x="21" y="200"/>
                  <a:pt x="22" y="199"/>
                  <a:pt x="22" y="199"/>
                </a:cubicBezTo>
                <a:cubicBezTo>
                  <a:pt x="22" y="198"/>
                  <a:pt x="23" y="199"/>
                  <a:pt x="24" y="199"/>
                </a:cubicBezTo>
                <a:cubicBezTo>
                  <a:pt x="24" y="198"/>
                  <a:pt x="25" y="197"/>
                  <a:pt x="25" y="197"/>
                </a:cubicBezTo>
                <a:cubicBezTo>
                  <a:pt x="26" y="197"/>
                  <a:pt x="26" y="198"/>
                  <a:pt x="27" y="197"/>
                </a:cubicBezTo>
                <a:cubicBezTo>
                  <a:pt x="27" y="197"/>
                  <a:pt x="27" y="196"/>
                  <a:pt x="28" y="196"/>
                </a:cubicBezTo>
                <a:cubicBezTo>
                  <a:pt x="28" y="196"/>
                  <a:pt x="29" y="196"/>
                  <a:pt x="29" y="196"/>
                </a:cubicBezTo>
                <a:cubicBezTo>
                  <a:pt x="29" y="196"/>
                  <a:pt x="29" y="197"/>
                  <a:pt x="29" y="197"/>
                </a:cubicBezTo>
                <a:cubicBezTo>
                  <a:pt x="29" y="197"/>
                  <a:pt x="30" y="197"/>
                  <a:pt x="30" y="197"/>
                </a:cubicBezTo>
                <a:cubicBezTo>
                  <a:pt x="31" y="197"/>
                  <a:pt x="31" y="196"/>
                  <a:pt x="31" y="196"/>
                </a:cubicBezTo>
                <a:cubicBezTo>
                  <a:pt x="32" y="196"/>
                  <a:pt x="32" y="195"/>
                  <a:pt x="32" y="194"/>
                </a:cubicBezTo>
                <a:cubicBezTo>
                  <a:pt x="32" y="194"/>
                  <a:pt x="31" y="194"/>
                  <a:pt x="31" y="193"/>
                </a:cubicBezTo>
                <a:cubicBezTo>
                  <a:pt x="31" y="193"/>
                  <a:pt x="31" y="192"/>
                  <a:pt x="31" y="192"/>
                </a:cubicBezTo>
                <a:cubicBezTo>
                  <a:pt x="31" y="192"/>
                  <a:pt x="32" y="193"/>
                  <a:pt x="33" y="193"/>
                </a:cubicBezTo>
                <a:cubicBezTo>
                  <a:pt x="33" y="192"/>
                  <a:pt x="34" y="192"/>
                  <a:pt x="34" y="192"/>
                </a:cubicBezTo>
                <a:cubicBezTo>
                  <a:pt x="34" y="192"/>
                  <a:pt x="35" y="191"/>
                  <a:pt x="35" y="190"/>
                </a:cubicBezTo>
                <a:cubicBezTo>
                  <a:pt x="35" y="190"/>
                  <a:pt x="35" y="189"/>
                  <a:pt x="35" y="189"/>
                </a:cubicBezTo>
                <a:cubicBezTo>
                  <a:pt x="35" y="188"/>
                  <a:pt x="34" y="188"/>
                  <a:pt x="33" y="188"/>
                </a:cubicBezTo>
                <a:cubicBezTo>
                  <a:pt x="33" y="188"/>
                  <a:pt x="32" y="189"/>
                  <a:pt x="31" y="189"/>
                </a:cubicBezTo>
                <a:cubicBezTo>
                  <a:pt x="31" y="189"/>
                  <a:pt x="30" y="189"/>
                  <a:pt x="29" y="189"/>
                </a:cubicBezTo>
                <a:cubicBezTo>
                  <a:pt x="29" y="188"/>
                  <a:pt x="29" y="187"/>
                  <a:pt x="29" y="187"/>
                </a:cubicBezTo>
                <a:cubicBezTo>
                  <a:pt x="29" y="187"/>
                  <a:pt x="29" y="186"/>
                  <a:pt x="29" y="185"/>
                </a:cubicBezTo>
                <a:cubicBezTo>
                  <a:pt x="30" y="185"/>
                  <a:pt x="31" y="185"/>
                  <a:pt x="31" y="185"/>
                </a:cubicBezTo>
                <a:cubicBezTo>
                  <a:pt x="31" y="185"/>
                  <a:pt x="31" y="183"/>
                  <a:pt x="31" y="183"/>
                </a:cubicBezTo>
                <a:cubicBezTo>
                  <a:pt x="31" y="183"/>
                  <a:pt x="30" y="182"/>
                  <a:pt x="30" y="182"/>
                </a:cubicBezTo>
                <a:cubicBezTo>
                  <a:pt x="30" y="182"/>
                  <a:pt x="29" y="182"/>
                  <a:pt x="29" y="182"/>
                </a:cubicBezTo>
                <a:cubicBezTo>
                  <a:pt x="28" y="182"/>
                  <a:pt x="28" y="184"/>
                  <a:pt x="28" y="184"/>
                </a:cubicBezTo>
                <a:cubicBezTo>
                  <a:pt x="28" y="184"/>
                  <a:pt x="27" y="184"/>
                  <a:pt x="26" y="183"/>
                </a:cubicBezTo>
                <a:cubicBezTo>
                  <a:pt x="26" y="183"/>
                  <a:pt x="25" y="182"/>
                  <a:pt x="25" y="182"/>
                </a:cubicBezTo>
                <a:cubicBezTo>
                  <a:pt x="25" y="182"/>
                  <a:pt x="24" y="182"/>
                  <a:pt x="24" y="182"/>
                </a:cubicBezTo>
                <a:cubicBezTo>
                  <a:pt x="23" y="182"/>
                  <a:pt x="23" y="181"/>
                  <a:pt x="23" y="181"/>
                </a:cubicBezTo>
                <a:cubicBezTo>
                  <a:pt x="22" y="180"/>
                  <a:pt x="22" y="179"/>
                  <a:pt x="22" y="179"/>
                </a:cubicBezTo>
                <a:cubicBezTo>
                  <a:pt x="22" y="179"/>
                  <a:pt x="23" y="178"/>
                  <a:pt x="23" y="178"/>
                </a:cubicBezTo>
                <a:cubicBezTo>
                  <a:pt x="23" y="177"/>
                  <a:pt x="23" y="177"/>
                  <a:pt x="23" y="177"/>
                </a:cubicBezTo>
                <a:cubicBezTo>
                  <a:pt x="23" y="176"/>
                  <a:pt x="24" y="177"/>
                  <a:pt x="24" y="177"/>
                </a:cubicBezTo>
                <a:cubicBezTo>
                  <a:pt x="24" y="177"/>
                  <a:pt x="25" y="178"/>
                  <a:pt x="25" y="178"/>
                </a:cubicBezTo>
                <a:cubicBezTo>
                  <a:pt x="25" y="179"/>
                  <a:pt x="26" y="179"/>
                  <a:pt x="26" y="180"/>
                </a:cubicBezTo>
                <a:cubicBezTo>
                  <a:pt x="26" y="180"/>
                  <a:pt x="27" y="180"/>
                  <a:pt x="28" y="180"/>
                </a:cubicBezTo>
                <a:cubicBezTo>
                  <a:pt x="28" y="180"/>
                  <a:pt x="29" y="180"/>
                  <a:pt x="29" y="180"/>
                </a:cubicBezTo>
                <a:cubicBezTo>
                  <a:pt x="29" y="180"/>
                  <a:pt x="29" y="179"/>
                  <a:pt x="29" y="179"/>
                </a:cubicBezTo>
                <a:cubicBezTo>
                  <a:pt x="29" y="178"/>
                  <a:pt x="29" y="178"/>
                  <a:pt x="28" y="178"/>
                </a:cubicBezTo>
                <a:cubicBezTo>
                  <a:pt x="28" y="177"/>
                  <a:pt x="27" y="177"/>
                  <a:pt x="26" y="177"/>
                </a:cubicBezTo>
                <a:cubicBezTo>
                  <a:pt x="26" y="177"/>
                  <a:pt x="25" y="177"/>
                  <a:pt x="25" y="177"/>
                </a:cubicBezTo>
                <a:cubicBezTo>
                  <a:pt x="25" y="176"/>
                  <a:pt x="24" y="176"/>
                  <a:pt x="24" y="176"/>
                </a:cubicBezTo>
                <a:cubicBezTo>
                  <a:pt x="24" y="175"/>
                  <a:pt x="24" y="175"/>
                  <a:pt x="25" y="175"/>
                </a:cubicBezTo>
                <a:cubicBezTo>
                  <a:pt x="25" y="174"/>
                  <a:pt x="26" y="174"/>
                  <a:pt x="26" y="174"/>
                </a:cubicBezTo>
                <a:cubicBezTo>
                  <a:pt x="27" y="174"/>
                  <a:pt x="28" y="173"/>
                  <a:pt x="28" y="172"/>
                </a:cubicBezTo>
                <a:cubicBezTo>
                  <a:pt x="28" y="172"/>
                  <a:pt x="28" y="171"/>
                  <a:pt x="28" y="170"/>
                </a:cubicBezTo>
                <a:cubicBezTo>
                  <a:pt x="28" y="170"/>
                  <a:pt x="27" y="169"/>
                  <a:pt x="26" y="169"/>
                </a:cubicBezTo>
                <a:cubicBezTo>
                  <a:pt x="26" y="169"/>
                  <a:pt x="26" y="170"/>
                  <a:pt x="25" y="170"/>
                </a:cubicBezTo>
                <a:cubicBezTo>
                  <a:pt x="25" y="171"/>
                  <a:pt x="25" y="171"/>
                  <a:pt x="25" y="172"/>
                </a:cubicBezTo>
                <a:cubicBezTo>
                  <a:pt x="25" y="172"/>
                  <a:pt x="24" y="173"/>
                  <a:pt x="24" y="173"/>
                </a:cubicBezTo>
                <a:cubicBezTo>
                  <a:pt x="23" y="173"/>
                  <a:pt x="22" y="174"/>
                  <a:pt x="22" y="174"/>
                </a:cubicBezTo>
                <a:cubicBezTo>
                  <a:pt x="21" y="174"/>
                  <a:pt x="20" y="173"/>
                  <a:pt x="20" y="173"/>
                </a:cubicBezTo>
                <a:cubicBezTo>
                  <a:pt x="20" y="172"/>
                  <a:pt x="20" y="171"/>
                  <a:pt x="20" y="171"/>
                </a:cubicBezTo>
                <a:cubicBezTo>
                  <a:pt x="20" y="170"/>
                  <a:pt x="20" y="169"/>
                  <a:pt x="21" y="169"/>
                </a:cubicBezTo>
                <a:cubicBezTo>
                  <a:pt x="21" y="168"/>
                  <a:pt x="23" y="168"/>
                  <a:pt x="23" y="167"/>
                </a:cubicBezTo>
                <a:cubicBezTo>
                  <a:pt x="23" y="167"/>
                  <a:pt x="24" y="166"/>
                  <a:pt x="24" y="165"/>
                </a:cubicBezTo>
                <a:cubicBezTo>
                  <a:pt x="25" y="165"/>
                  <a:pt x="24" y="164"/>
                  <a:pt x="24" y="164"/>
                </a:cubicBezTo>
                <a:cubicBezTo>
                  <a:pt x="23" y="163"/>
                  <a:pt x="22" y="163"/>
                  <a:pt x="21" y="163"/>
                </a:cubicBezTo>
                <a:cubicBezTo>
                  <a:pt x="21" y="163"/>
                  <a:pt x="20" y="164"/>
                  <a:pt x="19" y="164"/>
                </a:cubicBezTo>
                <a:cubicBezTo>
                  <a:pt x="19" y="163"/>
                  <a:pt x="19" y="163"/>
                  <a:pt x="18" y="162"/>
                </a:cubicBezTo>
                <a:cubicBezTo>
                  <a:pt x="18" y="162"/>
                  <a:pt x="18" y="161"/>
                  <a:pt x="18" y="160"/>
                </a:cubicBezTo>
                <a:cubicBezTo>
                  <a:pt x="18" y="159"/>
                  <a:pt x="18" y="158"/>
                  <a:pt x="18" y="157"/>
                </a:cubicBezTo>
                <a:cubicBezTo>
                  <a:pt x="19" y="157"/>
                  <a:pt x="19" y="156"/>
                  <a:pt x="20" y="156"/>
                </a:cubicBezTo>
                <a:cubicBezTo>
                  <a:pt x="20" y="156"/>
                  <a:pt x="21" y="156"/>
                  <a:pt x="22" y="155"/>
                </a:cubicBezTo>
                <a:cubicBezTo>
                  <a:pt x="22" y="155"/>
                  <a:pt x="23" y="153"/>
                  <a:pt x="23" y="153"/>
                </a:cubicBezTo>
                <a:cubicBezTo>
                  <a:pt x="23" y="152"/>
                  <a:pt x="22" y="151"/>
                  <a:pt x="22" y="150"/>
                </a:cubicBezTo>
                <a:cubicBezTo>
                  <a:pt x="21" y="150"/>
                  <a:pt x="21" y="149"/>
                  <a:pt x="21" y="148"/>
                </a:cubicBezTo>
                <a:cubicBezTo>
                  <a:pt x="21" y="148"/>
                  <a:pt x="20" y="147"/>
                  <a:pt x="20" y="148"/>
                </a:cubicBezTo>
                <a:cubicBezTo>
                  <a:pt x="19" y="148"/>
                  <a:pt x="19" y="148"/>
                  <a:pt x="19" y="148"/>
                </a:cubicBezTo>
                <a:cubicBezTo>
                  <a:pt x="18" y="148"/>
                  <a:pt x="18" y="149"/>
                  <a:pt x="18" y="150"/>
                </a:cubicBezTo>
                <a:cubicBezTo>
                  <a:pt x="18" y="150"/>
                  <a:pt x="19" y="151"/>
                  <a:pt x="19" y="151"/>
                </a:cubicBezTo>
                <a:cubicBezTo>
                  <a:pt x="19" y="152"/>
                  <a:pt x="19" y="153"/>
                  <a:pt x="19" y="153"/>
                </a:cubicBezTo>
                <a:cubicBezTo>
                  <a:pt x="18" y="154"/>
                  <a:pt x="18" y="154"/>
                  <a:pt x="17" y="154"/>
                </a:cubicBezTo>
                <a:cubicBezTo>
                  <a:pt x="17" y="154"/>
                  <a:pt x="16" y="153"/>
                  <a:pt x="15" y="153"/>
                </a:cubicBezTo>
                <a:cubicBezTo>
                  <a:pt x="15" y="153"/>
                  <a:pt x="15" y="152"/>
                  <a:pt x="15" y="151"/>
                </a:cubicBezTo>
                <a:cubicBezTo>
                  <a:pt x="15" y="151"/>
                  <a:pt x="15" y="150"/>
                  <a:pt x="15" y="149"/>
                </a:cubicBezTo>
                <a:cubicBezTo>
                  <a:pt x="15" y="149"/>
                  <a:pt x="16" y="148"/>
                  <a:pt x="17" y="148"/>
                </a:cubicBezTo>
                <a:cubicBezTo>
                  <a:pt x="17" y="147"/>
                  <a:pt x="17" y="147"/>
                  <a:pt x="17" y="147"/>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229"/>
          <p:cNvSpPr>
            <a:spLocks/>
          </p:cNvSpPr>
          <p:nvPr/>
        </p:nvSpPr>
        <p:spPr bwMode="auto">
          <a:xfrm>
            <a:off x="7442200" y="6189663"/>
            <a:ext cx="701675" cy="1203325"/>
          </a:xfrm>
          <a:custGeom>
            <a:avLst/>
            <a:gdLst>
              <a:gd name="T0" fmla="*/ 15 w 187"/>
              <a:gd name="T1" fmla="*/ 137 h 321"/>
              <a:gd name="T2" fmla="*/ 22 w 187"/>
              <a:gd name="T3" fmla="*/ 129 h 321"/>
              <a:gd name="T4" fmla="*/ 17 w 187"/>
              <a:gd name="T5" fmla="*/ 123 h 321"/>
              <a:gd name="T6" fmla="*/ 16 w 187"/>
              <a:gd name="T7" fmla="*/ 121 h 321"/>
              <a:gd name="T8" fmla="*/ 16 w 187"/>
              <a:gd name="T9" fmla="*/ 116 h 321"/>
              <a:gd name="T10" fmla="*/ 12 w 187"/>
              <a:gd name="T11" fmla="*/ 115 h 321"/>
              <a:gd name="T12" fmla="*/ 13 w 187"/>
              <a:gd name="T13" fmla="*/ 105 h 321"/>
              <a:gd name="T14" fmla="*/ 17 w 187"/>
              <a:gd name="T15" fmla="*/ 104 h 321"/>
              <a:gd name="T16" fmla="*/ 13 w 187"/>
              <a:gd name="T17" fmla="*/ 98 h 321"/>
              <a:gd name="T18" fmla="*/ 22 w 187"/>
              <a:gd name="T19" fmla="*/ 95 h 321"/>
              <a:gd name="T20" fmla="*/ 17 w 187"/>
              <a:gd name="T21" fmla="*/ 85 h 321"/>
              <a:gd name="T22" fmla="*/ 22 w 187"/>
              <a:gd name="T23" fmla="*/ 83 h 321"/>
              <a:gd name="T24" fmla="*/ 26 w 187"/>
              <a:gd name="T25" fmla="*/ 76 h 321"/>
              <a:gd name="T26" fmla="*/ 26 w 187"/>
              <a:gd name="T27" fmla="*/ 72 h 321"/>
              <a:gd name="T28" fmla="*/ 21 w 187"/>
              <a:gd name="T29" fmla="*/ 66 h 321"/>
              <a:gd name="T30" fmla="*/ 29 w 187"/>
              <a:gd name="T31" fmla="*/ 62 h 321"/>
              <a:gd name="T32" fmla="*/ 35 w 187"/>
              <a:gd name="T33" fmla="*/ 56 h 321"/>
              <a:gd name="T34" fmla="*/ 39 w 187"/>
              <a:gd name="T35" fmla="*/ 53 h 321"/>
              <a:gd name="T36" fmla="*/ 38 w 187"/>
              <a:gd name="T37" fmla="*/ 40 h 321"/>
              <a:gd name="T38" fmla="*/ 41 w 187"/>
              <a:gd name="T39" fmla="*/ 37 h 321"/>
              <a:gd name="T40" fmla="*/ 39 w 187"/>
              <a:gd name="T41" fmla="*/ 30 h 321"/>
              <a:gd name="T42" fmla="*/ 43 w 187"/>
              <a:gd name="T43" fmla="*/ 31 h 321"/>
              <a:gd name="T44" fmla="*/ 43 w 187"/>
              <a:gd name="T45" fmla="*/ 20 h 321"/>
              <a:gd name="T46" fmla="*/ 52 w 187"/>
              <a:gd name="T47" fmla="*/ 20 h 321"/>
              <a:gd name="T48" fmla="*/ 52 w 187"/>
              <a:gd name="T49" fmla="*/ 11 h 321"/>
              <a:gd name="T50" fmla="*/ 161 w 187"/>
              <a:gd name="T51" fmla="*/ 0 h 321"/>
              <a:gd name="T52" fmla="*/ 182 w 187"/>
              <a:gd name="T53" fmla="*/ 305 h 321"/>
              <a:gd name="T54" fmla="*/ 164 w 187"/>
              <a:gd name="T55" fmla="*/ 302 h 321"/>
              <a:gd name="T56" fmla="*/ 149 w 187"/>
              <a:gd name="T57" fmla="*/ 305 h 321"/>
              <a:gd name="T58" fmla="*/ 138 w 187"/>
              <a:gd name="T59" fmla="*/ 309 h 321"/>
              <a:gd name="T60" fmla="*/ 135 w 187"/>
              <a:gd name="T61" fmla="*/ 311 h 321"/>
              <a:gd name="T62" fmla="*/ 127 w 187"/>
              <a:gd name="T63" fmla="*/ 320 h 321"/>
              <a:gd name="T64" fmla="*/ 119 w 187"/>
              <a:gd name="T65" fmla="*/ 316 h 321"/>
              <a:gd name="T66" fmla="*/ 113 w 187"/>
              <a:gd name="T67" fmla="*/ 303 h 321"/>
              <a:gd name="T68" fmla="*/ 104 w 187"/>
              <a:gd name="T69" fmla="*/ 288 h 321"/>
              <a:gd name="T70" fmla="*/ 108 w 187"/>
              <a:gd name="T71" fmla="*/ 274 h 321"/>
              <a:gd name="T72" fmla="*/ 6 w 187"/>
              <a:gd name="T73" fmla="*/ 277 h 321"/>
              <a:gd name="T74" fmla="*/ 1 w 187"/>
              <a:gd name="T75" fmla="*/ 265 h 321"/>
              <a:gd name="T76" fmla="*/ 5 w 187"/>
              <a:gd name="T77" fmla="*/ 256 h 321"/>
              <a:gd name="T78" fmla="*/ 6 w 187"/>
              <a:gd name="T79" fmla="*/ 254 h 321"/>
              <a:gd name="T80" fmla="*/ 6 w 187"/>
              <a:gd name="T81" fmla="*/ 244 h 321"/>
              <a:gd name="T82" fmla="*/ 7 w 187"/>
              <a:gd name="T83" fmla="*/ 240 h 321"/>
              <a:gd name="T84" fmla="*/ 12 w 187"/>
              <a:gd name="T85" fmla="*/ 234 h 321"/>
              <a:gd name="T86" fmla="*/ 16 w 187"/>
              <a:gd name="T87" fmla="*/ 222 h 321"/>
              <a:gd name="T88" fmla="*/ 21 w 187"/>
              <a:gd name="T89" fmla="*/ 219 h 321"/>
              <a:gd name="T90" fmla="*/ 26 w 187"/>
              <a:gd name="T91" fmla="*/ 210 h 321"/>
              <a:gd name="T92" fmla="*/ 27 w 187"/>
              <a:gd name="T93" fmla="*/ 206 h 321"/>
              <a:gd name="T94" fmla="*/ 28 w 187"/>
              <a:gd name="T95" fmla="*/ 203 h 321"/>
              <a:gd name="T96" fmla="*/ 25 w 187"/>
              <a:gd name="T97" fmla="*/ 197 h 321"/>
              <a:gd name="T98" fmla="*/ 31 w 187"/>
              <a:gd name="T99" fmla="*/ 192 h 321"/>
              <a:gd name="T100" fmla="*/ 29 w 187"/>
              <a:gd name="T101" fmla="*/ 185 h 321"/>
              <a:gd name="T102" fmla="*/ 23 w 187"/>
              <a:gd name="T103" fmla="*/ 181 h 321"/>
              <a:gd name="T104" fmla="*/ 29 w 187"/>
              <a:gd name="T105" fmla="*/ 179 h 321"/>
              <a:gd name="T106" fmla="*/ 26 w 187"/>
              <a:gd name="T107" fmla="*/ 169 h 321"/>
              <a:gd name="T108" fmla="*/ 24 w 187"/>
              <a:gd name="T109" fmla="*/ 165 h 321"/>
              <a:gd name="T110" fmla="*/ 23 w 187"/>
              <a:gd name="T111" fmla="*/ 153 h 321"/>
              <a:gd name="T112" fmla="*/ 15 w 187"/>
              <a:gd name="T113" fmla="*/ 15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 h="321">
                <a:moveTo>
                  <a:pt x="17" y="147"/>
                </a:moveTo>
                <a:cubicBezTo>
                  <a:pt x="17" y="146"/>
                  <a:pt x="17" y="146"/>
                  <a:pt x="17" y="146"/>
                </a:cubicBezTo>
                <a:cubicBezTo>
                  <a:pt x="17" y="145"/>
                  <a:pt x="18" y="145"/>
                  <a:pt x="18" y="145"/>
                </a:cubicBezTo>
                <a:cubicBezTo>
                  <a:pt x="19" y="145"/>
                  <a:pt x="19" y="144"/>
                  <a:pt x="19" y="143"/>
                </a:cubicBezTo>
                <a:cubicBezTo>
                  <a:pt x="19" y="143"/>
                  <a:pt x="18" y="142"/>
                  <a:pt x="17" y="142"/>
                </a:cubicBezTo>
                <a:cubicBezTo>
                  <a:pt x="17" y="141"/>
                  <a:pt x="16" y="141"/>
                  <a:pt x="15" y="141"/>
                </a:cubicBezTo>
                <a:cubicBezTo>
                  <a:pt x="15" y="141"/>
                  <a:pt x="14" y="141"/>
                  <a:pt x="14" y="140"/>
                </a:cubicBezTo>
                <a:cubicBezTo>
                  <a:pt x="14" y="140"/>
                  <a:pt x="14" y="139"/>
                  <a:pt x="14" y="138"/>
                </a:cubicBezTo>
                <a:cubicBezTo>
                  <a:pt x="14" y="138"/>
                  <a:pt x="15" y="138"/>
                  <a:pt x="15" y="137"/>
                </a:cubicBezTo>
                <a:cubicBezTo>
                  <a:pt x="16" y="137"/>
                  <a:pt x="16" y="138"/>
                  <a:pt x="17" y="138"/>
                </a:cubicBezTo>
                <a:cubicBezTo>
                  <a:pt x="17" y="138"/>
                  <a:pt x="18" y="138"/>
                  <a:pt x="19" y="138"/>
                </a:cubicBezTo>
                <a:cubicBezTo>
                  <a:pt x="19" y="138"/>
                  <a:pt x="19" y="138"/>
                  <a:pt x="20" y="137"/>
                </a:cubicBezTo>
                <a:cubicBezTo>
                  <a:pt x="20" y="137"/>
                  <a:pt x="20" y="136"/>
                  <a:pt x="20" y="135"/>
                </a:cubicBezTo>
                <a:cubicBezTo>
                  <a:pt x="20" y="135"/>
                  <a:pt x="20" y="134"/>
                  <a:pt x="20" y="134"/>
                </a:cubicBezTo>
                <a:cubicBezTo>
                  <a:pt x="20" y="133"/>
                  <a:pt x="19" y="133"/>
                  <a:pt x="20" y="132"/>
                </a:cubicBezTo>
                <a:cubicBezTo>
                  <a:pt x="20" y="132"/>
                  <a:pt x="21" y="132"/>
                  <a:pt x="21" y="132"/>
                </a:cubicBezTo>
                <a:cubicBezTo>
                  <a:pt x="21" y="131"/>
                  <a:pt x="21" y="131"/>
                  <a:pt x="22" y="130"/>
                </a:cubicBezTo>
                <a:cubicBezTo>
                  <a:pt x="22" y="130"/>
                  <a:pt x="22" y="129"/>
                  <a:pt x="22" y="129"/>
                </a:cubicBezTo>
                <a:cubicBezTo>
                  <a:pt x="22" y="129"/>
                  <a:pt x="22" y="128"/>
                  <a:pt x="21" y="128"/>
                </a:cubicBezTo>
                <a:cubicBezTo>
                  <a:pt x="21" y="128"/>
                  <a:pt x="20" y="128"/>
                  <a:pt x="20" y="128"/>
                </a:cubicBezTo>
                <a:cubicBezTo>
                  <a:pt x="20" y="128"/>
                  <a:pt x="19" y="129"/>
                  <a:pt x="19" y="129"/>
                </a:cubicBezTo>
                <a:cubicBezTo>
                  <a:pt x="19" y="129"/>
                  <a:pt x="19" y="131"/>
                  <a:pt x="19" y="131"/>
                </a:cubicBezTo>
                <a:cubicBezTo>
                  <a:pt x="18" y="131"/>
                  <a:pt x="18" y="130"/>
                  <a:pt x="17" y="130"/>
                </a:cubicBezTo>
                <a:cubicBezTo>
                  <a:pt x="17" y="129"/>
                  <a:pt x="17" y="129"/>
                  <a:pt x="17" y="128"/>
                </a:cubicBezTo>
                <a:cubicBezTo>
                  <a:pt x="17" y="128"/>
                  <a:pt x="16" y="127"/>
                  <a:pt x="16" y="126"/>
                </a:cubicBezTo>
                <a:cubicBezTo>
                  <a:pt x="16" y="125"/>
                  <a:pt x="16" y="124"/>
                  <a:pt x="16" y="124"/>
                </a:cubicBezTo>
                <a:cubicBezTo>
                  <a:pt x="16" y="124"/>
                  <a:pt x="17" y="123"/>
                  <a:pt x="17" y="123"/>
                </a:cubicBezTo>
                <a:cubicBezTo>
                  <a:pt x="18" y="123"/>
                  <a:pt x="18" y="122"/>
                  <a:pt x="18" y="122"/>
                </a:cubicBezTo>
                <a:cubicBezTo>
                  <a:pt x="18" y="121"/>
                  <a:pt x="19" y="121"/>
                  <a:pt x="19" y="121"/>
                </a:cubicBezTo>
                <a:cubicBezTo>
                  <a:pt x="20" y="120"/>
                  <a:pt x="20" y="120"/>
                  <a:pt x="20" y="119"/>
                </a:cubicBezTo>
                <a:cubicBezTo>
                  <a:pt x="20" y="119"/>
                  <a:pt x="20" y="118"/>
                  <a:pt x="20" y="118"/>
                </a:cubicBezTo>
                <a:cubicBezTo>
                  <a:pt x="20" y="117"/>
                  <a:pt x="19" y="117"/>
                  <a:pt x="19" y="117"/>
                </a:cubicBezTo>
                <a:cubicBezTo>
                  <a:pt x="19" y="117"/>
                  <a:pt x="18" y="117"/>
                  <a:pt x="18" y="117"/>
                </a:cubicBezTo>
                <a:cubicBezTo>
                  <a:pt x="18" y="118"/>
                  <a:pt x="18" y="118"/>
                  <a:pt x="18" y="119"/>
                </a:cubicBezTo>
                <a:cubicBezTo>
                  <a:pt x="18" y="119"/>
                  <a:pt x="17" y="120"/>
                  <a:pt x="17" y="120"/>
                </a:cubicBezTo>
                <a:cubicBezTo>
                  <a:pt x="17" y="120"/>
                  <a:pt x="16" y="121"/>
                  <a:pt x="16" y="121"/>
                </a:cubicBezTo>
                <a:cubicBezTo>
                  <a:pt x="16" y="122"/>
                  <a:pt x="15" y="122"/>
                  <a:pt x="15" y="123"/>
                </a:cubicBezTo>
                <a:cubicBezTo>
                  <a:pt x="14" y="123"/>
                  <a:pt x="14" y="123"/>
                  <a:pt x="13" y="123"/>
                </a:cubicBezTo>
                <a:cubicBezTo>
                  <a:pt x="13" y="122"/>
                  <a:pt x="12" y="122"/>
                  <a:pt x="12" y="122"/>
                </a:cubicBezTo>
                <a:cubicBezTo>
                  <a:pt x="12" y="121"/>
                  <a:pt x="12" y="120"/>
                  <a:pt x="12" y="120"/>
                </a:cubicBezTo>
                <a:cubicBezTo>
                  <a:pt x="12" y="120"/>
                  <a:pt x="13" y="120"/>
                  <a:pt x="13" y="119"/>
                </a:cubicBezTo>
                <a:cubicBezTo>
                  <a:pt x="14" y="119"/>
                  <a:pt x="14" y="120"/>
                  <a:pt x="15" y="119"/>
                </a:cubicBezTo>
                <a:cubicBezTo>
                  <a:pt x="15" y="119"/>
                  <a:pt x="15" y="119"/>
                  <a:pt x="16" y="119"/>
                </a:cubicBezTo>
                <a:cubicBezTo>
                  <a:pt x="16" y="119"/>
                  <a:pt x="16" y="118"/>
                  <a:pt x="16" y="118"/>
                </a:cubicBezTo>
                <a:cubicBezTo>
                  <a:pt x="16" y="117"/>
                  <a:pt x="16" y="116"/>
                  <a:pt x="16" y="116"/>
                </a:cubicBezTo>
                <a:cubicBezTo>
                  <a:pt x="16" y="116"/>
                  <a:pt x="15" y="115"/>
                  <a:pt x="15" y="115"/>
                </a:cubicBezTo>
                <a:cubicBezTo>
                  <a:pt x="14" y="115"/>
                  <a:pt x="14" y="115"/>
                  <a:pt x="14" y="115"/>
                </a:cubicBezTo>
                <a:cubicBezTo>
                  <a:pt x="14" y="115"/>
                  <a:pt x="14" y="116"/>
                  <a:pt x="14" y="116"/>
                </a:cubicBezTo>
                <a:cubicBezTo>
                  <a:pt x="13" y="117"/>
                  <a:pt x="14" y="118"/>
                  <a:pt x="13" y="118"/>
                </a:cubicBezTo>
                <a:cubicBezTo>
                  <a:pt x="13" y="118"/>
                  <a:pt x="12" y="119"/>
                  <a:pt x="12" y="119"/>
                </a:cubicBezTo>
                <a:cubicBezTo>
                  <a:pt x="12" y="119"/>
                  <a:pt x="11" y="119"/>
                  <a:pt x="11" y="119"/>
                </a:cubicBezTo>
                <a:cubicBezTo>
                  <a:pt x="10" y="119"/>
                  <a:pt x="10" y="118"/>
                  <a:pt x="11" y="117"/>
                </a:cubicBezTo>
                <a:cubicBezTo>
                  <a:pt x="11" y="117"/>
                  <a:pt x="11" y="117"/>
                  <a:pt x="12" y="116"/>
                </a:cubicBezTo>
                <a:cubicBezTo>
                  <a:pt x="12" y="116"/>
                  <a:pt x="12" y="115"/>
                  <a:pt x="12" y="115"/>
                </a:cubicBezTo>
                <a:cubicBezTo>
                  <a:pt x="12" y="115"/>
                  <a:pt x="12" y="114"/>
                  <a:pt x="12" y="114"/>
                </a:cubicBezTo>
                <a:cubicBezTo>
                  <a:pt x="12" y="114"/>
                  <a:pt x="11" y="113"/>
                  <a:pt x="11" y="113"/>
                </a:cubicBezTo>
                <a:cubicBezTo>
                  <a:pt x="10" y="113"/>
                  <a:pt x="10" y="112"/>
                  <a:pt x="10" y="112"/>
                </a:cubicBezTo>
                <a:cubicBezTo>
                  <a:pt x="9" y="111"/>
                  <a:pt x="10" y="110"/>
                  <a:pt x="10" y="110"/>
                </a:cubicBezTo>
                <a:cubicBezTo>
                  <a:pt x="11" y="110"/>
                  <a:pt x="12" y="109"/>
                  <a:pt x="12" y="109"/>
                </a:cubicBezTo>
                <a:cubicBezTo>
                  <a:pt x="13" y="109"/>
                  <a:pt x="14" y="109"/>
                  <a:pt x="14" y="109"/>
                </a:cubicBezTo>
                <a:cubicBezTo>
                  <a:pt x="14" y="109"/>
                  <a:pt x="15" y="108"/>
                  <a:pt x="15" y="108"/>
                </a:cubicBezTo>
                <a:cubicBezTo>
                  <a:pt x="15" y="107"/>
                  <a:pt x="15" y="106"/>
                  <a:pt x="14" y="106"/>
                </a:cubicBezTo>
                <a:cubicBezTo>
                  <a:pt x="14" y="105"/>
                  <a:pt x="13" y="105"/>
                  <a:pt x="13" y="105"/>
                </a:cubicBezTo>
                <a:cubicBezTo>
                  <a:pt x="12" y="104"/>
                  <a:pt x="11" y="105"/>
                  <a:pt x="11" y="105"/>
                </a:cubicBezTo>
                <a:cubicBezTo>
                  <a:pt x="11" y="105"/>
                  <a:pt x="10" y="105"/>
                  <a:pt x="9" y="105"/>
                </a:cubicBezTo>
                <a:cubicBezTo>
                  <a:pt x="9" y="104"/>
                  <a:pt x="9" y="104"/>
                  <a:pt x="9" y="103"/>
                </a:cubicBezTo>
                <a:cubicBezTo>
                  <a:pt x="9" y="103"/>
                  <a:pt x="10" y="102"/>
                  <a:pt x="10" y="101"/>
                </a:cubicBezTo>
                <a:cubicBezTo>
                  <a:pt x="10" y="101"/>
                  <a:pt x="11" y="101"/>
                  <a:pt x="11" y="101"/>
                </a:cubicBezTo>
                <a:cubicBezTo>
                  <a:pt x="12" y="101"/>
                  <a:pt x="12" y="101"/>
                  <a:pt x="13" y="101"/>
                </a:cubicBezTo>
                <a:cubicBezTo>
                  <a:pt x="13" y="101"/>
                  <a:pt x="13" y="102"/>
                  <a:pt x="13" y="102"/>
                </a:cubicBezTo>
                <a:cubicBezTo>
                  <a:pt x="14" y="103"/>
                  <a:pt x="15" y="103"/>
                  <a:pt x="15" y="103"/>
                </a:cubicBezTo>
                <a:cubicBezTo>
                  <a:pt x="15" y="103"/>
                  <a:pt x="16" y="104"/>
                  <a:pt x="17" y="104"/>
                </a:cubicBezTo>
                <a:cubicBezTo>
                  <a:pt x="17" y="104"/>
                  <a:pt x="18" y="103"/>
                  <a:pt x="18" y="103"/>
                </a:cubicBezTo>
                <a:cubicBezTo>
                  <a:pt x="19" y="103"/>
                  <a:pt x="19" y="103"/>
                  <a:pt x="19" y="103"/>
                </a:cubicBezTo>
                <a:cubicBezTo>
                  <a:pt x="20" y="103"/>
                  <a:pt x="20" y="102"/>
                  <a:pt x="20" y="101"/>
                </a:cubicBezTo>
                <a:cubicBezTo>
                  <a:pt x="20" y="101"/>
                  <a:pt x="19" y="101"/>
                  <a:pt x="19" y="100"/>
                </a:cubicBezTo>
                <a:cubicBezTo>
                  <a:pt x="19" y="100"/>
                  <a:pt x="18" y="100"/>
                  <a:pt x="18" y="100"/>
                </a:cubicBezTo>
                <a:cubicBezTo>
                  <a:pt x="17" y="100"/>
                  <a:pt x="17" y="101"/>
                  <a:pt x="17" y="101"/>
                </a:cubicBezTo>
                <a:cubicBezTo>
                  <a:pt x="16" y="101"/>
                  <a:pt x="15" y="101"/>
                  <a:pt x="15" y="101"/>
                </a:cubicBezTo>
                <a:cubicBezTo>
                  <a:pt x="14" y="101"/>
                  <a:pt x="13" y="100"/>
                  <a:pt x="13" y="100"/>
                </a:cubicBezTo>
                <a:cubicBezTo>
                  <a:pt x="13" y="100"/>
                  <a:pt x="13" y="99"/>
                  <a:pt x="13" y="98"/>
                </a:cubicBezTo>
                <a:cubicBezTo>
                  <a:pt x="13" y="98"/>
                  <a:pt x="12" y="97"/>
                  <a:pt x="13" y="97"/>
                </a:cubicBezTo>
                <a:cubicBezTo>
                  <a:pt x="13" y="96"/>
                  <a:pt x="13" y="96"/>
                  <a:pt x="13" y="96"/>
                </a:cubicBezTo>
                <a:cubicBezTo>
                  <a:pt x="14" y="96"/>
                  <a:pt x="14" y="96"/>
                  <a:pt x="15" y="96"/>
                </a:cubicBezTo>
                <a:cubicBezTo>
                  <a:pt x="15" y="96"/>
                  <a:pt x="15" y="96"/>
                  <a:pt x="15" y="96"/>
                </a:cubicBezTo>
                <a:cubicBezTo>
                  <a:pt x="16" y="96"/>
                  <a:pt x="16" y="96"/>
                  <a:pt x="17" y="96"/>
                </a:cubicBezTo>
                <a:cubicBezTo>
                  <a:pt x="17" y="96"/>
                  <a:pt x="18" y="96"/>
                  <a:pt x="19" y="96"/>
                </a:cubicBezTo>
                <a:cubicBezTo>
                  <a:pt x="19" y="96"/>
                  <a:pt x="20" y="97"/>
                  <a:pt x="20" y="97"/>
                </a:cubicBezTo>
                <a:cubicBezTo>
                  <a:pt x="20" y="97"/>
                  <a:pt x="21" y="96"/>
                  <a:pt x="21" y="96"/>
                </a:cubicBezTo>
                <a:cubicBezTo>
                  <a:pt x="21" y="96"/>
                  <a:pt x="22" y="95"/>
                  <a:pt x="22" y="95"/>
                </a:cubicBezTo>
                <a:cubicBezTo>
                  <a:pt x="21" y="95"/>
                  <a:pt x="21" y="94"/>
                  <a:pt x="21" y="94"/>
                </a:cubicBezTo>
                <a:cubicBezTo>
                  <a:pt x="20" y="93"/>
                  <a:pt x="19" y="94"/>
                  <a:pt x="19" y="94"/>
                </a:cubicBezTo>
                <a:cubicBezTo>
                  <a:pt x="18" y="94"/>
                  <a:pt x="17" y="93"/>
                  <a:pt x="17" y="93"/>
                </a:cubicBezTo>
                <a:cubicBezTo>
                  <a:pt x="17" y="92"/>
                  <a:pt x="16" y="91"/>
                  <a:pt x="16" y="90"/>
                </a:cubicBezTo>
                <a:cubicBezTo>
                  <a:pt x="16" y="90"/>
                  <a:pt x="17" y="89"/>
                  <a:pt x="17" y="89"/>
                </a:cubicBezTo>
                <a:cubicBezTo>
                  <a:pt x="18" y="88"/>
                  <a:pt x="19" y="88"/>
                  <a:pt x="19" y="88"/>
                </a:cubicBezTo>
                <a:cubicBezTo>
                  <a:pt x="19" y="87"/>
                  <a:pt x="19" y="87"/>
                  <a:pt x="19" y="86"/>
                </a:cubicBezTo>
                <a:cubicBezTo>
                  <a:pt x="19" y="86"/>
                  <a:pt x="19" y="85"/>
                  <a:pt x="19" y="85"/>
                </a:cubicBezTo>
                <a:cubicBezTo>
                  <a:pt x="18" y="85"/>
                  <a:pt x="17" y="85"/>
                  <a:pt x="17" y="85"/>
                </a:cubicBezTo>
                <a:cubicBezTo>
                  <a:pt x="16" y="85"/>
                  <a:pt x="16" y="85"/>
                  <a:pt x="15" y="85"/>
                </a:cubicBezTo>
                <a:cubicBezTo>
                  <a:pt x="15" y="85"/>
                  <a:pt x="15" y="84"/>
                  <a:pt x="15" y="84"/>
                </a:cubicBezTo>
                <a:cubicBezTo>
                  <a:pt x="15" y="83"/>
                  <a:pt x="15" y="83"/>
                  <a:pt x="15" y="83"/>
                </a:cubicBezTo>
                <a:cubicBezTo>
                  <a:pt x="15" y="82"/>
                  <a:pt x="16" y="83"/>
                  <a:pt x="17" y="83"/>
                </a:cubicBezTo>
                <a:cubicBezTo>
                  <a:pt x="17" y="82"/>
                  <a:pt x="18" y="82"/>
                  <a:pt x="18" y="82"/>
                </a:cubicBezTo>
                <a:cubicBezTo>
                  <a:pt x="18" y="81"/>
                  <a:pt x="19" y="82"/>
                  <a:pt x="19" y="82"/>
                </a:cubicBezTo>
                <a:cubicBezTo>
                  <a:pt x="19" y="82"/>
                  <a:pt x="19" y="83"/>
                  <a:pt x="20" y="84"/>
                </a:cubicBezTo>
                <a:cubicBezTo>
                  <a:pt x="20" y="84"/>
                  <a:pt x="21" y="84"/>
                  <a:pt x="21" y="84"/>
                </a:cubicBezTo>
                <a:cubicBezTo>
                  <a:pt x="21" y="84"/>
                  <a:pt x="22" y="83"/>
                  <a:pt x="22" y="83"/>
                </a:cubicBezTo>
                <a:cubicBezTo>
                  <a:pt x="22" y="82"/>
                  <a:pt x="22" y="82"/>
                  <a:pt x="21" y="82"/>
                </a:cubicBezTo>
                <a:cubicBezTo>
                  <a:pt x="21" y="81"/>
                  <a:pt x="21" y="81"/>
                  <a:pt x="20" y="81"/>
                </a:cubicBezTo>
                <a:cubicBezTo>
                  <a:pt x="20" y="81"/>
                  <a:pt x="20" y="80"/>
                  <a:pt x="20" y="80"/>
                </a:cubicBezTo>
                <a:cubicBezTo>
                  <a:pt x="20" y="80"/>
                  <a:pt x="21" y="79"/>
                  <a:pt x="22" y="79"/>
                </a:cubicBezTo>
                <a:cubicBezTo>
                  <a:pt x="22" y="79"/>
                  <a:pt x="23" y="80"/>
                  <a:pt x="23" y="80"/>
                </a:cubicBezTo>
                <a:cubicBezTo>
                  <a:pt x="23" y="80"/>
                  <a:pt x="24" y="80"/>
                  <a:pt x="24" y="79"/>
                </a:cubicBezTo>
                <a:cubicBezTo>
                  <a:pt x="25" y="79"/>
                  <a:pt x="25" y="79"/>
                  <a:pt x="26" y="79"/>
                </a:cubicBezTo>
                <a:cubicBezTo>
                  <a:pt x="26" y="78"/>
                  <a:pt x="25" y="78"/>
                  <a:pt x="25" y="77"/>
                </a:cubicBezTo>
                <a:cubicBezTo>
                  <a:pt x="26" y="77"/>
                  <a:pt x="26" y="76"/>
                  <a:pt x="26" y="76"/>
                </a:cubicBezTo>
                <a:cubicBezTo>
                  <a:pt x="26" y="76"/>
                  <a:pt x="26" y="75"/>
                  <a:pt x="26" y="75"/>
                </a:cubicBezTo>
                <a:cubicBezTo>
                  <a:pt x="26" y="74"/>
                  <a:pt x="25" y="74"/>
                  <a:pt x="25" y="74"/>
                </a:cubicBezTo>
                <a:cubicBezTo>
                  <a:pt x="24" y="74"/>
                  <a:pt x="24" y="75"/>
                  <a:pt x="23" y="75"/>
                </a:cubicBezTo>
                <a:cubicBezTo>
                  <a:pt x="23" y="75"/>
                  <a:pt x="21" y="75"/>
                  <a:pt x="21" y="74"/>
                </a:cubicBezTo>
                <a:cubicBezTo>
                  <a:pt x="21" y="74"/>
                  <a:pt x="21" y="73"/>
                  <a:pt x="21" y="73"/>
                </a:cubicBezTo>
                <a:cubicBezTo>
                  <a:pt x="21" y="72"/>
                  <a:pt x="21" y="72"/>
                  <a:pt x="22" y="71"/>
                </a:cubicBezTo>
                <a:cubicBezTo>
                  <a:pt x="22" y="71"/>
                  <a:pt x="23" y="70"/>
                  <a:pt x="23" y="70"/>
                </a:cubicBezTo>
                <a:cubicBezTo>
                  <a:pt x="23" y="70"/>
                  <a:pt x="24" y="70"/>
                  <a:pt x="25" y="70"/>
                </a:cubicBezTo>
                <a:cubicBezTo>
                  <a:pt x="25" y="70"/>
                  <a:pt x="25" y="71"/>
                  <a:pt x="26" y="72"/>
                </a:cubicBezTo>
                <a:cubicBezTo>
                  <a:pt x="26" y="72"/>
                  <a:pt x="27" y="72"/>
                  <a:pt x="28" y="72"/>
                </a:cubicBezTo>
                <a:cubicBezTo>
                  <a:pt x="28" y="72"/>
                  <a:pt x="29" y="71"/>
                  <a:pt x="29" y="71"/>
                </a:cubicBezTo>
                <a:cubicBezTo>
                  <a:pt x="29" y="70"/>
                  <a:pt x="29" y="69"/>
                  <a:pt x="29" y="69"/>
                </a:cubicBezTo>
                <a:cubicBezTo>
                  <a:pt x="29" y="69"/>
                  <a:pt x="28" y="68"/>
                  <a:pt x="28" y="68"/>
                </a:cubicBezTo>
                <a:cubicBezTo>
                  <a:pt x="28" y="68"/>
                  <a:pt x="27" y="68"/>
                  <a:pt x="26" y="68"/>
                </a:cubicBezTo>
                <a:cubicBezTo>
                  <a:pt x="26" y="68"/>
                  <a:pt x="25" y="69"/>
                  <a:pt x="25" y="69"/>
                </a:cubicBezTo>
                <a:cubicBezTo>
                  <a:pt x="25" y="69"/>
                  <a:pt x="24" y="68"/>
                  <a:pt x="23" y="68"/>
                </a:cubicBezTo>
                <a:cubicBezTo>
                  <a:pt x="23" y="68"/>
                  <a:pt x="22" y="68"/>
                  <a:pt x="22" y="67"/>
                </a:cubicBezTo>
                <a:cubicBezTo>
                  <a:pt x="22" y="67"/>
                  <a:pt x="21" y="66"/>
                  <a:pt x="21" y="66"/>
                </a:cubicBezTo>
                <a:cubicBezTo>
                  <a:pt x="21" y="66"/>
                  <a:pt x="21" y="65"/>
                  <a:pt x="21" y="65"/>
                </a:cubicBezTo>
                <a:cubicBezTo>
                  <a:pt x="22" y="64"/>
                  <a:pt x="22" y="65"/>
                  <a:pt x="22" y="65"/>
                </a:cubicBezTo>
                <a:cubicBezTo>
                  <a:pt x="23" y="65"/>
                  <a:pt x="23" y="65"/>
                  <a:pt x="23" y="65"/>
                </a:cubicBezTo>
                <a:cubicBezTo>
                  <a:pt x="23" y="65"/>
                  <a:pt x="24" y="66"/>
                  <a:pt x="24" y="66"/>
                </a:cubicBezTo>
                <a:cubicBezTo>
                  <a:pt x="25" y="66"/>
                  <a:pt x="25" y="67"/>
                  <a:pt x="26" y="67"/>
                </a:cubicBezTo>
                <a:cubicBezTo>
                  <a:pt x="26" y="67"/>
                  <a:pt x="26" y="66"/>
                  <a:pt x="26" y="66"/>
                </a:cubicBezTo>
                <a:cubicBezTo>
                  <a:pt x="27" y="66"/>
                  <a:pt x="27" y="65"/>
                  <a:pt x="27" y="65"/>
                </a:cubicBezTo>
                <a:cubicBezTo>
                  <a:pt x="27" y="64"/>
                  <a:pt x="26" y="63"/>
                  <a:pt x="27" y="63"/>
                </a:cubicBezTo>
                <a:cubicBezTo>
                  <a:pt x="27" y="62"/>
                  <a:pt x="28" y="62"/>
                  <a:pt x="29" y="62"/>
                </a:cubicBezTo>
                <a:cubicBezTo>
                  <a:pt x="29" y="62"/>
                  <a:pt x="30" y="62"/>
                  <a:pt x="30" y="62"/>
                </a:cubicBezTo>
                <a:cubicBezTo>
                  <a:pt x="31" y="61"/>
                  <a:pt x="31" y="61"/>
                  <a:pt x="31" y="60"/>
                </a:cubicBezTo>
                <a:cubicBezTo>
                  <a:pt x="31" y="60"/>
                  <a:pt x="31" y="59"/>
                  <a:pt x="31" y="59"/>
                </a:cubicBezTo>
                <a:cubicBezTo>
                  <a:pt x="30" y="59"/>
                  <a:pt x="30" y="58"/>
                  <a:pt x="30" y="58"/>
                </a:cubicBezTo>
                <a:cubicBezTo>
                  <a:pt x="29" y="58"/>
                  <a:pt x="29" y="57"/>
                  <a:pt x="29" y="56"/>
                </a:cubicBezTo>
                <a:cubicBezTo>
                  <a:pt x="30" y="56"/>
                  <a:pt x="30" y="56"/>
                  <a:pt x="31" y="56"/>
                </a:cubicBezTo>
                <a:cubicBezTo>
                  <a:pt x="31" y="56"/>
                  <a:pt x="32" y="56"/>
                  <a:pt x="32" y="56"/>
                </a:cubicBezTo>
                <a:cubicBezTo>
                  <a:pt x="33" y="56"/>
                  <a:pt x="34" y="55"/>
                  <a:pt x="34" y="56"/>
                </a:cubicBezTo>
                <a:cubicBezTo>
                  <a:pt x="34" y="56"/>
                  <a:pt x="35" y="56"/>
                  <a:pt x="35" y="56"/>
                </a:cubicBezTo>
                <a:cubicBezTo>
                  <a:pt x="34" y="57"/>
                  <a:pt x="34" y="57"/>
                  <a:pt x="34" y="57"/>
                </a:cubicBezTo>
                <a:cubicBezTo>
                  <a:pt x="33" y="57"/>
                  <a:pt x="33" y="58"/>
                  <a:pt x="33" y="59"/>
                </a:cubicBezTo>
                <a:cubicBezTo>
                  <a:pt x="34" y="59"/>
                  <a:pt x="34" y="60"/>
                  <a:pt x="35" y="60"/>
                </a:cubicBezTo>
                <a:cubicBezTo>
                  <a:pt x="35" y="60"/>
                  <a:pt x="35" y="59"/>
                  <a:pt x="36" y="59"/>
                </a:cubicBezTo>
                <a:cubicBezTo>
                  <a:pt x="36" y="59"/>
                  <a:pt x="36" y="58"/>
                  <a:pt x="36" y="57"/>
                </a:cubicBezTo>
                <a:cubicBezTo>
                  <a:pt x="36" y="57"/>
                  <a:pt x="36" y="57"/>
                  <a:pt x="36" y="56"/>
                </a:cubicBezTo>
                <a:cubicBezTo>
                  <a:pt x="35" y="56"/>
                  <a:pt x="36" y="55"/>
                  <a:pt x="36" y="55"/>
                </a:cubicBezTo>
                <a:cubicBezTo>
                  <a:pt x="36" y="55"/>
                  <a:pt x="37" y="54"/>
                  <a:pt x="37" y="54"/>
                </a:cubicBezTo>
                <a:cubicBezTo>
                  <a:pt x="37" y="54"/>
                  <a:pt x="38" y="53"/>
                  <a:pt x="39" y="53"/>
                </a:cubicBezTo>
                <a:cubicBezTo>
                  <a:pt x="39" y="53"/>
                  <a:pt x="39" y="52"/>
                  <a:pt x="40" y="52"/>
                </a:cubicBezTo>
                <a:cubicBezTo>
                  <a:pt x="40" y="51"/>
                  <a:pt x="40" y="50"/>
                  <a:pt x="40" y="50"/>
                </a:cubicBezTo>
                <a:cubicBezTo>
                  <a:pt x="40" y="50"/>
                  <a:pt x="38" y="49"/>
                  <a:pt x="38" y="49"/>
                </a:cubicBezTo>
                <a:cubicBezTo>
                  <a:pt x="38" y="49"/>
                  <a:pt x="38" y="48"/>
                  <a:pt x="38" y="48"/>
                </a:cubicBezTo>
                <a:cubicBezTo>
                  <a:pt x="38" y="47"/>
                  <a:pt x="38" y="46"/>
                  <a:pt x="39" y="45"/>
                </a:cubicBezTo>
                <a:cubicBezTo>
                  <a:pt x="39" y="45"/>
                  <a:pt x="40" y="45"/>
                  <a:pt x="40" y="44"/>
                </a:cubicBezTo>
                <a:cubicBezTo>
                  <a:pt x="40" y="44"/>
                  <a:pt x="40" y="43"/>
                  <a:pt x="40" y="43"/>
                </a:cubicBezTo>
                <a:cubicBezTo>
                  <a:pt x="40" y="42"/>
                  <a:pt x="40" y="42"/>
                  <a:pt x="39" y="41"/>
                </a:cubicBezTo>
                <a:cubicBezTo>
                  <a:pt x="39" y="41"/>
                  <a:pt x="38" y="41"/>
                  <a:pt x="38" y="40"/>
                </a:cubicBezTo>
                <a:cubicBezTo>
                  <a:pt x="38" y="40"/>
                  <a:pt x="37" y="39"/>
                  <a:pt x="37" y="39"/>
                </a:cubicBezTo>
                <a:cubicBezTo>
                  <a:pt x="37" y="38"/>
                  <a:pt x="37" y="37"/>
                  <a:pt x="37" y="36"/>
                </a:cubicBezTo>
                <a:cubicBezTo>
                  <a:pt x="37" y="36"/>
                  <a:pt x="37" y="35"/>
                  <a:pt x="38" y="34"/>
                </a:cubicBezTo>
                <a:cubicBezTo>
                  <a:pt x="38" y="34"/>
                  <a:pt x="38" y="34"/>
                  <a:pt x="39" y="34"/>
                </a:cubicBezTo>
                <a:cubicBezTo>
                  <a:pt x="39" y="34"/>
                  <a:pt x="39" y="34"/>
                  <a:pt x="39" y="35"/>
                </a:cubicBezTo>
                <a:cubicBezTo>
                  <a:pt x="40" y="35"/>
                  <a:pt x="40" y="35"/>
                  <a:pt x="40" y="35"/>
                </a:cubicBezTo>
                <a:cubicBezTo>
                  <a:pt x="40" y="36"/>
                  <a:pt x="39" y="37"/>
                  <a:pt x="39" y="37"/>
                </a:cubicBezTo>
                <a:cubicBezTo>
                  <a:pt x="39" y="37"/>
                  <a:pt x="40" y="38"/>
                  <a:pt x="40" y="38"/>
                </a:cubicBezTo>
                <a:cubicBezTo>
                  <a:pt x="41" y="38"/>
                  <a:pt x="41" y="37"/>
                  <a:pt x="41" y="37"/>
                </a:cubicBezTo>
                <a:cubicBezTo>
                  <a:pt x="42" y="37"/>
                  <a:pt x="43" y="36"/>
                  <a:pt x="43" y="36"/>
                </a:cubicBezTo>
                <a:cubicBezTo>
                  <a:pt x="43" y="35"/>
                  <a:pt x="44" y="35"/>
                  <a:pt x="44" y="34"/>
                </a:cubicBezTo>
                <a:cubicBezTo>
                  <a:pt x="44" y="34"/>
                  <a:pt x="43" y="33"/>
                  <a:pt x="43" y="33"/>
                </a:cubicBezTo>
                <a:cubicBezTo>
                  <a:pt x="43" y="33"/>
                  <a:pt x="42" y="33"/>
                  <a:pt x="42" y="33"/>
                </a:cubicBezTo>
                <a:cubicBezTo>
                  <a:pt x="42" y="33"/>
                  <a:pt x="41" y="33"/>
                  <a:pt x="41" y="33"/>
                </a:cubicBezTo>
                <a:cubicBezTo>
                  <a:pt x="41" y="33"/>
                  <a:pt x="40" y="33"/>
                  <a:pt x="39" y="33"/>
                </a:cubicBezTo>
                <a:cubicBezTo>
                  <a:pt x="39" y="33"/>
                  <a:pt x="38" y="32"/>
                  <a:pt x="38" y="32"/>
                </a:cubicBezTo>
                <a:cubicBezTo>
                  <a:pt x="38" y="32"/>
                  <a:pt x="37" y="31"/>
                  <a:pt x="38" y="31"/>
                </a:cubicBezTo>
                <a:cubicBezTo>
                  <a:pt x="38" y="31"/>
                  <a:pt x="39" y="31"/>
                  <a:pt x="39" y="30"/>
                </a:cubicBezTo>
                <a:cubicBezTo>
                  <a:pt x="39" y="30"/>
                  <a:pt x="39" y="29"/>
                  <a:pt x="39" y="29"/>
                </a:cubicBezTo>
                <a:cubicBezTo>
                  <a:pt x="38" y="28"/>
                  <a:pt x="38" y="28"/>
                  <a:pt x="39" y="27"/>
                </a:cubicBezTo>
                <a:cubicBezTo>
                  <a:pt x="39" y="27"/>
                  <a:pt x="39" y="27"/>
                  <a:pt x="39" y="27"/>
                </a:cubicBezTo>
                <a:cubicBezTo>
                  <a:pt x="39" y="26"/>
                  <a:pt x="40" y="26"/>
                  <a:pt x="40" y="27"/>
                </a:cubicBezTo>
                <a:cubicBezTo>
                  <a:pt x="41" y="27"/>
                  <a:pt x="41" y="28"/>
                  <a:pt x="41" y="28"/>
                </a:cubicBezTo>
                <a:cubicBezTo>
                  <a:pt x="41" y="28"/>
                  <a:pt x="40" y="29"/>
                  <a:pt x="40" y="29"/>
                </a:cubicBezTo>
                <a:cubicBezTo>
                  <a:pt x="40" y="29"/>
                  <a:pt x="40" y="30"/>
                  <a:pt x="40" y="30"/>
                </a:cubicBezTo>
                <a:cubicBezTo>
                  <a:pt x="40" y="31"/>
                  <a:pt x="41" y="31"/>
                  <a:pt x="41" y="31"/>
                </a:cubicBezTo>
                <a:cubicBezTo>
                  <a:pt x="42" y="32"/>
                  <a:pt x="43" y="32"/>
                  <a:pt x="43" y="31"/>
                </a:cubicBezTo>
                <a:cubicBezTo>
                  <a:pt x="43" y="31"/>
                  <a:pt x="43" y="31"/>
                  <a:pt x="44" y="30"/>
                </a:cubicBezTo>
                <a:cubicBezTo>
                  <a:pt x="44" y="30"/>
                  <a:pt x="44" y="29"/>
                  <a:pt x="44" y="29"/>
                </a:cubicBezTo>
                <a:cubicBezTo>
                  <a:pt x="44" y="29"/>
                  <a:pt x="43" y="28"/>
                  <a:pt x="43" y="28"/>
                </a:cubicBezTo>
                <a:cubicBezTo>
                  <a:pt x="43" y="28"/>
                  <a:pt x="42" y="27"/>
                  <a:pt x="42" y="27"/>
                </a:cubicBezTo>
                <a:cubicBezTo>
                  <a:pt x="42" y="26"/>
                  <a:pt x="43" y="26"/>
                  <a:pt x="43" y="26"/>
                </a:cubicBezTo>
                <a:cubicBezTo>
                  <a:pt x="43" y="25"/>
                  <a:pt x="42" y="24"/>
                  <a:pt x="42" y="24"/>
                </a:cubicBezTo>
                <a:cubicBezTo>
                  <a:pt x="42" y="24"/>
                  <a:pt x="41" y="23"/>
                  <a:pt x="41" y="23"/>
                </a:cubicBezTo>
                <a:cubicBezTo>
                  <a:pt x="41" y="22"/>
                  <a:pt x="41" y="21"/>
                  <a:pt x="41" y="21"/>
                </a:cubicBezTo>
                <a:cubicBezTo>
                  <a:pt x="42" y="21"/>
                  <a:pt x="43" y="20"/>
                  <a:pt x="43" y="20"/>
                </a:cubicBezTo>
                <a:cubicBezTo>
                  <a:pt x="43" y="20"/>
                  <a:pt x="44" y="21"/>
                  <a:pt x="44" y="21"/>
                </a:cubicBezTo>
                <a:cubicBezTo>
                  <a:pt x="45" y="21"/>
                  <a:pt x="44" y="22"/>
                  <a:pt x="45" y="23"/>
                </a:cubicBezTo>
                <a:cubicBezTo>
                  <a:pt x="45" y="23"/>
                  <a:pt x="45" y="23"/>
                  <a:pt x="46" y="24"/>
                </a:cubicBezTo>
                <a:cubicBezTo>
                  <a:pt x="46" y="24"/>
                  <a:pt x="47" y="23"/>
                  <a:pt x="48" y="23"/>
                </a:cubicBezTo>
                <a:cubicBezTo>
                  <a:pt x="48" y="22"/>
                  <a:pt x="49" y="22"/>
                  <a:pt x="49" y="22"/>
                </a:cubicBezTo>
                <a:cubicBezTo>
                  <a:pt x="49" y="22"/>
                  <a:pt x="50" y="23"/>
                  <a:pt x="50" y="23"/>
                </a:cubicBezTo>
                <a:cubicBezTo>
                  <a:pt x="51" y="23"/>
                  <a:pt x="51" y="22"/>
                  <a:pt x="51" y="22"/>
                </a:cubicBezTo>
                <a:cubicBezTo>
                  <a:pt x="51" y="22"/>
                  <a:pt x="51" y="21"/>
                  <a:pt x="51" y="21"/>
                </a:cubicBezTo>
                <a:cubicBezTo>
                  <a:pt x="51" y="21"/>
                  <a:pt x="51" y="20"/>
                  <a:pt x="52" y="20"/>
                </a:cubicBezTo>
                <a:cubicBezTo>
                  <a:pt x="52" y="20"/>
                  <a:pt x="53" y="19"/>
                  <a:pt x="53" y="19"/>
                </a:cubicBezTo>
                <a:cubicBezTo>
                  <a:pt x="53" y="19"/>
                  <a:pt x="54" y="18"/>
                  <a:pt x="54" y="18"/>
                </a:cubicBezTo>
                <a:cubicBezTo>
                  <a:pt x="54" y="17"/>
                  <a:pt x="53" y="16"/>
                  <a:pt x="53" y="16"/>
                </a:cubicBezTo>
                <a:cubicBezTo>
                  <a:pt x="53" y="15"/>
                  <a:pt x="52" y="15"/>
                  <a:pt x="51" y="15"/>
                </a:cubicBezTo>
                <a:cubicBezTo>
                  <a:pt x="51" y="15"/>
                  <a:pt x="50" y="14"/>
                  <a:pt x="50" y="14"/>
                </a:cubicBezTo>
                <a:cubicBezTo>
                  <a:pt x="50" y="13"/>
                  <a:pt x="50" y="13"/>
                  <a:pt x="50" y="13"/>
                </a:cubicBezTo>
                <a:cubicBezTo>
                  <a:pt x="49" y="12"/>
                  <a:pt x="50" y="11"/>
                  <a:pt x="50" y="11"/>
                </a:cubicBezTo>
                <a:cubicBezTo>
                  <a:pt x="50" y="11"/>
                  <a:pt x="51" y="10"/>
                  <a:pt x="51" y="10"/>
                </a:cubicBezTo>
                <a:cubicBezTo>
                  <a:pt x="51" y="10"/>
                  <a:pt x="52" y="11"/>
                  <a:pt x="52" y="11"/>
                </a:cubicBezTo>
                <a:cubicBezTo>
                  <a:pt x="53" y="11"/>
                  <a:pt x="53" y="11"/>
                  <a:pt x="54" y="10"/>
                </a:cubicBezTo>
                <a:cubicBezTo>
                  <a:pt x="54" y="10"/>
                  <a:pt x="55" y="10"/>
                  <a:pt x="55" y="9"/>
                </a:cubicBezTo>
                <a:cubicBezTo>
                  <a:pt x="55" y="9"/>
                  <a:pt x="56" y="9"/>
                  <a:pt x="56" y="8"/>
                </a:cubicBezTo>
                <a:cubicBezTo>
                  <a:pt x="65" y="7"/>
                  <a:pt x="79" y="10"/>
                  <a:pt x="85" y="9"/>
                </a:cubicBezTo>
                <a:cubicBezTo>
                  <a:pt x="91" y="8"/>
                  <a:pt x="102" y="7"/>
                  <a:pt x="108" y="6"/>
                </a:cubicBezTo>
                <a:cubicBezTo>
                  <a:pt x="114" y="6"/>
                  <a:pt x="124" y="4"/>
                  <a:pt x="130" y="4"/>
                </a:cubicBezTo>
                <a:cubicBezTo>
                  <a:pt x="135" y="3"/>
                  <a:pt x="146" y="2"/>
                  <a:pt x="151" y="1"/>
                </a:cubicBezTo>
                <a:cubicBezTo>
                  <a:pt x="154" y="1"/>
                  <a:pt x="158" y="0"/>
                  <a:pt x="160" y="0"/>
                </a:cubicBezTo>
                <a:cubicBezTo>
                  <a:pt x="160" y="0"/>
                  <a:pt x="161" y="0"/>
                  <a:pt x="161" y="0"/>
                </a:cubicBezTo>
                <a:cubicBezTo>
                  <a:pt x="164" y="6"/>
                  <a:pt x="164" y="6"/>
                  <a:pt x="164" y="6"/>
                </a:cubicBezTo>
                <a:cubicBezTo>
                  <a:pt x="167" y="6"/>
                  <a:pt x="167" y="6"/>
                  <a:pt x="167" y="6"/>
                </a:cubicBezTo>
                <a:cubicBezTo>
                  <a:pt x="171" y="202"/>
                  <a:pt x="171" y="202"/>
                  <a:pt x="171" y="202"/>
                </a:cubicBezTo>
                <a:cubicBezTo>
                  <a:pt x="187" y="300"/>
                  <a:pt x="187" y="300"/>
                  <a:pt x="187" y="300"/>
                </a:cubicBezTo>
                <a:cubicBezTo>
                  <a:pt x="187" y="301"/>
                  <a:pt x="187" y="301"/>
                  <a:pt x="187" y="301"/>
                </a:cubicBezTo>
                <a:cubicBezTo>
                  <a:pt x="187" y="302"/>
                  <a:pt x="186" y="302"/>
                  <a:pt x="186" y="303"/>
                </a:cubicBezTo>
                <a:cubicBezTo>
                  <a:pt x="185" y="303"/>
                  <a:pt x="184" y="303"/>
                  <a:pt x="184" y="303"/>
                </a:cubicBezTo>
                <a:cubicBezTo>
                  <a:pt x="184" y="303"/>
                  <a:pt x="184" y="304"/>
                  <a:pt x="184" y="305"/>
                </a:cubicBezTo>
                <a:cubicBezTo>
                  <a:pt x="183" y="305"/>
                  <a:pt x="182" y="305"/>
                  <a:pt x="182" y="305"/>
                </a:cubicBezTo>
                <a:cubicBezTo>
                  <a:pt x="181" y="305"/>
                  <a:pt x="181" y="304"/>
                  <a:pt x="181" y="304"/>
                </a:cubicBezTo>
                <a:cubicBezTo>
                  <a:pt x="180" y="303"/>
                  <a:pt x="179" y="303"/>
                  <a:pt x="179" y="303"/>
                </a:cubicBezTo>
                <a:cubicBezTo>
                  <a:pt x="178" y="303"/>
                  <a:pt x="177" y="303"/>
                  <a:pt x="176" y="303"/>
                </a:cubicBezTo>
                <a:cubicBezTo>
                  <a:pt x="175" y="303"/>
                  <a:pt x="175" y="303"/>
                  <a:pt x="174" y="303"/>
                </a:cubicBezTo>
                <a:cubicBezTo>
                  <a:pt x="174" y="303"/>
                  <a:pt x="172" y="303"/>
                  <a:pt x="172" y="303"/>
                </a:cubicBezTo>
                <a:cubicBezTo>
                  <a:pt x="171" y="303"/>
                  <a:pt x="171" y="304"/>
                  <a:pt x="170" y="304"/>
                </a:cubicBezTo>
                <a:cubicBezTo>
                  <a:pt x="170" y="305"/>
                  <a:pt x="169" y="305"/>
                  <a:pt x="168" y="305"/>
                </a:cubicBezTo>
                <a:cubicBezTo>
                  <a:pt x="168" y="305"/>
                  <a:pt x="167" y="304"/>
                  <a:pt x="166" y="304"/>
                </a:cubicBezTo>
                <a:cubicBezTo>
                  <a:pt x="166" y="303"/>
                  <a:pt x="165" y="303"/>
                  <a:pt x="164" y="302"/>
                </a:cubicBezTo>
                <a:cubicBezTo>
                  <a:pt x="164" y="302"/>
                  <a:pt x="163" y="302"/>
                  <a:pt x="163" y="302"/>
                </a:cubicBezTo>
                <a:cubicBezTo>
                  <a:pt x="162" y="302"/>
                  <a:pt x="162" y="302"/>
                  <a:pt x="161" y="302"/>
                </a:cubicBezTo>
                <a:cubicBezTo>
                  <a:pt x="161" y="302"/>
                  <a:pt x="161" y="303"/>
                  <a:pt x="161" y="303"/>
                </a:cubicBezTo>
                <a:cubicBezTo>
                  <a:pt x="161" y="303"/>
                  <a:pt x="161" y="304"/>
                  <a:pt x="160" y="304"/>
                </a:cubicBezTo>
                <a:cubicBezTo>
                  <a:pt x="160" y="304"/>
                  <a:pt x="160" y="303"/>
                  <a:pt x="160" y="303"/>
                </a:cubicBezTo>
                <a:cubicBezTo>
                  <a:pt x="159" y="303"/>
                  <a:pt x="157" y="303"/>
                  <a:pt x="157" y="303"/>
                </a:cubicBezTo>
                <a:cubicBezTo>
                  <a:pt x="156" y="303"/>
                  <a:pt x="155" y="303"/>
                  <a:pt x="154" y="303"/>
                </a:cubicBezTo>
                <a:cubicBezTo>
                  <a:pt x="154" y="304"/>
                  <a:pt x="152" y="304"/>
                  <a:pt x="152" y="305"/>
                </a:cubicBezTo>
                <a:cubicBezTo>
                  <a:pt x="151" y="305"/>
                  <a:pt x="150" y="305"/>
                  <a:pt x="149" y="305"/>
                </a:cubicBezTo>
                <a:cubicBezTo>
                  <a:pt x="148" y="305"/>
                  <a:pt x="148" y="306"/>
                  <a:pt x="147" y="306"/>
                </a:cubicBezTo>
                <a:cubicBezTo>
                  <a:pt x="147" y="307"/>
                  <a:pt x="146" y="307"/>
                  <a:pt x="145" y="307"/>
                </a:cubicBezTo>
                <a:cubicBezTo>
                  <a:pt x="145" y="307"/>
                  <a:pt x="144" y="308"/>
                  <a:pt x="144" y="308"/>
                </a:cubicBezTo>
                <a:cubicBezTo>
                  <a:pt x="143" y="309"/>
                  <a:pt x="142" y="309"/>
                  <a:pt x="142" y="309"/>
                </a:cubicBezTo>
                <a:cubicBezTo>
                  <a:pt x="141" y="309"/>
                  <a:pt x="140" y="310"/>
                  <a:pt x="140" y="311"/>
                </a:cubicBezTo>
                <a:cubicBezTo>
                  <a:pt x="139" y="311"/>
                  <a:pt x="139" y="311"/>
                  <a:pt x="138" y="311"/>
                </a:cubicBezTo>
                <a:cubicBezTo>
                  <a:pt x="138" y="311"/>
                  <a:pt x="137" y="311"/>
                  <a:pt x="137" y="310"/>
                </a:cubicBezTo>
                <a:cubicBezTo>
                  <a:pt x="137" y="310"/>
                  <a:pt x="137" y="309"/>
                  <a:pt x="137" y="309"/>
                </a:cubicBezTo>
                <a:cubicBezTo>
                  <a:pt x="138" y="309"/>
                  <a:pt x="138" y="309"/>
                  <a:pt x="138" y="309"/>
                </a:cubicBezTo>
                <a:cubicBezTo>
                  <a:pt x="138" y="309"/>
                  <a:pt x="138" y="308"/>
                  <a:pt x="138" y="308"/>
                </a:cubicBezTo>
                <a:cubicBezTo>
                  <a:pt x="138" y="308"/>
                  <a:pt x="137" y="308"/>
                  <a:pt x="137" y="307"/>
                </a:cubicBezTo>
                <a:cubicBezTo>
                  <a:pt x="137" y="307"/>
                  <a:pt x="137" y="307"/>
                  <a:pt x="137" y="307"/>
                </a:cubicBezTo>
                <a:cubicBezTo>
                  <a:pt x="136" y="306"/>
                  <a:pt x="136" y="306"/>
                  <a:pt x="135" y="306"/>
                </a:cubicBezTo>
                <a:cubicBezTo>
                  <a:pt x="135" y="306"/>
                  <a:pt x="134" y="307"/>
                  <a:pt x="133" y="307"/>
                </a:cubicBezTo>
                <a:cubicBezTo>
                  <a:pt x="133" y="308"/>
                  <a:pt x="133" y="308"/>
                  <a:pt x="133" y="309"/>
                </a:cubicBezTo>
                <a:cubicBezTo>
                  <a:pt x="133" y="309"/>
                  <a:pt x="134" y="309"/>
                  <a:pt x="134" y="309"/>
                </a:cubicBezTo>
                <a:cubicBezTo>
                  <a:pt x="134" y="309"/>
                  <a:pt x="135" y="309"/>
                  <a:pt x="135" y="310"/>
                </a:cubicBezTo>
                <a:cubicBezTo>
                  <a:pt x="136" y="310"/>
                  <a:pt x="136" y="311"/>
                  <a:pt x="135" y="311"/>
                </a:cubicBezTo>
                <a:cubicBezTo>
                  <a:pt x="135" y="312"/>
                  <a:pt x="134" y="312"/>
                  <a:pt x="134" y="313"/>
                </a:cubicBezTo>
                <a:cubicBezTo>
                  <a:pt x="134" y="313"/>
                  <a:pt x="133" y="313"/>
                  <a:pt x="133" y="314"/>
                </a:cubicBezTo>
                <a:cubicBezTo>
                  <a:pt x="132" y="314"/>
                  <a:pt x="132" y="315"/>
                  <a:pt x="131" y="315"/>
                </a:cubicBezTo>
                <a:cubicBezTo>
                  <a:pt x="131" y="315"/>
                  <a:pt x="130" y="317"/>
                  <a:pt x="130" y="317"/>
                </a:cubicBezTo>
                <a:cubicBezTo>
                  <a:pt x="130" y="318"/>
                  <a:pt x="130" y="319"/>
                  <a:pt x="130" y="319"/>
                </a:cubicBezTo>
                <a:cubicBezTo>
                  <a:pt x="130" y="320"/>
                  <a:pt x="129" y="320"/>
                  <a:pt x="129" y="321"/>
                </a:cubicBezTo>
                <a:cubicBezTo>
                  <a:pt x="129" y="321"/>
                  <a:pt x="128" y="321"/>
                  <a:pt x="128" y="320"/>
                </a:cubicBezTo>
                <a:cubicBezTo>
                  <a:pt x="128" y="320"/>
                  <a:pt x="128" y="320"/>
                  <a:pt x="128" y="320"/>
                </a:cubicBezTo>
                <a:cubicBezTo>
                  <a:pt x="128" y="319"/>
                  <a:pt x="127" y="320"/>
                  <a:pt x="127" y="320"/>
                </a:cubicBezTo>
                <a:cubicBezTo>
                  <a:pt x="127" y="320"/>
                  <a:pt x="126" y="320"/>
                  <a:pt x="125" y="320"/>
                </a:cubicBezTo>
                <a:cubicBezTo>
                  <a:pt x="125" y="320"/>
                  <a:pt x="125" y="320"/>
                  <a:pt x="125" y="320"/>
                </a:cubicBezTo>
                <a:cubicBezTo>
                  <a:pt x="124" y="320"/>
                  <a:pt x="124" y="320"/>
                  <a:pt x="124" y="320"/>
                </a:cubicBezTo>
                <a:cubicBezTo>
                  <a:pt x="124" y="320"/>
                  <a:pt x="124" y="321"/>
                  <a:pt x="124" y="321"/>
                </a:cubicBezTo>
                <a:cubicBezTo>
                  <a:pt x="123" y="321"/>
                  <a:pt x="123" y="321"/>
                  <a:pt x="122" y="321"/>
                </a:cubicBezTo>
                <a:cubicBezTo>
                  <a:pt x="122" y="320"/>
                  <a:pt x="122" y="320"/>
                  <a:pt x="122" y="319"/>
                </a:cubicBezTo>
                <a:cubicBezTo>
                  <a:pt x="121" y="319"/>
                  <a:pt x="121" y="319"/>
                  <a:pt x="120" y="319"/>
                </a:cubicBezTo>
                <a:cubicBezTo>
                  <a:pt x="120" y="318"/>
                  <a:pt x="120" y="318"/>
                  <a:pt x="120" y="317"/>
                </a:cubicBezTo>
                <a:cubicBezTo>
                  <a:pt x="120" y="317"/>
                  <a:pt x="120" y="317"/>
                  <a:pt x="119" y="316"/>
                </a:cubicBezTo>
                <a:cubicBezTo>
                  <a:pt x="119" y="316"/>
                  <a:pt x="119" y="315"/>
                  <a:pt x="119" y="315"/>
                </a:cubicBezTo>
                <a:cubicBezTo>
                  <a:pt x="119" y="315"/>
                  <a:pt x="118" y="314"/>
                  <a:pt x="118" y="314"/>
                </a:cubicBezTo>
                <a:cubicBezTo>
                  <a:pt x="118" y="314"/>
                  <a:pt x="119" y="313"/>
                  <a:pt x="119" y="313"/>
                </a:cubicBezTo>
                <a:cubicBezTo>
                  <a:pt x="119" y="312"/>
                  <a:pt x="119" y="311"/>
                  <a:pt x="119" y="311"/>
                </a:cubicBezTo>
                <a:cubicBezTo>
                  <a:pt x="118" y="311"/>
                  <a:pt x="118" y="311"/>
                  <a:pt x="118" y="310"/>
                </a:cubicBezTo>
                <a:cubicBezTo>
                  <a:pt x="117" y="310"/>
                  <a:pt x="117" y="309"/>
                  <a:pt x="116" y="309"/>
                </a:cubicBezTo>
                <a:cubicBezTo>
                  <a:pt x="116" y="309"/>
                  <a:pt x="115" y="308"/>
                  <a:pt x="115" y="308"/>
                </a:cubicBezTo>
                <a:cubicBezTo>
                  <a:pt x="115" y="308"/>
                  <a:pt x="115" y="306"/>
                  <a:pt x="115" y="305"/>
                </a:cubicBezTo>
                <a:cubicBezTo>
                  <a:pt x="115" y="305"/>
                  <a:pt x="114" y="303"/>
                  <a:pt x="113" y="303"/>
                </a:cubicBezTo>
                <a:cubicBezTo>
                  <a:pt x="113" y="302"/>
                  <a:pt x="112" y="302"/>
                  <a:pt x="112" y="301"/>
                </a:cubicBezTo>
                <a:cubicBezTo>
                  <a:pt x="112" y="301"/>
                  <a:pt x="111" y="301"/>
                  <a:pt x="110" y="301"/>
                </a:cubicBezTo>
                <a:cubicBezTo>
                  <a:pt x="110" y="301"/>
                  <a:pt x="109" y="300"/>
                  <a:pt x="109" y="300"/>
                </a:cubicBezTo>
                <a:cubicBezTo>
                  <a:pt x="109" y="299"/>
                  <a:pt x="108" y="298"/>
                  <a:pt x="107" y="297"/>
                </a:cubicBezTo>
                <a:cubicBezTo>
                  <a:pt x="107" y="297"/>
                  <a:pt x="106" y="296"/>
                  <a:pt x="106" y="296"/>
                </a:cubicBezTo>
                <a:cubicBezTo>
                  <a:pt x="106" y="295"/>
                  <a:pt x="106" y="294"/>
                  <a:pt x="106" y="293"/>
                </a:cubicBezTo>
                <a:cubicBezTo>
                  <a:pt x="106" y="293"/>
                  <a:pt x="105" y="292"/>
                  <a:pt x="104" y="292"/>
                </a:cubicBezTo>
                <a:cubicBezTo>
                  <a:pt x="104" y="291"/>
                  <a:pt x="105" y="290"/>
                  <a:pt x="104" y="289"/>
                </a:cubicBezTo>
                <a:cubicBezTo>
                  <a:pt x="104" y="289"/>
                  <a:pt x="104" y="289"/>
                  <a:pt x="104" y="288"/>
                </a:cubicBezTo>
                <a:cubicBezTo>
                  <a:pt x="104" y="288"/>
                  <a:pt x="105" y="287"/>
                  <a:pt x="105" y="286"/>
                </a:cubicBezTo>
                <a:cubicBezTo>
                  <a:pt x="105" y="286"/>
                  <a:pt x="104" y="285"/>
                  <a:pt x="104" y="284"/>
                </a:cubicBezTo>
                <a:cubicBezTo>
                  <a:pt x="104" y="284"/>
                  <a:pt x="105" y="283"/>
                  <a:pt x="105" y="283"/>
                </a:cubicBezTo>
                <a:cubicBezTo>
                  <a:pt x="105" y="283"/>
                  <a:pt x="106" y="282"/>
                  <a:pt x="106" y="282"/>
                </a:cubicBezTo>
                <a:cubicBezTo>
                  <a:pt x="106" y="282"/>
                  <a:pt x="107" y="281"/>
                  <a:pt x="107" y="281"/>
                </a:cubicBezTo>
                <a:cubicBezTo>
                  <a:pt x="107" y="281"/>
                  <a:pt x="106" y="280"/>
                  <a:pt x="106" y="280"/>
                </a:cubicBezTo>
                <a:cubicBezTo>
                  <a:pt x="106" y="279"/>
                  <a:pt x="107" y="278"/>
                  <a:pt x="107" y="278"/>
                </a:cubicBezTo>
                <a:cubicBezTo>
                  <a:pt x="107" y="277"/>
                  <a:pt x="107" y="276"/>
                  <a:pt x="107" y="276"/>
                </a:cubicBezTo>
                <a:cubicBezTo>
                  <a:pt x="107" y="275"/>
                  <a:pt x="108" y="275"/>
                  <a:pt x="108" y="274"/>
                </a:cubicBezTo>
                <a:cubicBezTo>
                  <a:pt x="108" y="274"/>
                  <a:pt x="107" y="273"/>
                  <a:pt x="107" y="272"/>
                </a:cubicBezTo>
                <a:cubicBezTo>
                  <a:pt x="108" y="272"/>
                  <a:pt x="108" y="271"/>
                  <a:pt x="108" y="271"/>
                </a:cubicBezTo>
                <a:cubicBezTo>
                  <a:pt x="108" y="271"/>
                  <a:pt x="109" y="270"/>
                  <a:pt x="109" y="270"/>
                </a:cubicBezTo>
                <a:cubicBezTo>
                  <a:pt x="108" y="269"/>
                  <a:pt x="108" y="268"/>
                  <a:pt x="108" y="268"/>
                </a:cubicBezTo>
                <a:cubicBezTo>
                  <a:pt x="63" y="274"/>
                  <a:pt x="63" y="274"/>
                  <a:pt x="63" y="274"/>
                </a:cubicBezTo>
                <a:cubicBezTo>
                  <a:pt x="31" y="277"/>
                  <a:pt x="31" y="277"/>
                  <a:pt x="31" y="277"/>
                </a:cubicBezTo>
                <a:cubicBezTo>
                  <a:pt x="3" y="279"/>
                  <a:pt x="3" y="279"/>
                  <a:pt x="3" y="279"/>
                </a:cubicBezTo>
                <a:cubicBezTo>
                  <a:pt x="3" y="279"/>
                  <a:pt x="4" y="278"/>
                  <a:pt x="5" y="278"/>
                </a:cubicBezTo>
                <a:cubicBezTo>
                  <a:pt x="5" y="278"/>
                  <a:pt x="6" y="278"/>
                  <a:pt x="6" y="277"/>
                </a:cubicBezTo>
                <a:cubicBezTo>
                  <a:pt x="6" y="277"/>
                  <a:pt x="7" y="276"/>
                  <a:pt x="7" y="275"/>
                </a:cubicBezTo>
                <a:cubicBezTo>
                  <a:pt x="7" y="275"/>
                  <a:pt x="6" y="274"/>
                  <a:pt x="6" y="274"/>
                </a:cubicBezTo>
                <a:cubicBezTo>
                  <a:pt x="5" y="273"/>
                  <a:pt x="4" y="273"/>
                  <a:pt x="4" y="273"/>
                </a:cubicBezTo>
                <a:cubicBezTo>
                  <a:pt x="3" y="273"/>
                  <a:pt x="3" y="272"/>
                  <a:pt x="3" y="271"/>
                </a:cubicBezTo>
                <a:cubicBezTo>
                  <a:pt x="2" y="271"/>
                  <a:pt x="3" y="270"/>
                  <a:pt x="3" y="270"/>
                </a:cubicBezTo>
                <a:cubicBezTo>
                  <a:pt x="3" y="270"/>
                  <a:pt x="4" y="269"/>
                  <a:pt x="4" y="269"/>
                </a:cubicBezTo>
                <a:cubicBezTo>
                  <a:pt x="4" y="269"/>
                  <a:pt x="4" y="268"/>
                  <a:pt x="4" y="267"/>
                </a:cubicBezTo>
                <a:cubicBezTo>
                  <a:pt x="4" y="267"/>
                  <a:pt x="4" y="266"/>
                  <a:pt x="3" y="265"/>
                </a:cubicBezTo>
                <a:cubicBezTo>
                  <a:pt x="3" y="265"/>
                  <a:pt x="2" y="265"/>
                  <a:pt x="1" y="265"/>
                </a:cubicBezTo>
                <a:cubicBezTo>
                  <a:pt x="1" y="264"/>
                  <a:pt x="0" y="264"/>
                  <a:pt x="0" y="263"/>
                </a:cubicBezTo>
                <a:cubicBezTo>
                  <a:pt x="0" y="263"/>
                  <a:pt x="0" y="262"/>
                  <a:pt x="0" y="262"/>
                </a:cubicBezTo>
                <a:cubicBezTo>
                  <a:pt x="1" y="262"/>
                  <a:pt x="2" y="261"/>
                  <a:pt x="2" y="261"/>
                </a:cubicBezTo>
                <a:cubicBezTo>
                  <a:pt x="3" y="261"/>
                  <a:pt x="3" y="262"/>
                  <a:pt x="4" y="262"/>
                </a:cubicBezTo>
                <a:cubicBezTo>
                  <a:pt x="4" y="262"/>
                  <a:pt x="5" y="262"/>
                  <a:pt x="5" y="262"/>
                </a:cubicBezTo>
                <a:cubicBezTo>
                  <a:pt x="6" y="262"/>
                  <a:pt x="7" y="262"/>
                  <a:pt x="8" y="261"/>
                </a:cubicBezTo>
                <a:cubicBezTo>
                  <a:pt x="8" y="261"/>
                  <a:pt x="8" y="260"/>
                  <a:pt x="8" y="259"/>
                </a:cubicBezTo>
                <a:cubicBezTo>
                  <a:pt x="8" y="259"/>
                  <a:pt x="8" y="258"/>
                  <a:pt x="7" y="258"/>
                </a:cubicBezTo>
                <a:cubicBezTo>
                  <a:pt x="7" y="257"/>
                  <a:pt x="6" y="257"/>
                  <a:pt x="5" y="256"/>
                </a:cubicBezTo>
                <a:cubicBezTo>
                  <a:pt x="5" y="256"/>
                  <a:pt x="5" y="255"/>
                  <a:pt x="5" y="255"/>
                </a:cubicBezTo>
                <a:cubicBezTo>
                  <a:pt x="5" y="255"/>
                  <a:pt x="4" y="255"/>
                  <a:pt x="4" y="254"/>
                </a:cubicBezTo>
                <a:cubicBezTo>
                  <a:pt x="4" y="254"/>
                  <a:pt x="3" y="253"/>
                  <a:pt x="3" y="253"/>
                </a:cubicBezTo>
                <a:cubicBezTo>
                  <a:pt x="3" y="253"/>
                  <a:pt x="4" y="252"/>
                  <a:pt x="4" y="251"/>
                </a:cubicBezTo>
                <a:cubicBezTo>
                  <a:pt x="4" y="251"/>
                  <a:pt x="5" y="251"/>
                  <a:pt x="5" y="251"/>
                </a:cubicBezTo>
                <a:cubicBezTo>
                  <a:pt x="5" y="251"/>
                  <a:pt x="6" y="251"/>
                  <a:pt x="6" y="251"/>
                </a:cubicBezTo>
                <a:cubicBezTo>
                  <a:pt x="6" y="252"/>
                  <a:pt x="6" y="252"/>
                  <a:pt x="6" y="253"/>
                </a:cubicBezTo>
                <a:cubicBezTo>
                  <a:pt x="6" y="253"/>
                  <a:pt x="6" y="253"/>
                  <a:pt x="6" y="254"/>
                </a:cubicBezTo>
                <a:cubicBezTo>
                  <a:pt x="6" y="254"/>
                  <a:pt x="6" y="254"/>
                  <a:pt x="6" y="254"/>
                </a:cubicBezTo>
                <a:cubicBezTo>
                  <a:pt x="6" y="254"/>
                  <a:pt x="7" y="255"/>
                  <a:pt x="7" y="255"/>
                </a:cubicBezTo>
                <a:cubicBezTo>
                  <a:pt x="8" y="255"/>
                  <a:pt x="9" y="255"/>
                  <a:pt x="9" y="255"/>
                </a:cubicBezTo>
                <a:cubicBezTo>
                  <a:pt x="9" y="255"/>
                  <a:pt x="10" y="254"/>
                  <a:pt x="10" y="254"/>
                </a:cubicBezTo>
                <a:cubicBezTo>
                  <a:pt x="10" y="253"/>
                  <a:pt x="10" y="252"/>
                  <a:pt x="9" y="252"/>
                </a:cubicBezTo>
                <a:cubicBezTo>
                  <a:pt x="9" y="252"/>
                  <a:pt x="8" y="251"/>
                  <a:pt x="8" y="251"/>
                </a:cubicBezTo>
                <a:cubicBezTo>
                  <a:pt x="8" y="251"/>
                  <a:pt x="7" y="250"/>
                  <a:pt x="7" y="250"/>
                </a:cubicBezTo>
                <a:cubicBezTo>
                  <a:pt x="7" y="250"/>
                  <a:pt x="6" y="249"/>
                  <a:pt x="6" y="248"/>
                </a:cubicBezTo>
                <a:cubicBezTo>
                  <a:pt x="6" y="248"/>
                  <a:pt x="6" y="247"/>
                  <a:pt x="6" y="246"/>
                </a:cubicBezTo>
                <a:cubicBezTo>
                  <a:pt x="6" y="246"/>
                  <a:pt x="6" y="244"/>
                  <a:pt x="6" y="244"/>
                </a:cubicBezTo>
                <a:cubicBezTo>
                  <a:pt x="7" y="244"/>
                  <a:pt x="7" y="244"/>
                  <a:pt x="8" y="244"/>
                </a:cubicBezTo>
                <a:cubicBezTo>
                  <a:pt x="8" y="244"/>
                  <a:pt x="9" y="244"/>
                  <a:pt x="9" y="244"/>
                </a:cubicBezTo>
                <a:cubicBezTo>
                  <a:pt x="10" y="244"/>
                  <a:pt x="10" y="243"/>
                  <a:pt x="11" y="243"/>
                </a:cubicBezTo>
                <a:cubicBezTo>
                  <a:pt x="11" y="242"/>
                  <a:pt x="12" y="241"/>
                  <a:pt x="12" y="241"/>
                </a:cubicBezTo>
                <a:cubicBezTo>
                  <a:pt x="12" y="240"/>
                  <a:pt x="12" y="240"/>
                  <a:pt x="12" y="239"/>
                </a:cubicBezTo>
                <a:cubicBezTo>
                  <a:pt x="12" y="239"/>
                  <a:pt x="11" y="239"/>
                  <a:pt x="11" y="239"/>
                </a:cubicBezTo>
                <a:cubicBezTo>
                  <a:pt x="10" y="239"/>
                  <a:pt x="10" y="240"/>
                  <a:pt x="10" y="240"/>
                </a:cubicBezTo>
                <a:cubicBezTo>
                  <a:pt x="9" y="240"/>
                  <a:pt x="8" y="241"/>
                  <a:pt x="8" y="241"/>
                </a:cubicBezTo>
                <a:cubicBezTo>
                  <a:pt x="8" y="241"/>
                  <a:pt x="7" y="240"/>
                  <a:pt x="7" y="240"/>
                </a:cubicBezTo>
                <a:cubicBezTo>
                  <a:pt x="6" y="240"/>
                  <a:pt x="6" y="239"/>
                  <a:pt x="5" y="239"/>
                </a:cubicBezTo>
                <a:cubicBezTo>
                  <a:pt x="5" y="238"/>
                  <a:pt x="6" y="238"/>
                  <a:pt x="6" y="237"/>
                </a:cubicBezTo>
                <a:cubicBezTo>
                  <a:pt x="6" y="237"/>
                  <a:pt x="6" y="237"/>
                  <a:pt x="6" y="237"/>
                </a:cubicBezTo>
                <a:cubicBezTo>
                  <a:pt x="7" y="237"/>
                  <a:pt x="7" y="237"/>
                  <a:pt x="8" y="237"/>
                </a:cubicBezTo>
                <a:cubicBezTo>
                  <a:pt x="8" y="237"/>
                  <a:pt x="9" y="238"/>
                  <a:pt x="9" y="238"/>
                </a:cubicBezTo>
                <a:cubicBezTo>
                  <a:pt x="9" y="238"/>
                  <a:pt x="10" y="238"/>
                  <a:pt x="10" y="238"/>
                </a:cubicBezTo>
                <a:cubicBezTo>
                  <a:pt x="10" y="238"/>
                  <a:pt x="11" y="238"/>
                  <a:pt x="11" y="238"/>
                </a:cubicBezTo>
                <a:cubicBezTo>
                  <a:pt x="12" y="238"/>
                  <a:pt x="12" y="237"/>
                  <a:pt x="12" y="237"/>
                </a:cubicBezTo>
                <a:cubicBezTo>
                  <a:pt x="12" y="236"/>
                  <a:pt x="12" y="235"/>
                  <a:pt x="12" y="234"/>
                </a:cubicBezTo>
                <a:cubicBezTo>
                  <a:pt x="12" y="233"/>
                  <a:pt x="11" y="233"/>
                  <a:pt x="11" y="232"/>
                </a:cubicBezTo>
                <a:cubicBezTo>
                  <a:pt x="11" y="232"/>
                  <a:pt x="12" y="231"/>
                  <a:pt x="12" y="231"/>
                </a:cubicBezTo>
                <a:cubicBezTo>
                  <a:pt x="13" y="230"/>
                  <a:pt x="13" y="230"/>
                  <a:pt x="14" y="230"/>
                </a:cubicBezTo>
                <a:cubicBezTo>
                  <a:pt x="14" y="230"/>
                  <a:pt x="14" y="229"/>
                  <a:pt x="14" y="229"/>
                </a:cubicBezTo>
                <a:cubicBezTo>
                  <a:pt x="14" y="229"/>
                  <a:pt x="13" y="228"/>
                  <a:pt x="13" y="228"/>
                </a:cubicBezTo>
                <a:cubicBezTo>
                  <a:pt x="13" y="227"/>
                  <a:pt x="13" y="226"/>
                  <a:pt x="13" y="226"/>
                </a:cubicBezTo>
                <a:cubicBezTo>
                  <a:pt x="13" y="225"/>
                  <a:pt x="13" y="224"/>
                  <a:pt x="14" y="223"/>
                </a:cubicBezTo>
                <a:cubicBezTo>
                  <a:pt x="14" y="223"/>
                  <a:pt x="15" y="222"/>
                  <a:pt x="15" y="222"/>
                </a:cubicBezTo>
                <a:cubicBezTo>
                  <a:pt x="15" y="222"/>
                  <a:pt x="16" y="222"/>
                  <a:pt x="16" y="222"/>
                </a:cubicBezTo>
                <a:cubicBezTo>
                  <a:pt x="16" y="222"/>
                  <a:pt x="17" y="223"/>
                  <a:pt x="17" y="224"/>
                </a:cubicBezTo>
                <a:cubicBezTo>
                  <a:pt x="17" y="224"/>
                  <a:pt x="18" y="225"/>
                  <a:pt x="18" y="225"/>
                </a:cubicBezTo>
                <a:cubicBezTo>
                  <a:pt x="18" y="225"/>
                  <a:pt x="19" y="225"/>
                  <a:pt x="19" y="225"/>
                </a:cubicBezTo>
                <a:cubicBezTo>
                  <a:pt x="19" y="224"/>
                  <a:pt x="19" y="224"/>
                  <a:pt x="19" y="223"/>
                </a:cubicBezTo>
                <a:cubicBezTo>
                  <a:pt x="19" y="223"/>
                  <a:pt x="18" y="223"/>
                  <a:pt x="18" y="222"/>
                </a:cubicBezTo>
                <a:cubicBezTo>
                  <a:pt x="18" y="222"/>
                  <a:pt x="18" y="222"/>
                  <a:pt x="18" y="221"/>
                </a:cubicBezTo>
                <a:cubicBezTo>
                  <a:pt x="18" y="221"/>
                  <a:pt x="18" y="221"/>
                  <a:pt x="19" y="221"/>
                </a:cubicBezTo>
                <a:cubicBezTo>
                  <a:pt x="19" y="221"/>
                  <a:pt x="19" y="221"/>
                  <a:pt x="19" y="220"/>
                </a:cubicBezTo>
                <a:cubicBezTo>
                  <a:pt x="20" y="220"/>
                  <a:pt x="20" y="219"/>
                  <a:pt x="21" y="219"/>
                </a:cubicBezTo>
                <a:cubicBezTo>
                  <a:pt x="21" y="219"/>
                  <a:pt x="21" y="219"/>
                  <a:pt x="21" y="218"/>
                </a:cubicBezTo>
                <a:cubicBezTo>
                  <a:pt x="22" y="218"/>
                  <a:pt x="22" y="218"/>
                  <a:pt x="22" y="218"/>
                </a:cubicBezTo>
                <a:cubicBezTo>
                  <a:pt x="22" y="217"/>
                  <a:pt x="22" y="216"/>
                  <a:pt x="22" y="216"/>
                </a:cubicBezTo>
                <a:cubicBezTo>
                  <a:pt x="22" y="215"/>
                  <a:pt x="22" y="214"/>
                  <a:pt x="22" y="214"/>
                </a:cubicBezTo>
                <a:cubicBezTo>
                  <a:pt x="22" y="214"/>
                  <a:pt x="23" y="213"/>
                  <a:pt x="23" y="213"/>
                </a:cubicBezTo>
                <a:cubicBezTo>
                  <a:pt x="24" y="213"/>
                  <a:pt x="25" y="213"/>
                  <a:pt x="25" y="213"/>
                </a:cubicBezTo>
                <a:cubicBezTo>
                  <a:pt x="26" y="213"/>
                  <a:pt x="26" y="212"/>
                  <a:pt x="27" y="212"/>
                </a:cubicBezTo>
                <a:cubicBezTo>
                  <a:pt x="27" y="211"/>
                  <a:pt x="27" y="211"/>
                  <a:pt x="27" y="211"/>
                </a:cubicBezTo>
                <a:cubicBezTo>
                  <a:pt x="27" y="210"/>
                  <a:pt x="27" y="210"/>
                  <a:pt x="26" y="210"/>
                </a:cubicBezTo>
                <a:cubicBezTo>
                  <a:pt x="26" y="209"/>
                  <a:pt x="25" y="210"/>
                  <a:pt x="24" y="210"/>
                </a:cubicBezTo>
                <a:cubicBezTo>
                  <a:pt x="24" y="210"/>
                  <a:pt x="23" y="209"/>
                  <a:pt x="23" y="209"/>
                </a:cubicBezTo>
                <a:cubicBezTo>
                  <a:pt x="22" y="209"/>
                  <a:pt x="22" y="208"/>
                  <a:pt x="22" y="208"/>
                </a:cubicBezTo>
                <a:cubicBezTo>
                  <a:pt x="22" y="207"/>
                  <a:pt x="23" y="207"/>
                  <a:pt x="23" y="207"/>
                </a:cubicBezTo>
                <a:cubicBezTo>
                  <a:pt x="24" y="207"/>
                  <a:pt x="24" y="207"/>
                  <a:pt x="25" y="207"/>
                </a:cubicBezTo>
                <a:cubicBezTo>
                  <a:pt x="25" y="207"/>
                  <a:pt x="25" y="207"/>
                  <a:pt x="25" y="208"/>
                </a:cubicBezTo>
                <a:cubicBezTo>
                  <a:pt x="25" y="208"/>
                  <a:pt x="26" y="208"/>
                  <a:pt x="26" y="208"/>
                </a:cubicBezTo>
                <a:cubicBezTo>
                  <a:pt x="26" y="208"/>
                  <a:pt x="27" y="208"/>
                  <a:pt x="27" y="208"/>
                </a:cubicBezTo>
                <a:cubicBezTo>
                  <a:pt x="27" y="207"/>
                  <a:pt x="27" y="206"/>
                  <a:pt x="27" y="206"/>
                </a:cubicBezTo>
                <a:cubicBezTo>
                  <a:pt x="27" y="206"/>
                  <a:pt x="28" y="206"/>
                  <a:pt x="28" y="206"/>
                </a:cubicBezTo>
                <a:cubicBezTo>
                  <a:pt x="29" y="205"/>
                  <a:pt x="29" y="205"/>
                  <a:pt x="30" y="204"/>
                </a:cubicBezTo>
                <a:cubicBezTo>
                  <a:pt x="30" y="204"/>
                  <a:pt x="30" y="203"/>
                  <a:pt x="31" y="203"/>
                </a:cubicBezTo>
                <a:cubicBezTo>
                  <a:pt x="31" y="203"/>
                  <a:pt x="31" y="202"/>
                  <a:pt x="30" y="201"/>
                </a:cubicBezTo>
                <a:cubicBezTo>
                  <a:pt x="30" y="201"/>
                  <a:pt x="30" y="200"/>
                  <a:pt x="30" y="200"/>
                </a:cubicBezTo>
                <a:cubicBezTo>
                  <a:pt x="29" y="200"/>
                  <a:pt x="28" y="200"/>
                  <a:pt x="28" y="200"/>
                </a:cubicBezTo>
                <a:cubicBezTo>
                  <a:pt x="28" y="200"/>
                  <a:pt x="28" y="201"/>
                  <a:pt x="28" y="201"/>
                </a:cubicBezTo>
                <a:cubicBezTo>
                  <a:pt x="28" y="201"/>
                  <a:pt x="28" y="202"/>
                  <a:pt x="28" y="202"/>
                </a:cubicBezTo>
                <a:cubicBezTo>
                  <a:pt x="28" y="202"/>
                  <a:pt x="29" y="203"/>
                  <a:pt x="28" y="203"/>
                </a:cubicBezTo>
                <a:cubicBezTo>
                  <a:pt x="28" y="203"/>
                  <a:pt x="28" y="203"/>
                  <a:pt x="27" y="203"/>
                </a:cubicBezTo>
                <a:cubicBezTo>
                  <a:pt x="27" y="203"/>
                  <a:pt x="26" y="203"/>
                  <a:pt x="26" y="203"/>
                </a:cubicBezTo>
                <a:cubicBezTo>
                  <a:pt x="25" y="203"/>
                  <a:pt x="25" y="203"/>
                  <a:pt x="24" y="204"/>
                </a:cubicBezTo>
                <a:cubicBezTo>
                  <a:pt x="24" y="204"/>
                  <a:pt x="23" y="204"/>
                  <a:pt x="23" y="204"/>
                </a:cubicBezTo>
                <a:cubicBezTo>
                  <a:pt x="22" y="204"/>
                  <a:pt x="22" y="203"/>
                  <a:pt x="21" y="203"/>
                </a:cubicBezTo>
                <a:cubicBezTo>
                  <a:pt x="21" y="203"/>
                  <a:pt x="21" y="202"/>
                  <a:pt x="21" y="201"/>
                </a:cubicBezTo>
                <a:cubicBezTo>
                  <a:pt x="21" y="200"/>
                  <a:pt x="22" y="199"/>
                  <a:pt x="22" y="199"/>
                </a:cubicBezTo>
                <a:cubicBezTo>
                  <a:pt x="22" y="198"/>
                  <a:pt x="23" y="199"/>
                  <a:pt x="24" y="199"/>
                </a:cubicBezTo>
                <a:cubicBezTo>
                  <a:pt x="24" y="198"/>
                  <a:pt x="25" y="197"/>
                  <a:pt x="25" y="197"/>
                </a:cubicBezTo>
                <a:cubicBezTo>
                  <a:pt x="26" y="197"/>
                  <a:pt x="26" y="198"/>
                  <a:pt x="27" y="197"/>
                </a:cubicBezTo>
                <a:cubicBezTo>
                  <a:pt x="27" y="197"/>
                  <a:pt x="27" y="196"/>
                  <a:pt x="28" y="196"/>
                </a:cubicBezTo>
                <a:cubicBezTo>
                  <a:pt x="28" y="196"/>
                  <a:pt x="29" y="196"/>
                  <a:pt x="29" y="196"/>
                </a:cubicBezTo>
                <a:cubicBezTo>
                  <a:pt x="29" y="196"/>
                  <a:pt x="29" y="197"/>
                  <a:pt x="29" y="197"/>
                </a:cubicBezTo>
                <a:cubicBezTo>
                  <a:pt x="29" y="197"/>
                  <a:pt x="30" y="197"/>
                  <a:pt x="30" y="197"/>
                </a:cubicBezTo>
                <a:cubicBezTo>
                  <a:pt x="31" y="197"/>
                  <a:pt x="31" y="196"/>
                  <a:pt x="31" y="196"/>
                </a:cubicBezTo>
                <a:cubicBezTo>
                  <a:pt x="32" y="196"/>
                  <a:pt x="32" y="195"/>
                  <a:pt x="32" y="194"/>
                </a:cubicBezTo>
                <a:cubicBezTo>
                  <a:pt x="32" y="194"/>
                  <a:pt x="31" y="194"/>
                  <a:pt x="31" y="193"/>
                </a:cubicBezTo>
                <a:cubicBezTo>
                  <a:pt x="31" y="193"/>
                  <a:pt x="31" y="192"/>
                  <a:pt x="31" y="192"/>
                </a:cubicBezTo>
                <a:cubicBezTo>
                  <a:pt x="31" y="192"/>
                  <a:pt x="32" y="193"/>
                  <a:pt x="33" y="193"/>
                </a:cubicBezTo>
                <a:cubicBezTo>
                  <a:pt x="33" y="192"/>
                  <a:pt x="34" y="192"/>
                  <a:pt x="34" y="192"/>
                </a:cubicBezTo>
                <a:cubicBezTo>
                  <a:pt x="34" y="192"/>
                  <a:pt x="35" y="191"/>
                  <a:pt x="35" y="190"/>
                </a:cubicBezTo>
                <a:cubicBezTo>
                  <a:pt x="35" y="190"/>
                  <a:pt x="35" y="189"/>
                  <a:pt x="35" y="189"/>
                </a:cubicBezTo>
                <a:cubicBezTo>
                  <a:pt x="35" y="188"/>
                  <a:pt x="34" y="188"/>
                  <a:pt x="33" y="188"/>
                </a:cubicBezTo>
                <a:cubicBezTo>
                  <a:pt x="33" y="188"/>
                  <a:pt x="32" y="189"/>
                  <a:pt x="31" y="189"/>
                </a:cubicBezTo>
                <a:cubicBezTo>
                  <a:pt x="31" y="189"/>
                  <a:pt x="30" y="189"/>
                  <a:pt x="29" y="189"/>
                </a:cubicBezTo>
                <a:cubicBezTo>
                  <a:pt x="29" y="188"/>
                  <a:pt x="29" y="187"/>
                  <a:pt x="29" y="187"/>
                </a:cubicBezTo>
                <a:cubicBezTo>
                  <a:pt x="29" y="187"/>
                  <a:pt x="29" y="186"/>
                  <a:pt x="29" y="185"/>
                </a:cubicBezTo>
                <a:cubicBezTo>
                  <a:pt x="30" y="185"/>
                  <a:pt x="31" y="185"/>
                  <a:pt x="31" y="185"/>
                </a:cubicBezTo>
                <a:cubicBezTo>
                  <a:pt x="31" y="185"/>
                  <a:pt x="31" y="183"/>
                  <a:pt x="31" y="183"/>
                </a:cubicBezTo>
                <a:cubicBezTo>
                  <a:pt x="31" y="183"/>
                  <a:pt x="30" y="182"/>
                  <a:pt x="30" y="182"/>
                </a:cubicBezTo>
                <a:cubicBezTo>
                  <a:pt x="30" y="182"/>
                  <a:pt x="29" y="182"/>
                  <a:pt x="29" y="182"/>
                </a:cubicBezTo>
                <a:cubicBezTo>
                  <a:pt x="28" y="182"/>
                  <a:pt x="28" y="184"/>
                  <a:pt x="28" y="184"/>
                </a:cubicBezTo>
                <a:cubicBezTo>
                  <a:pt x="28" y="184"/>
                  <a:pt x="27" y="184"/>
                  <a:pt x="26" y="183"/>
                </a:cubicBezTo>
                <a:cubicBezTo>
                  <a:pt x="26" y="183"/>
                  <a:pt x="25" y="182"/>
                  <a:pt x="25" y="182"/>
                </a:cubicBezTo>
                <a:cubicBezTo>
                  <a:pt x="25" y="182"/>
                  <a:pt x="24" y="182"/>
                  <a:pt x="24" y="182"/>
                </a:cubicBezTo>
                <a:cubicBezTo>
                  <a:pt x="23" y="182"/>
                  <a:pt x="23" y="181"/>
                  <a:pt x="23" y="181"/>
                </a:cubicBezTo>
                <a:cubicBezTo>
                  <a:pt x="22" y="180"/>
                  <a:pt x="22" y="179"/>
                  <a:pt x="22" y="179"/>
                </a:cubicBezTo>
                <a:cubicBezTo>
                  <a:pt x="22" y="179"/>
                  <a:pt x="23" y="178"/>
                  <a:pt x="23" y="178"/>
                </a:cubicBezTo>
                <a:cubicBezTo>
                  <a:pt x="23" y="177"/>
                  <a:pt x="23" y="177"/>
                  <a:pt x="23" y="177"/>
                </a:cubicBezTo>
                <a:cubicBezTo>
                  <a:pt x="23" y="176"/>
                  <a:pt x="24" y="177"/>
                  <a:pt x="24" y="177"/>
                </a:cubicBezTo>
                <a:cubicBezTo>
                  <a:pt x="24" y="177"/>
                  <a:pt x="25" y="178"/>
                  <a:pt x="25" y="178"/>
                </a:cubicBezTo>
                <a:cubicBezTo>
                  <a:pt x="25" y="179"/>
                  <a:pt x="26" y="179"/>
                  <a:pt x="26" y="180"/>
                </a:cubicBezTo>
                <a:cubicBezTo>
                  <a:pt x="26" y="180"/>
                  <a:pt x="27" y="180"/>
                  <a:pt x="28" y="180"/>
                </a:cubicBezTo>
                <a:cubicBezTo>
                  <a:pt x="28" y="180"/>
                  <a:pt x="29" y="180"/>
                  <a:pt x="29" y="180"/>
                </a:cubicBezTo>
                <a:cubicBezTo>
                  <a:pt x="29" y="180"/>
                  <a:pt x="29" y="179"/>
                  <a:pt x="29" y="179"/>
                </a:cubicBezTo>
                <a:cubicBezTo>
                  <a:pt x="29" y="178"/>
                  <a:pt x="29" y="178"/>
                  <a:pt x="28" y="178"/>
                </a:cubicBezTo>
                <a:cubicBezTo>
                  <a:pt x="28" y="177"/>
                  <a:pt x="27" y="177"/>
                  <a:pt x="26" y="177"/>
                </a:cubicBezTo>
                <a:cubicBezTo>
                  <a:pt x="26" y="177"/>
                  <a:pt x="25" y="177"/>
                  <a:pt x="25" y="177"/>
                </a:cubicBezTo>
                <a:cubicBezTo>
                  <a:pt x="25" y="176"/>
                  <a:pt x="24" y="176"/>
                  <a:pt x="24" y="176"/>
                </a:cubicBezTo>
                <a:cubicBezTo>
                  <a:pt x="24" y="175"/>
                  <a:pt x="24" y="175"/>
                  <a:pt x="25" y="175"/>
                </a:cubicBezTo>
                <a:cubicBezTo>
                  <a:pt x="25" y="174"/>
                  <a:pt x="26" y="174"/>
                  <a:pt x="26" y="174"/>
                </a:cubicBezTo>
                <a:cubicBezTo>
                  <a:pt x="27" y="174"/>
                  <a:pt x="28" y="173"/>
                  <a:pt x="28" y="172"/>
                </a:cubicBezTo>
                <a:cubicBezTo>
                  <a:pt x="28" y="172"/>
                  <a:pt x="28" y="171"/>
                  <a:pt x="28" y="170"/>
                </a:cubicBezTo>
                <a:cubicBezTo>
                  <a:pt x="28" y="170"/>
                  <a:pt x="27" y="169"/>
                  <a:pt x="26" y="169"/>
                </a:cubicBezTo>
                <a:cubicBezTo>
                  <a:pt x="26" y="169"/>
                  <a:pt x="26" y="170"/>
                  <a:pt x="25" y="170"/>
                </a:cubicBezTo>
                <a:cubicBezTo>
                  <a:pt x="25" y="171"/>
                  <a:pt x="25" y="171"/>
                  <a:pt x="25" y="172"/>
                </a:cubicBezTo>
                <a:cubicBezTo>
                  <a:pt x="25" y="172"/>
                  <a:pt x="24" y="173"/>
                  <a:pt x="24" y="173"/>
                </a:cubicBezTo>
                <a:cubicBezTo>
                  <a:pt x="23" y="173"/>
                  <a:pt x="22" y="174"/>
                  <a:pt x="22" y="174"/>
                </a:cubicBezTo>
                <a:cubicBezTo>
                  <a:pt x="21" y="174"/>
                  <a:pt x="20" y="173"/>
                  <a:pt x="20" y="173"/>
                </a:cubicBezTo>
                <a:cubicBezTo>
                  <a:pt x="20" y="172"/>
                  <a:pt x="20" y="171"/>
                  <a:pt x="20" y="171"/>
                </a:cubicBezTo>
                <a:cubicBezTo>
                  <a:pt x="20" y="170"/>
                  <a:pt x="20" y="169"/>
                  <a:pt x="21" y="169"/>
                </a:cubicBezTo>
                <a:cubicBezTo>
                  <a:pt x="21" y="168"/>
                  <a:pt x="23" y="168"/>
                  <a:pt x="23" y="167"/>
                </a:cubicBezTo>
                <a:cubicBezTo>
                  <a:pt x="23" y="167"/>
                  <a:pt x="24" y="166"/>
                  <a:pt x="24" y="165"/>
                </a:cubicBezTo>
                <a:cubicBezTo>
                  <a:pt x="25" y="165"/>
                  <a:pt x="24" y="164"/>
                  <a:pt x="24" y="164"/>
                </a:cubicBezTo>
                <a:cubicBezTo>
                  <a:pt x="23" y="163"/>
                  <a:pt x="22" y="163"/>
                  <a:pt x="21" y="163"/>
                </a:cubicBezTo>
                <a:cubicBezTo>
                  <a:pt x="21" y="163"/>
                  <a:pt x="20" y="164"/>
                  <a:pt x="19" y="164"/>
                </a:cubicBezTo>
                <a:cubicBezTo>
                  <a:pt x="19" y="163"/>
                  <a:pt x="19" y="163"/>
                  <a:pt x="18" y="162"/>
                </a:cubicBezTo>
                <a:cubicBezTo>
                  <a:pt x="18" y="162"/>
                  <a:pt x="18" y="161"/>
                  <a:pt x="18" y="160"/>
                </a:cubicBezTo>
                <a:cubicBezTo>
                  <a:pt x="18" y="159"/>
                  <a:pt x="18" y="158"/>
                  <a:pt x="18" y="157"/>
                </a:cubicBezTo>
                <a:cubicBezTo>
                  <a:pt x="19" y="157"/>
                  <a:pt x="19" y="156"/>
                  <a:pt x="20" y="156"/>
                </a:cubicBezTo>
                <a:cubicBezTo>
                  <a:pt x="20" y="156"/>
                  <a:pt x="21" y="156"/>
                  <a:pt x="22" y="155"/>
                </a:cubicBezTo>
                <a:cubicBezTo>
                  <a:pt x="22" y="155"/>
                  <a:pt x="23" y="153"/>
                  <a:pt x="23" y="153"/>
                </a:cubicBezTo>
                <a:cubicBezTo>
                  <a:pt x="23" y="152"/>
                  <a:pt x="22" y="151"/>
                  <a:pt x="22" y="150"/>
                </a:cubicBezTo>
                <a:cubicBezTo>
                  <a:pt x="21" y="150"/>
                  <a:pt x="21" y="149"/>
                  <a:pt x="21" y="148"/>
                </a:cubicBezTo>
                <a:cubicBezTo>
                  <a:pt x="21" y="148"/>
                  <a:pt x="20" y="147"/>
                  <a:pt x="20" y="148"/>
                </a:cubicBezTo>
                <a:cubicBezTo>
                  <a:pt x="19" y="148"/>
                  <a:pt x="19" y="148"/>
                  <a:pt x="19" y="148"/>
                </a:cubicBezTo>
                <a:cubicBezTo>
                  <a:pt x="18" y="148"/>
                  <a:pt x="18" y="149"/>
                  <a:pt x="18" y="150"/>
                </a:cubicBezTo>
                <a:cubicBezTo>
                  <a:pt x="18" y="150"/>
                  <a:pt x="19" y="151"/>
                  <a:pt x="19" y="151"/>
                </a:cubicBezTo>
                <a:cubicBezTo>
                  <a:pt x="19" y="152"/>
                  <a:pt x="19" y="153"/>
                  <a:pt x="19" y="153"/>
                </a:cubicBezTo>
                <a:cubicBezTo>
                  <a:pt x="18" y="154"/>
                  <a:pt x="18" y="154"/>
                  <a:pt x="17" y="154"/>
                </a:cubicBezTo>
                <a:cubicBezTo>
                  <a:pt x="17" y="154"/>
                  <a:pt x="16" y="153"/>
                  <a:pt x="15" y="153"/>
                </a:cubicBezTo>
                <a:cubicBezTo>
                  <a:pt x="15" y="153"/>
                  <a:pt x="15" y="152"/>
                  <a:pt x="15" y="151"/>
                </a:cubicBezTo>
                <a:cubicBezTo>
                  <a:pt x="15" y="151"/>
                  <a:pt x="15" y="150"/>
                  <a:pt x="15" y="149"/>
                </a:cubicBezTo>
                <a:cubicBezTo>
                  <a:pt x="15" y="149"/>
                  <a:pt x="16" y="148"/>
                  <a:pt x="17" y="148"/>
                </a:cubicBezTo>
                <a:cubicBezTo>
                  <a:pt x="17" y="147"/>
                  <a:pt x="17" y="147"/>
                  <a:pt x="17" y="147"/>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30"/>
          <p:cNvSpPr>
            <a:spLocks/>
          </p:cNvSpPr>
          <p:nvPr/>
        </p:nvSpPr>
        <p:spPr bwMode="auto">
          <a:xfrm>
            <a:off x="8166100" y="7329488"/>
            <a:ext cx="47625" cy="19050"/>
          </a:xfrm>
          <a:custGeom>
            <a:avLst/>
            <a:gdLst>
              <a:gd name="T0" fmla="*/ 0 w 13"/>
              <a:gd name="T1" fmla="*/ 5 h 5"/>
              <a:gd name="T2" fmla="*/ 1 w 13"/>
              <a:gd name="T3" fmla="*/ 5 h 5"/>
              <a:gd name="T4" fmla="*/ 4 w 13"/>
              <a:gd name="T5" fmla="*/ 5 h 5"/>
              <a:gd name="T6" fmla="*/ 6 w 13"/>
              <a:gd name="T7" fmla="*/ 4 h 5"/>
              <a:gd name="T8" fmla="*/ 8 w 13"/>
              <a:gd name="T9" fmla="*/ 3 h 5"/>
              <a:gd name="T10" fmla="*/ 12 w 13"/>
              <a:gd name="T11" fmla="*/ 4 h 5"/>
              <a:gd name="T12" fmla="*/ 13 w 13"/>
              <a:gd name="T13" fmla="*/ 2 h 5"/>
              <a:gd name="T14" fmla="*/ 11 w 13"/>
              <a:gd name="T15" fmla="*/ 1 h 5"/>
              <a:gd name="T16" fmla="*/ 10 w 13"/>
              <a:gd name="T17" fmla="*/ 0 h 5"/>
              <a:gd name="T18" fmla="*/ 10 w 13"/>
              <a:gd name="T19" fmla="*/ 1 h 5"/>
              <a:gd name="T20" fmla="*/ 8 w 13"/>
              <a:gd name="T21" fmla="*/ 2 h 5"/>
              <a:gd name="T22" fmla="*/ 6 w 13"/>
              <a:gd name="T23" fmla="*/ 2 h 5"/>
              <a:gd name="T24" fmla="*/ 4 w 13"/>
              <a:gd name="T25" fmla="*/ 3 h 5"/>
              <a:gd name="T26" fmla="*/ 3 w 13"/>
              <a:gd name="T27" fmla="*/ 4 h 5"/>
              <a:gd name="T28" fmla="*/ 1 w 13"/>
              <a:gd name="T29" fmla="*/ 4 h 5"/>
              <a:gd name="T30" fmla="*/ 0 w 13"/>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5">
                <a:moveTo>
                  <a:pt x="0" y="5"/>
                </a:moveTo>
                <a:cubicBezTo>
                  <a:pt x="0" y="5"/>
                  <a:pt x="1" y="5"/>
                  <a:pt x="1" y="5"/>
                </a:cubicBezTo>
                <a:cubicBezTo>
                  <a:pt x="2" y="5"/>
                  <a:pt x="3" y="5"/>
                  <a:pt x="4" y="5"/>
                </a:cubicBezTo>
                <a:cubicBezTo>
                  <a:pt x="5" y="5"/>
                  <a:pt x="6" y="4"/>
                  <a:pt x="6" y="4"/>
                </a:cubicBezTo>
                <a:cubicBezTo>
                  <a:pt x="7" y="4"/>
                  <a:pt x="8" y="3"/>
                  <a:pt x="8" y="3"/>
                </a:cubicBezTo>
                <a:cubicBezTo>
                  <a:pt x="9" y="3"/>
                  <a:pt x="11" y="4"/>
                  <a:pt x="12" y="4"/>
                </a:cubicBezTo>
                <a:cubicBezTo>
                  <a:pt x="13" y="3"/>
                  <a:pt x="13" y="3"/>
                  <a:pt x="13" y="2"/>
                </a:cubicBezTo>
                <a:cubicBezTo>
                  <a:pt x="13" y="2"/>
                  <a:pt x="12" y="1"/>
                  <a:pt x="11" y="1"/>
                </a:cubicBezTo>
                <a:cubicBezTo>
                  <a:pt x="11" y="1"/>
                  <a:pt x="10" y="0"/>
                  <a:pt x="10" y="0"/>
                </a:cubicBezTo>
                <a:cubicBezTo>
                  <a:pt x="10" y="0"/>
                  <a:pt x="10" y="1"/>
                  <a:pt x="10" y="1"/>
                </a:cubicBezTo>
                <a:cubicBezTo>
                  <a:pt x="9" y="1"/>
                  <a:pt x="9" y="2"/>
                  <a:pt x="8" y="2"/>
                </a:cubicBezTo>
                <a:cubicBezTo>
                  <a:pt x="8" y="2"/>
                  <a:pt x="7" y="2"/>
                  <a:pt x="6" y="2"/>
                </a:cubicBezTo>
                <a:cubicBezTo>
                  <a:pt x="5" y="3"/>
                  <a:pt x="4" y="3"/>
                  <a:pt x="4" y="3"/>
                </a:cubicBezTo>
                <a:cubicBezTo>
                  <a:pt x="4" y="3"/>
                  <a:pt x="3" y="4"/>
                  <a:pt x="3" y="4"/>
                </a:cubicBezTo>
                <a:cubicBezTo>
                  <a:pt x="2" y="4"/>
                  <a:pt x="1" y="4"/>
                  <a:pt x="1" y="4"/>
                </a:cubicBezTo>
                <a:cubicBezTo>
                  <a:pt x="0" y="4"/>
                  <a:pt x="0" y="5"/>
                  <a:pt x="0" y="5"/>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231"/>
          <p:cNvSpPr>
            <a:spLocks/>
          </p:cNvSpPr>
          <p:nvPr/>
        </p:nvSpPr>
        <p:spPr bwMode="auto">
          <a:xfrm>
            <a:off x="8166100" y="7329488"/>
            <a:ext cx="47625" cy="19050"/>
          </a:xfrm>
          <a:custGeom>
            <a:avLst/>
            <a:gdLst>
              <a:gd name="T0" fmla="*/ 0 w 13"/>
              <a:gd name="T1" fmla="*/ 5 h 5"/>
              <a:gd name="T2" fmla="*/ 1 w 13"/>
              <a:gd name="T3" fmla="*/ 5 h 5"/>
              <a:gd name="T4" fmla="*/ 4 w 13"/>
              <a:gd name="T5" fmla="*/ 5 h 5"/>
              <a:gd name="T6" fmla="*/ 6 w 13"/>
              <a:gd name="T7" fmla="*/ 4 h 5"/>
              <a:gd name="T8" fmla="*/ 8 w 13"/>
              <a:gd name="T9" fmla="*/ 3 h 5"/>
              <a:gd name="T10" fmla="*/ 12 w 13"/>
              <a:gd name="T11" fmla="*/ 4 h 5"/>
              <a:gd name="T12" fmla="*/ 13 w 13"/>
              <a:gd name="T13" fmla="*/ 2 h 5"/>
              <a:gd name="T14" fmla="*/ 11 w 13"/>
              <a:gd name="T15" fmla="*/ 1 h 5"/>
              <a:gd name="T16" fmla="*/ 10 w 13"/>
              <a:gd name="T17" fmla="*/ 0 h 5"/>
              <a:gd name="T18" fmla="*/ 10 w 13"/>
              <a:gd name="T19" fmla="*/ 1 h 5"/>
              <a:gd name="T20" fmla="*/ 8 w 13"/>
              <a:gd name="T21" fmla="*/ 2 h 5"/>
              <a:gd name="T22" fmla="*/ 6 w 13"/>
              <a:gd name="T23" fmla="*/ 2 h 5"/>
              <a:gd name="T24" fmla="*/ 4 w 13"/>
              <a:gd name="T25" fmla="*/ 3 h 5"/>
              <a:gd name="T26" fmla="*/ 3 w 13"/>
              <a:gd name="T27" fmla="*/ 4 h 5"/>
              <a:gd name="T28" fmla="*/ 1 w 13"/>
              <a:gd name="T29" fmla="*/ 4 h 5"/>
              <a:gd name="T30" fmla="*/ 0 w 13"/>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5">
                <a:moveTo>
                  <a:pt x="0" y="5"/>
                </a:moveTo>
                <a:cubicBezTo>
                  <a:pt x="0" y="5"/>
                  <a:pt x="1" y="5"/>
                  <a:pt x="1" y="5"/>
                </a:cubicBezTo>
                <a:cubicBezTo>
                  <a:pt x="2" y="5"/>
                  <a:pt x="3" y="5"/>
                  <a:pt x="4" y="5"/>
                </a:cubicBezTo>
                <a:cubicBezTo>
                  <a:pt x="5" y="5"/>
                  <a:pt x="6" y="4"/>
                  <a:pt x="6" y="4"/>
                </a:cubicBezTo>
                <a:cubicBezTo>
                  <a:pt x="7" y="4"/>
                  <a:pt x="8" y="3"/>
                  <a:pt x="8" y="3"/>
                </a:cubicBezTo>
                <a:cubicBezTo>
                  <a:pt x="9" y="3"/>
                  <a:pt x="11" y="4"/>
                  <a:pt x="12" y="4"/>
                </a:cubicBezTo>
                <a:cubicBezTo>
                  <a:pt x="13" y="3"/>
                  <a:pt x="13" y="3"/>
                  <a:pt x="13" y="2"/>
                </a:cubicBezTo>
                <a:cubicBezTo>
                  <a:pt x="13" y="2"/>
                  <a:pt x="12" y="1"/>
                  <a:pt x="11" y="1"/>
                </a:cubicBezTo>
                <a:cubicBezTo>
                  <a:pt x="11" y="1"/>
                  <a:pt x="10" y="0"/>
                  <a:pt x="10" y="0"/>
                </a:cubicBezTo>
                <a:cubicBezTo>
                  <a:pt x="10" y="0"/>
                  <a:pt x="10" y="1"/>
                  <a:pt x="10" y="1"/>
                </a:cubicBezTo>
                <a:cubicBezTo>
                  <a:pt x="9" y="1"/>
                  <a:pt x="9" y="2"/>
                  <a:pt x="8" y="2"/>
                </a:cubicBezTo>
                <a:cubicBezTo>
                  <a:pt x="8" y="2"/>
                  <a:pt x="7" y="2"/>
                  <a:pt x="6" y="2"/>
                </a:cubicBezTo>
                <a:cubicBezTo>
                  <a:pt x="5" y="3"/>
                  <a:pt x="4" y="3"/>
                  <a:pt x="4" y="3"/>
                </a:cubicBezTo>
                <a:cubicBezTo>
                  <a:pt x="4" y="3"/>
                  <a:pt x="3" y="4"/>
                  <a:pt x="3" y="4"/>
                </a:cubicBezTo>
                <a:cubicBezTo>
                  <a:pt x="2" y="4"/>
                  <a:pt x="1" y="4"/>
                  <a:pt x="1" y="4"/>
                </a:cubicBezTo>
                <a:cubicBezTo>
                  <a:pt x="0" y="4"/>
                  <a:pt x="0" y="5"/>
                  <a:pt x="0" y="5"/>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32"/>
          <p:cNvSpPr>
            <a:spLocks/>
          </p:cNvSpPr>
          <p:nvPr/>
        </p:nvSpPr>
        <p:spPr bwMode="auto">
          <a:xfrm>
            <a:off x="8045450" y="6121401"/>
            <a:ext cx="779463" cy="1222375"/>
          </a:xfrm>
          <a:custGeom>
            <a:avLst/>
            <a:gdLst>
              <a:gd name="T0" fmla="*/ 181 w 208"/>
              <a:gd name="T1" fmla="*/ 256 h 326"/>
              <a:gd name="T2" fmla="*/ 66 w 208"/>
              <a:gd name="T3" fmla="*/ 273 h 326"/>
              <a:gd name="T4" fmla="*/ 65 w 208"/>
              <a:gd name="T5" fmla="*/ 279 h 326"/>
              <a:gd name="T6" fmla="*/ 68 w 208"/>
              <a:gd name="T7" fmla="*/ 285 h 326"/>
              <a:gd name="T8" fmla="*/ 73 w 208"/>
              <a:gd name="T9" fmla="*/ 290 h 326"/>
              <a:gd name="T10" fmla="*/ 79 w 208"/>
              <a:gd name="T11" fmla="*/ 294 h 326"/>
              <a:gd name="T12" fmla="*/ 78 w 208"/>
              <a:gd name="T13" fmla="*/ 301 h 326"/>
              <a:gd name="T14" fmla="*/ 79 w 208"/>
              <a:gd name="T15" fmla="*/ 306 h 326"/>
              <a:gd name="T16" fmla="*/ 83 w 208"/>
              <a:gd name="T17" fmla="*/ 308 h 326"/>
              <a:gd name="T18" fmla="*/ 79 w 208"/>
              <a:gd name="T19" fmla="*/ 312 h 326"/>
              <a:gd name="T20" fmla="*/ 76 w 208"/>
              <a:gd name="T21" fmla="*/ 316 h 326"/>
              <a:gd name="T22" fmla="*/ 79 w 208"/>
              <a:gd name="T23" fmla="*/ 317 h 326"/>
              <a:gd name="T24" fmla="*/ 63 w 208"/>
              <a:gd name="T25" fmla="*/ 323 h 326"/>
              <a:gd name="T26" fmla="*/ 51 w 208"/>
              <a:gd name="T27" fmla="*/ 325 h 326"/>
              <a:gd name="T28" fmla="*/ 48 w 208"/>
              <a:gd name="T29" fmla="*/ 324 h 326"/>
              <a:gd name="T30" fmla="*/ 53 w 208"/>
              <a:gd name="T31" fmla="*/ 322 h 326"/>
              <a:gd name="T32" fmla="*/ 59 w 208"/>
              <a:gd name="T33" fmla="*/ 322 h 326"/>
              <a:gd name="T34" fmla="*/ 62 w 208"/>
              <a:gd name="T35" fmla="*/ 318 h 326"/>
              <a:gd name="T36" fmla="*/ 58 w 208"/>
              <a:gd name="T37" fmla="*/ 315 h 326"/>
              <a:gd name="T38" fmla="*/ 54 w 208"/>
              <a:gd name="T39" fmla="*/ 313 h 326"/>
              <a:gd name="T40" fmla="*/ 51 w 208"/>
              <a:gd name="T41" fmla="*/ 308 h 326"/>
              <a:gd name="T42" fmla="*/ 52 w 208"/>
              <a:gd name="T43" fmla="*/ 302 h 326"/>
              <a:gd name="T44" fmla="*/ 50 w 208"/>
              <a:gd name="T45" fmla="*/ 298 h 326"/>
              <a:gd name="T46" fmla="*/ 45 w 208"/>
              <a:gd name="T47" fmla="*/ 296 h 326"/>
              <a:gd name="T48" fmla="*/ 43 w 208"/>
              <a:gd name="T49" fmla="*/ 301 h 326"/>
              <a:gd name="T50" fmla="*/ 41 w 208"/>
              <a:gd name="T51" fmla="*/ 307 h 326"/>
              <a:gd name="T52" fmla="*/ 42 w 208"/>
              <a:gd name="T53" fmla="*/ 313 h 326"/>
              <a:gd name="T54" fmla="*/ 39 w 208"/>
              <a:gd name="T55" fmla="*/ 321 h 326"/>
              <a:gd name="T56" fmla="*/ 38 w 208"/>
              <a:gd name="T57" fmla="*/ 318 h 326"/>
              <a:gd name="T58" fmla="*/ 32 w 208"/>
              <a:gd name="T59" fmla="*/ 318 h 326"/>
              <a:gd name="T60" fmla="*/ 28 w 208"/>
              <a:gd name="T61" fmla="*/ 318 h 326"/>
              <a:gd name="T62" fmla="*/ 10 w 208"/>
              <a:gd name="T63" fmla="*/ 220 h 326"/>
              <a:gd name="T64" fmla="*/ 0 w 208"/>
              <a:gd name="T65" fmla="*/ 18 h 326"/>
              <a:gd name="T66" fmla="*/ 53 w 208"/>
              <a:gd name="T67" fmla="*/ 11 h 326"/>
              <a:gd name="T68" fmla="*/ 132 w 208"/>
              <a:gd name="T69" fmla="*/ 0 h 326"/>
              <a:gd name="T70" fmla="*/ 179 w 208"/>
              <a:gd name="T71" fmla="*/ 134 h 326"/>
              <a:gd name="T72" fmla="*/ 182 w 208"/>
              <a:gd name="T73" fmla="*/ 138 h 326"/>
              <a:gd name="T74" fmla="*/ 184 w 208"/>
              <a:gd name="T75" fmla="*/ 142 h 326"/>
              <a:gd name="T76" fmla="*/ 186 w 208"/>
              <a:gd name="T77" fmla="*/ 146 h 326"/>
              <a:gd name="T78" fmla="*/ 189 w 208"/>
              <a:gd name="T79" fmla="*/ 151 h 326"/>
              <a:gd name="T80" fmla="*/ 193 w 208"/>
              <a:gd name="T81" fmla="*/ 157 h 326"/>
              <a:gd name="T82" fmla="*/ 195 w 208"/>
              <a:gd name="T83" fmla="*/ 160 h 326"/>
              <a:gd name="T84" fmla="*/ 195 w 208"/>
              <a:gd name="T85" fmla="*/ 165 h 326"/>
              <a:gd name="T86" fmla="*/ 197 w 208"/>
              <a:gd name="T87" fmla="*/ 167 h 326"/>
              <a:gd name="T88" fmla="*/ 201 w 208"/>
              <a:gd name="T89" fmla="*/ 169 h 326"/>
              <a:gd name="T90" fmla="*/ 200 w 208"/>
              <a:gd name="T91" fmla="*/ 172 h 326"/>
              <a:gd name="T92" fmla="*/ 198 w 208"/>
              <a:gd name="T93" fmla="*/ 175 h 326"/>
              <a:gd name="T94" fmla="*/ 193 w 208"/>
              <a:gd name="T95" fmla="*/ 180 h 326"/>
              <a:gd name="T96" fmla="*/ 195 w 208"/>
              <a:gd name="T97" fmla="*/ 188 h 326"/>
              <a:gd name="T98" fmla="*/ 193 w 208"/>
              <a:gd name="T99" fmla="*/ 195 h 326"/>
              <a:gd name="T100" fmla="*/ 193 w 208"/>
              <a:gd name="T101" fmla="*/ 202 h 326"/>
              <a:gd name="T102" fmla="*/ 195 w 208"/>
              <a:gd name="T103" fmla="*/ 209 h 326"/>
              <a:gd name="T104" fmla="*/ 199 w 208"/>
              <a:gd name="T105" fmla="*/ 212 h 326"/>
              <a:gd name="T106" fmla="*/ 201 w 208"/>
              <a:gd name="T107" fmla="*/ 220 h 326"/>
              <a:gd name="T108" fmla="*/ 200 w 208"/>
              <a:gd name="T109" fmla="*/ 228 h 326"/>
              <a:gd name="T110" fmla="*/ 200 w 208"/>
              <a:gd name="T111" fmla="*/ 234 h 326"/>
              <a:gd name="T112" fmla="*/ 201 w 208"/>
              <a:gd name="T113" fmla="*/ 239 h 326"/>
              <a:gd name="T114" fmla="*/ 202 w 208"/>
              <a:gd name="T115" fmla="*/ 243 h 326"/>
              <a:gd name="T116" fmla="*/ 206 w 208"/>
              <a:gd name="T117" fmla="*/ 247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326">
                <a:moveTo>
                  <a:pt x="208" y="250"/>
                </a:moveTo>
                <a:cubicBezTo>
                  <a:pt x="208" y="251"/>
                  <a:pt x="208" y="251"/>
                  <a:pt x="208" y="252"/>
                </a:cubicBezTo>
                <a:cubicBezTo>
                  <a:pt x="203" y="253"/>
                  <a:pt x="187" y="255"/>
                  <a:pt x="181" y="256"/>
                </a:cubicBezTo>
                <a:cubicBezTo>
                  <a:pt x="174" y="257"/>
                  <a:pt x="159" y="260"/>
                  <a:pt x="152" y="261"/>
                </a:cubicBezTo>
                <a:cubicBezTo>
                  <a:pt x="142" y="262"/>
                  <a:pt x="124" y="265"/>
                  <a:pt x="114" y="266"/>
                </a:cubicBezTo>
                <a:cubicBezTo>
                  <a:pt x="102" y="268"/>
                  <a:pt x="66" y="273"/>
                  <a:pt x="66" y="273"/>
                </a:cubicBezTo>
                <a:cubicBezTo>
                  <a:pt x="66" y="273"/>
                  <a:pt x="65" y="274"/>
                  <a:pt x="65" y="274"/>
                </a:cubicBezTo>
                <a:cubicBezTo>
                  <a:pt x="65" y="275"/>
                  <a:pt x="65" y="276"/>
                  <a:pt x="65" y="277"/>
                </a:cubicBezTo>
                <a:cubicBezTo>
                  <a:pt x="65" y="277"/>
                  <a:pt x="65" y="279"/>
                  <a:pt x="65" y="279"/>
                </a:cubicBezTo>
                <a:cubicBezTo>
                  <a:pt x="65" y="280"/>
                  <a:pt x="64" y="281"/>
                  <a:pt x="64" y="281"/>
                </a:cubicBezTo>
                <a:cubicBezTo>
                  <a:pt x="64" y="282"/>
                  <a:pt x="65" y="283"/>
                  <a:pt x="65" y="283"/>
                </a:cubicBezTo>
                <a:cubicBezTo>
                  <a:pt x="66" y="284"/>
                  <a:pt x="67" y="284"/>
                  <a:pt x="68" y="285"/>
                </a:cubicBezTo>
                <a:cubicBezTo>
                  <a:pt x="68" y="285"/>
                  <a:pt x="69" y="286"/>
                  <a:pt x="70" y="286"/>
                </a:cubicBezTo>
                <a:cubicBezTo>
                  <a:pt x="70" y="287"/>
                  <a:pt x="71" y="288"/>
                  <a:pt x="71" y="289"/>
                </a:cubicBezTo>
                <a:cubicBezTo>
                  <a:pt x="72" y="289"/>
                  <a:pt x="72" y="290"/>
                  <a:pt x="73" y="290"/>
                </a:cubicBezTo>
                <a:cubicBezTo>
                  <a:pt x="73" y="290"/>
                  <a:pt x="75" y="291"/>
                  <a:pt x="76" y="291"/>
                </a:cubicBezTo>
                <a:cubicBezTo>
                  <a:pt x="76" y="291"/>
                  <a:pt x="77" y="292"/>
                  <a:pt x="78" y="292"/>
                </a:cubicBezTo>
                <a:cubicBezTo>
                  <a:pt x="78" y="292"/>
                  <a:pt x="79" y="294"/>
                  <a:pt x="79" y="294"/>
                </a:cubicBezTo>
                <a:cubicBezTo>
                  <a:pt x="80" y="295"/>
                  <a:pt x="79" y="296"/>
                  <a:pt x="79" y="297"/>
                </a:cubicBezTo>
                <a:cubicBezTo>
                  <a:pt x="79" y="298"/>
                  <a:pt x="80" y="299"/>
                  <a:pt x="79" y="299"/>
                </a:cubicBezTo>
                <a:cubicBezTo>
                  <a:pt x="79" y="300"/>
                  <a:pt x="78" y="301"/>
                  <a:pt x="78" y="301"/>
                </a:cubicBezTo>
                <a:cubicBezTo>
                  <a:pt x="78" y="301"/>
                  <a:pt x="78" y="302"/>
                  <a:pt x="78" y="303"/>
                </a:cubicBezTo>
                <a:cubicBezTo>
                  <a:pt x="78" y="303"/>
                  <a:pt x="79" y="304"/>
                  <a:pt x="79" y="304"/>
                </a:cubicBezTo>
                <a:cubicBezTo>
                  <a:pt x="79" y="305"/>
                  <a:pt x="79" y="306"/>
                  <a:pt x="79" y="306"/>
                </a:cubicBezTo>
                <a:cubicBezTo>
                  <a:pt x="79" y="306"/>
                  <a:pt x="80" y="306"/>
                  <a:pt x="80" y="307"/>
                </a:cubicBezTo>
                <a:cubicBezTo>
                  <a:pt x="81" y="307"/>
                  <a:pt x="82" y="306"/>
                  <a:pt x="82" y="307"/>
                </a:cubicBezTo>
                <a:cubicBezTo>
                  <a:pt x="82" y="307"/>
                  <a:pt x="83" y="307"/>
                  <a:pt x="83" y="308"/>
                </a:cubicBezTo>
                <a:cubicBezTo>
                  <a:pt x="83" y="308"/>
                  <a:pt x="82" y="309"/>
                  <a:pt x="82" y="309"/>
                </a:cubicBezTo>
                <a:cubicBezTo>
                  <a:pt x="81" y="309"/>
                  <a:pt x="80" y="310"/>
                  <a:pt x="80" y="310"/>
                </a:cubicBezTo>
                <a:cubicBezTo>
                  <a:pt x="79" y="310"/>
                  <a:pt x="79" y="311"/>
                  <a:pt x="79" y="312"/>
                </a:cubicBezTo>
                <a:cubicBezTo>
                  <a:pt x="79" y="312"/>
                  <a:pt x="79" y="313"/>
                  <a:pt x="79" y="313"/>
                </a:cubicBezTo>
                <a:cubicBezTo>
                  <a:pt x="79" y="314"/>
                  <a:pt x="78" y="315"/>
                  <a:pt x="78" y="315"/>
                </a:cubicBezTo>
                <a:cubicBezTo>
                  <a:pt x="78" y="315"/>
                  <a:pt x="77" y="315"/>
                  <a:pt x="76" y="316"/>
                </a:cubicBezTo>
                <a:cubicBezTo>
                  <a:pt x="76" y="316"/>
                  <a:pt x="76" y="317"/>
                  <a:pt x="77" y="317"/>
                </a:cubicBezTo>
                <a:cubicBezTo>
                  <a:pt x="77" y="317"/>
                  <a:pt x="78" y="316"/>
                  <a:pt x="78" y="316"/>
                </a:cubicBezTo>
                <a:cubicBezTo>
                  <a:pt x="79" y="316"/>
                  <a:pt x="79" y="317"/>
                  <a:pt x="79" y="317"/>
                </a:cubicBezTo>
                <a:cubicBezTo>
                  <a:pt x="79" y="317"/>
                  <a:pt x="79" y="317"/>
                  <a:pt x="79" y="317"/>
                </a:cubicBezTo>
                <a:cubicBezTo>
                  <a:pt x="77" y="318"/>
                  <a:pt x="73" y="319"/>
                  <a:pt x="72" y="320"/>
                </a:cubicBezTo>
                <a:cubicBezTo>
                  <a:pt x="70" y="321"/>
                  <a:pt x="66" y="322"/>
                  <a:pt x="63" y="323"/>
                </a:cubicBezTo>
                <a:cubicBezTo>
                  <a:pt x="62" y="323"/>
                  <a:pt x="59" y="324"/>
                  <a:pt x="58" y="324"/>
                </a:cubicBezTo>
                <a:cubicBezTo>
                  <a:pt x="57" y="324"/>
                  <a:pt x="55" y="325"/>
                  <a:pt x="54" y="325"/>
                </a:cubicBezTo>
                <a:cubicBezTo>
                  <a:pt x="53" y="325"/>
                  <a:pt x="52" y="325"/>
                  <a:pt x="51" y="325"/>
                </a:cubicBezTo>
                <a:cubicBezTo>
                  <a:pt x="51" y="325"/>
                  <a:pt x="50" y="326"/>
                  <a:pt x="49" y="326"/>
                </a:cubicBezTo>
                <a:cubicBezTo>
                  <a:pt x="49" y="326"/>
                  <a:pt x="48" y="326"/>
                  <a:pt x="48" y="325"/>
                </a:cubicBezTo>
                <a:cubicBezTo>
                  <a:pt x="47" y="325"/>
                  <a:pt x="48" y="324"/>
                  <a:pt x="48" y="324"/>
                </a:cubicBezTo>
                <a:cubicBezTo>
                  <a:pt x="49" y="324"/>
                  <a:pt x="50" y="324"/>
                  <a:pt x="50" y="324"/>
                </a:cubicBezTo>
                <a:cubicBezTo>
                  <a:pt x="51" y="324"/>
                  <a:pt x="51" y="323"/>
                  <a:pt x="51" y="323"/>
                </a:cubicBezTo>
                <a:cubicBezTo>
                  <a:pt x="52" y="323"/>
                  <a:pt x="52" y="322"/>
                  <a:pt x="53" y="322"/>
                </a:cubicBezTo>
                <a:cubicBezTo>
                  <a:pt x="53" y="322"/>
                  <a:pt x="54" y="323"/>
                  <a:pt x="55" y="323"/>
                </a:cubicBezTo>
                <a:cubicBezTo>
                  <a:pt x="55" y="323"/>
                  <a:pt x="56" y="323"/>
                  <a:pt x="56" y="323"/>
                </a:cubicBezTo>
                <a:cubicBezTo>
                  <a:pt x="57" y="323"/>
                  <a:pt x="58" y="323"/>
                  <a:pt x="59" y="322"/>
                </a:cubicBezTo>
                <a:cubicBezTo>
                  <a:pt x="59" y="322"/>
                  <a:pt x="60" y="322"/>
                  <a:pt x="61" y="321"/>
                </a:cubicBezTo>
                <a:cubicBezTo>
                  <a:pt x="61" y="321"/>
                  <a:pt x="62" y="321"/>
                  <a:pt x="62" y="320"/>
                </a:cubicBezTo>
                <a:cubicBezTo>
                  <a:pt x="63" y="320"/>
                  <a:pt x="62" y="319"/>
                  <a:pt x="62" y="318"/>
                </a:cubicBezTo>
                <a:cubicBezTo>
                  <a:pt x="62" y="318"/>
                  <a:pt x="61" y="317"/>
                  <a:pt x="60" y="317"/>
                </a:cubicBezTo>
                <a:cubicBezTo>
                  <a:pt x="60" y="317"/>
                  <a:pt x="59" y="317"/>
                  <a:pt x="58" y="317"/>
                </a:cubicBezTo>
                <a:cubicBezTo>
                  <a:pt x="58" y="316"/>
                  <a:pt x="58" y="316"/>
                  <a:pt x="58" y="315"/>
                </a:cubicBezTo>
                <a:cubicBezTo>
                  <a:pt x="57" y="315"/>
                  <a:pt x="57" y="314"/>
                  <a:pt x="56" y="314"/>
                </a:cubicBezTo>
                <a:cubicBezTo>
                  <a:pt x="56" y="314"/>
                  <a:pt x="56" y="314"/>
                  <a:pt x="55" y="314"/>
                </a:cubicBezTo>
                <a:cubicBezTo>
                  <a:pt x="55" y="314"/>
                  <a:pt x="54" y="313"/>
                  <a:pt x="54" y="313"/>
                </a:cubicBezTo>
                <a:cubicBezTo>
                  <a:pt x="53" y="312"/>
                  <a:pt x="52" y="312"/>
                  <a:pt x="52" y="311"/>
                </a:cubicBezTo>
                <a:cubicBezTo>
                  <a:pt x="52" y="311"/>
                  <a:pt x="52" y="310"/>
                  <a:pt x="52" y="309"/>
                </a:cubicBezTo>
                <a:cubicBezTo>
                  <a:pt x="52" y="309"/>
                  <a:pt x="51" y="308"/>
                  <a:pt x="51" y="308"/>
                </a:cubicBezTo>
                <a:cubicBezTo>
                  <a:pt x="51" y="307"/>
                  <a:pt x="51" y="306"/>
                  <a:pt x="51" y="306"/>
                </a:cubicBezTo>
                <a:cubicBezTo>
                  <a:pt x="51" y="306"/>
                  <a:pt x="52" y="305"/>
                  <a:pt x="52" y="305"/>
                </a:cubicBezTo>
                <a:cubicBezTo>
                  <a:pt x="52" y="304"/>
                  <a:pt x="52" y="303"/>
                  <a:pt x="52" y="302"/>
                </a:cubicBezTo>
                <a:cubicBezTo>
                  <a:pt x="52" y="302"/>
                  <a:pt x="51" y="301"/>
                  <a:pt x="51" y="301"/>
                </a:cubicBezTo>
                <a:cubicBezTo>
                  <a:pt x="51" y="300"/>
                  <a:pt x="51" y="299"/>
                  <a:pt x="51" y="299"/>
                </a:cubicBezTo>
                <a:cubicBezTo>
                  <a:pt x="51" y="298"/>
                  <a:pt x="50" y="298"/>
                  <a:pt x="50" y="298"/>
                </a:cubicBezTo>
                <a:cubicBezTo>
                  <a:pt x="49" y="298"/>
                  <a:pt x="48" y="298"/>
                  <a:pt x="48" y="298"/>
                </a:cubicBezTo>
                <a:cubicBezTo>
                  <a:pt x="48" y="297"/>
                  <a:pt x="48" y="297"/>
                  <a:pt x="47" y="297"/>
                </a:cubicBezTo>
                <a:cubicBezTo>
                  <a:pt x="47" y="296"/>
                  <a:pt x="46" y="296"/>
                  <a:pt x="45" y="296"/>
                </a:cubicBezTo>
                <a:cubicBezTo>
                  <a:pt x="45" y="296"/>
                  <a:pt x="44" y="297"/>
                  <a:pt x="44" y="298"/>
                </a:cubicBezTo>
                <a:cubicBezTo>
                  <a:pt x="44" y="298"/>
                  <a:pt x="43" y="299"/>
                  <a:pt x="43" y="299"/>
                </a:cubicBezTo>
                <a:cubicBezTo>
                  <a:pt x="43" y="300"/>
                  <a:pt x="43" y="301"/>
                  <a:pt x="43" y="301"/>
                </a:cubicBezTo>
                <a:cubicBezTo>
                  <a:pt x="43" y="302"/>
                  <a:pt x="43" y="302"/>
                  <a:pt x="43" y="303"/>
                </a:cubicBezTo>
                <a:cubicBezTo>
                  <a:pt x="43" y="303"/>
                  <a:pt x="42" y="304"/>
                  <a:pt x="42" y="304"/>
                </a:cubicBezTo>
                <a:cubicBezTo>
                  <a:pt x="42" y="305"/>
                  <a:pt x="42" y="306"/>
                  <a:pt x="41" y="307"/>
                </a:cubicBezTo>
                <a:cubicBezTo>
                  <a:pt x="41" y="307"/>
                  <a:pt x="41" y="308"/>
                  <a:pt x="41" y="309"/>
                </a:cubicBezTo>
                <a:cubicBezTo>
                  <a:pt x="41" y="309"/>
                  <a:pt x="42" y="310"/>
                  <a:pt x="42" y="310"/>
                </a:cubicBezTo>
                <a:cubicBezTo>
                  <a:pt x="42" y="311"/>
                  <a:pt x="42" y="312"/>
                  <a:pt x="42" y="313"/>
                </a:cubicBezTo>
                <a:cubicBezTo>
                  <a:pt x="42" y="314"/>
                  <a:pt x="42" y="316"/>
                  <a:pt x="42" y="317"/>
                </a:cubicBezTo>
                <a:cubicBezTo>
                  <a:pt x="42" y="317"/>
                  <a:pt x="41" y="319"/>
                  <a:pt x="41" y="319"/>
                </a:cubicBezTo>
                <a:cubicBezTo>
                  <a:pt x="41" y="320"/>
                  <a:pt x="40" y="320"/>
                  <a:pt x="39" y="321"/>
                </a:cubicBezTo>
                <a:cubicBezTo>
                  <a:pt x="39" y="321"/>
                  <a:pt x="38" y="321"/>
                  <a:pt x="37" y="321"/>
                </a:cubicBezTo>
                <a:cubicBezTo>
                  <a:pt x="37" y="321"/>
                  <a:pt x="37" y="320"/>
                  <a:pt x="37" y="319"/>
                </a:cubicBezTo>
                <a:cubicBezTo>
                  <a:pt x="37" y="319"/>
                  <a:pt x="38" y="319"/>
                  <a:pt x="38" y="318"/>
                </a:cubicBezTo>
                <a:cubicBezTo>
                  <a:pt x="37" y="318"/>
                  <a:pt x="36" y="318"/>
                  <a:pt x="36" y="318"/>
                </a:cubicBezTo>
                <a:cubicBezTo>
                  <a:pt x="35" y="317"/>
                  <a:pt x="35" y="317"/>
                  <a:pt x="34" y="317"/>
                </a:cubicBezTo>
                <a:cubicBezTo>
                  <a:pt x="33" y="317"/>
                  <a:pt x="33" y="318"/>
                  <a:pt x="32" y="318"/>
                </a:cubicBezTo>
                <a:cubicBezTo>
                  <a:pt x="32" y="318"/>
                  <a:pt x="31" y="318"/>
                  <a:pt x="30" y="318"/>
                </a:cubicBezTo>
                <a:cubicBezTo>
                  <a:pt x="30" y="318"/>
                  <a:pt x="29" y="317"/>
                  <a:pt x="29" y="317"/>
                </a:cubicBezTo>
                <a:cubicBezTo>
                  <a:pt x="28" y="317"/>
                  <a:pt x="28" y="318"/>
                  <a:pt x="28" y="318"/>
                </a:cubicBezTo>
                <a:cubicBezTo>
                  <a:pt x="27" y="318"/>
                  <a:pt x="26" y="318"/>
                  <a:pt x="26" y="318"/>
                </a:cubicBezTo>
                <a:cubicBezTo>
                  <a:pt x="26" y="318"/>
                  <a:pt x="26" y="318"/>
                  <a:pt x="26" y="318"/>
                </a:cubicBezTo>
                <a:cubicBezTo>
                  <a:pt x="10" y="220"/>
                  <a:pt x="10" y="220"/>
                  <a:pt x="10" y="220"/>
                </a:cubicBezTo>
                <a:cubicBezTo>
                  <a:pt x="6" y="24"/>
                  <a:pt x="6" y="24"/>
                  <a:pt x="6" y="24"/>
                </a:cubicBezTo>
                <a:cubicBezTo>
                  <a:pt x="3" y="24"/>
                  <a:pt x="3" y="24"/>
                  <a:pt x="3" y="24"/>
                </a:cubicBezTo>
                <a:cubicBezTo>
                  <a:pt x="0" y="18"/>
                  <a:pt x="0" y="18"/>
                  <a:pt x="0" y="18"/>
                </a:cubicBezTo>
                <a:cubicBezTo>
                  <a:pt x="3" y="17"/>
                  <a:pt x="8" y="16"/>
                  <a:pt x="11" y="16"/>
                </a:cubicBezTo>
                <a:cubicBezTo>
                  <a:pt x="16" y="15"/>
                  <a:pt x="25" y="15"/>
                  <a:pt x="30" y="14"/>
                </a:cubicBezTo>
                <a:cubicBezTo>
                  <a:pt x="36" y="14"/>
                  <a:pt x="47" y="12"/>
                  <a:pt x="53" y="11"/>
                </a:cubicBezTo>
                <a:cubicBezTo>
                  <a:pt x="58" y="11"/>
                  <a:pt x="69" y="9"/>
                  <a:pt x="74" y="9"/>
                </a:cubicBezTo>
                <a:cubicBezTo>
                  <a:pt x="81" y="8"/>
                  <a:pt x="93" y="6"/>
                  <a:pt x="99" y="5"/>
                </a:cubicBezTo>
                <a:cubicBezTo>
                  <a:pt x="107" y="4"/>
                  <a:pt x="124" y="2"/>
                  <a:pt x="132" y="0"/>
                </a:cubicBezTo>
                <a:cubicBezTo>
                  <a:pt x="133" y="0"/>
                  <a:pt x="134" y="0"/>
                  <a:pt x="136" y="0"/>
                </a:cubicBezTo>
                <a:cubicBezTo>
                  <a:pt x="157" y="66"/>
                  <a:pt x="157" y="66"/>
                  <a:pt x="157" y="66"/>
                </a:cubicBezTo>
                <a:cubicBezTo>
                  <a:pt x="157" y="66"/>
                  <a:pt x="179" y="134"/>
                  <a:pt x="179" y="134"/>
                </a:cubicBezTo>
                <a:cubicBezTo>
                  <a:pt x="179" y="134"/>
                  <a:pt x="181" y="135"/>
                  <a:pt x="181" y="135"/>
                </a:cubicBezTo>
                <a:cubicBezTo>
                  <a:pt x="181" y="136"/>
                  <a:pt x="181" y="137"/>
                  <a:pt x="181" y="137"/>
                </a:cubicBezTo>
                <a:cubicBezTo>
                  <a:pt x="181" y="137"/>
                  <a:pt x="182" y="138"/>
                  <a:pt x="182" y="138"/>
                </a:cubicBezTo>
                <a:cubicBezTo>
                  <a:pt x="183" y="138"/>
                  <a:pt x="183" y="139"/>
                  <a:pt x="183" y="140"/>
                </a:cubicBezTo>
                <a:cubicBezTo>
                  <a:pt x="183" y="140"/>
                  <a:pt x="184" y="141"/>
                  <a:pt x="184" y="141"/>
                </a:cubicBezTo>
                <a:cubicBezTo>
                  <a:pt x="184" y="141"/>
                  <a:pt x="184" y="142"/>
                  <a:pt x="184" y="142"/>
                </a:cubicBezTo>
                <a:cubicBezTo>
                  <a:pt x="185" y="143"/>
                  <a:pt x="185" y="144"/>
                  <a:pt x="185" y="144"/>
                </a:cubicBezTo>
                <a:cubicBezTo>
                  <a:pt x="185" y="144"/>
                  <a:pt x="185" y="145"/>
                  <a:pt x="186" y="145"/>
                </a:cubicBezTo>
                <a:cubicBezTo>
                  <a:pt x="186" y="145"/>
                  <a:pt x="186" y="146"/>
                  <a:pt x="186" y="146"/>
                </a:cubicBezTo>
                <a:cubicBezTo>
                  <a:pt x="187" y="147"/>
                  <a:pt x="187" y="148"/>
                  <a:pt x="187" y="148"/>
                </a:cubicBezTo>
                <a:cubicBezTo>
                  <a:pt x="187" y="149"/>
                  <a:pt x="188" y="150"/>
                  <a:pt x="188" y="150"/>
                </a:cubicBezTo>
                <a:cubicBezTo>
                  <a:pt x="188" y="151"/>
                  <a:pt x="189" y="151"/>
                  <a:pt x="189" y="151"/>
                </a:cubicBezTo>
                <a:cubicBezTo>
                  <a:pt x="190" y="152"/>
                  <a:pt x="191" y="152"/>
                  <a:pt x="191" y="153"/>
                </a:cubicBezTo>
                <a:cubicBezTo>
                  <a:pt x="191" y="153"/>
                  <a:pt x="192" y="154"/>
                  <a:pt x="193" y="154"/>
                </a:cubicBezTo>
                <a:cubicBezTo>
                  <a:pt x="193" y="155"/>
                  <a:pt x="193" y="156"/>
                  <a:pt x="193" y="157"/>
                </a:cubicBezTo>
                <a:cubicBezTo>
                  <a:pt x="193" y="157"/>
                  <a:pt x="194" y="158"/>
                  <a:pt x="194" y="158"/>
                </a:cubicBezTo>
                <a:cubicBezTo>
                  <a:pt x="194" y="159"/>
                  <a:pt x="195" y="158"/>
                  <a:pt x="195" y="159"/>
                </a:cubicBezTo>
                <a:cubicBezTo>
                  <a:pt x="195" y="159"/>
                  <a:pt x="195" y="160"/>
                  <a:pt x="195" y="160"/>
                </a:cubicBezTo>
                <a:cubicBezTo>
                  <a:pt x="195" y="160"/>
                  <a:pt x="195" y="161"/>
                  <a:pt x="195" y="161"/>
                </a:cubicBezTo>
                <a:cubicBezTo>
                  <a:pt x="195" y="162"/>
                  <a:pt x="195" y="162"/>
                  <a:pt x="196" y="163"/>
                </a:cubicBezTo>
                <a:cubicBezTo>
                  <a:pt x="196" y="163"/>
                  <a:pt x="195" y="164"/>
                  <a:pt x="195" y="165"/>
                </a:cubicBezTo>
                <a:cubicBezTo>
                  <a:pt x="195" y="165"/>
                  <a:pt x="194" y="166"/>
                  <a:pt x="194" y="166"/>
                </a:cubicBezTo>
                <a:cubicBezTo>
                  <a:pt x="195" y="167"/>
                  <a:pt x="195" y="167"/>
                  <a:pt x="195" y="167"/>
                </a:cubicBezTo>
                <a:cubicBezTo>
                  <a:pt x="196" y="167"/>
                  <a:pt x="196" y="167"/>
                  <a:pt x="197" y="167"/>
                </a:cubicBezTo>
                <a:cubicBezTo>
                  <a:pt x="197" y="167"/>
                  <a:pt x="198" y="167"/>
                  <a:pt x="198" y="168"/>
                </a:cubicBezTo>
                <a:cubicBezTo>
                  <a:pt x="198" y="168"/>
                  <a:pt x="199" y="169"/>
                  <a:pt x="199" y="169"/>
                </a:cubicBezTo>
                <a:cubicBezTo>
                  <a:pt x="199" y="169"/>
                  <a:pt x="200" y="169"/>
                  <a:pt x="201" y="169"/>
                </a:cubicBezTo>
                <a:cubicBezTo>
                  <a:pt x="201" y="169"/>
                  <a:pt x="201" y="170"/>
                  <a:pt x="201" y="170"/>
                </a:cubicBezTo>
                <a:cubicBezTo>
                  <a:pt x="201" y="171"/>
                  <a:pt x="200" y="171"/>
                  <a:pt x="200" y="171"/>
                </a:cubicBezTo>
                <a:cubicBezTo>
                  <a:pt x="200" y="172"/>
                  <a:pt x="200" y="172"/>
                  <a:pt x="200" y="172"/>
                </a:cubicBezTo>
                <a:cubicBezTo>
                  <a:pt x="200" y="173"/>
                  <a:pt x="200" y="173"/>
                  <a:pt x="200" y="173"/>
                </a:cubicBezTo>
                <a:cubicBezTo>
                  <a:pt x="199" y="174"/>
                  <a:pt x="198" y="173"/>
                  <a:pt x="198" y="174"/>
                </a:cubicBezTo>
                <a:cubicBezTo>
                  <a:pt x="197" y="174"/>
                  <a:pt x="198" y="175"/>
                  <a:pt x="198" y="175"/>
                </a:cubicBezTo>
                <a:cubicBezTo>
                  <a:pt x="197" y="175"/>
                  <a:pt x="197" y="176"/>
                  <a:pt x="197" y="176"/>
                </a:cubicBezTo>
                <a:cubicBezTo>
                  <a:pt x="196" y="176"/>
                  <a:pt x="195" y="177"/>
                  <a:pt x="195" y="177"/>
                </a:cubicBezTo>
                <a:cubicBezTo>
                  <a:pt x="194" y="178"/>
                  <a:pt x="193" y="179"/>
                  <a:pt x="193" y="180"/>
                </a:cubicBezTo>
                <a:cubicBezTo>
                  <a:pt x="194" y="180"/>
                  <a:pt x="195" y="181"/>
                  <a:pt x="195" y="182"/>
                </a:cubicBezTo>
                <a:cubicBezTo>
                  <a:pt x="195" y="182"/>
                  <a:pt x="194" y="184"/>
                  <a:pt x="194" y="185"/>
                </a:cubicBezTo>
                <a:cubicBezTo>
                  <a:pt x="194" y="186"/>
                  <a:pt x="195" y="187"/>
                  <a:pt x="195" y="188"/>
                </a:cubicBezTo>
                <a:cubicBezTo>
                  <a:pt x="195" y="188"/>
                  <a:pt x="194" y="190"/>
                  <a:pt x="194" y="190"/>
                </a:cubicBezTo>
                <a:cubicBezTo>
                  <a:pt x="194" y="191"/>
                  <a:pt x="194" y="193"/>
                  <a:pt x="194" y="193"/>
                </a:cubicBezTo>
                <a:cubicBezTo>
                  <a:pt x="194" y="193"/>
                  <a:pt x="194" y="194"/>
                  <a:pt x="193" y="195"/>
                </a:cubicBezTo>
                <a:cubicBezTo>
                  <a:pt x="193" y="195"/>
                  <a:pt x="192" y="196"/>
                  <a:pt x="192" y="196"/>
                </a:cubicBezTo>
                <a:cubicBezTo>
                  <a:pt x="192" y="197"/>
                  <a:pt x="192" y="199"/>
                  <a:pt x="192" y="199"/>
                </a:cubicBezTo>
                <a:cubicBezTo>
                  <a:pt x="192" y="199"/>
                  <a:pt x="193" y="201"/>
                  <a:pt x="193" y="202"/>
                </a:cubicBezTo>
                <a:cubicBezTo>
                  <a:pt x="193" y="202"/>
                  <a:pt x="194" y="203"/>
                  <a:pt x="194" y="204"/>
                </a:cubicBezTo>
                <a:cubicBezTo>
                  <a:pt x="194" y="204"/>
                  <a:pt x="194" y="206"/>
                  <a:pt x="194" y="206"/>
                </a:cubicBezTo>
                <a:cubicBezTo>
                  <a:pt x="194" y="207"/>
                  <a:pt x="195" y="208"/>
                  <a:pt x="195" y="209"/>
                </a:cubicBezTo>
                <a:cubicBezTo>
                  <a:pt x="195" y="209"/>
                  <a:pt x="196" y="210"/>
                  <a:pt x="196" y="210"/>
                </a:cubicBezTo>
                <a:cubicBezTo>
                  <a:pt x="197" y="210"/>
                  <a:pt x="198" y="211"/>
                  <a:pt x="198" y="211"/>
                </a:cubicBezTo>
                <a:cubicBezTo>
                  <a:pt x="198" y="211"/>
                  <a:pt x="198" y="212"/>
                  <a:pt x="199" y="212"/>
                </a:cubicBezTo>
                <a:cubicBezTo>
                  <a:pt x="199" y="213"/>
                  <a:pt x="199" y="215"/>
                  <a:pt x="199" y="215"/>
                </a:cubicBezTo>
                <a:cubicBezTo>
                  <a:pt x="199" y="216"/>
                  <a:pt x="200" y="217"/>
                  <a:pt x="200" y="217"/>
                </a:cubicBezTo>
                <a:cubicBezTo>
                  <a:pt x="201" y="218"/>
                  <a:pt x="201" y="219"/>
                  <a:pt x="201" y="220"/>
                </a:cubicBezTo>
                <a:cubicBezTo>
                  <a:pt x="201" y="221"/>
                  <a:pt x="200" y="222"/>
                  <a:pt x="200" y="222"/>
                </a:cubicBezTo>
                <a:cubicBezTo>
                  <a:pt x="200" y="223"/>
                  <a:pt x="201" y="224"/>
                  <a:pt x="201" y="225"/>
                </a:cubicBezTo>
                <a:cubicBezTo>
                  <a:pt x="201" y="226"/>
                  <a:pt x="200" y="227"/>
                  <a:pt x="200" y="228"/>
                </a:cubicBezTo>
                <a:cubicBezTo>
                  <a:pt x="200" y="228"/>
                  <a:pt x="200" y="229"/>
                  <a:pt x="200" y="230"/>
                </a:cubicBezTo>
                <a:cubicBezTo>
                  <a:pt x="200" y="230"/>
                  <a:pt x="200" y="232"/>
                  <a:pt x="200" y="232"/>
                </a:cubicBezTo>
                <a:cubicBezTo>
                  <a:pt x="200" y="233"/>
                  <a:pt x="200" y="234"/>
                  <a:pt x="200" y="234"/>
                </a:cubicBezTo>
                <a:cubicBezTo>
                  <a:pt x="200" y="235"/>
                  <a:pt x="199" y="235"/>
                  <a:pt x="199" y="235"/>
                </a:cubicBezTo>
                <a:cubicBezTo>
                  <a:pt x="199" y="236"/>
                  <a:pt x="200" y="237"/>
                  <a:pt x="200" y="237"/>
                </a:cubicBezTo>
                <a:cubicBezTo>
                  <a:pt x="200" y="238"/>
                  <a:pt x="201" y="238"/>
                  <a:pt x="201" y="239"/>
                </a:cubicBezTo>
                <a:cubicBezTo>
                  <a:pt x="201" y="239"/>
                  <a:pt x="201" y="240"/>
                  <a:pt x="201" y="241"/>
                </a:cubicBezTo>
                <a:cubicBezTo>
                  <a:pt x="201" y="241"/>
                  <a:pt x="201" y="242"/>
                  <a:pt x="201" y="242"/>
                </a:cubicBezTo>
                <a:cubicBezTo>
                  <a:pt x="202" y="242"/>
                  <a:pt x="202" y="242"/>
                  <a:pt x="202" y="243"/>
                </a:cubicBezTo>
                <a:cubicBezTo>
                  <a:pt x="203" y="243"/>
                  <a:pt x="203" y="244"/>
                  <a:pt x="203" y="244"/>
                </a:cubicBezTo>
                <a:cubicBezTo>
                  <a:pt x="204" y="244"/>
                  <a:pt x="205" y="245"/>
                  <a:pt x="205" y="245"/>
                </a:cubicBezTo>
                <a:cubicBezTo>
                  <a:pt x="205" y="245"/>
                  <a:pt x="205" y="246"/>
                  <a:pt x="206" y="247"/>
                </a:cubicBezTo>
                <a:cubicBezTo>
                  <a:pt x="206" y="247"/>
                  <a:pt x="207" y="248"/>
                  <a:pt x="207" y="248"/>
                </a:cubicBezTo>
                <a:cubicBezTo>
                  <a:pt x="208" y="249"/>
                  <a:pt x="208" y="250"/>
                  <a:pt x="208" y="250"/>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233"/>
          <p:cNvSpPr>
            <a:spLocks/>
          </p:cNvSpPr>
          <p:nvPr/>
        </p:nvSpPr>
        <p:spPr bwMode="auto">
          <a:xfrm>
            <a:off x="8045450" y="6121401"/>
            <a:ext cx="779463" cy="1222375"/>
          </a:xfrm>
          <a:custGeom>
            <a:avLst/>
            <a:gdLst>
              <a:gd name="T0" fmla="*/ 181 w 208"/>
              <a:gd name="T1" fmla="*/ 256 h 326"/>
              <a:gd name="T2" fmla="*/ 66 w 208"/>
              <a:gd name="T3" fmla="*/ 273 h 326"/>
              <a:gd name="T4" fmla="*/ 65 w 208"/>
              <a:gd name="T5" fmla="*/ 279 h 326"/>
              <a:gd name="T6" fmla="*/ 68 w 208"/>
              <a:gd name="T7" fmla="*/ 285 h 326"/>
              <a:gd name="T8" fmla="*/ 73 w 208"/>
              <a:gd name="T9" fmla="*/ 290 h 326"/>
              <a:gd name="T10" fmla="*/ 79 w 208"/>
              <a:gd name="T11" fmla="*/ 294 h 326"/>
              <a:gd name="T12" fmla="*/ 78 w 208"/>
              <a:gd name="T13" fmla="*/ 301 h 326"/>
              <a:gd name="T14" fmla="*/ 79 w 208"/>
              <a:gd name="T15" fmla="*/ 306 h 326"/>
              <a:gd name="T16" fmla="*/ 83 w 208"/>
              <a:gd name="T17" fmla="*/ 308 h 326"/>
              <a:gd name="T18" fmla="*/ 79 w 208"/>
              <a:gd name="T19" fmla="*/ 312 h 326"/>
              <a:gd name="T20" fmla="*/ 76 w 208"/>
              <a:gd name="T21" fmla="*/ 316 h 326"/>
              <a:gd name="T22" fmla="*/ 79 w 208"/>
              <a:gd name="T23" fmla="*/ 317 h 326"/>
              <a:gd name="T24" fmla="*/ 63 w 208"/>
              <a:gd name="T25" fmla="*/ 323 h 326"/>
              <a:gd name="T26" fmla="*/ 51 w 208"/>
              <a:gd name="T27" fmla="*/ 325 h 326"/>
              <a:gd name="T28" fmla="*/ 48 w 208"/>
              <a:gd name="T29" fmla="*/ 324 h 326"/>
              <a:gd name="T30" fmla="*/ 53 w 208"/>
              <a:gd name="T31" fmla="*/ 322 h 326"/>
              <a:gd name="T32" fmla="*/ 59 w 208"/>
              <a:gd name="T33" fmla="*/ 322 h 326"/>
              <a:gd name="T34" fmla="*/ 62 w 208"/>
              <a:gd name="T35" fmla="*/ 318 h 326"/>
              <a:gd name="T36" fmla="*/ 58 w 208"/>
              <a:gd name="T37" fmla="*/ 315 h 326"/>
              <a:gd name="T38" fmla="*/ 54 w 208"/>
              <a:gd name="T39" fmla="*/ 313 h 326"/>
              <a:gd name="T40" fmla="*/ 51 w 208"/>
              <a:gd name="T41" fmla="*/ 308 h 326"/>
              <a:gd name="T42" fmla="*/ 52 w 208"/>
              <a:gd name="T43" fmla="*/ 302 h 326"/>
              <a:gd name="T44" fmla="*/ 50 w 208"/>
              <a:gd name="T45" fmla="*/ 298 h 326"/>
              <a:gd name="T46" fmla="*/ 45 w 208"/>
              <a:gd name="T47" fmla="*/ 296 h 326"/>
              <a:gd name="T48" fmla="*/ 43 w 208"/>
              <a:gd name="T49" fmla="*/ 301 h 326"/>
              <a:gd name="T50" fmla="*/ 41 w 208"/>
              <a:gd name="T51" fmla="*/ 307 h 326"/>
              <a:gd name="T52" fmla="*/ 42 w 208"/>
              <a:gd name="T53" fmla="*/ 313 h 326"/>
              <a:gd name="T54" fmla="*/ 39 w 208"/>
              <a:gd name="T55" fmla="*/ 321 h 326"/>
              <a:gd name="T56" fmla="*/ 38 w 208"/>
              <a:gd name="T57" fmla="*/ 318 h 326"/>
              <a:gd name="T58" fmla="*/ 32 w 208"/>
              <a:gd name="T59" fmla="*/ 318 h 326"/>
              <a:gd name="T60" fmla="*/ 28 w 208"/>
              <a:gd name="T61" fmla="*/ 318 h 326"/>
              <a:gd name="T62" fmla="*/ 10 w 208"/>
              <a:gd name="T63" fmla="*/ 220 h 326"/>
              <a:gd name="T64" fmla="*/ 0 w 208"/>
              <a:gd name="T65" fmla="*/ 18 h 326"/>
              <a:gd name="T66" fmla="*/ 53 w 208"/>
              <a:gd name="T67" fmla="*/ 11 h 326"/>
              <a:gd name="T68" fmla="*/ 132 w 208"/>
              <a:gd name="T69" fmla="*/ 0 h 326"/>
              <a:gd name="T70" fmla="*/ 179 w 208"/>
              <a:gd name="T71" fmla="*/ 134 h 326"/>
              <a:gd name="T72" fmla="*/ 182 w 208"/>
              <a:gd name="T73" fmla="*/ 138 h 326"/>
              <a:gd name="T74" fmla="*/ 184 w 208"/>
              <a:gd name="T75" fmla="*/ 142 h 326"/>
              <a:gd name="T76" fmla="*/ 186 w 208"/>
              <a:gd name="T77" fmla="*/ 146 h 326"/>
              <a:gd name="T78" fmla="*/ 189 w 208"/>
              <a:gd name="T79" fmla="*/ 151 h 326"/>
              <a:gd name="T80" fmla="*/ 193 w 208"/>
              <a:gd name="T81" fmla="*/ 157 h 326"/>
              <a:gd name="T82" fmla="*/ 195 w 208"/>
              <a:gd name="T83" fmla="*/ 160 h 326"/>
              <a:gd name="T84" fmla="*/ 195 w 208"/>
              <a:gd name="T85" fmla="*/ 165 h 326"/>
              <a:gd name="T86" fmla="*/ 197 w 208"/>
              <a:gd name="T87" fmla="*/ 167 h 326"/>
              <a:gd name="T88" fmla="*/ 201 w 208"/>
              <a:gd name="T89" fmla="*/ 169 h 326"/>
              <a:gd name="T90" fmla="*/ 200 w 208"/>
              <a:gd name="T91" fmla="*/ 172 h 326"/>
              <a:gd name="T92" fmla="*/ 198 w 208"/>
              <a:gd name="T93" fmla="*/ 175 h 326"/>
              <a:gd name="T94" fmla="*/ 193 w 208"/>
              <a:gd name="T95" fmla="*/ 180 h 326"/>
              <a:gd name="T96" fmla="*/ 195 w 208"/>
              <a:gd name="T97" fmla="*/ 188 h 326"/>
              <a:gd name="T98" fmla="*/ 193 w 208"/>
              <a:gd name="T99" fmla="*/ 195 h 326"/>
              <a:gd name="T100" fmla="*/ 193 w 208"/>
              <a:gd name="T101" fmla="*/ 202 h 326"/>
              <a:gd name="T102" fmla="*/ 195 w 208"/>
              <a:gd name="T103" fmla="*/ 209 h 326"/>
              <a:gd name="T104" fmla="*/ 199 w 208"/>
              <a:gd name="T105" fmla="*/ 212 h 326"/>
              <a:gd name="T106" fmla="*/ 201 w 208"/>
              <a:gd name="T107" fmla="*/ 220 h 326"/>
              <a:gd name="T108" fmla="*/ 200 w 208"/>
              <a:gd name="T109" fmla="*/ 228 h 326"/>
              <a:gd name="T110" fmla="*/ 200 w 208"/>
              <a:gd name="T111" fmla="*/ 234 h 326"/>
              <a:gd name="T112" fmla="*/ 201 w 208"/>
              <a:gd name="T113" fmla="*/ 239 h 326"/>
              <a:gd name="T114" fmla="*/ 202 w 208"/>
              <a:gd name="T115" fmla="*/ 243 h 326"/>
              <a:gd name="T116" fmla="*/ 206 w 208"/>
              <a:gd name="T117" fmla="*/ 247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326">
                <a:moveTo>
                  <a:pt x="208" y="250"/>
                </a:moveTo>
                <a:cubicBezTo>
                  <a:pt x="208" y="251"/>
                  <a:pt x="208" y="251"/>
                  <a:pt x="208" y="252"/>
                </a:cubicBezTo>
                <a:cubicBezTo>
                  <a:pt x="203" y="253"/>
                  <a:pt x="187" y="255"/>
                  <a:pt x="181" y="256"/>
                </a:cubicBezTo>
                <a:cubicBezTo>
                  <a:pt x="174" y="257"/>
                  <a:pt x="159" y="260"/>
                  <a:pt x="152" y="261"/>
                </a:cubicBezTo>
                <a:cubicBezTo>
                  <a:pt x="142" y="262"/>
                  <a:pt x="124" y="265"/>
                  <a:pt x="114" y="266"/>
                </a:cubicBezTo>
                <a:cubicBezTo>
                  <a:pt x="102" y="268"/>
                  <a:pt x="66" y="273"/>
                  <a:pt x="66" y="273"/>
                </a:cubicBezTo>
                <a:cubicBezTo>
                  <a:pt x="66" y="273"/>
                  <a:pt x="65" y="274"/>
                  <a:pt x="65" y="274"/>
                </a:cubicBezTo>
                <a:cubicBezTo>
                  <a:pt x="65" y="275"/>
                  <a:pt x="65" y="276"/>
                  <a:pt x="65" y="277"/>
                </a:cubicBezTo>
                <a:cubicBezTo>
                  <a:pt x="65" y="277"/>
                  <a:pt x="65" y="279"/>
                  <a:pt x="65" y="279"/>
                </a:cubicBezTo>
                <a:cubicBezTo>
                  <a:pt x="65" y="280"/>
                  <a:pt x="64" y="281"/>
                  <a:pt x="64" y="281"/>
                </a:cubicBezTo>
                <a:cubicBezTo>
                  <a:pt x="64" y="282"/>
                  <a:pt x="65" y="283"/>
                  <a:pt x="65" y="283"/>
                </a:cubicBezTo>
                <a:cubicBezTo>
                  <a:pt x="66" y="284"/>
                  <a:pt x="67" y="284"/>
                  <a:pt x="68" y="285"/>
                </a:cubicBezTo>
                <a:cubicBezTo>
                  <a:pt x="68" y="285"/>
                  <a:pt x="69" y="286"/>
                  <a:pt x="70" y="286"/>
                </a:cubicBezTo>
                <a:cubicBezTo>
                  <a:pt x="70" y="287"/>
                  <a:pt x="71" y="288"/>
                  <a:pt x="71" y="289"/>
                </a:cubicBezTo>
                <a:cubicBezTo>
                  <a:pt x="72" y="289"/>
                  <a:pt x="72" y="290"/>
                  <a:pt x="73" y="290"/>
                </a:cubicBezTo>
                <a:cubicBezTo>
                  <a:pt x="73" y="290"/>
                  <a:pt x="75" y="291"/>
                  <a:pt x="76" y="291"/>
                </a:cubicBezTo>
                <a:cubicBezTo>
                  <a:pt x="76" y="291"/>
                  <a:pt x="77" y="292"/>
                  <a:pt x="78" y="292"/>
                </a:cubicBezTo>
                <a:cubicBezTo>
                  <a:pt x="78" y="292"/>
                  <a:pt x="79" y="294"/>
                  <a:pt x="79" y="294"/>
                </a:cubicBezTo>
                <a:cubicBezTo>
                  <a:pt x="80" y="295"/>
                  <a:pt x="79" y="296"/>
                  <a:pt x="79" y="297"/>
                </a:cubicBezTo>
                <a:cubicBezTo>
                  <a:pt x="79" y="298"/>
                  <a:pt x="80" y="299"/>
                  <a:pt x="79" y="299"/>
                </a:cubicBezTo>
                <a:cubicBezTo>
                  <a:pt x="79" y="300"/>
                  <a:pt x="78" y="301"/>
                  <a:pt x="78" y="301"/>
                </a:cubicBezTo>
                <a:cubicBezTo>
                  <a:pt x="78" y="301"/>
                  <a:pt x="78" y="302"/>
                  <a:pt x="78" y="303"/>
                </a:cubicBezTo>
                <a:cubicBezTo>
                  <a:pt x="78" y="303"/>
                  <a:pt x="79" y="304"/>
                  <a:pt x="79" y="304"/>
                </a:cubicBezTo>
                <a:cubicBezTo>
                  <a:pt x="79" y="305"/>
                  <a:pt x="79" y="306"/>
                  <a:pt x="79" y="306"/>
                </a:cubicBezTo>
                <a:cubicBezTo>
                  <a:pt x="79" y="306"/>
                  <a:pt x="80" y="306"/>
                  <a:pt x="80" y="307"/>
                </a:cubicBezTo>
                <a:cubicBezTo>
                  <a:pt x="81" y="307"/>
                  <a:pt x="82" y="306"/>
                  <a:pt x="82" y="307"/>
                </a:cubicBezTo>
                <a:cubicBezTo>
                  <a:pt x="82" y="307"/>
                  <a:pt x="83" y="307"/>
                  <a:pt x="83" y="308"/>
                </a:cubicBezTo>
                <a:cubicBezTo>
                  <a:pt x="83" y="308"/>
                  <a:pt x="82" y="309"/>
                  <a:pt x="82" y="309"/>
                </a:cubicBezTo>
                <a:cubicBezTo>
                  <a:pt x="81" y="309"/>
                  <a:pt x="80" y="310"/>
                  <a:pt x="80" y="310"/>
                </a:cubicBezTo>
                <a:cubicBezTo>
                  <a:pt x="79" y="310"/>
                  <a:pt x="79" y="311"/>
                  <a:pt x="79" y="312"/>
                </a:cubicBezTo>
                <a:cubicBezTo>
                  <a:pt x="79" y="312"/>
                  <a:pt x="79" y="313"/>
                  <a:pt x="79" y="313"/>
                </a:cubicBezTo>
                <a:cubicBezTo>
                  <a:pt x="79" y="314"/>
                  <a:pt x="78" y="315"/>
                  <a:pt x="78" y="315"/>
                </a:cubicBezTo>
                <a:cubicBezTo>
                  <a:pt x="78" y="315"/>
                  <a:pt x="77" y="315"/>
                  <a:pt x="76" y="316"/>
                </a:cubicBezTo>
                <a:cubicBezTo>
                  <a:pt x="76" y="316"/>
                  <a:pt x="76" y="317"/>
                  <a:pt x="77" y="317"/>
                </a:cubicBezTo>
                <a:cubicBezTo>
                  <a:pt x="77" y="317"/>
                  <a:pt x="78" y="316"/>
                  <a:pt x="78" y="316"/>
                </a:cubicBezTo>
                <a:cubicBezTo>
                  <a:pt x="79" y="316"/>
                  <a:pt x="79" y="317"/>
                  <a:pt x="79" y="317"/>
                </a:cubicBezTo>
                <a:cubicBezTo>
                  <a:pt x="79" y="317"/>
                  <a:pt x="79" y="317"/>
                  <a:pt x="79" y="317"/>
                </a:cubicBezTo>
                <a:cubicBezTo>
                  <a:pt x="77" y="318"/>
                  <a:pt x="73" y="319"/>
                  <a:pt x="72" y="320"/>
                </a:cubicBezTo>
                <a:cubicBezTo>
                  <a:pt x="70" y="321"/>
                  <a:pt x="66" y="322"/>
                  <a:pt x="63" y="323"/>
                </a:cubicBezTo>
                <a:cubicBezTo>
                  <a:pt x="62" y="323"/>
                  <a:pt x="59" y="324"/>
                  <a:pt x="58" y="324"/>
                </a:cubicBezTo>
                <a:cubicBezTo>
                  <a:pt x="57" y="324"/>
                  <a:pt x="55" y="325"/>
                  <a:pt x="54" y="325"/>
                </a:cubicBezTo>
                <a:cubicBezTo>
                  <a:pt x="53" y="325"/>
                  <a:pt x="52" y="325"/>
                  <a:pt x="51" y="325"/>
                </a:cubicBezTo>
                <a:cubicBezTo>
                  <a:pt x="51" y="325"/>
                  <a:pt x="50" y="326"/>
                  <a:pt x="49" y="326"/>
                </a:cubicBezTo>
                <a:cubicBezTo>
                  <a:pt x="49" y="326"/>
                  <a:pt x="48" y="326"/>
                  <a:pt x="48" y="325"/>
                </a:cubicBezTo>
                <a:cubicBezTo>
                  <a:pt x="47" y="325"/>
                  <a:pt x="48" y="324"/>
                  <a:pt x="48" y="324"/>
                </a:cubicBezTo>
                <a:cubicBezTo>
                  <a:pt x="49" y="324"/>
                  <a:pt x="50" y="324"/>
                  <a:pt x="50" y="324"/>
                </a:cubicBezTo>
                <a:cubicBezTo>
                  <a:pt x="51" y="324"/>
                  <a:pt x="51" y="323"/>
                  <a:pt x="51" y="323"/>
                </a:cubicBezTo>
                <a:cubicBezTo>
                  <a:pt x="52" y="323"/>
                  <a:pt x="52" y="322"/>
                  <a:pt x="53" y="322"/>
                </a:cubicBezTo>
                <a:cubicBezTo>
                  <a:pt x="53" y="322"/>
                  <a:pt x="54" y="323"/>
                  <a:pt x="55" y="323"/>
                </a:cubicBezTo>
                <a:cubicBezTo>
                  <a:pt x="55" y="323"/>
                  <a:pt x="56" y="323"/>
                  <a:pt x="56" y="323"/>
                </a:cubicBezTo>
                <a:cubicBezTo>
                  <a:pt x="57" y="323"/>
                  <a:pt x="58" y="323"/>
                  <a:pt x="59" y="322"/>
                </a:cubicBezTo>
                <a:cubicBezTo>
                  <a:pt x="59" y="322"/>
                  <a:pt x="60" y="322"/>
                  <a:pt x="61" y="321"/>
                </a:cubicBezTo>
                <a:cubicBezTo>
                  <a:pt x="61" y="321"/>
                  <a:pt x="62" y="321"/>
                  <a:pt x="62" y="320"/>
                </a:cubicBezTo>
                <a:cubicBezTo>
                  <a:pt x="63" y="320"/>
                  <a:pt x="62" y="319"/>
                  <a:pt x="62" y="318"/>
                </a:cubicBezTo>
                <a:cubicBezTo>
                  <a:pt x="62" y="318"/>
                  <a:pt x="61" y="317"/>
                  <a:pt x="60" y="317"/>
                </a:cubicBezTo>
                <a:cubicBezTo>
                  <a:pt x="60" y="317"/>
                  <a:pt x="59" y="317"/>
                  <a:pt x="58" y="317"/>
                </a:cubicBezTo>
                <a:cubicBezTo>
                  <a:pt x="58" y="316"/>
                  <a:pt x="58" y="316"/>
                  <a:pt x="58" y="315"/>
                </a:cubicBezTo>
                <a:cubicBezTo>
                  <a:pt x="57" y="315"/>
                  <a:pt x="57" y="314"/>
                  <a:pt x="56" y="314"/>
                </a:cubicBezTo>
                <a:cubicBezTo>
                  <a:pt x="56" y="314"/>
                  <a:pt x="56" y="314"/>
                  <a:pt x="55" y="314"/>
                </a:cubicBezTo>
                <a:cubicBezTo>
                  <a:pt x="55" y="314"/>
                  <a:pt x="54" y="313"/>
                  <a:pt x="54" y="313"/>
                </a:cubicBezTo>
                <a:cubicBezTo>
                  <a:pt x="53" y="312"/>
                  <a:pt x="52" y="312"/>
                  <a:pt x="52" y="311"/>
                </a:cubicBezTo>
                <a:cubicBezTo>
                  <a:pt x="52" y="311"/>
                  <a:pt x="52" y="310"/>
                  <a:pt x="52" y="309"/>
                </a:cubicBezTo>
                <a:cubicBezTo>
                  <a:pt x="52" y="309"/>
                  <a:pt x="51" y="308"/>
                  <a:pt x="51" y="308"/>
                </a:cubicBezTo>
                <a:cubicBezTo>
                  <a:pt x="51" y="307"/>
                  <a:pt x="51" y="306"/>
                  <a:pt x="51" y="306"/>
                </a:cubicBezTo>
                <a:cubicBezTo>
                  <a:pt x="51" y="306"/>
                  <a:pt x="52" y="305"/>
                  <a:pt x="52" y="305"/>
                </a:cubicBezTo>
                <a:cubicBezTo>
                  <a:pt x="52" y="304"/>
                  <a:pt x="52" y="303"/>
                  <a:pt x="52" y="302"/>
                </a:cubicBezTo>
                <a:cubicBezTo>
                  <a:pt x="52" y="302"/>
                  <a:pt x="51" y="301"/>
                  <a:pt x="51" y="301"/>
                </a:cubicBezTo>
                <a:cubicBezTo>
                  <a:pt x="51" y="300"/>
                  <a:pt x="51" y="299"/>
                  <a:pt x="51" y="299"/>
                </a:cubicBezTo>
                <a:cubicBezTo>
                  <a:pt x="51" y="298"/>
                  <a:pt x="50" y="298"/>
                  <a:pt x="50" y="298"/>
                </a:cubicBezTo>
                <a:cubicBezTo>
                  <a:pt x="49" y="298"/>
                  <a:pt x="48" y="298"/>
                  <a:pt x="48" y="298"/>
                </a:cubicBezTo>
                <a:cubicBezTo>
                  <a:pt x="48" y="297"/>
                  <a:pt x="48" y="297"/>
                  <a:pt x="47" y="297"/>
                </a:cubicBezTo>
                <a:cubicBezTo>
                  <a:pt x="47" y="296"/>
                  <a:pt x="46" y="296"/>
                  <a:pt x="45" y="296"/>
                </a:cubicBezTo>
                <a:cubicBezTo>
                  <a:pt x="45" y="296"/>
                  <a:pt x="44" y="297"/>
                  <a:pt x="44" y="298"/>
                </a:cubicBezTo>
                <a:cubicBezTo>
                  <a:pt x="44" y="298"/>
                  <a:pt x="43" y="299"/>
                  <a:pt x="43" y="299"/>
                </a:cubicBezTo>
                <a:cubicBezTo>
                  <a:pt x="43" y="300"/>
                  <a:pt x="43" y="301"/>
                  <a:pt x="43" y="301"/>
                </a:cubicBezTo>
                <a:cubicBezTo>
                  <a:pt x="43" y="302"/>
                  <a:pt x="43" y="302"/>
                  <a:pt x="43" y="303"/>
                </a:cubicBezTo>
                <a:cubicBezTo>
                  <a:pt x="43" y="303"/>
                  <a:pt x="42" y="304"/>
                  <a:pt x="42" y="304"/>
                </a:cubicBezTo>
                <a:cubicBezTo>
                  <a:pt x="42" y="305"/>
                  <a:pt x="42" y="306"/>
                  <a:pt x="41" y="307"/>
                </a:cubicBezTo>
                <a:cubicBezTo>
                  <a:pt x="41" y="307"/>
                  <a:pt x="41" y="308"/>
                  <a:pt x="41" y="309"/>
                </a:cubicBezTo>
                <a:cubicBezTo>
                  <a:pt x="41" y="309"/>
                  <a:pt x="42" y="310"/>
                  <a:pt x="42" y="310"/>
                </a:cubicBezTo>
                <a:cubicBezTo>
                  <a:pt x="42" y="311"/>
                  <a:pt x="42" y="312"/>
                  <a:pt x="42" y="313"/>
                </a:cubicBezTo>
                <a:cubicBezTo>
                  <a:pt x="42" y="314"/>
                  <a:pt x="42" y="316"/>
                  <a:pt x="42" y="317"/>
                </a:cubicBezTo>
                <a:cubicBezTo>
                  <a:pt x="42" y="317"/>
                  <a:pt x="41" y="319"/>
                  <a:pt x="41" y="319"/>
                </a:cubicBezTo>
                <a:cubicBezTo>
                  <a:pt x="41" y="320"/>
                  <a:pt x="40" y="320"/>
                  <a:pt x="39" y="321"/>
                </a:cubicBezTo>
                <a:cubicBezTo>
                  <a:pt x="39" y="321"/>
                  <a:pt x="38" y="321"/>
                  <a:pt x="37" y="321"/>
                </a:cubicBezTo>
                <a:cubicBezTo>
                  <a:pt x="37" y="321"/>
                  <a:pt x="37" y="320"/>
                  <a:pt x="37" y="319"/>
                </a:cubicBezTo>
                <a:cubicBezTo>
                  <a:pt x="37" y="319"/>
                  <a:pt x="38" y="319"/>
                  <a:pt x="38" y="318"/>
                </a:cubicBezTo>
                <a:cubicBezTo>
                  <a:pt x="37" y="318"/>
                  <a:pt x="36" y="318"/>
                  <a:pt x="36" y="318"/>
                </a:cubicBezTo>
                <a:cubicBezTo>
                  <a:pt x="35" y="317"/>
                  <a:pt x="35" y="317"/>
                  <a:pt x="34" y="317"/>
                </a:cubicBezTo>
                <a:cubicBezTo>
                  <a:pt x="33" y="317"/>
                  <a:pt x="33" y="318"/>
                  <a:pt x="32" y="318"/>
                </a:cubicBezTo>
                <a:cubicBezTo>
                  <a:pt x="32" y="318"/>
                  <a:pt x="31" y="318"/>
                  <a:pt x="30" y="318"/>
                </a:cubicBezTo>
                <a:cubicBezTo>
                  <a:pt x="30" y="318"/>
                  <a:pt x="29" y="317"/>
                  <a:pt x="29" y="317"/>
                </a:cubicBezTo>
                <a:cubicBezTo>
                  <a:pt x="28" y="317"/>
                  <a:pt x="28" y="318"/>
                  <a:pt x="28" y="318"/>
                </a:cubicBezTo>
                <a:cubicBezTo>
                  <a:pt x="27" y="318"/>
                  <a:pt x="26" y="318"/>
                  <a:pt x="26" y="318"/>
                </a:cubicBezTo>
                <a:cubicBezTo>
                  <a:pt x="26" y="318"/>
                  <a:pt x="26" y="318"/>
                  <a:pt x="26" y="318"/>
                </a:cubicBezTo>
                <a:cubicBezTo>
                  <a:pt x="10" y="220"/>
                  <a:pt x="10" y="220"/>
                  <a:pt x="10" y="220"/>
                </a:cubicBezTo>
                <a:cubicBezTo>
                  <a:pt x="6" y="24"/>
                  <a:pt x="6" y="24"/>
                  <a:pt x="6" y="24"/>
                </a:cubicBezTo>
                <a:cubicBezTo>
                  <a:pt x="3" y="24"/>
                  <a:pt x="3" y="24"/>
                  <a:pt x="3" y="24"/>
                </a:cubicBezTo>
                <a:cubicBezTo>
                  <a:pt x="0" y="18"/>
                  <a:pt x="0" y="18"/>
                  <a:pt x="0" y="18"/>
                </a:cubicBezTo>
                <a:cubicBezTo>
                  <a:pt x="3" y="17"/>
                  <a:pt x="8" y="16"/>
                  <a:pt x="11" y="16"/>
                </a:cubicBezTo>
                <a:cubicBezTo>
                  <a:pt x="16" y="15"/>
                  <a:pt x="25" y="15"/>
                  <a:pt x="30" y="14"/>
                </a:cubicBezTo>
                <a:cubicBezTo>
                  <a:pt x="36" y="14"/>
                  <a:pt x="47" y="12"/>
                  <a:pt x="53" y="11"/>
                </a:cubicBezTo>
                <a:cubicBezTo>
                  <a:pt x="58" y="11"/>
                  <a:pt x="69" y="9"/>
                  <a:pt x="74" y="9"/>
                </a:cubicBezTo>
                <a:cubicBezTo>
                  <a:pt x="81" y="8"/>
                  <a:pt x="93" y="6"/>
                  <a:pt x="99" y="5"/>
                </a:cubicBezTo>
                <a:cubicBezTo>
                  <a:pt x="107" y="4"/>
                  <a:pt x="124" y="2"/>
                  <a:pt x="132" y="0"/>
                </a:cubicBezTo>
                <a:cubicBezTo>
                  <a:pt x="133" y="0"/>
                  <a:pt x="134" y="0"/>
                  <a:pt x="136" y="0"/>
                </a:cubicBezTo>
                <a:cubicBezTo>
                  <a:pt x="157" y="66"/>
                  <a:pt x="157" y="66"/>
                  <a:pt x="157" y="66"/>
                </a:cubicBezTo>
                <a:cubicBezTo>
                  <a:pt x="157" y="66"/>
                  <a:pt x="179" y="134"/>
                  <a:pt x="179" y="134"/>
                </a:cubicBezTo>
                <a:cubicBezTo>
                  <a:pt x="179" y="134"/>
                  <a:pt x="181" y="135"/>
                  <a:pt x="181" y="135"/>
                </a:cubicBezTo>
                <a:cubicBezTo>
                  <a:pt x="181" y="136"/>
                  <a:pt x="181" y="137"/>
                  <a:pt x="181" y="137"/>
                </a:cubicBezTo>
                <a:cubicBezTo>
                  <a:pt x="181" y="137"/>
                  <a:pt x="182" y="138"/>
                  <a:pt x="182" y="138"/>
                </a:cubicBezTo>
                <a:cubicBezTo>
                  <a:pt x="183" y="138"/>
                  <a:pt x="183" y="139"/>
                  <a:pt x="183" y="140"/>
                </a:cubicBezTo>
                <a:cubicBezTo>
                  <a:pt x="183" y="140"/>
                  <a:pt x="184" y="141"/>
                  <a:pt x="184" y="141"/>
                </a:cubicBezTo>
                <a:cubicBezTo>
                  <a:pt x="184" y="141"/>
                  <a:pt x="184" y="142"/>
                  <a:pt x="184" y="142"/>
                </a:cubicBezTo>
                <a:cubicBezTo>
                  <a:pt x="185" y="143"/>
                  <a:pt x="185" y="144"/>
                  <a:pt x="185" y="144"/>
                </a:cubicBezTo>
                <a:cubicBezTo>
                  <a:pt x="185" y="144"/>
                  <a:pt x="185" y="145"/>
                  <a:pt x="186" y="145"/>
                </a:cubicBezTo>
                <a:cubicBezTo>
                  <a:pt x="186" y="145"/>
                  <a:pt x="186" y="146"/>
                  <a:pt x="186" y="146"/>
                </a:cubicBezTo>
                <a:cubicBezTo>
                  <a:pt x="187" y="147"/>
                  <a:pt x="187" y="148"/>
                  <a:pt x="187" y="148"/>
                </a:cubicBezTo>
                <a:cubicBezTo>
                  <a:pt x="187" y="149"/>
                  <a:pt x="188" y="150"/>
                  <a:pt x="188" y="150"/>
                </a:cubicBezTo>
                <a:cubicBezTo>
                  <a:pt x="188" y="151"/>
                  <a:pt x="189" y="151"/>
                  <a:pt x="189" y="151"/>
                </a:cubicBezTo>
                <a:cubicBezTo>
                  <a:pt x="190" y="152"/>
                  <a:pt x="191" y="152"/>
                  <a:pt x="191" y="153"/>
                </a:cubicBezTo>
                <a:cubicBezTo>
                  <a:pt x="191" y="153"/>
                  <a:pt x="192" y="154"/>
                  <a:pt x="193" y="154"/>
                </a:cubicBezTo>
                <a:cubicBezTo>
                  <a:pt x="193" y="155"/>
                  <a:pt x="193" y="156"/>
                  <a:pt x="193" y="157"/>
                </a:cubicBezTo>
                <a:cubicBezTo>
                  <a:pt x="193" y="157"/>
                  <a:pt x="194" y="158"/>
                  <a:pt x="194" y="158"/>
                </a:cubicBezTo>
                <a:cubicBezTo>
                  <a:pt x="194" y="159"/>
                  <a:pt x="195" y="158"/>
                  <a:pt x="195" y="159"/>
                </a:cubicBezTo>
                <a:cubicBezTo>
                  <a:pt x="195" y="159"/>
                  <a:pt x="195" y="160"/>
                  <a:pt x="195" y="160"/>
                </a:cubicBezTo>
                <a:cubicBezTo>
                  <a:pt x="195" y="160"/>
                  <a:pt x="195" y="161"/>
                  <a:pt x="195" y="161"/>
                </a:cubicBezTo>
                <a:cubicBezTo>
                  <a:pt x="195" y="162"/>
                  <a:pt x="195" y="162"/>
                  <a:pt x="196" y="163"/>
                </a:cubicBezTo>
                <a:cubicBezTo>
                  <a:pt x="196" y="163"/>
                  <a:pt x="195" y="164"/>
                  <a:pt x="195" y="165"/>
                </a:cubicBezTo>
                <a:cubicBezTo>
                  <a:pt x="195" y="165"/>
                  <a:pt x="194" y="166"/>
                  <a:pt x="194" y="166"/>
                </a:cubicBezTo>
                <a:cubicBezTo>
                  <a:pt x="195" y="167"/>
                  <a:pt x="195" y="167"/>
                  <a:pt x="195" y="167"/>
                </a:cubicBezTo>
                <a:cubicBezTo>
                  <a:pt x="196" y="167"/>
                  <a:pt x="196" y="167"/>
                  <a:pt x="197" y="167"/>
                </a:cubicBezTo>
                <a:cubicBezTo>
                  <a:pt x="197" y="167"/>
                  <a:pt x="198" y="167"/>
                  <a:pt x="198" y="168"/>
                </a:cubicBezTo>
                <a:cubicBezTo>
                  <a:pt x="198" y="168"/>
                  <a:pt x="199" y="169"/>
                  <a:pt x="199" y="169"/>
                </a:cubicBezTo>
                <a:cubicBezTo>
                  <a:pt x="199" y="169"/>
                  <a:pt x="200" y="169"/>
                  <a:pt x="201" y="169"/>
                </a:cubicBezTo>
                <a:cubicBezTo>
                  <a:pt x="201" y="169"/>
                  <a:pt x="201" y="170"/>
                  <a:pt x="201" y="170"/>
                </a:cubicBezTo>
                <a:cubicBezTo>
                  <a:pt x="201" y="171"/>
                  <a:pt x="200" y="171"/>
                  <a:pt x="200" y="171"/>
                </a:cubicBezTo>
                <a:cubicBezTo>
                  <a:pt x="200" y="172"/>
                  <a:pt x="200" y="172"/>
                  <a:pt x="200" y="172"/>
                </a:cubicBezTo>
                <a:cubicBezTo>
                  <a:pt x="200" y="173"/>
                  <a:pt x="200" y="173"/>
                  <a:pt x="200" y="173"/>
                </a:cubicBezTo>
                <a:cubicBezTo>
                  <a:pt x="199" y="174"/>
                  <a:pt x="198" y="173"/>
                  <a:pt x="198" y="174"/>
                </a:cubicBezTo>
                <a:cubicBezTo>
                  <a:pt x="197" y="174"/>
                  <a:pt x="198" y="175"/>
                  <a:pt x="198" y="175"/>
                </a:cubicBezTo>
                <a:cubicBezTo>
                  <a:pt x="197" y="175"/>
                  <a:pt x="197" y="176"/>
                  <a:pt x="197" y="176"/>
                </a:cubicBezTo>
                <a:cubicBezTo>
                  <a:pt x="196" y="176"/>
                  <a:pt x="195" y="177"/>
                  <a:pt x="195" y="177"/>
                </a:cubicBezTo>
                <a:cubicBezTo>
                  <a:pt x="194" y="178"/>
                  <a:pt x="193" y="179"/>
                  <a:pt x="193" y="180"/>
                </a:cubicBezTo>
                <a:cubicBezTo>
                  <a:pt x="194" y="180"/>
                  <a:pt x="195" y="181"/>
                  <a:pt x="195" y="182"/>
                </a:cubicBezTo>
                <a:cubicBezTo>
                  <a:pt x="195" y="182"/>
                  <a:pt x="194" y="184"/>
                  <a:pt x="194" y="185"/>
                </a:cubicBezTo>
                <a:cubicBezTo>
                  <a:pt x="194" y="186"/>
                  <a:pt x="195" y="187"/>
                  <a:pt x="195" y="188"/>
                </a:cubicBezTo>
                <a:cubicBezTo>
                  <a:pt x="195" y="188"/>
                  <a:pt x="194" y="190"/>
                  <a:pt x="194" y="190"/>
                </a:cubicBezTo>
                <a:cubicBezTo>
                  <a:pt x="194" y="191"/>
                  <a:pt x="194" y="193"/>
                  <a:pt x="194" y="193"/>
                </a:cubicBezTo>
                <a:cubicBezTo>
                  <a:pt x="194" y="193"/>
                  <a:pt x="194" y="194"/>
                  <a:pt x="193" y="195"/>
                </a:cubicBezTo>
                <a:cubicBezTo>
                  <a:pt x="193" y="195"/>
                  <a:pt x="192" y="196"/>
                  <a:pt x="192" y="196"/>
                </a:cubicBezTo>
                <a:cubicBezTo>
                  <a:pt x="192" y="197"/>
                  <a:pt x="192" y="199"/>
                  <a:pt x="192" y="199"/>
                </a:cubicBezTo>
                <a:cubicBezTo>
                  <a:pt x="192" y="199"/>
                  <a:pt x="193" y="201"/>
                  <a:pt x="193" y="202"/>
                </a:cubicBezTo>
                <a:cubicBezTo>
                  <a:pt x="193" y="202"/>
                  <a:pt x="194" y="203"/>
                  <a:pt x="194" y="204"/>
                </a:cubicBezTo>
                <a:cubicBezTo>
                  <a:pt x="194" y="204"/>
                  <a:pt x="194" y="206"/>
                  <a:pt x="194" y="206"/>
                </a:cubicBezTo>
                <a:cubicBezTo>
                  <a:pt x="194" y="207"/>
                  <a:pt x="195" y="208"/>
                  <a:pt x="195" y="209"/>
                </a:cubicBezTo>
                <a:cubicBezTo>
                  <a:pt x="195" y="209"/>
                  <a:pt x="196" y="210"/>
                  <a:pt x="196" y="210"/>
                </a:cubicBezTo>
                <a:cubicBezTo>
                  <a:pt x="197" y="210"/>
                  <a:pt x="198" y="211"/>
                  <a:pt x="198" y="211"/>
                </a:cubicBezTo>
                <a:cubicBezTo>
                  <a:pt x="198" y="211"/>
                  <a:pt x="198" y="212"/>
                  <a:pt x="199" y="212"/>
                </a:cubicBezTo>
                <a:cubicBezTo>
                  <a:pt x="199" y="213"/>
                  <a:pt x="199" y="215"/>
                  <a:pt x="199" y="215"/>
                </a:cubicBezTo>
                <a:cubicBezTo>
                  <a:pt x="199" y="216"/>
                  <a:pt x="200" y="217"/>
                  <a:pt x="200" y="217"/>
                </a:cubicBezTo>
                <a:cubicBezTo>
                  <a:pt x="201" y="218"/>
                  <a:pt x="201" y="219"/>
                  <a:pt x="201" y="220"/>
                </a:cubicBezTo>
                <a:cubicBezTo>
                  <a:pt x="201" y="221"/>
                  <a:pt x="200" y="222"/>
                  <a:pt x="200" y="222"/>
                </a:cubicBezTo>
                <a:cubicBezTo>
                  <a:pt x="200" y="223"/>
                  <a:pt x="201" y="224"/>
                  <a:pt x="201" y="225"/>
                </a:cubicBezTo>
                <a:cubicBezTo>
                  <a:pt x="201" y="226"/>
                  <a:pt x="200" y="227"/>
                  <a:pt x="200" y="228"/>
                </a:cubicBezTo>
                <a:cubicBezTo>
                  <a:pt x="200" y="228"/>
                  <a:pt x="200" y="229"/>
                  <a:pt x="200" y="230"/>
                </a:cubicBezTo>
                <a:cubicBezTo>
                  <a:pt x="200" y="230"/>
                  <a:pt x="200" y="232"/>
                  <a:pt x="200" y="232"/>
                </a:cubicBezTo>
                <a:cubicBezTo>
                  <a:pt x="200" y="233"/>
                  <a:pt x="200" y="234"/>
                  <a:pt x="200" y="234"/>
                </a:cubicBezTo>
                <a:cubicBezTo>
                  <a:pt x="200" y="235"/>
                  <a:pt x="199" y="235"/>
                  <a:pt x="199" y="235"/>
                </a:cubicBezTo>
                <a:cubicBezTo>
                  <a:pt x="199" y="236"/>
                  <a:pt x="200" y="237"/>
                  <a:pt x="200" y="237"/>
                </a:cubicBezTo>
                <a:cubicBezTo>
                  <a:pt x="200" y="238"/>
                  <a:pt x="201" y="238"/>
                  <a:pt x="201" y="239"/>
                </a:cubicBezTo>
                <a:cubicBezTo>
                  <a:pt x="201" y="239"/>
                  <a:pt x="201" y="240"/>
                  <a:pt x="201" y="241"/>
                </a:cubicBezTo>
                <a:cubicBezTo>
                  <a:pt x="201" y="241"/>
                  <a:pt x="201" y="242"/>
                  <a:pt x="201" y="242"/>
                </a:cubicBezTo>
                <a:cubicBezTo>
                  <a:pt x="202" y="242"/>
                  <a:pt x="202" y="242"/>
                  <a:pt x="202" y="243"/>
                </a:cubicBezTo>
                <a:cubicBezTo>
                  <a:pt x="203" y="243"/>
                  <a:pt x="203" y="244"/>
                  <a:pt x="203" y="244"/>
                </a:cubicBezTo>
                <a:cubicBezTo>
                  <a:pt x="204" y="244"/>
                  <a:pt x="205" y="245"/>
                  <a:pt x="205" y="245"/>
                </a:cubicBezTo>
                <a:cubicBezTo>
                  <a:pt x="205" y="245"/>
                  <a:pt x="205" y="246"/>
                  <a:pt x="206" y="247"/>
                </a:cubicBezTo>
                <a:cubicBezTo>
                  <a:pt x="206" y="247"/>
                  <a:pt x="207" y="248"/>
                  <a:pt x="207" y="248"/>
                </a:cubicBezTo>
                <a:cubicBezTo>
                  <a:pt x="208" y="249"/>
                  <a:pt x="208" y="250"/>
                  <a:pt x="208" y="250"/>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34"/>
          <p:cNvSpPr>
            <a:spLocks/>
          </p:cNvSpPr>
          <p:nvPr/>
        </p:nvSpPr>
        <p:spPr bwMode="auto">
          <a:xfrm>
            <a:off x="8555038" y="6035676"/>
            <a:ext cx="1074738" cy="1095375"/>
          </a:xfrm>
          <a:custGeom>
            <a:avLst/>
            <a:gdLst>
              <a:gd name="T0" fmla="*/ 130 w 287"/>
              <a:gd name="T1" fmla="*/ 0 h 292"/>
              <a:gd name="T2" fmla="*/ 125 w 287"/>
              <a:gd name="T3" fmla="*/ 9 h 292"/>
              <a:gd name="T4" fmla="*/ 121 w 287"/>
              <a:gd name="T5" fmla="*/ 21 h 292"/>
              <a:gd name="T6" fmla="*/ 133 w 287"/>
              <a:gd name="T7" fmla="*/ 28 h 292"/>
              <a:gd name="T8" fmla="*/ 146 w 287"/>
              <a:gd name="T9" fmla="*/ 32 h 292"/>
              <a:gd name="T10" fmla="*/ 156 w 287"/>
              <a:gd name="T11" fmla="*/ 42 h 292"/>
              <a:gd name="T12" fmla="*/ 165 w 287"/>
              <a:gd name="T13" fmla="*/ 54 h 292"/>
              <a:gd name="T14" fmla="*/ 175 w 287"/>
              <a:gd name="T15" fmla="*/ 65 h 292"/>
              <a:gd name="T16" fmla="*/ 190 w 287"/>
              <a:gd name="T17" fmla="*/ 72 h 292"/>
              <a:gd name="T18" fmla="*/ 200 w 287"/>
              <a:gd name="T19" fmla="*/ 81 h 292"/>
              <a:gd name="T20" fmla="*/ 208 w 287"/>
              <a:gd name="T21" fmla="*/ 87 h 292"/>
              <a:gd name="T22" fmla="*/ 213 w 287"/>
              <a:gd name="T23" fmla="*/ 96 h 292"/>
              <a:gd name="T24" fmla="*/ 221 w 287"/>
              <a:gd name="T25" fmla="*/ 103 h 292"/>
              <a:gd name="T26" fmla="*/ 230 w 287"/>
              <a:gd name="T27" fmla="*/ 108 h 292"/>
              <a:gd name="T28" fmla="*/ 239 w 287"/>
              <a:gd name="T29" fmla="*/ 115 h 292"/>
              <a:gd name="T30" fmla="*/ 245 w 287"/>
              <a:gd name="T31" fmla="*/ 124 h 292"/>
              <a:gd name="T32" fmla="*/ 248 w 287"/>
              <a:gd name="T33" fmla="*/ 136 h 292"/>
              <a:gd name="T34" fmla="*/ 257 w 287"/>
              <a:gd name="T35" fmla="*/ 140 h 292"/>
              <a:gd name="T36" fmla="*/ 264 w 287"/>
              <a:gd name="T37" fmla="*/ 148 h 292"/>
              <a:gd name="T38" fmla="*/ 268 w 287"/>
              <a:gd name="T39" fmla="*/ 156 h 292"/>
              <a:gd name="T40" fmla="*/ 272 w 287"/>
              <a:gd name="T41" fmla="*/ 165 h 292"/>
              <a:gd name="T42" fmla="*/ 281 w 287"/>
              <a:gd name="T43" fmla="*/ 166 h 292"/>
              <a:gd name="T44" fmla="*/ 287 w 287"/>
              <a:gd name="T45" fmla="*/ 171 h 292"/>
              <a:gd name="T46" fmla="*/ 280 w 287"/>
              <a:gd name="T47" fmla="*/ 176 h 292"/>
              <a:gd name="T48" fmla="*/ 280 w 287"/>
              <a:gd name="T49" fmla="*/ 181 h 292"/>
              <a:gd name="T50" fmla="*/ 276 w 287"/>
              <a:gd name="T51" fmla="*/ 182 h 292"/>
              <a:gd name="T52" fmla="*/ 277 w 287"/>
              <a:gd name="T53" fmla="*/ 187 h 292"/>
              <a:gd name="T54" fmla="*/ 271 w 287"/>
              <a:gd name="T55" fmla="*/ 192 h 292"/>
              <a:gd name="T56" fmla="*/ 276 w 287"/>
              <a:gd name="T57" fmla="*/ 197 h 292"/>
              <a:gd name="T58" fmla="*/ 270 w 287"/>
              <a:gd name="T59" fmla="*/ 205 h 292"/>
              <a:gd name="T60" fmla="*/ 274 w 287"/>
              <a:gd name="T61" fmla="*/ 209 h 292"/>
              <a:gd name="T62" fmla="*/ 273 w 287"/>
              <a:gd name="T63" fmla="*/ 220 h 292"/>
              <a:gd name="T64" fmla="*/ 269 w 287"/>
              <a:gd name="T65" fmla="*/ 231 h 292"/>
              <a:gd name="T66" fmla="*/ 266 w 287"/>
              <a:gd name="T67" fmla="*/ 240 h 292"/>
              <a:gd name="T68" fmla="*/ 269 w 287"/>
              <a:gd name="T69" fmla="*/ 241 h 292"/>
              <a:gd name="T70" fmla="*/ 269 w 287"/>
              <a:gd name="T71" fmla="*/ 254 h 292"/>
              <a:gd name="T72" fmla="*/ 268 w 287"/>
              <a:gd name="T73" fmla="*/ 258 h 292"/>
              <a:gd name="T74" fmla="*/ 258 w 287"/>
              <a:gd name="T75" fmla="*/ 258 h 292"/>
              <a:gd name="T76" fmla="*/ 249 w 287"/>
              <a:gd name="T77" fmla="*/ 258 h 292"/>
              <a:gd name="T78" fmla="*/ 241 w 287"/>
              <a:gd name="T79" fmla="*/ 256 h 292"/>
              <a:gd name="T80" fmla="*/ 238 w 287"/>
              <a:gd name="T81" fmla="*/ 261 h 292"/>
              <a:gd name="T82" fmla="*/ 238 w 287"/>
              <a:gd name="T83" fmla="*/ 269 h 292"/>
              <a:gd name="T84" fmla="*/ 242 w 287"/>
              <a:gd name="T85" fmla="*/ 279 h 292"/>
              <a:gd name="T86" fmla="*/ 238 w 287"/>
              <a:gd name="T87" fmla="*/ 288 h 292"/>
              <a:gd name="T88" fmla="*/ 232 w 287"/>
              <a:gd name="T89" fmla="*/ 281 h 292"/>
              <a:gd name="T90" fmla="*/ 204 w 287"/>
              <a:gd name="T91" fmla="*/ 279 h 292"/>
              <a:gd name="T92" fmla="*/ 79 w 287"/>
              <a:gd name="T93" fmla="*/ 287 h 292"/>
              <a:gd name="T94" fmla="*/ 74 w 287"/>
              <a:gd name="T95" fmla="*/ 278 h 292"/>
              <a:gd name="T96" fmla="*/ 69 w 287"/>
              <a:gd name="T97" fmla="*/ 268 h 292"/>
              <a:gd name="T98" fmla="*/ 64 w 287"/>
              <a:gd name="T99" fmla="*/ 260 h 292"/>
              <a:gd name="T100" fmla="*/ 65 w 287"/>
              <a:gd name="T101" fmla="*/ 248 h 292"/>
              <a:gd name="T102" fmla="*/ 62 w 287"/>
              <a:gd name="T103" fmla="*/ 234 h 292"/>
              <a:gd name="T104" fmla="*/ 56 w 287"/>
              <a:gd name="T105" fmla="*/ 222 h 292"/>
              <a:gd name="T106" fmla="*/ 58 w 287"/>
              <a:gd name="T107" fmla="*/ 208 h 292"/>
              <a:gd name="T108" fmla="*/ 62 w 287"/>
              <a:gd name="T109" fmla="*/ 197 h 292"/>
              <a:gd name="T110" fmla="*/ 63 w 287"/>
              <a:gd name="T111" fmla="*/ 192 h 292"/>
              <a:gd name="T112" fmla="*/ 60 w 287"/>
              <a:gd name="T113" fmla="*/ 186 h 292"/>
              <a:gd name="T114" fmla="*/ 57 w 287"/>
              <a:gd name="T115" fmla="*/ 177 h 292"/>
              <a:gd name="T116" fmla="*/ 50 w 287"/>
              <a:gd name="T117" fmla="*/ 168 h 292"/>
              <a:gd name="T118" fmla="*/ 45 w 287"/>
              <a:gd name="T119" fmla="*/ 160 h 292"/>
              <a:gd name="T120" fmla="*/ 47 w 287"/>
              <a:gd name="T121" fmla="*/ 1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7" h="292">
                <a:moveTo>
                  <a:pt x="67" y="12"/>
                </a:moveTo>
                <a:cubicBezTo>
                  <a:pt x="72" y="11"/>
                  <a:pt x="78" y="10"/>
                  <a:pt x="82" y="10"/>
                </a:cubicBezTo>
                <a:cubicBezTo>
                  <a:pt x="89" y="8"/>
                  <a:pt x="102" y="6"/>
                  <a:pt x="108" y="5"/>
                </a:cubicBezTo>
                <a:cubicBezTo>
                  <a:pt x="112" y="4"/>
                  <a:pt x="120" y="2"/>
                  <a:pt x="124" y="1"/>
                </a:cubicBezTo>
                <a:cubicBezTo>
                  <a:pt x="126" y="1"/>
                  <a:pt x="128" y="1"/>
                  <a:pt x="129" y="0"/>
                </a:cubicBezTo>
                <a:cubicBezTo>
                  <a:pt x="129" y="0"/>
                  <a:pt x="130" y="0"/>
                  <a:pt x="130" y="0"/>
                </a:cubicBezTo>
                <a:cubicBezTo>
                  <a:pt x="130" y="1"/>
                  <a:pt x="130" y="2"/>
                  <a:pt x="130" y="3"/>
                </a:cubicBezTo>
                <a:cubicBezTo>
                  <a:pt x="130" y="3"/>
                  <a:pt x="130" y="5"/>
                  <a:pt x="130" y="5"/>
                </a:cubicBezTo>
                <a:cubicBezTo>
                  <a:pt x="130" y="5"/>
                  <a:pt x="129" y="6"/>
                  <a:pt x="128" y="6"/>
                </a:cubicBezTo>
                <a:cubicBezTo>
                  <a:pt x="128" y="6"/>
                  <a:pt x="128" y="7"/>
                  <a:pt x="127" y="7"/>
                </a:cubicBezTo>
                <a:cubicBezTo>
                  <a:pt x="127" y="7"/>
                  <a:pt x="127" y="8"/>
                  <a:pt x="126" y="9"/>
                </a:cubicBezTo>
                <a:cubicBezTo>
                  <a:pt x="126" y="9"/>
                  <a:pt x="125" y="9"/>
                  <a:pt x="125" y="9"/>
                </a:cubicBezTo>
                <a:cubicBezTo>
                  <a:pt x="124" y="10"/>
                  <a:pt x="124" y="12"/>
                  <a:pt x="124" y="12"/>
                </a:cubicBezTo>
                <a:cubicBezTo>
                  <a:pt x="123" y="13"/>
                  <a:pt x="123" y="13"/>
                  <a:pt x="122" y="14"/>
                </a:cubicBezTo>
                <a:cubicBezTo>
                  <a:pt x="122" y="14"/>
                  <a:pt x="121" y="15"/>
                  <a:pt x="121" y="15"/>
                </a:cubicBezTo>
                <a:cubicBezTo>
                  <a:pt x="121" y="16"/>
                  <a:pt x="122" y="17"/>
                  <a:pt x="122" y="17"/>
                </a:cubicBezTo>
                <a:cubicBezTo>
                  <a:pt x="122" y="17"/>
                  <a:pt x="122" y="18"/>
                  <a:pt x="122" y="19"/>
                </a:cubicBezTo>
                <a:cubicBezTo>
                  <a:pt x="122" y="19"/>
                  <a:pt x="121" y="20"/>
                  <a:pt x="121" y="21"/>
                </a:cubicBezTo>
                <a:cubicBezTo>
                  <a:pt x="121" y="21"/>
                  <a:pt x="121" y="22"/>
                  <a:pt x="122" y="22"/>
                </a:cubicBezTo>
                <a:cubicBezTo>
                  <a:pt x="122" y="23"/>
                  <a:pt x="123" y="23"/>
                  <a:pt x="124" y="23"/>
                </a:cubicBezTo>
                <a:cubicBezTo>
                  <a:pt x="125" y="24"/>
                  <a:pt x="126" y="26"/>
                  <a:pt x="127" y="26"/>
                </a:cubicBezTo>
                <a:cubicBezTo>
                  <a:pt x="128" y="26"/>
                  <a:pt x="129" y="27"/>
                  <a:pt x="129" y="27"/>
                </a:cubicBezTo>
                <a:cubicBezTo>
                  <a:pt x="130" y="27"/>
                  <a:pt x="131" y="27"/>
                  <a:pt x="131" y="27"/>
                </a:cubicBezTo>
                <a:cubicBezTo>
                  <a:pt x="132" y="27"/>
                  <a:pt x="133" y="27"/>
                  <a:pt x="133" y="28"/>
                </a:cubicBezTo>
                <a:cubicBezTo>
                  <a:pt x="134" y="28"/>
                  <a:pt x="135" y="29"/>
                  <a:pt x="135" y="29"/>
                </a:cubicBezTo>
                <a:cubicBezTo>
                  <a:pt x="136" y="30"/>
                  <a:pt x="137" y="30"/>
                  <a:pt x="137" y="31"/>
                </a:cubicBezTo>
                <a:cubicBezTo>
                  <a:pt x="138" y="31"/>
                  <a:pt x="138" y="33"/>
                  <a:pt x="139" y="33"/>
                </a:cubicBezTo>
                <a:cubicBezTo>
                  <a:pt x="140" y="33"/>
                  <a:pt x="141" y="34"/>
                  <a:pt x="142" y="34"/>
                </a:cubicBezTo>
                <a:cubicBezTo>
                  <a:pt x="143" y="34"/>
                  <a:pt x="144" y="33"/>
                  <a:pt x="144" y="33"/>
                </a:cubicBezTo>
                <a:cubicBezTo>
                  <a:pt x="145" y="33"/>
                  <a:pt x="145" y="32"/>
                  <a:pt x="146" y="32"/>
                </a:cubicBezTo>
                <a:cubicBezTo>
                  <a:pt x="146" y="32"/>
                  <a:pt x="147" y="32"/>
                  <a:pt x="148" y="32"/>
                </a:cubicBezTo>
                <a:cubicBezTo>
                  <a:pt x="148" y="32"/>
                  <a:pt x="149" y="33"/>
                  <a:pt x="149" y="33"/>
                </a:cubicBezTo>
                <a:cubicBezTo>
                  <a:pt x="150" y="34"/>
                  <a:pt x="151" y="35"/>
                  <a:pt x="151" y="35"/>
                </a:cubicBezTo>
                <a:cubicBezTo>
                  <a:pt x="151" y="36"/>
                  <a:pt x="152" y="38"/>
                  <a:pt x="152" y="39"/>
                </a:cubicBezTo>
                <a:cubicBezTo>
                  <a:pt x="152" y="39"/>
                  <a:pt x="154" y="40"/>
                  <a:pt x="154" y="40"/>
                </a:cubicBezTo>
                <a:cubicBezTo>
                  <a:pt x="155" y="41"/>
                  <a:pt x="155" y="42"/>
                  <a:pt x="156" y="42"/>
                </a:cubicBezTo>
                <a:cubicBezTo>
                  <a:pt x="156" y="43"/>
                  <a:pt x="157" y="43"/>
                  <a:pt x="157" y="44"/>
                </a:cubicBezTo>
                <a:cubicBezTo>
                  <a:pt x="158" y="44"/>
                  <a:pt x="158" y="46"/>
                  <a:pt x="158" y="46"/>
                </a:cubicBezTo>
                <a:cubicBezTo>
                  <a:pt x="158" y="47"/>
                  <a:pt x="159" y="49"/>
                  <a:pt x="159" y="49"/>
                </a:cubicBezTo>
                <a:cubicBezTo>
                  <a:pt x="160" y="50"/>
                  <a:pt x="160" y="52"/>
                  <a:pt x="161" y="52"/>
                </a:cubicBezTo>
                <a:cubicBezTo>
                  <a:pt x="161" y="52"/>
                  <a:pt x="163" y="52"/>
                  <a:pt x="163" y="53"/>
                </a:cubicBezTo>
                <a:cubicBezTo>
                  <a:pt x="164" y="53"/>
                  <a:pt x="165" y="54"/>
                  <a:pt x="165" y="54"/>
                </a:cubicBezTo>
                <a:cubicBezTo>
                  <a:pt x="165" y="55"/>
                  <a:pt x="165" y="55"/>
                  <a:pt x="166" y="56"/>
                </a:cubicBezTo>
                <a:cubicBezTo>
                  <a:pt x="166" y="56"/>
                  <a:pt x="167" y="57"/>
                  <a:pt x="168" y="58"/>
                </a:cubicBezTo>
                <a:cubicBezTo>
                  <a:pt x="168" y="58"/>
                  <a:pt x="169" y="60"/>
                  <a:pt x="170" y="60"/>
                </a:cubicBezTo>
                <a:cubicBezTo>
                  <a:pt x="170" y="61"/>
                  <a:pt x="170" y="62"/>
                  <a:pt x="171" y="62"/>
                </a:cubicBezTo>
                <a:cubicBezTo>
                  <a:pt x="171" y="63"/>
                  <a:pt x="173" y="62"/>
                  <a:pt x="174" y="63"/>
                </a:cubicBezTo>
                <a:cubicBezTo>
                  <a:pt x="174" y="63"/>
                  <a:pt x="175" y="64"/>
                  <a:pt x="175" y="65"/>
                </a:cubicBezTo>
                <a:cubicBezTo>
                  <a:pt x="176" y="65"/>
                  <a:pt x="177" y="66"/>
                  <a:pt x="177" y="66"/>
                </a:cubicBezTo>
                <a:cubicBezTo>
                  <a:pt x="178" y="66"/>
                  <a:pt x="179" y="67"/>
                  <a:pt x="179" y="67"/>
                </a:cubicBezTo>
                <a:cubicBezTo>
                  <a:pt x="180" y="67"/>
                  <a:pt x="181" y="67"/>
                  <a:pt x="182" y="67"/>
                </a:cubicBezTo>
                <a:cubicBezTo>
                  <a:pt x="183" y="67"/>
                  <a:pt x="185" y="69"/>
                  <a:pt x="186" y="69"/>
                </a:cubicBezTo>
                <a:cubicBezTo>
                  <a:pt x="186" y="70"/>
                  <a:pt x="187" y="71"/>
                  <a:pt x="188" y="71"/>
                </a:cubicBezTo>
                <a:cubicBezTo>
                  <a:pt x="188" y="72"/>
                  <a:pt x="190" y="72"/>
                  <a:pt x="190" y="72"/>
                </a:cubicBezTo>
                <a:cubicBezTo>
                  <a:pt x="191" y="73"/>
                  <a:pt x="191" y="75"/>
                  <a:pt x="191" y="76"/>
                </a:cubicBezTo>
                <a:cubicBezTo>
                  <a:pt x="192" y="76"/>
                  <a:pt x="193" y="77"/>
                  <a:pt x="194" y="78"/>
                </a:cubicBezTo>
                <a:cubicBezTo>
                  <a:pt x="194" y="78"/>
                  <a:pt x="195" y="80"/>
                  <a:pt x="195" y="80"/>
                </a:cubicBezTo>
                <a:cubicBezTo>
                  <a:pt x="196" y="81"/>
                  <a:pt x="197" y="81"/>
                  <a:pt x="197" y="81"/>
                </a:cubicBezTo>
                <a:cubicBezTo>
                  <a:pt x="197" y="81"/>
                  <a:pt x="198" y="82"/>
                  <a:pt x="198" y="82"/>
                </a:cubicBezTo>
                <a:cubicBezTo>
                  <a:pt x="199" y="82"/>
                  <a:pt x="199" y="81"/>
                  <a:pt x="200" y="81"/>
                </a:cubicBezTo>
                <a:cubicBezTo>
                  <a:pt x="200" y="81"/>
                  <a:pt x="200" y="81"/>
                  <a:pt x="201" y="82"/>
                </a:cubicBezTo>
                <a:cubicBezTo>
                  <a:pt x="201" y="82"/>
                  <a:pt x="203" y="82"/>
                  <a:pt x="203" y="82"/>
                </a:cubicBezTo>
                <a:cubicBezTo>
                  <a:pt x="203" y="82"/>
                  <a:pt x="204" y="83"/>
                  <a:pt x="204" y="83"/>
                </a:cubicBezTo>
                <a:cubicBezTo>
                  <a:pt x="205" y="83"/>
                  <a:pt x="205" y="84"/>
                  <a:pt x="205" y="84"/>
                </a:cubicBezTo>
                <a:cubicBezTo>
                  <a:pt x="206" y="84"/>
                  <a:pt x="207" y="85"/>
                  <a:pt x="207" y="86"/>
                </a:cubicBezTo>
                <a:cubicBezTo>
                  <a:pt x="207" y="86"/>
                  <a:pt x="208" y="87"/>
                  <a:pt x="208" y="87"/>
                </a:cubicBezTo>
                <a:cubicBezTo>
                  <a:pt x="209" y="87"/>
                  <a:pt x="210" y="87"/>
                  <a:pt x="211" y="88"/>
                </a:cubicBezTo>
                <a:cubicBezTo>
                  <a:pt x="211" y="88"/>
                  <a:pt x="212" y="88"/>
                  <a:pt x="212" y="89"/>
                </a:cubicBezTo>
                <a:cubicBezTo>
                  <a:pt x="212" y="89"/>
                  <a:pt x="211" y="91"/>
                  <a:pt x="211" y="91"/>
                </a:cubicBezTo>
                <a:cubicBezTo>
                  <a:pt x="211" y="92"/>
                  <a:pt x="212" y="93"/>
                  <a:pt x="212" y="93"/>
                </a:cubicBezTo>
                <a:cubicBezTo>
                  <a:pt x="212" y="94"/>
                  <a:pt x="212" y="95"/>
                  <a:pt x="212" y="95"/>
                </a:cubicBezTo>
                <a:cubicBezTo>
                  <a:pt x="212" y="95"/>
                  <a:pt x="213" y="96"/>
                  <a:pt x="213" y="96"/>
                </a:cubicBezTo>
                <a:cubicBezTo>
                  <a:pt x="214" y="96"/>
                  <a:pt x="215" y="96"/>
                  <a:pt x="215" y="96"/>
                </a:cubicBezTo>
                <a:cubicBezTo>
                  <a:pt x="215" y="96"/>
                  <a:pt x="216" y="97"/>
                  <a:pt x="216" y="97"/>
                </a:cubicBezTo>
                <a:cubicBezTo>
                  <a:pt x="217" y="97"/>
                  <a:pt x="218" y="98"/>
                  <a:pt x="218" y="99"/>
                </a:cubicBezTo>
                <a:cubicBezTo>
                  <a:pt x="218" y="99"/>
                  <a:pt x="217" y="100"/>
                  <a:pt x="217" y="100"/>
                </a:cubicBezTo>
                <a:cubicBezTo>
                  <a:pt x="217" y="101"/>
                  <a:pt x="218" y="101"/>
                  <a:pt x="219" y="101"/>
                </a:cubicBezTo>
                <a:cubicBezTo>
                  <a:pt x="219" y="102"/>
                  <a:pt x="220" y="103"/>
                  <a:pt x="221" y="103"/>
                </a:cubicBezTo>
                <a:cubicBezTo>
                  <a:pt x="221" y="103"/>
                  <a:pt x="221" y="101"/>
                  <a:pt x="222" y="101"/>
                </a:cubicBezTo>
                <a:cubicBezTo>
                  <a:pt x="222" y="101"/>
                  <a:pt x="223" y="102"/>
                  <a:pt x="223" y="103"/>
                </a:cubicBezTo>
                <a:cubicBezTo>
                  <a:pt x="223" y="103"/>
                  <a:pt x="223" y="104"/>
                  <a:pt x="223" y="105"/>
                </a:cubicBezTo>
                <a:cubicBezTo>
                  <a:pt x="223" y="105"/>
                  <a:pt x="224" y="106"/>
                  <a:pt x="224" y="106"/>
                </a:cubicBezTo>
                <a:cubicBezTo>
                  <a:pt x="224" y="106"/>
                  <a:pt x="226" y="108"/>
                  <a:pt x="227" y="108"/>
                </a:cubicBezTo>
                <a:cubicBezTo>
                  <a:pt x="228" y="108"/>
                  <a:pt x="229" y="108"/>
                  <a:pt x="230" y="108"/>
                </a:cubicBezTo>
                <a:cubicBezTo>
                  <a:pt x="230" y="108"/>
                  <a:pt x="231" y="108"/>
                  <a:pt x="232" y="108"/>
                </a:cubicBezTo>
                <a:cubicBezTo>
                  <a:pt x="233" y="108"/>
                  <a:pt x="234" y="109"/>
                  <a:pt x="234" y="110"/>
                </a:cubicBezTo>
                <a:cubicBezTo>
                  <a:pt x="235" y="110"/>
                  <a:pt x="236" y="111"/>
                  <a:pt x="237" y="111"/>
                </a:cubicBezTo>
                <a:cubicBezTo>
                  <a:pt x="237" y="111"/>
                  <a:pt x="238" y="111"/>
                  <a:pt x="238" y="111"/>
                </a:cubicBezTo>
                <a:cubicBezTo>
                  <a:pt x="239" y="112"/>
                  <a:pt x="239" y="113"/>
                  <a:pt x="239" y="113"/>
                </a:cubicBezTo>
                <a:cubicBezTo>
                  <a:pt x="239" y="113"/>
                  <a:pt x="239" y="115"/>
                  <a:pt x="239" y="115"/>
                </a:cubicBezTo>
                <a:cubicBezTo>
                  <a:pt x="239" y="116"/>
                  <a:pt x="240" y="116"/>
                  <a:pt x="240" y="117"/>
                </a:cubicBezTo>
                <a:cubicBezTo>
                  <a:pt x="240" y="117"/>
                  <a:pt x="241" y="118"/>
                  <a:pt x="242" y="118"/>
                </a:cubicBezTo>
                <a:cubicBezTo>
                  <a:pt x="242" y="118"/>
                  <a:pt x="242" y="120"/>
                  <a:pt x="242" y="120"/>
                </a:cubicBezTo>
                <a:cubicBezTo>
                  <a:pt x="242" y="120"/>
                  <a:pt x="243" y="121"/>
                  <a:pt x="243" y="121"/>
                </a:cubicBezTo>
                <a:cubicBezTo>
                  <a:pt x="243" y="121"/>
                  <a:pt x="244" y="122"/>
                  <a:pt x="245" y="122"/>
                </a:cubicBezTo>
                <a:cubicBezTo>
                  <a:pt x="245" y="122"/>
                  <a:pt x="245" y="123"/>
                  <a:pt x="245" y="124"/>
                </a:cubicBezTo>
                <a:cubicBezTo>
                  <a:pt x="245" y="124"/>
                  <a:pt x="245" y="125"/>
                  <a:pt x="245" y="126"/>
                </a:cubicBezTo>
                <a:cubicBezTo>
                  <a:pt x="246" y="126"/>
                  <a:pt x="247" y="127"/>
                  <a:pt x="247" y="128"/>
                </a:cubicBezTo>
                <a:cubicBezTo>
                  <a:pt x="247" y="128"/>
                  <a:pt x="246" y="129"/>
                  <a:pt x="246" y="130"/>
                </a:cubicBezTo>
                <a:cubicBezTo>
                  <a:pt x="246" y="130"/>
                  <a:pt x="248" y="131"/>
                  <a:pt x="248" y="131"/>
                </a:cubicBezTo>
                <a:cubicBezTo>
                  <a:pt x="248" y="132"/>
                  <a:pt x="249" y="133"/>
                  <a:pt x="249" y="134"/>
                </a:cubicBezTo>
                <a:cubicBezTo>
                  <a:pt x="249" y="134"/>
                  <a:pt x="248" y="135"/>
                  <a:pt x="248" y="136"/>
                </a:cubicBezTo>
                <a:cubicBezTo>
                  <a:pt x="248" y="136"/>
                  <a:pt x="249" y="137"/>
                  <a:pt x="249" y="137"/>
                </a:cubicBezTo>
                <a:cubicBezTo>
                  <a:pt x="249" y="137"/>
                  <a:pt x="250" y="137"/>
                  <a:pt x="251" y="137"/>
                </a:cubicBezTo>
                <a:cubicBezTo>
                  <a:pt x="251" y="138"/>
                  <a:pt x="252" y="139"/>
                  <a:pt x="252" y="139"/>
                </a:cubicBezTo>
                <a:cubicBezTo>
                  <a:pt x="253" y="139"/>
                  <a:pt x="254" y="139"/>
                  <a:pt x="254" y="139"/>
                </a:cubicBezTo>
                <a:cubicBezTo>
                  <a:pt x="254" y="139"/>
                  <a:pt x="255" y="139"/>
                  <a:pt x="256" y="139"/>
                </a:cubicBezTo>
                <a:cubicBezTo>
                  <a:pt x="256" y="139"/>
                  <a:pt x="257" y="139"/>
                  <a:pt x="257" y="140"/>
                </a:cubicBezTo>
                <a:cubicBezTo>
                  <a:pt x="257" y="140"/>
                  <a:pt x="258" y="141"/>
                  <a:pt x="258" y="141"/>
                </a:cubicBezTo>
                <a:cubicBezTo>
                  <a:pt x="258" y="141"/>
                  <a:pt x="259" y="141"/>
                  <a:pt x="260" y="141"/>
                </a:cubicBezTo>
                <a:cubicBezTo>
                  <a:pt x="260" y="141"/>
                  <a:pt x="261" y="142"/>
                  <a:pt x="261" y="143"/>
                </a:cubicBezTo>
                <a:cubicBezTo>
                  <a:pt x="261" y="143"/>
                  <a:pt x="262" y="144"/>
                  <a:pt x="262" y="144"/>
                </a:cubicBezTo>
                <a:cubicBezTo>
                  <a:pt x="262" y="144"/>
                  <a:pt x="262" y="146"/>
                  <a:pt x="262" y="146"/>
                </a:cubicBezTo>
                <a:cubicBezTo>
                  <a:pt x="263" y="147"/>
                  <a:pt x="264" y="148"/>
                  <a:pt x="264" y="148"/>
                </a:cubicBezTo>
                <a:cubicBezTo>
                  <a:pt x="264" y="148"/>
                  <a:pt x="264" y="149"/>
                  <a:pt x="264" y="150"/>
                </a:cubicBezTo>
                <a:cubicBezTo>
                  <a:pt x="265" y="150"/>
                  <a:pt x="265" y="151"/>
                  <a:pt x="265" y="151"/>
                </a:cubicBezTo>
                <a:cubicBezTo>
                  <a:pt x="266" y="151"/>
                  <a:pt x="267" y="151"/>
                  <a:pt x="267" y="151"/>
                </a:cubicBezTo>
                <a:cubicBezTo>
                  <a:pt x="267" y="152"/>
                  <a:pt x="268" y="153"/>
                  <a:pt x="268" y="153"/>
                </a:cubicBezTo>
                <a:cubicBezTo>
                  <a:pt x="268" y="153"/>
                  <a:pt x="268" y="153"/>
                  <a:pt x="268" y="154"/>
                </a:cubicBezTo>
                <a:cubicBezTo>
                  <a:pt x="269" y="154"/>
                  <a:pt x="268" y="155"/>
                  <a:pt x="268" y="156"/>
                </a:cubicBezTo>
                <a:cubicBezTo>
                  <a:pt x="268" y="156"/>
                  <a:pt x="267" y="157"/>
                  <a:pt x="267" y="158"/>
                </a:cubicBezTo>
                <a:cubicBezTo>
                  <a:pt x="267" y="158"/>
                  <a:pt x="268" y="159"/>
                  <a:pt x="269" y="159"/>
                </a:cubicBezTo>
                <a:cubicBezTo>
                  <a:pt x="269" y="160"/>
                  <a:pt x="270" y="160"/>
                  <a:pt x="270" y="161"/>
                </a:cubicBezTo>
                <a:cubicBezTo>
                  <a:pt x="270" y="161"/>
                  <a:pt x="270" y="163"/>
                  <a:pt x="270" y="163"/>
                </a:cubicBezTo>
                <a:cubicBezTo>
                  <a:pt x="270" y="164"/>
                  <a:pt x="271" y="165"/>
                  <a:pt x="271" y="165"/>
                </a:cubicBezTo>
                <a:cubicBezTo>
                  <a:pt x="271" y="165"/>
                  <a:pt x="272" y="165"/>
                  <a:pt x="272" y="165"/>
                </a:cubicBezTo>
                <a:cubicBezTo>
                  <a:pt x="273" y="166"/>
                  <a:pt x="274" y="167"/>
                  <a:pt x="274" y="167"/>
                </a:cubicBezTo>
                <a:cubicBezTo>
                  <a:pt x="275" y="167"/>
                  <a:pt x="275" y="166"/>
                  <a:pt x="276" y="166"/>
                </a:cubicBezTo>
                <a:cubicBezTo>
                  <a:pt x="276" y="166"/>
                  <a:pt x="276" y="165"/>
                  <a:pt x="276" y="165"/>
                </a:cubicBezTo>
                <a:cubicBezTo>
                  <a:pt x="277" y="165"/>
                  <a:pt x="278" y="165"/>
                  <a:pt x="278" y="165"/>
                </a:cubicBezTo>
                <a:cubicBezTo>
                  <a:pt x="278" y="165"/>
                  <a:pt x="279" y="166"/>
                  <a:pt x="280" y="166"/>
                </a:cubicBezTo>
                <a:cubicBezTo>
                  <a:pt x="280" y="166"/>
                  <a:pt x="280" y="166"/>
                  <a:pt x="281" y="166"/>
                </a:cubicBezTo>
                <a:cubicBezTo>
                  <a:pt x="281" y="167"/>
                  <a:pt x="281" y="167"/>
                  <a:pt x="282" y="168"/>
                </a:cubicBezTo>
                <a:cubicBezTo>
                  <a:pt x="282" y="168"/>
                  <a:pt x="283" y="168"/>
                  <a:pt x="283" y="168"/>
                </a:cubicBezTo>
                <a:cubicBezTo>
                  <a:pt x="283" y="168"/>
                  <a:pt x="283" y="168"/>
                  <a:pt x="284" y="168"/>
                </a:cubicBezTo>
                <a:cubicBezTo>
                  <a:pt x="284" y="168"/>
                  <a:pt x="284" y="168"/>
                  <a:pt x="284" y="168"/>
                </a:cubicBezTo>
                <a:cubicBezTo>
                  <a:pt x="285" y="169"/>
                  <a:pt x="286" y="168"/>
                  <a:pt x="287" y="168"/>
                </a:cubicBezTo>
                <a:cubicBezTo>
                  <a:pt x="287" y="169"/>
                  <a:pt x="287" y="170"/>
                  <a:pt x="287" y="171"/>
                </a:cubicBezTo>
                <a:cubicBezTo>
                  <a:pt x="287" y="171"/>
                  <a:pt x="287" y="172"/>
                  <a:pt x="286" y="173"/>
                </a:cubicBezTo>
                <a:cubicBezTo>
                  <a:pt x="286" y="173"/>
                  <a:pt x="285" y="174"/>
                  <a:pt x="284" y="174"/>
                </a:cubicBezTo>
                <a:cubicBezTo>
                  <a:pt x="284" y="174"/>
                  <a:pt x="284" y="175"/>
                  <a:pt x="283" y="175"/>
                </a:cubicBezTo>
                <a:cubicBezTo>
                  <a:pt x="283" y="175"/>
                  <a:pt x="282" y="174"/>
                  <a:pt x="282" y="174"/>
                </a:cubicBezTo>
                <a:cubicBezTo>
                  <a:pt x="282" y="174"/>
                  <a:pt x="281" y="174"/>
                  <a:pt x="281" y="174"/>
                </a:cubicBezTo>
                <a:cubicBezTo>
                  <a:pt x="281" y="175"/>
                  <a:pt x="280" y="175"/>
                  <a:pt x="280" y="176"/>
                </a:cubicBezTo>
                <a:cubicBezTo>
                  <a:pt x="281" y="176"/>
                  <a:pt x="281" y="176"/>
                  <a:pt x="281" y="176"/>
                </a:cubicBezTo>
                <a:cubicBezTo>
                  <a:pt x="282" y="177"/>
                  <a:pt x="283" y="176"/>
                  <a:pt x="283" y="176"/>
                </a:cubicBezTo>
                <a:cubicBezTo>
                  <a:pt x="283" y="177"/>
                  <a:pt x="283" y="178"/>
                  <a:pt x="283" y="178"/>
                </a:cubicBezTo>
                <a:cubicBezTo>
                  <a:pt x="283" y="178"/>
                  <a:pt x="282" y="179"/>
                  <a:pt x="282" y="179"/>
                </a:cubicBezTo>
                <a:cubicBezTo>
                  <a:pt x="282" y="180"/>
                  <a:pt x="281" y="181"/>
                  <a:pt x="281" y="181"/>
                </a:cubicBezTo>
                <a:cubicBezTo>
                  <a:pt x="281" y="181"/>
                  <a:pt x="280" y="181"/>
                  <a:pt x="280" y="181"/>
                </a:cubicBezTo>
                <a:cubicBezTo>
                  <a:pt x="279" y="181"/>
                  <a:pt x="279" y="180"/>
                  <a:pt x="279" y="180"/>
                </a:cubicBezTo>
                <a:cubicBezTo>
                  <a:pt x="278" y="179"/>
                  <a:pt x="278" y="179"/>
                  <a:pt x="277" y="179"/>
                </a:cubicBezTo>
                <a:cubicBezTo>
                  <a:pt x="277" y="179"/>
                  <a:pt x="277" y="180"/>
                  <a:pt x="277" y="180"/>
                </a:cubicBezTo>
                <a:cubicBezTo>
                  <a:pt x="277" y="180"/>
                  <a:pt x="277" y="181"/>
                  <a:pt x="277" y="181"/>
                </a:cubicBezTo>
                <a:cubicBezTo>
                  <a:pt x="277" y="181"/>
                  <a:pt x="277" y="182"/>
                  <a:pt x="277" y="182"/>
                </a:cubicBezTo>
                <a:cubicBezTo>
                  <a:pt x="277" y="182"/>
                  <a:pt x="276" y="182"/>
                  <a:pt x="276" y="182"/>
                </a:cubicBezTo>
                <a:cubicBezTo>
                  <a:pt x="276" y="182"/>
                  <a:pt x="276" y="183"/>
                  <a:pt x="276" y="183"/>
                </a:cubicBezTo>
                <a:cubicBezTo>
                  <a:pt x="276" y="183"/>
                  <a:pt x="277" y="183"/>
                  <a:pt x="277" y="183"/>
                </a:cubicBezTo>
                <a:cubicBezTo>
                  <a:pt x="278" y="183"/>
                  <a:pt x="278" y="183"/>
                  <a:pt x="279" y="183"/>
                </a:cubicBezTo>
                <a:cubicBezTo>
                  <a:pt x="279" y="183"/>
                  <a:pt x="279" y="184"/>
                  <a:pt x="279" y="185"/>
                </a:cubicBezTo>
                <a:cubicBezTo>
                  <a:pt x="279" y="185"/>
                  <a:pt x="279" y="186"/>
                  <a:pt x="278" y="186"/>
                </a:cubicBezTo>
                <a:cubicBezTo>
                  <a:pt x="278" y="186"/>
                  <a:pt x="278" y="187"/>
                  <a:pt x="277" y="187"/>
                </a:cubicBezTo>
                <a:cubicBezTo>
                  <a:pt x="277" y="188"/>
                  <a:pt x="276" y="189"/>
                  <a:pt x="276" y="189"/>
                </a:cubicBezTo>
                <a:cubicBezTo>
                  <a:pt x="276" y="189"/>
                  <a:pt x="276" y="190"/>
                  <a:pt x="276" y="190"/>
                </a:cubicBezTo>
                <a:cubicBezTo>
                  <a:pt x="275" y="191"/>
                  <a:pt x="274" y="190"/>
                  <a:pt x="274" y="190"/>
                </a:cubicBezTo>
                <a:cubicBezTo>
                  <a:pt x="273" y="190"/>
                  <a:pt x="273" y="190"/>
                  <a:pt x="273" y="190"/>
                </a:cubicBezTo>
                <a:cubicBezTo>
                  <a:pt x="272" y="190"/>
                  <a:pt x="271" y="191"/>
                  <a:pt x="271" y="191"/>
                </a:cubicBezTo>
                <a:cubicBezTo>
                  <a:pt x="271" y="191"/>
                  <a:pt x="271" y="192"/>
                  <a:pt x="271" y="192"/>
                </a:cubicBezTo>
                <a:cubicBezTo>
                  <a:pt x="272" y="192"/>
                  <a:pt x="272" y="193"/>
                  <a:pt x="272" y="193"/>
                </a:cubicBezTo>
                <a:cubicBezTo>
                  <a:pt x="273" y="193"/>
                  <a:pt x="274" y="193"/>
                  <a:pt x="274" y="193"/>
                </a:cubicBezTo>
                <a:cubicBezTo>
                  <a:pt x="274" y="193"/>
                  <a:pt x="274" y="192"/>
                  <a:pt x="275" y="192"/>
                </a:cubicBezTo>
                <a:cubicBezTo>
                  <a:pt x="275" y="192"/>
                  <a:pt x="275" y="192"/>
                  <a:pt x="275" y="193"/>
                </a:cubicBezTo>
                <a:cubicBezTo>
                  <a:pt x="276" y="193"/>
                  <a:pt x="276" y="194"/>
                  <a:pt x="276" y="195"/>
                </a:cubicBezTo>
                <a:cubicBezTo>
                  <a:pt x="276" y="195"/>
                  <a:pt x="276" y="197"/>
                  <a:pt x="276" y="197"/>
                </a:cubicBezTo>
                <a:cubicBezTo>
                  <a:pt x="276" y="198"/>
                  <a:pt x="276" y="200"/>
                  <a:pt x="276" y="200"/>
                </a:cubicBezTo>
                <a:cubicBezTo>
                  <a:pt x="275" y="201"/>
                  <a:pt x="275" y="201"/>
                  <a:pt x="275" y="202"/>
                </a:cubicBezTo>
                <a:cubicBezTo>
                  <a:pt x="274" y="202"/>
                  <a:pt x="273" y="201"/>
                  <a:pt x="273" y="201"/>
                </a:cubicBezTo>
                <a:cubicBezTo>
                  <a:pt x="273" y="201"/>
                  <a:pt x="272" y="202"/>
                  <a:pt x="272" y="202"/>
                </a:cubicBezTo>
                <a:cubicBezTo>
                  <a:pt x="271" y="202"/>
                  <a:pt x="270" y="203"/>
                  <a:pt x="270" y="203"/>
                </a:cubicBezTo>
                <a:cubicBezTo>
                  <a:pt x="270" y="204"/>
                  <a:pt x="270" y="204"/>
                  <a:pt x="270" y="205"/>
                </a:cubicBezTo>
                <a:cubicBezTo>
                  <a:pt x="271" y="205"/>
                  <a:pt x="272" y="205"/>
                  <a:pt x="272" y="205"/>
                </a:cubicBezTo>
                <a:cubicBezTo>
                  <a:pt x="272" y="205"/>
                  <a:pt x="273" y="204"/>
                  <a:pt x="273" y="204"/>
                </a:cubicBezTo>
                <a:cubicBezTo>
                  <a:pt x="273" y="204"/>
                  <a:pt x="274" y="203"/>
                  <a:pt x="274" y="203"/>
                </a:cubicBezTo>
                <a:cubicBezTo>
                  <a:pt x="274" y="203"/>
                  <a:pt x="275" y="204"/>
                  <a:pt x="275" y="204"/>
                </a:cubicBezTo>
                <a:cubicBezTo>
                  <a:pt x="275" y="205"/>
                  <a:pt x="275" y="205"/>
                  <a:pt x="275" y="206"/>
                </a:cubicBezTo>
                <a:cubicBezTo>
                  <a:pt x="275" y="207"/>
                  <a:pt x="274" y="208"/>
                  <a:pt x="274" y="209"/>
                </a:cubicBezTo>
                <a:cubicBezTo>
                  <a:pt x="274" y="210"/>
                  <a:pt x="273" y="212"/>
                  <a:pt x="272" y="213"/>
                </a:cubicBezTo>
                <a:cubicBezTo>
                  <a:pt x="272" y="213"/>
                  <a:pt x="272" y="215"/>
                  <a:pt x="272" y="216"/>
                </a:cubicBezTo>
                <a:cubicBezTo>
                  <a:pt x="272" y="216"/>
                  <a:pt x="271" y="217"/>
                  <a:pt x="272" y="218"/>
                </a:cubicBezTo>
                <a:cubicBezTo>
                  <a:pt x="272" y="218"/>
                  <a:pt x="273" y="218"/>
                  <a:pt x="273" y="218"/>
                </a:cubicBezTo>
                <a:cubicBezTo>
                  <a:pt x="273" y="218"/>
                  <a:pt x="273" y="219"/>
                  <a:pt x="274" y="219"/>
                </a:cubicBezTo>
                <a:cubicBezTo>
                  <a:pt x="274" y="219"/>
                  <a:pt x="273" y="220"/>
                  <a:pt x="273" y="220"/>
                </a:cubicBezTo>
                <a:cubicBezTo>
                  <a:pt x="273" y="221"/>
                  <a:pt x="274" y="222"/>
                  <a:pt x="273" y="223"/>
                </a:cubicBezTo>
                <a:cubicBezTo>
                  <a:pt x="273" y="223"/>
                  <a:pt x="273" y="225"/>
                  <a:pt x="272" y="225"/>
                </a:cubicBezTo>
                <a:cubicBezTo>
                  <a:pt x="272" y="226"/>
                  <a:pt x="271" y="226"/>
                  <a:pt x="271" y="227"/>
                </a:cubicBezTo>
                <a:cubicBezTo>
                  <a:pt x="271" y="227"/>
                  <a:pt x="270" y="228"/>
                  <a:pt x="270" y="228"/>
                </a:cubicBezTo>
                <a:cubicBezTo>
                  <a:pt x="270" y="228"/>
                  <a:pt x="270" y="229"/>
                  <a:pt x="270" y="230"/>
                </a:cubicBezTo>
                <a:cubicBezTo>
                  <a:pt x="270" y="230"/>
                  <a:pt x="270" y="231"/>
                  <a:pt x="269" y="231"/>
                </a:cubicBezTo>
                <a:cubicBezTo>
                  <a:pt x="269" y="231"/>
                  <a:pt x="268" y="231"/>
                  <a:pt x="268" y="231"/>
                </a:cubicBezTo>
                <a:cubicBezTo>
                  <a:pt x="268" y="232"/>
                  <a:pt x="268" y="232"/>
                  <a:pt x="268" y="233"/>
                </a:cubicBezTo>
                <a:cubicBezTo>
                  <a:pt x="268" y="233"/>
                  <a:pt x="268" y="234"/>
                  <a:pt x="269" y="235"/>
                </a:cubicBezTo>
                <a:cubicBezTo>
                  <a:pt x="269" y="235"/>
                  <a:pt x="269" y="237"/>
                  <a:pt x="269" y="237"/>
                </a:cubicBezTo>
                <a:cubicBezTo>
                  <a:pt x="269" y="238"/>
                  <a:pt x="268" y="238"/>
                  <a:pt x="268" y="239"/>
                </a:cubicBezTo>
                <a:cubicBezTo>
                  <a:pt x="268" y="239"/>
                  <a:pt x="267" y="239"/>
                  <a:pt x="266" y="240"/>
                </a:cubicBezTo>
                <a:cubicBezTo>
                  <a:pt x="266" y="240"/>
                  <a:pt x="265" y="241"/>
                  <a:pt x="265" y="241"/>
                </a:cubicBezTo>
                <a:cubicBezTo>
                  <a:pt x="265" y="242"/>
                  <a:pt x="265" y="242"/>
                  <a:pt x="265" y="242"/>
                </a:cubicBezTo>
                <a:cubicBezTo>
                  <a:pt x="265" y="243"/>
                  <a:pt x="266" y="242"/>
                  <a:pt x="266" y="242"/>
                </a:cubicBezTo>
                <a:cubicBezTo>
                  <a:pt x="267" y="242"/>
                  <a:pt x="267" y="243"/>
                  <a:pt x="267" y="243"/>
                </a:cubicBezTo>
                <a:cubicBezTo>
                  <a:pt x="268" y="243"/>
                  <a:pt x="268" y="243"/>
                  <a:pt x="268" y="243"/>
                </a:cubicBezTo>
                <a:cubicBezTo>
                  <a:pt x="269" y="242"/>
                  <a:pt x="269" y="241"/>
                  <a:pt x="269" y="241"/>
                </a:cubicBezTo>
                <a:cubicBezTo>
                  <a:pt x="269" y="241"/>
                  <a:pt x="270" y="241"/>
                  <a:pt x="270" y="242"/>
                </a:cubicBezTo>
                <a:cubicBezTo>
                  <a:pt x="270" y="242"/>
                  <a:pt x="271" y="243"/>
                  <a:pt x="271" y="244"/>
                </a:cubicBezTo>
                <a:cubicBezTo>
                  <a:pt x="271" y="245"/>
                  <a:pt x="271" y="246"/>
                  <a:pt x="271" y="246"/>
                </a:cubicBezTo>
                <a:cubicBezTo>
                  <a:pt x="271" y="247"/>
                  <a:pt x="271" y="248"/>
                  <a:pt x="271" y="249"/>
                </a:cubicBezTo>
                <a:cubicBezTo>
                  <a:pt x="271" y="249"/>
                  <a:pt x="271" y="251"/>
                  <a:pt x="270" y="251"/>
                </a:cubicBezTo>
                <a:cubicBezTo>
                  <a:pt x="270" y="252"/>
                  <a:pt x="269" y="253"/>
                  <a:pt x="269" y="254"/>
                </a:cubicBezTo>
                <a:cubicBezTo>
                  <a:pt x="269" y="255"/>
                  <a:pt x="269" y="256"/>
                  <a:pt x="269" y="256"/>
                </a:cubicBezTo>
                <a:cubicBezTo>
                  <a:pt x="270" y="257"/>
                  <a:pt x="270" y="257"/>
                  <a:pt x="270" y="258"/>
                </a:cubicBezTo>
                <a:cubicBezTo>
                  <a:pt x="270" y="258"/>
                  <a:pt x="271" y="258"/>
                  <a:pt x="272" y="259"/>
                </a:cubicBezTo>
                <a:cubicBezTo>
                  <a:pt x="272" y="259"/>
                  <a:pt x="272" y="259"/>
                  <a:pt x="272" y="259"/>
                </a:cubicBezTo>
                <a:cubicBezTo>
                  <a:pt x="271" y="259"/>
                  <a:pt x="271" y="259"/>
                  <a:pt x="270" y="259"/>
                </a:cubicBezTo>
                <a:cubicBezTo>
                  <a:pt x="270" y="259"/>
                  <a:pt x="269" y="258"/>
                  <a:pt x="268" y="258"/>
                </a:cubicBezTo>
                <a:cubicBezTo>
                  <a:pt x="268" y="258"/>
                  <a:pt x="267" y="258"/>
                  <a:pt x="267" y="258"/>
                </a:cubicBezTo>
                <a:cubicBezTo>
                  <a:pt x="266" y="259"/>
                  <a:pt x="266" y="260"/>
                  <a:pt x="266" y="260"/>
                </a:cubicBezTo>
                <a:cubicBezTo>
                  <a:pt x="265" y="260"/>
                  <a:pt x="264" y="259"/>
                  <a:pt x="264" y="259"/>
                </a:cubicBezTo>
                <a:cubicBezTo>
                  <a:pt x="263" y="259"/>
                  <a:pt x="263" y="260"/>
                  <a:pt x="262" y="260"/>
                </a:cubicBezTo>
                <a:cubicBezTo>
                  <a:pt x="261" y="260"/>
                  <a:pt x="260" y="260"/>
                  <a:pt x="259" y="260"/>
                </a:cubicBezTo>
                <a:cubicBezTo>
                  <a:pt x="259" y="260"/>
                  <a:pt x="259" y="259"/>
                  <a:pt x="258" y="258"/>
                </a:cubicBezTo>
                <a:cubicBezTo>
                  <a:pt x="258" y="258"/>
                  <a:pt x="257" y="259"/>
                  <a:pt x="257" y="259"/>
                </a:cubicBezTo>
                <a:cubicBezTo>
                  <a:pt x="256" y="259"/>
                  <a:pt x="255" y="259"/>
                  <a:pt x="255" y="259"/>
                </a:cubicBezTo>
                <a:cubicBezTo>
                  <a:pt x="254" y="259"/>
                  <a:pt x="254" y="258"/>
                  <a:pt x="253" y="258"/>
                </a:cubicBezTo>
                <a:cubicBezTo>
                  <a:pt x="253" y="258"/>
                  <a:pt x="252" y="259"/>
                  <a:pt x="252" y="259"/>
                </a:cubicBezTo>
                <a:cubicBezTo>
                  <a:pt x="252" y="259"/>
                  <a:pt x="251" y="258"/>
                  <a:pt x="251" y="258"/>
                </a:cubicBezTo>
                <a:cubicBezTo>
                  <a:pt x="250" y="257"/>
                  <a:pt x="250" y="258"/>
                  <a:pt x="249" y="258"/>
                </a:cubicBezTo>
                <a:cubicBezTo>
                  <a:pt x="249" y="258"/>
                  <a:pt x="248" y="258"/>
                  <a:pt x="248" y="258"/>
                </a:cubicBezTo>
                <a:cubicBezTo>
                  <a:pt x="247" y="258"/>
                  <a:pt x="246" y="258"/>
                  <a:pt x="246" y="258"/>
                </a:cubicBezTo>
                <a:cubicBezTo>
                  <a:pt x="246" y="258"/>
                  <a:pt x="246" y="257"/>
                  <a:pt x="245" y="257"/>
                </a:cubicBezTo>
                <a:cubicBezTo>
                  <a:pt x="245" y="257"/>
                  <a:pt x="245" y="257"/>
                  <a:pt x="244" y="257"/>
                </a:cubicBezTo>
                <a:cubicBezTo>
                  <a:pt x="244" y="257"/>
                  <a:pt x="243" y="257"/>
                  <a:pt x="243" y="257"/>
                </a:cubicBezTo>
                <a:cubicBezTo>
                  <a:pt x="242" y="257"/>
                  <a:pt x="242" y="256"/>
                  <a:pt x="241" y="256"/>
                </a:cubicBezTo>
                <a:cubicBezTo>
                  <a:pt x="241" y="257"/>
                  <a:pt x="241" y="258"/>
                  <a:pt x="241" y="258"/>
                </a:cubicBezTo>
                <a:cubicBezTo>
                  <a:pt x="241" y="258"/>
                  <a:pt x="241" y="259"/>
                  <a:pt x="241" y="260"/>
                </a:cubicBezTo>
                <a:cubicBezTo>
                  <a:pt x="241" y="260"/>
                  <a:pt x="240" y="260"/>
                  <a:pt x="240" y="260"/>
                </a:cubicBezTo>
                <a:cubicBezTo>
                  <a:pt x="240" y="260"/>
                  <a:pt x="239" y="260"/>
                  <a:pt x="239" y="259"/>
                </a:cubicBezTo>
                <a:cubicBezTo>
                  <a:pt x="239" y="259"/>
                  <a:pt x="238" y="259"/>
                  <a:pt x="238" y="260"/>
                </a:cubicBezTo>
                <a:cubicBezTo>
                  <a:pt x="238" y="260"/>
                  <a:pt x="238" y="261"/>
                  <a:pt x="238" y="261"/>
                </a:cubicBezTo>
                <a:cubicBezTo>
                  <a:pt x="238" y="261"/>
                  <a:pt x="239" y="261"/>
                  <a:pt x="239" y="262"/>
                </a:cubicBezTo>
                <a:cubicBezTo>
                  <a:pt x="239" y="262"/>
                  <a:pt x="239" y="262"/>
                  <a:pt x="239" y="263"/>
                </a:cubicBezTo>
                <a:cubicBezTo>
                  <a:pt x="238" y="263"/>
                  <a:pt x="238" y="263"/>
                  <a:pt x="238" y="263"/>
                </a:cubicBezTo>
                <a:cubicBezTo>
                  <a:pt x="238" y="264"/>
                  <a:pt x="239" y="265"/>
                  <a:pt x="239" y="265"/>
                </a:cubicBezTo>
                <a:cubicBezTo>
                  <a:pt x="239" y="266"/>
                  <a:pt x="238" y="267"/>
                  <a:pt x="238" y="267"/>
                </a:cubicBezTo>
                <a:cubicBezTo>
                  <a:pt x="238" y="267"/>
                  <a:pt x="238" y="268"/>
                  <a:pt x="238" y="269"/>
                </a:cubicBezTo>
                <a:cubicBezTo>
                  <a:pt x="238" y="269"/>
                  <a:pt x="239" y="270"/>
                  <a:pt x="239" y="270"/>
                </a:cubicBezTo>
                <a:cubicBezTo>
                  <a:pt x="240" y="271"/>
                  <a:pt x="241" y="271"/>
                  <a:pt x="241" y="271"/>
                </a:cubicBezTo>
                <a:cubicBezTo>
                  <a:pt x="242" y="272"/>
                  <a:pt x="241" y="273"/>
                  <a:pt x="242" y="273"/>
                </a:cubicBezTo>
                <a:cubicBezTo>
                  <a:pt x="242" y="274"/>
                  <a:pt x="242" y="275"/>
                  <a:pt x="242" y="276"/>
                </a:cubicBezTo>
                <a:cubicBezTo>
                  <a:pt x="242" y="276"/>
                  <a:pt x="242" y="277"/>
                  <a:pt x="242" y="277"/>
                </a:cubicBezTo>
                <a:cubicBezTo>
                  <a:pt x="242" y="278"/>
                  <a:pt x="242" y="279"/>
                  <a:pt x="242" y="279"/>
                </a:cubicBezTo>
                <a:cubicBezTo>
                  <a:pt x="242" y="280"/>
                  <a:pt x="242" y="281"/>
                  <a:pt x="242" y="281"/>
                </a:cubicBezTo>
                <a:cubicBezTo>
                  <a:pt x="242" y="282"/>
                  <a:pt x="243" y="284"/>
                  <a:pt x="243" y="285"/>
                </a:cubicBezTo>
                <a:cubicBezTo>
                  <a:pt x="243" y="286"/>
                  <a:pt x="242" y="287"/>
                  <a:pt x="242" y="287"/>
                </a:cubicBezTo>
                <a:cubicBezTo>
                  <a:pt x="242" y="287"/>
                  <a:pt x="241" y="288"/>
                  <a:pt x="241" y="288"/>
                </a:cubicBezTo>
                <a:cubicBezTo>
                  <a:pt x="240" y="288"/>
                  <a:pt x="239" y="287"/>
                  <a:pt x="239" y="287"/>
                </a:cubicBezTo>
                <a:cubicBezTo>
                  <a:pt x="239" y="287"/>
                  <a:pt x="238" y="287"/>
                  <a:pt x="238" y="288"/>
                </a:cubicBezTo>
                <a:cubicBezTo>
                  <a:pt x="237" y="288"/>
                  <a:pt x="237" y="289"/>
                  <a:pt x="236" y="289"/>
                </a:cubicBezTo>
                <a:cubicBezTo>
                  <a:pt x="236" y="289"/>
                  <a:pt x="235" y="289"/>
                  <a:pt x="235" y="289"/>
                </a:cubicBezTo>
                <a:cubicBezTo>
                  <a:pt x="234" y="289"/>
                  <a:pt x="234" y="288"/>
                  <a:pt x="233" y="287"/>
                </a:cubicBezTo>
                <a:cubicBezTo>
                  <a:pt x="233" y="287"/>
                  <a:pt x="233" y="286"/>
                  <a:pt x="233" y="285"/>
                </a:cubicBezTo>
                <a:cubicBezTo>
                  <a:pt x="233" y="285"/>
                  <a:pt x="232" y="284"/>
                  <a:pt x="232" y="284"/>
                </a:cubicBezTo>
                <a:cubicBezTo>
                  <a:pt x="232" y="283"/>
                  <a:pt x="233" y="282"/>
                  <a:pt x="232" y="281"/>
                </a:cubicBezTo>
                <a:cubicBezTo>
                  <a:pt x="232" y="281"/>
                  <a:pt x="232" y="280"/>
                  <a:pt x="231" y="280"/>
                </a:cubicBezTo>
                <a:cubicBezTo>
                  <a:pt x="231" y="280"/>
                  <a:pt x="230" y="279"/>
                  <a:pt x="230" y="279"/>
                </a:cubicBezTo>
                <a:cubicBezTo>
                  <a:pt x="230" y="279"/>
                  <a:pt x="230" y="278"/>
                  <a:pt x="230" y="278"/>
                </a:cubicBezTo>
                <a:cubicBezTo>
                  <a:pt x="230" y="278"/>
                  <a:pt x="230" y="277"/>
                  <a:pt x="230" y="276"/>
                </a:cubicBezTo>
                <a:cubicBezTo>
                  <a:pt x="230" y="276"/>
                  <a:pt x="229" y="276"/>
                  <a:pt x="229" y="276"/>
                </a:cubicBezTo>
                <a:cubicBezTo>
                  <a:pt x="204" y="279"/>
                  <a:pt x="204" y="279"/>
                  <a:pt x="204" y="279"/>
                </a:cubicBezTo>
                <a:cubicBezTo>
                  <a:pt x="171" y="282"/>
                  <a:pt x="171" y="282"/>
                  <a:pt x="171" y="282"/>
                </a:cubicBezTo>
                <a:cubicBezTo>
                  <a:pt x="110" y="289"/>
                  <a:pt x="110" y="289"/>
                  <a:pt x="110" y="289"/>
                </a:cubicBezTo>
                <a:cubicBezTo>
                  <a:pt x="83" y="292"/>
                  <a:pt x="83" y="292"/>
                  <a:pt x="83" y="292"/>
                </a:cubicBezTo>
                <a:cubicBezTo>
                  <a:pt x="83" y="292"/>
                  <a:pt x="82" y="291"/>
                  <a:pt x="81" y="290"/>
                </a:cubicBezTo>
                <a:cubicBezTo>
                  <a:pt x="81" y="290"/>
                  <a:pt x="80" y="289"/>
                  <a:pt x="79" y="289"/>
                </a:cubicBezTo>
                <a:cubicBezTo>
                  <a:pt x="79" y="289"/>
                  <a:pt x="79" y="288"/>
                  <a:pt x="79" y="287"/>
                </a:cubicBezTo>
                <a:cubicBezTo>
                  <a:pt x="79" y="287"/>
                  <a:pt x="78" y="287"/>
                  <a:pt x="78" y="286"/>
                </a:cubicBezTo>
                <a:cubicBezTo>
                  <a:pt x="78" y="286"/>
                  <a:pt x="78" y="285"/>
                  <a:pt x="78" y="284"/>
                </a:cubicBezTo>
                <a:cubicBezTo>
                  <a:pt x="78" y="284"/>
                  <a:pt x="77" y="283"/>
                  <a:pt x="77" y="282"/>
                </a:cubicBezTo>
                <a:cubicBezTo>
                  <a:pt x="77" y="282"/>
                  <a:pt x="76" y="281"/>
                  <a:pt x="76" y="280"/>
                </a:cubicBezTo>
                <a:cubicBezTo>
                  <a:pt x="75" y="280"/>
                  <a:pt x="75" y="280"/>
                  <a:pt x="74" y="279"/>
                </a:cubicBezTo>
                <a:cubicBezTo>
                  <a:pt x="74" y="279"/>
                  <a:pt x="74" y="278"/>
                  <a:pt x="74" y="278"/>
                </a:cubicBezTo>
                <a:cubicBezTo>
                  <a:pt x="74" y="277"/>
                  <a:pt x="73" y="277"/>
                  <a:pt x="73" y="276"/>
                </a:cubicBezTo>
                <a:cubicBezTo>
                  <a:pt x="73" y="276"/>
                  <a:pt x="73" y="275"/>
                  <a:pt x="72" y="275"/>
                </a:cubicBezTo>
                <a:cubicBezTo>
                  <a:pt x="72" y="274"/>
                  <a:pt x="72" y="274"/>
                  <a:pt x="72" y="273"/>
                </a:cubicBezTo>
                <a:cubicBezTo>
                  <a:pt x="72" y="273"/>
                  <a:pt x="72" y="272"/>
                  <a:pt x="71" y="271"/>
                </a:cubicBezTo>
                <a:cubicBezTo>
                  <a:pt x="71" y="271"/>
                  <a:pt x="70" y="270"/>
                  <a:pt x="70" y="270"/>
                </a:cubicBezTo>
                <a:cubicBezTo>
                  <a:pt x="69" y="269"/>
                  <a:pt x="69" y="268"/>
                  <a:pt x="69" y="268"/>
                </a:cubicBezTo>
                <a:cubicBezTo>
                  <a:pt x="69" y="268"/>
                  <a:pt x="68" y="267"/>
                  <a:pt x="67" y="267"/>
                </a:cubicBezTo>
                <a:cubicBezTo>
                  <a:pt x="67" y="267"/>
                  <a:pt x="67" y="266"/>
                  <a:pt x="66" y="266"/>
                </a:cubicBezTo>
                <a:cubicBezTo>
                  <a:pt x="66" y="265"/>
                  <a:pt x="66" y="265"/>
                  <a:pt x="65" y="265"/>
                </a:cubicBezTo>
                <a:cubicBezTo>
                  <a:pt x="65" y="265"/>
                  <a:pt x="65" y="264"/>
                  <a:pt x="65" y="264"/>
                </a:cubicBezTo>
                <a:cubicBezTo>
                  <a:pt x="65" y="263"/>
                  <a:pt x="65" y="262"/>
                  <a:pt x="65" y="262"/>
                </a:cubicBezTo>
                <a:cubicBezTo>
                  <a:pt x="65" y="261"/>
                  <a:pt x="64" y="261"/>
                  <a:pt x="64" y="260"/>
                </a:cubicBezTo>
                <a:cubicBezTo>
                  <a:pt x="64" y="260"/>
                  <a:pt x="63" y="259"/>
                  <a:pt x="63" y="258"/>
                </a:cubicBezTo>
                <a:cubicBezTo>
                  <a:pt x="63" y="258"/>
                  <a:pt x="64" y="258"/>
                  <a:pt x="64" y="257"/>
                </a:cubicBezTo>
                <a:cubicBezTo>
                  <a:pt x="64" y="257"/>
                  <a:pt x="64" y="256"/>
                  <a:pt x="64" y="255"/>
                </a:cubicBezTo>
                <a:cubicBezTo>
                  <a:pt x="64" y="255"/>
                  <a:pt x="64" y="253"/>
                  <a:pt x="64" y="253"/>
                </a:cubicBezTo>
                <a:cubicBezTo>
                  <a:pt x="64" y="252"/>
                  <a:pt x="64" y="251"/>
                  <a:pt x="64" y="251"/>
                </a:cubicBezTo>
                <a:cubicBezTo>
                  <a:pt x="64" y="250"/>
                  <a:pt x="65" y="249"/>
                  <a:pt x="65" y="248"/>
                </a:cubicBezTo>
                <a:cubicBezTo>
                  <a:pt x="65" y="247"/>
                  <a:pt x="64" y="246"/>
                  <a:pt x="64" y="245"/>
                </a:cubicBezTo>
                <a:cubicBezTo>
                  <a:pt x="64" y="245"/>
                  <a:pt x="65" y="244"/>
                  <a:pt x="65" y="243"/>
                </a:cubicBezTo>
                <a:cubicBezTo>
                  <a:pt x="65" y="242"/>
                  <a:pt x="65" y="241"/>
                  <a:pt x="64" y="240"/>
                </a:cubicBezTo>
                <a:cubicBezTo>
                  <a:pt x="64" y="240"/>
                  <a:pt x="63" y="239"/>
                  <a:pt x="63" y="238"/>
                </a:cubicBezTo>
                <a:cubicBezTo>
                  <a:pt x="63" y="238"/>
                  <a:pt x="63" y="236"/>
                  <a:pt x="63" y="235"/>
                </a:cubicBezTo>
                <a:cubicBezTo>
                  <a:pt x="62" y="235"/>
                  <a:pt x="62" y="234"/>
                  <a:pt x="62" y="234"/>
                </a:cubicBezTo>
                <a:cubicBezTo>
                  <a:pt x="62" y="234"/>
                  <a:pt x="61" y="233"/>
                  <a:pt x="60" y="233"/>
                </a:cubicBezTo>
                <a:cubicBezTo>
                  <a:pt x="60" y="233"/>
                  <a:pt x="59" y="232"/>
                  <a:pt x="59" y="232"/>
                </a:cubicBezTo>
                <a:cubicBezTo>
                  <a:pt x="59" y="231"/>
                  <a:pt x="58" y="230"/>
                  <a:pt x="58" y="229"/>
                </a:cubicBezTo>
                <a:cubicBezTo>
                  <a:pt x="58" y="229"/>
                  <a:pt x="58" y="227"/>
                  <a:pt x="58" y="227"/>
                </a:cubicBezTo>
                <a:cubicBezTo>
                  <a:pt x="58" y="226"/>
                  <a:pt x="57" y="225"/>
                  <a:pt x="57" y="225"/>
                </a:cubicBezTo>
                <a:cubicBezTo>
                  <a:pt x="57" y="224"/>
                  <a:pt x="56" y="222"/>
                  <a:pt x="56" y="222"/>
                </a:cubicBezTo>
                <a:cubicBezTo>
                  <a:pt x="56" y="222"/>
                  <a:pt x="56" y="220"/>
                  <a:pt x="56" y="219"/>
                </a:cubicBezTo>
                <a:cubicBezTo>
                  <a:pt x="56" y="219"/>
                  <a:pt x="57" y="218"/>
                  <a:pt x="57" y="218"/>
                </a:cubicBezTo>
                <a:cubicBezTo>
                  <a:pt x="58" y="217"/>
                  <a:pt x="58" y="216"/>
                  <a:pt x="58" y="216"/>
                </a:cubicBezTo>
                <a:cubicBezTo>
                  <a:pt x="58" y="216"/>
                  <a:pt x="58" y="214"/>
                  <a:pt x="58" y="213"/>
                </a:cubicBezTo>
                <a:cubicBezTo>
                  <a:pt x="58" y="213"/>
                  <a:pt x="59" y="211"/>
                  <a:pt x="59" y="211"/>
                </a:cubicBezTo>
                <a:cubicBezTo>
                  <a:pt x="59" y="210"/>
                  <a:pt x="58" y="209"/>
                  <a:pt x="58" y="208"/>
                </a:cubicBezTo>
                <a:cubicBezTo>
                  <a:pt x="58" y="207"/>
                  <a:pt x="59" y="205"/>
                  <a:pt x="59" y="205"/>
                </a:cubicBezTo>
                <a:cubicBezTo>
                  <a:pt x="59" y="204"/>
                  <a:pt x="58" y="203"/>
                  <a:pt x="57" y="203"/>
                </a:cubicBezTo>
                <a:cubicBezTo>
                  <a:pt x="57" y="202"/>
                  <a:pt x="58" y="201"/>
                  <a:pt x="59" y="200"/>
                </a:cubicBezTo>
                <a:cubicBezTo>
                  <a:pt x="59" y="200"/>
                  <a:pt x="60" y="199"/>
                  <a:pt x="61" y="199"/>
                </a:cubicBezTo>
                <a:cubicBezTo>
                  <a:pt x="61" y="199"/>
                  <a:pt x="61" y="198"/>
                  <a:pt x="62" y="198"/>
                </a:cubicBezTo>
                <a:cubicBezTo>
                  <a:pt x="62" y="198"/>
                  <a:pt x="61" y="197"/>
                  <a:pt x="62" y="197"/>
                </a:cubicBezTo>
                <a:cubicBezTo>
                  <a:pt x="62" y="196"/>
                  <a:pt x="63" y="197"/>
                  <a:pt x="64" y="196"/>
                </a:cubicBezTo>
                <a:cubicBezTo>
                  <a:pt x="64" y="196"/>
                  <a:pt x="64" y="196"/>
                  <a:pt x="64" y="195"/>
                </a:cubicBezTo>
                <a:cubicBezTo>
                  <a:pt x="64" y="195"/>
                  <a:pt x="64" y="195"/>
                  <a:pt x="64" y="194"/>
                </a:cubicBezTo>
                <a:cubicBezTo>
                  <a:pt x="64" y="194"/>
                  <a:pt x="65" y="194"/>
                  <a:pt x="65" y="193"/>
                </a:cubicBezTo>
                <a:cubicBezTo>
                  <a:pt x="65" y="193"/>
                  <a:pt x="65" y="192"/>
                  <a:pt x="65" y="192"/>
                </a:cubicBezTo>
                <a:cubicBezTo>
                  <a:pt x="64" y="192"/>
                  <a:pt x="63" y="192"/>
                  <a:pt x="63" y="192"/>
                </a:cubicBezTo>
                <a:cubicBezTo>
                  <a:pt x="63" y="192"/>
                  <a:pt x="62" y="191"/>
                  <a:pt x="62" y="191"/>
                </a:cubicBezTo>
                <a:cubicBezTo>
                  <a:pt x="62" y="190"/>
                  <a:pt x="61" y="190"/>
                  <a:pt x="61" y="190"/>
                </a:cubicBezTo>
                <a:cubicBezTo>
                  <a:pt x="60" y="190"/>
                  <a:pt x="60" y="190"/>
                  <a:pt x="59" y="190"/>
                </a:cubicBezTo>
                <a:cubicBezTo>
                  <a:pt x="59" y="190"/>
                  <a:pt x="59" y="190"/>
                  <a:pt x="58" y="189"/>
                </a:cubicBezTo>
                <a:cubicBezTo>
                  <a:pt x="58" y="189"/>
                  <a:pt x="59" y="188"/>
                  <a:pt x="59" y="188"/>
                </a:cubicBezTo>
                <a:cubicBezTo>
                  <a:pt x="59" y="187"/>
                  <a:pt x="60" y="186"/>
                  <a:pt x="60" y="186"/>
                </a:cubicBezTo>
                <a:cubicBezTo>
                  <a:pt x="59" y="185"/>
                  <a:pt x="59" y="185"/>
                  <a:pt x="59" y="184"/>
                </a:cubicBezTo>
                <a:cubicBezTo>
                  <a:pt x="59" y="184"/>
                  <a:pt x="59" y="183"/>
                  <a:pt x="59" y="183"/>
                </a:cubicBezTo>
                <a:cubicBezTo>
                  <a:pt x="59" y="183"/>
                  <a:pt x="59" y="182"/>
                  <a:pt x="59" y="182"/>
                </a:cubicBezTo>
                <a:cubicBezTo>
                  <a:pt x="59" y="181"/>
                  <a:pt x="58" y="182"/>
                  <a:pt x="58" y="181"/>
                </a:cubicBezTo>
                <a:cubicBezTo>
                  <a:pt x="58" y="181"/>
                  <a:pt x="57" y="180"/>
                  <a:pt x="57" y="180"/>
                </a:cubicBezTo>
                <a:cubicBezTo>
                  <a:pt x="57" y="179"/>
                  <a:pt x="57" y="178"/>
                  <a:pt x="57" y="177"/>
                </a:cubicBezTo>
                <a:cubicBezTo>
                  <a:pt x="56" y="177"/>
                  <a:pt x="55" y="176"/>
                  <a:pt x="55" y="176"/>
                </a:cubicBezTo>
                <a:cubicBezTo>
                  <a:pt x="55" y="175"/>
                  <a:pt x="54" y="175"/>
                  <a:pt x="53" y="174"/>
                </a:cubicBezTo>
                <a:cubicBezTo>
                  <a:pt x="53" y="174"/>
                  <a:pt x="52" y="174"/>
                  <a:pt x="52" y="173"/>
                </a:cubicBezTo>
                <a:cubicBezTo>
                  <a:pt x="52" y="173"/>
                  <a:pt x="51" y="172"/>
                  <a:pt x="51" y="171"/>
                </a:cubicBezTo>
                <a:cubicBezTo>
                  <a:pt x="51" y="171"/>
                  <a:pt x="51" y="170"/>
                  <a:pt x="50" y="169"/>
                </a:cubicBezTo>
                <a:cubicBezTo>
                  <a:pt x="50" y="169"/>
                  <a:pt x="50" y="168"/>
                  <a:pt x="50" y="168"/>
                </a:cubicBezTo>
                <a:cubicBezTo>
                  <a:pt x="49" y="168"/>
                  <a:pt x="49" y="167"/>
                  <a:pt x="49" y="167"/>
                </a:cubicBezTo>
                <a:cubicBezTo>
                  <a:pt x="49" y="167"/>
                  <a:pt x="49" y="166"/>
                  <a:pt x="48" y="165"/>
                </a:cubicBezTo>
                <a:cubicBezTo>
                  <a:pt x="48" y="165"/>
                  <a:pt x="48" y="164"/>
                  <a:pt x="48" y="164"/>
                </a:cubicBezTo>
                <a:cubicBezTo>
                  <a:pt x="48" y="164"/>
                  <a:pt x="47" y="163"/>
                  <a:pt x="47" y="163"/>
                </a:cubicBezTo>
                <a:cubicBezTo>
                  <a:pt x="47" y="162"/>
                  <a:pt x="47" y="161"/>
                  <a:pt x="46" y="161"/>
                </a:cubicBezTo>
                <a:cubicBezTo>
                  <a:pt x="46" y="161"/>
                  <a:pt x="45" y="160"/>
                  <a:pt x="45" y="160"/>
                </a:cubicBezTo>
                <a:cubicBezTo>
                  <a:pt x="45" y="160"/>
                  <a:pt x="45" y="159"/>
                  <a:pt x="45" y="158"/>
                </a:cubicBezTo>
                <a:cubicBezTo>
                  <a:pt x="45" y="158"/>
                  <a:pt x="43" y="157"/>
                  <a:pt x="43" y="157"/>
                </a:cubicBezTo>
                <a:cubicBezTo>
                  <a:pt x="43" y="157"/>
                  <a:pt x="21" y="89"/>
                  <a:pt x="21" y="89"/>
                </a:cubicBezTo>
                <a:cubicBezTo>
                  <a:pt x="0" y="23"/>
                  <a:pt x="0" y="23"/>
                  <a:pt x="0" y="23"/>
                </a:cubicBezTo>
                <a:cubicBezTo>
                  <a:pt x="6" y="22"/>
                  <a:pt x="14" y="21"/>
                  <a:pt x="19" y="20"/>
                </a:cubicBezTo>
                <a:cubicBezTo>
                  <a:pt x="26" y="19"/>
                  <a:pt x="40" y="17"/>
                  <a:pt x="47" y="15"/>
                </a:cubicBezTo>
                <a:cubicBezTo>
                  <a:pt x="51" y="15"/>
                  <a:pt x="59" y="13"/>
                  <a:pt x="64" y="13"/>
                </a:cubicBezTo>
                <a:cubicBezTo>
                  <a:pt x="65" y="12"/>
                  <a:pt x="66" y="12"/>
                  <a:pt x="67" y="12"/>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235"/>
          <p:cNvSpPr>
            <a:spLocks/>
          </p:cNvSpPr>
          <p:nvPr/>
        </p:nvSpPr>
        <p:spPr bwMode="auto">
          <a:xfrm>
            <a:off x="8555038" y="6035676"/>
            <a:ext cx="1074738" cy="1095375"/>
          </a:xfrm>
          <a:custGeom>
            <a:avLst/>
            <a:gdLst>
              <a:gd name="T0" fmla="*/ 130 w 287"/>
              <a:gd name="T1" fmla="*/ 0 h 292"/>
              <a:gd name="T2" fmla="*/ 125 w 287"/>
              <a:gd name="T3" fmla="*/ 9 h 292"/>
              <a:gd name="T4" fmla="*/ 121 w 287"/>
              <a:gd name="T5" fmla="*/ 21 h 292"/>
              <a:gd name="T6" fmla="*/ 133 w 287"/>
              <a:gd name="T7" fmla="*/ 28 h 292"/>
              <a:gd name="T8" fmla="*/ 146 w 287"/>
              <a:gd name="T9" fmla="*/ 32 h 292"/>
              <a:gd name="T10" fmla="*/ 156 w 287"/>
              <a:gd name="T11" fmla="*/ 42 h 292"/>
              <a:gd name="T12" fmla="*/ 165 w 287"/>
              <a:gd name="T13" fmla="*/ 54 h 292"/>
              <a:gd name="T14" fmla="*/ 175 w 287"/>
              <a:gd name="T15" fmla="*/ 65 h 292"/>
              <a:gd name="T16" fmla="*/ 190 w 287"/>
              <a:gd name="T17" fmla="*/ 72 h 292"/>
              <a:gd name="T18" fmla="*/ 200 w 287"/>
              <a:gd name="T19" fmla="*/ 81 h 292"/>
              <a:gd name="T20" fmla="*/ 208 w 287"/>
              <a:gd name="T21" fmla="*/ 87 h 292"/>
              <a:gd name="T22" fmla="*/ 213 w 287"/>
              <a:gd name="T23" fmla="*/ 96 h 292"/>
              <a:gd name="T24" fmla="*/ 221 w 287"/>
              <a:gd name="T25" fmla="*/ 103 h 292"/>
              <a:gd name="T26" fmla="*/ 230 w 287"/>
              <a:gd name="T27" fmla="*/ 108 h 292"/>
              <a:gd name="T28" fmla="*/ 239 w 287"/>
              <a:gd name="T29" fmla="*/ 115 h 292"/>
              <a:gd name="T30" fmla="*/ 245 w 287"/>
              <a:gd name="T31" fmla="*/ 124 h 292"/>
              <a:gd name="T32" fmla="*/ 248 w 287"/>
              <a:gd name="T33" fmla="*/ 136 h 292"/>
              <a:gd name="T34" fmla="*/ 257 w 287"/>
              <a:gd name="T35" fmla="*/ 140 h 292"/>
              <a:gd name="T36" fmla="*/ 264 w 287"/>
              <a:gd name="T37" fmla="*/ 148 h 292"/>
              <a:gd name="T38" fmla="*/ 268 w 287"/>
              <a:gd name="T39" fmla="*/ 156 h 292"/>
              <a:gd name="T40" fmla="*/ 272 w 287"/>
              <a:gd name="T41" fmla="*/ 165 h 292"/>
              <a:gd name="T42" fmla="*/ 281 w 287"/>
              <a:gd name="T43" fmla="*/ 166 h 292"/>
              <a:gd name="T44" fmla="*/ 287 w 287"/>
              <a:gd name="T45" fmla="*/ 171 h 292"/>
              <a:gd name="T46" fmla="*/ 280 w 287"/>
              <a:gd name="T47" fmla="*/ 176 h 292"/>
              <a:gd name="T48" fmla="*/ 280 w 287"/>
              <a:gd name="T49" fmla="*/ 181 h 292"/>
              <a:gd name="T50" fmla="*/ 276 w 287"/>
              <a:gd name="T51" fmla="*/ 182 h 292"/>
              <a:gd name="T52" fmla="*/ 277 w 287"/>
              <a:gd name="T53" fmla="*/ 187 h 292"/>
              <a:gd name="T54" fmla="*/ 271 w 287"/>
              <a:gd name="T55" fmla="*/ 192 h 292"/>
              <a:gd name="T56" fmla="*/ 276 w 287"/>
              <a:gd name="T57" fmla="*/ 197 h 292"/>
              <a:gd name="T58" fmla="*/ 270 w 287"/>
              <a:gd name="T59" fmla="*/ 205 h 292"/>
              <a:gd name="T60" fmla="*/ 274 w 287"/>
              <a:gd name="T61" fmla="*/ 209 h 292"/>
              <a:gd name="T62" fmla="*/ 273 w 287"/>
              <a:gd name="T63" fmla="*/ 220 h 292"/>
              <a:gd name="T64" fmla="*/ 269 w 287"/>
              <a:gd name="T65" fmla="*/ 231 h 292"/>
              <a:gd name="T66" fmla="*/ 266 w 287"/>
              <a:gd name="T67" fmla="*/ 240 h 292"/>
              <a:gd name="T68" fmla="*/ 269 w 287"/>
              <a:gd name="T69" fmla="*/ 241 h 292"/>
              <a:gd name="T70" fmla="*/ 269 w 287"/>
              <a:gd name="T71" fmla="*/ 254 h 292"/>
              <a:gd name="T72" fmla="*/ 268 w 287"/>
              <a:gd name="T73" fmla="*/ 258 h 292"/>
              <a:gd name="T74" fmla="*/ 258 w 287"/>
              <a:gd name="T75" fmla="*/ 258 h 292"/>
              <a:gd name="T76" fmla="*/ 249 w 287"/>
              <a:gd name="T77" fmla="*/ 258 h 292"/>
              <a:gd name="T78" fmla="*/ 241 w 287"/>
              <a:gd name="T79" fmla="*/ 256 h 292"/>
              <a:gd name="T80" fmla="*/ 238 w 287"/>
              <a:gd name="T81" fmla="*/ 261 h 292"/>
              <a:gd name="T82" fmla="*/ 238 w 287"/>
              <a:gd name="T83" fmla="*/ 269 h 292"/>
              <a:gd name="T84" fmla="*/ 242 w 287"/>
              <a:gd name="T85" fmla="*/ 279 h 292"/>
              <a:gd name="T86" fmla="*/ 238 w 287"/>
              <a:gd name="T87" fmla="*/ 288 h 292"/>
              <a:gd name="T88" fmla="*/ 232 w 287"/>
              <a:gd name="T89" fmla="*/ 281 h 292"/>
              <a:gd name="T90" fmla="*/ 204 w 287"/>
              <a:gd name="T91" fmla="*/ 279 h 292"/>
              <a:gd name="T92" fmla="*/ 79 w 287"/>
              <a:gd name="T93" fmla="*/ 287 h 292"/>
              <a:gd name="T94" fmla="*/ 74 w 287"/>
              <a:gd name="T95" fmla="*/ 278 h 292"/>
              <a:gd name="T96" fmla="*/ 69 w 287"/>
              <a:gd name="T97" fmla="*/ 268 h 292"/>
              <a:gd name="T98" fmla="*/ 64 w 287"/>
              <a:gd name="T99" fmla="*/ 260 h 292"/>
              <a:gd name="T100" fmla="*/ 65 w 287"/>
              <a:gd name="T101" fmla="*/ 248 h 292"/>
              <a:gd name="T102" fmla="*/ 62 w 287"/>
              <a:gd name="T103" fmla="*/ 234 h 292"/>
              <a:gd name="T104" fmla="*/ 56 w 287"/>
              <a:gd name="T105" fmla="*/ 222 h 292"/>
              <a:gd name="T106" fmla="*/ 58 w 287"/>
              <a:gd name="T107" fmla="*/ 208 h 292"/>
              <a:gd name="T108" fmla="*/ 62 w 287"/>
              <a:gd name="T109" fmla="*/ 197 h 292"/>
              <a:gd name="T110" fmla="*/ 63 w 287"/>
              <a:gd name="T111" fmla="*/ 192 h 292"/>
              <a:gd name="T112" fmla="*/ 60 w 287"/>
              <a:gd name="T113" fmla="*/ 186 h 292"/>
              <a:gd name="T114" fmla="*/ 57 w 287"/>
              <a:gd name="T115" fmla="*/ 177 h 292"/>
              <a:gd name="T116" fmla="*/ 50 w 287"/>
              <a:gd name="T117" fmla="*/ 168 h 292"/>
              <a:gd name="T118" fmla="*/ 45 w 287"/>
              <a:gd name="T119" fmla="*/ 160 h 292"/>
              <a:gd name="T120" fmla="*/ 47 w 287"/>
              <a:gd name="T121" fmla="*/ 1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7" h="292">
                <a:moveTo>
                  <a:pt x="67" y="12"/>
                </a:moveTo>
                <a:cubicBezTo>
                  <a:pt x="72" y="11"/>
                  <a:pt x="78" y="10"/>
                  <a:pt x="82" y="10"/>
                </a:cubicBezTo>
                <a:cubicBezTo>
                  <a:pt x="89" y="8"/>
                  <a:pt x="102" y="6"/>
                  <a:pt x="108" y="5"/>
                </a:cubicBezTo>
                <a:cubicBezTo>
                  <a:pt x="112" y="4"/>
                  <a:pt x="120" y="2"/>
                  <a:pt x="124" y="1"/>
                </a:cubicBezTo>
                <a:cubicBezTo>
                  <a:pt x="126" y="1"/>
                  <a:pt x="128" y="1"/>
                  <a:pt x="129" y="0"/>
                </a:cubicBezTo>
                <a:cubicBezTo>
                  <a:pt x="129" y="0"/>
                  <a:pt x="130" y="0"/>
                  <a:pt x="130" y="0"/>
                </a:cubicBezTo>
                <a:cubicBezTo>
                  <a:pt x="130" y="1"/>
                  <a:pt x="130" y="2"/>
                  <a:pt x="130" y="3"/>
                </a:cubicBezTo>
                <a:cubicBezTo>
                  <a:pt x="130" y="3"/>
                  <a:pt x="130" y="5"/>
                  <a:pt x="130" y="5"/>
                </a:cubicBezTo>
                <a:cubicBezTo>
                  <a:pt x="130" y="5"/>
                  <a:pt x="129" y="6"/>
                  <a:pt x="128" y="6"/>
                </a:cubicBezTo>
                <a:cubicBezTo>
                  <a:pt x="128" y="6"/>
                  <a:pt x="128" y="7"/>
                  <a:pt x="127" y="7"/>
                </a:cubicBezTo>
                <a:cubicBezTo>
                  <a:pt x="127" y="7"/>
                  <a:pt x="127" y="8"/>
                  <a:pt x="126" y="9"/>
                </a:cubicBezTo>
                <a:cubicBezTo>
                  <a:pt x="126" y="9"/>
                  <a:pt x="125" y="9"/>
                  <a:pt x="125" y="9"/>
                </a:cubicBezTo>
                <a:cubicBezTo>
                  <a:pt x="124" y="10"/>
                  <a:pt x="124" y="12"/>
                  <a:pt x="124" y="12"/>
                </a:cubicBezTo>
                <a:cubicBezTo>
                  <a:pt x="123" y="13"/>
                  <a:pt x="123" y="13"/>
                  <a:pt x="122" y="14"/>
                </a:cubicBezTo>
                <a:cubicBezTo>
                  <a:pt x="122" y="14"/>
                  <a:pt x="121" y="15"/>
                  <a:pt x="121" y="15"/>
                </a:cubicBezTo>
                <a:cubicBezTo>
                  <a:pt x="121" y="16"/>
                  <a:pt x="122" y="17"/>
                  <a:pt x="122" y="17"/>
                </a:cubicBezTo>
                <a:cubicBezTo>
                  <a:pt x="122" y="17"/>
                  <a:pt x="122" y="18"/>
                  <a:pt x="122" y="19"/>
                </a:cubicBezTo>
                <a:cubicBezTo>
                  <a:pt x="122" y="19"/>
                  <a:pt x="121" y="20"/>
                  <a:pt x="121" y="21"/>
                </a:cubicBezTo>
                <a:cubicBezTo>
                  <a:pt x="121" y="21"/>
                  <a:pt x="121" y="22"/>
                  <a:pt x="122" y="22"/>
                </a:cubicBezTo>
                <a:cubicBezTo>
                  <a:pt x="122" y="23"/>
                  <a:pt x="123" y="23"/>
                  <a:pt x="124" y="23"/>
                </a:cubicBezTo>
                <a:cubicBezTo>
                  <a:pt x="125" y="24"/>
                  <a:pt x="126" y="26"/>
                  <a:pt x="127" y="26"/>
                </a:cubicBezTo>
                <a:cubicBezTo>
                  <a:pt x="128" y="26"/>
                  <a:pt x="129" y="27"/>
                  <a:pt x="129" y="27"/>
                </a:cubicBezTo>
                <a:cubicBezTo>
                  <a:pt x="130" y="27"/>
                  <a:pt x="131" y="27"/>
                  <a:pt x="131" y="27"/>
                </a:cubicBezTo>
                <a:cubicBezTo>
                  <a:pt x="132" y="27"/>
                  <a:pt x="133" y="27"/>
                  <a:pt x="133" y="28"/>
                </a:cubicBezTo>
                <a:cubicBezTo>
                  <a:pt x="134" y="28"/>
                  <a:pt x="135" y="29"/>
                  <a:pt x="135" y="29"/>
                </a:cubicBezTo>
                <a:cubicBezTo>
                  <a:pt x="136" y="30"/>
                  <a:pt x="137" y="30"/>
                  <a:pt x="137" y="31"/>
                </a:cubicBezTo>
                <a:cubicBezTo>
                  <a:pt x="138" y="31"/>
                  <a:pt x="138" y="33"/>
                  <a:pt x="139" y="33"/>
                </a:cubicBezTo>
                <a:cubicBezTo>
                  <a:pt x="140" y="33"/>
                  <a:pt x="141" y="34"/>
                  <a:pt x="142" y="34"/>
                </a:cubicBezTo>
                <a:cubicBezTo>
                  <a:pt x="143" y="34"/>
                  <a:pt x="144" y="33"/>
                  <a:pt x="144" y="33"/>
                </a:cubicBezTo>
                <a:cubicBezTo>
                  <a:pt x="145" y="33"/>
                  <a:pt x="145" y="32"/>
                  <a:pt x="146" y="32"/>
                </a:cubicBezTo>
                <a:cubicBezTo>
                  <a:pt x="146" y="32"/>
                  <a:pt x="147" y="32"/>
                  <a:pt x="148" y="32"/>
                </a:cubicBezTo>
                <a:cubicBezTo>
                  <a:pt x="148" y="32"/>
                  <a:pt x="149" y="33"/>
                  <a:pt x="149" y="33"/>
                </a:cubicBezTo>
                <a:cubicBezTo>
                  <a:pt x="150" y="34"/>
                  <a:pt x="151" y="35"/>
                  <a:pt x="151" y="35"/>
                </a:cubicBezTo>
                <a:cubicBezTo>
                  <a:pt x="151" y="36"/>
                  <a:pt x="152" y="38"/>
                  <a:pt x="152" y="39"/>
                </a:cubicBezTo>
                <a:cubicBezTo>
                  <a:pt x="152" y="39"/>
                  <a:pt x="154" y="40"/>
                  <a:pt x="154" y="40"/>
                </a:cubicBezTo>
                <a:cubicBezTo>
                  <a:pt x="155" y="41"/>
                  <a:pt x="155" y="42"/>
                  <a:pt x="156" y="42"/>
                </a:cubicBezTo>
                <a:cubicBezTo>
                  <a:pt x="156" y="43"/>
                  <a:pt x="157" y="43"/>
                  <a:pt x="157" y="44"/>
                </a:cubicBezTo>
                <a:cubicBezTo>
                  <a:pt x="158" y="44"/>
                  <a:pt x="158" y="46"/>
                  <a:pt x="158" y="46"/>
                </a:cubicBezTo>
                <a:cubicBezTo>
                  <a:pt x="158" y="47"/>
                  <a:pt x="159" y="49"/>
                  <a:pt x="159" y="49"/>
                </a:cubicBezTo>
                <a:cubicBezTo>
                  <a:pt x="160" y="50"/>
                  <a:pt x="160" y="52"/>
                  <a:pt x="161" y="52"/>
                </a:cubicBezTo>
                <a:cubicBezTo>
                  <a:pt x="161" y="52"/>
                  <a:pt x="163" y="52"/>
                  <a:pt x="163" y="53"/>
                </a:cubicBezTo>
                <a:cubicBezTo>
                  <a:pt x="164" y="53"/>
                  <a:pt x="165" y="54"/>
                  <a:pt x="165" y="54"/>
                </a:cubicBezTo>
                <a:cubicBezTo>
                  <a:pt x="165" y="55"/>
                  <a:pt x="165" y="55"/>
                  <a:pt x="166" y="56"/>
                </a:cubicBezTo>
                <a:cubicBezTo>
                  <a:pt x="166" y="56"/>
                  <a:pt x="167" y="57"/>
                  <a:pt x="168" y="58"/>
                </a:cubicBezTo>
                <a:cubicBezTo>
                  <a:pt x="168" y="58"/>
                  <a:pt x="169" y="60"/>
                  <a:pt x="170" y="60"/>
                </a:cubicBezTo>
                <a:cubicBezTo>
                  <a:pt x="170" y="61"/>
                  <a:pt x="170" y="62"/>
                  <a:pt x="171" y="62"/>
                </a:cubicBezTo>
                <a:cubicBezTo>
                  <a:pt x="171" y="63"/>
                  <a:pt x="173" y="62"/>
                  <a:pt x="174" y="63"/>
                </a:cubicBezTo>
                <a:cubicBezTo>
                  <a:pt x="174" y="63"/>
                  <a:pt x="175" y="64"/>
                  <a:pt x="175" y="65"/>
                </a:cubicBezTo>
                <a:cubicBezTo>
                  <a:pt x="176" y="65"/>
                  <a:pt x="177" y="66"/>
                  <a:pt x="177" y="66"/>
                </a:cubicBezTo>
                <a:cubicBezTo>
                  <a:pt x="178" y="66"/>
                  <a:pt x="179" y="67"/>
                  <a:pt x="179" y="67"/>
                </a:cubicBezTo>
                <a:cubicBezTo>
                  <a:pt x="180" y="67"/>
                  <a:pt x="181" y="67"/>
                  <a:pt x="182" y="67"/>
                </a:cubicBezTo>
                <a:cubicBezTo>
                  <a:pt x="183" y="67"/>
                  <a:pt x="185" y="69"/>
                  <a:pt x="186" y="69"/>
                </a:cubicBezTo>
                <a:cubicBezTo>
                  <a:pt x="186" y="70"/>
                  <a:pt x="187" y="71"/>
                  <a:pt x="188" y="71"/>
                </a:cubicBezTo>
                <a:cubicBezTo>
                  <a:pt x="188" y="72"/>
                  <a:pt x="190" y="72"/>
                  <a:pt x="190" y="72"/>
                </a:cubicBezTo>
                <a:cubicBezTo>
                  <a:pt x="191" y="73"/>
                  <a:pt x="191" y="75"/>
                  <a:pt x="191" y="76"/>
                </a:cubicBezTo>
                <a:cubicBezTo>
                  <a:pt x="192" y="76"/>
                  <a:pt x="193" y="77"/>
                  <a:pt x="194" y="78"/>
                </a:cubicBezTo>
                <a:cubicBezTo>
                  <a:pt x="194" y="78"/>
                  <a:pt x="195" y="80"/>
                  <a:pt x="195" y="80"/>
                </a:cubicBezTo>
                <a:cubicBezTo>
                  <a:pt x="196" y="81"/>
                  <a:pt x="197" y="81"/>
                  <a:pt x="197" y="81"/>
                </a:cubicBezTo>
                <a:cubicBezTo>
                  <a:pt x="197" y="81"/>
                  <a:pt x="198" y="82"/>
                  <a:pt x="198" y="82"/>
                </a:cubicBezTo>
                <a:cubicBezTo>
                  <a:pt x="199" y="82"/>
                  <a:pt x="199" y="81"/>
                  <a:pt x="200" y="81"/>
                </a:cubicBezTo>
                <a:cubicBezTo>
                  <a:pt x="200" y="81"/>
                  <a:pt x="200" y="81"/>
                  <a:pt x="201" y="82"/>
                </a:cubicBezTo>
                <a:cubicBezTo>
                  <a:pt x="201" y="82"/>
                  <a:pt x="203" y="82"/>
                  <a:pt x="203" y="82"/>
                </a:cubicBezTo>
                <a:cubicBezTo>
                  <a:pt x="203" y="82"/>
                  <a:pt x="204" y="83"/>
                  <a:pt x="204" y="83"/>
                </a:cubicBezTo>
                <a:cubicBezTo>
                  <a:pt x="205" y="83"/>
                  <a:pt x="205" y="84"/>
                  <a:pt x="205" y="84"/>
                </a:cubicBezTo>
                <a:cubicBezTo>
                  <a:pt x="206" y="84"/>
                  <a:pt x="207" y="85"/>
                  <a:pt x="207" y="86"/>
                </a:cubicBezTo>
                <a:cubicBezTo>
                  <a:pt x="207" y="86"/>
                  <a:pt x="208" y="87"/>
                  <a:pt x="208" y="87"/>
                </a:cubicBezTo>
                <a:cubicBezTo>
                  <a:pt x="209" y="87"/>
                  <a:pt x="210" y="87"/>
                  <a:pt x="211" y="88"/>
                </a:cubicBezTo>
                <a:cubicBezTo>
                  <a:pt x="211" y="88"/>
                  <a:pt x="212" y="88"/>
                  <a:pt x="212" y="89"/>
                </a:cubicBezTo>
                <a:cubicBezTo>
                  <a:pt x="212" y="89"/>
                  <a:pt x="211" y="91"/>
                  <a:pt x="211" y="91"/>
                </a:cubicBezTo>
                <a:cubicBezTo>
                  <a:pt x="211" y="92"/>
                  <a:pt x="212" y="93"/>
                  <a:pt x="212" y="93"/>
                </a:cubicBezTo>
                <a:cubicBezTo>
                  <a:pt x="212" y="94"/>
                  <a:pt x="212" y="95"/>
                  <a:pt x="212" y="95"/>
                </a:cubicBezTo>
                <a:cubicBezTo>
                  <a:pt x="212" y="95"/>
                  <a:pt x="213" y="96"/>
                  <a:pt x="213" y="96"/>
                </a:cubicBezTo>
                <a:cubicBezTo>
                  <a:pt x="214" y="96"/>
                  <a:pt x="215" y="96"/>
                  <a:pt x="215" y="96"/>
                </a:cubicBezTo>
                <a:cubicBezTo>
                  <a:pt x="215" y="96"/>
                  <a:pt x="216" y="97"/>
                  <a:pt x="216" y="97"/>
                </a:cubicBezTo>
                <a:cubicBezTo>
                  <a:pt x="217" y="97"/>
                  <a:pt x="218" y="98"/>
                  <a:pt x="218" y="99"/>
                </a:cubicBezTo>
                <a:cubicBezTo>
                  <a:pt x="218" y="99"/>
                  <a:pt x="217" y="100"/>
                  <a:pt x="217" y="100"/>
                </a:cubicBezTo>
                <a:cubicBezTo>
                  <a:pt x="217" y="101"/>
                  <a:pt x="218" y="101"/>
                  <a:pt x="219" y="101"/>
                </a:cubicBezTo>
                <a:cubicBezTo>
                  <a:pt x="219" y="102"/>
                  <a:pt x="220" y="103"/>
                  <a:pt x="221" y="103"/>
                </a:cubicBezTo>
                <a:cubicBezTo>
                  <a:pt x="221" y="103"/>
                  <a:pt x="221" y="101"/>
                  <a:pt x="222" y="101"/>
                </a:cubicBezTo>
                <a:cubicBezTo>
                  <a:pt x="222" y="101"/>
                  <a:pt x="223" y="102"/>
                  <a:pt x="223" y="103"/>
                </a:cubicBezTo>
                <a:cubicBezTo>
                  <a:pt x="223" y="103"/>
                  <a:pt x="223" y="104"/>
                  <a:pt x="223" y="105"/>
                </a:cubicBezTo>
                <a:cubicBezTo>
                  <a:pt x="223" y="105"/>
                  <a:pt x="224" y="106"/>
                  <a:pt x="224" y="106"/>
                </a:cubicBezTo>
                <a:cubicBezTo>
                  <a:pt x="224" y="106"/>
                  <a:pt x="226" y="108"/>
                  <a:pt x="227" y="108"/>
                </a:cubicBezTo>
                <a:cubicBezTo>
                  <a:pt x="228" y="108"/>
                  <a:pt x="229" y="108"/>
                  <a:pt x="230" y="108"/>
                </a:cubicBezTo>
                <a:cubicBezTo>
                  <a:pt x="230" y="108"/>
                  <a:pt x="231" y="108"/>
                  <a:pt x="232" y="108"/>
                </a:cubicBezTo>
                <a:cubicBezTo>
                  <a:pt x="233" y="108"/>
                  <a:pt x="234" y="109"/>
                  <a:pt x="234" y="110"/>
                </a:cubicBezTo>
                <a:cubicBezTo>
                  <a:pt x="235" y="110"/>
                  <a:pt x="236" y="111"/>
                  <a:pt x="237" y="111"/>
                </a:cubicBezTo>
                <a:cubicBezTo>
                  <a:pt x="237" y="111"/>
                  <a:pt x="238" y="111"/>
                  <a:pt x="238" y="111"/>
                </a:cubicBezTo>
                <a:cubicBezTo>
                  <a:pt x="239" y="112"/>
                  <a:pt x="239" y="113"/>
                  <a:pt x="239" y="113"/>
                </a:cubicBezTo>
                <a:cubicBezTo>
                  <a:pt x="239" y="113"/>
                  <a:pt x="239" y="115"/>
                  <a:pt x="239" y="115"/>
                </a:cubicBezTo>
                <a:cubicBezTo>
                  <a:pt x="239" y="116"/>
                  <a:pt x="240" y="116"/>
                  <a:pt x="240" y="117"/>
                </a:cubicBezTo>
                <a:cubicBezTo>
                  <a:pt x="240" y="117"/>
                  <a:pt x="241" y="118"/>
                  <a:pt x="242" y="118"/>
                </a:cubicBezTo>
                <a:cubicBezTo>
                  <a:pt x="242" y="118"/>
                  <a:pt x="242" y="120"/>
                  <a:pt x="242" y="120"/>
                </a:cubicBezTo>
                <a:cubicBezTo>
                  <a:pt x="242" y="120"/>
                  <a:pt x="243" y="121"/>
                  <a:pt x="243" y="121"/>
                </a:cubicBezTo>
                <a:cubicBezTo>
                  <a:pt x="243" y="121"/>
                  <a:pt x="244" y="122"/>
                  <a:pt x="245" y="122"/>
                </a:cubicBezTo>
                <a:cubicBezTo>
                  <a:pt x="245" y="122"/>
                  <a:pt x="245" y="123"/>
                  <a:pt x="245" y="124"/>
                </a:cubicBezTo>
                <a:cubicBezTo>
                  <a:pt x="245" y="124"/>
                  <a:pt x="245" y="125"/>
                  <a:pt x="245" y="126"/>
                </a:cubicBezTo>
                <a:cubicBezTo>
                  <a:pt x="246" y="126"/>
                  <a:pt x="247" y="127"/>
                  <a:pt x="247" y="128"/>
                </a:cubicBezTo>
                <a:cubicBezTo>
                  <a:pt x="247" y="128"/>
                  <a:pt x="246" y="129"/>
                  <a:pt x="246" y="130"/>
                </a:cubicBezTo>
                <a:cubicBezTo>
                  <a:pt x="246" y="130"/>
                  <a:pt x="248" y="131"/>
                  <a:pt x="248" y="131"/>
                </a:cubicBezTo>
                <a:cubicBezTo>
                  <a:pt x="248" y="132"/>
                  <a:pt x="249" y="133"/>
                  <a:pt x="249" y="134"/>
                </a:cubicBezTo>
                <a:cubicBezTo>
                  <a:pt x="249" y="134"/>
                  <a:pt x="248" y="135"/>
                  <a:pt x="248" y="136"/>
                </a:cubicBezTo>
                <a:cubicBezTo>
                  <a:pt x="248" y="136"/>
                  <a:pt x="249" y="137"/>
                  <a:pt x="249" y="137"/>
                </a:cubicBezTo>
                <a:cubicBezTo>
                  <a:pt x="249" y="137"/>
                  <a:pt x="250" y="137"/>
                  <a:pt x="251" y="137"/>
                </a:cubicBezTo>
                <a:cubicBezTo>
                  <a:pt x="251" y="138"/>
                  <a:pt x="252" y="139"/>
                  <a:pt x="252" y="139"/>
                </a:cubicBezTo>
                <a:cubicBezTo>
                  <a:pt x="253" y="139"/>
                  <a:pt x="254" y="139"/>
                  <a:pt x="254" y="139"/>
                </a:cubicBezTo>
                <a:cubicBezTo>
                  <a:pt x="254" y="139"/>
                  <a:pt x="255" y="139"/>
                  <a:pt x="256" y="139"/>
                </a:cubicBezTo>
                <a:cubicBezTo>
                  <a:pt x="256" y="139"/>
                  <a:pt x="257" y="139"/>
                  <a:pt x="257" y="140"/>
                </a:cubicBezTo>
                <a:cubicBezTo>
                  <a:pt x="257" y="140"/>
                  <a:pt x="258" y="141"/>
                  <a:pt x="258" y="141"/>
                </a:cubicBezTo>
                <a:cubicBezTo>
                  <a:pt x="258" y="141"/>
                  <a:pt x="259" y="141"/>
                  <a:pt x="260" y="141"/>
                </a:cubicBezTo>
                <a:cubicBezTo>
                  <a:pt x="260" y="141"/>
                  <a:pt x="261" y="142"/>
                  <a:pt x="261" y="143"/>
                </a:cubicBezTo>
                <a:cubicBezTo>
                  <a:pt x="261" y="143"/>
                  <a:pt x="262" y="144"/>
                  <a:pt x="262" y="144"/>
                </a:cubicBezTo>
                <a:cubicBezTo>
                  <a:pt x="262" y="144"/>
                  <a:pt x="262" y="146"/>
                  <a:pt x="262" y="146"/>
                </a:cubicBezTo>
                <a:cubicBezTo>
                  <a:pt x="263" y="147"/>
                  <a:pt x="264" y="148"/>
                  <a:pt x="264" y="148"/>
                </a:cubicBezTo>
                <a:cubicBezTo>
                  <a:pt x="264" y="148"/>
                  <a:pt x="264" y="149"/>
                  <a:pt x="264" y="150"/>
                </a:cubicBezTo>
                <a:cubicBezTo>
                  <a:pt x="265" y="150"/>
                  <a:pt x="265" y="151"/>
                  <a:pt x="265" y="151"/>
                </a:cubicBezTo>
                <a:cubicBezTo>
                  <a:pt x="266" y="151"/>
                  <a:pt x="267" y="151"/>
                  <a:pt x="267" y="151"/>
                </a:cubicBezTo>
                <a:cubicBezTo>
                  <a:pt x="267" y="152"/>
                  <a:pt x="268" y="153"/>
                  <a:pt x="268" y="153"/>
                </a:cubicBezTo>
                <a:cubicBezTo>
                  <a:pt x="268" y="153"/>
                  <a:pt x="268" y="153"/>
                  <a:pt x="268" y="154"/>
                </a:cubicBezTo>
                <a:cubicBezTo>
                  <a:pt x="269" y="154"/>
                  <a:pt x="268" y="155"/>
                  <a:pt x="268" y="156"/>
                </a:cubicBezTo>
                <a:cubicBezTo>
                  <a:pt x="268" y="156"/>
                  <a:pt x="267" y="157"/>
                  <a:pt x="267" y="158"/>
                </a:cubicBezTo>
                <a:cubicBezTo>
                  <a:pt x="267" y="158"/>
                  <a:pt x="268" y="159"/>
                  <a:pt x="269" y="159"/>
                </a:cubicBezTo>
                <a:cubicBezTo>
                  <a:pt x="269" y="160"/>
                  <a:pt x="270" y="160"/>
                  <a:pt x="270" y="161"/>
                </a:cubicBezTo>
                <a:cubicBezTo>
                  <a:pt x="270" y="161"/>
                  <a:pt x="270" y="163"/>
                  <a:pt x="270" y="163"/>
                </a:cubicBezTo>
                <a:cubicBezTo>
                  <a:pt x="270" y="164"/>
                  <a:pt x="271" y="165"/>
                  <a:pt x="271" y="165"/>
                </a:cubicBezTo>
                <a:cubicBezTo>
                  <a:pt x="271" y="165"/>
                  <a:pt x="272" y="165"/>
                  <a:pt x="272" y="165"/>
                </a:cubicBezTo>
                <a:cubicBezTo>
                  <a:pt x="273" y="166"/>
                  <a:pt x="274" y="167"/>
                  <a:pt x="274" y="167"/>
                </a:cubicBezTo>
                <a:cubicBezTo>
                  <a:pt x="275" y="167"/>
                  <a:pt x="275" y="166"/>
                  <a:pt x="276" y="166"/>
                </a:cubicBezTo>
                <a:cubicBezTo>
                  <a:pt x="276" y="166"/>
                  <a:pt x="276" y="165"/>
                  <a:pt x="276" y="165"/>
                </a:cubicBezTo>
                <a:cubicBezTo>
                  <a:pt x="277" y="165"/>
                  <a:pt x="278" y="165"/>
                  <a:pt x="278" y="165"/>
                </a:cubicBezTo>
                <a:cubicBezTo>
                  <a:pt x="278" y="165"/>
                  <a:pt x="279" y="166"/>
                  <a:pt x="280" y="166"/>
                </a:cubicBezTo>
                <a:cubicBezTo>
                  <a:pt x="280" y="166"/>
                  <a:pt x="280" y="166"/>
                  <a:pt x="281" y="166"/>
                </a:cubicBezTo>
                <a:cubicBezTo>
                  <a:pt x="281" y="167"/>
                  <a:pt x="281" y="167"/>
                  <a:pt x="282" y="168"/>
                </a:cubicBezTo>
                <a:cubicBezTo>
                  <a:pt x="282" y="168"/>
                  <a:pt x="283" y="168"/>
                  <a:pt x="283" y="168"/>
                </a:cubicBezTo>
                <a:cubicBezTo>
                  <a:pt x="283" y="168"/>
                  <a:pt x="283" y="168"/>
                  <a:pt x="284" y="168"/>
                </a:cubicBezTo>
                <a:cubicBezTo>
                  <a:pt x="284" y="168"/>
                  <a:pt x="284" y="168"/>
                  <a:pt x="284" y="168"/>
                </a:cubicBezTo>
                <a:cubicBezTo>
                  <a:pt x="285" y="169"/>
                  <a:pt x="286" y="168"/>
                  <a:pt x="287" y="168"/>
                </a:cubicBezTo>
                <a:cubicBezTo>
                  <a:pt x="287" y="169"/>
                  <a:pt x="287" y="170"/>
                  <a:pt x="287" y="171"/>
                </a:cubicBezTo>
                <a:cubicBezTo>
                  <a:pt x="287" y="171"/>
                  <a:pt x="287" y="172"/>
                  <a:pt x="286" y="173"/>
                </a:cubicBezTo>
                <a:cubicBezTo>
                  <a:pt x="286" y="173"/>
                  <a:pt x="285" y="174"/>
                  <a:pt x="284" y="174"/>
                </a:cubicBezTo>
                <a:cubicBezTo>
                  <a:pt x="284" y="174"/>
                  <a:pt x="284" y="175"/>
                  <a:pt x="283" y="175"/>
                </a:cubicBezTo>
                <a:cubicBezTo>
                  <a:pt x="283" y="175"/>
                  <a:pt x="282" y="174"/>
                  <a:pt x="282" y="174"/>
                </a:cubicBezTo>
                <a:cubicBezTo>
                  <a:pt x="282" y="174"/>
                  <a:pt x="281" y="174"/>
                  <a:pt x="281" y="174"/>
                </a:cubicBezTo>
                <a:cubicBezTo>
                  <a:pt x="281" y="175"/>
                  <a:pt x="280" y="175"/>
                  <a:pt x="280" y="176"/>
                </a:cubicBezTo>
                <a:cubicBezTo>
                  <a:pt x="281" y="176"/>
                  <a:pt x="281" y="176"/>
                  <a:pt x="281" y="176"/>
                </a:cubicBezTo>
                <a:cubicBezTo>
                  <a:pt x="282" y="177"/>
                  <a:pt x="283" y="176"/>
                  <a:pt x="283" y="176"/>
                </a:cubicBezTo>
                <a:cubicBezTo>
                  <a:pt x="283" y="177"/>
                  <a:pt x="283" y="178"/>
                  <a:pt x="283" y="178"/>
                </a:cubicBezTo>
                <a:cubicBezTo>
                  <a:pt x="283" y="178"/>
                  <a:pt x="282" y="179"/>
                  <a:pt x="282" y="179"/>
                </a:cubicBezTo>
                <a:cubicBezTo>
                  <a:pt x="282" y="180"/>
                  <a:pt x="281" y="181"/>
                  <a:pt x="281" y="181"/>
                </a:cubicBezTo>
                <a:cubicBezTo>
                  <a:pt x="281" y="181"/>
                  <a:pt x="280" y="181"/>
                  <a:pt x="280" y="181"/>
                </a:cubicBezTo>
                <a:cubicBezTo>
                  <a:pt x="279" y="181"/>
                  <a:pt x="279" y="180"/>
                  <a:pt x="279" y="180"/>
                </a:cubicBezTo>
                <a:cubicBezTo>
                  <a:pt x="278" y="179"/>
                  <a:pt x="278" y="179"/>
                  <a:pt x="277" y="179"/>
                </a:cubicBezTo>
                <a:cubicBezTo>
                  <a:pt x="277" y="179"/>
                  <a:pt x="277" y="180"/>
                  <a:pt x="277" y="180"/>
                </a:cubicBezTo>
                <a:cubicBezTo>
                  <a:pt x="277" y="180"/>
                  <a:pt x="277" y="181"/>
                  <a:pt x="277" y="181"/>
                </a:cubicBezTo>
                <a:cubicBezTo>
                  <a:pt x="277" y="181"/>
                  <a:pt x="277" y="182"/>
                  <a:pt x="277" y="182"/>
                </a:cubicBezTo>
                <a:cubicBezTo>
                  <a:pt x="277" y="182"/>
                  <a:pt x="276" y="182"/>
                  <a:pt x="276" y="182"/>
                </a:cubicBezTo>
                <a:cubicBezTo>
                  <a:pt x="276" y="182"/>
                  <a:pt x="276" y="183"/>
                  <a:pt x="276" y="183"/>
                </a:cubicBezTo>
                <a:cubicBezTo>
                  <a:pt x="276" y="183"/>
                  <a:pt x="277" y="183"/>
                  <a:pt x="277" y="183"/>
                </a:cubicBezTo>
                <a:cubicBezTo>
                  <a:pt x="278" y="183"/>
                  <a:pt x="278" y="183"/>
                  <a:pt x="279" y="183"/>
                </a:cubicBezTo>
                <a:cubicBezTo>
                  <a:pt x="279" y="183"/>
                  <a:pt x="279" y="184"/>
                  <a:pt x="279" y="185"/>
                </a:cubicBezTo>
                <a:cubicBezTo>
                  <a:pt x="279" y="185"/>
                  <a:pt x="279" y="186"/>
                  <a:pt x="278" y="186"/>
                </a:cubicBezTo>
                <a:cubicBezTo>
                  <a:pt x="278" y="186"/>
                  <a:pt x="278" y="187"/>
                  <a:pt x="277" y="187"/>
                </a:cubicBezTo>
                <a:cubicBezTo>
                  <a:pt x="277" y="188"/>
                  <a:pt x="276" y="189"/>
                  <a:pt x="276" y="189"/>
                </a:cubicBezTo>
                <a:cubicBezTo>
                  <a:pt x="276" y="189"/>
                  <a:pt x="276" y="190"/>
                  <a:pt x="276" y="190"/>
                </a:cubicBezTo>
                <a:cubicBezTo>
                  <a:pt x="275" y="191"/>
                  <a:pt x="274" y="190"/>
                  <a:pt x="274" y="190"/>
                </a:cubicBezTo>
                <a:cubicBezTo>
                  <a:pt x="273" y="190"/>
                  <a:pt x="273" y="190"/>
                  <a:pt x="273" y="190"/>
                </a:cubicBezTo>
                <a:cubicBezTo>
                  <a:pt x="272" y="190"/>
                  <a:pt x="271" y="191"/>
                  <a:pt x="271" y="191"/>
                </a:cubicBezTo>
                <a:cubicBezTo>
                  <a:pt x="271" y="191"/>
                  <a:pt x="271" y="192"/>
                  <a:pt x="271" y="192"/>
                </a:cubicBezTo>
                <a:cubicBezTo>
                  <a:pt x="272" y="192"/>
                  <a:pt x="272" y="193"/>
                  <a:pt x="272" y="193"/>
                </a:cubicBezTo>
                <a:cubicBezTo>
                  <a:pt x="273" y="193"/>
                  <a:pt x="274" y="193"/>
                  <a:pt x="274" y="193"/>
                </a:cubicBezTo>
                <a:cubicBezTo>
                  <a:pt x="274" y="193"/>
                  <a:pt x="274" y="192"/>
                  <a:pt x="275" y="192"/>
                </a:cubicBezTo>
                <a:cubicBezTo>
                  <a:pt x="275" y="192"/>
                  <a:pt x="275" y="192"/>
                  <a:pt x="275" y="193"/>
                </a:cubicBezTo>
                <a:cubicBezTo>
                  <a:pt x="276" y="193"/>
                  <a:pt x="276" y="194"/>
                  <a:pt x="276" y="195"/>
                </a:cubicBezTo>
                <a:cubicBezTo>
                  <a:pt x="276" y="195"/>
                  <a:pt x="276" y="197"/>
                  <a:pt x="276" y="197"/>
                </a:cubicBezTo>
                <a:cubicBezTo>
                  <a:pt x="276" y="198"/>
                  <a:pt x="276" y="200"/>
                  <a:pt x="276" y="200"/>
                </a:cubicBezTo>
                <a:cubicBezTo>
                  <a:pt x="275" y="201"/>
                  <a:pt x="275" y="201"/>
                  <a:pt x="275" y="202"/>
                </a:cubicBezTo>
                <a:cubicBezTo>
                  <a:pt x="274" y="202"/>
                  <a:pt x="273" y="201"/>
                  <a:pt x="273" y="201"/>
                </a:cubicBezTo>
                <a:cubicBezTo>
                  <a:pt x="273" y="201"/>
                  <a:pt x="272" y="202"/>
                  <a:pt x="272" y="202"/>
                </a:cubicBezTo>
                <a:cubicBezTo>
                  <a:pt x="271" y="202"/>
                  <a:pt x="270" y="203"/>
                  <a:pt x="270" y="203"/>
                </a:cubicBezTo>
                <a:cubicBezTo>
                  <a:pt x="270" y="204"/>
                  <a:pt x="270" y="204"/>
                  <a:pt x="270" y="205"/>
                </a:cubicBezTo>
                <a:cubicBezTo>
                  <a:pt x="271" y="205"/>
                  <a:pt x="272" y="205"/>
                  <a:pt x="272" y="205"/>
                </a:cubicBezTo>
                <a:cubicBezTo>
                  <a:pt x="272" y="205"/>
                  <a:pt x="273" y="204"/>
                  <a:pt x="273" y="204"/>
                </a:cubicBezTo>
                <a:cubicBezTo>
                  <a:pt x="273" y="204"/>
                  <a:pt x="274" y="203"/>
                  <a:pt x="274" y="203"/>
                </a:cubicBezTo>
                <a:cubicBezTo>
                  <a:pt x="274" y="203"/>
                  <a:pt x="275" y="204"/>
                  <a:pt x="275" y="204"/>
                </a:cubicBezTo>
                <a:cubicBezTo>
                  <a:pt x="275" y="205"/>
                  <a:pt x="275" y="205"/>
                  <a:pt x="275" y="206"/>
                </a:cubicBezTo>
                <a:cubicBezTo>
                  <a:pt x="275" y="207"/>
                  <a:pt x="274" y="208"/>
                  <a:pt x="274" y="209"/>
                </a:cubicBezTo>
                <a:cubicBezTo>
                  <a:pt x="274" y="210"/>
                  <a:pt x="273" y="212"/>
                  <a:pt x="272" y="213"/>
                </a:cubicBezTo>
                <a:cubicBezTo>
                  <a:pt x="272" y="213"/>
                  <a:pt x="272" y="215"/>
                  <a:pt x="272" y="216"/>
                </a:cubicBezTo>
                <a:cubicBezTo>
                  <a:pt x="272" y="216"/>
                  <a:pt x="271" y="217"/>
                  <a:pt x="272" y="218"/>
                </a:cubicBezTo>
                <a:cubicBezTo>
                  <a:pt x="272" y="218"/>
                  <a:pt x="273" y="218"/>
                  <a:pt x="273" y="218"/>
                </a:cubicBezTo>
                <a:cubicBezTo>
                  <a:pt x="273" y="218"/>
                  <a:pt x="273" y="219"/>
                  <a:pt x="274" y="219"/>
                </a:cubicBezTo>
                <a:cubicBezTo>
                  <a:pt x="274" y="219"/>
                  <a:pt x="273" y="220"/>
                  <a:pt x="273" y="220"/>
                </a:cubicBezTo>
                <a:cubicBezTo>
                  <a:pt x="273" y="221"/>
                  <a:pt x="274" y="222"/>
                  <a:pt x="273" y="223"/>
                </a:cubicBezTo>
                <a:cubicBezTo>
                  <a:pt x="273" y="223"/>
                  <a:pt x="273" y="225"/>
                  <a:pt x="272" y="225"/>
                </a:cubicBezTo>
                <a:cubicBezTo>
                  <a:pt x="272" y="226"/>
                  <a:pt x="271" y="226"/>
                  <a:pt x="271" y="227"/>
                </a:cubicBezTo>
                <a:cubicBezTo>
                  <a:pt x="271" y="227"/>
                  <a:pt x="270" y="228"/>
                  <a:pt x="270" y="228"/>
                </a:cubicBezTo>
                <a:cubicBezTo>
                  <a:pt x="270" y="228"/>
                  <a:pt x="270" y="229"/>
                  <a:pt x="270" y="230"/>
                </a:cubicBezTo>
                <a:cubicBezTo>
                  <a:pt x="270" y="230"/>
                  <a:pt x="270" y="231"/>
                  <a:pt x="269" y="231"/>
                </a:cubicBezTo>
                <a:cubicBezTo>
                  <a:pt x="269" y="231"/>
                  <a:pt x="268" y="231"/>
                  <a:pt x="268" y="231"/>
                </a:cubicBezTo>
                <a:cubicBezTo>
                  <a:pt x="268" y="232"/>
                  <a:pt x="268" y="232"/>
                  <a:pt x="268" y="233"/>
                </a:cubicBezTo>
                <a:cubicBezTo>
                  <a:pt x="268" y="233"/>
                  <a:pt x="268" y="234"/>
                  <a:pt x="269" y="235"/>
                </a:cubicBezTo>
                <a:cubicBezTo>
                  <a:pt x="269" y="235"/>
                  <a:pt x="269" y="237"/>
                  <a:pt x="269" y="237"/>
                </a:cubicBezTo>
                <a:cubicBezTo>
                  <a:pt x="269" y="238"/>
                  <a:pt x="268" y="238"/>
                  <a:pt x="268" y="239"/>
                </a:cubicBezTo>
                <a:cubicBezTo>
                  <a:pt x="268" y="239"/>
                  <a:pt x="267" y="239"/>
                  <a:pt x="266" y="240"/>
                </a:cubicBezTo>
                <a:cubicBezTo>
                  <a:pt x="266" y="240"/>
                  <a:pt x="265" y="241"/>
                  <a:pt x="265" y="241"/>
                </a:cubicBezTo>
                <a:cubicBezTo>
                  <a:pt x="265" y="242"/>
                  <a:pt x="265" y="242"/>
                  <a:pt x="265" y="242"/>
                </a:cubicBezTo>
                <a:cubicBezTo>
                  <a:pt x="265" y="243"/>
                  <a:pt x="266" y="242"/>
                  <a:pt x="266" y="242"/>
                </a:cubicBezTo>
                <a:cubicBezTo>
                  <a:pt x="267" y="242"/>
                  <a:pt x="267" y="243"/>
                  <a:pt x="267" y="243"/>
                </a:cubicBezTo>
                <a:cubicBezTo>
                  <a:pt x="268" y="243"/>
                  <a:pt x="268" y="243"/>
                  <a:pt x="268" y="243"/>
                </a:cubicBezTo>
                <a:cubicBezTo>
                  <a:pt x="269" y="242"/>
                  <a:pt x="269" y="241"/>
                  <a:pt x="269" y="241"/>
                </a:cubicBezTo>
                <a:cubicBezTo>
                  <a:pt x="269" y="241"/>
                  <a:pt x="270" y="241"/>
                  <a:pt x="270" y="242"/>
                </a:cubicBezTo>
                <a:cubicBezTo>
                  <a:pt x="270" y="242"/>
                  <a:pt x="271" y="243"/>
                  <a:pt x="271" y="244"/>
                </a:cubicBezTo>
                <a:cubicBezTo>
                  <a:pt x="271" y="245"/>
                  <a:pt x="271" y="246"/>
                  <a:pt x="271" y="246"/>
                </a:cubicBezTo>
                <a:cubicBezTo>
                  <a:pt x="271" y="247"/>
                  <a:pt x="271" y="248"/>
                  <a:pt x="271" y="249"/>
                </a:cubicBezTo>
                <a:cubicBezTo>
                  <a:pt x="271" y="249"/>
                  <a:pt x="271" y="251"/>
                  <a:pt x="270" y="251"/>
                </a:cubicBezTo>
                <a:cubicBezTo>
                  <a:pt x="270" y="252"/>
                  <a:pt x="269" y="253"/>
                  <a:pt x="269" y="254"/>
                </a:cubicBezTo>
                <a:cubicBezTo>
                  <a:pt x="269" y="255"/>
                  <a:pt x="269" y="256"/>
                  <a:pt x="269" y="256"/>
                </a:cubicBezTo>
                <a:cubicBezTo>
                  <a:pt x="270" y="257"/>
                  <a:pt x="270" y="257"/>
                  <a:pt x="270" y="258"/>
                </a:cubicBezTo>
                <a:cubicBezTo>
                  <a:pt x="270" y="258"/>
                  <a:pt x="271" y="258"/>
                  <a:pt x="272" y="259"/>
                </a:cubicBezTo>
                <a:cubicBezTo>
                  <a:pt x="272" y="259"/>
                  <a:pt x="272" y="259"/>
                  <a:pt x="272" y="259"/>
                </a:cubicBezTo>
                <a:cubicBezTo>
                  <a:pt x="271" y="259"/>
                  <a:pt x="271" y="259"/>
                  <a:pt x="270" y="259"/>
                </a:cubicBezTo>
                <a:cubicBezTo>
                  <a:pt x="270" y="259"/>
                  <a:pt x="269" y="258"/>
                  <a:pt x="268" y="258"/>
                </a:cubicBezTo>
                <a:cubicBezTo>
                  <a:pt x="268" y="258"/>
                  <a:pt x="267" y="258"/>
                  <a:pt x="267" y="258"/>
                </a:cubicBezTo>
                <a:cubicBezTo>
                  <a:pt x="266" y="259"/>
                  <a:pt x="266" y="260"/>
                  <a:pt x="266" y="260"/>
                </a:cubicBezTo>
                <a:cubicBezTo>
                  <a:pt x="265" y="260"/>
                  <a:pt x="264" y="259"/>
                  <a:pt x="264" y="259"/>
                </a:cubicBezTo>
                <a:cubicBezTo>
                  <a:pt x="263" y="259"/>
                  <a:pt x="263" y="260"/>
                  <a:pt x="262" y="260"/>
                </a:cubicBezTo>
                <a:cubicBezTo>
                  <a:pt x="261" y="260"/>
                  <a:pt x="260" y="260"/>
                  <a:pt x="259" y="260"/>
                </a:cubicBezTo>
                <a:cubicBezTo>
                  <a:pt x="259" y="260"/>
                  <a:pt x="259" y="259"/>
                  <a:pt x="258" y="258"/>
                </a:cubicBezTo>
                <a:cubicBezTo>
                  <a:pt x="258" y="258"/>
                  <a:pt x="257" y="259"/>
                  <a:pt x="257" y="259"/>
                </a:cubicBezTo>
                <a:cubicBezTo>
                  <a:pt x="256" y="259"/>
                  <a:pt x="255" y="259"/>
                  <a:pt x="255" y="259"/>
                </a:cubicBezTo>
                <a:cubicBezTo>
                  <a:pt x="254" y="259"/>
                  <a:pt x="254" y="258"/>
                  <a:pt x="253" y="258"/>
                </a:cubicBezTo>
                <a:cubicBezTo>
                  <a:pt x="253" y="258"/>
                  <a:pt x="252" y="259"/>
                  <a:pt x="252" y="259"/>
                </a:cubicBezTo>
                <a:cubicBezTo>
                  <a:pt x="252" y="259"/>
                  <a:pt x="251" y="258"/>
                  <a:pt x="251" y="258"/>
                </a:cubicBezTo>
                <a:cubicBezTo>
                  <a:pt x="250" y="257"/>
                  <a:pt x="250" y="258"/>
                  <a:pt x="249" y="258"/>
                </a:cubicBezTo>
                <a:cubicBezTo>
                  <a:pt x="249" y="258"/>
                  <a:pt x="248" y="258"/>
                  <a:pt x="248" y="258"/>
                </a:cubicBezTo>
                <a:cubicBezTo>
                  <a:pt x="247" y="258"/>
                  <a:pt x="246" y="258"/>
                  <a:pt x="246" y="258"/>
                </a:cubicBezTo>
                <a:cubicBezTo>
                  <a:pt x="246" y="258"/>
                  <a:pt x="246" y="257"/>
                  <a:pt x="245" y="257"/>
                </a:cubicBezTo>
                <a:cubicBezTo>
                  <a:pt x="245" y="257"/>
                  <a:pt x="245" y="257"/>
                  <a:pt x="244" y="257"/>
                </a:cubicBezTo>
                <a:cubicBezTo>
                  <a:pt x="244" y="257"/>
                  <a:pt x="243" y="257"/>
                  <a:pt x="243" y="257"/>
                </a:cubicBezTo>
                <a:cubicBezTo>
                  <a:pt x="242" y="257"/>
                  <a:pt x="242" y="256"/>
                  <a:pt x="241" y="256"/>
                </a:cubicBezTo>
                <a:cubicBezTo>
                  <a:pt x="241" y="257"/>
                  <a:pt x="241" y="258"/>
                  <a:pt x="241" y="258"/>
                </a:cubicBezTo>
                <a:cubicBezTo>
                  <a:pt x="241" y="258"/>
                  <a:pt x="241" y="259"/>
                  <a:pt x="241" y="260"/>
                </a:cubicBezTo>
                <a:cubicBezTo>
                  <a:pt x="241" y="260"/>
                  <a:pt x="240" y="260"/>
                  <a:pt x="240" y="260"/>
                </a:cubicBezTo>
                <a:cubicBezTo>
                  <a:pt x="240" y="260"/>
                  <a:pt x="239" y="260"/>
                  <a:pt x="239" y="259"/>
                </a:cubicBezTo>
                <a:cubicBezTo>
                  <a:pt x="239" y="259"/>
                  <a:pt x="238" y="259"/>
                  <a:pt x="238" y="260"/>
                </a:cubicBezTo>
                <a:cubicBezTo>
                  <a:pt x="238" y="260"/>
                  <a:pt x="238" y="261"/>
                  <a:pt x="238" y="261"/>
                </a:cubicBezTo>
                <a:cubicBezTo>
                  <a:pt x="238" y="261"/>
                  <a:pt x="239" y="261"/>
                  <a:pt x="239" y="262"/>
                </a:cubicBezTo>
                <a:cubicBezTo>
                  <a:pt x="239" y="262"/>
                  <a:pt x="239" y="262"/>
                  <a:pt x="239" y="263"/>
                </a:cubicBezTo>
                <a:cubicBezTo>
                  <a:pt x="238" y="263"/>
                  <a:pt x="238" y="263"/>
                  <a:pt x="238" y="263"/>
                </a:cubicBezTo>
                <a:cubicBezTo>
                  <a:pt x="238" y="264"/>
                  <a:pt x="239" y="265"/>
                  <a:pt x="239" y="265"/>
                </a:cubicBezTo>
                <a:cubicBezTo>
                  <a:pt x="239" y="266"/>
                  <a:pt x="238" y="267"/>
                  <a:pt x="238" y="267"/>
                </a:cubicBezTo>
                <a:cubicBezTo>
                  <a:pt x="238" y="267"/>
                  <a:pt x="238" y="268"/>
                  <a:pt x="238" y="269"/>
                </a:cubicBezTo>
                <a:cubicBezTo>
                  <a:pt x="238" y="269"/>
                  <a:pt x="239" y="270"/>
                  <a:pt x="239" y="270"/>
                </a:cubicBezTo>
                <a:cubicBezTo>
                  <a:pt x="240" y="271"/>
                  <a:pt x="241" y="271"/>
                  <a:pt x="241" y="271"/>
                </a:cubicBezTo>
                <a:cubicBezTo>
                  <a:pt x="242" y="272"/>
                  <a:pt x="241" y="273"/>
                  <a:pt x="242" y="273"/>
                </a:cubicBezTo>
                <a:cubicBezTo>
                  <a:pt x="242" y="274"/>
                  <a:pt x="242" y="275"/>
                  <a:pt x="242" y="276"/>
                </a:cubicBezTo>
                <a:cubicBezTo>
                  <a:pt x="242" y="276"/>
                  <a:pt x="242" y="277"/>
                  <a:pt x="242" y="277"/>
                </a:cubicBezTo>
                <a:cubicBezTo>
                  <a:pt x="242" y="278"/>
                  <a:pt x="242" y="279"/>
                  <a:pt x="242" y="279"/>
                </a:cubicBezTo>
                <a:cubicBezTo>
                  <a:pt x="242" y="280"/>
                  <a:pt x="242" y="281"/>
                  <a:pt x="242" y="281"/>
                </a:cubicBezTo>
                <a:cubicBezTo>
                  <a:pt x="242" y="282"/>
                  <a:pt x="243" y="284"/>
                  <a:pt x="243" y="285"/>
                </a:cubicBezTo>
                <a:cubicBezTo>
                  <a:pt x="243" y="286"/>
                  <a:pt x="242" y="287"/>
                  <a:pt x="242" y="287"/>
                </a:cubicBezTo>
                <a:cubicBezTo>
                  <a:pt x="242" y="287"/>
                  <a:pt x="241" y="288"/>
                  <a:pt x="241" y="288"/>
                </a:cubicBezTo>
                <a:cubicBezTo>
                  <a:pt x="240" y="288"/>
                  <a:pt x="239" y="287"/>
                  <a:pt x="239" y="287"/>
                </a:cubicBezTo>
                <a:cubicBezTo>
                  <a:pt x="239" y="287"/>
                  <a:pt x="238" y="287"/>
                  <a:pt x="238" y="288"/>
                </a:cubicBezTo>
                <a:cubicBezTo>
                  <a:pt x="237" y="288"/>
                  <a:pt x="237" y="289"/>
                  <a:pt x="236" y="289"/>
                </a:cubicBezTo>
                <a:cubicBezTo>
                  <a:pt x="236" y="289"/>
                  <a:pt x="235" y="289"/>
                  <a:pt x="235" y="289"/>
                </a:cubicBezTo>
                <a:cubicBezTo>
                  <a:pt x="234" y="289"/>
                  <a:pt x="234" y="288"/>
                  <a:pt x="233" y="287"/>
                </a:cubicBezTo>
                <a:cubicBezTo>
                  <a:pt x="233" y="287"/>
                  <a:pt x="233" y="286"/>
                  <a:pt x="233" y="285"/>
                </a:cubicBezTo>
                <a:cubicBezTo>
                  <a:pt x="233" y="285"/>
                  <a:pt x="232" y="284"/>
                  <a:pt x="232" y="284"/>
                </a:cubicBezTo>
                <a:cubicBezTo>
                  <a:pt x="232" y="283"/>
                  <a:pt x="233" y="282"/>
                  <a:pt x="232" y="281"/>
                </a:cubicBezTo>
                <a:cubicBezTo>
                  <a:pt x="232" y="281"/>
                  <a:pt x="232" y="280"/>
                  <a:pt x="231" y="280"/>
                </a:cubicBezTo>
                <a:cubicBezTo>
                  <a:pt x="231" y="280"/>
                  <a:pt x="230" y="279"/>
                  <a:pt x="230" y="279"/>
                </a:cubicBezTo>
                <a:cubicBezTo>
                  <a:pt x="230" y="279"/>
                  <a:pt x="230" y="278"/>
                  <a:pt x="230" y="278"/>
                </a:cubicBezTo>
                <a:cubicBezTo>
                  <a:pt x="230" y="278"/>
                  <a:pt x="230" y="277"/>
                  <a:pt x="230" y="276"/>
                </a:cubicBezTo>
                <a:cubicBezTo>
                  <a:pt x="230" y="276"/>
                  <a:pt x="229" y="276"/>
                  <a:pt x="229" y="276"/>
                </a:cubicBezTo>
                <a:cubicBezTo>
                  <a:pt x="204" y="279"/>
                  <a:pt x="204" y="279"/>
                  <a:pt x="204" y="279"/>
                </a:cubicBezTo>
                <a:cubicBezTo>
                  <a:pt x="171" y="282"/>
                  <a:pt x="171" y="282"/>
                  <a:pt x="171" y="282"/>
                </a:cubicBezTo>
                <a:cubicBezTo>
                  <a:pt x="110" y="289"/>
                  <a:pt x="110" y="289"/>
                  <a:pt x="110" y="289"/>
                </a:cubicBezTo>
                <a:cubicBezTo>
                  <a:pt x="83" y="292"/>
                  <a:pt x="83" y="292"/>
                  <a:pt x="83" y="292"/>
                </a:cubicBezTo>
                <a:cubicBezTo>
                  <a:pt x="83" y="292"/>
                  <a:pt x="82" y="291"/>
                  <a:pt x="81" y="290"/>
                </a:cubicBezTo>
                <a:cubicBezTo>
                  <a:pt x="81" y="290"/>
                  <a:pt x="80" y="289"/>
                  <a:pt x="79" y="289"/>
                </a:cubicBezTo>
                <a:cubicBezTo>
                  <a:pt x="79" y="289"/>
                  <a:pt x="79" y="288"/>
                  <a:pt x="79" y="287"/>
                </a:cubicBezTo>
                <a:cubicBezTo>
                  <a:pt x="79" y="287"/>
                  <a:pt x="78" y="287"/>
                  <a:pt x="78" y="286"/>
                </a:cubicBezTo>
                <a:cubicBezTo>
                  <a:pt x="78" y="286"/>
                  <a:pt x="78" y="285"/>
                  <a:pt x="78" y="284"/>
                </a:cubicBezTo>
                <a:cubicBezTo>
                  <a:pt x="78" y="284"/>
                  <a:pt x="77" y="283"/>
                  <a:pt x="77" y="282"/>
                </a:cubicBezTo>
                <a:cubicBezTo>
                  <a:pt x="77" y="282"/>
                  <a:pt x="76" y="281"/>
                  <a:pt x="76" y="280"/>
                </a:cubicBezTo>
                <a:cubicBezTo>
                  <a:pt x="75" y="280"/>
                  <a:pt x="75" y="280"/>
                  <a:pt x="74" y="279"/>
                </a:cubicBezTo>
                <a:cubicBezTo>
                  <a:pt x="74" y="279"/>
                  <a:pt x="74" y="278"/>
                  <a:pt x="74" y="278"/>
                </a:cubicBezTo>
                <a:cubicBezTo>
                  <a:pt x="74" y="277"/>
                  <a:pt x="73" y="277"/>
                  <a:pt x="73" y="276"/>
                </a:cubicBezTo>
                <a:cubicBezTo>
                  <a:pt x="73" y="276"/>
                  <a:pt x="73" y="275"/>
                  <a:pt x="72" y="275"/>
                </a:cubicBezTo>
                <a:cubicBezTo>
                  <a:pt x="72" y="274"/>
                  <a:pt x="72" y="274"/>
                  <a:pt x="72" y="273"/>
                </a:cubicBezTo>
                <a:cubicBezTo>
                  <a:pt x="72" y="273"/>
                  <a:pt x="72" y="272"/>
                  <a:pt x="71" y="271"/>
                </a:cubicBezTo>
                <a:cubicBezTo>
                  <a:pt x="71" y="271"/>
                  <a:pt x="70" y="270"/>
                  <a:pt x="70" y="270"/>
                </a:cubicBezTo>
                <a:cubicBezTo>
                  <a:pt x="69" y="269"/>
                  <a:pt x="69" y="268"/>
                  <a:pt x="69" y="268"/>
                </a:cubicBezTo>
                <a:cubicBezTo>
                  <a:pt x="69" y="268"/>
                  <a:pt x="68" y="267"/>
                  <a:pt x="67" y="267"/>
                </a:cubicBezTo>
                <a:cubicBezTo>
                  <a:pt x="67" y="267"/>
                  <a:pt x="67" y="266"/>
                  <a:pt x="66" y="266"/>
                </a:cubicBezTo>
                <a:cubicBezTo>
                  <a:pt x="66" y="265"/>
                  <a:pt x="66" y="265"/>
                  <a:pt x="65" y="265"/>
                </a:cubicBezTo>
                <a:cubicBezTo>
                  <a:pt x="65" y="265"/>
                  <a:pt x="65" y="264"/>
                  <a:pt x="65" y="264"/>
                </a:cubicBezTo>
                <a:cubicBezTo>
                  <a:pt x="65" y="263"/>
                  <a:pt x="65" y="262"/>
                  <a:pt x="65" y="262"/>
                </a:cubicBezTo>
                <a:cubicBezTo>
                  <a:pt x="65" y="261"/>
                  <a:pt x="64" y="261"/>
                  <a:pt x="64" y="260"/>
                </a:cubicBezTo>
                <a:cubicBezTo>
                  <a:pt x="64" y="260"/>
                  <a:pt x="63" y="259"/>
                  <a:pt x="63" y="258"/>
                </a:cubicBezTo>
                <a:cubicBezTo>
                  <a:pt x="63" y="258"/>
                  <a:pt x="64" y="258"/>
                  <a:pt x="64" y="257"/>
                </a:cubicBezTo>
                <a:cubicBezTo>
                  <a:pt x="64" y="257"/>
                  <a:pt x="64" y="256"/>
                  <a:pt x="64" y="255"/>
                </a:cubicBezTo>
                <a:cubicBezTo>
                  <a:pt x="64" y="255"/>
                  <a:pt x="64" y="253"/>
                  <a:pt x="64" y="253"/>
                </a:cubicBezTo>
                <a:cubicBezTo>
                  <a:pt x="64" y="252"/>
                  <a:pt x="64" y="251"/>
                  <a:pt x="64" y="251"/>
                </a:cubicBezTo>
                <a:cubicBezTo>
                  <a:pt x="64" y="250"/>
                  <a:pt x="65" y="249"/>
                  <a:pt x="65" y="248"/>
                </a:cubicBezTo>
                <a:cubicBezTo>
                  <a:pt x="65" y="247"/>
                  <a:pt x="64" y="246"/>
                  <a:pt x="64" y="245"/>
                </a:cubicBezTo>
                <a:cubicBezTo>
                  <a:pt x="64" y="245"/>
                  <a:pt x="65" y="244"/>
                  <a:pt x="65" y="243"/>
                </a:cubicBezTo>
                <a:cubicBezTo>
                  <a:pt x="65" y="242"/>
                  <a:pt x="65" y="241"/>
                  <a:pt x="64" y="240"/>
                </a:cubicBezTo>
                <a:cubicBezTo>
                  <a:pt x="64" y="240"/>
                  <a:pt x="63" y="239"/>
                  <a:pt x="63" y="238"/>
                </a:cubicBezTo>
                <a:cubicBezTo>
                  <a:pt x="63" y="238"/>
                  <a:pt x="63" y="236"/>
                  <a:pt x="63" y="235"/>
                </a:cubicBezTo>
                <a:cubicBezTo>
                  <a:pt x="62" y="235"/>
                  <a:pt x="62" y="234"/>
                  <a:pt x="62" y="234"/>
                </a:cubicBezTo>
                <a:cubicBezTo>
                  <a:pt x="62" y="234"/>
                  <a:pt x="61" y="233"/>
                  <a:pt x="60" y="233"/>
                </a:cubicBezTo>
                <a:cubicBezTo>
                  <a:pt x="60" y="233"/>
                  <a:pt x="59" y="232"/>
                  <a:pt x="59" y="232"/>
                </a:cubicBezTo>
                <a:cubicBezTo>
                  <a:pt x="59" y="231"/>
                  <a:pt x="58" y="230"/>
                  <a:pt x="58" y="229"/>
                </a:cubicBezTo>
                <a:cubicBezTo>
                  <a:pt x="58" y="229"/>
                  <a:pt x="58" y="227"/>
                  <a:pt x="58" y="227"/>
                </a:cubicBezTo>
                <a:cubicBezTo>
                  <a:pt x="58" y="226"/>
                  <a:pt x="57" y="225"/>
                  <a:pt x="57" y="225"/>
                </a:cubicBezTo>
                <a:cubicBezTo>
                  <a:pt x="57" y="224"/>
                  <a:pt x="56" y="222"/>
                  <a:pt x="56" y="222"/>
                </a:cubicBezTo>
                <a:cubicBezTo>
                  <a:pt x="56" y="222"/>
                  <a:pt x="56" y="220"/>
                  <a:pt x="56" y="219"/>
                </a:cubicBezTo>
                <a:cubicBezTo>
                  <a:pt x="56" y="219"/>
                  <a:pt x="57" y="218"/>
                  <a:pt x="57" y="218"/>
                </a:cubicBezTo>
                <a:cubicBezTo>
                  <a:pt x="58" y="217"/>
                  <a:pt x="58" y="216"/>
                  <a:pt x="58" y="216"/>
                </a:cubicBezTo>
                <a:cubicBezTo>
                  <a:pt x="58" y="216"/>
                  <a:pt x="58" y="214"/>
                  <a:pt x="58" y="213"/>
                </a:cubicBezTo>
                <a:cubicBezTo>
                  <a:pt x="58" y="213"/>
                  <a:pt x="59" y="211"/>
                  <a:pt x="59" y="211"/>
                </a:cubicBezTo>
                <a:cubicBezTo>
                  <a:pt x="59" y="210"/>
                  <a:pt x="58" y="209"/>
                  <a:pt x="58" y="208"/>
                </a:cubicBezTo>
                <a:cubicBezTo>
                  <a:pt x="58" y="207"/>
                  <a:pt x="59" y="205"/>
                  <a:pt x="59" y="205"/>
                </a:cubicBezTo>
                <a:cubicBezTo>
                  <a:pt x="59" y="204"/>
                  <a:pt x="58" y="203"/>
                  <a:pt x="57" y="203"/>
                </a:cubicBezTo>
                <a:cubicBezTo>
                  <a:pt x="57" y="202"/>
                  <a:pt x="58" y="201"/>
                  <a:pt x="59" y="200"/>
                </a:cubicBezTo>
                <a:cubicBezTo>
                  <a:pt x="59" y="200"/>
                  <a:pt x="60" y="199"/>
                  <a:pt x="61" y="199"/>
                </a:cubicBezTo>
                <a:cubicBezTo>
                  <a:pt x="61" y="199"/>
                  <a:pt x="61" y="198"/>
                  <a:pt x="62" y="198"/>
                </a:cubicBezTo>
                <a:cubicBezTo>
                  <a:pt x="62" y="198"/>
                  <a:pt x="61" y="197"/>
                  <a:pt x="62" y="197"/>
                </a:cubicBezTo>
                <a:cubicBezTo>
                  <a:pt x="62" y="196"/>
                  <a:pt x="63" y="197"/>
                  <a:pt x="64" y="196"/>
                </a:cubicBezTo>
                <a:cubicBezTo>
                  <a:pt x="64" y="196"/>
                  <a:pt x="64" y="196"/>
                  <a:pt x="64" y="195"/>
                </a:cubicBezTo>
                <a:cubicBezTo>
                  <a:pt x="64" y="195"/>
                  <a:pt x="64" y="195"/>
                  <a:pt x="64" y="194"/>
                </a:cubicBezTo>
                <a:cubicBezTo>
                  <a:pt x="64" y="194"/>
                  <a:pt x="65" y="194"/>
                  <a:pt x="65" y="193"/>
                </a:cubicBezTo>
                <a:cubicBezTo>
                  <a:pt x="65" y="193"/>
                  <a:pt x="65" y="192"/>
                  <a:pt x="65" y="192"/>
                </a:cubicBezTo>
                <a:cubicBezTo>
                  <a:pt x="64" y="192"/>
                  <a:pt x="63" y="192"/>
                  <a:pt x="63" y="192"/>
                </a:cubicBezTo>
                <a:cubicBezTo>
                  <a:pt x="63" y="192"/>
                  <a:pt x="62" y="191"/>
                  <a:pt x="62" y="191"/>
                </a:cubicBezTo>
                <a:cubicBezTo>
                  <a:pt x="62" y="190"/>
                  <a:pt x="61" y="190"/>
                  <a:pt x="61" y="190"/>
                </a:cubicBezTo>
                <a:cubicBezTo>
                  <a:pt x="60" y="190"/>
                  <a:pt x="60" y="190"/>
                  <a:pt x="59" y="190"/>
                </a:cubicBezTo>
                <a:cubicBezTo>
                  <a:pt x="59" y="190"/>
                  <a:pt x="59" y="190"/>
                  <a:pt x="58" y="189"/>
                </a:cubicBezTo>
                <a:cubicBezTo>
                  <a:pt x="58" y="189"/>
                  <a:pt x="59" y="188"/>
                  <a:pt x="59" y="188"/>
                </a:cubicBezTo>
                <a:cubicBezTo>
                  <a:pt x="59" y="187"/>
                  <a:pt x="60" y="186"/>
                  <a:pt x="60" y="186"/>
                </a:cubicBezTo>
                <a:cubicBezTo>
                  <a:pt x="59" y="185"/>
                  <a:pt x="59" y="185"/>
                  <a:pt x="59" y="184"/>
                </a:cubicBezTo>
                <a:cubicBezTo>
                  <a:pt x="59" y="184"/>
                  <a:pt x="59" y="183"/>
                  <a:pt x="59" y="183"/>
                </a:cubicBezTo>
                <a:cubicBezTo>
                  <a:pt x="59" y="183"/>
                  <a:pt x="59" y="182"/>
                  <a:pt x="59" y="182"/>
                </a:cubicBezTo>
                <a:cubicBezTo>
                  <a:pt x="59" y="181"/>
                  <a:pt x="58" y="182"/>
                  <a:pt x="58" y="181"/>
                </a:cubicBezTo>
                <a:cubicBezTo>
                  <a:pt x="58" y="181"/>
                  <a:pt x="57" y="180"/>
                  <a:pt x="57" y="180"/>
                </a:cubicBezTo>
                <a:cubicBezTo>
                  <a:pt x="57" y="179"/>
                  <a:pt x="57" y="178"/>
                  <a:pt x="57" y="177"/>
                </a:cubicBezTo>
                <a:cubicBezTo>
                  <a:pt x="56" y="177"/>
                  <a:pt x="55" y="176"/>
                  <a:pt x="55" y="176"/>
                </a:cubicBezTo>
                <a:cubicBezTo>
                  <a:pt x="55" y="175"/>
                  <a:pt x="54" y="175"/>
                  <a:pt x="53" y="174"/>
                </a:cubicBezTo>
                <a:cubicBezTo>
                  <a:pt x="53" y="174"/>
                  <a:pt x="52" y="174"/>
                  <a:pt x="52" y="173"/>
                </a:cubicBezTo>
                <a:cubicBezTo>
                  <a:pt x="52" y="173"/>
                  <a:pt x="51" y="172"/>
                  <a:pt x="51" y="171"/>
                </a:cubicBezTo>
                <a:cubicBezTo>
                  <a:pt x="51" y="171"/>
                  <a:pt x="51" y="170"/>
                  <a:pt x="50" y="169"/>
                </a:cubicBezTo>
                <a:cubicBezTo>
                  <a:pt x="50" y="169"/>
                  <a:pt x="50" y="168"/>
                  <a:pt x="50" y="168"/>
                </a:cubicBezTo>
                <a:cubicBezTo>
                  <a:pt x="49" y="168"/>
                  <a:pt x="49" y="167"/>
                  <a:pt x="49" y="167"/>
                </a:cubicBezTo>
                <a:cubicBezTo>
                  <a:pt x="49" y="167"/>
                  <a:pt x="49" y="166"/>
                  <a:pt x="48" y="165"/>
                </a:cubicBezTo>
                <a:cubicBezTo>
                  <a:pt x="48" y="165"/>
                  <a:pt x="48" y="164"/>
                  <a:pt x="48" y="164"/>
                </a:cubicBezTo>
                <a:cubicBezTo>
                  <a:pt x="48" y="164"/>
                  <a:pt x="47" y="163"/>
                  <a:pt x="47" y="163"/>
                </a:cubicBezTo>
                <a:cubicBezTo>
                  <a:pt x="47" y="162"/>
                  <a:pt x="47" y="161"/>
                  <a:pt x="46" y="161"/>
                </a:cubicBezTo>
                <a:cubicBezTo>
                  <a:pt x="46" y="161"/>
                  <a:pt x="45" y="160"/>
                  <a:pt x="45" y="160"/>
                </a:cubicBezTo>
                <a:cubicBezTo>
                  <a:pt x="45" y="160"/>
                  <a:pt x="45" y="159"/>
                  <a:pt x="45" y="158"/>
                </a:cubicBezTo>
                <a:cubicBezTo>
                  <a:pt x="45" y="158"/>
                  <a:pt x="43" y="157"/>
                  <a:pt x="43" y="157"/>
                </a:cubicBezTo>
                <a:cubicBezTo>
                  <a:pt x="43" y="157"/>
                  <a:pt x="21" y="89"/>
                  <a:pt x="21" y="89"/>
                </a:cubicBezTo>
                <a:cubicBezTo>
                  <a:pt x="0" y="23"/>
                  <a:pt x="0" y="23"/>
                  <a:pt x="0" y="23"/>
                </a:cubicBezTo>
                <a:cubicBezTo>
                  <a:pt x="6" y="22"/>
                  <a:pt x="14" y="21"/>
                  <a:pt x="19" y="20"/>
                </a:cubicBezTo>
                <a:cubicBezTo>
                  <a:pt x="26" y="19"/>
                  <a:pt x="40" y="17"/>
                  <a:pt x="47" y="15"/>
                </a:cubicBezTo>
                <a:cubicBezTo>
                  <a:pt x="51" y="15"/>
                  <a:pt x="59" y="13"/>
                  <a:pt x="64" y="13"/>
                </a:cubicBezTo>
                <a:cubicBezTo>
                  <a:pt x="65" y="12"/>
                  <a:pt x="66" y="12"/>
                  <a:pt x="67" y="12"/>
                </a:cubicBezTo>
                <a:close/>
              </a:path>
            </a:pathLst>
          </a:custGeom>
          <a:solidFill>
            <a:schemeClr val="accent3"/>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36"/>
          <p:cNvSpPr>
            <a:spLocks/>
          </p:cNvSpPr>
          <p:nvPr/>
        </p:nvSpPr>
        <p:spPr bwMode="auto">
          <a:xfrm>
            <a:off x="7645400" y="5597526"/>
            <a:ext cx="1603375" cy="630238"/>
          </a:xfrm>
          <a:custGeom>
            <a:avLst/>
            <a:gdLst>
              <a:gd name="T0" fmla="*/ 25 w 428"/>
              <a:gd name="T1" fmla="*/ 94 h 168"/>
              <a:gd name="T2" fmla="*/ 18 w 428"/>
              <a:gd name="T3" fmla="*/ 86 h 168"/>
              <a:gd name="T4" fmla="*/ 27 w 428"/>
              <a:gd name="T5" fmla="*/ 83 h 168"/>
              <a:gd name="T6" fmla="*/ 26 w 428"/>
              <a:gd name="T7" fmla="*/ 80 h 168"/>
              <a:gd name="T8" fmla="*/ 26 w 428"/>
              <a:gd name="T9" fmla="*/ 71 h 168"/>
              <a:gd name="T10" fmla="*/ 25 w 428"/>
              <a:gd name="T11" fmla="*/ 63 h 168"/>
              <a:gd name="T12" fmla="*/ 28 w 428"/>
              <a:gd name="T13" fmla="*/ 69 h 168"/>
              <a:gd name="T14" fmla="*/ 41 w 428"/>
              <a:gd name="T15" fmla="*/ 66 h 168"/>
              <a:gd name="T16" fmla="*/ 111 w 428"/>
              <a:gd name="T17" fmla="*/ 48 h 168"/>
              <a:gd name="T18" fmla="*/ 176 w 428"/>
              <a:gd name="T19" fmla="*/ 40 h 168"/>
              <a:gd name="T20" fmla="*/ 245 w 428"/>
              <a:gd name="T21" fmla="*/ 31 h 168"/>
              <a:gd name="T22" fmla="*/ 322 w 428"/>
              <a:gd name="T23" fmla="*/ 21 h 168"/>
              <a:gd name="T24" fmla="*/ 413 w 428"/>
              <a:gd name="T25" fmla="*/ 4 h 168"/>
              <a:gd name="T26" fmla="*/ 427 w 428"/>
              <a:gd name="T27" fmla="*/ 0 h 168"/>
              <a:gd name="T28" fmla="*/ 428 w 428"/>
              <a:gd name="T29" fmla="*/ 9 h 168"/>
              <a:gd name="T30" fmla="*/ 428 w 428"/>
              <a:gd name="T31" fmla="*/ 18 h 168"/>
              <a:gd name="T32" fmla="*/ 421 w 428"/>
              <a:gd name="T33" fmla="*/ 21 h 168"/>
              <a:gd name="T34" fmla="*/ 415 w 428"/>
              <a:gd name="T35" fmla="*/ 35 h 168"/>
              <a:gd name="T36" fmla="*/ 408 w 428"/>
              <a:gd name="T37" fmla="*/ 35 h 168"/>
              <a:gd name="T38" fmla="*/ 400 w 428"/>
              <a:gd name="T39" fmla="*/ 38 h 168"/>
              <a:gd name="T40" fmla="*/ 392 w 428"/>
              <a:gd name="T41" fmla="*/ 49 h 168"/>
              <a:gd name="T42" fmla="*/ 387 w 428"/>
              <a:gd name="T43" fmla="*/ 46 h 168"/>
              <a:gd name="T44" fmla="*/ 379 w 428"/>
              <a:gd name="T45" fmla="*/ 50 h 168"/>
              <a:gd name="T46" fmla="*/ 376 w 428"/>
              <a:gd name="T47" fmla="*/ 54 h 168"/>
              <a:gd name="T48" fmla="*/ 373 w 428"/>
              <a:gd name="T49" fmla="*/ 61 h 168"/>
              <a:gd name="T50" fmla="*/ 368 w 428"/>
              <a:gd name="T51" fmla="*/ 66 h 168"/>
              <a:gd name="T52" fmla="*/ 358 w 428"/>
              <a:gd name="T53" fmla="*/ 72 h 168"/>
              <a:gd name="T54" fmla="*/ 352 w 428"/>
              <a:gd name="T55" fmla="*/ 77 h 168"/>
              <a:gd name="T56" fmla="*/ 343 w 428"/>
              <a:gd name="T57" fmla="*/ 85 h 168"/>
              <a:gd name="T58" fmla="*/ 336 w 428"/>
              <a:gd name="T59" fmla="*/ 86 h 168"/>
              <a:gd name="T60" fmla="*/ 327 w 428"/>
              <a:gd name="T61" fmla="*/ 91 h 168"/>
              <a:gd name="T62" fmla="*/ 321 w 428"/>
              <a:gd name="T63" fmla="*/ 99 h 168"/>
              <a:gd name="T64" fmla="*/ 321 w 428"/>
              <a:gd name="T65" fmla="*/ 108 h 168"/>
              <a:gd name="T66" fmla="*/ 313 w 428"/>
              <a:gd name="T67" fmla="*/ 111 h 168"/>
              <a:gd name="T68" fmla="*/ 307 w 428"/>
              <a:gd name="T69" fmla="*/ 130 h 168"/>
              <a:gd name="T70" fmla="*/ 181 w 428"/>
              <a:gd name="T71" fmla="*/ 149 h 168"/>
              <a:gd name="T72" fmla="*/ 97 w 428"/>
              <a:gd name="T73" fmla="*/ 159 h 168"/>
              <a:gd name="T74" fmla="*/ 2 w 428"/>
              <a:gd name="T75" fmla="*/ 163 h 168"/>
              <a:gd name="T76" fmla="*/ 7 w 428"/>
              <a:gd name="T77" fmla="*/ 159 h 168"/>
              <a:gd name="T78" fmla="*/ 5 w 428"/>
              <a:gd name="T79" fmla="*/ 153 h 168"/>
              <a:gd name="T80" fmla="*/ 4 w 428"/>
              <a:gd name="T81" fmla="*/ 149 h 168"/>
              <a:gd name="T82" fmla="*/ 2 w 428"/>
              <a:gd name="T83" fmla="*/ 143 h 168"/>
              <a:gd name="T84" fmla="*/ 0 w 428"/>
              <a:gd name="T85" fmla="*/ 142 h 168"/>
              <a:gd name="T86" fmla="*/ 5 w 428"/>
              <a:gd name="T87" fmla="*/ 139 h 168"/>
              <a:gd name="T88" fmla="*/ 8 w 428"/>
              <a:gd name="T89" fmla="*/ 138 h 168"/>
              <a:gd name="T90" fmla="*/ 10 w 428"/>
              <a:gd name="T91" fmla="*/ 133 h 168"/>
              <a:gd name="T92" fmla="*/ 12 w 428"/>
              <a:gd name="T93" fmla="*/ 132 h 168"/>
              <a:gd name="T94" fmla="*/ 15 w 428"/>
              <a:gd name="T95" fmla="*/ 125 h 168"/>
              <a:gd name="T96" fmla="*/ 9 w 428"/>
              <a:gd name="T97" fmla="*/ 124 h 168"/>
              <a:gd name="T98" fmla="*/ 16 w 428"/>
              <a:gd name="T99" fmla="*/ 119 h 168"/>
              <a:gd name="T100" fmla="*/ 22 w 428"/>
              <a:gd name="T101" fmla="*/ 114 h 168"/>
              <a:gd name="T102" fmla="*/ 19 w 428"/>
              <a:gd name="T103" fmla="*/ 109 h 168"/>
              <a:gd name="T104" fmla="*/ 23 w 428"/>
              <a:gd name="T105" fmla="*/ 10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8" h="168">
                <a:moveTo>
                  <a:pt x="20" y="102"/>
                </a:moveTo>
                <a:cubicBezTo>
                  <a:pt x="20" y="102"/>
                  <a:pt x="21" y="101"/>
                  <a:pt x="21" y="101"/>
                </a:cubicBezTo>
                <a:cubicBezTo>
                  <a:pt x="21" y="100"/>
                  <a:pt x="22" y="99"/>
                  <a:pt x="22" y="99"/>
                </a:cubicBezTo>
                <a:cubicBezTo>
                  <a:pt x="22" y="98"/>
                  <a:pt x="21" y="97"/>
                  <a:pt x="21" y="96"/>
                </a:cubicBezTo>
                <a:cubicBezTo>
                  <a:pt x="21" y="96"/>
                  <a:pt x="22" y="96"/>
                  <a:pt x="22" y="96"/>
                </a:cubicBezTo>
                <a:cubicBezTo>
                  <a:pt x="23" y="95"/>
                  <a:pt x="24" y="95"/>
                  <a:pt x="25" y="94"/>
                </a:cubicBezTo>
                <a:cubicBezTo>
                  <a:pt x="25" y="94"/>
                  <a:pt x="26" y="93"/>
                  <a:pt x="26" y="92"/>
                </a:cubicBezTo>
                <a:cubicBezTo>
                  <a:pt x="26" y="92"/>
                  <a:pt x="25" y="91"/>
                  <a:pt x="24" y="90"/>
                </a:cubicBezTo>
                <a:cubicBezTo>
                  <a:pt x="24" y="90"/>
                  <a:pt x="23" y="90"/>
                  <a:pt x="23" y="89"/>
                </a:cubicBezTo>
                <a:cubicBezTo>
                  <a:pt x="22" y="89"/>
                  <a:pt x="21" y="89"/>
                  <a:pt x="20" y="89"/>
                </a:cubicBezTo>
                <a:cubicBezTo>
                  <a:pt x="19" y="88"/>
                  <a:pt x="19" y="88"/>
                  <a:pt x="18" y="87"/>
                </a:cubicBezTo>
                <a:cubicBezTo>
                  <a:pt x="18" y="87"/>
                  <a:pt x="18" y="86"/>
                  <a:pt x="18" y="86"/>
                </a:cubicBezTo>
                <a:cubicBezTo>
                  <a:pt x="19" y="86"/>
                  <a:pt x="20" y="85"/>
                  <a:pt x="20" y="85"/>
                </a:cubicBezTo>
                <a:cubicBezTo>
                  <a:pt x="20" y="85"/>
                  <a:pt x="21" y="85"/>
                  <a:pt x="22" y="85"/>
                </a:cubicBezTo>
                <a:cubicBezTo>
                  <a:pt x="22" y="86"/>
                  <a:pt x="23" y="86"/>
                  <a:pt x="23" y="86"/>
                </a:cubicBezTo>
                <a:cubicBezTo>
                  <a:pt x="24" y="86"/>
                  <a:pt x="25" y="86"/>
                  <a:pt x="25" y="86"/>
                </a:cubicBezTo>
                <a:cubicBezTo>
                  <a:pt x="26" y="86"/>
                  <a:pt x="26" y="85"/>
                  <a:pt x="27" y="85"/>
                </a:cubicBezTo>
                <a:cubicBezTo>
                  <a:pt x="27" y="85"/>
                  <a:pt x="28" y="84"/>
                  <a:pt x="27" y="83"/>
                </a:cubicBezTo>
                <a:cubicBezTo>
                  <a:pt x="27" y="83"/>
                  <a:pt x="26" y="82"/>
                  <a:pt x="26" y="82"/>
                </a:cubicBezTo>
                <a:cubicBezTo>
                  <a:pt x="25" y="82"/>
                  <a:pt x="24" y="82"/>
                  <a:pt x="24" y="82"/>
                </a:cubicBezTo>
                <a:cubicBezTo>
                  <a:pt x="23" y="82"/>
                  <a:pt x="23" y="82"/>
                  <a:pt x="23" y="82"/>
                </a:cubicBezTo>
                <a:cubicBezTo>
                  <a:pt x="22" y="81"/>
                  <a:pt x="22" y="81"/>
                  <a:pt x="22" y="80"/>
                </a:cubicBezTo>
                <a:cubicBezTo>
                  <a:pt x="22" y="80"/>
                  <a:pt x="23" y="79"/>
                  <a:pt x="23" y="79"/>
                </a:cubicBezTo>
                <a:cubicBezTo>
                  <a:pt x="24" y="79"/>
                  <a:pt x="26" y="80"/>
                  <a:pt x="26" y="80"/>
                </a:cubicBezTo>
                <a:cubicBezTo>
                  <a:pt x="27" y="80"/>
                  <a:pt x="27" y="79"/>
                  <a:pt x="27" y="79"/>
                </a:cubicBezTo>
                <a:cubicBezTo>
                  <a:pt x="27" y="78"/>
                  <a:pt x="28" y="77"/>
                  <a:pt x="28" y="76"/>
                </a:cubicBezTo>
                <a:cubicBezTo>
                  <a:pt x="28" y="76"/>
                  <a:pt x="27" y="75"/>
                  <a:pt x="26" y="75"/>
                </a:cubicBezTo>
                <a:cubicBezTo>
                  <a:pt x="26" y="75"/>
                  <a:pt x="26" y="74"/>
                  <a:pt x="26" y="74"/>
                </a:cubicBezTo>
                <a:cubicBezTo>
                  <a:pt x="26" y="73"/>
                  <a:pt x="26" y="73"/>
                  <a:pt x="26" y="72"/>
                </a:cubicBezTo>
                <a:cubicBezTo>
                  <a:pt x="26" y="72"/>
                  <a:pt x="26" y="71"/>
                  <a:pt x="26" y="71"/>
                </a:cubicBezTo>
                <a:cubicBezTo>
                  <a:pt x="26" y="71"/>
                  <a:pt x="26" y="70"/>
                  <a:pt x="26" y="69"/>
                </a:cubicBezTo>
                <a:cubicBezTo>
                  <a:pt x="26" y="69"/>
                  <a:pt x="25" y="68"/>
                  <a:pt x="25" y="68"/>
                </a:cubicBezTo>
                <a:cubicBezTo>
                  <a:pt x="24" y="67"/>
                  <a:pt x="24" y="67"/>
                  <a:pt x="23" y="67"/>
                </a:cubicBezTo>
                <a:cubicBezTo>
                  <a:pt x="23" y="66"/>
                  <a:pt x="23" y="65"/>
                  <a:pt x="23" y="65"/>
                </a:cubicBezTo>
                <a:cubicBezTo>
                  <a:pt x="23" y="64"/>
                  <a:pt x="24" y="64"/>
                  <a:pt x="24" y="63"/>
                </a:cubicBezTo>
                <a:cubicBezTo>
                  <a:pt x="24" y="63"/>
                  <a:pt x="25" y="63"/>
                  <a:pt x="25" y="63"/>
                </a:cubicBezTo>
                <a:cubicBezTo>
                  <a:pt x="26" y="63"/>
                  <a:pt x="27" y="63"/>
                  <a:pt x="27" y="63"/>
                </a:cubicBezTo>
                <a:cubicBezTo>
                  <a:pt x="27" y="63"/>
                  <a:pt x="28" y="64"/>
                  <a:pt x="28" y="64"/>
                </a:cubicBezTo>
                <a:cubicBezTo>
                  <a:pt x="29" y="64"/>
                  <a:pt x="29" y="65"/>
                  <a:pt x="29" y="65"/>
                </a:cubicBezTo>
                <a:cubicBezTo>
                  <a:pt x="29" y="66"/>
                  <a:pt x="29" y="66"/>
                  <a:pt x="29" y="67"/>
                </a:cubicBezTo>
                <a:cubicBezTo>
                  <a:pt x="29" y="67"/>
                  <a:pt x="29" y="68"/>
                  <a:pt x="28" y="68"/>
                </a:cubicBezTo>
                <a:cubicBezTo>
                  <a:pt x="28" y="68"/>
                  <a:pt x="28" y="69"/>
                  <a:pt x="28" y="69"/>
                </a:cubicBezTo>
                <a:cubicBezTo>
                  <a:pt x="28" y="69"/>
                  <a:pt x="28" y="70"/>
                  <a:pt x="28" y="70"/>
                </a:cubicBezTo>
                <a:cubicBezTo>
                  <a:pt x="28" y="70"/>
                  <a:pt x="29" y="71"/>
                  <a:pt x="29" y="72"/>
                </a:cubicBezTo>
                <a:cubicBezTo>
                  <a:pt x="29" y="72"/>
                  <a:pt x="30" y="71"/>
                  <a:pt x="30" y="71"/>
                </a:cubicBezTo>
                <a:cubicBezTo>
                  <a:pt x="31" y="71"/>
                  <a:pt x="31" y="70"/>
                  <a:pt x="32" y="70"/>
                </a:cubicBezTo>
                <a:cubicBezTo>
                  <a:pt x="32" y="70"/>
                  <a:pt x="32" y="69"/>
                  <a:pt x="32" y="68"/>
                </a:cubicBezTo>
                <a:cubicBezTo>
                  <a:pt x="34" y="68"/>
                  <a:pt x="39" y="67"/>
                  <a:pt x="41" y="66"/>
                </a:cubicBezTo>
                <a:cubicBezTo>
                  <a:pt x="51" y="65"/>
                  <a:pt x="70" y="63"/>
                  <a:pt x="79" y="62"/>
                </a:cubicBezTo>
                <a:cubicBezTo>
                  <a:pt x="84" y="62"/>
                  <a:pt x="93" y="61"/>
                  <a:pt x="97" y="60"/>
                </a:cubicBezTo>
                <a:cubicBezTo>
                  <a:pt x="99" y="60"/>
                  <a:pt x="102" y="59"/>
                  <a:pt x="102" y="59"/>
                </a:cubicBezTo>
                <a:cubicBezTo>
                  <a:pt x="102" y="56"/>
                  <a:pt x="102" y="56"/>
                  <a:pt x="102" y="56"/>
                </a:cubicBezTo>
                <a:cubicBezTo>
                  <a:pt x="100" y="48"/>
                  <a:pt x="100" y="48"/>
                  <a:pt x="100" y="48"/>
                </a:cubicBezTo>
                <a:cubicBezTo>
                  <a:pt x="111" y="48"/>
                  <a:pt x="111" y="48"/>
                  <a:pt x="111" y="48"/>
                </a:cubicBezTo>
                <a:cubicBezTo>
                  <a:pt x="111" y="50"/>
                  <a:pt x="111" y="50"/>
                  <a:pt x="111" y="50"/>
                </a:cubicBezTo>
                <a:cubicBezTo>
                  <a:pt x="111" y="50"/>
                  <a:pt x="117" y="48"/>
                  <a:pt x="120" y="48"/>
                </a:cubicBezTo>
                <a:cubicBezTo>
                  <a:pt x="124" y="47"/>
                  <a:pt x="133" y="46"/>
                  <a:pt x="137" y="45"/>
                </a:cubicBezTo>
                <a:cubicBezTo>
                  <a:pt x="145" y="44"/>
                  <a:pt x="159" y="42"/>
                  <a:pt x="167" y="41"/>
                </a:cubicBezTo>
                <a:cubicBezTo>
                  <a:pt x="169" y="41"/>
                  <a:pt x="173" y="39"/>
                  <a:pt x="176" y="39"/>
                </a:cubicBezTo>
                <a:cubicBezTo>
                  <a:pt x="176" y="40"/>
                  <a:pt x="176" y="40"/>
                  <a:pt x="176" y="40"/>
                </a:cubicBezTo>
                <a:cubicBezTo>
                  <a:pt x="177" y="40"/>
                  <a:pt x="178" y="40"/>
                  <a:pt x="178" y="40"/>
                </a:cubicBezTo>
                <a:cubicBezTo>
                  <a:pt x="179" y="40"/>
                  <a:pt x="180" y="39"/>
                  <a:pt x="180" y="39"/>
                </a:cubicBezTo>
                <a:cubicBezTo>
                  <a:pt x="187" y="36"/>
                  <a:pt x="202" y="37"/>
                  <a:pt x="209" y="36"/>
                </a:cubicBezTo>
                <a:cubicBezTo>
                  <a:pt x="214" y="36"/>
                  <a:pt x="224" y="35"/>
                  <a:pt x="230" y="34"/>
                </a:cubicBezTo>
                <a:cubicBezTo>
                  <a:pt x="231" y="34"/>
                  <a:pt x="235" y="33"/>
                  <a:pt x="237" y="33"/>
                </a:cubicBezTo>
                <a:cubicBezTo>
                  <a:pt x="239" y="32"/>
                  <a:pt x="243" y="31"/>
                  <a:pt x="245" y="31"/>
                </a:cubicBezTo>
                <a:cubicBezTo>
                  <a:pt x="248" y="31"/>
                  <a:pt x="254" y="30"/>
                  <a:pt x="257" y="29"/>
                </a:cubicBezTo>
                <a:cubicBezTo>
                  <a:pt x="260" y="29"/>
                  <a:pt x="266" y="29"/>
                  <a:pt x="269" y="29"/>
                </a:cubicBezTo>
                <a:cubicBezTo>
                  <a:pt x="272" y="28"/>
                  <a:pt x="278" y="28"/>
                  <a:pt x="281" y="27"/>
                </a:cubicBezTo>
                <a:cubicBezTo>
                  <a:pt x="285" y="27"/>
                  <a:pt x="293" y="26"/>
                  <a:pt x="297" y="25"/>
                </a:cubicBezTo>
                <a:cubicBezTo>
                  <a:pt x="301" y="24"/>
                  <a:pt x="307" y="23"/>
                  <a:pt x="311" y="23"/>
                </a:cubicBezTo>
                <a:cubicBezTo>
                  <a:pt x="314" y="22"/>
                  <a:pt x="319" y="22"/>
                  <a:pt x="322" y="21"/>
                </a:cubicBezTo>
                <a:cubicBezTo>
                  <a:pt x="323" y="21"/>
                  <a:pt x="324" y="21"/>
                  <a:pt x="325" y="21"/>
                </a:cubicBezTo>
                <a:cubicBezTo>
                  <a:pt x="325" y="20"/>
                  <a:pt x="325" y="20"/>
                  <a:pt x="326" y="19"/>
                </a:cubicBezTo>
                <a:cubicBezTo>
                  <a:pt x="348" y="16"/>
                  <a:pt x="348" y="16"/>
                  <a:pt x="348" y="16"/>
                </a:cubicBezTo>
                <a:cubicBezTo>
                  <a:pt x="348" y="16"/>
                  <a:pt x="373" y="12"/>
                  <a:pt x="381" y="10"/>
                </a:cubicBezTo>
                <a:cubicBezTo>
                  <a:pt x="388" y="9"/>
                  <a:pt x="402" y="6"/>
                  <a:pt x="409" y="5"/>
                </a:cubicBezTo>
                <a:cubicBezTo>
                  <a:pt x="410" y="4"/>
                  <a:pt x="413" y="4"/>
                  <a:pt x="413" y="4"/>
                </a:cubicBezTo>
                <a:cubicBezTo>
                  <a:pt x="414" y="3"/>
                  <a:pt x="414" y="2"/>
                  <a:pt x="415" y="2"/>
                </a:cubicBezTo>
                <a:cubicBezTo>
                  <a:pt x="415" y="2"/>
                  <a:pt x="416" y="1"/>
                  <a:pt x="417" y="1"/>
                </a:cubicBezTo>
                <a:cubicBezTo>
                  <a:pt x="417" y="1"/>
                  <a:pt x="419" y="1"/>
                  <a:pt x="419" y="1"/>
                </a:cubicBezTo>
                <a:cubicBezTo>
                  <a:pt x="420" y="1"/>
                  <a:pt x="422" y="1"/>
                  <a:pt x="423" y="1"/>
                </a:cubicBezTo>
                <a:cubicBezTo>
                  <a:pt x="424" y="0"/>
                  <a:pt x="425" y="0"/>
                  <a:pt x="426" y="0"/>
                </a:cubicBezTo>
                <a:cubicBezTo>
                  <a:pt x="426" y="0"/>
                  <a:pt x="427" y="0"/>
                  <a:pt x="427" y="0"/>
                </a:cubicBezTo>
                <a:cubicBezTo>
                  <a:pt x="428" y="0"/>
                  <a:pt x="428" y="0"/>
                  <a:pt x="428" y="1"/>
                </a:cubicBezTo>
                <a:cubicBezTo>
                  <a:pt x="428" y="1"/>
                  <a:pt x="428" y="2"/>
                  <a:pt x="428" y="2"/>
                </a:cubicBezTo>
                <a:cubicBezTo>
                  <a:pt x="427" y="2"/>
                  <a:pt x="427" y="3"/>
                  <a:pt x="427" y="4"/>
                </a:cubicBezTo>
                <a:cubicBezTo>
                  <a:pt x="427" y="4"/>
                  <a:pt x="427" y="5"/>
                  <a:pt x="427" y="6"/>
                </a:cubicBezTo>
                <a:cubicBezTo>
                  <a:pt x="427" y="6"/>
                  <a:pt x="428" y="7"/>
                  <a:pt x="428" y="7"/>
                </a:cubicBezTo>
                <a:cubicBezTo>
                  <a:pt x="428" y="8"/>
                  <a:pt x="428" y="9"/>
                  <a:pt x="428" y="9"/>
                </a:cubicBezTo>
                <a:cubicBezTo>
                  <a:pt x="428" y="10"/>
                  <a:pt x="427" y="10"/>
                  <a:pt x="427" y="10"/>
                </a:cubicBezTo>
                <a:cubicBezTo>
                  <a:pt x="427" y="11"/>
                  <a:pt x="428" y="12"/>
                  <a:pt x="428" y="12"/>
                </a:cubicBezTo>
                <a:cubicBezTo>
                  <a:pt x="428" y="13"/>
                  <a:pt x="427" y="13"/>
                  <a:pt x="427" y="14"/>
                </a:cubicBezTo>
                <a:cubicBezTo>
                  <a:pt x="427" y="14"/>
                  <a:pt x="428" y="15"/>
                  <a:pt x="428" y="15"/>
                </a:cubicBezTo>
                <a:cubicBezTo>
                  <a:pt x="428" y="16"/>
                  <a:pt x="428" y="17"/>
                  <a:pt x="428" y="17"/>
                </a:cubicBezTo>
                <a:cubicBezTo>
                  <a:pt x="428" y="17"/>
                  <a:pt x="428" y="18"/>
                  <a:pt x="428" y="18"/>
                </a:cubicBezTo>
                <a:cubicBezTo>
                  <a:pt x="428" y="19"/>
                  <a:pt x="427" y="19"/>
                  <a:pt x="427" y="19"/>
                </a:cubicBezTo>
                <a:cubicBezTo>
                  <a:pt x="426" y="19"/>
                  <a:pt x="426" y="18"/>
                  <a:pt x="425" y="18"/>
                </a:cubicBezTo>
                <a:cubicBezTo>
                  <a:pt x="425" y="18"/>
                  <a:pt x="425" y="17"/>
                  <a:pt x="424" y="18"/>
                </a:cubicBezTo>
                <a:cubicBezTo>
                  <a:pt x="424" y="18"/>
                  <a:pt x="423" y="18"/>
                  <a:pt x="423" y="18"/>
                </a:cubicBezTo>
                <a:cubicBezTo>
                  <a:pt x="422" y="19"/>
                  <a:pt x="422" y="19"/>
                  <a:pt x="421" y="20"/>
                </a:cubicBezTo>
                <a:cubicBezTo>
                  <a:pt x="421" y="20"/>
                  <a:pt x="421" y="21"/>
                  <a:pt x="421" y="21"/>
                </a:cubicBezTo>
                <a:cubicBezTo>
                  <a:pt x="420" y="21"/>
                  <a:pt x="420" y="21"/>
                  <a:pt x="419" y="22"/>
                </a:cubicBezTo>
                <a:cubicBezTo>
                  <a:pt x="419" y="22"/>
                  <a:pt x="419" y="24"/>
                  <a:pt x="419" y="24"/>
                </a:cubicBezTo>
                <a:cubicBezTo>
                  <a:pt x="418" y="25"/>
                  <a:pt x="418" y="27"/>
                  <a:pt x="417" y="28"/>
                </a:cubicBezTo>
                <a:cubicBezTo>
                  <a:pt x="417" y="29"/>
                  <a:pt x="417" y="31"/>
                  <a:pt x="417" y="32"/>
                </a:cubicBezTo>
                <a:cubicBezTo>
                  <a:pt x="417" y="32"/>
                  <a:pt x="416" y="33"/>
                  <a:pt x="416" y="34"/>
                </a:cubicBezTo>
                <a:cubicBezTo>
                  <a:pt x="415" y="34"/>
                  <a:pt x="415" y="34"/>
                  <a:pt x="415" y="35"/>
                </a:cubicBezTo>
                <a:cubicBezTo>
                  <a:pt x="414" y="35"/>
                  <a:pt x="414" y="35"/>
                  <a:pt x="413" y="36"/>
                </a:cubicBezTo>
                <a:cubicBezTo>
                  <a:pt x="413" y="36"/>
                  <a:pt x="412" y="37"/>
                  <a:pt x="412" y="37"/>
                </a:cubicBezTo>
                <a:cubicBezTo>
                  <a:pt x="411" y="37"/>
                  <a:pt x="410" y="37"/>
                  <a:pt x="410" y="37"/>
                </a:cubicBezTo>
                <a:cubicBezTo>
                  <a:pt x="410" y="36"/>
                  <a:pt x="410" y="35"/>
                  <a:pt x="410" y="35"/>
                </a:cubicBezTo>
                <a:cubicBezTo>
                  <a:pt x="410" y="35"/>
                  <a:pt x="409" y="34"/>
                  <a:pt x="409" y="34"/>
                </a:cubicBezTo>
                <a:cubicBezTo>
                  <a:pt x="408" y="34"/>
                  <a:pt x="408" y="35"/>
                  <a:pt x="408" y="35"/>
                </a:cubicBezTo>
                <a:cubicBezTo>
                  <a:pt x="407" y="35"/>
                  <a:pt x="407" y="35"/>
                  <a:pt x="406" y="34"/>
                </a:cubicBezTo>
                <a:cubicBezTo>
                  <a:pt x="406" y="34"/>
                  <a:pt x="405" y="34"/>
                  <a:pt x="405" y="34"/>
                </a:cubicBezTo>
                <a:cubicBezTo>
                  <a:pt x="405" y="35"/>
                  <a:pt x="405" y="35"/>
                  <a:pt x="404" y="36"/>
                </a:cubicBezTo>
                <a:cubicBezTo>
                  <a:pt x="404" y="36"/>
                  <a:pt x="404" y="36"/>
                  <a:pt x="403" y="36"/>
                </a:cubicBezTo>
                <a:cubicBezTo>
                  <a:pt x="403" y="37"/>
                  <a:pt x="402" y="36"/>
                  <a:pt x="401" y="36"/>
                </a:cubicBezTo>
                <a:cubicBezTo>
                  <a:pt x="401" y="37"/>
                  <a:pt x="401" y="38"/>
                  <a:pt x="400" y="38"/>
                </a:cubicBezTo>
                <a:cubicBezTo>
                  <a:pt x="400" y="38"/>
                  <a:pt x="399" y="39"/>
                  <a:pt x="398" y="39"/>
                </a:cubicBezTo>
                <a:cubicBezTo>
                  <a:pt x="398" y="39"/>
                  <a:pt x="397" y="40"/>
                  <a:pt x="396" y="41"/>
                </a:cubicBezTo>
                <a:cubicBezTo>
                  <a:pt x="396" y="41"/>
                  <a:pt x="396" y="43"/>
                  <a:pt x="395" y="44"/>
                </a:cubicBezTo>
                <a:cubicBezTo>
                  <a:pt x="395" y="44"/>
                  <a:pt x="395" y="46"/>
                  <a:pt x="395" y="46"/>
                </a:cubicBezTo>
                <a:cubicBezTo>
                  <a:pt x="395" y="47"/>
                  <a:pt x="394" y="48"/>
                  <a:pt x="393" y="48"/>
                </a:cubicBezTo>
                <a:cubicBezTo>
                  <a:pt x="393" y="48"/>
                  <a:pt x="392" y="49"/>
                  <a:pt x="392" y="49"/>
                </a:cubicBezTo>
                <a:cubicBezTo>
                  <a:pt x="391" y="50"/>
                  <a:pt x="391" y="50"/>
                  <a:pt x="390" y="51"/>
                </a:cubicBezTo>
                <a:cubicBezTo>
                  <a:pt x="390" y="51"/>
                  <a:pt x="389" y="50"/>
                  <a:pt x="388" y="50"/>
                </a:cubicBezTo>
                <a:cubicBezTo>
                  <a:pt x="388" y="50"/>
                  <a:pt x="387" y="50"/>
                  <a:pt x="387" y="50"/>
                </a:cubicBezTo>
                <a:cubicBezTo>
                  <a:pt x="387" y="50"/>
                  <a:pt x="387" y="49"/>
                  <a:pt x="387" y="48"/>
                </a:cubicBezTo>
                <a:cubicBezTo>
                  <a:pt x="387" y="48"/>
                  <a:pt x="387" y="47"/>
                  <a:pt x="387" y="47"/>
                </a:cubicBezTo>
                <a:cubicBezTo>
                  <a:pt x="388" y="46"/>
                  <a:pt x="388" y="46"/>
                  <a:pt x="387" y="46"/>
                </a:cubicBezTo>
                <a:cubicBezTo>
                  <a:pt x="387" y="45"/>
                  <a:pt x="387" y="45"/>
                  <a:pt x="386" y="45"/>
                </a:cubicBezTo>
                <a:cubicBezTo>
                  <a:pt x="386" y="44"/>
                  <a:pt x="385" y="44"/>
                  <a:pt x="384" y="44"/>
                </a:cubicBezTo>
                <a:cubicBezTo>
                  <a:pt x="384" y="45"/>
                  <a:pt x="383" y="45"/>
                  <a:pt x="383" y="46"/>
                </a:cubicBezTo>
                <a:cubicBezTo>
                  <a:pt x="382" y="46"/>
                  <a:pt x="382" y="47"/>
                  <a:pt x="381" y="47"/>
                </a:cubicBezTo>
                <a:cubicBezTo>
                  <a:pt x="381" y="48"/>
                  <a:pt x="380" y="49"/>
                  <a:pt x="380" y="49"/>
                </a:cubicBezTo>
                <a:cubicBezTo>
                  <a:pt x="379" y="49"/>
                  <a:pt x="379" y="49"/>
                  <a:pt x="379" y="50"/>
                </a:cubicBezTo>
                <a:cubicBezTo>
                  <a:pt x="379" y="50"/>
                  <a:pt x="378" y="50"/>
                  <a:pt x="378" y="51"/>
                </a:cubicBezTo>
                <a:cubicBezTo>
                  <a:pt x="379" y="51"/>
                  <a:pt x="379" y="52"/>
                  <a:pt x="379" y="52"/>
                </a:cubicBezTo>
                <a:cubicBezTo>
                  <a:pt x="379" y="53"/>
                  <a:pt x="378" y="53"/>
                  <a:pt x="378" y="54"/>
                </a:cubicBezTo>
                <a:cubicBezTo>
                  <a:pt x="378" y="54"/>
                  <a:pt x="378" y="55"/>
                  <a:pt x="378" y="55"/>
                </a:cubicBezTo>
                <a:cubicBezTo>
                  <a:pt x="378" y="55"/>
                  <a:pt x="377" y="56"/>
                  <a:pt x="376" y="55"/>
                </a:cubicBezTo>
                <a:cubicBezTo>
                  <a:pt x="376" y="55"/>
                  <a:pt x="376" y="55"/>
                  <a:pt x="376" y="54"/>
                </a:cubicBezTo>
                <a:cubicBezTo>
                  <a:pt x="376" y="54"/>
                  <a:pt x="375" y="54"/>
                  <a:pt x="375" y="54"/>
                </a:cubicBezTo>
                <a:cubicBezTo>
                  <a:pt x="375" y="54"/>
                  <a:pt x="374" y="54"/>
                  <a:pt x="374" y="54"/>
                </a:cubicBezTo>
                <a:cubicBezTo>
                  <a:pt x="373" y="54"/>
                  <a:pt x="372" y="55"/>
                  <a:pt x="372" y="56"/>
                </a:cubicBezTo>
                <a:cubicBezTo>
                  <a:pt x="372" y="57"/>
                  <a:pt x="373" y="57"/>
                  <a:pt x="373" y="58"/>
                </a:cubicBezTo>
                <a:cubicBezTo>
                  <a:pt x="373" y="58"/>
                  <a:pt x="374" y="59"/>
                  <a:pt x="374" y="59"/>
                </a:cubicBezTo>
                <a:cubicBezTo>
                  <a:pt x="374" y="59"/>
                  <a:pt x="373" y="60"/>
                  <a:pt x="373" y="61"/>
                </a:cubicBezTo>
                <a:cubicBezTo>
                  <a:pt x="373" y="61"/>
                  <a:pt x="373" y="62"/>
                  <a:pt x="373" y="62"/>
                </a:cubicBezTo>
                <a:cubicBezTo>
                  <a:pt x="373" y="62"/>
                  <a:pt x="372" y="63"/>
                  <a:pt x="372" y="63"/>
                </a:cubicBezTo>
                <a:cubicBezTo>
                  <a:pt x="372" y="64"/>
                  <a:pt x="371" y="65"/>
                  <a:pt x="371" y="65"/>
                </a:cubicBezTo>
                <a:cubicBezTo>
                  <a:pt x="371" y="65"/>
                  <a:pt x="371" y="66"/>
                  <a:pt x="370" y="66"/>
                </a:cubicBezTo>
                <a:cubicBezTo>
                  <a:pt x="370" y="66"/>
                  <a:pt x="369" y="67"/>
                  <a:pt x="369" y="67"/>
                </a:cubicBezTo>
                <a:cubicBezTo>
                  <a:pt x="369" y="67"/>
                  <a:pt x="368" y="66"/>
                  <a:pt x="368" y="66"/>
                </a:cubicBezTo>
                <a:cubicBezTo>
                  <a:pt x="367" y="66"/>
                  <a:pt x="366" y="66"/>
                  <a:pt x="366" y="66"/>
                </a:cubicBezTo>
                <a:cubicBezTo>
                  <a:pt x="365" y="66"/>
                  <a:pt x="365" y="67"/>
                  <a:pt x="365" y="67"/>
                </a:cubicBezTo>
                <a:cubicBezTo>
                  <a:pt x="365" y="67"/>
                  <a:pt x="364" y="68"/>
                  <a:pt x="363" y="69"/>
                </a:cubicBezTo>
                <a:cubicBezTo>
                  <a:pt x="363" y="69"/>
                  <a:pt x="362" y="69"/>
                  <a:pt x="361" y="69"/>
                </a:cubicBezTo>
                <a:cubicBezTo>
                  <a:pt x="361" y="70"/>
                  <a:pt x="361" y="71"/>
                  <a:pt x="361" y="71"/>
                </a:cubicBezTo>
                <a:cubicBezTo>
                  <a:pt x="360" y="72"/>
                  <a:pt x="359" y="72"/>
                  <a:pt x="358" y="72"/>
                </a:cubicBezTo>
                <a:cubicBezTo>
                  <a:pt x="358" y="72"/>
                  <a:pt x="357" y="72"/>
                  <a:pt x="357" y="73"/>
                </a:cubicBezTo>
                <a:cubicBezTo>
                  <a:pt x="357" y="73"/>
                  <a:pt x="357" y="74"/>
                  <a:pt x="357" y="75"/>
                </a:cubicBezTo>
                <a:cubicBezTo>
                  <a:pt x="357" y="75"/>
                  <a:pt x="356" y="76"/>
                  <a:pt x="356" y="76"/>
                </a:cubicBezTo>
                <a:cubicBezTo>
                  <a:pt x="355" y="77"/>
                  <a:pt x="355" y="77"/>
                  <a:pt x="355" y="77"/>
                </a:cubicBezTo>
                <a:cubicBezTo>
                  <a:pt x="354" y="77"/>
                  <a:pt x="354" y="76"/>
                  <a:pt x="354" y="76"/>
                </a:cubicBezTo>
                <a:cubicBezTo>
                  <a:pt x="354" y="76"/>
                  <a:pt x="353" y="77"/>
                  <a:pt x="352" y="77"/>
                </a:cubicBezTo>
                <a:cubicBezTo>
                  <a:pt x="352" y="78"/>
                  <a:pt x="352" y="79"/>
                  <a:pt x="352" y="79"/>
                </a:cubicBezTo>
                <a:cubicBezTo>
                  <a:pt x="351" y="80"/>
                  <a:pt x="351" y="80"/>
                  <a:pt x="350" y="81"/>
                </a:cubicBezTo>
                <a:cubicBezTo>
                  <a:pt x="350" y="81"/>
                  <a:pt x="349" y="81"/>
                  <a:pt x="348" y="81"/>
                </a:cubicBezTo>
                <a:cubicBezTo>
                  <a:pt x="348" y="82"/>
                  <a:pt x="347" y="83"/>
                  <a:pt x="347" y="83"/>
                </a:cubicBezTo>
                <a:cubicBezTo>
                  <a:pt x="347" y="84"/>
                  <a:pt x="346" y="84"/>
                  <a:pt x="346" y="85"/>
                </a:cubicBezTo>
                <a:cubicBezTo>
                  <a:pt x="345" y="85"/>
                  <a:pt x="344" y="84"/>
                  <a:pt x="343" y="85"/>
                </a:cubicBezTo>
                <a:cubicBezTo>
                  <a:pt x="343" y="85"/>
                  <a:pt x="342" y="86"/>
                  <a:pt x="342" y="86"/>
                </a:cubicBezTo>
                <a:cubicBezTo>
                  <a:pt x="342" y="86"/>
                  <a:pt x="342" y="85"/>
                  <a:pt x="341" y="85"/>
                </a:cubicBezTo>
                <a:cubicBezTo>
                  <a:pt x="341" y="85"/>
                  <a:pt x="341" y="84"/>
                  <a:pt x="340" y="84"/>
                </a:cubicBezTo>
                <a:cubicBezTo>
                  <a:pt x="340" y="84"/>
                  <a:pt x="340" y="85"/>
                  <a:pt x="339" y="86"/>
                </a:cubicBezTo>
                <a:cubicBezTo>
                  <a:pt x="339" y="86"/>
                  <a:pt x="338" y="86"/>
                  <a:pt x="338" y="86"/>
                </a:cubicBezTo>
                <a:cubicBezTo>
                  <a:pt x="337" y="86"/>
                  <a:pt x="336" y="86"/>
                  <a:pt x="336" y="86"/>
                </a:cubicBezTo>
                <a:cubicBezTo>
                  <a:pt x="335" y="86"/>
                  <a:pt x="335" y="87"/>
                  <a:pt x="334" y="87"/>
                </a:cubicBezTo>
                <a:cubicBezTo>
                  <a:pt x="334" y="87"/>
                  <a:pt x="332" y="87"/>
                  <a:pt x="332" y="87"/>
                </a:cubicBezTo>
                <a:cubicBezTo>
                  <a:pt x="331" y="87"/>
                  <a:pt x="331" y="88"/>
                  <a:pt x="331" y="89"/>
                </a:cubicBezTo>
                <a:cubicBezTo>
                  <a:pt x="330" y="89"/>
                  <a:pt x="330" y="90"/>
                  <a:pt x="330" y="90"/>
                </a:cubicBezTo>
                <a:cubicBezTo>
                  <a:pt x="329" y="90"/>
                  <a:pt x="328" y="91"/>
                  <a:pt x="328" y="91"/>
                </a:cubicBezTo>
                <a:cubicBezTo>
                  <a:pt x="328" y="91"/>
                  <a:pt x="327" y="91"/>
                  <a:pt x="327" y="91"/>
                </a:cubicBezTo>
                <a:cubicBezTo>
                  <a:pt x="327" y="91"/>
                  <a:pt x="326" y="92"/>
                  <a:pt x="326" y="92"/>
                </a:cubicBezTo>
                <a:cubicBezTo>
                  <a:pt x="326" y="93"/>
                  <a:pt x="326" y="94"/>
                  <a:pt x="326" y="94"/>
                </a:cubicBezTo>
                <a:cubicBezTo>
                  <a:pt x="326" y="94"/>
                  <a:pt x="325" y="94"/>
                  <a:pt x="325" y="95"/>
                </a:cubicBezTo>
                <a:cubicBezTo>
                  <a:pt x="324" y="95"/>
                  <a:pt x="324" y="95"/>
                  <a:pt x="323" y="96"/>
                </a:cubicBezTo>
                <a:cubicBezTo>
                  <a:pt x="323" y="96"/>
                  <a:pt x="323" y="97"/>
                  <a:pt x="322" y="98"/>
                </a:cubicBezTo>
                <a:cubicBezTo>
                  <a:pt x="322" y="98"/>
                  <a:pt x="321" y="99"/>
                  <a:pt x="321" y="99"/>
                </a:cubicBezTo>
                <a:cubicBezTo>
                  <a:pt x="321" y="100"/>
                  <a:pt x="322" y="100"/>
                  <a:pt x="322" y="101"/>
                </a:cubicBezTo>
                <a:cubicBezTo>
                  <a:pt x="322" y="101"/>
                  <a:pt x="322" y="102"/>
                  <a:pt x="322" y="102"/>
                </a:cubicBezTo>
                <a:cubicBezTo>
                  <a:pt x="321" y="103"/>
                  <a:pt x="321" y="103"/>
                  <a:pt x="321" y="104"/>
                </a:cubicBezTo>
                <a:cubicBezTo>
                  <a:pt x="321" y="104"/>
                  <a:pt x="321" y="105"/>
                  <a:pt x="321" y="105"/>
                </a:cubicBezTo>
                <a:cubicBezTo>
                  <a:pt x="321" y="106"/>
                  <a:pt x="322" y="106"/>
                  <a:pt x="322" y="106"/>
                </a:cubicBezTo>
                <a:cubicBezTo>
                  <a:pt x="322" y="107"/>
                  <a:pt x="322" y="107"/>
                  <a:pt x="321" y="108"/>
                </a:cubicBezTo>
                <a:cubicBezTo>
                  <a:pt x="321" y="108"/>
                  <a:pt x="321" y="108"/>
                  <a:pt x="320" y="108"/>
                </a:cubicBezTo>
                <a:cubicBezTo>
                  <a:pt x="320" y="109"/>
                  <a:pt x="320" y="109"/>
                  <a:pt x="319" y="110"/>
                </a:cubicBezTo>
                <a:cubicBezTo>
                  <a:pt x="319" y="110"/>
                  <a:pt x="318" y="111"/>
                  <a:pt x="318" y="111"/>
                </a:cubicBezTo>
                <a:cubicBezTo>
                  <a:pt x="318" y="111"/>
                  <a:pt x="316" y="111"/>
                  <a:pt x="316" y="111"/>
                </a:cubicBezTo>
                <a:cubicBezTo>
                  <a:pt x="316" y="111"/>
                  <a:pt x="315" y="111"/>
                  <a:pt x="314" y="111"/>
                </a:cubicBezTo>
                <a:cubicBezTo>
                  <a:pt x="314" y="111"/>
                  <a:pt x="313" y="111"/>
                  <a:pt x="313" y="111"/>
                </a:cubicBezTo>
                <a:cubicBezTo>
                  <a:pt x="313" y="111"/>
                  <a:pt x="313" y="110"/>
                  <a:pt x="313" y="110"/>
                </a:cubicBezTo>
                <a:cubicBezTo>
                  <a:pt x="312" y="110"/>
                  <a:pt x="311" y="110"/>
                  <a:pt x="311" y="110"/>
                </a:cubicBezTo>
                <a:cubicBezTo>
                  <a:pt x="311" y="111"/>
                  <a:pt x="311" y="112"/>
                  <a:pt x="311" y="112"/>
                </a:cubicBezTo>
                <a:cubicBezTo>
                  <a:pt x="310" y="112"/>
                  <a:pt x="309" y="113"/>
                  <a:pt x="309" y="113"/>
                </a:cubicBezTo>
                <a:cubicBezTo>
                  <a:pt x="310" y="129"/>
                  <a:pt x="310" y="129"/>
                  <a:pt x="310" y="129"/>
                </a:cubicBezTo>
                <a:cubicBezTo>
                  <a:pt x="309" y="129"/>
                  <a:pt x="308" y="129"/>
                  <a:pt x="307" y="130"/>
                </a:cubicBezTo>
                <a:cubicBezTo>
                  <a:pt x="302" y="130"/>
                  <a:pt x="294" y="132"/>
                  <a:pt x="290" y="132"/>
                </a:cubicBezTo>
                <a:cubicBezTo>
                  <a:pt x="283" y="134"/>
                  <a:pt x="269" y="136"/>
                  <a:pt x="262" y="137"/>
                </a:cubicBezTo>
                <a:cubicBezTo>
                  <a:pt x="257" y="138"/>
                  <a:pt x="249" y="139"/>
                  <a:pt x="243" y="140"/>
                </a:cubicBezTo>
                <a:cubicBezTo>
                  <a:pt x="241" y="140"/>
                  <a:pt x="240" y="140"/>
                  <a:pt x="239" y="140"/>
                </a:cubicBezTo>
                <a:cubicBezTo>
                  <a:pt x="231" y="142"/>
                  <a:pt x="214" y="144"/>
                  <a:pt x="206" y="145"/>
                </a:cubicBezTo>
                <a:cubicBezTo>
                  <a:pt x="200" y="146"/>
                  <a:pt x="188" y="148"/>
                  <a:pt x="181" y="149"/>
                </a:cubicBezTo>
                <a:cubicBezTo>
                  <a:pt x="176" y="149"/>
                  <a:pt x="165" y="151"/>
                  <a:pt x="160" y="151"/>
                </a:cubicBezTo>
                <a:cubicBezTo>
                  <a:pt x="154" y="152"/>
                  <a:pt x="143" y="154"/>
                  <a:pt x="137" y="154"/>
                </a:cubicBezTo>
                <a:cubicBezTo>
                  <a:pt x="132" y="155"/>
                  <a:pt x="123" y="155"/>
                  <a:pt x="118" y="156"/>
                </a:cubicBezTo>
                <a:cubicBezTo>
                  <a:pt x="115" y="156"/>
                  <a:pt x="110" y="157"/>
                  <a:pt x="107" y="158"/>
                </a:cubicBezTo>
                <a:cubicBezTo>
                  <a:pt x="107" y="158"/>
                  <a:pt x="106" y="158"/>
                  <a:pt x="106" y="158"/>
                </a:cubicBezTo>
                <a:cubicBezTo>
                  <a:pt x="104" y="158"/>
                  <a:pt x="100" y="159"/>
                  <a:pt x="97" y="159"/>
                </a:cubicBezTo>
                <a:cubicBezTo>
                  <a:pt x="92" y="160"/>
                  <a:pt x="81" y="161"/>
                  <a:pt x="76" y="162"/>
                </a:cubicBezTo>
                <a:cubicBezTo>
                  <a:pt x="70" y="162"/>
                  <a:pt x="60" y="164"/>
                  <a:pt x="54" y="164"/>
                </a:cubicBezTo>
                <a:cubicBezTo>
                  <a:pt x="48" y="165"/>
                  <a:pt x="37" y="166"/>
                  <a:pt x="31" y="167"/>
                </a:cubicBezTo>
                <a:cubicBezTo>
                  <a:pt x="25" y="168"/>
                  <a:pt x="11" y="165"/>
                  <a:pt x="2" y="166"/>
                </a:cubicBezTo>
                <a:cubicBezTo>
                  <a:pt x="2" y="166"/>
                  <a:pt x="2" y="166"/>
                  <a:pt x="2" y="165"/>
                </a:cubicBezTo>
                <a:cubicBezTo>
                  <a:pt x="2" y="165"/>
                  <a:pt x="2" y="163"/>
                  <a:pt x="2" y="163"/>
                </a:cubicBezTo>
                <a:cubicBezTo>
                  <a:pt x="2" y="162"/>
                  <a:pt x="2" y="161"/>
                  <a:pt x="3" y="161"/>
                </a:cubicBezTo>
                <a:cubicBezTo>
                  <a:pt x="3" y="161"/>
                  <a:pt x="4" y="161"/>
                  <a:pt x="5" y="161"/>
                </a:cubicBezTo>
                <a:cubicBezTo>
                  <a:pt x="5" y="161"/>
                  <a:pt x="5" y="162"/>
                  <a:pt x="6" y="162"/>
                </a:cubicBezTo>
                <a:cubicBezTo>
                  <a:pt x="6" y="162"/>
                  <a:pt x="7" y="162"/>
                  <a:pt x="7" y="161"/>
                </a:cubicBezTo>
                <a:cubicBezTo>
                  <a:pt x="8" y="161"/>
                  <a:pt x="8" y="160"/>
                  <a:pt x="8" y="160"/>
                </a:cubicBezTo>
                <a:cubicBezTo>
                  <a:pt x="8" y="159"/>
                  <a:pt x="7" y="159"/>
                  <a:pt x="7" y="159"/>
                </a:cubicBezTo>
                <a:cubicBezTo>
                  <a:pt x="6" y="159"/>
                  <a:pt x="6" y="159"/>
                  <a:pt x="5" y="159"/>
                </a:cubicBezTo>
                <a:cubicBezTo>
                  <a:pt x="5" y="159"/>
                  <a:pt x="4" y="158"/>
                  <a:pt x="5" y="158"/>
                </a:cubicBezTo>
                <a:cubicBezTo>
                  <a:pt x="5" y="157"/>
                  <a:pt x="5" y="157"/>
                  <a:pt x="5" y="157"/>
                </a:cubicBezTo>
                <a:cubicBezTo>
                  <a:pt x="5" y="156"/>
                  <a:pt x="6" y="156"/>
                  <a:pt x="6" y="155"/>
                </a:cubicBezTo>
                <a:cubicBezTo>
                  <a:pt x="6" y="155"/>
                  <a:pt x="6" y="154"/>
                  <a:pt x="6" y="154"/>
                </a:cubicBezTo>
                <a:cubicBezTo>
                  <a:pt x="5" y="153"/>
                  <a:pt x="5" y="153"/>
                  <a:pt x="5" y="153"/>
                </a:cubicBezTo>
                <a:cubicBezTo>
                  <a:pt x="4" y="153"/>
                  <a:pt x="4" y="154"/>
                  <a:pt x="3" y="154"/>
                </a:cubicBezTo>
                <a:cubicBezTo>
                  <a:pt x="3" y="154"/>
                  <a:pt x="2" y="153"/>
                  <a:pt x="2" y="153"/>
                </a:cubicBezTo>
                <a:cubicBezTo>
                  <a:pt x="1" y="153"/>
                  <a:pt x="1" y="152"/>
                  <a:pt x="1" y="151"/>
                </a:cubicBezTo>
                <a:cubicBezTo>
                  <a:pt x="1" y="151"/>
                  <a:pt x="1" y="150"/>
                  <a:pt x="1" y="150"/>
                </a:cubicBezTo>
                <a:cubicBezTo>
                  <a:pt x="2" y="150"/>
                  <a:pt x="3" y="150"/>
                  <a:pt x="3" y="150"/>
                </a:cubicBezTo>
                <a:cubicBezTo>
                  <a:pt x="4" y="150"/>
                  <a:pt x="4" y="149"/>
                  <a:pt x="4" y="149"/>
                </a:cubicBezTo>
                <a:cubicBezTo>
                  <a:pt x="4" y="149"/>
                  <a:pt x="4" y="148"/>
                  <a:pt x="4" y="147"/>
                </a:cubicBezTo>
                <a:cubicBezTo>
                  <a:pt x="4" y="147"/>
                  <a:pt x="5" y="147"/>
                  <a:pt x="5" y="146"/>
                </a:cubicBezTo>
                <a:cubicBezTo>
                  <a:pt x="5" y="146"/>
                  <a:pt x="5" y="145"/>
                  <a:pt x="5" y="145"/>
                </a:cubicBezTo>
                <a:cubicBezTo>
                  <a:pt x="5" y="144"/>
                  <a:pt x="4" y="144"/>
                  <a:pt x="4" y="144"/>
                </a:cubicBezTo>
                <a:cubicBezTo>
                  <a:pt x="4" y="143"/>
                  <a:pt x="3" y="143"/>
                  <a:pt x="3" y="143"/>
                </a:cubicBezTo>
                <a:cubicBezTo>
                  <a:pt x="3" y="143"/>
                  <a:pt x="2" y="143"/>
                  <a:pt x="2" y="143"/>
                </a:cubicBezTo>
                <a:cubicBezTo>
                  <a:pt x="2" y="143"/>
                  <a:pt x="2" y="143"/>
                  <a:pt x="2" y="144"/>
                </a:cubicBezTo>
                <a:cubicBezTo>
                  <a:pt x="2" y="144"/>
                  <a:pt x="2" y="144"/>
                  <a:pt x="2" y="145"/>
                </a:cubicBezTo>
                <a:cubicBezTo>
                  <a:pt x="3" y="145"/>
                  <a:pt x="2" y="146"/>
                  <a:pt x="2" y="146"/>
                </a:cubicBezTo>
                <a:cubicBezTo>
                  <a:pt x="2" y="146"/>
                  <a:pt x="1" y="146"/>
                  <a:pt x="0" y="146"/>
                </a:cubicBezTo>
                <a:cubicBezTo>
                  <a:pt x="0" y="146"/>
                  <a:pt x="0" y="145"/>
                  <a:pt x="0" y="145"/>
                </a:cubicBezTo>
                <a:cubicBezTo>
                  <a:pt x="0" y="144"/>
                  <a:pt x="0" y="143"/>
                  <a:pt x="0" y="142"/>
                </a:cubicBezTo>
                <a:cubicBezTo>
                  <a:pt x="0" y="142"/>
                  <a:pt x="1" y="142"/>
                  <a:pt x="1" y="142"/>
                </a:cubicBezTo>
                <a:cubicBezTo>
                  <a:pt x="2" y="141"/>
                  <a:pt x="2" y="141"/>
                  <a:pt x="2" y="140"/>
                </a:cubicBezTo>
                <a:cubicBezTo>
                  <a:pt x="2" y="140"/>
                  <a:pt x="2" y="139"/>
                  <a:pt x="2" y="139"/>
                </a:cubicBezTo>
                <a:cubicBezTo>
                  <a:pt x="2" y="139"/>
                  <a:pt x="3" y="138"/>
                  <a:pt x="3" y="138"/>
                </a:cubicBezTo>
                <a:cubicBezTo>
                  <a:pt x="3" y="138"/>
                  <a:pt x="4" y="138"/>
                  <a:pt x="4" y="138"/>
                </a:cubicBezTo>
                <a:cubicBezTo>
                  <a:pt x="5" y="138"/>
                  <a:pt x="5" y="139"/>
                  <a:pt x="5" y="139"/>
                </a:cubicBezTo>
                <a:cubicBezTo>
                  <a:pt x="5" y="139"/>
                  <a:pt x="5" y="140"/>
                  <a:pt x="5" y="140"/>
                </a:cubicBezTo>
                <a:cubicBezTo>
                  <a:pt x="5" y="141"/>
                  <a:pt x="5" y="142"/>
                  <a:pt x="5" y="142"/>
                </a:cubicBezTo>
                <a:cubicBezTo>
                  <a:pt x="6" y="142"/>
                  <a:pt x="6" y="142"/>
                  <a:pt x="6" y="142"/>
                </a:cubicBezTo>
                <a:cubicBezTo>
                  <a:pt x="7" y="142"/>
                  <a:pt x="7" y="142"/>
                  <a:pt x="8" y="141"/>
                </a:cubicBezTo>
                <a:cubicBezTo>
                  <a:pt x="8" y="141"/>
                  <a:pt x="8" y="140"/>
                  <a:pt x="8" y="140"/>
                </a:cubicBezTo>
                <a:cubicBezTo>
                  <a:pt x="8" y="139"/>
                  <a:pt x="8" y="138"/>
                  <a:pt x="8" y="138"/>
                </a:cubicBezTo>
                <a:cubicBezTo>
                  <a:pt x="8" y="138"/>
                  <a:pt x="7" y="138"/>
                  <a:pt x="6" y="137"/>
                </a:cubicBezTo>
                <a:cubicBezTo>
                  <a:pt x="6" y="137"/>
                  <a:pt x="6" y="136"/>
                  <a:pt x="6" y="135"/>
                </a:cubicBezTo>
                <a:cubicBezTo>
                  <a:pt x="6" y="135"/>
                  <a:pt x="6" y="134"/>
                  <a:pt x="6" y="133"/>
                </a:cubicBezTo>
                <a:cubicBezTo>
                  <a:pt x="7" y="133"/>
                  <a:pt x="8" y="132"/>
                  <a:pt x="8" y="132"/>
                </a:cubicBezTo>
                <a:cubicBezTo>
                  <a:pt x="8" y="132"/>
                  <a:pt x="9" y="132"/>
                  <a:pt x="9" y="132"/>
                </a:cubicBezTo>
                <a:cubicBezTo>
                  <a:pt x="9" y="133"/>
                  <a:pt x="10" y="133"/>
                  <a:pt x="10" y="133"/>
                </a:cubicBezTo>
                <a:cubicBezTo>
                  <a:pt x="10" y="134"/>
                  <a:pt x="10" y="134"/>
                  <a:pt x="10" y="135"/>
                </a:cubicBezTo>
                <a:cubicBezTo>
                  <a:pt x="10" y="135"/>
                  <a:pt x="11" y="135"/>
                  <a:pt x="11" y="135"/>
                </a:cubicBezTo>
                <a:cubicBezTo>
                  <a:pt x="12" y="136"/>
                  <a:pt x="12" y="136"/>
                  <a:pt x="13" y="135"/>
                </a:cubicBezTo>
                <a:cubicBezTo>
                  <a:pt x="13" y="135"/>
                  <a:pt x="13" y="135"/>
                  <a:pt x="13" y="134"/>
                </a:cubicBezTo>
                <a:cubicBezTo>
                  <a:pt x="13" y="134"/>
                  <a:pt x="14" y="133"/>
                  <a:pt x="13" y="133"/>
                </a:cubicBezTo>
                <a:cubicBezTo>
                  <a:pt x="13" y="132"/>
                  <a:pt x="13" y="132"/>
                  <a:pt x="12" y="132"/>
                </a:cubicBezTo>
                <a:cubicBezTo>
                  <a:pt x="12" y="132"/>
                  <a:pt x="11" y="132"/>
                  <a:pt x="11" y="132"/>
                </a:cubicBezTo>
                <a:cubicBezTo>
                  <a:pt x="11" y="132"/>
                  <a:pt x="10" y="131"/>
                  <a:pt x="10" y="131"/>
                </a:cubicBezTo>
                <a:cubicBezTo>
                  <a:pt x="10" y="130"/>
                  <a:pt x="11" y="129"/>
                  <a:pt x="11" y="129"/>
                </a:cubicBezTo>
                <a:cubicBezTo>
                  <a:pt x="12" y="129"/>
                  <a:pt x="13" y="128"/>
                  <a:pt x="13" y="128"/>
                </a:cubicBezTo>
                <a:cubicBezTo>
                  <a:pt x="14" y="128"/>
                  <a:pt x="15" y="127"/>
                  <a:pt x="15" y="127"/>
                </a:cubicBezTo>
                <a:cubicBezTo>
                  <a:pt x="15" y="127"/>
                  <a:pt x="15" y="126"/>
                  <a:pt x="15" y="125"/>
                </a:cubicBezTo>
                <a:cubicBezTo>
                  <a:pt x="15" y="125"/>
                  <a:pt x="14" y="125"/>
                  <a:pt x="14" y="125"/>
                </a:cubicBezTo>
                <a:cubicBezTo>
                  <a:pt x="14" y="125"/>
                  <a:pt x="14" y="125"/>
                  <a:pt x="14" y="125"/>
                </a:cubicBezTo>
                <a:cubicBezTo>
                  <a:pt x="13" y="125"/>
                  <a:pt x="13" y="126"/>
                  <a:pt x="13" y="126"/>
                </a:cubicBezTo>
                <a:cubicBezTo>
                  <a:pt x="13" y="126"/>
                  <a:pt x="12" y="126"/>
                  <a:pt x="11" y="126"/>
                </a:cubicBezTo>
                <a:cubicBezTo>
                  <a:pt x="11" y="126"/>
                  <a:pt x="10" y="125"/>
                  <a:pt x="10" y="125"/>
                </a:cubicBezTo>
                <a:cubicBezTo>
                  <a:pt x="10" y="125"/>
                  <a:pt x="9" y="124"/>
                  <a:pt x="9" y="124"/>
                </a:cubicBezTo>
                <a:cubicBezTo>
                  <a:pt x="9" y="123"/>
                  <a:pt x="9" y="122"/>
                  <a:pt x="9" y="121"/>
                </a:cubicBezTo>
                <a:cubicBezTo>
                  <a:pt x="9" y="121"/>
                  <a:pt x="10" y="120"/>
                  <a:pt x="10" y="120"/>
                </a:cubicBezTo>
                <a:cubicBezTo>
                  <a:pt x="11" y="119"/>
                  <a:pt x="11" y="119"/>
                  <a:pt x="12" y="119"/>
                </a:cubicBezTo>
                <a:cubicBezTo>
                  <a:pt x="12" y="119"/>
                  <a:pt x="12" y="120"/>
                  <a:pt x="13" y="120"/>
                </a:cubicBezTo>
                <a:cubicBezTo>
                  <a:pt x="13" y="120"/>
                  <a:pt x="14" y="119"/>
                  <a:pt x="14" y="119"/>
                </a:cubicBezTo>
                <a:cubicBezTo>
                  <a:pt x="15" y="119"/>
                  <a:pt x="16" y="119"/>
                  <a:pt x="16" y="119"/>
                </a:cubicBezTo>
                <a:cubicBezTo>
                  <a:pt x="16" y="119"/>
                  <a:pt x="17" y="118"/>
                  <a:pt x="17" y="118"/>
                </a:cubicBezTo>
                <a:cubicBezTo>
                  <a:pt x="17" y="118"/>
                  <a:pt x="17" y="117"/>
                  <a:pt x="17" y="116"/>
                </a:cubicBezTo>
                <a:cubicBezTo>
                  <a:pt x="17" y="116"/>
                  <a:pt x="18" y="115"/>
                  <a:pt x="18" y="115"/>
                </a:cubicBezTo>
                <a:cubicBezTo>
                  <a:pt x="18" y="115"/>
                  <a:pt x="19" y="115"/>
                  <a:pt x="19" y="115"/>
                </a:cubicBezTo>
                <a:cubicBezTo>
                  <a:pt x="20" y="115"/>
                  <a:pt x="20" y="115"/>
                  <a:pt x="20" y="115"/>
                </a:cubicBezTo>
                <a:cubicBezTo>
                  <a:pt x="21" y="115"/>
                  <a:pt x="21" y="114"/>
                  <a:pt x="22" y="114"/>
                </a:cubicBezTo>
                <a:cubicBezTo>
                  <a:pt x="22" y="114"/>
                  <a:pt x="22" y="113"/>
                  <a:pt x="22" y="113"/>
                </a:cubicBezTo>
                <a:cubicBezTo>
                  <a:pt x="22" y="112"/>
                  <a:pt x="21" y="112"/>
                  <a:pt x="20" y="112"/>
                </a:cubicBezTo>
                <a:cubicBezTo>
                  <a:pt x="20" y="112"/>
                  <a:pt x="19" y="112"/>
                  <a:pt x="19" y="112"/>
                </a:cubicBezTo>
                <a:cubicBezTo>
                  <a:pt x="18" y="112"/>
                  <a:pt x="18" y="112"/>
                  <a:pt x="18" y="111"/>
                </a:cubicBezTo>
                <a:cubicBezTo>
                  <a:pt x="18" y="111"/>
                  <a:pt x="18" y="110"/>
                  <a:pt x="18" y="110"/>
                </a:cubicBezTo>
                <a:cubicBezTo>
                  <a:pt x="18" y="109"/>
                  <a:pt x="18" y="109"/>
                  <a:pt x="19" y="109"/>
                </a:cubicBezTo>
                <a:cubicBezTo>
                  <a:pt x="19" y="108"/>
                  <a:pt x="20" y="108"/>
                  <a:pt x="21" y="108"/>
                </a:cubicBezTo>
                <a:cubicBezTo>
                  <a:pt x="21" y="108"/>
                  <a:pt x="22" y="108"/>
                  <a:pt x="22" y="109"/>
                </a:cubicBezTo>
                <a:cubicBezTo>
                  <a:pt x="23" y="109"/>
                  <a:pt x="23" y="110"/>
                  <a:pt x="23" y="110"/>
                </a:cubicBezTo>
                <a:cubicBezTo>
                  <a:pt x="23" y="110"/>
                  <a:pt x="24" y="109"/>
                  <a:pt x="24" y="109"/>
                </a:cubicBezTo>
                <a:cubicBezTo>
                  <a:pt x="24" y="109"/>
                  <a:pt x="24" y="108"/>
                  <a:pt x="24" y="108"/>
                </a:cubicBezTo>
                <a:cubicBezTo>
                  <a:pt x="24" y="107"/>
                  <a:pt x="24" y="107"/>
                  <a:pt x="23" y="106"/>
                </a:cubicBezTo>
                <a:cubicBezTo>
                  <a:pt x="23" y="106"/>
                  <a:pt x="22" y="106"/>
                  <a:pt x="21" y="106"/>
                </a:cubicBezTo>
                <a:cubicBezTo>
                  <a:pt x="21" y="105"/>
                  <a:pt x="20" y="105"/>
                  <a:pt x="20" y="104"/>
                </a:cubicBezTo>
                <a:cubicBezTo>
                  <a:pt x="20" y="104"/>
                  <a:pt x="19" y="103"/>
                  <a:pt x="20" y="102"/>
                </a:cubicBezTo>
                <a:cubicBezTo>
                  <a:pt x="20" y="102"/>
                  <a:pt x="20" y="102"/>
                  <a:pt x="20" y="102"/>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237"/>
          <p:cNvSpPr>
            <a:spLocks/>
          </p:cNvSpPr>
          <p:nvPr/>
        </p:nvSpPr>
        <p:spPr bwMode="auto">
          <a:xfrm>
            <a:off x="7645400" y="5597526"/>
            <a:ext cx="1603375" cy="630238"/>
          </a:xfrm>
          <a:custGeom>
            <a:avLst/>
            <a:gdLst>
              <a:gd name="T0" fmla="*/ 25 w 428"/>
              <a:gd name="T1" fmla="*/ 94 h 168"/>
              <a:gd name="T2" fmla="*/ 18 w 428"/>
              <a:gd name="T3" fmla="*/ 86 h 168"/>
              <a:gd name="T4" fmla="*/ 27 w 428"/>
              <a:gd name="T5" fmla="*/ 83 h 168"/>
              <a:gd name="T6" fmla="*/ 26 w 428"/>
              <a:gd name="T7" fmla="*/ 80 h 168"/>
              <a:gd name="T8" fmla="*/ 26 w 428"/>
              <a:gd name="T9" fmla="*/ 71 h 168"/>
              <a:gd name="T10" fmla="*/ 25 w 428"/>
              <a:gd name="T11" fmla="*/ 63 h 168"/>
              <a:gd name="T12" fmla="*/ 28 w 428"/>
              <a:gd name="T13" fmla="*/ 69 h 168"/>
              <a:gd name="T14" fmla="*/ 41 w 428"/>
              <a:gd name="T15" fmla="*/ 66 h 168"/>
              <a:gd name="T16" fmla="*/ 111 w 428"/>
              <a:gd name="T17" fmla="*/ 48 h 168"/>
              <a:gd name="T18" fmla="*/ 176 w 428"/>
              <a:gd name="T19" fmla="*/ 40 h 168"/>
              <a:gd name="T20" fmla="*/ 245 w 428"/>
              <a:gd name="T21" fmla="*/ 31 h 168"/>
              <a:gd name="T22" fmla="*/ 322 w 428"/>
              <a:gd name="T23" fmla="*/ 21 h 168"/>
              <a:gd name="T24" fmla="*/ 413 w 428"/>
              <a:gd name="T25" fmla="*/ 4 h 168"/>
              <a:gd name="T26" fmla="*/ 427 w 428"/>
              <a:gd name="T27" fmla="*/ 0 h 168"/>
              <a:gd name="T28" fmla="*/ 428 w 428"/>
              <a:gd name="T29" fmla="*/ 9 h 168"/>
              <a:gd name="T30" fmla="*/ 428 w 428"/>
              <a:gd name="T31" fmla="*/ 18 h 168"/>
              <a:gd name="T32" fmla="*/ 421 w 428"/>
              <a:gd name="T33" fmla="*/ 21 h 168"/>
              <a:gd name="T34" fmla="*/ 415 w 428"/>
              <a:gd name="T35" fmla="*/ 35 h 168"/>
              <a:gd name="T36" fmla="*/ 408 w 428"/>
              <a:gd name="T37" fmla="*/ 35 h 168"/>
              <a:gd name="T38" fmla="*/ 400 w 428"/>
              <a:gd name="T39" fmla="*/ 38 h 168"/>
              <a:gd name="T40" fmla="*/ 392 w 428"/>
              <a:gd name="T41" fmla="*/ 49 h 168"/>
              <a:gd name="T42" fmla="*/ 387 w 428"/>
              <a:gd name="T43" fmla="*/ 46 h 168"/>
              <a:gd name="T44" fmla="*/ 379 w 428"/>
              <a:gd name="T45" fmla="*/ 50 h 168"/>
              <a:gd name="T46" fmla="*/ 376 w 428"/>
              <a:gd name="T47" fmla="*/ 54 h 168"/>
              <a:gd name="T48" fmla="*/ 373 w 428"/>
              <a:gd name="T49" fmla="*/ 61 h 168"/>
              <a:gd name="T50" fmla="*/ 368 w 428"/>
              <a:gd name="T51" fmla="*/ 66 h 168"/>
              <a:gd name="T52" fmla="*/ 358 w 428"/>
              <a:gd name="T53" fmla="*/ 72 h 168"/>
              <a:gd name="T54" fmla="*/ 352 w 428"/>
              <a:gd name="T55" fmla="*/ 77 h 168"/>
              <a:gd name="T56" fmla="*/ 343 w 428"/>
              <a:gd name="T57" fmla="*/ 85 h 168"/>
              <a:gd name="T58" fmla="*/ 336 w 428"/>
              <a:gd name="T59" fmla="*/ 86 h 168"/>
              <a:gd name="T60" fmla="*/ 327 w 428"/>
              <a:gd name="T61" fmla="*/ 91 h 168"/>
              <a:gd name="T62" fmla="*/ 321 w 428"/>
              <a:gd name="T63" fmla="*/ 99 h 168"/>
              <a:gd name="T64" fmla="*/ 321 w 428"/>
              <a:gd name="T65" fmla="*/ 108 h 168"/>
              <a:gd name="T66" fmla="*/ 313 w 428"/>
              <a:gd name="T67" fmla="*/ 111 h 168"/>
              <a:gd name="T68" fmla="*/ 307 w 428"/>
              <a:gd name="T69" fmla="*/ 130 h 168"/>
              <a:gd name="T70" fmla="*/ 181 w 428"/>
              <a:gd name="T71" fmla="*/ 149 h 168"/>
              <a:gd name="T72" fmla="*/ 97 w 428"/>
              <a:gd name="T73" fmla="*/ 159 h 168"/>
              <a:gd name="T74" fmla="*/ 2 w 428"/>
              <a:gd name="T75" fmla="*/ 163 h 168"/>
              <a:gd name="T76" fmla="*/ 7 w 428"/>
              <a:gd name="T77" fmla="*/ 159 h 168"/>
              <a:gd name="T78" fmla="*/ 5 w 428"/>
              <a:gd name="T79" fmla="*/ 153 h 168"/>
              <a:gd name="T80" fmla="*/ 4 w 428"/>
              <a:gd name="T81" fmla="*/ 149 h 168"/>
              <a:gd name="T82" fmla="*/ 2 w 428"/>
              <a:gd name="T83" fmla="*/ 143 h 168"/>
              <a:gd name="T84" fmla="*/ 0 w 428"/>
              <a:gd name="T85" fmla="*/ 142 h 168"/>
              <a:gd name="T86" fmla="*/ 5 w 428"/>
              <a:gd name="T87" fmla="*/ 139 h 168"/>
              <a:gd name="T88" fmla="*/ 8 w 428"/>
              <a:gd name="T89" fmla="*/ 138 h 168"/>
              <a:gd name="T90" fmla="*/ 10 w 428"/>
              <a:gd name="T91" fmla="*/ 133 h 168"/>
              <a:gd name="T92" fmla="*/ 12 w 428"/>
              <a:gd name="T93" fmla="*/ 132 h 168"/>
              <a:gd name="T94" fmla="*/ 15 w 428"/>
              <a:gd name="T95" fmla="*/ 125 h 168"/>
              <a:gd name="T96" fmla="*/ 9 w 428"/>
              <a:gd name="T97" fmla="*/ 124 h 168"/>
              <a:gd name="T98" fmla="*/ 16 w 428"/>
              <a:gd name="T99" fmla="*/ 119 h 168"/>
              <a:gd name="T100" fmla="*/ 22 w 428"/>
              <a:gd name="T101" fmla="*/ 114 h 168"/>
              <a:gd name="T102" fmla="*/ 19 w 428"/>
              <a:gd name="T103" fmla="*/ 109 h 168"/>
              <a:gd name="T104" fmla="*/ 23 w 428"/>
              <a:gd name="T105" fmla="*/ 10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8" h="168">
                <a:moveTo>
                  <a:pt x="20" y="102"/>
                </a:moveTo>
                <a:cubicBezTo>
                  <a:pt x="20" y="102"/>
                  <a:pt x="21" y="101"/>
                  <a:pt x="21" y="101"/>
                </a:cubicBezTo>
                <a:cubicBezTo>
                  <a:pt x="21" y="100"/>
                  <a:pt x="22" y="99"/>
                  <a:pt x="22" y="99"/>
                </a:cubicBezTo>
                <a:cubicBezTo>
                  <a:pt x="22" y="98"/>
                  <a:pt x="21" y="97"/>
                  <a:pt x="21" y="96"/>
                </a:cubicBezTo>
                <a:cubicBezTo>
                  <a:pt x="21" y="96"/>
                  <a:pt x="22" y="96"/>
                  <a:pt x="22" y="96"/>
                </a:cubicBezTo>
                <a:cubicBezTo>
                  <a:pt x="23" y="95"/>
                  <a:pt x="24" y="95"/>
                  <a:pt x="25" y="94"/>
                </a:cubicBezTo>
                <a:cubicBezTo>
                  <a:pt x="25" y="94"/>
                  <a:pt x="26" y="93"/>
                  <a:pt x="26" y="92"/>
                </a:cubicBezTo>
                <a:cubicBezTo>
                  <a:pt x="26" y="92"/>
                  <a:pt x="25" y="91"/>
                  <a:pt x="24" y="90"/>
                </a:cubicBezTo>
                <a:cubicBezTo>
                  <a:pt x="24" y="90"/>
                  <a:pt x="23" y="90"/>
                  <a:pt x="23" y="89"/>
                </a:cubicBezTo>
                <a:cubicBezTo>
                  <a:pt x="22" y="89"/>
                  <a:pt x="21" y="89"/>
                  <a:pt x="20" y="89"/>
                </a:cubicBezTo>
                <a:cubicBezTo>
                  <a:pt x="19" y="88"/>
                  <a:pt x="19" y="88"/>
                  <a:pt x="18" y="87"/>
                </a:cubicBezTo>
                <a:cubicBezTo>
                  <a:pt x="18" y="87"/>
                  <a:pt x="18" y="86"/>
                  <a:pt x="18" y="86"/>
                </a:cubicBezTo>
                <a:cubicBezTo>
                  <a:pt x="19" y="86"/>
                  <a:pt x="20" y="85"/>
                  <a:pt x="20" y="85"/>
                </a:cubicBezTo>
                <a:cubicBezTo>
                  <a:pt x="20" y="85"/>
                  <a:pt x="21" y="85"/>
                  <a:pt x="22" y="85"/>
                </a:cubicBezTo>
                <a:cubicBezTo>
                  <a:pt x="22" y="86"/>
                  <a:pt x="23" y="86"/>
                  <a:pt x="23" y="86"/>
                </a:cubicBezTo>
                <a:cubicBezTo>
                  <a:pt x="24" y="86"/>
                  <a:pt x="25" y="86"/>
                  <a:pt x="25" y="86"/>
                </a:cubicBezTo>
                <a:cubicBezTo>
                  <a:pt x="26" y="86"/>
                  <a:pt x="26" y="85"/>
                  <a:pt x="27" y="85"/>
                </a:cubicBezTo>
                <a:cubicBezTo>
                  <a:pt x="27" y="85"/>
                  <a:pt x="28" y="84"/>
                  <a:pt x="27" y="83"/>
                </a:cubicBezTo>
                <a:cubicBezTo>
                  <a:pt x="27" y="83"/>
                  <a:pt x="26" y="82"/>
                  <a:pt x="26" y="82"/>
                </a:cubicBezTo>
                <a:cubicBezTo>
                  <a:pt x="25" y="82"/>
                  <a:pt x="24" y="82"/>
                  <a:pt x="24" y="82"/>
                </a:cubicBezTo>
                <a:cubicBezTo>
                  <a:pt x="23" y="82"/>
                  <a:pt x="23" y="82"/>
                  <a:pt x="23" y="82"/>
                </a:cubicBezTo>
                <a:cubicBezTo>
                  <a:pt x="22" y="81"/>
                  <a:pt x="22" y="81"/>
                  <a:pt x="22" y="80"/>
                </a:cubicBezTo>
                <a:cubicBezTo>
                  <a:pt x="22" y="80"/>
                  <a:pt x="23" y="79"/>
                  <a:pt x="23" y="79"/>
                </a:cubicBezTo>
                <a:cubicBezTo>
                  <a:pt x="24" y="79"/>
                  <a:pt x="26" y="80"/>
                  <a:pt x="26" y="80"/>
                </a:cubicBezTo>
                <a:cubicBezTo>
                  <a:pt x="27" y="80"/>
                  <a:pt x="27" y="79"/>
                  <a:pt x="27" y="79"/>
                </a:cubicBezTo>
                <a:cubicBezTo>
                  <a:pt x="27" y="78"/>
                  <a:pt x="28" y="77"/>
                  <a:pt x="28" y="76"/>
                </a:cubicBezTo>
                <a:cubicBezTo>
                  <a:pt x="28" y="76"/>
                  <a:pt x="27" y="75"/>
                  <a:pt x="26" y="75"/>
                </a:cubicBezTo>
                <a:cubicBezTo>
                  <a:pt x="26" y="75"/>
                  <a:pt x="26" y="74"/>
                  <a:pt x="26" y="74"/>
                </a:cubicBezTo>
                <a:cubicBezTo>
                  <a:pt x="26" y="73"/>
                  <a:pt x="26" y="73"/>
                  <a:pt x="26" y="72"/>
                </a:cubicBezTo>
                <a:cubicBezTo>
                  <a:pt x="26" y="72"/>
                  <a:pt x="26" y="71"/>
                  <a:pt x="26" y="71"/>
                </a:cubicBezTo>
                <a:cubicBezTo>
                  <a:pt x="26" y="71"/>
                  <a:pt x="26" y="70"/>
                  <a:pt x="26" y="69"/>
                </a:cubicBezTo>
                <a:cubicBezTo>
                  <a:pt x="26" y="69"/>
                  <a:pt x="25" y="68"/>
                  <a:pt x="25" y="68"/>
                </a:cubicBezTo>
                <a:cubicBezTo>
                  <a:pt x="24" y="67"/>
                  <a:pt x="24" y="67"/>
                  <a:pt x="23" y="67"/>
                </a:cubicBezTo>
                <a:cubicBezTo>
                  <a:pt x="23" y="66"/>
                  <a:pt x="23" y="65"/>
                  <a:pt x="23" y="65"/>
                </a:cubicBezTo>
                <a:cubicBezTo>
                  <a:pt x="23" y="64"/>
                  <a:pt x="24" y="64"/>
                  <a:pt x="24" y="63"/>
                </a:cubicBezTo>
                <a:cubicBezTo>
                  <a:pt x="24" y="63"/>
                  <a:pt x="25" y="63"/>
                  <a:pt x="25" y="63"/>
                </a:cubicBezTo>
                <a:cubicBezTo>
                  <a:pt x="26" y="63"/>
                  <a:pt x="27" y="63"/>
                  <a:pt x="27" y="63"/>
                </a:cubicBezTo>
                <a:cubicBezTo>
                  <a:pt x="27" y="63"/>
                  <a:pt x="28" y="64"/>
                  <a:pt x="28" y="64"/>
                </a:cubicBezTo>
                <a:cubicBezTo>
                  <a:pt x="29" y="64"/>
                  <a:pt x="29" y="65"/>
                  <a:pt x="29" y="65"/>
                </a:cubicBezTo>
                <a:cubicBezTo>
                  <a:pt x="29" y="66"/>
                  <a:pt x="29" y="66"/>
                  <a:pt x="29" y="67"/>
                </a:cubicBezTo>
                <a:cubicBezTo>
                  <a:pt x="29" y="67"/>
                  <a:pt x="29" y="68"/>
                  <a:pt x="28" y="68"/>
                </a:cubicBezTo>
                <a:cubicBezTo>
                  <a:pt x="28" y="68"/>
                  <a:pt x="28" y="69"/>
                  <a:pt x="28" y="69"/>
                </a:cubicBezTo>
                <a:cubicBezTo>
                  <a:pt x="28" y="69"/>
                  <a:pt x="28" y="70"/>
                  <a:pt x="28" y="70"/>
                </a:cubicBezTo>
                <a:cubicBezTo>
                  <a:pt x="28" y="70"/>
                  <a:pt x="29" y="71"/>
                  <a:pt x="29" y="72"/>
                </a:cubicBezTo>
                <a:cubicBezTo>
                  <a:pt x="29" y="72"/>
                  <a:pt x="30" y="71"/>
                  <a:pt x="30" y="71"/>
                </a:cubicBezTo>
                <a:cubicBezTo>
                  <a:pt x="31" y="71"/>
                  <a:pt x="31" y="70"/>
                  <a:pt x="32" y="70"/>
                </a:cubicBezTo>
                <a:cubicBezTo>
                  <a:pt x="32" y="70"/>
                  <a:pt x="32" y="69"/>
                  <a:pt x="32" y="68"/>
                </a:cubicBezTo>
                <a:cubicBezTo>
                  <a:pt x="34" y="68"/>
                  <a:pt x="39" y="67"/>
                  <a:pt x="41" y="66"/>
                </a:cubicBezTo>
                <a:cubicBezTo>
                  <a:pt x="51" y="65"/>
                  <a:pt x="70" y="63"/>
                  <a:pt x="79" y="62"/>
                </a:cubicBezTo>
                <a:cubicBezTo>
                  <a:pt x="84" y="62"/>
                  <a:pt x="93" y="61"/>
                  <a:pt x="97" y="60"/>
                </a:cubicBezTo>
                <a:cubicBezTo>
                  <a:pt x="99" y="60"/>
                  <a:pt x="102" y="59"/>
                  <a:pt x="102" y="59"/>
                </a:cubicBezTo>
                <a:cubicBezTo>
                  <a:pt x="102" y="56"/>
                  <a:pt x="102" y="56"/>
                  <a:pt x="102" y="56"/>
                </a:cubicBezTo>
                <a:cubicBezTo>
                  <a:pt x="100" y="48"/>
                  <a:pt x="100" y="48"/>
                  <a:pt x="100" y="48"/>
                </a:cubicBezTo>
                <a:cubicBezTo>
                  <a:pt x="111" y="48"/>
                  <a:pt x="111" y="48"/>
                  <a:pt x="111" y="48"/>
                </a:cubicBezTo>
                <a:cubicBezTo>
                  <a:pt x="111" y="50"/>
                  <a:pt x="111" y="50"/>
                  <a:pt x="111" y="50"/>
                </a:cubicBezTo>
                <a:cubicBezTo>
                  <a:pt x="111" y="50"/>
                  <a:pt x="117" y="48"/>
                  <a:pt x="120" y="48"/>
                </a:cubicBezTo>
                <a:cubicBezTo>
                  <a:pt x="124" y="47"/>
                  <a:pt x="133" y="46"/>
                  <a:pt x="137" y="45"/>
                </a:cubicBezTo>
                <a:cubicBezTo>
                  <a:pt x="145" y="44"/>
                  <a:pt x="159" y="42"/>
                  <a:pt x="167" y="41"/>
                </a:cubicBezTo>
                <a:cubicBezTo>
                  <a:pt x="169" y="41"/>
                  <a:pt x="173" y="39"/>
                  <a:pt x="176" y="39"/>
                </a:cubicBezTo>
                <a:cubicBezTo>
                  <a:pt x="176" y="40"/>
                  <a:pt x="176" y="40"/>
                  <a:pt x="176" y="40"/>
                </a:cubicBezTo>
                <a:cubicBezTo>
                  <a:pt x="177" y="40"/>
                  <a:pt x="178" y="40"/>
                  <a:pt x="178" y="40"/>
                </a:cubicBezTo>
                <a:cubicBezTo>
                  <a:pt x="179" y="40"/>
                  <a:pt x="180" y="39"/>
                  <a:pt x="180" y="39"/>
                </a:cubicBezTo>
                <a:cubicBezTo>
                  <a:pt x="187" y="36"/>
                  <a:pt x="202" y="37"/>
                  <a:pt x="209" y="36"/>
                </a:cubicBezTo>
                <a:cubicBezTo>
                  <a:pt x="214" y="36"/>
                  <a:pt x="224" y="35"/>
                  <a:pt x="230" y="34"/>
                </a:cubicBezTo>
                <a:cubicBezTo>
                  <a:pt x="231" y="34"/>
                  <a:pt x="235" y="33"/>
                  <a:pt x="237" y="33"/>
                </a:cubicBezTo>
                <a:cubicBezTo>
                  <a:pt x="239" y="32"/>
                  <a:pt x="243" y="31"/>
                  <a:pt x="245" y="31"/>
                </a:cubicBezTo>
                <a:cubicBezTo>
                  <a:pt x="248" y="31"/>
                  <a:pt x="254" y="30"/>
                  <a:pt x="257" y="29"/>
                </a:cubicBezTo>
                <a:cubicBezTo>
                  <a:pt x="260" y="29"/>
                  <a:pt x="266" y="29"/>
                  <a:pt x="269" y="29"/>
                </a:cubicBezTo>
                <a:cubicBezTo>
                  <a:pt x="272" y="28"/>
                  <a:pt x="278" y="28"/>
                  <a:pt x="281" y="27"/>
                </a:cubicBezTo>
                <a:cubicBezTo>
                  <a:pt x="285" y="27"/>
                  <a:pt x="293" y="26"/>
                  <a:pt x="297" y="25"/>
                </a:cubicBezTo>
                <a:cubicBezTo>
                  <a:pt x="301" y="24"/>
                  <a:pt x="307" y="23"/>
                  <a:pt x="311" y="23"/>
                </a:cubicBezTo>
                <a:cubicBezTo>
                  <a:pt x="314" y="22"/>
                  <a:pt x="319" y="22"/>
                  <a:pt x="322" y="21"/>
                </a:cubicBezTo>
                <a:cubicBezTo>
                  <a:pt x="323" y="21"/>
                  <a:pt x="324" y="21"/>
                  <a:pt x="325" y="21"/>
                </a:cubicBezTo>
                <a:cubicBezTo>
                  <a:pt x="325" y="20"/>
                  <a:pt x="325" y="20"/>
                  <a:pt x="326" y="19"/>
                </a:cubicBezTo>
                <a:cubicBezTo>
                  <a:pt x="348" y="16"/>
                  <a:pt x="348" y="16"/>
                  <a:pt x="348" y="16"/>
                </a:cubicBezTo>
                <a:cubicBezTo>
                  <a:pt x="348" y="16"/>
                  <a:pt x="373" y="12"/>
                  <a:pt x="381" y="10"/>
                </a:cubicBezTo>
                <a:cubicBezTo>
                  <a:pt x="388" y="9"/>
                  <a:pt x="402" y="6"/>
                  <a:pt x="409" y="5"/>
                </a:cubicBezTo>
                <a:cubicBezTo>
                  <a:pt x="410" y="4"/>
                  <a:pt x="413" y="4"/>
                  <a:pt x="413" y="4"/>
                </a:cubicBezTo>
                <a:cubicBezTo>
                  <a:pt x="414" y="3"/>
                  <a:pt x="414" y="2"/>
                  <a:pt x="415" y="2"/>
                </a:cubicBezTo>
                <a:cubicBezTo>
                  <a:pt x="415" y="2"/>
                  <a:pt x="416" y="1"/>
                  <a:pt x="417" y="1"/>
                </a:cubicBezTo>
                <a:cubicBezTo>
                  <a:pt x="417" y="1"/>
                  <a:pt x="419" y="1"/>
                  <a:pt x="419" y="1"/>
                </a:cubicBezTo>
                <a:cubicBezTo>
                  <a:pt x="420" y="1"/>
                  <a:pt x="422" y="1"/>
                  <a:pt x="423" y="1"/>
                </a:cubicBezTo>
                <a:cubicBezTo>
                  <a:pt x="424" y="0"/>
                  <a:pt x="425" y="0"/>
                  <a:pt x="426" y="0"/>
                </a:cubicBezTo>
                <a:cubicBezTo>
                  <a:pt x="426" y="0"/>
                  <a:pt x="427" y="0"/>
                  <a:pt x="427" y="0"/>
                </a:cubicBezTo>
                <a:cubicBezTo>
                  <a:pt x="428" y="0"/>
                  <a:pt x="428" y="0"/>
                  <a:pt x="428" y="1"/>
                </a:cubicBezTo>
                <a:cubicBezTo>
                  <a:pt x="428" y="1"/>
                  <a:pt x="428" y="2"/>
                  <a:pt x="428" y="2"/>
                </a:cubicBezTo>
                <a:cubicBezTo>
                  <a:pt x="427" y="2"/>
                  <a:pt x="427" y="3"/>
                  <a:pt x="427" y="4"/>
                </a:cubicBezTo>
                <a:cubicBezTo>
                  <a:pt x="427" y="4"/>
                  <a:pt x="427" y="5"/>
                  <a:pt x="427" y="6"/>
                </a:cubicBezTo>
                <a:cubicBezTo>
                  <a:pt x="427" y="6"/>
                  <a:pt x="428" y="7"/>
                  <a:pt x="428" y="7"/>
                </a:cubicBezTo>
                <a:cubicBezTo>
                  <a:pt x="428" y="8"/>
                  <a:pt x="428" y="9"/>
                  <a:pt x="428" y="9"/>
                </a:cubicBezTo>
                <a:cubicBezTo>
                  <a:pt x="428" y="10"/>
                  <a:pt x="427" y="10"/>
                  <a:pt x="427" y="10"/>
                </a:cubicBezTo>
                <a:cubicBezTo>
                  <a:pt x="427" y="11"/>
                  <a:pt x="428" y="12"/>
                  <a:pt x="428" y="12"/>
                </a:cubicBezTo>
                <a:cubicBezTo>
                  <a:pt x="428" y="13"/>
                  <a:pt x="427" y="13"/>
                  <a:pt x="427" y="14"/>
                </a:cubicBezTo>
                <a:cubicBezTo>
                  <a:pt x="427" y="14"/>
                  <a:pt x="428" y="15"/>
                  <a:pt x="428" y="15"/>
                </a:cubicBezTo>
                <a:cubicBezTo>
                  <a:pt x="428" y="16"/>
                  <a:pt x="428" y="17"/>
                  <a:pt x="428" y="17"/>
                </a:cubicBezTo>
                <a:cubicBezTo>
                  <a:pt x="428" y="17"/>
                  <a:pt x="428" y="18"/>
                  <a:pt x="428" y="18"/>
                </a:cubicBezTo>
                <a:cubicBezTo>
                  <a:pt x="428" y="19"/>
                  <a:pt x="427" y="19"/>
                  <a:pt x="427" y="19"/>
                </a:cubicBezTo>
                <a:cubicBezTo>
                  <a:pt x="426" y="19"/>
                  <a:pt x="426" y="18"/>
                  <a:pt x="425" y="18"/>
                </a:cubicBezTo>
                <a:cubicBezTo>
                  <a:pt x="425" y="18"/>
                  <a:pt x="425" y="17"/>
                  <a:pt x="424" y="18"/>
                </a:cubicBezTo>
                <a:cubicBezTo>
                  <a:pt x="424" y="18"/>
                  <a:pt x="423" y="18"/>
                  <a:pt x="423" y="18"/>
                </a:cubicBezTo>
                <a:cubicBezTo>
                  <a:pt x="422" y="19"/>
                  <a:pt x="422" y="19"/>
                  <a:pt x="421" y="20"/>
                </a:cubicBezTo>
                <a:cubicBezTo>
                  <a:pt x="421" y="20"/>
                  <a:pt x="421" y="21"/>
                  <a:pt x="421" y="21"/>
                </a:cubicBezTo>
                <a:cubicBezTo>
                  <a:pt x="420" y="21"/>
                  <a:pt x="420" y="21"/>
                  <a:pt x="419" y="22"/>
                </a:cubicBezTo>
                <a:cubicBezTo>
                  <a:pt x="419" y="22"/>
                  <a:pt x="419" y="24"/>
                  <a:pt x="419" y="24"/>
                </a:cubicBezTo>
                <a:cubicBezTo>
                  <a:pt x="418" y="25"/>
                  <a:pt x="418" y="27"/>
                  <a:pt x="417" y="28"/>
                </a:cubicBezTo>
                <a:cubicBezTo>
                  <a:pt x="417" y="29"/>
                  <a:pt x="417" y="31"/>
                  <a:pt x="417" y="32"/>
                </a:cubicBezTo>
                <a:cubicBezTo>
                  <a:pt x="417" y="32"/>
                  <a:pt x="416" y="33"/>
                  <a:pt x="416" y="34"/>
                </a:cubicBezTo>
                <a:cubicBezTo>
                  <a:pt x="415" y="34"/>
                  <a:pt x="415" y="34"/>
                  <a:pt x="415" y="35"/>
                </a:cubicBezTo>
                <a:cubicBezTo>
                  <a:pt x="414" y="35"/>
                  <a:pt x="414" y="35"/>
                  <a:pt x="413" y="36"/>
                </a:cubicBezTo>
                <a:cubicBezTo>
                  <a:pt x="413" y="36"/>
                  <a:pt x="412" y="37"/>
                  <a:pt x="412" y="37"/>
                </a:cubicBezTo>
                <a:cubicBezTo>
                  <a:pt x="411" y="37"/>
                  <a:pt x="410" y="37"/>
                  <a:pt x="410" y="37"/>
                </a:cubicBezTo>
                <a:cubicBezTo>
                  <a:pt x="410" y="36"/>
                  <a:pt x="410" y="35"/>
                  <a:pt x="410" y="35"/>
                </a:cubicBezTo>
                <a:cubicBezTo>
                  <a:pt x="410" y="35"/>
                  <a:pt x="409" y="34"/>
                  <a:pt x="409" y="34"/>
                </a:cubicBezTo>
                <a:cubicBezTo>
                  <a:pt x="408" y="34"/>
                  <a:pt x="408" y="35"/>
                  <a:pt x="408" y="35"/>
                </a:cubicBezTo>
                <a:cubicBezTo>
                  <a:pt x="407" y="35"/>
                  <a:pt x="407" y="35"/>
                  <a:pt x="406" y="34"/>
                </a:cubicBezTo>
                <a:cubicBezTo>
                  <a:pt x="406" y="34"/>
                  <a:pt x="405" y="34"/>
                  <a:pt x="405" y="34"/>
                </a:cubicBezTo>
                <a:cubicBezTo>
                  <a:pt x="405" y="35"/>
                  <a:pt x="405" y="35"/>
                  <a:pt x="404" y="36"/>
                </a:cubicBezTo>
                <a:cubicBezTo>
                  <a:pt x="404" y="36"/>
                  <a:pt x="404" y="36"/>
                  <a:pt x="403" y="36"/>
                </a:cubicBezTo>
                <a:cubicBezTo>
                  <a:pt x="403" y="37"/>
                  <a:pt x="402" y="36"/>
                  <a:pt x="401" y="36"/>
                </a:cubicBezTo>
                <a:cubicBezTo>
                  <a:pt x="401" y="37"/>
                  <a:pt x="401" y="38"/>
                  <a:pt x="400" y="38"/>
                </a:cubicBezTo>
                <a:cubicBezTo>
                  <a:pt x="400" y="38"/>
                  <a:pt x="399" y="39"/>
                  <a:pt x="398" y="39"/>
                </a:cubicBezTo>
                <a:cubicBezTo>
                  <a:pt x="398" y="39"/>
                  <a:pt x="397" y="40"/>
                  <a:pt x="396" y="41"/>
                </a:cubicBezTo>
                <a:cubicBezTo>
                  <a:pt x="396" y="41"/>
                  <a:pt x="396" y="43"/>
                  <a:pt x="395" y="44"/>
                </a:cubicBezTo>
                <a:cubicBezTo>
                  <a:pt x="395" y="44"/>
                  <a:pt x="395" y="46"/>
                  <a:pt x="395" y="46"/>
                </a:cubicBezTo>
                <a:cubicBezTo>
                  <a:pt x="395" y="47"/>
                  <a:pt x="394" y="48"/>
                  <a:pt x="393" y="48"/>
                </a:cubicBezTo>
                <a:cubicBezTo>
                  <a:pt x="393" y="48"/>
                  <a:pt x="392" y="49"/>
                  <a:pt x="392" y="49"/>
                </a:cubicBezTo>
                <a:cubicBezTo>
                  <a:pt x="391" y="50"/>
                  <a:pt x="391" y="50"/>
                  <a:pt x="390" y="51"/>
                </a:cubicBezTo>
                <a:cubicBezTo>
                  <a:pt x="390" y="51"/>
                  <a:pt x="389" y="50"/>
                  <a:pt x="388" y="50"/>
                </a:cubicBezTo>
                <a:cubicBezTo>
                  <a:pt x="388" y="50"/>
                  <a:pt x="387" y="50"/>
                  <a:pt x="387" y="50"/>
                </a:cubicBezTo>
                <a:cubicBezTo>
                  <a:pt x="387" y="50"/>
                  <a:pt x="387" y="49"/>
                  <a:pt x="387" y="48"/>
                </a:cubicBezTo>
                <a:cubicBezTo>
                  <a:pt x="387" y="48"/>
                  <a:pt x="387" y="47"/>
                  <a:pt x="387" y="47"/>
                </a:cubicBezTo>
                <a:cubicBezTo>
                  <a:pt x="388" y="46"/>
                  <a:pt x="388" y="46"/>
                  <a:pt x="387" y="46"/>
                </a:cubicBezTo>
                <a:cubicBezTo>
                  <a:pt x="387" y="45"/>
                  <a:pt x="387" y="45"/>
                  <a:pt x="386" y="45"/>
                </a:cubicBezTo>
                <a:cubicBezTo>
                  <a:pt x="386" y="44"/>
                  <a:pt x="385" y="44"/>
                  <a:pt x="384" y="44"/>
                </a:cubicBezTo>
                <a:cubicBezTo>
                  <a:pt x="384" y="45"/>
                  <a:pt x="383" y="45"/>
                  <a:pt x="383" y="46"/>
                </a:cubicBezTo>
                <a:cubicBezTo>
                  <a:pt x="382" y="46"/>
                  <a:pt x="382" y="47"/>
                  <a:pt x="381" y="47"/>
                </a:cubicBezTo>
                <a:cubicBezTo>
                  <a:pt x="381" y="48"/>
                  <a:pt x="380" y="49"/>
                  <a:pt x="380" y="49"/>
                </a:cubicBezTo>
                <a:cubicBezTo>
                  <a:pt x="379" y="49"/>
                  <a:pt x="379" y="49"/>
                  <a:pt x="379" y="50"/>
                </a:cubicBezTo>
                <a:cubicBezTo>
                  <a:pt x="379" y="50"/>
                  <a:pt x="378" y="50"/>
                  <a:pt x="378" y="51"/>
                </a:cubicBezTo>
                <a:cubicBezTo>
                  <a:pt x="379" y="51"/>
                  <a:pt x="379" y="52"/>
                  <a:pt x="379" y="52"/>
                </a:cubicBezTo>
                <a:cubicBezTo>
                  <a:pt x="379" y="53"/>
                  <a:pt x="378" y="53"/>
                  <a:pt x="378" y="54"/>
                </a:cubicBezTo>
                <a:cubicBezTo>
                  <a:pt x="378" y="54"/>
                  <a:pt x="378" y="55"/>
                  <a:pt x="378" y="55"/>
                </a:cubicBezTo>
                <a:cubicBezTo>
                  <a:pt x="378" y="55"/>
                  <a:pt x="377" y="56"/>
                  <a:pt x="376" y="55"/>
                </a:cubicBezTo>
                <a:cubicBezTo>
                  <a:pt x="376" y="55"/>
                  <a:pt x="376" y="55"/>
                  <a:pt x="376" y="54"/>
                </a:cubicBezTo>
                <a:cubicBezTo>
                  <a:pt x="376" y="54"/>
                  <a:pt x="375" y="54"/>
                  <a:pt x="375" y="54"/>
                </a:cubicBezTo>
                <a:cubicBezTo>
                  <a:pt x="375" y="54"/>
                  <a:pt x="374" y="54"/>
                  <a:pt x="374" y="54"/>
                </a:cubicBezTo>
                <a:cubicBezTo>
                  <a:pt x="373" y="54"/>
                  <a:pt x="372" y="55"/>
                  <a:pt x="372" y="56"/>
                </a:cubicBezTo>
                <a:cubicBezTo>
                  <a:pt x="372" y="57"/>
                  <a:pt x="373" y="57"/>
                  <a:pt x="373" y="58"/>
                </a:cubicBezTo>
                <a:cubicBezTo>
                  <a:pt x="373" y="58"/>
                  <a:pt x="374" y="59"/>
                  <a:pt x="374" y="59"/>
                </a:cubicBezTo>
                <a:cubicBezTo>
                  <a:pt x="374" y="59"/>
                  <a:pt x="373" y="60"/>
                  <a:pt x="373" y="61"/>
                </a:cubicBezTo>
                <a:cubicBezTo>
                  <a:pt x="373" y="61"/>
                  <a:pt x="373" y="62"/>
                  <a:pt x="373" y="62"/>
                </a:cubicBezTo>
                <a:cubicBezTo>
                  <a:pt x="373" y="62"/>
                  <a:pt x="372" y="63"/>
                  <a:pt x="372" y="63"/>
                </a:cubicBezTo>
                <a:cubicBezTo>
                  <a:pt x="372" y="64"/>
                  <a:pt x="371" y="65"/>
                  <a:pt x="371" y="65"/>
                </a:cubicBezTo>
                <a:cubicBezTo>
                  <a:pt x="371" y="65"/>
                  <a:pt x="371" y="66"/>
                  <a:pt x="370" y="66"/>
                </a:cubicBezTo>
                <a:cubicBezTo>
                  <a:pt x="370" y="66"/>
                  <a:pt x="369" y="67"/>
                  <a:pt x="369" y="67"/>
                </a:cubicBezTo>
                <a:cubicBezTo>
                  <a:pt x="369" y="67"/>
                  <a:pt x="368" y="66"/>
                  <a:pt x="368" y="66"/>
                </a:cubicBezTo>
                <a:cubicBezTo>
                  <a:pt x="367" y="66"/>
                  <a:pt x="366" y="66"/>
                  <a:pt x="366" y="66"/>
                </a:cubicBezTo>
                <a:cubicBezTo>
                  <a:pt x="365" y="66"/>
                  <a:pt x="365" y="67"/>
                  <a:pt x="365" y="67"/>
                </a:cubicBezTo>
                <a:cubicBezTo>
                  <a:pt x="365" y="67"/>
                  <a:pt x="364" y="68"/>
                  <a:pt x="363" y="69"/>
                </a:cubicBezTo>
                <a:cubicBezTo>
                  <a:pt x="363" y="69"/>
                  <a:pt x="362" y="69"/>
                  <a:pt x="361" y="69"/>
                </a:cubicBezTo>
                <a:cubicBezTo>
                  <a:pt x="361" y="70"/>
                  <a:pt x="361" y="71"/>
                  <a:pt x="361" y="71"/>
                </a:cubicBezTo>
                <a:cubicBezTo>
                  <a:pt x="360" y="72"/>
                  <a:pt x="359" y="72"/>
                  <a:pt x="358" y="72"/>
                </a:cubicBezTo>
                <a:cubicBezTo>
                  <a:pt x="358" y="72"/>
                  <a:pt x="357" y="72"/>
                  <a:pt x="357" y="73"/>
                </a:cubicBezTo>
                <a:cubicBezTo>
                  <a:pt x="357" y="73"/>
                  <a:pt x="357" y="74"/>
                  <a:pt x="357" y="75"/>
                </a:cubicBezTo>
                <a:cubicBezTo>
                  <a:pt x="357" y="75"/>
                  <a:pt x="356" y="76"/>
                  <a:pt x="356" y="76"/>
                </a:cubicBezTo>
                <a:cubicBezTo>
                  <a:pt x="355" y="77"/>
                  <a:pt x="355" y="77"/>
                  <a:pt x="355" y="77"/>
                </a:cubicBezTo>
                <a:cubicBezTo>
                  <a:pt x="354" y="77"/>
                  <a:pt x="354" y="76"/>
                  <a:pt x="354" y="76"/>
                </a:cubicBezTo>
                <a:cubicBezTo>
                  <a:pt x="354" y="76"/>
                  <a:pt x="353" y="77"/>
                  <a:pt x="352" y="77"/>
                </a:cubicBezTo>
                <a:cubicBezTo>
                  <a:pt x="352" y="78"/>
                  <a:pt x="352" y="79"/>
                  <a:pt x="352" y="79"/>
                </a:cubicBezTo>
                <a:cubicBezTo>
                  <a:pt x="351" y="80"/>
                  <a:pt x="351" y="80"/>
                  <a:pt x="350" y="81"/>
                </a:cubicBezTo>
                <a:cubicBezTo>
                  <a:pt x="350" y="81"/>
                  <a:pt x="349" y="81"/>
                  <a:pt x="348" y="81"/>
                </a:cubicBezTo>
                <a:cubicBezTo>
                  <a:pt x="348" y="82"/>
                  <a:pt x="347" y="83"/>
                  <a:pt x="347" y="83"/>
                </a:cubicBezTo>
                <a:cubicBezTo>
                  <a:pt x="347" y="84"/>
                  <a:pt x="346" y="84"/>
                  <a:pt x="346" y="85"/>
                </a:cubicBezTo>
                <a:cubicBezTo>
                  <a:pt x="345" y="85"/>
                  <a:pt x="344" y="84"/>
                  <a:pt x="343" y="85"/>
                </a:cubicBezTo>
                <a:cubicBezTo>
                  <a:pt x="343" y="85"/>
                  <a:pt x="342" y="86"/>
                  <a:pt x="342" y="86"/>
                </a:cubicBezTo>
                <a:cubicBezTo>
                  <a:pt x="342" y="86"/>
                  <a:pt x="342" y="85"/>
                  <a:pt x="341" y="85"/>
                </a:cubicBezTo>
                <a:cubicBezTo>
                  <a:pt x="341" y="85"/>
                  <a:pt x="341" y="84"/>
                  <a:pt x="340" y="84"/>
                </a:cubicBezTo>
                <a:cubicBezTo>
                  <a:pt x="340" y="84"/>
                  <a:pt x="340" y="85"/>
                  <a:pt x="339" y="86"/>
                </a:cubicBezTo>
                <a:cubicBezTo>
                  <a:pt x="339" y="86"/>
                  <a:pt x="338" y="86"/>
                  <a:pt x="338" y="86"/>
                </a:cubicBezTo>
                <a:cubicBezTo>
                  <a:pt x="337" y="86"/>
                  <a:pt x="336" y="86"/>
                  <a:pt x="336" y="86"/>
                </a:cubicBezTo>
                <a:cubicBezTo>
                  <a:pt x="335" y="86"/>
                  <a:pt x="335" y="87"/>
                  <a:pt x="334" y="87"/>
                </a:cubicBezTo>
                <a:cubicBezTo>
                  <a:pt x="334" y="87"/>
                  <a:pt x="332" y="87"/>
                  <a:pt x="332" y="87"/>
                </a:cubicBezTo>
                <a:cubicBezTo>
                  <a:pt x="331" y="87"/>
                  <a:pt x="331" y="88"/>
                  <a:pt x="331" y="89"/>
                </a:cubicBezTo>
                <a:cubicBezTo>
                  <a:pt x="330" y="89"/>
                  <a:pt x="330" y="90"/>
                  <a:pt x="330" y="90"/>
                </a:cubicBezTo>
                <a:cubicBezTo>
                  <a:pt x="329" y="90"/>
                  <a:pt x="328" y="91"/>
                  <a:pt x="328" y="91"/>
                </a:cubicBezTo>
                <a:cubicBezTo>
                  <a:pt x="328" y="91"/>
                  <a:pt x="327" y="91"/>
                  <a:pt x="327" y="91"/>
                </a:cubicBezTo>
                <a:cubicBezTo>
                  <a:pt x="327" y="91"/>
                  <a:pt x="326" y="92"/>
                  <a:pt x="326" y="92"/>
                </a:cubicBezTo>
                <a:cubicBezTo>
                  <a:pt x="326" y="93"/>
                  <a:pt x="326" y="94"/>
                  <a:pt x="326" y="94"/>
                </a:cubicBezTo>
                <a:cubicBezTo>
                  <a:pt x="326" y="94"/>
                  <a:pt x="325" y="94"/>
                  <a:pt x="325" y="95"/>
                </a:cubicBezTo>
                <a:cubicBezTo>
                  <a:pt x="324" y="95"/>
                  <a:pt x="324" y="95"/>
                  <a:pt x="323" y="96"/>
                </a:cubicBezTo>
                <a:cubicBezTo>
                  <a:pt x="323" y="96"/>
                  <a:pt x="323" y="97"/>
                  <a:pt x="322" y="98"/>
                </a:cubicBezTo>
                <a:cubicBezTo>
                  <a:pt x="322" y="98"/>
                  <a:pt x="321" y="99"/>
                  <a:pt x="321" y="99"/>
                </a:cubicBezTo>
                <a:cubicBezTo>
                  <a:pt x="321" y="100"/>
                  <a:pt x="322" y="100"/>
                  <a:pt x="322" y="101"/>
                </a:cubicBezTo>
                <a:cubicBezTo>
                  <a:pt x="322" y="101"/>
                  <a:pt x="322" y="102"/>
                  <a:pt x="322" y="102"/>
                </a:cubicBezTo>
                <a:cubicBezTo>
                  <a:pt x="321" y="103"/>
                  <a:pt x="321" y="103"/>
                  <a:pt x="321" y="104"/>
                </a:cubicBezTo>
                <a:cubicBezTo>
                  <a:pt x="321" y="104"/>
                  <a:pt x="321" y="105"/>
                  <a:pt x="321" y="105"/>
                </a:cubicBezTo>
                <a:cubicBezTo>
                  <a:pt x="321" y="106"/>
                  <a:pt x="322" y="106"/>
                  <a:pt x="322" y="106"/>
                </a:cubicBezTo>
                <a:cubicBezTo>
                  <a:pt x="322" y="107"/>
                  <a:pt x="322" y="107"/>
                  <a:pt x="321" y="108"/>
                </a:cubicBezTo>
                <a:cubicBezTo>
                  <a:pt x="321" y="108"/>
                  <a:pt x="321" y="108"/>
                  <a:pt x="320" y="108"/>
                </a:cubicBezTo>
                <a:cubicBezTo>
                  <a:pt x="320" y="109"/>
                  <a:pt x="320" y="109"/>
                  <a:pt x="319" y="110"/>
                </a:cubicBezTo>
                <a:cubicBezTo>
                  <a:pt x="319" y="110"/>
                  <a:pt x="318" y="111"/>
                  <a:pt x="318" y="111"/>
                </a:cubicBezTo>
                <a:cubicBezTo>
                  <a:pt x="318" y="111"/>
                  <a:pt x="316" y="111"/>
                  <a:pt x="316" y="111"/>
                </a:cubicBezTo>
                <a:cubicBezTo>
                  <a:pt x="316" y="111"/>
                  <a:pt x="315" y="111"/>
                  <a:pt x="314" y="111"/>
                </a:cubicBezTo>
                <a:cubicBezTo>
                  <a:pt x="314" y="111"/>
                  <a:pt x="313" y="111"/>
                  <a:pt x="313" y="111"/>
                </a:cubicBezTo>
                <a:cubicBezTo>
                  <a:pt x="313" y="111"/>
                  <a:pt x="313" y="110"/>
                  <a:pt x="313" y="110"/>
                </a:cubicBezTo>
                <a:cubicBezTo>
                  <a:pt x="312" y="110"/>
                  <a:pt x="311" y="110"/>
                  <a:pt x="311" y="110"/>
                </a:cubicBezTo>
                <a:cubicBezTo>
                  <a:pt x="311" y="111"/>
                  <a:pt x="311" y="112"/>
                  <a:pt x="311" y="112"/>
                </a:cubicBezTo>
                <a:cubicBezTo>
                  <a:pt x="310" y="112"/>
                  <a:pt x="309" y="113"/>
                  <a:pt x="309" y="113"/>
                </a:cubicBezTo>
                <a:cubicBezTo>
                  <a:pt x="310" y="129"/>
                  <a:pt x="310" y="129"/>
                  <a:pt x="310" y="129"/>
                </a:cubicBezTo>
                <a:cubicBezTo>
                  <a:pt x="309" y="129"/>
                  <a:pt x="308" y="129"/>
                  <a:pt x="307" y="130"/>
                </a:cubicBezTo>
                <a:cubicBezTo>
                  <a:pt x="302" y="130"/>
                  <a:pt x="294" y="132"/>
                  <a:pt x="290" y="132"/>
                </a:cubicBezTo>
                <a:cubicBezTo>
                  <a:pt x="283" y="134"/>
                  <a:pt x="269" y="136"/>
                  <a:pt x="262" y="137"/>
                </a:cubicBezTo>
                <a:cubicBezTo>
                  <a:pt x="257" y="138"/>
                  <a:pt x="249" y="139"/>
                  <a:pt x="243" y="140"/>
                </a:cubicBezTo>
                <a:cubicBezTo>
                  <a:pt x="241" y="140"/>
                  <a:pt x="240" y="140"/>
                  <a:pt x="239" y="140"/>
                </a:cubicBezTo>
                <a:cubicBezTo>
                  <a:pt x="231" y="142"/>
                  <a:pt x="214" y="144"/>
                  <a:pt x="206" y="145"/>
                </a:cubicBezTo>
                <a:cubicBezTo>
                  <a:pt x="200" y="146"/>
                  <a:pt x="188" y="148"/>
                  <a:pt x="181" y="149"/>
                </a:cubicBezTo>
                <a:cubicBezTo>
                  <a:pt x="176" y="149"/>
                  <a:pt x="165" y="151"/>
                  <a:pt x="160" y="151"/>
                </a:cubicBezTo>
                <a:cubicBezTo>
                  <a:pt x="154" y="152"/>
                  <a:pt x="143" y="154"/>
                  <a:pt x="137" y="154"/>
                </a:cubicBezTo>
                <a:cubicBezTo>
                  <a:pt x="132" y="155"/>
                  <a:pt x="123" y="155"/>
                  <a:pt x="118" y="156"/>
                </a:cubicBezTo>
                <a:cubicBezTo>
                  <a:pt x="115" y="156"/>
                  <a:pt x="110" y="157"/>
                  <a:pt x="107" y="158"/>
                </a:cubicBezTo>
                <a:cubicBezTo>
                  <a:pt x="107" y="158"/>
                  <a:pt x="106" y="158"/>
                  <a:pt x="106" y="158"/>
                </a:cubicBezTo>
                <a:cubicBezTo>
                  <a:pt x="104" y="158"/>
                  <a:pt x="100" y="159"/>
                  <a:pt x="97" y="159"/>
                </a:cubicBezTo>
                <a:cubicBezTo>
                  <a:pt x="92" y="160"/>
                  <a:pt x="81" y="161"/>
                  <a:pt x="76" y="162"/>
                </a:cubicBezTo>
                <a:cubicBezTo>
                  <a:pt x="70" y="162"/>
                  <a:pt x="60" y="164"/>
                  <a:pt x="54" y="164"/>
                </a:cubicBezTo>
                <a:cubicBezTo>
                  <a:pt x="48" y="165"/>
                  <a:pt x="37" y="166"/>
                  <a:pt x="31" y="167"/>
                </a:cubicBezTo>
                <a:cubicBezTo>
                  <a:pt x="25" y="168"/>
                  <a:pt x="11" y="165"/>
                  <a:pt x="2" y="166"/>
                </a:cubicBezTo>
                <a:cubicBezTo>
                  <a:pt x="2" y="166"/>
                  <a:pt x="2" y="166"/>
                  <a:pt x="2" y="165"/>
                </a:cubicBezTo>
                <a:cubicBezTo>
                  <a:pt x="2" y="165"/>
                  <a:pt x="2" y="163"/>
                  <a:pt x="2" y="163"/>
                </a:cubicBezTo>
                <a:cubicBezTo>
                  <a:pt x="2" y="162"/>
                  <a:pt x="2" y="161"/>
                  <a:pt x="3" y="161"/>
                </a:cubicBezTo>
                <a:cubicBezTo>
                  <a:pt x="3" y="161"/>
                  <a:pt x="4" y="161"/>
                  <a:pt x="5" y="161"/>
                </a:cubicBezTo>
                <a:cubicBezTo>
                  <a:pt x="5" y="161"/>
                  <a:pt x="5" y="162"/>
                  <a:pt x="6" y="162"/>
                </a:cubicBezTo>
                <a:cubicBezTo>
                  <a:pt x="6" y="162"/>
                  <a:pt x="7" y="162"/>
                  <a:pt x="7" y="161"/>
                </a:cubicBezTo>
                <a:cubicBezTo>
                  <a:pt x="8" y="161"/>
                  <a:pt x="8" y="160"/>
                  <a:pt x="8" y="160"/>
                </a:cubicBezTo>
                <a:cubicBezTo>
                  <a:pt x="8" y="159"/>
                  <a:pt x="7" y="159"/>
                  <a:pt x="7" y="159"/>
                </a:cubicBezTo>
                <a:cubicBezTo>
                  <a:pt x="6" y="159"/>
                  <a:pt x="6" y="159"/>
                  <a:pt x="5" y="159"/>
                </a:cubicBezTo>
                <a:cubicBezTo>
                  <a:pt x="5" y="159"/>
                  <a:pt x="4" y="158"/>
                  <a:pt x="5" y="158"/>
                </a:cubicBezTo>
                <a:cubicBezTo>
                  <a:pt x="5" y="157"/>
                  <a:pt x="5" y="157"/>
                  <a:pt x="5" y="157"/>
                </a:cubicBezTo>
                <a:cubicBezTo>
                  <a:pt x="5" y="156"/>
                  <a:pt x="6" y="156"/>
                  <a:pt x="6" y="155"/>
                </a:cubicBezTo>
                <a:cubicBezTo>
                  <a:pt x="6" y="155"/>
                  <a:pt x="6" y="154"/>
                  <a:pt x="6" y="154"/>
                </a:cubicBezTo>
                <a:cubicBezTo>
                  <a:pt x="5" y="153"/>
                  <a:pt x="5" y="153"/>
                  <a:pt x="5" y="153"/>
                </a:cubicBezTo>
                <a:cubicBezTo>
                  <a:pt x="4" y="153"/>
                  <a:pt x="4" y="154"/>
                  <a:pt x="3" y="154"/>
                </a:cubicBezTo>
                <a:cubicBezTo>
                  <a:pt x="3" y="154"/>
                  <a:pt x="2" y="153"/>
                  <a:pt x="2" y="153"/>
                </a:cubicBezTo>
                <a:cubicBezTo>
                  <a:pt x="1" y="153"/>
                  <a:pt x="1" y="152"/>
                  <a:pt x="1" y="151"/>
                </a:cubicBezTo>
                <a:cubicBezTo>
                  <a:pt x="1" y="151"/>
                  <a:pt x="1" y="150"/>
                  <a:pt x="1" y="150"/>
                </a:cubicBezTo>
                <a:cubicBezTo>
                  <a:pt x="2" y="150"/>
                  <a:pt x="3" y="150"/>
                  <a:pt x="3" y="150"/>
                </a:cubicBezTo>
                <a:cubicBezTo>
                  <a:pt x="4" y="150"/>
                  <a:pt x="4" y="149"/>
                  <a:pt x="4" y="149"/>
                </a:cubicBezTo>
                <a:cubicBezTo>
                  <a:pt x="4" y="149"/>
                  <a:pt x="4" y="148"/>
                  <a:pt x="4" y="147"/>
                </a:cubicBezTo>
                <a:cubicBezTo>
                  <a:pt x="4" y="147"/>
                  <a:pt x="5" y="147"/>
                  <a:pt x="5" y="146"/>
                </a:cubicBezTo>
                <a:cubicBezTo>
                  <a:pt x="5" y="146"/>
                  <a:pt x="5" y="145"/>
                  <a:pt x="5" y="145"/>
                </a:cubicBezTo>
                <a:cubicBezTo>
                  <a:pt x="5" y="144"/>
                  <a:pt x="4" y="144"/>
                  <a:pt x="4" y="144"/>
                </a:cubicBezTo>
                <a:cubicBezTo>
                  <a:pt x="4" y="143"/>
                  <a:pt x="3" y="143"/>
                  <a:pt x="3" y="143"/>
                </a:cubicBezTo>
                <a:cubicBezTo>
                  <a:pt x="3" y="143"/>
                  <a:pt x="2" y="143"/>
                  <a:pt x="2" y="143"/>
                </a:cubicBezTo>
                <a:cubicBezTo>
                  <a:pt x="2" y="143"/>
                  <a:pt x="2" y="143"/>
                  <a:pt x="2" y="144"/>
                </a:cubicBezTo>
                <a:cubicBezTo>
                  <a:pt x="2" y="144"/>
                  <a:pt x="2" y="144"/>
                  <a:pt x="2" y="145"/>
                </a:cubicBezTo>
                <a:cubicBezTo>
                  <a:pt x="3" y="145"/>
                  <a:pt x="2" y="146"/>
                  <a:pt x="2" y="146"/>
                </a:cubicBezTo>
                <a:cubicBezTo>
                  <a:pt x="2" y="146"/>
                  <a:pt x="1" y="146"/>
                  <a:pt x="0" y="146"/>
                </a:cubicBezTo>
                <a:cubicBezTo>
                  <a:pt x="0" y="146"/>
                  <a:pt x="0" y="145"/>
                  <a:pt x="0" y="145"/>
                </a:cubicBezTo>
                <a:cubicBezTo>
                  <a:pt x="0" y="144"/>
                  <a:pt x="0" y="143"/>
                  <a:pt x="0" y="142"/>
                </a:cubicBezTo>
                <a:cubicBezTo>
                  <a:pt x="0" y="142"/>
                  <a:pt x="1" y="142"/>
                  <a:pt x="1" y="142"/>
                </a:cubicBezTo>
                <a:cubicBezTo>
                  <a:pt x="2" y="141"/>
                  <a:pt x="2" y="141"/>
                  <a:pt x="2" y="140"/>
                </a:cubicBezTo>
                <a:cubicBezTo>
                  <a:pt x="2" y="140"/>
                  <a:pt x="2" y="139"/>
                  <a:pt x="2" y="139"/>
                </a:cubicBezTo>
                <a:cubicBezTo>
                  <a:pt x="2" y="139"/>
                  <a:pt x="3" y="138"/>
                  <a:pt x="3" y="138"/>
                </a:cubicBezTo>
                <a:cubicBezTo>
                  <a:pt x="3" y="138"/>
                  <a:pt x="4" y="138"/>
                  <a:pt x="4" y="138"/>
                </a:cubicBezTo>
                <a:cubicBezTo>
                  <a:pt x="5" y="138"/>
                  <a:pt x="5" y="139"/>
                  <a:pt x="5" y="139"/>
                </a:cubicBezTo>
                <a:cubicBezTo>
                  <a:pt x="5" y="139"/>
                  <a:pt x="5" y="140"/>
                  <a:pt x="5" y="140"/>
                </a:cubicBezTo>
                <a:cubicBezTo>
                  <a:pt x="5" y="141"/>
                  <a:pt x="5" y="142"/>
                  <a:pt x="5" y="142"/>
                </a:cubicBezTo>
                <a:cubicBezTo>
                  <a:pt x="6" y="142"/>
                  <a:pt x="6" y="142"/>
                  <a:pt x="6" y="142"/>
                </a:cubicBezTo>
                <a:cubicBezTo>
                  <a:pt x="7" y="142"/>
                  <a:pt x="7" y="142"/>
                  <a:pt x="8" y="141"/>
                </a:cubicBezTo>
                <a:cubicBezTo>
                  <a:pt x="8" y="141"/>
                  <a:pt x="8" y="140"/>
                  <a:pt x="8" y="140"/>
                </a:cubicBezTo>
                <a:cubicBezTo>
                  <a:pt x="8" y="139"/>
                  <a:pt x="8" y="138"/>
                  <a:pt x="8" y="138"/>
                </a:cubicBezTo>
                <a:cubicBezTo>
                  <a:pt x="8" y="138"/>
                  <a:pt x="7" y="138"/>
                  <a:pt x="6" y="137"/>
                </a:cubicBezTo>
                <a:cubicBezTo>
                  <a:pt x="6" y="137"/>
                  <a:pt x="6" y="136"/>
                  <a:pt x="6" y="135"/>
                </a:cubicBezTo>
                <a:cubicBezTo>
                  <a:pt x="6" y="135"/>
                  <a:pt x="6" y="134"/>
                  <a:pt x="6" y="133"/>
                </a:cubicBezTo>
                <a:cubicBezTo>
                  <a:pt x="7" y="133"/>
                  <a:pt x="8" y="132"/>
                  <a:pt x="8" y="132"/>
                </a:cubicBezTo>
                <a:cubicBezTo>
                  <a:pt x="8" y="132"/>
                  <a:pt x="9" y="132"/>
                  <a:pt x="9" y="132"/>
                </a:cubicBezTo>
                <a:cubicBezTo>
                  <a:pt x="9" y="133"/>
                  <a:pt x="10" y="133"/>
                  <a:pt x="10" y="133"/>
                </a:cubicBezTo>
                <a:cubicBezTo>
                  <a:pt x="10" y="134"/>
                  <a:pt x="10" y="134"/>
                  <a:pt x="10" y="135"/>
                </a:cubicBezTo>
                <a:cubicBezTo>
                  <a:pt x="10" y="135"/>
                  <a:pt x="11" y="135"/>
                  <a:pt x="11" y="135"/>
                </a:cubicBezTo>
                <a:cubicBezTo>
                  <a:pt x="12" y="136"/>
                  <a:pt x="12" y="136"/>
                  <a:pt x="13" y="135"/>
                </a:cubicBezTo>
                <a:cubicBezTo>
                  <a:pt x="13" y="135"/>
                  <a:pt x="13" y="135"/>
                  <a:pt x="13" y="134"/>
                </a:cubicBezTo>
                <a:cubicBezTo>
                  <a:pt x="13" y="134"/>
                  <a:pt x="14" y="133"/>
                  <a:pt x="13" y="133"/>
                </a:cubicBezTo>
                <a:cubicBezTo>
                  <a:pt x="13" y="132"/>
                  <a:pt x="13" y="132"/>
                  <a:pt x="12" y="132"/>
                </a:cubicBezTo>
                <a:cubicBezTo>
                  <a:pt x="12" y="132"/>
                  <a:pt x="11" y="132"/>
                  <a:pt x="11" y="132"/>
                </a:cubicBezTo>
                <a:cubicBezTo>
                  <a:pt x="11" y="132"/>
                  <a:pt x="10" y="131"/>
                  <a:pt x="10" y="131"/>
                </a:cubicBezTo>
                <a:cubicBezTo>
                  <a:pt x="10" y="130"/>
                  <a:pt x="11" y="129"/>
                  <a:pt x="11" y="129"/>
                </a:cubicBezTo>
                <a:cubicBezTo>
                  <a:pt x="12" y="129"/>
                  <a:pt x="13" y="128"/>
                  <a:pt x="13" y="128"/>
                </a:cubicBezTo>
                <a:cubicBezTo>
                  <a:pt x="14" y="128"/>
                  <a:pt x="15" y="127"/>
                  <a:pt x="15" y="127"/>
                </a:cubicBezTo>
                <a:cubicBezTo>
                  <a:pt x="15" y="127"/>
                  <a:pt x="15" y="126"/>
                  <a:pt x="15" y="125"/>
                </a:cubicBezTo>
                <a:cubicBezTo>
                  <a:pt x="15" y="125"/>
                  <a:pt x="14" y="125"/>
                  <a:pt x="14" y="125"/>
                </a:cubicBezTo>
                <a:cubicBezTo>
                  <a:pt x="14" y="125"/>
                  <a:pt x="14" y="125"/>
                  <a:pt x="14" y="125"/>
                </a:cubicBezTo>
                <a:cubicBezTo>
                  <a:pt x="13" y="125"/>
                  <a:pt x="13" y="126"/>
                  <a:pt x="13" y="126"/>
                </a:cubicBezTo>
                <a:cubicBezTo>
                  <a:pt x="13" y="126"/>
                  <a:pt x="12" y="126"/>
                  <a:pt x="11" y="126"/>
                </a:cubicBezTo>
                <a:cubicBezTo>
                  <a:pt x="11" y="126"/>
                  <a:pt x="10" y="125"/>
                  <a:pt x="10" y="125"/>
                </a:cubicBezTo>
                <a:cubicBezTo>
                  <a:pt x="10" y="125"/>
                  <a:pt x="9" y="124"/>
                  <a:pt x="9" y="124"/>
                </a:cubicBezTo>
                <a:cubicBezTo>
                  <a:pt x="9" y="123"/>
                  <a:pt x="9" y="122"/>
                  <a:pt x="9" y="121"/>
                </a:cubicBezTo>
                <a:cubicBezTo>
                  <a:pt x="9" y="121"/>
                  <a:pt x="10" y="120"/>
                  <a:pt x="10" y="120"/>
                </a:cubicBezTo>
                <a:cubicBezTo>
                  <a:pt x="11" y="119"/>
                  <a:pt x="11" y="119"/>
                  <a:pt x="12" y="119"/>
                </a:cubicBezTo>
                <a:cubicBezTo>
                  <a:pt x="12" y="119"/>
                  <a:pt x="12" y="120"/>
                  <a:pt x="13" y="120"/>
                </a:cubicBezTo>
                <a:cubicBezTo>
                  <a:pt x="13" y="120"/>
                  <a:pt x="14" y="119"/>
                  <a:pt x="14" y="119"/>
                </a:cubicBezTo>
                <a:cubicBezTo>
                  <a:pt x="15" y="119"/>
                  <a:pt x="16" y="119"/>
                  <a:pt x="16" y="119"/>
                </a:cubicBezTo>
                <a:cubicBezTo>
                  <a:pt x="16" y="119"/>
                  <a:pt x="17" y="118"/>
                  <a:pt x="17" y="118"/>
                </a:cubicBezTo>
                <a:cubicBezTo>
                  <a:pt x="17" y="118"/>
                  <a:pt x="17" y="117"/>
                  <a:pt x="17" y="116"/>
                </a:cubicBezTo>
                <a:cubicBezTo>
                  <a:pt x="17" y="116"/>
                  <a:pt x="18" y="115"/>
                  <a:pt x="18" y="115"/>
                </a:cubicBezTo>
                <a:cubicBezTo>
                  <a:pt x="18" y="115"/>
                  <a:pt x="19" y="115"/>
                  <a:pt x="19" y="115"/>
                </a:cubicBezTo>
                <a:cubicBezTo>
                  <a:pt x="20" y="115"/>
                  <a:pt x="20" y="115"/>
                  <a:pt x="20" y="115"/>
                </a:cubicBezTo>
                <a:cubicBezTo>
                  <a:pt x="21" y="115"/>
                  <a:pt x="21" y="114"/>
                  <a:pt x="22" y="114"/>
                </a:cubicBezTo>
                <a:cubicBezTo>
                  <a:pt x="22" y="114"/>
                  <a:pt x="22" y="113"/>
                  <a:pt x="22" y="113"/>
                </a:cubicBezTo>
                <a:cubicBezTo>
                  <a:pt x="22" y="112"/>
                  <a:pt x="21" y="112"/>
                  <a:pt x="20" y="112"/>
                </a:cubicBezTo>
                <a:cubicBezTo>
                  <a:pt x="20" y="112"/>
                  <a:pt x="19" y="112"/>
                  <a:pt x="19" y="112"/>
                </a:cubicBezTo>
                <a:cubicBezTo>
                  <a:pt x="18" y="112"/>
                  <a:pt x="18" y="112"/>
                  <a:pt x="18" y="111"/>
                </a:cubicBezTo>
                <a:cubicBezTo>
                  <a:pt x="18" y="111"/>
                  <a:pt x="18" y="110"/>
                  <a:pt x="18" y="110"/>
                </a:cubicBezTo>
                <a:cubicBezTo>
                  <a:pt x="18" y="109"/>
                  <a:pt x="18" y="109"/>
                  <a:pt x="19" y="109"/>
                </a:cubicBezTo>
                <a:cubicBezTo>
                  <a:pt x="19" y="108"/>
                  <a:pt x="20" y="108"/>
                  <a:pt x="21" y="108"/>
                </a:cubicBezTo>
                <a:cubicBezTo>
                  <a:pt x="21" y="108"/>
                  <a:pt x="22" y="108"/>
                  <a:pt x="22" y="109"/>
                </a:cubicBezTo>
                <a:cubicBezTo>
                  <a:pt x="23" y="109"/>
                  <a:pt x="23" y="110"/>
                  <a:pt x="23" y="110"/>
                </a:cubicBezTo>
                <a:cubicBezTo>
                  <a:pt x="23" y="110"/>
                  <a:pt x="24" y="109"/>
                  <a:pt x="24" y="109"/>
                </a:cubicBezTo>
                <a:cubicBezTo>
                  <a:pt x="24" y="109"/>
                  <a:pt x="24" y="108"/>
                  <a:pt x="24" y="108"/>
                </a:cubicBezTo>
                <a:cubicBezTo>
                  <a:pt x="24" y="107"/>
                  <a:pt x="24" y="107"/>
                  <a:pt x="23" y="106"/>
                </a:cubicBezTo>
                <a:cubicBezTo>
                  <a:pt x="23" y="106"/>
                  <a:pt x="22" y="106"/>
                  <a:pt x="21" y="106"/>
                </a:cubicBezTo>
                <a:cubicBezTo>
                  <a:pt x="21" y="105"/>
                  <a:pt x="20" y="105"/>
                  <a:pt x="20" y="104"/>
                </a:cubicBezTo>
                <a:cubicBezTo>
                  <a:pt x="20" y="104"/>
                  <a:pt x="19" y="103"/>
                  <a:pt x="20" y="102"/>
                </a:cubicBezTo>
                <a:cubicBezTo>
                  <a:pt x="20" y="102"/>
                  <a:pt x="20" y="102"/>
                  <a:pt x="20" y="102"/>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38"/>
          <p:cNvSpPr>
            <a:spLocks/>
          </p:cNvSpPr>
          <p:nvPr/>
        </p:nvSpPr>
        <p:spPr bwMode="auto">
          <a:xfrm>
            <a:off x="7764463" y="5083176"/>
            <a:ext cx="1379538" cy="768350"/>
          </a:xfrm>
          <a:custGeom>
            <a:avLst/>
            <a:gdLst>
              <a:gd name="T0" fmla="*/ 216 w 368"/>
              <a:gd name="T1" fmla="*/ 3 h 205"/>
              <a:gd name="T2" fmla="*/ 227 w 368"/>
              <a:gd name="T3" fmla="*/ 0 h 205"/>
              <a:gd name="T4" fmla="*/ 236 w 368"/>
              <a:gd name="T5" fmla="*/ 8 h 205"/>
              <a:gd name="T6" fmla="*/ 248 w 368"/>
              <a:gd name="T7" fmla="*/ 19 h 205"/>
              <a:gd name="T8" fmla="*/ 261 w 368"/>
              <a:gd name="T9" fmla="*/ 21 h 205"/>
              <a:gd name="T10" fmla="*/ 272 w 368"/>
              <a:gd name="T11" fmla="*/ 22 h 205"/>
              <a:gd name="T12" fmla="*/ 288 w 368"/>
              <a:gd name="T13" fmla="*/ 22 h 205"/>
              <a:gd name="T14" fmla="*/ 298 w 368"/>
              <a:gd name="T15" fmla="*/ 18 h 205"/>
              <a:gd name="T16" fmla="*/ 310 w 368"/>
              <a:gd name="T17" fmla="*/ 11 h 205"/>
              <a:gd name="T18" fmla="*/ 320 w 368"/>
              <a:gd name="T19" fmla="*/ 22 h 205"/>
              <a:gd name="T20" fmla="*/ 328 w 368"/>
              <a:gd name="T21" fmla="*/ 34 h 205"/>
              <a:gd name="T22" fmla="*/ 328 w 368"/>
              <a:gd name="T23" fmla="*/ 46 h 205"/>
              <a:gd name="T24" fmla="*/ 338 w 368"/>
              <a:gd name="T25" fmla="*/ 56 h 205"/>
              <a:gd name="T26" fmla="*/ 348 w 368"/>
              <a:gd name="T27" fmla="*/ 68 h 205"/>
              <a:gd name="T28" fmla="*/ 357 w 368"/>
              <a:gd name="T29" fmla="*/ 75 h 205"/>
              <a:gd name="T30" fmla="*/ 368 w 368"/>
              <a:gd name="T31" fmla="*/ 80 h 205"/>
              <a:gd name="T32" fmla="*/ 339 w 368"/>
              <a:gd name="T33" fmla="*/ 112 h 205"/>
              <a:gd name="T34" fmla="*/ 331 w 368"/>
              <a:gd name="T35" fmla="*/ 124 h 205"/>
              <a:gd name="T36" fmla="*/ 324 w 368"/>
              <a:gd name="T37" fmla="*/ 135 h 205"/>
              <a:gd name="T38" fmla="*/ 316 w 368"/>
              <a:gd name="T39" fmla="*/ 143 h 205"/>
              <a:gd name="T40" fmla="*/ 297 w 368"/>
              <a:gd name="T41" fmla="*/ 153 h 205"/>
              <a:gd name="T42" fmla="*/ 237 w 368"/>
              <a:gd name="T43" fmla="*/ 166 h 205"/>
              <a:gd name="T44" fmla="*/ 144 w 368"/>
              <a:gd name="T45" fmla="*/ 177 h 205"/>
              <a:gd name="T46" fmla="*/ 70 w 368"/>
              <a:gd name="T47" fmla="*/ 193 h 205"/>
              <a:gd name="T48" fmla="*/ 1 w 368"/>
              <a:gd name="T49" fmla="*/ 200 h 205"/>
              <a:gd name="T50" fmla="*/ 10 w 368"/>
              <a:gd name="T51" fmla="*/ 197 h 205"/>
              <a:gd name="T52" fmla="*/ 13 w 368"/>
              <a:gd name="T53" fmla="*/ 187 h 205"/>
              <a:gd name="T54" fmla="*/ 13 w 368"/>
              <a:gd name="T55" fmla="*/ 177 h 205"/>
              <a:gd name="T56" fmla="*/ 7 w 368"/>
              <a:gd name="T57" fmla="*/ 171 h 205"/>
              <a:gd name="T58" fmla="*/ 12 w 368"/>
              <a:gd name="T59" fmla="*/ 160 h 205"/>
              <a:gd name="T60" fmla="*/ 28 w 368"/>
              <a:gd name="T61" fmla="*/ 157 h 205"/>
              <a:gd name="T62" fmla="*/ 44 w 368"/>
              <a:gd name="T63" fmla="*/ 162 h 205"/>
              <a:gd name="T64" fmla="*/ 41 w 368"/>
              <a:gd name="T65" fmla="*/ 145 h 205"/>
              <a:gd name="T66" fmla="*/ 49 w 368"/>
              <a:gd name="T67" fmla="*/ 137 h 205"/>
              <a:gd name="T68" fmla="*/ 56 w 368"/>
              <a:gd name="T69" fmla="*/ 125 h 205"/>
              <a:gd name="T70" fmla="*/ 60 w 368"/>
              <a:gd name="T71" fmla="*/ 112 h 205"/>
              <a:gd name="T72" fmla="*/ 66 w 368"/>
              <a:gd name="T73" fmla="*/ 108 h 205"/>
              <a:gd name="T74" fmla="*/ 71 w 368"/>
              <a:gd name="T75" fmla="*/ 105 h 205"/>
              <a:gd name="T76" fmla="*/ 80 w 368"/>
              <a:gd name="T77" fmla="*/ 108 h 205"/>
              <a:gd name="T78" fmla="*/ 81 w 368"/>
              <a:gd name="T79" fmla="*/ 97 h 205"/>
              <a:gd name="T80" fmla="*/ 91 w 368"/>
              <a:gd name="T81" fmla="*/ 99 h 205"/>
              <a:gd name="T82" fmla="*/ 105 w 368"/>
              <a:gd name="T83" fmla="*/ 104 h 205"/>
              <a:gd name="T84" fmla="*/ 115 w 368"/>
              <a:gd name="T85" fmla="*/ 96 h 205"/>
              <a:gd name="T86" fmla="*/ 125 w 368"/>
              <a:gd name="T87" fmla="*/ 97 h 205"/>
              <a:gd name="T88" fmla="*/ 132 w 368"/>
              <a:gd name="T89" fmla="*/ 99 h 205"/>
              <a:gd name="T90" fmla="*/ 135 w 368"/>
              <a:gd name="T91" fmla="*/ 90 h 205"/>
              <a:gd name="T92" fmla="*/ 136 w 368"/>
              <a:gd name="T93" fmla="*/ 81 h 205"/>
              <a:gd name="T94" fmla="*/ 143 w 368"/>
              <a:gd name="T95" fmla="*/ 78 h 205"/>
              <a:gd name="T96" fmla="*/ 149 w 368"/>
              <a:gd name="T97" fmla="*/ 84 h 205"/>
              <a:gd name="T98" fmla="*/ 160 w 368"/>
              <a:gd name="T99" fmla="*/ 86 h 205"/>
              <a:gd name="T100" fmla="*/ 165 w 368"/>
              <a:gd name="T101" fmla="*/ 71 h 205"/>
              <a:gd name="T102" fmla="*/ 172 w 368"/>
              <a:gd name="T103" fmla="*/ 66 h 205"/>
              <a:gd name="T104" fmla="*/ 180 w 368"/>
              <a:gd name="T105" fmla="*/ 52 h 205"/>
              <a:gd name="T106" fmla="*/ 183 w 368"/>
              <a:gd name="T107" fmla="*/ 38 h 205"/>
              <a:gd name="T108" fmla="*/ 192 w 368"/>
              <a:gd name="T109" fmla="*/ 31 h 205"/>
              <a:gd name="T110" fmla="*/ 206 w 368"/>
              <a:gd name="T111" fmla="*/ 26 h 205"/>
              <a:gd name="T112" fmla="*/ 213 w 368"/>
              <a:gd name="T113" fmla="*/ 20 h 205"/>
              <a:gd name="T114" fmla="*/ 209 w 368"/>
              <a:gd name="T115" fmla="*/ 1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8" h="205">
                <a:moveTo>
                  <a:pt x="209" y="4"/>
                </a:moveTo>
                <a:cubicBezTo>
                  <a:pt x="209" y="4"/>
                  <a:pt x="209" y="4"/>
                  <a:pt x="209" y="4"/>
                </a:cubicBezTo>
                <a:cubicBezTo>
                  <a:pt x="210" y="4"/>
                  <a:pt x="210" y="3"/>
                  <a:pt x="211" y="3"/>
                </a:cubicBezTo>
                <a:cubicBezTo>
                  <a:pt x="211" y="2"/>
                  <a:pt x="211" y="1"/>
                  <a:pt x="211" y="1"/>
                </a:cubicBezTo>
                <a:cubicBezTo>
                  <a:pt x="211" y="1"/>
                  <a:pt x="212" y="1"/>
                  <a:pt x="213" y="1"/>
                </a:cubicBezTo>
                <a:cubicBezTo>
                  <a:pt x="213" y="1"/>
                  <a:pt x="214" y="1"/>
                  <a:pt x="214" y="1"/>
                </a:cubicBezTo>
                <a:cubicBezTo>
                  <a:pt x="214" y="2"/>
                  <a:pt x="214" y="3"/>
                  <a:pt x="215" y="3"/>
                </a:cubicBezTo>
                <a:cubicBezTo>
                  <a:pt x="215" y="3"/>
                  <a:pt x="216" y="3"/>
                  <a:pt x="216" y="3"/>
                </a:cubicBezTo>
                <a:cubicBezTo>
                  <a:pt x="217" y="3"/>
                  <a:pt x="217" y="4"/>
                  <a:pt x="218" y="4"/>
                </a:cubicBezTo>
                <a:cubicBezTo>
                  <a:pt x="218" y="4"/>
                  <a:pt x="218" y="5"/>
                  <a:pt x="219" y="5"/>
                </a:cubicBezTo>
                <a:cubicBezTo>
                  <a:pt x="219" y="5"/>
                  <a:pt x="220" y="5"/>
                  <a:pt x="221" y="4"/>
                </a:cubicBezTo>
                <a:cubicBezTo>
                  <a:pt x="221" y="4"/>
                  <a:pt x="221" y="3"/>
                  <a:pt x="221" y="3"/>
                </a:cubicBezTo>
                <a:cubicBezTo>
                  <a:pt x="222" y="3"/>
                  <a:pt x="222" y="3"/>
                  <a:pt x="222" y="2"/>
                </a:cubicBezTo>
                <a:cubicBezTo>
                  <a:pt x="223" y="2"/>
                  <a:pt x="224" y="2"/>
                  <a:pt x="224" y="2"/>
                </a:cubicBezTo>
                <a:cubicBezTo>
                  <a:pt x="224" y="2"/>
                  <a:pt x="225" y="1"/>
                  <a:pt x="225" y="1"/>
                </a:cubicBezTo>
                <a:cubicBezTo>
                  <a:pt x="225" y="1"/>
                  <a:pt x="226" y="0"/>
                  <a:pt x="227" y="0"/>
                </a:cubicBezTo>
                <a:cubicBezTo>
                  <a:pt x="227" y="0"/>
                  <a:pt x="227" y="0"/>
                  <a:pt x="228" y="1"/>
                </a:cubicBezTo>
                <a:cubicBezTo>
                  <a:pt x="228" y="1"/>
                  <a:pt x="228" y="2"/>
                  <a:pt x="228" y="2"/>
                </a:cubicBezTo>
                <a:cubicBezTo>
                  <a:pt x="228" y="2"/>
                  <a:pt x="228" y="3"/>
                  <a:pt x="228" y="4"/>
                </a:cubicBezTo>
                <a:cubicBezTo>
                  <a:pt x="229" y="4"/>
                  <a:pt x="230" y="5"/>
                  <a:pt x="230" y="5"/>
                </a:cubicBezTo>
                <a:cubicBezTo>
                  <a:pt x="231" y="5"/>
                  <a:pt x="232" y="5"/>
                  <a:pt x="233" y="5"/>
                </a:cubicBezTo>
                <a:cubicBezTo>
                  <a:pt x="233" y="5"/>
                  <a:pt x="234" y="5"/>
                  <a:pt x="234" y="5"/>
                </a:cubicBezTo>
                <a:cubicBezTo>
                  <a:pt x="235" y="6"/>
                  <a:pt x="236" y="6"/>
                  <a:pt x="236" y="6"/>
                </a:cubicBezTo>
                <a:cubicBezTo>
                  <a:pt x="236" y="7"/>
                  <a:pt x="236" y="8"/>
                  <a:pt x="236" y="8"/>
                </a:cubicBezTo>
                <a:cubicBezTo>
                  <a:pt x="236" y="9"/>
                  <a:pt x="237" y="10"/>
                  <a:pt x="237" y="10"/>
                </a:cubicBezTo>
                <a:cubicBezTo>
                  <a:pt x="238" y="10"/>
                  <a:pt x="239" y="11"/>
                  <a:pt x="239" y="11"/>
                </a:cubicBezTo>
                <a:cubicBezTo>
                  <a:pt x="239" y="12"/>
                  <a:pt x="240" y="13"/>
                  <a:pt x="240" y="13"/>
                </a:cubicBezTo>
                <a:cubicBezTo>
                  <a:pt x="240" y="14"/>
                  <a:pt x="240" y="15"/>
                  <a:pt x="241" y="16"/>
                </a:cubicBezTo>
                <a:cubicBezTo>
                  <a:pt x="241" y="16"/>
                  <a:pt x="241" y="17"/>
                  <a:pt x="241" y="18"/>
                </a:cubicBezTo>
                <a:cubicBezTo>
                  <a:pt x="241" y="18"/>
                  <a:pt x="243" y="18"/>
                  <a:pt x="243" y="18"/>
                </a:cubicBezTo>
                <a:cubicBezTo>
                  <a:pt x="244" y="18"/>
                  <a:pt x="245" y="18"/>
                  <a:pt x="246" y="19"/>
                </a:cubicBezTo>
                <a:cubicBezTo>
                  <a:pt x="246" y="19"/>
                  <a:pt x="247" y="19"/>
                  <a:pt x="248" y="19"/>
                </a:cubicBezTo>
                <a:cubicBezTo>
                  <a:pt x="248" y="20"/>
                  <a:pt x="250" y="20"/>
                  <a:pt x="250" y="20"/>
                </a:cubicBezTo>
                <a:cubicBezTo>
                  <a:pt x="251" y="20"/>
                  <a:pt x="252" y="19"/>
                  <a:pt x="252" y="19"/>
                </a:cubicBezTo>
                <a:cubicBezTo>
                  <a:pt x="253" y="19"/>
                  <a:pt x="254" y="18"/>
                  <a:pt x="254" y="18"/>
                </a:cubicBezTo>
                <a:cubicBezTo>
                  <a:pt x="254" y="18"/>
                  <a:pt x="256" y="18"/>
                  <a:pt x="256" y="18"/>
                </a:cubicBezTo>
                <a:cubicBezTo>
                  <a:pt x="256" y="18"/>
                  <a:pt x="257" y="18"/>
                  <a:pt x="257" y="19"/>
                </a:cubicBezTo>
                <a:cubicBezTo>
                  <a:pt x="258" y="19"/>
                  <a:pt x="259" y="18"/>
                  <a:pt x="260" y="19"/>
                </a:cubicBezTo>
                <a:cubicBezTo>
                  <a:pt x="260" y="19"/>
                  <a:pt x="261" y="19"/>
                  <a:pt x="261" y="19"/>
                </a:cubicBezTo>
                <a:cubicBezTo>
                  <a:pt x="261" y="20"/>
                  <a:pt x="261" y="21"/>
                  <a:pt x="261" y="21"/>
                </a:cubicBezTo>
                <a:cubicBezTo>
                  <a:pt x="262" y="21"/>
                  <a:pt x="262" y="21"/>
                  <a:pt x="263" y="21"/>
                </a:cubicBezTo>
                <a:cubicBezTo>
                  <a:pt x="263" y="21"/>
                  <a:pt x="264" y="21"/>
                  <a:pt x="264" y="22"/>
                </a:cubicBezTo>
                <a:cubicBezTo>
                  <a:pt x="265" y="22"/>
                  <a:pt x="265" y="23"/>
                  <a:pt x="265" y="23"/>
                </a:cubicBezTo>
                <a:cubicBezTo>
                  <a:pt x="265" y="24"/>
                  <a:pt x="265" y="24"/>
                  <a:pt x="265" y="25"/>
                </a:cubicBezTo>
                <a:cubicBezTo>
                  <a:pt x="266" y="25"/>
                  <a:pt x="267" y="25"/>
                  <a:pt x="267" y="25"/>
                </a:cubicBezTo>
                <a:cubicBezTo>
                  <a:pt x="268" y="25"/>
                  <a:pt x="269" y="25"/>
                  <a:pt x="270" y="25"/>
                </a:cubicBezTo>
                <a:cubicBezTo>
                  <a:pt x="270" y="25"/>
                  <a:pt x="272" y="25"/>
                  <a:pt x="272" y="25"/>
                </a:cubicBezTo>
                <a:cubicBezTo>
                  <a:pt x="272" y="24"/>
                  <a:pt x="272" y="22"/>
                  <a:pt x="272" y="22"/>
                </a:cubicBezTo>
                <a:cubicBezTo>
                  <a:pt x="273" y="22"/>
                  <a:pt x="274" y="22"/>
                  <a:pt x="274" y="21"/>
                </a:cubicBezTo>
                <a:cubicBezTo>
                  <a:pt x="275" y="21"/>
                  <a:pt x="275" y="20"/>
                  <a:pt x="276" y="20"/>
                </a:cubicBezTo>
                <a:cubicBezTo>
                  <a:pt x="276" y="19"/>
                  <a:pt x="277" y="19"/>
                  <a:pt x="278" y="19"/>
                </a:cubicBezTo>
                <a:cubicBezTo>
                  <a:pt x="278" y="19"/>
                  <a:pt x="279" y="19"/>
                  <a:pt x="280" y="20"/>
                </a:cubicBezTo>
                <a:cubicBezTo>
                  <a:pt x="280" y="20"/>
                  <a:pt x="281" y="21"/>
                  <a:pt x="282" y="21"/>
                </a:cubicBezTo>
                <a:cubicBezTo>
                  <a:pt x="282" y="21"/>
                  <a:pt x="283" y="21"/>
                  <a:pt x="284" y="21"/>
                </a:cubicBezTo>
                <a:cubicBezTo>
                  <a:pt x="285" y="21"/>
                  <a:pt x="286" y="21"/>
                  <a:pt x="286" y="21"/>
                </a:cubicBezTo>
                <a:cubicBezTo>
                  <a:pt x="287" y="21"/>
                  <a:pt x="288" y="21"/>
                  <a:pt x="288" y="22"/>
                </a:cubicBezTo>
                <a:cubicBezTo>
                  <a:pt x="288" y="22"/>
                  <a:pt x="288" y="23"/>
                  <a:pt x="289" y="23"/>
                </a:cubicBezTo>
                <a:cubicBezTo>
                  <a:pt x="289" y="24"/>
                  <a:pt x="290" y="24"/>
                  <a:pt x="291" y="24"/>
                </a:cubicBezTo>
                <a:cubicBezTo>
                  <a:pt x="291" y="24"/>
                  <a:pt x="291" y="23"/>
                  <a:pt x="292" y="22"/>
                </a:cubicBezTo>
                <a:cubicBezTo>
                  <a:pt x="292" y="22"/>
                  <a:pt x="292" y="22"/>
                  <a:pt x="293" y="22"/>
                </a:cubicBezTo>
                <a:cubicBezTo>
                  <a:pt x="293" y="22"/>
                  <a:pt x="294" y="22"/>
                  <a:pt x="295" y="22"/>
                </a:cubicBezTo>
                <a:cubicBezTo>
                  <a:pt x="296" y="22"/>
                  <a:pt x="297" y="22"/>
                  <a:pt x="298" y="21"/>
                </a:cubicBezTo>
                <a:cubicBezTo>
                  <a:pt x="298" y="21"/>
                  <a:pt x="298" y="20"/>
                  <a:pt x="298" y="19"/>
                </a:cubicBezTo>
                <a:cubicBezTo>
                  <a:pt x="298" y="19"/>
                  <a:pt x="298" y="18"/>
                  <a:pt x="298" y="18"/>
                </a:cubicBezTo>
                <a:cubicBezTo>
                  <a:pt x="298" y="17"/>
                  <a:pt x="300" y="17"/>
                  <a:pt x="300" y="17"/>
                </a:cubicBezTo>
                <a:cubicBezTo>
                  <a:pt x="300" y="16"/>
                  <a:pt x="300" y="16"/>
                  <a:pt x="301" y="15"/>
                </a:cubicBezTo>
                <a:cubicBezTo>
                  <a:pt x="301" y="15"/>
                  <a:pt x="301" y="14"/>
                  <a:pt x="301" y="13"/>
                </a:cubicBezTo>
                <a:cubicBezTo>
                  <a:pt x="302" y="13"/>
                  <a:pt x="303" y="13"/>
                  <a:pt x="303" y="13"/>
                </a:cubicBezTo>
                <a:cubicBezTo>
                  <a:pt x="304" y="13"/>
                  <a:pt x="304" y="13"/>
                  <a:pt x="305" y="12"/>
                </a:cubicBezTo>
                <a:cubicBezTo>
                  <a:pt x="305" y="12"/>
                  <a:pt x="306" y="11"/>
                  <a:pt x="306" y="11"/>
                </a:cubicBezTo>
                <a:cubicBezTo>
                  <a:pt x="307" y="11"/>
                  <a:pt x="308" y="10"/>
                  <a:pt x="308" y="10"/>
                </a:cubicBezTo>
                <a:cubicBezTo>
                  <a:pt x="309" y="11"/>
                  <a:pt x="310" y="11"/>
                  <a:pt x="310" y="11"/>
                </a:cubicBezTo>
                <a:cubicBezTo>
                  <a:pt x="310" y="12"/>
                  <a:pt x="310" y="13"/>
                  <a:pt x="310" y="13"/>
                </a:cubicBezTo>
                <a:cubicBezTo>
                  <a:pt x="310" y="14"/>
                  <a:pt x="310" y="15"/>
                  <a:pt x="310" y="15"/>
                </a:cubicBezTo>
                <a:cubicBezTo>
                  <a:pt x="310" y="15"/>
                  <a:pt x="311" y="16"/>
                  <a:pt x="311" y="16"/>
                </a:cubicBezTo>
                <a:cubicBezTo>
                  <a:pt x="311" y="17"/>
                  <a:pt x="311" y="18"/>
                  <a:pt x="311" y="18"/>
                </a:cubicBezTo>
                <a:cubicBezTo>
                  <a:pt x="311" y="19"/>
                  <a:pt x="312" y="20"/>
                  <a:pt x="312" y="20"/>
                </a:cubicBezTo>
                <a:cubicBezTo>
                  <a:pt x="313" y="21"/>
                  <a:pt x="314" y="22"/>
                  <a:pt x="315" y="22"/>
                </a:cubicBezTo>
                <a:cubicBezTo>
                  <a:pt x="316" y="22"/>
                  <a:pt x="317" y="21"/>
                  <a:pt x="317" y="21"/>
                </a:cubicBezTo>
                <a:cubicBezTo>
                  <a:pt x="318" y="21"/>
                  <a:pt x="319" y="21"/>
                  <a:pt x="320" y="22"/>
                </a:cubicBezTo>
                <a:cubicBezTo>
                  <a:pt x="320" y="22"/>
                  <a:pt x="321" y="23"/>
                  <a:pt x="321" y="23"/>
                </a:cubicBezTo>
                <a:cubicBezTo>
                  <a:pt x="321" y="24"/>
                  <a:pt x="323" y="24"/>
                  <a:pt x="323" y="24"/>
                </a:cubicBezTo>
                <a:cubicBezTo>
                  <a:pt x="324" y="25"/>
                  <a:pt x="325" y="25"/>
                  <a:pt x="325" y="26"/>
                </a:cubicBezTo>
                <a:cubicBezTo>
                  <a:pt x="326" y="26"/>
                  <a:pt x="326" y="27"/>
                  <a:pt x="326" y="27"/>
                </a:cubicBezTo>
                <a:cubicBezTo>
                  <a:pt x="326" y="28"/>
                  <a:pt x="327" y="29"/>
                  <a:pt x="327" y="30"/>
                </a:cubicBezTo>
                <a:cubicBezTo>
                  <a:pt x="327" y="30"/>
                  <a:pt x="327" y="30"/>
                  <a:pt x="327" y="30"/>
                </a:cubicBezTo>
                <a:cubicBezTo>
                  <a:pt x="327" y="30"/>
                  <a:pt x="327" y="31"/>
                  <a:pt x="327" y="31"/>
                </a:cubicBezTo>
                <a:cubicBezTo>
                  <a:pt x="327" y="32"/>
                  <a:pt x="327" y="33"/>
                  <a:pt x="328" y="34"/>
                </a:cubicBezTo>
                <a:cubicBezTo>
                  <a:pt x="328" y="34"/>
                  <a:pt x="329" y="34"/>
                  <a:pt x="329" y="35"/>
                </a:cubicBezTo>
                <a:cubicBezTo>
                  <a:pt x="329" y="35"/>
                  <a:pt x="330" y="37"/>
                  <a:pt x="330" y="37"/>
                </a:cubicBezTo>
                <a:cubicBezTo>
                  <a:pt x="330" y="38"/>
                  <a:pt x="330" y="39"/>
                  <a:pt x="330" y="39"/>
                </a:cubicBezTo>
                <a:cubicBezTo>
                  <a:pt x="330" y="40"/>
                  <a:pt x="329" y="40"/>
                  <a:pt x="329" y="41"/>
                </a:cubicBezTo>
                <a:cubicBezTo>
                  <a:pt x="329" y="41"/>
                  <a:pt x="329" y="41"/>
                  <a:pt x="329" y="42"/>
                </a:cubicBezTo>
                <a:cubicBezTo>
                  <a:pt x="329" y="42"/>
                  <a:pt x="329" y="43"/>
                  <a:pt x="329" y="44"/>
                </a:cubicBezTo>
                <a:cubicBezTo>
                  <a:pt x="329" y="44"/>
                  <a:pt x="329" y="45"/>
                  <a:pt x="329" y="45"/>
                </a:cubicBezTo>
                <a:cubicBezTo>
                  <a:pt x="329" y="45"/>
                  <a:pt x="328" y="46"/>
                  <a:pt x="328" y="46"/>
                </a:cubicBezTo>
                <a:cubicBezTo>
                  <a:pt x="328" y="46"/>
                  <a:pt x="328" y="47"/>
                  <a:pt x="328" y="47"/>
                </a:cubicBezTo>
                <a:cubicBezTo>
                  <a:pt x="328" y="48"/>
                  <a:pt x="329" y="48"/>
                  <a:pt x="329" y="49"/>
                </a:cubicBezTo>
                <a:cubicBezTo>
                  <a:pt x="330" y="49"/>
                  <a:pt x="331" y="49"/>
                  <a:pt x="331" y="49"/>
                </a:cubicBezTo>
                <a:cubicBezTo>
                  <a:pt x="331" y="49"/>
                  <a:pt x="331" y="50"/>
                  <a:pt x="332" y="50"/>
                </a:cubicBezTo>
                <a:cubicBezTo>
                  <a:pt x="332" y="50"/>
                  <a:pt x="333" y="51"/>
                  <a:pt x="333" y="51"/>
                </a:cubicBezTo>
                <a:cubicBezTo>
                  <a:pt x="334" y="51"/>
                  <a:pt x="335" y="53"/>
                  <a:pt x="335" y="53"/>
                </a:cubicBezTo>
                <a:cubicBezTo>
                  <a:pt x="335" y="54"/>
                  <a:pt x="335" y="55"/>
                  <a:pt x="336" y="55"/>
                </a:cubicBezTo>
                <a:cubicBezTo>
                  <a:pt x="336" y="55"/>
                  <a:pt x="338" y="55"/>
                  <a:pt x="338" y="56"/>
                </a:cubicBezTo>
                <a:cubicBezTo>
                  <a:pt x="339" y="56"/>
                  <a:pt x="339" y="58"/>
                  <a:pt x="339" y="59"/>
                </a:cubicBezTo>
                <a:cubicBezTo>
                  <a:pt x="339" y="59"/>
                  <a:pt x="338" y="60"/>
                  <a:pt x="338" y="60"/>
                </a:cubicBezTo>
                <a:cubicBezTo>
                  <a:pt x="338" y="60"/>
                  <a:pt x="339" y="60"/>
                  <a:pt x="340" y="61"/>
                </a:cubicBezTo>
                <a:cubicBezTo>
                  <a:pt x="340" y="61"/>
                  <a:pt x="342" y="61"/>
                  <a:pt x="342" y="62"/>
                </a:cubicBezTo>
                <a:cubicBezTo>
                  <a:pt x="343" y="62"/>
                  <a:pt x="343" y="64"/>
                  <a:pt x="343" y="64"/>
                </a:cubicBezTo>
                <a:cubicBezTo>
                  <a:pt x="343" y="65"/>
                  <a:pt x="344" y="66"/>
                  <a:pt x="344" y="66"/>
                </a:cubicBezTo>
                <a:cubicBezTo>
                  <a:pt x="344" y="66"/>
                  <a:pt x="345" y="67"/>
                  <a:pt x="346" y="67"/>
                </a:cubicBezTo>
                <a:cubicBezTo>
                  <a:pt x="346" y="67"/>
                  <a:pt x="347" y="68"/>
                  <a:pt x="348" y="68"/>
                </a:cubicBezTo>
                <a:cubicBezTo>
                  <a:pt x="348" y="68"/>
                  <a:pt x="348" y="69"/>
                  <a:pt x="349" y="69"/>
                </a:cubicBezTo>
                <a:cubicBezTo>
                  <a:pt x="349" y="70"/>
                  <a:pt x="348" y="71"/>
                  <a:pt x="349" y="71"/>
                </a:cubicBezTo>
                <a:cubicBezTo>
                  <a:pt x="349" y="72"/>
                  <a:pt x="350" y="72"/>
                  <a:pt x="350" y="72"/>
                </a:cubicBezTo>
                <a:cubicBezTo>
                  <a:pt x="350" y="73"/>
                  <a:pt x="351" y="74"/>
                  <a:pt x="351" y="74"/>
                </a:cubicBezTo>
                <a:cubicBezTo>
                  <a:pt x="351" y="75"/>
                  <a:pt x="352" y="75"/>
                  <a:pt x="352" y="75"/>
                </a:cubicBezTo>
                <a:cubicBezTo>
                  <a:pt x="353" y="76"/>
                  <a:pt x="354" y="75"/>
                  <a:pt x="355" y="75"/>
                </a:cubicBezTo>
                <a:cubicBezTo>
                  <a:pt x="355" y="75"/>
                  <a:pt x="355" y="76"/>
                  <a:pt x="356" y="76"/>
                </a:cubicBezTo>
                <a:cubicBezTo>
                  <a:pt x="356" y="76"/>
                  <a:pt x="357" y="75"/>
                  <a:pt x="357" y="75"/>
                </a:cubicBezTo>
                <a:cubicBezTo>
                  <a:pt x="358" y="75"/>
                  <a:pt x="358" y="77"/>
                  <a:pt x="359" y="77"/>
                </a:cubicBezTo>
                <a:cubicBezTo>
                  <a:pt x="359" y="78"/>
                  <a:pt x="360" y="78"/>
                  <a:pt x="360" y="78"/>
                </a:cubicBezTo>
                <a:cubicBezTo>
                  <a:pt x="361" y="79"/>
                  <a:pt x="360" y="80"/>
                  <a:pt x="360" y="80"/>
                </a:cubicBezTo>
                <a:cubicBezTo>
                  <a:pt x="361" y="80"/>
                  <a:pt x="361" y="80"/>
                  <a:pt x="362" y="80"/>
                </a:cubicBezTo>
                <a:cubicBezTo>
                  <a:pt x="362" y="80"/>
                  <a:pt x="363" y="80"/>
                  <a:pt x="363" y="80"/>
                </a:cubicBezTo>
                <a:cubicBezTo>
                  <a:pt x="364" y="80"/>
                  <a:pt x="365" y="81"/>
                  <a:pt x="365" y="81"/>
                </a:cubicBezTo>
                <a:cubicBezTo>
                  <a:pt x="366" y="81"/>
                  <a:pt x="367" y="81"/>
                  <a:pt x="367" y="81"/>
                </a:cubicBezTo>
                <a:cubicBezTo>
                  <a:pt x="368" y="81"/>
                  <a:pt x="368" y="80"/>
                  <a:pt x="368" y="80"/>
                </a:cubicBezTo>
                <a:cubicBezTo>
                  <a:pt x="368" y="82"/>
                  <a:pt x="368" y="82"/>
                  <a:pt x="368" y="82"/>
                </a:cubicBezTo>
                <a:cubicBezTo>
                  <a:pt x="354" y="100"/>
                  <a:pt x="354" y="100"/>
                  <a:pt x="354" y="100"/>
                </a:cubicBezTo>
                <a:cubicBezTo>
                  <a:pt x="354" y="100"/>
                  <a:pt x="353" y="102"/>
                  <a:pt x="352" y="102"/>
                </a:cubicBezTo>
                <a:cubicBezTo>
                  <a:pt x="352" y="102"/>
                  <a:pt x="350" y="103"/>
                  <a:pt x="349" y="103"/>
                </a:cubicBezTo>
                <a:cubicBezTo>
                  <a:pt x="349" y="103"/>
                  <a:pt x="347" y="105"/>
                  <a:pt x="347" y="105"/>
                </a:cubicBezTo>
                <a:cubicBezTo>
                  <a:pt x="346" y="106"/>
                  <a:pt x="344" y="107"/>
                  <a:pt x="343" y="107"/>
                </a:cubicBezTo>
                <a:cubicBezTo>
                  <a:pt x="343" y="108"/>
                  <a:pt x="342" y="109"/>
                  <a:pt x="342" y="110"/>
                </a:cubicBezTo>
                <a:cubicBezTo>
                  <a:pt x="341" y="110"/>
                  <a:pt x="340" y="112"/>
                  <a:pt x="339" y="112"/>
                </a:cubicBezTo>
                <a:cubicBezTo>
                  <a:pt x="339" y="113"/>
                  <a:pt x="337" y="113"/>
                  <a:pt x="337" y="113"/>
                </a:cubicBezTo>
                <a:cubicBezTo>
                  <a:pt x="337" y="114"/>
                  <a:pt x="336" y="114"/>
                  <a:pt x="336" y="115"/>
                </a:cubicBezTo>
                <a:cubicBezTo>
                  <a:pt x="336" y="115"/>
                  <a:pt x="337" y="116"/>
                  <a:pt x="337" y="117"/>
                </a:cubicBezTo>
                <a:cubicBezTo>
                  <a:pt x="337" y="117"/>
                  <a:pt x="337" y="118"/>
                  <a:pt x="337" y="119"/>
                </a:cubicBezTo>
                <a:cubicBezTo>
                  <a:pt x="336" y="119"/>
                  <a:pt x="336" y="120"/>
                  <a:pt x="335" y="120"/>
                </a:cubicBezTo>
                <a:cubicBezTo>
                  <a:pt x="335" y="121"/>
                  <a:pt x="335" y="122"/>
                  <a:pt x="335" y="122"/>
                </a:cubicBezTo>
                <a:cubicBezTo>
                  <a:pt x="334" y="122"/>
                  <a:pt x="333" y="122"/>
                  <a:pt x="332" y="122"/>
                </a:cubicBezTo>
                <a:cubicBezTo>
                  <a:pt x="332" y="122"/>
                  <a:pt x="332" y="123"/>
                  <a:pt x="331" y="124"/>
                </a:cubicBezTo>
                <a:cubicBezTo>
                  <a:pt x="331" y="124"/>
                  <a:pt x="330" y="125"/>
                  <a:pt x="330" y="125"/>
                </a:cubicBezTo>
                <a:cubicBezTo>
                  <a:pt x="330" y="126"/>
                  <a:pt x="331" y="127"/>
                  <a:pt x="331" y="127"/>
                </a:cubicBezTo>
                <a:cubicBezTo>
                  <a:pt x="331" y="128"/>
                  <a:pt x="331" y="129"/>
                  <a:pt x="331" y="130"/>
                </a:cubicBezTo>
                <a:cubicBezTo>
                  <a:pt x="331" y="130"/>
                  <a:pt x="331" y="131"/>
                  <a:pt x="331" y="131"/>
                </a:cubicBezTo>
                <a:cubicBezTo>
                  <a:pt x="330" y="131"/>
                  <a:pt x="329" y="132"/>
                  <a:pt x="329" y="132"/>
                </a:cubicBezTo>
                <a:cubicBezTo>
                  <a:pt x="328" y="132"/>
                  <a:pt x="327" y="133"/>
                  <a:pt x="327" y="133"/>
                </a:cubicBezTo>
                <a:cubicBezTo>
                  <a:pt x="326" y="133"/>
                  <a:pt x="326" y="134"/>
                  <a:pt x="325" y="134"/>
                </a:cubicBezTo>
                <a:cubicBezTo>
                  <a:pt x="325" y="134"/>
                  <a:pt x="324" y="135"/>
                  <a:pt x="324" y="135"/>
                </a:cubicBezTo>
                <a:cubicBezTo>
                  <a:pt x="323" y="135"/>
                  <a:pt x="323" y="134"/>
                  <a:pt x="322" y="134"/>
                </a:cubicBezTo>
                <a:cubicBezTo>
                  <a:pt x="322" y="134"/>
                  <a:pt x="321" y="135"/>
                  <a:pt x="320" y="135"/>
                </a:cubicBezTo>
                <a:cubicBezTo>
                  <a:pt x="320" y="136"/>
                  <a:pt x="320" y="136"/>
                  <a:pt x="320" y="137"/>
                </a:cubicBezTo>
                <a:cubicBezTo>
                  <a:pt x="320" y="137"/>
                  <a:pt x="320" y="138"/>
                  <a:pt x="320" y="139"/>
                </a:cubicBezTo>
                <a:cubicBezTo>
                  <a:pt x="320" y="139"/>
                  <a:pt x="319" y="139"/>
                  <a:pt x="319" y="140"/>
                </a:cubicBezTo>
                <a:cubicBezTo>
                  <a:pt x="319" y="140"/>
                  <a:pt x="320" y="141"/>
                  <a:pt x="319" y="142"/>
                </a:cubicBezTo>
                <a:cubicBezTo>
                  <a:pt x="319" y="142"/>
                  <a:pt x="319" y="143"/>
                  <a:pt x="318" y="143"/>
                </a:cubicBezTo>
                <a:cubicBezTo>
                  <a:pt x="318" y="143"/>
                  <a:pt x="317" y="143"/>
                  <a:pt x="316" y="143"/>
                </a:cubicBezTo>
                <a:cubicBezTo>
                  <a:pt x="316" y="143"/>
                  <a:pt x="315" y="144"/>
                  <a:pt x="314" y="144"/>
                </a:cubicBezTo>
                <a:cubicBezTo>
                  <a:pt x="313" y="145"/>
                  <a:pt x="312" y="145"/>
                  <a:pt x="311" y="146"/>
                </a:cubicBezTo>
                <a:cubicBezTo>
                  <a:pt x="310" y="146"/>
                  <a:pt x="309" y="147"/>
                  <a:pt x="308" y="147"/>
                </a:cubicBezTo>
                <a:cubicBezTo>
                  <a:pt x="308" y="148"/>
                  <a:pt x="307" y="149"/>
                  <a:pt x="306" y="150"/>
                </a:cubicBezTo>
                <a:cubicBezTo>
                  <a:pt x="306" y="150"/>
                  <a:pt x="305" y="150"/>
                  <a:pt x="304" y="150"/>
                </a:cubicBezTo>
                <a:cubicBezTo>
                  <a:pt x="304" y="150"/>
                  <a:pt x="302" y="150"/>
                  <a:pt x="301" y="150"/>
                </a:cubicBezTo>
                <a:cubicBezTo>
                  <a:pt x="301" y="151"/>
                  <a:pt x="300" y="152"/>
                  <a:pt x="299" y="152"/>
                </a:cubicBezTo>
                <a:cubicBezTo>
                  <a:pt x="299" y="152"/>
                  <a:pt x="297" y="153"/>
                  <a:pt x="297" y="153"/>
                </a:cubicBezTo>
                <a:cubicBezTo>
                  <a:pt x="296" y="154"/>
                  <a:pt x="295" y="155"/>
                  <a:pt x="294" y="155"/>
                </a:cubicBezTo>
                <a:cubicBezTo>
                  <a:pt x="294" y="156"/>
                  <a:pt x="294" y="156"/>
                  <a:pt x="294" y="156"/>
                </a:cubicBezTo>
                <a:cubicBezTo>
                  <a:pt x="293" y="157"/>
                  <a:pt x="293" y="157"/>
                  <a:pt x="293" y="158"/>
                </a:cubicBezTo>
                <a:cubicBezTo>
                  <a:pt x="292" y="158"/>
                  <a:pt x="291" y="158"/>
                  <a:pt x="290" y="158"/>
                </a:cubicBezTo>
                <a:cubicBezTo>
                  <a:pt x="287" y="159"/>
                  <a:pt x="282" y="159"/>
                  <a:pt x="279" y="160"/>
                </a:cubicBezTo>
                <a:cubicBezTo>
                  <a:pt x="275" y="160"/>
                  <a:pt x="269" y="161"/>
                  <a:pt x="265" y="162"/>
                </a:cubicBezTo>
                <a:cubicBezTo>
                  <a:pt x="261" y="163"/>
                  <a:pt x="253" y="164"/>
                  <a:pt x="249" y="164"/>
                </a:cubicBezTo>
                <a:cubicBezTo>
                  <a:pt x="246" y="165"/>
                  <a:pt x="240" y="165"/>
                  <a:pt x="237" y="166"/>
                </a:cubicBezTo>
                <a:cubicBezTo>
                  <a:pt x="234" y="166"/>
                  <a:pt x="228" y="166"/>
                  <a:pt x="225" y="166"/>
                </a:cubicBezTo>
                <a:cubicBezTo>
                  <a:pt x="222" y="167"/>
                  <a:pt x="216" y="168"/>
                  <a:pt x="213" y="168"/>
                </a:cubicBezTo>
                <a:cubicBezTo>
                  <a:pt x="211" y="168"/>
                  <a:pt x="207" y="169"/>
                  <a:pt x="205" y="170"/>
                </a:cubicBezTo>
                <a:cubicBezTo>
                  <a:pt x="203" y="170"/>
                  <a:pt x="199" y="171"/>
                  <a:pt x="198" y="171"/>
                </a:cubicBezTo>
                <a:cubicBezTo>
                  <a:pt x="192" y="172"/>
                  <a:pt x="182" y="173"/>
                  <a:pt x="177" y="173"/>
                </a:cubicBezTo>
                <a:cubicBezTo>
                  <a:pt x="170" y="174"/>
                  <a:pt x="155" y="173"/>
                  <a:pt x="148" y="176"/>
                </a:cubicBezTo>
                <a:cubicBezTo>
                  <a:pt x="148" y="176"/>
                  <a:pt x="147" y="177"/>
                  <a:pt x="146" y="177"/>
                </a:cubicBezTo>
                <a:cubicBezTo>
                  <a:pt x="146" y="177"/>
                  <a:pt x="145" y="177"/>
                  <a:pt x="144" y="177"/>
                </a:cubicBezTo>
                <a:cubicBezTo>
                  <a:pt x="144" y="177"/>
                  <a:pt x="144" y="177"/>
                  <a:pt x="144" y="176"/>
                </a:cubicBezTo>
                <a:cubicBezTo>
                  <a:pt x="141" y="176"/>
                  <a:pt x="137" y="178"/>
                  <a:pt x="135" y="178"/>
                </a:cubicBezTo>
                <a:cubicBezTo>
                  <a:pt x="127" y="179"/>
                  <a:pt x="113" y="181"/>
                  <a:pt x="105" y="182"/>
                </a:cubicBezTo>
                <a:cubicBezTo>
                  <a:pt x="101" y="183"/>
                  <a:pt x="92" y="184"/>
                  <a:pt x="88" y="185"/>
                </a:cubicBezTo>
                <a:cubicBezTo>
                  <a:pt x="85" y="185"/>
                  <a:pt x="79" y="187"/>
                  <a:pt x="79" y="187"/>
                </a:cubicBezTo>
                <a:cubicBezTo>
                  <a:pt x="79" y="185"/>
                  <a:pt x="79" y="185"/>
                  <a:pt x="79" y="185"/>
                </a:cubicBezTo>
                <a:cubicBezTo>
                  <a:pt x="68" y="185"/>
                  <a:pt x="68" y="185"/>
                  <a:pt x="68" y="185"/>
                </a:cubicBezTo>
                <a:cubicBezTo>
                  <a:pt x="70" y="193"/>
                  <a:pt x="70" y="193"/>
                  <a:pt x="70" y="193"/>
                </a:cubicBezTo>
                <a:cubicBezTo>
                  <a:pt x="70" y="196"/>
                  <a:pt x="70" y="196"/>
                  <a:pt x="70" y="196"/>
                </a:cubicBezTo>
                <a:cubicBezTo>
                  <a:pt x="70" y="196"/>
                  <a:pt x="67" y="197"/>
                  <a:pt x="65" y="197"/>
                </a:cubicBezTo>
                <a:cubicBezTo>
                  <a:pt x="61" y="198"/>
                  <a:pt x="52" y="199"/>
                  <a:pt x="47" y="199"/>
                </a:cubicBezTo>
                <a:cubicBezTo>
                  <a:pt x="38" y="200"/>
                  <a:pt x="19" y="202"/>
                  <a:pt x="9" y="203"/>
                </a:cubicBezTo>
                <a:cubicBezTo>
                  <a:pt x="7" y="204"/>
                  <a:pt x="2" y="205"/>
                  <a:pt x="0" y="205"/>
                </a:cubicBezTo>
                <a:cubicBezTo>
                  <a:pt x="0" y="205"/>
                  <a:pt x="0" y="205"/>
                  <a:pt x="0" y="205"/>
                </a:cubicBezTo>
                <a:cubicBezTo>
                  <a:pt x="0" y="204"/>
                  <a:pt x="0" y="203"/>
                  <a:pt x="0" y="203"/>
                </a:cubicBezTo>
                <a:cubicBezTo>
                  <a:pt x="0" y="202"/>
                  <a:pt x="1" y="201"/>
                  <a:pt x="1" y="200"/>
                </a:cubicBezTo>
                <a:cubicBezTo>
                  <a:pt x="1" y="199"/>
                  <a:pt x="0" y="198"/>
                  <a:pt x="1" y="197"/>
                </a:cubicBezTo>
                <a:cubicBezTo>
                  <a:pt x="1" y="197"/>
                  <a:pt x="1" y="196"/>
                  <a:pt x="2" y="196"/>
                </a:cubicBezTo>
                <a:cubicBezTo>
                  <a:pt x="2" y="196"/>
                  <a:pt x="3" y="195"/>
                  <a:pt x="3" y="196"/>
                </a:cubicBezTo>
                <a:cubicBezTo>
                  <a:pt x="4" y="196"/>
                  <a:pt x="5" y="196"/>
                  <a:pt x="5" y="197"/>
                </a:cubicBezTo>
                <a:cubicBezTo>
                  <a:pt x="5" y="197"/>
                  <a:pt x="5" y="198"/>
                  <a:pt x="5" y="198"/>
                </a:cubicBezTo>
                <a:cubicBezTo>
                  <a:pt x="6" y="199"/>
                  <a:pt x="7" y="200"/>
                  <a:pt x="8" y="200"/>
                </a:cubicBezTo>
                <a:cubicBezTo>
                  <a:pt x="8" y="200"/>
                  <a:pt x="9" y="199"/>
                  <a:pt x="9" y="199"/>
                </a:cubicBezTo>
                <a:cubicBezTo>
                  <a:pt x="10" y="198"/>
                  <a:pt x="10" y="197"/>
                  <a:pt x="10" y="197"/>
                </a:cubicBezTo>
                <a:cubicBezTo>
                  <a:pt x="10" y="196"/>
                  <a:pt x="10" y="195"/>
                  <a:pt x="10" y="194"/>
                </a:cubicBezTo>
                <a:cubicBezTo>
                  <a:pt x="11" y="194"/>
                  <a:pt x="11" y="193"/>
                  <a:pt x="11" y="193"/>
                </a:cubicBezTo>
                <a:cubicBezTo>
                  <a:pt x="11" y="193"/>
                  <a:pt x="11" y="191"/>
                  <a:pt x="11" y="191"/>
                </a:cubicBezTo>
                <a:cubicBezTo>
                  <a:pt x="11" y="191"/>
                  <a:pt x="10" y="191"/>
                  <a:pt x="9" y="190"/>
                </a:cubicBezTo>
                <a:cubicBezTo>
                  <a:pt x="9" y="190"/>
                  <a:pt x="9" y="189"/>
                  <a:pt x="9" y="189"/>
                </a:cubicBezTo>
                <a:cubicBezTo>
                  <a:pt x="9" y="188"/>
                  <a:pt x="9" y="187"/>
                  <a:pt x="10" y="187"/>
                </a:cubicBezTo>
                <a:cubicBezTo>
                  <a:pt x="10" y="187"/>
                  <a:pt x="11" y="187"/>
                  <a:pt x="12" y="187"/>
                </a:cubicBezTo>
                <a:cubicBezTo>
                  <a:pt x="12" y="187"/>
                  <a:pt x="13" y="187"/>
                  <a:pt x="13" y="187"/>
                </a:cubicBezTo>
                <a:cubicBezTo>
                  <a:pt x="13" y="187"/>
                  <a:pt x="14" y="186"/>
                  <a:pt x="14" y="186"/>
                </a:cubicBezTo>
                <a:cubicBezTo>
                  <a:pt x="13" y="185"/>
                  <a:pt x="12" y="184"/>
                  <a:pt x="12" y="184"/>
                </a:cubicBezTo>
                <a:cubicBezTo>
                  <a:pt x="11" y="184"/>
                  <a:pt x="10" y="184"/>
                  <a:pt x="10" y="184"/>
                </a:cubicBezTo>
                <a:cubicBezTo>
                  <a:pt x="10" y="184"/>
                  <a:pt x="9" y="183"/>
                  <a:pt x="9" y="183"/>
                </a:cubicBezTo>
                <a:cubicBezTo>
                  <a:pt x="9" y="182"/>
                  <a:pt x="10" y="181"/>
                  <a:pt x="10" y="181"/>
                </a:cubicBezTo>
                <a:cubicBezTo>
                  <a:pt x="10" y="181"/>
                  <a:pt x="11" y="180"/>
                  <a:pt x="11" y="180"/>
                </a:cubicBezTo>
                <a:cubicBezTo>
                  <a:pt x="12" y="180"/>
                  <a:pt x="12" y="179"/>
                  <a:pt x="12" y="179"/>
                </a:cubicBezTo>
                <a:cubicBezTo>
                  <a:pt x="12" y="178"/>
                  <a:pt x="13" y="177"/>
                  <a:pt x="13" y="177"/>
                </a:cubicBezTo>
                <a:cubicBezTo>
                  <a:pt x="13" y="176"/>
                  <a:pt x="13" y="175"/>
                  <a:pt x="13" y="174"/>
                </a:cubicBezTo>
                <a:cubicBezTo>
                  <a:pt x="13" y="174"/>
                  <a:pt x="12" y="173"/>
                  <a:pt x="12" y="172"/>
                </a:cubicBezTo>
                <a:cubicBezTo>
                  <a:pt x="12" y="172"/>
                  <a:pt x="11" y="172"/>
                  <a:pt x="11" y="172"/>
                </a:cubicBezTo>
                <a:cubicBezTo>
                  <a:pt x="11" y="172"/>
                  <a:pt x="10" y="172"/>
                  <a:pt x="10" y="172"/>
                </a:cubicBezTo>
                <a:cubicBezTo>
                  <a:pt x="10" y="172"/>
                  <a:pt x="10" y="173"/>
                  <a:pt x="9" y="173"/>
                </a:cubicBezTo>
                <a:cubicBezTo>
                  <a:pt x="9" y="173"/>
                  <a:pt x="9" y="174"/>
                  <a:pt x="8" y="174"/>
                </a:cubicBezTo>
                <a:cubicBezTo>
                  <a:pt x="8" y="173"/>
                  <a:pt x="8" y="173"/>
                  <a:pt x="7" y="172"/>
                </a:cubicBezTo>
                <a:cubicBezTo>
                  <a:pt x="7" y="172"/>
                  <a:pt x="8" y="171"/>
                  <a:pt x="7" y="171"/>
                </a:cubicBezTo>
                <a:cubicBezTo>
                  <a:pt x="7" y="171"/>
                  <a:pt x="7" y="170"/>
                  <a:pt x="7" y="170"/>
                </a:cubicBezTo>
                <a:cubicBezTo>
                  <a:pt x="7" y="170"/>
                  <a:pt x="8" y="170"/>
                  <a:pt x="8" y="170"/>
                </a:cubicBezTo>
                <a:cubicBezTo>
                  <a:pt x="8" y="169"/>
                  <a:pt x="8" y="168"/>
                  <a:pt x="8" y="168"/>
                </a:cubicBezTo>
                <a:cubicBezTo>
                  <a:pt x="8" y="167"/>
                  <a:pt x="8" y="167"/>
                  <a:pt x="8" y="166"/>
                </a:cubicBezTo>
                <a:cubicBezTo>
                  <a:pt x="8" y="166"/>
                  <a:pt x="9" y="166"/>
                  <a:pt x="9" y="165"/>
                </a:cubicBezTo>
                <a:cubicBezTo>
                  <a:pt x="9" y="165"/>
                  <a:pt x="10" y="165"/>
                  <a:pt x="10" y="164"/>
                </a:cubicBezTo>
                <a:cubicBezTo>
                  <a:pt x="11" y="164"/>
                  <a:pt x="11" y="163"/>
                  <a:pt x="11" y="163"/>
                </a:cubicBezTo>
                <a:cubicBezTo>
                  <a:pt x="11" y="162"/>
                  <a:pt x="12" y="161"/>
                  <a:pt x="12" y="160"/>
                </a:cubicBezTo>
                <a:cubicBezTo>
                  <a:pt x="12" y="159"/>
                  <a:pt x="13" y="158"/>
                  <a:pt x="13" y="158"/>
                </a:cubicBezTo>
                <a:cubicBezTo>
                  <a:pt x="13" y="157"/>
                  <a:pt x="14" y="157"/>
                  <a:pt x="15" y="156"/>
                </a:cubicBezTo>
                <a:cubicBezTo>
                  <a:pt x="15" y="156"/>
                  <a:pt x="16" y="155"/>
                  <a:pt x="16" y="155"/>
                </a:cubicBezTo>
                <a:cubicBezTo>
                  <a:pt x="17" y="155"/>
                  <a:pt x="18" y="155"/>
                  <a:pt x="18" y="155"/>
                </a:cubicBezTo>
                <a:cubicBezTo>
                  <a:pt x="19" y="155"/>
                  <a:pt x="20" y="155"/>
                  <a:pt x="21" y="155"/>
                </a:cubicBezTo>
                <a:cubicBezTo>
                  <a:pt x="22" y="155"/>
                  <a:pt x="23" y="156"/>
                  <a:pt x="23" y="156"/>
                </a:cubicBezTo>
                <a:cubicBezTo>
                  <a:pt x="24" y="156"/>
                  <a:pt x="25" y="156"/>
                  <a:pt x="26" y="157"/>
                </a:cubicBezTo>
                <a:cubicBezTo>
                  <a:pt x="26" y="157"/>
                  <a:pt x="27" y="157"/>
                  <a:pt x="28" y="157"/>
                </a:cubicBezTo>
                <a:cubicBezTo>
                  <a:pt x="28" y="158"/>
                  <a:pt x="28" y="158"/>
                  <a:pt x="28" y="159"/>
                </a:cubicBezTo>
                <a:cubicBezTo>
                  <a:pt x="29" y="159"/>
                  <a:pt x="30" y="159"/>
                  <a:pt x="30" y="159"/>
                </a:cubicBezTo>
                <a:cubicBezTo>
                  <a:pt x="31" y="159"/>
                  <a:pt x="32" y="159"/>
                  <a:pt x="32" y="159"/>
                </a:cubicBezTo>
                <a:cubicBezTo>
                  <a:pt x="33" y="159"/>
                  <a:pt x="34" y="160"/>
                  <a:pt x="34" y="160"/>
                </a:cubicBezTo>
                <a:cubicBezTo>
                  <a:pt x="35" y="160"/>
                  <a:pt x="37" y="160"/>
                  <a:pt x="37" y="161"/>
                </a:cubicBezTo>
                <a:cubicBezTo>
                  <a:pt x="38" y="161"/>
                  <a:pt x="38" y="162"/>
                  <a:pt x="39" y="162"/>
                </a:cubicBezTo>
                <a:cubicBezTo>
                  <a:pt x="40" y="163"/>
                  <a:pt x="41" y="163"/>
                  <a:pt x="42" y="163"/>
                </a:cubicBezTo>
                <a:cubicBezTo>
                  <a:pt x="42" y="163"/>
                  <a:pt x="44" y="163"/>
                  <a:pt x="44" y="162"/>
                </a:cubicBezTo>
                <a:cubicBezTo>
                  <a:pt x="45" y="162"/>
                  <a:pt x="46" y="161"/>
                  <a:pt x="46" y="160"/>
                </a:cubicBezTo>
                <a:cubicBezTo>
                  <a:pt x="46" y="159"/>
                  <a:pt x="46" y="158"/>
                  <a:pt x="46" y="157"/>
                </a:cubicBezTo>
                <a:cubicBezTo>
                  <a:pt x="46" y="156"/>
                  <a:pt x="46" y="155"/>
                  <a:pt x="45" y="154"/>
                </a:cubicBezTo>
                <a:cubicBezTo>
                  <a:pt x="45" y="154"/>
                  <a:pt x="44" y="153"/>
                  <a:pt x="44" y="153"/>
                </a:cubicBezTo>
                <a:cubicBezTo>
                  <a:pt x="43" y="152"/>
                  <a:pt x="42" y="151"/>
                  <a:pt x="41" y="151"/>
                </a:cubicBezTo>
                <a:cubicBezTo>
                  <a:pt x="41" y="150"/>
                  <a:pt x="40" y="149"/>
                  <a:pt x="40" y="149"/>
                </a:cubicBezTo>
                <a:cubicBezTo>
                  <a:pt x="40" y="148"/>
                  <a:pt x="40" y="147"/>
                  <a:pt x="40" y="147"/>
                </a:cubicBezTo>
                <a:cubicBezTo>
                  <a:pt x="40" y="146"/>
                  <a:pt x="41" y="145"/>
                  <a:pt x="41" y="145"/>
                </a:cubicBezTo>
                <a:cubicBezTo>
                  <a:pt x="42" y="144"/>
                  <a:pt x="41" y="143"/>
                  <a:pt x="41" y="142"/>
                </a:cubicBezTo>
                <a:cubicBezTo>
                  <a:pt x="41" y="141"/>
                  <a:pt x="42" y="140"/>
                  <a:pt x="42" y="140"/>
                </a:cubicBezTo>
                <a:cubicBezTo>
                  <a:pt x="43" y="140"/>
                  <a:pt x="43" y="139"/>
                  <a:pt x="44" y="139"/>
                </a:cubicBezTo>
                <a:cubicBezTo>
                  <a:pt x="44" y="139"/>
                  <a:pt x="45" y="139"/>
                  <a:pt x="45" y="139"/>
                </a:cubicBezTo>
                <a:cubicBezTo>
                  <a:pt x="46" y="139"/>
                  <a:pt x="46" y="140"/>
                  <a:pt x="46" y="140"/>
                </a:cubicBezTo>
                <a:cubicBezTo>
                  <a:pt x="46" y="140"/>
                  <a:pt x="47" y="139"/>
                  <a:pt x="47" y="139"/>
                </a:cubicBezTo>
                <a:cubicBezTo>
                  <a:pt x="47" y="139"/>
                  <a:pt x="48" y="138"/>
                  <a:pt x="48" y="138"/>
                </a:cubicBezTo>
                <a:cubicBezTo>
                  <a:pt x="48" y="138"/>
                  <a:pt x="49" y="137"/>
                  <a:pt x="49" y="137"/>
                </a:cubicBezTo>
                <a:cubicBezTo>
                  <a:pt x="50" y="136"/>
                  <a:pt x="52" y="136"/>
                  <a:pt x="53" y="135"/>
                </a:cubicBezTo>
                <a:cubicBezTo>
                  <a:pt x="54" y="135"/>
                  <a:pt x="56" y="135"/>
                  <a:pt x="56" y="135"/>
                </a:cubicBezTo>
                <a:cubicBezTo>
                  <a:pt x="57" y="135"/>
                  <a:pt x="59" y="134"/>
                  <a:pt x="59" y="134"/>
                </a:cubicBezTo>
                <a:cubicBezTo>
                  <a:pt x="60" y="134"/>
                  <a:pt x="61" y="133"/>
                  <a:pt x="61" y="133"/>
                </a:cubicBezTo>
                <a:cubicBezTo>
                  <a:pt x="61" y="132"/>
                  <a:pt x="61" y="131"/>
                  <a:pt x="61" y="130"/>
                </a:cubicBezTo>
                <a:cubicBezTo>
                  <a:pt x="61" y="129"/>
                  <a:pt x="60" y="129"/>
                  <a:pt x="59" y="128"/>
                </a:cubicBezTo>
                <a:cubicBezTo>
                  <a:pt x="59" y="128"/>
                  <a:pt x="57" y="128"/>
                  <a:pt x="57" y="127"/>
                </a:cubicBezTo>
                <a:cubicBezTo>
                  <a:pt x="56" y="127"/>
                  <a:pt x="56" y="126"/>
                  <a:pt x="56" y="125"/>
                </a:cubicBezTo>
                <a:cubicBezTo>
                  <a:pt x="56" y="125"/>
                  <a:pt x="55" y="124"/>
                  <a:pt x="55" y="123"/>
                </a:cubicBezTo>
                <a:cubicBezTo>
                  <a:pt x="55" y="123"/>
                  <a:pt x="55" y="122"/>
                  <a:pt x="55" y="121"/>
                </a:cubicBezTo>
                <a:cubicBezTo>
                  <a:pt x="55" y="120"/>
                  <a:pt x="56" y="119"/>
                  <a:pt x="56" y="119"/>
                </a:cubicBezTo>
                <a:cubicBezTo>
                  <a:pt x="57" y="118"/>
                  <a:pt x="57" y="118"/>
                  <a:pt x="58" y="117"/>
                </a:cubicBezTo>
                <a:cubicBezTo>
                  <a:pt x="58" y="117"/>
                  <a:pt x="59" y="117"/>
                  <a:pt x="60" y="116"/>
                </a:cubicBezTo>
                <a:cubicBezTo>
                  <a:pt x="60" y="116"/>
                  <a:pt x="60" y="114"/>
                  <a:pt x="60" y="114"/>
                </a:cubicBezTo>
                <a:cubicBezTo>
                  <a:pt x="61" y="113"/>
                  <a:pt x="61" y="113"/>
                  <a:pt x="60" y="112"/>
                </a:cubicBezTo>
                <a:cubicBezTo>
                  <a:pt x="60" y="112"/>
                  <a:pt x="60" y="112"/>
                  <a:pt x="60" y="112"/>
                </a:cubicBezTo>
                <a:cubicBezTo>
                  <a:pt x="60" y="112"/>
                  <a:pt x="61" y="112"/>
                  <a:pt x="61" y="112"/>
                </a:cubicBezTo>
                <a:cubicBezTo>
                  <a:pt x="61" y="111"/>
                  <a:pt x="62" y="111"/>
                  <a:pt x="63" y="112"/>
                </a:cubicBezTo>
                <a:cubicBezTo>
                  <a:pt x="63" y="112"/>
                  <a:pt x="63" y="113"/>
                  <a:pt x="63" y="113"/>
                </a:cubicBezTo>
                <a:cubicBezTo>
                  <a:pt x="63" y="113"/>
                  <a:pt x="64" y="113"/>
                  <a:pt x="65" y="113"/>
                </a:cubicBezTo>
                <a:cubicBezTo>
                  <a:pt x="65" y="113"/>
                  <a:pt x="65" y="112"/>
                  <a:pt x="65" y="112"/>
                </a:cubicBezTo>
                <a:cubicBezTo>
                  <a:pt x="65" y="111"/>
                  <a:pt x="66" y="111"/>
                  <a:pt x="66" y="111"/>
                </a:cubicBezTo>
                <a:cubicBezTo>
                  <a:pt x="66" y="111"/>
                  <a:pt x="67" y="110"/>
                  <a:pt x="67" y="109"/>
                </a:cubicBezTo>
                <a:cubicBezTo>
                  <a:pt x="67" y="109"/>
                  <a:pt x="67" y="108"/>
                  <a:pt x="66" y="108"/>
                </a:cubicBezTo>
                <a:cubicBezTo>
                  <a:pt x="66" y="108"/>
                  <a:pt x="65" y="108"/>
                  <a:pt x="65" y="108"/>
                </a:cubicBezTo>
                <a:cubicBezTo>
                  <a:pt x="65" y="107"/>
                  <a:pt x="64" y="107"/>
                  <a:pt x="64" y="107"/>
                </a:cubicBezTo>
                <a:cubicBezTo>
                  <a:pt x="64" y="106"/>
                  <a:pt x="64" y="105"/>
                  <a:pt x="65" y="105"/>
                </a:cubicBezTo>
                <a:cubicBezTo>
                  <a:pt x="65" y="104"/>
                  <a:pt x="66" y="103"/>
                  <a:pt x="66" y="103"/>
                </a:cubicBezTo>
                <a:cubicBezTo>
                  <a:pt x="67" y="103"/>
                  <a:pt x="67" y="103"/>
                  <a:pt x="68" y="103"/>
                </a:cubicBezTo>
                <a:cubicBezTo>
                  <a:pt x="68" y="103"/>
                  <a:pt x="68" y="104"/>
                  <a:pt x="68" y="104"/>
                </a:cubicBezTo>
                <a:cubicBezTo>
                  <a:pt x="69" y="104"/>
                  <a:pt x="69" y="105"/>
                  <a:pt x="69" y="105"/>
                </a:cubicBezTo>
                <a:cubicBezTo>
                  <a:pt x="70" y="106"/>
                  <a:pt x="71" y="106"/>
                  <a:pt x="71" y="105"/>
                </a:cubicBezTo>
                <a:cubicBezTo>
                  <a:pt x="72" y="105"/>
                  <a:pt x="73" y="104"/>
                  <a:pt x="74" y="104"/>
                </a:cubicBezTo>
                <a:cubicBezTo>
                  <a:pt x="74" y="103"/>
                  <a:pt x="75" y="104"/>
                  <a:pt x="75" y="103"/>
                </a:cubicBezTo>
                <a:cubicBezTo>
                  <a:pt x="76" y="103"/>
                  <a:pt x="76" y="103"/>
                  <a:pt x="77" y="103"/>
                </a:cubicBezTo>
                <a:cubicBezTo>
                  <a:pt x="77" y="103"/>
                  <a:pt x="78" y="103"/>
                  <a:pt x="78" y="103"/>
                </a:cubicBezTo>
                <a:cubicBezTo>
                  <a:pt x="78" y="104"/>
                  <a:pt x="78" y="104"/>
                  <a:pt x="78" y="104"/>
                </a:cubicBezTo>
                <a:cubicBezTo>
                  <a:pt x="78" y="105"/>
                  <a:pt x="78" y="106"/>
                  <a:pt x="78" y="106"/>
                </a:cubicBezTo>
                <a:cubicBezTo>
                  <a:pt x="78" y="106"/>
                  <a:pt x="78" y="108"/>
                  <a:pt x="78" y="108"/>
                </a:cubicBezTo>
                <a:cubicBezTo>
                  <a:pt x="79" y="108"/>
                  <a:pt x="79" y="108"/>
                  <a:pt x="80" y="108"/>
                </a:cubicBezTo>
                <a:cubicBezTo>
                  <a:pt x="80" y="108"/>
                  <a:pt x="81" y="107"/>
                  <a:pt x="81" y="107"/>
                </a:cubicBezTo>
                <a:cubicBezTo>
                  <a:pt x="81" y="107"/>
                  <a:pt x="82" y="106"/>
                  <a:pt x="82" y="106"/>
                </a:cubicBezTo>
                <a:cubicBezTo>
                  <a:pt x="82" y="105"/>
                  <a:pt x="82" y="104"/>
                  <a:pt x="82" y="104"/>
                </a:cubicBezTo>
                <a:cubicBezTo>
                  <a:pt x="82" y="104"/>
                  <a:pt x="81" y="103"/>
                  <a:pt x="81" y="103"/>
                </a:cubicBezTo>
                <a:cubicBezTo>
                  <a:pt x="81" y="103"/>
                  <a:pt x="80" y="102"/>
                  <a:pt x="80" y="101"/>
                </a:cubicBezTo>
                <a:cubicBezTo>
                  <a:pt x="80" y="101"/>
                  <a:pt x="80" y="100"/>
                  <a:pt x="80" y="100"/>
                </a:cubicBezTo>
                <a:cubicBezTo>
                  <a:pt x="81" y="100"/>
                  <a:pt x="80" y="99"/>
                  <a:pt x="80" y="98"/>
                </a:cubicBezTo>
                <a:cubicBezTo>
                  <a:pt x="81" y="98"/>
                  <a:pt x="81" y="97"/>
                  <a:pt x="81" y="97"/>
                </a:cubicBezTo>
                <a:cubicBezTo>
                  <a:pt x="82" y="97"/>
                  <a:pt x="82" y="98"/>
                  <a:pt x="82" y="98"/>
                </a:cubicBezTo>
                <a:cubicBezTo>
                  <a:pt x="82" y="98"/>
                  <a:pt x="82" y="98"/>
                  <a:pt x="83" y="99"/>
                </a:cubicBezTo>
                <a:cubicBezTo>
                  <a:pt x="83" y="99"/>
                  <a:pt x="83" y="100"/>
                  <a:pt x="83" y="100"/>
                </a:cubicBezTo>
                <a:cubicBezTo>
                  <a:pt x="83" y="101"/>
                  <a:pt x="84" y="101"/>
                  <a:pt x="85" y="101"/>
                </a:cubicBezTo>
                <a:cubicBezTo>
                  <a:pt x="85" y="101"/>
                  <a:pt x="86" y="102"/>
                  <a:pt x="86" y="102"/>
                </a:cubicBezTo>
                <a:cubicBezTo>
                  <a:pt x="86" y="102"/>
                  <a:pt x="87" y="101"/>
                  <a:pt x="87" y="101"/>
                </a:cubicBezTo>
                <a:cubicBezTo>
                  <a:pt x="87" y="101"/>
                  <a:pt x="88" y="100"/>
                  <a:pt x="88" y="100"/>
                </a:cubicBezTo>
                <a:cubicBezTo>
                  <a:pt x="89" y="99"/>
                  <a:pt x="90" y="99"/>
                  <a:pt x="91" y="99"/>
                </a:cubicBezTo>
                <a:cubicBezTo>
                  <a:pt x="91" y="99"/>
                  <a:pt x="93" y="99"/>
                  <a:pt x="93" y="99"/>
                </a:cubicBezTo>
                <a:cubicBezTo>
                  <a:pt x="94" y="99"/>
                  <a:pt x="94" y="100"/>
                  <a:pt x="95" y="100"/>
                </a:cubicBezTo>
                <a:cubicBezTo>
                  <a:pt x="95" y="100"/>
                  <a:pt x="96" y="100"/>
                  <a:pt x="96" y="100"/>
                </a:cubicBezTo>
                <a:cubicBezTo>
                  <a:pt x="97" y="101"/>
                  <a:pt x="98" y="101"/>
                  <a:pt x="98" y="102"/>
                </a:cubicBezTo>
                <a:cubicBezTo>
                  <a:pt x="99" y="102"/>
                  <a:pt x="99" y="103"/>
                  <a:pt x="99" y="103"/>
                </a:cubicBezTo>
                <a:cubicBezTo>
                  <a:pt x="100" y="103"/>
                  <a:pt x="101" y="103"/>
                  <a:pt x="101" y="103"/>
                </a:cubicBezTo>
                <a:cubicBezTo>
                  <a:pt x="102" y="103"/>
                  <a:pt x="103" y="103"/>
                  <a:pt x="103" y="103"/>
                </a:cubicBezTo>
                <a:cubicBezTo>
                  <a:pt x="103" y="103"/>
                  <a:pt x="104" y="104"/>
                  <a:pt x="105" y="104"/>
                </a:cubicBezTo>
                <a:cubicBezTo>
                  <a:pt x="105" y="104"/>
                  <a:pt x="105" y="105"/>
                  <a:pt x="105" y="106"/>
                </a:cubicBezTo>
                <a:cubicBezTo>
                  <a:pt x="106" y="106"/>
                  <a:pt x="107" y="107"/>
                  <a:pt x="108" y="107"/>
                </a:cubicBezTo>
                <a:cubicBezTo>
                  <a:pt x="108" y="107"/>
                  <a:pt x="109" y="106"/>
                  <a:pt x="110" y="105"/>
                </a:cubicBezTo>
                <a:cubicBezTo>
                  <a:pt x="110" y="104"/>
                  <a:pt x="110" y="103"/>
                  <a:pt x="110" y="102"/>
                </a:cubicBezTo>
                <a:cubicBezTo>
                  <a:pt x="110" y="101"/>
                  <a:pt x="109" y="100"/>
                  <a:pt x="109" y="99"/>
                </a:cubicBezTo>
                <a:cubicBezTo>
                  <a:pt x="110" y="98"/>
                  <a:pt x="111" y="97"/>
                  <a:pt x="111" y="97"/>
                </a:cubicBezTo>
                <a:cubicBezTo>
                  <a:pt x="112" y="97"/>
                  <a:pt x="112" y="96"/>
                  <a:pt x="112" y="96"/>
                </a:cubicBezTo>
                <a:cubicBezTo>
                  <a:pt x="113" y="96"/>
                  <a:pt x="114" y="96"/>
                  <a:pt x="115" y="96"/>
                </a:cubicBezTo>
                <a:cubicBezTo>
                  <a:pt x="115" y="96"/>
                  <a:pt x="116" y="95"/>
                  <a:pt x="116" y="95"/>
                </a:cubicBezTo>
                <a:cubicBezTo>
                  <a:pt x="116" y="94"/>
                  <a:pt x="117" y="93"/>
                  <a:pt x="117" y="93"/>
                </a:cubicBezTo>
                <a:cubicBezTo>
                  <a:pt x="118" y="92"/>
                  <a:pt x="118" y="92"/>
                  <a:pt x="119" y="91"/>
                </a:cubicBezTo>
                <a:cubicBezTo>
                  <a:pt x="119" y="91"/>
                  <a:pt x="120" y="91"/>
                  <a:pt x="120" y="91"/>
                </a:cubicBezTo>
                <a:cubicBezTo>
                  <a:pt x="120" y="91"/>
                  <a:pt x="121" y="91"/>
                  <a:pt x="122" y="91"/>
                </a:cubicBezTo>
                <a:cubicBezTo>
                  <a:pt x="122" y="92"/>
                  <a:pt x="122" y="93"/>
                  <a:pt x="122" y="94"/>
                </a:cubicBezTo>
                <a:cubicBezTo>
                  <a:pt x="123" y="94"/>
                  <a:pt x="123" y="95"/>
                  <a:pt x="124" y="96"/>
                </a:cubicBezTo>
                <a:cubicBezTo>
                  <a:pt x="124" y="96"/>
                  <a:pt x="125" y="97"/>
                  <a:pt x="125" y="97"/>
                </a:cubicBezTo>
                <a:cubicBezTo>
                  <a:pt x="126" y="97"/>
                  <a:pt x="126" y="97"/>
                  <a:pt x="127" y="96"/>
                </a:cubicBezTo>
                <a:cubicBezTo>
                  <a:pt x="127" y="96"/>
                  <a:pt x="127" y="96"/>
                  <a:pt x="127" y="96"/>
                </a:cubicBezTo>
                <a:cubicBezTo>
                  <a:pt x="127" y="95"/>
                  <a:pt x="128" y="95"/>
                  <a:pt x="129" y="95"/>
                </a:cubicBezTo>
                <a:cubicBezTo>
                  <a:pt x="129" y="95"/>
                  <a:pt x="130" y="96"/>
                  <a:pt x="130" y="96"/>
                </a:cubicBezTo>
                <a:cubicBezTo>
                  <a:pt x="130" y="96"/>
                  <a:pt x="129" y="97"/>
                  <a:pt x="129" y="97"/>
                </a:cubicBezTo>
                <a:cubicBezTo>
                  <a:pt x="129" y="98"/>
                  <a:pt x="129" y="98"/>
                  <a:pt x="129" y="99"/>
                </a:cubicBezTo>
                <a:cubicBezTo>
                  <a:pt x="129" y="99"/>
                  <a:pt x="129" y="100"/>
                  <a:pt x="130" y="100"/>
                </a:cubicBezTo>
                <a:cubicBezTo>
                  <a:pt x="130" y="100"/>
                  <a:pt x="131" y="99"/>
                  <a:pt x="132" y="99"/>
                </a:cubicBezTo>
                <a:cubicBezTo>
                  <a:pt x="132" y="99"/>
                  <a:pt x="132" y="98"/>
                  <a:pt x="132" y="97"/>
                </a:cubicBezTo>
                <a:cubicBezTo>
                  <a:pt x="132" y="97"/>
                  <a:pt x="132" y="96"/>
                  <a:pt x="132" y="96"/>
                </a:cubicBezTo>
                <a:cubicBezTo>
                  <a:pt x="132" y="95"/>
                  <a:pt x="132" y="94"/>
                  <a:pt x="132" y="94"/>
                </a:cubicBezTo>
                <a:cubicBezTo>
                  <a:pt x="132" y="94"/>
                  <a:pt x="133" y="94"/>
                  <a:pt x="133" y="94"/>
                </a:cubicBezTo>
                <a:cubicBezTo>
                  <a:pt x="134" y="94"/>
                  <a:pt x="135" y="94"/>
                  <a:pt x="135" y="94"/>
                </a:cubicBezTo>
                <a:cubicBezTo>
                  <a:pt x="135" y="94"/>
                  <a:pt x="136" y="94"/>
                  <a:pt x="136" y="94"/>
                </a:cubicBezTo>
                <a:cubicBezTo>
                  <a:pt x="136" y="93"/>
                  <a:pt x="136" y="92"/>
                  <a:pt x="136" y="92"/>
                </a:cubicBezTo>
                <a:cubicBezTo>
                  <a:pt x="136" y="91"/>
                  <a:pt x="135" y="91"/>
                  <a:pt x="135" y="90"/>
                </a:cubicBezTo>
                <a:cubicBezTo>
                  <a:pt x="135" y="90"/>
                  <a:pt x="134" y="89"/>
                  <a:pt x="134" y="88"/>
                </a:cubicBezTo>
                <a:cubicBezTo>
                  <a:pt x="134" y="87"/>
                  <a:pt x="134" y="86"/>
                  <a:pt x="134" y="86"/>
                </a:cubicBezTo>
                <a:cubicBezTo>
                  <a:pt x="135" y="85"/>
                  <a:pt x="136" y="86"/>
                  <a:pt x="136" y="85"/>
                </a:cubicBezTo>
                <a:cubicBezTo>
                  <a:pt x="137" y="85"/>
                  <a:pt x="138" y="85"/>
                  <a:pt x="138" y="85"/>
                </a:cubicBezTo>
                <a:cubicBezTo>
                  <a:pt x="138" y="84"/>
                  <a:pt x="139" y="83"/>
                  <a:pt x="138" y="83"/>
                </a:cubicBezTo>
                <a:cubicBezTo>
                  <a:pt x="138" y="83"/>
                  <a:pt x="138" y="82"/>
                  <a:pt x="137" y="82"/>
                </a:cubicBezTo>
                <a:cubicBezTo>
                  <a:pt x="137" y="82"/>
                  <a:pt x="137" y="82"/>
                  <a:pt x="137" y="82"/>
                </a:cubicBezTo>
                <a:cubicBezTo>
                  <a:pt x="136" y="81"/>
                  <a:pt x="136" y="81"/>
                  <a:pt x="136" y="81"/>
                </a:cubicBezTo>
                <a:cubicBezTo>
                  <a:pt x="137" y="80"/>
                  <a:pt x="137" y="80"/>
                  <a:pt x="138" y="80"/>
                </a:cubicBezTo>
                <a:cubicBezTo>
                  <a:pt x="138" y="80"/>
                  <a:pt x="138" y="80"/>
                  <a:pt x="139" y="80"/>
                </a:cubicBezTo>
                <a:cubicBezTo>
                  <a:pt x="139" y="80"/>
                  <a:pt x="139" y="81"/>
                  <a:pt x="140" y="81"/>
                </a:cubicBezTo>
                <a:cubicBezTo>
                  <a:pt x="140" y="81"/>
                  <a:pt x="141" y="81"/>
                  <a:pt x="141" y="80"/>
                </a:cubicBezTo>
                <a:cubicBezTo>
                  <a:pt x="141" y="80"/>
                  <a:pt x="140" y="79"/>
                  <a:pt x="141" y="79"/>
                </a:cubicBezTo>
                <a:cubicBezTo>
                  <a:pt x="141" y="79"/>
                  <a:pt x="141" y="79"/>
                  <a:pt x="142" y="79"/>
                </a:cubicBezTo>
                <a:cubicBezTo>
                  <a:pt x="142" y="79"/>
                  <a:pt x="143" y="79"/>
                  <a:pt x="143" y="79"/>
                </a:cubicBezTo>
                <a:cubicBezTo>
                  <a:pt x="143" y="79"/>
                  <a:pt x="143" y="79"/>
                  <a:pt x="143" y="78"/>
                </a:cubicBezTo>
                <a:cubicBezTo>
                  <a:pt x="143" y="78"/>
                  <a:pt x="143" y="77"/>
                  <a:pt x="143" y="77"/>
                </a:cubicBezTo>
                <a:cubicBezTo>
                  <a:pt x="143" y="77"/>
                  <a:pt x="144" y="76"/>
                  <a:pt x="144" y="76"/>
                </a:cubicBezTo>
                <a:cubicBezTo>
                  <a:pt x="144" y="76"/>
                  <a:pt x="145" y="77"/>
                  <a:pt x="145" y="77"/>
                </a:cubicBezTo>
                <a:cubicBezTo>
                  <a:pt x="146" y="77"/>
                  <a:pt x="146" y="78"/>
                  <a:pt x="146" y="78"/>
                </a:cubicBezTo>
                <a:cubicBezTo>
                  <a:pt x="146" y="78"/>
                  <a:pt x="146" y="79"/>
                  <a:pt x="146" y="79"/>
                </a:cubicBezTo>
                <a:cubicBezTo>
                  <a:pt x="146" y="80"/>
                  <a:pt x="146" y="81"/>
                  <a:pt x="146" y="81"/>
                </a:cubicBezTo>
                <a:cubicBezTo>
                  <a:pt x="147" y="82"/>
                  <a:pt x="147" y="83"/>
                  <a:pt x="148" y="84"/>
                </a:cubicBezTo>
                <a:cubicBezTo>
                  <a:pt x="148" y="84"/>
                  <a:pt x="149" y="84"/>
                  <a:pt x="149" y="84"/>
                </a:cubicBezTo>
                <a:cubicBezTo>
                  <a:pt x="150" y="84"/>
                  <a:pt x="151" y="85"/>
                  <a:pt x="151" y="85"/>
                </a:cubicBezTo>
                <a:cubicBezTo>
                  <a:pt x="151" y="85"/>
                  <a:pt x="152" y="85"/>
                  <a:pt x="152" y="86"/>
                </a:cubicBezTo>
                <a:cubicBezTo>
                  <a:pt x="153" y="86"/>
                  <a:pt x="154" y="85"/>
                  <a:pt x="154" y="85"/>
                </a:cubicBezTo>
                <a:cubicBezTo>
                  <a:pt x="154" y="85"/>
                  <a:pt x="155" y="85"/>
                  <a:pt x="156" y="85"/>
                </a:cubicBezTo>
                <a:cubicBezTo>
                  <a:pt x="156" y="85"/>
                  <a:pt x="157" y="85"/>
                  <a:pt x="157" y="85"/>
                </a:cubicBezTo>
                <a:cubicBezTo>
                  <a:pt x="157" y="86"/>
                  <a:pt x="158" y="86"/>
                  <a:pt x="158" y="86"/>
                </a:cubicBezTo>
                <a:cubicBezTo>
                  <a:pt x="158" y="87"/>
                  <a:pt x="158" y="88"/>
                  <a:pt x="159" y="88"/>
                </a:cubicBezTo>
                <a:cubicBezTo>
                  <a:pt x="159" y="88"/>
                  <a:pt x="160" y="87"/>
                  <a:pt x="160" y="86"/>
                </a:cubicBezTo>
                <a:cubicBezTo>
                  <a:pt x="160" y="86"/>
                  <a:pt x="160" y="85"/>
                  <a:pt x="160" y="85"/>
                </a:cubicBezTo>
                <a:cubicBezTo>
                  <a:pt x="161" y="84"/>
                  <a:pt x="162" y="84"/>
                  <a:pt x="162" y="84"/>
                </a:cubicBezTo>
                <a:cubicBezTo>
                  <a:pt x="162" y="84"/>
                  <a:pt x="163" y="84"/>
                  <a:pt x="164" y="84"/>
                </a:cubicBezTo>
                <a:cubicBezTo>
                  <a:pt x="164" y="84"/>
                  <a:pt x="164" y="83"/>
                  <a:pt x="164" y="83"/>
                </a:cubicBezTo>
                <a:cubicBezTo>
                  <a:pt x="165" y="82"/>
                  <a:pt x="165" y="80"/>
                  <a:pt x="165" y="80"/>
                </a:cubicBezTo>
                <a:cubicBezTo>
                  <a:pt x="165" y="79"/>
                  <a:pt x="165" y="77"/>
                  <a:pt x="165" y="77"/>
                </a:cubicBezTo>
                <a:cubicBezTo>
                  <a:pt x="165" y="76"/>
                  <a:pt x="164" y="75"/>
                  <a:pt x="164" y="74"/>
                </a:cubicBezTo>
                <a:cubicBezTo>
                  <a:pt x="164" y="73"/>
                  <a:pt x="165" y="71"/>
                  <a:pt x="165" y="71"/>
                </a:cubicBezTo>
                <a:cubicBezTo>
                  <a:pt x="165" y="70"/>
                  <a:pt x="166" y="70"/>
                  <a:pt x="167" y="69"/>
                </a:cubicBezTo>
                <a:cubicBezTo>
                  <a:pt x="167" y="69"/>
                  <a:pt x="167" y="68"/>
                  <a:pt x="167" y="68"/>
                </a:cubicBezTo>
                <a:cubicBezTo>
                  <a:pt x="167" y="68"/>
                  <a:pt x="167" y="67"/>
                  <a:pt x="167" y="66"/>
                </a:cubicBezTo>
                <a:cubicBezTo>
                  <a:pt x="167" y="66"/>
                  <a:pt x="167" y="65"/>
                  <a:pt x="168" y="65"/>
                </a:cubicBezTo>
                <a:cubicBezTo>
                  <a:pt x="168" y="65"/>
                  <a:pt x="168" y="65"/>
                  <a:pt x="169" y="65"/>
                </a:cubicBezTo>
                <a:cubicBezTo>
                  <a:pt x="169" y="65"/>
                  <a:pt x="169" y="64"/>
                  <a:pt x="170" y="65"/>
                </a:cubicBezTo>
                <a:cubicBezTo>
                  <a:pt x="170" y="65"/>
                  <a:pt x="170" y="66"/>
                  <a:pt x="171" y="66"/>
                </a:cubicBezTo>
                <a:cubicBezTo>
                  <a:pt x="171" y="66"/>
                  <a:pt x="171" y="66"/>
                  <a:pt x="172" y="66"/>
                </a:cubicBezTo>
                <a:cubicBezTo>
                  <a:pt x="172" y="66"/>
                  <a:pt x="173" y="64"/>
                  <a:pt x="174" y="64"/>
                </a:cubicBezTo>
                <a:cubicBezTo>
                  <a:pt x="174" y="63"/>
                  <a:pt x="174" y="62"/>
                  <a:pt x="174" y="62"/>
                </a:cubicBezTo>
                <a:cubicBezTo>
                  <a:pt x="175" y="61"/>
                  <a:pt x="175" y="61"/>
                  <a:pt x="175" y="60"/>
                </a:cubicBezTo>
                <a:cubicBezTo>
                  <a:pt x="175" y="60"/>
                  <a:pt x="176" y="59"/>
                  <a:pt x="176" y="58"/>
                </a:cubicBezTo>
                <a:cubicBezTo>
                  <a:pt x="176" y="58"/>
                  <a:pt x="176" y="57"/>
                  <a:pt x="176" y="57"/>
                </a:cubicBezTo>
                <a:cubicBezTo>
                  <a:pt x="176" y="56"/>
                  <a:pt x="176" y="54"/>
                  <a:pt x="176" y="53"/>
                </a:cubicBezTo>
                <a:cubicBezTo>
                  <a:pt x="177" y="53"/>
                  <a:pt x="177" y="52"/>
                  <a:pt x="178" y="52"/>
                </a:cubicBezTo>
                <a:cubicBezTo>
                  <a:pt x="178" y="52"/>
                  <a:pt x="179" y="52"/>
                  <a:pt x="180" y="52"/>
                </a:cubicBezTo>
                <a:cubicBezTo>
                  <a:pt x="180" y="52"/>
                  <a:pt x="181" y="51"/>
                  <a:pt x="182" y="51"/>
                </a:cubicBezTo>
                <a:cubicBezTo>
                  <a:pt x="182" y="50"/>
                  <a:pt x="182" y="49"/>
                  <a:pt x="182" y="48"/>
                </a:cubicBezTo>
                <a:cubicBezTo>
                  <a:pt x="183" y="48"/>
                  <a:pt x="183" y="47"/>
                  <a:pt x="184" y="47"/>
                </a:cubicBezTo>
                <a:cubicBezTo>
                  <a:pt x="184" y="47"/>
                  <a:pt x="185" y="47"/>
                  <a:pt x="185" y="46"/>
                </a:cubicBezTo>
                <a:cubicBezTo>
                  <a:pt x="185" y="46"/>
                  <a:pt x="185" y="45"/>
                  <a:pt x="185" y="45"/>
                </a:cubicBezTo>
                <a:cubicBezTo>
                  <a:pt x="185" y="44"/>
                  <a:pt x="184" y="43"/>
                  <a:pt x="184" y="42"/>
                </a:cubicBezTo>
                <a:cubicBezTo>
                  <a:pt x="184" y="42"/>
                  <a:pt x="183" y="41"/>
                  <a:pt x="183" y="40"/>
                </a:cubicBezTo>
                <a:cubicBezTo>
                  <a:pt x="183" y="40"/>
                  <a:pt x="183" y="38"/>
                  <a:pt x="183" y="38"/>
                </a:cubicBezTo>
                <a:cubicBezTo>
                  <a:pt x="182" y="37"/>
                  <a:pt x="182" y="37"/>
                  <a:pt x="182" y="37"/>
                </a:cubicBezTo>
                <a:cubicBezTo>
                  <a:pt x="181" y="36"/>
                  <a:pt x="181" y="35"/>
                  <a:pt x="181" y="35"/>
                </a:cubicBezTo>
                <a:cubicBezTo>
                  <a:pt x="181" y="34"/>
                  <a:pt x="182" y="33"/>
                  <a:pt x="182" y="33"/>
                </a:cubicBezTo>
                <a:cubicBezTo>
                  <a:pt x="183" y="32"/>
                  <a:pt x="184" y="33"/>
                  <a:pt x="185" y="33"/>
                </a:cubicBezTo>
                <a:cubicBezTo>
                  <a:pt x="185" y="33"/>
                  <a:pt x="186" y="32"/>
                  <a:pt x="187" y="32"/>
                </a:cubicBezTo>
                <a:cubicBezTo>
                  <a:pt x="187" y="32"/>
                  <a:pt x="187" y="32"/>
                  <a:pt x="188" y="32"/>
                </a:cubicBezTo>
                <a:cubicBezTo>
                  <a:pt x="188" y="32"/>
                  <a:pt x="189" y="31"/>
                  <a:pt x="189" y="31"/>
                </a:cubicBezTo>
                <a:cubicBezTo>
                  <a:pt x="190" y="31"/>
                  <a:pt x="191" y="31"/>
                  <a:pt x="192" y="31"/>
                </a:cubicBezTo>
                <a:cubicBezTo>
                  <a:pt x="192" y="32"/>
                  <a:pt x="192" y="33"/>
                  <a:pt x="193" y="33"/>
                </a:cubicBezTo>
                <a:cubicBezTo>
                  <a:pt x="193" y="33"/>
                  <a:pt x="194" y="34"/>
                  <a:pt x="195" y="34"/>
                </a:cubicBezTo>
                <a:cubicBezTo>
                  <a:pt x="195" y="34"/>
                  <a:pt x="196" y="34"/>
                  <a:pt x="196" y="33"/>
                </a:cubicBezTo>
                <a:cubicBezTo>
                  <a:pt x="197" y="33"/>
                  <a:pt x="198" y="32"/>
                  <a:pt x="198" y="32"/>
                </a:cubicBezTo>
                <a:cubicBezTo>
                  <a:pt x="199" y="31"/>
                  <a:pt x="200" y="30"/>
                  <a:pt x="200" y="29"/>
                </a:cubicBezTo>
                <a:cubicBezTo>
                  <a:pt x="201" y="29"/>
                  <a:pt x="201" y="28"/>
                  <a:pt x="202" y="27"/>
                </a:cubicBezTo>
                <a:cubicBezTo>
                  <a:pt x="202" y="27"/>
                  <a:pt x="203" y="26"/>
                  <a:pt x="204" y="26"/>
                </a:cubicBezTo>
                <a:cubicBezTo>
                  <a:pt x="204" y="26"/>
                  <a:pt x="206" y="26"/>
                  <a:pt x="206" y="26"/>
                </a:cubicBezTo>
                <a:cubicBezTo>
                  <a:pt x="207" y="26"/>
                  <a:pt x="207" y="25"/>
                  <a:pt x="208" y="25"/>
                </a:cubicBezTo>
                <a:cubicBezTo>
                  <a:pt x="208" y="25"/>
                  <a:pt x="209" y="25"/>
                  <a:pt x="210" y="25"/>
                </a:cubicBezTo>
                <a:cubicBezTo>
                  <a:pt x="210" y="25"/>
                  <a:pt x="211" y="25"/>
                  <a:pt x="211" y="25"/>
                </a:cubicBezTo>
                <a:cubicBezTo>
                  <a:pt x="212" y="25"/>
                  <a:pt x="212" y="25"/>
                  <a:pt x="212" y="24"/>
                </a:cubicBezTo>
                <a:cubicBezTo>
                  <a:pt x="212" y="24"/>
                  <a:pt x="212" y="23"/>
                  <a:pt x="212" y="23"/>
                </a:cubicBezTo>
                <a:cubicBezTo>
                  <a:pt x="212" y="23"/>
                  <a:pt x="211" y="22"/>
                  <a:pt x="211" y="22"/>
                </a:cubicBezTo>
                <a:cubicBezTo>
                  <a:pt x="211" y="22"/>
                  <a:pt x="211" y="21"/>
                  <a:pt x="211" y="21"/>
                </a:cubicBezTo>
                <a:cubicBezTo>
                  <a:pt x="212" y="21"/>
                  <a:pt x="213" y="20"/>
                  <a:pt x="213" y="20"/>
                </a:cubicBezTo>
                <a:cubicBezTo>
                  <a:pt x="213" y="20"/>
                  <a:pt x="214" y="19"/>
                  <a:pt x="213" y="18"/>
                </a:cubicBezTo>
                <a:cubicBezTo>
                  <a:pt x="213" y="18"/>
                  <a:pt x="212" y="17"/>
                  <a:pt x="211" y="17"/>
                </a:cubicBezTo>
                <a:cubicBezTo>
                  <a:pt x="211" y="17"/>
                  <a:pt x="210" y="18"/>
                  <a:pt x="210" y="18"/>
                </a:cubicBezTo>
                <a:cubicBezTo>
                  <a:pt x="210" y="18"/>
                  <a:pt x="209" y="18"/>
                  <a:pt x="209" y="18"/>
                </a:cubicBezTo>
                <a:cubicBezTo>
                  <a:pt x="208" y="18"/>
                  <a:pt x="208" y="17"/>
                  <a:pt x="208" y="16"/>
                </a:cubicBezTo>
                <a:cubicBezTo>
                  <a:pt x="208" y="16"/>
                  <a:pt x="208" y="15"/>
                  <a:pt x="209" y="15"/>
                </a:cubicBezTo>
                <a:cubicBezTo>
                  <a:pt x="209" y="15"/>
                  <a:pt x="210" y="14"/>
                  <a:pt x="210" y="14"/>
                </a:cubicBezTo>
                <a:cubicBezTo>
                  <a:pt x="210" y="13"/>
                  <a:pt x="210" y="12"/>
                  <a:pt x="209" y="12"/>
                </a:cubicBezTo>
                <a:cubicBezTo>
                  <a:pt x="209" y="11"/>
                  <a:pt x="209" y="11"/>
                  <a:pt x="208" y="10"/>
                </a:cubicBezTo>
                <a:cubicBezTo>
                  <a:pt x="208" y="10"/>
                  <a:pt x="207" y="10"/>
                  <a:pt x="206" y="9"/>
                </a:cubicBezTo>
                <a:cubicBezTo>
                  <a:pt x="206" y="9"/>
                  <a:pt x="206" y="9"/>
                  <a:pt x="206" y="8"/>
                </a:cubicBezTo>
                <a:cubicBezTo>
                  <a:pt x="206" y="8"/>
                  <a:pt x="206" y="7"/>
                  <a:pt x="206" y="7"/>
                </a:cubicBezTo>
                <a:cubicBezTo>
                  <a:pt x="207" y="6"/>
                  <a:pt x="208" y="6"/>
                  <a:pt x="208" y="5"/>
                </a:cubicBezTo>
                <a:cubicBezTo>
                  <a:pt x="208" y="5"/>
                  <a:pt x="209" y="5"/>
                  <a:pt x="209" y="4"/>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239"/>
          <p:cNvSpPr>
            <a:spLocks/>
          </p:cNvSpPr>
          <p:nvPr/>
        </p:nvSpPr>
        <p:spPr bwMode="auto">
          <a:xfrm>
            <a:off x="7764463" y="5083176"/>
            <a:ext cx="1379538" cy="768350"/>
          </a:xfrm>
          <a:custGeom>
            <a:avLst/>
            <a:gdLst>
              <a:gd name="T0" fmla="*/ 216 w 368"/>
              <a:gd name="T1" fmla="*/ 3 h 205"/>
              <a:gd name="T2" fmla="*/ 227 w 368"/>
              <a:gd name="T3" fmla="*/ 0 h 205"/>
              <a:gd name="T4" fmla="*/ 236 w 368"/>
              <a:gd name="T5" fmla="*/ 8 h 205"/>
              <a:gd name="T6" fmla="*/ 248 w 368"/>
              <a:gd name="T7" fmla="*/ 19 h 205"/>
              <a:gd name="T8" fmla="*/ 261 w 368"/>
              <a:gd name="T9" fmla="*/ 21 h 205"/>
              <a:gd name="T10" fmla="*/ 272 w 368"/>
              <a:gd name="T11" fmla="*/ 22 h 205"/>
              <a:gd name="T12" fmla="*/ 288 w 368"/>
              <a:gd name="T13" fmla="*/ 22 h 205"/>
              <a:gd name="T14" fmla="*/ 298 w 368"/>
              <a:gd name="T15" fmla="*/ 18 h 205"/>
              <a:gd name="T16" fmla="*/ 310 w 368"/>
              <a:gd name="T17" fmla="*/ 11 h 205"/>
              <a:gd name="T18" fmla="*/ 320 w 368"/>
              <a:gd name="T19" fmla="*/ 22 h 205"/>
              <a:gd name="T20" fmla="*/ 328 w 368"/>
              <a:gd name="T21" fmla="*/ 34 h 205"/>
              <a:gd name="T22" fmla="*/ 328 w 368"/>
              <a:gd name="T23" fmla="*/ 46 h 205"/>
              <a:gd name="T24" fmla="*/ 338 w 368"/>
              <a:gd name="T25" fmla="*/ 56 h 205"/>
              <a:gd name="T26" fmla="*/ 348 w 368"/>
              <a:gd name="T27" fmla="*/ 68 h 205"/>
              <a:gd name="T28" fmla="*/ 357 w 368"/>
              <a:gd name="T29" fmla="*/ 75 h 205"/>
              <a:gd name="T30" fmla="*/ 368 w 368"/>
              <a:gd name="T31" fmla="*/ 80 h 205"/>
              <a:gd name="T32" fmla="*/ 339 w 368"/>
              <a:gd name="T33" fmla="*/ 112 h 205"/>
              <a:gd name="T34" fmla="*/ 331 w 368"/>
              <a:gd name="T35" fmla="*/ 124 h 205"/>
              <a:gd name="T36" fmla="*/ 324 w 368"/>
              <a:gd name="T37" fmla="*/ 135 h 205"/>
              <a:gd name="T38" fmla="*/ 316 w 368"/>
              <a:gd name="T39" fmla="*/ 143 h 205"/>
              <a:gd name="T40" fmla="*/ 297 w 368"/>
              <a:gd name="T41" fmla="*/ 153 h 205"/>
              <a:gd name="T42" fmla="*/ 237 w 368"/>
              <a:gd name="T43" fmla="*/ 166 h 205"/>
              <a:gd name="T44" fmla="*/ 144 w 368"/>
              <a:gd name="T45" fmla="*/ 177 h 205"/>
              <a:gd name="T46" fmla="*/ 70 w 368"/>
              <a:gd name="T47" fmla="*/ 193 h 205"/>
              <a:gd name="T48" fmla="*/ 1 w 368"/>
              <a:gd name="T49" fmla="*/ 200 h 205"/>
              <a:gd name="T50" fmla="*/ 10 w 368"/>
              <a:gd name="T51" fmla="*/ 197 h 205"/>
              <a:gd name="T52" fmla="*/ 13 w 368"/>
              <a:gd name="T53" fmla="*/ 187 h 205"/>
              <a:gd name="T54" fmla="*/ 13 w 368"/>
              <a:gd name="T55" fmla="*/ 177 h 205"/>
              <a:gd name="T56" fmla="*/ 7 w 368"/>
              <a:gd name="T57" fmla="*/ 171 h 205"/>
              <a:gd name="T58" fmla="*/ 12 w 368"/>
              <a:gd name="T59" fmla="*/ 160 h 205"/>
              <a:gd name="T60" fmla="*/ 28 w 368"/>
              <a:gd name="T61" fmla="*/ 157 h 205"/>
              <a:gd name="T62" fmla="*/ 44 w 368"/>
              <a:gd name="T63" fmla="*/ 162 h 205"/>
              <a:gd name="T64" fmla="*/ 41 w 368"/>
              <a:gd name="T65" fmla="*/ 145 h 205"/>
              <a:gd name="T66" fmla="*/ 49 w 368"/>
              <a:gd name="T67" fmla="*/ 137 h 205"/>
              <a:gd name="T68" fmla="*/ 56 w 368"/>
              <a:gd name="T69" fmla="*/ 125 h 205"/>
              <a:gd name="T70" fmla="*/ 60 w 368"/>
              <a:gd name="T71" fmla="*/ 112 h 205"/>
              <a:gd name="T72" fmla="*/ 66 w 368"/>
              <a:gd name="T73" fmla="*/ 108 h 205"/>
              <a:gd name="T74" fmla="*/ 71 w 368"/>
              <a:gd name="T75" fmla="*/ 105 h 205"/>
              <a:gd name="T76" fmla="*/ 80 w 368"/>
              <a:gd name="T77" fmla="*/ 108 h 205"/>
              <a:gd name="T78" fmla="*/ 81 w 368"/>
              <a:gd name="T79" fmla="*/ 97 h 205"/>
              <a:gd name="T80" fmla="*/ 91 w 368"/>
              <a:gd name="T81" fmla="*/ 99 h 205"/>
              <a:gd name="T82" fmla="*/ 105 w 368"/>
              <a:gd name="T83" fmla="*/ 104 h 205"/>
              <a:gd name="T84" fmla="*/ 115 w 368"/>
              <a:gd name="T85" fmla="*/ 96 h 205"/>
              <a:gd name="T86" fmla="*/ 125 w 368"/>
              <a:gd name="T87" fmla="*/ 97 h 205"/>
              <a:gd name="T88" fmla="*/ 132 w 368"/>
              <a:gd name="T89" fmla="*/ 99 h 205"/>
              <a:gd name="T90" fmla="*/ 135 w 368"/>
              <a:gd name="T91" fmla="*/ 90 h 205"/>
              <a:gd name="T92" fmla="*/ 136 w 368"/>
              <a:gd name="T93" fmla="*/ 81 h 205"/>
              <a:gd name="T94" fmla="*/ 143 w 368"/>
              <a:gd name="T95" fmla="*/ 78 h 205"/>
              <a:gd name="T96" fmla="*/ 149 w 368"/>
              <a:gd name="T97" fmla="*/ 84 h 205"/>
              <a:gd name="T98" fmla="*/ 160 w 368"/>
              <a:gd name="T99" fmla="*/ 86 h 205"/>
              <a:gd name="T100" fmla="*/ 165 w 368"/>
              <a:gd name="T101" fmla="*/ 71 h 205"/>
              <a:gd name="T102" fmla="*/ 172 w 368"/>
              <a:gd name="T103" fmla="*/ 66 h 205"/>
              <a:gd name="T104" fmla="*/ 180 w 368"/>
              <a:gd name="T105" fmla="*/ 52 h 205"/>
              <a:gd name="T106" fmla="*/ 183 w 368"/>
              <a:gd name="T107" fmla="*/ 38 h 205"/>
              <a:gd name="T108" fmla="*/ 192 w 368"/>
              <a:gd name="T109" fmla="*/ 31 h 205"/>
              <a:gd name="T110" fmla="*/ 206 w 368"/>
              <a:gd name="T111" fmla="*/ 26 h 205"/>
              <a:gd name="T112" fmla="*/ 213 w 368"/>
              <a:gd name="T113" fmla="*/ 20 h 205"/>
              <a:gd name="T114" fmla="*/ 209 w 368"/>
              <a:gd name="T115" fmla="*/ 1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8" h="205">
                <a:moveTo>
                  <a:pt x="209" y="4"/>
                </a:moveTo>
                <a:cubicBezTo>
                  <a:pt x="209" y="4"/>
                  <a:pt x="209" y="4"/>
                  <a:pt x="209" y="4"/>
                </a:cubicBezTo>
                <a:cubicBezTo>
                  <a:pt x="210" y="4"/>
                  <a:pt x="210" y="3"/>
                  <a:pt x="211" y="3"/>
                </a:cubicBezTo>
                <a:cubicBezTo>
                  <a:pt x="211" y="2"/>
                  <a:pt x="211" y="1"/>
                  <a:pt x="211" y="1"/>
                </a:cubicBezTo>
                <a:cubicBezTo>
                  <a:pt x="211" y="1"/>
                  <a:pt x="212" y="1"/>
                  <a:pt x="213" y="1"/>
                </a:cubicBezTo>
                <a:cubicBezTo>
                  <a:pt x="213" y="1"/>
                  <a:pt x="214" y="1"/>
                  <a:pt x="214" y="1"/>
                </a:cubicBezTo>
                <a:cubicBezTo>
                  <a:pt x="214" y="2"/>
                  <a:pt x="214" y="3"/>
                  <a:pt x="215" y="3"/>
                </a:cubicBezTo>
                <a:cubicBezTo>
                  <a:pt x="215" y="3"/>
                  <a:pt x="216" y="3"/>
                  <a:pt x="216" y="3"/>
                </a:cubicBezTo>
                <a:cubicBezTo>
                  <a:pt x="217" y="3"/>
                  <a:pt x="217" y="4"/>
                  <a:pt x="218" y="4"/>
                </a:cubicBezTo>
                <a:cubicBezTo>
                  <a:pt x="218" y="4"/>
                  <a:pt x="218" y="5"/>
                  <a:pt x="219" y="5"/>
                </a:cubicBezTo>
                <a:cubicBezTo>
                  <a:pt x="219" y="5"/>
                  <a:pt x="220" y="5"/>
                  <a:pt x="221" y="4"/>
                </a:cubicBezTo>
                <a:cubicBezTo>
                  <a:pt x="221" y="4"/>
                  <a:pt x="221" y="3"/>
                  <a:pt x="221" y="3"/>
                </a:cubicBezTo>
                <a:cubicBezTo>
                  <a:pt x="222" y="3"/>
                  <a:pt x="222" y="3"/>
                  <a:pt x="222" y="2"/>
                </a:cubicBezTo>
                <a:cubicBezTo>
                  <a:pt x="223" y="2"/>
                  <a:pt x="224" y="2"/>
                  <a:pt x="224" y="2"/>
                </a:cubicBezTo>
                <a:cubicBezTo>
                  <a:pt x="224" y="2"/>
                  <a:pt x="225" y="1"/>
                  <a:pt x="225" y="1"/>
                </a:cubicBezTo>
                <a:cubicBezTo>
                  <a:pt x="225" y="1"/>
                  <a:pt x="226" y="0"/>
                  <a:pt x="227" y="0"/>
                </a:cubicBezTo>
                <a:cubicBezTo>
                  <a:pt x="227" y="0"/>
                  <a:pt x="227" y="0"/>
                  <a:pt x="228" y="1"/>
                </a:cubicBezTo>
                <a:cubicBezTo>
                  <a:pt x="228" y="1"/>
                  <a:pt x="228" y="2"/>
                  <a:pt x="228" y="2"/>
                </a:cubicBezTo>
                <a:cubicBezTo>
                  <a:pt x="228" y="2"/>
                  <a:pt x="228" y="3"/>
                  <a:pt x="228" y="4"/>
                </a:cubicBezTo>
                <a:cubicBezTo>
                  <a:pt x="229" y="4"/>
                  <a:pt x="230" y="5"/>
                  <a:pt x="230" y="5"/>
                </a:cubicBezTo>
                <a:cubicBezTo>
                  <a:pt x="231" y="5"/>
                  <a:pt x="232" y="5"/>
                  <a:pt x="233" y="5"/>
                </a:cubicBezTo>
                <a:cubicBezTo>
                  <a:pt x="233" y="5"/>
                  <a:pt x="234" y="5"/>
                  <a:pt x="234" y="5"/>
                </a:cubicBezTo>
                <a:cubicBezTo>
                  <a:pt x="235" y="6"/>
                  <a:pt x="236" y="6"/>
                  <a:pt x="236" y="6"/>
                </a:cubicBezTo>
                <a:cubicBezTo>
                  <a:pt x="236" y="7"/>
                  <a:pt x="236" y="8"/>
                  <a:pt x="236" y="8"/>
                </a:cubicBezTo>
                <a:cubicBezTo>
                  <a:pt x="236" y="9"/>
                  <a:pt x="237" y="10"/>
                  <a:pt x="237" y="10"/>
                </a:cubicBezTo>
                <a:cubicBezTo>
                  <a:pt x="238" y="10"/>
                  <a:pt x="239" y="11"/>
                  <a:pt x="239" y="11"/>
                </a:cubicBezTo>
                <a:cubicBezTo>
                  <a:pt x="239" y="12"/>
                  <a:pt x="240" y="13"/>
                  <a:pt x="240" y="13"/>
                </a:cubicBezTo>
                <a:cubicBezTo>
                  <a:pt x="240" y="14"/>
                  <a:pt x="240" y="15"/>
                  <a:pt x="241" y="16"/>
                </a:cubicBezTo>
                <a:cubicBezTo>
                  <a:pt x="241" y="16"/>
                  <a:pt x="241" y="17"/>
                  <a:pt x="241" y="18"/>
                </a:cubicBezTo>
                <a:cubicBezTo>
                  <a:pt x="241" y="18"/>
                  <a:pt x="243" y="18"/>
                  <a:pt x="243" y="18"/>
                </a:cubicBezTo>
                <a:cubicBezTo>
                  <a:pt x="244" y="18"/>
                  <a:pt x="245" y="18"/>
                  <a:pt x="246" y="19"/>
                </a:cubicBezTo>
                <a:cubicBezTo>
                  <a:pt x="246" y="19"/>
                  <a:pt x="247" y="19"/>
                  <a:pt x="248" y="19"/>
                </a:cubicBezTo>
                <a:cubicBezTo>
                  <a:pt x="248" y="20"/>
                  <a:pt x="250" y="20"/>
                  <a:pt x="250" y="20"/>
                </a:cubicBezTo>
                <a:cubicBezTo>
                  <a:pt x="251" y="20"/>
                  <a:pt x="252" y="19"/>
                  <a:pt x="252" y="19"/>
                </a:cubicBezTo>
                <a:cubicBezTo>
                  <a:pt x="253" y="19"/>
                  <a:pt x="254" y="18"/>
                  <a:pt x="254" y="18"/>
                </a:cubicBezTo>
                <a:cubicBezTo>
                  <a:pt x="254" y="18"/>
                  <a:pt x="256" y="18"/>
                  <a:pt x="256" y="18"/>
                </a:cubicBezTo>
                <a:cubicBezTo>
                  <a:pt x="256" y="18"/>
                  <a:pt x="257" y="18"/>
                  <a:pt x="257" y="19"/>
                </a:cubicBezTo>
                <a:cubicBezTo>
                  <a:pt x="258" y="19"/>
                  <a:pt x="259" y="18"/>
                  <a:pt x="260" y="19"/>
                </a:cubicBezTo>
                <a:cubicBezTo>
                  <a:pt x="260" y="19"/>
                  <a:pt x="261" y="19"/>
                  <a:pt x="261" y="19"/>
                </a:cubicBezTo>
                <a:cubicBezTo>
                  <a:pt x="261" y="20"/>
                  <a:pt x="261" y="21"/>
                  <a:pt x="261" y="21"/>
                </a:cubicBezTo>
                <a:cubicBezTo>
                  <a:pt x="262" y="21"/>
                  <a:pt x="262" y="21"/>
                  <a:pt x="263" y="21"/>
                </a:cubicBezTo>
                <a:cubicBezTo>
                  <a:pt x="263" y="21"/>
                  <a:pt x="264" y="21"/>
                  <a:pt x="264" y="22"/>
                </a:cubicBezTo>
                <a:cubicBezTo>
                  <a:pt x="265" y="22"/>
                  <a:pt x="265" y="23"/>
                  <a:pt x="265" y="23"/>
                </a:cubicBezTo>
                <a:cubicBezTo>
                  <a:pt x="265" y="24"/>
                  <a:pt x="265" y="24"/>
                  <a:pt x="265" y="25"/>
                </a:cubicBezTo>
                <a:cubicBezTo>
                  <a:pt x="266" y="25"/>
                  <a:pt x="267" y="25"/>
                  <a:pt x="267" y="25"/>
                </a:cubicBezTo>
                <a:cubicBezTo>
                  <a:pt x="268" y="25"/>
                  <a:pt x="269" y="25"/>
                  <a:pt x="270" y="25"/>
                </a:cubicBezTo>
                <a:cubicBezTo>
                  <a:pt x="270" y="25"/>
                  <a:pt x="272" y="25"/>
                  <a:pt x="272" y="25"/>
                </a:cubicBezTo>
                <a:cubicBezTo>
                  <a:pt x="272" y="24"/>
                  <a:pt x="272" y="22"/>
                  <a:pt x="272" y="22"/>
                </a:cubicBezTo>
                <a:cubicBezTo>
                  <a:pt x="273" y="22"/>
                  <a:pt x="274" y="22"/>
                  <a:pt x="274" y="21"/>
                </a:cubicBezTo>
                <a:cubicBezTo>
                  <a:pt x="275" y="21"/>
                  <a:pt x="275" y="20"/>
                  <a:pt x="276" y="20"/>
                </a:cubicBezTo>
                <a:cubicBezTo>
                  <a:pt x="276" y="19"/>
                  <a:pt x="277" y="19"/>
                  <a:pt x="278" y="19"/>
                </a:cubicBezTo>
                <a:cubicBezTo>
                  <a:pt x="278" y="19"/>
                  <a:pt x="279" y="19"/>
                  <a:pt x="280" y="20"/>
                </a:cubicBezTo>
                <a:cubicBezTo>
                  <a:pt x="280" y="20"/>
                  <a:pt x="281" y="21"/>
                  <a:pt x="282" y="21"/>
                </a:cubicBezTo>
                <a:cubicBezTo>
                  <a:pt x="282" y="21"/>
                  <a:pt x="283" y="21"/>
                  <a:pt x="284" y="21"/>
                </a:cubicBezTo>
                <a:cubicBezTo>
                  <a:pt x="285" y="21"/>
                  <a:pt x="286" y="21"/>
                  <a:pt x="286" y="21"/>
                </a:cubicBezTo>
                <a:cubicBezTo>
                  <a:pt x="287" y="21"/>
                  <a:pt x="288" y="21"/>
                  <a:pt x="288" y="22"/>
                </a:cubicBezTo>
                <a:cubicBezTo>
                  <a:pt x="288" y="22"/>
                  <a:pt x="288" y="23"/>
                  <a:pt x="289" y="23"/>
                </a:cubicBezTo>
                <a:cubicBezTo>
                  <a:pt x="289" y="24"/>
                  <a:pt x="290" y="24"/>
                  <a:pt x="291" y="24"/>
                </a:cubicBezTo>
                <a:cubicBezTo>
                  <a:pt x="291" y="24"/>
                  <a:pt x="291" y="23"/>
                  <a:pt x="292" y="22"/>
                </a:cubicBezTo>
                <a:cubicBezTo>
                  <a:pt x="292" y="22"/>
                  <a:pt x="292" y="22"/>
                  <a:pt x="293" y="22"/>
                </a:cubicBezTo>
                <a:cubicBezTo>
                  <a:pt x="293" y="22"/>
                  <a:pt x="294" y="22"/>
                  <a:pt x="295" y="22"/>
                </a:cubicBezTo>
                <a:cubicBezTo>
                  <a:pt x="296" y="22"/>
                  <a:pt x="297" y="22"/>
                  <a:pt x="298" y="21"/>
                </a:cubicBezTo>
                <a:cubicBezTo>
                  <a:pt x="298" y="21"/>
                  <a:pt x="298" y="20"/>
                  <a:pt x="298" y="19"/>
                </a:cubicBezTo>
                <a:cubicBezTo>
                  <a:pt x="298" y="19"/>
                  <a:pt x="298" y="18"/>
                  <a:pt x="298" y="18"/>
                </a:cubicBezTo>
                <a:cubicBezTo>
                  <a:pt x="298" y="17"/>
                  <a:pt x="300" y="17"/>
                  <a:pt x="300" y="17"/>
                </a:cubicBezTo>
                <a:cubicBezTo>
                  <a:pt x="300" y="16"/>
                  <a:pt x="300" y="16"/>
                  <a:pt x="301" y="15"/>
                </a:cubicBezTo>
                <a:cubicBezTo>
                  <a:pt x="301" y="15"/>
                  <a:pt x="301" y="14"/>
                  <a:pt x="301" y="13"/>
                </a:cubicBezTo>
                <a:cubicBezTo>
                  <a:pt x="302" y="13"/>
                  <a:pt x="303" y="13"/>
                  <a:pt x="303" y="13"/>
                </a:cubicBezTo>
                <a:cubicBezTo>
                  <a:pt x="304" y="13"/>
                  <a:pt x="304" y="13"/>
                  <a:pt x="305" y="12"/>
                </a:cubicBezTo>
                <a:cubicBezTo>
                  <a:pt x="305" y="12"/>
                  <a:pt x="306" y="11"/>
                  <a:pt x="306" y="11"/>
                </a:cubicBezTo>
                <a:cubicBezTo>
                  <a:pt x="307" y="11"/>
                  <a:pt x="308" y="10"/>
                  <a:pt x="308" y="10"/>
                </a:cubicBezTo>
                <a:cubicBezTo>
                  <a:pt x="309" y="11"/>
                  <a:pt x="310" y="11"/>
                  <a:pt x="310" y="11"/>
                </a:cubicBezTo>
                <a:cubicBezTo>
                  <a:pt x="310" y="12"/>
                  <a:pt x="310" y="13"/>
                  <a:pt x="310" y="13"/>
                </a:cubicBezTo>
                <a:cubicBezTo>
                  <a:pt x="310" y="14"/>
                  <a:pt x="310" y="15"/>
                  <a:pt x="310" y="15"/>
                </a:cubicBezTo>
                <a:cubicBezTo>
                  <a:pt x="310" y="15"/>
                  <a:pt x="311" y="16"/>
                  <a:pt x="311" y="16"/>
                </a:cubicBezTo>
                <a:cubicBezTo>
                  <a:pt x="311" y="17"/>
                  <a:pt x="311" y="18"/>
                  <a:pt x="311" y="18"/>
                </a:cubicBezTo>
                <a:cubicBezTo>
                  <a:pt x="311" y="19"/>
                  <a:pt x="312" y="20"/>
                  <a:pt x="312" y="20"/>
                </a:cubicBezTo>
                <a:cubicBezTo>
                  <a:pt x="313" y="21"/>
                  <a:pt x="314" y="22"/>
                  <a:pt x="315" y="22"/>
                </a:cubicBezTo>
                <a:cubicBezTo>
                  <a:pt x="316" y="22"/>
                  <a:pt x="317" y="21"/>
                  <a:pt x="317" y="21"/>
                </a:cubicBezTo>
                <a:cubicBezTo>
                  <a:pt x="318" y="21"/>
                  <a:pt x="319" y="21"/>
                  <a:pt x="320" y="22"/>
                </a:cubicBezTo>
                <a:cubicBezTo>
                  <a:pt x="320" y="22"/>
                  <a:pt x="321" y="23"/>
                  <a:pt x="321" y="23"/>
                </a:cubicBezTo>
                <a:cubicBezTo>
                  <a:pt x="321" y="24"/>
                  <a:pt x="323" y="24"/>
                  <a:pt x="323" y="24"/>
                </a:cubicBezTo>
                <a:cubicBezTo>
                  <a:pt x="324" y="25"/>
                  <a:pt x="325" y="25"/>
                  <a:pt x="325" y="26"/>
                </a:cubicBezTo>
                <a:cubicBezTo>
                  <a:pt x="326" y="26"/>
                  <a:pt x="326" y="27"/>
                  <a:pt x="326" y="27"/>
                </a:cubicBezTo>
                <a:cubicBezTo>
                  <a:pt x="326" y="28"/>
                  <a:pt x="327" y="29"/>
                  <a:pt x="327" y="30"/>
                </a:cubicBezTo>
                <a:cubicBezTo>
                  <a:pt x="327" y="30"/>
                  <a:pt x="327" y="30"/>
                  <a:pt x="327" y="30"/>
                </a:cubicBezTo>
                <a:cubicBezTo>
                  <a:pt x="327" y="30"/>
                  <a:pt x="327" y="31"/>
                  <a:pt x="327" y="31"/>
                </a:cubicBezTo>
                <a:cubicBezTo>
                  <a:pt x="327" y="32"/>
                  <a:pt x="327" y="33"/>
                  <a:pt x="328" y="34"/>
                </a:cubicBezTo>
                <a:cubicBezTo>
                  <a:pt x="328" y="34"/>
                  <a:pt x="329" y="34"/>
                  <a:pt x="329" y="35"/>
                </a:cubicBezTo>
                <a:cubicBezTo>
                  <a:pt x="329" y="35"/>
                  <a:pt x="330" y="37"/>
                  <a:pt x="330" y="37"/>
                </a:cubicBezTo>
                <a:cubicBezTo>
                  <a:pt x="330" y="38"/>
                  <a:pt x="330" y="39"/>
                  <a:pt x="330" y="39"/>
                </a:cubicBezTo>
                <a:cubicBezTo>
                  <a:pt x="330" y="40"/>
                  <a:pt x="329" y="40"/>
                  <a:pt x="329" y="41"/>
                </a:cubicBezTo>
                <a:cubicBezTo>
                  <a:pt x="329" y="41"/>
                  <a:pt x="329" y="41"/>
                  <a:pt x="329" y="42"/>
                </a:cubicBezTo>
                <a:cubicBezTo>
                  <a:pt x="329" y="42"/>
                  <a:pt x="329" y="43"/>
                  <a:pt x="329" y="44"/>
                </a:cubicBezTo>
                <a:cubicBezTo>
                  <a:pt x="329" y="44"/>
                  <a:pt x="329" y="45"/>
                  <a:pt x="329" y="45"/>
                </a:cubicBezTo>
                <a:cubicBezTo>
                  <a:pt x="329" y="45"/>
                  <a:pt x="328" y="46"/>
                  <a:pt x="328" y="46"/>
                </a:cubicBezTo>
                <a:cubicBezTo>
                  <a:pt x="328" y="46"/>
                  <a:pt x="328" y="47"/>
                  <a:pt x="328" y="47"/>
                </a:cubicBezTo>
                <a:cubicBezTo>
                  <a:pt x="328" y="48"/>
                  <a:pt x="329" y="48"/>
                  <a:pt x="329" y="49"/>
                </a:cubicBezTo>
                <a:cubicBezTo>
                  <a:pt x="330" y="49"/>
                  <a:pt x="331" y="49"/>
                  <a:pt x="331" y="49"/>
                </a:cubicBezTo>
                <a:cubicBezTo>
                  <a:pt x="331" y="49"/>
                  <a:pt x="331" y="50"/>
                  <a:pt x="332" y="50"/>
                </a:cubicBezTo>
                <a:cubicBezTo>
                  <a:pt x="332" y="50"/>
                  <a:pt x="333" y="51"/>
                  <a:pt x="333" y="51"/>
                </a:cubicBezTo>
                <a:cubicBezTo>
                  <a:pt x="334" y="51"/>
                  <a:pt x="335" y="53"/>
                  <a:pt x="335" y="53"/>
                </a:cubicBezTo>
                <a:cubicBezTo>
                  <a:pt x="335" y="54"/>
                  <a:pt x="335" y="55"/>
                  <a:pt x="336" y="55"/>
                </a:cubicBezTo>
                <a:cubicBezTo>
                  <a:pt x="336" y="55"/>
                  <a:pt x="338" y="55"/>
                  <a:pt x="338" y="56"/>
                </a:cubicBezTo>
                <a:cubicBezTo>
                  <a:pt x="339" y="56"/>
                  <a:pt x="339" y="58"/>
                  <a:pt x="339" y="59"/>
                </a:cubicBezTo>
                <a:cubicBezTo>
                  <a:pt x="339" y="59"/>
                  <a:pt x="338" y="60"/>
                  <a:pt x="338" y="60"/>
                </a:cubicBezTo>
                <a:cubicBezTo>
                  <a:pt x="338" y="60"/>
                  <a:pt x="339" y="60"/>
                  <a:pt x="340" y="61"/>
                </a:cubicBezTo>
                <a:cubicBezTo>
                  <a:pt x="340" y="61"/>
                  <a:pt x="342" y="61"/>
                  <a:pt x="342" y="62"/>
                </a:cubicBezTo>
                <a:cubicBezTo>
                  <a:pt x="343" y="62"/>
                  <a:pt x="343" y="64"/>
                  <a:pt x="343" y="64"/>
                </a:cubicBezTo>
                <a:cubicBezTo>
                  <a:pt x="343" y="65"/>
                  <a:pt x="344" y="66"/>
                  <a:pt x="344" y="66"/>
                </a:cubicBezTo>
                <a:cubicBezTo>
                  <a:pt x="344" y="66"/>
                  <a:pt x="345" y="67"/>
                  <a:pt x="346" y="67"/>
                </a:cubicBezTo>
                <a:cubicBezTo>
                  <a:pt x="346" y="67"/>
                  <a:pt x="347" y="68"/>
                  <a:pt x="348" y="68"/>
                </a:cubicBezTo>
                <a:cubicBezTo>
                  <a:pt x="348" y="68"/>
                  <a:pt x="348" y="69"/>
                  <a:pt x="349" y="69"/>
                </a:cubicBezTo>
                <a:cubicBezTo>
                  <a:pt x="349" y="70"/>
                  <a:pt x="348" y="71"/>
                  <a:pt x="349" y="71"/>
                </a:cubicBezTo>
                <a:cubicBezTo>
                  <a:pt x="349" y="72"/>
                  <a:pt x="350" y="72"/>
                  <a:pt x="350" y="72"/>
                </a:cubicBezTo>
                <a:cubicBezTo>
                  <a:pt x="350" y="73"/>
                  <a:pt x="351" y="74"/>
                  <a:pt x="351" y="74"/>
                </a:cubicBezTo>
                <a:cubicBezTo>
                  <a:pt x="351" y="75"/>
                  <a:pt x="352" y="75"/>
                  <a:pt x="352" y="75"/>
                </a:cubicBezTo>
                <a:cubicBezTo>
                  <a:pt x="353" y="76"/>
                  <a:pt x="354" y="75"/>
                  <a:pt x="355" y="75"/>
                </a:cubicBezTo>
                <a:cubicBezTo>
                  <a:pt x="355" y="75"/>
                  <a:pt x="355" y="76"/>
                  <a:pt x="356" y="76"/>
                </a:cubicBezTo>
                <a:cubicBezTo>
                  <a:pt x="356" y="76"/>
                  <a:pt x="357" y="75"/>
                  <a:pt x="357" y="75"/>
                </a:cubicBezTo>
                <a:cubicBezTo>
                  <a:pt x="358" y="75"/>
                  <a:pt x="358" y="77"/>
                  <a:pt x="359" y="77"/>
                </a:cubicBezTo>
                <a:cubicBezTo>
                  <a:pt x="359" y="78"/>
                  <a:pt x="360" y="78"/>
                  <a:pt x="360" y="78"/>
                </a:cubicBezTo>
                <a:cubicBezTo>
                  <a:pt x="361" y="79"/>
                  <a:pt x="360" y="80"/>
                  <a:pt x="360" y="80"/>
                </a:cubicBezTo>
                <a:cubicBezTo>
                  <a:pt x="361" y="80"/>
                  <a:pt x="361" y="80"/>
                  <a:pt x="362" y="80"/>
                </a:cubicBezTo>
                <a:cubicBezTo>
                  <a:pt x="362" y="80"/>
                  <a:pt x="363" y="80"/>
                  <a:pt x="363" y="80"/>
                </a:cubicBezTo>
                <a:cubicBezTo>
                  <a:pt x="364" y="80"/>
                  <a:pt x="365" y="81"/>
                  <a:pt x="365" y="81"/>
                </a:cubicBezTo>
                <a:cubicBezTo>
                  <a:pt x="366" y="81"/>
                  <a:pt x="367" y="81"/>
                  <a:pt x="367" y="81"/>
                </a:cubicBezTo>
                <a:cubicBezTo>
                  <a:pt x="368" y="81"/>
                  <a:pt x="368" y="80"/>
                  <a:pt x="368" y="80"/>
                </a:cubicBezTo>
                <a:cubicBezTo>
                  <a:pt x="368" y="82"/>
                  <a:pt x="368" y="82"/>
                  <a:pt x="368" y="82"/>
                </a:cubicBezTo>
                <a:cubicBezTo>
                  <a:pt x="354" y="100"/>
                  <a:pt x="354" y="100"/>
                  <a:pt x="354" y="100"/>
                </a:cubicBezTo>
                <a:cubicBezTo>
                  <a:pt x="354" y="100"/>
                  <a:pt x="353" y="102"/>
                  <a:pt x="352" y="102"/>
                </a:cubicBezTo>
                <a:cubicBezTo>
                  <a:pt x="352" y="102"/>
                  <a:pt x="350" y="103"/>
                  <a:pt x="349" y="103"/>
                </a:cubicBezTo>
                <a:cubicBezTo>
                  <a:pt x="349" y="103"/>
                  <a:pt x="347" y="105"/>
                  <a:pt x="347" y="105"/>
                </a:cubicBezTo>
                <a:cubicBezTo>
                  <a:pt x="346" y="106"/>
                  <a:pt x="344" y="107"/>
                  <a:pt x="343" y="107"/>
                </a:cubicBezTo>
                <a:cubicBezTo>
                  <a:pt x="343" y="108"/>
                  <a:pt x="342" y="109"/>
                  <a:pt x="342" y="110"/>
                </a:cubicBezTo>
                <a:cubicBezTo>
                  <a:pt x="341" y="110"/>
                  <a:pt x="340" y="112"/>
                  <a:pt x="339" y="112"/>
                </a:cubicBezTo>
                <a:cubicBezTo>
                  <a:pt x="339" y="113"/>
                  <a:pt x="337" y="113"/>
                  <a:pt x="337" y="113"/>
                </a:cubicBezTo>
                <a:cubicBezTo>
                  <a:pt x="337" y="114"/>
                  <a:pt x="336" y="114"/>
                  <a:pt x="336" y="115"/>
                </a:cubicBezTo>
                <a:cubicBezTo>
                  <a:pt x="336" y="115"/>
                  <a:pt x="337" y="116"/>
                  <a:pt x="337" y="117"/>
                </a:cubicBezTo>
                <a:cubicBezTo>
                  <a:pt x="337" y="117"/>
                  <a:pt x="337" y="118"/>
                  <a:pt x="337" y="119"/>
                </a:cubicBezTo>
                <a:cubicBezTo>
                  <a:pt x="336" y="119"/>
                  <a:pt x="336" y="120"/>
                  <a:pt x="335" y="120"/>
                </a:cubicBezTo>
                <a:cubicBezTo>
                  <a:pt x="335" y="121"/>
                  <a:pt x="335" y="122"/>
                  <a:pt x="335" y="122"/>
                </a:cubicBezTo>
                <a:cubicBezTo>
                  <a:pt x="334" y="122"/>
                  <a:pt x="333" y="122"/>
                  <a:pt x="332" y="122"/>
                </a:cubicBezTo>
                <a:cubicBezTo>
                  <a:pt x="332" y="122"/>
                  <a:pt x="332" y="123"/>
                  <a:pt x="331" y="124"/>
                </a:cubicBezTo>
                <a:cubicBezTo>
                  <a:pt x="331" y="124"/>
                  <a:pt x="330" y="125"/>
                  <a:pt x="330" y="125"/>
                </a:cubicBezTo>
                <a:cubicBezTo>
                  <a:pt x="330" y="126"/>
                  <a:pt x="331" y="127"/>
                  <a:pt x="331" y="127"/>
                </a:cubicBezTo>
                <a:cubicBezTo>
                  <a:pt x="331" y="128"/>
                  <a:pt x="331" y="129"/>
                  <a:pt x="331" y="130"/>
                </a:cubicBezTo>
                <a:cubicBezTo>
                  <a:pt x="331" y="130"/>
                  <a:pt x="331" y="131"/>
                  <a:pt x="331" y="131"/>
                </a:cubicBezTo>
                <a:cubicBezTo>
                  <a:pt x="330" y="131"/>
                  <a:pt x="329" y="132"/>
                  <a:pt x="329" y="132"/>
                </a:cubicBezTo>
                <a:cubicBezTo>
                  <a:pt x="328" y="132"/>
                  <a:pt x="327" y="133"/>
                  <a:pt x="327" y="133"/>
                </a:cubicBezTo>
                <a:cubicBezTo>
                  <a:pt x="326" y="133"/>
                  <a:pt x="326" y="134"/>
                  <a:pt x="325" y="134"/>
                </a:cubicBezTo>
                <a:cubicBezTo>
                  <a:pt x="325" y="134"/>
                  <a:pt x="324" y="135"/>
                  <a:pt x="324" y="135"/>
                </a:cubicBezTo>
                <a:cubicBezTo>
                  <a:pt x="323" y="135"/>
                  <a:pt x="323" y="134"/>
                  <a:pt x="322" y="134"/>
                </a:cubicBezTo>
                <a:cubicBezTo>
                  <a:pt x="322" y="134"/>
                  <a:pt x="321" y="135"/>
                  <a:pt x="320" y="135"/>
                </a:cubicBezTo>
                <a:cubicBezTo>
                  <a:pt x="320" y="136"/>
                  <a:pt x="320" y="136"/>
                  <a:pt x="320" y="137"/>
                </a:cubicBezTo>
                <a:cubicBezTo>
                  <a:pt x="320" y="137"/>
                  <a:pt x="320" y="138"/>
                  <a:pt x="320" y="139"/>
                </a:cubicBezTo>
                <a:cubicBezTo>
                  <a:pt x="320" y="139"/>
                  <a:pt x="319" y="139"/>
                  <a:pt x="319" y="140"/>
                </a:cubicBezTo>
                <a:cubicBezTo>
                  <a:pt x="319" y="140"/>
                  <a:pt x="320" y="141"/>
                  <a:pt x="319" y="142"/>
                </a:cubicBezTo>
                <a:cubicBezTo>
                  <a:pt x="319" y="142"/>
                  <a:pt x="319" y="143"/>
                  <a:pt x="318" y="143"/>
                </a:cubicBezTo>
                <a:cubicBezTo>
                  <a:pt x="318" y="143"/>
                  <a:pt x="317" y="143"/>
                  <a:pt x="316" y="143"/>
                </a:cubicBezTo>
                <a:cubicBezTo>
                  <a:pt x="316" y="143"/>
                  <a:pt x="315" y="144"/>
                  <a:pt x="314" y="144"/>
                </a:cubicBezTo>
                <a:cubicBezTo>
                  <a:pt x="313" y="145"/>
                  <a:pt x="312" y="145"/>
                  <a:pt x="311" y="146"/>
                </a:cubicBezTo>
                <a:cubicBezTo>
                  <a:pt x="310" y="146"/>
                  <a:pt x="309" y="147"/>
                  <a:pt x="308" y="147"/>
                </a:cubicBezTo>
                <a:cubicBezTo>
                  <a:pt x="308" y="148"/>
                  <a:pt x="307" y="149"/>
                  <a:pt x="306" y="150"/>
                </a:cubicBezTo>
                <a:cubicBezTo>
                  <a:pt x="306" y="150"/>
                  <a:pt x="305" y="150"/>
                  <a:pt x="304" y="150"/>
                </a:cubicBezTo>
                <a:cubicBezTo>
                  <a:pt x="304" y="150"/>
                  <a:pt x="302" y="150"/>
                  <a:pt x="301" y="150"/>
                </a:cubicBezTo>
                <a:cubicBezTo>
                  <a:pt x="301" y="151"/>
                  <a:pt x="300" y="152"/>
                  <a:pt x="299" y="152"/>
                </a:cubicBezTo>
                <a:cubicBezTo>
                  <a:pt x="299" y="152"/>
                  <a:pt x="297" y="153"/>
                  <a:pt x="297" y="153"/>
                </a:cubicBezTo>
                <a:cubicBezTo>
                  <a:pt x="296" y="154"/>
                  <a:pt x="295" y="155"/>
                  <a:pt x="294" y="155"/>
                </a:cubicBezTo>
                <a:cubicBezTo>
                  <a:pt x="294" y="156"/>
                  <a:pt x="294" y="156"/>
                  <a:pt x="294" y="156"/>
                </a:cubicBezTo>
                <a:cubicBezTo>
                  <a:pt x="293" y="157"/>
                  <a:pt x="293" y="157"/>
                  <a:pt x="293" y="158"/>
                </a:cubicBezTo>
                <a:cubicBezTo>
                  <a:pt x="292" y="158"/>
                  <a:pt x="291" y="158"/>
                  <a:pt x="290" y="158"/>
                </a:cubicBezTo>
                <a:cubicBezTo>
                  <a:pt x="287" y="159"/>
                  <a:pt x="282" y="159"/>
                  <a:pt x="279" y="160"/>
                </a:cubicBezTo>
                <a:cubicBezTo>
                  <a:pt x="275" y="160"/>
                  <a:pt x="269" y="161"/>
                  <a:pt x="265" y="162"/>
                </a:cubicBezTo>
                <a:cubicBezTo>
                  <a:pt x="261" y="163"/>
                  <a:pt x="253" y="164"/>
                  <a:pt x="249" y="164"/>
                </a:cubicBezTo>
                <a:cubicBezTo>
                  <a:pt x="246" y="165"/>
                  <a:pt x="240" y="165"/>
                  <a:pt x="237" y="166"/>
                </a:cubicBezTo>
                <a:cubicBezTo>
                  <a:pt x="234" y="166"/>
                  <a:pt x="228" y="166"/>
                  <a:pt x="225" y="166"/>
                </a:cubicBezTo>
                <a:cubicBezTo>
                  <a:pt x="222" y="167"/>
                  <a:pt x="216" y="168"/>
                  <a:pt x="213" y="168"/>
                </a:cubicBezTo>
                <a:cubicBezTo>
                  <a:pt x="211" y="168"/>
                  <a:pt x="207" y="169"/>
                  <a:pt x="205" y="170"/>
                </a:cubicBezTo>
                <a:cubicBezTo>
                  <a:pt x="203" y="170"/>
                  <a:pt x="199" y="171"/>
                  <a:pt x="198" y="171"/>
                </a:cubicBezTo>
                <a:cubicBezTo>
                  <a:pt x="192" y="172"/>
                  <a:pt x="182" y="173"/>
                  <a:pt x="177" y="173"/>
                </a:cubicBezTo>
                <a:cubicBezTo>
                  <a:pt x="170" y="174"/>
                  <a:pt x="155" y="173"/>
                  <a:pt x="148" y="176"/>
                </a:cubicBezTo>
                <a:cubicBezTo>
                  <a:pt x="148" y="176"/>
                  <a:pt x="147" y="177"/>
                  <a:pt x="146" y="177"/>
                </a:cubicBezTo>
                <a:cubicBezTo>
                  <a:pt x="146" y="177"/>
                  <a:pt x="145" y="177"/>
                  <a:pt x="144" y="177"/>
                </a:cubicBezTo>
                <a:cubicBezTo>
                  <a:pt x="144" y="177"/>
                  <a:pt x="144" y="177"/>
                  <a:pt x="144" y="176"/>
                </a:cubicBezTo>
                <a:cubicBezTo>
                  <a:pt x="141" y="176"/>
                  <a:pt x="137" y="178"/>
                  <a:pt x="135" y="178"/>
                </a:cubicBezTo>
                <a:cubicBezTo>
                  <a:pt x="127" y="179"/>
                  <a:pt x="113" y="181"/>
                  <a:pt x="105" y="182"/>
                </a:cubicBezTo>
                <a:cubicBezTo>
                  <a:pt x="101" y="183"/>
                  <a:pt x="92" y="184"/>
                  <a:pt x="88" y="185"/>
                </a:cubicBezTo>
                <a:cubicBezTo>
                  <a:pt x="85" y="185"/>
                  <a:pt x="79" y="187"/>
                  <a:pt x="79" y="187"/>
                </a:cubicBezTo>
                <a:cubicBezTo>
                  <a:pt x="79" y="185"/>
                  <a:pt x="79" y="185"/>
                  <a:pt x="79" y="185"/>
                </a:cubicBezTo>
                <a:cubicBezTo>
                  <a:pt x="68" y="185"/>
                  <a:pt x="68" y="185"/>
                  <a:pt x="68" y="185"/>
                </a:cubicBezTo>
                <a:cubicBezTo>
                  <a:pt x="70" y="193"/>
                  <a:pt x="70" y="193"/>
                  <a:pt x="70" y="193"/>
                </a:cubicBezTo>
                <a:cubicBezTo>
                  <a:pt x="70" y="196"/>
                  <a:pt x="70" y="196"/>
                  <a:pt x="70" y="196"/>
                </a:cubicBezTo>
                <a:cubicBezTo>
                  <a:pt x="70" y="196"/>
                  <a:pt x="67" y="197"/>
                  <a:pt x="65" y="197"/>
                </a:cubicBezTo>
                <a:cubicBezTo>
                  <a:pt x="61" y="198"/>
                  <a:pt x="52" y="199"/>
                  <a:pt x="47" y="199"/>
                </a:cubicBezTo>
                <a:cubicBezTo>
                  <a:pt x="38" y="200"/>
                  <a:pt x="19" y="202"/>
                  <a:pt x="9" y="203"/>
                </a:cubicBezTo>
                <a:cubicBezTo>
                  <a:pt x="7" y="204"/>
                  <a:pt x="2" y="205"/>
                  <a:pt x="0" y="205"/>
                </a:cubicBezTo>
                <a:cubicBezTo>
                  <a:pt x="0" y="205"/>
                  <a:pt x="0" y="205"/>
                  <a:pt x="0" y="205"/>
                </a:cubicBezTo>
                <a:cubicBezTo>
                  <a:pt x="0" y="204"/>
                  <a:pt x="0" y="203"/>
                  <a:pt x="0" y="203"/>
                </a:cubicBezTo>
                <a:cubicBezTo>
                  <a:pt x="0" y="202"/>
                  <a:pt x="1" y="201"/>
                  <a:pt x="1" y="200"/>
                </a:cubicBezTo>
                <a:cubicBezTo>
                  <a:pt x="1" y="199"/>
                  <a:pt x="0" y="198"/>
                  <a:pt x="1" y="197"/>
                </a:cubicBezTo>
                <a:cubicBezTo>
                  <a:pt x="1" y="197"/>
                  <a:pt x="1" y="196"/>
                  <a:pt x="2" y="196"/>
                </a:cubicBezTo>
                <a:cubicBezTo>
                  <a:pt x="2" y="196"/>
                  <a:pt x="3" y="195"/>
                  <a:pt x="3" y="196"/>
                </a:cubicBezTo>
                <a:cubicBezTo>
                  <a:pt x="4" y="196"/>
                  <a:pt x="5" y="196"/>
                  <a:pt x="5" y="197"/>
                </a:cubicBezTo>
                <a:cubicBezTo>
                  <a:pt x="5" y="197"/>
                  <a:pt x="5" y="198"/>
                  <a:pt x="5" y="198"/>
                </a:cubicBezTo>
                <a:cubicBezTo>
                  <a:pt x="6" y="199"/>
                  <a:pt x="7" y="200"/>
                  <a:pt x="8" y="200"/>
                </a:cubicBezTo>
                <a:cubicBezTo>
                  <a:pt x="8" y="200"/>
                  <a:pt x="9" y="199"/>
                  <a:pt x="9" y="199"/>
                </a:cubicBezTo>
                <a:cubicBezTo>
                  <a:pt x="10" y="198"/>
                  <a:pt x="10" y="197"/>
                  <a:pt x="10" y="197"/>
                </a:cubicBezTo>
                <a:cubicBezTo>
                  <a:pt x="10" y="196"/>
                  <a:pt x="10" y="195"/>
                  <a:pt x="10" y="194"/>
                </a:cubicBezTo>
                <a:cubicBezTo>
                  <a:pt x="11" y="194"/>
                  <a:pt x="11" y="193"/>
                  <a:pt x="11" y="193"/>
                </a:cubicBezTo>
                <a:cubicBezTo>
                  <a:pt x="11" y="193"/>
                  <a:pt x="11" y="191"/>
                  <a:pt x="11" y="191"/>
                </a:cubicBezTo>
                <a:cubicBezTo>
                  <a:pt x="11" y="191"/>
                  <a:pt x="10" y="191"/>
                  <a:pt x="9" y="190"/>
                </a:cubicBezTo>
                <a:cubicBezTo>
                  <a:pt x="9" y="190"/>
                  <a:pt x="9" y="189"/>
                  <a:pt x="9" y="189"/>
                </a:cubicBezTo>
                <a:cubicBezTo>
                  <a:pt x="9" y="188"/>
                  <a:pt x="9" y="187"/>
                  <a:pt x="10" y="187"/>
                </a:cubicBezTo>
                <a:cubicBezTo>
                  <a:pt x="10" y="187"/>
                  <a:pt x="11" y="187"/>
                  <a:pt x="12" y="187"/>
                </a:cubicBezTo>
                <a:cubicBezTo>
                  <a:pt x="12" y="187"/>
                  <a:pt x="13" y="187"/>
                  <a:pt x="13" y="187"/>
                </a:cubicBezTo>
                <a:cubicBezTo>
                  <a:pt x="13" y="187"/>
                  <a:pt x="14" y="186"/>
                  <a:pt x="14" y="186"/>
                </a:cubicBezTo>
                <a:cubicBezTo>
                  <a:pt x="13" y="185"/>
                  <a:pt x="12" y="184"/>
                  <a:pt x="12" y="184"/>
                </a:cubicBezTo>
                <a:cubicBezTo>
                  <a:pt x="11" y="184"/>
                  <a:pt x="10" y="184"/>
                  <a:pt x="10" y="184"/>
                </a:cubicBezTo>
                <a:cubicBezTo>
                  <a:pt x="10" y="184"/>
                  <a:pt x="9" y="183"/>
                  <a:pt x="9" y="183"/>
                </a:cubicBezTo>
                <a:cubicBezTo>
                  <a:pt x="9" y="182"/>
                  <a:pt x="10" y="181"/>
                  <a:pt x="10" y="181"/>
                </a:cubicBezTo>
                <a:cubicBezTo>
                  <a:pt x="10" y="181"/>
                  <a:pt x="11" y="180"/>
                  <a:pt x="11" y="180"/>
                </a:cubicBezTo>
                <a:cubicBezTo>
                  <a:pt x="12" y="180"/>
                  <a:pt x="12" y="179"/>
                  <a:pt x="12" y="179"/>
                </a:cubicBezTo>
                <a:cubicBezTo>
                  <a:pt x="12" y="178"/>
                  <a:pt x="13" y="177"/>
                  <a:pt x="13" y="177"/>
                </a:cubicBezTo>
                <a:cubicBezTo>
                  <a:pt x="13" y="176"/>
                  <a:pt x="13" y="175"/>
                  <a:pt x="13" y="174"/>
                </a:cubicBezTo>
                <a:cubicBezTo>
                  <a:pt x="13" y="174"/>
                  <a:pt x="12" y="173"/>
                  <a:pt x="12" y="172"/>
                </a:cubicBezTo>
                <a:cubicBezTo>
                  <a:pt x="12" y="172"/>
                  <a:pt x="11" y="172"/>
                  <a:pt x="11" y="172"/>
                </a:cubicBezTo>
                <a:cubicBezTo>
                  <a:pt x="11" y="172"/>
                  <a:pt x="10" y="172"/>
                  <a:pt x="10" y="172"/>
                </a:cubicBezTo>
                <a:cubicBezTo>
                  <a:pt x="10" y="172"/>
                  <a:pt x="10" y="173"/>
                  <a:pt x="9" y="173"/>
                </a:cubicBezTo>
                <a:cubicBezTo>
                  <a:pt x="9" y="173"/>
                  <a:pt x="9" y="174"/>
                  <a:pt x="8" y="174"/>
                </a:cubicBezTo>
                <a:cubicBezTo>
                  <a:pt x="8" y="173"/>
                  <a:pt x="8" y="173"/>
                  <a:pt x="7" y="172"/>
                </a:cubicBezTo>
                <a:cubicBezTo>
                  <a:pt x="7" y="172"/>
                  <a:pt x="8" y="171"/>
                  <a:pt x="7" y="171"/>
                </a:cubicBezTo>
                <a:cubicBezTo>
                  <a:pt x="7" y="171"/>
                  <a:pt x="7" y="170"/>
                  <a:pt x="7" y="170"/>
                </a:cubicBezTo>
                <a:cubicBezTo>
                  <a:pt x="7" y="170"/>
                  <a:pt x="8" y="170"/>
                  <a:pt x="8" y="170"/>
                </a:cubicBezTo>
                <a:cubicBezTo>
                  <a:pt x="8" y="169"/>
                  <a:pt x="8" y="168"/>
                  <a:pt x="8" y="168"/>
                </a:cubicBezTo>
                <a:cubicBezTo>
                  <a:pt x="8" y="167"/>
                  <a:pt x="8" y="167"/>
                  <a:pt x="8" y="166"/>
                </a:cubicBezTo>
                <a:cubicBezTo>
                  <a:pt x="8" y="166"/>
                  <a:pt x="9" y="166"/>
                  <a:pt x="9" y="165"/>
                </a:cubicBezTo>
                <a:cubicBezTo>
                  <a:pt x="9" y="165"/>
                  <a:pt x="10" y="165"/>
                  <a:pt x="10" y="164"/>
                </a:cubicBezTo>
                <a:cubicBezTo>
                  <a:pt x="11" y="164"/>
                  <a:pt x="11" y="163"/>
                  <a:pt x="11" y="163"/>
                </a:cubicBezTo>
                <a:cubicBezTo>
                  <a:pt x="11" y="162"/>
                  <a:pt x="12" y="161"/>
                  <a:pt x="12" y="160"/>
                </a:cubicBezTo>
                <a:cubicBezTo>
                  <a:pt x="12" y="159"/>
                  <a:pt x="13" y="158"/>
                  <a:pt x="13" y="158"/>
                </a:cubicBezTo>
                <a:cubicBezTo>
                  <a:pt x="13" y="157"/>
                  <a:pt x="14" y="157"/>
                  <a:pt x="15" y="156"/>
                </a:cubicBezTo>
                <a:cubicBezTo>
                  <a:pt x="15" y="156"/>
                  <a:pt x="16" y="155"/>
                  <a:pt x="16" y="155"/>
                </a:cubicBezTo>
                <a:cubicBezTo>
                  <a:pt x="17" y="155"/>
                  <a:pt x="18" y="155"/>
                  <a:pt x="18" y="155"/>
                </a:cubicBezTo>
                <a:cubicBezTo>
                  <a:pt x="19" y="155"/>
                  <a:pt x="20" y="155"/>
                  <a:pt x="21" y="155"/>
                </a:cubicBezTo>
                <a:cubicBezTo>
                  <a:pt x="22" y="155"/>
                  <a:pt x="23" y="156"/>
                  <a:pt x="23" y="156"/>
                </a:cubicBezTo>
                <a:cubicBezTo>
                  <a:pt x="24" y="156"/>
                  <a:pt x="25" y="156"/>
                  <a:pt x="26" y="157"/>
                </a:cubicBezTo>
                <a:cubicBezTo>
                  <a:pt x="26" y="157"/>
                  <a:pt x="27" y="157"/>
                  <a:pt x="28" y="157"/>
                </a:cubicBezTo>
                <a:cubicBezTo>
                  <a:pt x="28" y="158"/>
                  <a:pt x="28" y="158"/>
                  <a:pt x="28" y="159"/>
                </a:cubicBezTo>
                <a:cubicBezTo>
                  <a:pt x="29" y="159"/>
                  <a:pt x="30" y="159"/>
                  <a:pt x="30" y="159"/>
                </a:cubicBezTo>
                <a:cubicBezTo>
                  <a:pt x="31" y="159"/>
                  <a:pt x="32" y="159"/>
                  <a:pt x="32" y="159"/>
                </a:cubicBezTo>
                <a:cubicBezTo>
                  <a:pt x="33" y="159"/>
                  <a:pt x="34" y="160"/>
                  <a:pt x="34" y="160"/>
                </a:cubicBezTo>
                <a:cubicBezTo>
                  <a:pt x="35" y="160"/>
                  <a:pt x="37" y="160"/>
                  <a:pt x="37" y="161"/>
                </a:cubicBezTo>
                <a:cubicBezTo>
                  <a:pt x="38" y="161"/>
                  <a:pt x="38" y="162"/>
                  <a:pt x="39" y="162"/>
                </a:cubicBezTo>
                <a:cubicBezTo>
                  <a:pt x="40" y="163"/>
                  <a:pt x="41" y="163"/>
                  <a:pt x="42" y="163"/>
                </a:cubicBezTo>
                <a:cubicBezTo>
                  <a:pt x="42" y="163"/>
                  <a:pt x="44" y="163"/>
                  <a:pt x="44" y="162"/>
                </a:cubicBezTo>
                <a:cubicBezTo>
                  <a:pt x="45" y="162"/>
                  <a:pt x="46" y="161"/>
                  <a:pt x="46" y="160"/>
                </a:cubicBezTo>
                <a:cubicBezTo>
                  <a:pt x="46" y="159"/>
                  <a:pt x="46" y="158"/>
                  <a:pt x="46" y="157"/>
                </a:cubicBezTo>
                <a:cubicBezTo>
                  <a:pt x="46" y="156"/>
                  <a:pt x="46" y="155"/>
                  <a:pt x="45" y="154"/>
                </a:cubicBezTo>
                <a:cubicBezTo>
                  <a:pt x="45" y="154"/>
                  <a:pt x="44" y="153"/>
                  <a:pt x="44" y="153"/>
                </a:cubicBezTo>
                <a:cubicBezTo>
                  <a:pt x="43" y="152"/>
                  <a:pt x="42" y="151"/>
                  <a:pt x="41" y="151"/>
                </a:cubicBezTo>
                <a:cubicBezTo>
                  <a:pt x="41" y="150"/>
                  <a:pt x="40" y="149"/>
                  <a:pt x="40" y="149"/>
                </a:cubicBezTo>
                <a:cubicBezTo>
                  <a:pt x="40" y="148"/>
                  <a:pt x="40" y="147"/>
                  <a:pt x="40" y="147"/>
                </a:cubicBezTo>
                <a:cubicBezTo>
                  <a:pt x="40" y="146"/>
                  <a:pt x="41" y="145"/>
                  <a:pt x="41" y="145"/>
                </a:cubicBezTo>
                <a:cubicBezTo>
                  <a:pt x="42" y="144"/>
                  <a:pt x="41" y="143"/>
                  <a:pt x="41" y="142"/>
                </a:cubicBezTo>
                <a:cubicBezTo>
                  <a:pt x="41" y="141"/>
                  <a:pt x="42" y="140"/>
                  <a:pt x="42" y="140"/>
                </a:cubicBezTo>
                <a:cubicBezTo>
                  <a:pt x="43" y="140"/>
                  <a:pt x="43" y="139"/>
                  <a:pt x="44" y="139"/>
                </a:cubicBezTo>
                <a:cubicBezTo>
                  <a:pt x="44" y="139"/>
                  <a:pt x="45" y="139"/>
                  <a:pt x="45" y="139"/>
                </a:cubicBezTo>
                <a:cubicBezTo>
                  <a:pt x="46" y="139"/>
                  <a:pt x="46" y="140"/>
                  <a:pt x="46" y="140"/>
                </a:cubicBezTo>
                <a:cubicBezTo>
                  <a:pt x="46" y="140"/>
                  <a:pt x="47" y="139"/>
                  <a:pt x="47" y="139"/>
                </a:cubicBezTo>
                <a:cubicBezTo>
                  <a:pt x="47" y="139"/>
                  <a:pt x="48" y="138"/>
                  <a:pt x="48" y="138"/>
                </a:cubicBezTo>
                <a:cubicBezTo>
                  <a:pt x="48" y="138"/>
                  <a:pt x="49" y="137"/>
                  <a:pt x="49" y="137"/>
                </a:cubicBezTo>
                <a:cubicBezTo>
                  <a:pt x="50" y="136"/>
                  <a:pt x="52" y="136"/>
                  <a:pt x="53" y="135"/>
                </a:cubicBezTo>
                <a:cubicBezTo>
                  <a:pt x="54" y="135"/>
                  <a:pt x="56" y="135"/>
                  <a:pt x="56" y="135"/>
                </a:cubicBezTo>
                <a:cubicBezTo>
                  <a:pt x="57" y="135"/>
                  <a:pt x="59" y="134"/>
                  <a:pt x="59" y="134"/>
                </a:cubicBezTo>
                <a:cubicBezTo>
                  <a:pt x="60" y="134"/>
                  <a:pt x="61" y="133"/>
                  <a:pt x="61" y="133"/>
                </a:cubicBezTo>
                <a:cubicBezTo>
                  <a:pt x="61" y="132"/>
                  <a:pt x="61" y="131"/>
                  <a:pt x="61" y="130"/>
                </a:cubicBezTo>
                <a:cubicBezTo>
                  <a:pt x="61" y="129"/>
                  <a:pt x="60" y="129"/>
                  <a:pt x="59" y="128"/>
                </a:cubicBezTo>
                <a:cubicBezTo>
                  <a:pt x="59" y="128"/>
                  <a:pt x="57" y="128"/>
                  <a:pt x="57" y="127"/>
                </a:cubicBezTo>
                <a:cubicBezTo>
                  <a:pt x="56" y="127"/>
                  <a:pt x="56" y="126"/>
                  <a:pt x="56" y="125"/>
                </a:cubicBezTo>
                <a:cubicBezTo>
                  <a:pt x="56" y="125"/>
                  <a:pt x="55" y="124"/>
                  <a:pt x="55" y="123"/>
                </a:cubicBezTo>
                <a:cubicBezTo>
                  <a:pt x="55" y="123"/>
                  <a:pt x="55" y="122"/>
                  <a:pt x="55" y="121"/>
                </a:cubicBezTo>
                <a:cubicBezTo>
                  <a:pt x="55" y="120"/>
                  <a:pt x="56" y="119"/>
                  <a:pt x="56" y="119"/>
                </a:cubicBezTo>
                <a:cubicBezTo>
                  <a:pt x="57" y="118"/>
                  <a:pt x="57" y="118"/>
                  <a:pt x="58" y="117"/>
                </a:cubicBezTo>
                <a:cubicBezTo>
                  <a:pt x="58" y="117"/>
                  <a:pt x="59" y="117"/>
                  <a:pt x="60" y="116"/>
                </a:cubicBezTo>
                <a:cubicBezTo>
                  <a:pt x="60" y="116"/>
                  <a:pt x="60" y="114"/>
                  <a:pt x="60" y="114"/>
                </a:cubicBezTo>
                <a:cubicBezTo>
                  <a:pt x="61" y="113"/>
                  <a:pt x="61" y="113"/>
                  <a:pt x="60" y="112"/>
                </a:cubicBezTo>
                <a:cubicBezTo>
                  <a:pt x="60" y="112"/>
                  <a:pt x="60" y="112"/>
                  <a:pt x="60" y="112"/>
                </a:cubicBezTo>
                <a:cubicBezTo>
                  <a:pt x="60" y="112"/>
                  <a:pt x="61" y="112"/>
                  <a:pt x="61" y="112"/>
                </a:cubicBezTo>
                <a:cubicBezTo>
                  <a:pt x="61" y="111"/>
                  <a:pt x="62" y="111"/>
                  <a:pt x="63" y="112"/>
                </a:cubicBezTo>
                <a:cubicBezTo>
                  <a:pt x="63" y="112"/>
                  <a:pt x="63" y="113"/>
                  <a:pt x="63" y="113"/>
                </a:cubicBezTo>
                <a:cubicBezTo>
                  <a:pt x="63" y="113"/>
                  <a:pt x="64" y="113"/>
                  <a:pt x="65" y="113"/>
                </a:cubicBezTo>
                <a:cubicBezTo>
                  <a:pt x="65" y="113"/>
                  <a:pt x="65" y="112"/>
                  <a:pt x="65" y="112"/>
                </a:cubicBezTo>
                <a:cubicBezTo>
                  <a:pt x="65" y="111"/>
                  <a:pt x="66" y="111"/>
                  <a:pt x="66" y="111"/>
                </a:cubicBezTo>
                <a:cubicBezTo>
                  <a:pt x="66" y="111"/>
                  <a:pt x="67" y="110"/>
                  <a:pt x="67" y="109"/>
                </a:cubicBezTo>
                <a:cubicBezTo>
                  <a:pt x="67" y="109"/>
                  <a:pt x="67" y="108"/>
                  <a:pt x="66" y="108"/>
                </a:cubicBezTo>
                <a:cubicBezTo>
                  <a:pt x="66" y="108"/>
                  <a:pt x="65" y="108"/>
                  <a:pt x="65" y="108"/>
                </a:cubicBezTo>
                <a:cubicBezTo>
                  <a:pt x="65" y="107"/>
                  <a:pt x="64" y="107"/>
                  <a:pt x="64" y="107"/>
                </a:cubicBezTo>
                <a:cubicBezTo>
                  <a:pt x="64" y="106"/>
                  <a:pt x="64" y="105"/>
                  <a:pt x="65" y="105"/>
                </a:cubicBezTo>
                <a:cubicBezTo>
                  <a:pt x="65" y="104"/>
                  <a:pt x="66" y="103"/>
                  <a:pt x="66" y="103"/>
                </a:cubicBezTo>
                <a:cubicBezTo>
                  <a:pt x="67" y="103"/>
                  <a:pt x="67" y="103"/>
                  <a:pt x="68" y="103"/>
                </a:cubicBezTo>
                <a:cubicBezTo>
                  <a:pt x="68" y="103"/>
                  <a:pt x="68" y="104"/>
                  <a:pt x="68" y="104"/>
                </a:cubicBezTo>
                <a:cubicBezTo>
                  <a:pt x="69" y="104"/>
                  <a:pt x="69" y="105"/>
                  <a:pt x="69" y="105"/>
                </a:cubicBezTo>
                <a:cubicBezTo>
                  <a:pt x="70" y="106"/>
                  <a:pt x="71" y="106"/>
                  <a:pt x="71" y="105"/>
                </a:cubicBezTo>
                <a:cubicBezTo>
                  <a:pt x="72" y="105"/>
                  <a:pt x="73" y="104"/>
                  <a:pt x="74" y="104"/>
                </a:cubicBezTo>
                <a:cubicBezTo>
                  <a:pt x="74" y="103"/>
                  <a:pt x="75" y="104"/>
                  <a:pt x="75" y="103"/>
                </a:cubicBezTo>
                <a:cubicBezTo>
                  <a:pt x="76" y="103"/>
                  <a:pt x="76" y="103"/>
                  <a:pt x="77" y="103"/>
                </a:cubicBezTo>
                <a:cubicBezTo>
                  <a:pt x="77" y="103"/>
                  <a:pt x="78" y="103"/>
                  <a:pt x="78" y="103"/>
                </a:cubicBezTo>
                <a:cubicBezTo>
                  <a:pt x="78" y="104"/>
                  <a:pt x="78" y="104"/>
                  <a:pt x="78" y="104"/>
                </a:cubicBezTo>
                <a:cubicBezTo>
                  <a:pt x="78" y="105"/>
                  <a:pt x="78" y="106"/>
                  <a:pt x="78" y="106"/>
                </a:cubicBezTo>
                <a:cubicBezTo>
                  <a:pt x="78" y="106"/>
                  <a:pt x="78" y="108"/>
                  <a:pt x="78" y="108"/>
                </a:cubicBezTo>
                <a:cubicBezTo>
                  <a:pt x="79" y="108"/>
                  <a:pt x="79" y="108"/>
                  <a:pt x="80" y="108"/>
                </a:cubicBezTo>
                <a:cubicBezTo>
                  <a:pt x="80" y="108"/>
                  <a:pt x="81" y="107"/>
                  <a:pt x="81" y="107"/>
                </a:cubicBezTo>
                <a:cubicBezTo>
                  <a:pt x="81" y="107"/>
                  <a:pt x="82" y="106"/>
                  <a:pt x="82" y="106"/>
                </a:cubicBezTo>
                <a:cubicBezTo>
                  <a:pt x="82" y="105"/>
                  <a:pt x="82" y="104"/>
                  <a:pt x="82" y="104"/>
                </a:cubicBezTo>
                <a:cubicBezTo>
                  <a:pt x="82" y="104"/>
                  <a:pt x="81" y="103"/>
                  <a:pt x="81" y="103"/>
                </a:cubicBezTo>
                <a:cubicBezTo>
                  <a:pt x="81" y="103"/>
                  <a:pt x="80" y="102"/>
                  <a:pt x="80" y="101"/>
                </a:cubicBezTo>
                <a:cubicBezTo>
                  <a:pt x="80" y="101"/>
                  <a:pt x="80" y="100"/>
                  <a:pt x="80" y="100"/>
                </a:cubicBezTo>
                <a:cubicBezTo>
                  <a:pt x="81" y="100"/>
                  <a:pt x="80" y="99"/>
                  <a:pt x="80" y="98"/>
                </a:cubicBezTo>
                <a:cubicBezTo>
                  <a:pt x="81" y="98"/>
                  <a:pt x="81" y="97"/>
                  <a:pt x="81" y="97"/>
                </a:cubicBezTo>
                <a:cubicBezTo>
                  <a:pt x="82" y="97"/>
                  <a:pt x="82" y="98"/>
                  <a:pt x="82" y="98"/>
                </a:cubicBezTo>
                <a:cubicBezTo>
                  <a:pt x="82" y="98"/>
                  <a:pt x="82" y="98"/>
                  <a:pt x="83" y="99"/>
                </a:cubicBezTo>
                <a:cubicBezTo>
                  <a:pt x="83" y="99"/>
                  <a:pt x="83" y="100"/>
                  <a:pt x="83" y="100"/>
                </a:cubicBezTo>
                <a:cubicBezTo>
                  <a:pt x="83" y="101"/>
                  <a:pt x="84" y="101"/>
                  <a:pt x="85" y="101"/>
                </a:cubicBezTo>
                <a:cubicBezTo>
                  <a:pt x="85" y="101"/>
                  <a:pt x="86" y="102"/>
                  <a:pt x="86" y="102"/>
                </a:cubicBezTo>
                <a:cubicBezTo>
                  <a:pt x="86" y="102"/>
                  <a:pt x="87" y="101"/>
                  <a:pt x="87" y="101"/>
                </a:cubicBezTo>
                <a:cubicBezTo>
                  <a:pt x="87" y="101"/>
                  <a:pt x="88" y="100"/>
                  <a:pt x="88" y="100"/>
                </a:cubicBezTo>
                <a:cubicBezTo>
                  <a:pt x="89" y="99"/>
                  <a:pt x="90" y="99"/>
                  <a:pt x="91" y="99"/>
                </a:cubicBezTo>
                <a:cubicBezTo>
                  <a:pt x="91" y="99"/>
                  <a:pt x="93" y="99"/>
                  <a:pt x="93" y="99"/>
                </a:cubicBezTo>
                <a:cubicBezTo>
                  <a:pt x="94" y="99"/>
                  <a:pt x="94" y="100"/>
                  <a:pt x="95" y="100"/>
                </a:cubicBezTo>
                <a:cubicBezTo>
                  <a:pt x="95" y="100"/>
                  <a:pt x="96" y="100"/>
                  <a:pt x="96" y="100"/>
                </a:cubicBezTo>
                <a:cubicBezTo>
                  <a:pt x="97" y="101"/>
                  <a:pt x="98" y="101"/>
                  <a:pt x="98" y="102"/>
                </a:cubicBezTo>
                <a:cubicBezTo>
                  <a:pt x="99" y="102"/>
                  <a:pt x="99" y="103"/>
                  <a:pt x="99" y="103"/>
                </a:cubicBezTo>
                <a:cubicBezTo>
                  <a:pt x="100" y="103"/>
                  <a:pt x="101" y="103"/>
                  <a:pt x="101" y="103"/>
                </a:cubicBezTo>
                <a:cubicBezTo>
                  <a:pt x="102" y="103"/>
                  <a:pt x="103" y="103"/>
                  <a:pt x="103" y="103"/>
                </a:cubicBezTo>
                <a:cubicBezTo>
                  <a:pt x="103" y="103"/>
                  <a:pt x="104" y="104"/>
                  <a:pt x="105" y="104"/>
                </a:cubicBezTo>
                <a:cubicBezTo>
                  <a:pt x="105" y="104"/>
                  <a:pt x="105" y="105"/>
                  <a:pt x="105" y="106"/>
                </a:cubicBezTo>
                <a:cubicBezTo>
                  <a:pt x="106" y="106"/>
                  <a:pt x="107" y="107"/>
                  <a:pt x="108" y="107"/>
                </a:cubicBezTo>
                <a:cubicBezTo>
                  <a:pt x="108" y="107"/>
                  <a:pt x="109" y="106"/>
                  <a:pt x="110" y="105"/>
                </a:cubicBezTo>
                <a:cubicBezTo>
                  <a:pt x="110" y="104"/>
                  <a:pt x="110" y="103"/>
                  <a:pt x="110" y="102"/>
                </a:cubicBezTo>
                <a:cubicBezTo>
                  <a:pt x="110" y="101"/>
                  <a:pt x="109" y="100"/>
                  <a:pt x="109" y="99"/>
                </a:cubicBezTo>
                <a:cubicBezTo>
                  <a:pt x="110" y="98"/>
                  <a:pt x="111" y="97"/>
                  <a:pt x="111" y="97"/>
                </a:cubicBezTo>
                <a:cubicBezTo>
                  <a:pt x="112" y="97"/>
                  <a:pt x="112" y="96"/>
                  <a:pt x="112" y="96"/>
                </a:cubicBezTo>
                <a:cubicBezTo>
                  <a:pt x="113" y="96"/>
                  <a:pt x="114" y="96"/>
                  <a:pt x="115" y="96"/>
                </a:cubicBezTo>
                <a:cubicBezTo>
                  <a:pt x="115" y="96"/>
                  <a:pt x="116" y="95"/>
                  <a:pt x="116" y="95"/>
                </a:cubicBezTo>
                <a:cubicBezTo>
                  <a:pt x="116" y="94"/>
                  <a:pt x="117" y="93"/>
                  <a:pt x="117" y="93"/>
                </a:cubicBezTo>
                <a:cubicBezTo>
                  <a:pt x="118" y="92"/>
                  <a:pt x="118" y="92"/>
                  <a:pt x="119" y="91"/>
                </a:cubicBezTo>
                <a:cubicBezTo>
                  <a:pt x="119" y="91"/>
                  <a:pt x="120" y="91"/>
                  <a:pt x="120" y="91"/>
                </a:cubicBezTo>
                <a:cubicBezTo>
                  <a:pt x="120" y="91"/>
                  <a:pt x="121" y="91"/>
                  <a:pt x="122" y="91"/>
                </a:cubicBezTo>
                <a:cubicBezTo>
                  <a:pt x="122" y="92"/>
                  <a:pt x="122" y="93"/>
                  <a:pt x="122" y="94"/>
                </a:cubicBezTo>
                <a:cubicBezTo>
                  <a:pt x="123" y="94"/>
                  <a:pt x="123" y="95"/>
                  <a:pt x="124" y="96"/>
                </a:cubicBezTo>
                <a:cubicBezTo>
                  <a:pt x="124" y="96"/>
                  <a:pt x="125" y="97"/>
                  <a:pt x="125" y="97"/>
                </a:cubicBezTo>
                <a:cubicBezTo>
                  <a:pt x="126" y="97"/>
                  <a:pt x="126" y="97"/>
                  <a:pt x="127" y="96"/>
                </a:cubicBezTo>
                <a:cubicBezTo>
                  <a:pt x="127" y="96"/>
                  <a:pt x="127" y="96"/>
                  <a:pt x="127" y="96"/>
                </a:cubicBezTo>
                <a:cubicBezTo>
                  <a:pt x="127" y="95"/>
                  <a:pt x="128" y="95"/>
                  <a:pt x="129" y="95"/>
                </a:cubicBezTo>
                <a:cubicBezTo>
                  <a:pt x="129" y="95"/>
                  <a:pt x="130" y="96"/>
                  <a:pt x="130" y="96"/>
                </a:cubicBezTo>
                <a:cubicBezTo>
                  <a:pt x="130" y="96"/>
                  <a:pt x="129" y="97"/>
                  <a:pt x="129" y="97"/>
                </a:cubicBezTo>
                <a:cubicBezTo>
                  <a:pt x="129" y="98"/>
                  <a:pt x="129" y="98"/>
                  <a:pt x="129" y="99"/>
                </a:cubicBezTo>
                <a:cubicBezTo>
                  <a:pt x="129" y="99"/>
                  <a:pt x="129" y="100"/>
                  <a:pt x="130" y="100"/>
                </a:cubicBezTo>
                <a:cubicBezTo>
                  <a:pt x="130" y="100"/>
                  <a:pt x="131" y="99"/>
                  <a:pt x="132" y="99"/>
                </a:cubicBezTo>
                <a:cubicBezTo>
                  <a:pt x="132" y="99"/>
                  <a:pt x="132" y="98"/>
                  <a:pt x="132" y="97"/>
                </a:cubicBezTo>
                <a:cubicBezTo>
                  <a:pt x="132" y="97"/>
                  <a:pt x="132" y="96"/>
                  <a:pt x="132" y="96"/>
                </a:cubicBezTo>
                <a:cubicBezTo>
                  <a:pt x="132" y="95"/>
                  <a:pt x="132" y="94"/>
                  <a:pt x="132" y="94"/>
                </a:cubicBezTo>
                <a:cubicBezTo>
                  <a:pt x="132" y="94"/>
                  <a:pt x="133" y="94"/>
                  <a:pt x="133" y="94"/>
                </a:cubicBezTo>
                <a:cubicBezTo>
                  <a:pt x="134" y="94"/>
                  <a:pt x="135" y="94"/>
                  <a:pt x="135" y="94"/>
                </a:cubicBezTo>
                <a:cubicBezTo>
                  <a:pt x="135" y="94"/>
                  <a:pt x="136" y="94"/>
                  <a:pt x="136" y="94"/>
                </a:cubicBezTo>
                <a:cubicBezTo>
                  <a:pt x="136" y="93"/>
                  <a:pt x="136" y="92"/>
                  <a:pt x="136" y="92"/>
                </a:cubicBezTo>
                <a:cubicBezTo>
                  <a:pt x="136" y="91"/>
                  <a:pt x="135" y="91"/>
                  <a:pt x="135" y="90"/>
                </a:cubicBezTo>
                <a:cubicBezTo>
                  <a:pt x="135" y="90"/>
                  <a:pt x="134" y="89"/>
                  <a:pt x="134" y="88"/>
                </a:cubicBezTo>
                <a:cubicBezTo>
                  <a:pt x="134" y="87"/>
                  <a:pt x="134" y="86"/>
                  <a:pt x="134" y="86"/>
                </a:cubicBezTo>
                <a:cubicBezTo>
                  <a:pt x="135" y="85"/>
                  <a:pt x="136" y="86"/>
                  <a:pt x="136" y="85"/>
                </a:cubicBezTo>
                <a:cubicBezTo>
                  <a:pt x="137" y="85"/>
                  <a:pt x="138" y="85"/>
                  <a:pt x="138" y="85"/>
                </a:cubicBezTo>
                <a:cubicBezTo>
                  <a:pt x="138" y="84"/>
                  <a:pt x="139" y="83"/>
                  <a:pt x="138" y="83"/>
                </a:cubicBezTo>
                <a:cubicBezTo>
                  <a:pt x="138" y="83"/>
                  <a:pt x="138" y="82"/>
                  <a:pt x="137" y="82"/>
                </a:cubicBezTo>
                <a:cubicBezTo>
                  <a:pt x="137" y="82"/>
                  <a:pt x="137" y="82"/>
                  <a:pt x="137" y="82"/>
                </a:cubicBezTo>
                <a:cubicBezTo>
                  <a:pt x="136" y="81"/>
                  <a:pt x="136" y="81"/>
                  <a:pt x="136" y="81"/>
                </a:cubicBezTo>
                <a:cubicBezTo>
                  <a:pt x="137" y="80"/>
                  <a:pt x="137" y="80"/>
                  <a:pt x="138" y="80"/>
                </a:cubicBezTo>
                <a:cubicBezTo>
                  <a:pt x="138" y="80"/>
                  <a:pt x="138" y="80"/>
                  <a:pt x="139" y="80"/>
                </a:cubicBezTo>
                <a:cubicBezTo>
                  <a:pt x="139" y="80"/>
                  <a:pt x="139" y="81"/>
                  <a:pt x="140" y="81"/>
                </a:cubicBezTo>
                <a:cubicBezTo>
                  <a:pt x="140" y="81"/>
                  <a:pt x="141" y="81"/>
                  <a:pt x="141" y="80"/>
                </a:cubicBezTo>
                <a:cubicBezTo>
                  <a:pt x="141" y="80"/>
                  <a:pt x="140" y="79"/>
                  <a:pt x="141" y="79"/>
                </a:cubicBezTo>
                <a:cubicBezTo>
                  <a:pt x="141" y="79"/>
                  <a:pt x="141" y="79"/>
                  <a:pt x="142" y="79"/>
                </a:cubicBezTo>
                <a:cubicBezTo>
                  <a:pt x="142" y="79"/>
                  <a:pt x="143" y="79"/>
                  <a:pt x="143" y="79"/>
                </a:cubicBezTo>
                <a:cubicBezTo>
                  <a:pt x="143" y="79"/>
                  <a:pt x="143" y="79"/>
                  <a:pt x="143" y="78"/>
                </a:cubicBezTo>
                <a:cubicBezTo>
                  <a:pt x="143" y="78"/>
                  <a:pt x="143" y="77"/>
                  <a:pt x="143" y="77"/>
                </a:cubicBezTo>
                <a:cubicBezTo>
                  <a:pt x="143" y="77"/>
                  <a:pt x="144" y="76"/>
                  <a:pt x="144" y="76"/>
                </a:cubicBezTo>
                <a:cubicBezTo>
                  <a:pt x="144" y="76"/>
                  <a:pt x="145" y="77"/>
                  <a:pt x="145" y="77"/>
                </a:cubicBezTo>
                <a:cubicBezTo>
                  <a:pt x="146" y="77"/>
                  <a:pt x="146" y="78"/>
                  <a:pt x="146" y="78"/>
                </a:cubicBezTo>
                <a:cubicBezTo>
                  <a:pt x="146" y="78"/>
                  <a:pt x="146" y="79"/>
                  <a:pt x="146" y="79"/>
                </a:cubicBezTo>
                <a:cubicBezTo>
                  <a:pt x="146" y="80"/>
                  <a:pt x="146" y="81"/>
                  <a:pt x="146" y="81"/>
                </a:cubicBezTo>
                <a:cubicBezTo>
                  <a:pt x="147" y="82"/>
                  <a:pt x="147" y="83"/>
                  <a:pt x="148" y="84"/>
                </a:cubicBezTo>
                <a:cubicBezTo>
                  <a:pt x="148" y="84"/>
                  <a:pt x="149" y="84"/>
                  <a:pt x="149" y="84"/>
                </a:cubicBezTo>
                <a:cubicBezTo>
                  <a:pt x="150" y="84"/>
                  <a:pt x="151" y="85"/>
                  <a:pt x="151" y="85"/>
                </a:cubicBezTo>
                <a:cubicBezTo>
                  <a:pt x="151" y="85"/>
                  <a:pt x="152" y="85"/>
                  <a:pt x="152" y="86"/>
                </a:cubicBezTo>
                <a:cubicBezTo>
                  <a:pt x="153" y="86"/>
                  <a:pt x="154" y="85"/>
                  <a:pt x="154" y="85"/>
                </a:cubicBezTo>
                <a:cubicBezTo>
                  <a:pt x="154" y="85"/>
                  <a:pt x="155" y="85"/>
                  <a:pt x="156" y="85"/>
                </a:cubicBezTo>
                <a:cubicBezTo>
                  <a:pt x="156" y="85"/>
                  <a:pt x="157" y="85"/>
                  <a:pt x="157" y="85"/>
                </a:cubicBezTo>
                <a:cubicBezTo>
                  <a:pt x="157" y="86"/>
                  <a:pt x="158" y="86"/>
                  <a:pt x="158" y="86"/>
                </a:cubicBezTo>
                <a:cubicBezTo>
                  <a:pt x="158" y="87"/>
                  <a:pt x="158" y="88"/>
                  <a:pt x="159" y="88"/>
                </a:cubicBezTo>
                <a:cubicBezTo>
                  <a:pt x="159" y="88"/>
                  <a:pt x="160" y="87"/>
                  <a:pt x="160" y="86"/>
                </a:cubicBezTo>
                <a:cubicBezTo>
                  <a:pt x="160" y="86"/>
                  <a:pt x="160" y="85"/>
                  <a:pt x="160" y="85"/>
                </a:cubicBezTo>
                <a:cubicBezTo>
                  <a:pt x="161" y="84"/>
                  <a:pt x="162" y="84"/>
                  <a:pt x="162" y="84"/>
                </a:cubicBezTo>
                <a:cubicBezTo>
                  <a:pt x="162" y="84"/>
                  <a:pt x="163" y="84"/>
                  <a:pt x="164" y="84"/>
                </a:cubicBezTo>
                <a:cubicBezTo>
                  <a:pt x="164" y="84"/>
                  <a:pt x="164" y="83"/>
                  <a:pt x="164" y="83"/>
                </a:cubicBezTo>
                <a:cubicBezTo>
                  <a:pt x="165" y="82"/>
                  <a:pt x="165" y="80"/>
                  <a:pt x="165" y="80"/>
                </a:cubicBezTo>
                <a:cubicBezTo>
                  <a:pt x="165" y="79"/>
                  <a:pt x="165" y="77"/>
                  <a:pt x="165" y="77"/>
                </a:cubicBezTo>
                <a:cubicBezTo>
                  <a:pt x="165" y="76"/>
                  <a:pt x="164" y="75"/>
                  <a:pt x="164" y="74"/>
                </a:cubicBezTo>
                <a:cubicBezTo>
                  <a:pt x="164" y="73"/>
                  <a:pt x="165" y="71"/>
                  <a:pt x="165" y="71"/>
                </a:cubicBezTo>
                <a:cubicBezTo>
                  <a:pt x="165" y="70"/>
                  <a:pt x="166" y="70"/>
                  <a:pt x="167" y="69"/>
                </a:cubicBezTo>
                <a:cubicBezTo>
                  <a:pt x="167" y="69"/>
                  <a:pt x="167" y="68"/>
                  <a:pt x="167" y="68"/>
                </a:cubicBezTo>
                <a:cubicBezTo>
                  <a:pt x="167" y="68"/>
                  <a:pt x="167" y="67"/>
                  <a:pt x="167" y="66"/>
                </a:cubicBezTo>
                <a:cubicBezTo>
                  <a:pt x="167" y="66"/>
                  <a:pt x="167" y="65"/>
                  <a:pt x="168" y="65"/>
                </a:cubicBezTo>
                <a:cubicBezTo>
                  <a:pt x="168" y="65"/>
                  <a:pt x="168" y="65"/>
                  <a:pt x="169" y="65"/>
                </a:cubicBezTo>
                <a:cubicBezTo>
                  <a:pt x="169" y="65"/>
                  <a:pt x="169" y="64"/>
                  <a:pt x="170" y="65"/>
                </a:cubicBezTo>
                <a:cubicBezTo>
                  <a:pt x="170" y="65"/>
                  <a:pt x="170" y="66"/>
                  <a:pt x="171" y="66"/>
                </a:cubicBezTo>
                <a:cubicBezTo>
                  <a:pt x="171" y="66"/>
                  <a:pt x="171" y="66"/>
                  <a:pt x="172" y="66"/>
                </a:cubicBezTo>
                <a:cubicBezTo>
                  <a:pt x="172" y="66"/>
                  <a:pt x="173" y="64"/>
                  <a:pt x="174" y="64"/>
                </a:cubicBezTo>
                <a:cubicBezTo>
                  <a:pt x="174" y="63"/>
                  <a:pt x="174" y="62"/>
                  <a:pt x="174" y="62"/>
                </a:cubicBezTo>
                <a:cubicBezTo>
                  <a:pt x="175" y="61"/>
                  <a:pt x="175" y="61"/>
                  <a:pt x="175" y="60"/>
                </a:cubicBezTo>
                <a:cubicBezTo>
                  <a:pt x="175" y="60"/>
                  <a:pt x="176" y="59"/>
                  <a:pt x="176" y="58"/>
                </a:cubicBezTo>
                <a:cubicBezTo>
                  <a:pt x="176" y="58"/>
                  <a:pt x="176" y="57"/>
                  <a:pt x="176" y="57"/>
                </a:cubicBezTo>
                <a:cubicBezTo>
                  <a:pt x="176" y="56"/>
                  <a:pt x="176" y="54"/>
                  <a:pt x="176" y="53"/>
                </a:cubicBezTo>
                <a:cubicBezTo>
                  <a:pt x="177" y="53"/>
                  <a:pt x="177" y="52"/>
                  <a:pt x="178" y="52"/>
                </a:cubicBezTo>
                <a:cubicBezTo>
                  <a:pt x="178" y="52"/>
                  <a:pt x="179" y="52"/>
                  <a:pt x="180" y="52"/>
                </a:cubicBezTo>
                <a:cubicBezTo>
                  <a:pt x="180" y="52"/>
                  <a:pt x="181" y="51"/>
                  <a:pt x="182" y="51"/>
                </a:cubicBezTo>
                <a:cubicBezTo>
                  <a:pt x="182" y="50"/>
                  <a:pt x="182" y="49"/>
                  <a:pt x="182" y="48"/>
                </a:cubicBezTo>
                <a:cubicBezTo>
                  <a:pt x="183" y="48"/>
                  <a:pt x="183" y="47"/>
                  <a:pt x="184" y="47"/>
                </a:cubicBezTo>
                <a:cubicBezTo>
                  <a:pt x="184" y="47"/>
                  <a:pt x="185" y="47"/>
                  <a:pt x="185" y="46"/>
                </a:cubicBezTo>
                <a:cubicBezTo>
                  <a:pt x="185" y="46"/>
                  <a:pt x="185" y="45"/>
                  <a:pt x="185" y="45"/>
                </a:cubicBezTo>
                <a:cubicBezTo>
                  <a:pt x="185" y="44"/>
                  <a:pt x="184" y="43"/>
                  <a:pt x="184" y="42"/>
                </a:cubicBezTo>
                <a:cubicBezTo>
                  <a:pt x="184" y="42"/>
                  <a:pt x="183" y="41"/>
                  <a:pt x="183" y="40"/>
                </a:cubicBezTo>
                <a:cubicBezTo>
                  <a:pt x="183" y="40"/>
                  <a:pt x="183" y="38"/>
                  <a:pt x="183" y="38"/>
                </a:cubicBezTo>
                <a:cubicBezTo>
                  <a:pt x="182" y="37"/>
                  <a:pt x="182" y="37"/>
                  <a:pt x="182" y="37"/>
                </a:cubicBezTo>
                <a:cubicBezTo>
                  <a:pt x="181" y="36"/>
                  <a:pt x="181" y="35"/>
                  <a:pt x="181" y="35"/>
                </a:cubicBezTo>
                <a:cubicBezTo>
                  <a:pt x="181" y="34"/>
                  <a:pt x="182" y="33"/>
                  <a:pt x="182" y="33"/>
                </a:cubicBezTo>
                <a:cubicBezTo>
                  <a:pt x="183" y="32"/>
                  <a:pt x="184" y="33"/>
                  <a:pt x="185" y="33"/>
                </a:cubicBezTo>
                <a:cubicBezTo>
                  <a:pt x="185" y="33"/>
                  <a:pt x="186" y="32"/>
                  <a:pt x="187" y="32"/>
                </a:cubicBezTo>
                <a:cubicBezTo>
                  <a:pt x="187" y="32"/>
                  <a:pt x="187" y="32"/>
                  <a:pt x="188" y="32"/>
                </a:cubicBezTo>
                <a:cubicBezTo>
                  <a:pt x="188" y="32"/>
                  <a:pt x="189" y="31"/>
                  <a:pt x="189" y="31"/>
                </a:cubicBezTo>
                <a:cubicBezTo>
                  <a:pt x="190" y="31"/>
                  <a:pt x="191" y="31"/>
                  <a:pt x="192" y="31"/>
                </a:cubicBezTo>
                <a:cubicBezTo>
                  <a:pt x="192" y="32"/>
                  <a:pt x="192" y="33"/>
                  <a:pt x="193" y="33"/>
                </a:cubicBezTo>
                <a:cubicBezTo>
                  <a:pt x="193" y="33"/>
                  <a:pt x="194" y="34"/>
                  <a:pt x="195" y="34"/>
                </a:cubicBezTo>
                <a:cubicBezTo>
                  <a:pt x="195" y="34"/>
                  <a:pt x="196" y="34"/>
                  <a:pt x="196" y="33"/>
                </a:cubicBezTo>
                <a:cubicBezTo>
                  <a:pt x="197" y="33"/>
                  <a:pt x="198" y="32"/>
                  <a:pt x="198" y="32"/>
                </a:cubicBezTo>
                <a:cubicBezTo>
                  <a:pt x="199" y="31"/>
                  <a:pt x="200" y="30"/>
                  <a:pt x="200" y="29"/>
                </a:cubicBezTo>
                <a:cubicBezTo>
                  <a:pt x="201" y="29"/>
                  <a:pt x="201" y="28"/>
                  <a:pt x="202" y="27"/>
                </a:cubicBezTo>
                <a:cubicBezTo>
                  <a:pt x="202" y="27"/>
                  <a:pt x="203" y="26"/>
                  <a:pt x="204" y="26"/>
                </a:cubicBezTo>
                <a:cubicBezTo>
                  <a:pt x="204" y="26"/>
                  <a:pt x="206" y="26"/>
                  <a:pt x="206" y="26"/>
                </a:cubicBezTo>
                <a:cubicBezTo>
                  <a:pt x="207" y="26"/>
                  <a:pt x="207" y="25"/>
                  <a:pt x="208" y="25"/>
                </a:cubicBezTo>
                <a:cubicBezTo>
                  <a:pt x="208" y="25"/>
                  <a:pt x="209" y="25"/>
                  <a:pt x="210" y="25"/>
                </a:cubicBezTo>
                <a:cubicBezTo>
                  <a:pt x="210" y="25"/>
                  <a:pt x="211" y="25"/>
                  <a:pt x="211" y="25"/>
                </a:cubicBezTo>
                <a:cubicBezTo>
                  <a:pt x="212" y="25"/>
                  <a:pt x="212" y="25"/>
                  <a:pt x="212" y="24"/>
                </a:cubicBezTo>
                <a:cubicBezTo>
                  <a:pt x="212" y="24"/>
                  <a:pt x="212" y="23"/>
                  <a:pt x="212" y="23"/>
                </a:cubicBezTo>
                <a:cubicBezTo>
                  <a:pt x="212" y="23"/>
                  <a:pt x="211" y="22"/>
                  <a:pt x="211" y="22"/>
                </a:cubicBezTo>
                <a:cubicBezTo>
                  <a:pt x="211" y="22"/>
                  <a:pt x="211" y="21"/>
                  <a:pt x="211" y="21"/>
                </a:cubicBezTo>
                <a:cubicBezTo>
                  <a:pt x="212" y="21"/>
                  <a:pt x="213" y="20"/>
                  <a:pt x="213" y="20"/>
                </a:cubicBezTo>
                <a:cubicBezTo>
                  <a:pt x="213" y="20"/>
                  <a:pt x="214" y="19"/>
                  <a:pt x="213" y="18"/>
                </a:cubicBezTo>
                <a:cubicBezTo>
                  <a:pt x="213" y="18"/>
                  <a:pt x="212" y="17"/>
                  <a:pt x="211" y="17"/>
                </a:cubicBezTo>
                <a:cubicBezTo>
                  <a:pt x="211" y="17"/>
                  <a:pt x="210" y="18"/>
                  <a:pt x="210" y="18"/>
                </a:cubicBezTo>
                <a:cubicBezTo>
                  <a:pt x="210" y="18"/>
                  <a:pt x="209" y="18"/>
                  <a:pt x="209" y="18"/>
                </a:cubicBezTo>
                <a:cubicBezTo>
                  <a:pt x="208" y="18"/>
                  <a:pt x="208" y="17"/>
                  <a:pt x="208" y="16"/>
                </a:cubicBezTo>
                <a:cubicBezTo>
                  <a:pt x="208" y="16"/>
                  <a:pt x="208" y="15"/>
                  <a:pt x="209" y="15"/>
                </a:cubicBezTo>
                <a:cubicBezTo>
                  <a:pt x="209" y="15"/>
                  <a:pt x="210" y="14"/>
                  <a:pt x="210" y="14"/>
                </a:cubicBezTo>
                <a:cubicBezTo>
                  <a:pt x="210" y="13"/>
                  <a:pt x="210" y="12"/>
                  <a:pt x="209" y="12"/>
                </a:cubicBezTo>
                <a:cubicBezTo>
                  <a:pt x="209" y="11"/>
                  <a:pt x="209" y="11"/>
                  <a:pt x="208" y="10"/>
                </a:cubicBezTo>
                <a:cubicBezTo>
                  <a:pt x="208" y="10"/>
                  <a:pt x="207" y="10"/>
                  <a:pt x="206" y="9"/>
                </a:cubicBezTo>
                <a:cubicBezTo>
                  <a:pt x="206" y="9"/>
                  <a:pt x="206" y="9"/>
                  <a:pt x="206" y="8"/>
                </a:cubicBezTo>
                <a:cubicBezTo>
                  <a:pt x="206" y="8"/>
                  <a:pt x="206" y="7"/>
                  <a:pt x="206" y="7"/>
                </a:cubicBezTo>
                <a:cubicBezTo>
                  <a:pt x="207" y="6"/>
                  <a:pt x="208" y="6"/>
                  <a:pt x="208" y="5"/>
                </a:cubicBezTo>
                <a:cubicBezTo>
                  <a:pt x="208" y="5"/>
                  <a:pt x="209" y="5"/>
                  <a:pt x="209" y="4"/>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40"/>
          <p:cNvSpPr>
            <a:spLocks/>
          </p:cNvSpPr>
          <p:nvPr/>
        </p:nvSpPr>
        <p:spPr bwMode="auto">
          <a:xfrm>
            <a:off x="8821738" y="4419601"/>
            <a:ext cx="14288" cy="15875"/>
          </a:xfrm>
          <a:custGeom>
            <a:avLst/>
            <a:gdLst>
              <a:gd name="T0" fmla="*/ 3 w 4"/>
              <a:gd name="T1" fmla="*/ 3 h 4"/>
              <a:gd name="T2" fmla="*/ 4 w 4"/>
              <a:gd name="T3" fmla="*/ 2 h 4"/>
              <a:gd name="T4" fmla="*/ 3 w 4"/>
              <a:gd name="T5" fmla="*/ 1 h 4"/>
              <a:gd name="T6" fmla="*/ 2 w 4"/>
              <a:gd name="T7" fmla="*/ 1 h 4"/>
              <a:gd name="T8" fmla="*/ 0 w 4"/>
              <a:gd name="T9" fmla="*/ 1 h 4"/>
              <a:gd name="T10" fmla="*/ 0 w 4"/>
              <a:gd name="T11" fmla="*/ 3 h 4"/>
              <a:gd name="T12" fmla="*/ 1 w 4"/>
              <a:gd name="T13" fmla="*/ 3 h 4"/>
              <a:gd name="T14" fmla="*/ 2 w 4"/>
              <a:gd name="T15" fmla="*/ 4 h 4"/>
              <a:gd name="T16" fmla="*/ 3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3" y="3"/>
                </a:moveTo>
                <a:cubicBezTo>
                  <a:pt x="3" y="3"/>
                  <a:pt x="4" y="3"/>
                  <a:pt x="4" y="2"/>
                </a:cubicBezTo>
                <a:cubicBezTo>
                  <a:pt x="4" y="2"/>
                  <a:pt x="4" y="1"/>
                  <a:pt x="3" y="1"/>
                </a:cubicBezTo>
                <a:cubicBezTo>
                  <a:pt x="3" y="0"/>
                  <a:pt x="2" y="1"/>
                  <a:pt x="2" y="1"/>
                </a:cubicBezTo>
                <a:cubicBezTo>
                  <a:pt x="2" y="1"/>
                  <a:pt x="1" y="1"/>
                  <a:pt x="0" y="1"/>
                </a:cubicBezTo>
                <a:cubicBezTo>
                  <a:pt x="0" y="1"/>
                  <a:pt x="0" y="2"/>
                  <a:pt x="0" y="3"/>
                </a:cubicBezTo>
                <a:cubicBezTo>
                  <a:pt x="0" y="3"/>
                  <a:pt x="1" y="3"/>
                  <a:pt x="1" y="3"/>
                </a:cubicBezTo>
                <a:cubicBezTo>
                  <a:pt x="1" y="3"/>
                  <a:pt x="2" y="4"/>
                  <a:pt x="2" y="4"/>
                </a:cubicBezTo>
                <a:cubicBezTo>
                  <a:pt x="3" y="4"/>
                  <a:pt x="3" y="3"/>
                  <a:pt x="3" y="3"/>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241"/>
          <p:cNvSpPr>
            <a:spLocks/>
          </p:cNvSpPr>
          <p:nvPr/>
        </p:nvSpPr>
        <p:spPr bwMode="auto">
          <a:xfrm>
            <a:off x="8821738" y="4419601"/>
            <a:ext cx="14288" cy="15875"/>
          </a:xfrm>
          <a:custGeom>
            <a:avLst/>
            <a:gdLst>
              <a:gd name="T0" fmla="*/ 3 w 4"/>
              <a:gd name="T1" fmla="*/ 3 h 4"/>
              <a:gd name="T2" fmla="*/ 4 w 4"/>
              <a:gd name="T3" fmla="*/ 2 h 4"/>
              <a:gd name="T4" fmla="*/ 3 w 4"/>
              <a:gd name="T5" fmla="*/ 1 h 4"/>
              <a:gd name="T6" fmla="*/ 2 w 4"/>
              <a:gd name="T7" fmla="*/ 1 h 4"/>
              <a:gd name="T8" fmla="*/ 0 w 4"/>
              <a:gd name="T9" fmla="*/ 1 h 4"/>
              <a:gd name="T10" fmla="*/ 0 w 4"/>
              <a:gd name="T11" fmla="*/ 3 h 4"/>
              <a:gd name="T12" fmla="*/ 1 w 4"/>
              <a:gd name="T13" fmla="*/ 3 h 4"/>
              <a:gd name="T14" fmla="*/ 2 w 4"/>
              <a:gd name="T15" fmla="*/ 4 h 4"/>
              <a:gd name="T16" fmla="*/ 3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3" y="3"/>
                </a:moveTo>
                <a:cubicBezTo>
                  <a:pt x="3" y="3"/>
                  <a:pt x="4" y="3"/>
                  <a:pt x="4" y="2"/>
                </a:cubicBezTo>
                <a:cubicBezTo>
                  <a:pt x="4" y="2"/>
                  <a:pt x="4" y="1"/>
                  <a:pt x="3" y="1"/>
                </a:cubicBezTo>
                <a:cubicBezTo>
                  <a:pt x="3" y="0"/>
                  <a:pt x="2" y="1"/>
                  <a:pt x="2" y="1"/>
                </a:cubicBezTo>
                <a:cubicBezTo>
                  <a:pt x="2" y="1"/>
                  <a:pt x="1" y="1"/>
                  <a:pt x="0" y="1"/>
                </a:cubicBezTo>
                <a:cubicBezTo>
                  <a:pt x="0" y="1"/>
                  <a:pt x="0" y="2"/>
                  <a:pt x="0" y="3"/>
                </a:cubicBezTo>
                <a:cubicBezTo>
                  <a:pt x="0" y="3"/>
                  <a:pt x="1" y="3"/>
                  <a:pt x="1" y="3"/>
                </a:cubicBezTo>
                <a:cubicBezTo>
                  <a:pt x="1" y="3"/>
                  <a:pt x="2" y="4"/>
                  <a:pt x="2" y="4"/>
                </a:cubicBezTo>
                <a:cubicBezTo>
                  <a:pt x="3" y="4"/>
                  <a:pt x="3" y="3"/>
                  <a:pt x="3" y="3"/>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42"/>
          <p:cNvSpPr>
            <a:spLocks/>
          </p:cNvSpPr>
          <p:nvPr/>
        </p:nvSpPr>
        <p:spPr bwMode="auto">
          <a:xfrm>
            <a:off x="8799513" y="4416426"/>
            <a:ext cx="11113" cy="11113"/>
          </a:xfrm>
          <a:custGeom>
            <a:avLst/>
            <a:gdLst>
              <a:gd name="T0" fmla="*/ 3 w 3"/>
              <a:gd name="T1" fmla="*/ 1 h 3"/>
              <a:gd name="T2" fmla="*/ 2 w 3"/>
              <a:gd name="T3" fmla="*/ 3 h 3"/>
              <a:gd name="T4" fmla="*/ 1 w 3"/>
              <a:gd name="T5" fmla="*/ 3 h 3"/>
              <a:gd name="T6" fmla="*/ 0 w 3"/>
              <a:gd name="T7" fmla="*/ 2 h 3"/>
              <a:gd name="T8" fmla="*/ 1 w 3"/>
              <a:gd name="T9" fmla="*/ 0 h 3"/>
              <a:gd name="T10" fmla="*/ 3 w 3"/>
              <a:gd name="T11" fmla="*/ 0 h 3"/>
              <a:gd name="T12" fmla="*/ 3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1"/>
                </a:moveTo>
                <a:cubicBezTo>
                  <a:pt x="3" y="2"/>
                  <a:pt x="2" y="2"/>
                  <a:pt x="2" y="3"/>
                </a:cubicBezTo>
                <a:cubicBezTo>
                  <a:pt x="2" y="3"/>
                  <a:pt x="1" y="3"/>
                  <a:pt x="1" y="3"/>
                </a:cubicBezTo>
                <a:cubicBezTo>
                  <a:pt x="1" y="3"/>
                  <a:pt x="0" y="2"/>
                  <a:pt x="0" y="2"/>
                </a:cubicBezTo>
                <a:cubicBezTo>
                  <a:pt x="0" y="1"/>
                  <a:pt x="1" y="1"/>
                  <a:pt x="1" y="0"/>
                </a:cubicBezTo>
                <a:cubicBezTo>
                  <a:pt x="2" y="0"/>
                  <a:pt x="3" y="0"/>
                  <a:pt x="3" y="0"/>
                </a:cubicBezTo>
                <a:cubicBezTo>
                  <a:pt x="3" y="1"/>
                  <a:pt x="3" y="1"/>
                  <a:pt x="3" y="1"/>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243"/>
          <p:cNvSpPr>
            <a:spLocks/>
          </p:cNvSpPr>
          <p:nvPr/>
        </p:nvSpPr>
        <p:spPr bwMode="auto">
          <a:xfrm>
            <a:off x="8799513" y="4416426"/>
            <a:ext cx="11113" cy="11113"/>
          </a:xfrm>
          <a:custGeom>
            <a:avLst/>
            <a:gdLst>
              <a:gd name="T0" fmla="*/ 3 w 3"/>
              <a:gd name="T1" fmla="*/ 1 h 3"/>
              <a:gd name="T2" fmla="*/ 2 w 3"/>
              <a:gd name="T3" fmla="*/ 3 h 3"/>
              <a:gd name="T4" fmla="*/ 1 w 3"/>
              <a:gd name="T5" fmla="*/ 3 h 3"/>
              <a:gd name="T6" fmla="*/ 0 w 3"/>
              <a:gd name="T7" fmla="*/ 2 h 3"/>
              <a:gd name="T8" fmla="*/ 1 w 3"/>
              <a:gd name="T9" fmla="*/ 0 h 3"/>
              <a:gd name="T10" fmla="*/ 3 w 3"/>
              <a:gd name="T11" fmla="*/ 0 h 3"/>
              <a:gd name="T12" fmla="*/ 3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1"/>
                </a:moveTo>
                <a:cubicBezTo>
                  <a:pt x="3" y="2"/>
                  <a:pt x="2" y="2"/>
                  <a:pt x="2" y="3"/>
                </a:cubicBezTo>
                <a:cubicBezTo>
                  <a:pt x="2" y="3"/>
                  <a:pt x="1" y="3"/>
                  <a:pt x="1" y="3"/>
                </a:cubicBezTo>
                <a:cubicBezTo>
                  <a:pt x="1" y="3"/>
                  <a:pt x="0" y="2"/>
                  <a:pt x="0" y="2"/>
                </a:cubicBezTo>
                <a:cubicBezTo>
                  <a:pt x="0" y="1"/>
                  <a:pt x="1" y="1"/>
                  <a:pt x="1" y="0"/>
                </a:cubicBezTo>
                <a:cubicBezTo>
                  <a:pt x="2" y="0"/>
                  <a:pt x="3" y="0"/>
                  <a:pt x="3" y="0"/>
                </a:cubicBezTo>
                <a:cubicBezTo>
                  <a:pt x="3" y="1"/>
                  <a:pt x="3" y="1"/>
                  <a:pt x="3" y="1"/>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44"/>
          <p:cNvSpPr>
            <a:spLocks/>
          </p:cNvSpPr>
          <p:nvPr/>
        </p:nvSpPr>
        <p:spPr bwMode="auto">
          <a:xfrm>
            <a:off x="8799513" y="4402138"/>
            <a:ext cx="14288" cy="14288"/>
          </a:xfrm>
          <a:custGeom>
            <a:avLst/>
            <a:gdLst>
              <a:gd name="T0" fmla="*/ 3 w 4"/>
              <a:gd name="T1" fmla="*/ 3 h 4"/>
              <a:gd name="T2" fmla="*/ 2 w 4"/>
              <a:gd name="T3" fmla="*/ 3 h 4"/>
              <a:gd name="T4" fmla="*/ 2 w 4"/>
              <a:gd name="T5" fmla="*/ 2 h 4"/>
              <a:gd name="T6" fmla="*/ 0 w 4"/>
              <a:gd name="T7" fmla="*/ 2 h 4"/>
              <a:gd name="T8" fmla="*/ 0 w 4"/>
              <a:gd name="T9" fmla="*/ 1 h 4"/>
              <a:gd name="T10" fmla="*/ 1 w 4"/>
              <a:gd name="T11" fmla="*/ 0 h 4"/>
              <a:gd name="T12" fmla="*/ 2 w 4"/>
              <a:gd name="T13" fmla="*/ 0 h 4"/>
              <a:gd name="T14" fmla="*/ 2 w 4"/>
              <a:gd name="T15" fmla="*/ 1 h 4"/>
              <a:gd name="T16" fmla="*/ 3 w 4"/>
              <a:gd name="T17" fmla="*/ 1 h 4"/>
              <a:gd name="T18" fmla="*/ 4 w 4"/>
              <a:gd name="T19" fmla="*/ 2 h 4"/>
              <a:gd name="T20" fmla="*/ 3 w 4"/>
              <a:gd name="T21"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3" y="3"/>
                </a:moveTo>
                <a:cubicBezTo>
                  <a:pt x="3" y="3"/>
                  <a:pt x="2" y="4"/>
                  <a:pt x="2" y="3"/>
                </a:cubicBezTo>
                <a:cubicBezTo>
                  <a:pt x="2" y="3"/>
                  <a:pt x="2" y="2"/>
                  <a:pt x="2" y="2"/>
                </a:cubicBezTo>
                <a:cubicBezTo>
                  <a:pt x="1" y="2"/>
                  <a:pt x="1" y="2"/>
                  <a:pt x="0" y="2"/>
                </a:cubicBezTo>
                <a:cubicBezTo>
                  <a:pt x="0" y="2"/>
                  <a:pt x="0" y="1"/>
                  <a:pt x="0" y="1"/>
                </a:cubicBezTo>
                <a:cubicBezTo>
                  <a:pt x="0" y="1"/>
                  <a:pt x="1" y="0"/>
                  <a:pt x="1" y="0"/>
                </a:cubicBezTo>
                <a:cubicBezTo>
                  <a:pt x="1" y="0"/>
                  <a:pt x="2" y="0"/>
                  <a:pt x="2" y="0"/>
                </a:cubicBezTo>
                <a:cubicBezTo>
                  <a:pt x="2" y="1"/>
                  <a:pt x="2" y="1"/>
                  <a:pt x="2" y="1"/>
                </a:cubicBezTo>
                <a:cubicBezTo>
                  <a:pt x="2" y="1"/>
                  <a:pt x="3" y="1"/>
                  <a:pt x="3" y="1"/>
                </a:cubicBezTo>
                <a:cubicBezTo>
                  <a:pt x="3" y="2"/>
                  <a:pt x="4" y="2"/>
                  <a:pt x="4" y="2"/>
                </a:cubicBezTo>
                <a:cubicBezTo>
                  <a:pt x="4" y="3"/>
                  <a:pt x="3" y="3"/>
                  <a:pt x="3" y="3"/>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245"/>
          <p:cNvSpPr>
            <a:spLocks/>
          </p:cNvSpPr>
          <p:nvPr/>
        </p:nvSpPr>
        <p:spPr bwMode="auto">
          <a:xfrm>
            <a:off x="8799513" y="4402138"/>
            <a:ext cx="14288" cy="14288"/>
          </a:xfrm>
          <a:custGeom>
            <a:avLst/>
            <a:gdLst>
              <a:gd name="T0" fmla="*/ 3 w 4"/>
              <a:gd name="T1" fmla="*/ 3 h 4"/>
              <a:gd name="T2" fmla="*/ 2 w 4"/>
              <a:gd name="T3" fmla="*/ 3 h 4"/>
              <a:gd name="T4" fmla="*/ 2 w 4"/>
              <a:gd name="T5" fmla="*/ 2 h 4"/>
              <a:gd name="T6" fmla="*/ 0 w 4"/>
              <a:gd name="T7" fmla="*/ 2 h 4"/>
              <a:gd name="T8" fmla="*/ 0 w 4"/>
              <a:gd name="T9" fmla="*/ 1 h 4"/>
              <a:gd name="T10" fmla="*/ 1 w 4"/>
              <a:gd name="T11" fmla="*/ 0 h 4"/>
              <a:gd name="T12" fmla="*/ 2 w 4"/>
              <a:gd name="T13" fmla="*/ 0 h 4"/>
              <a:gd name="T14" fmla="*/ 2 w 4"/>
              <a:gd name="T15" fmla="*/ 1 h 4"/>
              <a:gd name="T16" fmla="*/ 3 w 4"/>
              <a:gd name="T17" fmla="*/ 1 h 4"/>
              <a:gd name="T18" fmla="*/ 4 w 4"/>
              <a:gd name="T19" fmla="*/ 2 h 4"/>
              <a:gd name="T20" fmla="*/ 3 w 4"/>
              <a:gd name="T21"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3" y="3"/>
                </a:moveTo>
                <a:cubicBezTo>
                  <a:pt x="3" y="3"/>
                  <a:pt x="2" y="4"/>
                  <a:pt x="2" y="3"/>
                </a:cubicBezTo>
                <a:cubicBezTo>
                  <a:pt x="2" y="3"/>
                  <a:pt x="2" y="2"/>
                  <a:pt x="2" y="2"/>
                </a:cubicBezTo>
                <a:cubicBezTo>
                  <a:pt x="1" y="2"/>
                  <a:pt x="1" y="2"/>
                  <a:pt x="0" y="2"/>
                </a:cubicBezTo>
                <a:cubicBezTo>
                  <a:pt x="0" y="2"/>
                  <a:pt x="0" y="1"/>
                  <a:pt x="0" y="1"/>
                </a:cubicBezTo>
                <a:cubicBezTo>
                  <a:pt x="0" y="1"/>
                  <a:pt x="1" y="0"/>
                  <a:pt x="1" y="0"/>
                </a:cubicBezTo>
                <a:cubicBezTo>
                  <a:pt x="1" y="0"/>
                  <a:pt x="2" y="0"/>
                  <a:pt x="2" y="0"/>
                </a:cubicBezTo>
                <a:cubicBezTo>
                  <a:pt x="2" y="1"/>
                  <a:pt x="2" y="1"/>
                  <a:pt x="2" y="1"/>
                </a:cubicBezTo>
                <a:cubicBezTo>
                  <a:pt x="2" y="1"/>
                  <a:pt x="3" y="1"/>
                  <a:pt x="3" y="1"/>
                </a:cubicBezTo>
                <a:cubicBezTo>
                  <a:pt x="3" y="2"/>
                  <a:pt x="4" y="2"/>
                  <a:pt x="4" y="2"/>
                </a:cubicBezTo>
                <a:cubicBezTo>
                  <a:pt x="4" y="3"/>
                  <a:pt x="3" y="3"/>
                  <a:pt x="3" y="3"/>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46"/>
          <p:cNvSpPr>
            <a:spLocks/>
          </p:cNvSpPr>
          <p:nvPr/>
        </p:nvSpPr>
        <p:spPr bwMode="auto">
          <a:xfrm>
            <a:off x="8450263" y="4262438"/>
            <a:ext cx="817563" cy="933450"/>
          </a:xfrm>
          <a:custGeom>
            <a:avLst/>
            <a:gdLst>
              <a:gd name="T0" fmla="*/ 140 w 218"/>
              <a:gd name="T1" fmla="*/ 243 h 249"/>
              <a:gd name="T2" fmla="*/ 129 w 218"/>
              <a:gd name="T3" fmla="*/ 239 h 249"/>
              <a:gd name="T4" fmla="*/ 127 w 218"/>
              <a:gd name="T5" fmla="*/ 230 h 249"/>
              <a:gd name="T6" fmla="*/ 118 w 218"/>
              <a:gd name="T7" fmla="*/ 232 h 249"/>
              <a:gd name="T8" fmla="*/ 115 w 218"/>
              <a:gd name="T9" fmla="*/ 240 h 249"/>
              <a:gd name="T10" fmla="*/ 106 w 218"/>
              <a:gd name="T11" fmla="*/ 242 h 249"/>
              <a:gd name="T12" fmla="*/ 97 w 218"/>
              <a:gd name="T13" fmla="*/ 239 h 249"/>
              <a:gd name="T14" fmla="*/ 89 w 218"/>
              <a:gd name="T15" fmla="*/ 244 h 249"/>
              <a:gd name="T16" fmla="*/ 81 w 218"/>
              <a:gd name="T17" fmla="*/ 241 h 249"/>
              <a:gd name="T18" fmla="*/ 74 w 218"/>
              <a:gd name="T19" fmla="*/ 238 h 249"/>
              <a:gd name="T20" fmla="*/ 65 w 218"/>
              <a:gd name="T21" fmla="*/ 238 h 249"/>
              <a:gd name="T22" fmla="*/ 57 w 218"/>
              <a:gd name="T23" fmla="*/ 232 h 249"/>
              <a:gd name="T24" fmla="*/ 51 w 218"/>
              <a:gd name="T25" fmla="*/ 224 h 249"/>
              <a:gd name="T26" fmla="*/ 45 w 218"/>
              <a:gd name="T27" fmla="*/ 220 h 249"/>
              <a:gd name="T28" fmla="*/ 38 w 218"/>
              <a:gd name="T29" fmla="*/ 222 h 249"/>
              <a:gd name="T30" fmla="*/ 32 w 218"/>
              <a:gd name="T31" fmla="*/ 222 h 249"/>
              <a:gd name="T32" fmla="*/ 26 w 218"/>
              <a:gd name="T33" fmla="*/ 223 h 249"/>
              <a:gd name="T34" fmla="*/ 64 w 218"/>
              <a:gd name="T35" fmla="*/ 42 h 249"/>
              <a:gd name="T36" fmla="*/ 70 w 218"/>
              <a:gd name="T37" fmla="*/ 44 h 249"/>
              <a:gd name="T38" fmla="*/ 80 w 218"/>
              <a:gd name="T39" fmla="*/ 47 h 249"/>
              <a:gd name="T40" fmla="*/ 94 w 218"/>
              <a:gd name="T41" fmla="*/ 50 h 249"/>
              <a:gd name="T42" fmla="*/ 96 w 218"/>
              <a:gd name="T43" fmla="*/ 47 h 249"/>
              <a:gd name="T44" fmla="*/ 102 w 218"/>
              <a:gd name="T45" fmla="*/ 50 h 249"/>
              <a:gd name="T46" fmla="*/ 114 w 218"/>
              <a:gd name="T47" fmla="*/ 57 h 249"/>
              <a:gd name="T48" fmla="*/ 125 w 218"/>
              <a:gd name="T49" fmla="*/ 50 h 249"/>
              <a:gd name="T50" fmla="*/ 139 w 218"/>
              <a:gd name="T51" fmla="*/ 45 h 249"/>
              <a:gd name="T52" fmla="*/ 149 w 218"/>
              <a:gd name="T53" fmla="*/ 42 h 249"/>
              <a:gd name="T54" fmla="*/ 156 w 218"/>
              <a:gd name="T55" fmla="*/ 33 h 249"/>
              <a:gd name="T56" fmla="*/ 165 w 218"/>
              <a:gd name="T57" fmla="*/ 22 h 249"/>
              <a:gd name="T58" fmla="*/ 176 w 218"/>
              <a:gd name="T59" fmla="*/ 14 h 249"/>
              <a:gd name="T60" fmla="*/ 188 w 218"/>
              <a:gd name="T61" fmla="*/ 7 h 249"/>
              <a:gd name="T62" fmla="*/ 217 w 218"/>
              <a:gd name="T63" fmla="*/ 86 h 249"/>
              <a:gd name="T64" fmla="*/ 213 w 218"/>
              <a:gd name="T65" fmla="*/ 88 h 249"/>
              <a:gd name="T66" fmla="*/ 213 w 218"/>
              <a:gd name="T67" fmla="*/ 93 h 249"/>
              <a:gd name="T68" fmla="*/ 217 w 218"/>
              <a:gd name="T69" fmla="*/ 104 h 249"/>
              <a:gd name="T70" fmla="*/ 216 w 218"/>
              <a:gd name="T71" fmla="*/ 112 h 249"/>
              <a:gd name="T72" fmla="*/ 215 w 218"/>
              <a:gd name="T73" fmla="*/ 123 h 249"/>
              <a:gd name="T74" fmla="*/ 216 w 218"/>
              <a:gd name="T75" fmla="*/ 134 h 249"/>
              <a:gd name="T76" fmla="*/ 214 w 218"/>
              <a:gd name="T77" fmla="*/ 139 h 249"/>
              <a:gd name="T78" fmla="*/ 214 w 218"/>
              <a:gd name="T79" fmla="*/ 147 h 249"/>
              <a:gd name="T80" fmla="*/ 211 w 218"/>
              <a:gd name="T81" fmla="*/ 156 h 249"/>
              <a:gd name="T82" fmla="*/ 203 w 218"/>
              <a:gd name="T83" fmla="*/ 169 h 249"/>
              <a:gd name="T84" fmla="*/ 196 w 218"/>
              <a:gd name="T85" fmla="*/ 175 h 249"/>
              <a:gd name="T86" fmla="*/ 189 w 218"/>
              <a:gd name="T87" fmla="*/ 174 h 249"/>
              <a:gd name="T88" fmla="*/ 184 w 218"/>
              <a:gd name="T89" fmla="*/ 180 h 249"/>
              <a:gd name="T90" fmla="*/ 178 w 218"/>
              <a:gd name="T91" fmla="*/ 186 h 249"/>
              <a:gd name="T92" fmla="*/ 178 w 218"/>
              <a:gd name="T93" fmla="*/ 194 h 249"/>
              <a:gd name="T94" fmla="*/ 175 w 218"/>
              <a:gd name="T95" fmla="*/ 201 h 249"/>
              <a:gd name="T96" fmla="*/ 179 w 218"/>
              <a:gd name="T97" fmla="*/ 208 h 249"/>
              <a:gd name="T98" fmla="*/ 173 w 218"/>
              <a:gd name="T99" fmla="*/ 212 h 249"/>
              <a:gd name="T100" fmla="*/ 171 w 218"/>
              <a:gd name="T101" fmla="*/ 207 h 249"/>
              <a:gd name="T102" fmla="*/ 165 w 218"/>
              <a:gd name="T103" fmla="*/ 204 h 249"/>
              <a:gd name="T104" fmla="*/ 161 w 218"/>
              <a:gd name="T105" fmla="*/ 211 h 249"/>
              <a:gd name="T106" fmla="*/ 158 w 218"/>
              <a:gd name="T107" fmla="*/ 220 h 249"/>
              <a:gd name="T108" fmla="*/ 161 w 218"/>
              <a:gd name="T109" fmla="*/ 229 h 249"/>
              <a:gd name="T110" fmla="*/ 157 w 218"/>
              <a:gd name="T111" fmla="*/ 234 h 249"/>
              <a:gd name="T112" fmla="*/ 156 w 218"/>
              <a:gd name="T113" fmla="*/ 245 h 249"/>
              <a:gd name="T114" fmla="*/ 146 w 218"/>
              <a:gd name="T115"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8" h="249">
                <a:moveTo>
                  <a:pt x="144" y="249"/>
                </a:moveTo>
                <a:cubicBezTo>
                  <a:pt x="144" y="249"/>
                  <a:pt x="144" y="249"/>
                  <a:pt x="144" y="249"/>
                </a:cubicBezTo>
                <a:cubicBezTo>
                  <a:pt x="144" y="248"/>
                  <a:pt x="143" y="247"/>
                  <a:pt x="143" y="246"/>
                </a:cubicBezTo>
                <a:cubicBezTo>
                  <a:pt x="143" y="246"/>
                  <a:pt x="143" y="245"/>
                  <a:pt x="142" y="245"/>
                </a:cubicBezTo>
                <a:cubicBezTo>
                  <a:pt x="142" y="244"/>
                  <a:pt x="141" y="244"/>
                  <a:pt x="140" y="243"/>
                </a:cubicBezTo>
                <a:cubicBezTo>
                  <a:pt x="140" y="243"/>
                  <a:pt x="138" y="243"/>
                  <a:pt x="138" y="242"/>
                </a:cubicBezTo>
                <a:cubicBezTo>
                  <a:pt x="138" y="242"/>
                  <a:pt x="137" y="241"/>
                  <a:pt x="137" y="241"/>
                </a:cubicBezTo>
                <a:cubicBezTo>
                  <a:pt x="136" y="240"/>
                  <a:pt x="135" y="240"/>
                  <a:pt x="134" y="240"/>
                </a:cubicBezTo>
                <a:cubicBezTo>
                  <a:pt x="134" y="240"/>
                  <a:pt x="133" y="241"/>
                  <a:pt x="132" y="241"/>
                </a:cubicBezTo>
                <a:cubicBezTo>
                  <a:pt x="131" y="241"/>
                  <a:pt x="130" y="240"/>
                  <a:pt x="129" y="239"/>
                </a:cubicBezTo>
                <a:cubicBezTo>
                  <a:pt x="129" y="239"/>
                  <a:pt x="128" y="238"/>
                  <a:pt x="128" y="237"/>
                </a:cubicBezTo>
                <a:cubicBezTo>
                  <a:pt x="128" y="237"/>
                  <a:pt x="128" y="236"/>
                  <a:pt x="128" y="235"/>
                </a:cubicBezTo>
                <a:cubicBezTo>
                  <a:pt x="128" y="235"/>
                  <a:pt x="127" y="234"/>
                  <a:pt x="127" y="234"/>
                </a:cubicBezTo>
                <a:cubicBezTo>
                  <a:pt x="127" y="234"/>
                  <a:pt x="127" y="233"/>
                  <a:pt x="127" y="232"/>
                </a:cubicBezTo>
                <a:cubicBezTo>
                  <a:pt x="127" y="232"/>
                  <a:pt x="127" y="231"/>
                  <a:pt x="127" y="230"/>
                </a:cubicBezTo>
                <a:cubicBezTo>
                  <a:pt x="127" y="230"/>
                  <a:pt x="126" y="230"/>
                  <a:pt x="125" y="229"/>
                </a:cubicBezTo>
                <a:cubicBezTo>
                  <a:pt x="125" y="229"/>
                  <a:pt x="124" y="230"/>
                  <a:pt x="123" y="230"/>
                </a:cubicBezTo>
                <a:cubicBezTo>
                  <a:pt x="123" y="230"/>
                  <a:pt x="122" y="231"/>
                  <a:pt x="122" y="231"/>
                </a:cubicBezTo>
                <a:cubicBezTo>
                  <a:pt x="121" y="232"/>
                  <a:pt x="121" y="232"/>
                  <a:pt x="120" y="232"/>
                </a:cubicBezTo>
                <a:cubicBezTo>
                  <a:pt x="120" y="232"/>
                  <a:pt x="119" y="232"/>
                  <a:pt x="118" y="232"/>
                </a:cubicBezTo>
                <a:cubicBezTo>
                  <a:pt x="118" y="233"/>
                  <a:pt x="118" y="234"/>
                  <a:pt x="118" y="234"/>
                </a:cubicBezTo>
                <a:cubicBezTo>
                  <a:pt x="117" y="235"/>
                  <a:pt x="117" y="235"/>
                  <a:pt x="117" y="236"/>
                </a:cubicBezTo>
                <a:cubicBezTo>
                  <a:pt x="117" y="236"/>
                  <a:pt x="115" y="236"/>
                  <a:pt x="115" y="237"/>
                </a:cubicBezTo>
                <a:cubicBezTo>
                  <a:pt x="115" y="237"/>
                  <a:pt x="115" y="238"/>
                  <a:pt x="115" y="238"/>
                </a:cubicBezTo>
                <a:cubicBezTo>
                  <a:pt x="115" y="239"/>
                  <a:pt x="115" y="240"/>
                  <a:pt x="115" y="240"/>
                </a:cubicBezTo>
                <a:cubicBezTo>
                  <a:pt x="114" y="241"/>
                  <a:pt x="113" y="241"/>
                  <a:pt x="112" y="241"/>
                </a:cubicBezTo>
                <a:cubicBezTo>
                  <a:pt x="111" y="241"/>
                  <a:pt x="110" y="241"/>
                  <a:pt x="110" y="241"/>
                </a:cubicBezTo>
                <a:cubicBezTo>
                  <a:pt x="109" y="241"/>
                  <a:pt x="109" y="241"/>
                  <a:pt x="109" y="241"/>
                </a:cubicBezTo>
                <a:cubicBezTo>
                  <a:pt x="108" y="242"/>
                  <a:pt x="108" y="243"/>
                  <a:pt x="108" y="243"/>
                </a:cubicBezTo>
                <a:cubicBezTo>
                  <a:pt x="107" y="243"/>
                  <a:pt x="106" y="243"/>
                  <a:pt x="106" y="242"/>
                </a:cubicBezTo>
                <a:cubicBezTo>
                  <a:pt x="105" y="242"/>
                  <a:pt x="105" y="241"/>
                  <a:pt x="105" y="241"/>
                </a:cubicBezTo>
                <a:cubicBezTo>
                  <a:pt x="105" y="240"/>
                  <a:pt x="104" y="240"/>
                  <a:pt x="103" y="240"/>
                </a:cubicBezTo>
                <a:cubicBezTo>
                  <a:pt x="103" y="240"/>
                  <a:pt x="102" y="240"/>
                  <a:pt x="101" y="240"/>
                </a:cubicBezTo>
                <a:cubicBezTo>
                  <a:pt x="100" y="240"/>
                  <a:pt x="99" y="240"/>
                  <a:pt x="99" y="240"/>
                </a:cubicBezTo>
                <a:cubicBezTo>
                  <a:pt x="98" y="240"/>
                  <a:pt x="97" y="239"/>
                  <a:pt x="97" y="239"/>
                </a:cubicBezTo>
                <a:cubicBezTo>
                  <a:pt x="96" y="238"/>
                  <a:pt x="95" y="238"/>
                  <a:pt x="95" y="238"/>
                </a:cubicBezTo>
                <a:cubicBezTo>
                  <a:pt x="94" y="238"/>
                  <a:pt x="93" y="238"/>
                  <a:pt x="93" y="239"/>
                </a:cubicBezTo>
                <a:cubicBezTo>
                  <a:pt x="92" y="239"/>
                  <a:pt x="92" y="240"/>
                  <a:pt x="91" y="240"/>
                </a:cubicBezTo>
                <a:cubicBezTo>
                  <a:pt x="91" y="241"/>
                  <a:pt x="90" y="241"/>
                  <a:pt x="89" y="241"/>
                </a:cubicBezTo>
                <a:cubicBezTo>
                  <a:pt x="89" y="241"/>
                  <a:pt x="89" y="243"/>
                  <a:pt x="89" y="244"/>
                </a:cubicBezTo>
                <a:cubicBezTo>
                  <a:pt x="89" y="244"/>
                  <a:pt x="87" y="244"/>
                  <a:pt x="87" y="244"/>
                </a:cubicBezTo>
                <a:cubicBezTo>
                  <a:pt x="86" y="244"/>
                  <a:pt x="85" y="244"/>
                  <a:pt x="84" y="244"/>
                </a:cubicBezTo>
                <a:cubicBezTo>
                  <a:pt x="84" y="244"/>
                  <a:pt x="83" y="244"/>
                  <a:pt x="82" y="244"/>
                </a:cubicBezTo>
                <a:cubicBezTo>
                  <a:pt x="82" y="243"/>
                  <a:pt x="82" y="243"/>
                  <a:pt x="82" y="242"/>
                </a:cubicBezTo>
                <a:cubicBezTo>
                  <a:pt x="82" y="242"/>
                  <a:pt x="82" y="241"/>
                  <a:pt x="81" y="241"/>
                </a:cubicBezTo>
                <a:cubicBezTo>
                  <a:pt x="81" y="240"/>
                  <a:pt x="80" y="240"/>
                  <a:pt x="80" y="240"/>
                </a:cubicBezTo>
                <a:cubicBezTo>
                  <a:pt x="79" y="240"/>
                  <a:pt x="79" y="240"/>
                  <a:pt x="78" y="240"/>
                </a:cubicBezTo>
                <a:cubicBezTo>
                  <a:pt x="78" y="240"/>
                  <a:pt x="78" y="239"/>
                  <a:pt x="78" y="238"/>
                </a:cubicBezTo>
                <a:cubicBezTo>
                  <a:pt x="78" y="238"/>
                  <a:pt x="77" y="238"/>
                  <a:pt x="77" y="238"/>
                </a:cubicBezTo>
                <a:cubicBezTo>
                  <a:pt x="76" y="237"/>
                  <a:pt x="75" y="238"/>
                  <a:pt x="74" y="238"/>
                </a:cubicBezTo>
                <a:cubicBezTo>
                  <a:pt x="74" y="237"/>
                  <a:pt x="73" y="237"/>
                  <a:pt x="73" y="237"/>
                </a:cubicBezTo>
                <a:cubicBezTo>
                  <a:pt x="73" y="237"/>
                  <a:pt x="71" y="237"/>
                  <a:pt x="71" y="237"/>
                </a:cubicBezTo>
                <a:cubicBezTo>
                  <a:pt x="71" y="237"/>
                  <a:pt x="70" y="238"/>
                  <a:pt x="69" y="238"/>
                </a:cubicBezTo>
                <a:cubicBezTo>
                  <a:pt x="69" y="238"/>
                  <a:pt x="68" y="239"/>
                  <a:pt x="67" y="239"/>
                </a:cubicBezTo>
                <a:cubicBezTo>
                  <a:pt x="67" y="239"/>
                  <a:pt x="65" y="239"/>
                  <a:pt x="65" y="238"/>
                </a:cubicBezTo>
                <a:cubicBezTo>
                  <a:pt x="64" y="238"/>
                  <a:pt x="63" y="238"/>
                  <a:pt x="63" y="238"/>
                </a:cubicBezTo>
                <a:cubicBezTo>
                  <a:pt x="62" y="237"/>
                  <a:pt x="61" y="237"/>
                  <a:pt x="60" y="237"/>
                </a:cubicBezTo>
                <a:cubicBezTo>
                  <a:pt x="60" y="237"/>
                  <a:pt x="58" y="237"/>
                  <a:pt x="58" y="237"/>
                </a:cubicBezTo>
                <a:cubicBezTo>
                  <a:pt x="58" y="236"/>
                  <a:pt x="58" y="235"/>
                  <a:pt x="58" y="235"/>
                </a:cubicBezTo>
                <a:cubicBezTo>
                  <a:pt x="57" y="234"/>
                  <a:pt x="57" y="233"/>
                  <a:pt x="57" y="232"/>
                </a:cubicBezTo>
                <a:cubicBezTo>
                  <a:pt x="57" y="232"/>
                  <a:pt x="56" y="231"/>
                  <a:pt x="56" y="230"/>
                </a:cubicBezTo>
                <a:cubicBezTo>
                  <a:pt x="56" y="230"/>
                  <a:pt x="55" y="229"/>
                  <a:pt x="54" y="229"/>
                </a:cubicBezTo>
                <a:cubicBezTo>
                  <a:pt x="54" y="229"/>
                  <a:pt x="53" y="228"/>
                  <a:pt x="53" y="227"/>
                </a:cubicBezTo>
                <a:cubicBezTo>
                  <a:pt x="53" y="227"/>
                  <a:pt x="53" y="226"/>
                  <a:pt x="53" y="225"/>
                </a:cubicBezTo>
                <a:cubicBezTo>
                  <a:pt x="53" y="225"/>
                  <a:pt x="52" y="225"/>
                  <a:pt x="51" y="224"/>
                </a:cubicBezTo>
                <a:cubicBezTo>
                  <a:pt x="51" y="224"/>
                  <a:pt x="50" y="224"/>
                  <a:pt x="50" y="224"/>
                </a:cubicBezTo>
                <a:cubicBezTo>
                  <a:pt x="49" y="224"/>
                  <a:pt x="48" y="224"/>
                  <a:pt x="47" y="224"/>
                </a:cubicBezTo>
                <a:cubicBezTo>
                  <a:pt x="47" y="224"/>
                  <a:pt x="46" y="223"/>
                  <a:pt x="45" y="223"/>
                </a:cubicBezTo>
                <a:cubicBezTo>
                  <a:pt x="45" y="222"/>
                  <a:pt x="45" y="221"/>
                  <a:pt x="45" y="221"/>
                </a:cubicBezTo>
                <a:cubicBezTo>
                  <a:pt x="45" y="221"/>
                  <a:pt x="45" y="220"/>
                  <a:pt x="45" y="220"/>
                </a:cubicBezTo>
                <a:cubicBezTo>
                  <a:pt x="44" y="219"/>
                  <a:pt x="44" y="219"/>
                  <a:pt x="44" y="219"/>
                </a:cubicBezTo>
                <a:cubicBezTo>
                  <a:pt x="43" y="219"/>
                  <a:pt x="42" y="220"/>
                  <a:pt x="42" y="220"/>
                </a:cubicBezTo>
                <a:cubicBezTo>
                  <a:pt x="42" y="220"/>
                  <a:pt x="41" y="221"/>
                  <a:pt x="41" y="221"/>
                </a:cubicBezTo>
                <a:cubicBezTo>
                  <a:pt x="41" y="221"/>
                  <a:pt x="40" y="221"/>
                  <a:pt x="39" y="221"/>
                </a:cubicBezTo>
                <a:cubicBezTo>
                  <a:pt x="39" y="222"/>
                  <a:pt x="39" y="222"/>
                  <a:pt x="38" y="222"/>
                </a:cubicBezTo>
                <a:cubicBezTo>
                  <a:pt x="38" y="222"/>
                  <a:pt x="38" y="223"/>
                  <a:pt x="38" y="223"/>
                </a:cubicBezTo>
                <a:cubicBezTo>
                  <a:pt x="37" y="224"/>
                  <a:pt x="36" y="224"/>
                  <a:pt x="36" y="224"/>
                </a:cubicBezTo>
                <a:cubicBezTo>
                  <a:pt x="35" y="224"/>
                  <a:pt x="35" y="223"/>
                  <a:pt x="35" y="223"/>
                </a:cubicBezTo>
                <a:cubicBezTo>
                  <a:pt x="34" y="223"/>
                  <a:pt x="34" y="222"/>
                  <a:pt x="33" y="222"/>
                </a:cubicBezTo>
                <a:cubicBezTo>
                  <a:pt x="33" y="222"/>
                  <a:pt x="32" y="222"/>
                  <a:pt x="32" y="222"/>
                </a:cubicBezTo>
                <a:cubicBezTo>
                  <a:pt x="31" y="222"/>
                  <a:pt x="31" y="221"/>
                  <a:pt x="31" y="220"/>
                </a:cubicBezTo>
                <a:cubicBezTo>
                  <a:pt x="31" y="220"/>
                  <a:pt x="30" y="220"/>
                  <a:pt x="30" y="220"/>
                </a:cubicBezTo>
                <a:cubicBezTo>
                  <a:pt x="29" y="220"/>
                  <a:pt x="28" y="220"/>
                  <a:pt x="28" y="220"/>
                </a:cubicBezTo>
                <a:cubicBezTo>
                  <a:pt x="28" y="220"/>
                  <a:pt x="28" y="221"/>
                  <a:pt x="28" y="222"/>
                </a:cubicBezTo>
                <a:cubicBezTo>
                  <a:pt x="27" y="222"/>
                  <a:pt x="27" y="223"/>
                  <a:pt x="26" y="223"/>
                </a:cubicBezTo>
                <a:cubicBezTo>
                  <a:pt x="26" y="223"/>
                  <a:pt x="26" y="223"/>
                  <a:pt x="26" y="223"/>
                </a:cubicBezTo>
                <a:cubicBezTo>
                  <a:pt x="0" y="56"/>
                  <a:pt x="0" y="56"/>
                  <a:pt x="0" y="56"/>
                </a:cubicBezTo>
                <a:cubicBezTo>
                  <a:pt x="3" y="55"/>
                  <a:pt x="16" y="53"/>
                  <a:pt x="21" y="52"/>
                </a:cubicBezTo>
                <a:cubicBezTo>
                  <a:pt x="28" y="50"/>
                  <a:pt x="42" y="47"/>
                  <a:pt x="49" y="45"/>
                </a:cubicBezTo>
                <a:cubicBezTo>
                  <a:pt x="52" y="45"/>
                  <a:pt x="61" y="43"/>
                  <a:pt x="64" y="42"/>
                </a:cubicBezTo>
                <a:cubicBezTo>
                  <a:pt x="64" y="42"/>
                  <a:pt x="64" y="42"/>
                  <a:pt x="64" y="43"/>
                </a:cubicBezTo>
                <a:cubicBezTo>
                  <a:pt x="64" y="43"/>
                  <a:pt x="64" y="44"/>
                  <a:pt x="64" y="44"/>
                </a:cubicBezTo>
                <a:cubicBezTo>
                  <a:pt x="65" y="44"/>
                  <a:pt x="66" y="45"/>
                  <a:pt x="67" y="45"/>
                </a:cubicBezTo>
                <a:cubicBezTo>
                  <a:pt x="67" y="45"/>
                  <a:pt x="68" y="45"/>
                  <a:pt x="69" y="45"/>
                </a:cubicBezTo>
                <a:cubicBezTo>
                  <a:pt x="69" y="45"/>
                  <a:pt x="69" y="44"/>
                  <a:pt x="70" y="44"/>
                </a:cubicBezTo>
                <a:cubicBezTo>
                  <a:pt x="70" y="44"/>
                  <a:pt x="71" y="44"/>
                  <a:pt x="71" y="44"/>
                </a:cubicBezTo>
                <a:cubicBezTo>
                  <a:pt x="72" y="44"/>
                  <a:pt x="73" y="44"/>
                  <a:pt x="73" y="45"/>
                </a:cubicBezTo>
                <a:cubicBezTo>
                  <a:pt x="74" y="45"/>
                  <a:pt x="75" y="46"/>
                  <a:pt x="76" y="47"/>
                </a:cubicBezTo>
                <a:cubicBezTo>
                  <a:pt x="77" y="47"/>
                  <a:pt x="78" y="47"/>
                  <a:pt x="78" y="47"/>
                </a:cubicBezTo>
                <a:cubicBezTo>
                  <a:pt x="79" y="47"/>
                  <a:pt x="80" y="47"/>
                  <a:pt x="80" y="47"/>
                </a:cubicBezTo>
                <a:cubicBezTo>
                  <a:pt x="81" y="47"/>
                  <a:pt x="82" y="47"/>
                  <a:pt x="83" y="47"/>
                </a:cubicBezTo>
                <a:cubicBezTo>
                  <a:pt x="84" y="48"/>
                  <a:pt x="85" y="49"/>
                  <a:pt x="85" y="49"/>
                </a:cubicBezTo>
                <a:cubicBezTo>
                  <a:pt x="86" y="50"/>
                  <a:pt x="87" y="51"/>
                  <a:pt x="88" y="51"/>
                </a:cubicBezTo>
                <a:cubicBezTo>
                  <a:pt x="89" y="52"/>
                  <a:pt x="90" y="53"/>
                  <a:pt x="91" y="52"/>
                </a:cubicBezTo>
                <a:cubicBezTo>
                  <a:pt x="92" y="52"/>
                  <a:pt x="93" y="51"/>
                  <a:pt x="94" y="50"/>
                </a:cubicBezTo>
                <a:cubicBezTo>
                  <a:pt x="94" y="50"/>
                  <a:pt x="94" y="49"/>
                  <a:pt x="94" y="49"/>
                </a:cubicBezTo>
                <a:cubicBezTo>
                  <a:pt x="94" y="49"/>
                  <a:pt x="94" y="48"/>
                  <a:pt x="93" y="48"/>
                </a:cubicBezTo>
                <a:cubicBezTo>
                  <a:pt x="93" y="48"/>
                  <a:pt x="93" y="47"/>
                  <a:pt x="94" y="47"/>
                </a:cubicBezTo>
                <a:cubicBezTo>
                  <a:pt x="94" y="46"/>
                  <a:pt x="94" y="46"/>
                  <a:pt x="95" y="46"/>
                </a:cubicBezTo>
                <a:cubicBezTo>
                  <a:pt x="95" y="46"/>
                  <a:pt x="96" y="47"/>
                  <a:pt x="96" y="47"/>
                </a:cubicBezTo>
                <a:cubicBezTo>
                  <a:pt x="97" y="47"/>
                  <a:pt x="97" y="49"/>
                  <a:pt x="97" y="49"/>
                </a:cubicBezTo>
                <a:cubicBezTo>
                  <a:pt x="97" y="49"/>
                  <a:pt x="98" y="49"/>
                  <a:pt x="99" y="49"/>
                </a:cubicBezTo>
                <a:cubicBezTo>
                  <a:pt x="99" y="49"/>
                  <a:pt x="100" y="48"/>
                  <a:pt x="100" y="48"/>
                </a:cubicBezTo>
                <a:cubicBezTo>
                  <a:pt x="100" y="48"/>
                  <a:pt x="101" y="48"/>
                  <a:pt x="101" y="48"/>
                </a:cubicBezTo>
                <a:cubicBezTo>
                  <a:pt x="101" y="48"/>
                  <a:pt x="102" y="49"/>
                  <a:pt x="102" y="50"/>
                </a:cubicBezTo>
                <a:cubicBezTo>
                  <a:pt x="102" y="50"/>
                  <a:pt x="102" y="51"/>
                  <a:pt x="103" y="51"/>
                </a:cubicBezTo>
                <a:cubicBezTo>
                  <a:pt x="103" y="52"/>
                  <a:pt x="105" y="53"/>
                  <a:pt x="106" y="53"/>
                </a:cubicBezTo>
                <a:cubicBezTo>
                  <a:pt x="106" y="53"/>
                  <a:pt x="107" y="54"/>
                  <a:pt x="108" y="55"/>
                </a:cubicBezTo>
                <a:cubicBezTo>
                  <a:pt x="109" y="55"/>
                  <a:pt x="111" y="56"/>
                  <a:pt x="112" y="56"/>
                </a:cubicBezTo>
                <a:cubicBezTo>
                  <a:pt x="113" y="56"/>
                  <a:pt x="114" y="57"/>
                  <a:pt x="114" y="57"/>
                </a:cubicBezTo>
                <a:cubicBezTo>
                  <a:pt x="115" y="56"/>
                  <a:pt x="115" y="56"/>
                  <a:pt x="116" y="55"/>
                </a:cubicBezTo>
                <a:cubicBezTo>
                  <a:pt x="116" y="55"/>
                  <a:pt x="117" y="54"/>
                  <a:pt x="117" y="53"/>
                </a:cubicBezTo>
                <a:cubicBezTo>
                  <a:pt x="118" y="53"/>
                  <a:pt x="119" y="52"/>
                  <a:pt x="120" y="52"/>
                </a:cubicBezTo>
                <a:cubicBezTo>
                  <a:pt x="120" y="52"/>
                  <a:pt x="122" y="52"/>
                  <a:pt x="123" y="52"/>
                </a:cubicBezTo>
                <a:cubicBezTo>
                  <a:pt x="124" y="51"/>
                  <a:pt x="124" y="51"/>
                  <a:pt x="125" y="50"/>
                </a:cubicBezTo>
                <a:cubicBezTo>
                  <a:pt x="125" y="50"/>
                  <a:pt x="127" y="48"/>
                  <a:pt x="128" y="48"/>
                </a:cubicBezTo>
                <a:cubicBezTo>
                  <a:pt x="128" y="47"/>
                  <a:pt x="130" y="46"/>
                  <a:pt x="131" y="46"/>
                </a:cubicBezTo>
                <a:cubicBezTo>
                  <a:pt x="132" y="45"/>
                  <a:pt x="134" y="44"/>
                  <a:pt x="135" y="44"/>
                </a:cubicBezTo>
                <a:cubicBezTo>
                  <a:pt x="136" y="44"/>
                  <a:pt x="136" y="44"/>
                  <a:pt x="137" y="44"/>
                </a:cubicBezTo>
                <a:cubicBezTo>
                  <a:pt x="137" y="44"/>
                  <a:pt x="138" y="45"/>
                  <a:pt x="139" y="45"/>
                </a:cubicBezTo>
                <a:cubicBezTo>
                  <a:pt x="140" y="45"/>
                  <a:pt x="141" y="44"/>
                  <a:pt x="142" y="44"/>
                </a:cubicBezTo>
                <a:cubicBezTo>
                  <a:pt x="142" y="44"/>
                  <a:pt x="143" y="43"/>
                  <a:pt x="144" y="43"/>
                </a:cubicBezTo>
                <a:cubicBezTo>
                  <a:pt x="144" y="43"/>
                  <a:pt x="145" y="43"/>
                  <a:pt x="146" y="43"/>
                </a:cubicBezTo>
                <a:cubicBezTo>
                  <a:pt x="147" y="43"/>
                  <a:pt x="148" y="43"/>
                  <a:pt x="148" y="43"/>
                </a:cubicBezTo>
                <a:cubicBezTo>
                  <a:pt x="148" y="42"/>
                  <a:pt x="149" y="42"/>
                  <a:pt x="149" y="42"/>
                </a:cubicBezTo>
                <a:cubicBezTo>
                  <a:pt x="149" y="41"/>
                  <a:pt x="150" y="40"/>
                  <a:pt x="150" y="40"/>
                </a:cubicBezTo>
                <a:cubicBezTo>
                  <a:pt x="151" y="40"/>
                  <a:pt x="152" y="39"/>
                  <a:pt x="152" y="39"/>
                </a:cubicBezTo>
                <a:cubicBezTo>
                  <a:pt x="152" y="38"/>
                  <a:pt x="153" y="38"/>
                  <a:pt x="154" y="37"/>
                </a:cubicBezTo>
                <a:cubicBezTo>
                  <a:pt x="154" y="37"/>
                  <a:pt x="154" y="36"/>
                  <a:pt x="154" y="35"/>
                </a:cubicBezTo>
                <a:cubicBezTo>
                  <a:pt x="155" y="35"/>
                  <a:pt x="156" y="34"/>
                  <a:pt x="156" y="33"/>
                </a:cubicBezTo>
                <a:cubicBezTo>
                  <a:pt x="157" y="33"/>
                  <a:pt x="158" y="32"/>
                  <a:pt x="158" y="32"/>
                </a:cubicBezTo>
                <a:cubicBezTo>
                  <a:pt x="158" y="31"/>
                  <a:pt x="158" y="30"/>
                  <a:pt x="159" y="29"/>
                </a:cubicBezTo>
                <a:cubicBezTo>
                  <a:pt x="159" y="28"/>
                  <a:pt x="160" y="27"/>
                  <a:pt x="161" y="26"/>
                </a:cubicBezTo>
                <a:cubicBezTo>
                  <a:pt x="161" y="26"/>
                  <a:pt x="162" y="24"/>
                  <a:pt x="163" y="24"/>
                </a:cubicBezTo>
                <a:cubicBezTo>
                  <a:pt x="164" y="23"/>
                  <a:pt x="165" y="22"/>
                  <a:pt x="165" y="22"/>
                </a:cubicBezTo>
                <a:cubicBezTo>
                  <a:pt x="166" y="22"/>
                  <a:pt x="167" y="21"/>
                  <a:pt x="167" y="21"/>
                </a:cubicBezTo>
                <a:cubicBezTo>
                  <a:pt x="167" y="20"/>
                  <a:pt x="168" y="20"/>
                  <a:pt x="169" y="20"/>
                </a:cubicBezTo>
                <a:cubicBezTo>
                  <a:pt x="169" y="20"/>
                  <a:pt x="171" y="19"/>
                  <a:pt x="171" y="18"/>
                </a:cubicBezTo>
                <a:cubicBezTo>
                  <a:pt x="171" y="18"/>
                  <a:pt x="172" y="17"/>
                  <a:pt x="173" y="16"/>
                </a:cubicBezTo>
                <a:cubicBezTo>
                  <a:pt x="174" y="16"/>
                  <a:pt x="175" y="14"/>
                  <a:pt x="176" y="14"/>
                </a:cubicBezTo>
                <a:cubicBezTo>
                  <a:pt x="177" y="13"/>
                  <a:pt x="178" y="12"/>
                  <a:pt x="179" y="12"/>
                </a:cubicBezTo>
                <a:cubicBezTo>
                  <a:pt x="179" y="12"/>
                  <a:pt x="181" y="12"/>
                  <a:pt x="182" y="12"/>
                </a:cubicBezTo>
                <a:cubicBezTo>
                  <a:pt x="182" y="11"/>
                  <a:pt x="184" y="10"/>
                  <a:pt x="185" y="10"/>
                </a:cubicBezTo>
                <a:cubicBezTo>
                  <a:pt x="185" y="9"/>
                  <a:pt x="186" y="8"/>
                  <a:pt x="186" y="8"/>
                </a:cubicBezTo>
                <a:cubicBezTo>
                  <a:pt x="187" y="7"/>
                  <a:pt x="187" y="7"/>
                  <a:pt x="188" y="7"/>
                </a:cubicBezTo>
                <a:cubicBezTo>
                  <a:pt x="188" y="7"/>
                  <a:pt x="189" y="7"/>
                  <a:pt x="189" y="7"/>
                </a:cubicBezTo>
                <a:cubicBezTo>
                  <a:pt x="190" y="7"/>
                  <a:pt x="191" y="5"/>
                  <a:pt x="192" y="5"/>
                </a:cubicBezTo>
                <a:cubicBezTo>
                  <a:pt x="193" y="4"/>
                  <a:pt x="195" y="3"/>
                  <a:pt x="196" y="2"/>
                </a:cubicBezTo>
                <a:cubicBezTo>
                  <a:pt x="197" y="2"/>
                  <a:pt x="198" y="1"/>
                  <a:pt x="200" y="0"/>
                </a:cubicBezTo>
                <a:cubicBezTo>
                  <a:pt x="217" y="86"/>
                  <a:pt x="217" y="86"/>
                  <a:pt x="217" y="86"/>
                </a:cubicBezTo>
                <a:cubicBezTo>
                  <a:pt x="217" y="86"/>
                  <a:pt x="217" y="86"/>
                  <a:pt x="217" y="86"/>
                </a:cubicBezTo>
                <a:cubicBezTo>
                  <a:pt x="216" y="86"/>
                  <a:pt x="216" y="86"/>
                  <a:pt x="216" y="87"/>
                </a:cubicBezTo>
                <a:cubicBezTo>
                  <a:pt x="215" y="87"/>
                  <a:pt x="215" y="87"/>
                  <a:pt x="215" y="87"/>
                </a:cubicBezTo>
                <a:cubicBezTo>
                  <a:pt x="215" y="88"/>
                  <a:pt x="214" y="87"/>
                  <a:pt x="214" y="87"/>
                </a:cubicBezTo>
                <a:cubicBezTo>
                  <a:pt x="214" y="87"/>
                  <a:pt x="213" y="88"/>
                  <a:pt x="213" y="88"/>
                </a:cubicBezTo>
                <a:cubicBezTo>
                  <a:pt x="212" y="88"/>
                  <a:pt x="212" y="89"/>
                  <a:pt x="212" y="89"/>
                </a:cubicBezTo>
                <a:cubicBezTo>
                  <a:pt x="212" y="90"/>
                  <a:pt x="211" y="90"/>
                  <a:pt x="211" y="90"/>
                </a:cubicBezTo>
                <a:cubicBezTo>
                  <a:pt x="211" y="90"/>
                  <a:pt x="211" y="91"/>
                  <a:pt x="211" y="91"/>
                </a:cubicBezTo>
                <a:cubicBezTo>
                  <a:pt x="211" y="92"/>
                  <a:pt x="212" y="92"/>
                  <a:pt x="212" y="93"/>
                </a:cubicBezTo>
                <a:cubicBezTo>
                  <a:pt x="212" y="93"/>
                  <a:pt x="213" y="93"/>
                  <a:pt x="213" y="93"/>
                </a:cubicBezTo>
                <a:cubicBezTo>
                  <a:pt x="214" y="94"/>
                  <a:pt x="214" y="95"/>
                  <a:pt x="214" y="96"/>
                </a:cubicBezTo>
                <a:cubicBezTo>
                  <a:pt x="215" y="96"/>
                  <a:pt x="215" y="96"/>
                  <a:pt x="216" y="96"/>
                </a:cubicBezTo>
                <a:cubicBezTo>
                  <a:pt x="216" y="97"/>
                  <a:pt x="216" y="99"/>
                  <a:pt x="216" y="100"/>
                </a:cubicBezTo>
                <a:cubicBezTo>
                  <a:pt x="216" y="101"/>
                  <a:pt x="215" y="102"/>
                  <a:pt x="215" y="103"/>
                </a:cubicBezTo>
                <a:cubicBezTo>
                  <a:pt x="216" y="103"/>
                  <a:pt x="216" y="104"/>
                  <a:pt x="217" y="104"/>
                </a:cubicBezTo>
                <a:cubicBezTo>
                  <a:pt x="217" y="105"/>
                  <a:pt x="217" y="106"/>
                  <a:pt x="217" y="106"/>
                </a:cubicBezTo>
                <a:cubicBezTo>
                  <a:pt x="217" y="107"/>
                  <a:pt x="218" y="107"/>
                  <a:pt x="218" y="108"/>
                </a:cubicBezTo>
                <a:cubicBezTo>
                  <a:pt x="218" y="108"/>
                  <a:pt x="217" y="109"/>
                  <a:pt x="217" y="109"/>
                </a:cubicBezTo>
                <a:cubicBezTo>
                  <a:pt x="217" y="110"/>
                  <a:pt x="217" y="111"/>
                  <a:pt x="217" y="111"/>
                </a:cubicBezTo>
                <a:cubicBezTo>
                  <a:pt x="217" y="112"/>
                  <a:pt x="217" y="112"/>
                  <a:pt x="216" y="112"/>
                </a:cubicBezTo>
                <a:cubicBezTo>
                  <a:pt x="216" y="112"/>
                  <a:pt x="216" y="113"/>
                  <a:pt x="216" y="114"/>
                </a:cubicBezTo>
                <a:cubicBezTo>
                  <a:pt x="216" y="114"/>
                  <a:pt x="216" y="116"/>
                  <a:pt x="216" y="116"/>
                </a:cubicBezTo>
                <a:cubicBezTo>
                  <a:pt x="216" y="117"/>
                  <a:pt x="215" y="118"/>
                  <a:pt x="215" y="118"/>
                </a:cubicBezTo>
                <a:cubicBezTo>
                  <a:pt x="215" y="119"/>
                  <a:pt x="215" y="120"/>
                  <a:pt x="215" y="120"/>
                </a:cubicBezTo>
                <a:cubicBezTo>
                  <a:pt x="215" y="121"/>
                  <a:pt x="215" y="122"/>
                  <a:pt x="215" y="123"/>
                </a:cubicBezTo>
                <a:cubicBezTo>
                  <a:pt x="215" y="123"/>
                  <a:pt x="214" y="123"/>
                  <a:pt x="214" y="124"/>
                </a:cubicBezTo>
                <a:cubicBezTo>
                  <a:pt x="214" y="125"/>
                  <a:pt x="215" y="127"/>
                  <a:pt x="215" y="127"/>
                </a:cubicBezTo>
                <a:cubicBezTo>
                  <a:pt x="215" y="128"/>
                  <a:pt x="215" y="129"/>
                  <a:pt x="215" y="130"/>
                </a:cubicBezTo>
                <a:cubicBezTo>
                  <a:pt x="215" y="130"/>
                  <a:pt x="215" y="131"/>
                  <a:pt x="215" y="131"/>
                </a:cubicBezTo>
                <a:cubicBezTo>
                  <a:pt x="215" y="132"/>
                  <a:pt x="216" y="133"/>
                  <a:pt x="216" y="134"/>
                </a:cubicBezTo>
                <a:cubicBezTo>
                  <a:pt x="216" y="134"/>
                  <a:pt x="215" y="135"/>
                  <a:pt x="215" y="135"/>
                </a:cubicBezTo>
                <a:cubicBezTo>
                  <a:pt x="215" y="135"/>
                  <a:pt x="213" y="135"/>
                  <a:pt x="213" y="135"/>
                </a:cubicBezTo>
                <a:cubicBezTo>
                  <a:pt x="213" y="135"/>
                  <a:pt x="213" y="136"/>
                  <a:pt x="213" y="136"/>
                </a:cubicBezTo>
                <a:cubicBezTo>
                  <a:pt x="213" y="136"/>
                  <a:pt x="214" y="137"/>
                  <a:pt x="214" y="137"/>
                </a:cubicBezTo>
                <a:cubicBezTo>
                  <a:pt x="214" y="137"/>
                  <a:pt x="214" y="138"/>
                  <a:pt x="214" y="139"/>
                </a:cubicBezTo>
                <a:cubicBezTo>
                  <a:pt x="214" y="139"/>
                  <a:pt x="213" y="139"/>
                  <a:pt x="213" y="140"/>
                </a:cubicBezTo>
                <a:cubicBezTo>
                  <a:pt x="213" y="141"/>
                  <a:pt x="214" y="142"/>
                  <a:pt x="214" y="143"/>
                </a:cubicBezTo>
                <a:cubicBezTo>
                  <a:pt x="214" y="143"/>
                  <a:pt x="213" y="144"/>
                  <a:pt x="212" y="145"/>
                </a:cubicBezTo>
                <a:cubicBezTo>
                  <a:pt x="212" y="145"/>
                  <a:pt x="212" y="146"/>
                  <a:pt x="212" y="146"/>
                </a:cubicBezTo>
                <a:cubicBezTo>
                  <a:pt x="212" y="147"/>
                  <a:pt x="214" y="147"/>
                  <a:pt x="214" y="147"/>
                </a:cubicBezTo>
                <a:cubicBezTo>
                  <a:pt x="214" y="148"/>
                  <a:pt x="215" y="149"/>
                  <a:pt x="215" y="150"/>
                </a:cubicBezTo>
                <a:cubicBezTo>
                  <a:pt x="214" y="150"/>
                  <a:pt x="213" y="150"/>
                  <a:pt x="213" y="151"/>
                </a:cubicBezTo>
                <a:cubicBezTo>
                  <a:pt x="213" y="151"/>
                  <a:pt x="214" y="153"/>
                  <a:pt x="214" y="153"/>
                </a:cubicBezTo>
                <a:cubicBezTo>
                  <a:pt x="214" y="154"/>
                  <a:pt x="213" y="155"/>
                  <a:pt x="213" y="155"/>
                </a:cubicBezTo>
                <a:cubicBezTo>
                  <a:pt x="213" y="155"/>
                  <a:pt x="212" y="155"/>
                  <a:pt x="211" y="156"/>
                </a:cubicBezTo>
                <a:cubicBezTo>
                  <a:pt x="210" y="156"/>
                  <a:pt x="210" y="157"/>
                  <a:pt x="209" y="158"/>
                </a:cubicBezTo>
                <a:cubicBezTo>
                  <a:pt x="209" y="159"/>
                  <a:pt x="207" y="160"/>
                  <a:pt x="207" y="161"/>
                </a:cubicBezTo>
                <a:cubicBezTo>
                  <a:pt x="206" y="162"/>
                  <a:pt x="206" y="163"/>
                  <a:pt x="205" y="164"/>
                </a:cubicBezTo>
                <a:cubicBezTo>
                  <a:pt x="205" y="164"/>
                  <a:pt x="205" y="166"/>
                  <a:pt x="204" y="167"/>
                </a:cubicBezTo>
                <a:cubicBezTo>
                  <a:pt x="204" y="167"/>
                  <a:pt x="203" y="168"/>
                  <a:pt x="203" y="169"/>
                </a:cubicBezTo>
                <a:cubicBezTo>
                  <a:pt x="202" y="169"/>
                  <a:pt x="202" y="169"/>
                  <a:pt x="201" y="169"/>
                </a:cubicBezTo>
                <a:cubicBezTo>
                  <a:pt x="201" y="170"/>
                  <a:pt x="201" y="171"/>
                  <a:pt x="200" y="171"/>
                </a:cubicBezTo>
                <a:cubicBezTo>
                  <a:pt x="200" y="172"/>
                  <a:pt x="200" y="173"/>
                  <a:pt x="200" y="173"/>
                </a:cubicBezTo>
                <a:cubicBezTo>
                  <a:pt x="199" y="173"/>
                  <a:pt x="198" y="173"/>
                  <a:pt x="198" y="173"/>
                </a:cubicBezTo>
                <a:cubicBezTo>
                  <a:pt x="197" y="173"/>
                  <a:pt x="196" y="174"/>
                  <a:pt x="196" y="175"/>
                </a:cubicBezTo>
                <a:cubicBezTo>
                  <a:pt x="195" y="175"/>
                  <a:pt x="195" y="176"/>
                  <a:pt x="195" y="177"/>
                </a:cubicBezTo>
                <a:cubicBezTo>
                  <a:pt x="194" y="177"/>
                  <a:pt x="193" y="178"/>
                  <a:pt x="193" y="178"/>
                </a:cubicBezTo>
                <a:cubicBezTo>
                  <a:pt x="192" y="178"/>
                  <a:pt x="191" y="177"/>
                  <a:pt x="191" y="177"/>
                </a:cubicBezTo>
                <a:cubicBezTo>
                  <a:pt x="191" y="176"/>
                  <a:pt x="191" y="175"/>
                  <a:pt x="191" y="174"/>
                </a:cubicBezTo>
                <a:cubicBezTo>
                  <a:pt x="190" y="174"/>
                  <a:pt x="190" y="174"/>
                  <a:pt x="189" y="174"/>
                </a:cubicBezTo>
                <a:cubicBezTo>
                  <a:pt x="189" y="174"/>
                  <a:pt x="188" y="173"/>
                  <a:pt x="188" y="174"/>
                </a:cubicBezTo>
                <a:cubicBezTo>
                  <a:pt x="187" y="174"/>
                  <a:pt x="187" y="175"/>
                  <a:pt x="187" y="175"/>
                </a:cubicBezTo>
                <a:cubicBezTo>
                  <a:pt x="187" y="176"/>
                  <a:pt x="186" y="177"/>
                  <a:pt x="186" y="177"/>
                </a:cubicBezTo>
                <a:cubicBezTo>
                  <a:pt x="186" y="177"/>
                  <a:pt x="185" y="178"/>
                  <a:pt x="185" y="178"/>
                </a:cubicBezTo>
                <a:cubicBezTo>
                  <a:pt x="184" y="179"/>
                  <a:pt x="184" y="180"/>
                  <a:pt x="184" y="180"/>
                </a:cubicBezTo>
                <a:cubicBezTo>
                  <a:pt x="184" y="181"/>
                  <a:pt x="184" y="182"/>
                  <a:pt x="184" y="183"/>
                </a:cubicBezTo>
                <a:cubicBezTo>
                  <a:pt x="184" y="183"/>
                  <a:pt x="184" y="184"/>
                  <a:pt x="183" y="184"/>
                </a:cubicBezTo>
                <a:cubicBezTo>
                  <a:pt x="183" y="185"/>
                  <a:pt x="182" y="185"/>
                  <a:pt x="181" y="185"/>
                </a:cubicBezTo>
                <a:cubicBezTo>
                  <a:pt x="181" y="185"/>
                  <a:pt x="180" y="184"/>
                  <a:pt x="179" y="185"/>
                </a:cubicBezTo>
                <a:cubicBezTo>
                  <a:pt x="179" y="185"/>
                  <a:pt x="178" y="186"/>
                  <a:pt x="178" y="186"/>
                </a:cubicBezTo>
                <a:cubicBezTo>
                  <a:pt x="178" y="187"/>
                  <a:pt x="179" y="188"/>
                  <a:pt x="179" y="188"/>
                </a:cubicBezTo>
                <a:cubicBezTo>
                  <a:pt x="179" y="188"/>
                  <a:pt x="179" y="189"/>
                  <a:pt x="179" y="189"/>
                </a:cubicBezTo>
                <a:cubicBezTo>
                  <a:pt x="178" y="190"/>
                  <a:pt x="177" y="190"/>
                  <a:pt x="177" y="190"/>
                </a:cubicBezTo>
                <a:cubicBezTo>
                  <a:pt x="177" y="191"/>
                  <a:pt x="176" y="192"/>
                  <a:pt x="177" y="193"/>
                </a:cubicBezTo>
                <a:cubicBezTo>
                  <a:pt x="177" y="193"/>
                  <a:pt x="178" y="194"/>
                  <a:pt x="178" y="194"/>
                </a:cubicBezTo>
                <a:cubicBezTo>
                  <a:pt x="178" y="195"/>
                  <a:pt x="178" y="196"/>
                  <a:pt x="178" y="197"/>
                </a:cubicBezTo>
                <a:cubicBezTo>
                  <a:pt x="178" y="197"/>
                  <a:pt x="177" y="198"/>
                  <a:pt x="177" y="198"/>
                </a:cubicBezTo>
                <a:cubicBezTo>
                  <a:pt x="177" y="198"/>
                  <a:pt x="176" y="198"/>
                  <a:pt x="176" y="198"/>
                </a:cubicBezTo>
                <a:cubicBezTo>
                  <a:pt x="175" y="198"/>
                  <a:pt x="175" y="199"/>
                  <a:pt x="175" y="199"/>
                </a:cubicBezTo>
                <a:cubicBezTo>
                  <a:pt x="175" y="199"/>
                  <a:pt x="175" y="200"/>
                  <a:pt x="175" y="201"/>
                </a:cubicBezTo>
                <a:cubicBezTo>
                  <a:pt x="175" y="201"/>
                  <a:pt x="176" y="201"/>
                  <a:pt x="177" y="201"/>
                </a:cubicBezTo>
                <a:cubicBezTo>
                  <a:pt x="177" y="202"/>
                  <a:pt x="177" y="202"/>
                  <a:pt x="177" y="203"/>
                </a:cubicBezTo>
                <a:cubicBezTo>
                  <a:pt x="178" y="203"/>
                  <a:pt x="177" y="205"/>
                  <a:pt x="178" y="205"/>
                </a:cubicBezTo>
                <a:cubicBezTo>
                  <a:pt x="178" y="206"/>
                  <a:pt x="179" y="206"/>
                  <a:pt x="179" y="206"/>
                </a:cubicBezTo>
                <a:cubicBezTo>
                  <a:pt x="179" y="207"/>
                  <a:pt x="179" y="208"/>
                  <a:pt x="179" y="208"/>
                </a:cubicBezTo>
                <a:cubicBezTo>
                  <a:pt x="179" y="208"/>
                  <a:pt x="178" y="208"/>
                  <a:pt x="178" y="208"/>
                </a:cubicBezTo>
                <a:cubicBezTo>
                  <a:pt x="177" y="208"/>
                  <a:pt x="176" y="207"/>
                  <a:pt x="176" y="207"/>
                </a:cubicBezTo>
                <a:cubicBezTo>
                  <a:pt x="175" y="207"/>
                  <a:pt x="175" y="208"/>
                  <a:pt x="175" y="209"/>
                </a:cubicBezTo>
                <a:cubicBezTo>
                  <a:pt x="175" y="209"/>
                  <a:pt x="175" y="210"/>
                  <a:pt x="175" y="211"/>
                </a:cubicBezTo>
                <a:cubicBezTo>
                  <a:pt x="174" y="211"/>
                  <a:pt x="174" y="212"/>
                  <a:pt x="173" y="212"/>
                </a:cubicBezTo>
                <a:cubicBezTo>
                  <a:pt x="173" y="213"/>
                  <a:pt x="172" y="213"/>
                  <a:pt x="172" y="213"/>
                </a:cubicBezTo>
                <a:cubicBezTo>
                  <a:pt x="171" y="212"/>
                  <a:pt x="172" y="211"/>
                  <a:pt x="172" y="210"/>
                </a:cubicBezTo>
                <a:cubicBezTo>
                  <a:pt x="172" y="210"/>
                  <a:pt x="172" y="209"/>
                  <a:pt x="172" y="209"/>
                </a:cubicBezTo>
                <a:cubicBezTo>
                  <a:pt x="172" y="209"/>
                  <a:pt x="171" y="208"/>
                  <a:pt x="171" y="208"/>
                </a:cubicBezTo>
                <a:cubicBezTo>
                  <a:pt x="171" y="208"/>
                  <a:pt x="171" y="207"/>
                  <a:pt x="171" y="207"/>
                </a:cubicBezTo>
                <a:cubicBezTo>
                  <a:pt x="171" y="206"/>
                  <a:pt x="170" y="205"/>
                  <a:pt x="169" y="205"/>
                </a:cubicBezTo>
                <a:cubicBezTo>
                  <a:pt x="169" y="205"/>
                  <a:pt x="168" y="206"/>
                  <a:pt x="168" y="206"/>
                </a:cubicBezTo>
                <a:cubicBezTo>
                  <a:pt x="168" y="206"/>
                  <a:pt x="167" y="206"/>
                  <a:pt x="167" y="205"/>
                </a:cubicBezTo>
                <a:cubicBezTo>
                  <a:pt x="166" y="205"/>
                  <a:pt x="167" y="204"/>
                  <a:pt x="167" y="204"/>
                </a:cubicBezTo>
                <a:cubicBezTo>
                  <a:pt x="166" y="204"/>
                  <a:pt x="165" y="204"/>
                  <a:pt x="165" y="204"/>
                </a:cubicBezTo>
                <a:cubicBezTo>
                  <a:pt x="165" y="204"/>
                  <a:pt x="164" y="204"/>
                  <a:pt x="164" y="205"/>
                </a:cubicBezTo>
                <a:cubicBezTo>
                  <a:pt x="164" y="205"/>
                  <a:pt x="164" y="206"/>
                  <a:pt x="163" y="207"/>
                </a:cubicBezTo>
                <a:cubicBezTo>
                  <a:pt x="163" y="207"/>
                  <a:pt x="162" y="207"/>
                  <a:pt x="162" y="207"/>
                </a:cubicBezTo>
                <a:cubicBezTo>
                  <a:pt x="162" y="208"/>
                  <a:pt x="162" y="209"/>
                  <a:pt x="162" y="209"/>
                </a:cubicBezTo>
                <a:cubicBezTo>
                  <a:pt x="162" y="210"/>
                  <a:pt x="162" y="211"/>
                  <a:pt x="161" y="211"/>
                </a:cubicBezTo>
                <a:cubicBezTo>
                  <a:pt x="161" y="212"/>
                  <a:pt x="161" y="213"/>
                  <a:pt x="161" y="213"/>
                </a:cubicBezTo>
                <a:cubicBezTo>
                  <a:pt x="161" y="213"/>
                  <a:pt x="160" y="214"/>
                  <a:pt x="161" y="215"/>
                </a:cubicBezTo>
                <a:cubicBezTo>
                  <a:pt x="161" y="215"/>
                  <a:pt x="161" y="216"/>
                  <a:pt x="161" y="217"/>
                </a:cubicBezTo>
                <a:cubicBezTo>
                  <a:pt x="161" y="217"/>
                  <a:pt x="160" y="218"/>
                  <a:pt x="160" y="218"/>
                </a:cubicBezTo>
                <a:cubicBezTo>
                  <a:pt x="160" y="219"/>
                  <a:pt x="158" y="220"/>
                  <a:pt x="158" y="220"/>
                </a:cubicBezTo>
                <a:cubicBezTo>
                  <a:pt x="158" y="221"/>
                  <a:pt x="158" y="221"/>
                  <a:pt x="158" y="222"/>
                </a:cubicBezTo>
                <a:cubicBezTo>
                  <a:pt x="158" y="222"/>
                  <a:pt x="159" y="222"/>
                  <a:pt x="159" y="223"/>
                </a:cubicBezTo>
                <a:cubicBezTo>
                  <a:pt x="160" y="223"/>
                  <a:pt x="160" y="224"/>
                  <a:pt x="160" y="224"/>
                </a:cubicBezTo>
                <a:cubicBezTo>
                  <a:pt x="161" y="225"/>
                  <a:pt x="161" y="226"/>
                  <a:pt x="161" y="226"/>
                </a:cubicBezTo>
                <a:cubicBezTo>
                  <a:pt x="161" y="227"/>
                  <a:pt x="161" y="228"/>
                  <a:pt x="161" y="229"/>
                </a:cubicBezTo>
                <a:cubicBezTo>
                  <a:pt x="161" y="229"/>
                  <a:pt x="162" y="230"/>
                  <a:pt x="162" y="230"/>
                </a:cubicBezTo>
                <a:cubicBezTo>
                  <a:pt x="163" y="231"/>
                  <a:pt x="162" y="232"/>
                  <a:pt x="162" y="233"/>
                </a:cubicBezTo>
                <a:cubicBezTo>
                  <a:pt x="162" y="233"/>
                  <a:pt x="161" y="233"/>
                  <a:pt x="161" y="233"/>
                </a:cubicBezTo>
                <a:cubicBezTo>
                  <a:pt x="160" y="234"/>
                  <a:pt x="159" y="233"/>
                  <a:pt x="159" y="233"/>
                </a:cubicBezTo>
                <a:cubicBezTo>
                  <a:pt x="158" y="233"/>
                  <a:pt x="157" y="234"/>
                  <a:pt x="157" y="234"/>
                </a:cubicBezTo>
                <a:cubicBezTo>
                  <a:pt x="157" y="234"/>
                  <a:pt x="157" y="236"/>
                  <a:pt x="157" y="236"/>
                </a:cubicBezTo>
                <a:cubicBezTo>
                  <a:pt x="157" y="237"/>
                  <a:pt x="157" y="238"/>
                  <a:pt x="158" y="239"/>
                </a:cubicBezTo>
                <a:cubicBezTo>
                  <a:pt x="158" y="239"/>
                  <a:pt x="158" y="241"/>
                  <a:pt x="158" y="241"/>
                </a:cubicBezTo>
                <a:cubicBezTo>
                  <a:pt x="157" y="242"/>
                  <a:pt x="157" y="243"/>
                  <a:pt x="157" y="244"/>
                </a:cubicBezTo>
                <a:cubicBezTo>
                  <a:pt x="157" y="244"/>
                  <a:pt x="156" y="245"/>
                  <a:pt x="156" y="245"/>
                </a:cubicBezTo>
                <a:cubicBezTo>
                  <a:pt x="155" y="245"/>
                  <a:pt x="154" y="245"/>
                  <a:pt x="153" y="245"/>
                </a:cubicBezTo>
                <a:cubicBezTo>
                  <a:pt x="153" y="245"/>
                  <a:pt x="152" y="246"/>
                  <a:pt x="152" y="246"/>
                </a:cubicBezTo>
                <a:cubicBezTo>
                  <a:pt x="151" y="247"/>
                  <a:pt x="150" y="246"/>
                  <a:pt x="150" y="247"/>
                </a:cubicBezTo>
                <a:cubicBezTo>
                  <a:pt x="149" y="247"/>
                  <a:pt x="148" y="248"/>
                  <a:pt x="148" y="248"/>
                </a:cubicBezTo>
                <a:cubicBezTo>
                  <a:pt x="147" y="248"/>
                  <a:pt x="146" y="249"/>
                  <a:pt x="146" y="249"/>
                </a:cubicBezTo>
                <a:cubicBezTo>
                  <a:pt x="146" y="249"/>
                  <a:pt x="145" y="249"/>
                  <a:pt x="144" y="249"/>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247"/>
          <p:cNvSpPr>
            <a:spLocks/>
          </p:cNvSpPr>
          <p:nvPr/>
        </p:nvSpPr>
        <p:spPr bwMode="auto">
          <a:xfrm>
            <a:off x="8450263" y="4262438"/>
            <a:ext cx="817563" cy="933450"/>
          </a:xfrm>
          <a:custGeom>
            <a:avLst/>
            <a:gdLst>
              <a:gd name="T0" fmla="*/ 140 w 218"/>
              <a:gd name="T1" fmla="*/ 243 h 249"/>
              <a:gd name="T2" fmla="*/ 129 w 218"/>
              <a:gd name="T3" fmla="*/ 239 h 249"/>
              <a:gd name="T4" fmla="*/ 127 w 218"/>
              <a:gd name="T5" fmla="*/ 230 h 249"/>
              <a:gd name="T6" fmla="*/ 118 w 218"/>
              <a:gd name="T7" fmla="*/ 232 h 249"/>
              <a:gd name="T8" fmla="*/ 115 w 218"/>
              <a:gd name="T9" fmla="*/ 240 h 249"/>
              <a:gd name="T10" fmla="*/ 106 w 218"/>
              <a:gd name="T11" fmla="*/ 242 h 249"/>
              <a:gd name="T12" fmla="*/ 97 w 218"/>
              <a:gd name="T13" fmla="*/ 239 h 249"/>
              <a:gd name="T14" fmla="*/ 89 w 218"/>
              <a:gd name="T15" fmla="*/ 244 h 249"/>
              <a:gd name="T16" fmla="*/ 81 w 218"/>
              <a:gd name="T17" fmla="*/ 241 h 249"/>
              <a:gd name="T18" fmla="*/ 74 w 218"/>
              <a:gd name="T19" fmla="*/ 238 h 249"/>
              <a:gd name="T20" fmla="*/ 65 w 218"/>
              <a:gd name="T21" fmla="*/ 238 h 249"/>
              <a:gd name="T22" fmla="*/ 57 w 218"/>
              <a:gd name="T23" fmla="*/ 232 h 249"/>
              <a:gd name="T24" fmla="*/ 51 w 218"/>
              <a:gd name="T25" fmla="*/ 224 h 249"/>
              <a:gd name="T26" fmla="*/ 45 w 218"/>
              <a:gd name="T27" fmla="*/ 220 h 249"/>
              <a:gd name="T28" fmla="*/ 38 w 218"/>
              <a:gd name="T29" fmla="*/ 222 h 249"/>
              <a:gd name="T30" fmla="*/ 32 w 218"/>
              <a:gd name="T31" fmla="*/ 222 h 249"/>
              <a:gd name="T32" fmla="*/ 26 w 218"/>
              <a:gd name="T33" fmla="*/ 223 h 249"/>
              <a:gd name="T34" fmla="*/ 64 w 218"/>
              <a:gd name="T35" fmla="*/ 42 h 249"/>
              <a:gd name="T36" fmla="*/ 70 w 218"/>
              <a:gd name="T37" fmla="*/ 44 h 249"/>
              <a:gd name="T38" fmla="*/ 80 w 218"/>
              <a:gd name="T39" fmla="*/ 47 h 249"/>
              <a:gd name="T40" fmla="*/ 94 w 218"/>
              <a:gd name="T41" fmla="*/ 50 h 249"/>
              <a:gd name="T42" fmla="*/ 96 w 218"/>
              <a:gd name="T43" fmla="*/ 47 h 249"/>
              <a:gd name="T44" fmla="*/ 102 w 218"/>
              <a:gd name="T45" fmla="*/ 50 h 249"/>
              <a:gd name="T46" fmla="*/ 114 w 218"/>
              <a:gd name="T47" fmla="*/ 57 h 249"/>
              <a:gd name="T48" fmla="*/ 125 w 218"/>
              <a:gd name="T49" fmla="*/ 50 h 249"/>
              <a:gd name="T50" fmla="*/ 139 w 218"/>
              <a:gd name="T51" fmla="*/ 45 h 249"/>
              <a:gd name="T52" fmla="*/ 149 w 218"/>
              <a:gd name="T53" fmla="*/ 42 h 249"/>
              <a:gd name="T54" fmla="*/ 156 w 218"/>
              <a:gd name="T55" fmla="*/ 33 h 249"/>
              <a:gd name="T56" fmla="*/ 165 w 218"/>
              <a:gd name="T57" fmla="*/ 22 h 249"/>
              <a:gd name="T58" fmla="*/ 176 w 218"/>
              <a:gd name="T59" fmla="*/ 14 h 249"/>
              <a:gd name="T60" fmla="*/ 188 w 218"/>
              <a:gd name="T61" fmla="*/ 7 h 249"/>
              <a:gd name="T62" fmla="*/ 217 w 218"/>
              <a:gd name="T63" fmla="*/ 86 h 249"/>
              <a:gd name="T64" fmla="*/ 213 w 218"/>
              <a:gd name="T65" fmla="*/ 88 h 249"/>
              <a:gd name="T66" fmla="*/ 213 w 218"/>
              <a:gd name="T67" fmla="*/ 93 h 249"/>
              <a:gd name="T68" fmla="*/ 217 w 218"/>
              <a:gd name="T69" fmla="*/ 104 h 249"/>
              <a:gd name="T70" fmla="*/ 216 w 218"/>
              <a:gd name="T71" fmla="*/ 112 h 249"/>
              <a:gd name="T72" fmla="*/ 215 w 218"/>
              <a:gd name="T73" fmla="*/ 123 h 249"/>
              <a:gd name="T74" fmla="*/ 216 w 218"/>
              <a:gd name="T75" fmla="*/ 134 h 249"/>
              <a:gd name="T76" fmla="*/ 214 w 218"/>
              <a:gd name="T77" fmla="*/ 139 h 249"/>
              <a:gd name="T78" fmla="*/ 214 w 218"/>
              <a:gd name="T79" fmla="*/ 147 h 249"/>
              <a:gd name="T80" fmla="*/ 211 w 218"/>
              <a:gd name="T81" fmla="*/ 156 h 249"/>
              <a:gd name="T82" fmla="*/ 203 w 218"/>
              <a:gd name="T83" fmla="*/ 169 h 249"/>
              <a:gd name="T84" fmla="*/ 196 w 218"/>
              <a:gd name="T85" fmla="*/ 175 h 249"/>
              <a:gd name="T86" fmla="*/ 189 w 218"/>
              <a:gd name="T87" fmla="*/ 174 h 249"/>
              <a:gd name="T88" fmla="*/ 184 w 218"/>
              <a:gd name="T89" fmla="*/ 180 h 249"/>
              <a:gd name="T90" fmla="*/ 178 w 218"/>
              <a:gd name="T91" fmla="*/ 186 h 249"/>
              <a:gd name="T92" fmla="*/ 178 w 218"/>
              <a:gd name="T93" fmla="*/ 194 h 249"/>
              <a:gd name="T94" fmla="*/ 175 w 218"/>
              <a:gd name="T95" fmla="*/ 201 h 249"/>
              <a:gd name="T96" fmla="*/ 179 w 218"/>
              <a:gd name="T97" fmla="*/ 208 h 249"/>
              <a:gd name="T98" fmla="*/ 173 w 218"/>
              <a:gd name="T99" fmla="*/ 212 h 249"/>
              <a:gd name="T100" fmla="*/ 171 w 218"/>
              <a:gd name="T101" fmla="*/ 207 h 249"/>
              <a:gd name="T102" fmla="*/ 165 w 218"/>
              <a:gd name="T103" fmla="*/ 204 h 249"/>
              <a:gd name="T104" fmla="*/ 161 w 218"/>
              <a:gd name="T105" fmla="*/ 211 h 249"/>
              <a:gd name="T106" fmla="*/ 158 w 218"/>
              <a:gd name="T107" fmla="*/ 220 h 249"/>
              <a:gd name="T108" fmla="*/ 161 w 218"/>
              <a:gd name="T109" fmla="*/ 229 h 249"/>
              <a:gd name="T110" fmla="*/ 157 w 218"/>
              <a:gd name="T111" fmla="*/ 234 h 249"/>
              <a:gd name="T112" fmla="*/ 156 w 218"/>
              <a:gd name="T113" fmla="*/ 245 h 249"/>
              <a:gd name="T114" fmla="*/ 146 w 218"/>
              <a:gd name="T115"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8" h="249">
                <a:moveTo>
                  <a:pt x="144" y="249"/>
                </a:moveTo>
                <a:cubicBezTo>
                  <a:pt x="144" y="249"/>
                  <a:pt x="144" y="249"/>
                  <a:pt x="144" y="249"/>
                </a:cubicBezTo>
                <a:cubicBezTo>
                  <a:pt x="144" y="248"/>
                  <a:pt x="143" y="247"/>
                  <a:pt x="143" y="246"/>
                </a:cubicBezTo>
                <a:cubicBezTo>
                  <a:pt x="143" y="246"/>
                  <a:pt x="143" y="245"/>
                  <a:pt x="142" y="245"/>
                </a:cubicBezTo>
                <a:cubicBezTo>
                  <a:pt x="142" y="244"/>
                  <a:pt x="141" y="244"/>
                  <a:pt x="140" y="243"/>
                </a:cubicBezTo>
                <a:cubicBezTo>
                  <a:pt x="140" y="243"/>
                  <a:pt x="138" y="243"/>
                  <a:pt x="138" y="242"/>
                </a:cubicBezTo>
                <a:cubicBezTo>
                  <a:pt x="138" y="242"/>
                  <a:pt x="137" y="241"/>
                  <a:pt x="137" y="241"/>
                </a:cubicBezTo>
                <a:cubicBezTo>
                  <a:pt x="136" y="240"/>
                  <a:pt x="135" y="240"/>
                  <a:pt x="134" y="240"/>
                </a:cubicBezTo>
                <a:cubicBezTo>
                  <a:pt x="134" y="240"/>
                  <a:pt x="133" y="241"/>
                  <a:pt x="132" y="241"/>
                </a:cubicBezTo>
                <a:cubicBezTo>
                  <a:pt x="131" y="241"/>
                  <a:pt x="130" y="240"/>
                  <a:pt x="129" y="239"/>
                </a:cubicBezTo>
                <a:cubicBezTo>
                  <a:pt x="129" y="239"/>
                  <a:pt x="128" y="238"/>
                  <a:pt x="128" y="237"/>
                </a:cubicBezTo>
                <a:cubicBezTo>
                  <a:pt x="128" y="237"/>
                  <a:pt x="128" y="236"/>
                  <a:pt x="128" y="235"/>
                </a:cubicBezTo>
                <a:cubicBezTo>
                  <a:pt x="128" y="235"/>
                  <a:pt x="127" y="234"/>
                  <a:pt x="127" y="234"/>
                </a:cubicBezTo>
                <a:cubicBezTo>
                  <a:pt x="127" y="234"/>
                  <a:pt x="127" y="233"/>
                  <a:pt x="127" y="232"/>
                </a:cubicBezTo>
                <a:cubicBezTo>
                  <a:pt x="127" y="232"/>
                  <a:pt x="127" y="231"/>
                  <a:pt x="127" y="230"/>
                </a:cubicBezTo>
                <a:cubicBezTo>
                  <a:pt x="127" y="230"/>
                  <a:pt x="126" y="230"/>
                  <a:pt x="125" y="229"/>
                </a:cubicBezTo>
                <a:cubicBezTo>
                  <a:pt x="125" y="229"/>
                  <a:pt x="124" y="230"/>
                  <a:pt x="123" y="230"/>
                </a:cubicBezTo>
                <a:cubicBezTo>
                  <a:pt x="123" y="230"/>
                  <a:pt x="122" y="231"/>
                  <a:pt x="122" y="231"/>
                </a:cubicBezTo>
                <a:cubicBezTo>
                  <a:pt x="121" y="232"/>
                  <a:pt x="121" y="232"/>
                  <a:pt x="120" y="232"/>
                </a:cubicBezTo>
                <a:cubicBezTo>
                  <a:pt x="120" y="232"/>
                  <a:pt x="119" y="232"/>
                  <a:pt x="118" y="232"/>
                </a:cubicBezTo>
                <a:cubicBezTo>
                  <a:pt x="118" y="233"/>
                  <a:pt x="118" y="234"/>
                  <a:pt x="118" y="234"/>
                </a:cubicBezTo>
                <a:cubicBezTo>
                  <a:pt x="117" y="235"/>
                  <a:pt x="117" y="235"/>
                  <a:pt x="117" y="236"/>
                </a:cubicBezTo>
                <a:cubicBezTo>
                  <a:pt x="117" y="236"/>
                  <a:pt x="115" y="236"/>
                  <a:pt x="115" y="237"/>
                </a:cubicBezTo>
                <a:cubicBezTo>
                  <a:pt x="115" y="237"/>
                  <a:pt x="115" y="238"/>
                  <a:pt x="115" y="238"/>
                </a:cubicBezTo>
                <a:cubicBezTo>
                  <a:pt x="115" y="239"/>
                  <a:pt x="115" y="240"/>
                  <a:pt x="115" y="240"/>
                </a:cubicBezTo>
                <a:cubicBezTo>
                  <a:pt x="114" y="241"/>
                  <a:pt x="113" y="241"/>
                  <a:pt x="112" y="241"/>
                </a:cubicBezTo>
                <a:cubicBezTo>
                  <a:pt x="111" y="241"/>
                  <a:pt x="110" y="241"/>
                  <a:pt x="110" y="241"/>
                </a:cubicBezTo>
                <a:cubicBezTo>
                  <a:pt x="109" y="241"/>
                  <a:pt x="109" y="241"/>
                  <a:pt x="109" y="241"/>
                </a:cubicBezTo>
                <a:cubicBezTo>
                  <a:pt x="108" y="242"/>
                  <a:pt x="108" y="243"/>
                  <a:pt x="108" y="243"/>
                </a:cubicBezTo>
                <a:cubicBezTo>
                  <a:pt x="107" y="243"/>
                  <a:pt x="106" y="243"/>
                  <a:pt x="106" y="242"/>
                </a:cubicBezTo>
                <a:cubicBezTo>
                  <a:pt x="105" y="242"/>
                  <a:pt x="105" y="241"/>
                  <a:pt x="105" y="241"/>
                </a:cubicBezTo>
                <a:cubicBezTo>
                  <a:pt x="105" y="240"/>
                  <a:pt x="104" y="240"/>
                  <a:pt x="103" y="240"/>
                </a:cubicBezTo>
                <a:cubicBezTo>
                  <a:pt x="103" y="240"/>
                  <a:pt x="102" y="240"/>
                  <a:pt x="101" y="240"/>
                </a:cubicBezTo>
                <a:cubicBezTo>
                  <a:pt x="100" y="240"/>
                  <a:pt x="99" y="240"/>
                  <a:pt x="99" y="240"/>
                </a:cubicBezTo>
                <a:cubicBezTo>
                  <a:pt x="98" y="240"/>
                  <a:pt x="97" y="239"/>
                  <a:pt x="97" y="239"/>
                </a:cubicBezTo>
                <a:cubicBezTo>
                  <a:pt x="96" y="238"/>
                  <a:pt x="95" y="238"/>
                  <a:pt x="95" y="238"/>
                </a:cubicBezTo>
                <a:cubicBezTo>
                  <a:pt x="94" y="238"/>
                  <a:pt x="93" y="238"/>
                  <a:pt x="93" y="239"/>
                </a:cubicBezTo>
                <a:cubicBezTo>
                  <a:pt x="92" y="239"/>
                  <a:pt x="92" y="240"/>
                  <a:pt x="91" y="240"/>
                </a:cubicBezTo>
                <a:cubicBezTo>
                  <a:pt x="91" y="241"/>
                  <a:pt x="90" y="241"/>
                  <a:pt x="89" y="241"/>
                </a:cubicBezTo>
                <a:cubicBezTo>
                  <a:pt x="89" y="241"/>
                  <a:pt x="89" y="243"/>
                  <a:pt x="89" y="244"/>
                </a:cubicBezTo>
                <a:cubicBezTo>
                  <a:pt x="89" y="244"/>
                  <a:pt x="87" y="244"/>
                  <a:pt x="87" y="244"/>
                </a:cubicBezTo>
                <a:cubicBezTo>
                  <a:pt x="86" y="244"/>
                  <a:pt x="85" y="244"/>
                  <a:pt x="84" y="244"/>
                </a:cubicBezTo>
                <a:cubicBezTo>
                  <a:pt x="84" y="244"/>
                  <a:pt x="83" y="244"/>
                  <a:pt x="82" y="244"/>
                </a:cubicBezTo>
                <a:cubicBezTo>
                  <a:pt x="82" y="243"/>
                  <a:pt x="82" y="243"/>
                  <a:pt x="82" y="242"/>
                </a:cubicBezTo>
                <a:cubicBezTo>
                  <a:pt x="82" y="242"/>
                  <a:pt x="82" y="241"/>
                  <a:pt x="81" y="241"/>
                </a:cubicBezTo>
                <a:cubicBezTo>
                  <a:pt x="81" y="240"/>
                  <a:pt x="80" y="240"/>
                  <a:pt x="80" y="240"/>
                </a:cubicBezTo>
                <a:cubicBezTo>
                  <a:pt x="79" y="240"/>
                  <a:pt x="79" y="240"/>
                  <a:pt x="78" y="240"/>
                </a:cubicBezTo>
                <a:cubicBezTo>
                  <a:pt x="78" y="240"/>
                  <a:pt x="78" y="239"/>
                  <a:pt x="78" y="238"/>
                </a:cubicBezTo>
                <a:cubicBezTo>
                  <a:pt x="78" y="238"/>
                  <a:pt x="77" y="238"/>
                  <a:pt x="77" y="238"/>
                </a:cubicBezTo>
                <a:cubicBezTo>
                  <a:pt x="76" y="237"/>
                  <a:pt x="75" y="238"/>
                  <a:pt x="74" y="238"/>
                </a:cubicBezTo>
                <a:cubicBezTo>
                  <a:pt x="74" y="237"/>
                  <a:pt x="73" y="237"/>
                  <a:pt x="73" y="237"/>
                </a:cubicBezTo>
                <a:cubicBezTo>
                  <a:pt x="73" y="237"/>
                  <a:pt x="71" y="237"/>
                  <a:pt x="71" y="237"/>
                </a:cubicBezTo>
                <a:cubicBezTo>
                  <a:pt x="71" y="237"/>
                  <a:pt x="70" y="238"/>
                  <a:pt x="69" y="238"/>
                </a:cubicBezTo>
                <a:cubicBezTo>
                  <a:pt x="69" y="238"/>
                  <a:pt x="68" y="239"/>
                  <a:pt x="67" y="239"/>
                </a:cubicBezTo>
                <a:cubicBezTo>
                  <a:pt x="67" y="239"/>
                  <a:pt x="65" y="239"/>
                  <a:pt x="65" y="238"/>
                </a:cubicBezTo>
                <a:cubicBezTo>
                  <a:pt x="64" y="238"/>
                  <a:pt x="63" y="238"/>
                  <a:pt x="63" y="238"/>
                </a:cubicBezTo>
                <a:cubicBezTo>
                  <a:pt x="62" y="237"/>
                  <a:pt x="61" y="237"/>
                  <a:pt x="60" y="237"/>
                </a:cubicBezTo>
                <a:cubicBezTo>
                  <a:pt x="60" y="237"/>
                  <a:pt x="58" y="237"/>
                  <a:pt x="58" y="237"/>
                </a:cubicBezTo>
                <a:cubicBezTo>
                  <a:pt x="58" y="236"/>
                  <a:pt x="58" y="235"/>
                  <a:pt x="58" y="235"/>
                </a:cubicBezTo>
                <a:cubicBezTo>
                  <a:pt x="57" y="234"/>
                  <a:pt x="57" y="233"/>
                  <a:pt x="57" y="232"/>
                </a:cubicBezTo>
                <a:cubicBezTo>
                  <a:pt x="57" y="232"/>
                  <a:pt x="56" y="231"/>
                  <a:pt x="56" y="230"/>
                </a:cubicBezTo>
                <a:cubicBezTo>
                  <a:pt x="56" y="230"/>
                  <a:pt x="55" y="229"/>
                  <a:pt x="54" y="229"/>
                </a:cubicBezTo>
                <a:cubicBezTo>
                  <a:pt x="54" y="229"/>
                  <a:pt x="53" y="228"/>
                  <a:pt x="53" y="227"/>
                </a:cubicBezTo>
                <a:cubicBezTo>
                  <a:pt x="53" y="227"/>
                  <a:pt x="53" y="226"/>
                  <a:pt x="53" y="225"/>
                </a:cubicBezTo>
                <a:cubicBezTo>
                  <a:pt x="53" y="225"/>
                  <a:pt x="52" y="225"/>
                  <a:pt x="51" y="224"/>
                </a:cubicBezTo>
                <a:cubicBezTo>
                  <a:pt x="51" y="224"/>
                  <a:pt x="50" y="224"/>
                  <a:pt x="50" y="224"/>
                </a:cubicBezTo>
                <a:cubicBezTo>
                  <a:pt x="49" y="224"/>
                  <a:pt x="48" y="224"/>
                  <a:pt x="47" y="224"/>
                </a:cubicBezTo>
                <a:cubicBezTo>
                  <a:pt x="47" y="224"/>
                  <a:pt x="46" y="223"/>
                  <a:pt x="45" y="223"/>
                </a:cubicBezTo>
                <a:cubicBezTo>
                  <a:pt x="45" y="222"/>
                  <a:pt x="45" y="221"/>
                  <a:pt x="45" y="221"/>
                </a:cubicBezTo>
                <a:cubicBezTo>
                  <a:pt x="45" y="221"/>
                  <a:pt x="45" y="220"/>
                  <a:pt x="45" y="220"/>
                </a:cubicBezTo>
                <a:cubicBezTo>
                  <a:pt x="44" y="219"/>
                  <a:pt x="44" y="219"/>
                  <a:pt x="44" y="219"/>
                </a:cubicBezTo>
                <a:cubicBezTo>
                  <a:pt x="43" y="219"/>
                  <a:pt x="42" y="220"/>
                  <a:pt x="42" y="220"/>
                </a:cubicBezTo>
                <a:cubicBezTo>
                  <a:pt x="42" y="220"/>
                  <a:pt x="41" y="221"/>
                  <a:pt x="41" y="221"/>
                </a:cubicBezTo>
                <a:cubicBezTo>
                  <a:pt x="41" y="221"/>
                  <a:pt x="40" y="221"/>
                  <a:pt x="39" y="221"/>
                </a:cubicBezTo>
                <a:cubicBezTo>
                  <a:pt x="39" y="222"/>
                  <a:pt x="39" y="222"/>
                  <a:pt x="38" y="222"/>
                </a:cubicBezTo>
                <a:cubicBezTo>
                  <a:pt x="38" y="222"/>
                  <a:pt x="38" y="223"/>
                  <a:pt x="38" y="223"/>
                </a:cubicBezTo>
                <a:cubicBezTo>
                  <a:pt x="37" y="224"/>
                  <a:pt x="36" y="224"/>
                  <a:pt x="36" y="224"/>
                </a:cubicBezTo>
                <a:cubicBezTo>
                  <a:pt x="35" y="224"/>
                  <a:pt x="35" y="223"/>
                  <a:pt x="35" y="223"/>
                </a:cubicBezTo>
                <a:cubicBezTo>
                  <a:pt x="34" y="223"/>
                  <a:pt x="34" y="222"/>
                  <a:pt x="33" y="222"/>
                </a:cubicBezTo>
                <a:cubicBezTo>
                  <a:pt x="33" y="222"/>
                  <a:pt x="32" y="222"/>
                  <a:pt x="32" y="222"/>
                </a:cubicBezTo>
                <a:cubicBezTo>
                  <a:pt x="31" y="222"/>
                  <a:pt x="31" y="221"/>
                  <a:pt x="31" y="220"/>
                </a:cubicBezTo>
                <a:cubicBezTo>
                  <a:pt x="31" y="220"/>
                  <a:pt x="30" y="220"/>
                  <a:pt x="30" y="220"/>
                </a:cubicBezTo>
                <a:cubicBezTo>
                  <a:pt x="29" y="220"/>
                  <a:pt x="28" y="220"/>
                  <a:pt x="28" y="220"/>
                </a:cubicBezTo>
                <a:cubicBezTo>
                  <a:pt x="28" y="220"/>
                  <a:pt x="28" y="221"/>
                  <a:pt x="28" y="222"/>
                </a:cubicBezTo>
                <a:cubicBezTo>
                  <a:pt x="27" y="222"/>
                  <a:pt x="27" y="223"/>
                  <a:pt x="26" y="223"/>
                </a:cubicBezTo>
                <a:cubicBezTo>
                  <a:pt x="26" y="223"/>
                  <a:pt x="26" y="223"/>
                  <a:pt x="26" y="223"/>
                </a:cubicBezTo>
                <a:cubicBezTo>
                  <a:pt x="0" y="56"/>
                  <a:pt x="0" y="56"/>
                  <a:pt x="0" y="56"/>
                </a:cubicBezTo>
                <a:cubicBezTo>
                  <a:pt x="3" y="55"/>
                  <a:pt x="16" y="53"/>
                  <a:pt x="21" y="52"/>
                </a:cubicBezTo>
                <a:cubicBezTo>
                  <a:pt x="28" y="50"/>
                  <a:pt x="42" y="47"/>
                  <a:pt x="49" y="45"/>
                </a:cubicBezTo>
                <a:cubicBezTo>
                  <a:pt x="52" y="45"/>
                  <a:pt x="61" y="43"/>
                  <a:pt x="64" y="42"/>
                </a:cubicBezTo>
                <a:cubicBezTo>
                  <a:pt x="64" y="42"/>
                  <a:pt x="64" y="42"/>
                  <a:pt x="64" y="43"/>
                </a:cubicBezTo>
                <a:cubicBezTo>
                  <a:pt x="64" y="43"/>
                  <a:pt x="64" y="44"/>
                  <a:pt x="64" y="44"/>
                </a:cubicBezTo>
                <a:cubicBezTo>
                  <a:pt x="65" y="44"/>
                  <a:pt x="66" y="45"/>
                  <a:pt x="67" y="45"/>
                </a:cubicBezTo>
                <a:cubicBezTo>
                  <a:pt x="67" y="45"/>
                  <a:pt x="68" y="45"/>
                  <a:pt x="69" y="45"/>
                </a:cubicBezTo>
                <a:cubicBezTo>
                  <a:pt x="69" y="45"/>
                  <a:pt x="69" y="44"/>
                  <a:pt x="70" y="44"/>
                </a:cubicBezTo>
                <a:cubicBezTo>
                  <a:pt x="70" y="44"/>
                  <a:pt x="71" y="44"/>
                  <a:pt x="71" y="44"/>
                </a:cubicBezTo>
                <a:cubicBezTo>
                  <a:pt x="72" y="44"/>
                  <a:pt x="73" y="44"/>
                  <a:pt x="73" y="45"/>
                </a:cubicBezTo>
                <a:cubicBezTo>
                  <a:pt x="74" y="45"/>
                  <a:pt x="75" y="46"/>
                  <a:pt x="76" y="47"/>
                </a:cubicBezTo>
                <a:cubicBezTo>
                  <a:pt x="77" y="47"/>
                  <a:pt x="78" y="47"/>
                  <a:pt x="78" y="47"/>
                </a:cubicBezTo>
                <a:cubicBezTo>
                  <a:pt x="79" y="47"/>
                  <a:pt x="80" y="47"/>
                  <a:pt x="80" y="47"/>
                </a:cubicBezTo>
                <a:cubicBezTo>
                  <a:pt x="81" y="47"/>
                  <a:pt x="82" y="47"/>
                  <a:pt x="83" y="47"/>
                </a:cubicBezTo>
                <a:cubicBezTo>
                  <a:pt x="84" y="48"/>
                  <a:pt x="85" y="49"/>
                  <a:pt x="85" y="49"/>
                </a:cubicBezTo>
                <a:cubicBezTo>
                  <a:pt x="86" y="50"/>
                  <a:pt x="87" y="51"/>
                  <a:pt x="88" y="51"/>
                </a:cubicBezTo>
                <a:cubicBezTo>
                  <a:pt x="89" y="52"/>
                  <a:pt x="90" y="53"/>
                  <a:pt x="91" y="52"/>
                </a:cubicBezTo>
                <a:cubicBezTo>
                  <a:pt x="92" y="52"/>
                  <a:pt x="93" y="51"/>
                  <a:pt x="94" y="50"/>
                </a:cubicBezTo>
                <a:cubicBezTo>
                  <a:pt x="94" y="50"/>
                  <a:pt x="94" y="49"/>
                  <a:pt x="94" y="49"/>
                </a:cubicBezTo>
                <a:cubicBezTo>
                  <a:pt x="94" y="49"/>
                  <a:pt x="94" y="48"/>
                  <a:pt x="93" y="48"/>
                </a:cubicBezTo>
                <a:cubicBezTo>
                  <a:pt x="93" y="48"/>
                  <a:pt x="93" y="47"/>
                  <a:pt x="94" y="47"/>
                </a:cubicBezTo>
                <a:cubicBezTo>
                  <a:pt x="94" y="46"/>
                  <a:pt x="94" y="46"/>
                  <a:pt x="95" y="46"/>
                </a:cubicBezTo>
                <a:cubicBezTo>
                  <a:pt x="95" y="46"/>
                  <a:pt x="96" y="47"/>
                  <a:pt x="96" y="47"/>
                </a:cubicBezTo>
                <a:cubicBezTo>
                  <a:pt x="97" y="47"/>
                  <a:pt x="97" y="49"/>
                  <a:pt x="97" y="49"/>
                </a:cubicBezTo>
                <a:cubicBezTo>
                  <a:pt x="97" y="49"/>
                  <a:pt x="98" y="49"/>
                  <a:pt x="99" y="49"/>
                </a:cubicBezTo>
                <a:cubicBezTo>
                  <a:pt x="99" y="49"/>
                  <a:pt x="100" y="48"/>
                  <a:pt x="100" y="48"/>
                </a:cubicBezTo>
                <a:cubicBezTo>
                  <a:pt x="100" y="48"/>
                  <a:pt x="101" y="48"/>
                  <a:pt x="101" y="48"/>
                </a:cubicBezTo>
                <a:cubicBezTo>
                  <a:pt x="101" y="48"/>
                  <a:pt x="102" y="49"/>
                  <a:pt x="102" y="50"/>
                </a:cubicBezTo>
                <a:cubicBezTo>
                  <a:pt x="102" y="50"/>
                  <a:pt x="102" y="51"/>
                  <a:pt x="103" y="51"/>
                </a:cubicBezTo>
                <a:cubicBezTo>
                  <a:pt x="103" y="52"/>
                  <a:pt x="105" y="53"/>
                  <a:pt x="106" y="53"/>
                </a:cubicBezTo>
                <a:cubicBezTo>
                  <a:pt x="106" y="53"/>
                  <a:pt x="107" y="54"/>
                  <a:pt x="108" y="55"/>
                </a:cubicBezTo>
                <a:cubicBezTo>
                  <a:pt x="109" y="55"/>
                  <a:pt x="111" y="56"/>
                  <a:pt x="112" y="56"/>
                </a:cubicBezTo>
                <a:cubicBezTo>
                  <a:pt x="113" y="56"/>
                  <a:pt x="114" y="57"/>
                  <a:pt x="114" y="57"/>
                </a:cubicBezTo>
                <a:cubicBezTo>
                  <a:pt x="115" y="56"/>
                  <a:pt x="115" y="56"/>
                  <a:pt x="116" y="55"/>
                </a:cubicBezTo>
                <a:cubicBezTo>
                  <a:pt x="116" y="55"/>
                  <a:pt x="117" y="54"/>
                  <a:pt x="117" y="53"/>
                </a:cubicBezTo>
                <a:cubicBezTo>
                  <a:pt x="118" y="53"/>
                  <a:pt x="119" y="52"/>
                  <a:pt x="120" y="52"/>
                </a:cubicBezTo>
                <a:cubicBezTo>
                  <a:pt x="120" y="52"/>
                  <a:pt x="122" y="52"/>
                  <a:pt x="123" y="52"/>
                </a:cubicBezTo>
                <a:cubicBezTo>
                  <a:pt x="124" y="51"/>
                  <a:pt x="124" y="51"/>
                  <a:pt x="125" y="50"/>
                </a:cubicBezTo>
                <a:cubicBezTo>
                  <a:pt x="125" y="50"/>
                  <a:pt x="127" y="48"/>
                  <a:pt x="128" y="48"/>
                </a:cubicBezTo>
                <a:cubicBezTo>
                  <a:pt x="128" y="47"/>
                  <a:pt x="130" y="46"/>
                  <a:pt x="131" y="46"/>
                </a:cubicBezTo>
                <a:cubicBezTo>
                  <a:pt x="132" y="45"/>
                  <a:pt x="134" y="44"/>
                  <a:pt x="135" y="44"/>
                </a:cubicBezTo>
                <a:cubicBezTo>
                  <a:pt x="136" y="44"/>
                  <a:pt x="136" y="44"/>
                  <a:pt x="137" y="44"/>
                </a:cubicBezTo>
                <a:cubicBezTo>
                  <a:pt x="137" y="44"/>
                  <a:pt x="138" y="45"/>
                  <a:pt x="139" y="45"/>
                </a:cubicBezTo>
                <a:cubicBezTo>
                  <a:pt x="140" y="45"/>
                  <a:pt x="141" y="44"/>
                  <a:pt x="142" y="44"/>
                </a:cubicBezTo>
                <a:cubicBezTo>
                  <a:pt x="142" y="44"/>
                  <a:pt x="143" y="43"/>
                  <a:pt x="144" y="43"/>
                </a:cubicBezTo>
                <a:cubicBezTo>
                  <a:pt x="144" y="43"/>
                  <a:pt x="145" y="43"/>
                  <a:pt x="146" y="43"/>
                </a:cubicBezTo>
                <a:cubicBezTo>
                  <a:pt x="147" y="43"/>
                  <a:pt x="148" y="43"/>
                  <a:pt x="148" y="43"/>
                </a:cubicBezTo>
                <a:cubicBezTo>
                  <a:pt x="148" y="42"/>
                  <a:pt x="149" y="42"/>
                  <a:pt x="149" y="42"/>
                </a:cubicBezTo>
                <a:cubicBezTo>
                  <a:pt x="149" y="41"/>
                  <a:pt x="150" y="40"/>
                  <a:pt x="150" y="40"/>
                </a:cubicBezTo>
                <a:cubicBezTo>
                  <a:pt x="151" y="40"/>
                  <a:pt x="152" y="39"/>
                  <a:pt x="152" y="39"/>
                </a:cubicBezTo>
                <a:cubicBezTo>
                  <a:pt x="152" y="38"/>
                  <a:pt x="153" y="38"/>
                  <a:pt x="154" y="37"/>
                </a:cubicBezTo>
                <a:cubicBezTo>
                  <a:pt x="154" y="37"/>
                  <a:pt x="154" y="36"/>
                  <a:pt x="154" y="35"/>
                </a:cubicBezTo>
                <a:cubicBezTo>
                  <a:pt x="155" y="35"/>
                  <a:pt x="156" y="34"/>
                  <a:pt x="156" y="33"/>
                </a:cubicBezTo>
                <a:cubicBezTo>
                  <a:pt x="157" y="33"/>
                  <a:pt x="158" y="32"/>
                  <a:pt x="158" y="32"/>
                </a:cubicBezTo>
                <a:cubicBezTo>
                  <a:pt x="158" y="31"/>
                  <a:pt x="158" y="30"/>
                  <a:pt x="159" y="29"/>
                </a:cubicBezTo>
                <a:cubicBezTo>
                  <a:pt x="159" y="28"/>
                  <a:pt x="160" y="27"/>
                  <a:pt x="161" y="26"/>
                </a:cubicBezTo>
                <a:cubicBezTo>
                  <a:pt x="161" y="26"/>
                  <a:pt x="162" y="24"/>
                  <a:pt x="163" y="24"/>
                </a:cubicBezTo>
                <a:cubicBezTo>
                  <a:pt x="164" y="23"/>
                  <a:pt x="165" y="22"/>
                  <a:pt x="165" y="22"/>
                </a:cubicBezTo>
                <a:cubicBezTo>
                  <a:pt x="166" y="22"/>
                  <a:pt x="167" y="21"/>
                  <a:pt x="167" y="21"/>
                </a:cubicBezTo>
                <a:cubicBezTo>
                  <a:pt x="167" y="20"/>
                  <a:pt x="168" y="20"/>
                  <a:pt x="169" y="20"/>
                </a:cubicBezTo>
                <a:cubicBezTo>
                  <a:pt x="169" y="20"/>
                  <a:pt x="171" y="19"/>
                  <a:pt x="171" y="18"/>
                </a:cubicBezTo>
                <a:cubicBezTo>
                  <a:pt x="171" y="18"/>
                  <a:pt x="172" y="17"/>
                  <a:pt x="173" y="16"/>
                </a:cubicBezTo>
                <a:cubicBezTo>
                  <a:pt x="174" y="16"/>
                  <a:pt x="175" y="14"/>
                  <a:pt x="176" y="14"/>
                </a:cubicBezTo>
                <a:cubicBezTo>
                  <a:pt x="177" y="13"/>
                  <a:pt x="178" y="12"/>
                  <a:pt x="179" y="12"/>
                </a:cubicBezTo>
                <a:cubicBezTo>
                  <a:pt x="179" y="12"/>
                  <a:pt x="181" y="12"/>
                  <a:pt x="182" y="12"/>
                </a:cubicBezTo>
                <a:cubicBezTo>
                  <a:pt x="182" y="11"/>
                  <a:pt x="184" y="10"/>
                  <a:pt x="185" y="10"/>
                </a:cubicBezTo>
                <a:cubicBezTo>
                  <a:pt x="185" y="9"/>
                  <a:pt x="186" y="8"/>
                  <a:pt x="186" y="8"/>
                </a:cubicBezTo>
                <a:cubicBezTo>
                  <a:pt x="187" y="7"/>
                  <a:pt x="187" y="7"/>
                  <a:pt x="188" y="7"/>
                </a:cubicBezTo>
                <a:cubicBezTo>
                  <a:pt x="188" y="7"/>
                  <a:pt x="189" y="7"/>
                  <a:pt x="189" y="7"/>
                </a:cubicBezTo>
                <a:cubicBezTo>
                  <a:pt x="190" y="7"/>
                  <a:pt x="191" y="5"/>
                  <a:pt x="192" y="5"/>
                </a:cubicBezTo>
                <a:cubicBezTo>
                  <a:pt x="193" y="4"/>
                  <a:pt x="195" y="3"/>
                  <a:pt x="196" y="2"/>
                </a:cubicBezTo>
                <a:cubicBezTo>
                  <a:pt x="197" y="2"/>
                  <a:pt x="198" y="1"/>
                  <a:pt x="200" y="0"/>
                </a:cubicBezTo>
                <a:cubicBezTo>
                  <a:pt x="217" y="86"/>
                  <a:pt x="217" y="86"/>
                  <a:pt x="217" y="86"/>
                </a:cubicBezTo>
                <a:cubicBezTo>
                  <a:pt x="217" y="86"/>
                  <a:pt x="217" y="86"/>
                  <a:pt x="217" y="86"/>
                </a:cubicBezTo>
                <a:cubicBezTo>
                  <a:pt x="216" y="86"/>
                  <a:pt x="216" y="86"/>
                  <a:pt x="216" y="87"/>
                </a:cubicBezTo>
                <a:cubicBezTo>
                  <a:pt x="215" y="87"/>
                  <a:pt x="215" y="87"/>
                  <a:pt x="215" y="87"/>
                </a:cubicBezTo>
                <a:cubicBezTo>
                  <a:pt x="215" y="88"/>
                  <a:pt x="214" y="87"/>
                  <a:pt x="214" y="87"/>
                </a:cubicBezTo>
                <a:cubicBezTo>
                  <a:pt x="214" y="87"/>
                  <a:pt x="213" y="88"/>
                  <a:pt x="213" y="88"/>
                </a:cubicBezTo>
                <a:cubicBezTo>
                  <a:pt x="212" y="88"/>
                  <a:pt x="212" y="89"/>
                  <a:pt x="212" y="89"/>
                </a:cubicBezTo>
                <a:cubicBezTo>
                  <a:pt x="212" y="90"/>
                  <a:pt x="211" y="90"/>
                  <a:pt x="211" y="90"/>
                </a:cubicBezTo>
                <a:cubicBezTo>
                  <a:pt x="211" y="90"/>
                  <a:pt x="211" y="91"/>
                  <a:pt x="211" y="91"/>
                </a:cubicBezTo>
                <a:cubicBezTo>
                  <a:pt x="211" y="92"/>
                  <a:pt x="212" y="92"/>
                  <a:pt x="212" y="93"/>
                </a:cubicBezTo>
                <a:cubicBezTo>
                  <a:pt x="212" y="93"/>
                  <a:pt x="213" y="93"/>
                  <a:pt x="213" y="93"/>
                </a:cubicBezTo>
                <a:cubicBezTo>
                  <a:pt x="214" y="94"/>
                  <a:pt x="214" y="95"/>
                  <a:pt x="214" y="96"/>
                </a:cubicBezTo>
                <a:cubicBezTo>
                  <a:pt x="215" y="96"/>
                  <a:pt x="215" y="96"/>
                  <a:pt x="216" y="96"/>
                </a:cubicBezTo>
                <a:cubicBezTo>
                  <a:pt x="216" y="97"/>
                  <a:pt x="216" y="99"/>
                  <a:pt x="216" y="100"/>
                </a:cubicBezTo>
                <a:cubicBezTo>
                  <a:pt x="216" y="101"/>
                  <a:pt x="215" y="102"/>
                  <a:pt x="215" y="103"/>
                </a:cubicBezTo>
                <a:cubicBezTo>
                  <a:pt x="216" y="103"/>
                  <a:pt x="216" y="104"/>
                  <a:pt x="217" y="104"/>
                </a:cubicBezTo>
                <a:cubicBezTo>
                  <a:pt x="217" y="105"/>
                  <a:pt x="217" y="106"/>
                  <a:pt x="217" y="106"/>
                </a:cubicBezTo>
                <a:cubicBezTo>
                  <a:pt x="217" y="107"/>
                  <a:pt x="218" y="107"/>
                  <a:pt x="218" y="108"/>
                </a:cubicBezTo>
                <a:cubicBezTo>
                  <a:pt x="218" y="108"/>
                  <a:pt x="217" y="109"/>
                  <a:pt x="217" y="109"/>
                </a:cubicBezTo>
                <a:cubicBezTo>
                  <a:pt x="217" y="110"/>
                  <a:pt x="217" y="111"/>
                  <a:pt x="217" y="111"/>
                </a:cubicBezTo>
                <a:cubicBezTo>
                  <a:pt x="217" y="112"/>
                  <a:pt x="217" y="112"/>
                  <a:pt x="216" y="112"/>
                </a:cubicBezTo>
                <a:cubicBezTo>
                  <a:pt x="216" y="112"/>
                  <a:pt x="216" y="113"/>
                  <a:pt x="216" y="114"/>
                </a:cubicBezTo>
                <a:cubicBezTo>
                  <a:pt x="216" y="114"/>
                  <a:pt x="216" y="116"/>
                  <a:pt x="216" y="116"/>
                </a:cubicBezTo>
                <a:cubicBezTo>
                  <a:pt x="216" y="117"/>
                  <a:pt x="215" y="118"/>
                  <a:pt x="215" y="118"/>
                </a:cubicBezTo>
                <a:cubicBezTo>
                  <a:pt x="215" y="119"/>
                  <a:pt x="215" y="120"/>
                  <a:pt x="215" y="120"/>
                </a:cubicBezTo>
                <a:cubicBezTo>
                  <a:pt x="215" y="121"/>
                  <a:pt x="215" y="122"/>
                  <a:pt x="215" y="123"/>
                </a:cubicBezTo>
                <a:cubicBezTo>
                  <a:pt x="215" y="123"/>
                  <a:pt x="214" y="123"/>
                  <a:pt x="214" y="124"/>
                </a:cubicBezTo>
                <a:cubicBezTo>
                  <a:pt x="214" y="125"/>
                  <a:pt x="215" y="127"/>
                  <a:pt x="215" y="127"/>
                </a:cubicBezTo>
                <a:cubicBezTo>
                  <a:pt x="215" y="128"/>
                  <a:pt x="215" y="129"/>
                  <a:pt x="215" y="130"/>
                </a:cubicBezTo>
                <a:cubicBezTo>
                  <a:pt x="215" y="130"/>
                  <a:pt x="215" y="131"/>
                  <a:pt x="215" y="131"/>
                </a:cubicBezTo>
                <a:cubicBezTo>
                  <a:pt x="215" y="132"/>
                  <a:pt x="216" y="133"/>
                  <a:pt x="216" y="134"/>
                </a:cubicBezTo>
                <a:cubicBezTo>
                  <a:pt x="216" y="134"/>
                  <a:pt x="215" y="135"/>
                  <a:pt x="215" y="135"/>
                </a:cubicBezTo>
                <a:cubicBezTo>
                  <a:pt x="215" y="135"/>
                  <a:pt x="213" y="135"/>
                  <a:pt x="213" y="135"/>
                </a:cubicBezTo>
                <a:cubicBezTo>
                  <a:pt x="213" y="135"/>
                  <a:pt x="213" y="136"/>
                  <a:pt x="213" y="136"/>
                </a:cubicBezTo>
                <a:cubicBezTo>
                  <a:pt x="213" y="136"/>
                  <a:pt x="214" y="137"/>
                  <a:pt x="214" y="137"/>
                </a:cubicBezTo>
                <a:cubicBezTo>
                  <a:pt x="214" y="137"/>
                  <a:pt x="214" y="138"/>
                  <a:pt x="214" y="139"/>
                </a:cubicBezTo>
                <a:cubicBezTo>
                  <a:pt x="214" y="139"/>
                  <a:pt x="213" y="139"/>
                  <a:pt x="213" y="140"/>
                </a:cubicBezTo>
                <a:cubicBezTo>
                  <a:pt x="213" y="141"/>
                  <a:pt x="214" y="142"/>
                  <a:pt x="214" y="143"/>
                </a:cubicBezTo>
                <a:cubicBezTo>
                  <a:pt x="214" y="143"/>
                  <a:pt x="213" y="144"/>
                  <a:pt x="212" y="145"/>
                </a:cubicBezTo>
                <a:cubicBezTo>
                  <a:pt x="212" y="145"/>
                  <a:pt x="212" y="146"/>
                  <a:pt x="212" y="146"/>
                </a:cubicBezTo>
                <a:cubicBezTo>
                  <a:pt x="212" y="147"/>
                  <a:pt x="214" y="147"/>
                  <a:pt x="214" y="147"/>
                </a:cubicBezTo>
                <a:cubicBezTo>
                  <a:pt x="214" y="148"/>
                  <a:pt x="215" y="149"/>
                  <a:pt x="215" y="150"/>
                </a:cubicBezTo>
                <a:cubicBezTo>
                  <a:pt x="214" y="150"/>
                  <a:pt x="213" y="150"/>
                  <a:pt x="213" y="151"/>
                </a:cubicBezTo>
                <a:cubicBezTo>
                  <a:pt x="213" y="151"/>
                  <a:pt x="214" y="153"/>
                  <a:pt x="214" y="153"/>
                </a:cubicBezTo>
                <a:cubicBezTo>
                  <a:pt x="214" y="154"/>
                  <a:pt x="213" y="155"/>
                  <a:pt x="213" y="155"/>
                </a:cubicBezTo>
                <a:cubicBezTo>
                  <a:pt x="213" y="155"/>
                  <a:pt x="212" y="155"/>
                  <a:pt x="211" y="156"/>
                </a:cubicBezTo>
                <a:cubicBezTo>
                  <a:pt x="210" y="156"/>
                  <a:pt x="210" y="157"/>
                  <a:pt x="209" y="158"/>
                </a:cubicBezTo>
                <a:cubicBezTo>
                  <a:pt x="209" y="159"/>
                  <a:pt x="207" y="160"/>
                  <a:pt x="207" y="161"/>
                </a:cubicBezTo>
                <a:cubicBezTo>
                  <a:pt x="206" y="162"/>
                  <a:pt x="206" y="163"/>
                  <a:pt x="205" y="164"/>
                </a:cubicBezTo>
                <a:cubicBezTo>
                  <a:pt x="205" y="164"/>
                  <a:pt x="205" y="166"/>
                  <a:pt x="204" y="167"/>
                </a:cubicBezTo>
                <a:cubicBezTo>
                  <a:pt x="204" y="167"/>
                  <a:pt x="203" y="168"/>
                  <a:pt x="203" y="169"/>
                </a:cubicBezTo>
                <a:cubicBezTo>
                  <a:pt x="202" y="169"/>
                  <a:pt x="202" y="169"/>
                  <a:pt x="201" y="169"/>
                </a:cubicBezTo>
                <a:cubicBezTo>
                  <a:pt x="201" y="170"/>
                  <a:pt x="201" y="171"/>
                  <a:pt x="200" y="171"/>
                </a:cubicBezTo>
                <a:cubicBezTo>
                  <a:pt x="200" y="172"/>
                  <a:pt x="200" y="173"/>
                  <a:pt x="200" y="173"/>
                </a:cubicBezTo>
                <a:cubicBezTo>
                  <a:pt x="199" y="173"/>
                  <a:pt x="198" y="173"/>
                  <a:pt x="198" y="173"/>
                </a:cubicBezTo>
                <a:cubicBezTo>
                  <a:pt x="197" y="173"/>
                  <a:pt x="196" y="174"/>
                  <a:pt x="196" y="175"/>
                </a:cubicBezTo>
                <a:cubicBezTo>
                  <a:pt x="195" y="175"/>
                  <a:pt x="195" y="176"/>
                  <a:pt x="195" y="177"/>
                </a:cubicBezTo>
                <a:cubicBezTo>
                  <a:pt x="194" y="177"/>
                  <a:pt x="193" y="178"/>
                  <a:pt x="193" y="178"/>
                </a:cubicBezTo>
                <a:cubicBezTo>
                  <a:pt x="192" y="178"/>
                  <a:pt x="191" y="177"/>
                  <a:pt x="191" y="177"/>
                </a:cubicBezTo>
                <a:cubicBezTo>
                  <a:pt x="191" y="176"/>
                  <a:pt x="191" y="175"/>
                  <a:pt x="191" y="174"/>
                </a:cubicBezTo>
                <a:cubicBezTo>
                  <a:pt x="190" y="174"/>
                  <a:pt x="190" y="174"/>
                  <a:pt x="189" y="174"/>
                </a:cubicBezTo>
                <a:cubicBezTo>
                  <a:pt x="189" y="174"/>
                  <a:pt x="188" y="173"/>
                  <a:pt x="188" y="174"/>
                </a:cubicBezTo>
                <a:cubicBezTo>
                  <a:pt x="187" y="174"/>
                  <a:pt x="187" y="175"/>
                  <a:pt x="187" y="175"/>
                </a:cubicBezTo>
                <a:cubicBezTo>
                  <a:pt x="187" y="176"/>
                  <a:pt x="186" y="177"/>
                  <a:pt x="186" y="177"/>
                </a:cubicBezTo>
                <a:cubicBezTo>
                  <a:pt x="186" y="177"/>
                  <a:pt x="185" y="178"/>
                  <a:pt x="185" y="178"/>
                </a:cubicBezTo>
                <a:cubicBezTo>
                  <a:pt x="184" y="179"/>
                  <a:pt x="184" y="180"/>
                  <a:pt x="184" y="180"/>
                </a:cubicBezTo>
                <a:cubicBezTo>
                  <a:pt x="184" y="181"/>
                  <a:pt x="184" y="182"/>
                  <a:pt x="184" y="183"/>
                </a:cubicBezTo>
                <a:cubicBezTo>
                  <a:pt x="184" y="183"/>
                  <a:pt x="184" y="184"/>
                  <a:pt x="183" y="184"/>
                </a:cubicBezTo>
                <a:cubicBezTo>
                  <a:pt x="183" y="185"/>
                  <a:pt x="182" y="185"/>
                  <a:pt x="181" y="185"/>
                </a:cubicBezTo>
                <a:cubicBezTo>
                  <a:pt x="181" y="185"/>
                  <a:pt x="180" y="184"/>
                  <a:pt x="179" y="185"/>
                </a:cubicBezTo>
                <a:cubicBezTo>
                  <a:pt x="179" y="185"/>
                  <a:pt x="178" y="186"/>
                  <a:pt x="178" y="186"/>
                </a:cubicBezTo>
                <a:cubicBezTo>
                  <a:pt x="178" y="187"/>
                  <a:pt x="179" y="188"/>
                  <a:pt x="179" y="188"/>
                </a:cubicBezTo>
                <a:cubicBezTo>
                  <a:pt x="179" y="188"/>
                  <a:pt x="179" y="189"/>
                  <a:pt x="179" y="189"/>
                </a:cubicBezTo>
                <a:cubicBezTo>
                  <a:pt x="178" y="190"/>
                  <a:pt x="177" y="190"/>
                  <a:pt x="177" y="190"/>
                </a:cubicBezTo>
                <a:cubicBezTo>
                  <a:pt x="177" y="191"/>
                  <a:pt x="176" y="192"/>
                  <a:pt x="177" y="193"/>
                </a:cubicBezTo>
                <a:cubicBezTo>
                  <a:pt x="177" y="193"/>
                  <a:pt x="178" y="194"/>
                  <a:pt x="178" y="194"/>
                </a:cubicBezTo>
                <a:cubicBezTo>
                  <a:pt x="178" y="195"/>
                  <a:pt x="178" y="196"/>
                  <a:pt x="178" y="197"/>
                </a:cubicBezTo>
                <a:cubicBezTo>
                  <a:pt x="178" y="197"/>
                  <a:pt x="177" y="198"/>
                  <a:pt x="177" y="198"/>
                </a:cubicBezTo>
                <a:cubicBezTo>
                  <a:pt x="177" y="198"/>
                  <a:pt x="176" y="198"/>
                  <a:pt x="176" y="198"/>
                </a:cubicBezTo>
                <a:cubicBezTo>
                  <a:pt x="175" y="198"/>
                  <a:pt x="175" y="199"/>
                  <a:pt x="175" y="199"/>
                </a:cubicBezTo>
                <a:cubicBezTo>
                  <a:pt x="175" y="199"/>
                  <a:pt x="175" y="200"/>
                  <a:pt x="175" y="201"/>
                </a:cubicBezTo>
                <a:cubicBezTo>
                  <a:pt x="175" y="201"/>
                  <a:pt x="176" y="201"/>
                  <a:pt x="177" y="201"/>
                </a:cubicBezTo>
                <a:cubicBezTo>
                  <a:pt x="177" y="202"/>
                  <a:pt x="177" y="202"/>
                  <a:pt x="177" y="203"/>
                </a:cubicBezTo>
                <a:cubicBezTo>
                  <a:pt x="178" y="203"/>
                  <a:pt x="177" y="205"/>
                  <a:pt x="178" y="205"/>
                </a:cubicBezTo>
                <a:cubicBezTo>
                  <a:pt x="178" y="206"/>
                  <a:pt x="179" y="206"/>
                  <a:pt x="179" y="206"/>
                </a:cubicBezTo>
                <a:cubicBezTo>
                  <a:pt x="179" y="207"/>
                  <a:pt x="179" y="208"/>
                  <a:pt x="179" y="208"/>
                </a:cubicBezTo>
                <a:cubicBezTo>
                  <a:pt x="179" y="208"/>
                  <a:pt x="178" y="208"/>
                  <a:pt x="178" y="208"/>
                </a:cubicBezTo>
                <a:cubicBezTo>
                  <a:pt x="177" y="208"/>
                  <a:pt x="176" y="207"/>
                  <a:pt x="176" y="207"/>
                </a:cubicBezTo>
                <a:cubicBezTo>
                  <a:pt x="175" y="207"/>
                  <a:pt x="175" y="208"/>
                  <a:pt x="175" y="209"/>
                </a:cubicBezTo>
                <a:cubicBezTo>
                  <a:pt x="175" y="209"/>
                  <a:pt x="175" y="210"/>
                  <a:pt x="175" y="211"/>
                </a:cubicBezTo>
                <a:cubicBezTo>
                  <a:pt x="174" y="211"/>
                  <a:pt x="174" y="212"/>
                  <a:pt x="173" y="212"/>
                </a:cubicBezTo>
                <a:cubicBezTo>
                  <a:pt x="173" y="213"/>
                  <a:pt x="172" y="213"/>
                  <a:pt x="172" y="213"/>
                </a:cubicBezTo>
                <a:cubicBezTo>
                  <a:pt x="171" y="212"/>
                  <a:pt x="172" y="211"/>
                  <a:pt x="172" y="210"/>
                </a:cubicBezTo>
                <a:cubicBezTo>
                  <a:pt x="172" y="210"/>
                  <a:pt x="172" y="209"/>
                  <a:pt x="172" y="209"/>
                </a:cubicBezTo>
                <a:cubicBezTo>
                  <a:pt x="172" y="209"/>
                  <a:pt x="171" y="208"/>
                  <a:pt x="171" y="208"/>
                </a:cubicBezTo>
                <a:cubicBezTo>
                  <a:pt x="171" y="208"/>
                  <a:pt x="171" y="207"/>
                  <a:pt x="171" y="207"/>
                </a:cubicBezTo>
                <a:cubicBezTo>
                  <a:pt x="171" y="206"/>
                  <a:pt x="170" y="205"/>
                  <a:pt x="169" y="205"/>
                </a:cubicBezTo>
                <a:cubicBezTo>
                  <a:pt x="169" y="205"/>
                  <a:pt x="168" y="206"/>
                  <a:pt x="168" y="206"/>
                </a:cubicBezTo>
                <a:cubicBezTo>
                  <a:pt x="168" y="206"/>
                  <a:pt x="167" y="206"/>
                  <a:pt x="167" y="205"/>
                </a:cubicBezTo>
                <a:cubicBezTo>
                  <a:pt x="166" y="205"/>
                  <a:pt x="167" y="204"/>
                  <a:pt x="167" y="204"/>
                </a:cubicBezTo>
                <a:cubicBezTo>
                  <a:pt x="166" y="204"/>
                  <a:pt x="165" y="204"/>
                  <a:pt x="165" y="204"/>
                </a:cubicBezTo>
                <a:cubicBezTo>
                  <a:pt x="165" y="204"/>
                  <a:pt x="164" y="204"/>
                  <a:pt x="164" y="205"/>
                </a:cubicBezTo>
                <a:cubicBezTo>
                  <a:pt x="164" y="205"/>
                  <a:pt x="164" y="206"/>
                  <a:pt x="163" y="207"/>
                </a:cubicBezTo>
                <a:cubicBezTo>
                  <a:pt x="163" y="207"/>
                  <a:pt x="162" y="207"/>
                  <a:pt x="162" y="207"/>
                </a:cubicBezTo>
                <a:cubicBezTo>
                  <a:pt x="162" y="208"/>
                  <a:pt x="162" y="209"/>
                  <a:pt x="162" y="209"/>
                </a:cubicBezTo>
                <a:cubicBezTo>
                  <a:pt x="162" y="210"/>
                  <a:pt x="162" y="211"/>
                  <a:pt x="161" y="211"/>
                </a:cubicBezTo>
                <a:cubicBezTo>
                  <a:pt x="161" y="212"/>
                  <a:pt x="161" y="213"/>
                  <a:pt x="161" y="213"/>
                </a:cubicBezTo>
                <a:cubicBezTo>
                  <a:pt x="161" y="213"/>
                  <a:pt x="160" y="214"/>
                  <a:pt x="161" y="215"/>
                </a:cubicBezTo>
                <a:cubicBezTo>
                  <a:pt x="161" y="215"/>
                  <a:pt x="161" y="216"/>
                  <a:pt x="161" y="217"/>
                </a:cubicBezTo>
                <a:cubicBezTo>
                  <a:pt x="161" y="217"/>
                  <a:pt x="160" y="218"/>
                  <a:pt x="160" y="218"/>
                </a:cubicBezTo>
                <a:cubicBezTo>
                  <a:pt x="160" y="219"/>
                  <a:pt x="158" y="220"/>
                  <a:pt x="158" y="220"/>
                </a:cubicBezTo>
                <a:cubicBezTo>
                  <a:pt x="158" y="221"/>
                  <a:pt x="158" y="221"/>
                  <a:pt x="158" y="222"/>
                </a:cubicBezTo>
                <a:cubicBezTo>
                  <a:pt x="158" y="222"/>
                  <a:pt x="159" y="222"/>
                  <a:pt x="159" y="223"/>
                </a:cubicBezTo>
                <a:cubicBezTo>
                  <a:pt x="160" y="223"/>
                  <a:pt x="160" y="224"/>
                  <a:pt x="160" y="224"/>
                </a:cubicBezTo>
                <a:cubicBezTo>
                  <a:pt x="161" y="225"/>
                  <a:pt x="161" y="226"/>
                  <a:pt x="161" y="226"/>
                </a:cubicBezTo>
                <a:cubicBezTo>
                  <a:pt x="161" y="227"/>
                  <a:pt x="161" y="228"/>
                  <a:pt x="161" y="229"/>
                </a:cubicBezTo>
                <a:cubicBezTo>
                  <a:pt x="161" y="229"/>
                  <a:pt x="162" y="230"/>
                  <a:pt x="162" y="230"/>
                </a:cubicBezTo>
                <a:cubicBezTo>
                  <a:pt x="163" y="231"/>
                  <a:pt x="162" y="232"/>
                  <a:pt x="162" y="233"/>
                </a:cubicBezTo>
                <a:cubicBezTo>
                  <a:pt x="162" y="233"/>
                  <a:pt x="161" y="233"/>
                  <a:pt x="161" y="233"/>
                </a:cubicBezTo>
                <a:cubicBezTo>
                  <a:pt x="160" y="234"/>
                  <a:pt x="159" y="233"/>
                  <a:pt x="159" y="233"/>
                </a:cubicBezTo>
                <a:cubicBezTo>
                  <a:pt x="158" y="233"/>
                  <a:pt x="157" y="234"/>
                  <a:pt x="157" y="234"/>
                </a:cubicBezTo>
                <a:cubicBezTo>
                  <a:pt x="157" y="234"/>
                  <a:pt x="157" y="236"/>
                  <a:pt x="157" y="236"/>
                </a:cubicBezTo>
                <a:cubicBezTo>
                  <a:pt x="157" y="237"/>
                  <a:pt x="157" y="238"/>
                  <a:pt x="158" y="239"/>
                </a:cubicBezTo>
                <a:cubicBezTo>
                  <a:pt x="158" y="239"/>
                  <a:pt x="158" y="241"/>
                  <a:pt x="158" y="241"/>
                </a:cubicBezTo>
                <a:cubicBezTo>
                  <a:pt x="157" y="242"/>
                  <a:pt x="157" y="243"/>
                  <a:pt x="157" y="244"/>
                </a:cubicBezTo>
                <a:cubicBezTo>
                  <a:pt x="157" y="244"/>
                  <a:pt x="156" y="245"/>
                  <a:pt x="156" y="245"/>
                </a:cubicBezTo>
                <a:cubicBezTo>
                  <a:pt x="155" y="245"/>
                  <a:pt x="154" y="245"/>
                  <a:pt x="153" y="245"/>
                </a:cubicBezTo>
                <a:cubicBezTo>
                  <a:pt x="153" y="245"/>
                  <a:pt x="152" y="246"/>
                  <a:pt x="152" y="246"/>
                </a:cubicBezTo>
                <a:cubicBezTo>
                  <a:pt x="151" y="247"/>
                  <a:pt x="150" y="246"/>
                  <a:pt x="150" y="247"/>
                </a:cubicBezTo>
                <a:cubicBezTo>
                  <a:pt x="149" y="247"/>
                  <a:pt x="148" y="248"/>
                  <a:pt x="148" y="248"/>
                </a:cubicBezTo>
                <a:cubicBezTo>
                  <a:pt x="147" y="248"/>
                  <a:pt x="146" y="249"/>
                  <a:pt x="146" y="249"/>
                </a:cubicBezTo>
                <a:cubicBezTo>
                  <a:pt x="146" y="249"/>
                  <a:pt x="145" y="249"/>
                  <a:pt x="144" y="249"/>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48"/>
          <p:cNvSpPr>
            <a:spLocks/>
          </p:cNvSpPr>
          <p:nvPr/>
        </p:nvSpPr>
        <p:spPr bwMode="auto">
          <a:xfrm>
            <a:off x="7940675" y="3617913"/>
            <a:ext cx="26988" cy="38100"/>
          </a:xfrm>
          <a:custGeom>
            <a:avLst/>
            <a:gdLst>
              <a:gd name="T0" fmla="*/ 3 w 7"/>
              <a:gd name="T1" fmla="*/ 10 h 10"/>
              <a:gd name="T2" fmla="*/ 2 w 7"/>
              <a:gd name="T3" fmla="*/ 9 h 10"/>
              <a:gd name="T4" fmla="*/ 1 w 7"/>
              <a:gd name="T5" fmla="*/ 8 h 10"/>
              <a:gd name="T6" fmla="*/ 1 w 7"/>
              <a:gd name="T7" fmla="*/ 6 h 10"/>
              <a:gd name="T8" fmla="*/ 0 w 7"/>
              <a:gd name="T9" fmla="*/ 5 h 10"/>
              <a:gd name="T10" fmla="*/ 0 w 7"/>
              <a:gd name="T11" fmla="*/ 3 h 10"/>
              <a:gd name="T12" fmla="*/ 1 w 7"/>
              <a:gd name="T13" fmla="*/ 3 h 10"/>
              <a:gd name="T14" fmla="*/ 4 w 7"/>
              <a:gd name="T15" fmla="*/ 2 h 10"/>
              <a:gd name="T16" fmla="*/ 5 w 7"/>
              <a:gd name="T17" fmla="*/ 1 h 10"/>
              <a:gd name="T18" fmla="*/ 6 w 7"/>
              <a:gd name="T19" fmla="*/ 1 h 10"/>
              <a:gd name="T20" fmla="*/ 6 w 7"/>
              <a:gd name="T21" fmla="*/ 3 h 10"/>
              <a:gd name="T22" fmla="*/ 5 w 7"/>
              <a:gd name="T23" fmla="*/ 5 h 10"/>
              <a:gd name="T24" fmla="*/ 5 w 7"/>
              <a:gd name="T25" fmla="*/ 6 h 10"/>
              <a:gd name="T26" fmla="*/ 4 w 7"/>
              <a:gd name="T27" fmla="*/ 8 h 10"/>
              <a:gd name="T28" fmla="*/ 4 w 7"/>
              <a:gd name="T29" fmla="*/ 10 h 10"/>
              <a:gd name="T30" fmla="*/ 3 w 7"/>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10">
                <a:moveTo>
                  <a:pt x="3" y="10"/>
                </a:moveTo>
                <a:cubicBezTo>
                  <a:pt x="3" y="10"/>
                  <a:pt x="3" y="9"/>
                  <a:pt x="2" y="9"/>
                </a:cubicBezTo>
                <a:cubicBezTo>
                  <a:pt x="2" y="8"/>
                  <a:pt x="1" y="8"/>
                  <a:pt x="1" y="8"/>
                </a:cubicBezTo>
                <a:cubicBezTo>
                  <a:pt x="0" y="7"/>
                  <a:pt x="1" y="6"/>
                  <a:pt x="1" y="6"/>
                </a:cubicBezTo>
                <a:cubicBezTo>
                  <a:pt x="0" y="6"/>
                  <a:pt x="0" y="5"/>
                  <a:pt x="0" y="5"/>
                </a:cubicBezTo>
                <a:cubicBezTo>
                  <a:pt x="0" y="4"/>
                  <a:pt x="0" y="3"/>
                  <a:pt x="0" y="3"/>
                </a:cubicBezTo>
                <a:cubicBezTo>
                  <a:pt x="0" y="2"/>
                  <a:pt x="1" y="3"/>
                  <a:pt x="1" y="3"/>
                </a:cubicBezTo>
                <a:cubicBezTo>
                  <a:pt x="2" y="3"/>
                  <a:pt x="3" y="2"/>
                  <a:pt x="4" y="2"/>
                </a:cubicBezTo>
                <a:cubicBezTo>
                  <a:pt x="4" y="2"/>
                  <a:pt x="5" y="0"/>
                  <a:pt x="5" y="1"/>
                </a:cubicBezTo>
                <a:cubicBezTo>
                  <a:pt x="6" y="1"/>
                  <a:pt x="6" y="1"/>
                  <a:pt x="6" y="1"/>
                </a:cubicBezTo>
                <a:cubicBezTo>
                  <a:pt x="7" y="2"/>
                  <a:pt x="6" y="3"/>
                  <a:pt x="6" y="3"/>
                </a:cubicBezTo>
                <a:cubicBezTo>
                  <a:pt x="6" y="4"/>
                  <a:pt x="5" y="4"/>
                  <a:pt x="5" y="5"/>
                </a:cubicBezTo>
                <a:cubicBezTo>
                  <a:pt x="5" y="5"/>
                  <a:pt x="5" y="6"/>
                  <a:pt x="5" y="6"/>
                </a:cubicBezTo>
                <a:cubicBezTo>
                  <a:pt x="5" y="7"/>
                  <a:pt x="4" y="7"/>
                  <a:pt x="4" y="8"/>
                </a:cubicBezTo>
                <a:cubicBezTo>
                  <a:pt x="4" y="8"/>
                  <a:pt x="4" y="9"/>
                  <a:pt x="4" y="10"/>
                </a:cubicBezTo>
                <a:cubicBezTo>
                  <a:pt x="4" y="10"/>
                  <a:pt x="3" y="10"/>
                  <a:pt x="3" y="10"/>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249"/>
          <p:cNvSpPr>
            <a:spLocks/>
          </p:cNvSpPr>
          <p:nvPr/>
        </p:nvSpPr>
        <p:spPr bwMode="auto">
          <a:xfrm>
            <a:off x="7940675" y="3617913"/>
            <a:ext cx="26988" cy="38100"/>
          </a:xfrm>
          <a:custGeom>
            <a:avLst/>
            <a:gdLst>
              <a:gd name="T0" fmla="*/ 3 w 7"/>
              <a:gd name="T1" fmla="*/ 10 h 10"/>
              <a:gd name="T2" fmla="*/ 2 w 7"/>
              <a:gd name="T3" fmla="*/ 9 h 10"/>
              <a:gd name="T4" fmla="*/ 1 w 7"/>
              <a:gd name="T5" fmla="*/ 8 h 10"/>
              <a:gd name="T6" fmla="*/ 1 w 7"/>
              <a:gd name="T7" fmla="*/ 6 h 10"/>
              <a:gd name="T8" fmla="*/ 0 w 7"/>
              <a:gd name="T9" fmla="*/ 5 h 10"/>
              <a:gd name="T10" fmla="*/ 0 w 7"/>
              <a:gd name="T11" fmla="*/ 3 h 10"/>
              <a:gd name="T12" fmla="*/ 1 w 7"/>
              <a:gd name="T13" fmla="*/ 3 h 10"/>
              <a:gd name="T14" fmla="*/ 4 w 7"/>
              <a:gd name="T15" fmla="*/ 2 h 10"/>
              <a:gd name="T16" fmla="*/ 5 w 7"/>
              <a:gd name="T17" fmla="*/ 1 h 10"/>
              <a:gd name="T18" fmla="*/ 6 w 7"/>
              <a:gd name="T19" fmla="*/ 1 h 10"/>
              <a:gd name="T20" fmla="*/ 6 w 7"/>
              <a:gd name="T21" fmla="*/ 3 h 10"/>
              <a:gd name="T22" fmla="*/ 5 w 7"/>
              <a:gd name="T23" fmla="*/ 5 h 10"/>
              <a:gd name="T24" fmla="*/ 5 w 7"/>
              <a:gd name="T25" fmla="*/ 6 h 10"/>
              <a:gd name="T26" fmla="*/ 4 w 7"/>
              <a:gd name="T27" fmla="*/ 8 h 10"/>
              <a:gd name="T28" fmla="*/ 4 w 7"/>
              <a:gd name="T29" fmla="*/ 10 h 10"/>
              <a:gd name="T30" fmla="*/ 3 w 7"/>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10">
                <a:moveTo>
                  <a:pt x="3" y="10"/>
                </a:moveTo>
                <a:cubicBezTo>
                  <a:pt x="3" y="10"/>
                  <a:pt x="3" y="9"/>
                  <a:pt x="2" y="9"/>
                </a:cubicBezTo>
                <a:cubicBezTo>
                  <a:pt x="2" y="8"/>
                  <a:pt x="1" y="8"/>
                  <a:pt x="1" y="8"/>
                </a:cubicBezTo>
                <a:cubicBezTo>
                  <a:pt x="0" y="7"/>
                  <a:pt x="1" y="6"/>
                  <a:pt x="1" y="6"/>
                </a:cubicBezTo>
                <a:cubicBezTo>
                  <a:pt x="0" y="6"/>
                  <a:pt x="0" y="5"/>
                  <a:pt x="0" y="5"/>
                </a:cubicBezTo>
                <a:cubicBezTo>
                  <a:pt x="0" y="4"/>
                  <a:pt x="0" y="3"/>
                  <a:pt x="0" y="3"/>
                </a:cubicBezTo>
                <a:cubicBezTo>
                  <a:pt x="0" y="2"/>
                  <a:pt x="1" y="3"/>
                  <a:pt x="1" y="3"/>
                </a:cubicBezTo>
                <a:cubicBezTo>
                  <a:pt x="2" y="3"/>
                  <a:pt x="3" y="2"/>
                  <a:pt x="4" y="2"/>
                </a:cubicBezTo>
                <a:cubicBezTo>
                  <a:pt x="4" y="2"/>
                  <a:pt x="5" y="0"/>
                  <a:pt x="5" y="1"/>
                </a:cubicBezTo>
                <a:cubicBezTo>
                  <a:pt x="6" y="1"/>
                  <a:pt x="6" y="1"/>
                  <a:pt x="6" y="1"/>
                </a:cubicBezTo>
                <a:cubicBezTo>
                  <a:pt x="7" y="2"/>
                  <a:pt x="6" y="3"/>
                  <a:pt x="6" y="3"/>
                </a:cubicBezTo>
                <a:cubicBezTo>
                  <a:pt x="6" y="4"/>
                  <a:pt x="5" y="4"/>
                  <a:pt x="5" y="5"/>
                </a:cubicBezTo>
                <a:cubicBezTo>
                  <a:pt x="5" y="5"/>
                  <a:pt x="5" y="6"/>
                  <a:pt x="5" y="6"/>
                </a:cubicBezTo>
                <a:cubicBezTo>
                  <a:pt x="5" y="7"/>
                  <a:pt x="4" y="7"/>
                  <a:pt x="4" y="8"/>
                </a:cubicBezTo>
                <a:cubicBezTo>
                  <a:pt x="4" y="8"/>
                  <a:pt x="4" y="9"/>
                  <a:pt x="4" y="10"/>
                </a:cubicBezTo>
                <a:cubicBezTo>
                  <a:pt x="4" y="10"/>
                  <a:pt x="3" y="10"/>
                  <a:pt x="3" y="10"/>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50"/>
          <p:cNvSpPr>
            <a:spLocks/>
          </p:cNvSpPr>
          <p:nvPr/>
        </p:nvSpPr>
        <p:spPr bwMode="auto">
          <a:xfrm>
            <a:off x="7251700" y="3348038"/>
            <a:ext cx="41275" cy="33338"/>
          </a:xfrm>
          <a:custGeom>
            <a:avLst/>
            <a:gdLst>
              <a:gd name="T0" fmla="*/ 4 w 11"/>
              <a:gd name="T1" fmla="*/ 7 h 9"/>
              <a:gd name="T2" fmla="*/ 2 w 11"/>
              <a:gd name="T3" fmla="*/ 8 h 9"/>
              <a:gd name="T4" fmla="*/ 2 w 11"/>
              <a:gd name="T5" fmla="*/ 9 h 9"/>
              <a:gd name="T6" fmla="*/ 0 w 11"/>
              <a:gd name="T7" fmla="*/ 8 h 9"/>
              <a:gd name="T8" fmla="*/ 1 w 11"/>
              <a:gd name="T9" fmla="*/ 6 h 9"/>
              <a:gd name="T10" fmla="*/ 3 w 11"/>
              <a:gd name="T11" fmla="*/ 5 h 9"/>
              <a:gd name="T12" fmla="*/ 5 w 11"/>
              <a:gd name="T13" fmla="*/ 3 h 9"/>
              <a:gd name="T14" fmla="*/ 6 w 11"/>
              <a:gd name="T15" fmla="*/ 2 h 9"/>
              <a:gd name="T16" fmla="*/ 7 w 11"/>
              <a:gd name="T17" fmla="*/ 0 h 9"/>
              <a:gd name="T18" fmla="*/ 8 w 11"/>
              <a:gd name="T19" fmla="*/ 0 h 9"/>
              <a:gd name="T20" fmla="*/ 9 w 11"/>
              <a:gd name="T21" fmla="*/ 1 h 9"/>
              <a:gd name="T22" fmla="*/ 10 w 11"/>
              <a:gd name="T23" fmla="*/ 1 h 9"/>
              <a:gd name="T24" fmla="*/ 11 w 11"/>
              <a:gd name="T25" fmla="*/ 2 h 9"/>
              <a:gd name="T26" fmla="*/ 10 w 11"/>
              <a:gd name="T27" fmla="*/ 3 h 9"/>
              <a:gd name="T28" fmla="*/ 9 w 11"/>
              <a:gd name="T29" fmla="*/ 3 h 9"/>
              <a:gd name="T30" fmla="*/ 8 w 11"/>
              <a:gd name="T31" fmla="*/ 3 h 9"/>
              <a:gd name="T32" fmla="*/ 6 w 11"/>
              <a:gd name="T33" fmla="*/ 4 h 9"/>
              <a:gd name="T34" fmla="*/ 6 w 11"/>
              <a:gd name="T35" fmla="*/ 5 h 9"/>
              <a:gd name="T36" fmla="*/ 7 w 11"/>
              <a:gd name="T37" fmla="*/ 5 h 9"/>
              <a:gd name="T38" fmla="*/ 7 w 11"/>
              <a:gd name="T39" fmla="*/ 6 h 9"/>
              <a:gd name="T40" fmla="*/ 6 w 11"/>
              <a:gd name="T41" fmla="*/ 7 h 9"/>
              <a:gd name="T42" fmla="*/ 5 w 11"/>
              <a:gd name="T43" fmla="*/ 7 h 9"/>
              <a:gd name="T44" fmla="*/ 4 w 11"/>
              <a:gd name="T45"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9">
                <a:moveTo>
                  <a:pt x="4" y="7"/>
                </a:moveTo>
                <a:cubicBezTo>
                  <a:pt x="3" y="8"/>
                  <a:pt x="3" y="8"/>
                  <a:pt x="2" y="8"/>
                </a:cubicBezTo>
                <a:cubicBezTo>
                  <a:pt x="2" y="9"/>
                  <a:pt x="2" y="9"/>
                  <a:pt x="2" y="9"/>
                </a:cubicBezTo>
                <a:cubicBezTo>
                  <a:pt x="1" y="9"/>
                  <a:pt x="0" y="8"/>
                  <a:pt x="0" y="8"/>
                </a:cubicBezTo>
                <a:cubicBezTo>
                  <a:pt x="0" y="7"/>
                  <a:pt x="1" y="6"/>
                  <a:pt x="1" y="6"/>
                </a:cubicBezTo>
                <a:cubicBezTo>
                  <a:pt x="2" y="5"/>
                  <a:pt x="2" y="5"/>
                  <a:pt x="3" y="5"/>
                </a:cubicBezTo>
                <a:cubicBezTo>
                  <a:pt x="3" y="4"/>
                  <a:pt x="4" y="4"/>
                  <a:pt x="5" y="3"/>
                </a:cubicBezTo>
                <a:cubicBezTo>
                  <a:pt x="5" y="3"/>
                  <a:pt x="6" y="2"/>
                  <a:pt x="6" y="2"/>
                </a:cubicBezTo>
                <a:cubicBezTo>
                  <a:pt x="6" y="1"/>
                  <a:pt x="7" y="1"/>
                  <a:pt x="7" y="0"/>
                </a:cubicBezTo>
                <a:cubicBezTo>
                  <a:pt x="7" y="0"/>
                  <a:pt x="8" y="0"/>
                  <a:pt x="8" y="0"/>
                </a:cubicBezTo>
                <a:cubicBezTo>
                  <a:pt x="8" y="0"/>
                  <a:pt x="9" y="0"/>
                  <a:pt x="9" y="1"/>
                </a:cubicBezTo>
                <a:cubicBezTo>
                  <a:pt x="9" y="1"/>
                  <a:pt x="10" y="1"/>
                  <a:pt x="10" y="1"/>
                </a:cubicBezTo>
                <a:cubicBezTo>
                  <a:pt x="10" y="1"/>
                  <a:pt x="11" y="2"/>
                  <a:pt x="11" y="2"/>
                </a:cubicBezTo>
                <a:cubicBezTo>
                  <a:pt x="11" y="2"/>
                  <a:pt x="10" y="3"/>
                  <a:pt x="10" y="3"/>
                </a:cubicBezTo>
                <a:cubicBezTo>
                  <a:pt x="10" y="3"/>
                  <a:pt x="9" y="3"/>
                  <a:pt x="9" y="3"/>
                </a:cubicBezTo>
                <a:cubicBezTo>
                  <a:pt x="8" y="3"/>
                  <a:pt x="8" y="3"/>
                  <a:pt x="8" y="3"/>
                </a:cubicBezTo>
                <a:cubicBezTo>
                  <a:pt x="7" y="3"/>
                  <a:pt x="7" y="4"/>
                  <a:pt x="6" y="4"/>
                </a:cubicBezTo>
                <a:cubicBezTo>
                  <a:pt x="6" y="4"/>
                  <a:pt x="5" y="4"/>
                  <a:pt x="6" y="5"/>
                </a:cubicBezTo>
                <a:cubicBezTo>
                  <a:pt x="6" y="5"/>
                  <a:pt x="7" y="5"/>
                  <a:pt x="7" y="5"/>
                </a:cubicBezTo>
                <a:cubicBezTo>
                  <a:pt x="7" y="5"/>
                  <a:pt x="7" y="6"/>
                  <a:pt x="7" y="6"/>
                </a:cubicBezTo>
                <a:cubicBezTo>
                  <a:pt x="7" y="6"/>
                  <a:pt x="6" y="7"/>
                  <a:pt x="6" y="7"/>
                </a:cubicBezTo>
                <a:cubicBezTo>
                  <a:pt x="6" y="7"/>
                  <a:pt x="5" y="7"/>
                  <a:pt x="5" y="7"/>
                </a:cubicBezTo>
                <a:cubicBezTo>
                  <a:pt x="5" y="7"/>
                  <a:pt x="4" y="7"/>
                  <a:pt x="4" y="7"/>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251"/>
          <p:cNvSpPr>
            <a:spLocks/>
          </p:cNvSpPr>
          <p:nvPr/>
        </p:nvSpPr>
        <p:spPr bwMode="auto">
          <a:xfrm>
            <a:off x="7251700" y="3348038"/>
            <a:ext cx="41275" cy="33338"/>
          </a:xfrm>
          <a:custGeom>
            <a:avLst/>
            <a:gdLst>
              <a:gd name="T0" fmla="*/ 4 w 11"/>
              <a:gd name="T1" fmla="*/ 7 h 9"/>
              <a:gd name="T2" fmla="*/ 2 w 11"/>
              <a:gd name="T3" fmla="*/ 8 h 9"/>
              <a:gd name="T4" fmla="*/ 2 w 11"/>
              <a:gd name="T5" fmla="*/ 9 h 9"/>
              <a:gd name="T6" fmla="*/ 0 w 11"/>
              <a:gd name="T7" fmla="*/ 8 h 9"/>
              <a:gd name="T8" fmla="*/ 1 w 11"/>
              <a:gd name="T9" fmla="*/ 6 h 9"/>
              <a:gd name="T10" fmla="*/ 3 w 11"/>
              <a:gd name="T11" fmla="*/ 5 h 9"/>
              <a:gd name="T12" fmla="*/ 5 w 11"/>
              <a:gd name="T13" fmla="*/ 3 h 9"/>
              <a:gd name="T14" fmla="*/ 6 w 11"/>
              <a:gd name="T15" fmla="*/ 2 h 9"/>
              <a:gd name="T16" fmla="*/ 7 w 11"/>
              <a:gd name="T17" fmla="*/ 0 h 9"/>
              <a:gd name="T18" fmla="*/ 8 w 11"/>
              <a:gd name="T19" fmla="*/ 0 h 9"/>
              <a:gd name="T20" fmla="*/ 9 w 11"/>
              <a:gd name="T21" fmla="*/ 1 h 9"/>
              <a:gd name="T22" fmla="*/ 10 w 11"/>
              <a:gd name="T23" fmla="*/ 1 h 9"/>
              <a:gd name="T24" fmla="*/ 11 w 11"/>
              <a:gd name="T25" fmla="*/ 2 h 9"/>
              <a:gd name="T26" fmla="*/ 10 w 11"/>
              <a:gd name="T27" fmla="*/ 3 h 9"/>
              <a:gd name="T28" fmla="*/ 9 w 11"/>
              <a:gd name="T29" fmla="*/ 3 h 9"/>
              <a:gd name="T30" fmla="*/ 8 w 11"/>
              <a:gd name="T31" fmla="*/ 3 h 9"/>
              <a:gd name="T32" fmla="*/ 6 w 11"/>
              <a:gd name="T33" fmla="*/ 4 h 9"/>
              <a:gd name="T34" fmla="*/ 6 w 11"/>
              <a:gd name="T35" fmla="*/ 5 h 9"/>
              <a:gd name="T36" fmla="*/ 7 w 11"/>
              <a:gd name="T37" fmla="*/ 5 h 9"/>
              <a:gd name="T38" fmla="*/ 7 w 11"/>
              <a:gd name="T39" fmla="*/ 6 h 9"/>
              <a:gd name="T40" fmla="*/ 6 w 11"/>
              <a:gd name="T41" fmla="*/ 7 h 9"/>
              <a:gd name="T42" fmla="*/ 5 w 11"/>
              <a:gd name="T43" fmla="*/ 7 h 9"/>
              <a:gd name="T44" fmla="*/ 4 w 11"/>
              <a:gd name="T45"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9">
                <a:moveTo>
                  <a:pt x="4" y="7"/>
                </a:moveTo>
                <a:cubicBezTo>
                  <a:pt x="3" y="8"/>
                  <a:pt x="3" y="8"/>
                  <a:pt x="2" y="8"/>
                </a:cubicBezTo>
                <a:cubicBezTo>
                  <a:pt x="2" y="9"/>
                  <a:pt x="2" y="9"/>
                  <a:pt x="2" y="9"/>
                </a:cubicBezTo>
                <a:cubicBezTo>
                  <a:pt x="1" y="9"/>
                  <a:pt x="0" y="8"/>
                  <a:pt x="0" y="8"/>
                </a:cubicBezTo>
                <a:cubicBezTo>
                  <a:pt x="0" y="7"/>
                  <a:pt x="1" y="6"/>
                  <a:pt x="1" y="6"/>
                </a:cubicBezTo>
                <a:cubicBezTo>
                  <a:pt x="2" y="5"/>
                  <a:pt x="2" y="5"/>
                  <a:pt x="3" y="5"/>
                </a:cubicBezTo>
                <a:cubicBezTo>
                  <a:pt x="3" y="4"/>
                  <a:pt x="4" y="4"/>
                  <a:pt x="5" y="3"/>
                </a:cubicBezTo>
                <a:cubicBezTo>
                  <a:pt x="5" y="3"/>
                  <a:pt x="6" y="2"/>
                  <a:pt x="6" y="2"/>
                </a:cubicBezTo>
                <a:cubicBezTo>
                  <a:pt x="6" y="1"/>
                  <a:pt x="7" y="1"/>
                  <a:pt x="7" y="0"/>
                </a:cubicBezTo>
                <a:cubicBezTo>
                  <a:pt x="7" y="0"/>
                  <a:pt x="8" y="0"/>
                  <a:pt x="8" y="0"/>
                </a:cubicBezTo>
                <a:cubicBezTo>
                  <a:pt x="8" y="0"/>
                  <a:pt x="9" y="0"/>
                  <a:pt x="9" y="1"/>
                </a:cubicBezTo>
                <a:cubicBezTo>
                  <a:pt x="9" y="1"/>
                  <a:pt x="10" y="1"/>
                  <a:pt x="10" y="1"/>
                </a:cubicBezTo>
                <a:cubicBezTo>
                  <a:pt x="10" y="1"/>
                  <a:pt x="11" y="2"/>
                  <a:pt x="11" y="2"/>
                </a:cubicBezTo>
                <a:cubicBezTo>
                  <a:pt x="11" y="2"/>
                  <a:pt x="10" y="3"/>
                  <a:pt x="10" y="3"/>
                </a:cubicBezTo>
                <a:cubicBezTo>
                  <a:pt x="10" y="3"/>
                  <a:pt x="9" y="3"/>
                  <a:pt x="9" y="3"/>
                </a:cubicBezTo>
                <a:cubicBezTo>
                  <a:pt x="8" y="3"/>
                  <a:pt x="8" y="3"/>
                  <a:pt x="8" y="3"/>
                </a:cubicBezTo>
                <a:cubicBezTo>
                  <a:pt x="7" y="3"/>
                  <a:pt x="7" y="4"/>
                  <a:pt x="6" y="4"/>
                </a:cubicBezTo>
                <a:cubicBezTo>
                  <a:pt x="6" y="4"/>
                  <a:pt x="5" y="4"/>
                  <a:pt x="6" y="5"/>
                </a:cubicBezTo>
                <a:cubicBezTo>
                  <a:pt x="6" y="5"/>
                  <a:pt x="7" y="5"/>
                  <a:pt x="7" y="5"/>
                </a:cubicBezTo>
                <a:cubicBezTo>
                  <a:pt x="7" y="5"/>
                  <a:pt x="7" y="6"/>
                  <a:pt x="7" y="6"/>
                </a:cubicBezTo>
                <a:cubicBezTo>
                  <a:pt x="7" y="6"/>
                  <a:pt x="6" y="7"/>
                  <a:pt x="6" y="7"/>
                </a:cubicBezTo>
                <a:cubicBezTo>
                  <a:pt x="6" y="7"/>
                  <a:pt x="5" y="7"/>
                  <a:pt x="5" y="7"/>
                </a:cubicBezTo>
                <a:cubicBezTo>
                  <a:pt x="5" y="7"/>
                  <a:pt x="4" y="7"/>
                  <a:pt x="4" y="7"/>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52"/>
          <p:cNvSpPr>
            <a:spLocks/>
          </p:cNvSpPr>
          <p:nvPr/>
        </p:nvSpPr>
        <p:spPr bwMode="auto">
          <a:xfrm>
            <a:off x="7273925" y="3321051"/>
            <a:ext cx="26988" cy="23813"/>
          </a:xfrm>
          <a:custGeom>
            <a:avLst/>
            <a:gdLst>
              <a:gd name="T0" fmla="*/ 3 w 7"/>
              <a:gd name="T1" fmla="*/ 5 h 6"/>
              <a:gd name="T2" fmla="*/ 5 w 7"/>
              <a:gd name="T3" fmla="*/ 4 h 6"/>
              <a:gd name="T4" fmla="*/ 7 w 7"/>
              <a:gd name="T5" fmla="*/ 2 h 6"/>
              <a:gd name="T6" fmla="*/ 6 w 7"/>
              <a:gd name="T7" fmla="*/ 1 h 6"/>
              <a:gd name="T8" fmla="*/ 4 w 7"/>
              <a:gd name="T9" fmla="*/ 0 h 6"/>
              <a:gd name="T10" fmla="*/ 3 w 7"/>
              <a:gd name="T11" fmla="*/ 1 h 6"/>
              <a:gd name="T12" fmla="*/ 1 w 7"/>
              <a:gd name="T13" fmla="*/ 2 h 6"/>
              <a:gd name="T14" fmla="*/ 0 w 7"/>
              <a:gd name="T15" fmla="*/ 3 h 6"/>
              <a:gd name="T16" fmla="*/ 0 w 7"/>
              <a:gd name="T17" fmla="*/ 5 h 6"/>
              <a:gd name="T18" fmla="*/ 1 w 7"/>
              <a:gd name="T19" fmla="*/ 6 h 6"/>
              <a:gd name="T20" fmla="*/ 3 w 7"/>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6">
                <a:moveTo>
                  <a:pt x="3" y="5"/>
                </a:moveTo>
                <a:cubicBezTo>
                  <a:pt x="3" y="4"/>
                  <a:pt x="4" y="4"/>
                  <a:pt x="5" y="4"/>
                </a:cubicBezTo>
                <a:cubicBezTo>
                  <a:pt x="5" y="3"/>
                  <a:pt x="6" y="3"/>
                  <a:pt x="7" y="2"/>
                </a:cubicBezTo>
                <a:cubicBezTo>
                  <a:pt x="7" y="2"/>
                  <a:pt x="6" y="1"/>
                  <a:pt x="6" y="1"/>
                </a:cubicBezTo>
                <a:cubicBezTo>
                  <a:pt x="6" y="0"/>
                  <a:pt x="5" y="0"/>
                  <a:pt x="4" y="0"/>
                </a:cubicBezTo>
                <a:cubicBezTo>
                  <a:pt x="4" y="0"/>
                  <a:pt x="3" y="1"/>
                  <a:pt x="3" y="1"/>
                </a:cubicBezTo>
                <a:cubicBezTo>
                  <a:pt x="3" y="2"/>
                  <a:pt x="2" y="2"/>
                  <a:pt x="1" y="2"/>
                </a:cubicBezTo>
                <a:cubicBezTo>
                  <a:pt x="1" y="2"/>
                  <a:pt x="0" y="3"/>
                  <a:pt x="0" y="3"/>
                </a:cubicBezTo>
                <a:cubicBezTo>
                  <a:pt x="0" y="3"/>
                  <a:pt x="0" y="4"/>
                  <a:pt x="0" y="5"/>
                </a:cubicBezTo>
                <a:cubicBezTo>
                  <a:pt x="0" y="5"/>
                  <a:pt x="1" y="6"/>
                  <a:pt x="1" y="6"/>
                </a:cubicBezTo>
                <a:cubicBezTo>
                  <a:pt x="2" y="6"/>
                  <a:pt x="3" y="5"/>
                  <a:pt x="3" y="5"/>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253"/>
          <p:cNvSpPr>
            <a:spLocks/>
          </p:cNvSpPr>
          <p:nvPr/>
        </p:nvSpPr>
        <p:spPr bwMode="auto">
          <a:xfrm>
            <a:off x="7273925" y="3321051"/>
            <a:ext cx="26988" cy="23813"/>
          </a:xfrm>
          <a:custGeom>
            <a:avLst/>
            <a:gdLst>
              <a:gd name="T0" fmla="*/ 3 w 7"/>
              <a:gd name="T1" fmla="*/ 5 h 6"/>
              <a:gd name="T2" fmla="*/ 5 w 7"/>
              <a:gd name="T3" fmla="*/ 4 h 6"/>
              <a:gd name="T4" fmla="*/ 7 w 7"/>
              <a:gd name="T5" fmla="*/ 2 h 6"/>
              <a:gd name="T6" fmla="*/ 6 w 7"/>
              <a:gd name="T7" fmla="*/ 1 h 6"/>
              <a:gd name="T8" fmla="*/ 4 w 7"/>
              <a:gd name="T9" fmla="*/ 0 h 6"/>
              <a:gd name="T10" fmla="*/ 3 w 7"/>
              <a:gd name="T11" fmla="*/ 1 h 6"/>
              <a:gd name="T12" fmla="*/ 1 w 7"/>
              <a:gd name="T13" fmla="*/ 2 h 6"/>
              <a:gd name="T14" fmla="*/ 0 w 7"/>
              <a:gd name="T15" fmla="*/ 3 h 6"/>
              <a:gd name="T16" fmla="*/ 0 w 7"/>
              <a:gd name="T17" fmla="*/ 5 h 6"/>
              <a:gd name="T18" fmla="*/ 1 w 7"/>
              <a:gd name="T19" fmla="*/ 6 h 6"/>
              <a:gd name="T20" fmla="*/ 3 w 7"/>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6">
                <a:moveTo>
                  <a:pt x="3" y="5"/>
                </a:moveTo>
                <a:cubicBezTo>
                  <a:pt x="3" y="4"/>
                  <a:pt x="4" y="4"/>
                  <a:pt x="5" y="4"/>
                </a:cubicBezTo>
                <a:cubicBezTo>
                  <a:pt x="5" y="3"/>
                  <a:pt x="6" y="3"/>
                  <a:pt x="7" y="2"/>
                </a:cubicBezTo>
                <a:cubicBezTo>
                  <a:pt x="7" y="2"/>
                  <a:pt x="6" y="1"/>
                  <a:pt x="6" y="1"/>
                </a:cubicBezTo>
                <a:cubicBezTo>
                  <a:pt x="6" y="0"/>
                  <a:pt x="5" y="0"/>
                  <a:pt x="4" y="0"/>
                </a:cubicBezTo>
                <a:cubicBezTo>
                  <a:pt x="4" y="0"/>
                  <a:pt x="3" y="1"/>
                  <a:pt x="3" y="1"/>
                </a:cubicBezTo>
                <a:cubicBezTo>
                  <a:pt x="3" y="2"/>
                  <a:pt x="2" y="2"/>
                  <a:pt x="1" y="2"/>
                </a:cubicBezTo>
                <a:cubicBezTo>
                  <a:pt x="1" y="2"/>
                  <a:pt x="0" y="3"/>
                  <a:pt x="0" y="3"/>
                </a:cubicBezTo>
                <a:cubicBezTo>
                  <a:pt x="0" y="3"/>
                  <a:pt x="0" y="4"/>
                  <a:pt x="0" y="5"/>
                </a:cubicBezTo>
                <a:cubicBezTo>
                  <a:pt x="0" y="5"/>
                  <a:pt x="1" y="6"/>
                  <a:pt x="1" y="6"/>
                </a:cubicBezTo>
                <a:cubicBezTo>
                  <a:pt x="2" y="6"/>
                  <a:pt x="3" y="5"/>
                  <a:pt x="3" y="5"/>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54"/>
          <p:cNvSpPr>
            <a:spLocks/>
          </p:cNvSpPr>
          <p:nvPr/>
        </p:nvSpPr>
        <p:spPr bwMode="auto">
          <a:xfrm>
            <a:off x="7300913" y="3295651"/>
            <a:ext cx="14288" cy="22225"/>
          </a:xfrm>
          <a:custGeom>
            <a:avLst/>
            <a:gdLst>
              <a:gd name="T0" fmla="*/ 1 w 4"/>
              <a:gd name="T1" fmla="*/ 6 h 6"/>
              <a:gd name="T2" fmla="*/ 3 w 4"/>
              <a:gd name="T3" fmla="*/ 4 h 6"/>
              <a:gd name="T4" fmla="*/ 4 w 4"/>
              <a:gd name="T5" fmla="*/ 2 h 6"/>
              <a:gd name="T6" fmla="*/ 4 w 4"/>
              <a:gd name="T7" fmla="*/ 0 h 6"/>
              <a:gd name="T8" fmla="*/ 2 w 4"/>
              <a:gd name="T9" fmla="*/ 0 h 6"/>
              <a:gd name="T10" fmla="*/ 1 w 4"/>
              <a:gd name="T11" fmla="*/ 1 h 6"/>
              <a:gd name="T12" fmla="*/ 1 w 4"/>
              <a:gd name="T13" fmla="*/ 4 h 6"/>
              <a:gd name="T14" fmla="*/ 1 w 4"/>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1" y="6"/>
                </a:moveTo>
                <a:cubicBezTo>
                  <a:pt x="2" y="6"/>
                  <a:pt x="3" y="5"/>
                  <a:pt x="3" y="4"/>
                </a:cubicBezTo>
                <a:cubicBezTo>
                  <a:pt x="4" y="4"/>
                  <a:pt x="4" y="2"/>
                  <a:pt x="4" y="2"/>
                </a:cubicBezTo>
                <a:cubicBezTo>
                  <a:pt x="4" y="1"/>
                  <a:pt x="4" y="0"/>
                  <a:pt x="4" y="0"/>
                </a:cubicBezTo>
                <a:cubicBezTo>
                  <a:pt x="3" y="0"/>
                  <a:pt x="2" y="0"/>
                  <a:pt x="2" y="0"/>
                </a:cubicBezTo>
                <a:cubicBezTo>
                  <a:pt x="2" y="0"/>
                  <a:pt x="1" y="1"/>
                  <a:pt x="1" y="1"/>
                </a:cubicBezTo>
                <a:cubicBezTo>
                  <a:pt x="0" y="2"/>
                  <a:pt x="0" y="3"/>
                  <a:pt x="1" y="4"/>
                </a:cubicBezTo>
                <a:cubicBezTo>
                  <a:pt x="1" y="4"/>
                  <a:pt x="1" y="6"/>
                  <a:pt x="1" y="6"/>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255"/>
          <p:cNvSpPr>
            <a:spLocks/>
          </p:cNvSpPr>
          <p:nvPr/>
        </p:nvSpPr>
        <p:spPr bwMode="auto">
          <a:xfrm>
            <a:off x="7300913" y="3295651"/>
            <a:ext cx="14288" cy="22225"/>
          </a:xfrm>
          <a:custGeom>
            <a:avLst/>
            <a:gdLst>
              <a:gd name="T0" fmla="*/ 1 w 4"/>
              <a:gd name="T1" fmla="*/ 6 h 6"/>
              <a:gd name="T2" fmla="*/ 3 w 4"/>
              <a:gd name="T3" fmla="*/ 4 h 6"/>
              <a:gd name="T4" fmla="*/ 4 w 4"/>
              <a:gd name="T5" fmla="*/ 2 h 6"/>
              <a:gd name="T6" fmla="*/ 4 w 4"/>
              <a:gd name="T7" fmla="*/ 0 h 6"/>
              <a:gd name="T8" fmla="*/ 2 w 4"/>
              <a:gd name="T9" fmla="*/ 0 h 6"/>
              <a:gd name="T10" fmla="*/ 1 w 4"/>
              <a:gd name="T11" fmla="*/ 1 h 6"/>
              <a:gd name="T12" fmla="*/ 1 w 4"/>
              <a:gd name="T13" fmla="*/ 4 h 6"/>
              <a:gd name="T14" fmla="*/ 1 w 4"/>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1" y="6"/>
                </a:moveTo>
                <a:cubicBezTo>
                  <a:pt x="2" y="6"/>
                  <a:pt x="3" y="5"/>
                  <a:pt x="3" y="4"/>
                </a:cubicBezTo>
                <a:cubicBezTo>
                  <a:pt x="4" y="4"/>
                  <a:pt x="4" y="2"/>
                  <a:pt x="4" y="2"/>
                </a:cubicBezTo>
                <a:cubicBezTo>
                  <a:pt x="4" y="1"/>
                  <a:pt x="4" y="0"/>
                  <a:pt x="4" y="0"/>
                </a:cubicBezTo>
                <a:cubicBezTo>
                  <a:pt x="3" y="0"/>
                  <a:pt x="2" y="0"/>
                  <a:pt x="2" y="0"/>
                </a:cubicBezTo>
                <a:cubicBezTo>
                  <a:pt x="2" y="0"/>
                  <a:pt x="1" y="1"/>
                  <a:pt x="1" y="1"/>
                </a:cubicBezTo>
                <a:cubicBezTo>
                  <a:pt x="0" y="2"/>
                  <a:pt x="0" y="3"/>
                  <a:pt x="1" y="4"/>
                </a:cubicBezTo>
                <a:cubicBezTo>
                  <a:pt x="1" y="4"/>
                  <a:pt x="1" y="6"/>
                  <a:pt x="1" y="6"/>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56"/>
          <p:cNvSpPr>
            <a:spLocks/>
          </p:cNvSpPr>
          <p:nvPr/>
        </p:nvSpPr>
        <p:spPr bwMode="auto">
          <a:xfrm>
            <a:off x="6921500" y="3328988"/>
            <a:ext cx="1023938" cy="1079500"/>
          </a:xfrm>
          <a:custGeom>
            <a:avLst/>
            <a:gdLst>
              <a:gd name="T0" fmla="*/ 86 w 273"/>
              <a:gd name="T1" fmla="*/ 213 h 288"/>
              <a:gd name="T2" fmla="*/ 73 w 273"/>
              <a:gd name="T3" fmla="*/ 193 h 288"/>
              <a:gd name="T4" fmla="*/ 55 w 273"/>
              <a:gd name="T5" fmla="*/ 183 h 288"/>
              <a:gd name="T6" fmla="*/ 42 w 273"/>
              <a:gd name="T7" fmla="*/ 170 h 288"/>
              <a:gd name="T8" fmla="*/ 22 w 273"/>
              <a:gd name="T9" fmla="*/ 162 h 288"/>
              <a:gd name="T10" fmla="*/ 9 w 273"/>
              <a:gd name="T11" fmla="*/ 151 h 288"/>
              <a:gd name="T12" fmla="*/ 10 w 273"/>
              <a:gd name="T13" fmla="*/ 136 h 288"/>
              <a:gd name="T14" fmla="*/ 9 w 273"/>
              <a:gd name="T15" fmla="*/ 124 h 288"/>
              <a:gd name="T16" fmla="*/ 12 w 273"/>
              <a:gd name="T17" fmla="*/ 109 h 288"/>
              <a:gd name="T18" fmla="*/ 5 w 273"/>
              <a:gd name="T19" fmla="*/ 99 h 288"/>
              <a:gd name="T20" fmla="*/ 5 w 273"/>
              <a:gd name="T21" fmla="*/ 85 h 288"/>
              <a:gd name="T22" fmla="*/ 14 w 273"/>
              <a:gd name="T23" fmla="*/ 72 h 288"/>
              <a:gd name="T24" fmla="*/ 22 w 273"/>
              <a:gd name="T25" fmla="*/ 67 h 288"/>
              <a:gd name="T26" fmla="*/ 25 w 273"/>
              <a:gd name="T27" fmla="*/ 26 h 288"/>
              <a:gd name="T28" fmla="*/ 31 w 273"/>
              <a:gd name="T29" fmla="*/ 19 h 288"/>
              <a:gd name="T30" fmla="*/ 46 w 273"/>
              <a:gd name="T31" fmla="*/ 20 h 288"/>
              <a:gd name="T32" fmla="*/ 63 w 273"/>
              <a:gd name="T33" fmla="*/ 13 h 288"/>
              <a:gd name="T34" fmla="*/ 73 w 273"/>
              <a:gd name="T35" fmla="*/ 7 h 288"/>
              <a:gd name="T36" fmla="*/ 81 w 273"/>
              <a:gd name="T37" fmla="*/ 3 h 288"/>
              <a:gd name="T38" fmla="*/ 90 w 273"/>
              <a:gd name="T39" fmla="*/ 5 h 288"/>
              <a:gd name="T40" fmla="*/ 86 w 273"/>
              <a:gd name="T41" fmla="*/ 19 h 288"/>
              <a:gd name="T42" fmla="*/ 90 w 273"/>
              <a:gd name="T43" fmla="*/ 22 h 288"/>
              <a:gd name="T44" fmla="*/ 101 w 273"/>
              <a:gd name="T45" fmla="*/ 23 h 288"/>
              <a:gd name="T46" fmla="*/ 111 w 273"/>
              <a:gd name="T47" fmla="*/ 24 h 288"/>
              <a:gd name="T48" fmla="*/ 120 w 273"/>
              <a:gd name="T49" fmla="*/ 34 h 288"/>
              <a:gd name="T50" fmla="*/ 186 w 273"/>
              <a:gd name="T51" fmla="*/ 50 h 288"/>
              <a:gd name="T52" fmla="*/ 199 w 273"/>
              <a:gd name="T53" fmla="*/ 51 h 288"/>
              <a:gd name="T54" fmla="*/ 215 w 273"/>
              <a:gd name="T55" fmla="*/ 53 h 288"/>
              <a:gd name="T56" fmla="*/ 219 w 273"/>
              <a:gd name="T57" fmla="*/ 62 h 288"/>
              <a:gd name="T58" fmla="*/ 232 w 273"/>
              <a:gd name="T59" fmla="*/ 67 h 288"/>
              <a:gd name="T60" fmla="*/ 232 w 273"/>
              <a:gd name="T61" fmla="*/ 82 h 288"/>
              <a:gd name="T62" fmla="*/ 236 w 273"/>
              <a:gd name="T63" fmla="*/ 88 h 288"/>
              <a:gd name="T64" fmla="*/ 239 w 273"/>
              <a:gd name="T65" fmla="*/ 94 h 288"/>
              <a:gd name="T66" fmla="*/ 245 w 273"/>
              <a:gd name="T67" fmla="*/ 106 h 288"/>
              <a:gd name="T68" fmla="*/ 236 w 273"/>
              <a:gd name="T69" fmla="*/ 116 h 288"/>
              <a:gd name="T70" fmla="*/ 232 w 273"/>
              <a:gd name="T71" fmla="*/ 128 h 288"/>
              <a:gd name="T72" fmla="*/ 230 w 273"/>
              <a:gd name="T73" fmla="*/ 142 h 288"/>
              <a:gd name="T74" fmla="*/ 241 w 273"/>
              <a:gd name="T75" fmla="*/ 134 h 288"/>
              <a:gd name="T76" fmla="*/ 250 w 273"/>
              <a:gd name="T77" fmla="*/ 119 h 288"/>
              <a:gd name="T78" fmla="*/ 257 w 273"/>
              <a:gd name="T79" fmla="*/ 117 h 288"/>
              <a:gd name="T80" fmla="*/ 258 w 273"/>
              <a:gd name="T81" fmla="*/ 107 h 288"/>
              <a:gd name="T82" fmla="*/ 261 w 273"/>
              <a:gd name="T83" fmla="*/ 96 h 288"/>
              <a:gd name="T84" fmla="*/ 266 w 273"/>
              <a:gd name="T85" fmla="*/ 90 h 288"/>
              <a:gd name="T86" fmla="*/ 273 w 273"/>
              <a:gd name="T87" fmla="*/ 91 h 288"/>
              <a:gd name="T88" fmla="*/ 270 w 273"/>
              <a:gd name="T89" fmla="*/ 99 h 288"/>
              <a:gd name="T90" fmla="*/ 265 w 273"/>
              <a:gd name="T91" fmla="*/ 111 h 288"/>
              <a:gd name="T92" fmla="*/ 262 w 273"/>
              <a:gd name="T93" fmla="*/ 119 h 288"/>
              <a:gd name="T94" fmla="*/ 256 w 273"/>
              <a:gd name="T95" fmla="*/ 136 h 288"/>
              <a:gd name="T96" fmla="*/ 257 w 273"/>
              <a:gd name="T97" fmla="*/ 163 h 288"/>
              <a:gd name="T98" fmla="*/ 249 w 273"/>
              <a:gd name="T99" fmla="*/ 182 h 288"/>
              <a:gd name="T100" fmla="*/ 251 w 273"/>
              <a:gd name="T101" fmla="*/ 201 h 288"/>
              <a:gd name="T102" fmla="*/ 247 w 273"/>
              <a:gd name="T103" fmla="*/ 222 h 288"/>
              <a:gd name="T104" fmla="*/ 250 w 273"/>
              <a:gd name="T105" fmla="*/ 237 h 288"/>
              <a:gd name="T106" fmla="*/ 255 w 273"/>
              <a:gd name="T107" fmla="*/ 252 h 288"/>
              <a:gd name="T108" fmla="*/ 257 w 273"/>
              <a:gd name="T109" fmla="*/ 268 h 288"/>
              <a:gd name="T110" fmla="*/ 121 w 273"/>
              <a:gd name="T111" fmla="*/ 283 h 288"/>
              <a:gd name="T112" fmla="*/ 99 w 273"/>
              <a:gd name="T113" fmla="*/ 266 h 288"/>
              <a:gd name="T114" fmla="*/ 97 w 273"/>
              <a:gd name="T115" fmla="*/ 243 h 288"/>
              <a:gd name="T116" fmla="*/ 91 w 273"/>
              <a:gd name="T117" fmla="*/ 23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3" h="288">
                <a:moveTo>
                  <a:pt x="89" y="226"/>
                </a:moveTo>
                <a:cubicBezTo>
                  <a:pt x="89" y="225"/>
                  <a:pt x="89" y="225"/>
                  <a:pt x="89" y="225"/>
                </a:cubicBezTo>
                <a:cubicBezTo>
                  <a:pt x="89" y="225"/>
                  <a:pt x="88" y="224"/>
                  <a:pt x="88" y="224"/>
                </a:cubicBezTo>
                <a:cubicBezTo>
                  <a:pt x="88" y="223"/>
                  <a:pt x="88" y="222"/>
                  <a:pt x="88" y="221"/>
                </a:cubicBezTo>
                <a:cubicBezTo>
                  <a:pt x="88" y="221"/>
                  <a:pt x="87" y="220"/>
                  <a:pt x="87" y="219"/>
                </a:cubicBezTo>
                <a:cubicBezTo>
                  <a:pt x="87" y="219"/>
                  <a:pt x="87" y="218"/>
                  <a:pt x="87" y="217"/>
                </a:cubicBezTo>
                <a:cubicBezTo>
                  <a:pt x="87" y="217"/>
                  <a:pt x="86" y="216"/>
                  <a:pt x="86" y="216"/>
                </a:cubicBezTo>
                <a:cubicBezTo>
                  <a:pt x="86" y="215"/>
                  <a:pt x="86" y="214"/>
                  <a:pt x="86" y="213"/>
                </a:cubicBezTo>
                <a:cubicBezTo>
                  <a:pt x="86" y="212"/>
                  <a:pt x="86" y="211"/>
                  <a:pt x="86" y="211"/>
                </a:cubicBezTo>
                <a:cubicBezTo>
                  <a:pt x="87" y="210"/>
                  <a:pt x="87" y="209"/>
                  <a:pt x="87" y="208"/>
                </a:cubicBezTo>
                <a:cubicBezTo>
                  <a:pt x="87" y="208"/>
                  <a:pt x="86" y="207"/>
                  <a:pt x="86" y="206"/>
                </a:cubicBezTo>
                <a:cubicBezTo>
                  <a:pt x="85" y="206"/>
                  <a:pt x="85" y="204"/>
                  <a:pt x="85" y="204"/>
                </a:cubicBezTo>
                <a:cubicBezTo>
                  <a:pt x="84" y="203"/>
                  <a:pt x="83" y="202"/>
                  <a:pt x="82" y="201"/>
                </a:cubicBezTo>
                <a:cubicBezTo>
                  <a:pt x="81" y="200"/>
                  <a:pt x="79" y="198"/>
                  <a:pt x="79" y="198"/>
                </a:cubicBezTo>
                <a:cubicBezTo>
                  <a:pt x="78" y="197"/>
                  <a:pt x="77" y="195"/>
                  <a:pt x="76" y="194"/>
                </a:cubicBezTo>
                <a:cubicBezTo>
                  <a:pt x="75" y="194"/>
                  <a:pt x="74" y="193"/>
                  <a:pt x="73" y="193"/>
                </a:cubicBezTo>
                <a:cubicBezTo>
                  <a:pt x="72" y="193"/>
                  <a:pt x="70" y="194"/>
                  <a:pt x="69" y="193"/>
                </a:cubicBezTo>
                <a:cubicBezTo>
                  <a:pt x="68" y="193"/>
                  <a:pt x="67" y="192"/>
                  <a:pt x="66" y="192"/>
                </a:cubicBezTo>
                <a:cubicBezTo>
                  <a:pt x="66" y="191"/>
                  <a:pt x="65" y="190"/>
                  <a:pt x="64" y="189"/>
                </a:cubicBezTo>
                <a:cubicBezTo>
                  <a:pt x="64" y="189"/>
                  <a:pt x="63" y="188"/>
                  <a:pt x="63" y="188"/>
                </a:cubicBezTo>
                <a:cubicBezTo>
                  <a:pt x="63" y="188"/>
                  <a:pt x="62" y="188"/>
                  <a:pt x="62" y="187"/>
                </a:cubicBezTo>
                <a:cubicBezTo>
                  <a:pt x="61" y="187"/>
                  <a:pt x="60" y="186"/>
                  <a:pt x="59" y="186"/>
                </a:cubicBezTo>
                <a:cubicBezTo>
                  <a:pt x="58" y="185"/>
                  <a:pt x="57" y="185"/>
                  <a:pt x="56" y="185"/>
                </a:cubicBezTo>
                <a:cubicBezTo>
                  <a:pt x="56" y="184"/>
                  <a:pt x="55" y="183"/>
                  <a:pt x="55" y="183"/>
                </a:cubicBezTo>
                <a:cubicBezTo>
                  <a:pt x="55" y="182"/>
                  <a:pt x="54" y="181"/>
                  <a:pt x="54" y="181"/>
                </a:cubicBezTo>
                <a:cubicBezTo>
                  <a:pt x="54" y="180"/>
                  <a:pt x="54" y="179"/>
                  <a:pt x="53" y="179"/>
                </a:cubicBezTo>
                <a:cubicBezTo>
                  <a:pt x="53" y="179"/>
                  <a:pt x="52" y="178"/>
                  <a:pt x="52" y="178"/>
                </a:cubicBezTo>
                <a:cubicBezTo>
                  <a:pt x="52" y="178"/>
                  <a:pt x="52" y="177"/>
                  <a:pt x="52" y="176"/>
                </a:cubicBezTo>
                <a:cubicBezTo>
                  <a:pt x="52" y="176"/>
                  <a:pt x="52" y="175"/>
                  <a:pt x="52" y="174"/>
                </a:cubicBezTo>
                <a:cubicBezTo>
                  <a:pt x="51" y="174"/>
                  <a:pt x="50" y="173"/>
                  <a:pt x="49" y="173"/>
                </a:cubicBezTo>
                <a:cubicBezTo>
                  <a:pt x="48" y="173"/>
                  <a:pt x="47" y="172"/>
                  <a:pt x="46" y="172"/>
                </a:cubicBezTo>
                <a:cubicBezTo>
                  <a:pt x="45" y="172"/>
                  <a:pt x="43" y="171"/>
                  <a:pt x="42" y="170"/>
                </a:cubicBezTo>
                <a:cubicBezTo>
                  <a:pt x="41" y="170"/>
                  <a:pt x="38" y="170"/>
                  <a:pt x="37" y="170"/>
                </a:cubicBezTo>
                <a:cubicBezTo>
                  <a:pt x="36" y="169"/>
                  <a:pt x="35" y="168"/>
                  <a:pt x="35" y="167"/>
                </a:cubicBezTo>
                <a:cubicBezTo>
                  <a:pt x="34" y="167"/>
                  <a:pt x="34" y="165"/>
                  <a:pt x="33" y="165"/>
                </a:cubicBezTo>
                <a:cubicBezTo>
                  <a:pt x="33" y="164"/>
                  <a:pt x="32" y="163"/>
                  <a:pt x="32" y="162"/>
                </a:cubicBezTo>
                <a:cubicBezTo>
                  <a:pt x="31" y="162"/>
                  <a:pt x="29" y="163"/>
                  <a:pt x="29" y="162"/>
                </a:cubicBezTo>
                <a:cubicBezTo>
                  <a:pt x="28" y="162"/>
                  <a:pt x="28" y="162"/>
                  <a:pt x="27" y="162"/>
                </a:cubicBezTo>
                <a:cubicBezTo>
                  <a:pt x="27" y="162"/>
                  <a:pt x="25" y="162"/>
                  <a:pt x="25" y="162"/>
                </a:cubicBezTo>
                <a:cubicBezTo>
                  <a:pt x="24" y="162"/>
                  <a:pt x="23" y="162"/>
                  <a:pt x="22" y="162"/>
                </a:cubicBezTo>
                <a:cubicBezTo>
                  <a:pt x="22" y="162"/>
                  <a:pt x="22" y="161"/>
                  <a:pt x="21" y="160"/>
                </a:cubicBezTo>
                <a:cubicBezTo>
                  <a:pt x="21" y="160"/>
                  <a:pt x="20" y="160"/>
                  <a:pt x="20" y="160"/>
                </a:cubicBezTo>
                <a:cubicBezTo>
                  <a:pt x="19" y="160"/>
                  <a:pt x="18" y="159"/>
                  <a:pt x="18" y="159"/>
                </a:cubicBezTo>
                <a:cubicBezTo>
                  <a:pt x="18" y="158"/>
                  <a:pt x="17" y="157"/>
                  <a:pt x="17" y="157"/>
                </a:cubicBezTo>
                <a:cubicBezTo>
                  <a:pt x="17" y="157"/>
                  <a:pt x="15" y="156"/>
                  <a:pt x="15" y="155"/>
                </a:cubicBezTo>
                <a:cubicBezTo>
                  <a:pt x="14" y="155"/>
                  <a:pt x="13" y="154"/>
                  <a:pt x="13" y="154"/>
                </a:cubicBezTo>
                <a:cubicBezTo>
                  <a:pt x="12" y="153"/>
                  <a:pt x="12" y="153"/>
                  <a:pt x="11" y="152"/>
                </a:cubicBezTo>
                <a:cubicBezTo>
                  <a:pt x="11" y="152"/>
                  <a:pt x="10" y="152"/>
                  <a:pt x="9" y="151"/>
                </a:cubicBezTo>
                <a:cubicBezTo>
                  <a:pt x="9" y="151"/>
                  <a:pt x="9" y="150"/>
                  <a:pt x="9" y="150"/>
                </a:cubicBezTo>
                <a:cubicBezTo>
                  <a:pt x="9" y="149"/>
                  <a:pt x="10" y="149"/>
                  <a:pt x="10" y="148"/>
                </a:cubicBezTo>
                <a:cubicBezTo>
                  <a:pt x="10" y="148"/>
                  <a:pt x="10" y="147"/>
                  <a:pt x="10" y="146"/>
                </a:cubicBezTo>
                <a:cubicBezTo>
                  <a:pt x="10" y="146"/>
                  <a:pt x="11" y="144"/>
                  <a:pt x="11" y="144"/>
                </a:cubicBezTo>
                <a:cubicBezTo>
                  <a:pt x="10" y="143"/>
                  <a:pt x="10" y="143"/>
                  <a:pt x="10" y="142"/>
                </a:cubicBezTo>
                <a:cubicBezTo>
                  <a:pt x="10" y="142"/>
                  <a:pt x="11" y="141"/>
                  <a:pt x="11" y="140"/>
                </a:cubicBezTo>
                <a:cubicBezTo>
                  <a:pt x="11" y="140"/>
                  <a:pt x="11" y="138"/>
                  <a:pt x="10" y="138"/>
                </a:cubicBezTo>
                <a:cubicBezTo>
                  <a:pt x="10" y="137"/>
                  <a:pt x="10" y="137"/>
                  <a:pt x="10" y="136"/>
                </a:cubicBezTo>
                <a:cubicBezTo>
                  <a:pt x="9" y="136"/>
                  <a:pt x="10" y="135"/>
                  <a:pt x="10" y="134"/>
                </a:cubicBezTo>
                <a:cubicBezTo>
                  <a:pt x="10" y="133"/>
                  <a:pt x="9" y="133"/>
                  <a:pt x="9" y="132"/>
                </a:cubicBezTo>
                <a:cubicBezTo>
                  <a:pt x="8" y="132"/>
                  <a:pt x="8" y="131"/>
                  <a:pt x="8" y="131"/>
                </a:cubicBezTo>
                <a:cubicBezTo>
                  <a:pt x="8" y="131"/>
                  <a:pt x="8" y="130"/>
                  <a:pt x="8" y="129"/>
                </a:cubicBezTo>
                <a:cubicBezTo>
                  <a:pt x="9" y="129"/>
                  <a:pt x="10" y="129"/>
                  <a:pt x="10" y="128"/>
                </a:cubicBezTo>
                <a:cubicBezTo>
                  <a:pt x="10" y="128"/>
                  <a:pt x="10" y="127"/>
                  <a:pt x="10" y="127"/>
                </a:cubicBezTo>
                <a:cubicBezTo>
                  <a:pt x="10" y="126"/>
                  <a:pt x="9" y="126"/>
                  <a:pt x="9" y="125"/>
                </a:cubicBezTo>
                <a:cubicBezTo>
                  <a:pt x="9" y="125"/>
                  <a:pt x="9" y="124"/>
                  <a:pt x="9" y="124"/>
                </a:cubicBezTo>
                <a:cubicBezTo>
                  <a:pt x="9" y="123"/>
                  <a:pt x="9" y="123"/>
                  <a:pt x="9" y="122"/>
                </a:cubicBezTo>
                <a:cubicBezTo>
                  <a:pt x="9" y="122"/>
                  <a:pt x="10" y="121"/>
                  <a:pt x="10" y="121"/>
                </a:cubicBezTo>
                <a:cubicBezTo>
                  <a:pt x="10" y="120"/>
                  <a:pt x="9" y="118"/>
                  <a:pt x="8" y="118"/>
                </a:cubicBezTo>
                <a:cubicBezTo>
                  <a:pt x="8" y="117"/>
                  <a:pt x="9" y="116"/>
                  <a:pt x="9" y="115"/>
                </a:cubicBezTo>
                <a:cubicBezTo>
                  <a:pt x="10" y="115"/>
                  <a:pt x="11" y="114"/>
                  <a:pt x="11" y="113"/>
                </a:cubicBezTo>
                <a:cubicBezTo>
                  <a:pt x="11" y="113"/>
                  <a:pt x="10" y="112"/>
                  <a:pt x="11" y="111"/>
                </a:cubicBezTo>
                <a:cubicBezTo>
                  <a:pt x="11" y="111"/>
                  <a:pt x="11" y="110"/>
                  <a:pt x="11" y="110"/>
                </a:cubicBezTo>
                <a:cubicBezTo>
                  <a:pt x="11" y="110"/>
                  <a:pt x="12" y="109"/>
                  <a:pt x="12" y="109"/>
                </a:cubicBezTo>
                <a:cubicBezTo>
                  <a:pt x="12" y="108"/>
                  <a:pt x="13" y="107"/>
                  <a:pt x="13" y="107"/>
                </a:cubicBezTo>
                <a:cubicBezTo>
                  <a:pt x="13" y="106"/>
                  <a:pt x="12" y="105"/>
                  <a:pt x="12" y="105"/>
                </a:cubicBezTo>
                <a:cubicBezTo>
                  <a:pt x="12" y="104"/>
                  <a:pt x="11" y="104"/>
                  <a:pt x="11" y="104"/>
                </a:cubicBezTo>
                <a:cubicBezTo>
                  <a:pt x="10" y="103"/>
                  <a:pt x="9" y="103"/>
                  <a:pt x="9" y="102"/>
                </a:cubicBezTo>
                <a:cubicBezTo>
                  <a:pt x="9" y="102"/>
                  <a:pt x="9" y="101"/>
                  <a:pt x="9" y="100"/>
                </a:cubicBezTo>
                <a:cubicBezTo>
                  <a:pt x="9" y="100"/>
                  <a:pt x="8" y="99"/>
                  <a:pt x="8" y="99"/>
                </a:cubicBezTo>
                <a:cubicBezTo>
                  <a:pt x="8" y="99"/>
                  <a:pt x="7" y="98"/>
                  <a:pt x="7" y="98"/>
                </a:cubicBezTo>
                <a:cubicBezTo>
                  <a:pt x="6" y="98"/>
                  <a:pt x="5" y="99"/>
                  <a:pt x="5" y="99"/>
                </a:cubicBezTo>
                <a:cubicBezTo>
                  <a:pt x="4" y="99"/>
                  <a:pt x="3" y="99"/>
                  <a:pt x="3" y="99"/>
                </a:cubicBezTo>
                <a:cubicBezTo>
                  <a:pt x="2" y="99"/>
                  <a:pt x="1" y="98"/>
                  <a:pt x="1" y="98"/>
                </a:cubicBezTo>
                <a:cubicBezTo>
                  <a:pt x="0" y="97"/>
                  <a:pt x="1" y="96"/>
                  <a:pt x="1" y="95"/>
                </a:cubicBezTo>
                <a:cubicBezTo>
                  <a:pt x="1" y="95"/>
                  <a:pt x="1" y="94"/>
                  <a:pt x="1" y="93"/>
                </a:cubicBezTo>
                <a:cubicBezTo>
                  <a:pt x="0" y="93"/>
                  <a:pt x="1" y="91"/>
                  <a:pt x="1" y="90"/>
                </a:cubicBezTo>
                <a:cubicBezTo>
                  <a:pt x="1" y="90"/>
                  <a:pt x="1" y="89"/>
                  <a:pt x="2" y="88"/>
                </a:cubicBezTo>
                <a:cubicBezTo>
                  <a:pt x="2" y="88"/>
                  <a:pt x="3" y="87"/>
                  <a:pt x="4" y="87"/>
                </a:cubicBezTo>
                <a:cubicBezTo>
                  <a:pt x="4" y="86"/>
                  <a:pt x="5" y="86"/>
                  <a:pt x="5" y="85"/>
                </a:cubicBezTo>
                <a:cubicBezTo>
                  <a:pt x="5" y="85"/>
                  <a:pt x="5" y="84"/>
                  <a:pt x="5" y="84"/>
                </a:cubicBezTo>
                <a:cubicBezTo>
                  <a:pt x="5" y="83"/>
                  <a:pt x="5" y="83"/>
                  <a:pt x="5" y="83"/>
                </a:cubicBezTo>
                <a:cubicBezTo>
                  <a:pt x="6" y="82"/>
                  <a:pt x="5" y="81"/>
                  <a:pt x="5" y="81"/>
                </a:cubicBezTo>
                <a:cubicBezTo>
                  <a:pt x="6" y="81"/>
                  <a:pt x="6" y="80"/>
                  <a:pt x="6" y="80"/>
                </a:cubicBezTo>
                <a:cubicBezTo>
                  <a:pt x="7" y="80"/>
                  <a:pt x="7" y="78"/>
                  <a:pt x="7" y="78"/>
                </a:cubicBezTo>
                <a:cubicBezTo>
                  <a:pt x="7" y="77"/>
                  <a:pt x="9" y="76"/>
                  <a:pt x="9" y="75"/>
                </a:cubicBezTo>
                <a:cubicBezTo>
                  <a:pt x="10" y="75"/>
                  <a:pt x="12" y="74"/>
                  <a:pt x="12" y="74"/>
                </a:cubicBezTo>
                <a:cubicBezTo>
                  <a:pt x="13" y="73"/>
                  <a:pt x="13" y="73"/>
                  <a:pt x="14" y="72"/>
                </a:cubicBezTo>
                <a:cubicBezTo>
                  <a:pt x="14" y="72"/>
                  <a:pt x="14" y="71"/>
                  <a:pt x="14" y="71"/>
                </a:cubicBezTo>
                <a:cubicBezTo>
                  <a:pt x="14" y="70"/>
                  <a:pt x="15" y="70"/>
                  <a:pt x="16" y="70"/>
                </a:cubicBezTo>
                <a:cubicBezTo>
                  <a:pt x="16" y="70"/>
                  <a:pt x="17" y="71"/>
                  <a:pt x="17" y="71"/>
                </a:cubicBezTo>
                <a:cubicBezTo>
                  <a:pt x="18" y="71"/>
                  <a:pt x="18" y="70"/>
                  <a:pt x="18" y="70"/>
                </a:cubicBezTo>
                <a:cubicBezTo>
                  <a:pt x="19" y="69"/>
                  <a:pt x="18" y="68"/>
                  <a:pt x="19" y="68"/>
                </a:cubicBezTo>
                <a:cubicBezTo>
                  <a:pt x="19" y="68"/>
                  <a:pt x="19" y="67"/>
                  <a:pt x="20" y="67"/>
                </a:cubicBezTo>
                <a:cubicBezTo>
                  <a:pt x="20" y="67"/>
                  <a:pt x="20" y="67"/>
                  <a:pt x="21" y="67"/>
                </a:cubicBezTo>
                <a:cubicBezTo>
                  <a:pt x="21" y="67"/>
                  <a:pt x="21" y="67"/>
                  <a:pt x="22" y="67"/>
                </a:cubicBezTo>
                <a:cubicBezTo>
                  <a:pt x="22" y="67"/>
                  <a:pt x="23" y="67"/>
                  <a:pt x="23" y="67"/>
                </a:cubicBezTo>
                <a:cubicBezTo>
                  <a:pt x="23" y="67"/>
                  <a:pt x="23" y="66"/>
                  <a:pt x="23" y="66"/>
                </a:cubicBezTo>
                <a:cubicBezTo>
                  <a:pt x="23" y="65"/>
                  <a:pt x="23" y="64"/>
                  <a:pt x="23" y="64"/>
                </a:cubicBezTo>
                <a:cubicBezTo>
                  <a:pt x="24" y="63"/>
                  <a:pt x="25" y="64"/>
                  <a:pt x="25" y="64"/>
                </a:cubicBezTo>
                <a:cubicBezTo>
                  <a:pt x="25" y="63"/>
                  <a:pt x="25" y="62"/>
                  <a:pt x="25" y="62"/>
                </a:cubicBezTo>
                <a:cubicBezTo>
                  <a:pt x="22" y="25"/>
                  <a:pt x="22" y="25"/>
                  <a:pt x="22" y="25"/>
                </a:cubicBezTo>
                <a:cubicBezTo>
                  <a:pt x="22" y="25"/>
                  <a:pt x="23" y="26"/>
                  <a:pt x="23" y="26"/>
                </a:cubicBezTo>
                <a:cubicBezTo>
                  <a:pt x="24" y="26"/>
                  <a:pt x="25" y="26"/>
                  <a:pt x="25" y="26"/>
                </a:cubicBezTo>
                <a:cubicBezTo>
                  <a:pt x="26" y="26"/>
                  <a:pt x="27" y="25"/>
                  <a:pt x="27" y="25"/>
                </a:cubicBezTo>
                <a:cubicBezTo>
                  <a:pt x="27" y="24"/>
                  <a:pt x="27" y="23"/>
                  <a:pt x="27" y="23"/>
                </a:cubicBezTo>
                <a:cubicBezTo>
                  <a:pt x="27" y="23"/>
                  <a:pt x="26" y="23"/>
                  <a:pt x="26" y="22"/>
                </a:cubicBezTo>
                <a:cubicBezTo>
                  <a:pt x="26" y="22"/>
                  <a:pt x="26" y="21"/>
                  <a:pt x="26" y="21"/>
                </a:cubicBezTo>
                <a:cubicBezTo>
                  <a:pt x="27" y="21"/>
                  <a:pt x="28" y="21"/>
                  <a:pt x="28" y="21"/>
                </a:cubicBezTo>
                <a:cubicBezTo>
                  <a:pt x="28" y="21"/>
                  <a:pt x="28" y="20"/>
                  <a:pt x="29" y="20"/>
                </a:cubicBezTo>
                <a:cubicBezTo>
                  <a:pt x="29" y="19"/>
                  <a:pt x="30" y="19"/>
                  <a:pt x="31" y="19"/>
                </a:cubicBezTo>
                <a:cubicBezTo>
                  <a:pt x="31" y="19"/>
                  <a:pt x="31" y="19"/>
                  <a:pt x="31" y="19"/>
                </a:cubicBezTo>
                <a:cubicBezTo>
                  <a:pt x="32" y="19"/>
                  <a:pt x="32" y="20"/>
                  <a:pt x="32" y="20"/>
                </a:cubicBezTo>
                <a:cubicBezTo>
                  <a:pt x="33" y="21"/>
                  <a:pt x="33" y="21"/>
                  <a:pt x="34" y="21"/>
                </a:cubicBezTo>
                <a:cubicBezTo>
                  <a:pt x="34" y="22"/>
                  <a:pt x="35" y="22"/>
                  <a:pt x="36" y="22"/>
                </a:cubicBezTo>
                <a:cubicBezTo>
                  <a:pt x="36" y="22"/>
                  <a:pt x="37" y="22"/>
                  <a:pt x="38" y="23"/>
                </a:cubicBezTo>
                <a:cubicBezTo>
                  <a:pt x="38" y="23"/>
                  <a:pt x="39" y="23"/>
                  <a:pt x="40" y="23"/>
                </a:cubicBezTo>
                <a:cubicBezTo>
                  <a:pt x="40" y="23"/>
                  <a:pt x="40" y="22"/>
                  <a:pt x="41" y="22"/>
                </a:cubicBezTo>
                <a:cubicBezTo>
                  <a:pt x="41" y="22"/>
                  <a:pt x="43" y="22"/>
                  <a:pt x="43" y="22"/>
                </a:cubicBezTo>
                <a:cubicBezTo>
                  <a:pt x="44" y="22"/>
                  <a:pt x="46" y="21"/>
                  <a:pt x="46" y="20"/>
                </a:cubicBezTo>
                <a:cubicBezTo>
                  <a:pt x="47" y="20"/>
                  <a:pt x="48" y="19"/>
                  <a:pt x="49" y="19"/>
                </a:cubicBezTo>
                <a:cubicBezTo>
                  <a:pt x="49" y="19"/>
                  <a:pt x="51" y="18"/>
                  <a:pt x="52" y="18"/>
                </a:cubicBezTo>
                <a:cubicBezTo>
                  <a:pt x="52" y="17"/>
                  <a:pt x="53" y="17"/>
                  <a:pt x="53" y="17"/>
                </a:cubicBezTo>
                <a:cubicBezTo>
                  <a:pt x="54" y="16"/>
                  <a:pt x="55" y="17"/>
                  <a:pt x="56" y="17"/>
                </a:cubicBezTo>
                <a:cubicBezTo>
                  <a:pt x="56" y="17"/>
                  <a:pt x="57" y="16"/>
                  <a:pt x="57" y="16"/>
                </a:cubicBezTo>
                <a:cubicBezTo>
                  <a:pt x="58" y="16"/>
                  <a:pt x="59" y="16"/>
                  <a:pt x="59" y="15"/>
                </a:cubicBezTo>
                <a:cubicBezTo>
                  <a:pt x="60" y="15"/>
                  <a:pt x="60" y="14"/>
                  <a:pt x="61" y="13"/>
                </a:cubicBezTo>
                <a:cubicBezTo>
                  <a:pt x="62" y="13"/>
                  <a:pt x="63" y="14"/>
                  <a:pt x="63" y="13"/>
                </a:cubicBezTo>
                <a:cubicBezTo>
                  <a:pt x="63" y="13"/>
                  <a:pt x="63" y="12"/>
                  <a:pt x="64" y="12"/>
                </a:cubicBezTo>
                <a:cubicBezTo>
                  <a:pt x="64" y="12"/>
                  <a:pt x="65" y="11"/>
                  <a:pt x="65" y="11"/>
                </a:cubicBezTo>
                <a:cubicBezTo>
                  <a:pt x="66" y="10"/>
                  <a:pt x="67" y="11"/>
                  <a:pt x="68" y="11"/>
                </a:cubicBezTo>
                <a:cubicBezTo>
                  <a:pt x="68" y="10"/>
                  <a:pt x="68" y="9"/>
                  <a:pt x="68" y="9"/>
                </a:cubicBezTo>
                <a:cubicBezTo>
                  <a:pt x="69" y="9"/>
                  <a:pt x="69" y="8"/>
                  <a:pt x="69" y="8"/>
                </a:cubicBezTo>
                <a:cubicBezTo>
                  <a:pt x="70" y="8"/>
                  <a:pt x="70" y="9"/>
                  <a:pt x="70" y="9"/>
                </a:cubicBezTo>
                <a:cubicBezTo>
                  <a:pt x="71" y="9"/>
                  <a:pt x="72" y="9"/>
                  <a:pt x="72" y="9"/>
                </a:cubicBezTo>
                <a:cubicBezTo>
                  <a:pt x="72" y="8"/>
                  <a:pt x="72" y="7"/>
                  <a:pt x="73" y="7"/>
                </a:cubicBezTo>
                <a:cubicBezTo>
                  <a:pt x="73" y="7"/>
                  <a:pt x="74" y="8"/>
                  <a:pt x="74" y="8"/>
                </a:cubicBezTo>
                <a:cubicBezTo>
                  <a:pt x="75" y="8"/>
                  <a:pt x="75" y="7"/>
                  <a:pt x="75" y="7"/>
                </a:cubicBezTo>
                <a:cubicBezTo>
                  <a:pt x="75" y="7"/>
                  <a:pt x="76" y="7"/>
                  <a:pt x="77" y="7"/>
                </a:cubicBezTo>
                <a:cubicBezTo>
                  <a:pt x="77" y="6"/>
                  <a:pt x="77" y="5"/>
                  <a:pt x="77" y="5"/>
                </a:cubicBezTo>
                <a:cubicBezTo>
                  <a:pt x="77" y="5"/>
                  <a:pt x="78" y="4"/>
                  <a:pt x="78" y="4"/>
                </a:cubicBezTo>
                <a:cubicBezTo>
                  <a:pt x="78" y="4"/>
                  <a:pt x="79" y="3"/>
                  <a:pt x="79" y="3"/>
                </a:cubicBezTo>
                <a:cubicBezTo>
                  <a:pt x="79" y="3"/>
                  <a:pt x="80" y="2"/>
                  <a:pt x="80" y="2"/>
                </a:cubicBezTo>
                <a:cubicBezTo>
                  <a:pt x="81" y="2"/>
                  <a:pt x="81" y="3"/>
                  <a:pt x="81" y="3"/>
                </a:cubicBezTo>
                <a:cubicBezTo>
                  <a:pt x="81" y="3"/>
                  <a:pt x="82" y="3"/>
                  <a:pt x="82" y="3"/>
                </a:cubicBezTo>
                <a:cubicBezTo>
                  <a:pt x="83" y="2"/>
                  <a:pt x="83" y="2"/>
                  <a:pt x="83" y="1"/>
                </a:cubicBezTo>
                <a:cubicBezTo>
                  <a:pt x="83" y="1"/>
                  <a:pt x="83" y="1"/>
                  <a:pt x="84" y="1"/>
                </a:cubicBezTo>
                <a:cubicBezTo>
                  <a:pt x="84" y="0"/>
                  <a:pt x="84" y="0"/>
                  <a:pt x="85" y="0"/>
                </a:cubicBezTo>
                <a:cubicBezTo>
                  <a:pt x="85" y="0"/>
                  <a:pt x="86" y="0"/>
                  <a:pt x="86" y="0"/>
                </a:cubicBezTo>
                <a:cubicBezTo>
                  <a:pt x="87" y="1"/>
                  <a:pt x="87" y="1"/>
                  <a:pt x="88" y="2"/>
                </a:cubicBezTo>
                <a:cubicBezTo>
                  <a:pt x="88" y="2"/>
                  <a:pt x="89" y="3"/>
                  <a:pt x="90" y="3"/>
                </a:cubicBezTo>
                <a:cubicBezTo>
                  <a:pt x="90" y="4"/>
                  <a:pt x="90" y="4"/>
                  <a:pt x="90" y="5"/>
                </a:cubicBezTo>
                <a:cubicBezTo>
                  <a:pt x="90" y="5"/>
                  <a:pt x="89" y="6"/>
                  <a:pt x="89" y="7"/>
                </a:cubicBezTo>
                <a:cubicBezTo>
                  <a:pt x="89" y="7"/>
                  <a:pt x="89" y="8"/>
                  <a:pt x="88" y="9"/>
                </a:cubicBezTo>
                <a:cubicBezTo>
                  <a:pt x="88" y="9"/>
                  <a:pt x="87" y="10"/>
                  <a:pt x="87" y="11"/>
                </a:cubicBezTo>
                <a:cubicBezTo>
                  <a:pt x="87" y="11"/>
                  <a:pt x="86" y="12"/>
                  <a:pt x="86" y="12"/>
                </a:cubicBezTo>
                <a:cubicBezTo>
                  <a:pt x="86" y="13"/>
                  <a:pt x="85" y="14"/>
                  <a:pt x="85" y="14"/>
                </a:cubicBezTo>
                <a:cubicBezTo>
                  <a:pt x="85" y="15"/>
                  <a:pt x="86" y="15"/>
                  <a:pt x="87" y="16"/>
                </a:cubicBezTo>
                <a:cubicBezTo>
                  <a:pt x="87" y="16"/>
                  <a:pt x="87" y="17"/>
                  <a:pt x="87" y="18"/>
                </a:cubicBezTo>
                <a:cubicBezTo>
                  <a:pt x="87" y="18"/>
                  <a:pt x="86" y="18"/>
                  <a:pt x="86" y="19"/>
                </a:cubicBezTo>
                <a:cubicBezTo>
                  <a:pt x="86" y="19"/>
                  <a:pt x="85" y="19"/>
                  <a:pt x="85" y="20"/>
                </a:cubicBezTo>
                <a:cubicBezTo>
                  <a:pt x="84" y="20"/>
                  <a:pt x="84" y="21"/>
                  <a:pt x="84" y="21"/>
                </a:cubicBezTo>
                <a:cubicBezTo>
                  <a:pt x="84" y="21"/>
                  <a:pt x="84" y="22"/>
                  <a:pt x="84" y="23"/>
                </a:cubicBezTo>
                <a:cubicBezTo>
                  <a:pt x="83" y="23"/>
                  <a:pt x="82" y="24"/>
                  <a:pt x="83" y="25"/>
                </a:cubicBezTo>
                <a:cubicBezTo>
                  <a:pt x="83" y="25"/>
                  <a:pt x="84" y="25"/>
                  <a:pt x="84" y="25"/>
                </a:cubicBezTo>
                <a:cubicBezTo>
                  <a:pt x="85" y="26"/>
                  <a:pt x="86" y="25"/>
                  <a:pt x="86" y="25"/>
                </a:cubicBezTo>
                <a:cubicBezTo>
                  <a:pt x="86" y="24"/>
                  <a:pt x="87" y="24"/>
                  <a:pt x="87" y="23"/>
                </a:cubicBezTo>
                <a:cubicBezTo>
                  <a:pt x="88" y="23"/>
                  <a:pt x="89" y="22"/>
                  <a:pt x="90" y="22"/>
                </a:cubicBezTo>
                <a:cubicBezTo>
                  <a:pt x="90" y="22"/>
                  <a:pt x="90" y="21"/>
                  <a:pt x="91" y="20"/>
                </a:cubicBezTo>
                <a:cubicBezTo>
                  <a:pt x="91" y="20"/>
                  <a:pt x="91" y="19"/>
                  <a:pt x="91" y="18"/>
                </a:cubicBezTo>
                <a:cubicBezTo>
                  <a:pt x="91" y="18"/>
                  <a:pt x="91" y="17"/>
                  <a:pt x="92" y="17"/>
                </a:cubicBezTo>
                <a:cubicBezTo>
                  <a:pt x="92" y="17"/>
                  <a:pt x="93" y="17"/>
                  <a:pt x="93" y="17"/>
                </a:cubicBezTo>
                <a:cubicBezTo>
                  <a:pt x="94" y="18"/>
                  <a:pt x="95" y="19"/>
                  <a:pt x="95" y="19"/>
                </a:cubicBezTo>
                <a:cubicBezTo>
                  <a:pt x="95" y="20"/>
                  <a:pt x="97" y="20"/>
                  <a:pt x="97" y="21"/>
                </a:cubicBezTo>
                <a:cubicBezTo>
                  <a:pt x="98" y="21"/>
                  <a:pt x="99" y="22"/>
                  <a:pt x="100" y="23"/>
                </a:cubicBezTo>
                <a:cubicBezTo>
                  <a:pt x="100" y="23"/>
                  <a:pt x="101" y="23"/>
                  <a:pt x="101" y="23"/>
                </a:cubicBezTo>
                <a:cubicBezTo>
                  <a:pt x="101" y="23"/>
                  <a:pt x="102" y="23"/>
                  <a:pt x="103" y="23"/>
                </a:cubicBezTo>
                <a:cubicBezTo>
                  <a:pt x="103" y="23"/>
                  <a:pt x="104" y="24"/>
                  <a:pt x="105" y="24"/>
                </a:cubicBezTo>
                <a:cubicBezTo>
                  <a:pt x="105" y="24"/>
                  <a:pt x="106" y="24"/>
                  <a:pt x="107" y="24"/>
                </a:cubicBezTo>
                <a:cubicBezTo>
                  <a:pt x="107" y="24"/>
                  <a:pt x="107" y="24"/>
                  <a:pt x="107" y="24"/>
                </a:cubicBezTo>
                <a:cubicBezTo>
                  <a:pt x="107" y="24"/>
                  <a:pt x="107" y="24"/>
                  <a:pt x="107" y="24"/>
                </a:cubicBezTo>
                <a:cubicBezTo>
                  <a:pt x="107" y="24"/>
                  <a:pt x="107" y="25"/>
                  <a:pt x="107" y="25"/>
                </a:cubicBezTo>
                <a:cubicBezTo>
                  <a:pt x="108" y="26"/>
                  <a:pt x="109" y="26"/>
                  <a:pt x="109" y="25"/>
                </a:cubicBezTo>
                <a:cubicBezTo>
                  <a:pt x="109" y="25"/>
                  <a:pt x="110" y="24"/>
                  <a:pt x="111" y="24"/>
                </a:cubicBezTo>
                <a:cubicBezTo>
                  <a:pt x="111" y="25"/>
                  <a:pt x="112" y="25"/>
                  <a:pt x="112" y="25"/>
                </a:cubicBezTo>
                <a:cubicBezTo>
                  <a:pt x="112" y="25"/>
                  <a:pt x="112" y="26"/>
                  <a:pt x="112" y="26"/>
                </a:cubicBezTo>
                <a:cubicBezTo>
                  <a:pt x="112" y="26"/>
                  <a:pt x="113" y="27"/>
                  <a:pt x="114" y="27"/>
                </a:cubicBezTo>
                <a:cubicBezTo>
                  <a:pt x="114" y="27"/>
                  <a:pt x="115" y="27"/>
                  <a:pt x="115" y="27"/>
                </a:cubicBezTo>
                <a:cubicBezTo>
                  <a:pt x="116" y="27"/>
                  <a:pt x="117" y="28"/>
                  <a:pt x="117" y="28"/>
                </a:cubicBezTo>
                <a:cubicBezTo>
                  <a:pt x="117" y="29"/>
                  <a:pt x="118" y="30"/>
                  <a:pt x="119" y="31"/>
                </a:cubicBezTo>
                <a:cubicBezTo>
                  <a:pt x="119" y="31"/>
                  <a:pt x="119" y="32"/>
                  <a:pt x="120" y="33"/>
                </a:cubicBezTo>
                <a:cubicBezTo>
                  <a:pt x="120" y="33"/>
                  <a:pt x="120" y="34"/>
                  <a:pt x="120" y="34"/>
                </a:cubicBezTo>
                <a:cubicBezTo>
                  <a:pt x="120" y="34"/>
                  <a:pt x="121" y="35"/>
                  <a:pt x="121" y="35"/>
                </a:cubicBezTo>
                <a:cubicBezTo>
                  <a:pt x="121" y="35"/>
                  <a:pt x="122" y="36"/>
                  <a:pt x="122" y="36"/>
                </a:cubicBezTo>
                <a:cubicBezTo>
                  <a:pt x="122" y="37"/>
                  <a:pt x="123" y="38"/>
                  <a:pt x="123" y="38"/>
                </a:cubicBezTo>
                <a:cubicBezTo>
                  <a:pt x="170" y="45"/>
                  <a:pt x="170" y="45"/>
                  <a:pt x="170" y="45"/>
                </a:cubicBezTo>
                <a:cubicBezTo>
                  <a:pt x="182" y="51"/>
                  <a:pt x="182" y="51"/>
                  <a:pt x="182" y="51"/>
                </a:cubicBezTo>
                <a:cubicBezTo>
                  <a:pt x="182" y="51"/>
                  <a:pt x="183" y="51"/>
                  <a:pt x="183" y="51"/>
                </a:cubicBezTo>
                <a:cubicBezTo>
                  <a:pt x="184" y="51"/>
                  <a:pt x="184" y="51"/>
                  <a:pt x="184" y="51"/>
                </a:cubicBezTo>
                <a:cubicBezTo>
                  <a:pt x="185" y="51"/>
                  <a:pt x="185" y="50"/>
                  <a:pt x="186" y="50"/>
                </a:cubicBezTo>
                <a:cubicBezTo>
                  <a:pt x="186" y="50"/>
                  <a:pt x="187" y="51"/>
                  <a:pt x="187" y="51"/>
                </a:cubicBezTo>
                <a:cubicBezTo>
                  <a:pt x="187" y="51"/>
                  <a:pt x="188" y="51"/>
                  <a:pt x="189" y="51"/>
                </a:cubicBezTo>
                <a:cubicBezTo>
                  <a:pt x="189" y="51"/>
                  <a:pt x="189" y="52"/>
                  <a:pt x="190" y="52"/>
                </a:cubicBezTo>
                <a:cubicBezTo>
                  <a:pt x="190" y="52"/>
                  <a:pt x="191" y="52"/>
                  <a:pt x="191" y="52"/>
                </a:cubicBezTo>
                <a:cubicBezTo>
                  <a:pt x="192" y="52"/>
                  <a:pt x="193" y="51"/>
                  <a:pt x="193" y="51"/>
                </a:cubicBezTo>
                <a:cubicBezTo>
                  <a:pt x="194" y="50"/>
                  <a:pt x="195" y="50"/>
                  <a:pt x="196" y="50"/>
                </a:cubicBezTo>
                <a:cubicBezTo>
                  <a:pt x="196" y="50"/>
                  <a:pt x="197" y="51"/>
                  <a:pt x="197" y="51"/>
                </a:cubicBezTo>
                <a:cubicBezTo>
                  <a:pt x="198" y="51"/>
                  <a:pt x="198" y="51"/>
                  <a:pt x="199" y="51"/>
                </a:cubicBezTo>
                <a:cubicBezTo>
                  <a:pt x="200" y="51"/>
                  <a:pt x="200" y="52"/>
                  <a:pt x="201" y="52"/>
                </a:cubicBezTo>
                <a:cubicBezTo>
                  <a:pt x="201" y="52"/>
                  <a:pt x="202" y="51"/>
                  <a:pt x="202" y="51"/>
                </a:cubicBezTo>
                <a:cubicBezTo>
                  <a:pt x="202" y="51"/>
                  <a:pt x="203" y="52"/>
                  <a:pt x="204" y="52"/>
                </a:cubicBezTo>
                <a:cubicBezTo>
                  <a:pt x="204" y="52"/>
                  <a:pt x="205" y="53"/>
                  <a:pt x="206" y="53"/>
                </a:cubicBezTo>
                <a:cubicBezTo>
                  <a:pt x="207" y="53"/>
                  <a:pt x="208" y="52"/>
                  <a:pt x="209" y="52"/>
                </a:cubicBezTo>
                <a:cubicBezTo>
                  <a:pt x="209" y="52"/>
                  <a:pt x="210" y="53"/>
                  <a:pt x="211" y="53"/>
                </a:cubicBezTo>
                <a:cubicBezTo>
                  <a:pt x="211" y="53"/>
                  <a:pt x="212" y="52"/>
                  <a:pt x="212" y="52"/>
                </a:cubicBezTo>
                <a:cubicBezTo>
                  <a:pt x="213" y="53"/>
                  <a:pt x="214" y="53"/>
                  <a:pt x="215" y="53"/>
                </a:cubicBezTo>
                <a:cubicBezTo>
                  <a:pt x="215" y="54"/>
                  <a:pt x="216" y="54"/>
                  <a:pt x="216" y="54"/>
                </a:cubicBezTo>
                <a:cubicBezTo>
                  <a:pt x="216" y="55"/>
                  <a:pt x="216" y="55"/>
                  <a:pt x="216" y="56"/>
                </a:cubicBezTo>
                <a:cubicBezTo>
                  <a:pt x="216" y="56"/>
                  <a:pt x="217" y="57"/>
                  <a:pt x="217" y="57"/>
                </a:cubicBezTo>
                <a:cubicBezTo>
                  <a:pt x="217" y="57"/>
                  <a:pt x="216" y="58"/>
                  <a:pt x="216" y="58"/>
                </a:cubicBezTo>
                <a:cubicBezTo>
                  <a:pt x="216" y="58"/>
                  <a:pt x="215" y="59"/>
                  <a:pt x="215" y="59"/>
                </a:cubicBezTo>
                <a:cubicBezTo>
                  <a:pt x="215" y="60"/>
                  <a:pt x="215" y="61"/>
                  <a:pt x="216" y="62"/>
                </a:cubicBezTo>
                <a:cubicBezTo>
                  <a:pt x="216" y="62"/>
                  <a:pt x="217" y="63"/>
                  <a:pt x="218" y="63"/>
                </a:cubicBezTo>
                <a:cubicBezTo>
                  <a:pt x="218" y="63"/>
                  <a:pt x="219" y="62"/>
                  <a:pt x="219" y="62"/>
                </a:cubicBezTo>
                <a:cubicBezTo>
                  <a:pt x="220" y="62"/>
                  <a:pt x="221" y="61"/>
                  <a:pt x="221" y="61"/>
                </a:cubicBezTo>
                <a:cubicBezTo>
                  <a:pt x="222" y="62"/>
                  <a:pt x="222" y="62"/>
                  <a:pt x="222" y="63"/>
                </a:cubicBezTo>
                <a:cubicBezTo>
                  <a:pt x="222" y="63"/>
                  <a:pt x="223" y="63"/>
                  <a:pt x="223" y="63"/>
                </a:cubicBezTo>
                <a:cubicBezTo>
                  <a:pt x="224" y="63"/>
                  <a:pt x="225" y="63"/>
                  <a:pt x="225" y="63"/>
                </a:cubicBezTo>
                <a:cubicBezTo>
                  <a:pt x="226" y="63"/>
                  <a:pt x="227" y="63"/>
                  <a:pt x="227" y="63"/>
                </a:cubicBezTo>
                <a:cubicBezTo>
                  <a:pt x="227" y="64"/>
                  <a:pt x="227" y="64"/>
                  <a:pt x="228" y="65"/>
                </a:cubicBezTo>
                <a:cubicBezTo>
                  <a:pt x="228" y="65"/>
                  <a:pt x="230" y="65"/>
                  <a:pt x="231" y="65"/>
                </a:cubicBezTo>
                <a:cubicBezTo>
                  <a:pt x="231" y="66"/>
                  <a:pt x="232" y="67"/>
                  <a:pt x="232" y="67"/>
                </a:cubicBezTo>
                <a:cubicBezTo>
                  <a:pt x="232" y="68"/>
                  <a:pt x="231" y="68"/>
                  <a:pt x="231" y="68"/>
                </a:cubicBezTo>
                <a:cubicBezTo>
                  <a:pt x="230" y="68"/>
                  <a:pt x="230" y="69"/>
                  <a:pt x="231" y="69"/>
                </a:cubicBezTo>
                <a:cubicBezTo>
                  <a:pt x="231" y="70"/>
                  <a:pt x="233" y="71"/>
                  <a:pt x="233" y="72"/>
                </a:cubicBezTo>
                <a:cubicBezTo>
                  <a:pt x="234" y="72"/>
                  <a:pt x="233" y="74"/>
                  <a:pt x="233" y="74"/>
                </a:cubicBezTo>
                <a:cubicBezTo>
                  <a:pt x="233" y="74"/>
                  <a:pt x="232" y="74"/>
                  <a:pt x="232" y="75"/>
                </a:cubicBezTo>
                <a:cubicBezTo>
                  <a:pt x="231" y="75"/>
                  <a:pt x="231" y="76"/>
                  <a:pt x="231" y="76"/>
                </a:cubicBezTo>
                <a:cubicBezTo>
                  <a:pt x="232" y="77"/>
                  <a:pt x="233" y="79"/>
                  <a:pt x="233" y="80"/>
                </a:cubicBezTo>
                <a:cubicBezTo>
                  <a:pt x="233" y="81"/>
                  <a:pt x="233" y="81"/>
                  <a:pt x="232" y="82"/>
                </a:cubicBezTo>
                <a:cubicBezTo>
                  <a:pt x="232" y="82"/>
                  <a:pt x="231" y="82"/>
                  <a:pt x="231" y="83"/>
                </a:cubicBezTo>
                <a:cubicBezTo>
                  <a:pt x="231" y="83"/>
                  <a:pt x="231" y="83"/>
                  <a:pt x="230" y="84"/>
                </a:cubicBezTo>
                <a:cubicBezTo>
                  <a:pt x="230" y="84"/>
                  <a:pt x="231" y="86"/>
                  <a:pt x="231" y="86"/>
                </a:cubicBezTo>
                <a:cubicBezTo>
                  <a:pt x="231" y="87"/>
                  <a:pt x="230" y="87"/>
                  <a:pt x="230" y="87"/>
                </a:cubicBezTo>
                <a:cubicBezTo>
                  <a:pt x="230" y="88"/>
                  <a:pt x="230" y="89"/>
                  <a:pt x="230" y="89"/>
                </a:cubicBezTo>
                <a:cubicBezTo>
                  <a:pt x="230" y="89"/>
                  <a:pt x="231" y="89"/>
                  <a:pt x="232" y="89"/>
                </a:cubicBezTo>
                <a:cubicBezTo>
                  <a:pt x="232" y="89"/>
                  <a:pt x="233" y="89"/>
                  <a:pt x="234" y="88"/>
                </a:cubicBezTo>
                <a:cubicBezTo>
                  <a:pt x="234" y="88"/>
                  <a:pt x="235" y="89"/>
                  <a:pt x="236" y="88"/>
                </a:cubicBezTo>
                <a:cubicBezTo>
                  <a:pt x="236" y="88"/>
                  <a:pt x="237" y="88"/>
                  <a:pt x="237" y="88"/>
                </a:cubicBezTo>
                <a:cubicBezTo>
                  <a:pt x="237" y="87"/>
                  <a:pt x="237" y="86"/>
                  <a:pt x="237" y="86"/>
                </a:cubicBezTo>
                <a:cubicBezTo>
                  <a:pt x="238" y="86"/>
                  <a:pt x="239" y="86"/>
                  <a:pt x="239" y="86"/>
                </a:cubicBezTo>
                <a:cubicBezTo>
                  <a:pt x="239" y="86"/>
                  <a:pt x="240" y="87"/>
                  <a:pt x="240" y="87"/>
                </a:cubicBezTo>
                <a:cubicBezTo>
                  <a:pt x="240" y="87"/>
                  <a:pt x="241" y="88"/>
                  <a:pt x="241" y="88"/>
                </a:cubicBezTo>
                <a:cubicBezTo>
                  <a:pt x="241" y="89"/>
                  <a:pt x="240" y="89"/>
                  <a:pt x="240" y="90"/>
                </a:cubicBezTo>
                <a:cubicBezTo>
                  <a:pt x="240" y="90"/>
                  <a:pt x="240" y="91"/>
                  <a:pt x="239" y="91"/>
                </a:cubicBezTo>
                <a:cubicBezTo>
                  <a:pt x="239" y="92"/>
                  <a:pt x="239" y="93"/>
                  <a:pt x="239" y="94"/>
                </a:cubicBezTo>
                <a:cubicBezTo>
                  <a:pt x="239" y="95"/>
                  <a:pt x="238" y="96"/>
                  <a:pt x="238" y="97"/>
                </a:cubicBezTo>
                <a:cubicBezTo>
                  <a:pt x="238" y="98"/>
                  <a:pt x="238" y="99"/>
                  <a:pt x="238" y="99"/>
                </a:cubicBezTo>
                <a:cubicBezTo>
                  <a:pt x="239" y="100"/>
                  <a:pt x="239" y="100"/>
                  <a:pt x="240" y="101"/>
                </a:cubicBezTo>
                <a:cubicBezTo>
                  <a:pt x="240" y="101"/>
                  <a:pt x="241" y="101"/>
                  <a:pt x="241" y="102"/>
                </a:cubicBezTo>
                <a:cubicBezTo>
                  <a:pt x="241" y="102"/>
                  <a:pt x="241" y="103"/>
                  <a:pt x="242" y="103"/>
                </a:cubicBezTo>
                <a:cubicBezTo>
                  <a:pt x="242" y="103"/>
                  <a:pt x="243" y="104"/>
                  <a:pt x="243" y="104"/>
                </a:cubicBezTo>
                <a:cubicBezTo>
                  <a:pt x="244" y="104"/>
                  <a:pt x="244" y="104"/>
                  <a:pt x="245" y="104"/>
                </a:cubicBezTo>
                <a:cubicBezTo>
                  <a:pt x="245" y="104"/>
                  <a:pt x="245" y="105"/>
                  <a:pt x="245" y="106"/>
                </a:cubicBezTo>
                <a:cubicBezTo>
                  <a:pt x="245" y="106"/>
                  <a:pt x="245" y="107"/>
                  <a:pt x="245" y="108"/>
                </a:cubicBezTo>
                <a:cubicBezTo>
                  <a:pt x="244" y="108"/>
                  <a:pt x="245" y="110"/>
                  <a:pt x="245" y="110"/>
                </a:cubicBezTo>
                <a:cubicBezTo>
                  <a:pt x="245" y="111"/>
                  <a:pt x="244" y="111"/>
                  <a:pt x="244" y="111"/>
                </a:cubicBezTo>
                <a:cubicBezTo>
                  <a:pt x="244" y="112"/>
                  <a:pt x="243" y="112"/>
                  <a:pt x="243" y="112"/>
                </a:cubicBezTo>
                <a:cubicBezTo>
                  <a:pt x="243" y="113"/>
                  <a:pt x="241" y="112"/>
                  <a:pt x="241" y="113"/>
                </a:cubicBezTo>
                <a:cubicBezTo>
                  <a:pt x="240" y="113"/>
                  <a:pt x="239" y="113"/>
                  <a:pt x="239" y="113"/>
                </a:cubicBezTo>
                <a:cubicBezTo>
                  <a:pt x="239" y="113"/>
                  <a:pt x="238" y="114"/>
                  <a:pt x="237" y="114"/>
                </a:cubicBezTo>
                <a:cubicBezTo>
                  <a:pt x="237" y="114"/>
                  <a:pt x="236" y="115"/>
                  <a:pt x="236" y="116"/>
                </a:cubicBezTo>
                <a:cubicBezTo>
                  <a:pt x="236" y="116"/>
                  <a:pt x="235" y="117"/>
                  <a:pt x="236" y="117"/>
                </a:cubicBezTo>
                <a:cubicBezTo>
                  <a:pt x="236" y="118"/>
                  <a:pt x="237" y="118"/>
                  <a:pt x="237" y="118"/>
                </a:cubicBezTo>
                <a:cubicBezTo>
                  <a:pt x="237" y="119"/>
                  <a:pt x="236" y="119"/>
                  <a:pt x="236" y="120"/>
                </a:cubicBezTo>
                <a:cubicBezTo>
                  <a:pt x="235" y="120"/>
                  <a:pt x="235" y="121"/>
                  <a:pt x="235" y="122"/>
                </a:cubicBezTo>
                <a:cubicBezTo>
                  <a:pt x="235" y="122"/>
                  <a:pt x="235" y="122"/>
                  <a:pt x="234" y="123"/>
                </a:cubicBezTo>
                <a:cubicBezTo>
                  <a:pt x="234" y="123"/>
                  <a:pt x="234" y="124"/>
                  <a:pt x="233" y="124"/>
                </a:cubicBezTo>
                <a:cubicBezTo>
                  <a:pt x="233" y="125"/>
                  <a:pt x="233" y="126"/>
                  <a:pt x="233" y="126"/>
                </a:cubicBezTo>
                <a:cubicBezTo>
                  <a:pt x="233" y="127"/>
                  <a:pt x="233" y="127"/>
                  <a:pt x="232" y="128"/>
                </a:cubicBezTo>
                <a:cubicBezTo>
                  <a:pt x="232" y="128"/>
                  <a:pt x="232" y="129"/>
                  <a:pt x="231" y="129"/>
                </a:cubicBezTo>
                <a:cubicBezTo>
                  <a:pt x="231" y="130"/>
                  <a:pt x="231" y="131"/>
                  <a:pt x="231" y="131"/>
                </a:cubicBezTo>
                <a:cubicBezTo>
                  <a:pt x="231" y="132"/>
                  <a:pt x="231" y="133"/>
                  <a:pt x="231" y="133"/>
                </a:cubicBezTo>
                <a:cubicBezTo>
                  <a:pt x="231" y="134"/>
                  <a:pt x="231" y="136"/>
                  <a:pt x="231" y="136"/>
                </a:cubicBezTo>
                <a:cubicBezTo>
                  <a:pt x="231" y="137"/>
                  <a:pt x="231" y="137"/>
                  <a:pt x="231" y="138"/>
                </a:cubicBezTo>
                <a:cubicBezTo>
                  <a:pt x="231" y="138"/>
                  <a:pt x="230" y="139"/>
                  <a:pt x="230" y="139"/>
                </a:cubicBezTo>
                <a:cubicBezTo>
                  <a:pt x="230" y="139"/>
                  <a:pt x="229" y="140"/>
                  <a:pt x="229" y="141"/>
                </a:cubicBezTo>
                <a:cubicBezTo>
                  <a:pt x="229" y="141"/>
                  <a:pt x="230" y="141"/>
                  <a:pt x="230" y="142"/>
                </a:cubicBezTo>
                <a:cubicBezTo>
                  <a:pt x="231" y="142"/>
                  <a:pt x="231" y="142"/>
                  <a:pt x="231" y="142"/>
                </a:cubicBezTo>
                <a:cubicBezTo>
                  <a:pt x="232" y="142"/>
                  <a:pt x="233" y="143"/>
                  <a:pt x="233" y="143"/>
                </a:cubicBezTo>
                <a:cubicBezTo>
                  <a:pt x="234" y="143"/>
                  <a:pt x="234" y="143"/>
                  <a:pt x="234" y="142"/>
                </a:cubicBezTo>
                <a:cubicBezTo>
                  <a:pt x="235" y="142"/>
                  <a:pt x="235" y="141"/>
                  <a:pt x="235" y="140"/>
                </a:cubicBezTo>
                <a:cubicBezTo>
                  <a:pt x="236" y="140"/>
                  <a:pt x="236" y="139"/>
                  <a:pt x="236" y="138"/>
                </a:cubicBezTo>
                <a:cubicBezTo>
                  <a:pt x="236" y="138"/>
                  <a:pt x="237" y="137"/>
                  <a:pt x="237" y="137"/>
                </a:cubicBezTo>
                <a:cubicBezTo>
                  <a:pt x="237" y="136"/>
                  <a:pt x="238" y="136"/>
                  <a:pt x="239" y="135"/>
                </a:cubicBezTo>
                <a:cubicBezTo>
                  <a:pt x="239" y="135"/>
                  <a:pt x="240" y="135"/>
                  <a:pt x="241" y="134"/>
                </a:cubicBezTo>
                <a:cubicBezTo>
                  <a:pt x="241" y="134"/>
                  <a:pt x="242" y="134"/>
                  <a:pt x="242" y="133"/>
                </a:cubicBezTo>
                <a:cubicBezTo>
                  <a:pt x="242" y="133"/>
                  <a:pt x="242" y="132"/>
                  <a:pt x="242" y="131"/>
                </a:cubicBezTo>
                <a:cubicBezTo>
                  <a:pt x="243" y="131"/>
                  <a:pt x="243" y="129"/>
                  <a:pt x="243" y="129"/>
                </a:cubicBezTo>
                <a:cubicBezTo>
                  <a:pt x="243" y="128"/>
                  <a:pt x="243" y="127"/>
                  <a:pt x="243" y="127"/>
                </a:cubicBezTo>
                <a:cubicBezTo>
                  <a:pt x="244" y="126"/>
                  <a:pt x="244" y="124"/>
                  <a:pt x="245" y="123"/>
                </a:cubicBezTo>
                <a:cubicBezTo>
                  <a:pt x="245" y="123"/>
                  <a:pt x="246" y="122"/>
                  <a:pt x="247" y="121"/>
                </a:cubicBezTo>
                <a:cubicBezTo>
                  <a:pt x="247" y="121"/>
                  <a:pt x="248" y="120"/>
                  <a:pt x="248" y="120"/>
                </a:cubicBezTo>
                <a:cubicBezTo>
                  <a:pt x="249" y="120"/>
                  <a:pt x="250" y="120"/>
                  <a:pt x="250" y="119"/>
                </a:cubicBezTo>
                <a:cubicBezTo>
                  <a:pt x="250" y="119"/>
                  <a:pt x="251" y="119"/>
                  <a:pt x="251" y="119"/>
                </a:cubicBezTo>
                <a:cubicBezTo>
                  <a:pt x="252" y="119"/>
                  <a:pt x="253" y="119"/>
                  <a:pt x="253" y="118"/>
                </a:cubicBezTo>
                <a:cubicBezTo>
                  <a:pt x="253" y="118"/>
                  <a:pt x="254" y="117"/>
                  <a:pt x="254" y="117"/>
                </a:cubicBezTo>
                <a:cubicBezTo>
                  <a:pt x="254" y="117"/>
                  <a:pt x="255" y="117"/>
                  <a:pt x="255" y="117"/>
                </a:cubicBezTo>
                <a:cubicBezTo>
                  <a:pt x="255" y="117"/>
                  <a:pt x="255" y="118"/>
                  <a:pt x="255" y="118"/>
                </a:cubicBezTo>
                <a:cubicBezTo>
                  <a:pt x="255" y="118"/>
                  <a:pt x="256" y="118"/>
                  <a:pt x="256" y="118"/>
                </a:cubicBezTo>
                <a:cubicBezTo>
                  <a:pt x="256" y="118"/>
                  <a:pt x="257" y="118"/>
                  <a:pt x="257" y="118"/>
                </a:cubicBezTo>
                <a:cubicBezTo>
                  <a:pt x="257" y="118"/>
                  <a:pt x="257" y="117"/>
                  <a:pt x="257" y="117"/>
                </a:cubicBezTo>
                <a:cubicBezTo>
                  <a:pt x="257" y="117"/>
                  <a:pt x="257" y="116"/>
                  <a:pt x="257" y="116"/>
                </a:cubicBezTo>
                <a:cubicBezTo>
                  <a:pt x="257" y="115"/>
                  <a:pt x="256" y="115"/>
                  <a:pt x="256" y="115"/>
                </a:cubicBezTo>
                <a:cubicBezTo>
                  <a:pt x="256" y="115"/>
                  <a:pt x="256" y="114"/>
                  <a:pt x="256" y="114"/>
                </a:cubicBezTo>
                <a:cubicBezTo>
                  <a:pt x="256" y="113"/>
                  <a:pt x="256" y="113"/>
                  <a:pt x="256" y="113"/>
                </a:cubicBezTo>
                <a:cubicBezTo>
                  <a:pt x="256" y="112"/>
                  <a:pt x="256" y="111"/>
                  <a:pt x="256" y="111"/>
                </a:cubicBezTo>
                <a:cubicBezTo>
                  <a:pt x="256" y="110"/>
                  <a:pt x="257" y="109"/>
                  <a:pt x="257" y="109"/>
                </a:cubicBezTo>
                <a:cubicBezTo>
                  <a:pt x="257" y="109"/>
                  <a:pt x="257" y="108"/>
                  <a:pt x="258" y="108"/>
                </a:cubicBezTo>
                <a:cubicBezTo>
                  <a:pt x="258" y="108"/>
                  <a:pt x="258" y="107"/>
                  <a:pt x="258" y="107"/>
                </a:cubicBezTo>
                <a:cubicBezTo>
                  <a:pt x="258" y="106"/>
                  <a:pt x="258" y="106"/>
                  <a:pt x="259" y="105"/>
                </a:cubicBezTo>
                <a:cubicBezTo>
                  <a:pt x="259" y="105"/>
                  <a:pt x="259" y="105"/>
                  <a:pt x="259" y="104"/>
                </a:cubicBezTo>
                <a:cubicBezTo>
                  <a:pt x="259" y="104"/>
                  <a:pt x="260" y="103"/>
                  <a:pt x="260" y="103"/>
                </a:cubicBezTo>
                <a:cubicBezTo>
                  <a:pt x="260" y="102"/>
                  <a:pt x="260" y="101"/>
                  <a:pt x="260" y="101"/>
                </a:cubicBezTo>
                <a:cubicBezTo>
                  <a:pt x="260" y="101"/>
                  <a:pt x="261" y="100"/>
                  <a:pt x="261" y="100"/>
                </a:cubicBezTo>
                <a:cubicBezTo>
                  <a:pt x="261" y="99"/>
                  <a:pt x="261" y="99"/>
                  <a:pt x="261" y="98"/>
                </a:cubicBezTo>
                <a:cubicBezTo>
                  <a:pt x="261" y="98"/>
                  <a:pt x="261" y="97"/>
                  <a:pt x="261" y="97"/>
                </a:cubicBezTo>
                <a:cubicBezTo>
                  <a:pt x="261" y="97"/>
                  <a:pt x="261" y="96"/>
                  <a:pt x="261" y="96"/>
                </a:cubicBezTo>
                <a:cubicBezTo>
                  <a:pt x="262" y="96"/>
                  <a:pt x="262" y="97"/>
                  <a:pt x="263" y="97"/>
                </a:cubicBezTo>
                <a:cubicBezTo>
                  <a:pt x="263" y="97"/>
                  <a:pt x="263" y="96"/>
                  <a:pt x="263" y="96"/>
                </a:cubicBezTo>
                <a:cubicBezTo>
                  <a:pt x="264" y="96"/>
                  <a:pt x="264" y="96"/>
                  <a:pt x="264" y="96"/>
                </a:cubicBezTo>
                <a:cubicBezTo>
                  <a:pt x="264" y="95"/>
                  <a:pt x="265" y="95"/>
                  <a:pt x="265" y="95"/>
                </a:cubicBezTo>
                <a:cubicBezTo>
                  <a:pt x="265" y="95"/>
                  <a:pt x="266" y="95"/>
                  <a:pt x="266" y="95"/>
                </a:cubicBezTo>
                <a:cubicBezTo>
                  <a:pt x="266" y="94"/>
                  <a:pt x="266" y="94"/>
                  <a:pt x="266" y="93"/>
                </a:cubicBezTo>
                <a:cubicBezTo>
                  <a:pt x="266" y="93"/>
                  <a:pt x="266" y="92"/>
                  <a:pt x="266" y="92"/>
                </a:cubicBezTo>
                <a:cubicBezTo>
                  <a:pt x="266" y="91"/>
                  <a:pt x="265" y="91"/>
                  <a:pt x="266" y="90"/>
                </a:cubicBezTo>
                <a:cubicBezTo>
                  <a:pt x="266" y="90"/>
                  <a:pt x="267" y="90"/>
                  <a:pt x="267" y="90"/>
                </a:cubicBezTo>
                <a:cubicBezTo>
                  <a:pt x="267" y="90"/>
                  <a:pt x="268" y="89"/>
                  <a:pt x="268" y="89"/>
                </a:cubicBezTo>
                <a:cubicBezTo>
                  <a:pt x="268" y="89"/>
                  <a:pt x="268" y="88"/>
                  <a:pt x="269" y="88"/>
                </a:cubicBezTo>
                <a:cubicBezTo>
                  <a:pt x="269" y="88"/>
                  <a:pt x="269" y="88"/>
                  <a:pt x="270" y="88"/>
                </a:cubicBezTo>
                <a:cubicBezTo>
                  <a:pt x="270" y="88"/>
                  <a:pt x="271" y="87"/>
                  <a:pt x="272" y="88"/>
                </a:cubicBezTo>
                <a:cubicBezTo>
                  <a:pt x="272" y="88"/>
                  <a:pt x="273" y="88"/>
                  <a:pt x="273" y="89"/>
                </a:cubicBezTo>
                <a:cubicBezTo>
                  <a:pt x="273" y="89"/>
                  <a:pt x="272" y="90"/>
                  <a:pt x="272" y="90"/>
                </a:cubicBezTo>
                <a:cubicBezTo>
                  <a:pt x="272" y="90"/>
                  <a:pt x="273" y="91"/>
                  <a:pt x="273" y="91"/>
                </a:cubicBezTo>
                <a:cubicBezTo>
                  <a:pt x="273" y="91"/>
                  <a:pt x="272" y="92"/>
                  <a:pt x="272" y="92"/>
                </a:cubicBezTo>
                <a:cubicBezTo>
                  <a:pt x="272" y="93"/>
                  <a:pt x="272" y="93"/>
                  <a:pt x="271" y="93"/>
                </a:cubicBezTo>
                <a:cubicBezTo>
                  <a:pt x="271" y="93"/>
                  <a:pt x="271" y="92"/>
                  <a:pt x="271" y="92"/>
                </a:cubicBezTo>
                <a:cubicBezTo>
                  <a:pt x="270" y="92"/>
                  <a:pt x="270" y="92"/>
                  <a:pt x="270" y="92"/>
                </a:cubicBezTo>
                <a:cubicBezTo>
                  <a:pt x="269" y="93"/>
                  <a:pt x="269" y="94"/>
                  <a:pt x="269" y="94"/>
                </a:cubicBezTo>
                <a:cubicBezTo>
                  <a:pt x="269" y="95"/>
                  <a:pt x="269" y="95"/>
                  <a:pt x="269" y="96"/>
                </a:cubicBezTo>
                <a:cubicBezTo>
                  <a:pt x="270" y="96"/>
                  <a:pt x="270" y="97"/>
                  <a:pt x="270" y="98"/>
                </a:cubicBezTo>
                <a:cubicBezTo>
                  <a:pt x="270" y="98"/>
                  <a:pt x="270" y="98"/>
                  <a:pt x="270" y="99"/>
                </a:cubicBezTo>
                <a:cubicBezTo>
                  <a:pt x="269" y="99"/>
                  <a:pt x="270" y="100"/>
                  <a:pt x="270" y="101"/>
                </a:cubicBezTo>
                <a:cubicBezTo>
                  <a:pt x="270" y="101"/>
                  <a:pt x="270" y="103"/>
                  <a:pt x="269" y="103"/>
                </a:cubicBezTo>
                <a:cubicBezTo>
                  <a:pt x="269" y="103"/>
                  <a:pt x="269" y="104"/>
                  <a:pt x="268" y="104"/>
                </a:cubicBezTo>
                <a:cubicBezTo>
                  <a:pt x="268" y="104"/>
                  <a:pt x="267" y="104"/>
                  <a:pt x="267" y="104"/>
                </a:cubicBezTo>
                <a:cubicBezTo>
                  <a:pt x="267" y="104"/>
                  <a:pt x="267" y="105"/>
                  <a:pt x="267" y="106"/>
                </a:cubicBezTo>
                <a:cubicBezTo>
                  <a:pt x="267" y="106"/>
                  <a:pt x="266" y="107"/>
                  <a:pt x="266" y="107"/>
                </a:cubicBezTo>
                <a:cubicBezTo>
                  <a:pt x="266" y="108"/>
                  <a:pt x="265" y="109"/>
                  <a:pt x="265" y="109"/>
                </a:cubicBezTo>
                <a:cubicBezTo>
                  <a:pt x="265" y="110"/>
                  <a:pt x="265" y="110"/>
                  <a:pt x="265" y="111"/>
                </a:cubicBezTo>
                <a:cubicBezTo>
                  <a:pt x="265" y="111"/>
                  <a:pt x="266" y="111"/>
                  <a:pt x="266" y="112"/>
                </a:cubicBezTo>
                <a:cubicBezTo>
                  <a:pt x="266" y="112"/>
                  <a:pt x="266" y="113"/>
                  <a:pt x="266" y="113"/>
                </a:cubicBezTo>
                <a:cubicBezTo>
                  <a:pt x="266" y="113"/>
                  <a:pt x="265" y="114"/>
                  <a:pt x="265" y="114"/>
                </a:cubicBezTo>
                <a:cubicBezTo>
                  <a:pt x="265" y="114"/>
                  <a:pt x="264" y="115"/>
                  <a:pt x="264" y="115"/>
                </a:cubicBezTo>
                <a:cubicBezTo>
                  <a:pt x="264" y="115"/>
                  <a:pt x="265" y="116"/>
                  <a:pt x="265" y="116"/>
                </a:cubicBezTo>
                <a:cubicBezTo>
                  <a:pt x="265" y="116"/>
                  <a:pt x="265" y="117"/>
                  <a:pt x="264" y="117"/>
                </a:cubicBezTo>
                <a:cubicBezTo>
                  <a:pt x="264" y="117"/>
                  <a:pt x="263" y="118"/>
                  <a:pt x="263" y="118"/>
                </a:cubicBezTo>
                <a:cubicBezTo>
                  <a:pt x="263" y="118"/>
                  <a:pt x="262" y="119"/>
                  <a:pt x="262" y="119"/>
                </a:cubicBezTo>
                <a:cubicBezTo>
                  <a:pt x="262" y="119"/>
                  <a:pt x="262" y="120"/>
                  <a:pt x="261" y="120"/>
                </a:cubicBezTo>
                <a:cubicBezTo>
                  <a:pt x="261" y="121"/>
                  <a:pt x="261" y="121"/>
                  <a:pt x="261" y="122"/>
                </a:cubicBezTo>
                <a:cubicBezTo>
                  <a:pt x="261" y="122"/>
                  <a:pt x="261" y="124"/>
                  <a:pt x="261" y="124"/>
                </a:cubicBezTo>
                <a:cubicBezTo>
                  <a:pt x="261" y="125"/>
                  <a:pt x="260" y="126"/>
                  <a:pt x="260" y="127"/>
                </a:cubicBezTo>
                <a:cubicBezTo>
                  <a:pt x="259" y="127"/>
                  <a:pt x="259" y="128"/>
                  <a:pt x="259" y="129"/>
                </a:cubicBezTo>
                <a:cubicBezTo>
                  <a:pt x="259" y="129"/>
                  <a:pt x="259" y="131"/>
                  <a:pt x="259" y="132"/>
                </a:cubicBezTo>
                <a:cubicBezTo>
                  <a:pt x="258" y="132"/>
                  <a:pt x="258" y="132"/>
                  <a:pt x="257" y="133"/>
                </a:cubicBezTo>
                <a:cubicBezTo>
                  <a:pt x="257" y="133"/>
                  <a:pt x="256" y="135"/>
                  <a:pt x="256" y="136"/>
                </a:cubicBezTo>
                <a:cubicBezTo>
                  <a:pt x="256" y="137"/>
                  <a:pt x="256" y="140"/>
                  <a:pt x="256" y="142"/>
                </a:cubicBezTo>
                <a:cubicBezTo>
                  <a:pt x="256" y="143"/>
                  <a:pt x="256" y="144"/>
                  <a:pt x="256" y="145"/>
                </a:cubicBezTo>
                <a:cubicBezTo>
                  <a:pt x="256" y="146"/>
                  <a:pt x="256" y="149"/>
                  <a:pt x="255" y="150"/>
                </a:cubicBezTo>
                <a:cubicBezTo>
                  <a:pt x="255" y="151"/>
                  <a:pt x="254" y="153"/>
                  <a:pt x="254" y="154"/>
                </a:cubicBezTo>
                <a:cubicBezTo>
                  <a:pt x="254" y="154"/>
                  <a:pt x="255" y="155"/>
                  <a:pt x="255" y="156"/>
                </a:cubicBezTo>
                <a:cubicBezTo>
                  <a:pt x="255" y="156"/>
                  <a:pt x="256" y="157"/>
                  <a:pt x="257" y="158"/>
                </a:cubicBezTo>
                <a:cubicBezTo>
                  <a:pt x="257" y="159"/>
                  <a:pt x="257" y="160"/>
                  <a:pt x="257" y="161"/>
                </a:cubicBezTo>
                <a:cubicBezTo>
                  <a:pt x="257" y="161"/>
                  <a:pt x="257" y="162"/>
                  <a:pt x="257" y="163"/>
                </a:cubicBezTo>
                <a:cubicBezTo>
                  <a:pt x="257" y="163"/>
                  <a:pt x="256" y="164"/>
                  <a:pt x="256" y="164"/>
                </a:cubicBezTo>
                <a:cubicBezTo>
                  <a:pt x="255" y="165"/>
                  <a:pt x="255" y="166"/>
                  <a:pt x="254" y="166"/>
                </a:cubicBezTo>
                <a:cubicBezTo>
                  <a:pt x="254" y="166"/>
                  <a:pt x="253" y="166"/>
                  <a:pt x="252" y="167"/>
                </a:cubicBezTo>
                <a:cubicBezTo>
                  <a:pt x="252" y="167"/>
                  <a:pt x="251" y="169"/>
                  <a:pt x="251" y="169"/>
                </a:cubicBezTo>
                <a:cubicBezTo>
                  <a:pt x="251" y="170"/>
                  <a:pt x="252" y="171"/>
                  <a:pt x="252" y="172"/>
                </a:cubicBezTo>
                <a:cubicBezTo>
                  <a:pt x="252" y="172"/>
                  <a:pt x="251" y="173"/>
                  <a:pt x="250" y="174"/>
                </a:cubicBezTo>
                <a:cubicBezTo>
                  <a:pt x="250" y="175"/>
                  <a:pt x="249" y="177"/>
                  <a:pt x="249" y="178"/>
                </a:cubicBezTo>
                <a:cubicBezTo>
                  <a:pt x="249" y="179"/>
                  <a:pt x="249" y="181"/>
                  <a:pt x="249" y="182"/>
                </a:cubicBezTo>
                <a:cubicBezTo>
                  <a:pt x="250" y="183"/>
                  <a:pt x="250" y="183"/>
                  <a:pt x="250" y="184"/>
                </a:cubicBezTo>
                <a:cubicBezTo>
                  <a:pt x="250" y="184"/>
                  <a:pt x="249" y="186"/>
                  <a:pt x="249" y="186"/>
                </a:cubicBezTo>
                <a:cubicBezTo>
                  <a:pt x="249" y="186"/>
                  <a:pt x="250" y="188"/>
                  <a:pt x="250" y="188"/>
                </a:cubicBezTo>
                <a:cubicBezTo>
                  <a:pt x="251" y="189"/>
                  <a:pt x="251" y="190"/>
                  <a:pt x="252" y="191"/>
                </a:cubicBezTo>
                <a:cubicBezTo>
                  <a:pt x="252" y="191"/>
                  <a:pt x="252" y="193"/>
                  <a:pt x="252" y="193"/>
                </a:cubicBezTo>
                <a:cubicBezTo>
                  <a:pt x="252" y="194"/>
                  <a:pt x="252" y="196"/>
                  <a:pt x="252" y="196"/>
                </a:cubicBezTo>
                <a:cubicBezTo>
                  <a:pt x="253" y="197"/>
                  <a:pt x="253" y="198"/>
                  <a:pt x="252" y="199"/>
                </a:cubicBezTo>
                <a:cubicBezTo>
                  <a:pt x="252" y="199"/>
                  <a:pt x="251" y="200"/>
                  <a:pt x="251" y="201"/>
                </a:cubicBezTo>
                <a:cubicBezTo>
                  <a:pt x="251" y="201"/>
                  <a:pt x="250" y="203"/>
                  <a:pt x="250" y="203"/>
                </a:cubicBezTo>
                <a:cubicBezTo>
                  <a:pt x="250" y="204"/>
                  <a:pt x="249" y="206"/>
                  <a:pt x="250" y="206"/>
                </a:cubicBezTo>
                <a:cubicBezTo>
                  <a:pt x="250" y="207"/>
                  <a:pt x="250" y="208"/>
                  <a:pt x="250" y="208"/>
                </a:cubicBezTo>
                <a:cubicBezTo>
                  <a:pt x="250" y="209"/>
                  <a:pt x="250" y="210"/>
                  <a:pt x="250" y="211"/>
                </a:cubicBezTo>
                <a:cubicBezTo>
                  <a:pt x="249" y="211"/>
                  <a:pt x="249" y="212"/>
                  <a:pt x="248" y="213"/>
                </a:cubicBezTo>
                <a:cubicBezTo>
                  <a:pt x="248" y="213"/>
                  <a:pt x="247" y="215"/>
                  <a:pt x="247" y="215"/>
                </a:cubicBezTo>
                <a:cubicBezTo>
                  <a:pt x="247" y="216"/>
                  <a:pt x="247" y="218"/>
                  <a:pt x="247" y="219"/>
                </a:cubicBezTo>
                <a:cubicBezTo>
                  <a:pt x="247" y="219"/>
                  <a:pt x="247" y="221"/>
                  <a:pt x="247" y="222"/>
                </a:cubicBezTo>
                <a:cubicBezTo>
                  <a:pt x="247" y="222"/>
                  <a:pt x="246" y="224"/>
                  <a:pt x="246" y="224"/>
                </a:cubicBezTo>
                <a:cubicBezTo>
                  <a:pt x="246" y="225"/>
                  <a:pt x="246" y="226"/>
                  <a:pt x="247" y="227"/>
                </a:cubicBezTo>
                <a:cubicBezTo>
                  <a:pt x="247" y="227"/>
                  <a:pt x="247" y="228"/>
                  <a:pt x="248" y="229"/>
                </a:cubicBezTo>
                <a:cubicBezTo>
                  <a:pt x="248" y="229"/>
                  <a:pt x="248" y="230"/>
                  <a:pt x="248" y="230"/>
                </a:cubicBezTo>
                <a:cubicBezTo>
                  <a:pt x="248" y="231"/>
                  <a:pt x="248" y="231"/>
                  <a:pt x="248" y="232"/>
                </a:cubicBezTo>
                <a:cubicBezTo>
                  <a:pt x="248" y="232"/>
                  <a:pt x="247" y="232"/>
                  <a:pt x="247" y="233"/>
                </a:cubicBezTo>
                <a:cubicBezTo>
                  <a:pt x="248" y="233"/>
                  <a:pt x="249" y="234"/>
                  <a:pt x="249" y="235"/>
                </a:cubicBezTo>
                <a:cubicBezTo>
                  <a:pt x="249" y="235"/>
                  <a:pt x="250" y="236"/>
                  <a:pt x="250" y="237"/>
                </a:cubicBezTo>
                <a:cubicBezTo>
                  <a:pt x="250" y="237"/>
                  <a:pt x="249" y="238"/>
                  <a:pt x="249" y="238"/>
                </a:cubicBezTo>
                <a:cubicBezTo>
                  <a:pt x="249" y="239"/>
                  <a:pt x="249" y="240"/>
                  <a:pt x="249" y="240"/>
                </a:cubicBezTo>
                <a:cubicBezTo>
                  <a:pt x="249" y="240"/>
                  <a:pt x="249" y="241"/>
                  <a:pt x="249" y="241"/>
                </a:cubicBezTo>
                <a:cubicBezTo>
                  <a:pt x="250" y="242"/>
                  <a:pt x="251" y="243"/>
                  <a:pt x="251" y="243"/>
                </a:cubicBezTo>
                <a:cubicBezTo>
                  <a:pt x="252" y="244"/>
                  <a:pt x="252" y="245"/>
                  <a:pt x="252" y="245"/>
                </a:cubicBezTo>
                <a:cubicBezTo>
                  <a:pt x="252" y="246"/>
                  <a:pt x="252" y="248"/>
                  <a:pt x="252" y="249"/>
                </a:cubicBezTo>
                <a:cubicBezTo>
                  <a:pt x="252" y="249"/>
                  <a:pt x="252" y="250"/>
                  <a:pt x="253" y="250"/>
                </a:cubicBezTo>
                <a:cubicBezTo>
                  <a:pt x="253" y="251"/>
                  <a:pt x="254" y="251"/>
                  <a:pt x="255" y="252"/>
                </a:cubicBezTo>
                <a:cubicBezTo>
                  <a:pt x="255" y="252"/>
                  <a:pt x="256" y="253"/>
                  <a:pt x="256" y="254"/>
                </a:cubicBezTo>
                <a:cubicBezTo>
                  <a:pt x="256" y="254"/>
                  <a:pt x="257" y="255"/>
                  <a:pt x="257" y="256"/>
                </a:cubicBezTo>
                <a:cubicBezTo>
                  <a:pt x="257" y="256"/>
                  <a:pt x="256" y="257"/>
                  <a:pt x="256" y="257"/>
                </a:cubicBezTo>
                <a:cubicBezTo>
                  <a:pt x="256" y="258"/>
                  <a:pt x="257" y="260"/>
                  <a:pt x="257" y="261"/>
                </a:cubicBezTo>
                <a:cubicBezTo>
                  <a:pt x="257" y="261"/>
                  <a:pt x="257" y="262"/>
                  <a:pt x="257" y="262"/>
                </a:cubicBezTo>
                <a:cubicBezTo>
                  <a:pt x="256" y="263"/>
                  <a:pt x="256" y="263"/>
                  <a:pt x="256" y="264"/>
                </a:cubicBezTo>
                <a:cubicBezTo>
                  <a:pt x="256" y="264"/>
                  <a:pt x="255" y="265"/>
                  <a:pt x="256" y="266"/>
                </a:cubicBezTo>
                <a:cubicBezTo>
                  <a:pt x="256" y="266"/>
                  <a:pt x="257" y="267"/>
                  <a:pt x="257" y="268"/>
                </a:cubicBezTo>
                <a:cubicBezTo>
                  <a:pt x="257" y="268"/>
                  <a:pt x="258" y="270"/>
                  <a:pt x="258" y="270"/>
                </a:cubicBezTo>
                <a:cubicBezTo>
                  <a:pt x="258" y="271"/>
                  <a:pt x="258" y="272"/>
                  <a:pt x="258" y="273"/>
                </a:cubicBezTo>
                <a:cubicBezTo>
                  <a:pt x="258" y="273"/>
                  <a:pt x="258" y="273"/>
                  <a:pt x="258" y="274"/>
                </a:cubicBezTo>
                <a:cubicBezTo>
                  <a:pt x="183" y="282"/>
                  <a:pt x="183" y="282"/>
                  <a:pt x="183" y="282"/>
                </a:cubicBezTo>
                <a:cubicBezTo>
                  <a:pt x="122" y="288"/>
                  <a:pt x="122" y="288"/>
                  <a:pt x="122" y="288"/>
                </a:cubicBezTo>
                <a:cubicBezTo>
                  <a:pt x="122" y="288"/>
                  <a:pt x="122" y="288"/>
                  <a:pt x="122" y="288"/>
                </a:cubicBezTo>
                <a:cubicBezTo>
                  <a:pt x="123" y="287"/>
                  <a:pt x="122" y="286"/>
                  <a:pt x="122" y="286"/>
                </a:cubicBezTo>
                <a:cubicBezTo>
                  <a:pt x="122" y="285"/>
                  <a:pt x="121" y="284"/>
                  <a:pt x="121" y="283"/>
                </a:cubicBezTo>
                <a:cubicBezTo>
                  <a:pt x="120" y="283"/>
                  <a:pt x="119" y="281"/>
                  <a:pt x="119" y="280"/>
                </a:cubicBezTo>
                <a:cubicBezTo>
                  <a:pt x="118" y="280"/>
                  <a:pt x="117" y="279"/>
                  <a:pt x="116" y="279"/>
                </a:cubicBezTo>
                <a:cubicBezTo>
                  <a:pt x="114" y="279"/>
                  <a:pt x="112" y="279"/>
                  <a:pt x="110" y="279"/>
                </a:cubicBezTo>
                <a:cubicBezTo>
                  <a:pt x="109" y="278"/>
                  <a:pt x="107" y="278"/>
                  <a:pt x="106" y="277"/>
                </a:cubicBezTo>
                <a:cubicBezTo>
                  <a:pt x="105" y="277"/>
                  <a:pt x="104" y="276"/>
                  <a:pt x="103" y="275"/>
                </a:cubicBezTo>
                <a:cubicBezTo>
                  <a:pt x="102" y="275"/>
                  <a:pt x="101" y="274"/>
                  <a:pt x="101" y="274"/>
                </a:cubicBezTo>
                <a:cubicBezTo>
                  <a:pt x="100" y="273"/>
                  <a:pt x="100" y="271"/>
                  <a:pt x="100" y="269"/>
                </a:cubicBezTo>
                <a:cubicBezTo>
                  <a:pt x="99" y="269"/>
                  <a:pt x="99" y="267"/>
                  <a:pt x="99" y="266"/>
                </a:cubicBezTo>
                <a:cubicBezTo>
                  <a:pt x="99" y="266"/>
                  <a:pt x="98" y="266"/>
                  <a:pt x="97" y="265"/>
                </a:cubicBezTo>
                <a:cubicBezTo>
                  <a:pt x="97" y="265"/>
                  <a:pt x="96" y="264"/>
                  <a:pt x="96" y="263"/>
                </a:cubicBezTo>
                <a:cubicBezTo>
                  <a:pt x="96" y="263"/>
                  <a:pt x="96" y="261"/>
                  <a:pt x="96" y="260"/>
                </a:cubicBezTo>
                <a:cubicBezTo>
                  <a:pt x="95" y="259"/>
                  <a:pt x="95" y="257"/>
                  <a:pt x="94" y="257"/>
                </a:cubicBezTo>
                <a:cubicBezTo>
                  <a:pt x="94" y="255"/>
                  <a:pt x="93" y="252"/>
                  <a:pt x="94" y="251"/>
                </a:cubicBezTo>
                <a:cubicBezTo>
                  <a:pt x="94" y="250"/>
                  <a:pt x="95" y="249"/>
                  <a:pt x="95" y="248"/>
                </a:cubicBezTo>
                <a:cubicBezTo>
                  <a:pt x="96" y="247"/>
                  <a:pt x="96" y="246"/>
                  <a:pt x="96" y="245"/>
                </a:cubicBezTo>
                <a:cubicBezTo>
                  <a:pt x="96" y="245"/>
                  <a:pt x="97" y="244"/>
                  <a:pt x="97" y="243"/>
                </a:cubicBezTo>
                <a:cubicBezTo>
                  <a:pt x="98" y="243"/>
                  <a:pt x="98" y="242"/>
                  <a:pt x="98" y="242"/>
                </a:cubicBezTo>
                <a:cubicBezTo>
                  <a:pt x="98" y="241"/>
                  <a:pt x="97" y="240"/>
                  <a:pt x="97" y="240"/>
                </a:cubicBezTo>
                <a:cubicBezTo>
                  <a:pt x="97" y="239"/>
                  <a:pt x="96" y="238"/>
                  <a:pt x="95" y="238"/>
                </a:cubicBezTo>
                <a:cubicBezTo>
                  <a:pt x="95" y="237"/>
                  <a:pt x="93" y="237"/>
                  <a:pt x="93" y="236"/>
                </a:cubicBezTo>
                <a:cubicBezTo>
                  <a:pt x="92" y="236"/>
                  <a:pt x="91" y="236"/>
                  <a:pt x="90" y="235"/>
                </a:cubicBezTo>
                <a:cubicBezTo>
                  <a:pt x="90" y="235"/>
                  <a:pt x="90" y="235"/>
                  <a:pt x="90" y="234"/>
                </a:cubicBezTo>
                <a:cubicBezTo>
                  <a:pt x="90" y="234"/>
                  <a:pt x="90" y="233"/>
                  <a:pt x="90" y="233"/>
                </a:cubicBezTo>
                <a:cubicBezTo>
                  <a:pt x="91" y="232"/>
                  <a:pt x="91" y="231"/>
                  <a:pt x="91" y="231"/>
                </a:cubicBezTo>
                <a:cubicBezTo>
                  <a:pt x="90" y="230"/>
                  <a:pt x="89" y="230"/>
                  <a:pt x="89" y="229"/>
                </a:cubicBezTo>
                <a:cubicBezTo>
                  <a:pt x="89" y="228"/>
                  <a:pt x="90" y="227"/>
                  <a:pt x="90" y="227"/>
                </a:cubicBezTo>
                <a:cubicBezTo>
                  <a:pt x="90" y="227"/>
                  <a:pt x="89" y="226"/>
                  <a:pt x="89" y="226"/>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257"/>
          <p:cNvSpPr>
            <a:spLocks/>
          </p:cNvSpPr>
          <p:nvPr/>
        </p:nvSpPr>
        <p:spPr bwMode="auto">
          <a:xfrm>
            <a:off x="6921500" y="3328988"/>
            <a:ext cx="1023938" cy="1079500"/>
          </a:xfrm>
          <a:custGeom>
            <a:avLst/>
            <a:gdLst>
              <a:gd name="T0" fmla="*/ 86 w 273"/>
              <a:gd name="T1" fmla="*/ 213 h 288"/>
              <a:gd name="T2" fmla="*/ 73 w 273"/>
              <a:gd name="T3" fmla="*/ 193 h 288"/>
              <a:gd name="T4" fmla="*/ 55 w 273"/>
              <a:gd name="T5" fmla="*/ 183 h 288"/>
              <a:gd name="T6" fmla="*/ 42 w 273"/>
              <a:gd name="T7" fmla="*/ 170 h 288"/>
              <a:gd name="T8" fmla="*/ 22 w 273"/>
              <a:gd name="T9" fmla="*/ 162 h 288"/>
              <a:gd name="T10" fmla="*/ 9 w 273"/>
              <a:gd name="T11" fmla="*/ 151 h 288"/>
              <a:gd name="T12" fmla="*/ 10 w 273"/>
              <a:gd name="T13" fmla="*/ 136 h 288"/>
              <a:gd name="T14" fmla="*/ 9 w 273"/>
              <a:gd name="T15" fmla="*/ 124 h 288"/>
              <a:gd name="T16" fmla="*/ 12 w 273"/>
              <a:gd name="T17" fmla="*/ 109 h 288"/>
              <a:gd name="T18" fmla="*/ 5 w 273"/>
              <a:gd name="T19" fmla="*/ 99 h 288"/>
              <a:gd name="T20" fmla="*/ 5 w 273"/>
              <a:gd name="T21" fmla="*/ 85 h 288"/>
              <a:gd name="T22" fmla="*/ 14 w 273"/>
              <a:gd name="T23" fmla="*/ 72 h 288"/>
              <a:gd name="T24" fmla="*/ 22 w 273"/>
              <a:gd name="T25" fmla="*/ 67 h 288"/>
              <a:gd name="T26" fmla="*/ 25 w 273"/>
              <a:gd name="T27" fmla="*/ 26 h 288"/>
              <a:gd name="T28" fmla="*/ 31 w 273"/>
              <a:gd name="T29" fmla="*/ 19 h 288"/>
              <a:gd name="T30" fmla="*/ 46 w 273"/>
              <a:gd name="T31" fmla="*/ 20 h 288"/>
              <a:gd name="T32" fmla="*/ 63 w 273"/>
              <a:gd name="T33" fmla="*/ 13 h 288"/>
              <a:gd name="T34" fmla="*/ 73 w 273"/>
              <a:gd name="T35" fmla="*/ 7 h 288"/>
              <a:gd name="T36" fmla="*/ 81 w 273"/>
              <a:gd name="T37" fmla="*/ 3 h 288"/>
              <a:gd name="T38" fmla="*/ 90 w 273"/>
              <a:gd name="T39" fmla="*/ 5 h 288"/>
              <a:gd name="T40" fmla="*/ 86 w 273"/>
              <a:gd name="T41" fmla="*/ 19 h 288"/>
              <a:gd name="T42" fmla="*/ 90 w 273"/>
              <a:gd name="T43" fmla="*/ 22 h 288"/>
              <a:gd name="T44" fmla="*/ 101 w 273"/>
              <a:gd name="T45" fmla="*/ 23 h 288"/>
              <a:gd name="T46" fmla="*/ 111 w 273"/>
              <a:gd name="T47" fmla="*/ 24 h 288"/>
              <a:gd name="T48" fmla="*/ 120 w 273"/>
              <a:gd name="T49" fmla="*/ 34 h 288"/>
              <a:gd name="T50" fmla="*/ 186 w 273"/>
              <a:gd name="T51" fmla="*/ 50 h 288"/>
              <a:gd name="T52" fmla="*/ 199 w 273"/>
              <a:gd name="T53" fmla="*/ 51 h 288"/>
              <a:gd name="T54" fmla="*/ 215 w 273"/>
              <a:gd name="T55" fmla="*/ 53 h 288"/>
              <a:gd name="T56" fmla="*/ 219 w 273"/>
              <a:gd name="T57" fmla="*/ 62 h 288"/>
              <a:gd name="T58" fmla="*/ 232 w 273"/>
              <a:gd name="T59" fmla="*/ 67 h 288"/>
              <a:gd name="T60" fmla="*/ 232 w 273"/>
              <a:gd name="T61" fmla="*/ 82 h 288"/>
              <a:gd name="T62" fmla="*/ 236 w 273"/>
              <a:gd name="T63" fmla="*/ 88 h 288"/>
              <a:gd name="T64" fmla="*/ 239 w 273"/>
              <a:gd name="T65" fmla="*/ 94 h 288"/>
              <a:gd name="T66" fmla="*/ 245 w 273"/>
              <a:gd name="T67" fmla="*/ 106 h 288"/>
              <a:gd name="T68" fmla="*/ 236 w 273"/>
              <a:gd name="T69" fmla="*/ 116 h 288"/>
              <a:gd name="T70" fmla="*/ 232 w 273"/>
              <a:gd name="T71" fmla="*/ 128 h 288"/>
              <a:gd name="T72" fmla="*/ 230 w 273"/>
              <a:gd name="T73" fmla="*/ 142 h 288"/>
              <a:gd name="T74" fmla="*/ 241 w 273"/>
              <a:gd name="T75" fmla="*/ 134 h 288"/>
              <a:gd name="T76" fmla="*/ 250 w 273"/>
              <a:gd name="T77" fmla="*/ 119 h 288"/>
              <a:gd name="T78" fmla="*/ 257 w 273"/>
              <a:gd name="T79" fmla="*/ 117 h 288"/>
              <a:gd name="T80" fmla="*/ 258 w 273"/>
              <a:gd name="T81" fmla="*/ 107 h 288"/>
              <a:gd name="T82" fmla="*/ 261 w 273"/>
              <a:gd name="T83" fmla="*/ 96 h 288"/>
              <a:gd name="T84" fmla="*/ 266 w 273"/>
              <a:gd name="T85" fmla="*/ 90 h 288"/>
              <a:gd name="T86" fmla="*/ 273 w 273"/>
              <a:gd name="T87" fmla="*/ 91 h 288"/>
              <a:gd name="T88" fmla="*/ 270 w 273"/>
              <a:gd name="T89" fmla="*/ 99 h 288"/>
              <a:gd name="T90" fmla="*/ 265 w 273"/>
              <a:gd name="T91" fmla="*/ 111 h 288"/>
              <a:gd name="T92" fmla="*/ 262 w 273"/>
              <a:gd name="T93" fmla="*/ 119 h 288"/>
              <a:gd name="T94" fmla="*/ 256 w 273"/>
              <a:gd name="T95" fmla="*/ 136 h 288"/>
              <a:gd name="T96" fmla="*/ 257 w 273"/>
              <a:gd name="T97" fmla="*/ 163 h 288"/>
              <a:gd name="T98" fmla="*/ 249 w 273"/>
              <a:gd name="T99" fmla="*/ 182 h 288"/>
              <a:gd name="T100" fmla="*/ 251 w 273"/>
              <a:gd name="T101" fmla="*/ 201 h 288"/>
              <a:gd name="T102" fmla="*/ 247 w 273"/>
              <a:gd name="T103" fmla="*/ 222 h 288"/>
              <a:gd name="T104" fmla="*/ 250 w 273"/>
              <a:gd name="T105" fmla="*/ 237 h 288"/>
              <a:gd name="T106" fmla="*/ 255 w 273"/>
              <a:gd name="T107" fmla="*/ 252 h 288"/>
              <a:gd name="T108" fmla="*/ 257 w 273"/>
              <a:gd name="T109" fmla="*/ 268 h 288"/>
              <a:gd name="T110" fmla="*/ 121 w 273"/>
              <a:gd name="T111" fmla="*/ 283 h 288"/>
              <a:gd name="T112" fmla="*/ 99 w 273"/>
              <a:gd name="T113" fmla="*/ 266 h 288"/>
              <a:gd name="T114" fmla="*/ 97 w 273"/>
              <a:gd name="T115" fmla="*/ 243 h 288"/>
              <a:gd name="T116" fmla="*/ 91 w 273"/>
              <a:gd name="T117" fmla="*/ 23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3" h="288">
                <a:moveTo>
                  <a:pt x="89" y="226"/>
                </a:moveTo>
                <a:cubicBezTo>
                  <a:pt x="89" y="225"/>
                  <a:pt x="89" y="225"/>
                  <a:pt x="89" y="225"/>
                </a:cubicBezTo>
                <a:cubicBezTo>
                  <a:pt x="89" y="225"/>
                  <a:pt x="88" y="224"/>
                  <a:pt x="88" y="224"/>
                </a:cubicBezTo>
                <a:cubicBezTo>
                  <a:pt x="88" y="223"/>
                  <a:pt x="88" y="222"/>
                  <a:pt x="88" y="221"/>
                </a:cubicBezTo>
                <a:cubicBezTo>
                  <a:pt x="88" y="221"/>
                  <a:pt x="87" y="220"/>
                  <a:pt x="87" y="219"/>
                </a:cubicBezTo>
                <a:cubicBezTo>
                  <a:pt x="87" y="219"/>
                  <a:pt x="87" y="218"/>
                  <a:pt x="87" y="217"/>
                </a:cubicBezTo>
                <a:cubicBezTo>
                  <a:pt x="87" y="217"/>
                  <a:pt x="86" y="216"/>
                  <a:pt x="86" y="216"/>
                </a:cubicBezTo>
                <a:cubicBezTo>
                  <a:pt x="86" y="215"/>
                  <a:pt x="86" y="214"/>
                  <a:pt x="86" y="213"/>
                </a:cubicBezTo>
                <a:cubicBezTo>
                  <a:pt x="86" y="212"/>
                  <a:pt x="86" y="211"/>
                  <a:pt x="86" y="211"/>
                </a:cubicBezTo>
                <a:cubicBezTo>
                  <a:pt x="87" y="210"/>
                  <a:pt x="87" y="209"/>
                  <a:pt x="87" y="208"/>
                </a:cubicBezTo>
                <a:cubicBezTo>
                  <a:pt x="87" y="208"/>
                  <a:pt x="86" y="207"/>
                  <a:pt x="86" y="206"/>
                </a:cubicBezTo>
                <a:cubicBezTo>
                  <a:pt x="85" y="206"/>
                  <a:pt x="85" y="204"/>
                  <a:pt x="85" y="204"/>
                </a:cubicBezTo>
                <a:cubicBezTo>
                  <a:pt x="84" y="203"/>
                  <a:pt x="83" y="202"/>
                  <a:pt x="82" y="201"/>
                </a:cubicBezTo>
                <a:cubicBezTo>
                  <a:pt x="81" y="200"/>
                  <a:pt x="79" y="198"/>
                  <a:pt x="79" y="198"/>
                </a:cubicBezTo>
                <a:cubicBezTo>
                  <a:pt x="78" y="197"/>
                  <a:pt x="77" y="195"/>
                  <a:pt x="76" y="194"/>
                </a:cubicBezTo>
                <a:cubicBezTo>
                  <a:pt x="75" y="194"/>
                  <a:pt x="74" y="193"/>
                  <a:pt x="73" y="193"/>
                </a:cubicBezTo>
                <a:cubicBezTo>
                  <a:pt x="72" y="193"/>
                  <a:pt x="70" y="194"/>
                  <a:pt x="69" y="193"/>
                </a:cubicBezTo>
                <a:cubicBezTo>
                  <a:pt x="68" y="193"/>
                  <a:pt x="67" y="192"/>
                  <a:pt x="66" y="192"/>
                </a:cubicBezTo>
                <a:cubicBezTo>
                  <a:pt x="66" y="191"/>
                  <a:pt x="65" y="190"/>
                  <a:pt x="64" y="189"/>
                </a:cubicBezTo>
                <a:cubicBezTo>
                  <a:pt x="64" y="189"/>
                  <a:pt x="63" y="188"/>
                  <a:pt x="63" y="188"/>
                </a:cubicBezTo>
                <a:cubicBezTo>
                  <a:pt x="63" y="188"/>
                  <a:pt x="62" y="188"/>
                  <a:pt x="62" y="187"/>
                </a:cubicBezTo>
                <a:cubicBezTo>
                  <a:pt x="61" y="187"/>
                  <a:pt x="60" y="186"/>
                  <a:pt x="59" y="186"/>
                </a:cubicBezTo>
                <a:cubicBezTo>
                  <a:pt x="58" y="185"/>
                  <a:pt x="57" y="185"/>
                  <a:pt x="56" y="185"/>
                </a:cubicBezTo>
                <a:cubicBezTo>
                  <a:pt x="56" y="184"/>
                  <a:pt x="55" y="183"/>
                  <a:pt x="55" y="183"/>
                </a:cubicBezTo>
                <a:cubicBezTo>
                  <a:pt x="55" y="182"/>
                  <a:pt x="54" y="181"/>
                  <a:pt x="54" y="181"/>
                </a:cubicBezTo>
                <a:cubicBezTo>
                  <a:pt x="54" y="180"/>
                  <a:pt x="54" y="179"/>
                  <a:pt x="53" y="179"/>
                </a:cubicBezTo>
                <a:cubicBezTo>
                  <a:pt x="53" y="179"/>
                  <a:pt x="52" y="178"/>
                  <a:pt x="52" y="178"/>
                </a:cubicBezTo>
                <a:cubicBezTo>
                  <a:pt x="52" y="178"/>
                  <a:pt x="52" y="177"/>
                  <a:pt x="52" y="176"/>
                </a:cubicBezTo>
                <a:cubicBezTo>
                  <a:pt x="52" y="176"/>
                  <a:pt x="52" y="175"/>
                  <a:pt x="52" y="174"/>
                </a:cubicBezTo>
                <a:cubicBezTo>
                  <a:pt x="51" y="174"/>
                  <a:pt x="50" y="173"/>
                  <a:pt x="49" y="173"/>
                </a:cubicBezTo>
                <a:cubicBezTo>
                  <a:pt x="48" y="173"/>
                  <a:pt x="47" y="172"/>
                  <a:pt x="46" y="172"/>
                </a:cubicBezTo>
                <a:cubicBezTo>
                  <a:pt x="45" y="172"/>
                  <a:pt x="43" y="171"/>
                  <a:pt x="42" y="170"/>
                </a:cubicBezTo>
                <a:cubicBezTo>
                  <a:pt x="41" y="170"/>
                  <a:pt x="38" y="170"/>
                  <a:pt x="37" y="170"/>
                </a:cubicBezTo>
                <a:cubicBezTo>
                  <a:pt x="36" y="169"/>
                  <a:pt x="35" y="168"/>
                  <a:pt x="35" y="167"/>
                </a:cubicBezTo>
                <a:cubicBezTo>
                  <a:pt x="34" y="167"/>
                  <a:pt x="34" y="165"/>
                  <a:pt x="33" y="165"/>
                </a:cubicBezTo>
                <a:cubicBezTo>
                  <a:pt x="33" y="164"/>
                  <a:pt x="32" y="163"/>
                  <a:pt x="32" y="162"/>
                </a:cubicBezTo>
                <a:cubicBezTo>
                  <a:pt x="31" y="162"/>
                  <a:pt x="29" y="163"/>
                  <a:pt x="29" y="162"/>
                </a:cubicBezTo>
                <a:cubicBezTo>
                  <a:pt x="28" y="162"/>
                  <a:pt x="28" y="162"/>
                  <a:pt x="27" y="162"/>
                </a:cubicBezTo>
                <a:cubicBezTo>
                  <a:pt x="27" y="162"/>
                  <a:pt x="25" y="162"/>
                  <a:pt x="25" y="162"/>
                </a:cubicBezTo>
                <a:cubicBezTo>
                  <a:pt x="24" y="162"/>
                  <a:pt x="23" y="162"/>
                  <a:pt x="22" y="162"/>
                </a:cubicBezTo>
                <a:cubicBezTo>
                  <a:pt x="22" y="162"/>
                  <a:pt x="22" y="161"/>
                  <a:pt x="21" y="160"/>
                </a:cubicBezTo>
                <a:cubicBezTo>
                  <a:pt x="21" y="160"/>
                  <a:pt x="20" y="160"/>
                  <a:pt x="20" y="160"/>
                </a:cubicBezTo>
                <a:cubicBezTo>
                  <a:pt x="19" y="160"/>
                  <a:pt x="18" y="159"/>
                  <a:pt x="18" y="159"/>
                </a:cubicBezTo>
                <a:cubicBezTo>
                  <a:pt x="18" y="158"/>
                  <a:pt x="17" y="157"/>
                  <a:pt x="17" y="157"/>
                </a:cubicBezTo>
                <a:cubicBezTo>
                  <a:pt x="17" y="157"/>
                  <a:pt x="15" y="156"/>
                  <a:pt x="15" y="155"/>
                </a:cubicBezTo>
                <a:cubicBezTo>
                  <a:pt x="14" y="155"/>
                  <a:pt x="13" y="154"/>
                  <a:pt x="13" y="154"/>
                </a:cubicBezTo>
                <a:cubicBezTo>
                  <a:pt x="12" y="153"/>
                  <a:pt x="12" y="153"/>
                  <a:pt x="11" y="152"/>
                </a:cubicBezTo>
                <a:cubicBezTo>
                  <a:pt x="11" y="152"/>
                  <a:pt x="10" y="152"/>
                  <a:pt x="9" y="151"/>
                </a:cubicBezTo>
                <a:cubicBezTo>
                  <a:pt x="9" y="151"/>
                  <a:pt x="9" y="150"/>
                  <a:pt x="9" y="150"/>
                </a:cubicBezTo>
                <a:cubicBezTo>
                  <a:pt x="9" y="149"/>
                  <a:pt x="10" y="149"/>
                  <a:pt x="10" y="148"/>
                </a:cubicBezTo>
                <a:cubicBezTo>
                  <a:pt x="10" y="148"/>
                  <a:pt x="10" y="147"/>
                  <a:pt x="10" y="146"/>
                </a:cubicBezTo>
                <a:cubicBezTo>
                  <a:pt x="10" y="146"/>
                  <a:pt x="11" y="144"/>
                  <a:pt x="11" y="144"/>
                </a:cubicBezTo>
                <a:cubicBezTo>
                  <a:pt x="10" y="143"/>
                  <a:pt x="10" y="143"/>
                  <a:pt x="10" y="142"/>
                </a:cubicBezTo>
                <a:cubicBezTo>
                  <a:pt x="10" y="142"/>
                  <a:pt x="11" y="141"/>
                  <a:pt x="11" y="140"/>
                </a:cubicBezTo>
                <a:cubicBezTo>
                  <a:pt x="11" y="140"/>
                  <a:pt x="11" y="138"/>
                  <a:pt x="10" y="138"/>
                </a:cubicBezTo>
                <a:cubicBezTo>
                  <a:pt x="10" y="137"/>
                  <a:pt x="10" y="137"/>
                  <a:pt x="10" y="136"/>
                </a:cubicBezTo>
                <a:cubicBezTo>
                  <a:pt x="9" y="136"/>
                  <a:pt x="10" y="135"/>
                  <a:pt x="10" y="134"/>
                </a:cubicBezTo>
                <a:cubicBezTo>
                  <a:pt x="10" y="133"/>
                  <a:pt x="9" y="133"/>
                  <a:pt x="9" y="132"/>
                </a:cubicBezTo>
                <a:cubicBezTo>
                  <a:pt x="8" y="132"/>
                  <a:pt x="8" y="131"/>
                  <a:pt x="8" y="131"/>
                </a:cubicBezTo>
                <a:cubicBezTo>
                  <a:pt x="8" y="131"/>
                  <a:pt x="8" y="130"/>
                  <a:pt x="8" y="129"/>
                </a:cubicBezTo>
                <a:cubicBezTo>
                  <a:pt x="9" y="129"/>
                  <a:pt x="10" y="129"/>
                  <a:pt x="10" y="128"/>
                </a:cubicBezTo>
                <a:cubicBezTo>
                  <a:pt x="10" y="128"/>
                  <a:pt x="10" y="127"/>
                  <a:pt x="10" y="127"/>
                </a:cubicBezTo>
                <a:cubicBezTo>
                  <a:pt x="10" y="126"/>
                  <a:pt x="9" y="126"/>
                  <a:pt x="9" y="125"/>
                </a:cubicBezTo>
                <a:cubicBezTo>
                  <a:pt x="9" y="125"/>
                  <a:pt x="9" y="124"/>
                  <a:pt x="9" y="124"/>
                </a:cubicBezTo>
                <a:cubicBezTo>
                  <a:pt x="9" y="123"/>
                  <a:pt x="9" y="123"/>
                  <a:pt x="9" y="122"/>
                </a:cubicBezTo>
                <a:cubicBezTo>
                  <a:pt x="9" y="122"/>
                  <a:pt x="10" y="121"/>
                  <a:pt x="10" y="121"/>
                </a:cubicBezTo>
                <a:cubicBezTo>
                  <a:pt x="10" y="120"/>
                  <a:pt x="9" y="118"/>
                  <a:pt x="8" y="118"/>
                </a:cubicBezTo>
                <a:cubicBezTo>
                  <a:pt x="8" y="117"/>
                  <a:pt x="9" y="116"/>
                  <a:pt x="9" y="115"/>
                </a:cubicBezTo>
                <a:cubicBezTo>
                  <a:pt x="10" y="115"/>
                  <a:pt x="11" y="114"/>
                  <a:pt x="11" y="113"/>
                </a:cubicBezTo>
                <a:cubicBezTo>
                  <a:pt x="11" y="113"/>
                  <a:pt x="10" y="112"/>
                  <a:pt x="11" y="111"/>
                </a:cubicBezTo>
                <a:cubicBezTo>
                  <a:pt x="11" y="111"/>
                  <a:pt x="11" y="110"/>
                  <a:pt x="11" y="110"/>
                </a:cubicBezTo>
                <a:cubicBezTo>
                  <a:pt x="11" y="110"/>
                  <a:pt x="12" y="109"/>
                  <a:pt x="12" y="109"/>
                </a:cubicBezTo>
                <a:cubicBezTo>
                  <a:pt x="12" y="108"/>
                  <a:pt x="13" y="107"/>
                  <a:pt x="13" y="107"/>
                </a:cubicBezTo>
                <a:cubicBezTo>
                  <a:pt x="13" y="106"/>
                  <a:pt x="12" y="105"/>
                  <a:pt x="12" y="105"/>
                </a:cubicBezTo>
                <a:cubicBezTo>
                  <a:pt x="12" y="104"/>
                  <a:pt x="11" y="104"/>
                  <a:pt x="11" y="104"/>
                </a:cubicBezTo>
                <a:cubicBezTo>
                  <a:pt x="10" y="103"/>
                  <a:pt x="9" y="103"/>
                  <a:pt x="9" y="102"/>
                </a:cubicBezTo>
                <a:cubicBezTo>
                  <a:pt x="9" y="102"/>
                  <a:pt x="9" y="101"/>
                  <a:pt x="9" y="100"/>
                </a:cubicBezTo>
                <a:cubicBezTo>
                  <a:pt x="9" y="100"/>
                  <a:pt x="8" y="99"/>
                  <a:pt x="8" y="99"/>
                </a:cubicBezTo>
                <a:cubicBezTo>
                  <a:pt x="8" y="99"/>
                  <a:pt x="7" y="98"/>
                  <a:pt x="7" y="98"/>
                </a:cubicBezTo>
                <a:cubicBezTo>
                  <a:pt x="6" y="98"/>
                  <a:pt x="5" y="99"/>
                  <a:pt x="5" y="99"/>
                </a:cubicBezTo>
                <a:cubicBezTo>
                  <a:pt x="4" y="99"/>
                  <a:pt x="3" y="99"/>
                  <a:pt x="3" y="99"/>
                </a:cubicBezTo>
                <a:cubicBezTo>
                  <a:pt x="2" y="99"/>
                  <a:pt x="1" y="98"/>
                  <a:pt x="1" y="98"/>
                </a:cubicBezTo>
                <a:cubicBezTo>
                  <a:pt x="0" y="97"/>
                  <a:pt x="1" y="96"/>
                  <a:pt x="1" y="95"/>
                </a:cubicBezTo>
                <a:cubicBezTo>
                  <a:pt x="1" y="95"/>
                  <a:pt x="1" y="94"/>
                  <a:pt x="1" y="93"/>
                </a:cubicBezTo>
                <a:cubicBezTo>
                  <a:pt x="0" y="93"/>
                  <a:pt x="1" y="91"/>
                  <a:pt x="1" y="90"/>
                </a:cubicBezTo>
                <a:cubicBezTo>
                  <a:pt x="1" y="90"/>
                  <a:pt x="1" y="89"/>
                  <a:pt x="2" y="88"/>
                </a:cubicBezTo>
                <a:cubicBezTo>
                  <a:pt x="2" y="88"/>
                  <a:pt x="3" y="87"/>
                  <a:pt x="4" y="87"/>
                </a:cubicBezTo>
                <a:cubicBezTo>
                  <a:pt x="4" y="86"/>
                  <a:pt x="5" y="86"/>
                  <a:pt x="5" y="85"/>
                </a:cubicBezTo>
                <a:cubicBezTo>
                  <a:pt x="5" y="85"/>
                  <a:pt x="5" y="84"/>
                  <a:pt x="5" y="84"/>
                </a:cubicBezTo>
                <a:cubicBezTo>
                  <a:pt x="5" y="83"/>
                  <a:pt x="5" y="83"/>
                  <a:pt x="5" y="83"/>
                </a:cubicBezTo>
                <a:cubicBezTo>
                  <a:pt x="6" y="82"/>
                  <a:pt x="5" y="81"/>
                  <a:pt x="5" y="81"/>
                </a:cubicBezTo>
                <a:cubicBezTo>
                  <a:pt x="6" y="81"/>
                  <a:pt x="6" y="80"/>
                  <a:pt x="6" y="80"/>
                </a:cubicBezTo>
                <a:cubicBezTo>
                  <a:pt x="7" y="80"/>
                  <a:pt x="7" y="78"/>
                  <a:pt x="7" y="78"/>
                </a:cubicBezTo>
                <a:cubicBezTo>
                  <a:pt x="7" y="77"/>
                  <a:pt x="9" y="76"/>
                  <a:pt x="9" y="75"/>
                </a:cubicBezTo>
                <a:cubicBezTo>
                  <a:pt x="10" y="75"/>
                  <a:pt x="12" y="74"/>
                  <a:pt x="12" y="74"/>
                </a:cubicBezTo>
                <a:cubicBezTo>
                  <a:pt x="13" y="73"/>
                  <a:pt x="13" y="73"/>
                  <a:pt x="14" y="72"/>
                </a:cubicBezTo>
                <a:cubicBezTo>
                  <a:pt x="14" y="72"/>
                  <a:pt x="14" y="71"/>
                  <a:pt x="14" y="71"/>
                </a:cubicBezTo>
                <a:cubicBezTo>
                  <a:pt x="14" y="70"/>
                  <a:pt x="15" y="70"/>
                  <a:pt x="16" y="70"/>
                </a:cubicBezTo>
                <a:cubicBezTo>
                  <a:pt x="16" y="70"/>
                  <a:pt x="17" y="71"/>
                  <a:pt x="17" y="71"/>
                </a:cubicBezTo>
                <a:cubicBezTo>
                  <a:pt x="18" y="71"/>
                  <a:pt x="18" y="70"/>
                  <a:pt x="18" y="70"/>
                </a:cubicBezTo>
                <a:cubicBezTo>
                  <a:pt x="19" y="69"/>
                  <a:pt x="18" y="68"/>
                  <a:pt x="19" y="68"/>
                </a:cubicBezTo>
                <a:cubicBezTo>
                  <a:pt x="19" y="68"/>
                  <a:pt x="19" y="67"/>
                  <a:pt x="20" y="67"/>
                </a:cubicBezTo>
                <a:cubicBezTo>
                  <a:pt x="20" y="67"/>
                  <a:pt x="20" y="67"/>
                  <a:pt x="21" y="67"/>
                </a:cubicBezTo>
                <a:cubicBezTo>
                  <a:pt x="21" y="67"/>
                  <a:pt x="21" y="67"/>
                  <a:pt x="22" y="67"/>
                </a:cubicBezTo>
                <a:cubicBezTo>
                  <a:pt x="22" y="67"/>
                  <a:pt x="23" y="67"/>
                  <a:pt x="23" y="67"/>
                </a:cubicBezTo>
                <a:cubicBezTo>
                  <a:pt x="23" y="67"/>
                  <a:pt x="23" y="66"/>
                  <a:pt x="23" y="66"/>
                </a:cubicBezTo>
                <a:cubicBezTo>
                  <a:pt x="23" y="65"/>
                  <a:pt x="23" y="64"/>
                  <a:pt x="23" y="64"/>
                </a:cubicBezTo>
                <a:cubicBezTo>
                  <a:pt x="24" y="63"/>
                  <a:pt x="25" y="64"/>
                  <a:pt x="25" y="64"/>
                </a:cubicBezTo>
                <a:cubicBezTo>
                  <a:pt x="25" y="63"/>
                  <a:pt x="25" y="62"/>
                  <a:pt x="25" y="62"/>
                </a:cubicBezTo>
                <a:cubicBezTo>
                  <a:pt x="22" y="25"/>
                  <a:pt x="22" y="25"/>
                  <a:pt x="22" y="25"/>
                </a:cubicBezTo>
                <a:cubicBezTo>
                  <a:pt x="22" y="25"/>
                  <a:pt x="23" y="26"/>
                  <a:pt x="23" y="26"/>
                </a:cubicBezTo>
                <a:cubicBezTo>
                  <a:pt x="24" y="26"/>
                  <a:pt x="25" y="26"/>
                  <a:pt x="25" y="26"/>
                </a:cubicBezTo>
                <a:cubicBezTo>
                  <a:pt x="26" y="26"/>
                  <a:pt x="27" y="25"/>
                  <a:pt x="27" y="25"/>
                </a:cubicBezTo>
                <a:cubicBezTo>
                  <a:pt x="27" y="24"/>
                  <a:pt x="27" y="23"/>
                  <a:pt x="27" y="23"/>
                </a:cubicBezTo>
                <a:cubicBezTo>
                  <a:pt x="27" y="23"/>
                  <a:pt x="26" y="23"/>
                  <a:pt x="26" y="22"/>
                </a:cubicBezTo>
                <a:cubicBezTo>
                  <a:pt x="26" y="22"/>
                  <a:pt x="26" y="21"/>
                  <a:pt x="26" y="21"/>
                </a:cubicBezTo>
                <a:cubicBezTo>
                  <a:pt x="27" y="21"/>
                  <a:pt x="28" y="21"/>
                  <a:pt x="28" y="21"/>
                </a:cubicBezTo>
                <a:cubicBezTo>
                  <a:pt x="28" y="21"/>
                  <a:pt x="28" y="20"/>
                  <a:pt x="29" y="20"/>
                </a:cubicBezTo>
                <a:cubicBezTo>
                  <a:pt x="29" y="19"/>
                  <a:pt x="30" y="19"/>
                  <a:pt x="31" y="19"/>
                </a:cubicBezTo>
                <a:cubicBezTo>
                  <a:pt x="31" y="19"/>
                  <a:pt x="31" y="19"/>
                  <a:pt x="31" y="19"/>
                </a:cubicBezTo>
                <a:cubicBezTo>
                  <a:pt x="32" y="19"/>
                  <a:pt x="32" y="20"/>
                  <a:pt x="32" y="20"/>
                </a:cubicBezTo>
                <a:cubicBezTo>
                  <a:pt x="33" y="21"/>
                  <a:pt x="33" y="21"/>
                  <a:pt x="34" y="21"/>
                </a:cubicBezTo>
                <a:cubicBezTo>
                  <a:pt x="34" y="22"/>
                  <a:pt x="35" y="22"/>
                  <a:pt x="36" y="22"/>
                </a:cubicBezTo>
                <a:cubicBezTo>
                  <a:pt x="36" y="22"/>
                  <a:pt x="37" y="22"/>
                  <a:pt x="38" y="23"/>
                </a:cubicBezTo>
                <a:cubicBezTo>
                  <a:pt x="38" y="23"/>
                  <a:pt x="39" y="23"/>
                  <a:pt x="40" y="23"/>
                </a:cubicBezTo>
                <a:cubicBezTo>
                  <a:pt x="40" y="23"/>
                  <a:pt x="40" y="22"/>
                  <a:pt x="41" y="22"/>
                </a:cubicBezTo>
                <a:cubicBezTo>
                  <a:pt x="41" y="22"/>
                  <a:pt x="43" y="22"/>
                  <a:pt x="43" y="22"/>
                </a:cubicBezTo>
                <a:cubicBezTo>
                  <a:pt x="44" y="22"/>
                  <a:pt x="46" y="21"/>
                  <a:pt x="46" y="20"/>
                </a:cubicBezTo>
                <a:cubicBezTo>
                  <a:pt x="47" y="20"/>
                  <a:pt x="48" y="19"/>
                  <a:pt x="49" y="19"/>
                </a:cubicBezTo>
                <a:cubicBezTo>
                  <a:pt x="49" y="19"/>
                  <a:pt x="51" y="18"/>
                  <a:pt x="52" y="18"/>
                </a:cubicBezTo>
                <a:cubicBezTo>
                  <a:pt x="52" y="17"/>
                  <a:pt x="53" y="17"/>
                  <a:pt x="53" y="17"/>
                </a:cubicBezTo>
                <a:cubicBezTo>
                  <a:pt x="54" y="16"/>
                  <a:pt x="55" y="17"/>
                  <a:pt x="56" y="17"/>
                </a:cubicBezTo>
                <a:cubicBezTo>
                  <a:pt x="56" y="17"/>
                  <a:pt x="57" y="16"/>
                  <a:pt x="57" y="16"/>
                </a:cubicBezTo>
                <a:cubicBezTo>
                  <a:pt x="58" y="16"/>
                  <a:pt x="59" y="16"/>
                  <a:pt x="59" y="15"/>
                </a:cubicBezTo>
                <a:cubicBezTo>
                  <a:pt x="60" y="15"/>
                  <a:pt x="60" y="14"/>
                  <a:pt x="61" y="13"/>
                </a:cubicBezTo>
                <a:cubicBezTo>
                  <a:pt x="62" y="13"/>
                  <a:pt x="63" y="14"/>
                  <a:pt x="63" y="13"/>
                </a:cubicBezTo>
                <a:cubicBezTo>
                  <a:pt x="63" y="13"/>
                  <a:pt x="63" y="12"/>
                  <a:pt x="64" y="12"/>
                </a:cubicBezTo>
                <a:cubicBezTo>
                  <a:pt x="64" y="12"/>
                  <a:pt x="65" y="11"/>
                  <a:pt x="65" y="11"/>
                </a:cubicBezTo>
                <a:cubicBezTo>
                  <a:pt x="66" y="10"/>
                  <a:pt x="67" y="11"/>
                  <a:pt x="68" y="11"/>
                </a:cubicBezTo>
                <a:cubicBezTo>
                  <a:pt x="68" y="10"/>
                  <a:pt x="68" y="9"/>
                  <a:pt x="68" y="9"/>
                </a:cubicBezTo>
                <a:cubicBezTo>
                  <a:pt x="69" y="9"/>
                  <a:pt x="69" y="8"/>
                  <a:pt x="69" y="8"/>
                </a:cubicBezTo>
                <a:cubicBezTo>
                  <a:pt x="70" y="8"/>
                  <a:pt x="70" y="9"/>
                  <a:pt x="70" y="9"/>
                </a:cubicBezTo>
                <a:cubicBezTo>
                  <a:pt x="71" y="9"/>
                  <a:pt x="72" y="9"/>
                  <a:pt x="72" y="9"/>
                </a:cubicBezTo>
                <a:cubicBezTo>
                  <a:pt x="72" y="8"/>
                  <a:pt x="72" y="7"/>
                  <a:pt x="73" y="7"/>
                </a:cubicBezTo>
                <a:cubicBezTo>
                  <a:pt x="73" y="7"/>
                  <a:pt x="74" y="8"/>
                  <a:pt x="74" y="8"/>
                </a:cubicBezTo>
                <a:cubicBezTo>
                  <a:pt x="75" y="8"/>
                  <a:pt x="75" y="7"/>
                  <a:pt x="75" y="7"/>
                </a:cubicBezTo>
                <a:cubicBezTo>
                  <a:pt x="75" y="7"/>
                  <a:pt x="76" y="7"/>
                  <a:pt x="77" y="7"/>
                </a:cubicBezTo>
                <a:cubicBezTo>
                  <a:pt x="77" y="6"/>
                  <a:pt x="77" y="5"/>
                  <a:pt x="77" y="5"/>
                </a:cubicBezTo>
                <a:cubicBezTo>
                  <a:pt x="77" y="5"/>
                  <a:pt x="78" y="4"/>
                  <a:pt x="78" y="4"/>
                </a:cubicBezTo>
                <a:cubicBezTo>
                  <a:pt x="78" y="4"/>
                  <a:pt x="79" y="3"/>
                  <a:pt x="79" y="3"/>
                </a:cubicBezTo>
                <a:cubicBezTo>
                  <a:pt x="79" y="3"/>
                  <a:pt x="80" y="2"/>
                  <a:pt x="80" y="2"/>
                </a:cubicBezTo>
                <a:cubicBezTo>
                  <a:pt x="81" y="2"/>
                  <a:pt x="81" y="3"/>
                  <a:pt x="81" y="3"/>
                </a:cubicBezTo>
                <a:cubicBezTo>
                  <a:pt x="81" y="3"/>
                  <a:pt x="82" y="3"/>
                  <a:pt x="82" y="3"/>
                </a:cubicBezTo>
                <a:cubicBezTo>
                  <a:pt x="83" y="2"/>
                  <a:pt x="83" y="2"/>
                  <a:pt x="83" y="1"/>
                </a:cubicBezTo>
                <a:cubicBezTo>
                  <a:pt x="83" y="1"/>
                  <a:pt x="83" y="1"/>
                  <a:pt x="84" y="1"/>
                </a:cubicBezTo>
                <a:cubicBezTo>
                  <a:pt x="84" y="0"/>
                  <a:pt x="84" y="0"/>
                  <a:pt x="85" y="0"/>
                </a:cubicBezTo>
                <a:cubicBezTo>
                  <a:pt x="85" y="0"/>
                  <a:pt x="86" y="0"/>
                  <a:pt x="86" y="0"/>
                </a:cubicBezTo>
                <a:cubicBezTo>
                  <a:pt x="87" y="1"/>
                  <a:pt x="87" y="1"/>
                  <a:pt x="88" y="2"/>
                </a:cubicBezTo>
                <a:cubicBezTo>
                  <a:pt x="88" y="2"/>
                  <a:pt x="89" y="3"/>
                  <a:pt x="90" y="3"/>
                </a:cubicBezTo>
                <a:cubicBezTo>
                  <a:pt x="90" y="4"/>
                  <a:pt x="90" y="4"/>
                  <a:pt x="90" y="5"/>
                </a:cubicBezTo>
                <a:cubicBezTo>
                  <a:pt x="90" y="5"/>
                  <a:pt x="89" y="6"/>
                  <a:pt x="89" y="7"/>
                </a:cubicBezTo>
                <a:cubicBezTo>
                  <a:pt x="89" y="7"/>
                  <a:pt x="89" y="8"/>
                  <a:pt x="88" y="9"/>
                </a:cubicBezTo>
                <a:cubicBezTo>
                  <a:pt x="88" y="9"/>
                  <a:pt x="87" y="10"/>
                  <a:pt x="87" y="11"/>
                </a:cubicBezTo>
                <a:cubicBezTo>
                  <a:pt x="87" y="11"/>
                  <a:pt x="86" y="12"/>
                  <a:pt x="86" y="12"/>
                </a:cubicBezTo>
                <a:cubicBezTo>
                  <a:pt x="86" y="13"/>
                  <a:pt x="85" y="14"/>
                  <a:pt x="85" y="14"/>
                </a:cubicBezTo>
                <a:cubicBezTo>
                  <a:pt x="85" y="15"/>
                  <a:pt x="86" y="15"/>
                  <a:pt x="87" y="16"/>
                </a:cubicBezTo>
                <a:cubicBezTo>
                  <a:pt x="87" y="16"/>
                  <a:pt x="87" y="17"/>
                  <a:pt x="87" y="18"/>
                </a:cubicBezTo>
                <a:cubicBezTo>
                  <a:pt x="87" y="18"/>
                  <a:pt x="86" y="18"/>
                  <a:pt x="86" y="19"/>
                </a:cubicBezTo>
                <a:cubicBezTo>
                  <a:pt x="86" y="19"/>
                  <a:pt x="85" y="19"/>
                  <a:pt x="85" y="20"/>
                </a:cubicBezTo>
                <a:cubicBezTo>
                  <a:pt x="84" y="20"/>
                  <a:pt x="84" y="21"/>
                  <a:pt x="84" y="21"/>
                </a:cubicBezTo>
                <a:cubicBezTo>
                  <a:pt x="84" y="21"/>
                  <a:pt x="84" y="22"/>
                  <a:pt x="84" y="23"/>
                </a:cubicBezTo>
                <a:cubicBezTo>
                  <a:pt x="83" y="23"/>
                  <a:pt x="82" y="24"/>
                  <a:pt x="83" y="25"/>
                </a:cubicBezTo>
                <a:cubicBezTo>
                  <a:pt x="83" y="25"/>
                  <a:pt x="84" y="25"/>
                  <a:pt x="84" y="25"/>
                </a:cubicBezTo>
                <a:cubicBezTo>
                  <a:pt x="85" y="26"/>
                  <a:pt x="86" y="25"/>
                  <a:pt x="86" y="25"/>
                </a:cubicBezTo>
                <a:cubicBezTo>
                  <a:pt x="86" y="24"/>
                  <a:pt x="87" y="24"/>
                  <a:pt x="87" y="23"/>
                </a:cubicBezTo>
                <a:cubicBezTo>
                  <a:pt x="88" y="23"/>
                  <a:pt x="89" y="22"/>
                  <a:pt x="90" y="22"/>
                </a:cubicBezTo>
                <a:cubicBezTo>
                  <a:pt x="90" y="22"/>
                  <a:pt x="90" y="21"/>
                  <a:pt x="91" y="20"/>
                </a:cubicBezTo>
                <a:cubicBezTo>
                  <a:pt x="91" y="20"/>
                  <a:pt x="91" y="19"/>
                  <a:pt x="91" y="18"/>
                </a:cubicBezTo>
                <a:cubicBezTo>
                  <a:pt x="91" y="18"/>
                  <a:pt x="91" y="17"/>
                  <a:pt x="92" y="17"/>
                </a:cubicBezTo>
                <a:cubicBezTo>
                  <a:pt x="92" y="17"/>
                  <a:pt x="93" y="17"/>
                  <a:pt x="93" y="17"/>
                </a:cubicBezTo>
                <a:cubicBezTo>
                  <a:pt x="94" y="18"/>
                  <a:pt x="95" y="19"/>
                  <a:pt x="95" y="19"/>
                </a:cubicBezTo>
                <a:cubicBezTo>
                  <a:pt x="95" y="20"/>
                  <a:pt x="97" y="20"/>
                  <a:pt x="97" y="21"/>
                </a:cubicBezTo>
                <a:cubicBezTo>
                  <a:pt x="98" y="21"/>
                  <a:pt x="99" y="22"/>
                  <a:pt x="100" y="23"/>
                </a:cubicBezTo>
                <a:cubicBezTo>
                  <a:pt x="100" y="23"/>
                  <a:pt x="101" y="23"/>
                  <a:pt x="101" y="23"/>
                </a:cubicBezTo>
                <a:cubicBezTo>
                  <a:pt x="101" y="23"/>
                  <a:pt x="102" y="23"/>
                  <a:pt x="103" y="23"/>
                </a:cubicBezTo>
                <a:cubicBezTo>
                  <a:pt x="103" y="23"/>
                  <a:pt x="104" y="24"/>
                  <a:pt x="105" y="24"/>
                </a:cubicBezTo>
                <a:cubicBezTo>
                  <a:pt x="105" y="24"/>
                  <a:pt x="106" y="24"/>
                  <a:pt x="107" y="24"/>
                </a:cubicBezTo>
                <a:cubicBezTo>
                  <a:pt x="107" y="24"/>
                  <a:pt x="107" y="24"/>
                  <a:pt x="107" y="24"/>
                </a:cubicBezTo>
                <a:cubicBezTo>
                  <a:pt x="107" y="24"/>
                  <a:pt x="107" y="24"/>
                  <a:pt x="107" y="24"/>
                </a:cubicBezTo>
                <a:cubicBezTo>
                  <a:pt x="107" y="24"/>
                  <a:pt x="107" y="25"/>
                  <a:pt x="107" y="25"/>
                </a:cubicBezTo>
                <a:cubicBezTo>
                  <a:pt x="108" y="26"/>
                  <a:pt x="109" y="26"/>
                  <a:pt x="109" y="25"/>
                </a:cubicBezTo>
                <a:cubicBezTo>
                  <a:pt x="109" y="25"/>
                  <a:pt x="110" y="24"/>
                  <a:pt x="111" y="24"/>
                </a:cubicBezTo>
                <a:cubicBezTo>
                  <a:pt x="111" y="25"/>
                  <a:pt x="112" y="25"/>
                  <a:pt x="112" y="25"/>
                </a:cubicBezTo>
                <a:cubicBezTo>
                  <a:pt x="112" y="25"/>
                  <a:pt x="112" y="26"/>
                  <a:pt x="112" y="26"/>
                </a:cubicBezTo>
                <a:cubicBezTo>
                  <a:pt x="112" y="26"/>
                  <a:pt x="113" y="27"/>
                  <a:pt x="114" y="27"/>
                </a:cubicBezTo>
                <a:cubicBezTo>
                  <a:pt x="114" y="27"/>
                  <a:pt x="115" y="27"/>
                  <a:pt x="115" y="27"/>
                </a:cubicBezTo>
                <a:cubicBezTo>
                  <a:pt x="116" y="27"/>
                  <a:pt x="117" y="28"/>
                  <a:pt x="117" y="28"/>
                </a:cubicBezTo>
                <a:cubicBezTo>
                  <a:pt x="117" y="29"/>
                  <a:pt x="118" y="30"/>
                  <a:pt x="119" y="31"/>
                </a:cubicBezTo>
                <a:cubicBezTo>
                  <a:pt x="119" y="31"/>
                  <a:pt x="119" y="32"/>
                  <a:pt x="120" y="33"/>
                </a:cubicBezTo>
                <a:cubicBezTo>
                  <a:pt x="120" y="33"/>
                  <a:pt x="120" y="34"/>
                  <a:pt x="120" y="34"/>
                </a:cubicBezTo>
                <a:cubicBezTo>
                  <a:pt x="120" y="34"/>
                  <a:pt x="121" y="35"/>
                  <a:pt x="121" y="35"/>
                </a:cubicBezTo>
                <a:cubicBezTo>
                  <a:pt x="121" y="35"/>
                  <a:pt x="122" y="36"/>
                  <a:pt x="122" y="36"/>
                </a:cubicBezTo>
                <a:cubicBezTo>
                  <a:pt x="122" y="37"/>
                  <a:pt x="123" y="38"/>
                  <a:pt x="123" y="38"/>
                </a:cubicBezTo>
                <a:cubicBezTo>
                  <a:pt x="170" y="45"/>
                  <a:pt x="170" y="45"/>
                  <a:pt x="170" y="45"/>
                </a:cubicBezTo>
                <a:cubicBezTo>
                  <a:pt x="182" y="51"/>
                  <a:pt x="182" y="51"/>
                  <a:pt x="182" y="51"/>
                </a:cubicBezTo>
                <a:cubicBezTo>
                  <a:pt x="182" y="51"/>
                  <a:pt x="183" y="51"/>
                  <a:pt x="183" y="51"/>
                </a:cubicBezTo>
                <a:cubicBezTo>
                  <a:pt x="184" y="51"/>
                  <a:pt x="184" y="51"/>
                  <a:pt x="184" y="51"/>
                </a:cubicBezTo>
                <a:cubicBezTo>
                  <a:pt x="185" y="51"/>
                  <a:pt x="185" y="50"/>
                  <a:pt x="186" y="50"/>
                </a:cubicBezTo>
                <a:cubicBezTo>
                  <a:pt x="186" y="50"/>
                  <a:pt x="187" y="51"/>
                  <a:pt x="187" y="51"/>
                </a:cubicBezTo>
                <a:cubicBezTo>
                  <a:pt x="187" y="51"/>
                  <a:pt x="188" y="51"/>
                  <a:pt x="189" y="51"/>
                </a:cubicBezTo>
                <a:cubicBezTo>
                  <a:pt x="189" y="51"/>
                  <a:pt x="189" y="52"/>
                  <a:pt x="190" y="52"/>
                </a:cubicBezTo>
                <a:cubicBezTo>
                  <a:pt x="190" y="52"/>
                  <a:pt x="191" y="52"/>
                  <a:pt x="191" y="52"/>
                </a:cubicBezTo>
                <a:cubicBezTo>
                  <a:pt x="192" y="52"/>
                  <a:pt x="193" y="51"/>
                  <a:pt x="193" y="51"/>
                </a:cubicBezTo>
                <a:cubicBezTo>
                  <a:pt x="194" y="50"/>
                  <a:pt x="195" y="50"/>
                  <a:pt x="196" y="50"/>
                </a:cubicBezTo>
                <a:cubicBezTo>
                  <a:pt x="196" y="50"/>
                  <a:pt x="197" y="51"/>
                  <a:pt x="197" y="51"/>
                </a:cubicBezTo>
                <a:cubicBezTo>
                  <a:pt x="198" y="51"/>
                  <a:pt x="198" y="51"/>
                  <a:pt x="199" y="51"/>
                </a:cubicBezTo>
                <a:cubicBezTo>
                  <a:pt x="200" y="51"/>
                  <a:pt x="200" y="52"/>
                  <a:pt x="201" y="52"/>
                </a:cubicBezTo>
                <a:cubicBezTo>
                  <a:pt x="201" y="52"/>
                  <a:pt x="202" y="51"/>
                  <a:pt x="202" y="51"/>
                </a:cubicBezTo>
                <a:cubicBezTo>
                  <a:pt x="202" y="51"/>
                  <a:pt x="203" y="52"/>
                  <a:pt x="204" y="52"/>
                </a:cubicBezTo>
                <a:cubicBezTo>
                  <a:pt x="204" y="52"/>
                  <a:pt x="205" y="53"/>
                  <a:pt x="206" y="53"/>
                </a:cubicBezTo>
                <a:cubicBezTo>
                  <a:pt x="207" y="53"/>
                  <a:pt x="208" y="52"/>
                  <a:pt x="209" y="52"/>
                </a:cubicBezTo>
                <a:cubicBezTo>
                  <a:pt x="209" y="52"/>
                  <a:pt x="210" y="53"/>
                  <a:pt x="211" y="53"/>
                </a:cubicBezTo>
                <a:cubicBezTo>
                  <a:pt x="211" y="53"/>
                  <a:pt x="212" y="52"/>
                  <a:pt x="212" y="52"/>
                </a:cubicBezTo>
                <a:cubicBezTo>
                  <a:pt x="213" y="53"/>
                  <a:pt x="214" y="53"/>
                  <a:pt x="215" y="53"/>
                </a:cubicBezTo>
                <a:cubicBezTo>
                  <a:pt x="215" y="54"/>
                  <a:pt x="216" y="54"/>
                  <a:pt x="216" y="54"/>
                </a:cubicBezTo>
                <a:cubicBezTo>
                  <a:pt x="216" y="55"/>
                  <a:pt x="216" y="55"/>
                  <a:pt x="216" y="56"/>
                </a:cubicBezTo>
                <a:cubicBezTo>
                  <a:pt x="216" y="56"/>
                  <a:pt x="217" y="57"/>
                  <a:pt x="217" y="57"/>
                </a:cubicBezTo>
                <a:cubicBezTo>
                  <a:pt x="217" y="57"/>
                  <a:pt x="216" y="58"/>
                  <a:pt x="216" y="58"/>
                </a:cubicBezTo>
                <a:cubicBezTo>
                  <a:pt x="216" y="58"/>
                  <a:pt x="215" y="59"/>
                  <a:pt x="215" y="59"/>
                </a:cubicBezTo>
                <a:cubicBezTo>
                  <a:pt x="215" y="60"/>
                  <a:pt x="215" y="61"/>
                  <a:pt x="216" y="62"/>
                </a:cubicBezTo>
                <a:cubicBezTo>
                  <a:pt x="216" y="62"/>
                  <a:pt x="217" y="63"/>
                  <a:pt x="218" y="63"/>
                </a:cubicBezTo>
                <a:cubicBezTo>
                  <a:pt x="218" y="63"/>
                  <a:pt x="219" y="62"/>
                  <a:pt x="219" y="62"/>
                </a:cubicBezTo>
                <a:cubicBezTo>
                  <a:pt x="220" y="62"/>
                  <a:pt x="221" y="61"/>
                  <a:pt x="221" y="61"/>
                </a:cubicBezTo>
                <a:cubicBezTo>
                  <a:pt x="222" y="62"/>
                  <a:pt x="222" y="62"/>
                  <a:pt x="222" y="63"/>
                </a:cubicBezTo>
                <a:cubicBezTo>
                  <a:pt x="222" y="63"/>
                  <a:pt x="223" y="63"/>
                  <a:pt x="223" y="63"/>
                </a:cubicBezTo>
                <a:cubicBezTo>
                  <a:pt x="224" y="63"/>
                  <a:pt x="225" y="63"/>
                  <a:pt x="225" y="63"/>
                </a:cubicBezTo>
                <a:cubicBezTo>
                  <a:pt x="226" y="63"/>
                  <a:pt x="227" y="63"/>
                  <a:pt x="227" y="63"/>
                </a:cubicBezTo>
                <a:cubicBezTo>
                  <a:pt x="227" y="64"/>
                  <a:pt x="227" y="64"/>
                  <a:pt x="228" y="65"/>
                </a:cubicBezTo>
                <a:cubicBezTo>
                  <a:pt x="228" y="65"/>
                  <a:pt x="230" y="65"/>
                  <a:pt x="231" y="65"/>
                </a:cubicBezTo>
                <a:cubicBezTo>
                  <a:pt x="231" y="66"/>
                  <a:pt x="232" y="67"/>
                  <a:pt x="232" y="67"/>
                </a:cubicBezTo>
                <a:cubicBezTo>
                  <a:pt x="232" y="68"/>
                  <a:pt x="231" y="68"/>
                  <a:pt x="231" y="68"/>
                </a:cubicBezTo>
                <a:cubicBezTo>
                  <a:pt x="230" y="68"/>
                  <a:pt x="230" y="69"/>
                  <a:pt x="231" y="69"/>
                </a:cubicBezTo>
                <a:cubicBezTo>
                  <a:pt x="231" y="70"/>
                  <a:pt x="233" y="71"/>
                  <a:pt x="233" y="72"/>
                </a:cubicBezTo>
                <a:cubicBezTo>
                  <a:pt x="234" y="72"/>
                  <a:pt x="233" y="74"/>
                  <a:pt x="233" y="74"/>
                </a:cubicBezTo>
                <a:cubicBezTo>
                  <a:pt x="233" y="74"/>
                  <a:pt x="232" y="74"/>
                  <a:pt x="232" y="75"/>
                </a:cubicBezTo>
                <a:cubicBezTo>
                  <a:pt x="231" y="75"/>
                  <a:pt x="231" y="76"/>
                  <a:pt x="231" y="76"/>
                </a:cubicBezTo>
                <a:cubicBezTo>
                  <a:pt x="232" y="77"/>
                  <a:pt x="233" y="79"/>
                  <a:pt x="233" y="80"/>
                </a:cubicBezTo>
                <a:cubicBezTo>
                  <a:pt x="233" y="81"/>
                  <a:pt x="233" y="81"/>
                  <a:pt x="232" y="82"/>
                </a:cubicBezTo>
                <a:cubicBezTo>
                  <a:pt x="232" y="82"/>
                  <a:pt x="231" y="82"/>
                  <a:pt x="231" y="83"/>
                </a:cubicBezTo>
                <a:cubicBezTo>
                  <a:pt x="231" y="83"/>
                  <a:pt x="231" y="83"/>
                  <a:pt x="230" y="84"/>
                </a:cubicBezTo>
                <a:cubicBezTo>
                  <a:pt x="230" y="84"/>
                  <a:pt x="231" y="86"/>
                  <a:pt x="231" y="86"/>
                </a:cubicBezTo>
                <a:cubicBezTo>
                  <a:pt x="231" y="87"/>
                  <a:pt x="230" y="87"/>
                  <a:pt x="230" y="87"/>
                </a:cubicBezTo>
                <a:cubicBezTo>
                  <a:pt x="230" y="88"/>
                  <a:pt x="230" y="89"/>
                  <a:pt x="230" y="89"/>
                </a:cubicBezTo>
                <a:cubicBezTo>
                  <a:pt x="230" y="89"/>
                  <a:pt x="231" y="89"/>
                  <a:pt x="232" y="89"/>
                </a:cubicBezTo>
                <a:cubicBezTo>
                  <a:pt x="232" y="89"/>
                  <a:pt x="233" y="89"/>
                  <a:pt x="234" y="88"/>
                </a:cubicBezTo>
                <a:cubicBezTo>
                  <a:pt x="234" y="88"/>
                  <a:pt x="235" y="89"/>
                  <a:pt x="236" y="88"/>
                </a:cubicBezTo>
                <a:cubicBezTo>
                  <a:pt x="236" y="88"/>
                  <a:pt x="237" y="88"/>
                  <a:pt x="237" y="88"/>
                </a:cubicBezTo>
                <a:cubicBezTo>
                  <a:pt x="237" y="87"/>
                  <a:pt x="237" y="86"/>
                  <a:pt x="237" y="86"/>
                </a:cubicBezTo>
                <a:cubicBezTo>
                  <a:pt x="238" y="86"/>
                  <a:pt x="239" y="86"/>
                  <a:pt x="239" y="86"/>
                </a:cubicBezTo>
                <a:cubicBezTo>
                  <a:pt x="239" y="86"/>
                  <a:pt x="240" y="87"/>
                  <a:pt x="240" y="87"/>
                </a:cubicBezTo>
                <a:cubicBezTo>
                  <a:pt x="240" y="87"/>
                  <a:pt x="241" y="88"/>
                  <a:pt x="241" y="88"/>
                </a:cubicBezTo>
                <a:cubicBezTo>
                  <a:pt x="241" y="89"/>
                  <a:pt x="240" y="89"/>
                  <a:pt x="240" y="90"/>
                </a:cubicBezTo>
                <a:cubicBezTo>
                  <a:pt x="240" y="90"/>
                  <a:pt x="240" y="91"/>
                  <a:pt x="239" y="91"/>
                </a:cubicBezTo>
                <a:cubicBezTo>
                  <a:pt x="239" y="92"/>
                  <a:pt x="239" y="93"/>
                  <a:pt x="239" y="94"/>
                </a:cubicBezTo>
                <a:cubicBezTo>
                  <a:pt x="239" y="95"/>
                  <a:pt x="238" y="96"/>
                  <a:pt x="238" y="97"/>
                </a:cubicBezTo>
                <a:cubicBezTo>
                  <a:pt x="238" y="98"/>
                  <a:pt x="238" y="99"/>
                  <a:pt x="238" y="99"/>
                </a:cubicBezTo>
                <a:cubicBezTo>
                  <a:pt x="239" y="100"/>
                  <a:pt x="239" y="100"/>
                  <a:pt x="240" y="101"/>
                </a:cubicBezTo>
                <a:cubicBezTo>
                  <a:pt x="240" y="101"/>
                  <a:pt x="241" y="101"/>
                  <a:pt x="241" y="102"/>
                </a:cubicBezTo>
                <a:cubicBezTo>
                  <a:pt x="241" y="102"/>
                  <a:pt x="241" y="103"/>
                  <a:pt x="242" y="103"/>
                </a:cubicBezTo>
                <a:cubicBezTo>
                  <a:pt x="242" y="103"/>
                  <a:pt x="243" y="104"/>
                  <a:pt x="243" y="104"/>
                </a:cubicBezTo>
                <a:cubicBezTo>
                  <a:pt x="244" y="104"/>
                  <a:pt x="244" y="104"/>
                  <a:pt x="245" y="104"/>
                </a:cubicBezTo>
                <a:cubicBezTo>
                  <a:pt x="245" y="104"/>
                  <a:pt x="245" y="105"/>
                  <a:pt x="245" y="106"/>
                </a:cubicBezTo>
                <a:cubicBezTo>
                  <a:pt x="245" y="106"/>
                  <a:pt x="245" y="107"/>
                  <a:pt x="245" y="108"/>
                </a:cubicBezTo>
                <a:cubicBezTo>
                  <a:pt x="244" y="108"/>
                  <a:pt x="245" y="110"/>
                  <a:pt x="245" y="110"/>
                </a:cubicBezTo>
                <a:cubicBezTo>
                  <a:pt x="245" y="111"/>
                  <a:pt x="244" y="111"/>
                  <a:pt x="244" y="111"/>
                </a:cubicBezTo>
                <a:cubicBezTo>
                  <a:pt x="244" y="112"/>
                  <a:pt x="243" y="112"/>
                  <a:pt x="243" y="112"/>
                </a:cubicBezTo>
                <a:cubicBezTo>
                  <a:pt x="243" y="113"/>
                  <a:pt x="241" y="112"/>
                  <a:pt x="241" y="113"/>
                </a:cubicBezTo>
                <a:cubicBezTo>
                  <a:pt x="240" y="113"/>
                  <a:pt x="239" y="113"/>
                  <a:pt x="239" y="113"/>
                </a:cubicBezTo>
                <a:cubicBezTo>
                  <a:pt x="239" y="113"/>
                  <a:pt x="238" y="114"/>
                  <a:pt x="237" y="114"/>
                </a:cubicBezTo>
                <a:cubicBezTo>
                  <a:pt x="237" y="114"/>
                  <a:pt x="236" y="115"/>
                  <a:pt x="236" y="116"/>
                </a:cubicBezTo>
                <a:cubicBezTo>
                  <a:pt x="236" y="116"/>
                  <a:pt x="235" y="117"/>
                  <a:pt x="236" y="117"/>
                </a:cubicBezTo>
                <a:cubicBezTo>
                  <a:pt x="236" y="118"/>
                  <a:pt x="237" y="118"/>
                  <a:pt x="237" y="118"/>
                </a:cubicBezTo>
                <a:cubicBezTo>
                  <a:pt x="237" y="119"/>
                  <a:pt x="236" y="119"/>
                  <a:pt x="236" y="120"/>
                </a:cubicBezTo>
                <a:cubicBezTo>
                  <a:pt x="235" y="120"/>
                  <a:pt x="235" y="121"/>
                  <a:pt x="235" y="122"/>
                </a:cubicBezTo>
                <a:cubicBezTo>
                  <a:pt x="235" y="122"/>
                  <a:pt x="235" y="122"/>
                  <a:pt x="234" y="123"/>
                </a:cubicBezTo>
                <a:cubicBezTo>
                  <a:pt x="234" y="123"/>
                  <a:pt x="234" y="124"/>
                  <a:pt x="233" y="124"/>
                </a:cubicBezTo>
                <a:cubicBezTo>
                  <a:pt x="233" y="125"/>
                  <a:pt x="233" y="126"/>
                  <a:pt x="233" y="126"/>
                </a:cubicBezTo>
                <a:cubicBezTo>
                  <a:pt x="233" y="127"/>
                  <a:pt x="233" y="127"/>
                  <a:pt x="232" y="128"/>
                </a:cubicBezTo>
                <a:cubicBezTo>
                  <a:pt x="232" y="128"/>
                  <a:pt x="232" y="129"/>
                  <a:pt x="231" y="129"/>
                </a:cubicBezTo>
                <a:cubicBezTo>
                  <a:pt x="231" y="130"/>
                  <a:pt x="231" y="131"/>
                  <a:pt x="231" y="131"/>
                </a:cubicBezTo>
                <a:cubicBezTo>
                  <a:pt x="231" y="132"/>
                  <a:pt x="231" y="133"/>
                  <a:pt x="231" y="133"/>
                </a:cubicBezTo>
                <a:cubicBezTo>
                  <a:pt x="231" y="134"/>
                  <a:pt x="231" y="136"/>
                  <a:pt x="231" y="136"/>
                </a:cubicBezTo>
                <a:cubicBezTo>
                  <a:pt x="231" y="137"/>
                  <a:pt x="231" y="137"/>
                  <a:pt x="231" y="138"/>
                </a:cubicBezTo>
                <a:cubicBezTo>
                  <a:pt x="231" y="138"/>
                  <a:pt x="230" y="139"/>
                  <a:pt x="230" y="139"/>
                </a:cubicBezTo>
                <a:cubicBezTo>
                  <a:pt x="230" y="139"/>
                  <a:pt x="229" y="140"/>
                  <a:pt x="229" y="141"/>
                </a:cubicBezTo>
                <a:cubicBezTo>
                  <a:pt x="229" y="141"/>
                  <a:pt x="230" y="141"/>
                  <a:pt x="230" y="142"/>
                </a:cubicBezTo>
                <a:cubicBezTo>
                  <a:pt x="231" y="142"/>
                  <a:pt x="231" y="142"/>
                  <a:pt x="231" y="142"/>
                </a:cubicBezTo>
                <a:cubicBezTo>
                  <a:pt x="232" y="142"/>
                  <a:pt x="233" y="143"/>
                  <a:pt x="233" y="143"/>
                </a:cubicBezTo>
                <a:cubicBezTo>
                  <a:pt x="234" y="143"/>
                  <a:pt x="234" y="143"/>
                  <a:pt x="234" y="142"/>
                </a:cubicBezTo>
                <a:cubicBezTo>
                  <a:pt x="235" y="142"/>
                  <a:pt x="235" y="141"/>
                  <a:pt x="235" y="140"/>
                </a:cubicBezTo>
                <a:cubicBezTo>
                  <a:pt x="236" y="140"/>
                  <a:pt x="236" y="139"/>
                  <a:pt x="236" y="138"/>
                </a:cubicBezTo>
                <a:cubicBezTo>
                  <a:pt x="236" y="138"/>
                  <a:pt x="237" y="137"/>
                  <a:pt x="237" y="137"/>
                </a:cubicBezTo>
                <a:cubicBezTo>
                  <a:pt x="237" y="136"/>
                  <a:pt x="238" y="136"/>
                  <a:pt x="239" y="135"/>
                </a:cubicBezTo>
                <a:cubicBezTo>
                  <a:pt x="239" y="135"/>
                  <a:pt x="240" y="135"/>
                  <a:pt x="241" y="134"/>
                </a:cubicBezTo>
                <a:cubicBezTo>
                  <a:pt x="241" y="134"/>
                  <a:pt x="242" y="134"/>
                  <a:pt x="242" y="133"/>
                </a:cubicBezTo>
                <a:cubicBezTo>
                  <a:pt x="242" y="133"/>
                  <a:pt x="242" y="132"/>
                  <a:pt x="242" y="131"/>
                </a:cubicBezTo>
                <a:cubicBezTo>
                  <a:pt x="243" y="131"/>
                  <a:pt x="243" y="129"/>
                  <a:pt x="243" y="129"/>
                </a:cubicBezTo>
                <a:cubicBezTo>
                  <a:pt x="243" y="128"/>
                  <a:pt x="243" y="127"/>
                  <a:pt x="243" y="127"/>
                </a:cubicBezTo>
                <a:cubicBezTo>
                  <a:pt x="244" y="126"/>
                  <a:pt x="244" y="124"/>
                  <a:pt x="245" y="123"/>
                </a:cubicBezTo>
                <a:cubicBezTo>
                  <a:pt x="245" y="123"/>
                  <a:pt x="246" y="122"/>
                  <a:pt x="247" y="121"/>
                </a:cubicBezTo>
                <a:cubicBezTo>
                  <a:pt x="247" y="121"/>
                  <a:pt x="248" y="120"/>
                  <a:pt x="248" y="120"/>
                </a:cubicBezTo>
                <a:cubicBezTo>
                  <a:pt x="249" y="120"/>
                  <a:pt x="250" y="120"/>
                  <a:pt x="250" y="119"/>
                </a:cubicBezTo>
                <a:cubicBezTo>
                  <a:pt x="250" y="119"/>
                  <a:pt x="251" y="119"/>
                  <a:pt x="251" y="119"/>
                </a:cubicBezTo>
                <a:cubicBezTo>
                  <a:pt x="252" y="119"/>
                  <a:pt x="253" y="119"/>
                  <a:pt x="253" y="118"/>
                </a:cubicBezTo>
                <a:cubicBezTo>
                  <a:pt x="253" y="118"/>
                  <a:pt x="254" y="117"/>
                  <a:pt x="254" y="117"/>
                </a:cubicBezTo>
                <a:cubicBezTo>
                  <a:pt x="254" y="117"/>
                  <a:pt x="255" y="117"/>
                  <a:pt x="255" y="117"/>
                </a:cubicBezTo>
                <a:cubicBezTo>
                  <a:pt x="255" y="117"/>
                  <a:pt x="255" y="118"/>
                  <a:pt x="255" y="118"/>
                </a:cubicBezTo>
                <a:cubicBezTo>
                  <a:pt x="255" y="118"/>
                  <a:pt x="256" y="118"/>
                  <a:pt x="256" y="118"/>
                </a:cubicBezTo>
                <a:cubicBezTo>
                  <a:pt x="256" y="118"/>
                  <a:pt x="257" y="118"/>
                  <a:pt x="257" y="118"/>
                </a:cubicBezTo>
                <a:cubicBezTo>
                  <a:pt x="257" y="118"/>
                  <a:pt x="257" y="117"/>
                  <a:pt x="257" y="117"/>
                </a:cubicBezTo>
                <a:cubicBezTo>
                  <a:pt x="257" y="117"/>
                  <a:pt x="257" y="116"/>
                  <a:pt x="257" y="116"/>
                </a:cubicBezTo>
                <a:cubicBezTo>
                  <a:pt x="257" y="115"/>
                  <a:pt x="256" y="115"/>
                  <a:pt x="256" y="115"/>
                </a:cubicBezTo>
                <a:cubicBezTo>
                  <a:pt x="256" y="115"/>
                  <a:pt x="256" y="114"/>
                  <a:pt x="256" y="114"/>
                </a:cubicBezTo>
                <a:cubicBezTo>
                  <a:pt x="256" y="113"/>
                  <a:pt x="256" y="113"/>
                  <a:pt x="256" y="113"/>
                </a:cubicBezTo>
                <a:cubicBezTo>
                  <a:pt x="256" y="112"/>
                  <a:pt x="256" y="111"/>
                  <a:pt x="256" y="111"/>
                </a:cubicBezTo>
                <a:cubicBezTo>
                  <a:pt x="256" y="110"/>
                  <a:pt x="257" y="109"/>
                  <a:pt x="257" y="109"/>
                </a:cubicBezTo>
                <a:cubicBezTo>
                  <a:pt x="257" y="109"/>
                  <a:pt x="257" y="108"/>
                  <a:pt x="258" y="108"/>
                </a:cubicBezTo>
                <a:cubicBezTo>
                  <a:pt x="258" y="108"/>
                  <a:pt x="258" y="107"/>
                  <a:pt x="258" y="107"/>
                </a:cubicBezTo>
                <a:cubicBezTo>
                  <a:pt x="258" y="106"/>
                  <a:pt x="258" y="106"/>
                  <a:pt x="259" y="105"/>
                </a:cubicBezTo>
                <a:cubicBezTo>
                  <a:pt x="259" y="105"/>
                  <a:pt x="259" y="105"/>
                  <a:pt x="259" y="104"/>
                </a:cubicBezTo>
                <a:cubicBezTo>
                  <a:pt x="259" y="104"/>
                  <a:pt x="260" y="103"/>
                  <a:pt x="260" y="103"/>
                </a:cubicBezTo>
                <a:cubicBezTo>
                  <a:pt x="260" y="102"/>
                  <a:pt x="260" y="101"/>
                  <a:pt x="260" y="101"/>
                </a:cubicBezTo>
                <a:cubicBezTo>
                  <a:pt x="260" y="101"/>
                  <a:pt x="261" y="100"/>
                  <a:pt x="261" y="100"/>
                </a:cubicBezTo>
                <a:cubicBezTo>
                  <a:pt x="261" y="99"/>
                  <a:pt x="261" y="99"/>
                  <a:pt x="261" y="98"/>
                </a:cubicBezTo>
                <a:cubicBezTo>
                  <a:pt x="261" y="98"/>
                  <a:pt x="261" y="97"/>
                  <a:pt x="261" y="97"/>
                </a:cubicBezTo>
                <a:cubicBezTo>
                  <a:pt x="261" y="97"/>
                  <a:pt x="261" y="96"/>
                  <a:pt x="261" y="96"/>
                </a:cubicBezTo>
                <a:cubicBezTo>
                  <a:pt x="262" y="96"/>
                  <a:pt x="262" y="97"/>
                  <a:pt x="263" y="97"/>
                </a:cubicBezTo>
                <a:cubicBezTo>
                  <a:pt x="263" y="97"/>
                  <a:pt x="263" y="96"/>
                  <a:pt x="263" y="96"/>
                </a:cubicBezTo>
                <a:cubicBezTo>
                  <a:pt x="264" y="96"/>
                  <a:pt x="264" y="96"/>
                  <a:pt x="264" y="96"/>
                </a:cubicBezTo>
                <a:cubicBezTo>
                  <a:pt x="264" y="95"/>
                  <a:pt x="265" y="95"/>
                  <a:pt x="265" y="95"/>
                </a:cubicBezTo>
                <a:cubicBezTo>
                  <a:pt x="265" y="95"/>
                  <a:pt x="266" y="95"/>
                  <a:pt x="266" y="95"/>
                </a:cubicBezTo>
                <a:cubicBezTo>
                  <a:pt x="266" y="94"/>
                  <a:pt x="266" y="94"/>
                  <a:pt x="266" y="93"/>
                </a:cubicBezTo>
                <a:cubicBezTo>
                  <a:pt x="266" y="93"/>
                  <a:pt x="266" y="92"/>
                  <a:pt x="266" y="92"/>
                </a:cubicBezTo>
                <a:cubicBezTo>
                  <a:pt x="266" y="91"/>
                  <a:pt x="265" y="91"/>
                  <a:pt x="266" y="90"/>
                </a:cubicBezTo>
                <a:cubicBezTo>
                  <a:pt x="266" y="90"/>
                  <a:pt x="267" y="90"/>
                  <a:pt x="267" y="90"/>
                </a:cubicBezTo>
                <a:cubicBezTo>
                  <a:pt x="267" y="90"/>
                  <a:pt x="268" y="89"/>
                  <a:pt x="268" y="89"/>
                </a:cubicBezTo>
                <a:cubicBezTo>
                  <a:pt x="268" y="89"/>
                  <a:pt x="268" y="88"/>
                  <a:pt x="269" y="88"/>
                </a:cubicBezTo>
                <a:cubicBezTo>
                  <a:pt x="269" y="88"/>
                  <a:pt x="269" y="88"/>
                  <a:pt x="270" y="88"/>
                </a:cubicBezTo>
                <a:cubicBezTo>
                  <a:pt x="270" y="88"/>
                  <a:pt x="271" y="87"/>
                  <a:pt x="272" y="88"/>
                </a:cubicBezTo>
                <a:cubicBezTo>
                  <a:pt x="272" y="88"/>
                  <a:pt x="273" y="88"/>
                  <a:pt x="273" y="89"/>
                </a:cubicBezTo>
                <a:cubicBezTo>
                  <a:pt x="273" y="89"/>
                  <a:pt x="272" y="90"/>
                  <a:pt x="272" y="90"/>
                </a:cubicBezTo>
                <a:cubicBezTo>
                  <a:pt x="272" y="90"/>
                  <a:pt x="273" y="91"/>
                  <a:pt x="273" y="91"/>
                </a:cubicBezTo>
                <a:cubicBezTo>
                  <a:pt x="273" y="91"/>
                  <a:pt x="272" y="92"/>
                  <a:pt x="272" y="92"/>
                </a:cubicBezTo>
                <a:cubicBezTo>
                  <a:pt x="272" y="93"/>
                  <a:pt x="272" y="93"/>
                  <a:pt x="271" y="93"/>
                </a:cubicBezTo>
                <a:cubicBezTo>
                  <a:pt x="271" y="93"/>
                  <a:pt x="271" y="92"/>
                  <a:pt x="271" y="92"/>
                </a:cubicBezTo>
                <a:cubicBezTo>
                  <a:pt x="270" y="92"/>
                  <a:pt x="270" y="92"/>
                  <a:pt x="270" y="92"/>
                </a:cubicBezTo>
                <a:cubicBezTo>
                  <a:pt x="269" y="93"/>
                  <a:pt x="269" y="94"/>
                  <a:pt x="269" y="94"/>
                </a:cubicBezTo>
                <a:cubicBezTo>
                  <a:pt x="269" y="95"/>
                  <a:pt x="269" y="95"/>
                  <a:pt x="269" y="96"/>
                </a:cubicBezTo>
                <a:cubicBezTo>
                  <a:pt x="270" y="96"/>
                  <a:pt x="270" y="97"/>
                  <a:pt x="270" y="98"/>
                </a:cubicBezTo>
                <a:cubicBezTo>
                  <a:pt x="270" y="98"/>
                  <a:pt x="270" y="98"/>
                  <a:pt x="270" y="99"/>
                </a:cubicBezTo>
                <a:cubicBezTo>
                  <a:pt x="269" y="99"/>
                  <a:pt x="270" y="100"/>
                  <a:pt x="270" y="101"/>
                </a:cubicBezTo>
                <a:cubicBezTo>
                  <a:pt x="270" y="101"/>
                  <a:pt x="270" y="103"/>
                  <a:pt x="269" y="103"/>
                </a:cubicBezTo>
                <a:cubicBezTo>
                  <a:pt x="269" y="103"/>
                  <a:pt x="269" y="104"/>
                  <a:pt x="268" y="104"/>
                </a:cubicBezTo>
                <a:cubicBezTo>
                  <a:pt x="268" y="104"/>
                  <a:pt x="267" y="104"/>
                  <a:pt x="267" y="104"/>
                </a:cubicBezTo>
                <a:cubicBezTo>
                  <a:pt x="267" y="104"/>
                  <a:pt x="267" y="105"/>
                  <a:pt x="267" y="106"/>
                </a:cubicBezTo>
                <a:cubicBezTo>
                  <a:pt x="267" y="106"/>
                  <a:pt x="266" y="107"/>
                  <a:pt x="266" y="107"/>
                </a:cubicBezTo>
                <a:cubicBezTo>
                  <a:pt x="266" y="108"/>
                  <a:pt x="265" y="109"/>
                  <a:pt x="265" y="109"/>
                </a:cubicBezTo>
                <a:cubicBezTo>
                  <a:pt x="265" y="110"/>
                  <a:pt x="265" y="110"/>
                  <a:pt x="265" y="111"/>
                </a:cubicBezTo>
                <a:cubicBezTo>
                  <a:pt x="265" y="111"/>
                  <a:pt x="266" y="111"/>
                  <a:pt x="266" y="112"/>
                </a:cubicBezTo>
                <a:cubicBezTo>
                  <a:pt x="266" y="112"/>
                  <a:pt x="266" y="113"/>
                  <a:pt x="266" y="113"/>
                </a:cubicBezTo>
                <a:cubicBezTo>
                  <a:pt x="266" y="113"/>
                  <a:pt x="265" y="114"/>
                  <a:pt x="265" y="114"/>
                </a:cubicBezTo>
                <a:cubicBezTo>
                  <a:pt x="265" y="114"/>
                  <a:pt x="264" y="115"/>
                  <a:pt x="264" y="115"/>
                </a:cubicBezTo>
                <a:cubicBezTo>
                  <a:pt x="264" y="115"/>
                  <a:pt x="265" y="116"/>
                  <a:pt x="265" y="116"/>
                </a:cubicBezTo>
                <a:cubicBezTo>
                  <a:pt x="265" y="116"/>
                  <a:pt x="265" y="117"/>
                  <a:pt x="264" y="117"/>
                </a:cubicBezTo>
                <a:cubicBezTo>
                  <a:pt x="264" y="117"/>
                  <a:pt x="263" y="118"/>
                  <a:pt x="263" y="118"/>
                </a:cubicBezTo>
                <a:cubicBezTo>
                  <a:pt x="263" y="118"/>
                  <a:pt x="262" y="119"/>
                  <a:pt x="262" y="119"/>
                </a:cubicBezTo>
                <a:cubicBezTo>
                  <a:pt x="262" y="119"/>
                  <a:pt x="262" y="120"/>
                  <a:pt x="261" y="120"/>
                </a:cubicBezTo>
                <a:cubicBezTo>
                  <a:pt x="261" y="121"/>
                  <a:pt x="261" y="121"/>
                  <a:pt x="261" y="122"/>
                </a:cubicBezTo>
                <a:cubicBezTo>
                  <a:pt x="261" y="122"/>
                  <a:pt x="261" y="124"/>
                  <a:pt x="261" y="124"/>
                </a:cubicBezTo>
                <a:cubicBezTo>
                  <a:pt x="261" y="125"/>
                  <a:pt x="260" y="126"/>
                  <a:pt x="260" y="127"/>
                </a:cubicBezTo>
                <a:cubicBezTo>
                  <a:pt x="259" y="127"/>
                  <a:pt x="259" y="128"/>
                  <a:pt x="259" y="129"/>
                </a:cubicBezTo>
                <a:cubicBezTo>
                  <a:pt x="259" y="129"/>
                  <a:pt x="259" y="131"/>
                  <a:pt x="259" y="132"/>
                </a:cubicBezTo>
                <a:cubicBezTo>
                  <a:pt x="258" y="132"/>
                  <a:pt x="258" y="132"/>
                  <a:pt x="257" y="133"/>
                </a:cubicBezTo>
                <a:cubicBezTo>
                  <a:pt x="257" y="133"/>
                  <a:pt x="256" y="135"/>
                  <a:pt x="256" y="136"/>
                </a:cubicBezTo>
                <a:cubicBezTo>
                  <a:pt x="256" y="137"/>
                  <a:pt x="256" y="140"/>
                  <a:pt x="256" y="142"/>
                </a:cubicBezTo>
                <a:cubicBezTo>
                  <a:pt x="256" y="143"/>
                  <a:pt x="256" y="144"/>
                  <a:pt x="256" y="145"/>
                </a:cubicBezTo>
                <a:cubicBezTo>
                  <a:pt x="256" y="146"/>
                  <a:pt x="256" y="149"/>
                  <a:pt x="255" y="150"/>
                </a:cubicBezTo>
                <a:cubicBezTo>
                  <a:pt x="255" y="151"/>
                  <a:pt x="254" y="153"/>
                  <a:pt x="254" y="154"/>
                </a:cubicBezTo>
                <a:cubicBezTo>
                  <a:pt x="254" y="154"/>
                  <a:pt x="255" y="155"/>
                  <a:pt x="255" y="156"/>
                </a:cubicBezTo>
                <a:cubicBezTo>
                  <a:pt x="255" y="156"/>
                  <a:pt x="256" y="157"/>
                  <a:pt x="257" y="158"/>
                </a:cubicBezTo>
                <a:cubicBezTo>
                  <a:pt x="257" y="159"/>
                  <a:pt x="257" y="160"/>
                  <a:pt x="257" y="161"/>
                </a:cubicBezTo>
                <a:cubicBezTo>
                  <a:pt x="257" y="161"/>
                  <a:pt x="257" y="162"/>
                  <a:pt x="257" y="163"/>
                </a:cubicBezTo>
                <a:cubicBezTo>
                  <a:pt x="257" y="163"/>
                  <a:pt x="256" y="164"/>
                  <a:pt x="256" y="164"/>
                </a:cubicBezTo>
                <a:cubicBezTo>
                  <a:pt x="255" y="165"/>
                  <a:pt x="255" y="166"/>
                  <a:pt x="254" y="166"/>
                </a:cubicBezTo>
                <a:cubicBezTo>
                  <a:pt x="254" y="166"/>
                  <a:pt x="253" y="166"/>
                  <a:pt x="252" y="167"/>
                </a:cubicBezTo>
                <a:cubicBezTo>
                  <a:pt x="252" y="167"/>
                  <a:pt x="251" y="169"/>
                  <a:pt x="251" y="169"/>
                </a:cubicBezTo>
                <a:cubicBezTo>
                  <a:pt x="251" y="170"/>
                  <a:pt x="252" y="171"/>
                  <a:pt x="252" y="172"/>
                </a:cubicBezTo>
                <a:cubicBezTo>
                  <a:pt x="252" y="172"/>
                  <a:pt x="251" y="173"/>
                  <a:pt x="250" y="174"/>
                </a:cubicBezTo>
                <a:cubicBezTo>
                  <a:pt x="250" y="175"/>
                  <a:pt x="249" y="177"/>
                  <a:pt x="249" y="178"/>
                </a:cubicBezTo>
                <a:cubicBezTo>
                  <a:pt x="249" y="179"/>
                  <a:pt x="249" y="181"/>
                  <a:pt x="249" y="182"/>
                </a:cubicBezTo>
                <a:cubicBezTo>
                  <a:pt x="250" y="183"/>
                  <a:pt x="250" y="183"/>
                  <a:pt x="250" y="184"/>
                </a:cubicBezTo>
                <a:cubicBezTo>
                  <a:pt x="250" y="184"/>
                  <a:pt x="249" y="186"/>
                  <a:pt x="249" y="186"/>
                </a:cubicBezTo>
                <a:cubicBezTo>
                  <a:pt x="249" y="186"/>
                  <a:pt x="250" y="188"/>
                  <a:pt x="250" y="188"/>
                </a:cubicBezTo>
                <a:cubicBezTo>
                  <a:pt x="251" y="189"/>
                  <a:pt x="251" y="190"/>
                  <a:pt x="252" y="191"/>
                </a:cubicBezTo>
                <a:cubicBezTo>
                  <a:pt x="252" y="191"/>
                  <a:pt x="252" y="193"/>
                  <a:pt x="252" y="193"/>
                </a:cubicBezTo>
                <a:cubicBezTo>
                  <a:pt x="252" y="194"/>
                  <a:pt x="252" y="196"/>
                  <a:pt x="252" y="196"/>
                </a:cubicBezTo>
                <a:cubicBezTo>
                  <a:pt x="253" y="197"/>
                  <a:pt x="253" y="198"/>
                  <a:pt x="252" y="199"/>
                </a:cubicBezTo>
                <a:cubicBezTo>
                  <a:pt x="252" y="199"/>
                  <a:pt x="251" y="200"/>
                  <a:pt x="251" y="201"/>
                </a:cubicBezTo>
                <a:cubicBezTo>
                  <a:pt x="251" y="201"/>
                  <a:pt x="250" y="203"/>
                  <a:pt x="250" y="203"/>
                </a:cubicBezTo>
                <a:cubicBezTo>
                  <a:pt x="250" y="204"/>
                  <a:pt x="249" y="206"/>
                  <a:pt x="250" y="206"/>
                </a:cubicBezTo>
                <a:cubicBezTo>
                  <a:pt x="250" y="207"/>
                  <a:pt x="250" y="208"/>
                  <a:pt x="250" y="208"/>
                </a:cubicBezTo>
                <a:cubicBezTo>
                  <a:pt x="250" y="209"/>
                  <a:pt x="250" y="210"/>
                  <a:pt x="250" y="211"/>
                </a:cubicBezTo>
                <a:cubicBezTo>
                  <a:pt x="249" y="211"/>
                  <a:pt x="249" y="212"/>
                  <a:pt x="248" y="213"/>
                </a:cubicBezTo>
                <a:cubicBezTo>
                  <a:pt x="248" y="213"/>
                  <a:pt x="247" y="215"/>
                  <a:pt x="247" y="215"/>
                </a:cubicBezTo>
                <a:cubicBezTo>
                  <a:pt x="247" y="216"/>
                  <a:pt x="247" y="218"/>
                  <a:pt x="247" y="219"/>
                </a:cubicBezTo>
                <a:cubicBezTo>
                  <a:pt x="247" y="219"/>
                  <a:pt x="247" y="221"/>
                  <a:pt x="247" y="222"/>
                </a:cubicBezTo>
                <a:cubicBezTo>
                  <a:pt x="247" y="222"/>
                  <a:pt x="246" y="224"/>
                  <a:pt x="246" y="224"/>
                </a:cubicBezTo>
                <a:cubicBezTo>
                  <a:pt x="246" y="225"/>
                  <a:pt x="246" y="226"/>
                  <a:pt x="247" y="227"/>
                </a:cubicBezTo>
                <a:cubicBezTo>
                  <a:pt x="247" y="227"/>
                  <a:pt x="247" y="228"/>
                  <a:pt x="248" y="229"/>
                </a:cubicBezTo>
                <a:cubicBezTo>
                  <a:pt x="248" y="229"/>
                  <a:pt x="248" y="230"/>
                  <a:pt x="248" y="230"/>
                </a:cubicBezTo>
                <a:cubicBezTo>
                  <a:pt x="248" y="231"/>
                  <a:pt x="248" y="231"/>
                  <a:pt x="248" y="232"/>
                </a:cubicBezTo>
                <a:cubicBezTo>
                  <a:pt x="248" y="232"/>
                  <a:pt x="247" y="232"/>
                  <a:pt x="247" y="233"/>
                </a:cubicBezTo>
                <a:cubicBezTo>
                  <a:pt x="248" y="233"/>
                  <a:pt x="249" y="234"/>
                  <a:pt x="249" y="235"/>
                </a:cubicBezTo>
                <a:cubicBezTo>
                  <a:pt x="249" y="235"/>
                  <a:pt x="250" y="236"/>
                  <a:pt x="250" y="237"/>
                </a:cubicBezTo>
                <a:cubicBezTo>
                  <a:pt x="250" y="237"/>
                  <a:pt x="249" y="238"/>
                  <a:pt x="249" y="238"/>
                </a:cubicBezTo>
                <a:cubicBezTo>
                  <a:pt x="249" y="239"/>
                  <a:pt x="249" y="240"/>
                  <a:pt x="249" y="240"/>
                </a:cubicBezTo>
                <a:cubicBezTo>
                  <a:pt x="249" y="240"/>
                  <a:pt x="249" y="241"/>
                  <a:pt x="249" y="241"/>
                </a:cubicBezTo>
                <a:cubicBezTo>
                  <a:pt x="250" y="242"/>
                  <a:pt x="251" y="243"/>
                  <a:pt x="251" y="243"/>
                </a:cubicBezTo>
                <a:cubicBezTo>
                  <a:pt x="252" y="244"/>
                  <a:pt x="252" y="245"/>
                  <a:pt x="252" y="245"/>
                </a:cubicBezTo>
                <a:cubicBezTo>
                  <a:pt x="252" y="246"/>
                  <a:pt x="252" y="248"/>
                  <a:pt x="252" y="249"/>
                </a:cubicBezTo>
                <a:cubicBezTo>
                  <a:pt x="252" y="249"/>
                  <a:pt x="252" y="250"/>
                  <a:pt x="253" y="250"/>
                </a:cubicBezTo>
                <a:cubicBezTo>
                  <a:pt x="253" y="251"/>
                  <a:pt x="254" y="251"/>
                  <a:pt x="255" y="252"/>
                </a:cubicBezTo>
                <a:cubicBezTo>
                  <a:pt x="255" y="252"/>
                  <a:pt x="256" y="253"/>
                  <a:pt x="256" y="254"/>
                </a:cubicBezTo>
                <a:cubicBezTo>
                  <a:pt x="256" y="254"/>
                  <a:pt x="257" y="255"/>
                  <a:pt x="257" y="256"/>
                </a:cubicBezTo>
                <a:cubicBezTo>
                  <a:pt x="257" y="256"/>
                  <a:pt x="256" y="257"/>
                  <a:pt x="256" y="257"/>
                </a:cubicBezTo>
                <a:cubicBezTo>
                  <a:pt x="256" y="258"/>
                  <a:pt x="257" y="260"/>
                  <a:pt x="257" y="261"/>
                </a:cubicBezTo>
                <a:cubicBezTo>
                  <a:pt x="257" y="261"/>
                  <a:pt x="257" y="262"/>
                  <a:pt x="257" y="262"/>
                </a:cubicBezTo>
                <a:cubicBezTo>
                  <a:pt x="256" y="263"/>
                  <a:pt x="256" y="263"/>
                  <a:pt x="256" y="264"/>
                </a:cubicBezTo>
                <a:cubicBezTo>
                  <a:pt x="256" y="264"/>
                  <a:pt x="255" y="265"/>
                  <a:pt x="256" y="266"/>
                </a:cubicBezTo>
                <a:cubicBezTo>
                  <a:pt x="256" y="266"/>
                  <a:pt x="257" y="267"/>
                  <a:pt x="257" y="268"/>
                </a:cubicBezTo>
                <a:cubicBezTo>
                  <a:pt x="257" y="268"/>
                  <a:pt x="258" y="270"/>
                  <a:pt x="258" y="270"/>
                </a:cubicBezTo>
                <a:cubicBezTo>
                  <a:pt x="258" y="271"/>
                  <a:pt x="258" y="272"/>
                  <a:pt x="258" y="273"/>
                </a:cubicBezTo>
                <a:cubicBezTo>
                  <a:pt x="258" y="273"/>
                  <a:pt x="258" y="273"/>
                  <a:pt x="258" y="274"/>
                </a:cubicBezTo>
                <a:cubicBezTo>
                  <a:pt x="183" y="282"/>
                  <a:pt x="183" y="282"/>
                  <a:pt x="183" y="282"/>
                </a:cubicBezTo>
                <a:cubicBezTo>
                  <a:pt x="122" y="288"/>
                  <a:pt x="122" y="288"/>
                  <a:pt x="122" y="288"/>
                </a:cubicBezTo>
                <a:cubicBezTo>
                  <a:pt x="122" y="288"/>
                  <a:pt x="122" y="288"/>
                  <a:pt x="122" y="288"/>
                </a:cubicBezTo>
                <a:cubicBezTo>
                  <a:pt x="123" y="287"/>
                  <a:pt x="122" y="286"/>
                  <a:pt x="122" y="286"/>
                </a:cubicBezTo>
                <a:cubicBezTo>
                  <a:pt x="122" y="285"/>
                  <a:pt x="121" y="284"/>
                  <a:pt x="121" y="283"/>
                </a:cubicBezTo>
                <a:cubicBezTo>
                  <a:pt x="120" y="283"/>
                  <a:pt x="119" y="281"/>
                  <a:pt x="119" y="280"/>
                </a:cubicBezTo>
                <a:cubicBezTo>
                  <a:pt x="118" y="280"/>
                  <a:pt x="117" y="279"/>
                  <a:pt x="116" y="279"/>
                </a:cubicBezTo>
                <a:cubicBezTo>
                  <a:pt x="114" y="279"/>
                  <a:pt x="112" y="279"/>
                  <a:pt x="110" y="279"/>
                </a:cubicBezTo>
                <a:cubicBezTo>
                  <a:pt x="109" y="278"/>
                  <a:pt x="107" y="278"/>
                  <a:pt x="106" y="277"/>
                </a:cubicBezTo>
                <a:cubicBezTo>
                  <a:pt x="105" y="277"/>
                  <a:pt x="104" y="276"/>
                  <a:pt x="103" y="275"/>
                </a:cubicBezTo>
                <a:cubicBezTo>
                  <a:pt x="102" y="275"/>
                  <a:pt x="101" y="274"/>
                  <a:pt x="101" y="274"/>
                </a:cubicBezTo>
                <a:cubicBezTo>
                  <a:pt x="100" y="273"/>
                  <a:pt x="100" y="271"/>
                  <a:pt x="100" y="269"/>
                </a:cubicBezTo>
                <a:cubicBezTo>
                  <a:pt x="99" y="269"/>
                  <a:pt x="99" y="267"/>
                  <a:pt x="99" y="266"/>
                </a:cubicBezTo>
                <a:cubicBezTo>
                  <a:pt x="99" y="266"/>
                  <a:pt x="98" y="266"/>
                  <a:pt x="97" y="265"/>
                </a:cubicBezTo>
                <a:cubicBezTo>
                  <a:pt x="97" y="265"/>
                  <a:pt x="96" y="264"/>
                  <a:pt x="96" y="263"/>
                </a:cubicBezTo>
                <a:cubicBezTo>
                  <a:pt x="96" y="263"/>
                  <a:pt x="96" y="261"/>
                  <a:pt x="96" y="260"/>
                </a:cubicBezTo>
                <a:cubicBezTo>
                  <a:pt x="95" y="259"/>
                  <a:pt x="95" y="257"/>
                  <a:pt x="94" y="257"/>
                </a:cubicBezTo>
                <a:cubicBezTo>
                  <a:pt x="94" y="255"/>
                  <a:pt x="93" y="252"/>
                  <a:pt x="94" y="251"/>
                </a:cubicBezTo>
                <a:cubicBezTo>
                  <a:pt x="94" y="250"/>
                  <a:pt x="95" y="249"/>
                  <a:pt x="95" y="248"/>
                </a:cubicBezTo>
                <a:cubicBezTo>
                  <a:pt x="96" y="247"/>
                  <a:pt x="96" y="246"/>
                  <a:pt x="96" y="245"/>
                </a:cubicBezTo>
                <a:cubicBezTo>
                  <a:pt x="96" y="245"/>
                  <a:pt x="97" y="244"/>
                  <a:pt x="97" y="243"/>
                </a:cubicBezTo>
                <a:cubicBezTo>
                  <a:pt x="98" y="243"/>
                  <a:pt x="98" y="242"/>
                  <a:pt x="98" y="242"/>
                </a:cubicBezTo>
                <a:cubicBezTo>
                  <a:pt x="98" y="241"/>
                  <a:pt x="97" y="240"/>
                  <a:pt x="97" y="240"/>
                </a:cubicBezTo>
                <a:cubicBezTo>
                  <a:pt x="97" y="239"/>
                  <a:pt x="96" y="238"/>
                  <a:pt x="95" y="238"/>
                </a:cubicBezTo>
                <a:cubicBezTo>
                  <a:pt x="95" y="237"/>
                  <a:pt x="93" y="237"/>
                  <a:pt x="93" y="236"/>
                </a:cubicBezTo>
                <a:cubicBezTo>
                  <a:pt x="92" y="236"/>
                  <a:pt x="91" y="236"/>
                  <a:pt x="90" y="235"/>
                </a:cubicBezTo>
                <a:cubicBezTo>
                  <a:pt x="90" y="235"/>
                  <a:pt x="90" y="235"/>
                  <a:pt x="90" y="234"/>
                </a:cubicBezTo>
                <a:cubicBezTo>
                  <a:pt x="90" y="234"/>
                  <a:pt x="90" y="233"/>
                  <a:pt x="90" y="233"/>
                </a:cubicBezTo>
                <a:cubicBezTo>
                  <a:pt x="91" y="232"/>
                  <a:pt x="91" y="231"/>
                  <a:pt x="91" y="231"/>
                </a:cubicBezTo>
                <a:cubicBezTo>
                  <a:pt x="90" y="230"/>
                  <a:pt x="89" y="230"/>
                  <a:pt x="89" y="229"/>
                </a:cubicBezTo>
                <a:cubicBezTo>
                  <a:pt x="89" y="228"/>
                  <a:pt x="90" y="227"/>
                  <a:pt x="90" y="227"/>
                </a:cubicBezTo>
                <a:cubicBezTo>
                  <a:pt x="90" y="227"/>
                  <a:pt x="89" y="226"/>
                  <a:pt x="89" y="226"/>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58"/>
          <p:cNvSpPr>
            <a:spLocks/>
          </p:cNvSpPr>
          <p:nvPr/>
        </p:nvSpPr>
        <p:spPr bwMode="auto">
          <a:xfrm>
            <a:off x="7962900" y="4454526"/>
            <a:ext cx="603250" cy="1052513"/>
          </a:xfrm>
          <a:custGeom>
            <a:avLst/>
            <a:gdLst>
              <a:gd name="T0" fmla="*/ 153 w 161"/>
              <a:gd name="T1" fmla="*/ 176 h 281"/>
              <a:gd name="T2" fmla="*/ 156 w 161"/>
              <a:gd name="T3" fmla="*/ 183 h 281"/>
              <a:gd name="T4" fmla="*/ 160 w 161"/>
              <a:gd name="T5" fmla="*/ 186 h 281"/>
              <a:gd name="T6" fmla="*/ 159 w 161"/>
              <a:gd name="T7" fmla="*/ 192 h 281"/>
              <a:gd name="T8" fmla="*/ 151 w 161"/>
              <a:gd name="T9" fmla="*/ 194 h 281"/>
              <a:gd name="T10" fmla="*/ 142 w 161"/>
              <a:gd name="T11" fmla="*/ 202 h 281"/>
              <a:gd name="T12" fmla="*/ 134 w 161"/>
              <a:gd name="T13" fmla="*/ 200 h 281"/>
              <a:gd name="T14" fmla="*/ 130 w 161"/>
              <a:gd name="T15" fmla="*/ 206 h 281"/>
              <a:gd name="T16" fmla="*/ 131 w 161"/>
              <a:gd name="T17" fmla="*/ 215 h 281"/>
              <a:gd name="T18" fmla="*/ 123 w 161"/>
              <a:gd name="T19" fmla="*/ 221 h 281"/>
              <a:gd name="T20" fmla="*/ 121 w 161"/>
              <a:gd name="T21" fmla="*/ 232 h 281"/>
              <a:gd name="T22" fmla="*/ 115 w 161"/>
              <a:gd name="T23" fmla="*/ 233 h 281"/>
              <a:gd name="T24" fmla="*/ 111 w 161"/>
              <a:gd name="T25" fmla="*/ 242 h 281"/>
              <a:gd name="T26" fmla="*/ 109 w 161"/>
              <a:gd name="T27" fmla="*/ 252 h 281"/>
              <a:gd name="T28" fmla="*/ 104 w 161"/>
              <a:gd name="T29" fmla="*/ 253 h 281"/>
              <a:gd name="T30" fmla="*/ 96 w 161"/>
              <a:gd name="T31" fmla="*/ 252 h 281"/>
              <a:gd name="T32" fmla="*/ 92 w 161"/>
              <a:gd name="T33" fmla="*/ 245 h 281"/>
              <a:gd name="T34" fmla="*/ 89 w 161"/>
              <a:gd name="T35" fmla="*/ 247 h 281"/>
              <a:gd name="T36" fmla="*/ 85 w 161"/>
              <a:gd name="T37" fmla="*/ 248 h 281"/>
              <a:gd name="T38" fmla="*/ 85 w 161"/>
              <a:gd name="T39" fmla="*/ 253 h 281"/>
              <a:gd name="T40" fmla="*/ 83 w 161"/>
              <a:gd name="T41" fmla="*/ 260 h 281"/>
              <a:gd name="T42" fmla="*/ 79 w 161"/>
              <a:gd name="T43" fmla="*/ 264 h 281"/>
              <a:gd name="T44" fmla="*/ 76 w 161"/>
              <a:gd name="T45" fmla="*/ 265 h 281"/>
              <a:gd name="T46" fmla="*/ 72 w 161"/>
              <a:gd name="T47" fmla="*/ 265 h 281"/>
              <a:gd name="T48" fmla="*/ 66 w 161"/>
              <a:gd name="T49" fmla="*/ 259 h 281"/>
              <a:gd name="T50" fmla="*/ 58 w 161"/>
              <a:gd name="T51" fmla="*/ 265 h 281"/>
              <a:gd name="T52" fmla="*/ 52 w 161"/>
              <a:gd name="T53" fmla="*/ 274 h 281"/>
              <a:gd name="T54" fmla="*/ 45 w 161"/>
              <a:gd name="T55" fmla="*/ 270 h 281"/>
              <a:gd name="T56" fmla="*/ 35 w 161"/>
              <a:gd name="T57" fmla="*/ 268 h 281"/>
              <a:gd name="T58" fmla="*/ 30 w 161"/>
              <a:gd name="T59" fmla="*/ 267 h 281"/>
              <a:gd name="T60" fmla="*/ 27 w 161"/>
              <a:gd name="T61" fmla="*/ 269 h 281"/>
              <a:gd name="T62" fmla="*/ 27 w 161"/>
              <a:gd name="T63" fmla="*/ 276 h 281"/>
              <a:gd name="T64" fmla="*/ 24 w 161"/>
              <a:gd name="T65" fmla="*/ 271 h 281"/>
              <a:gd name="T66" fmla="*/ 15 w 161"/>
              <a:gd name="T67" fmla="*/ 272 h 281"/>
              <a:gd name="T68" fmla="*/ 12 w 161"/>
              <a:gd name="T69" fmla="*/ 276 h 281"/>
              <a:gd name="T70" fmla="*/ 12 w 161"/>
              <a:gd name="T71" fmla="*/ 281 h 281"/>
              <a:gd name="T72" fmla="*/ 6 w 161"/>
              <a:gd name="T73" fmla="*/ 279 h 281"/>
              <a:gd name="T74" fmla="*/ 6 w 161"/>
              <a:gd name="T75" fmla="*/ 271 h 281"/>
              <a:gd name="T76" fmla="*/ 7 w 161"/>
              <a:gd name="T77" fmla="*/ 263 h 281"/>
              <a:gd name="T78" fmla="*/ 10 w 161"/>
              <a:gd name="T79" fmla="*/ 257 h 281"/>
              <a:gd name="T80" fmla="*/ 7 w 161"/>
              <a:gd name="T81" fmla="*/ 251 h 281"/>
              <a:gd name="T82" fmla="*/ 10 w 161"/>
              <a:gd name="T83" fmla="*/ 248 h 281"/>
              <a:gd name="T84" fmla="*/ 13 w 161"/>
              <a:gd name="T85" fmla="*/ 243 h 281"/>
              <a:gd name="T86" fmla="*/ 16 w 161"/>
              <a:gd name="T87" fmla="*/ 235 h 281"/>
              <a:gd name="T88" fmla="*/ 20 w 161"/>
              <a:gd name="T89" fmla="*/ 231 h 281"/>
              <a:gd name="T90" fmla="*/ 21 w 161"/>
              <a:gd name="T91" fmla="*/ 225 h 281"/>
              <a:gd name="T92" fmla="*/ 26 w 161"/>
              <a:gd name="T93" fmla="*/ 218 h 281"/>
              <a:gd name="T94" fmla="*/ 23 w 161"/>
              <a:gd name="T95" fmla="*/ 208 h 281"/>
              <a:gd name="T96" fmla="*/ 22 w 161"/>
              <a:gd name="T97" fmla="*/ 200 h 281"/>
              <a:gd name="T98" fmla="*/ 18 w 161"/>
              <a:gd name="T99" fmla="*/ 194 h 281"/>
              <a:gd name="T100" fmla="*/ 18 w 161"/>
              <a:gd name="T101" fmla="*/ 184 h 281"/>
              <a:gd name="T102" fmla="*/ 19 w 161"/>
              <a:gd name="T103" fmla="*/ 176 h 281"/>
              <a:gd name="T104" fmla="*/ 5 w 161"/>
              <a:gd name="T105" fmla="*/ 25 h 281"/>
              <a:gd name="T106" fmla="*/ 30 w 161"/>
              <a:gd name="T107" fmla="*/ 17 h 281"/>
              <a:gd name="T108" fmla="*/ 130 w 161"/>
              <a:gd name="T109" fmla="*/ 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1" h="281">
                <a:moveTo>
                  <a:pt x="130" y="5"/>
                </a:moveTo>
                <a:cubicBezTo>
                  <a:pt x="156" y="172"/>
                  <a:pt x="156" y="172"/>
                  <a:pt x="156" y="172"/>
                </a:cubicBezTo>
                <a:cubicBezTo>
                  <a:pt x="156" y="173"/>
                  <a:pt x="155" y="173"/>
                  <a:pt x="155" y="173"/>
                </a:cubicBezTo>
                <a:cubicBezTo>
                  <a:pt x="155" y="174"/>
                  <a:pt x="154" y="174"/>
                  <a:pt x="153" y="175"/>
                </a:cubicBezTo>
                <a:cubicBezTo>
                  <a:pt x="153" y="175"/>
                  <a:pt x="153" y="176"/>
                  <a:pt x="153" y="176"/>
                </a:cubicBezTo>
                <a:cubicBezTo>
                  <a:pt x="153" y="177"/>
                  <a:pt x="153" y="177"/>
                  <a:pt x="153" y="177"/>
                </a:cubicBezTo>
                <a:cubicBezTo>
                  <a:pt x="154" y="178"/>
                  <a:pt x="155" y="178"/>
                  <a:pt x="155" y="178"/>
                </a:cubicBezTo>
                <a:cubicBezTo>
                  <a:pt x="156" y="179"/>
                  <a:pt x="156" y="179"/>
                  <a:pt x="156" y="180"/>
                </a:cubicBezTo>
                <a:cubicBezTo>
                  <a:pt x="157" y="180"/>
                  <a:pt x="157" y="181"/>
                  <a:pt x="157" y="182"/>
                </a:cubicBezTo>
                <a:cubicBezTo>
                  <a:pt x="157" y="182"/>
                  <a:pt x="156" y="183"/>
                  <a:pt x="156" y="183"/>
                </a:cubicBezTo>
                <a:cubicBezTo>
                  <a:pt x="155" y="183"/>
                  <a:pt x="155" y="184"/>
                  <a:pt x="155" y="184"/>
                </a:cubicBezTo>
                <a:cubicBezTo>
                  <a:pt x="155" y="185"/>
                  <a:pt x="155" y="186"/>
                  <a:pt x="156" y="186"/>
                </a:cubicBezTo>
                <a:cubicBezTo>
                  <a:pt x="156" y="186"/>
                  <a:pt x="157" y="186"/>
                  <a:pt x="157" y="186"/>
                </a:cubicBezTo>
                <a:cubicBezTo>
                  <a:pt x="157" y="186"/>
                  <a:pt x="158" y="185"/>
                  <a:pt x="158" y="185"/>
                </a:cubicBezTo>
                <a:cubicBezTo>
                  <a:pt x="159" y="185"/>
                  <a:pt x="160" y="186"/>
                  <a:pt x="160" y="186"/>
                </a:cubicBezTo>
                <a:cubicBezTo>
                  <a:pt x="161" y="187"/>
                  <a:pt x="160" y="188"/>
                  <a:pt x="160" y="188"/>
                </a:cubicBezTo>
                <a:cubicBezTo>
                  <a:pt x="160" y="188"/>
                  <a:pt x="159" y="189"/>
                  <a:pt x="158" y="189"/>
                </a:cubicBezTo>
                <a:cubicBezTo>
                  <a:pt x="158" y="189"/>
                  <a:pt x="158" y="190"/>
                  <a:pt x="158" y="190"/>
                </a:cubicBezTo>
                <a:cubicBezTo>
                  <a:pt x="158" y="190"/>
                  <a:pt x="159" y="191"/>
                  <a:pt x="159" y="191"/>
                </a:cubicBezTo>
                <a:cubicBezTo>
                  <a:pt x="159" y="191"/>
                  <a:pt x="159" y="192"/>
                  <a:pt x="159" y="192"/>
                </a:cubicBezTo>
                <a:cubicBezTo>
                  <a:pt x="159" y="193"/>
                  <a:pt x="159" y="193"/>
                  <a:pt x="158" y="193"/>
                </a:cubicBezTo>
                <a:cubicBezTo>
                  <a:pt x="158" y="193"/>
                  <a:pt x="157" y="193"/>
                  <a:pt x="157" y="193"/>
                </a:cubicBezTo>
                <a:cubicBezTo>
                  <a:pt x="156" y="193"/>
                  <a:pt x="155" y="193"/>
                  <a:pt x="155" y="193"/>
                </a:cubicBezTo>
                <a:cubicBezTo>
                  <a:pt x="154" y="193"/>
                  <a:pt x="154" y="194"/>
                  <a:pt x="153" y="194"/>
                </a:cubicBezTo>
                <a:cubicBezTo>
                  <a:pt x="153" y="194"/>
                  <a:pt x="151" y="194"/>
                  <a:pt x="151" y="194"/>
                </a:cubicBezTo>
                <a:cubicBezTo>
                  <a:pt x="150" y="194"/>
                  <a:pt x="149" y="195"/>
                  <a:pt x="149" y="196"/>
                </a:cubicBezTo>
                <a:cubicBezTo>
                  <a:pt x="148" y="196"/>
                  <a:pt x="148" y="197"/>
                  <a:pt x="147" y="197"/>
                </a:cubicBezTo>
                <a:cubicBezTo>
                  <a:pt x="147" y="198"/>
                  <a:pt x="146" y="199"/>
                  <a:pt x="145" y="200"/>
                </a:cubicBezTo>
                <a:cubicBezTo>
                  <a:pt x="145" y="200"/>
                  <a:pt x="144" y="201"/>
                  <a:pt x="143" y="201"/>
                </a:cubicBezTo>
                <a:cubicBezTo>
                  <a:pt x="143" y="202"/>
                  <a:pt x="142" y="202"/>
                  <a:pt x="142" y="202"/>
                </a:cubicBezTo>
                <a:cubicBezTo>
                  <a:pt x="141" y="202"/>
                  <a:pt x="140" y="201"/>
                  <a:pt x="140" y="201"/>
                </a:cubicBezTo>
                <a:cubicBezTo>
                  <a:pt x="139" y="201"/>
                  <a:pt x="139" y="200"/>
                  <a:pt x="139" y="199"/>
                </a:cubicBezTo>
                <a:cubicBezTo>
                  <a:pt x="138" y="199"/>
                  <a:pt x="137" y="199"/>
                  <a:pt x="136" y="199"/>
                </a:cubicBezTo>
                <a:cubicBezTo>
                  <a:pt x="136" y="199"/>
                  <a:pt x="135" y="200"/>
                  <a:pt x="135" y="200"/>
                </a:cubicBezTo>
                <a:cubicBezTo>
                  <a:pt x="134" y="200"/>
                  <a:pt x="134" y="200"/>
                  <a:pt x="134" y="200"/>
                </a:cubicBezTo>
                <a:cubicBezTo>
                  <a:pt x="133" y="200"/>
                  <a:pt x="132" y="201"/>
                  <a:pt x="132" y="201"/>
                </a:cubicBezTo>
                <a:cubicBezTo>
                  <a:pt x="131" y="201"/>
                  <a:pt x="130" y="200"/>
                  <a:pt x="129" y="201"/>
                </a:cubicBezTo>
                <a:cubicBezTo>
                  <a:pt x="129" y="201"/>
                  <a:pt x="128" y="202"/>
                  <a:pt x="128" y="203"/>
                </a:cubicBezTo>
                <a:cubicBezTo>
                  <a:pt x="128" y="203"/>
                  <a:pt x="128" y="204"/>
                  <a:pt x="129" y="205"/>
                </a:cubicBezTo>
                <a:cubicBezTo>
                  <a:pt x="129" y="205"/>
                  <a:pt x="129" y="205"/>
                  <a:pt x="130" y="206"/>
                </a:cubicBezTo>
                <a:cubicBezTo>
                  <a:pt x="130" y="206"/>
                  <a:pt x="130" y="208"/>
                  <a:pt x="130" y="208"/>
                </a:cubicBezTo>
                <a:cubicBezTo>
                  <a:pt x="130" y="209"/>
                  <a:pt x="131" y="210"/>
                  <a:pt x="131" y="210"/>
                </a:cubicBezTo>
                <a:cubicBezTo>
                  <a:pt x="131" y="211"/>
                  <a:pt x="132" y="212"/>
                  <a:pt x="132" y="213"/>
                </a:cubicBezTo>
                <a:cubicBezTo>
                  <a:pt x="132" y="213"/>
                  <a:pt x="132" y="214"/>
                  <a:pt x="132" y="214"/>
                </a:cubicBezTo>
                <a:cubicBezTo>
                  <a:pt x="132" y="215"/>
                  <a:pt x="131" y="215"/>
                  <a:pt x="131" y="215"/>
                </a:cubicBezTo>
                <a:cubicBezTo>
                  <a:pt x="130" y="215"/>
                  <a:pt x="130" y="216"/>
                  <a:pt x="129" y="216"/>
                </a:cubicBezTo>
                <a:cubicBezTo>
                  <a:pt x="129" y="217"/>
                  <a:pt x="129" y="218"/>
                  <a:pt x="129" y="219"/>
                </a:cubicBezTo>
                <a:cubicBezTo>
                  <a:pt x="128" y="219"/>
                  <a:pt x="127" y="220"/>
                  <a:pt x="127" y="220"/>
                </a:cubicBezTo>
                <a:cubicBezTo>
                  <a:pt x="126" y="220"/>
                  <a:pt x="125" y="220"/>
                  <a:pt x="125" y="220"/>
                </a:cubicBezTo>
                <a:cubicBezTo>
                  <a:pt x="124" y="220"/>
                  <a:pt x="124" y="221"/>
                  <a:pt x="123" y="221"/>
                </a:cubicBezTo>
                <a:cubicBezTo>
                  <a:pt x="123" y="222"/>
                  <a:pt x="123" y="224"/>
                  <a:pt x="123" y="225"/>
                </a:cubicBezTo>
                <a:cubicBezTo>
                  <a:pt x="123" y="225"/>
                  <a:pt x="123" y="226"/>
                  <a:pt x="123" y="226"/>
                </a:cubicBezTo>
                <a:cubicBezTo>
                  <a:pt x="123" y="227"/>
                  <a:pt x="122" y="228"/>
                  <a:pt x="122" y="228"/>
                </a:cubicBezTo>
                <a:cubicBezTo>
                  <a:pt x="122" y="229"/>
                  <a:pt x="122" y="229"/>
                  <a:pt x="121" y="230"/>
                </a:cubicBezTo>
                <a:cubicBezTo>
                  <a:pt x="121" y="230"/>
                  <a:pt x="121" y="231"/>
                  <a:pt x="121" y="232"/>
                </a:cubicBezTo>
                <a:cubicBezTo>
                  <a:pt x="120" y="232"/>
                  <a:pt x="119" y="234"/>
                  <a:pt x="119" y="234"/>
                </a:cubicBezTo>
                <a:cubicBezTo>
                  <a:pt x="118" y="234"/>
                  <a:pt x="118" y="234"/>
                  <a:pt x="118" y="234"/>
                </a:cubicBezTo>
                <a:cubicBezTo>
                  <a:pt x="117" y="234"/>
                  <a:pt x="117" y="233"/>
                  <a:pt x="117" y="233"/>
                </a:cubicBezTo>
                <a:cubicBezTo>
                  <a:pt x="116" y="232"/>
                  <a:pt x="116" y="233"/>
                  <a:pt x="116" y="233"/>
                </a:cubicBezTo>
                <a:cubicBezTo>
                  <a:pt x="115" y="233"/>
                  <a:pt x="115" y="233"/>
                  <a:pt x="115" y="233"/>
                </a:cubicBezTo>
                <a:cubicBezTo>
                  <a:pt x="114" y="233"/>
                  <a:pt x="114" y="234"/>
                  <a:pt x="114" y="234"/>
                </a:cubicBezTo>
                <a:cubicBezTo>
                  <a:pt x="114" y="235"/>
                  <a:pt x="114" y="236"/>
                  <a:pt x="114" y="236"/>
                </a:cubicBezTo>
                <a:cubicBezTo>
                  <a:pt x="114" y="236"/>
                  <a:pt x="114" y="237"/>
                  <a:pt x="114" y="237"/>
                </a:cubicBezTo>
                <a:cubicBezTo>
                  <a:pt x="113" y="238"/>
                  <a:pt x="112" y="238"/>
                  <a:pt x="112" y="239"/>
                </a:cubicBezTo>
                <a:cubicBezTo>
                  <a:pt x="112" y="239"/>
                  <a:pt x="111" y="241"/>
                  <a:pt x="111" y="242"/>
                </a:cubicBezTo>
                <a:cubicBezTo>
                  <a:pt x="111" y="243"/>
                  <a:pt x="112" y="244"/>
                  <a:pt x="112" y="245"/>
                </a:cubicBezTo>
                <a:cubicBezTo>
                  <a:pt x="112" y="245"/>
                  <a:pt x="112" y="247"/>
                  <a:pt x="112" y="248"/>
                </a:cubicBezTo>
                <a:cubicBezTo>
                  <a:pt x="112" y="248"/>
                  <a:pt x="112" y="250"/>
                  <a:pt x="111" y="251"/>
                </a:cubicBezTo>
                <a:cubicBezTo>
                  <a:pt x="111" y="251"/>
                  <a:pt x="111" y="252"/>
                  <a:pt x="111" y="252"/>
                </a:cubicBezTo>
                <a:cubicBezTo>
                  <a:pt x="110" y="252"/>
                  <a:pt x="109" y="252"/>
                  <a:pt x="109" y="252"/>
                </a:cubicBezTo>
                <a:cubicBezTo>
                  <a:pt x="109" y="252"/>
                  <a:pt x="108" y="252"/>
                  <a:pt x="107" y="253"/>
                </a:cubicBezTo>
                <a:cubicBezTo>
                  <a:pt x="107" y="253"/>
                  <a:pt x="107" y="254"/>
                  <a:pt x="107" y="254"/>
                </a:cubicBezTo>
                <a:cubicBezTo>
                  <a:pt x="107" y="255"/>
                  <a:pt x="106" y="256"/>
                  <a:pt x="106" y="256"/>
                </a:cubicBezTo>
                <a:cubicBezTo>
                  <a:pt x="105" y="256"/>
                  <a:pt x="105" y="255"/>
                  <a:pt x="105" y="255"/>
                </a:cubicBezTo>
                <a:cubicBezTo>
                  <a:pt x="105" y="254"/>
                  <a:pt x="104" y="254"/>
                  <a:pt x="104" y="253"/>
                </a:cubicBezTo>
                <a:cubicBezTo>
                  <a:pt x="104" y="253"/>
                  <a:pt x="103" y="253"/>
                  <a:pt x="103" y="253"/>
                </a:cubicBezTo>
                <a:cubicBezTo>
                  <a:pt x="102" y="253"/>
                  <a:pt x="101" y="253"/>
                  <a:pt x="101" y="253"/>
                </a:cubicBezTo>
                <a:cubicBezTo>
                  <a:pt x="101" y="253"/>
                  <a:pt x="100" y="254"/>
                  <a:pt x="99" y="254"/>
                </a:cubicBezTo>
                <a:cubicBezTo>
                  <a:pt x="99" y="253"/>
                  <a:pt x="98" y="253"/>
                  <a:pt x="98" y="253"/>
                </a:cubicBezTo>
                <a:cubicBezTo>
                  <a:pt x="98" y="253"/>
                  <a:pt x="97" y="252"/>
                  <a:pt x="96" y="252"/>
                </a:cubicBezTo>
                <a:cubicBezTo>
                  <a:pt x="96" y="252"/>
                  <a:pt x="95" y="252"/>
                  <a:pt x="95" y="252"/>
                </a:cubicBezTo>
                <a:cubicBezTo>
                  <a:pt x="94" y="251"/>
                  <a:pt x="94" y="250"/>
                  <a:pt x="93" y="249"/>
                </a:cubicBezTo>
                <a:cubicBezTo>
                  <a:pt x="93" y="249"/>
                  <a:pt x="93" y="248"/>
                  <a:pt x="93" y="247"/>
                </a:cubicBezTo>
                <a:cubicBezTo>
                  <a:pt x="93" y="247"/>
                  <a:pt x="93" y="246"/>
                  <a:pt x="93" y="246"/>
                </a:cubicBezTo>
                <a:cubicBezTo>
                  <a:pt x="93" y="246"/>
                  <a:pt x="93" y="245"/>
                  <a:pt x="92" y="245"/>
                </a:cubicBezTo>
                <a:cubicBezTo>
                  <a:pt x="92" y="245"/>
                  <a:pt x="91" y="244"/>
                  <a:pt x="91" y="244"/>
                </a:cubicBezTo>
                <a:cubicBezTo>
                  <a:pt x="91" y="244"/>
                  <a:pt x="90" y="245"/>
                  <a:pt x="90" y="245"/>
                </a:cubicBezTo>
                <a:cubicBezTo>
                  <a:pt x="90" y="245"/>
                  <a:pt x="90" y="246"/>
                  <a:pt x="90" y="246"/>
                </a:cubicBezTo>
                <a:cubicBezTo>
                  <a:pt x="90" y="247"/>
                  <a:pt x="90" y="247"/>
                  <a:pt x="90" y="247"/>
                </a:cubicBezTo>
                <a:cubicBezTo>
                  <a:pt x="90" y="247"/>
                  <a:pt x="89" y="247"/>
                  <a:pt x="89" y="247"/>
                </a:cubicBezTo>
                <a:cubicBezTo>
                  <a:pt x="88" y="247"/>
                  <a:pt x="88" y="247"/>
                  <a:pt x="88" y="247"/>
                </a:cubicBezTo>
                <a:cubicBezTo>
                  <a:pt x="87" y="247"/>
                  <a:pt x="88" y="248"/>
                  <a:pt x="88" y="248"/>
                </a:cubicBezTo>
                <a:cubicBezTo>
                  <a:pt x="88" y="249"/>
                  <a:pt x="87" y="249"/>
                  <a:pt x="87" y="249"/>
                </a:cubicBezTo>
                <a:cubicBezTo>
                  <a:pt x="86" y="249"/>
                  <a:pt x="86" y="248"/>
                  <a:pt x="86" y="248"/>
                </a:cubicBezTo>
                <a:cubicBezTo>
                  <a:pt x="85" y="248"/>
                  <a:pt x="85" y="248"/>
                  <a:pt x="85" y="248"/>
                </a:cubicBezTo>
                <a:cubicBezTo>
                  <a:pt x="84" y="248"/>
                  <a:pt x="84" y="248"/>
                  <a:pt x="83" y="249"/>
                </a:cubicBezTo>
                <a:cubicBezTo>
                  <a:pt x="83" y="249"/>
                  <a:pt x="83" y="249"/>
                  <a:pt x="84" y="250"/>
                </a:cubicBezTo>
                <a:cubicBezTo>
                  <a:pt x="84" y="250"/>
                  <a:pt x="84" y="250"/>
                  <a:pt x="84" y="250"/>
                </a:cubicBezTo>
                <a:cubicBezTo>
                  <a:pt x="85" y="250"/>
                  <a:pt x="85" y="251"/>
                  <a:pt x="85" y="251"/>
                </a:cubicBezTo>
                <a:cubicBezTo>
                  <a:pt x="86" y="251"/>
                  <a:pt x="85" y="252"/>
                  <a:pt x="85" y="253"/>
                </a:cubicBezTo>
                <a:cubicBezTo>
                  <a:pt x="85" y="253"/>
                  <a:pt x="84" y="253"/>
                  <a:pt x="83" y="253"/>
                </a:cubicBezTo>
                <a:cubicBezTo>
                  <a:pt x="83" y="254"/>
                  <a:pt x="82" y="253"/>
                  <a:pt x="81" y="254"/>
                </a:cubicBezTo>
                <a:cubicBezTo>
                  <a:pt x="81" y="254"/>
                  <a:pt x="81" y="255"/>
                  <a:pt x="81" y="256"/>
                </a:cubicBezTo>
                <a:cubicBezTo>
                  <a:pt x="81" y="257"/>
                  <a:pt x="82" y="258"/>
                  <a:pt x="82" y="258"/>
                </a:cubicBezTo>
                <a:cubicBezTo>
                  <a:pt x="82" y="259"/>
                  <a:pt x="83" y="259"/>
                  <a:pt x="83" y="260"/>
                </a:cubicBezTo>
                <a:cubicBezTo>
                  <a:pt x="83" y="260"/>
                  <a:pt x="83" y="261"/>
                  <a:pt x="83" y="262"/>
                </a:cubicBezTo>
                <a:cubicBezTo>
                  <a:pt x="83" y="262"/>
                  <a:pt x="82" y="262"/>
                  <a:pt x="82" y="262"/>
                </a:cubicBezTo>
                <a:cubicBezTo>
                  <a:pt x="82" y="262"/>
                  <a:pt x="81" y="262"/>
                  <a:pt x="80" y="262"/>
                </a:cubicBezTo>
                <a:cubicBezTo>
                  <a:pt x="80" y="262"/>
                  <a:pt x="79" y="262"/>
                  <a:pt x="79" y="262"/>
                </a:cubicBezTo>
                <a:cubicBezTo>
                  <a:pt x="79" y="262"/>
                  <a:pt x="79" y="263"/>
                  <a:pt x="79" y="264"/>
                </a:cubicBezTo>
                <a:cubicBezTo>
                  <a:pt x="79" y="264"/>
                  <a:pt x="79" y="265"/>
                  <a:pt x="79" y="265"/>
                </a:cubicBezTo>
                <a:cubicBezTo>
                  <a:pt x="79" y="266"/>
                  <a:pt x="79" y="267"/>
                  <a:pt x="79" y="267"/>
                </a:cubicBezTo>
                <a:cubicBezTo>
                  <a:pt x="78" y="267"/>
                  <a:pt x="77" y="268"/>
                  <a:pt x="77" y="268"/>
                </a:cubicBezTo>
                <a:cubicBezTo>
                  <a:pt x="76" y="268"/>
                  <a:pt x="76" y="267"/>
                  <a:pt x="76" y="267"/>
                </a:cubicBezTo>
                <a:cubicBezTo>
                  <a:pt x="76" y="266"/>
                  <a:pt x="76" y="266"/>
                  <a:pt x="76" y="265"/>
                </a:cubicBezTo>
                <a:cubicBezTo>
                  <a:pt x="76" y="265"/>
                  <a:pt x="77" y="264"/>
                  <a:pt x="77" y="264"/>
                </a:cubicBezTo>
                <a:cubicBezTo>
                  <a:pt x="77" y="264"/>
                  <a:pt x="76" y="263"/>
                  <a:pt x="76" y="263"/>
                </a:cubicBezTo>
                <a:cubicBezTo>
                  <a:pt x="75" y="263"/>
                  <a:pt x="74" y="263"/>
                  <a:pt x="74" y="264"/>
                </a:cubicBezTo>
                <a:cubicBezTo>
                  <a:pt x="74" y="264"/>
                  <a:pt x="74" y="264"/>
                  <a:pt x="74" y="264"/>
                </a:cubicBezTo>
                <a:cubicBezTo>
                  <a:pt x="73" y="265"/>
                  <a:pt x="73" y="265"/>
                  <a:pt x="72" y="265"/>
                </a:cubicBezTo>
                <a:cubicBezTo>
                  <a:pt x="72" y="265"/>
                  <a:pt x="71" y="264"/>
                  <a:pt x="71" y="264"/>
                </a:cubicBezTo>
                <a:cubicBezTo>
                  <a:pt x="70" y="263"/>
                  <a:pt x="70" y="262"/>
                  <a:pt x="69" y="262"/>
                </a:cubicBezTo>
                <a:cubicBezTo>
                  <a:pt x="69" y="261"/>
                  <a:pt x="69" y="260"/>
                  <a:pt x="69" y="259"/>
                </a:cubicBezTo>
                <a:cubicBezTo>
                  <a:pt x="68" y="259"/>
                  <a:pt x="67" y="259"/>
                  <a:pt x="67" y="259"/>
                </a:cubicBezTo>
                <a:cubicBezTo>
                  <a:pt x="67" y="259"/>
                  <a:pt x="66" y="259"/>
                  <a:pt x="66" y="259"/>
                </a:cubicBezTo>
                <a:cubicBezTo>
                  <a:pt x="65" y="260"/>
                  <a:pt x="65" y="260"/>
                  <a:pt x="64" y="261"/>
                </a:cubicBezTo>
                <a:cubicBezTo>
                  <a:pt x="64" y="261"/>
                  <a:pt x="63" y="262"/>
                  <a:pt x="63" y="263"/>
                </a:cubicBezTo>
                <a:cubicBezTo>
                  <a:pt x="63" y="263"/>
                  <a:pt x="62" y="264"/>
                  <a:pt x="62" y="264"/>
                </a:cubicBezTo>
                <a:cubicBezTo>
                  <a:pt x="61" y="264"/>
                  <a:pt x="60" y="264"/>
                  <a:pt x="59" y="264"/>
                </a:cubicBezTo>
                <a:cubicBezTo>
                  <a:pt x="59" y="264"/>
                  <a:pt x="59" y="265"/>
                  <a:pt x="58" y="265"/>
                </a:cubicBezTo>
                <a:cubicBezTo>
                  <a:pt x="58" y="265"/>
                  <a:pt x="57" y="266"/>
                  <a:pt x="56" y="267"/>
                </a:cubicBezTo>
                <a:cubicBezTo>
                  <a:pt x="56" y="268"/>
                  <a:pt x="57" y="269"/>
                  <a:pt x="57" y="270"/>
                </a:cubicBezTo>
                <a:cubicBezTo>
                  <a:pt x="57" y="271"/>
                  <a:pt x="57" y="272"/>
                  <a:pt x="57" y="273"/>
                </a:cubicBezTo>
                <a:cubicBezTo>
                  <a:pt x="56" y="274"/>
                  <a:pt x="55" y="275"/>
                  <a:pt x="55" y="275"/>
                </a:cubicBezTo>
                <a:cubicBezTo>
                  <a:pt x="54" y="275"/>
                  <a:pt x="53" y="274"/>
                  <a:pt x="52" y="274"/>
                </a:cubicBezTo>
                <a:cubicBezTo>
                  <a:pt x="52" y="273"/>
                  <a:pt x="52" y="272"/>
                  <a:pt x="52" y="272"/>
                </a:cubicBezTo>
                <a:cubicBezTo>
                  <a:pt x="51" y="272"/>
                  <a:pt x="50" y="271"/>
                  <a:pt x="50" y="271"/>
                </a:cubicBezTo>
                <a:cubicBezTo>
                  <a:pt x="50" y="271"/>
                  <a:pt x="49" y="271"/>
                  <a:pt x="48" y="271"/>
                </a:cubicBezTo>
                <a:cubicBezTo>
                  <a:pt x="48" y="271"/>
                  <a:pt x="47" y="271"/>
                  <a:pt x="46" y="271"/>
                </a:cubicBezTo>
                <a:cubicBezTo>
                  <a:pt x="46" y="271"/>
                  <a:pt x="46" y="270"/>
                  <a:pt x="45" y="270"/>
                </a:cubicBezTo>
                <a:cubicBezTo>
                  <a:pt x="45" y="269"/>
                  <a:pt x="44" y="269"/>
                  <a:pt x="43" y="268"/>
                </a:cubicBezTo>
                <a:cubicBezTo>
                  <a:pt x="43" y="268"/>
                  <a:pt x="42" y="268"/>
                  <a:pt x="42" y="268"/>
                </a:cubicBezTo>
                <a:cubicBezTo>
                  <a:pt x="41" y="268"/>
                  <a:pt x="41" y="267"/>
                  <a:pt x="40" y="267"/>
                </a:cubicBezTo>
                <a:cubicBezTo>
                  <a:pt x="40" y="267"/>
                  <a:pt x="38" y="267"/>
                  <a:pt x="38" y="267"/>
                </a:cubicBezTo>
                <a:cubicBezTo>
                  <a:pt x="37" y="267"/>
                  <a:pt x="36" y="267"/>
                  <a:pt x="35" y="268"/>
                </a:cubicBezTo>
                <a:cubicBezTo>
                  <a:pt x="35" y="268"/>
                  <a:pt x="34" y="269"/>
                  <a:pt x="34" y="269"/>
                </a:cubicBezTo>
                <a:cubicBezTo>
                  <a:pt x="34" y="269"/>
                  <a:pt x="33" y="270"/>
                  <a:pt x="33" y="270"/>
                </a:cubicBezTo>
                <a:cubicBezTo>
                  <a:pt x="33" y="270"/>
                  <a:pt x="32" y="269"/>
                  <a:pt x="32" y="269"/>
                </a:cubicBezTo>
                <a:cubicBezTo>
                  <a:pt x="31" y="269"/>
                  <a:pt x="30" y="269"/>
                  <a:pt x="30" y="268"/>
                </a:cubicBezTo>
                <a:cubicBezTo>
                  <a:pt x="30" y="268"/>
                  <a:pt x="30" y="267"/>
                  <a:pt x="30" y="267"/>
                </a:cubicBezTo>
                <a:cubicBezTo>
                  <a:pt x="29" y="266"/>
                  <a:pt x="29" y="266"/>
                  <a:pt x="29" y="266"/>
                </a:cubicBezTo>
                <a:cubicBezTo>
                  <a:pt x="29" y="266"/>
                  <a:pt x="29" y="265"/>
                  <a:pt x="28" y="265"/>
                </a:cubicBezTo>
                <a:cubicBezTo>
                  <a:pt x="28" y="265"/>
                  <a:pt x="28" y="266"/>
                  <a:pt x="27" y="266"/>
                </a:cubicBezTo>
                <a:cubicBezTo>
                  <a:pt x="27" y="267"/>
                  <a:pt x="28" y="268"/>
                  <a:pt x="27" y="268"/>
                </a:cubicBezTo>
                <a:cubicBezTo>
                  <a:pt x="27" y="268"/>
                  <a:pt x="27" y="269"/>
                  <a:pt x="27" y="269"/>
                </a:cubicBezTo>
                <a:cubicBezTo>
                  <a:pt x="27" y="270"/>
                  <a:pt x="28" y="271"/>
                  <a:pt x="28" y="271"/>
                </a:cubicBezTo>
                <a:cubicBezTo>
                  <a:pt x="28" y="271"/>
                  <a:pt x="29" y="272"/>
                  <a:pt x="29" y="272"/>
                </a:cubicBezTo>
                <a:cubicBezTo>
                  <a:pt x="29" y="272"/>
                  <a:pt x="29" y="273"/>
                  <a:pt x="29" y="274"/>
                </a:cubicBezTo>
                <a:cubicBezTo>
                  <a:pt x="29" y="274"/>
                  <a:pt x="28" y="275"/>
                  <a:pt x="28" y="275"/>
                </a:cubicBezTo>
                <a:cubicBezTo>
                  <a:pt x="28" y="275"/>
                  <a:pt x="27" y="276"/>
                  <a:pt x="27" y="276"/>
                </a:cubicBezTo>
                <a:cubicBezTo>
                  <a:pt x="26" y="276"/>
                  <a:pt x="26" y="276"/>
                  <a:pt x="25" y="276"/>
                </a:cubicBezTo>
                <a:cubicBezTo>
                  <a:pt x="25" y="276"/>
                  <a:pt x="25" y="274"/>
                  <a:pt x="25" y="274"/>
                </a:cubicBezTo>
                <a:cubicBezTo>
                  <a:pt x="25" y="274"/>
                  <a:pt x="25" y="273"/>
                  <a:pt x="25" y="272"/>
                </a:cubicBezTo>
                <a:cubicBezTo>
                  <a:pt x="25" y="272"/>
                  <a:pt x="25" y="272"/>
                  <a:pt x="25" y="271"/>
                </a:cubicBezTo>
                <a:cubicBezTo>
                  <a:pt x="25" y="271"/>
                  <a:pt x="24" y="271"/>
                  <a:pt x="24" y="271"/>
                </a:cubicBezTo>
                <a:cubicBezTo>
                  <a:pt x="23" y="271"/>
                  <a:pt x="23" y="271"/>
                  <a:pt x="22" y="271"/>
                </a:cubicBezTo>
                <a:cubicBezTo>
                  <a:pt x="22" y="272"/>
                  <a:pt x="21" y="271"/>
                  <a:pt x="21" y="272"/>
                </a:cubicBezTo>
                <a:cubicBezTo>
                  <a:pt x="20" y="272"/>
                  <a:pt x="19" y="273"/>
                  <a:pt x="18" y="273"/>
                </a:cubicBezTo>
                <a:cubicBezTo>
                  <a:pt x="18" y="274"/>
                  <a:pt x="17" y="274"/>
                  <a:pt x="16" y="273"/>
                </a:cubicBezTo>
                <a:cubicBezTo>
                  <a:pt x="16" y="273"/>
                  <a:pt x="16" y="272"/>
                  <a:pt x="15" y="272"/>
                </a:cubicBezTo>
                <a:cubicBezTo>
                  <a:pt x="15" y="272"/>
                  <a:pt x="15" y="271"/>
                  <a:pt x="15" y="271"/>
                </a:cubicBezTo>
                <a:cubicBezTo>
                  <a:pt x="14" y="271"/>
                  <a:pt x="14" y="271"/>
                  <a:pt x="13" y="271"/>
                </a:cubicBezTo>
                <a:cubicBezTo>
                  <a:pt x="13" y="271"/>
                  <a:pt x="12" y="272"/>
                  <a:pt x="12" y="273"/>
                </a:cubicBezTo>
                <a:cubicBezTo>
                  <a:pt x="11" y="273"/>
                  <a:pt x="11" y="274"/>
                  <a:pt x="11" y="275"/>
                </a:cubicBezTo>
                <a:cubicBezTo>
                  <a:pt x="11" y="275"/>
                  <a:pt x="12" y="275"/>
                  <a:pt x="12" y="276"/>
                </a:cubicBezTo>
                <a:cubicBezTo>
                  <a:pt x="12" y="276"/>
                  <a:pt x="13" y="276"/>
                  <a:pt x="13" y="276"/>
                </a:cubicBezTo>
                <a:cubicBezTo>
                  <a:pt x="14" y="276"/>
                  <a:pt x="14" y="277"/>
                  <a:pt x="14" y="277"/>
                </a:cubicBezTo>
                <a:cubicBezTo>
                  <a:pt x="14" y="278"/>
                  <a:pt x="13" y="279"/>
                  <a:pt x="13" y="279"/>
                </a:cubicBezTo>
                <a:cubicBezTo>
                  <a:pt x="13" y="279"/>
                  <a:pt x="12" y="279"/>
                  <a:pt x="12" y="280"/>
                </a:cubicBezTo>
                <a:cubicBezTo>
                  <a:pt x="12" y="280"/>
                  <a:pt x="12" y="281"/>
                  <a:pt x="12" y="281"/>
                </a:cubicBezTo>
                <a:cubicBezTo>
                  <a:pt x="11" y="281"/>
                  <a:pt x="10" y="281"/>
                  <a:pt x="10" y="281"/>
                </a:cubicBezTo>
                <a:cubicBezTo>
                  <a:pt x="10" y="281"/>
                  <a:pt x="10" y="280"/>
                  <a:pt x="10" y="280"/>
                </a:cubicBezTo>
                <a:cubicBezTo>
                  <a:pt x="9" y="279"/>
                  <a:pt x="8" y="279"/>
                  <a:pt x="8" y="280"/>
                </a:cubicBezTo>
                <a:cubicBezTo>
                  <a:pt x="8" y="280"/>
                  <a:pt x="7" y="280"/>
                  <a:pt x="7" y="280"/>
                </a:cubicBezTo>
                <a:cubicBezTo>
                  <a:pt x="7" y="279"/>
                  <a:pt x="7" y="279"/>
                  <a:pt x="6" y="279"/>
                </a:cubicBezTo>
                <a:cubicBezTo>
                  <a:pt x="6" y="279"/>
                  <a:pt x="7" y="278"/>
                  <a:pt x="6" y="278"/>
                </a:cubicBezTo>
                <a:cubicBezTo>
                  <a:pt x="6" y="277"/>
                  <a:pt x="6" y="277"/>
                  <a:pt x="6" y="277"/>
                </a:cubicBezTo>
                <a:cubicBezTo>
                  <a:pt x="6" y="276"/>
                  <a:pt x="6" y="275"/>
                  <a:pt x="6" y="275"/>
                </a:cubicBezTo>
                <a:cubicBezTo>
                  <a:pt x="6" y="274"/>
                  <a:pt x="6" y="274"/>
                  <a:pt x="6" y="273"/>
                </a:cubicBezTo>
                <a:cubicBezTo>
                  <a:pt x="6" y="273"/>
                  <a:pt x="6" y="272"/>
                  <a:pt x="6" y="271"/>
                </a:cubicBezTo>
                <a:cubicBezTo>
                  <a:pt x="6" y="271"/>
                  <a:pt x="6" y="271"/>
                  <a:pt x="6" y="270"/>
                </a:cubicBezTo>
                <a:cubicBezTo>
                  <a:pt x="7" y="270"/>
                  <a:pt x="7" y="268"/>
                  <a:pt x="7" y="267"/>
                </a:cubicBezTo>
                <a:cubicBezTo>
                  <a:pt x="7" y="267"/>
                  <a:pt x="6" y="266"/>
                  <a:pt x="5" y="266"/>
                </a:cubicBezTo>
                <a:cubicBezTo>
                  <a:pt x="5" y="265"/>
                  <a:pt x="6" y="264"/>
                  <a:pt x="6" y="264"/>
                </a:cubicBezTo>
                <a:cubicBezTo>
                  <a:pt x="6" y="264"/>
                  <a:pt x="7" y="263"/>
                  <a:pt x="7" y="263"/>
                </a:cubicBezTo>
                <a:cubicBezTo>
                  <a:pt x="7" y="263"/>
                  <a:pt x="7" y="262"/>
                  <a:pt x="7" y="262"/>
                </a:cubicBezTo>
                <a:cubicBezTo>
                  <a:pt x="7" y="262"/>
                  <a:pt x="6" y="261"/>
                  <a:pt x="6" y="261"/>
                </a:cubicBezTo>
                <a:cubicBezTo>
                  <a:pt x="6" y="260"/>
                  <a:pt x="7" y="259"/>
                  <a:pt x="7" y="259"/>
                </a:cubicBezTo>
                <a:cubicBezTo>
                  <a:pt x="8" y="259"/>
                  <a:pt x="9" y="259"/>
                  <a:pt x="9" y="259"/>
                </a:cubicBezTo>
                <a:cubicBezTo>
                  <a:pt x="10" y="258"/>
                  <a:pt x="10" y="257"/>
                  <a:pt x="10" y="257"/>
                </a:cubicBezTo>
                <a:cubicBezTo>
                  <a:pt x="10" y="257"/>
                  <a:pt x="10" y="256"/>
                  <a:pt x="9" y="256"/>
                </a:cubicBezTo>
                <a:cubicBezTo>
                  <a:pt x="9" y="255"/>
                  <a:pt x="8" y="255"/>
                  <a:pt x="8" y="254"/>
                </a:cubicBezTo>
                <a:cubicBezTo>
                  <a:pt x="8" y="254"/>
                  <a:pt x="7" y="254"/>
                  <a:pt x="7" y="254"/>
                </a:cubicBezTo>
                <a:cubicBezTo>
                  <a:pt x="6" y="254"/>
                  <a:pt x="6" y="253"/>
                  <a:pt x="6" y="252"/>
                </a:cubicBezTo>
                <a:cubicBezTo>
                  <a:pt x="6" y="252"/>
                  <a:pt x="7" y="252"/>
                  <a:pt x="7" y="251"/>
                </a:cubicBezTo>
                <a:cubicBezTo>
                  <a:pt x="7" y="251"/>
                  <a:pt x="8" y="250"/>
                  <a:pt x="8" y="250"/>
                </a:cubicBezTo>
                <a:cubicBezTo>
                  <a:pt x="8" y="250"/>
                  <a:pt x="8" y="249"/>
                  <a:pt x="8" y="249"/>
                </a:cubicBezTo>
                <a:cubicBezTo>
                  <a:pt x="8" y="248"/>
                  <a:pt x="8" y="247"/>
                  <a:pt x="8" y="247"/>
                </a:cubicBezTo>
                <a:cubicBezTo>
                  <a:pt x="9" y="247"/>
                  <a:pt x="9" y="248"/>
                  <a:pt x="10" y="248"/>
                </a:cubicBezTo>
                <a:cubicBezTo>
                  <a:pt x="10" y="248"/>
                  <a:pt x="10" y="248"/>
                  <a:pt x="10" y="248"/>
                </a:cubicBezTo>
                <a:cubicBezTo>
                  <a:pt x="11" y="248"/>
                  <a:pt x="11" y="247"/>
                  <a:pt x="11" y="246"/>
                </a:cubicBezTo>
                <a:cubicBezTo>
                  <a:pt x="11" y="246"/>
                  <a:pt x="12" y="247"/>
                  <a:pt x="12" y="247"/>
                </a:cubicBezTo>
                <a:cubicBezTo>
                  <a:pt x="12" y="247"/>
                  <a:pt x="13" y="247"/>
                  <a:pt x="13" y="246"/>
                </a:cubicBezTo>
                <a:cubicBezTo>
                  <a:pt x="13" y="246"/>
                  <a:pt x="13" y="245"/>
                  <a:pt x="14" y="245"/>
                </a:cubicBezTo>
                <a:cubicBezTo>
                  <a:pt x="14" y="244"/>
                  <a:pt x="13" y="243"/>
                  <a:pt x="13" y="243"/>
                </a:cubicBezTo>
                <a:cubicBezTo>
                  <a:pt x="13" y="242"/>
                  <a:pt x="15" y="242"/>
                  <a:pt x="15" y="242"/>
                </a:cubicBezTo>
                <a:cubicBezTo>
                  <a:pt x="15" y="241"/>
                  <a:pt x="16" y="240"/>
                  <a:pt x="16" y="240"/>
                </a:cubicBezTo>
                <a:cubicBezTo>
                  <a:pt x="16" y="239"/>
                  <a:pt x="17" y="239"/>
                  <a:pt x="17" y="238"/>
                </a:cubicBezTo>
                <a:cubicBezTo>
                  <a:pt x="17" y="238"/>
                  <a:pt x="17" y="237"/>
                  <a:pt x="17" y="236"/>
                </a:cubicBezTo>
                <a:cubicBezTo>
                  <a:pt x="17" y="236"/>
                  <a:pt x="16" y="235"/>
                  <a:pt x="16" y="235"/>
                </a:cubicBezTo>
                <a:cubicBezTo>
                  <a:pt x="16" y="234"/>
                  <a:pt x="17" y="234"/>
                  <a:pt x="17" y="234"/>
                </a:cubicBezTo>
                <a:cubicBezTo>
                  <a:pt x="18" y="233"/>
                  <a:pt x="18" y="234"/>
                  <a:pt x="19" y="233"/>
                </a:cubicBezTo>
                <a:cubicBezTo>
                  <a:pt x="19" y="233"/>
                  <a:pt x="19" y="233"/>
                  <a:pt x="19" y="232"/>
                </a:cubicBezTo>
                <a:cubicBezTo>
                  <a:pt x="20" y="232"/>
                  <a:pt x="20" y="232"/>
                  <a:pt x="20" y="232"/>
                </a:cubicBezTo>
                <a:cubicBezTo>
                  <a:pt x="20" y="232"/>
                  <a:pt x="20" y="231"/>
                  <a:pt x="20" y="231"/>
                </a:cubicBezTo>
                <a:cubicBezTo>
                  <a:pt x="20" y="231"/>
                  <a:pt x="20" y="230"/>
                  <a:pt x="20" y="230"/>
                </a:cubicBezTo>
                <a:cubicBezTo>
                  <a:pt x="20" y="229"/>
                  <a:pt x="20" y="229"/>
                  <a:pt x="20" y="228"/>
                </a:cubicBezTo>
                <a:cubicBezTo>
                  <a:pt x="20" y="228"/>
                  <a:pt x="20" y="228"/>
                  <a:pt x="20" y="228"/>
                </a:cubicBezTo>
                <a:cubicBezTo>
                  <a:pt x="20" y="227"/>
                  <a:pt x="21" y="227"/>
                  <a:pt x="21" y="226"/>
                </a:cubicBezTo>
                <a:cubicBezTo>
                  <a:pt x="21" y="226"/>
                  <a:pt x="21" y="225"/>
                  <a:pt x="21" y="225"/>
                </a:cubicBezTo>
                <a:cubicBezTo>
                  <a:pt x="21" y="224"/>
                  <a:pt x="21" y="223"/>
                  <a:pt x="21" y="222"/>
                </a:cubicBezTo>
                <a:cubicBezTo>
                  <a:pt x="21" y="222"/>
                  <a:pt x="22" y="221"/>
                  <a:pt x="22" y="221"/>
                </a:cubicBezTo>
                <a:cubicBezTo>
                  <a:pt x="22" y="221"/>
                  <a:pt x="23" y="221"/>
                  <a:pt x="23" y="221"/>
                </a:cubicBezTo>
                <a:cubicBezTo>
                  <a:pt x="23" y="220"/>
                  <a:pt x="24" y="220"/>
                  <a:pt x="24" y="220"/>
                </a:cubicBezTo>
                <a:cubicBezTo>
                  <a:pt x="25" y="219"/>
                  <a:pt x="25" y="219"/>
                  <a:pt x="26" y="218"/>
                </a:cubicBezTo>
                <a:cubicBezTo>
                  <a:pt x="26" y="218"/>
                  <a:pt x="26" y="216"/>
                  <a:pt x="26" y="215"/>
                </a:cubicBezTo>
                <a:cubicBezTo>
                  <a:pt x="26" y="215"/>
                  <a:pt x="26" y="213"/>
                  <a:pt x="26" y="212"/>
                </a:cubicBezTo>
                <a:cubicBezTo>
                  <a:pt x="25" y="212"/>
                  <a:pt x="25" y="211"/>
                  <a:pt x="25" y="211"/>
                </a:cubicBezTo>
                <a:cubicBezTo>
                  <a:pt x="25" y="211"/>
                  <a:pt x="24" y="210"/>
                  <a:pt x="24" y="209"/>
                </a:cubicBezTo>
                <a:cubicBezTo>
                  <a:pt x="24" y="209"/>
                  <a:pt x="23" y="209"/>
                  <a:pt x="23" y="208"/>
                </a:cubicBezTo>
                <a:cubicBezTo>
                  <a:pt x="22" y="208"/>
                  <a:pt x="22" y="207"/>
                  <a:pt x="22" y="207"/>
                </a:cubicBezTo>
                <a:cubicBezTo>
                  <a:pt x="22" y="206"/>
                  <a:pt x="23" y="206"/>
                  <a:pt x="23" y="205"/>
                </a:cubicBezTo>
                <a:cubicBezTo>
                  <a:pt x="23" y="205"/>
                  <a:pt x="24" y="204"/>
                  <a:pt x="24" y="203"/>
                </a:cubicBezTo>
                <a:cubicBezTo>
                  <a:pt x="24" y="203"/>
                  <a:pt x="24" y="201"/>
                  <a:pt x="23" y="201"/>
                </a:cubicBezTo>
                <a:cubicBezTo>
                  <a:pt x="23" y="200"/>
                  <a:pt x="22" y="200"/>
                  <a:pt x="22" y="200"/>
                </a:cubicBezTo>
                <a:cubicBezTo>
                  <a:pt x="21" y="200"/>
                  <a:pt x="21" y="200"/>
                  <a:pt x="20" y="200"/>
                </a:cubicBezTo>
                <a:cubicBezTo>
                  <a:pt x="20" y="200"/>
                  <a:pt x="20" y="199"/>
                  <a:pt x="20" y="199"/>
                </a:cubicBezTo>
                <a:cubicBezTo>
                  <a:pt x="20" y="198"/>
                  <a:pt x="20" y="197"/>
                  <a:pt x="20" y="197"/>
                </a:cubicBezTo>
                <a:cubicBezTo>
                  <a:pt x="20" y="196"/>
                  <a:pt x="20" y="195"/>
                  <a:pt x="20" y="195"/>
                </a:cubicBezTo>
                <a:cubicBezTo>
                  <a:pt x="19" y="194"/>
                  <a:pt x="18" y="194"/>
                  <a:pt x="18" y="194"/>
                </a:cubicBezTo>
                <a:cubicBezTo>
                  <a:pt x="18" y="193"/>
                  <a:pt x="16" y="192"/>
                  <a:pt x="16" y="192"/>
                </a:cubicBezTo>
                <a:cubicBezTo>
                  <a:pt x="16" y="191"/>
                  <a:pt x="15" y="190"/>
                  <a:pt x="15" y="189"/>
                </a:cubicBezTo>
                <a:cubicBezTo>
                  <a:pt x="15" y="189"/>
                  <a:pt x="16" y="188"/>
                  <a:pt x="17" y="188"/>
                </a:cubicBezTo>
                <a:cubicBezTo>
                  <a:pt x="17" y="187"/>
                  <a:pt x="18" y="186"/>
                  <a:pt x="18" y="186"/>
                </a:cubicBezTo>
                <a:cubicBezTo>
                  <a:pt x="18" y="185"/>
                  <a:pt x="18" y="185"/>
                  <a:pt x="18" y="184"/>
                </a:cubicBezTo>
                <a:cubicBezTo>
                  <a:pt x="18" y="184"/>
                  <a:pt x="17" y="183"/>
                  <a:pt x="17" y="183"/>
                </a:cubicBezTo>
                <a:cubicBezTo>
                  <a:pt x="17" y="182"/>
                  <a:pt x="16" y="181"/>
                  <a:pt x="16" y="181"/>
                </a:cubicBezTo>
                <a:cubicBezTo>
                  <a:pt x="16" y="180"/>
                  <a:pt x="16" y="179"/>
                  <a:pt x="17" y="178"/>
                </a:cubicBezTo>
                <a:cubicBezTo>
                  <a:pt x="17" y="178"/>
                  <a:pt x="17" y="177"/>
                  <a:pt x="18" y="177"/>
                </a:cubicBezTo>
                <a:cubicBezTo>
                  <a:pt x="18" y="176"/>
                  <a:pt x="19" y="176"/>
                  <a:pt x="19" y="176"/>
                </a:cubicBezTo>
                <a:cubicBezTo>
                  <a:pt x="19" y="176"/>
                  <a:pt x="19" y="174"/>
                  <a:pt x="19" y="174"/>
                </a:cubicBezTo>
                <a:cubicBezTo>
                  <a:pt x="0" y="21"/>
                  <a:pt x="0" y="21"/>
                  <a:pt x="0" y="21"/>
                </a:cubicBezTo>
                <a:cubicBezTo>
                  <a:pt x="0" y="22"/>
                  <a:pt x="0" y="22"/>
                  <a:pt x="0" y="22"/>
                </a:cubicBezTo>
                <a:cubicBezTo>
                  <a:pt x="0" y="22"/>
                  <a:pt x="1" y="23"/>
                  <a:pt x="2" y="23"/>
                </a:cubicBezTo>
                <a:cubicBezTo>
                  <a:pt x="2" y="24"/>
                  <a:pt x="4" y="25"/>
                  <a:pt x="5" y="25"/>
                </a:cubicBezTo>
                <a:cubicBezTo>
                  <a:pt x="5" y="26"/>
                  <a:pt x="7" y="26"/>
                  <a:pt x="8" y="26"/>
                </a:cubicBezTo>
                <a:cubicBezTo>
                  <a:pt x="9" y="26"/>
                  <a:pt x="13" y="26"/>
                  <a:pt x="15" y="26"/>
                </a:cubicBezTo>
                <a:cubicBezTo>
                  <a:pt x="16" y="26"/>
                  <a:pt x="19" y="23"/>
                  <a:pt x="20" y="23"/>
                </a:cubicBezTo>
                <a:cubicBezTo>
                  <a:pt x="21" y="22"/>
                  <a:pt x="24" y="21"/>
                  <a:pt x="25" y="20"/>
                </a:cubicBezTo>
                <a:cubicBezTo>
                  <a:pt x="26" y="20"/>
                  <a:pt x="29" y="18"/>
                  <a:pt x="30" y="17"/>
                </a:cubicBezTo>
                <a:cubicBezTo>
                  <a:pt x="31" y="16"/>
                  <a:pt x="32" y="15"/>
                  <a:pt x="33" y="15"/>
                </a:cubicBezTo>
                <a:cubicBezTo>
                  <a:pt x="36" y="14"/>
                  <a:pt x="44" y="13"/>
                  <a:pt x="47" y="13"/>
                </a:cubicBezTo>
                <a:cubicBezTo>
                  <a:pt x="53" y="12"/>
                  <a:pt x="64" y="10"/>
                  <a:pt x="69" y="10"/>
                </a:cubicBezTo>
                <a:cubicBezTo>
                  <a:pt x="84" y="7"/>
                  <a:pt x="129" y="0"/>
                  <a:pt x="129" y="0"/>
                </a:cubicBezTo>
                <a:lnTo>
                  <a:pt x="130" y="5"/>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259"/>
          <p:cNvSpPr>
            <a:spLocks/>
          </p:cNvSpPr>
          <p:nvPr/>
        </p:nvSpPr>
        <p:spPr bwMode="auto">
          <a:xfrm>
            <a:off x="7962900" y="4454526"/>
            <a:ext cx="603250" cy="1052513"/>
          </a:xfrm>
          <a:custGeom>
            <a:avLst/>
            <a:gdLst>
              <a:gd name="T0" fmla="*/ 153 w 161"/>
              <a:gd name="T1" fmla="*/ 176 h 281"/>
              <a:gd name="T2" fmla="*/ 156 w 161"/>
              <a:gd name="T3" fmla="*/ 183 h 281"/>
              <a:gd name="T4" fmla="*/ 160 w 161"/>
              <a:gd name="T5" fmla="*/ 186 h 281"/>
              <a:gd name="T6" fmla="*/ 159 w 161"/>
              <a:gd name="T7" fmla="*/ 192 h 281"/>
              <a:gd name="T8" fmla="*/ 151 w 161"/>
              <a:gd name="T9" fmla="*/ 194 h 281"/>
              <a:gd name="T10" fmla="*/ 142 w 161"/>
              <a:gd name="T11" fmla="*/ 202 h 281"/>
              <a:gd name="T12" fmla="*/ 134 w 161"/>
              <a:gd name="T13" fmla="*/ 200 h 281"/>
              <a:gd name="T14" fmla="*/ 130 w 161"/>
              <a:gd name="T15" fmla="*/ 206 h 281"/>
              <a:gd name="T16" fmla="*/ 131 w 161"/>
              <a:gd name="T17" fmla="*/ 215 h 281"/>
              <a:gd name="T18" fmla="*/ 123 w 161"/>
              <a:gd name="T19" fmla="*/ 221 h 281"/>
              <a:gd name="T20" fmla="*/ 121 w 161"/>
              <a:gd name="T21" fmla="*/ 232 h 281"/>
              <a:gd name="T22" fmla="*/ 115 w 161"/>
              <a:gd name="T23" fmla="*/ 233 h 281"/>
              <a:gd name="T24" fmla="*/ 111 w 161"/>
              <a:gd name="T25" fmla="*/ 242 h 281"/>
              <a:gd name="T26" fmla="*/ 109 w 161"/>
              <a:gd name="T27" fmla="*/ 252 h 281"/>
              <a:gd name="T28" fmla="*/ 104 w 161"/>
              <a:gd name="T29" fmla="*/ 253 h 281"/>
              <a:gd name="T30" fmla="*/ 96 w 161"/>
              <a:gd name="T31" fmla="*/ 252 h 281"/>
              <a:gd name="T32" fmla="*/ 92 w 161"/>
              <a:gd name="T33" fmla="*/ 245 h 281"/>
              <a:gd name="T34" fmla="*/ 89 w 161"/>
              <a:gd name="T35" fmla="*/ 247 h 281"/>
              <a:gd name="T36" fmla="*/ 85 w 161"/>
              <a:gd name="T37" fmla="*/ 248 h 281"/>
              <a:gd name="T38" fmla="*/ 85 w 161"/>
              <a:gd name="T39" fmla="*/ 253 h 281"/>
              <a:gd name="T40" fmla="*/ 83 w 161"/>
              <a:gd name="T41" fmla="*/ 260 h 281"/>
              <a:gd name="T42" fmla="*/ 79 w 161"/>
              <a:gd name="T43" fmla="*/ 264 h 281"/>
              <a:gd name="T44" fmla="*/ 76 w 161"/>
              <a:gd name="T45" fmla="*/ 265 h 281"/>
              <a:gd name="T46" fmla="*/ 72 w 161"/>
              <a:gd name="T47" fmla="*/ 265 h 281"/>
              <a:gd name="T48" fmla="*/ 66 w 161"/>
              <a:gd name="T49" fmla="*/ 259 h 281"/>
              <a:gd name="T50" fmla="*/ 58 w 161"/>
              <a:gd name="T51" fmla="*/ 265 h 281"/>
              <a:gd name="T52" fmla="*/ 52 w 161"/>
              <a:gd name="T53" fmla="*/ 274 h 281"/>
              <a:gd name="T54" fmla="*/ 45 w 161"/>
              <a:gd name="T55" fmla="*/ 270 h 281"/>
              <a:gd name="T56" fmla="*/ 35 w 161"/>
              <a:gd name="T57" fmla="*/ 268 h 281"/>
              <a:gd name="T58" fmla="*/ 30 w 161"/>
              <a:gd name="T59" fmla="*/ 267 h 281"/>
              <a:gd name="T60" fmla="*/ 27 w 161"/>
              <a:gd name="T61" fmla="*/ 269 h 281"/>
              <a:gd name="T62" fmla="*/ 27 w 161"/>
              <a:gd name="T63" fmla="*/ 276 h 281"/>
              <a:gd name="T64" fmla="*/ 24 w 161"/>
              <a:gd name="T65" fmla="*/ 271 h 281"/>
              <a:gd name="T66" fmla="*/ 15 w 161"/>
              <a:gd name="T67" fmla="*/ 272 h 281"/>
              <a:gd name="T68" fmla="*/ 12 w 161"/>
              <a:gd name="T69" fmla="*/ 276 h 281"/>
              <a:gd name="T70" fmla="*/ 12 w 161"/>
              <a:gd name="T71" fmla="*/ 281 h 281"/>
              <a:gd name="T72" fmla="*/ 6 w 161"/>
              <a:gd name="T73" fmla="*/ 279 h 281"/>
              <a:gd name="T74" fmla="*/ 6 w 161"/>
              <a:gd name="T75" fmla="*/ 271 h 281"/>
              <a:gd name="T76" fmla="*/ 7 w 161"/>
              <a:gd name="T77" fmla="*/ 263 h 281"/>
              <a:gd name="T78" fmla="*/ 10 w 161"/>
              <a:gd name="T79" fmla="*/ 257 h 281"/>
              <a:gd name="T80" fmla="*/ 7 w 161"/>
              <a:gd name="T81" fmla="*/ 251 h 281"/>
              <a:gd name="T82" fmla="*/ 10 w 161"/>
              <a:gd name="T83" fmla="*/ 248 h 281"/>
              <a:gd name="T84" fmla="*/ 13 w 161"/>
              <a:gd name="T85" fmla="*/ 243 h 281"/>
              <a:gd name="T86" fmla="*/ 16 w 161"/>
              <a:gd name="T87" fmla="*/ 235 h 281"/>
              <a:gd name="T88" fmla="*/ 20 w 161"/>
              <a:gd name="T89" fmla="*/ 231 h 281"/>
              <a:gd name="T90" fmla="*/ 21 w 161"/>
              <a:gd name="T91" fmla="*/ 225 h 281"/>
              <a:gd name="T92" fmla="*/ 26 w 161"/>
              <a:gd name="T93" fmla="*/ 218 h 281"/>
              <a:gd name="T94" fmla="*/ 23 w 161"/>
              <a:gd name="T95" fmla="*/ 208 h 281"/>
              <a:gd name="T96" fmla="*/ 22 w 161"/>
              <a:gd name="T97" fmla="*/ 200 h 281"/>
              <a:gd name="T98" fmla="*/ 18 w 161"/>
              <a:gd name="T99" fmla="*/ 194 h 281"/>
              <a:gd name="T100" fmla="*/ 18 w 161"/>
              <a:gd name="T101" fmla="*/ 184 h 281"/>
              <a:gd name="T102" fmla="*/ 19 w 161"/>
              <a:gd name="T103" fmla="*/ 176 h 281"/>
              <a:gd name="T104" fmla="*/ 5 w 161"/>
              <a:gd name="T105" fmla="*/ 25 h 281"/>
              <a:gd name="T106" fmla="*/ 30 w 161"/>
              <a:gd name="T107" fmla="*/ 17 h 281"/>
              <a:gd name="T108" fmla="*/ 130 w 161"/>
              <a:gd name="T109" fmla="*/ 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1" h="281">
                <a:moveTo>
                  <a:pt x="130" y="5"/>
                </a:moveTo>
                <a:cubicBezTo>
                  <a:pt x="156" y="172"/>
                  <a:pt x="156" y="172"/>
                  <a:pt x="156" y="172"/>
                </a:cubicBezTo>
                <a:cubicBezTo>
                  <a:pt x="156" y="173"/>
                  <a:pt x="155" y="173"/>
                  <a:pt x="155" y="173"/>
                </a:cubicBezTo>
                <a:cubicBezTo>
                  <a:pt x="155" y="174"/>
                  <a:pt x="154" y="174"/>
                  <a:pt x="153" y="175"/>
                </a:cubicBezTo>
                <a:cubicBezTo>
                  <a:pt x="153" y="175"/>
                  <a:pt x="153" y="176"/>
                  <a:pt x="153" y="176"/>
                </a:cubicBezTo>
                <a:cubicBezTo>
                  <a:pt x="153" y="177"/>
                  <a:pt x="153" y="177"/>
                  <a:pt x="153" y="177"/>
                </a:cubicBezTo>
                <a:cubicBezTo>
                  <a:pt x="154" y="178"/>
                  <a:pt x="155" y="178"/>
                  <a:pt x="155" y="178"/>
                </a:cubicBezTo>
                <a:cubicBezTo>
                  <a:pt x="156" y="179"/>
                  <a:pt x="156" y="179"/>
                  <a:pt x="156" y="180"/>
                </a:cubicBezTo>
                <a:cubicBezTo>
                  <a:pt x="157" y="180"/>
                  <a:pt x="157" y="181"/>
                  <a:pt x="157" y="182"/>
                </a:cubicBezTo>
                <a:cubicBezTo>
                  <a:pt x="157" y="182"/>
                  <a:pt x="156" y="183"/>
                  <a:pt x="156" y="183"/>
                </a:cubicBezTo>
                <a:cubicBezTo>
                  <a:pt x="155" y="183"/>
                  <a:pt x="155" y="184"/>
                  <a:pt x="155" y="184"/>
                </a:cubicBezTo>
                <a:cubicBezTo>
                  <a:pt x="155" y="185"/>
                  <a:pt x="155" y="186"/>
                  <a:pt x="156" y="186"/>
                </a:cubicBezTo>
                <a:cubicBezTo>
                  <a:pt x="156" y="186"/>
                  <a:pt x="157" y="186"/>
                  <a:pt x="157" y="186"/>
                </a:cubicBezTo>
                <a:cubicBezTo>
                  <a:pt x="157" y="186"/>
                  <a:pt x="158" y="185"/>
                  <a:pt x="158" y="185"/>
                </a:cubicBezTo>
                <a:cubicBezTo>
                  <a:pt x="159" y="185"/>
                  <a:pt x="160" y="186"/>
                  <a:pt x="160" y="186"/>
                </a:cubicBezTo>
                <a:cubicBezTo>
                  <a:pt x="161" y="187"/>
                  <a:pt x="160" y="188"/>
                  <a:pt x="160" y="188"/>
                </a:cubicBezTo>
                <a:cubicBezTo>
                  <a:pt x="160" y="188"/>
                  <a:pt x="159" y="189"/>
                  <a:pt x="158" y="189"/>
                </a:cubicBezTo>
                <a:cubicBezTo>
                  <a:pt x="158" y="189"/>
                  <a:pt x="158" y="190"/>
                  <a:pt x="158" y="190"/>
                </a:cubicBezTo>
                <a:cubicBezTo>
                  <a:pt x="158" y="190"/>
                  <a:pt x="159" y="191"/>
                  <a:pt x="159" y="191"/>
                </a:cubicBezTo>
                <a:cubicBezTo>
                  <a:pt x="159" y="191"/>
                  <a:pt x="159" y="192"/>
                  <a:pt x="159" y="192"/>
                </a:cubicBezTo>
                <a:cubicBezTo>
                  <a:pt x="159" y="193"/>
                  <a:pt x="159" y="193"/>
                  <a:pt x="158" y="193"/>
                </a:cubicBezTo>
                <a:cubicBezTo>
                  <a:pt x="158" y="193"/>
                  <a:pt x="157" y="193"/>
                  <a:pt x="157" y="193"/>
                </a:cubicBezTo>
                <a:cubicBezTo>
                  <a:pt x="156" y="193"/>
                  <a:pt x="155" y="193"/>
                  <a:pt x="155" y="193"/>
                </a:cubicBezTo>
                <a:cubicBezTo>
                  <a:pt x="154" y="193"/>
                  <a:pt x="154" y="194"/>
                  <a:pt x="153" y="194"/>
                </a:cubicBezTo>
                <a:cubicBezTo>
                  <a:pt x="153" y="194"/>
                  <a:pt x="151" y="194"/>
                  <a:pt x="151" y="194"/>
                </a:cubicBezTo>
                <a:cubicBezTo>
                  <a:pt x="150" y="194"/>
                  <a:pt x="149" y="195"/>
                  <a:pt x="149" y="196"/>
                </a:cubicBezTo>
                <a:cubicBezTo>
                  <a:pt x="148" y="196"/>
                  <a:pt x="148" y="197"/>
                  <a:pt x="147" y="197"/>
                </a:cubicBezTo>
                <a:cubicBezTo>
                  <a:pt x="147" y="198"/>
                  <a:pt x="146" y="199"/>
                  <a:pt x="145" y="200"/>
                </a:cubicBezTo>
                <a:cubicBezTo>
                  <a:pt x="145" y="200"/>
                  <a:pt x="144" y="201"/>
                  <a:pt x="143" y="201"/>
                </a:cubicBezTo>
                <a:cubicBezTo>
                  <a:pt x="143" y="202"/>
                  <a:pt x="142" y="202"/>
                  <a:pt x="142" y="202"/>
                </a:cubicBezTo>
                <a:cubicBezTo>
                  <a:pt x="141" y="202"/>
                  <a:pt x="140" y="201"/>
                  <a:pt x="140" y="201"/>
                </a:cubicBezTo>
                <a:cubicBezTo>
                  <a:pt x="139" y="201"/>
                  <a:pt x="139" y="200"/>
                  <a:pt x="139" y="199"/>
                </a:cubicBezTo>
                <a:cubicBezTo>
                  <a:pt x="138" y="199"/>
                  <a:pt x="137" y="199"/>
                  <a:pt x="136" y="199"/>
                </a:cubicBezTo>
                <a:cubicBezTo>
                  <a:pt x="136" y="199"/>
                  <a:pt x="135" y="200"/>
                  <a:pt x="135" y="200"/>
                </a:cubicBezTo>
                <a:cubicBezTo>
                  <a:pt x="134" y="200"/>
                  <a:pt x="134" y="200"/>
                  <a:pt x="134" y="200"/>
                </a:cubicBezTo>
                <a:cubicBezTo>
                  <a:pt x="133" y="200"/>
                  <a:pt x="132" y="201"/>
                  <a:pt x="132" y="201"/>
                </a:cubicBezTo>
                <a:cubicBezTo>
                  <a:pt x="131" y="201"/>
                  <a:pt x="130" y="200"/>
                  <a:pt x="129" y="201"/>
                </a:cubicBezTo>
                <a:cubicBezTo>
                  <a:pt x="129" y="201"/>
                  <a:pt x="128" y="202"/>
                  <a:pt x="128" y="203"/>
                </a:cubicBezTo>
                <a:cubicBezTo>
                  <a:pt x="128" y="203"/>
                  <a:pt x="128" y="204"/>
                  <a:pt x="129" y="205"/>
                </a:cubicBezTo>
                <a:cubicBezTo>
                  <a:pt x="129" y="205"/>
                  <a:pt x="129" y="205"/>
                  <a:pt x="130" y="206"/>
                </a:cubicBezTo>
                <a:cubicBezTo>
                  <a:pt x="130" y="206"/>
                  <a:pt x="130" y="208"/>
                  <a:pt x="130" y="208"/>
                </a:cubicBezTo>
                <a:cubicBezTo>
                  <a:pt x="130" y="209"/>
                  <a:pt x="131" y="210"/>
                  <a:pt x="131" y="210"/>
                </a:cubicBezTo>
                <a:cubicBezTo>
                  <a:pt x="131" y="211"/>
                  <a:pt x="132" y="212"/>
                  <a:pt x="132" y="213"/>
                </a:cubicBezTo>
                <a:cubicBezTo>
                  <a:pt x="132" y="213"/>
                  <a:pt x="132" y="214"/>
                  <a:pt x="132" y="214"/>
                </a:cubicBezTo>
                <a:cubicBezTo>
                  <a:pt x="132" y="215"/>
                  <a:pt x="131" y="215"/>
                  <a:pt x="131" y="215"/>
                </a:cubicBezTo>
                <a:cubicBezTo>
                  <a:pt x="130" y="215"/>
                  <a:pt x="130" y="216"/>
                  <a:pt x="129" y="216"/>
                </a:cubicBezTo>
                <a:cubicBezTo>
                  <a:pt x="129" y="217"/>
                  <a:pt x="129" y="218"/>
                  <a:pt x="129" y="219"/>
                </a:cubicBezTo>
                <a:cubicBezTo>
                  <a:pt x="128" y="219"/>
                  <a:pt x="127" y="220"/>
                  <a:pt x="127" y="220"/>
                </a:cubicBezTo>
                <a:cubicBezTo>
                  <a:pt x="126" y="220"/>
                  <a:pt x="125" y="220"/>
                  <a:pt x="125" y="220"/>
                </a:cubicBezTo>
                <a:cubicBezTo>
                  <a:pt x="124" y="220"/>
                  <a:pt x="124" y="221"/>
                  <a:pt x="123" y="221"/>
                </a:cubicBezTo>
                <a:cubicBezTo>
                  <a:pt x="123" y="222"/>
                  <a:pt x="123" y="224"/>
                  <a:pt x="123" y="225"/>
                </a:cubicBezTo>
                <a:cubicBezTo>
                  <a:pt x="123" y="225"/>
                  <a:pt x="123" y="226"/>
                  <a:pt x="123" y="226"/>
                </a:cubicBezTo>
                <a:cubicBezTo>
                  <a:pt x="123" y="227"/>
                  <a:pt x="122" y="228"/>
                  <a:pt x="122" y="228"/>
                </a:cubicBezTo>
                <a:cubicBezTo>
                  <a:pt x="122" y="229"/>
                  <a:pt x="122" y="229"/>
                  <a:pt x="121" y="230"/>
                </a:cubicBezTo>
                <a:cubicBezTo>
                  <a:pt x="121" y="230"/>
                  <a:pt x="121" y="231"/>
                  <a:pt x="121" y="232"/>
                </a:cubicBezTo>
                <a:cubicBezTo>
                  <a:pt x="120" y="232"/>
                  <a:pt x="119" y="234"/>
                  <a:pt x="119" y="234"/>
                </a:cubicBezTo>
                <a:cubicBezTo>
                  <a:pt x="118" y="234"/>
                  <a:pt x="118" y="234"/>
                  <a:pt x="118" y="234"/>
                </a:cubicBezTo>
                <a:cubicBezTo>
                  <a:pt x="117" y="234"/>
                  <a:pt x="117" y="233"/>
                  <a:pt x="117" y="233"/>
                </a:cubicBezTo>
                <a:cubicBezTo>
                  <a:pt x="116" y="232"/>
                  <a:pt x="116" y="233"/>
                  <a:pt x="116" y="233"/>
                </a:cubicBezTo>
                <a:cubicBezTo>
                  <a:pt x="115" y="233"/>
                  <a:pt x="115" y="233"/>
                  <a:pt x="115" y="233"/>
                </a:cubicBezTo>
                <a:cubicBezTo>
                  <a:pt x="114" y="233"/>
                  <a:pt x="114" y="234"/>
                  <a:pt x="114" y="234"/>
                </a:cubicBezTo>
                <a:cubicBezTo>
                  <a:pt x="114" y="235"/>
                  <a:pt x="114" y="236"/>
                  <a:pt x="114" y="236"/>
                </a:cubicBezTo>
                <a:cubicBezTo>
                  <a:pt x="114" y="236"/>
                  <a:pt x="114" y="237"/>
                  <a:pt x="114" y="237"/>
                </a:cubicBezTo>
                <a:cubicBezTo>
                  <a:pt x="113" y="238"/>
                  <a:pt x="112" y="238"/>
                  <a:pt x="112" y="239"/>
                </a:cubicBezTo>
                <a:cubicBezTo>
                  <a:pt x="112" y="239"/>
                  <a:pt x="111" y="241"/>
                  <a:pt x="111" y="242"/>
                </a:cubicBezTo>
                <a:cubicBezTo>
                  <a:pt x="111" y="243"/>
                  <a:pt x="112" y="244"/>
                  <a:pt x="112" y="245"/>
                </a:cubicBezTo>
                <a:cubicBezTo>
                  <a:pt x="112" y="245"/>
                  <a:pt x="112" y="247"/>
                  <a:pt x="112" y="248"/>
                </a:cubicBezTo>
                <a:cubicBezTo>
                  <a:pt x="112" y="248"/>
                  <a:pt x="112" y="250"/>
                  <a:pt x="111" y="251"/>
                </a:cubicBezTo>
                <a:cubicBezTo>
                  <a:pt x="111" y="251"/>
                  <a:pt x="111" y="252"/>
                  <a:pt x="111" y="252"/>
                </a:cubicBezTo>
                <a:cubicBezTo>
                  <a:pt x="110" y="252"/>
                  <a:pt x="109" y="252"/>
                  <a:pt x="109" y="252"/>
                </a:cubicBezTo>
                <a:cubicBezTo>
                  <a:pt x="109" y="252"/>
                  <a:pt x="108" y="252"/>
                  <a:pt x="107" y="253"/>
                </a:cubicBezTo>
                <a:cubicBezTo>
                  <a:pt x="107" y="253"/>
                  <a:pt x="107" y="254"/>
                  <a:pt x="107" y="254"/>
                </a:cubicBezTo>
                <a:cubicBezTo>
                  <a:pt x="107" y="255"/>
                  <a:pt x="106" y="256"/>
                  <a:pt x="106" y="256"/>
                </a:cubicBezTo>
                <a:cubicBezTo>
                  <a:pt x="105" y="256"/>
                  <a:pt x="105" y="255"/>
                  <a:pt x="105" y="255"/>
                </a:cubicBezTo>
                <a:cubicBezTo>
                  <a:pt x="105" y="254"/>
                  <a:pt x="104" y="254"/>
                  <a:pt x="104" y="253"/>
                </a:cubicBezTo>
                <a:cubicBezTo>
                  <a:pt x="104" y="253"/>
                  <a:pt x="103" y="253"/>
                  <a:pt x="103" y="253"/>
                </a:cubicBezTo>
                <a:cubicBezTo>
                  <a:pt x="102" y="253"/>
                  <a:pt x="101" y="253"/>
                  <a:pt x="101" y="253"/>
                </a:cubicBezTo>
                <a:cubicBezTo>
                  <a:pt x="101" y="253"/>
                  <a:pt x="100" y="254"/>
                  <a:pt x="99" y="254"/>
                </a:cubicBezTo>
                <a:cubicBezTo>
                  <a:pt x="99" y="253"/>
                  <a:pt x="98" y="253"/>
                  <a:pt x="98" y="253"/>
                </a:cubicBezTo>
                <a:cubicBezTo>
                  <a:pt x="98" y="253"/>
                  <a:pt x="97" y="252"/>
                  <a:pt x="96" y="252"/>
                </a:cubicBezTo>
                <a:cubicBezTo>
                  <a:pt x="96" y="252"/>
                  <a:pt x="95" y="252"/>
                  <a:pt x="95" y="252"/>
                </a:cubicBezTo>
                <a:cubicBezTo>
                  <a:pt x="94" y="251"/>
                  <a:pt x="94" y="250"/>
                  <a:pt x="93" y="249"/>
                </a:cubicBezTo>
                <a:cubicBezTo>
                  <a:pt x="93" y="249"/>
                  <a:pt x="93" y="248"/>
                  <a:pt x="93" y="247"/>
                </a:cubicBezTo>
                <a:cubicBezTo>
                  <a:pt x="93" y="247"/>
                  <a:pt x="93" y="246"/>
                  <a:pt x="93" y="246"/>
                </a:cubicBezTo>
                <a:cubicBezTo>
                  <a:pt x="93" y="246"/>
                  <a:pt x="93" y="245"/>
                  <a:pt x="92" y="245"/>
                </a:cubicBezTo>
                <a:cubicBezTo>
                  <a:pt x="92" y="245"/>
                  <a:pt x="91" y="244"/>
                  <a:pt x="91" y="244"/>
                </a:cubicBezTo>
                <a:cubicBezTo>
                  <a:pt x="91" y="244"/>
                  <a:pt x="90" y="245"/>
                  <a:pt x="90" y="245"/>
                </a:cubicBezTo>
                <a:cubicBezTo>
                  <a:pt x="90" y="245"/>
                  <a:pt x="90" y="246"/>
                  <a:pt x="90" y="246"/>
                </a:cubicBezTo>
                <a:cubicBezTo>
                  <a:pt x="90" y="247"/>
                  <a:pt x="90" y="247"/>
                  <a:pt x="90" y="247"/>
                </a:cubicBezTo>
                <a:cubicBezTo>
                  <a:pt x="90" y="247"/>
                  <a:pt x="89" y="247"/>
                  <a:pt x="89" y="247"/>
                </a:cubicBezTo>
                <a:cubicBezTo>
                  <a:pt x="88" y="247"/>
                  <a:pt x="88" y="247"/>
                  <a:pt x="88" y="247"/>
                </a:cubicBezTo>
                <a:cubicBezTo>
                  <a:pt x="87" y="247"/>
                  <a:pt x="88" y="248"/>
                  <a:pt x="88" y="248"/>
                </a:cubicBezTo>
                <a:cubicBezTo>
                  <a:pt x="88" y="249"/>
                  <a:pt x="87" y="249"/>
                  <a:pt x="87" y="249"/>
                </a:cubicBezTo>
                <a:cubicBezTo>
                  <a:pt x="86" y="249"/>
                  <a:pt x="86" y="248"/>
                  <a:pt x="86" y="248"/>
                </a:cubicBezTo>
                <a:cubicBezTo>
                  <a:pt x="85" y="248"/>
                  <a:pt x="85" y="248"/>
                  <a:pt x="85" y="248"/>
                </a:cubicBezTo>
                <a:cubicBezTo>
                  <a:pt x="84" y="248"/>
                  <a:pt x="84" y="248"/>
                  <a:pt x="83" y="249"/>
                </a:cubicBezTo>
                <a:cubicBezTo>
                  <a:pt x="83" y="249"/>
                  <a:pt x="83" y="249"/>
                  <a:pt x="84" y="250"/>
                </a:cubicBezTo>
                <a:cubicBezTo>
                  <a:pt x="84" y="250"/>
                  <a:pt x="84" y="250"/>
                  <a:pt x="84" y="250"/>
                </a:cubicBezTo>
                <a:cubicBezTo>
                  <a:pt x="85" y="250"/>
                  <a:pt x="85" y="251"/>
                  <a:pt x="85" y="251"/>
                </a:cubicBezTo>
                <a:cubicBezTo>
                  <a:pt x="86" y="251"/>
                  <a:pt x="85" y="252"/>
                  <a:pt x="85" y="253"/>
                </a:cubicBezTo>
                <a:cubicBezTo>
                  <a:pt x="85" y="253"/>
                  <a:pt x="84" y="253"/>
                  <a:pt x="83" y="253"/>
                </a:cubicBezTo>
                <a:cubicBezTo>
                  <a:pt x="83" y="254"/>
                  <a:pt x="82" y="253"/>
                  <a:pt x="81" y="254"/>
                </a:cubicBezTo>
                <a:cubicBezTo>
                  <a:pt x="81" y="254"/>
                  <a:pt x="81" y="255"/>
                  <a:pt x="81" y="256"/>
                </a:cubicBezTo>
                <a:cubicBezTo>
                  <a:pt x="81" y="257"/>
                  <a:pt x="82" y="258"/>
                  <a:pt x="82" y="258"/>
                </a:cubicBezTo>
                <a:cubicBezTo>
                  <a:pt x="82" y="259"/>
                  <a:pt x="83" y="259"/>
                  <a:pt x="83" y="260"/>
                </a:cubicBezTo>
                <a:cubicBezTo>
                  <a:pt x="83" y="260"/>
                  <a:pt x="83" y="261"/>
                  <a:pt x="83" y="262"/>
                </a:cubicBezTo>
                <a:cubicBezTo>
                  <a:pt x="83" y="262"/>
                  <a:pt x="82" y="262"/>
                  <a:pt x="82" y="262"/>
                </a:cubicBezTo>
                <a:cubicBezTo>
                  <a:pt x="82" y="262"/>
                  <a:pt x="81" y="262"/>
                  <a:pt x="80" y="262"/>
                </a:cubicBezTo>
                <a:cubicBezTo>
                  <a:pt x="80" y="262"/>
                  <a:pt x="79" y="262"/>
                  <a:pt x="79" y="262"/>
                </a:cubicBezTo>
                <a:cubicBezTo>
                  <a:pt x="79" y="262"/>
                  <a:pt x="79" y="263"/>
                  <a:pt x="79" y="264"/>
                </a:cubicBezTo>
                <a:cubicBezTo>
                  <a:pt x="79" y="264"/>
                  <a:pt x="79" y="265"/>
                  <a:pt x="79" y="265"/>
                </a:cubicBezTo>
                <a:cubicBezTo>
                  <a:pt x="79" y="266"/>
                  <a:pt x="79" y="267"/>
                  <a:pt x="79" y="267"/>
                </a:cubicBezTo>
                <a:cubicBezTo>
                  <a:pt x="78" y="267"/>
                  <a:pt x="77" y="268"/>
                  <a:pt x="77" y="268"/>
                </a:cubicBezTo>
                <a:cubicBezTo>
                  <a:pt x="76" y="268"/>
                  <a:pt x="76" y="267"/>
                  <a:pt x="76" y="267"/>
                </a:cubicBezTo>
                <a:cubicBezTo>
                  <a:pt x="76" y="266"/>
                  <a:pt x="76" y="266"/>
                  <a:pt x="76" y="265"/>
                </a:cubicBezTo>
                <a:cubicBezTo>
                  <a:pt x="76" y="265"/>
                  <a:pt x="77" y="264"/>
                  <a:pt x="77" y="264"/>
                </a:cubicBezTo>
                <a:cubicBezTo>
                  <a:pt x="77" y="264"/>
                  <a:pt x="76" y="263"/>
                  <a:pt x="76" y="263"/>
                </a:cubicBezTo>
                <a:cubicBezTo>
                  <a:pt x="75" y="263"/>
                  <a:pt x="74" y="263"/>
                  <a:pt x="74" y="264"/>
                </a:cubicBezTo>
                <a:cubicBezTo>
                  <a:pt x="74" y="264"/>
                  <a:pt x="74" y="264"/>
                  <a:pt x="74" y="264"/>
                </a:cubicBezTo>
                <a:cubicBezTo>
                  <a:pt x="73" y="265"/>
                  <a:pt x="73" y="265"/>
                  <a:pt x="72" y="265"/>
                </a:cubicBezTo>
                <a:cubicBezTo>
                  <a:pt x="72" y="265"/>
                  <a:pt x="71" y="264"/>
                  <a:pt x="71" y="264"/>
                </a:cubicBezTo>
                <a:cubicBezTo>
                  <a:pt x="70" y="263"/>
                  <a:pt x="70" y="262"/>
                  <a:pt x="69" y="262"/>
                </a:cubicBezTo>
                <a:cubicBezTo>
                  <a:pt x="69" y="261"/>
                  <a:pt x="69" y="260"/>
                  <a:pt x="69" y="259"/>
                </a:cubicBezTo>
                <a:cubicBezTo>
                  <a:pt x="68" y="259"/>
                  <a:pt x="67" y="259"/>
                  <a:pt x="67" y="259"/>
                </a:cubicBezTo>
                <a:cubicBezTo>
                  <a:pt x="67" y="259"/>
                  <a:pt x="66" y="259"/>
                  <a:pt x="66" y="259"/>
                </a:cubicBezTo>
                <a:cubicBezTo>
                  <a:pt x="65" y="260"/>
                  <a:pt x="65" y="260"/>
                  <a:pt x="64" y="261"/>
                </a:cubicBezTo>
                <a:cubicBezTo>
                  <a:pt x="64" y="261"/>
                  <a:pt x="63" y="262"/>
                  <a:pt x="63" y="263"/>
                </a:cubicBezTo>
                <a:cubicBezTo>
                  <a:pt x="63" y="263"/>
                  <a:pt x="62" y="264"/>
                  <a:pt x="62" y="264"/>
                </a:cubicBezTo>
                <a:cubicBezTo>
                  <a:pt x="61" y="264"/>
                  <a:pt x="60" y="264"/>
                  <a:pt x="59" y="264"/>
                </a:cubicBezTo>
                <a:cubicBezTo>
                  <a:pt x="59" y="264"/>
                  <a:pt x="59" y="265"/>
                  <a:pt x="58" y="265"/>
                </a:cubicBezTo>
                <a:cubicBezTo>
                  <a:pt x="58" y="265"/>
                  <a:pt x="57" y="266"/>
                  <a:pt x="56" y="267"/>
                </a:cubicBezTo>
                <a:cubicBezTo>
                  <a:pt x="56" y="268"/>
                  <a:pt x="57" y="269"/>
                  <a:pt x="57" y="270"/>
                </a:cubicBezTo>
                <a:cubicBezTo>
                  <a:pt x="57" y="271"/>
                  <a:pt x="57" y="272"/>
                  <a:pt x="57" y="273"/>
                </a:cubicBezTo>
                <a:cubicBezTo>
                  <a:pt x="56" y="274"/>
                  <a:pt x="55" y="275"/>
                  <a:pt x="55" y="275"/>
                </a:cubicBezTo>
                <a:cubicBezTo>
                  <a:pt x="54" y="275"/>
                  <a:pt x="53" y="274"/>
                  <a:pt x="52" y="274"/>
                </a:cubicBezTo>
                <a:cubicBezTo>
                  <a:pt x="52" y="273"/>
                  <a:pt x="52" y="272"/>
                  <a:pt x="52" y="272"/>
                </a:cubicBezTo>
                <a:cubicBezTo>
                  <a:pt x="51" y="272"/>
                  <a:pt x="50" y="271"/>
                  <a:pt x="50" y="271"/>
                </a:cubicBezTo>
                <a:cubicBezTo>
                  <a:pt x="50" y="271"/>
                  <a:pt x="49" y="271"/>
                  <a:pt x="48" y="271"/>
                </a:cubicBezTo>
                <a:cubicBezTo>
                  <a:pt x="48" y="271"/>
                  <a:pt x="47" y="271"/>
                  <a:pt x="46" y="271"/>
                </a:cubicBezTo>
                <a:cubicBezTo>
                  <a:pt x="46" y="271"/>
                  <a:pt x="46" y="270"/>
                  <a:pt x="45" y="270"/>
                </a:cubicBezTo>
                <a:cubicBezTo>
                  <a:pt x="45" y="269"/>
                  <a:pt x="44" y="269"/>
                  <a:pt x="43" y="268"/>
                </a:cubicBezTo>
                <a:cubicBezTo>
                  <a:pt x="43" y="268"/>
                  <a:pt x="42" y="268"/>
                  <a:pt x="42" y="268"/>
                </a:cubicBezTo>
                <a:cubicBezTo>
                  <a:pt x="41" y="268"/>
                  <a:pt x="41" y="267"/>
                  <a:pt x="40" y="267"/>
                </a:cubicBezTo>
                <a:cubicBezTo>
                  <a:pt x="40" y="267"/>
                  <a:pt x="38" y="267"/>
                  <a:pt x="38" y="267"/>
                </a:cubicBezTo>
                <a:cubicBezTo>
                  <a:pt x="37" y="267"/>
                  <a:pt x="36" y="267"/>
                  <a:pt x="35" y="268"/>
                </a:cubicBezTo>
                <a:cubicBezTo>
                  <a:pt x="35" y="268"/>
                  <a:pt x="34" y="269"/>
                  <a:pt x="34" y="269"/>
                </a:cubicBezTo>
                <a:cubicBezTo>
                  <a:pt x="34" y="269"/>
                  <a:pt x="33" y="270"/>
                  <a:pt x="33" y="270"/>
                </a:cubicBezTo>
                <a:cubicBezTo>
                  <a:pt x="33" y="270"/>
                  <a:pt x="32" y="269"/>
                  <a:pt x="32" y="269"/>
                </a:cubicBezTo>
                <a:cubicBezTo>
                  <a:pt x="31" y="269"/>
                  <a:pt x="30" y="269"/>
                  <a:pt x="30" y="268"/>
                </a:cubicBezTo>
                <a:cubicBezTo>
                  <a:pt x="30" y="268"/>
                  <a:pt x="30" y="267"/>
                  <a:pt x="30" y="267"/>
                </a:cubicBezTo>
                <a:cubicBezTo>
                  <a:pt x="29" y="266"/>
                  <a:pt x="29" y="266"/>
                  <a:pt x="29" y="266"/>
                </a:cubicBezTo>
                <a:cubicBezTo>
                  <a:pt x="29" y="266"/>
                  <a:pt x="29" y="265"/>
                  <a:pt x="28" y="265"/>
                </a:cubicBezTo>
                <a:cubicBezTo>
                  <a:pt x="28" y="265"/>
                  <a:pt x="28" y="266"/>
                  <a:pt x="27" y="266"/>
                </a:cubicBezTo>
                <a:cubicBezTo>
                  <a:pt x="27" y="267"/>
                  <a:pt x="28" y="268"/>
                  <a:pt x="27" y="268"/>
                </a:cubicBezTo>
                <a:cubicBezTo>
                  <a:pt x="27" y="268"/>
                  <a:pt x="27" y="269"/>
                  <a:pt x="27" y="269"/>
                </a:cubicBezTo>
                <a:cubicBezTo>
                  <a:pt x="27" y="270"/>
                  <a:pt x="28" y="271"/>
                  <a:pt x="28" y="271"/>
                </a:cubicBezTo>
                <a:cubicBezTo>
                  <a:pt x="28" y="271"/>
                  <a:pt x="29" y="272"/>
                  <a:pt x="29" y="272"/>
                </a:cubicBezTo>
                <a:cubicBezTo>
                  <a:pt x="29" y="272"/>
                  <a:pt x="29" y="273"/>
                  <a:pt x="29" y="274"/>
                </a:cubicBezTo>
                <a:cubicBezTo>
                  <a:pt x="29" y="274"/>
                  <a:pt x="28" y="275"/>
                  <a:pt x="28" y="275"/>
                </a:cubicBezTo>
                <a:cubicBezTo>
                  <a:pt x="28" y="275"/>
                  <a:pt x="27" y="276"/>
                  <a:pt x="27" y="276"/>
                </a:cubicBezTo>
                <a:cubicBezTo>
                  <a:pt x="26" y="276"/>
                  <a:pt x="26" y="276"/>
                  <a:pt x="25" y="276"/>
                </a:cubicBezTo>
                <a:cubicBezTo>
                  <a:pt x="25" y="276"/>
                  <a:pt x="25" y="274"/>
                  <a:pt x="25" y="274"/>
                </a:cubicBezTo>
                <a:cubicBezTo>
                  <a:pt x="25" y="274"/>
                  <a:pt x="25" y="273"/>
                  <a:pt x="25" y="272"/>
                </a:cubicBezTo>
                <a:cubicBezTo>
                  <a:pt x="25" y="272"/>
                  <a:pt x="25" y="272"/>
                  <a:pt x="25" y="271"/>
                </a:cubicBezTo>
                <a:cubicBezTo>
                  <a:pt x="25" y="271"/>
                  <a:pt x="24" y="271"/>
                  <a:pt x="24" y="271"/>
                </a:cubicBezTo>
                <a:cubicBezTo>
                  <a:pt x="23" y="271"/>
                  <a:pt x="23" y="271"/>
                  <a:pt x="22" y="271"/>
                </a:cubicBezTo>
                <a:cubicBezTo>
                  <a:pt x="22" y="272"/>
                  <a:pt x="21" y="271"/>
                  <a:pt x="21" y="272"/>
                </a:cubicBezTo>
                <a:cubicBezTo>
                  <a:pt x="20" y="272"/>
                  <a:pt x="19" y="273"/>
                  <a:pt x="18" y="273"/>
                </a:cubicBezTo>
                <a:cubicBezTo>
                  <a:pt x="18" y="274"/>
                  <a:pt x="17" y="274"/>
                  <a:pt x="16" y="273"/>
                </a:cubicBezTo>
                <a:cubicBezTo>
                  <a:pt x="16" y="273"/>
                  <a:pt x="16" y="272"/>
                  <a:pt x="15" y="272"/>
                </a:cubicBezTo>
                <a:cubicBezTo>
                  <a:pt x="15" y="272"/>
                  <a:pt x="15" y="271"/>
                  <a:pt x="15" y="271"/>
                </a:cubicBezTo>
                <a:cubicBezTo>
                  <a:pt x="14" y="271"/>
                  <a:pt x="14" y="271"/>
                  <a:pt x="13" y="271"/>
                </a:cubicBezTo>
                <a:cubicBezTo>
                  <a:pt x="13" y="271"/>
                  <a:pt x="12" y="272"/>
                  <a:pt x="12" y="273"/>
                </a:cubicBezTo>
                <a:cubicBezTo>
                  <a:pt x="11" y="273"/>
                  <a:pt x="11" y="274"/>
                  <a:pt x="11" y="275"/>
                </a:cubicBezTo>
                <a:cubicBezTo>
                  <a:pt x="11" y="275"/>
                  <a:pt x="12" y="275"/>
                  <a:pt x="12" y="276"/>
                </a:cubicBezTo>
                <a:cubicBezTo>
                  <a:pt x="12" y="276"/>
                  <a:pt x="13" y="276"/>
                  <a:pt x="13" y="276"/>
                </a:cubicBezTo>
                <a:cubicBezTo>
                  <a:pt x="14" y="276"/>
                  <a:pt x="14" y="277"/>
                  <a:pt x="14" y="277"/>
                </a:cubicBezTo>
                <a:cubicBezTo>
                  <a:pt x="14" y="278"/>
                  <a:pt x="13" y="279"/>
                  <a:pt x="13" y="279"/>
                </a:cubicBezTo>
                <a:cubicBezTo>
                  <a:pt x="13" y="279"/>
                  <a:pt x="12" y="279"/>
                  <a:pt x="12" y="280"/>
                </a:cubicBezTo>
                <a:cubicBezTo>
                  <a:pt x="12" y="280"/>
                  <a:pt x="12" y="281"/>
                  <a:pt x="12" y="281"/>
                </a:cubicBezTo>
                <a:cubicBezTo>
                  <a:pt x="11" y="281"/>
                  <a:pt x="10" y="281"/>
                  <a:pt x="10" y="281"/>
                </a:cubicBezTo>
                <a:cubicBezTo>
                  <a:pt x="10" y="281"/>
                  <a:pt x="10" y="280"/>
                  <a:pt x="10" y="280"/>
                </a:cubicBezTo>
                <a:cubicBezTo>
                  <a:pt x="9" y="279"/>
                  <a:pt x="8" y="279"/>
                  <a:pt x="8" y="280"/>
                </a:cubicBezTo>
                <a:cubicBezTo>
                  <a:pt x="8" y="280"/>
                  <a:pt x="7" y="280"/>
                  <a:pt x="7" y="280"/>
                </a:cubicBezTo>
                <a:cubicBezTo>
                  <a:pt x="7" y="279"/>
                  <a:pt x="7" y="279"/>
                  <a:pt x="6" y="279"/>
                </a:cubicBezTo>
                <a:cubicBezTo>
                  <a:pt x="6" y="279"/>
                  <a:pt x="7" y="278"/>
                  <a:pt x="6" y="278"/>
                </a:cubicBezTo>
                <a:cubicBezTo>
                  <a:pt x="6" y="277"/>
                  <a:pt x="6" y="277"/>
                  <a:pt x="6" y="277"/>
                </a:cubicBezTo>
                <a:cubicBezTo>
                  <a:pt x="6" y="276"/>
                  <a:pt x="6" y="275"/>
                  <a:pt x="6" y="275"/>
                </a:cubicBezTo>
                <a:cubicBezTo>
                  <a:pt x="6" y="274"/>
                  <a:pt x="6" y="274"/>
                  <a:pt x="6" y="273"/>
                </a:cubicBezTo>
                <a:cubicBezTo>
                  <a:pt x="6" y="273"/>
                  <a:pt x="6" y="272"/>
                  <a:pt x="6" y="271"/>
                </a:cubicBezTo>
                <a:cubicBezTo>
                  <a:pt x="6" y="271"/>
                  <a:pt x="6" y="271"/>
                  <a:pt x="6" y="270"/>
                </a:cubicBezTo>
                <a:cubicBezTo>
                  <a:pt x="7" y="270"/>
                  <a:pt x="7" y="268"/>
                  <a:pt x="7" y="267"/>
                </a:cubicBezTo>
                <a:cubicBezTo>
                  <a:pt x="7" y="267"/>
                  <a:pt x="6" y="266"/>
                  <a:pt x="5" y="266"/>
                </a:cubicBezTo>
                <a:cubicBezTo>
                  <a:pt x="5" y="265"/>
                  <a:pt x="6" y="264"/>
                  <a:pt x="6" y="264"/>
                </a:cubicBezTo>
                <a:cubicBezTo>
                  <a:pt x="6" y="264"/>
                  <a:pt x="7" y="263"/>
                  <a:pt x="7" y="263"/>
                </a:cubicBezTo>
                <a:cubicBezTo>
                  <a:pt x="7" y="263"/>
                  <a:pt x="7" y="262"/>
                  <a:pt x="7" y="262"/>
                </a:cubicBezTo>
                <a:cubicBezTo>
                  <a:pt x="7" y="262"/>
                  <a:pt x="6" y="261"/>
                  <a:pt x="6" y="261"/>
                </a:cubicBezTo>
                <a:cubicBezTo>
                  <a:pt x="6" y="260"/>
                  <a:pt x="7" y="259"/>
                  <a:pt x="7" y="259"/>
                </a:cubicBezTo>
                <a:cubicBezTo>
                  <a:pt x="8" y="259"/>
                  <a:pt x="9" y="259"/>
                  <a:pt x="9" y="259"/>
                </a:cubicBezTo>
                <a:cubicBezTo>
                  <a:pt x="10" y="258"/>
                  <a:pt x="10" y="257"/>
                  <a:pt x="10" y="257"/>
                </a:cubicBezTo>
                <a:cubicBezTo>
                  <a:pt x="10" y="257"/>
                  <a:pt x="10" y="256"/>
                  <a:pt x="9" y="256"/>
                </a:cubicBezTo>
                <a:cubicBezTo>
                  <a:pt x="9" y="255"/>
                  <a:pt x="8" y="255"/>
                  <a:pt x="8" y="254"/>
                </a:cubicBezTo>
                <a:cubicBezTo>
                  <a:pt x="8" y="254"/>
                  <a:pt x="7" y="254"/>
                  <a:pt x="7" y="254"/>
                </a:cubicBezTo>
                <a:cubicBezTo>
                  <a:pt x="6" y="254"/>
                  <a:pt x="6" y="253"/>
                  <a:pt x="6" y="252"/>
                </a:cubicBezTo>
                <a:cubicBezTo>
                  <a:pt x="6" y="252"/>
                  <a:pt x="7" y="252"/>
                  <a:pt x="7" y="251"/>
                </a:cubicBezTo>
                <a:cubicBezTo>
                  <a:pt x="7" y="251"/>
                  <a:pt x="8" y="250"/>
                  <a:pt x="8" y="250"/>
                </a:cubicBezTo>
                <a:cubicBezTo>
                  <a:pt x="8" y="250"/>
                  <a:pt x="8" y="249"/>
                  <a:pt x="8" y="249"/>
                </a:cubicBezTo>
                <a:cubicBezTo>
                  <a:pt x="8" y="248"/>
                  <a:pt x="8" y="247"/>
                  <a:pt x="8" y="247"/>
                </a:cubicBezTo>
                <a:cubicBezTo>
                  <a:pt x="9" y="247"/>
                  <a:pt x="9" y="248"/>
                  <a:pt x="10" y="248"/>
                </a:cubicBezTo>
                <a:cubicBezTo>
                  <a:pt x="10" y="248"/>
                  <a:pt x="10" y="248"/>
                  <a:pt x="10" y="248"/>
                </a:cubicBezTo>
                <a:cubicBezTo>
                  <a:pt x="11" y="248"/>
                  <a:pt x="11" y="247"/>
                  <a:pt x="11" y="246"/>
                </a:cubicBezTo>
                <a:cubicBezTo>
                  <a:pt x="11" y="246"/>
                  <a:pt x="12" y="247"/>
                  <a:pt x="12" y="247"/>
                </a:cubicBezTo>
                <a:cubicBezTo>
                  <a:pt x="12" y="247"/>
                  <a:pt x="13" y="247"/>
                  <a:pt x="13" y="246"/>
                </a:cubicBezTo>
                <a:cubicBezTo>
                  <a:pt x="13" y="246"/>
                  <a:pt x="13" y="245"/>
                  <a:pt x="14" y="245"/>
                </a:cubicBezTo>
                <a:cubicBezTo>
                  <a:pt x="14" y="244"/>
                  <a:pt x="13" y="243"/>
                  <a:pt x="13" y="243"/>
                </a:cubicBezTo>
                <a:cubicBezTo>
                  <a:pt x="13" y="242"/>
                  <a:pt x="15" y="242"/>
                  <a:pt x="15" y="242"/>
                </a:cubicBezTo>
                <a:cubicBezTo>
                  <a:pt x="15" y="241"/>
                  <a:pt x="16" y="240"/>
                  <a:pt x="16" y="240"/>
                </a:cubicBezTo>
                <a:cubicBezTo>
                  <a:pt x="16" y="239"/>
                  <a:pt x="17" y="239"/>
                  <a:pt x="17" y="238"/>
                </a:cubicBezTo>
                <a:cubicBezTo>
                  <a:pt x="17" y="238"/>
                  <a:pt x="17" y="237"/>
                  <a:pt x="17" y="236"/>
                </a:cubicBezTo>
                <a:cubicBezTo>
                  <a:pt x="17" y="236"/>
                  <a:pt x="16" y="235"/>
                  <a:pt x="16" y="235"/>
                </a:cubicBezTo>
                <a:cubicBezTo>
                  <a:pt x="16" y="234"/>
                  <a:pt x="17" y="234"/>
                  <a:pt x="17" y="234"/>
                </a:cubicBezTo>
                <a:cubicBezTo>
                  <a:pt x="18" y="233"/>
                  <a:pt x="18" y="234"/>
                  <a:pt x="19" y="233"/>
                </a:cubicBezTo>
                <a:cubicBezTo>
                  <a:pt x="19" y="233"/>
                  <a:pt x="19" y="233"/>
                  <a:pt x="19" y="232"/>
                </a:cubicBezTo>
                <a:cubicBezTo>
                  <a:pt x="20" y="232"/>
                  <a:pt x="20" y="232"/>
                  <a:pt x="20" y="232"/>
                </a:cubicBezTo>
                <a:cubicBezTo>
                  <a:pt x="20" y="232"/>
                  <a:pt x="20" y="231"/>
                  <a:pt x="20" y="231"/>
                </a:cubicBezTo>
                <a:cubicBezTo>
                  <a:pt x="20" y="231"/>
                  <a:pt x="20" y="230"/>
                  <a:pt x="20" y="230"/>
                </a:cubicBezTo>
                <a:cubicBezTo>
                  <a:pt x="20" y="229"/>
                  <a:pt x="20" y="229"/>
                  <a:pt x="20" y="228"/>
                </a:cubicBezTo>
                <a:cubicBezTo>
                  <a:pt x="20" y="228"/>
                  <a:pt x="20" y="228"/>
                  <a:pt x="20" y="228"/>
                </a:cubicBezTo>
                <a:cubicBezTo>
                  <a:pt x="20" y="227"/>
                  <a:pt x="21" y="227"/>
                  <a:pt x="21" y="226"/>
                </a:cubicBezTo>
                <a:cubicBezTo>
                  <a:pt x="21" y="226"/>
                  <a:pt x="21" y="225"/>
                  <a:pt x="21" y="225"/>
                </a:cubicBezTo>
                <a:cubicBezTo>
                  <a:pt x="21" y="224"/>
                  <a:pt x="21" y="223"/>
                  <a:pt x="21" y="222"/>
                </a:cubicBezTo>
                <a:cubicBezTo>
                  <a:pt x="21" y="222"/>
                  <a:pt x="22" y="221"/>
                  <a:pt x="22" y="221"/>
                </a:cubicBezTo>
                <a:cubicBezTo>
                  <a:pt x="22" y="221"/>
                  <a:pt x="23" y="221"/>
                  <a:pt x="23" y="221"/>
                </a:cubicBezTo>
                <a:cubicBezTo>
                  <a:pt x="23" y="220"/>
                  <a:pt x="24" y="220"/>
                  <a:pt x="24" y="220"/>
                </a:cubicBezTo>
                <a:cubicBezTo>
                  <a:pt x="25" y="219"/>
                  <a:pt x="25" y="219"/>
                  <a:pt x="26" y="218"/>
                </a:cubicBezTo>
                <a:cubicBezTo>
                  <a:pt x="26" y="218"/>
                  <a:pt x="26" y="216"/>
                  <a:pt x="26" y="215"/>
                </a:cubicBezTo>
                <a:cubicBezTo>
                  <a:pt x="26" y="215"/>
                  <a:pt x="26" y="213"/>
                  <a:pt x="26" y="212"/>
                </a:cubicBezTo>
                <a:cubicBezTo>
                  <a:pt x="25" y="212"/>
                  <a:pt x="25" y="211"/>
                  <a:pt x="25" y="211"/>
                </a:cubicBezTo>
                <a:cubicBezTo>
                  <a:pt x="25" y="211"/>
                  <a:pt x="24" y="210"/>
                  <a:pt x="24" y="209"/>
                </a:cubicBezTo>
                <a:cubicBezTo>
                  <a:pt x="24" y="209"/>
                  <a:pt x="23" y="209"/>
                  <a:pt x="23" y="208"/>
                </a:cubicBezTo>
                <a:cubicBezTo>
                  <a:pt x="22" y="208"/>
                  <a:pt x="22" y="207"/>
                  <a:pt x="22" y="207"/>
                </a:cubicBezTo>
                <a:cubicBezTo>
                  <a:pt x="22" y="206"/>
                  <a:pt x="23" y="206"/>
                  <a:pt x="23" y="205"/>
                </a:cubicBezTo>
                <a:cubicBezTo>
                  <a:pt x="23" y="205"/>
                  <a:pt x="24" y="204"/>
                  <a:pt x="24" y="203"/>
                </a:cubicBezTo>
                <a:cubicBezTo>
                  <a:pt x="24" y="203"/>
                  <a:pt x="24" y="201"/>
                  <a:pt x="23" y="201"/>
                </a:cubicBezTo>
                <a:cubicBezTo>
                  <a:pt x="23" y="200"/>
                  <a:pt x="22" y="200"/>
                  <a:pt x="22" y="200"/>
                </a:cubicBezTo>
                <a:cubicBezTo>
                  <a:pt x="21" y="200"/>
                  <a:pt x="21" y="200"/>
                  <a:pt x="20" y="200"/>
                </a:cubicBezTo>
                <a:cubicBezTo>
                  <a:pt x="20" y="200"/>
                  <a:pt x="20" y="199"/>
                  <a:pt x="20" y="199"/>
                </a:cubicBezTo>
                <a:cubicBezTo>
                  <a:pt x="20" y="198"/>
                  <a:pt x="20" y="197"/>
                  <a:pt x="20" y="197"/>
                </a:cubicBezTo>
                <a:cubicBezTo>
                  <a:pt x="20" y="196"/>
                  <a:pt x="20" y="195"/>
                  <a:pt x="20" y="195"/>
                </a:cubicBezTo>
                <a:cubicBezTo>
                  <a:pt x="19" y="194"/>
                  <a:pt x="18" y="194"/>
                  <a:pt x="18" y="194"/>
                </a:cubicBezTo>
                <a:cubicBezTo>
                  <a:pt x="18" y="193"/>
                  <a:pt x="16" y="192"/>
                  <a:pt x="16" y="192"/>
                </a:cubicBezTo>
                <a:cubicBezTo>
                  <a:pt x="16" y="191"/>
                  <a:pt x="15" y="190"/>
                  <a:pt x="15" y="189"/>
                </a:cubicBezTo>
                <a:cubicBezTo>
                  <a:pt x="15" y="189"/>
                  <a:pt x="16" y="188"/>
                  <a:pt x="17" y="188"/>
                </a:cubicBezTo>
                <a:cubicBezTo>
                  <a:pt x="17" y="187"/>
                  <a:pt x="18" y="186"/>
                  <a:pt x="18" y="186"/>
                </a:cubicBezTo>
                <a:cubicBezTo>
                  <a:pt x="18" y="185"/>
                  <a:pt x="18" y="185"/>
                  <a:pt x="18" y="184"/>
                </a:cubicBezTo>
                <a:cubicBezTo>
                  <a:pt x="18" y="184"/>
                  <a:pt x="17" y="183"/>
                  <a:pt x="17" y="183"/>
                </a:cubicBezTo>
                <a:cubicBezTo>
                  <a:pt x="17" y="182"/>
                  <a:pt x="16" y="181"/>
                  <a:pt x="16" y="181"/>
                </a:cubicBezTo>
                <a:cubicBezTo>
                  <a:pt x="16" y="180"/>
                  <a:pt x="16" y="179"/>
                  <a:pt x="17" y="178"/>
                </a:cubicBezTo>
                <a:cubicBezTo>
                  <a:pt x="17" y="178"/>
                  <a:pt x="17" y="177"/>
                  <a:pt x="18" y="177"/>
                </a:cubicBezTo>
                <a:cubicBezTo>
                  <a:pt x="18" y="176"/>
                  <a:pt x="19" y="176"/>
                  <a:pt x="19" y="176"/>
                </a:cubicBezTo>
                <a:cubicBezTo>
                  <a:pt x="19" y="176"/>
                  <a:pt x="19" y="174"/>
                  <a:pt x="19" y="174"/>
                </a:cubicBezTo>
                <a:cubicBezTo>
                  <a:pt x="0" y="21"/>
                  <a:pt x="0" y="21"/>
                  <a:pt x="0" y="21"/>
                </a:cubicBezTo>
                <a:cubicBezTo>
                  <a:pt x="0" y="22"/>
                  <a:pt x="0" y="22"/>
                  <a:pt x="0" y="22"/>
                </a:cubicBezTo>
                <a:cubicBezTo>
                  <a:pt x="0" y="22"/>
                  <a:pt x="1" y="23"/>
                  <a:pt x="2" y="23"/>
                </a:cubicBezTo>
                <a:cubicBezTo>
                  <a:pt x="2" y="24"/>
                  <a:pt x="4" y="25"/>
                  <a:pt x="5" y="25"/>
                </a:cubicBezTo>
                <a:cubicBezTo>
                  <a:pt x="5" y="26"/>
                  <a:pt x="7" y="26"/>
                  <a:pt x="8" y="26"/>
                </a:cubicBezTo>
                <a:cubicBezTo>
                  <a:pt x="9" y="26"/>
                  <a:pt x="13" y="26"/>
                  <a:pt x="15" y="26"/>
                </a:cubicBezTo>
                <a:cubicBezTo>
                  <a:pt x="16" y="26"/>
                  <a:pt x="19" y="23"/>
                  <a:pt x="20" y="23"/>
                </a:cubicBezTo>
                <a:cubicBezTo>
                  <a:pt x="21" y="22"/>
                  <a:pt x="24" y="21"/>
                  <a:pt x="25" y="20"/>
                </a:cubicBezTo>
                <a:cubicBezTo>
                  <a:pt x="26" y="20"/>
                  <a:pt x="29" y="18"/>
                  <a:pt x="30" y="17"/>
                </a:cubicBezTo>
                <a:cubicBezTo>
                  <a:pt x="31" y="16"/>
                  <a:pt x="32" y="15"/>
                  <a:pt x="33" y="15"/>
                </a:cubicBezTo>
                <a:cubicBezTo>
                  <a:pt x="36" y="14"/>
                  <a:pt x="44" y="13"/>
                  <a:pt x="47" y="13"/>
                </a:cubicBezTo>
                <a:cubicBezTo>
                  <a:pt x="53" y="12"/>
                  <a:pt x="64" y="10"/>
                  <a:pt x="69" y="10"/>
                </a:cubicBezTo>
                <a:cubicBezTo>
                  <a:pt x="84" y="7"/>
                  <a:pt x="129" y="0"/>
                  <a:pt x="129" y="0"/>
                </a:cubicBezTo>
                <a:lnTo>
                  <a:pt x="130" y="5"/>
                </a:ln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60"/>
          <p:cNvSpPr>
            <a:spLocks/>
          </p:cNvSpPr>
          <p:nvPr/>
        </p:nvSpPr>
        <p:spPr bwMode="auto">
          <a:xfrm>
            <a:off x="7278688" y="4356101"/>
            <a:ext cx="782638" cy="1371600"/>
          </a:xfrm>
          <a:custGeom>
            <a:avLst/>
            <a:gdLst>
              <a:gd name="T0" fmla="*/ 5 w 209"/>
              <a:gd name="T1" fmla="*/ 147 h 366"/>
              <a:gd name="T2" fmla="*/ 15 w 209"/>
              <a:gd name="T3" fmla="*/ 137 h 366"/>
              <a:gd name="T4" fmla="*/ 19 w 209"/>
              <a:gd name="T5" fmla="*/ 122 h 366"/>
              <a:gd name="T6" fmla="*/ 20 w 209"/>
              <a:gd name="T7" fmla="*/ 105 h 366"/>
              <a:gd name="T8" fmla="*/ 14 w 209"/>
              <a:gd name="T9" fmla="*/ 96 h 366"/>
              <a:gd name="T10" fmla="*/ 19 w 209"/>
              <a:gd name="T11" fmla="*/ 86 h 366"/>
              <a:gd name="T12" fmla="*/ 36 w 209"/>
              <a:gd name="T13" fmla="*/ 79 h 366"/>
              <a:gd name="T14" fmla="*/ 47 w 209"/>
              <a:gd name="T15" fmla="*/ 73 h 366"/>
              <a:gd name="T16" fmla="*/ 51 w 209"/>
              <a:gd name="T17" fmla="*/ 60 h 366"/>
              <a:gd name="T18" fmla="*/ 55 w 209"/>
              <a:gd name="T19" fmla="*/ 46 h 366"/>
              <a:gd name="T20" fmla="*/ 48 w 209"/>
              <a:gd name="T21" fmla="*/ 33 h 366"/>
              <a:gd name="T22" fmla="*/ 35 w 209"/>
              <a:gd name="T23" fmla="*/ 20 h 366"/>
              <a:gd name="T24" fmla="*/ 88 w 209"/>
              <a:gd name="T25" fmla="*/ 8 h 366"/>
              <a:gd name="T26" fmla="*/ 169 w 209"/>
              <a:gd name="T27" fmla="*/ 23 h 366"/>
              <a:gd name="T28" fmla="*/ 177 w 209"/>
              <a:gd name="T29" fmla="*/ 34 h 366"/>
              <a:gd name="T30" fmla="*/ 201 w 209"/>
              <a:gd name="T31" fmla="*/ 203 h 366"/>
              <a:gd name="T32" fmla="*/ 198 w 209"/>
              <a:gd name="T33" fmla="*/ 215 h 366"/>
              <a:gd name="T34" fmla="*/ 205 w 209"/>
              <a:gd name="T35" fmla="*/ 226 h 366"/>
              <a:gd name="T36" fmla="*/ 208 w 209"/>
              <a:gd name="T37" fmla="*/ 237 h 366"/>
              <a:gd name="T38" fmla="*/ 204 w 209"/>
              <a:gd name="T39" fmla="*/ 248 h 366"/>
              <a:gd name="T40" fmla="*/ 203 w 209"/>
              <a:gd name="T41" fmla="*/ 258 h 366"/>
              <a:gd name="T42" fmla="*/ 199 w 209"/>
              <a:gd name="T43" fmla="*/ 266 h 366"/>
              <a:gd name="T44" fmla="*/ 193 w 209"/>
              <a:gd name="T45" fmla="*/ 274 h 366"/>
              <a:gd name="T46" fmla="*/ 190 w 209"/>
              <a:gd name="T47" fmla="*/ 280 h 366"/>
              <a:gd name="T48" fmla="*/ 190 w 209"/>
              <a:gd name="T49" fmla="*/ 288 h 366"/>
              <a:gd name="T50" fmla="*/ 189 w 209"/>
              <a:gd name="T51" fmla="*/ 299 h 366"/>
              <a:gd name="T52" fmla="*/ 190 w 209"/>
              <a:gd name="T53" fmla="*/ 308 h 366"/>
              <a:gd name="T54" fmla="*/ 187 w 209"/>
              <a:gd name="T55" fmla="*/ 321 h 366"/>
              <a:gd name="T56" fmla="*/ 179 w 209"/>
              <a:gd name="T57" fmla="*/ 331 h 366"/>
              <a:gd name="T58" fmla="*/ 171 w 209"/>
              <a:gd name="T59" fmla="*/ 336 h 366"/>
              <a:gd name="T60" fmla="*/ 176 w 209"/>
              <a:gd name="T61" fmla="*/ 351 h 366"/>
              <a:gd name="T62" fmla="*/ 162 w 209"/>
              <a:gd name="T63" fmla="*/ 353 h 366"/>
              <a:gd name="T64" fmla="*/ 148 w 209"/>
              <a:gd name="T65" fmla="*/ 349 h 366"/>
              <a:gd name="T66" fmla="*/ 139 w 209"/>
              <a:gd name="T67" fmla="*/ 359 h 366"/>
              <a:gd name="T68" fmla="*/ 135 w 209"/>
              <a:gd name="T69" fmla="*/ 361 h 366"/>
              <a:gd name="T70" fmla="*/ 134 w 209"/>
              <a:gd name="T71" fmla="*/ 366 h 366"/>
              <a:gd name="T72" fmla="*/ 127 w 209"/>
              <a:gd name="T73" fmla="*/ 359 h 366"/>
              <a:gd name="T74" fmla="*/ 120 w 209"/>
              <a:gd name="T75" fmla="*/ 350 h 366"/>
              <a:gd name="T76" fmla="*/ 123 w 209"/>
              <a:gd name="T77" fmla="*/ 342 h 366"/>
              <a:gd name="T78" fmla="*/ 118 w 209"/>
              <a:gd name="T79" fmla="*/ 329 h 366"/>
              <a:gd name="T80" fmla="*/ 113 w 209"/>
              <a:gd name="T81" fmla="*/ 321 h 366"/>
              <a:gd name="T82" fmla="*/ 105 w 209"/>
              <a:gd name="T83" fmla="*/ 315 h 366"/>
              <a:gd name="T84" fmla="*/ 97 w 209"/>
              <a:gd name="T85" fmla="*/ 309 h 366"/>
              <a:gd name="T86" fmla="*/ 93 w 209"/>
              <a:gd name="T87" fmla="*/ 308 h 366"/>
              <a:gd name="T88" fmla="*/ 86 w 209"/>
              <a:gd name="T89" fmla="*/ 303 h 366"/>
              <a:gd name="T90" fmla="*/ 77 w 209"/>
              <a:gd name="T91" fmla="*/ 298 h 366"/>
              <a:gd name="T92" fmla="*/ 68 w 209"/>
              <a:gd name="T93" fmla="*/ 287 h 366"/>
              <a:gd name="T94" fmla="*/ 73 w 209"/>
              <a:gd name="T95" fmla="*/ 269 h 366"/>
              <a:gd name="T96" fmla="*/ 74 w 209"/>
              <a:gd name="T97" fmla="*/ 257 h 366"/>
              <a:gd name="T98" fmla="*/ 71 w 209"/>
              <a:gd name="T99" fmla="*/ 246 h 366"/>
              <a:gd name="T100" fmla="*/ 58 w 209"/>
              <a:gd name="T101" fmla="*/ 247 h 366"/>
              <a:gd name="T102" fmla="*/ 49 w 209"/>
              <a:gd name="T103" fmla="*/ 244 h 366"/>
              <a:gd name="T104" fmla="*/ 46 w 209"/>
              <a:gd name="T105" fmla="*/ 234 h 366"/>
              <a:gd name="T106" fmla="*/ 33 w 209"/>
              <a:gd name="T107" fmla="*/ 218 h 366"/>
              <a:gd name="T108" fmla="*/ 20 w 209"/>
              <a:gd name="T109" fmla="*/ 208 h 366"/>
              <a:gd name="T110" fmla="*/ 9 w 209"/>
              <a:gd name="T111" fmla="*/ 198 h 366"/>
              <a:gd name="T112" fmla="*/ 5 w 209"/>
              <a:gd name="T113" fmla="*/ 187 h 366"/>
              <a:gd name="T114" fmla="*/ 1 w 209"/>
              <a:gd name="T115" fmla="*/ 17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9" h="366">
                <a:moveTo>
                  <a:pt x="3" y="157"/>
                </a:moveTo>
                <a:cubicBezTo>
                  <a:pt x="3" y="157"/>
                  <a:pt x="3" y="157"/>
                  <a:pt x="3" y="157"/>
                </a:cubicBezTo>
                <a:cubicBezTo>
                  <a:pt x="3" y="156"/>
                  <a:pt x="4" y="156"/>
                  <a:pt x="4" y="156"/>
                </a:cubicBezTo>
                <a:cubicBezTo>
                  <a:pt x="5" y="155"/>
                  <a:pt x="5" y="155"/>
                  <a:pt x="6" y="154"/>
                </a:cubicBezTo>
                <a:cubicBezTo>
                  <a:pt x="6" y="154"/>
                  <a:pt x="5" y="153"/>
                  <a:pt x="5" y="152"/>
                </a:cubicBezTo>
                <a:cubicBezTo>
                  <a:pt x="5" y="152"/>
                  <a:pt x="6" y="150"/>
                  <a:pt x="6" y="150"/>
                </a:cubicBezTo>
                <a:cubicBezTo>
                  <a:pt x="6" y="149"/>
                  <a:pt x="6" y="147"/>
                  <a:pt x="5" y="147"/>
                </a:cubicBezTo>
                <a:cubicBezTo>
                  <a:pt x="5" y="146"/>
                  <a:pt x="3" y="146"/>
                  <a:pt x="3" y="146"/>
                </a:cubicBezTo>
                <a:cubicBezTo>
                  <a:pt x="3" y="146"/>
                  <a:pt x="3" y="145"/>
                  <a:pt x="3" y="144"/>
                </a:cubicBezTo>
                <a:cubicBezTo>
                  <a:pt x="3" y="143"/>
                  <a:pt x="4" y="142"/>
                  <a:pt x="5" y="141"/>
                </a:cubicBezTo>
                <a:cubicBezTo>
                  <a:pt x="5" y="141"/>
                  <a:pt x="6" y="140"/>
                  <a:pt x="7" y="140"/>
                </a:cubicBezTo>
                <a:cubicBezTo>
                  <a:pt x="8" y="139"/>
                  <a:pt x="9" y="139"/>
                  <a:pt x="10" y="139"/>
                </a:cubicBezTo>
                <a:cubicBezTo>
                  <a:pt x="11" y="138"/>
                  <a:pt x="12" y="139"/>
                  <a:pt x="13" y="138"/>
                </a:cubicBezTo>
                <a:cubicBezTo>
                  <a:pt x="14" y="138"/>
                  <a:pt x="14" y="137"/>
                  <a:pt x="15" y="137"/>
                </a:cubicBezTo>
                <a:cubicBezTo>
                  <a:pt x="15" y="136"/>
                  <a:pt x="16" y="136"/>
                  <a:pt x="16" y="136"/>
                </a:cubicBezTo>
                <a:cubicBezTo>
                  <a:pt x="17" y="135"/>
                  <a:pt x="17" y="134"/>
                  <a:pt x="17" y="134"/>
                </a:cubicBezTo>
                <a:cubicBezTo>
                  <a:pt x="17" y="133"/>
                  <a:pt x="16" y="132"/>
                  <a:pt x="16" y="132"/>
                </a:cubicBezTo>
                <a:cubicBezTo>
                  <a:pt x="16" y="131"/>
                  <a:pt x="16" y="131"/>
                  <a:pt x="16" y="130"/>
                </a:cubicBezTo>
                <a:cubicBezTo>
                  <a:pt x="17" y="130"/>
                  <a:pt x="17" y="129"/>
                  <a:pt x="17" y="129"/>
                </a:cubicBezTo>
                <a:cubicBezTo>
                  <a:pt x="17" y="128"/>
                  <a:pt x="16" y="126"/>
                  <a:pt x="17" y="125"/>
                </a:cubicBezTo>
                <a:cubicBezTo>
                  <a:pt x="17" y="124"/>
                  <a:pt x="18" y="123"/>
                  <a:pt x="19" y="122"/>
                </a:cubicBezTo>
                <a:cubicBezTo>
                  <a:pt x="20" y="121"/>
                  <a:pt x="21" y="120"/>
                  <a:pt x="21" y="120"/>
                </a:cubicBezTo>
                <a:cubicBezTo>
                  <a:pt x="22" y="119"/>
                  <a:pt x="22" y="118"/>
                  <a:pt x="22" y="118"/>
                </a:cubicBezTo>
                <a:cubicBezTo>
                  <a:pt x="23" y="117"/>
                  <a:pt x="23" y="116"/>
                  <a:pt x="23" y="116"/>
                </a:cubicBezTo>
                <a:cubicBezTo>
                  <a:pt x="23" y="115"/>
                  <a:pt x="22" y="113"/>
                  <a:pt x="22" y="112"/>
                </a:cubicBezTo>
                <a:cubicBezTo>
                  <a:pt x="22" y="112"/>
                  <a:pt x="22" y="110"/>
                  <a:pt x="22" y="109"/>
                </a:cubicBezTo>
                <a:cubicBezTo>
                  <a:pt x="22" y="108"/>
                  <a:pt x="22" y="107"/>
                  <a:pt x="21" y="106"/>
                </a:cubicBezTo>
                <a:cubicBezTo>
                  <a:pt x="21" y="106"/>
                  <a:pt x="20" y="105"/>
                  <a:pt x="20" y="105"/>
                </a:cubicBezTo>
                <a:cubicBezTo>
                  <a:pt x="20" y="105"/>
                  <a:pt x="20" y="104"/>
                  <a:pt x="19" y="104"/>
                </a:cubicBezTo>
                <a:cubicBezTo>
                  <a:pt x="19" y="103"/>
                  <a:pt x="18" y="104"/>
                  <a:pt x="17" y="104"/>
                </a:cubicBezTo>
                <a:cubicBezTo>
                  <a:pt x="17" y="104"/>
                  <a:pt x="17" y="103"/>
                  <a:pt x="16" y="103"/>
                </a:cubicBezTo>
                <a:cubicBezTo>
                  <a:pt x="16" y="102"/>
                  <a:pt x="16" y="101"/>
                  <a:pt x="15" y="101"/>
                </a:cubicBezTo>
                <a:cubicBezTo>
                  <a:pt x="15" y="100"/>
                  <a:pt x="14" y="100"/>
                  <a:pt x="14" y="100"/>
                </a:cubicBezTo>
                <a:cubicBezTo>
                  <a:pt x="13" y="99"/>
                  <a:pt x="13" y="99"/>
                  <a:pt x="13" y="98"/>
                </a:cubicBezTo>
                <a:cubicBezTo>
                  <a:pt x="13" y="98"/>
                  <a:pt x="13" y="96"/>
                  <a:pt x="14" y="96"/>
                </a:cubicBezTo>
                <a:cubicBezTo>
                  <a:pt x="14" y="95"/>
                  <a:pt x="14" y="95"/>
                  <a:pt x="15" y="94"/>
                </a:cubicBezTo>
                <a:cubicBezTo>
                  <a:pt x="15" y="94"/>
                  <a:pt x="15" y="93"/>
                  <a:pt x="15" y="92"/>
                </a:cubicBezTo>
                <a:cubicBezTo>
                  <a:pt x="15" y="91"/>
                  <a:pt x="15" y="90"/>
                  <a:pt x="15" y="89"/>
                </a:cubicBezTo>
                <a:cubicBezTo>
                  <a:pt x="15" y="89"/>
                  <a:pt x="15" y="87"/>
                  <a:pt x="15" y="87"/>
                </a:cubicBezTo>
                <a:cubicBezTo>
                  <a:pt x="16" y="87"/>
                  <a:pt x="17" y="87"/>
                  <a:pt x="17" y="86"/>
                </a:cubicBezTo>
                <a:cubicBezTo>
                  <a:pt x="17" y="86"/>
                  <a:pt x="18" y="85"/>
                  <a:pt x="18" y="85"/>
                </a:cubicBezTo>
                <a:cubicBezTo>
                  <a:pt x="18" y="85"/>
                  <a:pt x="19" y="86"/>
                  <a:pt x="19" y="86"/>
                </a:cubicBezTo>
                <a:cubicBezTo>
                  <a:pt x="20" y="86"/>
                  <a:pt x="21" y="86"/>
                  <a:pt x="22" y="86"/>
                </a:cubicBezTo>
                <a:cubicBezTo>
                  <a:pt x="22" y="85"/>
                  <a:pt x="23" y="84"/>
                  <a:pt x="24" y="84"/>
                </a:cubicBezTo>
                <a:cubicBezTo>
                  <a:pt x="24" y="84"/>
                  <a:pt x="25" y="83"/>
                  <a:pt x="26" y="83"/>
                </a:cubicBezTo>
                <a:cubicBezTo>
                  <a:pt x="27" y="83"/>
                  <a:pt x="28" y="83"/>
                  <a:pt x="29" y="83"/>
                </a:cubicBezTo>
                <a:cubicBezTo>
                  <a:pt x="29" y="83"/>
                  <a:pt x="31" y="83"/>
                  <a:pt x="31" y="83"/>
                </a:cubicBezTo>
                <a:cubicBezTo>
                  <a:pt x="32" y="83"/>
                  <a:pt x="34" y="82"/>
                  <a:pt x="35" y="82"/>
                </a:cubicBezTo>
                <a:cubicBezTo>
                  <a:pt x="35" y="81"/>
                  <a:pt x="36" y="79"/>
                  <a:pt x="36" y="79"/>
                </a:cubicBezTo>
                <a:cubicBezTo>
                  <a:pt x="36" y="78"/>
                  <a:pt x="37" y="78"/>
                  <a:pt x="37" y="77"/>
                </a:cubicBezTo>
                <a:cubicBezTo>
                  <a:pt x="38" y="77"/>
                  <a:pt x="39" y="77"/>
                  <a:pt x="39" y="77"/>
                </a:cubicBezTo>
                <a:cubicBezTo>
                  <a:pt x="40" y="77"/>
                  <a:pt x="41" y="78"/>
                  <a:pt x="41" y="78"/>
                </a:cubicBezTo>
                <a:cubicBezTo>
                  <a:pt x="42" y="77"/>
                  <a:pt x="43" y="77"/>
                  <a:pt x="43" y="77"/>
                </a:cubicBezTo>
                <a:cubicBezTo>
                  <a:pt x="44" y="77"/>
                  <a:pt x="44" y="76"/>
                  <a:pt x="44" y="75"/>
                </a:cubicBezTo>
                <a:cubicBezTo>
                  <a:pt x="44" y="75"/>
                  <a:pt x="45" y="74"/>
                  <a:pt x="45" y="74"/>
                </a:cubicBezTo>
                <a:cubicBezTo>
                  <a:pt x="46" y="73"/>
                  <a:pt x="47" y="74"/>
                  <a:pt x="47" y="73"/>
                </a:cubicBezTo>
                <a:cubicBezTo>
                  <a:pt x="47" y="73"/>
                  <a:pt x="48" y="72"/>
                  <a:pt x="48" y="72"/>
                </a:cubicBezTo>
                <a:cubicBezTo>
                  <a:pt x="48" y="71"/>
                  <a:pt x="48" y="70"/>
                  <a:pt x="48" y="70"/>
                </a:cubicBezTo>
                <a:cubicBezTo>
                  <a:pt x="48" y="69"/>
                  <a:pt x="48" y="69"/>
                  <a:pt x="48" y="68"/>
                </a:cubicBezTo>
                <a:cubicBezTo>
                  <a:pt x="47" y="68"/>
                  <a:pt x="47" y="67"/>
                  <a:pt x="47" y="66"/>
                </a:cubicBezTo>
                <a:cubicBezTo>
                  <a:pt x="48" y="66"/>
                  <a:pt x="49" y="65"/>
                  <a:pt x="49" y="65"/>
                </a:cubicBezTo>
                <a:cubicBezTo>
                  <a:pt x="49" y="64"/>
                  <a:pt x="48" y="63"/>
                  <a:pt x="49" y="62"/>
                </a:cubicBezTo>
                <a:cubicBezTo>
                  <a:pt x="49" y="61"/>
                  <a:pt x="50" y="60"/>
                  <a:pt x="51" y="60"/>
                </a:cubicBezTo>
                <a:cubicBezTo>
                  <a:pt x="51" y="60"/>
                  <a:pt x="52" y="59"/>
                  <a:pt x="52" y="59"/>
                </a:cubicBezTo>
                <a:cubicBezTo>
                  <a:pt x="53" y="58"/>
                  <a:pt x="54" y="58"/>
                  <a:pt x="54" y="57"/>
                </a:cubicBezTo>
                <a:cubicBezTo>
                  <a:pt x="54" y="57"/>
                  <a:pt x="54" y="55"/>
                  <a:pt x="54" y="55"/>
                </a:cubicBezTo>
                <a:cubicBezTo>
                  <a:pt x="54" y="54"/>
                  <a:pt x="55" y="53"/>
                  <a:pt x="55" y="52"/>
                </a:cubicBezTo>
                <a:cubicBezTo>
                  <a:pt x="55" y="51"/>
                  <a:pt x="55" y="50"/>
                  <a:pt x="55" y="49"/>
                </a:cubicBezTo>
                <a:cubicBezTo>
                  <a:pt x="55" y="49"/>
                  <a:pt x="54" y="48"/>
                  <a:pt x="54" y="48"/>
                </a:cubicBezTo>
                <a:cubicBezTo>
                  <a:pt x="54" y="47"/>
                  <a:pt x="55" y="46"/>
                  <a:pt x="55" y="46"/>
                </a:cubicBezTo>
                <a:cubicBezTo>
                  <a:pt x="55" y="45"/>
                  <a:pt x="55" y="43"/>
                  <a:pt x="55" y="43"/>
                </a:cubicBezTo>
                <a:cubicBezTo>
                  <a:pt x="55" y="42"/>
                  <a:pt x="53" y="42"/>
                  <a:pt x="53" y="41"/>
                </a:cubicBezTo>
                <a:cubicBezTo>
                  <a:pt x="53" y="41"/>
                  <a:pt x="54" y="40"/>
                  <a:pt x="54" y="39"/>
                </a:cubicBezTo>
                <a:cubicBezTo>
                  <a:pt x="54" y="38"/>
                  <a:pt x="54" y="37"/>
                  <a:pt x="53" y="37"/>
                </a:cubicBezTo>
                <a:cubicBezTo>
                  <a:pt x="53" y="37"/>
                  <a:pt x="52" y="36"/>
                  <a:pt x="52" y="36"/>
                </a:cubicBezTo>
                <a:cubicBezTo>
                  <a:pt x="51" y="36"/>
                  <a:pt x="51" y="35"/>
                  <a:pt x="50" y="35"/>
                </a:cubicBezTo>
                <a:cubicBezTo>
                  <a:pt x="50" y="34"/>
                  <a:pt x="48" y="34"/>
                  <a:pt x="48" y="33"/>
                </a:cubicBezTo>
                <a:cubicBezTo>
                  <a:pt x="47" y="33"/>
                  <a:pt x="46" y="33"/>
                  <a:pt x="45" y="33"/>
                </a:cubicBezTo>
                <a:cubicBezTo>
                  <a:pt x="44" y="32"/>
                  <a:pt x="43" y="32"/>
                  <a:pt x="42" y="32"/>
                </a:cubicBezTo>
                <a:cubicBezTo>
                  <a:pt x="42" y="31"/>
                  <a:pt x="40" y="31"/>
                  <a:pt x="40" y="30"/>
                </a:cubicBezTo>
                <a:cubicBezTo>
                  <a:pt x="40" y="29"/>
                  <a:pt x="39" y="28"/>
                  <a:pt x="39" y="27"/>
                </a:cubicBezTo>
                <a:cubicBezTo>
                  <a:pt x="39" y="26"/>
                  <a:pt x="40" y="25"/>
                  <a:pt x="40" y="24"/>
                </a:cubicBezTo>
                <a:cubicBezTo>
                  <a:pt x="39" y="23"/>
                  <a:pt x="38" y="22"/>
                  <a:pt x="38" y="22"/>
                </a:cubicBezTo>
                <a:cubicBezTo>
                  <a:pt x="37" y="21"/>
                  <a:pt x="35" y="20"/>
                  <a:pt x="35" y="20"/>
                </a:cubicBezTo>
                <a:cubicBezTo>
                  <a:pt x="34" y="20"/>
                  <a:pt x="33" y="19"/>
                  <a:pt x="32" y="19"/>
                </a:cubicBezTo>
                <a:cubicBezTo>
                  <a:pt x="32" y="19"/>
                  <a:pt x="31" y="18"/>
                  <a:pt x="31" y="18"/>
                </a:cubicBezTo>
                <a:cubicBezTo>
                  <a:pt x="30" y="18"/>
                  <a:pt x="30" y="18"/>
                  <a:pt x="29" y="17"/>
                </a:cubicBezTo>
                <a:cubicBezTo>
                  <a:pt x="29" y="17"/>
                  <a:pt x="28" y="17"/>
                  <a:pt x="27" y="16"/>
                </a:cubicBezTo>
                <a:cubicBezTo>
                  <a:pt x="27" y="16"/>
                  <a:pt x="27" y="15"/>
                  <a:pt x="27" y="15"/>
                </a:cubicBezTo>
                <a:cubicBezTo>
                  <a:pt x="27" y="15"/>
                  <a:pt x="27" y="14"/>
                  <a:pt x="27" y="14"/>
                </a:cubicBezTo>
                <a:cubicBezTo>
                  <a:pt x="88" y="8"/>
                  <a:pt x="88" y="8"/>
                  <a:pt x="88" y="8"/>
                </a:cubicBezTo>
                <a:cubicBezTo>
                  <a:pt x="163" y="0"/>
                  <a:pt x="163" y="0"/>
                  <a:pt x="163" y="0"/>
                </a:cubicBezTo>
                <a:cubicBezTo>
                  <a:pt x="163" y="1"/>
                  <a:pt x="163" y="3"/>
                  <a:pt x="163" y="4"/>
                </a:cubicBezTo>
                <a:cubicBezTo>
                  <a:pt x="163" y="5"/>
                  <a:pt x="163" y="7"/>
                  <a:pt x="163" y="8"/>
                </a:cubicBezTo>
                <a:cubicBezTo>
                  <a:pt x="163" y="9"/>
                  <a:pt x="162" y="11"/>
                  <a:pt x="163" y="12"/>
                </a:cubicBezTo>
                <a:cubicBezTo>
                  <a:pt x="163" y="13"/>
                  <a:pt x="164" y="15"/>
                  <a:pt x="164" y="16"/>
                </a:cubicBezTo>
                <a:cubicBezTo>
                  <a:pt x="165" y="17"/>
                  <a:pt x="166" y="19"/>
                  <a:pt x="166" y="19"/>
                </a:cubicBezTo>
                <a:cubicBezTo>
                  <a:pt x="167" y="20"/>
                  <a:pt x="168" y="22"/>
                  <a:pt x="169" y="23"/>
                </a:cubicBezTo>
                <a:cubicBezTo>
                  <a:pt x="169" y="23"/>
                  <a:pt x="170" y="24"/>
                  <a:pt x="171" y="25"/>
                </a:cubicBezTo>
                <a:cubicBezTo>
                  <a:pt x="171" y="25"/>
                  <a:pt x="172" y="26"/>
                  <a:pt x="172" y="26"/>
                </a:cubicBezTo>
                <a:cubicBezTo>
                  <a:pt x="173" y="27"/>
                  <a:pt x="173" y="28"/>
                  <a:pt x="173" y="28"/>
                </a:cubicBezTo>
                <a:cubicBezTo>
                  <a:pt x="174" y="29"/>
                  <a:pt x="174" y="30"/>
                  <a:pt x="174" y="30"/>
                </a:cubicBezTo>
                <a:cubicBezTo>
                  <a:pt x="175" y="31"/>
                  <a:pt x="175" y="31"/>
                  <a:pt x="175" y="32"/>
                </a:cubicBezTo>
                <a:cubicBezTo>
                  <a:pt x="175" y="32"/>
                  <a:pt x="176" y="33"/>
                  <a:pt x="176" y="33"/>
                </a:cubicBezTo>
                <a:cubicBezTo>
                  <a:pt x="176" y="34"/>
                  <a:pt x="177" y="34"/>
                  <a:pt x="177" y="34"/>
                </a:cubicBezTo>
                <a:cubicBezTo>
                  <a:pt x="178" y="35"/>
                  <a:pt x="178" y="37"/>
                  <a:pt x="178" y="38"/>
                </a:cubicBezTo>
                <a:cubicBezTo>
                  <a:pt x="179" y="39"/>
                  <a:pt x="180" y="41"/>
                  <a:pt x="180" y="42"/>
                </a:cubicBezTo>
                <a:cubicBezTo>
                  <a:pt x="180" y="42"/>
                  <a:pt x="181" y="44"/>
                  <a:pt x="182" y="45"/>
                </a:cubicBezTo>
                <a:cubicBezTo>
                  <a:pt x="182" y="45"/>
                  <a:pt x="182" y="46"/>
                  <a:pt x="183" y="47"/>
                </a:cubicBezTo>
                <a:cubicBezTo>
                  <a:pt x="202" y="200"/>
                  <a:pt x="202" y="200"/>
                  <a:pt x="202" y="200"/>
                </a:cubicBezTo>
                <a:cubicBezTo>
                  <a:pt x="202" y="200"/>
                  <a:pt x="202" y="202"/>
                  <a:pt x="202" y="202"/>
                </a:cubicBezTo>
                <a:cubicBezTo>
                  <a:pt x="202" y="202"/>
                  <a:pt x="201" y="202"/>
                  <a:pt x="201" y="203"/>
                </a:cubicBezTo>
                <a:cubicBezTo>
                  <a:pt x="200" y="203"/>
                  <a:pt x="200" y="204"/>
                  <a:pt x="200" y="204"/>
                </a:cubicBezTo>
                <a:cubicBezTo>
                  <a:pt x="199" y="205"/>
                  <a:pt x="199" y="206"/>
                  <a:pt x="199" y="207"/>
                </a:cubicBezTo>
                <a:cubicBezTo>
                  <a:pt x="199" y="207"/>
                  <a:pt x="200" y="208"/>
                  <a:pt x="200" y="209"/>
                </a:cubicBezTo>
                <a:cubicBezTo>
                  <a:pt x="200" y="209"/>
                  <a:pt x="201" y="210"/>
                  <a:pt x="201" y="210"/>
                </a:cubicBezTo>
                <a:cubicBezTo>
                  <a:pt x="201" y="211"/>
                  <a:pt x="201" y="211"/>
                  <a:pt x="201" y="212"/>
                </a:cubicBezTo>
                <a:cubicBezTo>
                  <a:pt x="201" y="212"/>
                  <a:pt x="200" y="213"/>
                  <a:pt x="200" y="214"/>
                </a:cubicBezTo>
                <a:cubicBezTo>
                  <a:pt x="199" y="214"/>
                  <a:pt x="198" y="215"/>
                  <a:pt x="198" y="215"/>
                </a:cubicBezTo>
                <a:cubicBezTo>
                  <a:pt x="198" y="216"/>
                  <a:pt x="199" y="217"/>
                  <a:pt x="199" y="218"/>
                </a:cubicBezTo>
                <a:cubicBezTo>
                  <a:pt x="199" y="218"/>
                  <a:pt x="201" y="219"/>
                  <a:pt x="201" y="220"/>
                </a:cubicBezTo>
                <a:cubicBezTo>
                  <a:pt x="201" y="220"/>
                  <a:pt x="202" y="220"/>
                  <a:pt x="203" y="221"/>
                </a:cubicBezTo>
                <a:cubicBezTo>
                  <a:pt x="203" y="221"/>
                  <a:pt x="203" y="222"/>
                  <a:pt x="203" y="223"/>
                </a:cubicBezTo>
                <a:cubicBezTo>
                  <a:pt x="203" y="223"/>
                  <a:pt x="203" y="224"/>
                  <a:pt x="203" y="225"/>
                </a:cubicBezTo>
                <a:cubicBezTo>
                  <a:pt x="203" y="225"/>
                  <a:pt x="203" y="226"/>
                  <a:pt x="203" y="226"/>
                </a:cubicBezTo>
                <a:cubicBezTo>
                  <a:pt x="204" y="226"/>
                  <a:pt x="204" y="226"/>
                  <a:pt x="205" y="226"/>
                </a:cubicBezTo>
                <a:cubicBezTo>
                  <a:pt x="205" y="226"/>
                  <a:pt x="206" y="226"/>
                  <a:pt x="206" y="227"/>
                </a:cubicBezTo>
                <a:cubicBezTo>
                  <a:pt x="207" y="227"/>
                  <a:pt x="207" y="229"/>
                  <a:pt x="207" y="229"/>
                </a:cubicBezTo>
                <a:cubicBezTo>
                  <a:pt x="207" y="230"/>
                  <a:pt x="206" y="231"/>
                  <a:pt x="206" y="231"/>
                </a:cubicBezTo>
                <a:cubicBezTo>
                  <a:pt x="206" y="232"/>
                  <a:pt x="205" y="232"/>
                  <a:pt x="205" y="233"/>
                </a:cubicBezTo>
                <a:cubicBezTo>
                  <a:pt x="205" y="233"/>
                  <a:pt x="205" y="234"/>
                  <a:pt x="206" y="234"/>
                </a:cubicBezTo>
                <a:cubicBezTo>
                  <a:pt x="206" y="235"/>
                  <a:pt x="207" y="235"/>
                  <a:pt x="207" y="235"/>
                </a:cubicBezTo>
                <a:cubicBezTo>
                  <a:pt x="207" y="236"/>
                  <a:pt x="208" y="237"/>
                  <a:pt x="208" y="237"/>
                </a:cubicBezTo>
                <a:cubicBezTo>
                  <a:pt x="208" y="237"/>
                  <a:pt x="208" y="238"/>
                  <a:pt x="209" y="238"/>
                </a:cubicBezTo>
                <a:cubicBezTo>
                  <a:pt x="209" y="239"/>
                  <a:pt x="209" y="240"/>
                  <a:pt x="209" y="241"/>
                </a:cubicBezTo>
                <a:cubicBezTo>
                  <a:pt x="209" y="242"/>
                  <a:pt x="209" y="244"/>
                  <a:pt x="209" y="244"/>
                </a:cubicBezTo>
                <a:cubicBezTo>
                  <a:pt x="208" y="245"/>
                  <a:pt x="208" y="245"/>
                  <a:pt x="207" y="246"/>
                </a:cubicBezTo>
                <a:cubicBezTo>
                  <a:pt x="207" y="246"/>
                  <a:pt x="206" y="246"/>
                  <a:pt x="206" y="247"/>
                </a:cubicBezTo>
                <a:cubicBezTo>
                  <a:pt x="206" y="247"/>
                  <a:pt x="205" y="247"/>
                  <a:pt x="205" y="247"/>
                </a:cubicBezTo>
                <a:cubicBezTo>
                  <a:pt x="205" y="247"/>
                  <a:pt x="204" y="248"/>
                  <a:pt x="204" y="248"/>
                </a:cubicBezTo>
                <a:cubicBezTo>
                  <a:pt x="204" y="249"/>
                  <a:pt x="204" y="250"/>
                  <a:pt x="204" y="251"/>
                </a:cubicBezTo>
                <a:cubicBezTo>
                  <a:pt x="204" y="251"/>
                  <a:pt x="204" y="252"/>
                  <a:pt x="204" y="252"/>
                </a:cubicBezTo>
                <a:cubicBezTo>
                  <a:pt x="204" y="253"/>
                  <a:pt x="203" y="253"/>
                  <a:pt x="203" y="254"/>
                </a:cubicBezTo>
                <a:cubicBezTo>
                  <a:pt x="203" y="254"/>
                  <a:pt x="203" y="254"/>
                  <a:pt x="203" y="254"/>
                </a:cubicBezTo>
                <a:cubicBezTo>
                  <a:pt x="203" y="255"/>
                  <a:pt x="203" y="255"/>
                  <a:pt x="203" y="256"/>
                </a:cubicBezTo>
                <a:cubicBezTo>
                  <a:pt x="203" y="256"/>
                  <a:pt x="203" y="257"/>
                  <a:pt x="203" y="257"/>
                </a:cubicBezTo>
                <a:cubicBezTo>
                  <a:pt x="203" y="257"/>
                  <a:pt x="203" y="258"/>
                  <a:pt x="203" y="258"/>
                </a:cubicBezTo>
                <a:cubicBezTo>
                  <a:pt x="203" y="258"/>
                  <a:pt x="203" y="258"/>
                  <a:pt x="202" y="258"/>
                </a:cubicBezTo>
                <a:cubicBezTo>
                  <a:pt x="202" y="258"/>
                  <a:pt x="202" y="259"/>
                  <a:pt x="202" y="259"/>
                </a:cubicBezTo>
                <a:cubicBezTo>
                  <a:pt x="201" y="260"/>
                  <a:pt x="201" y="259"/>
                  <a:pt x="200" y="260"/>
                </a:cubicBezTo>
                <a:cubicBezTo>
                  <a:pt x="200" y="260"/>
                  <a:pt x="199" y="260"/>
                  <a:pt x="199" y="261"/>
                </a:cubicBezTo>
                <a:cubicBezTo>
                  <a:pt x="199" y="261"/>
                  <a:pt x="200" y="262"/>
                  <a:pt x="200" y="262"/>
                </a:cubicBezTo>
                <a:cubicBezTo>
                  <a:pt x="200" y="263"/>
                  <a:pt x="200" y="264"/>
                  <a:pt x="200" y="264"/>
                </a:cubicBezTo>
                <a:cubicBezTo>
                  <a:pt x="200" y="265"/>
                  <a:pt x="199" y="265"/>
                  <a:pt x="199" y="266"/>
                </a:cubicBezTo>
                <a:cubicBezTo>
                  <a:pt x="199" y="266"/>
                  <a:pt x="198" y="267"/>
                  <a:pt x="198" y="268"/>
                </a:cubicBezTo>
                <a:cubicBezTo>
                  <a:pt x="198" y="268"/>
                  <a:pt x="196" y="268"/>
                  <a:pt x="196" y="269"/>
                </a:cubicBezTo>
                <a:cubicBezTo>
                  <a:pt x="196" y="269"/>
                  <a:pt x="197" y="270"/>
                  <a:pt x="197" y="271"/>
                </a:cubicBezTo>
                <a:cubicBezTo>
                  <a:pt x="196" y="271"/>
                  <a:pt x="196" y="272"/>
                  <a:pt x="196" y="272"/>
                </a:cubicBezTo>
                <a:cubicBezTo>
                  <a:pt x="196" y="273"/>
                  <a:pt x="195" y="273"/>
                  <a:pt x="195" y="273"/>
                </a:cubicBezTo>
                <a:cubicBezTo>
                  <a:pt x="195" y="273"/>
                  <a:pt x="194" y="272"/>
                  <a:pt x="194" y="272"/>
                </a:cubicBezTo>
                <a:cubicBezTo>
                  <a:pt x="194" y="273"/>
                  <a:pt x="194" y="274"/>
                  <a:pt x="193" y="274"/>
                </a:cubicBezTo>
                <a:cubicBezTo>
                  <a:pt x="193" y="274"/>
                  <a:pt x="193" y="274"/>
                  <a:pt x="193" y="274"/>
                </a:cubicBezTo>
                <a:cubicBezTo>
                  <a:pt x="192" y="274"/>
                  <a:pt x="192" y="273"/>
                  <a:pt x="191" y="273"/>
                </a:cubicBezTo>
                <a:cubicBezTo>
                  <a:pt x="191" y="273"/>
                  <a:pt x="191" y="274"/>
                  <a:pt x="191" y="275"/>
                </a:cubicBezTo>
                <a:cubicBezTo>
                  <a:pt x="191" y="275"/>
                  <a:pt x="191" y="276"/>
                  <a:pt x="191" y="276"/>
                </a:cubicBezTo>
                <a:cubicBezTo>
                  <a:pt x="191" y="276"/>
                  <a:pt x="190" y="277"/>
                  <a:pt x="190" y="277"/>
                </a:cubicBezTo>
                <a:cubicBezTo>
                  <a:pt x="190" y="278"/>
                  <a:pt x="189" y="278"/>
                  <a:pt x="189" y="278"/>
                </a:cubicBezTo>
                <a:cubicBezTo>
                  <a:pt x="189" y="279"/>
                  <a:pt x="189" y="280"/>
                  <a:pt x="190" y="280"/>
                </a:cubicBezTo>
                <a:cubicBezTo>
                  <a:pt x="190" y="280"/>
                  <a:pt x="191" y="280"/>
                  <a:pt x="191" y="280"/>
                </a:cubicBezTo>
                <a:cubicBezTo>
                  <a:pt x="191" y="281"/>
                  <a:pt x="192" y="281"/>
                  <a:pt x="192" y="282"/>
                </a:cubicBezTo>
                <a:cubicBezTo>
                  <a:pt x="193" y="282"/>
                  <a:pt x="193" y="283"/>
                  <a:pt x="193" y="283"/>
                </a:cubicBezTo>
                <a:cubicBezTo>
                  <a:pt x="193" y="283"/>
                  <a:pt x="193" y="284"/>
                  <a:pt x="192" y="285"/>
                </a:cubicBezTo>
                <a:cubicBezTo>
                  <a:pt x="192" y="285"/>
                  <a:pt x="191" y="285"/>
                  <a:pt x="190" y="285"/>
                </a:cubicBezTo>
                <a:cubicBezTo>
                  <a:pt x="190" y="285"/>
                  <a:pt x="189" y="286"/>
                  <a:pt x="189" y="287"/>
                </a:cubicBezTo>
                <a:cubicBezTo>
                  <a:pt x="189" y="287"/>
                  <a:pt x="190" y="288"/>
                  <a:pt x="190" y="288"/>
                </a:cubicBezTo>
                <a:cubicBezTo>
                  <a:pt x="190" y="288"/>
                  <a:pt x="190" y="289"/>
                  <a:pt x="190" y="289"/>
                </a:cubicBezTo>
                <a:cubicBezTo>
                  <a:pt x="190" y="289"/>
                  <a:pt x="189" y="290"/>
                  <a:pt x="189" y="290"/>
                </a:cubicBezTo>
                <a:cubicBezTo>
                  <a:pt x="189" y="290"/>
                  <a:pt x="188" y="291"/>
                  <a:pt x="188" y="292"/>
                </a:cubicBezTo>
                <a:cubicBezTo>
                  <a:pt x="189" y="292"/>
                  <a:pt x="190" y="293"/>
                  <a:pt x="190" y="293"/>
                </a:cubicBezTo>
                <a:cubicBezTo>
                  <a:pt x="190" y="294"/>
                  <a:pt x="190" y="296"/>
                  <a:pt x="189" y="296"/>
                </a:cubicBezTo>
                <a:cubicBezTo>
                  <a:pt x="189" y="297"/>
                  <a:pt x="189" y="297"/>
                  <a:pt x="189" y="297"/>
                </a:cubicBezTo>
                <a:cubicBezTo>
                  <a:pt x="189" y="298"/>
                  <a:pt x="189" y="299"/>
                  <a:pt x="189" y="299"/>
                </a:cubicBezTo>
                <a:cubicBezTo>
                  <a:pt x="189" y="300"/>
                  <a:pt x="189" y="300"/>
                  <a:pt x="189" y="301"/>
                </a:cubicBezTo>
                <a:cubicBezTo>
                  <a:pt x="189" y="301"/>
                  <a:pt x="189" y="302"/>
                  <a:pt x="189" y="303"/>
                </a:cubicBezTo>
                <a:cubicBezTo>
                  <a:pt x="189" y="303"/>
                  <a:pt x="189" y="303"/>
                  <a:pt x="189" y="304"/>
                </a:cubicBezTo>
                <a:cubicBezTo>
                  <a:pt x="190" y="304"/>
                  <a:pt x="189" y="305"/>
                  <a:pt x="189" y="305"/>
                </a:cubicBezTo>
                <a:cubicBezTo>
                  <a:pt x="190" y="305"/>
                  <a:pt x="190" y="305"/>
                  <a:pt x="190" y="306"/>
                </a:cubicBezTo>
                <a:cubicBezTo>
                  <a:pt x="190" y="306"/>
                  <a:pt x="190" y="306"/>
                  <a:pt x="190" y="306"/>
                </a:cubicBezTo>
                <a:cubicBezTo>
                  <a:pt x="191" y="307"/>
                  <a:pt x="191" y="307"/>
                  <a:pt x="190" y="308"/>
                </a:cubicBezTo>
                <a:cubicBezTo>
                  <a:pt x="190" y="308"/>
                  <a:pt x="190" y="310"/>
                  <a:pt x="190" y="310"/>
                </a:cubicBezTo>
                <a:cubicBezTo>
                  <a:pt x="189" y="311"/>
                  <a:pt x="188" y="311"/>
                  <a:pt x="188" y="311"/>
                </a:cubicBezTo>
                <a:cubicBezTo>
                  <a:pt x="187" y="312"/>
                  <a:pt x="187" y="312"/>
                  <a:pt x="186" y="313"/>
                </a:cubicBezTo>
                <a:cubicBezTo>
                  <a:pt x="186" y="313"/>
                  <a:pt x="185" y="314"/>
                  <a:pt x="185" y="315"/>
                </a:cubicBezTo>
                <a:cubicBezTo>
                  <a:pt x="185" y="316"/>
                  <a:pt x="185" y="317"/>
                  <a:pt x="185" y="317"/>
                </a:cubicBezTo>
                <a:cubicBezTo>
                  <a:pt x="185" y="318"/>
                  <a:pt x="186" y="319"/>
                  <a:pt x="186" y="319"/>
                </a:cubicBezTo>
                <a:cubicBezTo>
                  <a:pt x="186" y="320"/>
                  <a:pt x="186" y="321"/>
                  <a:pt x="187" y="321"/>
                </a:cubicBezTo>
                <a:cubicBezTo>
                  <a:pt x="187" y="322"/>
                  <a:pt x="189" y="322"/>
                  <a:pt x="189" y="322"/>
                </a:cubicBezTo>
                <a:cubicBezTo>
                  <a:pt x="190" y="323"/>
                  <a:pt x="191" y="323"/>
                  <a:pt x="191" y="324"/>
                </a:cubicBezTo>
                <a:cubicBezTo>
                  <a:pt x="191" y="325"/>
                  <a:pt x="191" y="326"/>
                  <a:pt x="191" y="327"/>
                </a:cubicBezTo>
                <a:cubicBezTo>
                  <a:pt x="191" y="327"/>
                  <a:pt x="190" y="328"/>
                  <a:pt x="189" y="328"/>
                </a:cubicBezTo>
                <a:cubicBezTo>
                  <a:pt x="189" y="328"/>
                  <a:pt x="187" y="329"/>
                  <a:pt x="186" y="329"/>
                </a:cubicBezTo>
                <a:cubicBezTo>
                  <a:pt x="186" y="329"/>
                  <a:pt x="184" y="329"/>
                  <a:pt x="183" y="329"/>
                </a:cubicBezTo>
                <a:cubicBezTo>
                  <a:pt x="182" y="330"/>
                  <a:pt x="180" y="330"/>
                  <a:pt x="179" y="331"/>
                </a:cubicBezTo>
                <a:cubicBezTo>
                  <a:pt x="179" y="331"/>
                  <a:pt x="178" y="332"/>
                  <a:pt x="178" y="332"/>
                </a:cubicBezTo>
                <a:cubicBezTo>
                  <a:pt x="178" y="332"/>
                  <a:pt x="177" y="333"/>
                  <a:pt x="177" y="333"/>
                </a:cubicBezTo>
                <a:cubicBezTo>
                  <a:pt x="177" y="333"/>
                  <a:pt x="176" y="334"/>
                  <a:pt x="176" y="334"/>
                </a:cubicBezTo>
                <a:cubicBezTo>
                  <a:pt x="176" y="334"/>
                  <a:pt x="176" y="333"/>
                  <a:pt x="175" y="333"/>
                </a:cubicBezTo>
                <a:cubicBezTo>
                  <a:pt x="175" y="333"/>
                  <a:pt x="174" y="333"/>
                  <a:pt x="174" y="333"/>
                </a:cubicBezTo>
                <a:cubicBezTo>
                  <a:pt x="173" y="333"/>
                  <a:pt x="173" y="334"/>
                  <a:pt x="172" y="334"/>
                </a:cubicBezTo>
                <a:cubicBezTo>
                  <a:pt x="172" y="334"/>
                  <a:pt x="171" y="335"/>
                  <a:pt x="171" y="336"/>
                </a:cubicBezTo>
                <a:cubicBezTo>
                  <a:pt x="171" y="337"/>
                  <a:pt x="172" y="338"/>
                  <a:pt x="171" y="339"/>
                </a:cubicBezTo>
                <a:cubicBezTo>
                  <a:pt x="171" y="339"/>
                  <a:pt x="170" y="340"/>
                  <a:pt x="170" y="341"/>
                </a:cubicBezTo>
                <a:cubicBezTo>
                  <a:pt x="170" y="341"/>
                  <a:pt x="170" y="342"/>
                  <a:pt x="170" y="343"/>
                </a:cubicBezTo>
                <a:cubicBezTo>
                  <a:pt x="170" y="343"/>
                  <a:pt x="171" y="344"/>
                  <a:pt x="171" y="345"/>
                </a:cubicBezTo>
                <a:cubicBezTo>
                  <a:pt x="172" y="345"/>
                  <a:pt x="173" y="346"/>
                  <a:pt x="174" y="347"/>
                </a:cubicBezTo>
                <a:cubicBezTo>
                  <a:pt x="174" y="347"/>
                  <a:pt x="175" y="348"/>
                  <a:pt x="175" y="348"/>
                </a:cubicBezTo>
                <a:cubicBezTo>
                  <a:pt x="176" y="349"/>
                  <a:pt x="176" y="350"/>
                  <a:pt x="176" y="351"/>
                </a:cubicBezTo>
                <a:cubicBezTo>
                  <a:pt x="176" y="352"/>
                  <a:pt x="176" y="353"/>
                  <a:pt x="176" y="354"/>
                </a:cubicBezTo>
                <a:cubicBezTo>
                  <a:pt x="176" y="355"/>
                  <a:pt x="175" y="356"/>
                  <a:pt x="174" y="356"/>
                </a:cubicBezTo>
                <a:cubicBezTo>
                  <a:pt x="174" y="357"/>
                  <a:pt x="172" y="357"/>
                  <a:pt x="172" y="357"/>
                </a:cubicBezTo>
                <a:cubicBezTo>
                  <a:pt x="171" y="357"/>
                  <a:pt x="170" y="357"/>
                  <a:pt x="169" y="356"/>
                </a:cubicBezTo>
                <a:cubicBezTo>
                  <a:pt x="168" y="356"/>
                  <a:pt x="168" y="355"/>
                  <a:pt x="167" y="355"/>
                </a:cubicBezTo>
                <a:cubicBezTo>
                  <a:pt x="167" y="354"/>
                  <a:pt x="165" y="354"/>
                  <a:pt x="164" y="354"/>
                </a:cubicBezTo>
                <a:cubicBezTo>
                  <a:pt x="164" y="354"/>
                  <a:pt x="163" y="353"/>
                  <a:pt x="162" y="353"/>
                </a:cubicBezTo>
                <a:cubicBezTo>
                  <a:pt x="162" y="353"/>
                  <a:pt x="161" y="353"/>
                  <a:pt x="160" y="353"/>
                </a:cubicBezTo>
                <a:cubicBezTo>
                  <a:pt x="160" y="353"/>
                  <a:pt x="159" y="353"/>
                  <a:pt x="158" y="353"/>
                </a:cubicBezTo>
                <a:cubicBezTo>
                  <a:pt x="158" y="352"/>
                  <a:pt x="158" y="352"/>
                  <a:pt x="158" y="351"/>
                </a:cubicBezTo>
                <a:cubicBezTo>
                  <a:pt x="157" y="351"/>
                  <a:pt x="156" y="351"/>
                  <a:pt x="156" y="351"/>
                </a:cubicBezTo>
                <a:cubicBezTo>
                  <a:pt x="155" y="350"/>
                  <a:pt x="154" y="350"/>
                  <a:pt x="153" y="350"/>
                </a:cubicBezTo>
                <a:cubicBezTo>
                  <a:pt x="153" y="350"/>
                  <a:pt x="152" y="349"/>
                  <a:pt x="151" y="349"/>
                </a:cubicBezTo>
                <a:cubicBezTo>
                  <a:pt x="150" y="349"/>
                  <a:pt x="149" y="349"/>
                  <a:pt x="148" y="349"/>
                </a:cubicBezTo>
                <a:cubicBezTo>
                  <a:pt x="148" y="349"/>
                  <a:pt x="147" y="349"/>
                  <a:pt x="146" y="349"/>
                </a:cubicBezTo>
                <a:cubicBezTo>
                  <a:pt x="146" y="349"/>
                  <a:pt x="145" y="350"/>
                  <a:pt x="145" y="350"/>
                </a:cubicBezTo>
                <a:cubicBezTo>
                  <a:pt x="144" y="351"/>
                  <a:pt x="143" y="351"/>
                  <a:pt x="143" y="352"/>
                </a:cubicBezTo>
                <a:cubicBezTo>
                  <a:pt x="143" y="352"/>
                  <a:pt x="142" y="353"/>
                  <a:pt x="142" y="354"/>
                </a:cubicBezTo>
                <a:cubicBezTo>
                  <a:pt x="142" y="355"/>
                  <a:pt x="141" y="356"/>
                  <a:pt x="141" y="357"/>
                </a:cubicBezTo>
                <a:cubicBezTo>
                  <a:pt x="141" y="357"/>
                  <a:pt x="141" y="358"/>
                  <a:pt x="140" y="358"/>
                </a:cubicBezTo>
                <a:cubicBezTo>
                  <a:pt x="140" y="359"/>
                  <a:pt x="139" y="359"/>
                  <a:pt x="139" y="359"/>
                </a:cubicBezTo>
                <a:cubicBezTo>
                  <a:pt x="139" y="360"/>
                  <a:pt x="138" y="360"/>
                  <a:pt x="138" y="360"/>
                </a:cubicBezTo>
                <a:cubicBezTo>
                  <a:pt x="138" y="361"/>
                  <a:pt x="138" y="361"/>
                  <a:pt x="138" y="362"/>
                </a:cubicBezTo>
                <a:cubicBezTo>
                  <a:pt x="138" y="362"/>
                  <a:pt x="138" y="363"/>
                  <a:pt x="138" y="364"/>
                </a:cubicBezTo>
                <a:cubicBezTo>
                  <a:pt x="138" y="364"/>
                  <a:pt x="137" y="364"/>
                  <a:pt x="137" y="364"/>
                </a:cubicBezTo>
                <a:cubicBezTo>
                  <a:pt x="137" y="364"/>
                  <a:pt x="136" y="364"/>
                  <a:pt x="136" y="363"/>
                </a:cubicBezTo>
                <a:cubicBezTo>
                  <a:pt x="136" y="363"/>
                  <a:pt x="135" y="363"/>
                  <a:pt x="135" y="363"/>
                </a:cubicBezTo>
                <a:cubicBezTo>
                  <a:pt x="135" y="362"/>
                  <a:pt x="135" y="362"/>
                  <a:pt x="135" y="361"/>
                </a:cubicBezTo>
                <a:cubicBezTo>
                  <a:pt x="134" y="361"/>
                  <a:pt x="133" y="361"/>
                  <a:pt x="133" y="361"/>
                </a:cubicBezTo>
                <a:cubicBezTo>
                  <a:pt x="132" y="361"/>
                  <a:pt x="132" y="361"/>
                  <a:pt x="132" y="361"/>
                </a:cubicBezTo>
                <a:cubicBezTo>
                  <a:pt x="131" y="362"/>
                  <a:pt x="131" y="362"/>
                  <a:pt x="131" y="362"/>
                </a:cubicBezTo>
                <a:cubicBezTo>
                  <a:pt x="131" y="363"/>
                  <a:pt x="132" y="363"/>
                  <a:pt x="133" y="363"/>
                </a:cubicBezTo>
                <a:cubicBezTo>
                  <a:pt x="133" y="363"/>
                  <a:pt x="134" y="363"/>
                  <a:pt x="134" y="363"/>
                </a:cubicBezTo>
                <a:cubicBezTo>
                  <a:pt x="134" y="363"/>
                  <a:pt x="134" y="364"/>
                  <a:pt x="134" y="365"/>
                </a:cubicBezTo>
                <a:cubicBezTo>
                  <a:pt x="134" y="365"/>
                  <a:pt x="134" y="366"/>
                  <a:pt x="134" y="366"/>
                </a:cubicBezTo>
                <a:cubicBezTo>
                  <a:pt x="133" y="366"/>
                  <a:pt x="133" y="366"/>
                  <a:pt x="132" y="366"/>
                </a:cubicBezTo>
                <a:cubicBezTo>
                  <a:pt x="132" y="366"/>
                  <a:pt x="132" y="365"/>
                  <a:pt x="131" y="365"/>
                </a:cubicBezTo>
                <a:cubicBezTo>
                  <a:pt x="131" y="365"/>
                  <a:pt x="130" y="364"/>
                  <a:pt x="130" y="364"/>
                </a:cubicBezTo>
                <a:cubicBezTo>
                  <a:pt x="129" y="364"/>
                  <a:pt x="128" y="364"/>
                  <a:pt x="128" y="364"/>
                </a:cubicBezTo>
                <a:cubicBezTo>
                  <a:pt x="127" y="364"/>
                  <a:pt x="127" y="363"/>
                  <a:pt x="127" y="362"/>
                </a:cubicBezTo>
                <a:cubicBezTo>
                  <a:pt x="127" y="362"/>
                  <a:pt x="127" y="361"/>
                  <a:pt x="127" y="361"/>
                </a:cubicBezTo>
                <a:cubicBezTo>
                  <a:pt x="127" y="360"/>
                  <a:pt x="127" y="360"/>
                  <a:pt x="127" y="359"/>
                </a:cubicBezTo>
                <a:cubicBezTo>
                  <a:pt x="126" y="359"/>
                  <a:pt x="126" y="359"/>
                  <a:pt x="125" y="359"/>
                </a:cubicBezTo>
                <a:cubicBezTo>
                  <a:pt x="125" y="358"/>
                  <a:pt x="124" y="357"/>
                  <a:pt x="124" y="356"/>
                </a:cubicBezTo>
                <a:cubicBezTo>
                  <a:pt x="123" y="355"/>
                  <a:pt x="123" y="355"/>
                  <a:pt x="122" y="354"/>
                </a:cubicBezTo>
                <a:cubicBezTo>
                  <a:pt x="122" y="354"/>
                  <a:pt x="122" y="353"/>
                  <a:pt x="122" y="353"/>
                </a:cubicBezTo>
                <a:cubicBezTo>
                  <a:pt x="122" y="352"/>
                  <a:pt x="122" y="351"/>
                  <a:pt x="122" y="351"/>
                </a:cubicBezTo>
                <a:cubicBezTo>
                  <a:pt x="122" y="351"/>
                  <a:pt x="122" y="350"/>
                  <a:pt x="121" y="350"/>
                </a:cubicBezTo>
                <a:cubicBezTo>
                  <a:pt x="121" y="350"/>
                  <a:pt x="120" y="350"/>
                  <a:pt x="120" y="350"/>
                </a:cubicBezTo>
                <a:cubicBezTo>
                  <a:pt x="120" y="350"/>
                  <a:pt x="120" y="350"/>
                  <a:pt x="120" y="349"/>
                </a:cubicBezTo>
                <a:cubicBezTo>
                  <a:pt x="119" y="349"/>
                  <a:pt x="119" y="349"/>
                  <a:pt x="119" y="348"/>
                </a:cubicBezTo>
                <a:cubicBezTo>
                  <a:pt x="119" y="348"/>
                  <a:pt x="119" y="347"/>
                  <a:pt x="119" y="346"/>
                </a:cubicBezTo>
                <a:cubicBezTo>
                  <a:pt x="119" y="346"/>
                  <a:pt x="120" y="345"/>
                  <a:pt x="120" y="345"/>
                </a:cubicBezTo>
                <a:cubicBezTo>
                  <a:pt x="121" y="344"/>
                  <a:pt x="122" y="345"/>
                  <a:pt x="122" y="345"/>
                </a:cubicBezTo>
                <a:cubicBezTo>
                  <a:pt x="122" y="344"/>
                  <a:pt x="123" y="344"/>
                  <a:pt x="123" y="344"/>
                </a:cubicBezTo>
                <a:cubicBezTo>
                  <a:pt x="123" y="343"/>
                  <a:pt x="123" y="343"/>
                  <a:pt x="123" y="342"/>
                </a:cubicBezTo>
                <a:cubicBezTo>
                  <a:pt x="123" y="341"/>
                  <a:pt x="123" y="339"/>
                  <a:pt x="122" y="339"/>
                </a:cubicBezTo>
                <a:cubicBezTo>
                  <a:pt x="122" y="338"/>
                  <a:pt x="121" y="337"/>
                  <a:pt x="120" y="337"/>
                </a:cubicBezTo>
                <a:cubicBezTo>
                  <a:pt x="120" y="336"/>
                  <a:pt x="119" y="335"/>
                  <a:pt x="118" y="334"/>
                </a:cubicBezTo>
                <a:cubicBezTo>
                  <a:pt x="118" y="334"/>
                  <a:pt x="117" y="332"/>
                  <a:pt x="117" y="332"/>
                </a:cubicBezTo>
                <a:cubicBezTo>
                  <a:pt x="116" y="331"/>
                  <a:pt x="116" y="330"/>
                  <a:pt x="116" y="329"/>
                </a:cubicBezTo>
                <a:cubicBezTo>
                  <a:pt x="116" y="329"/>
                  <a:pt x="117" y="329"/>
                  <a:pt x="117" y="329"/>
                </a:cubicBezTo>
                <a:cubicBezTo>
                  <a:pt x="117" y="329"/>
                  <a:pt x="118" y="329"/>
                  <a:pt x="118" y="329"/>
                </a:cubicBezTo>
                <a:cubicBezTo>
                  <a:pt x="119" y="329"/>
                  <a:pt x="119" y="328"/>
                  <a:pt x="119" y="328"/>
                </a:cubicBezTo>
                <a:cubicBezTo>
                  <a:pt x="119" y="327"/>
                  <a:pt x="118" y="327"/>
                  <a:pt x="118" y="326"/>
                </a:cubicBezTo>
                <a:cubicBezTo>
                  <a:pt x="118" y="326"/>
                  <a:pt x="117" y="326"/>
                  <a:pt x="117" y="325"/>
                </a:cubicBezTo>
                <a:cubicBezTo>
                  <a:pt x="116" y="325"/>
                  <a:pt x="116" y="324"/>
                  <a:pt x="116" y="324"/>
                </a:cubicBezTo>
                <a:cubicBezTo>
                  <a:pt x="116" y="324"/>
                  <a:pt x="116" y="323"/>
                  <a:pt x="116" y="322"/>
                </a:cubicBezTo>
                <a:cubicBezTo>
                  <a:pt x="116" y="322"/>
                  <a:pt x="115" y="321"/>
                  <a:pt x="114" y="321"/>
                </a:cubicBezTo>
                <a:cubicBezTo>
                  <a:pt x="114" y="321"/>
                  <a:pt x="113" y="321"/>
                  <a:pt x="113" y="321"/>
                </a:cubicBezTo>
                <a:cubicBezTo>
                  <a:pt x="113" y="321"/>
                  <a:pt x="112" y="320"/>
                  <a:pt x="112" y="320"/>
                </a:cubicBezTo>
                <a:cubicBezTo>
                  <a:pt x="112" y="319"/>
                  <a:pt x="111" y="319"/>
                  <a:pt x="111" y="319"/>
                </a:cubicBezTo>
                <a:cubicBezTo>
                  <a:pt x="110" y="319"/>
                  <a:pt x="109" y="319"/>
                  <a:pt x="109" y="319"/>
                </a:cubicBezTo>
                <a:cubicBezTo>
                  <a:pt x="108" y="319"/>
                  <a:pt x="108" y="318"/>
                  <a:pt x="108" y="318"/>
                </a:cubicBezTo>
                <a:cubicBezTo>
                  <a:pt x="108" y="318"/>
                  <a:pt x="108" y="317"/>
                  <a:pt x="108" y="316"/>
                </a:cubicBezTo>
                <a:cubicBezTo>
                  <a:pt x="107" y="316"/>
                  <a:pt x="107" y="315"/>
                  <a:pt x="107" y="315"/>
                </a:cubicBezTo>
                <a:cubicBezTo>
                  <a:pt x="106" y="315"/>
                  <a:pt x="105" y="315"/>
                  <a:pt x="105" y="315"/>
                </a:cubicBezTo>
                <a:cubicBezTo>
                  <a:pt x="105" y="314"/>
                  <a:pt x="104" y="314"/>
                  <a:pt x="104" y="313"/>
                </a:cubicBezTo>
                <a:cubicBezTo>
                  <a:pt x="104" y="313"/>
                  <a:pt x="103" y="313"/>
                  <a:pt x="103" y="313"/>
                </a:cubicBezTo>
                <a:cubicBezTo>
                  <a:pt x="102" y="313"/>
                  <a:pt x="102" y="313"/>
                  <a:pt x="101" y="313"/>
                </a:cubicBezTo>
                <a:cubicBezTo>
                  <a:pt x="101" y="313"/>
                  <a:pt x="101" y="313"/>
                  <a:pt x="101" y="313"/>
                </a:cubicBezTo>
                <a:cubicBezTo>
                  <a:pt x="100" y="312"/>
                  <a:pt x="101" y="311"/>
                  <a:pt x="101" y="311"/>
                </a:cubicBezTo>
                <a:cubicBezTo>
                  <a:pt x="100" y="311"/>
                  <a:pt x="100" y="310"/>
                  <a:pt x="99" y="310"/>
                </a:cubicBezTo>
                <a:cubicBezTo>
                  <a:pt x="99" y="310"/>
                  <a:pt x="98" y="309"/>
                  <a:pt x="97" y="309"/>
                </a:cubicBezTo>
                <a:cubicBezTo>
                  <a:pt x="97" y="310"/>
                  <a:pt x="97" y="310"/>
                  <a:pt x="97" y="311"/>
                </a:cubicBezTo>
                <a:cubicBezTo>
                  <a:pt x="97" y="311"/>
                  <a:pt x="97" y="312"/>
                  <a:pt x="97" y="312"/>
                </a:cubicBezTo>
                <a:cubicBezTo>
                  <a:pt x="96" y="312"/>
                  <a:pt x="95" y="313"/>
                  <a:pt x="95" y="313"/>
                </a:cubicBezTo>
                <a:cubicBezTo>
                  <a:pt x="94" y="313"/>
                  <a:pt x="93" y="312"/>
                  <a:pt x="93" y="312"/>
                </a:cubicBezTo>
                <a:cubicBezTo>
                  <a:pt x="92" y="312"/>
                  <a:pt x="92" y="311"/>
                  <a:pt x="91" y="310"/>
                </a:cubicBezTo>
                <a:cubicBezTo>
                  <a:pt x="91" y="310"/>
                  <a:pt x="91" y="309"/>
                  <a:pt x="91" y="309"/>
                </a:cubicBezTo>
                <a:cubicBezTo>
                  <a:pt x="92" y="309"/>
                  <a:pt x="93" y="309"/>
                  <a:pt x="93" y="308"/>
                </a:cubicBezTo>
                <a:cubicBezTo>
                  <a:pt x="93" y="308"/>
                  <a:pt x="94" y="308"/>
                  <a:pt x="94" y="307"/>
                </a:cubicBezTo>
                <a:cubicBezTo>
                  <a:pt x="94" y="307"/>
                  <a:pt x="93" y="306"/>
                  <a:pt x="93" y="306"/>
                </a:cubicBezTo>
                <a:cubicBezTo>
                  <a:pt x="92" y="306"/>
                  <a:pt x="92" y="306"/>
                  <a:pt x="91" y="306"/>
                </a:cubicBezTo>
                <a:cubicBezTo>
                  <a:pt x="91" y="306"/>
                  <a:pt x="91" y="307"/>
                  <a:pt x="90" y="307"/>
                </a:cubicBezTo>
                <a:cubicBezTo>
                  <a:pt x="90" y="307"/>
                  <a:pt x="89" y="307"/>
                  <a:pt x="89" y="306"/>
                </a:cubicBezTo>
                <a:cubicBezTo>
                  <a:pt x="89" y="306"/>
                  <a:pt x="88" y="305"/>
                  <a:pt x="87" y="305"/>
                </a:cubicBezTo>
                <a:cubicBezTo>
                  <a:pt x="87" y="305"/>
                  <a:pt x="87" y="303"/>
                  <a:pt x="86" y="303"/>
                </a:cubicBezTo>
                <a:cubicBezTo>
                  <a:pt x="86" y="303"/>
                  <a:pt x="85" y="304"/>
                  <a:pt x="85" y="304"/>
                </a:cubicBezTo>
                <a:cubicBezTo>
                  <a:pt x="84" y="304"/>
                  <a:pt x="84" y="304"/>
                  <a:pt x="83" y="303"/>
                </a:cubicBezTo>
                <a:cubicBezTo>
                  <a:pt x="83" y="303"/>
                  <a:pt x="83" y="302"/>
                  <a:pt x="83" y="302"/>
                </a:cubicBezTo>
                <a:cubicBezTo>
                  <a:pt x="83" y="301"/>
                  <a:pt x="82" y="301"/>
                  <a:pt x="82" y="301"/>
                </a:cubicBezTo>
                <a:cubicBezTo>
                  <a:pt x="81" y="301"/>
                  <a:pt x="81" y="301"/>
                  <a:pt x="80" y="301"/>
                </a:cubicBezTo>
                <a:cubicBezTo>
                  <a:pt x="79" y="301"/>
                  <a:pt x="78" y="301"/>
                  <a:pt x="78" y="300"/>
                </a:cubicBezTo>
                <a:cubicBezTo>
                  <a:pt x="77" y="300"/>
                  <a:pt x="77" y="299"/>
                  <a:pt x="77" y="298"/>
                </a:cubicBezTo>
                <a:cubicBezTo>
                  <a:pt x="76" y="298"/>
                  <a:pt x="76" y="297"/>
                  <a:pt x="75" y="296"/>
                </a:cubicBezTo>
                <a:cubicBezTo>
                  <a:pt x="75" y="296"/>
                  <a:pt x="74" y="295"/>
                  <a:pt x="74" y="294"/>
                </a:cubicBezTo>
                <a:cubicBezTo>
                  <a:pt x="73" y="294"/>
                  <a:pt x="72" y="294"/>
                  <a:pt x="72" y="294"/>
                </a:cubicBezTo>
                <a:cubicBezTo>
                  <a:pt x="72" y="294"/>
                  <a:pt x="71" y="294"/>
                  <a:pt x="71" y="293"/>
                </a:cubicBezTo>
                <a:cubicBezTo>
                  <a:pt x="70" y="293"/>
                  <a:pt x="69" y="292"/>
                  <a:pt x="69" y="291"/>
                </a:cubicBezTo>
                <a:cubicBezTo>
                  <a:pt x="69" y="290"/>
                  <a:pt x="69" y="289"/>
                  <a:pt x="69" y="289"/>
                </a:cubicBezTo>
                <a:cubicBezTo>
                  <a:pt x="69" y="288"/>
                  <a:pt x="68" y="287"/>
                  <a:pt x="68" y="287"/>
                </a:cubicBezTo>
                <a:cubicBezTo>
                  <a:pt x="68" y="286"/>
                  <a:pt x="68" y="284"/>
                  <a:pt x="68" y="283"/>
                </a:cubicBezTo>
                <a:cubicBezTo>
                  <a:pt x="68" y="283"/>
                  <a:pt x="69" y="282"/>
                  <a:pt x="70" y="281"/>
                </a:cubicBezTo>
                <a:cubicBezTo>
                  <a:pt x="70" y="280"/>
                  <a:pt x="71" y="279"/>
                  <a:pt x="71" y="279"/>
                </a:cubicBezTo>
                <a:cubicBezTo>
                  <a:pt x="71" y="278"/>
                  <a:pt x="72" y="277"/>
                  <a:pt x="72" y="277"/>
                </a:cubicBezTo>
                <a:cubicBezTo>
                  <a:pt x="72" y="276"/>
                  <a:pt x="72" y="275"/>
                  <a:pt x="72" y="274"/>
                </a:cubicBezTo>
                <a:cubicBezTo>
                  <a:pt x="72" y="274"/>
                  <a:pt x="72" y="272"/>
                  <a:pt x="72" y="271"/>
                </a:cubicBezTo>
                <a:cubicBezTo>
                  <a:pt x="72" y="271"/>
                  <a:pt x="73" y="269"/>
                  <a:pt x="73" y="269"/>
                </a:cubicBezTo>
                <a:cubicBezTo>
                  <a:pt x="73" y="268"/>
                  <a:pt x="74" y="268"/>
                  <a:pt x="75" y="267"/>
                </a:cubicBezTo>
                <a:cubicBezTo>
                  <a:pt x="75" y="267"/>
                  <a:pt x="75" y="266"/>
                  <a:pt x="75" y="266"/>
                </a:cubicBezTo>
                <a:cubicBezTo>
                  <a:pt x="76" y="265"/>
                  <a:pt x="76" y="264"/>
                  <a:pt x="76" y="264"/>
                </a:cubicBezTo>
                <a:cubicBezTo>
                  <a:pt x="76" y="263"/>
                  <a:pt x="76" y="262"/>
                  <a:pt x="76" y="262"/>
                </a:cubicBezTo>
                <a:cubicBezTo>
                  <a:pt x="76" y="261"/>
                  <a:pt x="75" y="261"/>
                  <a:pt x="75" y="260"/>
                </a:cubicBezTo>
                <a:cubicBezTo>
                  <a:pt x="74" y="260"/>
                  <a:pt x="74" y="259"/>
                  <a:pt x="74" y="259"/>
                </a:cubicBezTo>
                <a:cubicBezTo>
                  <a:pt x="74" y="258"/>
                  <a:pt x="74" y="258"/>
                  <a:pt x="74" y="257"/>
                </a:cubicBezTo>
                <a:cubicBezTo>
                  <a:pt x="75" y="257"/>
                  <a:pt x="75" y="256"/>
                  <a:pt x="76" y="255"/>
                </a:cubicBezTo>
                <a:cubicBezTo>
                  <a:pt x="76" y="255"/>
                  <a:pt x="77" y="254"/>
                  <a:pt x="77" y="254"/>
                </a:cubicBezTo>
                <a:cubicBezTo>
                  <a:pt x="78" y="253"/>
                  <a:pt x="78" y="252"/>
                  <a:pt x="78" y="252"/>
                </a:cubicBezTo>
                <a:cubicBezTo>
                  <a:pt x="78" y="251"/>
                  <a:pt x="78" y="250"/>
                  <a:pt x="78" y="249"/>
                </a:cubicBezTo>
                <a:cubicBezTo>
                  <a:pt x="77" y="249"/>
                  <a:pt x="76" y="249"/>
                  <a:pt x="76" y="248"/>
                </a:cubicBezTo>
                <a:cubicBezTo>
                  <a:pt x="75" y="248"/>
                  <a:pt x="74" y="248"/>
                  <a:pt x="74" y="248"/>
                </a:cubicBezTo>
                <a:cubicBezTo>
                  <a:pt x="73" y="247"/>
                  <a:pt x="72" y="246"/>
                  <a:pt x="71" y="246"/>
                </a:cubicBezTo>
                <a:cubicBezTo>
                  <a:pt x="71" y="246"/>
                  <a:pt x="70" y="245"/>
                  <a:pt x="69" y="245"/>
                </a:cubicBezTo>
                <a:cubicBezTo>
                  <a:pt x="69" y="245"/>
                  <a:pt x="68" y="246"/>
                  <a:pt x="68" y="246"/>
                </a:cubicBezTo>
                <a:cubicBezTo>
                  <a:pt x="67" y="246"/>
                  <a:pt x="66" y="245"/>
                  <a:pt x="66" y="245"/>
                </a:cubicBezTo>
                <a:cubicBezTo>
                  <a:pt x="65" y="245"/>
                  <a:pt x="64" y="244"/>
                  <a:pt x="63" y="244"/>
                </a:cubicBezTo>
                <a:cubicBezTo>
                  <a:pt x="63" y="244"/>
                  <a:pt x="61" y="243"/>
                  <a:pt x="60" y="244"/>
                </a:cubicBezTo>
                <a:cubicBezTo>
                  <a:pt x="60" y="244"/>
                  <a:pt x="59" y="244"/>
                  <a:pt x="59" y="244"/>
                </a:cubicBezTo>
                <a:cubicBezTo>
                  <a:pt x="58" y="245"/>
                  <a:pt x="58" y="246"/>
                  <a:pt x="58" y="247"/>
                </a:cubicBezTo>
                <a:cubicBezTo>
                  <a:pt x="58" y="248"/>
                  <a:pt x="57" y="249"/>
                  <a:pt x="57" y="249"/>
                </a:cubicBezTo>
                <a:cubicBezTo>
                  <a:pt x="57" y="249"/>
                  <a:pt x="56" y="250"/>
                  <a:pt x="56" y="250"/>
                </a:cubicBezTo>
                <a:cubicBezTo>
                  <a:pt x="56" y="251"/>
                  <a:pt x="55" y="251"/>
                  <a:pt x="54" y="251"/>
                </a:cubicBezTo>
                <a:cubicBezTo>
                  <a:pt x="54" y="251"/>
                  <a:pt x="52" y="250"/>
                  <a:pt x="52" y="250"/>
                </a:cubicBezTo>
                <a:cubicBezTo>
                  <a:pt x="52" y="250"/>
                  <a:pt x="51" y="249"/>
                  <a:pt x="51" y="248"/>
                </a:cubicBezTo>
                <a:cubicBezTo>
                  <a:pt x="50" y="248"/>
                  <a:pt x="49" y="247"/>
                  <a:pt x="49" y="246"/>
                </a:cubicBezTo>
                <a:cubicBezTo>
                  <a:pt x="49" y="246"/>
                  <a:pt x="49" y="244"/>
                  <a:pt x="49" y="244"/>
                </a:cubicBezTo>
                <a:cubicBezTo>
                  <a:pt x="49" y="243"/>
                  <a:pt x="48" y="243"/>
                  <a:pt x="48" y="242"/>
                </a:cubicBezTo>
                <a:cubicBezTo>
                  <a:pt x="48" y="242"/>
                  <a:pt x="47" y="241"/>
                  <a:pt x="47" y="241"/>
                </a:cubicBezTo>
                <a:cubicBezTo>
                  <a:pt x="47" y="240"/>
                  <a:pt x="46" y="240"/>
                  <a:pt x="46" y="239"/>
                </a:cubicBezTo>
                <a:cubicBezTo>
                  <a:pt x="46" y="239"/>
                  <a:pt x="47" y="238"/>
                  <a:pt x="47" y="238"/>
                </a:cubicBezTo>
                <a:cubicBezTo>
                  <a:pt x="47" y="237"/>
                  <a:pt x="48" y="237"/>
                  <a:pt x="48" y="236"/>
                </a:cubicBezTo>
                <a:cubicBezTo>
                  <a:pt x="48" y="236"/>
                  <a:pt x="48" y="235"/>
                  <a:pt x="48" y="235"/>
                </a:cubicBezTo>
                <a:cubicBezTo>
                  <a:pt x="48" y="235"/>
                  <a:pt x="47" y="234"/>
                  <a:pt x="46" y="234"/>
                </a:cubicBezTo>
                <a:cubicBezTo>
                  <a:pt x="46" y="233"/>
                  <a:pt x="45" y="232"/>
                  <a:pt x="45" y="231"/>
                </a:cubicBezTo>
                <a:cubicBezTo>
                  <a:pt x="45" y="231"/>
                  <a:pt x="44" y="229"/>
                  <a:pt x="44" y="229"/>
                </a:cubicBezTo>
                <a:cubicBezTo>
                  <a:pt x="44" y="228"/>
                  <a:pt x="44" y="227"/>
                  <a:pt x="44" y="226"/>
                </a:cubicBezTo>
                <a:cubicBezTo>
                  <a:pt x="44" y="226"/>
                  <a:pt x="43" y="225"/>
                  <a:pt x="42" y="225"/>
                </a:cubicBezTo>
                <a:cubicBezTo>
                  <a:pt x="41" y="224"/>
                  <a:pt x="40" y="222"/>
                  <a:pt x="39" y="222"/>
                </a:cubicBezTo>
                <a:cubicBezTo>
                  <a:pt x="38" y="221"/>
                  <a:pt x="37" y="220"/>
                  <a:pt x="36" y="220"/>
                </a:cubicBezTo>
                <a:cubicBezTo>
                  <a:pt x="35" y="219"/>
                  <a:pt x="34" y="218"/>
                  <a:pt x="33" y="218"/>
                </a:cubicBezTo>
                <a:cubicBezTo>
                  <a:pt x="32" y="217"/>
                  <a:pt x="30" y="217"/>
                  <a:pt x="30" y="217"/>
                </a:cubicBezTo>
                <a:cubicBezTo>
                  <a:pt x="29" y="216"/>
                  <a:pt x="28" y="216"/>
                  <a:pt x="27" y="215"/>
                </a:cubicBezTo>
                <a:cubicBezTo>
                  <a:pt x="27" y="215"/>
                  <a:pt x="26" y="213"/>
                  <a:pt x="26" y="213"/>
                </a:cubicBezTo>
                <a:cubicBezTo>
                  <a:pt x="26" y="212"/>
                  <a:pt x="25" y="211"/>
                  <a:pt x="25" y="210"/>
                </a:cubicBezTo>
                <a:cubicBezTo>
                  <a:pt x="25" y="210"/>
                  <a:pt x="24" y="210"/>
                  <a:pt x="24" y="210"/>
                </a:cubicBezTo>
                <a:cubicBezTo>
                  <a:pt x="23" y="209"/>
                  <a:pt x="22" y="210"/>
                  <a:pt x="22" y="210"/>
                </a:cubicBezTo>
                <a:cubicBezTo>
                  <a:pt x="21" y="210"/>
                  <a:pt x="21" y="209"/>
                  <a:pt x="20" y="208"/>
                </a:cubicBezTo>
                <a:cubicBezTo>
                  <a:pt x="20" y="208"/>
                  <a:pt x="20" y="207"/>
                  <a:pt x="20" y="206"/>
                </a:cubicBezTo>
                <a:cubicBezTo>
                  <a:pt x="20" y="206"/>
                  <a:pt x="19" y="206"/>
                  <a:pt x="19" y="205"/>
                </a:cubicBezTo>
                <a:cubicBezTo>
                  <a:pt x="18" y="205"/>
                  <a:pt x="17" y="204"/>
                  <a:pt x="17" y="204"/>
                </a:cubicBezTo>
                <a:cubicBezTo>
                  <a:pt x="16" y="204"/>
                  <a:pt x="15" y="203"/>
                  <a:pt x="15" y="202"/>
                </a:cubicBezTo>
                <a:cubicBezTo>
                  <a:pt x="14" y="202"/>
                  <a:pt x="13" y="201"/>
                  <a:pt x="13" y="201"/>
                </a:cubicBezTo>
                <a:cubicBezTo>
                  <a:pt x="12" y="200"/>
                  <a:pt x="11" y="200"/>
                  <a:pt x="11" y="200"/>
                </a:cubicBezTo>
                <a:cubicBezTo>
                  <a:pt x="10" y="199"/>
                  <a:pt x="10" y="199"/>
                  <a:pt x="9" y="198"/>
                </a:cubicBezTo>
                <a:cubicBezTo>
                  <a:pt x="9" y="198"/>
                  <a:pt x="9" y="197"/>
                  <a:pt x="9" y="196"/>
                </a:cubicBezTo>
                <a:cubicBezTo>
                  <a:pt x="9" y="196"/>
                  <a:pt x="10" y="195"/>
                  <a:pt x="10" y="194"/>
                </a:cubicBezTo>
                <a:cubicBezTo>
                  <a:pt x="10" y="194"/>
                  <a:pt x="9" y="193"/>
                  <a:pt x="9" y="193"/>
                </a:cubicBezTo>
                <a:cubicBezTo>
                  <a:pt x="8" y="193"/>
                  <a:pt x="7" y="193"/>
                  <a:pt x="7" y="192"/>
                </a:cubicBezTo>
                <a:cubicBezTo>
                  <a:pt x="6" y="192"/>
                  <a:pt x="5" y="191"/>
                  <a:pt x="5" y="190"/>
                </a:cubicBezTo>
                <a:cubicBezTo>
                  <a:pt x="5" y="190"/>
                  <a:pt x="4" y="189"/>
                  <a:pt x="4" y="188"/>
                </a:cubicBezTo>
                <a:cubicBezTo>
                  <a:pt x="4" y="188"/>
                  <a:pt x="5" y="188"/>
                  <a:pt x="5" y="187"/>
                </a:cubicBezTo>
                <a:cubicBezTo>
                  <a:pt x="6" y="187"/>
                  <a:pt x="6" y="187"/>
                  <a:pt x="6" y="186"/>
                </a:cubicBezTo>
                <a:cubicBezTo>
                  <a:pt x="6" y="186"/>
                  <a:pt x="6" y="185"/>
                  <a:pt x="6" y="184"/>
                </a:cubicBezTo>
                <a:cubicBezTo>
                  <a:pt x="6" y="184"/>
                  <a:pt x="5" y="184"/>
                  <a:pt x="4" y="183"/>
                </a:cubicBezTo>
                <a:cubicBezTo>
                  <a:pt x="4" y="183"/>
                  <a:pt x="3" y="182"/>
                  <a:pt x="3" y="181"/>
                </a:cubicBezTo>
                <a:cubicBezTo>
                  <a:pt x="3" y="181"/>
                  <a:pt x="2" y="180"/>
                  <a:pt x="2" y="180"/>
                </a:cubicBezTo>
                <a:cubicBezTo>
                  <a:pt x="2" y="179"/>
                  <a:pt x="2" y="178"/>
                  <a:pt x="2" y="178"/>
                </a:cubicBezTo>
                <a:cubicBezTo>
                  <a:pt x="2" y="177"/>
                  <a:pt x="1" y="176"/>
                  <a:pt x="1" y="175"/>
                </a:cubicBezTo>
                <a:cubicBezTo>
                  <a:pt x="1" y="174"/>
                  <a:pt x="0" y="172"/>
                  <a:pt x="0" y="171"/>
                </a:cubicBezTo>
                <a:cubicBezTo>
                  <a:pt x="0" y="170"/>
                  <a:pt x="0" y="168"/>
                  <a:pt x="0" y="167"/>
                </a:cubicBezTo>
                <a:cubicBezTo>
                  <a:pt x="0" y="166"/>
                  <a:pt x="0" y="163"/>
                  <a:pt x="0" y="162"/>
                </a:cubicBezTo>
                <a:cubicBezTo>
                  <a:pt x="0" y="162"/>
                  <a:pt x="1" y="160"/>
                  <a:pt x="2" y="159"/>
                </a:cubicBezTo>
                <a:cubicBezTo>
                  <a:pt x="2" y="158"/>
                  <a:pt x="2" y="158"/>
                  <a:pt x="3" y="157"/>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261"/>
          <p:cNvSpPr>
            <a:spLocks/>
          </p:cNvSpPr>
          <p:nvPr/>
        </p:nvSpPr>
        <p:spPr bwMode="auto">
          <a:xfrm>
            <a:off x="7278688" y="4356101"/>
            <a:ext cx="782638" cy="1371600"/>
          </a:xfrm>
          <a:custGeom>
            <a:avLst/>
            <a:gdLst>
              <a:gd name="T0" fmla="*/ 5 w 209"/>
              <a:gd name="T1" fmla="*/ 147 h 366"/>
              <a:gd name="T2" fmla="*/ 15 w 209"/>
              <a:gd name="T3" fmla="*/ 137 h 366"/>
              <a:gd name="T4" fmla="*/ 19 w 209"/>
              <a:gd name="T5" fmla="*/ 122 h 366"/>
              <a:gd name="T6" fmla="*/ 20 w 209"/>
              <a:gd name="T7" fmla="*/ 105 h 366"/>
              <a:gd name="T8" fmla="*/ 14 w 209"/>
              <a:gd name="T9" fmla="*/ 96 h 366"/>
              <a:gd name="T10" fmla="*/ 19 w 209"/>
              <a:gd name="T11" fmla="*/ 86 h 366"/>
              <a:gd name="T12" fmla="*/ 36 w 209"/>
              <a:gd name="T13" fmla="*/ 79 h 366"/>
              <a:gd name="T14" fmla="*/ 47 w 209"/>
              <a:gd name="T15" fmla="*/ 73 h 366"/>
              <a:gd name="T16" fmla="*/ 51 w 209"/>
              <a:gd name="T17" fmla="*/ 60 h 366"/>
              <a:gd name="T18" fmla="*/ 55 w 209"/>
              <a:gd name="T19" fmla="*/ 46 h 366"/>
              <a:gd name="T20" fmla="*/ 48 w 209"/>
              <a:gd name="T21" fmla="*/ 33 h 366"/>
              <a:gd name="T22" fmla="*/ 35 w 209"/>
              <a:gd name="T23" fmla="*/ 20 h 366"/>
              <a:gd name="T24" fmla="*/ 88 w 209"/>
              <a:gd name="T25" fmla="*/ 8 h 366"/>
              <a:gd name="T26" fmla="*/ 169 w 209"/>
              <a:gd name="T27" fmla="*/ 23 h 366"/>
              <a:gd name="T28" fmla="*/ 177 w 209"/>
              <a:gd name="T29" fmla="*/ 34 h 366"/>
              <a:gd name="T30" fmla="*/ 201 w 209"/>
              <a:gd name="T31" fmla="*/ 203 h 366"/>
              <a:gd name="T32" fmla="*/ 198 w 209"/>
              <a:gd name="T33" fmla="*/ 215 h 366"/>
              <a:gd name="T34" fmla="*/ 205 w 209"/>
              <a:gd name="T35" fmla="*/ 226 h 366"/>
              <a:gd name="T36" fmla="*/ 208 w 209"/>
              <a:gd name="T37" fmla="*/ 237 h 366"/>
              <a:gd name="T38" fmla="*/ 204 w 209"/>
              <a:gd name="T39" fmla="*/ 248 h 366"/>
              <a:gd name="T40" fmla="*/ 203 w 209"/>
              <a:gd name="T41" fmla="*/ 258 h 366"/>
              <a:gd name="T42" fmla="*/ 199 w 209"/>
              <a:gd name="T43" fmla="*/ 266 h 366"/>
              <a:gd name="T44" fmla="*/ 193 w 209"/>
              <a:gd name="T45" fmla="*/ 274 h 366"/>
              <a:gd name="T46" fmla="*/ 190 w 209"/>
              <a:gd name="T47" fmla="*/ 280 h 366"/>
              <a:gd name="T48" fmla="*/ 190 w 209"/>
              <a:gd name="T49" fmla="*/ 288 h 366"/>
              <a:gd name="T50" fmla="*/ 189 w 209"/>
              <a:gd name="T51" fmla="*/ 299 h 366"/>
              <a:gd name="T52" fmla="*/ 190 w 209"/>
              <a:gd name="T53" fmla="*/ 308 h 366"/>
              <a:gd name="T54" fmla="*/ 187 w 209"/>
              <a:gd name="T55" fmla="*/ 321 h 366"/>
              <a:gd name="T56" fmla="*/ 179 w 209"/>
              <a:gd name="T57" fmla="*/ 331 h 366"/>
              <a:gd name="T58" fmla="*/ 171 w 209"/>
              <a:gd name="T59" fmla="*/ 336 h 366"/>
              <a:gd name="T60" fmla="*/ 176 w 209"/>
              <a:gd name="T61" fmla="*/ 351 h 366"/>
              <a:gd name="T62" fmla="*/ 162 w 209"/>
              <a:gd name="T63" fmla="*/ 353 h 366"/>
              <a:gd name="T64" fmla="*/ 148 w 209"/>
              <a:gd name="T65" fmla="*/ 349 h 366"/>
              <a:gd name="T66" fmla="*/ 139 w 209"/>
              <a:gd name="T67" fmla="*/ 359 h 366"/>
              <a:gd name="T68" fmla="*/ 135 w 209"/>
              <a:gd name="T69" fmla="*/ 361 h 366"/>
              <a:gd name="T70" fmla="*/ 134 w 209"/>
              <a:gd name="T71" fmla="*/ 366 h 366"/>
              <a:gd name="T72" fmla="*/ 127 w 209"/>
              <a:gd name="T73" fmla="*/ 359 h 366"/>
              <a:gd name="T74" fmla="*/ 120 w 209"/>
              <a:gd name="T75" fmla="*/ 350 h 366"/>
              <a:gd name="T76" fmla="*/ 123 w 209"/>
              <a:gd name="T77" fmla="*/ 342 h 366"/>
              <a:gd name="T78" fmla="*/ 118 w 209"/>
              <a:gd name="T79" fmla="*/ 329 h 366"/>
              <a:gd name="T80" fmla="*/ 113 w 209"/>
              <a:gd name="T81" fmla="*/ 321 h 366"/>
              <a:gd name="T82" fmla="*/ 105 w 209"/>
              <a:gd name="T83" fmla="*/ 315 h 366"/>
              <a:gd name="T84" fmla="*/ 97 w 209"/>
              <a:gd name="T85" fmla="*/ 309 h 366"/>
              <a:gd name="T86" fmla="*/ 93 w 209"/>
              <a:gd name="T87" fmla="*/ 308 h 366"/>
              <a:gd name="T88" fmla="*/ 86 w 209"/>
              <a:gd name="T89" fmla="*/ 303 h 366"/>
              <a:gd name="T90" fmla="*/ 77 w 209"/>
              <a:gd name="T91" fmla="*/ 298 h 366"/>
              <a:gd name="T92" fmla="*/ 68 w 209"/>
              <a:gd name="T93" fmla="*/ 287 h 366"/>
              <a:gd name="T94" fmla="*/ 73 w 209"/>
              <a:gd name="T95" fmla="*/ 269 h 366"/>
              <a:gd name="T96" fmla="*/ 74 w 209"/>
              <a:gd name="T97" fmla="*/ 257 h 366"/>
              <a:gd name="T98" fmla="*/ 71 w 209"/>
              <a:gd name="T99" fmla="*/ 246 h 366"/>
              <a:gd name="T100" fmla="*/ 58 w 209"/>
              <a:gd name="T101" fmla="*/ 247 h 366"/>
              <a:gd name="T102" fmla="*/ 49 w 209"/>
              <a:gd name="T103" fmla="*/ 244 h 366"/>
              <a:gd name="T104" fmla="*/ 46 w 209"/>
              <a:gd name="T105" fmla="*/ 234 h 366"/>
              <a:gd name="T106" fmla="*/ 33 w 209"/>
              <a:gd name="T107" fmla="*/ 218 h 366"/>
              <a:gd name="T108" fmla="*/ 20 w 209"/>
              <a:gd name="T109" fmla="*/ 208 h 366"/>
              <a:gd name="T110" fmla="*/ 9 w 209"/>
              <a:gd name="T111" fmla="*/ 198 h 366"/>
              <a:gd name="T112" fmla="*/ 5 w 209"/>
              <a:gd name="T113" fmla="*/ 187 h 366"/>
              <a:gd name="T114" fmla="*/ 1 w 209"/>
              <a:gd name="T115" fmla="*/ 17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9" h="366">
                <a:moveTo>
                  <a:pt x="3" y="157"/>
                </a:moveTo>
                <a:cubicBezTo>
                  <a:pt x="3" y="157"/>
                  <a:pt x="3" y="157"/>
                  <a:pt x="3" y="157"/>
                </a:cubicBezTo>
                <a:cubicBezTo>
                  <a:pt x="3" y="156"/>
                  <a:pt x="4" y="156"/>
                  <a:pt x="4" y="156"/>
                </a:cubicBezTo>
                <a:cubicBezTo>
                  <a:pt x="5" y="155"/>
                  <a:pt x="5" y="155"/>
                  <a:pt x="6" y="154"/>
                </a:cubicBezTo>
                <a:cubicBezTo>
                  <a:pt x="6" y="154"/>
                  <a:pt x="5" y="153"/>
                  <a:pt x="5" y="152"/>
                </a:cubicBezTo>
                <a:cubicBezTo>
                  <a:pt x="5" y="152"/>
                  <a:pt x="6" y="150"/>
                  <a:pt x="6" y="150"/>
                </a:cubicBezTo>
                <a:cubicBezTo>
                  <a:pt x="6" y="149"/>
                  <a:pt x="6" y="147"/>
                  <a:pt x="5" y="147"/>
                </a:cubicBezTo>
                <a:cubicBezTo>
                  <a:pt x="5" y="146"/>
                  <a:pt x="3" y="146"/>
                  <a:pt x="3" y="146"/>
                </a:cubicBezTo>
                <a:cubicBezTo>
                  <a:pt x="3" y="146"/>
                  <a:pt x="3" y="145"/>
                  <a:pt x="3" y="144"/>
                </a:cubicBezTo>
                <a:cubicBezTo>
                  <a:pt x="3" y="143"/>
                  <a:pt x="4" y="142"/>
                  <a:pt x="5" y="141"/>
                </a:cubicBezTo>
                <a:cubicBezTo>
                  <a:pt x="5" y="141"/>
                  <a:pt x="6" y="140"/>
                  <a:pt x="7" y="140"/>
                </a:cubicBezTo>
                <a:cubicBezTo>
                  <a:pt x="8" y="139"/>
                  <a:pt x="9" y="139"/>
                  <a:pt x="10" y="139"/>
                </a:cubicBezTo>
                <a:cubicBezTo>
                  <a:pt x="11" y="138"/>
                  <a:pt x="12" y="139"/>
                  <a:pt x="13" y="138"/>
                </a:cubicBezTo>
                <a:cubicBezTo>
                  <a:pt x="14" y="138"/>
                  <a:pt x="14" y="137"/>
                  <a:pt x="15" y="137"/>
                </a:cubicBezTo>
                <a:cubicBezTo>
                  <a:pt x="15" y="136"/>
                  <a:pt x="16" y="136"/>
                  <a:pt x="16" y="136"/>
                </a:cubicBezTo>
                <a:cubicBezTo>
                  <a:pt x="17" y="135"/>
                  <a:pt x="17" y="134"/>
                  <a:pt x="17" y="134"/>
                </a:cubicBezTo>
                <a:cubicBezTo>
                  <a:pt x="17" y="133"/>
                  <a:pt x="16" y="132"/>
                  <a:pt x="16" y="132"/>
                </a:cubicBezTo>
                <a:cubicBezTo>
                  <a:pt x="16" y="131"/>
                  <a:pt x="16" y="131"/>
                  <a:pt x="16" y="130"/>
                </a:cubicBezTo>
                <a:cubicBezTo>
                  <a:pt x="17" y="130"/>
                  <a:pt x="17" y="129"/>
                  <a:pt x="17" y="129"/>
                </a:cubicBezTo>
                <a:cubicBezTo>
                  <a:pt x="17" y="128"/>
                  <a:pt x="16" y="126"/>
                  <a:pt x="17" y="125"/>
                </a:cubicBezTo>
                <a:cubicBezTo>
                  <a:pt x="17" y="124"/>
                  <a:pt x="18" y="123"/>
                  <a:pt x="19" y="122"/>
                </a:cubicBezTo>
                <a:cubicBezTo>
                  <a:pt x="20" y="121"/>
                  <a:pt x="21" y="120"/>
                  <a:pt x="21" y="120"/>
                </a:cubicBezTo>
                <a:cubicBezTo>
                  <a:pt x="22" y="119"/>
                  <a:pt x="22" y="118"/>
                  <a:pt x="22" y="118"/>
                </a:cubicBezTo>
                <a:cubicBezTo>
                  <a:pt x="23" y="117"/>
                  <a:pt x="23" y="116"/>
                  <a:pt x="23" y="116"/>
                </a:cubicBezTo>
                <a:cubicBezTo>
                  <a:pt x="23" y="115"/>
                  <a:pt x="22" y="113"/>
                  <a:pt x="22" y="112"/>
                </a:cubicBezTo>
                <a:cubicBezTo>
                  <a:pt x="22" y="112"/>
                  <a:pt x="22" y="110"/>
                  <a:pt x="22" y="109"/>
                </a:cubicBezTo>
                <a:cubicBezTo>
                  <a:pt x="22" y="108"/>
                  <a:pt x="22" y="107"/>
                  <a:pt x="21" y="106"/>
                </a:cubicBezTo>
                <a:cubicBezTo>
                  <a:pt x="21" y="106"/>
                  <a:pt x="20" y="105"/>
                  <a:pt x="20" y="105"/>
                </a:cubicBezTo>
                <a:cubicBezTo>
                  <a:pt x="20" y="105"/>
                  <a:pt x="20" y="104"/>
                  <a:pt x="19" y="104"/>
                </a:cubicBezTo>
                <a:cubicBezTo>
                  <a:pt x="19" y="103"/>
                  <a:pt x="18" y="104"/>
                  <a:pt x="17" y="104"/>
                </a:cubicBezTo>
                <a:cubicBezTo>
                  <a:pt x="17" y="104"/>
                  <a:pt x="17" y="103"/>
                  <a:pt x="16" y="103"/>
                </a:cubicBezTo>
                <a:cubicBezTo>
                  <a:pt x="16" y="102"/>
                  <a:pt x="16" y="101"/>
                  <a:pt x="15" y="101"/>
                </a:cubicBezTo>
                <a:cubicBezTo>
                  <a:pt x="15" y="100"/>
                  <a:pt x="14" y="100"/>
                  <a:pt x="14" y="100"/>
                </a:cubicBezTo>
                <a:cubicBezTo>
                  <a:pt x="13" y="99"/>
                  <a:pt x="13" y="99"/>
                  <a:pt x="13" y="98"/>
                </a:cubicBezTo>
                <a:cubicBezTo>
                  <a:pt x="13" y="98"/>
                  <a:pt x="13" y="96"/>
                  <a:pt x="14" y="96"/>
                </a:cubicBezTo>
                <a:cubicBezTo>
                  <a:pt x="14" y="95"/>
                  <a:pt x="14" y="95"/>
                  <a:pt x="15" y="94"/>
                </a:cubicBezTo>
                <a:cubicBezTo>
                  <a:pt x="15" y="94"/>
                  <a:pt x="15" y="93"/>
                  <a:pt x="15" y="92"/>
                </a:cubicBezTo>
                <a:cubicBezTo>
                  <a:pt x="15" y="91"/>
                  <a:pt x="15" y="90"/>
                  <a:pt x="15" y="89"/>
                </a:cubicBezTo>
                <a:cubicBezTo>
                  <a:pt x="15" y="89"/>
                  <a:pt x="15" y="87"/>
                  <a:pt x="15" y="87"/>
                </a:cubicBezTo>
                <a:cubicBezTo>
                  <a:pt x="16" y="87"/>
                  <a:pt x="17" y="87"/>
                  <a:pt x="17" y="86"/>
                </a:cubicBezTo>
                <a:cubicBezTo>
                  <a:pt x="17" y="86"/>
                  <a:pt x="18" y="85"/>
                  <a:pt x="18" y="85"/>
                </a:cubicBezTo>
                <a:cubicBezTo>
                  <a:pt x="18" y="85"/>
                  <a:pt x="19" y="86"/>
                  <a:pt x="19" y="86"/>
                </a:cubicBezTo>
                <a:cubicBezTo>
                  <a:pt x="20" y="86"/>
                  <a:pt x="21" y="86"/>
                  <a:pt x="22" y="86"/>
                </a:cubicBezTo>
                <a:cubicBezTo>
                  <a:pt x="22" y="85"/>
                  <a:pt x="23" y="84"/>
                  <a:pt x="24" y="84"/>
                </a:cubicBezTo>
                <a:cubicBezTo>
                  <a:pt x="24" y="84"/>
                  <a:pt x="25" y="83"/>
                  <a:pt x="26" y="83"/>
                </a:cubicBezTo>
                <a:cubicBezTo>
                  <a:pt x="27" y="83"/>
                  <a:pt x="28" y="83"/>
                  <a:pt x="29" y="83"/>
                </a:cubicBezTo>
                <a:cubicBezTo>
                  <a:pt x="29" y="83"/>
                  <a:pt x="31" y="83"/>
                  <a:pt x="31" y="83"/>
                </a:cubicBezTo>
                <a:cubicBezTo>
                  <a:pt x="32" y="83"/>
                  <a:pt x="34" y="82"/>
                  <a:pt x="35" y="82"/>
                </a:cubicBezTo>
                <a:cubicBezTo>
                  <a:pt x="35" y="81"/>
                  <a:pt x="36" y="79"/>
                  <a:pt x="36" y="79"/>
                </a:cubicBezTo>
                <a:cubicBezTo>
                  <a:pt x="36" y="78"/>
                  <a:pt x="37" y="78"/>
                  <a:pt x="37" y="77"/>
                </a:cubicBezTo>
                <a:cubicBezTo>
                  <a:pt x="38" y="77"/>
                  <a:pt x="39" y="77"/>
                  <a:pt x="39" y="77"/>
                </a:cubicBezTo>
                <a:cubicBezTo>
                  <a:pt x="40" y="77"/>
                  <a:pt x="41" y="78"/>
                  <a:pt x="41" y="78"/>
                </a:cubicBezTo>
                <a:cubicBezTo>
                  <a:pt x="42" y="77"/>
                  <a:pt x="43" y="77"/>
                  <a:pt x="43" y="77"/>
                </a:cubicBezTo>
                <a:cubicBezTo>
                  <a:pt x="44" y="77"/>
                  <a:pt x="44" y="76"/>
                  <a:pt x="44" y="75"/>
                </a:cubicBezTo>
                <a:cubicBezTo>
                  <a:pt x="44" y="75"/>
                  <a:pt x="45" y="74"/>
                  <a:pt x="45" y="74"/>
                </a:cubicBezTo>
                <a:cubicBezTo>
                  <a:pt x="46" y="73"/>
                  <a:pt x="47" y="74"/>
                  <a:pt x="47" y="73"/>
                </a:cubicBezTo>
                <a:cubicBezTo>
                  <a:pt x="47" y="73"/>
                  <a:pt x="48" y="72"/>
                  <a:pt x="48" y="72"/>
                </a:cubicBezTo>
                <a:cubicBezTo>
                  <a:pt x="48" y="71"/>
                  <a:pt x="48" y="70"/>
                  <a:pt x="48" y="70"/>
                </a:cubicBezTo>
                <a:cubicBezTo>
                  <a:pt x="48" y="69"/>
                  <a:pt x="48" y="69"/>
                  <a:pt x="48" y="68"/>
                </a:cubicBezTo>
                <a:cubicBezTo>
                  <a:pt x="47" y="68"/>
                  <a:pt x="47" y="67"/>
                  <a:pt x="47" y="66"/>
                </a:cubicBezTo>
                <a:cubicBezTo>
                  <a:pt x="48" y="66"/>
                  <a:pt x="49" y="65"/>
                  <a:pt x="49" y="65"/>
                </a:cubicBezTo>
                <a:cubicBezTo>
                  <a:pt x="49" y="64"/>
                  <a:pt x="48" y="63"/>
                  <a:pt x="49" y="62"/>
                </a:cubicBezTo>
                <a:cubicBezTo>
                  <a:pt x="49" y="61"/>
                  <a:pt x="50" y="60"/>
                  <a:pt x="51" y="60"/>
                </a:cubicBezTo>
                <a:cubicBezTo>
                  <a:pt x="51" y="60"/>
                  <a:pt x="52" y="59"/>
                  <a:pt x="52" y="59"/>
                </a:cubicBezTo>
                <a:cubicBezTo>
                  <a:pt x="53" y="58"/>
                  <a:pt x="54" y="58"/>
                  <a:pt x="54" y="57"/>
                </a:cubicBezTo>
                <a:cubicBezTo>
                  <a:pt x="54" y="57"/>
                  <a:pt x="54" y="55"/>
                  <a:pt x="54" y="55"/>
                </a:cubicBezTo>
                <a:cubicBezTo>
                  <a:pt x="54" y="54"/>
                  <a:pt x="55" y="53"/>
                  <a:pt x="55" y="52"/>
                </a:cubicBezTo>
                <a:cubicBezTo>
                  <a:pt x="55" y="51"/>
                  <a:pt x="55" y="50"/>
                  <a:pt x="55" y="49"/>
                </a:cubicBezTo>
                <a:cubicBezTo>
                  <a:pt x="55" y="49"/>
                  <a:pt x="54" y="48"/>
                  <a:pt x="54" y="48"/>
                </a:cubicBezTo>
                <a:cubicBezTo>
                  <a:pt x="54" y="47"/>
                  <a:pt x="55" y="46"/>
                  <a:pt x="55" y="46"/>
                </a:cubicBezTo>
                <a:cubicBezTo>
                  <a:pt x="55" y="45"/>
                  <a:pt x="55" y="43"/>
                  <a:pt x="55" y="43"/>
                </a:cubicBezTo>
                <a:cubicBezTo>
                  <a:pt x="55" y="42"/>
                  <a:pt x="53" y="42"/>
                  <a:pt x="53" y="41"/>
                </a:cubicBezTo>
                <a:cubicBezTo>
                  <a:pt x="53" y="41"/>
                  <a:pt x="54" y="40"/>
                  <a:pt x="54" y="39"/>
                </a:cubicBezTo>
                <a:cubicBezTo>
                  <a:pt x="54" y="38"/>
                  <a:pt x="54" y="37"/>
                  <a:pt x="53" y="37"/>
                </a:cubicBezTo>
                <a:cubicBezTo>
                  <a:pt x="53" y="37"/>
                  <a:pt x="52" y="36"/>
                  <a:pt x="52" y="36"/>
                </a:cubicBezTo>
                <a:cubicBezTo>
                  <a:pt x="51" y="36"/>
                  <a:pt x="51" y="35"/>
                  <a:pt x="50" y="35"/>
                </a:cubicBezTo>
                <a:cubicBezTo>
                  <a:pt x="50" y="34"/>
                  <a:pt x="48" y="34"/>
                  <a:pt x="48" y="33"/>
                </a:cubicBezTo>
                <a:cubicBezTo>
                  <a:pt x="47" y="33"/>
                  <a:pt x="46" y="33"/>
                  <a:pt x="45" y="33"/>
                </a:cubicBezTo>
                <a:cubicBezTo>
                  <a:pt x="44" y="32"/>
                  <a:pt x="43" y="32"/>
                  <a:pt x="42" y="32"/>
                </a:cubicBezTo>
                <a:cubicBezTo>
                  <a:pt x="42" y="31"/>
                  <a:pt x="40" y="31"/>
                  <a:pt x="40" y="30"/>
                </a:cubicBezTo>
                <a:cubicBezTo>
                  <a:pt x="40" y="29"/>
                  <a:pt x="39" y="28"/>
                  <a:pt x="39" y="27"/>
                </a:cubicBezTo>
                <a:cubicBezTo>
                  <a:pt x="39" y="26"/>
                  <a:pt x="40" y="25"/>
                  <a:pt x="40" y="24"/>
                </a:cubicBezTo>
                <a:cubicBezTo>
                  <a:pt x="39" y="23"/>
                  <a:pt x="38" y="22"/>
                  <a:pt x="38" y="22"/>
                </a:cubicBezTo>
                <a:cubicBezTo>
                  <a:pt x="37" y="21"/>
                  <a:pt x="35" y="20"/>
                  <a:pt x="35" y="20"/>
                </a:cubicBezTo>
                <a:cubicBezTo>
                  <a:pt x="34" y="20"/>
                  <a:pt x="33" y="19"/>
                  <a:pt x="32" y="19"/>
                </a:cubicBezTo>
                <a:cubicBezTo>
                  <a:pt x="32" y="19"/>
                  <a:pt x="31" y="18"/>
                  <a:pt x="31" y="18"/>
                </a:cubicBezTo>
                <a:cubicBezTo>
                  <a:pt x="30" y="18"/>
                  <a:pt x="30" y="18"/>
                  <a:pt x="29" y="17"/>
                </a:cubicBezTo>
                <a:cubicBezTo>
                  <a:pt x="29" y="17"/>
                  <a:pt x="28" y="17"/>
                  <a:pt x="27" y="16"/>
                </a:cubicBezTo>
                <a:cubicBezTo>
                  <a:pt x="27" y="16"/>
                  <a:pt x="27" y="15"/>
                  <a:pt x="27" y="15"/>
                </a:cubicBezTo>
                <a:cubicBezTo>
                  <a:pt x="27" y="15"/>
                  <a:pt x="27" y="14"/>
                  <a:pt x="27" y="14"/>
                </a:cubicBezTo>
                <a:cubicBezTo>
                  <a:pt x="88" y="8"/>
                  <a:pt x="88" y="8"/>
                  <a:pt x="88" y="8"/>
                </a:cubicBezTo>
                <a:cubicBezTo>
                  <a:pt x="163" y="0"/>
                  <a:pt x="163" y="0"/>
                  <a:pt x="163" y="0"/>
                </a:cubicBezTo>
                <a:cubicBezTo>
                  <a:pt x="163" y="1"/>
                  <a:pt x="163" y="3"/>
                  <a:pt x="163" y="4"/>
                </a:cubicBezTo>
                <a:cubicBezTo>
                  <a:pt x="163" y="5"/>
                  <a:pt x="163" y="7"/>
                  <a:pt x="163" y="8"/>
                </a:cubicBezTo>
                <a:cubicBezTo>
                  <a:pt x="163" y="9"/>
                  <a:pt x="162" y="11"/>
                  <a:pt x="163" y="12"/>
                </a:cubicBezTo>
                <a:cubicBezTo>
                  <a:pt x="163" y="13"/>
                  <a:pt x="164" y="15"/>
                  <a:pt x="164" y="16"/>
                </a:cubicBezTo>
                <a:cubicBezTo>
                  <a:pt x="165" y="17"/>
                  <a:pt x="166" y="19"/>
                  <a:pt x="166" y="19"/>
                </a:cubicBezTo>
                <a:cubicBezTo>
                  <a:pt x="167" y="20"/>
                  <a:pt x="168" y="22"/>
                  <a:pt x="169" y="23"/>
                </a:cubicBezTo>
                <a:cubicBezTo>
                  <a:pt x="169" y="23"/>
                  <a:pt x="170" y="24"/>
                  <a:pt x="171" y="25"/>
                </a:cubicBezTo>
                <a:cubicBezTo>
                  <a:pt x="171" y="25"/>
                  <a:pt x="172" y="26"/>
                  <a:pt x="172" y="26"/>
                </a:cubicBezTo>
                <a:cubicBezTo>
                  <a:pt x="173" y="27"/>
                  <a:pt x="173" y="28"/>
                  <a:pt x="173" y="28"/>
                </a:cubicBezTo>
                <a:cubicBezTo>
                  <a:pt x="174" y="29"/>
                  <a:pt x="174" y="30"/>
                  <a:pt x="174" y="30"/>
                </a:cubicBezTo>
                <a:cubicBezTo>
                  <a:pt x="175" y="31"/>
                  <a:pt x="175" y="31"/>
                  <a:pt x="175" y="32"/>
                </a:cubicBezTo>
                <a:cubicBezTo>
                  <a:pt x="175" y="32"/>
                  <a:pt x="176" y="33"/>
                  <a:pt x="176" y="33"/>
                </a:cubicBezTo>
                <a:cubicBezTo>
                  <a:pt x="176" y="34"/>
                  <a:pt x="177" y="34"/>
                  <a:pt x="177" y="34"/>
                </a:cubicBezTo>
                <a:cubicBezTo>
                  <a:pt x="178" y="35"/>
                  <a:pt x="178" y="37"/>
                  <a:pt x="178" y="38"/>
                </a:cubicBezTo>
                <a:cubicBezTo>
                  <a:pt x="179" y="39"/>
                  <a:pt x="180" y="41"/>
                  <a:pt x="180" y="42"/>
                </a:cubicBezTo>
                <a:cubicBezTo>
                  <a:pt x="180" y="42"/>
                  <a:pt x="181" y="44"/>
                  <a:pt x="182" y="45"/>
                </a:cubicBezTo>
                <a:cubicBezTo>
                  <a:pt x="182" y="45"/>
                  <a:pt x="182" y="46"/>
                  <a:pt x="183" y="47"/>
                </a:cubicBezTo>
                <a:cubicBezTo>
                  <a:pt x="202" y="200"/>
                  <a:pt x="202" y="200"/>
                  <a:pt x="202" y="200"/>
                </a:cubicBezTo>
                <a:cubicBezTo>
                  <a:pt x="202" y="200"/>
                  <a:pt x="202" y="202"/>
                  <a:pt x="202" y="202"/>
                </a:cubicBezTo>
                <a:cubicBezTo>
                  <a:pt x="202" y="202"/>
                  <a:pt x="201" y="202"/>
                  <a:pt x="201" y="203"/>
                </a:cubicBezTo>
                <a:cubicBezTo>
                  <a:pt x="200" y="203"/>
                  <a:pt x="200" y="204"/>
                  <a:pt x="200" y="204"/>
                </a:cubicBezTo>
                <a:cubicBezTo>
                  <a:pt x="199" y="205"/>
                  <a:pt x="199" y="206"/>
                  <a:pt x="199" y="207"/>
                </a:cubicBezTo>
                <a:cubicBezTo>
                  <a:pt x="199" y="207"/>
                  <a:pt x="200" y="208"/>
                  <a:pt x="200" y="209"/>
                </a:cubicBezTo>
                <a:cubicBezTo>
                  <a:pt x="200" y="209"/>
                  <a:pt x="201" y="210"/>
                  <a:pt x="201" y="210"/>
                </a:cubicBezTo>
                <a:cubicBezTo>
                  <a:pt x="201" y="211"/>
                  <a:pt x="201" y="211"/>
                  <a:pt x="201" y="212"/>
                </a:cubicBezTo>
                <a:cubicBezTo>
                  <a:pt x="201" y="212"/>
                  <a:pt x="200" y="213"/>
                  <a:pt x="200" y="214"/>
                </a:cubicBezTo>
                <a:cubicBezTo>
                  <a:pt x="199" y="214"/>
                  <a:pt x="198" y="215"/>
                  <a:pt x="198" y="215"/>
                </a:cubicBezTo>
                <a:cubicBezTo>
                  <a:pt x="198" y="216"/>
                  <a:pt x="199" y="217"/>
                  <a:pt x="199" y="218"/>
                </a:cubicBezTo>
                <a:cubicBezTo>
                  <a:pt x="199" y="218"/>
                  <a:pt x="201" y="219"/>
                  <a:pt x="201" y="220"/>
                </a:cubicBezTo>
                <a:cubicBezTo>
                  <a:pt x="201" y="220"/>
                  <a:pt x="202" y="220"/>
                  <a:pt x="203" y="221"/>
                </a:cubicBezTo>
                <a:cubicBezTo>
                  <a:pt x="203" y="221"/>
                  <a:pt x="203" y="222"/>
                  <a:pt x="203" y="223"/>
                </a:cubicBezTo>
                <a:cubicBezTo>
                  <a:pt x="203" y="223"/>
                  <a:pt x="203" y="224"/>
                  <a:pt x="203" y="225"/>
                </a:cubicBezTo>
                <a:cubicBezTo>
                  <a:pt x="203" y="225"/>
                  <a:pt x="203" y="226"/>
                  <a:pt x="203" y="226"/>
                </a:cubicBezTo>
                <a:cubicBezTo>
                  <a:pt x="204" y="226"/>
                  <a:pt x="204" y="226"/>
                  <a:pt x="205" y="226"/>
                </a:cubicBezTo>
                <a:cubicBezTo>
                  <a:pt x="205" y="226"/>
                  <a:pt x="206" y="226"/>
                  <a:pt x="206" y="227"/>
                </a:cubicBezTo>
                <a:cubicBezTo>
                  <a:pt x="207" y="227"/>
                  <a:pt x="207" y="229"/>
                  <a:pt x="207" y="229"/>
                </a:cubicBezTo>
                <a:cubicBezTo>
                  <a:pt x="207" y="230"/>
                  <a:pt x="206" y="231"/>
                  <a:pt x="206" y="231"/>
                </a:cubicBezTo>
                <a:cubicBezTo>
                  <a:pt x="206" y="232"/>
                  <a:pt x="205" y="232"/>
                  <a:pt x="205" y="233"/>
                </a:cubicBezTo>
                <a:cubicBezTo>
                  <a:pt x="205" y="233"/>
                  <a:pt x="205" y="234"/>
                  <a:pt x="206" y="234"/>
                </a:cubicBezTo>
                <a:cubicBezTo>
                  <a:pt x="206" y="235"/>
                  <a:pt x="207" y="235"/>
                  <a:pt x="207" y="235"/>
                </a:cubicBezTo>
                <a:cubicBezTo>
                  <a:pt x="207" y="236"/>
                  <a:pt x="208" y="237"/>
                  <a:pt x="208" y="237"/>
                </a:cubicBezTo>
                <a:cubicBezTo>
                  <a:pt x="208" y="237"/>
                  <a:pt x="208" y="238"/>
                  <a:pt x="209" y="238"/>
                </a:cubicBezTo>
                <a:cubicBezTo>
                  <a:pt x="209" y="239"/>
                  <a:pt x="209" y="240"/>
                  <a:pt x="209" y="241"/>
                </a:cubicBezTo>
                <a:cubicBezTo>
                  <a:pt x="209" y="242"/>
                  <a:pt x="209" y="244"/>
                  <a:pt x="209" y="244"/>
                </a:cubicBezTo>
                <a:cubicBezTo>
                  <a:pt x="208" y="245"/>
                  <a:pt x="208" y="245"/>
                  <a:pt x="207" y="246"/>
                </a:cubicBezTo>
                <a:cubicBezTo>
                  <a:pt x="207" y="246"/>
                  <a:pt x="206" y="246"/>
                  <a:pt x="206" y="247"/>
                </a:cubicBezTo>
                <a:cubicBezTo>
                  <a:pt x="206" y="247"/>
                  <a:pt x="205" y="247"/>
                  <a:pt x="205" y="247"/>
                </a:cubicBezTo>
                <a:cubicBezTo>
                  <a:pt x="205" y="247"/>
                  <a:pt x="204" y="248"/>
                  <a:pt x="204" y="248"/>
                </a:cubicBezTo>
                <a:cubicBezTo>
                  <a:pt x="204" y="249"/>
                  <a:pt x="204" y="250"/>
                  <a:pt x="204" y="251"/>
                </a:cubicBezTo>
                <a:cubicBezTo>
                  <a:pt x="204" y="251"/>
                  <a:pt x="204" y="252"/>
                  <a:pt x="204" y="252"/>
                </a:cubicBezTo>
                <a:cubicBezTo>
                  <a:pt x="204" y="253"/>
                  <a:pt x="203" y="253"/>
                  <a:pt x="203" y="254"/>
                </a:cubicBezTo>
                <a:cubicBezTo>
                  <a:pt x="203" y="254"/>
                  <a:pt x="203" y="254"/>
                  <a:pt x="203" y="254"/>
                </a:cubicBezTo>
                <a:cubicBezTo>
                  <a:pt x="203" y="255"/>
                  <a:pt x="203" y="255"/>
                  <a:pt x="203" y="256"/>
                </a:cubicBezTo>
                <a:cubicBezTo>
                  <a:pt x="203" y="256"/>
                  <a:pt x="203" y="257"/>
                  <a:pt x="203" y="257"/>
                </a:cubicBezTo>
                <a:cubicBezTo>
                  <a:pt x="203" y="257"/>
                  <a:pt x="203" y="258"/>
                  <a:pt x="203" y="258"/>
                </a:cubicBezTo>
                <a:cubicBezTo>
                  <a:pt x="203" y="258"/>
                  <a:pt x="203" y="258"/>
                  <a:pt x="202" y="258"/>
                </a:cubicBezTo>
                <a:cubicBezTo>
                  <a:pt x="202" y="258"/>
                  <a:pt x="202" y="259"/>
                  <a:pt x="202" y="259"/>
                </a:cubicBezTo>
                <a:cubicBezTo>
                  <a:pt x="201" y="260"/>
                  <a:pt x="201" y="259"/>
                  <a:pt x="200" y="260"/>
                </a:cubicBezTo>
                <a:cubicBezTo>
                  <a:pt x="200" y="260"/>
                  <a:pt x="199" y="260"/>
                  <a:pt x="199" y="261"/>
                </a:cubicBezTo>
                <a:cubicBezTo>
                  <a:pt x="199" y="261"/>
                  <a:pt x="200" y="262"/>
                  <a:pt x="200" y="262"/>
                </a:cubicBezTo>
                <a:cubicBezTo>
                  <a:pt x="200" y="263"/>
                  <a:pt x="200" y="264"/>
                  <a:pt x="200" y="264"/>
                </a:cubicBezTo>
                <a:cubicBezTo>
                  <a:pt x="200" y="265"/>
                  <a:pt x="199" y="265"/>
                  <a:pt x="199" y="266"/>
                </a:cubicBezTo>
                <a:cubicBezTo>
                  <a:pt x="199" y="266"/>
                  <a:pt x="198" y="267"/>
                  <a:pt x="198" y="268"/>
                </a:cubicBezTo>
                <a:cubicBezTo>
                  <a:pt x="198" y="268"/>
                  <a:pt x="196" y="268"/>
                  <a:pt x="196" y="269"/>
                </a:cubicBezTo>
                <a:cubicBezTo>
                  <a:pt x="196" y="269"/>
                  <a:pt x="197" y="270"/>
                  <a:pt x="197" y="271"/>
                </a:cubicBezTo>
                <a:cubicBezTo>
                  <a:pt x="196" y="271"/>
                  <a:pt x="196" y="272"/>
                  <a:pt x="196" y="272"/>
                </a:cubicBezTo>
                <a:cubicBezTo>
                  <a:pt x="196" y="273"/>
                  <a:pt x="195" y="273"/>
                  <a:pt x="195" y="273"/>
                </a:cubicBezTo>
                <a:cubicBezTo>
                  <a:pt x="195" y="273"/>
                  <a:pt x="194" y="272"/>
                  <a:pt x="194" y="272"/>
                </a:cubicBezTo>
                <a:cubicBezTo>
                  <a:pt x="194" y="273"/>
                  <a:pt x="194" y="274"/>
                  <a:pt x="193" y="274"/>
                </a:cubicBezTo>
                <a:cubicBezTo>
                  <a:pt x="193" y="274"/>
                  <a:pt x="193" y="274"/>
                  <a:pt x="193" y="274"/>
                </a:cubicBezTo>
                <a:cubicBezTo>
                  <a:pt x="192" y="274"/>
                  <a:pt x="192" y="273"/>
                  <a:pt x="191" y="273"/>
                </a:cubicBezTo>
                <a:cubicBezTo>
                  <a:pt x="191" y="273"/>
                  <a:pt x="191" y="274"/>
                  <a:pt x="191" y="275"/>
                </a:cubicBezTo>
                <a:cubicBezTo>
                  <a:pt x="191" y="275"/>
                  <a:pt x="191" y="276"/>
                  <a:pt x="191" y="276"/>
                </a:cubicBezTo>
                <a:cubicBezTo>
                  <a:pt x="191" y="276"/>
                  <a:pt x="190" y="277"/>
                  <a:pt x="190" y="277"/>
                </a:cubicBezTo>
                <a:cubicBezTo>
                  <a:pt x="190" y="278"/>
                  <a:pt x="189" y="278"/>
                  <a:pt x="189" y="278"/>
                </a:cubicBezTo>
                <a:cubicBezTo>
                  <a:pt x="189" y="279"/>
                  <a:pt x="189" y="280"/>
                  <a:pt x="190" y="280"/>
                </a:cubicBezTo>
                <a:cubicBezTo>
                  <a:pt x="190" y="280"/>
                  <a:pt x="191" y="280"/>
                  <a:pt x="191" y="280"/>
                </a:cubicBezTo>
                <a:cubicBezTo>
                  <a:pt x="191" y="281"/>
                  <a:pt x="192" y="281"/>
                  <a:pt x="192" y="282"/>
                </a:cubicBezTo>
                <a:cubicBezTo>
                  <a:pt x="193" y="282"/>
                  <a:pt x="193" y="283"/>
                  <a:pt x="193" y="283"/>
                </a:cubicBezTo>
                <a:cubicBezTo>
                  <a:pt x="193" y="283"/>
                  <a:pt x="193" y="284"/>
                  <a:pt x="192" y="285"/>
                </a:cubicBezTo>
                <a:cubicBezTo>
                  <a:pt x="192" y="285"/>
                  <a:pt x="191" y="285"/>
                  <a:pt x="190" y="285"/>
                </a:cubicBezTo>
                <a:cubicBezTo>
                  <a:pt x="190" y="285"/>
                  <a:pt x="189" y="286"/>
                  <a:pt x="189" y="287"/>
                </a:cubicBezTo>
                <a:cubicBezTo>
                  <a:pt x="189" y="287"/>
                  <a:pt x="190" y="288"/>
                  <a:pt x="190" y="288"/>
                </a:cubicBezTo>
                <a:cubicBezTo>
                  <a:pt x="190" y="288"/>
                  <a:pt x="190" y="289"/>
                  <a:pt x="190" y="289"/>
                </a:cubicBezTo>
                <a:cubicBezTo>
                  <a:pt x="190" y="289"/>
                  <a:pt x="189" y="290"/>
                  <a:pt x="189" y="290"/>
                </a:cubicBezTo>
                <a:cubicBezTo>
                  <a:pt x="189" y="290"/>
                  <a:pt x="188" y="291"/>
                  <a:pt x="188" y="292"/>
                </a:cubicBezTo>
                <a:cubicBezTo>
                  <a:pt x="189" y="292"/>
                  <a:pt x="190" y="293"/>
                  <a:pt x="190" y="293"/>
                </a:cubicBezTo>
                <a:cubicBezTo>
                  <a:pt x="190" y="294"/>
                  <a:pt x="190" y="296"/>
                  <a:pt x="189" y="296"/>
                </a:cubicBezTo>
                <a:cubicBezTo>
                  <a:pt x="189" y="297"/>
                  <a:pt x="189" y="297"/>
                  <a:pt x="189" y="297"/>
                </a:cubicBezTo>
                <a:cubicBezTo>
                  <a:pt x="189" y="298"/>
                  <a:pt x="189" y="299"/>
                  <a:pt x="189" y="299"/>
                </a:cubicBezTo>
                <a:cubicBezTo>
                  <a:pt x="189" y="300"/>
                  <a:pt x="189" y="300"/>
                  <a:pt x="189" y="301"/>
                </a:cubicBezTo>
                <a:cubicBezTo>
                  <a:pt x="189" y="301"/>
                  <a:pt x="189" y="302"/>
                  <a:pt x="189" y="303"/>
                </a:cubicBezTo>
                <a:cubicBezTo>
                  <a:pt x="189" y="303"/>
                  <a:pt x="189" y="303"/>
                  <a:pt x="189" y="304"/>
                </a:cubicBezTo>
                <a:cubicBezTo>
                  <a:pt x="190" y="304"/>
                  <a:pt x="189" y="305"/>
                  <a:pt x="189" y="305"/>
                </a:cubicBezTo>
                <a:cubicBezTo>
                  <a:pt x="190" y="305"/>
                  <a:pt x="190" y="305"/>
                  <a:pt x="190" y="306"/>
                </a:cubicBezTo>
                <a:cubicBezTo>
                  <a:pt x="190" y="306"/>
                  <a:pt x="190" y="306"/>
                  <a:pt x="190" y="306"/>
                </a:cubicBezTo>
                <a:cubicBezTo>
                  <a:pt x="191" y="307"/>
                  <a:pt x="191" y="307"/>
                  <a:pt x="190" y="308"/>
                </a:cubicBezTo>
                <a:cubicBezTo>
                  <a:pt x="190" y="308"/>
                  <a:pt x="190" y="310"/>
                  <a:pt x="190" y="310"/>
                </a:cubicBezTo>
                <a:cubicBezTo>
                  <a:pt x="189" y="311"/>
                  <a:pt x="188" y="311"/>
                  <a:pt x="188" y="311"/>
                </a:cubicBezTo>
                <a:cubicBezTo>
                  <a:pt x="187" y="312"/>
                  <a:pt x="187" y="312"/>
                  <a:pt x="186" y="313"/>
                </a:cubicBezTo>
                <a:cubicBezTo>
                  <a:pt x="186" y="313"/>
                  <a:pt x="185" y="314"/>
                  <a:pt x="185" y="315"/>
                </a:cubicBezTo>
                <a:cubicBezTo>
                  <a:pt x="185" y="316"/>
                  <a:pt x="185" y="317"/>
                  <a:pt x="185" y="317"/>
                </a:cubicBezTo>
                <a:cubicBezTo>
                  <a:pt x="185" y="318"/>
                  <a:pt x="186" y="319"/>
                  <a:pt x="186" y="319"/>
                </a:cubicBezTo>
                <a:cubicBezTo>
                  <a:pt x="186" y="320"/>
                  <a:pt x="186" y="321"/>
                  <a:pt x="187" y="321"/>
                </a:cubicBezTo>
                <a:cubicBezTo>
                  <a:pt x="187" y="322"/>
                  <a:pt x="189" y="322"/>
                  <a:pt x="189" y="322"/>
                </a:cubicBezTo>
                <a:cubicBezTo>
                  <a:pt x="190" y="323"/>
                  <a:pt x="191" y="323"/>
                  <a:pt x="191" y="324"/>
                </a:cubicBezTo>
                <a:cubicBezTo>
                  <a:pt x="191" y="325"/>
                  <a:pt x="191" y="326"/>
                  <a:pt x="191" y="327"/>
                </a:cubicBezTo>
                <a:cubicBezTo>
                  <a:pt x="191" y="327"/>
                  <a:pt x="190" y="328"/>
                  <a:pt x="189" y="328"/>
                </a:cubicBezTo>
                <a:cubicBezTo>
                  <a:pt x="189" y="328"/>
                  <a:pt x="187" y="329"/>
                  <a:pt x="186" y="329"/>
                </a:cubicBezTo>
                <a:cubicBezTo>
                  <a:pt x="186" y="329"/>
                  <a:pt x="184" y="329"/>
                  <a:pt x="183" y="329"/>
                </a:cubicBezTo>
                <a:cubicBezTo>
                  <a:pt x="182" y="330"/>
                  <a:pt x="180" y="330"/>
                  <a:pt x="179" y="331"/>
                </a:cubicBezTo>
                <a:cubicBezTo>
                  <a:pt x="179" y="331"/>
                  <a:pt x="178" y="332"/>
                  <a:pt x="178" y="332"/>
                </a:cubicBezTo>
                <a:cubicBezTo>
                  <a:pt x="178" y="332"/>
                  <a:pt x="177" y="333"/>
                  <a:pt x="177" y="333"/>
                </a:cubicBezTo>
                <a:cubicBezTo>
                  <a:pt x="177" y="333"/>
                  <a:pt x="176" y="334"/>
                  <a:pt x="176" y="334"/>
                </a:cubicBezTo>
                <a:cubicBezTo>
                  <a:pt x="176" y="334"/>
                  <a:pt x="176" y="333"/>
                  <a:pt x="175" y="333"/>
                </a:cubicBezTo>
                <a:cubicBezTo>
                  <a:pt x="175" y="333"/>
                  <a:pt x="174" y="333"/>
                  <a:pt x="174" y="333"/>
                </a:cubicBezTo>
                <a:cubicBezTo>
                  <a:pt x="173" y="333"/>
                  <a:pt x="173" y="334"/>
                  <a:pt x="172" y="334"/>
                </a:cubicBezTo>
                <a:cubicBezTo>
                  <a:pt x="172" y="334"/>
                  <a:pt x="171" y="335"/>
                  <a:pt x="171" y="336"/>
                </a:cubicBezTo>
                <a:cubicBezTo>
                  <a:pt x="171" y="337"/>
                  <a:pt x="172" y="338"/>
                  <a:pt x="171" y="339"/>
                </a:cubicBezTo>
                <a:cubicBezTo>
                  <a:pt x="171" y="339"/>
                  <a:pt x="170" y="340"/>
                  <a:pt x="170" y="341"/>
                </a:cubicBezTo>
                <a:cubicBezTo>
                  <a:pt x="170" y="341"/>
                  <a:pt x="170" y="342"/>
                  <a:pt x="170" y="343"/>
                </a:cubicBezTo>
                <a:cubicBezTo>
                  <a:pt x="170" y="343"/>
                  <a:pt x="171" y="344"/>
                  <a:pt x="171" y="345"/>
                </a:cubicBezTo>
                <a:cubicBezTo>
                  <a:pt x="172" y="345"/>
                  <a:pt x="173" y="346"/>
                  <a:pt x="174" y="347"/>
                </a:cubicBezTo>
                <a:cubicBezTo>
                  <a:pt x="174" y="347"/>
                  <a:pt x="175" y="348"/>
                  <a:pt x="175" y="348"/>
                </a:cubicBezTo>
                <a:cubicBezTo>
                  <a:pt x="176" y="349"/>
                  <a:pt x="176" y="350"/>
                  <a:pt x="176" y="351"/>
                </a:cubicBezTo>
                <a:cubicBezTo>
                  <a:pt x="176" y="352"/>
                  <a:pt x="176" y="353"/>
                  <a:pt x="176" y="354"/>
                </a:cubicBezTo>
                <a:cubicBezTo>
                  <a:pt x="176" y="355"/>
                  <a:pt x="175" y="356"/>
                  <a:pt x="174" y="356"/>
                </a:cubicBezTo>
                <a:cubicBezTo>
                  <a:pt x="174" y="357"/>
                  <a:pt x="172" y="357"/>
                  <a:pt x="172" y="357"/>
                </a:cubicBezTo>
                <a:cubicBezTo>
                  <a:pt x="171" y="357"/>
                  <a:pt x="170" y="357"/>
                  <a:pt x="169" y="356"/>
                </a:cubicBezTo>
                <a:cubicBezTo>
                  <a:pt x="168" y="356"/>
                  <a:pt x="168" y="355"/>
                  <a:pt x="167" y="355"/>
                </a:cubicBezTo>
                <a:cubicBezTo>
                  <a:pt x="167" y="354"/>
                  <a:pt x="165" y="354"/>
                  <a:pt x="164" y="354"/>
                </a:cubicBezTo>
                <a:cubicBezTo>
                  <a:pt x="164" y="354"/>
                  <a:pt x="163" y="353"/>
                  <a:pt x="162" y="353"/>
                </a:cubicBezTo>
                <a:cubicBezTo>
                  <a:pt x="162" y="353"/>
                  <a:pt x="161" y="353"/>
                  <a:pt x="160" y="353"/>
                </a:cubicBezTo>
                <a:cubicBezTo>
                  <a:pt x="160" y="353"/>
                  <a:pt x="159" y="353"/>
                  <a:pt x="158" y="353"/>
                </a:cubicBezTo>
                <a:cubicBezTo>
                  <a:pt x="158" y="352"/>
                  <a:pt x="158" y="352"/>
                  <a:pt x="158" y="351"/>
                </a:cubicBezTo>
                <a:cubicBezTo>
                  <a:pt x="157" y="351"/>
                  <a:pt x="156" y="351"/>
                  <a:pt x="156" y="351"/>
                </a:cubicBezTo>
                <a:cubicBezTo>
                  <a:pt x="155" y="350"/>
                  <a:pt x="154" y="350"/>
                  <a:pt x="153" y="350"/>
                </a:cubicBezTo>
                <a:cubicBezTo>
                  <a:pt x="153" y="350"/>
                  <a:pt x="152" y="349"/>
                  <a:pt x="151" y="349"/>
                </a:cubicBezTo>
                <a:cubicBezTo>
                  <a:pt x="150" y="349"/>
                  <a:pt x="149" y="349"/>
                  <a:pt x="148" y="349"/>
                </a:cubicBezTo>
                <a:cubicBezTo>
                  <a:pt x="148" y="349"/>
                  <a:pt x="147" y="349"/>
                  <a:pt x="146" y="349"/>
                </a:cubicBezTo>
                <a:cubicBezTo>
                  <a:pt x="146" y="349"/>
                  <a:pt x="145" y="350"/>
                  <a:pt x="145" y="350"/>
                </a:cubicBezTo>
                <a:cubicBezTo>
                  <a:pt x="144" y="351"/>
                  <a:pt x="143" y="351"/>
                  <a:pt x="143" y="352"/>
                </a:cubicBezTo>
                <a:cubicBezTo>
                  <a:pt x="143" y="352"/>
                  <a:pt x="142" y="353"/>
                  <a:pt x="142" y="354"/>
                </a:cubicBezTo>
                <a:cubicBezTo>
                  <a:pt x="142" y="355"/>
                  <a:pt x="141" y="356"/>
                  <a:pt x="141" y="357"/>
                </a:cubicBezTo>
                <a:cubicBezTo>
                  <a:pt x="141" y="357"/>
                  <a:pt x="141" y="358"/>
                  <a:pt x="140" y="358"/>
                </a:cubicBezTo>
                <a:cubicBezTo>
                  <a:pt x="140" y="359"/>
                  <a:pt x="139" y="359"/>
                  <a:pt x="139" y="359"/>
                </a:cubicBezTo>
                <a:cubicBezTo>
                  <a:pt x="139" y="360"/>
                  <a:pt x="138" y="360"/>
                  <a:pt x="138" y="360"/>
                </a:cubicBezTo>
                <a:cubicBezTo>
                  <a:pt x="138" y="361"/>
                  <a:pt x="138" y="361"/>
                  <a:pt x="138" y="362"/>
                </a:cubicBezTo>
                <a:cubicBezTo>
                  <a:pt x="138" y="362"/>
                  <a:pt x="138" y="363"/>
                  <a:pt x="138" y="364"/>
                </a:cubicBezTo>
                <a:cubicBezTo>
                  <a:pt x="138" y="364"/>
                  <a:pt x="137" y="364"/>
                  <a:pt x="137" y="364"/>
                </a:cubicBezTo>
                <a:cubicBezTo>
                  <a:pt x="137" y="364"/>
                  <a:pt x="136" y="364"/>
                  <a:pt x="136" y="363"/>
                </a:cubicBezTo>
                <a:cubicBezTo>
                  <a:pt x="136" y="363"/>
                  <a:pt x="135" y="363"/>
                  <a:pt x="135" y="363"/>
                </a:cubicBezTo>
                <a:cubicBezTo>
                  <a:pt x="135" y="362"/>
                  <a:pt x="135" y="362"/>
                  <a:pt x="135" y="361"/>
                </a:cubicBezTo>
                <a:cubicBezTo>
                  <a:pt x="134" y="361"/>
                  <a:pt x="133" y="361"/>
                  <a:pt x="133" y="361"/>
                </a:cubicBezTo>
                <a:cubicBezTo>
                  <a:pt x="132" y="361"/>
                  <a:pt x="132" y="361"/>
                  <a:pt x="132" y="361"/>
                </a:cubicBezTo>
                <a:cubicBezTo>
                  <a:pt x="131" y="362"/>
                  <a:pt x="131" y="362"/>
                  <a:pt x="131" y="362"/>
                </a:cubicBezTo>
                <a:cubicBezTo>
                  <a:pt x="131" y="363"/>
                  <a:pt x="132" y="363"/>
                  <a:pt x="133" y="363"/>
                </a:cubicBezTo>
                <a:cubicBezTo>
                  <a:pt x="133" y="363"/>
                  <a:pt x="134" y="363"/>
                  <a:pt x="134" y="363"/>
                </a:cubicBezTo>
                <a:cubicBezTo>
                  <a:pt x="134" y="363"/>
                  <a:pt x="134" y="364"/>
                  <a:pt x="134" y="365"/>
                </a:cubicBezTo>
                <a:cubicBezTo>
                  <a:pt x="134" y="365"/>
                  <a:pt x="134" y="366"/>
                  <a:pt x="134" y="366"/>
                </a:cubicBezTo>
                <a:cubicBezTo>
                  <a:pt x="133" y="366"/>
                  <a:pt x="133" y="366"/>
                  <a:pt x="132" y="366"/>
                </a:cubicBezTo>
                <a:cubicBezTo>
                  <a:pt x="132" y="366"/>
                  <a:pt x="132" y="365"/>
                  <a:pt x="131" y="365"/>
                </a:cubicBezTo>
                <a:cubicBezTo>
                  <a:pt x="131" y="365"/>
                  <a:pt x="130" y="364"/>
                  <a:pt x="130" y="364"/>
                </a:cubicBezTo>
                <a:cubicBezTo>
                  <a:pt x="129" y="364"/>
                  <a:pt x="128" y="364"/>
                  <a:pt x="128" y="364"/>
                </a:cubicBezTo>
                <a:cubicBezTo>
                  <a:pt x="127" y="364"/>
                  <a:pt x="127" y="363"/>
                  <a:pt x="127" y="362"/>
                </a:cubicBezTo>
                <a:cubicBezTo>
                  <a:pt x="127" y="362"/>
                  <a:pt x="127" y="361"/>
                  <a:pt x="127" y="361"/>
                </a:cubicBezTo>
                <a:cubicBezTo>
                  <a:pt x="127" y="360"/>
                  <a:pt x="127" y="360"/>
                  <a:pt x="127" y="359"/>
                </a:cubicBezTo>
                <a:cubicBezTo>
                  <a:pt x="126" y="359"/>
                  <a:pt x="126" y="359"/>
                  <a:pt x="125" y="359"/>
                </a:cubicBezTo>
                <a:cubicBezTo>
                  <a:pt x="125" y="358"/>
                  <a:pt x="124" y="357"/>
                  <a:pt x="124" y="356"/>
                </a:cubicBezTo>
                <a:cubicBezTo>
                  <a:pt x="123" y="355"/>
                  <a:pt x="123" y="355"/>
                  <a:pt x="122" y="354"/>
                </a:cubicBezTo>
                <a:cubicBezTo>
                  <a:pt x="122" y="354"/>
                  <a:pt x="122" y="353"/>
                  <a:pt x="122" y="353"/>
                </a:cubicBezTo>
                <a:cubicBezTo>
                  <a:pt x="122" y="352"/>
                  <a:pt x="122" y="351"/>
                  <a:pt x="122" y="351"/>
                </a:cubicBezTo>
                <a:cubicBezTo>
                  <a:pt x="122" y="351"/>
                  <a:pt x="122" y="350"/>
                  <a:pt x="121" y="350"/>
                </a:cubicBezTo>
                <a:cubicBezTo>
                  <a:pt x="121" y="350"/>
                  <a:pt x="120" y="350"/>
                  <a:pt x="120" y="350"/>
                </a:cubicBezTo>
                <a:cubicBezTo>
                  <a:pt x="120" y="350"/>
                  <a:pt x="120" y="350"/>
                  <a:pt x="120" y="349"/>
                </a:cubicBezTo>
                <a:cubicBezTo>
                  <a:pt x="119" y="349"/>
                  <a:pt x="119" y="349"/>
                  <a:pt x="119" y="348"/>
                </a:cubicBezTo>
                <a:cubicBezTo>
                  <a:pt x="119" y="348"/>
                  <a:pt x="119" y="347"/>
                  <a:pt x="119" y="346"/>
                </a:cubicBezTo>
                <a:cubicBezTo>
                  <a:pt x="119" y="346"/>
                  <a:pt x="120" y="345"/>
                  <a:pt x="120" y="345"/>
                </a:cubicBezTo>
                <a:cubicBezTo>
                  <a:pt x="121" y="344"/>
                  <a:pt x="122" y="345"/>
                  <a:pt x="122" y="345"/>
                </a:cubicBezTo>
                <a:cubicBezTo>
                  <a:pt x="122" y="344"/>
                  <a:pt x="123" y="344"/>
                  <a:pt x="123" y="344"/>
                </a:cubicBezTo>
                <a:cubicBezTo>
                  <a:pt x="123" y="343"/>
                  <a:pt x="123" y="343"/>
                  <a:pt x="123" y="342"/>
                </a:cubicBezTo>
                <a:cubicBezTo>
                  <a:pt x="123" y="341"/>
                  <a:pt x="123" y="339"/>
                  <a:pt x="122" y="339"/>
                </a:cubicBezTo>
                <a:cubicBezTo>
                  <a:pt x="122" y="338"/>
                  <a:pt x="121" y="337"/>
                  <a:pt x="120" y="337"/>
                </a:cubicBezTo>
                <a:cubicBezTo>
                  <a:pt x="120" y="336"/>
                  <a:pt x="119" y="335"/>
                  <a:pt x="118" y="334"/>
                </a:cubicBezTo>
                <a:cubicBezTo>
                  <a:pt x="118" y="334"/>
                  <a:pt x="117" y="332"/>
                  <a:pt x="117" y="332"/>
                </a:cubicBezTo>
                <a:cubicBezTo>
                  <a:pt x="116" y="331"/>
                  <a:pt x="116" y="330"/>
                  <a:pt x="116" y="329"/>
                </a:cubicBezTo>
                <a:cubicBezTo>
                  <a:pt x="116" y="329"/>
                  <a:pt x="117" y="329"/>
                  <a:pt x="117" y="329"/>
                </a:cubicBezTo>
                <a:cubicBezTo>
                  <a:pt x="117" y="329"/>
                  <a:pt x="118" y="329"/>
                  <a:pt x="118" y="329"/>
                </a:cubicBezTo>
                <a:cubicBezTo>
                  <a:pt x="119" y="329"/>
                  <a:pt x="119" y="328"/>
                  <a:pt x="119" y="328"/>
                </a:cubicBezTo>
                <a:cubicBezTo>
                  <a:pt x="119" y="327"/>
                  <a:pt x="118" y="327"/>
                  <a:pt x="118" y="326"/>
                </a:cubicBezTo>
                <a:cubicBezTo>
                  <a:pt x="118" y="326"/>
                  <a:pt x="117" y="326"/>
                  <a:pt x="117" y="325"/>
                </a:cubicBezTo>
                <a:cubicBezTo>
                  <a:pt x="116" y="325"/>
                  <a:pt x="116" y="324"/>
                  <a:pt x="116" y="324"/>
                </a:cubicBezTo>
                <a:cubicBezTo>
                  <a:pt x="116" y="324"/>
                  <a:pt x="116" y="323"/>
                  <a:pt x="116" y="322"/>
                </a:cubicBezTo>
                <a:cubicBezTo>
                  <a:pt x="116" y="322"/>
                  <a:pt x="115" y="321"/>
                  <a:pt x="114" y="321"/>
                </a:cubicBezTo>
                <a:cubicBezTo>
                  <a:pt x="114" y="321"/>
                  <a:pt x="113" y="321"/>
                  <a:pt x="113" y="321"/>
                </a:cubicBezTo>
                <a:cubicBezTo>
                  <a:pt x="113" y="321"/>
                  <a:pt x="112" y="320"/>
                  <a:pt x="112" y="320"/>
                </a:cubicBezTo>
                <a:cubicBezTo>
                  <a:pt x="112" y="319"/>
                  <a:pt x="111" y="319"/>
                  <a:pt x="111" y="319"/>
                </a:cubicBezTo>
                <a:cubicBezTo>
                  <a:pt x="110" y="319"/>
                  <a:pt x="109" y="319"/>
                  <a:pt x="109" y="319"/>
                </a:cubicBezTo>
                <a:cubicBezTo>
                  <a:pt x="108" y="319"/>
                  <a:pt x="108" y="318"/>
                  <a:pt x="108" y="318"/>
                </a:cubicBezTo>
                <a:cubicBezTo>
                  <a:pt x="108" y="318"/>
                  <a:pt x="108" y="317"/>
                  <a:pt x="108" y="316"/>
                </a:cubicBezTo>
                <a:cubicBezTo>
                  <a:pt x="107" y="316"/>
                  <a:pt x="107" y="315"/>
                  <a:pt x="107" y="315"/>
                </a:cubicBezTo>
                <a:cubicBezTo>
                  <a:pt x="106" y="315"/>
                  <a:pt x="105" y="315"/>
                  <a:pt x="105" y="315"/>
                </a:cubicBezTo>
                <a:cubicBezTo>
                  <a:pt x="105" y="314"/>
                  <a:pt x="104" y="314"/>
                  <a:pt x="104" y="313"/>
                </a:cubicBezTo>
                <a:cubicBezTo>
                  <a:pt x="104" y="313"/>
                  <a:pt x="103" y="313"/>
                  <a:pt x="103" y="313"/>
                </a:cubicBezTo>
                <a:cubicBezTo>
                  <a:pt x="102" y="313"/>
                  <a:pt x="102" y="313"/>
                  <a:pt x="101" y="313"/>
                </a:cubicBezTo>
                <a:cubicBezTo>
                  <a:pt x="101" y="313"/>
                  <a:pt x="101" y="313"/>
                  <a:pt x="101" y="313"/>
                </a:cubicBezTo>
                <a:cubicBezTo>
                  <a:pt x="100" y="312"/>
                  <a:pt x="101" y="311"/>
                  <a:pt x="101" y="311"/>
                </a:cubicBezTo>
                <a:cubicBezTo>
                  <a:pt x="100" y="311"/>
                  <a:pt x="100" y="310"/>
                  <a:pt x="99" y="310"/>
                </a:cubicBezTo>
                <a:cubicBezTo>
                  <a:pt x="99" y="310"/>
                  <a:pt x="98" y="309"/>
                  <a:pt x="97" y="309"/>
                </a:cubicBezTo>
                <a:cubicBezTo>
                  <a:pt x="97" y="310"/>
                  <a:pt x="97" y="310"/>
                  <a:pt x="97" y="311"/>
                </a:cubicBezTo>
                <a:cubicBezTo>
                  <a:pt x="97" y="311"/>
                  <a:pt x="97" y="312"/>
                  <a:pt x="97" y="312"/>
                </a:cubicBezTo>
                <a:cubicBezTo>
                  <a:pt x="96" y="312"/>
                  <a:pt x="95" y="313"/>
                  <a:pt x="95" y="313"/>
                </a:cubicBezTo>
                <a:cubicBezTo>
                  <a:pt x="94" y="313"/>
                  <a:pt x="93" y="312"/>
                  <a:pt x="93" y="312"/>
                </a:cubicBezTo>
                <a:cubicBezTo>
                  <a:pt x="92" y="312"/>
                  <a:pt x="92" y="311"/>
                  <a:pt x="91" y="310"/>
                </a:cubicBezTo>
                <a:cubicBezTo>
                  <a:pt x="91" y="310"/>
                  <a:pt x="91" y="309"/>
                  <a:pt x="91" y="309"/>
                </a:cubicBezTo>
                <a:cubicBezTo>
                  <a:pt x="92" y="309"/>
                  <a:pt x="93" y="309"/>
                  <a:pt x="93" y="308"/>
                </a:cubicBezTo>
                <a:cubicBezTo>
                  <a:pt x="93" y="308"/>
                  <a:pt x="94" y="308"/>
                  <a:pt x="94" y="307"/>
                </a:cubicBezTo>
                <a:cubicBezTo>
                  <a:pt x="94" y="307"/>
                  <a:pt x="93" y="306"/>
                  <a:pt x="93" y="306"/>
                </a:cubicBezTo>
                <a:cubicBezTo>
                  <a:pt x="92" y="306"/>
                  <a:pt x="92" y="306"/>
                  <a:pt x="91" y="306"/>
                </a:cubicBezTo>
                <a:cubicBezTo>
                  <a:pt x="91" y="306"/>
                  <a:pt x="91" y="307"/>
                  <a:pt x="90" y="307"/>
                </a:cubicBezTo>
                <a:cubicBezTo>
                  <a:pt x="90" y="307"/>
                  <a:pt x="89" y="307"/>
                  <a:pt x="89" y="306"/>
                </a:cubicBezTo>
                <a:cubicBezTo>
                  <a:pt x="89" y="306"/>
                  <a:pt x="88" y="305"/>
                  <a:pt x="87" y="305"/>
                </a:cubicBezTo>
                <a:cubicBezTo>
                  <a:pt x="87" y="305"/>
                  <a:pt x="87" y="303"/>
                  <a:pt x="86" y="303"/>
                </a:cubicBezTo>
                <a:cubicBezTo>
                  <a:pt x="86" y="303"/>
                  <a:pt x="85" y="304"/>
                  <a:pt x="85" y="304"/>
                </a:cubicBezTo>
                <a:cubicBezTo>
                  <a:pt x="84" y="304"/>
                  <a:pt x="84" y="304"/>
                  <a:pt x="83" y="303"/>
                </a:cubicBezTo>
                <a:cubicBezTo>
                  <a:pt x="83" y="303"/>
                  <a:pt x="83" y="302"/>
                  <a:pt x="83" y="302"/>
                </a:cubicBezTo>
                <a:cubicBezTo>
                  <a:pt x="83" y="301"/>
                  <a:pt x="82" y="301"/>
                  <a:pt x="82" y="301"/>
                </a:cubicBezTo>
                <a:cubicBezTo>
                  <a:pt x="81" y="301"/>
                  <a:pt x="81" y="301"/>
                  <a:pt x="80" y="301"/>
                </a:cubicBezTo>
                <a:cubicBezTo>
                  <a:pt x="79" y="301"/>
                  <a:pt x="78" y="301"/>
                  <a:pt x="78" y="300"/>
                </a:cubicBezTo>
                <a:cubicBezTo>
                  <a:pt x="77" y="300"/>
                  <a:pt x="77" y="299"/>
                  <a:pt x="77" y="298"/>
                </a:cubicBezTo>
                <a:cubicBezTo>
                  <a:pt x="76" y="298"/>
                  <a:pt x="76" y="297"/>
                  <a:pt x="75" y="296"/>
                </a:cubicBezTo>
                <a:cubicBezTo>
                  <a:pt x="75" y="296"/>
                  <a:pt x="74" y="295"/>
                  <a:pt x="74" y="294"/>
                </a:cubicBezTo>
                <a:cubicBezTo>
                  <a:pt x="73" y="294"/>
                  <a:pt x="72" y="294"/>
                  <a:pt x="72" y="294"/>
                </a:cubicBezTo>
                <a:cubicBezTo>
                  <a:pt x="72" y="294"/>
                  <a:pt x="71" y="294"/>
                  <a:pt x="71" y="293"/>
                </a:cubicBezTo>
                <a:cubicBezTo>
                  <a:pt x="70" y="293"/>
                  <a:pt x="69" y="292"/>
                  <a:pt x="69" y="291"/>
                </a:cubicBezTo>
                <a:cubicBezTo>
                  <a:pt x="69" y="290"/>
                  <a:pt x="69" y="289"/>
                  <a:pt x="69" y="289"/>
                </a:cubicBezTo>
                <a:cubicBezTo>
                  <a:pt x="69" y="288"/>
                  <a:pt x="68" y="287"/>
                  <a:pt x="68" y="287"/>
                </a:cubicBezTo>
                <a:cubicBezTo>
                  <a:pt x="68" y="286"/>
                  <a:pt x="68" y="284"/>
                  <a:pt x="68" y="283"/>
                </a:cubicBezTo>
                <a:cubicBezTo>
                  <a:pt x="68" y="283"/>
                  <a:pt x="69" y="282"/>
                  <a:pt x="70" y="281"/>
                </a:cubicBezTo>
                <a:cubicBezTo>
                  <a:pt x="70" y="280"/>
                  <a:pt x="71" y="279"/>
                  <a:pt x="71" y="279"/>
                </a:cubicBezTo>
                <a:cubicBezTo>
                  <a:pt x="71" y="278"/>
                  <a:pt x="72" y="277"/>
                  <a:pt x="72" y="277"/>
                </a:cubicBezTo>
                <a:cubicBezTo>
                  <a:pt x="72" y="276"/>
                  <a:pt x="72" y="275"/>
                  <a:pt x="72" y="274"/>
                </a:cubicBezTo>
                <a:cubicBezTo>
                  <a:pt x="72" y="274"/>
                  <a:pt x="72" y="272"/>
                  <a:pt x="72" y="271"/>
                </a:cubicBezTo>
                <a:cubicBezTo>
                  <a:pt x="72" y="271"/>
                  <a:pt x="73" y="269"/>
                  <a:pt x="73" y="269"/>
                </a:cubicBezTo>
                <a:cubicBezTo>
                  <a:pt x="73" y="268"/>
                  <a:pt x="74" y="268"/>
                  <a:pt x="75" y="267"/>
                </a:cubicBezTo>
                <a:cubicBezTo>
                  <a:pt x="75" y="267"/>
                  <a:pt x="75" y="266"/>
                  <a:pt x="75" y="266"/>
                </a:cubicBezTo>
                <a:cubicBezTo>
                  <a:pt x="76" y="265"/>
                  <a:pt x="76" y="264"/>
                  <a:pt x="76" y="264"/>
                </a:cubicBezTo>
                <a:cubicBezTo>
                  <a:pt x="76" y="263"/>
                  <a:pt x="76" y="262"/>
                  <a:pt x="76" y="262"/>
                </a:cubicBezTo>
                <a:cubicBezTo>
                  <a:pt x="76" y="261"/>
                  <a:pt x="75" y="261"/>
                  <a:pt x="75" y="260"/>
                </a:cubicBezTo>
                <a:cubicBezTo>
                  <a:pt x="74" y="260"/>
                  <a:pt x="74" y="259"/>
                  <a:pt x="74" y="259"/>
                </a:cubicBezTo>
                <a:cubicBezTo>
                  <a:pt x="74" y="258"/>
                  <a:pt x="74" y="258"/>
                  <a:pt x="74" y="257"/>
                </a:cubicBezTo>
                <a:cubicBezTo>
                  <a:pt x="75" y="257"/>
                  <a:pt x="75" y="256"/>
                  <a:pt x="76" y="255"/>
                </a:cubicBezTo>
                <a:cubicBezTo>
                  <a:pt x="76" y="255"/>
                  <a:pt x="77" y="254"/>
                  <a:pt x="77" y="254"/>
                </a:cubicBezTo>
                <a:cubicBezTo>
                  <a:pt x="78" y="253"/>
                  <a:pt x="78" y="252"/>
                  <a:pt x="78" y="252"/>
                </a:cubicBezTo>
                <a:cubicBezTo>
                  <a:pt x="78" y="251"/>
                  <a:pt x="78" y="250"/>
                  <a:pt x="78" y="249"/>
                </a:cubicBezTo>
                <a:cubicBezTo>
                  <a:pt x="77" y="249"/>
                  <a:pt x="76" y="249"/>
                  <a:pt x="76" y="248"/>
                </a:cubicBezTo>
                <a:cubicBezTo>
                  <a:pt x="75" y="248"/>
                  <a:pt x="74" y="248"/>
                  <a:pt x="74" y="248"/>
                </a:cubicBezTo>
                <a:cubicBezTo>
                  <a:pt x="73" y="247"/>
                  <a:pt x="72" y="246"/>
                  <a:pt x="71" y="246"/>
                </a:cubicBezTo>
                <a:cubicBezTo>
                  <a:pt x="71" y="246"/>
                  <a:pt x="70" y="245"/>
                  <a:pt x="69" y="245"/>
                </a:cubicBezTo>
                <a:cubicBezTo>
                  <a:pt x="69" y="245"/>
                  <a:pt x="68" y="246"/>
                  <a:pt x="68" y="246"/>
                </a:cubicBezTo>
                <a:cubicBezTo>
                  <a:pt x="67" y="246"/>
                  <a:pt x="66" y="245"/>
                  <a:pt x="66" y="245"/>
                </a:cubicBezTo>
                <a:cubicBezTo>
                  <a:pt x="65" y="245"/>
                  <a:pt x="64" y="244"/>
                  <a:pt x="63" y="244"/>
                </a:cubicBezTo>
                <a:cubicBezTo>
                  <a:pt x="63" y="244"/>
                  <a:pt x="61" y="243"/>
                  <a:pt x="60" y="244"/>
                </a:cubicBezTo>
                <a:cubicBezTo>
                  <a:pt x="60" y="244"/>
                  <a:pt x="59" y="244"/>
                  <a:pt x="59" y="244"/>
                </a:cubicBezTo>
                <a:cubicBezTo>
                  <a:pt x="58" y="245"/>
                  <a:pt x="58" y="246"/>
                  <a:pt x="58" y="247"/>
                </a:cubicBezTo>
                <a:cubicBezTo>
                  <a:pt x="58" y="248"/>
                  <a:pt x="57" y="249"/>
                  <a:pt x="57" y="249"/>
                </a:cubicBezTo>
                <a:cubicBezTo>
                  <a:pt x="57" y="249"/>
                  <a:pt x="56" y="250"/>
                  <a:pt x="56" y="250"/>
                </a:cubicBezTo>
                <a:cubicBezTo>
                  <a:pt x="56" y="251"/>
                  <a:pt x="55" y="251"/>
                  <a:pt x="54" y="251"/>
                </a:cubicBezTo>
                <a:cubicBezTo>
                  <a:pt x="54" y="251"/>
                  <a:pt x="52" y="250"/>
                  <a:pt x="52" y="250"/>
                </a:cubicBezTo>
                <a:cubicBezTo>
                  <a:pt x="52" y="250"/>
                  <a:pt x="51" y="249"/>
                  <a:pt x="51" y="248"/>
                </a:cubicBezTo>
                <a:cubicBezTo>
                  <a:pt x="50" y="248"/>
                  <a:pt x="49" y="247"/>
                  <a:pt x="49" y="246"/>
                </a:cubicBezTo>
                <a:cubicBezTo>
                  <a:pt x="49" y="246"/>
                  <a:pt x="49" y="244"/>
                  <a:pt x="49" y="244"/>
                </a:cubicBezTo>
                <a:cubicBezTo>
                  <a:pt x="49" y="243"/>
                  <a:pt x="48" y="243"/>
                  <a:pt x="48" y="242"/>
                </a:cubicBezTo>
                <a:cubicBezTo>
                  <a:pt x="48" y="242"/>
                  <a:pt x="47" y="241"/>
                  <a:pt x="47" y="241"/>
                </a:cubicBezTo>
                <a:cubicBezTo>
                  <a:pt x="47" y="240"/>
                  <a:pt x="46" y="240"/>
                  <a:pt x="46" y="239"/>
                </a:cubicBezTo>
                <a:cubicBezTo>
                  <a:pt x="46" y="239"/>
                  <a:pt x="47" y="238"/>
                  <a:pt x="47" y="238"/>
                </a:cubicBezTo>
                <a:cubicBezTo>
                  <a:pt x="47" y="237"/>
                  <a:pt x="48" y="237"/>
                  <a:pt x="48" y="236"/>
                </a:cubicBezTo>
                <a:cubicBezTo>
                  <a:pt x="48" y="236"/>
                  <a:pt x="48" y="235"/>
                  <a:pt x="48" y="235"/>
                </a:cubicBezTo>
                <a:cubicBezTo>
                  <a:pt x="48" y="235"/>
                  <a:pt x="47" y="234"/>
                  <a:pt x="46" y="234"/>
                </a:cubicBezTo>
                <a:cubicBezTo>
                  <a:pt x="46" y="233"/>
                  <a:pt x="45" y="232"/>
                  <a:pt x="45" y="231"/>
                </a:cubicBezTo>
                <a:cubicBezTo>
                  <a:pt x="45" y="231"/>
                  <a:pt x="44" y="229"/>
                  <a:pt x="44" y="229"/>
                </a:cubicBezTo>
                <a:cubicBezTo>
                  <a:pt x="44" y="228"/>
                  <a:pt x="44" y="227"/>
                  <a:pt x="44" y="226"/>
                </a:cubicBezTo>
                <a:cubicBezTo>
                  <a:pt x="44" y="226"/>
                  <a:pt x="43" y="225"/>
                  <a:pt x="42" y="225"/>
                </a:cubicBezTo>
                <a:cubicBezTo>
                  <a:pt x="41" y="224"/>
                  <a:pt x="40" y="222"/>
                  <a:pt x="39" y="222"/>
                </a:cubicBezTo>
                <a:cubicBezTo>
                  <a:pt x="38" y="221"/>
                  <a:pt x="37" y="220"/>
                  <a:pt x="36" y="220"/>
                </a:cubicBezTo>
                <a:cubicBezTo>
                  <a:pt x="35" y="219"/>
                  <a:pt x="34" y="218"/>
                  <a:pt x="33" y="218"/>
                </a:cubicBezTo>
                <a:cubicBezTo>
                  <a:pt x="32" y="217"/>
                  <a:pt x="30" y="217"/>
                  <a:pt x="30" y="217"/>
                </a:cubicBezTo>
                <a:cubicBezTo>
                  <a:pt x="29" y="216"/>
                  <a:pt x="28" y="216"/>
                  <a:pt x="27" y="215"/>
                </a:cubicBezTo>
                <a:cubicBezTo>
                  <a:pt x="27" y="215"/>
                  <a:pt x="26" y="213"/>
                  <a:pt x="26" y="213"/>
                </a:cubicBezTo>
                <a:cubicBezTo>
                  <a:pt x="26" y="212"/>
                  <a:pt x="25" y="211"/>
                  <a:pt x="25" y="210"/>
                </a:cubicBezTo>
                <a:cubicBezTo>
                  <a:pt x="25" y="210"/>
                  <a:pt x="24" y="210"/>
                  <a:pt x="24" y="210"/>
                </a:cubicBezTo>
                <a:cubicBezTo>
                  <a:pt x="23" y="209"/>
                  <a:pt x="22" y="210"/>
                  <a:pt x="22" y="210"/>
                </a:cubicBezTo>
                <a:cubicBezTo>
                  <a:pt x="21" y="210"/>
                  <a:pt x="21" y="209"/>
                  <a:pt x="20" y="208"/>
                </a:cubicBezTo>
                <a:cubicBezTo>
                  <a:pt x="20" y="208"/>
                  <a:pt x="20" y="207"/>
                  <a:pt x="20" y="206"/>
                </a:cubicBezTo>
                <a:cubicBezTo>
                  <a:pt x="20" y="206"/>
                  <a:pt x="19" y="206"/>
                  <a:pt x="19" y="205"/>
                </a:cubicBezTo>
                <a:cubicBezTo>
                  <a:pt x="18" y="205"/>
                  <a:pt x="17" y="204"/>
                  <a:pt x="17" y="204"/>
                </a:cubicBezTo>
                <a:cubicBezTo>
                  <a:pt x="16" y="204"/>
                  <a:pt x="15" y="203"/>
                  <a:pt x="15" y="202"/>
                </a:cubicBezTo>
                <a:cubicBezTo>
                  <a:pt x="14" y="202"/>
                  <a:pt x="13" y="201"/>
                  <a:pt x="13" y="201"/>
                </a:cubicBezTo>
                <a:cubicBezTo>
                  <a:pt x="12" y="200"/>
                  <a:pt x="11" y="200"/>
                  <a:pt x="11" y="200"/>
                </a:cubicBezTo>
                <a:cubicBezTo>
                  <a:pt x="10" y="199"/>
                  <a:pt x="10" y="199"/>
                  <a:pt x="9" y="198"/>
                </a:cubicBezTo>
                <a:cubicBezTo>
                  <a:pt x="9" y="198"/>
                  <a:pt x="9" y="197"/>
                  <a:pt x="9" y="196"/>
                </a:cubicBezTo>
                <a:cubicBezTo>
                  <a:pt x="9" y="196"/>
                  <a:pt x="10" y="195"/>
                  <a:pt x="10" y="194"/>
                </a:cubicBezTo>
                <a:cubicBezTo>
                  <a:pt x="10" y="194"/>
                  <a:pt x="9" y="193"/>
                  <a:pt x="9" y="193"/>
                </a:cubicBezTo>
                <a:cubicBezTo>
                  <a:pt x="8" y="193"/>
                  <a:pt x="7" y="193"/>
                  <a:pt x="7" y="192"/>
                </a:cubicBezTo>
                <a:cubicBezTo>
                  <a:pt x="6" y="192"/>
                  <a:pt x="5" y="191"/>
                  <a:pt x="5" y="190"/>
                </a:cubicBezTo>
                <a:cubicBezTo>
                  <a:pt x="5" y="190"/>
                  <a:pt x="4" y="189"/>
                  <a:pt x="4" y="188"/>
                </a:cubicBezTo>
                <a:cubicBezTo>
                  <a:pt x="4" y="188"/>
                  <a:pt x="5" y="188"/>
                  <a:pt x="5" y="187"/>
                </a:cubicBezTo>
                <a:cubicBezTo>
                  <a:pt x="6" y="187"/>
                  <a:pt x="6" y="187"/>
                  <a:pt x="6" y="186"/>
                </a:cubicBezTo>
                <a:cubicBezTo>
                  <a:pt x="6" y="186"/>
                  <a:pt x="6" y="185"/>
                  <a:pt x="6" y="184"/>
                </a:cubicBezTo>
                <a:cubicBezTo>
                  <a:pt x="6" y="184"/>
                  <a:pt x="5" y="184"/>
                  <a:pt x="4" y="183"/>
                </a:cubicBezTo>
                <a:cubicBezTo>
                  <a:pt x="4" y="183"/>
                  <a:pt x="3" y="182"/>
                  <a:pt x="3" y="181"/>
                </a:cubicBezTo>
                <a:cubicBezTo>
                  <a:pt x="3" y="181"/>
                  <a:pt x="2" y="180"/>
                  <a:pt x="2" y="180"/>
                </a:cubicBezTo>
                <a:cubicBezTo>
                  <a:pt x="2" y="179"/>
                  <a:pt x="2" y="178"/>
                  <a:pt x="2" y="178"/>
                </a:cubicBezTo>
                <a:cubicBezTo>
                  <a:pt x="2" y="177"/>
                  <a:pt x="1" y="176"/>
                  <a:pt x="1" y="175"/>
                </a:cubicBezTo>
                <a:cubicBezTo>
                  <a:pt x="1" y="174"/>
                  <a:pt x="0" y="172"/>
                  <a:pt x="0" y="171"/>
                </a:cubicBezTo>
                <a:cubicBezTo>
                  <a:pt x="0" y="170"/>
                  <a:pt x="0" y="168"/>
                  <a:pt x="0" y="167"/>
                </a:cubicBezTo>
                <a:cubicBezTo>
                  <a:pt x="0" y="166"/>
                  <a:pt x="0" y="163"/>
                  <a:pt x="0" y="162"/>
                </a:cubicBezTo>
                <a:cubicBezTo>
                  <a:pt x="0" y="162"/>
                  <a:pt x="1" y="160"/>
                  <a:pt x="2" y="159"/>
                </a:cubicBezTo>
                <a:cubicBezTo>
                  <a:pt x="2" y="158"/>
                  <a:pt x="2" y="158"/>
                  <a:pt x="3" y="157"/>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62"/>
          <p:cNvSpPr>
            <a:spLocks/>
          </p:cNvSpPr>
          <p:nvPr/>
        </p:nvSpPr>
        <p:spPr bwMode="auto">
          <a:xfrm>
            <a:off x="5314950" y="5083176"/>
            <a:ext cx="1435100" cy="762000"/>
          </a:xfrm>
          <a:custGeom>
            <a:avLst/>
            <a:gdLst>
              <a:gd name="T0" fmla="*/ 383 w 383"/>
              <a:gd name="T1" fmla="*/ 195 h 203"/>
              <a:gd name="T2" fmla="*/ 252 w 383"/>
              <a:gd name="T3" fmla="*/ 201 h 203"/>
              <a:gd name="T4" fmla="*/ 101 w 383"/>
              <a:gd name="T5" fmla="*/ 203 h 203"/>
              <a:gd name="T6" fmla="*/ 0 w 383"/>
              <a:gd name="T7" fmla="*/ 202 h 203"/>
              <a:gd name="T8" fmla="*/ 68 w 383"/>
              <a:gd name="T9" fmla="*/ 6 h 203"/>
              <a:gd name="T10" fmla="*/ 213 w 383"/>
              <a:gd name="T11" fmla="*/ 5 h 203"/>
              <a:gd name="T12" fmla="*/ 337 w 383"/>
              <a:gd name="T13" fmla="*/ 0 h 203"/>
              <a:gd name="T14" fmla="*/ 338 w 383"/>
              <a:gd name="T15" fmla="*/ 1 h 203"/>
              <a:gd name="T16" fmla="*/ 340 w 383"/>
              <a:gd name="T17" fmla="*/ 3 h 203"/>
              <a:gd name="T18" fmla="*/ 342 w 383"/>
              <a:gd name="T19" fmla="*/ 4 h 203"/>
              <a:gd name="T20" fmla="*/ 343 w 383"/>
              <a:gd name="T21" fmla="*/ 6 h 203"/>
              <a:gd name="T22" fmla="*/ 346 w 383"/>
              <a:gd name="T23" fmla="*/ 6 h 203"/>
              <a:gd name="T24" fmla="*/ 349 w 383"/>
              <a:gd name="T25" fmla="*/ 9 h 203"/>
              <a:gd name="T26" fmla="*/ 352 w 383"/>
              <a:gd name="T27" fmla="*/ 9 h 203"/>
              <a:gd name="T28" fmla="*/ 352 w 383"/>
              <a:gd name="T29" fmla="*/ 6 h 203"/>
              <a:gd name="T30" fmla="*/ 355 w 383"/>
              <a:gd name="T31" fmla="*/ 6 h 203"/>
              <a:gd name="T32" fmla="*/ 357 w 383"/>
              <a:gd name="T33" fmla="*/ 7 h 203"/>
              <a:gd name="T34" fmla="*/ 357 w 383"/>
              <a:gd name="T35" fmla="*/ 10 h 203"/>
              <a:gd name="T36" fmla="*/ 359 w 383"/>
              <a:gd name="T37" fmla="*/ 10 h 203"/>
              <a:gd name="T38" fmla="*/ 359 w 383"/>
              <a:gd name="T39" fmla="*/ 12 h 203"/>
              <a:gd name="T40" fmla="*/ 357 w 383"/>
              <a:gd name="T41" fmla="*/ 13 h 203"/>
              <a:gd name="T42" fmla="*/ 357 w 383"/>
              <a:gd name="T43" fmla="*/ 15 h 203"/>
              <a:gd name="T44" fmla="*/ 359 w 383"/>
              <a:gd name="T45" fmla="*/ 15 h 203"/>
              <a:gd name="T46" fmla="*/ 361 w 383"/>
              <a:gd name="T47" fmla="*/ 16 h 203"/>
              <a:gd name="T48" fmla="*/ 360 w 383"/>
              <a:gd name="T49" fmla="*/ 18 h 203"/>
              <a:gd name="T50" fmla="*/ 357 w 383"/>
              <a:gd name="T51" fmla="*/ 17 h 203"/>
              <a:gd name="T52" fmla="*/ 356 w 383"/>
              <a:gd name="T53" fmla="*/ 16 h 203"/>
              <a:gd name="T54" fmla="*/ 356 w 383"/>
              <a:gd name="T55" fmla="*/ 20 h 203"/>
              <a:gd name="T56" fmla="*/ 353 w 383"/>
              <a:gd name="T57" fmla="*/ 21 h 203"/>
              <a:gd name="T58" fmla="*/ 352 w 383"/>
              <a:gd name="T59" fmla="*/ 23 h 203"/>
              <a:gd name="T60" fmla="*/ 353 w 383"/>
              <a:gd name="T61" fmla="*/ 26 h 203"/>
              <a:gd name="T62" fmla="*/ 351 w 383"/>
              <a:gd name="T63" fmla="*/ 27 h 203"/>
              <a:gd name="T64" fmla="*/ 349 w 383"/>
              <a:gd name="T65" fmla="*/ 30 h 203"/>
              <a:gd name="T66" fmla="*/ 351 w 383"/>
              <a:gd name="T67" fmla="*/ 32 h 203"/>
              <a:gd name="T68" fmla="*/ 353 w 383"/>
              <a:gd name="T69" fmla="*/ 34 h 203"/>
              <a:gd name="T70" fmla="*/ 355 w 383"/>
              <a:gd name="T71" fmla="*/ 35 h 203"/>
              <a:gd name="T72" fmla="*/ 357 w 383"/>
              <a:gd name="T73" fmla="*/ 38 h 203"/>
              <a:gd name="T74" fmla="*/ 359 w 383"/>
              <a:gd name="T75" fmla="*/ 40 h 203"/>
              <a:gd name="T76" fmla="*/ 361 w 383"/>
              <a:gd name="T77" fmla="*/ 39 h 203"/>
              <a:gd name="T78" fmla="*/ 360 w 383"/>
              <a:gd name="T79" fmla="*/ 42 h 203"/>
              <a:gd name="T80" fmla="*/ 360 w 383"/>
              <a:gd name="T81" fmla="*/ 45 h 203"/>
              <a:gd name="T82" fmla="*/ 363 w 383"/>
              <a:gd name="T83" fmla="*/ 47 h 203"/>
              <a:gd name="T84" fmla="*/ 365 w 383"/>
              <a:gd name="T85" fmla="*/ 49 h 203"/>
              <a:gd name="T86" fmla="*/ 365 w 383"/>
              <a:gd name="T87" fmla="*/ 51 h 203"/>
              <a:gd name="T88" fmla="*/ 367 w 383"/>
              <a:gd name="T89" fmla="*/ 52 h 203"/>
              <a:gd name="T90" fmla="*/ 370 w 383"/>
              <a:gd name="T91" fmla="*/ 53 h 203"/>
              <a:gd name="T92" fmla="*/ 372 w 383"/>
              <a:gd name="T93" fmla="*/ 52 h 203"/>
              <a:gd name="T94" fmla="*/ 373 w 383"/>
              <a:gd name="T95" fmla="*/ 54 h 203"/>
              <a:gd name="T96" fmla="*/ 375 w 383"/>
              <a:gd name="T97" fmla="*/ 53 h 203"/>
              <a:gd name="T98" fmla="*/ 376 w 383"/>
              <a:gd name="T99" fmla="*/ 54 h 203"/>
              <a:gd name="T100" fmla="*/ 376 w 383"/>
              <a:gd name="T101" fmla="*/ 5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3" h="203">
                <a:moveTo>
                  <a:pt x="376" y="56"/>
                </a:moveTo>
                <a:cubicBezTo>
                  <a:pt x="383" y="195"/>
                  <a:pt x="383" y="195"/>
                  <a:pt x="383" y="195"/>
                </a:cubicBezTo>
                <a:cubicBezTo>
                  <a:pt x="314" y="199"/>
                  <a:pt x="314" y="199"/>
                  <a:pt x="314" y="199"/>
                </a:cubicBezTo>
                <a:cubicBezTo>
                  <a:pt x="252" y="201"/>
                  <a:pt x="252" y="201"/>
                  <a:pt x="252" y="201"/>
                </a:cubicBezTo>
                <a:cubicBezTo>
                  <a:pt x="190" y="202"/>
                  <a:pt x="190" y="202"/>
                  <a:pt x="190" y="202"/>
                </a:cubicBezTo>
                <a:cubicBezTo>
                  <a:pt x="101" y="203"/>
                  <a:pt x="101" y="203"/>
                  <a:pt x="101" y="203"/>
                </a:cubicBezTo>
                <a:cubicBezTo>
                  <a:pt x="1" y="202"/>
                  <a:pt x="1" y="202"/>
                  <a:pt x="1" y="202"/>
                </a:cubicBezTo>
                <a:cubicBezTo>
                  <a:pt x="0" y="202"/>
                  <a:pt x="0" y="202"/>
                  <a:pt x="0" y="202"/>
                </a:cubicBezTo>
                <a:cubicBezTo>
                  <a:pt x="4" y="5"/>
                  <a:pt x="4" y="5"/>
                  <a:pt x="4" y="5"/>
                </a:cubicBezTo>
                <a:cubicBezTo>
                  <a:pt x="68" y="6"/>
                  <a:pt x="68" y="6"/>
                  <a:pt x="68" y="6"/>
                </a:cubicBezTo>
                <a:cubicBezTo>
                  <a:pt x="124" y="6"/>
                  <a:pt x="124" y="6"/>
                  <a:pt x="124" y="6"/>
                </a:cubicBezTo>
                <a:cubicBezTo>
                  <a:pt x="213" y="5"/>
                  <a:pt x="213" y="5"/>
                  <a:pt x="213" y="5"/>
                </a:cubicBezTo>
                <a:cubicBezTo>
                  <a:pt x="281" y="3"/>
                  <a:pt x="281" y="3"/>
                  <a:pt x="281" y="3"/>
                </a:cubicBezTo>
                <a:cubicBezTo>
                  <a:pt x="337" y="0"/>
                  <a:pt x="337" y="0"/>
                  <a:pt x="337" y="0"/>
                </a:cubicBezTo>
                <a:cubicBezTo>
                  <a:pt x="337" y="0"/>
                  <a:pt x="337" y="0"/>
                  <a:pt x="337" y="0"/>
                </a:cubicBezTo>
                <a:cubicBezTo>
                  <a:pt x="337" y="1"/>
                  <a:pt x="338" y="1"/>
                  <a:pt x="338" y="1"/>
                </a:cubicBezTo>
                <a:cubicBezTo>
                  <a:pt x="338" y="1"/>
                  <a:pt x="339" y="2"/>
                  <a:pt x="339" y="2"/>
                </a:cubicBezTo>
                <a:cubicBezTo>
                  <a:pt x="339" y="2"/>
                  <a:pt x="340" y="2"/>
                  <a:pt x="340" y="3"/>
                </a:cubicBezTo>
                <a:cubicBezTo>
                  <a:pt x="340" y="3"/>
                  <a:pt x="341" y="3"/>
                  <a:pt x="341" y="4"/>
                </a:cubicBezTo>
                <a:cubicBezTo>
                  <a:pt x="341" y="4"/>
                  <a:pt x="342" y="4"/>
                  <a:pt x="342" y="4"/>
                </a:cubicBezTo>
                <a:cubicBezTo>
                  <a:pt x="342" y="4"/>
                  <a:pt x="343" y="5"/>
                  <a:pt x="343" y="5"/>
                </a:cubicBezTo>
                <a:cubicBezTo>
                  <a:pt x="343" y="5"/>
                  <a:pt x="343" y="6"/>
                  <a:pt x="343" y="6"/>
                </a:cubicBezTo>
                <a:cubicBezTo>
                  <a:pt x="343" y="7"/>
                  <a:pt x="344" y="7"/>
                  <a:pt x="345" y="7"/>
                </a:cubicBezTo>
                <a:cubicBezTo>
                  <a:pt x="345" y="7"/>
                  <a:pt x="346" y="6"/>
                  <a:pt x="346" y="6"/>
                </a:cubicBezTo>
                <a:cubicBezTo>
                  <a:pt x="346" y="7"/>
                  <a:pt x="347" y="8"/>
                  <a:pt x="347" y="8"/>
                </a:cubicBezTo>
                <a:cubicBezTo>
                  <a:pt x="347" y="8"/>
                  <a:pt x="348" y="9"/>
                  <a:pt x="349" y="9"/>
                </a:cubicBezTo>
                <a:cubicBezTo>
                  <a:pt x="349" y="9"/>
                  <a:pt x="350" y="9"/>
                  <a:pt x="350" y="9"/>
                </a:cubicBezTo>
                <a:cubicBezTo>
                  <a:pt x="351" y="9"/>
                  <a:pt x="351" y="9"/>
                  <a:pt x="352" y="9"/>
                </a:cubicBezTo>
                <a:cubicBezTo>
                  <a:pt x="352" y="8"/>
                  <a:pt x="352" y="8"/>
                  <a:pt x="352" y="7"/>
                </a:cubicBezTo>
                <a:cubicBezTo>
                  <a:pt x="352" y="7"/>
                  <a:pt x="352" y="7"/>
                  <a:pt x="352" y="6"/>
                </a:cubicBezTo>
                <a:cubicBezTo>
                  <a:pt x="353" y="6"/>
                  <a:pt x="353" y="6"/>
                  <a:pt x="354" y="6"/>
                </a:cubicBezTo>
                <a:cubicBezTo>
                  <a:pt x="354" y="6"/>
                  <a:pt x="354" y="6"/>
                  <a:pt x="355" y="6"/>
                </a:cubicBezTo>
                <a:cubicBezTo>
                  <a:pt x="355" y="6"/>
                  <a:pt x="356" y="6"/>
                  <a:pt x="356" y="6"/>
                </a:cubicBezTo>
                <a:cubicBezTo>
                  <a:pt x="356" y="6"/>
                  <a:pt x="357" y="7"/>
                  <a:pt x="357" y="7"/>
                </a:cubicBezTo>
                <a:cubicBezTo>
                  <a:pt x="357" y="7"/>
                  <a:pt x="356" y="8"/>
                  <a:pt x="356" y="9"/>
                </a:cubicBezTo>
                <a:cubicBezTo>
                  <a:pt x="356" y="9"/>
                  <a:pt x="357" y="10"/>
                  <a:pt x="357" y="10"/>
                </a:cubicBezTo>
                <a:cubicBezTo>
                  <a:pt x="357" y="10"/>
                  <a:pt x="358" y="10"/>
                  <a:pt x="358" y="10"/>
                </a:cubicBezTo>
                <a:cubicBezTo>
                  <a:pt x="359" y="10"/>
                  <a:pt x="359" y="10"/>
                  <a:pt x="359" y="10"/>
                </a:cubicBezTo>
                <a:cubicBezTo>
                  <a:pt x="360" y="10"/>
                  <a:pt x="360" y="11"/>
                  <a:pt x="360" y="11"/>
                </a:cubicBezTo>
                <a:cubicBezTo>
                  <a:pt x="360" y="12"/>
                  <a:pt x="359" y="12"/>
                  <a:pt x="359" y="12"/>
                </a:cubicBezTo>
                <a:cubicBezTo>
                  <a:pt x="359" y="13"/>
                  <a:pt x="359" y="13"/>
                  <a:pt x="359" y="13"/>
                </a:cubicBezTo>
                <a:cubicBezTo>
                  <a:pt x="359" y="13"/>
                  <a:pt x="358" y="13"/>
                  <a:pt x="357" y="13"/>
                </a:cubicBezTo>
                <a:cubicBezTo>
                  <a:pt x="357" y="13"/>
                  <a:pt x="356" y="14"/>
                  <a:pt x="356" y="14"/>
                </a:cubicBezTo>
                <a:cubicBezTo>
                  <a:pt x="356" y="14"/>
                  <a:pt x="357" y="15"/>
                  <a:pt x="357" y="15"/>
                </a:cubicBezTo>
                <a:cubicBezTo>
                  <a:pt x="358" y="15"/>
                  <a:pt x="358" y="15"/>
                  <a:pt x="359" y="15"/>
                </a:cubicBezTo>
                <a:cubicBezTo>
                  <a:pt x="359" y="15"/>
                  <a:pt x="359" y="15"/>
                  <a:pt x="359" y="15"/>
                </a:cubicBezTo>
                <a:cubicBezTo>
                  <a:pt x="360" y="15"/>
                  <a:pt x="360" y="14"/>
                  <a:pt x="360" y="14"/>
                </a:cubicBezTo>
                <a:cubicBezTo>
                  <a:pt x="361" y="15"/>
                  <a:pt x="361" y="15"/>
                  <a:pt x="361" y="16"/>
                </a:cubicBezTo>
                <a:cubicBezTo>
                  <a:pt x="361" y="16"/>
                  <a:pt x="361" y="16"/>
                  <a:pt x="361" y="17"/>
                </a:cubicBezTo>
                <a:cubicBezTo>
                  <a:pt x="361" y="17"/>
                  <a:pt x="360" y="18"/>
                  <a:pt x="360" y="18"/>
                </a:cubicBezTo>
                <a:cubicBezTo>
                  <a:pt x="359" y="18"/>
                  <a:pt x="359" y="18"/>
                  <a:pt x="358" y="18"/>
                </a:cubicBezTo>
                <a:cubicBezTo>
                  <a:pt x="358" y="18"/>
                  <a:pt x="358" y="17"/>
                  <a:pt x="357" y="17"/>
                </a:cubicBezTo>
                <a:cubicBezTo>
                  <a:pt x="357" y="17"/>
                  <a:pt x="357" y="16"/>
                  <a:pt x="356" y="16"/>
                </a:cubicBezTo>
                <a:cubicBezTo>
                  <a:pt x="356" y="16"/>
                  <a:pt x="356" y="16"/>
                  <a:pt x="356" y="16"/>
                </a:cubicBezTo>
                <a:cubicBezTo>
                  <a:pt x="355" y="17"/>
                  <a:pt x="355" y="17"/>
                  <a:pt x="355" y="18"/>
                </a:cubicBezTo>
                <a:cubicBezTo>
                  <a:pt x="355" y="18"/>
                  <a:pt x="356" y="19"/>
                  <a:pt x="356" y="20"/>
                </a:cubicBezTo>
                <a:cubicBezTo>
                  <a:pt x="356" y="20"/>
                  <a:pt x="355" y="21"/>
                  <a:pt x="355" y="21"/>
                </a:cubicBezTo>
                <a:cubicBezTo>
                  <a:pt x="355" y="21"/>
                  <a:pt x="354" y="21"/>
                  <a:pt x="353" y="21"/>
                </a:cubicBezTo>
                <a:cubicBezTo>
                  <a:pt x="353" y="21"/>
                  <a:pt x="352" y="21"/>
                  <a:pt x="352" y="22"/>
                </a:cubicBezTo>
                <a:cubicBezTo>
                  <a:pt x="352" y="22"/>
                  <a:pt x="352" y="23"/>
                  <a:pt x="352" y="23"/>
                </a:cubicBezTo>
                <a:cubicBezTo>
                  <a:pt x="351" y="24"/>
                  <a:pt x="351" y="24"/>
                  <a:pt x="351" y="25"/>
                </a:cubicBezTo>
                <a:cubicBezTo>
                  <a:pt x="352" y="25"/>
                  <a:pt x="352" y="26"/>
                  <a:pt x="353" y="26"/>
                </a:cubicBezTo>
                <a:cubicBezTo>
                  <a:pt x="353" y="26"/>
                  <a:pt x="352" y="27"/>
                  <a:pt x="352" y="27"/>
                </a:cubicBezTo>
                <a:cubicBezTo>
                  <a:pt x="351" y="28"/>
                  <a:pt x="351" y="27"/>
                  <a:pt x="351" y="27"/>
                </a:cubicBezTo>
                <a:cubicBezTo>
                  <a:pt x="350" y="27"/>
                  <a:pt x="349" y="27"/>
                  <a:pt x="349" y="28"/>
                </a:cubicBezTo>
                <a:cubicBezTo>
                  <a:pt x="349" y="28"/>
                  <a:pt x="349" y="29"/>
                  <a:pt x="349" y="30"/>
                </a:cubicBezTo>
                <a:cubicBezTo>
                  <a:pt x="349" y="30"/>
                  <a:pt x="350" y="31"/>
                  <a:pt x="350" y="31"/>
                </a:cubicBezTo>
                <a:cubicBezTo>
                  <a:pt x="350" y="31"/>
                  <a:pt x="351" y="32"/>
                  <a:pt x="351" y="32"/>
                </a:cubicBezTo>
                <a:cubicBezTo>
                  <a:pt x="352" y="32"/>
                  <a:pt x="352" y="32"/>
                  <a:pt x="352" y="33"/>
                </a:cubicBezTo>
                <a:cubicBezTo>
                  <a:pt x="352" y="33"/>
                  <a:pt x="353" y="34"/>
                  <a:pt x="353" y="34"/>
                </a:cubicBezTo>
                <a:cubicBezTo>
                  <a:pt x="353" y="35"/>
                  <a:pt x="353" y="35"/>
                  <a:pt x="354" y="35"/>
                </a:cubicBezTo>
                <a:cubicBezTo>
                  <a:pt x="354" y="35"/>
                  <a:pt x="355" y="35"/>
                  <a:pt x="355" y="35"/>
                </a:cubicBezTo>
                <a:cubicBezTo>
                  <a:pt x="355" y="36"/>
                  <a:pt x="356" y="37"/>
                  <a:pt x="356" y="37"/>
                </a:cubicBezTo>
                <a:cubicBezTo>
                  <a:pt x="356" y="38"/>
                  <a:pt x="357" y="38"/>
                  <a:pt x="357" y="38"/>
                </a:cubicBezTo>
                <a:cubicBezTo>
                  <a:pt x="358" y="38"/>
                  <a:pt x="358" y="39"/>
                  <a:pt x="358" y="39"/>
                </a:cubicBezTo>
                <a:cubicBezTo>
                  <a:pt x="358" y="40"/>
                  <a:pt x="359" y="40"/>
                  <a:pt x="359" y="40"/>
                </a:cubicBezTo>
                <a:cubicBezTo>
                  <a:pt x="359" y="40"/>
                  <a:pt x="360" y="39"/>
                  <a:pt x="360" y="39"/>
                </a:cubicBezTo>
                <a:cubicBezTo>
                  <a:pt x="360" y="39"/>
                  <a:pt x="361" y="39"/>
                  <a:pt x="361" y="39"/>
                </a:cubicBezTo>
                <a:cubicBezTo>
                  <a:pt x="361" y="40"/>
                  <a:pt x="362" y="41"/>
                  <a:pt x="362" y="41"/>
                </a:cubicBezTo>
                <a:cubicBezTo>
                  <a:pt x="361" y="41"/>
                  <a:pt x="360" y="41"/>
                  <a:pt x="360" y="42"/>
                </a:cubicBezTo>
                <a:cubicBezTo>
                  <a:pt x="360" y="42"/>
                  <a:pt x="360" y="43"/>
                  <a:pt x="360" y="43"/>
                </a:cubicBezTo>
                <a:cubicBezTo>
                  <a:pt x="360" y="43"/>
                  <a:pt x="360" y="44"/>
                  <a:pt x="360" y="45"/>
                </a:cubicBezTo>
                <a:cubicBezTo>
                  <a:pt x="360" y="45"/>
                  <a:pt x="361" y="46"/>
                  <a:pt x="361" y="46"/>
                </a:cubicBezTo>
                <a:cubicBezTo>
                  <a:pt x="362" y="47"/>
                  <a:pt x="362" y="46"/>
                  <a:pt x="363" y="47"/>
                </a:cubicBezTo>
                <a:cubicBezTo>
                  <a:pt x="363" y="47"/>
                  <a:pt x="364" y="47"/>
                  <a:pt x="364" y="47"/>
                </a:cubicBezTo>
                <a:cubicBezTo>
                  <a:pt x="364" y="48"/>
                  <a:pt x="365" y="48"/>
                  <a:pt x="365" y="49"/>
                </a:cubicBezTo>
                <a:cubicBezTo>
                  <a:pt x="365" y="49"/>
                  <a:pt x="364" y="50"/>
                  <a:pt x="364" y="51"/>
                </a:cubicBezTo>
                <a:cubicBezTo>
                  <a:pt x="364" y="51"/>
                  <a:pt x="365" y="51"/>
                  <a:pt x="365" y="51"/>
                </a:cubicBezTo>
                <a:cubicBezTo>
                  <a:pt x="365" y="51"/>
                  <a:pt x="366" y="51"/>
                  <a:pt x="366" y="51"/>
                </a:cubicBezTo>
                <a:cubicBezTo>
                  <a:pt x="367" y="51"/>
                  <a:pt x="367" y="52"/>
                  <a:pt x="367" y="52"/>
                </a:cubicBezTo>
                <a:cubicBezTo>
                  <a:pt x="367" y="53"/>
                  <a:pt x="368" y="53"/>
                  <a:pt x="368" y="53"/>
                </a:cubicBezTo>
                <a:cubicBezTo>
                  <a:pt x="369" y="53"/>
                  <a:pt x="370" y="54"/>
                  <a:pt x="370" y="53"/>
                </a:cubicBezTo>
                <a:cubicBezTo>
                  <a:pt x="370" y="53"/>
                  <a:pt x="371" y="53"/>
                  <a:pt x="371" y="53"/>
                </a:cubicBezTo>
                <a:cubicBezTo>
                  <a:pt x="371" y="52"/>
                  <a:pt x="371" y="52"/>
                  <a:pt x="372" y="52"/>
                </a:cubicBezTo>
                <a:cubicBezTo>
                  <a:pt x="372" y="52"/>
                  <a:pt x="373" y="53"/>
                  <a:pt x="373" y="53"/>
                </a:cubicBezTo>
                <a:cubicBezTo>
                  <a:pt x="373" y="53"/>
                  <a:pt x="373" y="54"/>
                  <a:pt x="373" y="54"/>
                </a:cubicBezTo>
                <a:cubicBezTo>
                  <a:pt x="373" y="54"/>
                  <a:pt x="374" y="54"/>
                  <a:pt x="375" y="54"/>
                </a:cubicBezTo>
                <a:cubicBezTo>
                  <a:pt x="375" y="54"/>
                  <a:pt x="375" y="54"/>
                  <a:pt x="375" y="53"/>
                </a:cubicBezTo>
                <a:cubicBezTo>
                  <a:pt x="375" y="53"/>
                  <a:pt x="376" y="53"/>
                  <a:pt x="376" y="53"/>
                </a:cubicBezTo>
                <a:cubicBezTo>
                  <a:pt x="376" y="54"/>
                  <a:pt x="376" y="54"/>
                  <a:pt x="376" y="54"/>
                </a:cubicBezTo>
                <a:cubicBezTo>
                  <a:pt x="376" y="55"/>
                  <a:pt x="376" y="55"/>
                  <a:pt x="376" y="55"/>
                </a:cubicBezTo>
                <a:cubicBezTo>
                  <a:pt x="376" y="56"/>
                  <a:pt x="376" y="56"/>
                  <a:pt x="376" y="56"/>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263"/>
          <p:cNvSpPr>
            <a:spLocks/>
          </p:cNvSpPr>
          <p:nvPr/>
        </p:nvSpPr>
        <p:spPr bwMode="auto">
          <a:xfrm>
            <a:off x="5314950" y="5083176"/>
            <a:ext cx="1435100" cy="762000"/>
          </a:xfrm>
          <a:custGeom>
            <a:avLst/>
            <a:gdLst>
              <a:gd name="T0" fmla="*/ 383 w 383"/>
              <a:gd name="T1" fmla="*/ 195 h 203"/>
              <a:gd name="T2" fmla="*/ 252 w 383"/>
              <a:gd name="T3" fmla="*/ 201 h 203"/>
              <a:gd name="T4" fmla="*/ 101 w 383"/>
              <a:gd name="T5" fmla="*/ 203 h 203"/>
              <a:gd name="T6" fmla="*/ 0 w 383"/>
              <a:gd name="T7" fmla="*/ 202 h 203"/>
              <a:gd name="T8" fmla="*/ 68 w 383"/>
              <a:gd name="T9" fmla="*/ 6 h 203"/>
              <a:gd name="T10" fmla="*/ 213 w 383"/>
              <a:gd name="T11" fmla="*/ 5 h 203"/>
              <a:gd name="T12" fmla="*/ 337 w 383"/>
              <a:gd name="T13" fmla="*/ 0 h 203"/>
              <a:gd name="T14" fmla="*/ 338 w 383"/>
              <a:gd name="T15" fmla="*/ 1 h 203"/>
              <a:gd name="T16" fmla="*/ 340 w 383"/>
              <a:gd name="T17" fmla="*/ 3 h 203"/>
              <a:gd name="T18" fmla="*/ 342 w 383"/>
              <a:gd name="T19" fmla="*/ 4 h 203"/>
              <a:gd name="T20" fmla="*/ 343 w 383"/>
              <a:gd name="T21" fmla="*/ 6 h 203"/>
              <a:gd name="T22" fmla="*/ 346 w 383"/>
              <a:gd name="T23" fmla="*/ 6 h 203"/>
              <a:gd name="T24" fmla="*/ 349 w 383"/>
              <a:gd name="T25" fmla="*/ 9 h 203"/>
              <a:gd name="T26" fmla="*/ 352 w 383"/>
              <a:gd name="T27" fmla="*/ 9 h 203"/>
              <a:gd name="T28" fmla="*/ 352 w 383"/>
              <a:gd name="T29" fmla="*/ 6 h 203"/>
              <a:gd name="T30" fmla="*/ 355 w 383"/>
              <a:gd name="T31" fmla="*/ 6 h 203"/>
              <a:gd name="T32" fmla="*/ 357 w 383"/>
              <a:gd name="T33" fmla="*/ 7 h 203"/>
              <a:gd name="T34" fmla="*/ 357 w 383"/>
              <a:gd name="T35" fmla="*/ 10 h 203"/>
              <a:gd name="T36" fmla="*/ 359 w 383"/>
              <a:gd name="T37" fmla="*/ 10 h 203"/>
              <a:gd name="T38" fmla="*/ 359 w 383"/>
              <a:gd name="T39" fmla="*/ 12 h 203"/>
              <a:gd name="T40" fmla="*/ 357 w 383"/>
              <a:gd name="T41" fmla="*/ 13 h 203"/>
              <a:gd name="T42" fmla="*/ 357 w 383"/>
              <a:gd name="T43" fmla="*/ 15 h 203"/>
              <a:gd name="T44" fmla="*/ 359 w 383"/>
              <a:gd name="T45" fmla="*/ 15 h 203"/>
              <a:gd name="T46" fmla="*/ 361 w 383"/>
              <a:gd name="T47" fmla="*/ 16 h 203"/>
              <a:gd name="T48" fmla="*/ 360 w 383"/>
              <a:gd name="T49" fmla="*/ 18 h 203"/>
              <a:gd name="T50" fmla="*/ 357 w 383"/>
              <a:gd name="T51" fmla="*/ 17 h 203"/>
              <a:gd name="T52" fmla="*/ 356 w 383"/>
              <a:gd name="T53" fmla="*/ 16 h 203"/>
              <a:gd name="T54" fmla="*/ 356 w 383"/>
              <a:gd name="T55" fmla="*/ 20 h 203"/>
              <a:gd name="T56" fmla="*/ 353 w 383"/>
              <a:gd name="T57" fmla="*/ 21 h 203"/>
              <a:gd name="T58" fmla="*/ 352 w 383"/>
              <a:gd name="T59" fmla="*/ 23 h 203"/>
              <a:gd name="T60" fmla="*/ 353 w 383"/>
              <a:gd name="T61" fmla="*/ 26 h 203"/>
              <a:gd name="T62" fmla="*/ 351 w 383"/>
              <a:gd name="T63" fmla="*/ 27 h 203"/>
              <a:gd name="T64" fmla="*/ 349 w 383"/>
              <a:gd name="T65" fmla="*/ 30 h 203"/>
              <a:gd name="T66" fmla="*/ 351 w 383"/>
              <a:gd name="T67" fmla="*/ 32 h 203"/>
              <a:gd name="T68" fmla="*/ 353 w 383"/>
              <a:gd name="T69" fmla="*/ 34 h 203"/>
              <a:gd name="T70" fmla="*/ 355 w 383"/>
              <a:gd name="T71" fmla="*/ 35 h 203"/>
              <a:gd name="T72" fmla="*/ 357 w 383"/>
              <a:gd name="T73" fmla="*/ 38 h 203"/>
              <a:gd name="T74" fmla="*/ 359 w 383"/>
              <a:gd name="T75" fmla="*/ 40 h 203"/>
              <a:gd name="T76" fmla="*/ 361 w 383"/>
              <a:gd name="T77" fmla="*/ 39 h 203"/>
              <a:gd name="T78" fmla="*/ 360 w 383"/>
              <a:gd name="T79" fmla="*/ 42 h 203"/>
              <a:gd name="T80" fmla="*/ 360 w 383"/>
              <a:gd name="T81" fmla="*/ 45 h 203"/>
              <a:gd name="T82" fmla="*/ 363 w 383"/>
              <a:gd name="T83" fmla="*/ 47 h 203"/>
              <a:gd name="T84" fmla="*/ 365 w 383"/>
              <a:gd name="T85" fmla="*/ 49 h 203"/>
              <a:gd name="T86" fmla="*/ 365 w 383"/>
              <a:gd name="T87" fmla="*/ 51 h 203"/>
              <a:gd name="T88" fmla="*/ 367 w 383"/>
              <a:gd name="T89" fmla="*/ 52 h 203"/>
              <a:gd name="T90" fmla="*/ 370 w 383"/>
              <a:gd name="T91" fmla="*/ 53 h 203"/>
              <a:gd name="T92" fmla="*/ 372 w 383"/>
              <a:gd name="T93" fmla="*/ 52 h 203"/>
              <a:gd name="T94" fmla="*/ 373 w 383"/>
              <a:gd name="T95" fmla="*/ 54 h 203"/>
              <a:gd name="T96" fmla="*/ 375 w 383"/>
              <a:gd name="T97" fmla="*/ 53 h 203"/>
              <a:gd name="T98" fmla="*/ 376 w 383"/>
              <a:gd name="T99" fmla="*/ 54 h 203"/>
              <a:gd name="T100" fmla="*/ 376 w 383"/>
              <a:gd name="T101" fmla="*/ 5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3" h="203">
                <a:moveTo>
                  <a:pt x="376" y="56"/>
                </a:moveTo>
                <a:cubicBezTo>
                  <a:pt x="383" y="195"/>
                  <a:pt x="383" y="195"/>
                  <a:pt x="383" y="195"/>
                </a:cubicBezTo>
                <a:cubicBezTo>
                  <a:pt x="314" y="199"/>
                  <a:pt x="314" y="199"/>
                  <a:pt x="314" y="199"/>
                </a:cubicBezTo>
                <a:cubicBezTo>
                  <a:pt x="252" y="201"/>
                  <a:pt x="252" y="201"/>
                  <a:pt x="252" y="201"/>
                </a:cubicBezTo>
                <a:cubicBezTo>
                  <a:pt x="190" y="202"/>
                  <a:pt x="190" y="202"/>
                  <a:pt x="190" y="202"/>
                </a:cubicBezTo>
                <a:cubicBezTo>
                  <a:pt x="101" y="203"/>
                  <a:pt x="101" y="203"/>
                  <a:pt x="101" y="203"/>
                </a:cubicBezTo>
                <a:cubicBezTo>
                  <a:pt x="1" y="202"/>
                  <a:pt x="1" y="202"/>
                  <a:pt x="1" y="202"/>
                </a:cubicBezTo>
                <a:cubicBezTo>
                  <a:pt x="0" y="202"/>
                  <a:pt x="0" y="202"/>
                  <a:pt x="0" y="202"/>
                </a:cubicBezTo>
                <a:cubicBezTo>
                  <a:pt x="4" y="5"/>
                  <a:pt x="4" y="5"/>
                  <a:pt x="4" y="5"/>
                </a:cubicBezTo>
                <a:cubicBezTo>
                  <a:pt x="68" y="6"/>
                  <a:pt x="68" y="6"/>
                  <a:pt x="68" y="6"/>
                </a:cubicBezTo>
                <a:cubicBezTo>
                  <a:pt x="124" y="6"/>
                  <a:pt x="124" y="6"/>
                  <a:pt x="124" y="6"/>
                </a:cubicBezTo>
                <a:cubicBezTo>
                  <a:pt x="213" y="5"/>
                  <a:pt x="213" y="5"/>
                  <a:pt x="213" y="5"/>
                </a:cubicBezTo>
                <a:cubicBezTo>
                  <a:pt x="281" y="3"/>
                  <a:pt x="281" y="3"/>
                  <a:pt x="281" y="3"/>
                </a:cubicBezTo>
                <a:cubicBezTo>
                  <a:pt x="337" y="0"/>
                  <a:pt x="337" y="0"/>
                  <a:pt x="337" y="0"/>
                </a:cubicBezTo>
                <a:cubicBezTo>
                  <a:pt x="337" y="0"/>
                  <a:pt x="337" y="0"/>
                  <a:pt x="337" y="0"/>
                </a:cubicBezTo>
                <a:cubicBezTo>
                  <a:pt x="337" y="1"/>
                  <a:pt x="338" y="1"/>
                  <a:pt x="338" y="1"/>
                </a:cubicBezTo>
                <a:cubicBezTo>
                  <a:pt x="338" y="1"/>
                  <a:pt x="339" y="2"/>
                  <a:pt x="339" y="2"/>
                </a:cubicBezTo>
                <a:cubicBezTo>
                  <a:pt x="339" y="2"/>
                  <a:pt x="340" y="2"/>
                  <a:pt x="340" y="3"/>
                </a:cubicBezTo>
                <a:cubicBezTo>
                  <a:pt x="340" y="3"/>
                  <a:pt x="341" y="3"/>
                  <a:pt x="341" y="4"/>
                </a:cubicBezTo>
                <a:cubicBezTo>
                  <a:pt x="341" y="4"/>
                  <a:pt x="342" y="4"/>
                  <a:pt x="342" y="4"/>
                </a:cubicBezTo>
                <a:cubicBezTo>
                  <a:pt x="342" y="4"/>
                  <a:pt x="343" y="5"/>
                  <a:pt x="343" y="5"/>
                </a:cubicBezTo>
                <a:cubicBezTo>
                  <a:pt x="343" y="5"/>
                  <a:pt x="343" y="6"/>
                  <a:pt x="343" y="6"/>
                </a:cubicBezTo>
                <a:cubicBezTo>
                  <a:pt x="343" y="7"/>
                  <a:pt x="344" y="7"/>
                  <a:pt x="345" y="7"/>
                </a:cubicBezTo>
                <a:cubicBezTo>
                  <a:pt x="345" y="7"/>
                  <a:pt x="346" y="6"/>
                  <a:pt x="346" y="6"/>
                </a:cubicBezTo>
                <a:cubicBezTo>
                  <a:pt x="346" y="7"/>
                  <a:pt x="347" y="8"/>
                  <a:pt x="347" y="8"/>
                </a:cubicBezTo>
                <a:cubicBezTo>
                  <a:pt x="347" y="8"/>
                  <a:pt x="348" y="9"/>
                  <a:pt x="349" y="9"/>
                </a:cubicBezTo>
                <a:cubicBezTo>
                  <a:pt x="349" y="9"/>
                  <a:pt x="350" y="9"/>
                  <a:pt x="350" y="9"/>
                </a:cubicBezTo>
                <a:cubicBezTo>
                  <a:pt x="351" y="9"/>
                  <a:pt x="351" y="9"/>
                  <a:pt x="352" y="9"/>
                </a:cubicBezTo>
                <a:cubicBezTo>
                  <a:pt x="352" y="8"/>
                  <a:pt x="352" y="8"/>
                  <a:pt x="352" y="7"/>
                </a:cubicBezTo>
                <a:cubicBezTo>
                  <a:pt x="352" y="7"/>
                  <a:pt x="352" y="7"/>
                  <a:pt x="352" y="6"/>
                </a:cubicBezTo>
                <a:cubicBezTo>
                  <a:pt x="353" y="6"/>
                  <a:pt x="353" y="6"/>
                  <a:pt x="354" y="6"/>
                </a:cubicBezTo>
                <a:cubicBezTo>
                  <a:pt x="354" y="6"/>
                  <a:pt x="354" y="6"/>
                  <a:pt x="355" y="6"/>
                </a:cubicBezTo>
                <a:cubicBezTo>
                  <a:pt x="355" y="6"/>
                  <a:pt x="356" y="6"/>
                  <a:pt x="356" y="6"/>
                </a:cubicBezTo>
                <a:cubicBezTo>
                  <a:pt x="356" y="6"/>
                  <a:pt x="357" y="7"/>
                  <a:pt x="357" y="7"/>
                </a:cubicBezTo>
                <a:cubicBezTo>
                  <a:pt x="357" y="7"/>
                  <a:pt x="356" y="8"/>
                  <a:pt x="356" y="9"/>
                </a:cubicBezTo>
                <a:cubicBezTo>
                  <a:pt x="356" y="9"/>
                  <a:pt x="357" y="10"/>
                  <a:pt x="357" y="10"/>
                </a:cubicBezTo>
                <a:cubicBezTo>
                  <a:pt x="357" y="10"/>
                  <a:pt x="358" y="10"/>
                  <a:pt x="358" y="10"/>
                </a:cubicBezTo>
                <a:cubicBezTo>
                  <a:pt x="359" y="10"/>
                  <a:pt x="359" y="10"/>
                  <a:pt x="359" y="10"/>
                </a:cubicBezTo>
                <a:cubicBezTo>
                  <a:pt x="360" y="10"/>
                  <a:pt x="360" y="11"/>
                  <a:pt x="360" y="11"/>
                </a:cubicBezTo>
                <a:cubicBezTo>
                  <a:pt x="360" y="12"/>
                  <a:pt x="359" y="12"/>
                  <a:pt x="359" y="12"/>
                </a:cubicBezTo>
                <a:cubicBezTo>
                  <a:pt x="359" y="13"/>
                  <a:pt x="359" y="13"/>
                  <a:pt x="359" y="13"/>
                </a:cubicBezTo>
                <a:cubicBezTo>
                  <a:pt x="359" y="13"/>
                  <a:pt x="358" y="13"/>
                  <a:pt x="357" y="13"/>
                </a:cubicBezTo>
                <a:cubicBezTo>
                  <a:pt x="357" y="13"/>
                  <a:pt x="356" y="14"/>
                  <a:pt x="356" y="14"/>
                </a:cubicBezTo>
                <a:cubicBezTo>
                  <a:pt x="356" y="14"/>
                  <a:pt x="357" y="15"/>
                  <a:pt x="357" y="15"/>
                </a:cubicBezTo>
                <a:cubicBezTo>
                  <a:pt x="358" y="15"/>
                  <a:pt x="358" y="15"/>
                  <a:pt x="359" y="15"/>
                </a:cubicBezTo>
                <a:cubicBezTo>
                  <a:pt x="359" y="15"/>
                  <a:pt x="359" y="15"/>
                  <a:pt x="359" y="15"/>
                </a:cubicBezTo>
                <a:cubicBezTo>
                  <a:pt x="360" y="15"/>
                  <a:pt x="360" y="14"/>
                  <a:pt x="360" y="14"/>
                </a:cubicBezTo>
                <a:cubicBezTo>
                  <a:pt x="361" y="15"/>
                  <a:pt x="361" y="15"/>
                  <a:pt x="361" y="16"/>
                </a:cubicBezTo>
                <a:cubicBezTo>
                  <a:pt x="361" y="16"/>
                  <a:pt x="361" y="16"/>
                  <a:pt x="361" y="17"/>
                </a:cubicBezTo>
                <a:cubicBezTo>
                  <a:pt x="361" y="17"/>
                  <a:pt x="360" y="18"/>
                  <a:pt x="360" y="18"/>
                </a:cubicBezTo>
                <a:cubicBezTo>
                  <a:pt x="359" y="18"/>
                  <a:pt x="359" y="18"/>
                  <a:pt x="358" y="18"/>
                </a:cubicBezTo>
                <a:cubicBezTo>
                  <a:pt x="358" y="18"/>
                  <a:pt x="358" y="17"/>
                  <a:pt x="357" y="17"/>
                </a:cubicBezTo>
                <a:cubicBezTo>
                  <a:pt x="357" y="17"/>
                  <a:pt x="357" y="16"/>
                  <a:pt x="356" y="16"/>
                </a:cubicBezTo>
                <a:cubicBezTo>
                  <a:pt x="356" y="16"/>
                  <a:pt x="356" y="16"/>
                  <a:pt x="356" y="16"/>
                </a:cubicBezTo>
                <a:cubicBezTo>
                  <a:pt x="355" y="17"/>
                  <a:pt x="355" y="17"/>
                  <a:pt x="355" y="18"/>
                </a:cubicBezTo>
                <a:cubicBezTo>
                  <a:pt x="355" y="18"/>
                  <a:pt x="356" y="19"/>
                  <a:pt x="356" y="20"/>
                </a:cubicBezTo>
                <a:cubicBezTo>
                  <a:pt x="356" y="20"/>
                  <a:pt x="355" y="21"/>
                  <a:pt x="355" y="21"/>
                </a:cubicBezTo>
                <a:cubicBezTo>
                  <a:pt x="355" y="21"/>
                  <a:pt x="354" y="21"/>
                  <a:pt x="353" y="21"/>
                </a:cubicBezTo>
                <a:cubicBezTo>
                  <a:pt x="353" y="21"/>
                  <a:pt x="352" y="21"/>
                  <a:pt x="352" y="22"/>
                </a:cubicBezTo>
                <a:cubicBezTo>
                  <a:pt x="352" y="22"/>
                  <a:pt x="352" y="23"/>
                  <a:pt x="352" y="23"/>
                </a:cubicBezTo>
                <a:cubicBezTo>
                  <a:pt x="351" y="24"/>
                  <a:pt x="351" y="24"/>
                  <a:pt x="351" y="25"/>
                </a:cubicBezTo>
                <a:cubicBezTo>
                  <a:pt x="352" y="25"/>
                  <a:pt x="352" y="26"/>
                  <a:pt x="353" y="26"/>
                </a:cubicBezTo>
                <a:cubicBezTo>
                  <a:pt x="353" y="26"/>
                  <a:pt x="352" y="27"/>
                  <a:pt x="352" y="27"/>
                </a:cubicBezTo>
                <a:cubicBezTo>
                  <a:pt x="351" y="28"/>
                  <a:pt x="351" y="27"/>
                  <a:pt x="351" y="27"/>
                </a:cubicBezTo>
                <a:cubicBezTo>
                  <a:pt x="350" y="27"/>
                  <a:pt x="349" y="27"/>
                  <a:pt x="349" y="28"/>
                </a:cubicBezTo>
                <a:cubicBezTo>
                  <a:pt x="349" y="28"/>
                  <a:pt x="349" y="29"/>
                  <a:pt x="349" y="30"/>
                </a:cubicBezTo>
                <a:cubicBezTo>
                  <a:pt x="349" y="30"/>
                  <a:pt x="350" y="31"/>
                  <a:pt x="350" y="31"/>
                </a:cubicBezTo>
                <a:cubicBezTo>
                  <a:pt x="350" y="31"/>
                  <a:pt x="351" y="32"/>
                  <a:pt x="351" y="32"/>
                </a:cubicBezTo>
                <a:cubicBezTo>
                  <a:pt x="352" y="32"/>
                  <a:pt x="352" y="32"/>
                  <a:pt x="352" y="33"/>
                </a:cubicBezTo>
                <a:cubicBezTo>
                  <a:pt x="352" y="33"/>
                  <a:pt x="353" y="34"/>
                  <a:pt x="353" y="34"/>
                </a:cubicBezTo>
                <a:cubicBezTo>
                  <a:pt x="353" y="35"/>
                  <a:pt x="353" y="35"/>
                  <a:pt x="354" y="35"/>
                </a:cubicBezTo>
                <a:cubicBezTo>
                  <a:pt x="354" y="35"/>
                  <a:pt x="355" y="35"/>
                  <a:pt x="355" y="35"/>
                </a:cubicBezTo>
                <a:cubicBezTo>
                  <a:pt x="355" y="36"/>
                  <a:pt x="356" y="37"/>
                  <a:pt x="356" y="37"/>
                </a:cubicBezTo>
                <a:cubicBezTo>
                  <a:pt x="356" y="38"/>
                  <a:pt x="357" y="38"/>
                  <a:pt x="357" y="38"/>
                </a:cubicBezTo>
                <a:cubicBezTo>
                  <a:pt x="358" y="38"/>
                  <a:pt x="358" y="39"/>
                  <a:pt x="358" y="39"/>
                </a:cubicBezTo>
                <a:cubicBezTo>
                  <a:pt x="358" y="40"/>
                  <a:pt x="359" y="40"/>
                  <a:pt x="359" y="40"/>
                </a:cubicBezTo>
                <a:cubicBezTo>
                  <a:pt x="359" y="40"/>
                  <a:pt x="360" y="39"/>
                  <a:pt x="360" y="39"/>
                </a:cubicBezTo>
                <a:cubicBezTo>
                  <a:pt x="360" y="39"/>
                  <a:pt x="361" y="39"/>
                  <a:pt x="361" y="39"/>
                </a:cubicBezTo>
                <a:cubicBezTo>
                  <a:pt x="361" y="40"/>
                  <a:pt x="362" y="41"/>
                  <a:pt x="362" y="41"/>
                </a:cubicBezTo>
                <a:cubicBezTo>
                  <a:pt x="361" y="41"/>
                  <a:pt x="360" y="41"/>
                  <a:pt x="360" y="42"/>
                </a:cubicBezTo>
                <a:cubicBezTo>
                  <a:pt x="360" y="42"/>
                  <a:pt x="360" y="43"/>
                  <a:pt x="360" y="43"/>
                </a:cubicBezTo>
                <a:cubicBezTo>
                  <a:pt x="360" y="43"/>
                  <a:pt x="360" y="44"/>
                  <a:pt x="360" y="45"/>
                </a:cubicBezTo>
                <a:cubicBezTo>
                  <a:pt x="360" y="45"/>
                  <a:pt x="361" y="46"/>
                  <a:pt x="361" y="46"/>
                </a:cubicBezTo>
                <a:cubicBezTo>
                  <a:pt x="362" y="47"/>
                  <a:pt x="362" y="46"/>
                  <a:pt x="363" y="47"/>
                </a:cubicBezTo>
                <a:cubicBezTo>
                  <a:pt x="363" y="47"/>
                  <a:pt x="364" y="47"/>
                  <a:pt x="364" y="47"/>
                </a:cubicBezTo>
                <a:cubicBezTo>
                  <a:pt x="364" y="48"/>
                  <a:pt x="365" y="48"/>
                  <a:pt x="365" y="49"/>
                </a:cubicBezTo>
                <a:cubicBezTo>
                  <a:pt x="365" y="49"/>
                  <a:pt x="364" y="50"/>
                  <a:pt x="364" y="51"/>
                </a:cubicBezTo>
                <a:cubicBezTo>
                  <a:pt x="364" y="51"/>
                  <a:pt x="365" y="51"/>
                  <a:pt x="365" y="51"/>
                </a:cubicBezTo>
                <a:cubicBezTo>
                  <a:pt x="365" y="51"/>
                  <a:pt x="366" y="51"/>
                  <a:pt x="366" y="51"/>
                </a:cubicBezTo>
                <a:cubicBezTo>
                  <a:pt x="367" y="51"/>
                  <a:pt x="367" y="52"/>
                  <a:pt x="367" y="52"/>
                </a:cubicBezTo>
                <a:cubicBezTo>
                  <a:pt x="367" y="53"/>
                  <a:pt x="368" y="53"/>
                  <a:pt x="368" y="53"/>
                </a:cubicBezTo>
                <a:cubicBezTo>
                  <a:pt x="369" y="53"/>
                  <a:pt x="370" y="54"/>
                  <a:pt x="370" y="53"/>
                </a:cubicBezTo>
                <a:cubicBezTo>
                  <a:pt x="370" y="53"/>
                  <a:pt x="371" y="53"/>
                  <a:pt x="371" y="53"/>
                </a:cubicBezTo>
                <a:cubicBezTo>
                  <a:pt x="371" y="52"/>
                  <a:pt x="371" y="52"/>
                  <a:pt x="372" y="52"/>
                </a:cubicBezTo>
                <a:cubicBezTo>
                  <a:pt x="372" y="52"/>
                  <a:pt x="373" y="53"/>
                  <a:pt x="373" y="53"/>
                </a:cubicBezTo>
                <a:cubicBezTo>
                  <a:pt x="373" y="53"/>
                  <a:pt x="373" y="54"/>
                  <a:pt x="373" y="54"/>
                </a:cubicBezTo>
                <a:cubicBezTo>
                  <a:pt x="373" y="54"/>
                  <a:pt x="374" y="54"/>
                  <a:pt x="375" y="54"/>
                </a:cubicBezTo>
                <a:cubicBezTo>
                  <a:pt x="375" y="54"/>
                  <a:pt x="375" y="54"/>
                  <a:pt x="375" y="53"/>
                </a:cubicBezTo>
                <a:cubicBezTo>
                  <a:pt x="375" y="53"/>
                  <a:pt x="376" y="53"/>
                  <a:pt x="376" y="53"/>
                </a:cubicBezTo>
                <a:cubicBezTo>
                  <a:pt x="376" y="54"/>
                  <a:pt x="376" y="54"/>
                  <a:pt x="376" y="54"/>
                </a:cubicBezTo>
                <a:cubicBezTo>
                  <a:pt x="376" y="55"/>
                  <a:pt x="376" y="55"/>
                  <a:pt x="376" y="55"/>
                </a:cubicBezTo>
                <a:cubicBezTo>
                  <a:pt x="376" y="56"/>
                  <a:pt x="376" y="56"/>
                  <a:pt x="376" y="56"/>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64"/>
          <p:cNvSpPr>
            <a:spLocks/>
          </p:cNvSpPr>
          <p:nvPr/>
        </p:nvSpPr>
        <p:spPr bwMode="auto">
          <a:xfrm>
            <a:off x="4970463" y="4356101"/>
            <a:ext cx="1606550" cy="749300"/>
          </a:xfrm>
          <a:custGeom>
            <a:avLst/>
            <a:gdLst>
              <a:gd name="T0" fmla="*/ 371 w 429"/>
              <a:gd name="T1" fmla="*/ 35 h 200"/>
              <a:gd name="T2" fmla="*/ 369 w 429"/>
              <a:gd name="T3" fmla="*/ 42 h 200"/>
              <a:gd name="T4" fmla="*/ 374 w 429"/>
              <a:gd name="T5" fmla="*/ 49 h 200"/>
              <a:gd name="T6" fmla="*/ 373 w 429"/>
              <a:gd name="T7" fmla="*/ 56 h 200"/>
              <a:gd name="T8" fmla="*/ 376 w 429"/>
              <a:gd name="T9" fmla="*/ 61 h 200"/>
              <a:gd name="T10" fmla="*/ 379 w 429"/>
              <a:gd name="T11" fmla="*/ 66 h 200"/>
              <a:gd name="T12" fmla="*/ 384 w 429"/>
              <a:gd name="T13" fmla="*/ 70 h 200"/>
              <a:gd name="T14" fmla="*/ 385 w 429"/>
              <a:gd name="T15" fmla="*/ 76 h 200"/>
              <a:gd name="T16" fmla="*/ 387 w 429"/>
              <a:gd name="T17" fmla="*/ 81 h 200"/>
              <a:gd name="T18" fmla="*/ 386 w 429"/>
              <a:gd name="T19" fmla="*/ 85 h 200"/>
              <a:gd name="T20" fmla="*/ 386 w 429"/>
              <a:gd name="T21" fmla="*/ 89 h 200"/>
              <a:gd name="T22" fmla="*/ 388 w 429"/>
              <a:gd name="T23" fmla="*/ 93 h 200"/>
              <a:gd name="T24" fmla="*/ 390 w 429"/>
              <a:gd name="T25" fmla="*/ 96 h 200"/>
              <a:gd name="T26" fmla="*/ 391 w 429"/>
              <a:gd name="T27" fmla="*/ 98 h 200"/>
              <a:gd name="T28" fmla="*/ 395 w 429"/>
              <a:gd name="T29" fmla="*/ 101 h 200"/>
              <a:gd name="T30" fmla="*/ 394 w 429"/>
              <a:gd name="T31" fmla="*/ 109 h 200"/>
              <a:gd name="T32" fmla="*/ 397 w 429"/>
              <a:gd name="T33" fmla="*/ 113 h 200"/>
              <a:gd name="T34" fmla="*/ 398 w 429"/>
              <a:gd name="T35" fmla="*/ 118 h 200"/>
              <a:gd name="T36" fmla="*/ 398 w 429"/>
              <a:gd name="T37" fmla="*/ 121 h 200"/>
              <a:gd name="T38" fmla="*/ 399 w 429"/>
              <a:gd name="T39" fmla="*/ 128 h 200"/>
              <a:gd name="T40" fmla="*/ 401 w 429"/>
              <a:gd name="T41" fmla="*/ 135 h 200"/>
              <a:gd name="T42" fmla="*/ 400 w 429"/>
              <a:gd name="T43" fmla="*/ 140 h 200"/>
              <a:gd name="T44" fmla="*/ 400 w 429"/>
              <a:gd name="T45" fmla="*/ 146 h 200"/>
              <a:gd name="T46" fmla="*/ 402 w 429"/>
              <a:gd name="T47" fmla="*/ 152 h 200"/>
              <a:gd name="T48" fmla="*/ 405 w 429"/>
              <a:gd name="T49" fmla="*/ 157 h 200"/>
              <a:gd name="T50" fmla="*/ 408 w 429"/>
              <a:gd name="T51" fmla="*/ 161 h 200"/>
              <a:gd name="T52" fmla="*/ 412 w 429"/>
              <a:gd name="T53" fmla="*/ 160 h 200"/>
              <a:gd name="T54" fmla="*/ 410 w 429"/>
              <a:gd name="T55" fmla="*/ 165 h 200"/>
              <a:gd name="T56" fmla="*/ 412 w 429"/>
              <a:gd name="T57" fmla="*/ 171 h 200"/>
              <a:gd name="T58" fmla="*/ 413 w 429"/>
              <a:gd name="T59" fmla="*/ 175 h 200"/>
              <a:gd name="T60" fmla="*/ 417 w 429"/>
              <a:gd name="T61" fmla="*/ 178 h 200"/>
              <a:gd name="T62" fmla="*/ 420 w 429"/>
              <a:gd name="T63" fmla="*/ 182 h 200"/>
              <a:gd name="T64" fmla="*/ 425 w 429"/>
              <a:gd name="T65" fmla="*/ 186 h 200"/>
              <a:gd name="T66" fmla="*/ 425 w 429"/>
              <a:gd name="T67" fmla="*/ 193 h 200"/>
              <a:gd name="T68" fmla="*/ 373 w 429"/>
              <a:gd name="T69" fmla="*/ 197 h 200"/>
              <a:gd name="T70" fmla="*/ 97 w 429"/>
              <a:gd name="T71" fmla="*/ 133 h 200"/>
              <a:gd name="T72" fmla="*/ 268 w 429"/>
              <a:gd name="T73" fmla="*/ 3 h 200"/>
              <a:gd name="T74" fmla="*/ 277 w 429"/>
              <a:gd name="T75" fmla="*/ 11 h 200"/>
              <a:gd name="T76" fmla="*/ 286 w 429"/>
              <a:gd name="T77" fmla="*/ 14 h 200"/>
              <a:gd name="T78" fmla="*/ 295 w 429"/>
              <a:gd name="T79" fmla="*/ 18 h 200"/>
              <a:gd name="T80" fmla="*/ 301 w 429"/>
              <a:gd name="T81" fmla="*/ 11 h 200"/>
              <a:gd name="T82" fmla="*/ 310 w 429"/>
              <a:gd name="T83" fmla="*/ 12 h 200"/>
              <a:gd name="T84" fmla="*/ 318 w 429"/>
              <a:gd name="T85" fmla="*/ 12 h 200"/>
              <a:gd name="T86" fmla="*/ 324 w 429"/>
              <a:gd name="T87" fmla="*/ 11 h 200"/>
              <a:gd name="T88" fmla="*/ 330 w 429"/>
              <a:gd name="T89" fmla="*/ 14 h 200"/>
              <a:gd name="T90" fmla="*/ 335 w 429"/>
              <a:gd name="T91" fmla="*/ 17 h 200"/>
              <a:gd name="T92" fmla="*/ 342 w 429"/>
              <a:gd name="T93" fmla="*/ 19 h 200"/>
              <a:gd name="T94" fmla="*/ 348 w 429"/>
              <a:gd name="T95" fmla="*/ 21 h 200"/>
              <a:gd name="T96" fmla="*/ 354 w 429"/>
              <a:gd name="T97" fmla="*/ 23 h 200"/>
              <a:gd name="T98" fmla="*/ 355 w 429"/>
              <a:gd name="T99" fmla="*/ 29 h 200"/>
              <a:gd name="T100" fmla="*/ 360 w 429"/>
              <a:gd name="T101" fmla="*/ 33 h 200"/>
              <a:gd name="T102" fmla="*/ 366 w 429"/>
              <a:gd name="T103" fmla="*/ 3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200">
                <a:moveTo>
                  <a:pt x="366" y="35"/>
                </a:moveTo>
                <a:cubicBezTo>
                  <a:pt x="367" y="35"/>
                  <a:pt x="367" y="35"/>
                  <a:pt x="367" y="34"/>
                </a:cubicBezTo>
                <a:cubicBezTo>
                  <a:pt x="367" y="34"/>
                  <a:pt x="367" y="34"/>
                  <a:pt x="367" y="34"/>
                </a:cubicBezTo>
                <a:cubicBezTo>
                  <a:pt x="367" y="33"/>
                  <a:pt x="368" y="33"/>
                  <a:pt x="369" y="33"/>
                </a:cubicBezTo>
                <a:cubicBezTo>
                  <a:pt x="369" y="34"/>
                  <a:pt x="370" y="34"/>
                  <a:pt x="371" y="35"/>
                </a:cubicBezTo>
                <a:cubicBezTo>
                  <a:pt x="371" y="35"/>
                  <a:pt x="371" y="36"/>
                  <a:pt x="371" y="37"/>
                </a:cubicBezTo>
                <a:cubicBezTo>
                  <a:pt x="371" y="37"/>
                  <a:pt x="370" y="38"/>
                  <a:pt x="370" y="38"/>
                </a:cubicBezTo>
                <a:cubicBezTo>
                  <a:pt x="370" y="39"/>
                  <a:pt x="369" y="39"/>
                  <a:pt x="369" y="40"/>
                </a:cubicBezTo>
                <a:cubicBezTo>
                  <a:pt x="369" y="40"/>
                  <a:pt x="370" y="41"/>
                  <a:pt x="370" y="41"/>
                </a:cubicBezTo>
                <a:cubicBezTo>
                  <a:pt x="370" y="41"/>
                  <a:pt x="369" y="42"/>
                  <a:pt x="369" y="42"/>
                </a:cubicBezTo>
                <a:cubicBezTo>
                  <a:pt x="369" y="43"/>
                  <a:pt x="369" y="43"/>
                  <a:pt x="369" y="44"/>
                </a:cubicBezTo>
                <a:cubicBezTo>
                  <a:pt x="370" y="44"/>
                  <a:pt x="370" y="44"/>
                  <a:pt x="371" y="45"/>
                </a:cubicBezTo>
                <a:cubicBezTo>
                  <a:pt x="371" y="45"/>
                  <a:pt x="371" y="45"/>
                  <a:pt x="371" y="46"/>
                </a:cubicBezTo>
                <a:cubicBezTo>
                  <a:pt x="371" y="46"/>
                  <a:pt x="371" y="47"/>
                  <a:pt x="372" y="48"/>
                </a:cubicBezTo>
                <a:cubicBezTo>
                  <a:pt x="372" y="48"/>
                  <a:pt x="373" y="48"/>
                  <a:pt x="374" y="49"/>
                </a:cubicBezTo>
                <a:cubicBezTo>
                  <a:pt x="374" y="49"/>
                  <a:pt x="374" y="50"/>
                  <a:pt x="374" y="50"/>
                </a:cubicBezTo>
                <a:cubicBezTo>
                  <a:pt x="374" y="51"/>
                  <a:pt x="374" y="51"/>
                  <a:pt x="374" y="52"/>
                </a:cubicBezTo>
                <a:cubicBezTo>
                  <a:pt x="374" y="52"/>
                  <a:pt x="372" y="52"/>
                  <a:pt x="372" y="52"/>
                </a:cubicBezTo>
                <a:cubicBezTo>
                  <a:pt x="372" y="53"/>
                  <a:pt x="372" y="53"/>
                  <a:pt x="372" y="54"/>
                </a:cubicBezTo>
                <a:cubicBezTo>
                  <a:pt x="373" y="54"/>
                  <a:pt x="373" y="55"/>
                  <a:pt x="373" y="56"/>
                </a:cubicBezTo>
                <a:cubicBezTo>
                  <a:pt x="373" y="56"/>
                  <a:pt x="374" y="56"/>
                  <a:pt x="374" y="56"/>
                </a:cubicBezTo>
                <a:cubicBezTo>
                  <a:pt x="374" y="56"/>
                  <a:pt x="375" y="57"/>
                  <a:pt x="375" y="57"/>
                </a:cubicBezTo>
                <a:cubicBezTo>
                  <a:pt x="375" y="58"/>
                  <a:pt x="376" y="57"/>
                  <a:pt x="377" y="58"/>
                </a:cubicBezTo>
                <a:cubicBezTo>
                  <a:pt x="377" y="58"/>
                  <a:pt x="377" y="59"/>
                  <a:pt x="377" y="59"/>
                </a:cubicBezTo>
                <a:cubicBezTo>
                  <a:pt x="377" y="60"/>
                  <a:pt x="376" y="60"/>
                  <a:pt x="376" y="61"/>
                </a:cubicBezTo>
                <a:cubicBezTo>
                  <a:pt x="376" y="61"/>
                  <a:pt x="377" y="63"/>
                  <a:pt x="377" y="63"/>
                </a:cubicBezTo>
                <a:cubicBezTo>
                  <a:pt x="377" y="63"/>
                  <a:pt x="378" y="63"/>
                  <a:pt x="378" y="63"/>
                </a:cubicBezTo>
                <a:cubicBezTo>
                  <a:pt x="379" y="63"/>
                  <a:pt x="379" y="64"/>
                  <a:pt x="379" y="64"/>
                </a:cubicBezTo>
                <a:cubicBezTo>
                  <a:pt x="379" y="64"/>
                  <a:pt x="378" y="65"/>
                  <a:pt x="378" y="65"/>
                </a:cubicBezTo>
                <a:cubicBezTo>
                  <a:pt x="379" y="66"/>
                  <a:pt x="379" y="66"/>
                  <a:pt x="379" y="66"/>
                </a:cubicBezTo>
                <a:cubicBezTo>
                  <a:pt x="380" y="66"/>
                  <a:pt x="380" y="65"/>
                  <a:pt x="381" y="65"/>
                </a:cubicBezTo>
                <a:cubicBezTo>
                  <a:pt x="381" y="66"/>
                  <a:pt x="381" y="67"/>
                  <a:pt x="381" y="67"/>
                </a:cubicBezTo>
                <a:cubicBezTo>
                  <a:pt x="382" y="67"/>
                  <a:pt x="382" y="67"/>
                  <a:pt x="383" y="67"/>
                </a:cubicBezTo>
                <a:cubicBezTo>
                  <a:pt x="383" y="67"/>
                  <a:pt x="384" y="68"/>
                  <a:pt x="384" y="68"/>
                </a:cubicBezTo>
                <a:cubicBezTo>
                  <a:pt x="384" y="69"/>
                  <a:pt x="384" y="70"/>
                  <a:pt x="384" y="70"/>
                </a:cubicBezTo>
                <a:cubicBezTo>
                  <a:pt x="384" y="71"/>
                  <a:pt x="383" y="71"/>
                  <a:pt x="383" y="71"/>
                </a:cubicBezTo>
                <a:cubicBezTo>
                  <a:pt x="383" y="71"/>
                  <a:pt x="382" y="72"/>
                  <a:pt x="382" y="73"/>
                </a:cubicBezTo>
                <a:cubicBezTo>
                  <a:pt x="382" y="73"/>
                  <a:pt x="383" y="74"/>
                  <a:pt x="383" y="74"/>
                </a:cubicBezTo>
                <a:cubicBezTo>
                  <a:pt x="383" y="74"/>
                  <a:pt x="384" y="75"/>
                  <a:pt x="384" y="75"/>
                </a:cubicBezTo>
                <a:cubicBezTo>
                  <a:pt x="384" y="75"/>
                  <a:pt x="385" y="75"/>
                  <a:pt x="385" y="76"/>
                </a:cubicBezTo>
                <a:cubicBezTo>
                  <a:pt x="385" y="76"/>
                  <a:pt x="385" y="77"/>
                  <a:pt x="385" y="77"/>
                </a:cubicBezTo>
                <a:cubicBezTo>
                  <a:pt x="385" y="77"/>
                  <a:pt x="386" y="77"/>
                  <a:pt x="386" y="78"/>
                </a:cubicBezTo>
                <a:cubicBezTo>
                  <a:pt x="387" y="78"/>
                  <a:pt x="388" y="78"/>
                  <a:pt x="388" y="79"/>
                </a:cubicBezTo>
                <a:cubicBezTo>
                  <a:pt x="388" y="79"/>
                  <a:pt x="387" y="80"/>
                  <a:pt x="387" y="80"/>
                </a:cubicBezTo>
                <a:cubicBezTo>
                  <a:pt x="387" y="80"/>
                  <a:pt x="387" y="81"/>
                  <a:pt x="387" y="81"/>
                </a:cubicBezTo>
                <a:cubicBezTo>
                  <a:pt x="387" y="81"/>
                  <a:pt x="386" y="81"/>
                  <a:pt x="386" y="81"/>
                </a:cubicBezTo>
                <a:cubicBezTo>
                  <a:pt x="386" y="82"/>
                  <a:pt x="385" y="82"/>
                  <a:pt x="385" y="83"/>
                </a:cubicBezTo>
                <a:cubicBezTo>
                  <a:pt x="385" y="83"/>
                  <a:pt x="386" y="83"/>
                  <a:pt x="386" y="83"/>
                </a:cubicBezTo>
                <a:cubicBezTo>
                  <a:pt x="387" y="83"/>
                  <a:pt x="388" y="84"/>
                  <a:pt x="388" y="84"/>
                </a:cubicBezTo>
                <a:cubicBezTo>
                  <a:pt x="388" y="85"/>
                  <a:pt x="387" y="85"/>
                  <a:pt x="386" y="85"/>
                </a:cubicBezTo>
                <a:cubicBezTo>
                  <a:pt x="386" y="85"/>
                  <a:pt x="385" y="85"/>
                  <a:pt x="385" y="85"/>
                </a:cubicBezTo>
                <a:cubicBezTo>
                  <a:pt x="385" y="85"/>
                  <a:pt x="385" y="86"/>
                  <a:pt x="385" y="86"/>
                </a:cubicBezTo>
                <a:cubicBezTo>
                  <a:pt x="385" y="86"/>
                  <a:pt x="385" y="87"/>
                  <a:pt x="385" y="87"/>
                </a:cubicBezTo>
                <a:cubicBezTo>
                  <a:pt x="385" y="87"/>
                  <a:pt x="386" y="87"/>
                  <a:pt x="386" y="88"/>
                </a:cubicBezTo>
                <a:cubicBezTo>
                  <a:pt x="386" y="88"/>
                  <a:pt x="387" y="88"/>
                  <a:pt x="386" y="89"/>
                </a:cubicBezTo>
                <a:cubicBezTo>
                  <a:pt x="386" y="89"/>
                  <a:pt x="386" y="90"/>
                  <a:pt x="386" y="90"/>
                </a:cubicBezTo>
                <a:cubicBezTo>
                  <a:pt x="386" y="90"/>
                  <a:pt x="385" y="90"/>
                  <a:pt x="385" y="91"/>
                </a:cubicBezTo>
                <a:cubicBezTo>
                  <a:pt x="385" y="91"/>
                  <a:pt x="385" y="91"/>
                  <a:pt x="386" y="92"/>
                </a:cubicBezTo>
                <a:cubicBezTo>
                  <a:pt x="386" y="92"/>
                  <a:pt x="386" y="92"/>
                  <a:pt x="387" y="92"/>
                </a:cubicBezTo>
                <a:cubicBezTo>
                  <a:pt x="387" y="92"/>
                  <a:pt x="388" y="93"/>
                  <a:pt x="388" y="93"/>
                </a:cubicBezTo>
                <a:cubicBezTo>
                  <a:pt x="388" y="93"/>
                  <a:pt x="386" y="94"/>
                  <a:pt x="386" y="95"/>
                </a:cubicBezTo>
                <a:cubicBezTo>
                  <a:pt x="386" y="95"/>
                  <a:pt x="387" y="95"/>
                  <a:pt x="387" y="95"/>
                </a:cubicBezTo>
                <a:cubicBezTo>
                  <a:pt x="387" y="96"/>
                  <a:pt x="388" y="96"/>
                  <a:pt x="388" y="97"/>
                </a:cubicBezTo>
                <a:cubicBezTo>
                  <a:pt x="388" y="97"/>
                  <a:pt x="389" y="97"/>
                  <a:pt x="389" y="97"/>
                </a:cubicBezTo>
                <a:cubicBezTo>
                  <a:pt x="389" y="97"/>
                  <a:pt x="389" y="96"/>
                  <a:pt x="390" y="96"/>
                </a:cubicBezTo>
                <a:cubicBezTo>
                  <a:pt x="390" y="96"/>
                  <a:pt x="390" y="95"/>
                  <a:pt x="390" y="95"/>
                </a:cubicBezTo>
                <a:cubicBezTo>
                  <a:pt x="390" y="95"/>
                  <a:pt x="390" y="95"/>
                  <a:pt x="391" y="95"/>
                </a:cubicBezTo>
                <a:cubicBezTo>
                  <a:pt x="391" y="95"/>
                  <a:pt x="392" y="95"/>
                  <a:pt x="392" y="95"/>
                </a:cubicBezTo>
                <a:cubicBezTo>
                  <a:pt x="392" y="96"/>
                  <a:pt x="392" y="97"/>
                  <a:pt x="392" y="97"/>
                </a:cubicBezTo>
                <a:cubicBezTo>
                  <a:pt x="392" y="97"/>
                  <a:pt x="391" y="98"/>
                  <a:pt x="391" y="98"/>
                </a:cubicBezTo>
                <a:cubicBezTo>
                  <a:pt x="391" y="98"/>
                  <a:pt x="391" y="99"/>
                  <a:pt x="391" y="99"/>
                </a:cubicBezTo>
                <a:cubicBezTo>
                  <a:pt x="391" y="99"/>
                  <a:pt x="391" y="100"/>
                  <a:pt x="391" y="100"/>
                </a:cubicBezTo>
                <a:cubicBezTo>
                  <a:pt x="392" y="100"/>
                  <a:pt x="392" y="100"/>
                  <a:pt x="393" y="100"/>
                </a:cubicBezTo>
                <a:cubicBezTo>
                  <a:pt x="393" y="100"/>
                  <a:pt x="394" y="100"/>
                  <a:pt x="394" y="100"/>
                </a:cubicBezTo>
                <a:cubicBezTo>
                  <a:pt x="395" y="100"/>
                  <a:pt x="395" y="101"/>
                  <a:pt x="395" y="101"/>
                </a:cubicBezTo>
                <a:cubicBezTo>
                  <a:pt x="395" y="101"/>
                  <a:pt x="395" y="102"/>
                  <a:pt x="395" y="103"/>
                </a:cubicBezTo>
                <a:cubicBezTo>
                  <a:pt x="395" y="103"/>
                  <a:pt x="395" y="104"/>
                  <a:pt x="395" y="105"/>
                </a:cubicBezTo>
                <a:cubicBezTo>
                  <a:pt x="395" y="105"/>
                  <a:pt x="395" y="106"/>
                  <a:pt x="395" y="107"/>
                </a:cubicBezTo>
                <a:cubicBezTo>
                  <a:pt x="395" y="107"/>
                  <a:pt x="394" y="107"/>
                  <a:pt x="394" y="108"/>
                </a:cubicBezTo>
                <a:cubicBezTo>
                  <a:pt x="394" y="108"/>
                  <a:pt x="394" y="109"/>
                  <a:pt x="394" y="109"/>
                </a:cubicBezTo>
                <a:cubicBezTo>
                  <a:pt x="395" y="109"/>
                  <a:pt x="395" y="110"/>
                  <a:pt x="396" y="110"/>
                </a:cubicBezTo>
                <a:cubicBezTo>
                  <a:pt x="396" y="110"/>
                  <a:pt x="397" y="109"/>
                  <a:pt x="397" y="110"/>
                </a:cubicBezTo>
                <a:cubicBezTo>
                  <a:pt x="397" y="110"/>
                  <a:pt x="398" y="110"/>
                  <a:pt x="398" y="111"/>
                </a:cubicBezTo>
                <a:cubicBezTo>
                  <a:pt x="398" y="111"/>
                  <a:pt x="398" y="112"/>
                  <a:pt x="398" y="112"/>
                </a:cubicBezTo>
                <a:cubicBezTo>
                  <a:pt x="398" y="112"/>
                  <a:pt x="397" y="112"/>
                  <a:pt x="397" y="113"/>
                </a:cubicBezTo>
                <a:cubicBezTo>
                  <a:pt x="396" y="113"/>
                  <a:pt x="396" y="113"/>
                  <a:pt x="396" y="113"/>
                </a:cubicBezTo>
                <a:cubicBezTo>
                  <a:pt x="396" y="114"/>
                  <a:pt x="396" y="115"/>
                  <a:pt x="396" y="116"/>
                </a:cubicBezTo>
                <a:cubicBezTo>
                  <a:pt x="396" y="116"/>
                  <a:pt x="396" y="116"/>
                  <a:pt x="396" y="116"/>
                </a:cubicBezTo>
                <a:cubicBezTo>
                  <a:pt x="395" y="117"/>
                  <a:pt x="396" y="118"/>
                  <a:pt x="396" y="118"/>
                </a:cubicBezTo>
                <a:cubicBezTo>
                  <a:pt x="396" y="119"/>
                  <a:pt x="397" y="119"/>
                  <a:pt x="398" y="118"/>
                </a:cubicBezTo>
                <a:cubicBezTo>
                  <a:pt x="398" y="118"/>
                  <a:pt x="398" y="118"/>
                  <a:pt x="398" y="118"/>
                </a:cubicBezTo>
                <a:cubicBezTo>
                  <a:pt x="399" y="117"/>
                  <a:pt x="399" y="118"/>
                  <a:pt x="400" y="118"/>
                </a:cubicBezTo>
                <a:cubicBezTo>
                  <a:pt x="400" y="118"/>
                  <a:pt x="401" y="119"/>
                  <a:pt x="400" y="120"/>
                </a:cubicBezTo>
                <a:cubicBezTo>
                  <a:pt x="400" y="120"/>
                  <a:pt x="399" y="120"/>
                  <a:pt x="399" y="120"/>
                </a:cubicBezTo>
                <a:cubicBezTo>
                  <a:pt x="398" y="120"/>
                  <a:pt x="398" y="121"/>
                  <a:pt x="398" y="121"/>
                </a:cubicBezTo>
                <a:cubicBezTo>
                  <a:pt x="398" y="122"/>
                  <a:pt x="399" y="122"/>
                  <a:pt x="399" y="123"/>
                </a:cubicBezTo>
                <a:cubicBezTo>
                  <a:pt x="399" y="123"/>
                  <a:pt x="399" y="125"/>
                  <a:pt x="399" y="125"/>
                </a:cubicBezTo>
                <a:cubicBezTo>
                  <a:pt x="399" y="126"/>
                  <a:pt x="398" y="126"/>
                  <a:pt x="398" y="127"/>
                </a:cubicBezTo>
                <a:cubicBezTo>
                  <a:pt x="398" y="127"/>
                  <a:pt x="399" y="127"/>
                  <a:pt x="399" y="127"/>
                </a:cubicBezTo>
                <a:cubicBezTo>
                  <a:pt x="399" y="128"/>
                  <a:pt x="399" y="128"/>
                  <a:pt x="399" y="128"/>
                </a:cubicBezTo>
                <a:cubicBezTo>
                  <a:pt x="399" y="129"/>
                  <a:pt x="399" y="129"/>
                  <a:pt x="399" y="130"/>
                </a:cubicBezTo>
                <a:cubicBezTo>
                  <a:pt x="399" y="130"/>
                  <a:pt x="399" y="130"/>
                  <a:pt x="400" y="131"/>
                </a:cubicBezTo>
                <a:cubicBezTo>
                  <a:pt x="400" y="131"/>
                  <a:pt x="400" y="131"/>
                  <a:pt x="401" y="131"/>
                </a:cubicBezTo>
                <a:cubicBezTo>
                  <a:pt x="401" y="132"/>
                  <a:pt x="401" y="133"/>
                  <a:pt x="401" y="133"/>
                </a:cubicBezTo>
                <a:cubicBezTo>
                  <a:pt x="401" y="134"/>
                  <a:pt x="401" y="135"/>
                  <a:pt x="401" y="135"/>
                </a:cubicBezTo>
                <a:cubicBezTo>
                  <a:pt x="401" y="135"/>
                  <a:pt x="402" y="135"/>
                  <a:pt x="402" y="136"/>
                </a:cubicBezTo>
                <a:cubicBezTo>
                  <a:pt x="402" y="136"/>
                  <a:pt x="402" y="136"/>
                  <a:pt x="402" y="137"/>
                </a:cubicBezTo>
                <a:cubicBezTo>
                  <a:pt x="402" y="137"/>
                  <a:pt x="402" y="138"/>
                  <a:pt x="402" y="138"/>
                </a:cubicBezTo>
                <a:cubicBezTo>
                  <a:pt x="402" y="138"/>
                  <a:pt x="401" y="138"/>
                  <a:pt x="401" y="138"/>
                </a:cubicBezTo>
                <a:cubicBezTo>
                  <a:pt x="401" y="139"/>
                  <a:pt x="400" y="139"/>
                  <a:pt x="400" y="140"/>
                </a:cubicBezTo>
                <a:cubicBezTo>
                  <a:pt x="400" y="140"/>
                  <a:pt x="401" y="141"/>
                  <a:pt x="401" y="141"/>
                </a:cubicBezTo>
                <a:cubicBezTo>
                  <a:pt x="401" y="141"/>
                  <a:pt x="401" y="142"/>
                  <a:pt x="401" y="143"/>
                </a:cubicBezTo>
                <a:cubicBezTo>
                  <a:pt x="401" y="143"/>
                  <a:pt x="401" y="144"/>
                  <a:pt x="401" y="144"/>
                </a:cubicBezTo>
                <a:cubicBezTo>
                  <a:pt x="401" y="144"/>
                  <a:pt x="401" y="145"/>
                  <a:pt x="401" y="145"/>
                </a:cubicBezTo>
                <a:cubicBezTo>
                  <a:pt x="401" y="146"/>
                  <a:pt x="400" y="146"/>
                  <a:pt x="400" y="146"/>
                </a:cubicBezTo>
                <a:cubicBezTo>
                  <a:pt x="400" y="146"/>
                  <a:pt x="399" y="147"/>
                  <a:pt x="399" y="148"/>
                </a:cubicBezTo>
                <a:cubicBezTo>
                  <a:pt x="399" y="148"/>
                  <a:pt x="399" y="149"/>
                  <a:pt x="399" y="149"/>
                </a:cubicBezTo>
                <a:cubicBezTo>
                  <a:pt x="400" y="149"/>
                  <a:pt x="400" y="149"/>
                  <a:pt x="401" y="149"/>
                </a:cubicBezTo>
                <a:cubicBezTo>
                  <a:pt x="401" y="150"/>
                  <a:pt x="401" y="151"/>
                  <a:pt x="401" y="151"/>
                </a:cubicBezTo>
                <a:cubicBezTo>
                  <a:pt x="402" y="152"/>
                  <a:pt x="402" y="152"/>
                  <a:pt x="402" y="152"/>
                </a:cubicBezTo>
                <a:cubicBezTo>
                  <a:pt x="403" y="152"/>
                  <a:pt x="404" y="152"/>
                  <a:pt x="404" y="152"/>
                </a:cubicBezTo>
                <a:cubicBezTo>
                  <a:pt x="405" y="152"/>
                  <a:pt x="405" y="154"/>
                  <a:pt x="405" y="154"/>
                </a:cubicBezTo>
                <a:cubicBezTo>
                  <a:pt x="405" y="155"/>
                  <a:pt x="406" y="155"/>
                  <a:pt x="406" y="156"/>
                </a:cubicBezTo>
                <a:cubicBezTo>
                  <a:pt x="406" y="156"/>
                  <a:pt x="406" y="157"/>
                  <a:pt x="405" y="157"/>
                </a:cubicBezTo>
                <a:cubicBezTo>
                  <a:pt x="405" y="157"/>
                  <a:pt x="405" y="157"/>
                  <a:pt x="405" y="157"/>
                </a:cubicBezTo>
                <a:cubicBezTo>
                  <a:pt x="405" y="157"/>
                  <a:pt x="405" y="158"/>
                  <a:pt x="405" y="158"/>
                </a:cubicBezTo>
                <a:cubicBezTo>
                  <a:pt x="405" y="158"/>
                  <a:pt x="405" y="159"/>
                  <a:pt x="406" y="160"/>
                </a:cubicBezTo>
                <a:cubicBezTo>
                  <a:pt x="406" y="160"/>
                  <a:pt x="406" y="160"/>
                  <a:pt x="406" y="161"/>
                </a:cubicBezTo>
                <a:cubicBezTo>
                  <a:pt x="406" y="161"/>
                  <a:pt x="407" y="161"/>
                  <a:pt x="407" y="161"/>
                </a:cubicBezTo>
                <a:cubicBezTo>
                  <a:pt x="407" y="161"/>
                  <a:pt x="408" y="161"/>
                  <a:pt x="408" y="161"/>
                </a:cubicBezTo>
                <a:cubicBezTo>
                  <a:pt x="408" y="161"/>
                  <a:pt x="409" y="160"/>
                  <a:pt x="409" y="160"/>
                </a:cubicBezTo>
                <a:cubicBezTo>
                  <a:pt x="409" y="160"/>
                  <a:pt x="409" y="159"/>
                  <a:pt x="409" y="159"/>
                </a:cubicBezTo>
                <a:cubicBezTo>
                  <a:pt x="409" y="159"/>
                  <a:pt x="410" y="159"/>
                  <a:pt x="410" y="159"/>
                </a:cubicBezTo>
                <a:cubicBezTo>
                  <a:pt x="410" y="159"/>
                  <a:pt x="411" y="159"/>
                  <a:pt x="411" y="159"/>
                </a:cubicBezTo>
                <a:cubicBezTo>
                  <a:pt x="411" y="159"/>
                  <a:pt x="412" y="160"/>
                  <a:pt x="412" y="160"/>
                </a:cubicBezTo>
                <a:cubicBezTo>
                  <a:pt x="412" y="161"/>
                  <a:pt x="411" y="161"/>
                  <a:pt x="411" y="162"/>
                </a:cubicBezTo>
                <a:cubicBezTo>
                  <a:pt x="411" y="162"/>
                  <a:pt x="410" y="162"/>
                  <a:pt x="410" y="162"/>
                </a:cubicBezTo>
                <a:cubicBezTo>
                  <a:pt x="410" y="163"/>
                  <a:pt x="409" y="163"/>
                  <a:pt x="409" y="163"/>
                </a:cubicBezTo>
                <a:cubicBezTo>
                  <a:pt x="409" y="164"/>
                  <a:pt x="409" y="164"/>
                  <a:pt x="409" y="165"/>
                </a:cubicBezTo>
                <a:cubicBezTo>
                  <a:pt x="409" y="165"/>
                  <a:pt x="410" y="165"/>
                  <a:pt x="410" y="165"/>
                </a:cubicBezTo>
                <a:cubicBezTo>
                  <a:pt x="410" y="166"/>
                  <a:pt x="411" y="165"/>
                  <a:pt x="411" y="166"/>
                </a:cubicBezTo>
                <a:cubicBezTo>
                  <a:pt x="412" y="166"/>
                  <a:pt x="412" y="167"/>
                  <a:pt x="412" y="167"/>
                </a:cubicBezTo>
                <a:cubicBezTo>
                  <a:pt x="412" y="167"/>
                  <a:pt x="411" y="168"/>
                  <a:pt x="411" y="168"/>
                </a:cubicBezTo>
                <a:cubicBezTo>
                  <a:pt x="411" y="169"/>
                  <a:pt x="412" y="169"/>
                  <a:pt x="412" y="170"/>
                </a:cubicBezTo>
                <a:cubicBezTo>
                  <a:pt x="412" y="170"/>
                  <a:pt x="412" y="171"/>
                  <a:pt x="412" y="171"/>
                </a:cubicBezTo>
                <a:cubicBezTo>
                  <a:pt x="412" y="171"/>
                  <a:pt x="413" y="172"/>
                  <a:pt x="413" y="172"/>
                </a:cubicBezTo>
                <a:cubicBezTo>
                  <a:pt x="413" y="172"/>
                  <a:pt x="413" y="173"/>
                  <a:pt x="412" y="173"/>
                </a:cubicBezTo>
                <a:cubicBezTo>
                  <a:pt x="412" y="174"/>
                  <a:pt x="412" y="174"/>
                  <a:pt x="412" y="174"/>
                </a:cubicBezTo>
                <a:cubicBezTo>
                  <a:pt x="412" y="174"/>
                  <a:pt x="412" y="175"/>
                  <a:pt x="412" y="175"/>
                </a:cubicBezTo>
                <a:cubicBezTo>
                  <a:pt x="412" y="175"/>
                  <a:pt x="413" y="175"/>
                  <a:pt x="413" y="175"/>
                </a:cubicBezTo>
                <a:cubicBezTo>
                  <a:pt x="414" y="175"/>
                  <a:pt x="414" y="175"/>
                  <a:pt x="414" y="175"/>
                </a:cubicBezTo>
                <a:cubicBezTo>
                  <a:pt x="415" y="175"/>
                  <a:pt x="415" y="175"/>
                  <a:pt x="415" y="175"/>
                </a:cubicBezTo>
                <a:cubicBezTo>
                  <a:pt x="416" y="175"/>
                  <a:pt x="416" y="175"/>
                  <a:pt x="417" y="176"/>
                </a:cubicBezTo>
                <a:cubicBezTo>
                  <a:pt x="417" y="176"/>
                  <a:pt x="416" y="177"/>
                  <a:pt x="416" y="177"/>
                </a:cubicBezTo>
                <a:cubicBezTo>
                  <a:pt x="416" y="177"/>
                  <a:pt x="417" y="178"/>
                  <a:pt x="417" y="178"/>
                </a:cubicBezTo>
                <a:cubicBezTo>
                  <a:pt x="417" y="178"/>
                  <a:pt x="418" y="179"/>
                  <a:pt x="418" y="179"/>
                </a:cubicBezTo>
                <a:cubicBezTo>
                  <a:pt x="419" y="179"/>
                  <a:pt x="419" y="178"/>
                  <a:pt x="420" y="178"/>
                </a:cubicBezTo>
                <a:cubicBezTo>
                  <a:pt x="420" y="178"/>
                  <a:pt x="420" y="179"/>
                  <a:pt x="421" y="179"/>
                </a:cubicBezTo>
                <a:cubicBezTo>
                  <a:pt x="421" y="179"/>
                  <a:pt x="421" y="180"/>
                  <a:pt x="421" y="181"/>
                </a:cubicBezTo>
                <a:cubicBezTo>
                  <a:pt x="421" y="181"/>
                  <a:pt x="420" y="182"/>
                  <a:pt x="420" y="182"/>
                </a:cubicBezTo>
                <a:cubicBezTo>
                  <a:pt x="420" y="182"/>
                  <a:pt x="421" y="183"/>
                  <a:pt x="421" y="183"/>
                </a:cubicBezTo>
                <a:cubicBezTo>
                  <a:pt x="421" y="183"/>
                  <a:pt x="422" y="183"/>
                  <a:pt x="422" y="184"/>
                </a:cubicBezTo>
                <a:cubicBezTo>
                  <a:pt x="422" y="184"/>
                  <a:pt x="423" y="184"/>
                  <a:pt x="423" y="185"/>
                </a:cubicBezTo>
                <a:cubicBezTo>
                  <a:pt x="423" y="185"/>
                  <a:pt x="423" y="186"/>
                  <a:pt x="423" y="186"/>
                </a:cubicBezTo>
                <a:cubicBezTo>
                  <a:pt x="423" y="186"/>
                  <a:pt x="424" y="186"/>
                  <a:pt x="425" y="186"/>
                </a:cubicBezTo>
                <a:cubicBezTo>
                  <a:pt x="425" y="187"/>
                  <a:pt x="426" y="188"/>
                  <a:pt x="426" y="188"/>
                </a:cubicBezTo>
                <a:cubicBezTo>
                  <a:pt x="426" y="189"/>
                  <a:pt x="425" y="189"/>
                  <a:pt x="425" y="190"/>
                </a:cubicBezTo>
                <a:cubicBezTo>
                  <a:pt x="425" y="190"/>
                  <a:pt x="424" y="190"/>
                  <a:pt x="424" y="190"/>
                </a:cubicBezTo>
                <a:cubicBezTo>
                  <a:pt x="424" y="191"/>
                  <a:pt x="424" y="192"/>
                  <a:pt x="425" y="192"/>
                </a:cubicBezTo>
                <a:cubicBezTo>
                  <a:pt x="425" y="192"/>
                  <a:pt x="425" y="193"/>
                  <a:pt x="425" y="193"/>
                </a:cubicBezTo>
                <a:cubicBezTo>
                  <a:pt x="426" y="193"/>
                  <a:pt x="426" y="193"/>
                  <a:pt x="426" y="193"/>
                </a:cubicBezTo>
                <a:cubicBezTo>
                  <a:pt x="427" y="193"/>
                  <a:pt x="427" y="192"/>
                  <a:pt x="428" y="192"/>
                </a:cubicBezTo>
                <a:cubicBezTo>
                  <a:pt x="428" y="193"/>
                  <a:pt x="428" y="193"/>
                  <a:pt x="428" y="193"/>
                </a:cubicBezTo>
                <a:cubicBezTo>
                  <a:pt x="429" y="193"/>
                  <a:pt x="429" y="194"/>
                  <a:pt x="429" y="194"/>
                </a:cubicBezTo>
                <a:cubicBezTo>
                  <a:pt x="373" y="197"/>
                  <a:pt x="373" y="197"/>
                  <a:pt x="373" y="197"/>
                </a:cubicBezTo>
                <a:cubicBezTo>
                  <a:pt x="305" y="199"/>
                  <a:pt x="305" y="199"/>
                  <a:pt x="305" y="199"/>
                </a:cubicBezTo>
                <a:cubicBezTo>
                  <a:pt x="216" y="200"/>
                  <a:pt x="216" y="200"/>
                  <a:pt x="216" y="200"/>
                </a:cubicBezTo>
                <a:cubicBezTo>
                  <a:pt x="160" y="200"/>
                  <a:pt x="160" y="200"/>
                  <a:pt x="160" y="200"/>
                </a:cubicBezTo>
                <a:cubicBezTo>
                  <a:pt x="96" y="199"/>
                  <a:pt x="96" y="199"/>
                  <a:pt x="96" y="199"/>
                </a:cubicBezTo>
                <a:cubicBezTo>
                  <a:pt x="97" y="133"/>
                  <a:pt x="97" y="133"/>
                  <a:pt x="97" y="133"/>
                </a:cubicBezTo>
                <a:cubicBezTo>
                  <a:pt x="0" y="130"/>
                  <a:pt x="0" y="130"/>
                  <a:pt x="0" y="130"/>
                </a:cubicBezTo>
                <a:cubicBezTo>
                  <a:pt x="5" y="0"/>
                  <a:pt x="5" y="0"/>
                  <a:pt x="5" y="0"/>
                </a:cubicBezTo>
                <a:cubicBezTo>
                  <a:pt x="65" y="2"/>
                  <a:pt x="65" y="2"/>
                  <a:pt x="65" y="2"/>
                </a:cubicBezTo>
                <a:cubicBezTo>
                  <a:pt x="188" y="4"/>
                  <a:pt x="188" y="4"/>
                  <a:pt x="188" y="4"/>
                </a:cubicBezTo>
                <a:cubicBezTo>
                  <a:pt x="268" y="3"/>
                  <a:pt x="268" y="3"/>
                  <a:pt x="268" y="3"/>
                </a:cubicBezTo>
                <a:cubicBezTo>
                  <a:pt x="268" y="3"/>
                  <a:pt x="269" y="6"/>
                  <a:pt x="270" y="7"/>
                </a:cubicBezTo>
                <a:cubicBezTo>
                  <a:pt x="270" y="7"/>
                  <a:pt x="271" y="7"/>
                  <a:pt x="272" y="7"/>
                </a:cubicBezTo>
                <a:cubicBezTo>
                  <a:pt x="273" y="8"/>
                  <a:pt x="274" y="8"/>
                  <a:pt x="275" y="8"/>
                </a:cubicBezTo>
                <a:cubicBezTo>
                  <a:pt x="275" y="9"/>
                  <a:pt x="276" y="9"/>
                  <a:pt x="276" y="10"/>
                </a:cubicBezTo>
                <a:cubicBezTo>
                  <a:pt x="277" y="10"/>
                  <a:pt x="277" y="11"/>
                  <a:pt x="277" y="11"/>
                </a:cubicBezTo>
                <a:cubicBezTo>
                  <a:pt x="278" y="11"/>
                  <a:pt x="278" y="11"/>
                  <a:pt x="279" y="11"/>
                </a:cubicBezTo>
                <a:cubicBezTo>
                  <a:pt x="279" y="11"/>
                  <a:pt x="280" y="11"/>
                  <a:pt x="280" y="12"/>
                </a:cubicBezTo>
                <a:cubicBezTo>
                  <a:pt x="281" y="12"/>
                  <a:pt x="282" y="13"/>
                  <a:pt x="282" y="13"/>
                </a:cubicBezTo>
                <a:cubicBezTo>
                  <a:pt x="283" y="13"/>
                  <a:pt x="284" y="14"/>
                  <a:pt x="284" y="14"/>
                </a:cubicBezTo>
                <a:cubicBezTo>
                  <a:pt x="285" y="14"/>
                  <a:pt x="286" y="13"/>
                  <a:pt x="286" y="14"/>
                </a:cubicBezTo>
                <a:cubicBezTo>
                  <a:pt x="287" y="14"/>
                  <a:pt x="287" y="15"/>
                  <a:pt x="288" y="15"/>
                </a:cubicBezTo>
                <a:cubicBezTo>
                  <a:pt x="288" y="16"/>
                  <a:pt x="289" y="17"/>
                  <a:pt x="290" y="17"/>
                </a:cubicBezTo>
                <a:cubicBezTo>
                  <a:pt x="290" y="18"/>
                  <a:pt x="291" y="19"/>
                  <a:pt x="292" y="19"/>
                </a:cubicBezTo>
                <a:cubicBezTo>
                  <a:pt x="292" y="19"/>
                  <a:pt x="293" y="18"/>
                  <a:pt x="294" y="18"/>
                </a:cubicBezTo>
                <a:cubicBezTo>
                  <a:pt x="294" y="18"/>
                  <a:pt x="295" y="18"/>
                  <a:pt x="295" y="18"/>
                </a:cubicBezTo>
                <a:cubicBezTo>
                  <a:pt x="296" y="17"/>
                  <a:pt x="297" y="17"/>
                  <a:pt x="297" y="16"/>
                </a:cubicBezTo>
                <a:cubicBezTo>
                  <a:pt x="297" y="16"/>
                  <a:pt x="298" y="14"/>
                  <a:pt x="298" y="14"/>
                </a:cubicBezTo>
                <a:cubicBezTo>
                  <a:pt x="298" y="13"/>
                  <a:pt x="299" y="12"/>
                  <a:pt x="299" y="12"/>
                </a:cubicBezTo>
                <a:cubicBezTo>
                  <a:pt x="299" y="12"/>
                  <a:pt x="300" y="11"/>
                  <a:pt x="300" y="11"/>
                </a:cubicBezTo>
                <a:cubicBezTo>
                  <a:pt x="300" y="11"/>
                  <a:pt x="301" y="11"/>
                  <a:pt x="301" y="11"/>
                </a:cubicBezTo>
                <a:cubicBezTo>
                  <a:pt x="302" y="12"/>
                  <a:pt x="302" y="12"/>
                  <a:pt x="303" y="12"/>
                </a:cubicBezTo>
                <a:cubicBezTo>
                  <a:pt x="303" y="12"/>
                  <a:pt x="304" y="12"/>
                  <a:pt x="304" y="12"/>
                </a:cubicBezTo>
                <a:cubicBezTo>
                  <a:pt x="305" y="12"/>
                  <a:pt x="306" y="12"/>
                  <a:pt x="306" y="12"/>
                </a:cubicBezTo>
                <a:cubicBezTo>
                  <a:pt x="307" y="12"/>
                  <a:pt x="308" y="13"/>
                  <a:pt x="308" y="13"/>
                </a:cubicBezTo>
                <a:cubicBezTo>
                  <a:pt x="309" y="13"/>
                  <a:pt x="309" y="12"/>
                  <a:pt x="310" y="12"/>
                </a:cubicBezTo>
                <a:cubicBezTo>
                  <a:pt x="310" y="12"/>
                  <a:pt x="311" y="11"/>
                  <a:pt x="312" y="12"/>
                </a:cubicBezTo>
                <a:cubicBezTo>
                  <a:pt x="312" y="12"/>
                  <a:pt x="313" y="12"/>
                  <a:pt x="313" y="12"/>
                </a:cubicBezTo>
                <a:cubicBezTo>
                  <a:pt x="313" y="12"/>
                  <a:pt x="314" y="13"/>
                  <a:pt x="315" y="13"/>
                </a:cubicBezTo>
                <a:cubicBezTo>
                  <a:pt x="315" y="12"/>
                  <a:pt x="316" y="12"/>
                  <a:pt x="316" y="11"/>
                </a:cubicBezTo>
                <a:cubicBezTo>
                  <a:pt x="317" y="11"/>
                  <a:pt x="317" y="12"/>
                  <a:pt x="318" y="12"/>
                </a:cubicBezTo>
                <a:cubicBezTo>
                  <a:pt x="318" y="12"/>
                  <a:pt x="319" y="12"/>
                  <a:pt x="319" y="12"/>
                </a:cubicBezTo>
                <a:cubicBezTo>
                  <a:pt x="320" y="12"/>
                  <a:pt x="320" y="11"/>
                  <a:pt x="321" y="11"/>
                </a:cubicBezTo>
                <a:cubicBezTo>
                  <a:pt x="321" y="11"/>
                  <a:pt x="322" y="11"/>
                  <a:pt x="322" y="11"/>
                </a:cubicBezTo>
                <a:cubicBezTo>
                  <a:pt x="323" y="11"/>
                  <a:pt x="323" y="12"/>
                  <a:pt x="324" y="12"/>
                </a:cubicBezTo>
                <a:cubicBezTo>
                  <a:pt x="324" y="12"/>
                  <a:pt x="324" y="11"/>
                  <a:pt x="324" y="11"/>
                </a:cubicBezTo>
                <a:cubicBezTo>
                  <a:pt x="325" y="11"/>
                  <a:pt x="326" y="11"/>
                  <a:pt x="326" y="11"/>
                </a:cubicBezTo>
                <a:cubicBezTo>
                  <a:pt x="326" y="11"/>
                  <a:pt x="327" y="12"/>
                  <a:pt x="327" y="12"/>
                </a:cubicBezTo>
                <a:cubicBezTo>
                  <a:pt x="328" y="12"/>
                  <a:pt x="328" y="11"/>
                  <a:pt x="329" y="11"/>
                </a:cubicBezTo>
                <a:cubicBezTo>
                  <a:pt x="329" y="11"/>
                  <a:pt x="330" y="12"/>
                  <a:pt x="330" y="12"/>
                </a:cubicBezTo>
                <a:cubicBezTo>
                  <a:pt x="330" y="12"/>
                  <a:pt x="330" y="13"/>
                  <a:pt x="330" y="14"/>
                </a:cubicBezTo>
                <a:cubicBezTo>
                  <a:pt x="330" y="14"/>
                  <a:pt x="330" y="15"/>
                  <a:pt x="331" y="15"/>
                </a:cubicBezTo>
                <a:cubicBezTo>
                  <a:pt x="331" y="15"/>
                  <a:pt x="332" y="14"/>
                  <a:pt x="332" y="15"/>
                </a:cubicBezTo>
                <a:cubicBezTo>
                  <a:pt x="332" y="15"/>
                  <a:pt x="333" y="15"/>
                  <a:pt x="333" y="15"/>
                </a:cubicBezTo>
                <a:cubicBezTo>
                  <a:pt x="333" y="15"/>
                  <a:pt x="333" y="16"/>
                  <a:pt x="334" y="16"/>
                </a:cubicBezTo>
                <a:cubicBezTo>
                  <a:pt x="334" y="16"/>
                  <a:pt x="335" y="17"/>
                  <a:pt x="335" y="17"/>
                </a:cubicBezTo>
                <a:cubicBezTo>
                  <a:pt x="336" y="17"/>
                  <a:pt x="336" y="17"/>
                  <a:pt x="337" y="16"/>
                </a:cubicBezTo>
                <a:cubicBezTo>
                  <a:pt x="337" y="16"/>
                  <a:pt x="338" y="17"/>
                  <a:pt x="338" y="17"/>
                </a:cubicBezTo>
                <a:cubicBezTo>
                  <a:pt x="339" y="17"/>
                  <a:pt x="340" y="17"/>
                  <a:pt x="340" y="17"/>
                </a:cubicBezTo>
                <a:cubicBezTo>
                  <a:pt x="340" y="17"/>
                  <a:pt x="341" y="17"/>
                  <a:pt x="342" y="17"/>
                </a:cubicBezTo>
                <a:cubicBezTo>
                  <a:pt x="342" y="18"/>
                  <a:pt x="342" y="19"/>
                  <a:pt x="342" y="19"/>
                </a:cubicBezTo>
                <a:cubicBezTo>
                  <a:pt x="342" y="19"/>
                  <a:pt x="342" y="20"/>
                  <a:pt x="343" y="20"/>
                </a:cubicBezTo>
                <a:cubicBezTo>
                  <a:pt x="343" y="20"/>
                  <a:pt x="343" y="19"/>
                  <a:pt x="343" y="19"/>
                </a:cubicBezTo>
                <a:cubicBezTo>
                  <a:pt x="344" y="19"/>
                  <a:pt x="345" y="19"/>
                  <a:pt x="345" y="19"/>
                </a:cubicBezTo>
                <a:cubicBezTo>
                  <a:pt x="346" y="19"/>
                  <a:pt x="346" y="19"/>
                  <a:pt x="347" y="20"/>
                </a:cubicBezTo>
                <a:cubicBezTo>
                  <a:pt x="347" y="20"/>
                  <a:pt x="348" y="20"/>
                  <a:pt x="348" y="21"/>
                </a:cubicBezTo>
                <a:cubicBezTo>
                  <a:pt x="348" y="21"/>
                  <a:pt x="350" y="21"/>
                  <a:pt x="350" y="21"/>
                </a:cubicBezTo>
                <a:cubicBezTo>
                  <a:pt x="350" y="21"/>
                  <a:pt x="350" y="22"/>
                  <a:pt x="350" y="22"/>
                </a:cubicBezTo>
                <a:cubicBezTo>
                  <a:pt x="350" y="23"/>
                  <a:pt x="351" y="23"/>
                  <a:pt x="351" y="23"/>
                </a:cubicBezTo>
                <a:cubicBezTo>
                  <a:pt x="351" y="23"/>
                  <a:pt x="352" y="23"/>
                  <a:pt x="352" y="23"/>
                </a:cubicBezTo>
                <a:cubicBezTo>
                  <a:pt x="353" y="23"/>
                  <a:pt x="353" y="23"/>
                  <a:pt x="354" y="23"/>
                </a:cubicBezTo>
                <a:cubicBezTo>
                  <a:pt x="354" y="23"/>
                  <a:pt x="355" y="23"/>
                  <a:pt x="355" y="23"/>
                </a:cubicBezTo>
                <a:cubicBezTo>
                  <a:pt x="355" y="23"/>
                  <a:pt x="356" y="24"/>
                  <a:pt x="356" y="25"/>
                </a:cubicBezTo>
                <a:cubicBezTo>
                  <a:pt x="356" y="25"/>
                  <a:pt x="355" y="25"/>
                  <a:pt x="355" y="26"/>
                </a:cubicBezTo>
                <a:cubicBezTo>
                  <a:pt x="354" y="26"/>
                  <a:pt x="354" y="27"/>
                  <a:pt x="354" y="27"/>
                </a:cubicBezTo>
                <a:cubicBezTo>
                  <a:pt x="355" y="28"/>
                  <a:pt x="355" y="28"/>
                  <a:pt x="355" y="29"/>
                </a:cubicBezTo>
                <a:cubicBezTo>
                  <a:pt x="356" y="29"/>
                  <a:pt x="357" y="29"/>
                  <a:pt x="357" y="29"/>
                </a:cubicBezTo>
                <a:cubicBezTo>
                  <a:pt x="357" y="30"/>
                  <a:pt x="358" y="30"/>
                  <a:pt x="358" y="30"/>
                </a:cubicBezTo>
                <a:cubicBezTo>
                  <a:pt x="358" y="31"/>
                  <a:pt x="358" y="32"/>
                  <a:pt x="358" y="33"/>
                </a:cubicBezTo>
                <a:cubicBezTo>
                  <a:pt x="359" y="33"/>
                  <a:pt x="359" y="34"/>
                  <a:pt x="359" y="34"/>
                </a:cubicBezTo>
                <a:cubicBezTo>
                  <a:pt x="360" y="34"/>
                  <a:pt x="360" y="33"/>
                  <a:pt x="360" y="33"/>
                </a:cubicBezTo>
                <a:cubicBezTo>
                  <a:pt x="361" y="33"/>
                  <a:pt x="361" y="32"/>
                  <a:pt x="362" y="32"/>
                </a:cubicBezTo>
                <a:cubicBezTo>
                  <a:pt x="362" y="32"/>
                  <a:pt x="363" y="32"/>
                  <a:pt x="363" y="33"/>
                </a:cubicBezTo>
                <a:cubicBezTo>
                  <a:pt x="363" y="33"/>
                  <a:pt x="364" y="33"/>
                  <a:pt x="364" y="33"/>
                </a:cubicBezTo>
                <a:cubicBezTo>
                  <a:pt x="364" y="34"/>
                  <a:pt x="364" y="34"/>
                  <a:pt x="364" y="35"/>
                </a:cubicBezTo>
                <a:cubicBezTo>
                  <a:pt x="365" y="35"/>
                  <a:pt x="365" y="35"/>
                  <a:pt x="366" y="35"/>
                </a:cubicBezTo>
                <a:cubicBezTo>
                  <a:pt x="366" y="35"/>
                  <a:pt x="366" y="35"/>
                  <a:pt x="366" y="35"/>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265"/>
          <p:cNvSpPr>
            <a:spLocks/>
          </p:cNvSpPr>
          <p:nvPr/>
        </p:nvSpPr>
        <p:spPr bwMode="auto">
          <a:xfrm>
            <a:off x="4970463" y="4356101"/>
            <a:ext cx="1606550" cy="749300"/>
          </a:xfrm>
          <a:custGeom>
            <a:avLst/>
            <a:gdLst>
              <a:gd name="T0" fmla="*/ 371 w 429"/>
              <a:gd name="T1" fmla="*/ 35 h 200"/>
              <a:gd name="T2" fmla="*/ 369 w 429"/>
              <a:gd name="T3" fmla="*/ 42 h 200"/>
              <a:gd name="T4" fmla="*/ 374 w 429"/>
              <a:gd name="T5" fmla="*/ 49 h 200"/>
              <a:gd name="T6" fmla="*/ 373 w 429"/>
              <a:gd name="T7" fmla="*/ 56 h 200"/>
              <a:gd name="T8" fmla="*/ 376 w 429"/>
              <a:gd name="T9" fmla="*/ 61 h 200"/>
              <a:gd name="T10" fmla="*/ 379 w 429"/>
              <a:gd name="T11" fmla="*/ 66 h 200"/>
              <a:gd name="T12" fmla="*/ 384 w 429"/>
              <a:gd name="T13" fmla="*/ 70 h 200"/>
              <a:gd name="T14" fmla="*/ 385 w 429"/>
              <a:gd name="T15" fmla="*/ 76 h 200"/>
              <a:gd name="T16" fmla="*/ 387 w 429"/>
              <a:gd name="T17" fmla="*/ 81 h 200"/>
              <a:gd name="T18" fmla="*/ 386 w 429"/>
              <a:gd name="T19" fmla="*/ 85 h 200"/>
              <a:gd name="T20" fmla="*/ 386 w 429"/>
              <a:gd name="T21" fmla="*/ 89 h 200"/>
              <a:gd name="T22" fmla="*/ 388 w 429"/>
              <a:gd name="T23" fmla="*/ 93 h 200"/>
              <a:gd name="T24" fmla="*/ 390 w 429"/>
              <a:gd name="T25" fmla="*/ 96 h 200"/>
              <a:gd name="T26" fmla="*/ 391 w 429"/>
              <a:gd name="T27" fmla="*/ 98 h 200"/>
              <a:gd name="T28" fmla="*/ 395 w 429"/>
              <a:gd name="T29" fmla="*/ 101 h 200"/>
              <a:gd name="T30" fmla="*/ 394 w 429"/>
              <a:gd name="T31" fmla="*/ 109 h 200"/>
              <a:gd name="T32" fmla="*/ 397 w 429"/>
              <a:gd name="T33" fmla="*/ 113 h 200"/>
              <a:gd name="T34" fmla="*/ 398 w 429"/>
              <a:gd name="T35" fmla="*/ 118 h 200"/>
              <a:gd name="T36" fmla="*/ 398 w 429"/>
              <a:gd name="T37" fmla="*/ 121 h 200"/>
              <a:gd name="T38" fmla="*/ 399 w 429"/>
              <a:gd name="T39" fmla="*/ 128 h 200"/>
              <a:gd name="T40" fmla="*/ 401 w 429"/>
              <a:gd name="T41" fmla="*/ 135 h 200"/>
              <a:gd name="T42" fmla="*/ 400 w 429"/>
              <a:gd name="T43" fmla="*/ 140 h 200"/>
              <a:gd name="T44" fmla="*/ 400 w 429"/>
              <a:gd name="T45" fmla="*/ 146 h 200"/>
              <a:gd name="T46" fmla="*/ 402 w 429"/>
              <a:gd name="T47" fmla="*/ 152 h 200"/>
              <a:gd name="T48" fmla="*/ 405 w 429"/>
              <a:gd name="T49" fmla="*/ 157 h 200"/>
              <a:gd name="T50" fmla="*/ 408 w 429"/>
              <a:gd name="T51" fmla="*/ 161 h 200"/>
              <a:gd name="T52" fmla="*/ 412 w 429"/>
              <a:gd name="T53" fmla="*/ 160 h 200"/>
              <a:gd name="T54" fmla="*/ 410 w 429"/>
              <a:gd name="T55" fmla="*/ 165 h 200"/>
              <a:gd name="T56" fmla="*/ 412 w 429"/>
              <a:gd name="T57" fmla="*/ 171 h 200"/>
              <a:gd name="T58" fmla="*/ 413 w 429"/>
              <a:gd name="T59" fmla="*/ 175 h 200"/>
              <a:gd name="T60" fmla="*/ 417 w 429"/>
              <a:gd name="T61" fmla="*/ 178 h 200"/>
              <a:gd name="T62" fmla="*/ 420 w 429"/>
              <a:gd name="T63" fmla="*/ 182 h 200"/>
              <a:gd name="T64" fmla="*/ 425 w 429"/>
              <a:gd name="T65" fmla="*/ 186 h 200"/>
              <a:gd name="T66" fmla="*/ 425 w 429"/>
              <a:gd name="T67" fmla="*/ 193 h 200"/>
              <a:gd name="T68" fmla="*/ 373 w 429"/>
              <a:gd name="T69" fmla="*/ 197 h 200"/>
              <a:gd name="T70" fmla="*/ 97 w 429"/>
              <a:gd name="T71" fmla="*/ 133 h 200"/>
              <a:gd name="T72" fmla="*/ 268 w 429"/>
              <a:gd name="T73" fmla="*/ 3 h 200"/>
              <a:gd name="T74" fmla="*/ 277 w 429"/>
              <a:gd name="T75" fmla="*/ 11 h 200"/>
              <a:gd name="T76" fmla="*/ 286 w 429"/>
              <a:gd name="T77" fmla="*/ 14 h 200"/>
              <a:gd name="T78" fmla="*/ 295 w 429"/>
              <a:gd name="T79" fmla="*/ 18 h 200"/>
              <a:gd name="T80" fmla="*/ 301 w 429"/>
              <a:gd name="T81" fmla="*/ 11 h 200"/>
              <a:gd name="T82" fmla="*/ 310 w 429"/>
              <a:gd name="T83" fmla="*/ 12 h 200"/>
              <a:gd name="T84" fmla="*/ 318 w 429"/>
              <a:gd name="T85" fmla="*/ 12 h 200"/>
              <a:gd name="T86" fmla="*/ 324 w 429"/>
              <a:gd name="T87" fmla="*/ 11 h 200"/>
              <a:gd name="T88" fmla="*/ 330 w 429"/>
              <a:gd name="T89" fmla="*/ 14 h 200"/>
              <a:gd name="T90" fmla="*/ 335 w 429"/>
              <a:gd name="T91" fmla="*/ 17 h 200"/>
              <a:gd name="T92" fmla="*/ 342 w 429"/>
              <a:gd name="T93" fmla="*/ 19 h 200"/>
              <a:gd name="T94" fmla="*/ 348 w 429"/>
              <a:gd name="T95" fmla="*/ 21 h 200"/>
              <a:gd name="T96" fmla="*/ 354 w 429"/>
              <a:gd name="T97" fmla="*/ 23 h 200"/>
              <a:gd name="T98" fmla="*/ 355 w 429"/>
              <a:gd name="T99" fmla="*/ 29 h 200"/>
              <a:gd name="T100" fmla="*/ 360 w 429"/>
              <a:gd name="T101" fmla="*/ 33 h 200"/>
              <a:gd name="T102" fmla="*/ 366 w 429"/>
              <a:gd name="T103" fmla="*/ 3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200">
                <a:moveTo>
                  <a:pt x="366" y="35"/>
                </a:moveTo>
                <a:cubicBezTo>
                  <a:pt x="367" y="35"/>
                  <a:pt x="367" y="35"/>
                  <a:pt x="367" y="34"/>
                </a:cubicBezTo>
                <a:cubicBezTo>
                  <a:pt x="367" y="34"/>
                  <a:pt x="367" y="34"/>
                  <a:pt x="367" y="34"/>
                </a:cubicBezTo>
                <a:cubicBezTo>
                  <a:pt x="367" y="33"/>
                  <a:pt x="368" y="33"/>
                  <a:pt x="369" y="33"/>
                </a:cubicBezTo>
                <a:cubicBezTo>
                  <a:pt x="369" y="34"/>
                  <a:pt x="370" y="34"/>
                  <a:pt x="371" y="35"/>
                </a:cubicBezTo>
                <a:cubicBezTo>
                  <a:pt x="371" y="35"/>
                  <a:pt x="371" y="36"/>
                  <a:pt x="371" y="37"/>
                </a:cubicBezTo>
                <a:cubicBezTo>
                  <a:pt x="371" y="37"/>
                  <a:pt x="370" y="38"/>
                  <a:pt x="370" y="38"/>
                </a:cubicBezTo>
                <a:cubicBezTo>
                  <a:pt x="370" y="39"/>
                  <a:pt x="369" y="39"/>
                  <a:pt x="369" y="40"/>
                </a:cubicBezTo>
                <a:cubicBezTo>
                  <a:pt x="369" y="40"/>
                  <a:pt x="370" y="41"/>
                  <a:pt x="370" y="41"/>
                </a:cubicBezTo>
                <a:cubicBezTo>
                  <a:pt x="370" y="41"/>
                  <a:pt x="369" y="42"/>
                  <a:pt x="369" y="42"/>
                </a:cubicBezTo>
                <a:cubicBezTo>
                  <a:pt x="369" y="43"/>
                  <a:pt x="369" y="43"/>
                  <a:pt x="369" y="44"/>
                </a:cubicBezTo>
                <a:cubicBezTo>
                  <a:pt x="370" y="44"/>
                  <a:pt x="370" y="44"/>
                  <a:pt x="371" y="45"/>
                </a:cubicBezTo>
                <a:cubicBezTo>
                  <a:pt x="371" y="45"/>
                  <a:pt x="371" y="45"/>
                  <a:pt x="371" y="46"/>
                </a:cubicBezTo>
                <a:cubicBezTo>
                  <a:pt x="371" y="46"/>
                  <a:pt x="371" y="47"/>
                  <a:pt x="372" y="48"/>
                </a:cubicBezTo>
                <a:cubicBezTo>
                  <a:pt x="372" y="48"/>
                  <a:pt x="373" y="48"/>
                  <a:pt x="374" y="49"/>
                </a:cubicBezTo>
                <a:cubicBezTo>
                  <a:pt x="374" y="49"/>
                  <a:pt x="374" y="50"/>
                  <a:pt x="374" y="50"/>
                </a:cubicBezTo>
                <a:cubicBezTo>
                  <a:pt x="374" y="51"/>
                  <a:pt x="374" y="51"/>
                  <a:pt x="374" y="52"/>
                </a:cubicBezTo>
                <a:cubicBezTo>
                  <a:pt x="374" y="52"/>
                  <a:pt x="372" y="52"/>
                  <a:pt x="372" y="52"/>
                </a:cubicBezTo>
                <a:cubicBezTo>
                  <a:pt x="372" y="53"/>
                  <a:pt x="372" y="53"/>
                  <a:pt x="372" y="54"/>
                </a:cubicBezTo>
                <a:cubicBezTo>
                  <a:pt x="373" y="54"/>
                  <a:pt x="373" y="55"/>
                  <a:pt x="373" y="56"/>
                </a:cubicBezTo>
                <a:cubicBezTo>
                  <a:pt x="373" y="56"/>
                  <a:pt x="374" y="56"/>
                  <a:pt x="374" y="56"/>
                </a:cubicBezTo>
                <a:cubicBezTo>
                  <a:pt x="374" y="56"/>
                  <a:pt x="375" y="57"/>
                  <a:pt x="375" y="57"/>
                </a:cubicBezTo>
                <a:cubicBezTo>
                  <a:pt x="375" y="58"/>
                  <a:pt x="376" y="57"/>
                  <a:pt x="377" y="58"/>
                </a:cubicBezTo>
                <a:cubicBezTo>
                  <a:pt x="377" y="58"/>
                  <a:pt x="377" y="59"/>
                  <a:pt x="377" y="59"/>
                </a:cubicBezTo>
                <a:cubicBezTo>
                  <a:pt x="377" y="60"/>
                  <a:pt x="376" y="60"/>
                  <a:pt x="376" y="61"/>
                </a:cubicBezTo>
                <a:cubicBezTo>
                  <a:pt x="376" y="61"/>
                  <a:pt x="377" y="63"/>
                  <a:pt x="377" y="63"/>
                </a:cubicBezTo>
                <a:cubicBezTo>
                  <a:pt x="377" y="63"/>
                  <a:pt x="378" y="63"/>
                  <a:pt x="378" y="63"/>
                </a:cubicBezTo>
                <a:cubicBezTo>
                  <a:pt x="379" y="63"/>
                  <a:pt x="379" y="64"/>
                  <a:pt x="379" y="64"/>
                </a:cubicBezTo>
                <a:cubicBezTo>
                  <a:pt x="379" y="64"/>
                  <a:pt x="378" y="65"/>
                  <a:pt x="378" y="65"/>
                </a:cubicBezTo>
                <a:cubicBezTo>
                  <a:pt x="379" y="66"/>
                  <a:pt x="379" y="66"/>
                  <a:pt x="379" y="66"/>
                </a:cubicBezTo>
                <a:cubicBezTo>
                  <a:pt x="380" y="66"/>
                  <a:pt x="380" y="65"/>
                  <a:pt x="381" y="65"/>
                </a:cubicBezTo>
                <a:cubicBezTo>
                  <a:pt x="381" y="66"/>
                  <a:pt x="381" y="67"/>
                  <a:pt x="381" y="67"/>
                </a:cubicBezTo>
                <a:cubicBezTo>
                  <a:pt x="382" y="67"/>
                  <a:pt x="382" y="67"/>
                  <a:pt x="383" y="67"/>
                </a:cubicBezTo>
                <a:cubicBezTo>
                  <a:pt x="383" y="67"/>
                  <a:pt x="384" y="68"/>
                  <a:pt x="384" y="68"/>
                </a:cubicBezTo>
                <a:cubicBezTo>
                  <a:pt x="384" y="69"/>
                  <a:pt x="384" y="70"/>
                  <a:pt x="384" y="70"/>
                </a:cubicBezTo>
                <a:cubicBezTo>
                  <a:pt x="384" y="71"/>
                  <a:pt x="383" y="71"/>
                  <a:pt x="383" y="71"/>
                </a:cubicBezTo>
                <a:cubicBezTo>
                  <a:pt x="383" y="71"/>
                  <a:pt x="382" y="72"/>
                  <a:pt x="382" y="73"/>
                </a:cubicBezTo>
                <a:cubicBezTo>
                  <a:pt x="382" y="73"/>
                  <a:pt x="383" y="74"/>
                  <a:pt x="383" y="74"/>
                </a:cubicBezTo>
                <a:cubicBezTo>
                  <a:pt x="383" y="74"/>
                  <a:pt x="384" y="75"/>
                  <a:pt x="384" y="75"/>
                </a:cubicBezTo>
                <a:cubicBezTo>
                  <a:pt x="384" y="75"/>
                  <a:pt x="385" y="75"/>
                  <a:pt x="385" y="76"/>
                </a:cubicBezTo>
                <a:cubicBezTo>
                  <a:pt x="385" y="76"/>
                  <a:pt x="385" y="77"/>
                  <a:pt x="385" y="77"/>
                </a:cubicBezTo>
                <a:cubicBezTo>
                  <a:pt x="385" y="77"/>
                  <a:pt x="386" y="77"/>
                  <a:pt x="386" y="78"/>
                </a:cubicBezTo>
                <a:cubicBezTo>
                  <a:pt x="387" y="78"/>
                  <a:pt x="388" y="78"/>
                  <a:pt x="388" y="79"/>
                </a:cubicBezTo>
                <a:cubicBezTo>
                  <a:pt x="388" y="79"/>
                  <a:pt x="387" y="80"/>
                  <a:pt x="387" y="80"/>
                </a:cubicBezTo>
                <a:cubicBezTo>
                  <a:pt x="387" y="80"/>
                  <a:pt x="387" y="81"/>
                  <a:pt x="387" y="81"/>
                </a:cubicBezTo>
                <a:cubicBezTo>
                  <a:pt x="387" y="81"/>
                  <a:pt x="386" y="81"/>
                  <a:pt x="386" y="81"/>
                </a:cubicBezTo>
                <a:cubicBezTo>
                  <a:pt x="386" y="82"/>
                  <a:pt x="385" y="82"/>
                  <a:pt x="385" y="83"/>
                </a:cubicBezTo>
                <a:cubicBezTo>
                  <a:pt x="385" y="83"/>
                  <a:pt x="386" y="83"/>
                  <a:pt x="386" y="83"/>
                </a:cubicBezTo>
                <a:cubicBezTo>
                  <a:pt x="387" y="83"/>
                  <a:pt x="388" y="84"/>
                  <a:pt x="388" y="84"/>
                </a:cubicBezTo>
                <a:cubicBezTo>
                  <a:pt x="388" y="85"/>
                  <a:pt x="387" y="85"/>
                  <a:pt x="386" y="85"/>
                </a:cubicBezTo>
                <a:cubicBezTo>
                  <a:pt x="386" y="85"/>
                  <a:pt x="385" y="85"/>
                  <a:pt x="385" y="85"/>
                </a:cubicBezTo>
                <a:cubicBezTo>
                  <a:pt x="385" y="85"/>
                  <a:pt x="385" y="86"/>
                  <a:pt x="385" y="86"/>
                </a:cubicBezTo>
                <a:cubicBezTo>
                  <a:pt x="385" y="86"/>
                  <a:pt x="385" y="87"/>
                  <a:pt x="385" y="87"/>
                </a:cubicBezTo>
                <a:cubicBezTo>
                  <a:pt x="385" y="87"/>
                  <a:pt x="386" y="87"/>
                  <a:pt x="386" y="88"/>
                </a:cubicBezTo>
                <a:cubicBezTo>
                  <a:pt x="386" y="88"/>
                  <a:pt x="387" y="88"/>
                  <a:pt x="386" y="89"/>
                </a:cubicBezTo>
                <a:cubicBezTo>
                  <a:pt x="386" y="89"/>
                  <a:pt x="386" y="90"/>
                  <a:pt x="386" y="90"/>
                </a:cubicBezTo>
                <a:cubicBezTo>
                  <a:pt x="386" y="90"/>
                  <a:pt x="385" y="90"/>
                  <a:pt x="385" y="91"/>
                </a:cubicBezTo>
                <a:cubicBezTo>
                  <a:pt x="385" y="91"/>
                  <a:pt x="385" y="91"/>
                  <a:pt x="386" y="92"/>
                </a:cubicBezTo>
                <a:cubicBezTo>
                  <a:pt x="386" y="92"/>
                  <a:pt x="386" y="92"/>
                  <a:pt x="387" y="92"/>
                </a:cubicBezTo>
                <a:cubicBezTo>
                  <a:pt x="387" y="92"/>
                  <a:pt x="388" y="93"/>
                  <a:pt x="388" y="93"/>
                </a:cubicBezTo>
                <a:cubicBezTo>
                  <a:pt x="388" y="93"/>
                  <a:pt x="386" y="94"/>
                  <a:pt x="386" y="95"/>
                </a:cubicBezTo>
                <a:cubicBezTo>
                  <a:pt x="386" y="95"/>
                  <a:pt x="387" y="95"/>
                  <a:pt x="387" y="95"/>
                </a:cubicBezTo>
                <a:cubicBezTo>
                  <a:pt x="387" y="96"/>
                  <a:pt x="388" y="96"/>
                  <a:pt x="388" y="97"/>
                </a:cubicBezTo>
                <a:cubicBezTo>
                  <a:pt x="388" y="97"/>
                  <a:pt x="389" y="97"/>
                  <a:pt x="389" y="97"/>
                </a:cubicBezTo>
                <a:cubicBezTo>
                  <a:pt x="389" y="97"/>
                  <a:pt x="389" y="96"/>
                  <a:pt x="390" y="96"/>
                </a:cubicBezTo>
                <a:cubicBezTo>
                  <a:pt x="390" y="96"/>
                  <a:pt x="390" y="95"/>
                  <a:pt x="390" y="95"/>
                </a:cubicBezTo>
                <a:cubicBezTo>
                  <a:pt x="390" y="95"/>
                  <a:pt x="390" y="95"/>
                  <a:pt x="391" y="95"/>
                </a:cubicBezTo>
                <a:cubicBezTo>
                  <a:pt x="391" y="95"/>
                  <a:pt x="392" y="95"/>
                  <a:pt x="392" y="95"/>
                </a:cubicBezTo>
                <a:cubicBezTo>
                  <a:pt x="392" y="96"/>
                  <a:pt x="392" y="97"/>
                  <a:pt x="392" y="97"/>
                </a:cubicBezTo>
                <a:cubicBezTo>
                  <a:pt x="392" y="97"/>
                  <a:pt x="391" y="98"/>
                  <a:pt x="391" y="98"/>
                </a:cubicBezTo>
                <a:cubicBezTo>
                  <a:pt x="391" y="98"/>
                  <a:pt x="391" y="99"/>
                  <a:pt x="391" y="99"/>
                </a:cubicBezTo>
                <a:cubicBezTo>
                  <a:pt x="391" y="99"/>
                  <a:pt x="391" y="100"/>
                  <a:pt x="391" y="100"/>
                </a:cubicBezTo>
                <a:cubicBezTo>
                  <a:pt x="392" y="100"/>
                  <a:pt x="392" y="100"/>
                  <a:pt x="393" y="100"/>
                </a:cubicBezTo>
                <a:cubicBezTo>
                  <a:pt x="393" y="100"/>
                  <a:pt x="394" y="100"/>
                  <a:pt x="394" y="100"/>
                </a:cubicBezTo>
                <a:cubicBezTo>
                  <a:pt x="395" y="100"/>
                  <a:pt x="395" y="101"/>
                  <a:pt x="395" y="101"/>
                </a:cubicBezTo>
                <a:cubicBezTo>
                  <a:pt x="395" y="101"/>
                  <a:pt x="395" y="102"/>
                  <a:pt x="395" y="103"/>
                </a:cubicBezTo>
                <a:cubicBezTo>
                  <a:pt x="395" y="103"/>
                  <a:pt x="395" y="104"/>
                  <a:pt x="395" y="105"/>
                </a:cubicBezTo>
                <a:cubicBezTo>
                  <a:pt x="395" y="105"/>
                  <a:pt x="395" y="106"/>
                  <a:pt x="395" y="107"/>
                </a:cubicBezTo>
                <a:cubicBezTo>
                  <a:pt x="395" y="107"/>
                  <a:pt x="394" y="107"/>
                  <a:pt x="394" y="108"/>
                </a:cubicBezTo>
                <a:cubicBezTo>
                  <a:pt x="394" y="108"/>
                  <a:pt x="394" y="109"/>
                  <a:pt x="394" y="109"/>
                </a:cubicBezTo>
                <a:cubicBezTo>
                  <a:pt x="395" y="109"/>
                  <a:pt x="395" y="110"/>
                  <a:pt x="396" y="110"/>
                </a:cubicBezTo>
                <a:cubicBezTo>
                  <a:pt x="396" y="110"/>
                  <a:pt x="397" y="109"/>
                  <a:pt x="397" y="110"/>
                </a:cubicBezTo>
                <a:cubicBezTo>
                  <a:pt x="397" y="110"/>
                  <a:pt x="398" y="110"/>
                  <a:pt x="398" y="111"/>
                </a:cubicBezTo>
                <a:cubicBezTo>
                  <a:pt x="398" y="111"/>
                  <a:pt x="398" y="112"/>
                  <a:pt x="398" y="112"/>
                </a:cubicBezTo>
                <a:cubicBezTo>
                  <a:pt x="398" y="112"/>
                  <a:pt x="397" y="112"/>
                  <a:pt x="397" y="113"/>
                </a:cubicBezTo>
                <a:cubicBezTo>
                  <a:pt x="396" y="113"/>
                  <a:pt x="396" y="113"/>
                  <a:pt x="396" y="113"/>
                </a:cubicBezTo>
                <a:cubicBezTo>
                  <a:pt x="396" y="114"/>
                  <a:pt x="396" y="115"/>
                  <a:pt x="396" y="116"/>
                </a:cubicBezTo>
                <a:cubicBezTo>
                  <a:pt x="396" y="116"/>
                  <a:pt x="396" y="116"/>
                  <a:pt x="396" y="116"/>
                </a:cubicBezTo>
                <a:cubicBezTo>
                  <a:pt x="395" y="117"/>
                  <a:pt x="396" y="118"/>
                  <a:pt x="396" y="118"/>
                </a:cubicBezTo>
                <a:cubicBezTo>
                  <a:pt x="396" y="119"/>
                  <a:pt x="397" y="119"/>
                  <a:pt x="398" y="118"/>
                </a:cubicBezTo>
                <a:cubicBezTo>
                  <a:pt x="398" y="118"/>
                  <a:pt x="398" y="118"/>
                  <a:pt x="398" y="118"/>
                </a:cubicBezTo>
                <a:cubicBezTo>
                  <a:pt x="399" y="117"/>
                  <a:pt x="399" y="118"/>
                  <a:pt x="400" y="118"/>
                </a:cubicBezTo>
                <a:cubicBezTo>
                  <a:pt x="400" y="118"/>
                  <a:pt x="401" y="119"/>
                  <a:pt x="400" y="120"/>
                </a:cubicBezTo>
                <a:cubicBezTo>
                  <a:pt x="400" y="120"/>
                  <a:pt x="399" y="120"/>
                  <a:pt x="399" y="120"/>
                </a:cubicBezTo>
                <a:cubicBezTo>
                  <a:pt x="398" y="120"/>
                  <a:pt x="398" y="121"/>
                  <a:pt x="398" y="121"/>
                </a:cubicBezTo>
                <a:cubicBezTo>
                  <a:pt x="398" y="122"/>
                  <a:pt x="399" y="122"/>
                  <a:pt x="399" y="123"/>
                </a:cubicBezTo>
                <a:cubicBezTo>
                  <a:pt x="399" y="123"/>
                  <a:pt x="399" y="125"/>
                  <a:pt x="399" y="125"/>
                </a:cubicBezTo>
                <a:cubicBezTo>
                  <a:pt x="399" y="126"/>
                  <a:pt x="398" y="126"/>
                  <a:pt x="398" y="127"/>
                </a:cubicBezTo>
                <a:cubicBezTo>
                  <a:pt x="398" y="127"/>
                  <a:pt x="399" y="127"/>
                  <a:pt x="399" y="127"/>
                </a:cubicBezTo>
                <a:cubicBezTo>
                  <a:pt x="399" y="128"/>
                  <a:pt x="399" y="128"/>
                  <a:pt x="399" y="128"/>
                </a:cubicBezTo>
                <a:cubicBezTo>
                  <a:pt x="399" y="129"/>
                  <a:pt x="399" y="129"/>
                  <a:pt x="399" y="130"/>
                </a:cubicBezTo>
                <a:cubicBezTo>
                  <a:pt x="399" y="130"/>
                  <a:pt x="399" y="130"/>
                  <a:pt x="400" y="131"/>
                </a:cubicBezTo>
                <a:cubicBezTo>
                  <a:pt x="400" y="131"/>
                  <a:pt x="400" y="131"/>
                  <a:pt x="401" y="131"/>
                </a:cubicBezTo>
                <a:cubicBezTo>
                  <a:pt x="401" y="132"/>
                  <a:pt x="401" y="133"/>
                  <a:pt x="401" y="133"/>
                </a:cubicBezTo>
                <a:cubicBezTo>
                  <a:pt x="401" y="134"/>
                  <a:pt x="401" y="135"/>
                  <a:pt x="401" y="135"/>
                </a:cubicBezTo>
                <a:cubicBezTo>
                  <a:pt x="401" y="135"/>
                  <a:pt x="402" y="135"/>
                  <a:pt x="402" y="136"/>
                </a:cubicBezTo>
                <a:cubicBezTo>
                  <a:pt x="402" y="136"/>
                  <a:pt x="402" y="136"/>
                  <a:pt x="402" y="137"/>
                </a:cubicBezTo>
                <a:cubicBezTo>
                  <a:pt x="402" y="137"/>
                  <a:pt x="402" y="138"/>
                  <a:pt x="402" y="138"/>
                </a:cubicBezTo>
                <a:cubicBezTo>
                  <a:pt x="402" y="138"/>
                  <a:pt x="401" y="138"/>
                  <a:pt x="401" y="138"/>
                </a:cubicBezTo>
                <a:cubicBezTo>
                  <a:pt x="401" y="139"/>
                  <a:pt x="400" y="139"/>
                  <a:pt x="400" y="140"/>
                </a:cubicBezTo>
                <a:cubicBezTo>
                  <a:pt x="400" y="140"/>
                  <a:pt x="401" y="141"/>
                  <a:pt x="401" y="141"/>
                </a:cubicBezTo>
                <a:cubicBezTo>
                  <a:pt x="401" y="141"/>
                  <a:pt x="401" y="142"/>
                  <a:pt x="401" y="143"/>
                </a:cubicBezTo>
                <a:cubicBezTo>
                  <a:pt x="401" y="143"/>
                  <a:pt x="401" y="144"/>
                  <a:pt x="401" y="144"/>
                </a:cubicBezTo>
                <a:cubicBezTo>
                  <a:pt x="401" y="144"/>
                  <a:pt x="401" y="145"/>
                  <a:pt x="401" y="145"/>
                </a:cubicBezTo>
                <a:cubicBezTo>
                  <a:pt x="401" y="146"/>
                  <a:pt x="400" y="146"/>
                  <a:pt x="400" y="146"/>
                </a:cubicBezTo>
                <a:cubicBezTo>
                  <a:pt x="400" y="146"/>
                  <a:pt x="399" y="147"/>
                  <a:pt x="399" y="148"/>
                </a:cubicBezTo>
                <a:cubicBezTo>
                  <a:pt x="399" y="148"/>
                  <a:pt x="399" y="149"/>
                  <a:pt x="399" y="149"/>
                </a:cubicBezTo>
                <a:cubicBezTo>
                  <a:pt x="400" y="149"/>
                  <a:pt x="400" y="149"/>
                  <a:pt x="401" y="149"/>
                </a:cubicBezTo>
                <a:cubicBezTo>
                  <a:pt x="401" y="150"/>
                  <a:pt x="401" y="151"/>
                  <a:pt x="401" y="151"/>
                </a:cubicBezTo>
                <a:cubicBezTo>
                  <a:pt x="402" y="152"/>
                  <a:pt x="402" y="152"/>
                  <a:pt x="402" y="152"/>
                </a:cubicBezTo>
                <a:cubicBezTo>
                  <a:pt x="403" y="152"/>
                  <a:pt x="404" y="152"/>
                  <a:pt x="404" y="152"/>
                </a:cubicBezTo>
                <a:cubicBezTo>
                  <a:pt x="405" y="152"/>
                  <a:pt x="405" y="154"/>
                  <a:pt x="405" y="154"/>
                </a:cubicBezTo>
                <a:cubicBezTo>
                  <a:pt x="405" y="155"/>
                  <a:pt x="406" y="155"/>
                  <a:pt x="406" y="156"/>
                </a:cubicBezTo>
                <a:cubicBezTo>
                  <a:pt x="406" y="156"/>
                  <a:pt x="406" y="157"/>
                  <a:pt x="405" y="157"/>
                </a:cubicBezTo>
                <a:cubicBezTo>
                  <a:pt x="405" y="157"/>
                  <a:pt x="405" y="157"/>
                  <a:pt x="405" y="157"/>
                </a:cubicBezTo>
                <a:cubicBezTo>
                  <a:pt x="405" y="157"/>
                  <a:pt x="405" y="158"/>
                  <a:pt x="405" y="158"/>
                </a:cubicBezTo>
                <a:cubicBezTo>
                  <a:pt x="405" y="158"/>
                  <a:pt x="405" y="159"/>
                  <a:pt x="406" y="160"/>
                </a:cubicBezTo>
                <a:cubicBezTo>
                  <a:pt x="406" y="160"/>
                  <a:pt x="406" y="160"/>
                  <a:pt x="406" y="161"/>
                </a:cubicBezTo>
                <a:cubicBezTo>
                  <a:pt x="406" y="161"/>
                  <a:pt x="407" y="161"/>
                  <a:pt x="407" y="161"/>
                </a:cubicBezTo>
                <a:cubicBezTo>
                  <a:pt x="407" y="161"/>
                  <a:pt x="408" y="161"/>
                  <a:pt x="408" y="161"/>
                </a:cubicBezTo>
                <a:cubicBezTo>
                  <a:pt x="408" y="161"/>
                  <a:pt x="409" y="160"/>
                  <a:pt x="409" y="160"/>
                </a:cubicBezTo>
                <a:cubicBezTo>
                  <a:pt x="409" y="160"/>
                  <a:pt x="409" y="159"/>
                  <a:pt x="409" y="159"/>
                </a:cubicBezTo>
                <a:cubicBezTo>
                  <a:pt x="409" y="159"/>
                  <a:pt x="410" y="159"/>
                  <a:pt x="410" y="159"/>
                </a:cubicBezTo>
                <a:cubicBezTo>
                  <a:pt x="410" y="159"/>
                  <a:pt x="411" y="159"/>
                  <a:pt x="411" y="159"/>
                </a:cubicBezTo>
                <a:cubicBezTo>
                  <a:pt x="411" y="159"/>
                  <a:pt x="412" y="160"/>
                  <a:pt x="412" y="160"/>
                </a:cubicBezTo>
                <a:cubicBezTo>
                  <a:pt x="412" y="161"/>
                  <a:pt x="411" y="161"/>
                  <a:pt x="411" y="162"/>
                </a:cubicBezTo>
                <a:cubicBezTo>
                  <a:pt x="411" y="162"/>
                  <a:pt x="410" y="162"/>
                  <a:pt x="410" y="162"/>
                </a:cubicBezTo>
                <a:cubicBezTo>
                  <a:pt x="410" y="163"/>
                  <a:pt x="409" y="163"/>
                  <a:pt x="409" y="163"/>
                </a:cubicBezTo>
                <a:cubicBezTo>
                  <a:pt x="409" y="164"/>
                  <a:pt x="409" y="164"/>
                  <a:pt x="409" y="165"/>
                </a:cubicBezTo>
                <a:cubicBezTo>
                  <a:pt x="409" y="165"/>
                  <a:pt x="410" y="165"/>
                  <a:pt x="410" y="165"/>
                </a:cubicBezTo>
                <a:cubicBezTo>
                  <a:pt x="410" y="166"/>
                  <a:pt x="411" y="165"/>
                  <a:pt x="411" y="166"/>
                </a:cubicBezTo>
                <a:cubicBezTo>
                  <a:pt x="412" y="166"/>
                  <a:pt x="412" y="167"/>
                  <a:pt x="412" y="167"/>
                </a:cubicBezTo>
                <a:cubicBezTo>
                  <a:pt x="412" y="167"/>
                  <a:pt x="411" y="168"/>
                  <a:pt x="411" y="168"/>
                </a:cubicBezTo>
                <a:cubicBezTo>
                  <a:pt x="411" y="169"/>
                  <a:pt x="412" y="169"/>
                  <a:pt x="412" y="170"/>
                </a:cubicBezTo>
                <a:cubicBezTo>
                  <a:pt x="412" y="170"/>
                  <a:pt x="412" y="171"/>
                  <a:pt x="412" y="171"/>
                </a:cubicBezTo>
                <a:cubicBezTo>
                  <a:pt x="412" y="171"/>
                  <a:pt x="413" y="172"/>
                  <a:pt x="413" y="172"/>
                </a:cubicBezTo>
                <a:cubicBezTo>
                  <a:pt x="413" y="172"/>
                  <a:pt x="413" y="173"/>
                  <a:pt x="412" y="173"/>
                </a:cubicBezTo>
                <a:cubicBezTo>
                  <a:pt x="412" y="174"/>
                  <a:pt x="412" y="174"/>
                  <a:pt x="412" y="174"/>
                </a:cubicBezTo>
                <a:cubicBezTo>
                  <a:pt x="412" y="174"/>
                  <a:pt x="412" y="175"/>
                  <a:pt x="412" y="175"/>
                </a:cubicBezTo>
                <a:cubicBezTo>
                  <a:pt x="412" y="175"/>
                  <a:pt x="413" y="175"/>
                  <a:pt x="413" y="175"/>
                </a:cubicBezTo>
                <a:cubicBezTo>
                  <a:pt x="414" y="175"/>
                  <a:pt x="414" y="175"/>
                  <a:pt x="414" y="175"/>
                </a:cubicBezTo>
                <a:cubicBezTo>
                  <a:pt x="415" y="175"/>
                  <a:pt x="415" y="175"/>
                  <a:pt x="415" y="175"/>
                </a:cubicBezTo>
                <a:cubicBezTo>
                  <a:pt x="416" y="175"/>
                  <a:pt x="416" y="175"/>
                  <a:pt x="417" y="176"/>
                </a:cubicBezTo>
                <a:cubicBezTo>
                  <a:pt x="417" y="176"/>
                  <a:pt x="416" y="177"/>
                  <a:pt x="416" y="177"/>
                </a:cubicBezTo>
                <a:cubicBezTo>
                  <a:pt x="416" y="177"/>
                  <a:pt x="417" y="178"/>
                  <a:pt x="417" y="178"/>
                </a:cubicBezTo>
                <a:cubicBezTo>
                  <a:pt x="417" y="178"/>
                  <a:pt x="418" y="179"/>
                  <a:pt x="418" y="179"/>
                </a:cubicBezTo>
                <a:cubicBezTo>
                  <a:pt x="419" y="179"/>
                  <a:pt x="419" y="178"/>
                  <a:pt x="420" y="178"/>
                </a:cubicBezTo>
                <a:cubicBezTo>
                  <a:pt x="420" y="178"/>
                  <a:pt x="420" y="179"/>
                  <a:pt x="421" y="179"/>
                </a:cubicBezTo>
                <a:cubicBezTo>
                  <a:pt x="421" y="179"/>
                  <a:pt x="421" y="180"/>
                  <a:pt x="421" y="181"/>
                </a:cubicBezTo>
                <a:cubicBezTo>
                  <a:pt x="421" y="181"/>
                  <a:pt x="420" y="182"/>
                  <a:pt x="420" y="182"/>
                </a:cubicBezTo>
                <a:cubicBezTo>
                  <a:pt x="420" y="182"/>
                  <a:pt x="421" y="183"/>
                  <a:pt x="421" y="183"/>
                </a:cubicBezTo>
                <a:cubicBezTo>
                  <a:pt x="421" y="183"/>
                  <a:pt x="422" y="183"/>
                  <a:pt x="422" y="184"/>
                </a:cubicBezTo>
                <a:cubicBezTo>
                  <a:pt x="422" y="184"/>
                  <a:pt x="423" y="184"/>
                  <a:pt x="423" y="185"/>
                </a:cubicBezTo>
                <a:cubicBezTo>
                  <a:pt x="423" y="185"/>
                  <a:pt x="423" y="186"/>
                  <a:pt x="423" y="186"/>
                </a:cubicBezTo>
                <a:cubicBezTo>
                  <a:pt x="423" y="186"/>
                  <a:pt x="424" y="186"/>
                  <a:pt x="425" y="186"/>
                </a:cubicBezTo>
                <a:cubicBezTo>
                  <a:pt x="425" y="187"/>
                  <a:pt x="426" y="188"/>
                  <a:pt x="426" y="188"/>
                </a:cubicBezTo>
                <a:cubicBezTo>
                  <a:pt x="426" y="189"/>
                  <a:pt x="425" y="189"/>
                  <a:pt x="425" y="190"/>
                </a:cubicBezTo>
                <a:cubicBezTo>
                  <a:pt x="425" y="190"/>
                  <a:pt x="424" y="190"/>
                  <a:pt x="424" y="190"/>
                </a:cubicBezTo>
                <a:cubicBezTo>
                  <a:pt x="424" y="191"/>
                  <a:pt x="424" y="192"/>
                  <a:pt x="425" y="192"/>
                </a:cubicBezTo>
                <a:cubicBezTo>
                  <a:pt x="425" y="192"/>
                  <a:pt x="425" y="193"/>
                  <a:pt x="425" y="193"/>
                </a:cubicBezTo>
                <a:cubicBezTo>
                  <a:pt x="426" y="193"/>
                  <a:pt x="426" y="193"/>
                  <a:pt x="426" y="193"/>
                </a:cubicBezTo>
                <a:cubicBezTo>
                  <a:pt x="427" y="193"/>
                  <a:pt x="427" y="192"/>
                  <a:pt x="428" y="192"/>
                </a:cubicBezTo>
                <a:cubicBezTo>
                  <a:pt x="428" y="193"/>
                  <a:pt x="428" y="193"/>
                  <a:pt x="428" y="193"/>
                </a:cubicBezTo>
                <a:cubicBezTo>
                  <a:pt x="429" y="193"/>
                  <a:pt x="429" y="194"/>
                  <a:pt x="429" y="194"/>
                </a:cubicBezTo>
                <a:cubicBezTo>
                  <a:pt x="373" y="197"/>
                  <a:pt x="373" y="197"/>
                  <a:pt x="373" y="197"/>
                </a:cubicBezTo>
                <a:cubicBezTo>
                  <a:pt x="305" y="199"/>
                  <a:pt x="305" y="199"/>
                  <a:pt x="305" y="199"/>
                </a:cubicBezTo>
                <a:cubicBezTo>
                  <a:pt x="216" y="200"/>
                  <a:pt x="216" y="200"/>
                  <a:pt x="216" y="200"/>
                </a:cubicBezTo>
                <a:cubicBezTo>
                  <a:pt x="160" y="200"/>
                  <a:pt x="160" y="200"/>
                  <a:pt x="160" y="200"/>
                </a:cubicBezTo>
                <a:cubicBezTo>
                  <a:pt x="96" y="199"/>
                  <a:pt x="96" y="199"/>
                  <a:pt x="96" y="199"/>
                </a:cubicBezTo>
                <a:cubicBezTo>
                  <a:pt x="97" y="133"/>
                  <a:pt x="97" y="133"/>
                  <a:pt x="97" y="133"/>
                </a:cubicBezTo>
                <a:cubicBezTo>
                  <a:pt x="0" y="130"/>
                  <a:pt x="0" y="130"/>
                  <a:pt x="0" y="130"/>
                </a:cubicBezTo>
                <a:cubicBezTo>
                  <a:pt x="5" y="0"/>
                  <a:pt x="5" y="0"/>
                  <a:pt x="5" y="0"/>
                </a:cubicBezTo>
                <a:cubicBezTo>
                  <a:pt x="65" y="2"/>
                  <a:pt x="65" y="2"/>
                  <a:pt x="65" y="2"/>
                </a:cubicBezTo>
                <a:cubicBezTo>
                  <a:pt x="188" y="4"/>
                  <a:pt x="188" y="4"/>
                  <a:pt x="188" y="4"/>
                </a:cubicBezTo>
                <a:cubicBezTo>
                  <a:pt x="268" y="3"/>
                  <a:pt x="268" y="3"/>
                  <a:pt x="268" y="3"/>
                </a:cubicBezTo>
                <a:cubicBezTo>
                  <a:pt x="268" y="3"/>
                  <a:pt x="269" y="6"/>
                  <a:pt x="270" y="7"/>
                </a:cubicBezTo>
                <a:cubicBezTo>
                  <a:pt x="270" y="7"/>
                  <a:pt x="271" y="7"/>
                  <a:pt x="272" y="7"/>
                </a:cubicBezTo>
                <a:cubicBezTo>
                  <a:pt x="273" y="8"/>
                  <a:pt x="274" y="8"/>
                  <a:pt x="275" y="8"/>
                </a:cubicBezTo>
                <a:cubicBezTo>
                  <a:pt x="275" y="9"/>
                  <a:pt x="276" y="9"/>
                  <a:pt x="276" y="10"/>
                </a:cubicBezTo>
                <a:cubicBezTo>
                  <a:pt x="277" y="10"/>
                  <a:pt x="277" y="11"/>
                  <a:pt x="277" y="11"/>
                </a:cubicBezTo>
                <a:cubicBezTo>
                  <a:pt x="278" y="11"/>
                  <a:pt x="278" y="11"/>
                  <a:pt x="279" y="11"/>
                </a:cubicBezTo>
                <a:cubicBezTo>
                  <a:pt x="279" y="11"/>
                  <a:pt x="280" y="11"/>
                  <a:pt x="280" y="12"/>
                </a:cubicBezTo>
                <a:cubicBezTo>
                  <a:pt x="281" y="12"/>
                  <a:pt x="282" y="13"/>
                  <a:pt x="282" y="13"/>
                </a:cubicBezTo>
                <a:cubicBezTo>
                  <a:pt x="283" y="13"/>
                  <a:pt x="284" y="14"/>
                  <a:pt x="284" y="14"/>
                </a:cubicBezTo>
                <a:cubicBezTo>
                  <a:pt x="285" y="14"/>
                  <a:pt x="286" y="13"/>
                  <a:pt x="286" y="14"/>
                </a:cubicBezTo>
                <a:cubicBezTo>
                  <a:pt x="287" y="14"/>
                  <a:pt x="287" y="15"/>
                  <a:pt x="288" y="15"/>
                </a:cubicBezTo>
                <a:cubicBezTo>
                  <a:pt x="288" y="16"/>
                  <a:pt x="289" y="17"/>
                  <a:pt x="290" y="17"/>
                </a:cubicBezTo>
                <a:cubicBezTo>
                  <a:pt x="290" y="18"/>
                  <a:pt x="291" y="19"/>
                  <a:pt x="292" y="19"/>
                </a:cubicBezTo>
                <a:cubicBezTo>
                  <a:pt x="292" y="19"/>
                  <a:pt x="293" y="18"/>
                  <a:pt x="294" y="18"/>
                </a:cubicBezTo>
                <a:cubicBezTo>
                  <a:pt x="294" y="18"/>
                  <a:pt x="295" y="18"/>
                  <a:pt x="295" y="18"/>
                </a:cubicBezTo>
                <a:cubicBezTo>
                  <a:pt x="296" y="17"/>
                  <a:pt x="297" y="17"/>
                  <a:pt x="297" y="16"/>
                </a:cubicBezTo>
                <a:cubicBezTo>
                  <a:pt x="297" y="16"/>
                  <a:pt x="298" y="14"/>
                  <a:pt x="298" y="14"/>
                </a:cubicBezTo>
                <a:cubicBezTo>
                  <a:pt x="298" y="13"/>
                  <a:pt x="299" y="12"/>
                  <a:pt x="299" y="12"/>
                </a:cubicBezTo>
                <a:cubicBezTo>
                  <a:pt x="299" y="12"/>
                  <a:pt x="300" y="11"/>
                  <a:pt x="300" y="11"/>
                </a:cubicBezTo>
                <a:cubicBezTo>
                  <a:pt x="300" y="11"/>
                  <a:pt x="301" y="11"/>
                  <a:pt x="301" y="11"/>
                </a:cubicBezTo>
                <a:cubicBezTo>
                  <a:pt x="302" y="12"/>
                  <a:pt x="302" y="12"/>
                  <a:pt x="303" y="12"/>
                </a:cubicBezTo>
                <a:cubicBezTo>
                  <a:pt x="303" y="12"/>
                  <a:pt x="304" y="12"/>
                  <a:pt x="304" y="12"/>
                </a:cubicBezTo>
                <a:cubicBezTo>
                  <a:pt x="305" y="12"/>
                  <a:pt x="306" y="12"/>
                  <a:pt x="306" y="12"/>
                </a:cubicBezTo>
                <a:cubicBezTo>
                  <a:pt x="307" y="12"/>
                  <a:pt x="308" y="13"/>
                  <a:pt x="308" y="13"/>
                </a:cubicBezTo>
                <a:cubicBezTo>
                  <a:pt x="309" y="13"/>
                  <a:pt x="309" y="12"/>
                  <a:pt x="310" y="12"/>
                </a:cubicBezTo>
                <a:cubicBezTo>
                  <a:pt x="310" y="12"/>
                  <a:pt x="311" y="11"/>
                  <a:pt x="312" y="12"/>
                </a:cubicBezTo>
                <a:cubicBezTo>
                  <a:pt x="312" y="12"/>
                  <a:pt x="313" y="12"/>
                  <a:pt x="313" y="12"/>
                </a:cubicBezTo>
                <a:cubicBezTo>
                  <a:pt x="313" y="12"/>
                  <a:pt x="314" y="13"/>
                  <a:pt x="315" y="13"/>
                </a:cubicBezTo>
                <a:cubicBezTo>
                  <a:pt x="315" y="12"/>
                  <a:pt x="316" y="12"/>
                  <a:pt x="316" y="11"/>
                </a:cubicBezTo>
                <a:cubicBezTo>
                  <a:pt x="317" y="11"/>
                  <a:pt x="317" y="12"/>
                  <a:pt x="318" y="12"/>
                </a:cubicBezTo>
                <a:cubicBezTo>
                  <a:pt x="318" y="12"/>
                  <a:pt x="319" y="12"/>
                  <a:pt x="319" y="12"/>
                </a:cubicBezTo>
                <a:cubicBezTo>
                  <a:pt x="320" y="12"/>
                  <a:pt x="320" y="11"/>
                  <a:pt x="321" y="11"/>
                </a:cubicBezTo>
                <a:cubicBezTo>
                  <a:pt x="321" y="11"/>
                  <a:pt x="322" y="11"/>
                  <a:pt x="322" y="11"/>
                </a:cubicBezTo>
                <a:cubicBezTo>
                  <a:pt x="323" y="11"/>
                  <a:pt x="323" y="12"/>
                  <a:pt x="324" y="12"/>
                </a:cubicBezTo>
                <a:cubicBezTo>
                  <a:pt x="324" y="12"/>
                  <a:pt x="324" y="11"/>
                  <a:pt x="324" y="11"/>
                </a:cubicBezTo>
                <a:cubicBezTo>
                  <a:pt x="325" y="11"/>
                  <a:pt x="326" y="11"/>
                  <a:pt x="326" y="11"/>
                </a:cubicBezTo>
                <a:cubicBezTo>
                  <a:pt x="326" y="11"/>
                  <a:pt x="327" y="12"/>
                  <a:pt x="327" y="12"/>
                </a:cubicBezTo>
                <a:cubicBezTo>
                  <a:pt x="328" y="12"/>
                  <a:pt x="328" y="11"/>
                  <a:pt x="329" y="11"/>
                </a:cubicBezTo>
                <a:cubicBezTo>
                  <a:pt x="329" y="11"/>
                  <a:pt x="330" y="12"/>
                  <a:pt x="330" y="12"/>
                </a:cubicBezTo>
                <a:cubicBezTo>
                  <a:pt x="330" y="12"/>
                  <a:pt x="330" y="13"/>
                  <a:pt x="330" y="14"/>
                </a:cubicBezTo>
                <a:cubicBezTo>
                  <a:pt x="330" y="14"/>
                  <a:pt x="330" y="15"/>
                  <a:pt x="331" y="15"/>
                </a:cubicBezTo>
                <a:cubicBezTo>
                  <a:pt x="331" y="15"/>
                  <a:pt x="332" y="14"/>
                  <a:pt x="332" y="15"/>
                </a:cubicBezTo>
                <a:cubicBezTo>
                  <a:pt x="332" y="15"/>
                  <a:pt x="333" y="15"/>
                  <a:pt x="333" y="15"/>
                </a:cubicBezTo>
                <a:cubicBezTo>
                  <a:pt x="333" y="15"/>
                  <a:pt x="333" y="16"/>
                  <a:pt x="334" y="16"/>
                </a:cubicBezTo>
                <a:cubicBezTo>
                  <a:pt x="334" y="16"/>
                  <a:pt x="335" y="17"/>
                  <a:pt x="335" y="17"/>
                </a:cubicBezTo>
                <a:cubicBezTo>
                  <a:pt x="336" y="17"/>
                  <a:pt x="336" y="17"/>
                  <a:pt x="337" y="16"/>
                </a:cubicBezTo>
                <a:cubicBezTo>
                  <a:pt x="337" y="16"/>
                  <a:pt x="338" y="17"/>
                  <a:pt x="338" y="17"/>
                </a:cubicBezTo>
                <a:cubicBezTo>
                  <a:pt x="339" y="17"/>
                  <a:pt x="340" y="17"/>
                  <a:pt x="340" y="17"/>
                </a:cubicBezTo>
                <a:cubicBezTo>
                  <a:pt x="340" y="17"/>
                  <a:pt x="341" y="17"/>
                  <a:pt x="342" y="17"/>
                </a:cubicBezTo>
                <a:cubicBezTo>
                  <a:pt x="342" y="18"/>
                  <a:pt x="342" y="19"/>
                  <a:pt x="342" y="19"/>
                </a:cubicBezTo>
                <a:cubicBezTo>
                  <a:pt x="342" y="19"/>
                  <a:pt x="342" y="20"/>
                  <a:pt x="343" y="20"/>
                </a:cubicBezTo>
                <a:cubicBezTo>
                  <a:pt x="343" y="20"/>
                  <a:pt x="343" y="19"/>
                  <a:pt x="343" y="19"/>
                </a:cubicBezTo>
                <a:cubicBezTo>
                  <a:pt x="344" y="19"/>
                  <a:pt x="345" y="19"/>
                  <a:pt x="345" y="19"/>
                </a:cubicBezTo>
                <a:cubicBezTo>
                  <a:pt x="346" y="19"/>
                  <a:pt x="346" y="19"/>
                  <a:pt x="347" y="20"/>
                </a:cubicBezTo>
                <a:cubicBezTo>
                  <a:pt x="347" y="20"/>
                  <a:pt x="348" y="20"/>
                  <a:pt x="348" y="21"/>
                </a:cubicBezTo>
                <a:cubicBezTo>
                  <a:pt x="348" y="21"/>
                  <a:pt x="350" y="21"/>
                  <a:pt x="350" y="21"/>
                </a:cubicBezTo>
                <a:cubicBezTo>
                  <a:pt x="350" y="21"/>
                  <a:pt x="350" y="22"/>
                  <a:pt x="350" y="22"/>
                </a:cubicBezTo>
                <a:cubicBezTo>
                  <a:pt x="350" y="23"/>
                  <a:pt x="351" y="23"/>
                  <a:pt x="351" y="23"/>
                </a:cubicBezTo>
                <a:cubicBezTo>
                  <a:pt x="351" y="23"/>
                  <a:pt x="352" y="23"/>
                  <a:pt x="352" y="23"/>
                </a:cubicBezTo>
                <a:cubicBezTo>
                  <a:pt x="353" y="23"/>
                  <a:pt x="353" y="23"/>
                  <a:pt x="354" y="23"/>
                </a:cubicBezTo>
                <a:cubicBezTo>
                  <a:pt x="354" y="23"/>
                  <a:pt x="355" y="23"/>
                  <a:pt x="355" y="23"/>
                </a:cubicBezTo>
                <a:cubicBezTo>
                  <a:pt x="355" y="23"/>
                  <a:pt x="356" y="24"/>
                  <a:pt x="356" y="25"/>
                </a:cubicBezTo>
                <a:cubicBezTo>
                  <a:pt x="356" y="25"/>
                  <a:pt x="355" y="25"/>
                  <a:pt x="355" y="26"/>
                </a:cubicBezTo>
                <a:cubicBezTo>
                  <a:pt x="354" y="26"/>
                  <a:pt x="354" y="27"/>
                  <a:pt x="354" y="27"/>
                </a:cubicBezTo>
                <a:cubicBezTo>
                  <a:pt x="355" y="28"/>
                  <a:pt x="355" y="28"/>
                  <a:pt x="355" y="29"/>
                </a:cubicBezTo>
                <a:cubicBezTo>
                  <a:pt x="356" y="29"/>
                  <a:pt x="357" y="29"/>
                  <a:pt x="357" y="29"/>
                </a:cubicBezTo>
                <a:cubicBezTo>
                  <a:pt x="357" y="30"/>
                  <a:pt x="358" y="30"/>
                  <a:pt x="358" y="30"/>
                </a:cubicBezTo>
                <a:cubicBezTo>
                  <a:pt x="358" y="31"/>
                  <a:pt x="358" y="32"/>
                  <a:pt x="358" y="33"/>
                </a:cubicBezTo>
                <a:cubicBezTo>
                  <a:pt x="359" y="33"/>
                  <a:pt x="359" y="34"/>
                  <a:pt x="359" y="34"/>
                </a:cubicBezTo>
                <a:cubicBezTo>
                  <a:pt x="360" y="34"/>
                  <a:pt x="360" y="33"/>
                  <a:pt x="360" y="33"/>
                </a:cubicBezTo>
                <a:cubicBezTo>
                  <a:pt x="361" y="33"/>
                  <a:pt x="361" y="32"/>
                  <a:pt x="362" y="32"/>
                </a:cubicBezTo>
                <a:cubicBezTo>
                  <a:pt x="362" y="32"/>
                  <a:pt x="363" y="32"/>
                  <a:pt x="363" y="33"/>
                </a:cubicBezTo>
                <a:cubicBezTo>
                  <a:pt x="363" y="33"/>
                  <a:pt x="364" y="33"/>
                  <a:pt x="364" y="33"/>
                </a:cubicBezTo>
                <a:cubicBezTo>
                  <a:pt x="364" y="34"/>
                  <a:pt x="364" y="34"/>
                  <a:pt x="364" y="35"/>
                </a:cubicBezTo>
                <a:cubicBezTo>
                  <a:pt x="365" y="35"/>
                  <a:pt x="365" y="35"/>
                  <a:pt x="366" y="35"/>
                </a:cubicBezTo>
                <a:cubicBezTo>
                  <a:pt x="366" y="35"/>
                  <a:pt x="366" y="35"/>
                  <a:pt x="366" y="35"/>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266"/>
          <p:cNvSpPr>
            <a:spLocks/>
          </p:cNvSpPr>
          <p:nvPr/>
        </p:nvSpPr>
        <p:spPr bwMode="auto">
          <a:xfrm>
            <a:off x="4989513" y="3636963"/>
            <a:ext cx="1352550" cy="850900"/>
          </a:xfrm>
          <a:custGeom>
            <a:avLst/>
            <a:gdLst>
              <a:gd name="T0" fmla="*/ 361 w 361"/>
              <a:gd name="T1" fmla="*/ 227 h 227"/>
              <a:gd name="T2" fmla="*/ 358 w 361"/>
              <a:gd name="T3" fmla="*/ 225 h 227"/>
              <a:gd name="T4" fmla="*/ 354 w 361"/>
              <a:gd name="T5" fmla="*/ 226 h 227"/>
              <a:gd name="T6" fmla="*/ 352 w 361"/>
              <a:gd name="T7" fmla="*/ 221 h 227"/>
              <a:gd name="T8" fmla="*/ 350 w 361"/>
              <a:gd name="T9" fmla="*/ 218 h 227"/>
              <a:gd name="T10" fmla="*/ 349 w 361"/>
              <a:gd name="T11" fmla="*/ 215 h 227"/>
              <a:gd name="T12" fmla="*/ 345 w 361"/>
              <a:gd name="T13" fmla="*/ 214 h 227"/>
              <a:gd name="T14" fmla="*/ 342 w 361"/>
              <a:gd name="T15" fmla="*/ 212 h 227"/>
              <a:gd name="T16" fmla="*/ 338 w 361"/>
              <a:gd name="T17" fmla="*/ 212 h 227"/>
              <a:gd name="T18" fmla="*/ 335 w 361"/>
              <a:gd name="T19" fmla="*/ 209 h 227"/>
              <a:gd name="T20" fmla="*/ 330 w 361"/>
              <a:gd name="T21" fmla="*/ 209 h 227"/>
              <a:gd name="T22" fmla="*/ 327 w 361"/>
              <a:gd name="T23" fmla="*/ 207 h 227"/>
              <a:gd name="T24" fmla="*/ 325 w 361"/>
              <a:gd name="T25" fmla="*/ 204 h 227"/>
              <a:gd name="T26" fmla="*/ 321 w 361"/>
              <a:gd name="T27" fmla="*/ 203 h 227"/>
              <a:gd name="T28" fmla="*/ 317 w 361"/>
              <a:gd name="T29" fmla="*/ 203 h 227"/>
              <a:gd name="T30" fmla="*/ 313 w 361"/>
              <a:gd name="T31" fmla="*/ 204 h 227"/>
              <a:gd name="T32" fmla="*/ 308 w 361"/>
              <a:gd name="T33" fmla="*/ 204 h 227"/>
              <a:gd name="T34" fmla="*/ 303 w 361"/>
              <a:gd name="T35" fmla="*/ 205 h 227"/>
              <a:gd name="T36" fmla="*/ 298 w 361"/>
              <a:gd name="T37" fmla="*/ 204 h 227"/>
              <a:gd name="T38" fmla="*/ 294 w 361"/>
              <a:gd name="T39" fmla="*/ 204 h 227"/>
              <a:gd name="T40" fmla="*/ 290 w 361"/>
              <a:gd name="T41" fmla="*/ 210 h 227"/>
              <a:gd name="T42" fmla="*/ 285 w 361"/>
              <a:gd name="T43" fmla="*/ 209 h 227"/>
              <a:gd name="T44" fmla="*/ 279 w 361"/>
              <a:gd name="T45" fmla="*/ 206 h 227"/>
              <a:gd name="T46" fmla="*/ 274 w 361"/>
              <a:gd name="T47" fmla="*/ 203 h 227"/>
              <a:gd name="T48" fmla="*/ 270 w 361"/>
              <a:gd name="T49" fmla="*/ 200 h 227"/>
              <a:gd name="T50" fmla="*/ 263 w 361"/>
              <a:gd name="T51" fmla="*/ 195 h 227"/>
              <a:gd name="T52" fmla="*/ 0 w 361"/>
              <a:gd name="T53" fmla="*/ 192 h 227"/>
              <a:gd name="T54" fmla="*/ 7 w 361"/>
              <a:gd name="T55" fmla="*/ 62 h 227"/>
              <a:gd name="T56" fmla="*/ 250 w 361"/>
              <a:gd name="T57" fmla="*/ 4 h 227"/>
              <a:gd name="T58" fmla="*/ 349 w 361"/>
              <a:gd name="T59" fmla="*/ 7 h 227"/>
              <a:gd name="T60" fmla="*/ 346 w 361"/>
              <a:gd name="T61" fmla="*/ 14 h 227"/>
              <a:gd name="T62" fmla="*/ 341 w 361"/>
              <a:gd name="T63" fmla="*/ 17 h 227"/>
              <a:gd name="T64" fmla="*/ 337 w 361"/>
              <a:gd name="T65" fmla="*/ 24 h 227"/>
              <a:gd name="T66" fmla="*/ 341 w 361"/>
              <a:gd name="T67" fmla="*/ 30 h 227"/>
              <a:gd name="T68" fmla="*/ 345 w 361"/>
              <a:gd name="T69" fmla="*/ 36 h 227"/>
              <a:gd name="T70" fmla="*/ 352 w 361"/>
              <a:gd name="T71" fmla="*/ 38 h 227"/>
              <a:gd name="T72" fmla="*/ 360 w 361"/>
              <a:gd name="T73" fmla="*/ 160 h 227"/>
              <a:gd name="T74" fmla="*/ 352 w 361"/>
              <a:gd name="T75" fmla="*/ 164 h 227"/>
              <a:gd name="T76" fmla="*/ 355 w 361"/>
              <a:gd name="T77" fmla="*/ 166 h 227"/>
              <a:gd name="T78" fmla="*/ 356 w 361"/>
              <a:gd name="T79" fmla="*/ 171 h 227"/>
              <a:gd name="T80" fmla="*/ 354 w 361"/>
              <a:gd name="T81" fmla="*/ 174 h 227"/>
              <a:gd name="T82" fmla="*/ 354 w 361"/>
              <a:gd name="T83" fmla="*/ 177 h 227"/>
              <a:gd name="T84" fmla="*/ 357 w 361"/>
              <a:gd name="T85" fmla="*/ 179 h 227"/>
              <a:gd name="T86" fmla="*/ 360 w 361"/>
              <a:gd name="T87" fmla="*/ 182 h 227"/>
              <a:gd name="T88" fmla="*/ 361 w 361"/>
              <a:gd name="T89" fmla="*/ 185 h 227"/>
              <a:gd name="T90" fmla="*/ 360 w 361"/>
              <a:gd name="T91" fmla="*/ 189 h 227"/>
              <a:gd name="T92" fmla="*/ 359 w 361"/>
              <a:gd name="T93" fmla="*/ 192 h 227"/>
              <a:gd name="T94" fmla="*/ 358 w 361"/>
              <a:gd name="T95" fmla="*/ 195 h 227"/>
              <a:gd name="T96" fmla="*/ 357 w 361"/>
              <a:gd name="T97" fmla="*/ 198 h 227"/>
              <a:gd name="T98" fmla="*/ 356 w 361"/>
              <a:gd name="T99" fmla="*/ 203 h 227"/>
              <a:gd name="T100" fmla="*/ 354 w 361"/>
              <a:gd name="T101" fmla="*/ 207 h 227"/>
              <a:gd name="T102" fmla="*/ 353 w 361"/>
              <a:gd name="T103" fmla="*/ 210 h 227"/>
              <a:gd name="T104" fmla="*/ 355 w 361"/>
              <a:gd name="T105" fmla="*/ 213 h 227"/>
              <a:gd name="T106" fmla="*/ 357 w 361"/>
              <a:gd name="T107" fmla="*/ 216 h 227"/>
              <a:gd name="T108" fmla="*/ 359 w 361"/>
              <a:gd name="T109" fmla="*/ 219 h 227"/>
              <a:gd name="T110" fmla="*/ 361 w 361"/>
              <a:gd name="T111" fmla="*/ 2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1" h="227">
                <a:moveTo>
                  <a:pt x="361" y="226"/>
                </a:moveTo>
                <a:cubicBezTo>
                  <a:pt x="361" y="226"/>
                  <a:pt x="361" y="226"/>
                  <a:pt x="361" y="227"/>
                </a:cubicBezTo>
                <a:cubicBezTo>
                  <a:pt x="361" y="227"/>
                  <a:pt x="361" y="227"/>
                  <a:pt x="361" y="227"/>
                </a:cubicBezTo>
                <a:cubicBezTo>
                  <a:pt x="360" y="227"/>
                  <a:pt x="360" y="227"/>
                  <a:pt x="359" y="227"/>
                </a:cubicBezTo>
                <a:cubicBezTo>
                  <a:pt x="359" y="226"/>
                  <a:pt x="359" y="226"/>
                  <a:pt x="359" y="225"/>
                </a:cubicBezTo>
                <a:cubicBezTo>
                  <a:pt x="359" y="225"/>
                  <a:pt x="358" y="225"/>
                  <a:pt x="358" y="225"/>
                </a:cubicBezTo>
                <a:cubicBezTo>
                  <a:pt x="358" y="224"/>
                  <a:pt x="357" y="224"/>
                  <a:pt x="357" y="224"/>
                </a:cubicBezTo>
                <a:cubicBezTo>
                  <a:pt x="356" y="224"/>
                  <a:pt x="356" y="225"/>
                  <a:pt x="355" y="225"/>
                </a:cubicBezTo>
                <a:cubicBezTo>
                  <a:pt x="355" y="225"/>
                  <a:pt x="355" y="226"/>
                  <a:pt x="354" y="226"/>
                </a:cubicBezTo>
                <a:cubicBezTo>
                  <a:pt x="354" y="226"/>
                  <a:pt x="354" y="225"/>
                  <a:pt x="353" y="225"/>
                </a:cubicBezTo>
                <a:cubicBezTo>
                  <a:pt x="353" y="224"/>
                  <a:pt x="353" y="223"/>
                  <a:pt x="353" y="222"/>
                </a:cubicBezTo>
                <a:cubicBezTo>
                  <a:pt x="353" y="222"/>
                  <a:pt x="352" y="222"/>
                  <a:pt x="352" y="221"/>
                </a:cubicBezTo>
                <a:cubicBezTo>
                  <a:pt x="352" y="221"/>
                  <a:pt x="351" y="221"/>
                  <a:pt x="350" y="221"/>
                </a:cubicBezTo>
                <a:cubicBezTo>
                  <a:pt x="350" y="220"/>
                  <a:pt x="350" y="220"/>
                  <a:pt x="349" y="219"/>
                </a:cubicBezTo>
                <a:cubicBezTo>
                  <a:pt x="349" y="219"/>
                  <a:pt x="349" y="218"/>
                  <a:pt x="350" y="218"/>
                </a:cubicBezTo>
                <a:cubicBezTo>
                  <a:pt x="350" y="217"/>
                  <a:pt x="351" y="217"/>
                  <a:pt x="351" y="217"/>
                </a:cubicBezTo>
                <a:cubicBezTo>
                  <a:pt x="351" y="216"/>
                  <a:pt x="350" y="215"/>
                  <a:pt x="350" y="215"/>
                </a:cubicBezTo>
                <a:cubicBezTo>
                  <a:pt x="350" y="215"/>
                  <a:pt x="349" y="215"/>
                  <a:pt x="349" y="215"/>
                </a:cubicBezTo>
                <a:cubicBezTo>
                  <a:pt x="348" y="215"/>
                  <a:pt x="348" y="215"/>
                  <a:pt x="347" y="215"/>
                </a:cubicBezTo>
                <a:cubicBezTo>
                  <a:pt x="347" y="215"/>
                  <a:pt x="346" y="215"/>
                  <a:pt x="346" y="215"/>
                </a:cubicBezTo>
                <a:cubicBezTo>
                  <a:pt x="346" y="215"/>
                  <a:pt x="345" y="215"/>
                  <a:pt x="345" y="214"/>
                </a:cubicBezTo>
                <a:cubicBezTo>
                  <a:pt x="345" y="214"/>
                  <a:pt x="345" y="213"/>
                  <a:pt x="345" y="213"/>
                </a:cubicBezTo>
                <a:cubicBezTo>
                  <a:pt x="345" y="213"/>
                  <a:pt x="343" y="213"/>
                  <a:pt x="343" y="213"/>
                </a:cubicBezTo>
                <a:cubicBezTo>
                  <a:pt x="343" y="212"/>
                  <a:pt x="342" y="212"/>
                  <a:pt x="342" y="212"/>
                </a:cubicBezTo>
                <a:cubicBezTo>
                  <a:pt x="341" y="211"/>
                  <a:pt x="341" y="211"/>
                  <a:pt x="340" y="211"/>
                </a:cubicBezTo>
                <a:cubicBezTo>
                  <a:pt x="340" y="211"/>
                  <a:pt x="339" y="211"/>
                  <a:pt x="338" y="211"/>
                </a:cubicBezTo>
                <a:cubicBezTo>
                  <a:pt x="338" y="211"/>
                  <a:pt x="338" y="212"/>
                  <a:pt x="338" y="212"/>
                </a:cubicBezTo>
                <a:cubicBezTo>
                  <a:pt x="337" y="212"/>
                  <a:pt x="337" y="211"/>
                  <a:pt x="337" y="211"/>
                </a:cubicBezTo>
                <a:cubicBezTo>
                  <a:pt x="337" y="211"/>
                  <a:pt x="337" y="210"/>
                  <a:pt x="337" y="209"/>
                </a:cubicBezTo>
                <a:cubicBezTo>
                  <a:pt x="336" y="209"/>
                  <a:pt x="335" y="209"/>
                  <a:pt x="335" y="209"/>
                </a:cubicBezTo>
                <a:cubicBezTo>
                  <a:pt x="335" y="209"/>
                  <a:pt x="334" y="209"/>
                  <a:pt x="333" y="209"/>
                </a:cubicBezTo>
                <a:cubicBezTo>
                  <a:pt x="333" y="209"/>
                  <a:pt x="332" y="208"/>
                  <a:pt x="332" y="208"/>
                </a:cubicBezTo>
                <a:cubicBezTo>
                  <a:pt x="331" y="209"/>
                  <a:pt x="331" y="209"/>
                  <a:pt x="330" y="209"/>
                </a:cubicBezTo>
                <a:cubicBezTo>
                  <a:pt x="330" y="209"/>
                  <a:pt x="329" y="208"/>
                  <a:pt x="329" y="208"/>
                </a:cubicBezTo>
                <a:cubicBezTo>
                  <a:pt x="328" y="208"/>
                  <a:pt x="328" y="207"/>
                  <a:pt x="328" y="207"/>
                </a:cubicBezTo>
                <a:cubicBezTo>
                  <a:pt x="328" y="207"/>
                  <a:pt x="327" y="207"/>
                  <a:pt x="327" y="207"/>
                </a:cubicBezTo>
                <a:cubicBezTo>
                  <a:pt x="327" y="206"/>
                  <a:pt x="326" y="207"/>
                  <a:pt x="326" y="207"/>
                </a:cubicBezTo>
                <a:cubicBezTo>
                  <a:pt x="325" y="207"/>
                  <a:pt x="325" y="206"/>
                  <a:pt x="325" y="206"/>
                </a:cubicBezTo>
                <a:cubicBezTo>
                  <a:pt x="325" y="205"/>
                  <a:pt x="325" y="204"/>
                  <a:pt x="325" y="204"/>
                </a:cubicBezTo>
                <a:cubicBezTo>
                  <a:pt x="325" y="204"/>
                  <a:pt x="324" y="203"/>
                  <a:pt x="324" y="203"/>
                </a:cubicBezTo>
                <a:cubicBezTo>
                  <a:pt x="323" y="203"/>
                  <a:pt x="323" y="204"/>
                  <a:pt x="322" y="204"/>
                </a:cubicBezTo>
                <a:cubicBezTo>
                  <a:pt x="322" y="204"/>
                  <a:pt x="321" y="203"/>
                  <a:pt x="321" y="203"/>
                </a:cubicBezTo>
                <a:cubicBezTo>
                  <a:pt x="321" y="203"/>
                  <a:pt x="320" y="203"/>
                  <a:pt x="319" y="203"/>
                </a:cubicBezTo>
                <a:cubicBezTo>
                  <a:pt x="319" y="203"/>
                  <a:pt x="319" y="204"/>
                  <a:pt x="319" y="204"/>
                </a:cubicBezTo>
                <a:cubicBezTo>
                  <a:pt x="318" y="204"/>
                  <a:pt x="318" y="203"/>
                  <a:pt x="317" y="203"/>
                </a:cubicBezTo>
                <a:cubicBezTo>
                  <a:pt x="317" y="203"/>
                  <a:pt x="316" y="203"/>
                  <a:pt x="316" y="203"/>
                </a:cubicBezTo>
                <a:cubicBezTo>
                  <a:pt x="315" y="203"/>
                  <a:pt x="315" y="204"/>
                  <a:pt x="314" y="204"/>
                </a:cubicBezTo>
                <a:cubicBezTo>
                  <a:pt x="314" y="204"/>
                  <a:pt x="313" y="204"/>
                  <a:pt x="313" y="204"/>
                </a:cubicBezTo>
                <a:cubicBezTo>
                  <a:pt x="312" y="204"/>
                  <a:pt x="312" y="203"/>
                  <a:pt x="311" y="203"/>
                </a:cubicBezTo>
                <a:cubicBezTo>
                  <a:pt x="311" y="204"/>
                  <a:pt x="310" y="204"/>
                  <a:pt x="310" y="205"/>
                </a:cubicBezTo>
                <a:cubicBezTo>
                  <a:pt x="309" y="205"/>
                  <a:pt x="308" y="204"/>
                  <a:pt x="308" y="204"/>
                </a:cubicBezTo>
                <a:cubicBezTo>
                  <a:pt x="308" y="204"/>
                  <a:pt x="307" y="204"/>
                  <a:pt x="307" y="204"/>
                </a:cubicBezTo>
                <a:cubicBezTo>
                  <a:pt x="306" y="203"/>
                  <a:pt x="305" y="204"/>
                  <a:pt x="305" y="204"/>
                </a:cubicBezTo>
                <a:cubicBezTo>
                  <a:pt x="304" y="204"/>
                  <a:pt x="304" y="205"/>
                  <a:pt x="303" y="205"/>
                </a:cubicBezTo>
                <a:cubicBezTo>
                  <a:pt x="303" y="205"/>
                  <a:pt x="302" y="204"/>
                  <a:pt x="301" y="204"/>
                </a:cubicBezTo>
                <a:cubicBezTo>
                  <a:pt x="301" y="204"/>
                  <a:pt x="300" y="204"/>
                  <a:pt x="299" y="204"/>
                </a:cubicBezTo>
                <a:cubicBezTo>
                  <a:pt x="299" y="204"/>
                  <a:pt x="298" y="204"/>
                  <a:pt x="298" y="204"/>
                </a:cubicBezTo>
                <a:cubicBezTo>
                  <a:pt x="297" y="204"/>
                  <a:pt x="297" y="204"/>
                  <a:pt x="296" y="203"/>
                </a:cubicBezTo>
                <a:cubicBezTo>
                  <a:pt x="296" y="203"/>
                  <a:pt x="295" y="203"/>
                  <a:pt x="295" y="203"/>
                </a:cubicBezTo>
                <a:cubicBezTo>
                  <a:pt x="295" y="203"/>
                  <a:pt x="294" y="204"/>
                  <a:pt x="294" y="204"/>
                </a:cubicBezTo>
                <a:cubicBezTo>
                  <a:pt x="294" y="204"/>
                  <a:pt x="293" y="205"/>
                  <a:pt x="293" y="206"/>
                </a:cubicBezTo>
                <a:cubicBezTo>
                  <a:pt x="293" y="206"/>
                  <a:pt x="292" y="208"/>
                  <a:pt x="292" y="208"/>
                </a:cubicBezTo>
                <a:cubicBezTo>
                  <a:pt x="292" y="209"/>
                  <a:pt x="291" y="209"/>
                  <a:pt x="290" y="210"/>
                </a:cubicBezTo>
                <a:cubicBezTo>
                  <a:pt x="290" y="210"/>
                  <a:pt x="289" y="210"/>
                  <a:pt x="289" y="210"/>
                </a:cubicBezTo>
                <a:cubicBezTo>
                  <a:pt x="288" y="210"/>
                  <a:pt x="287" y="211"/>
                  <a:pt x="287" y="211"/>
                </a:cubicBezTo>
                <a:cubicBezTo>
                  <a:pt x="286" y="211"/>
                  <a:pt x="285" y="210"/>
                  <a:pt x="285" y="209"/>
                </a:cubicBezTo>
                <a:cubicBezTo>
                  <a:pt x="284" y="209"/>
                  <a:pt x="283" y="208"/>
                  <a:pt x="283" y="207"/>
                </a:cubicBezTo>
                <a:cubicBezTo>
                  <a:pt x="282" y="207"/>
                  <a:pt x="282" y="206"/>
                  <a:pt x="281" y="206"/>
                </a:cubicBezTo>
                <a:cubicBezTo>
                  <a:pt x="281" y="205"/>
                  <a:pt x="280" y="206"/>
                  <a:pt x="279" y="206"/>
                </a:cubicBezTo>
                <a:cubicBezTo>
                  <a:pt x="279" y="206"/>
                  <a:pt x="278" y="205"/>
                  <a:pt x="277" y="205"/>
                </a:cubicBezTo>
                <a:cubicBezTo>
                  <a:pt x="277" y="205"/>
                  <a:pt x="276" y="204"/>
                  <a:pt x="275" y="204"/>
                </a:cubicBezTo>
                <a:cubicBezTo>
                  <a:pt x="275" y="203"/>
                  <a:pt x="274" y="203"/>
                  <a:pt x="274" y="203"/>
                </a:cubicBezTo>
                <a:cubicBezTo>
                  <a:pt x="273" y="203"/>
                  <a:pt x="273" y="203"/>
                  <a:pt x="272" y="203"/>
                </a:cubicBezTo>
                <a:cubicBezTo>
                  <a:pt x="272" y="203"/>
                  <a:pt x="272" y="202"/>
                  <a:pt x="271" y="202"/>
                </a:cubicBezTo>
                <a:cubicBezTo>
                  <a:pt x="271" y="201"/>
                  <a:pt x="270" y="201"/>
                  <a:pt x="270" y="200"/>
                </a:cubicBezTo>
                <a:cubicBezTo>
                  <a:pt x="269" y="200"/>
                  <a:pt x="268" y="200"/>
                  <a:pt x="267" y="199"/>
                </a:cubicBezTo>
                <a:cubicBezTo>
                  <a:pt x="266" y="199"/>
                  <a:pt x="265" y="199"/>
                  <a:pt x="265" y="199"/>
                </a:cubicBezTo>
                <a:cubicBezTo>
                  <a:pt x="264" y="198"/>
                  <a:pt x="263" y="195"/>
                  <a:pt x="263" y="195"/>
                </a:cubicBezTo>
                <a:cubicBezTo>
                  <a:pt x="183" y="196"/>
                  <a:pt x="183" y="196"/>
                  <a:pt x="183" y="196"/>
                </a:cubicBezTo>
                <a:cubicBezTo>
                  <a:pt x="60" y="194"/>
                  <a:pt x="60" y="194"/>
                  <a:pt x="60" y="194"/>
                </a:cubicBezTo>
                <a:cubicBezTo>
                  <a:pt x="0" y="192"/>
                  <a:pt x="0" y="192"/>
                  <a:pt x="0" y="192"/>
                </a:cubicBezTo>
                <a:cubicBezTo>
                  <a:pt x="0" y="192"/>
                  <a:pt x="0" y="192"/>
                  <a:pt x="0" y="192"/>
                </a:cubicBezTo>
                <a:cubicBezTo>
                  <a:pt x="5" y="62"/>
                  <a:pt x="5" y="62"/>
                  <a:pt x="5" y="62"/>
                </a:cubicBezTo>
                <a:cubicBezTo>
                  <a:pt x="7" y="62"/>
                  <a:pt x="7" y="62"/>
                  <a:pt x="7" y="62"/>
                </a:cubicBezTo>
                <a:cubicBezTo>
                  <a:pt x="9" y="0"/>
                  <a:pt x="9" y="0"/>
                  <a:pt x="9" y="0"/>
                </a:cubicBezTo>
                <a:cubicBezTo>
                  <a:pt x="102" y="3"/>
                  <a:pt x="102" y="3"/>
                  <a:pt x="102" y="3"/>
                </a:cubicBezTo>
                <a:cubicBezTo>
                  <a:pt x="250" y="4"/>
                  <a:pt x="250" y="4"/>
                  <a:pt x="250" y="4"/>
                </a:cubicBezTo>
                <a:cubicBezTo>
                  <a:pt x="348" y="2"/>
                  <a:pt x="348" y="2"/>
                  <a:pt x="348" y="2"/>
                </a:cubicBezTo>
                <a:cubicBezTo>
                  <a:pt x="348" y="2"/>
                  <a:pt x="348" y="3"/>
                  <a:pt x="348" y="3"/>
                </a:cubicBezTo>
                <a:cubicBezTo>
                  <a:pt x="349" y="4"/>
                  <a:pt x="349" y="6"/>
                  <a:pt x="349" y="7"/>
                </a:cubicBezTo>
                <a:cubicBezTo>
                  <a:pt x="349" y="7"/>
                  <a:pt x="348" y="9"/>
                  <a:pt x="348" y="10"/>
                </a:cubicBezTo>
                <a:cubicBezTo>
                  <a:pt x="348" y="10"/>
                  <a:pt x="347" y="11"/>
                  <a:pt x="346" y="11"/>
                </a:cubicBezTo>
                <a:cubicBezTo>
                  <a:pt x="346" y="12"/>
                  <a:pt x="346" y="13"/>
                  <a:pt x="346" y="14"/>
                </a:cubicBezTo>
                <a:cubicBezTo>
                  <a:pt x="345" y="14"/>
                  <a:pt x="345" y="15"/>
                  <a:pt x="344" y="15"/>
                </a:cubicBezTo>
                <a:cubicBezTo>
                  <a:pt x="344" y="15"/>
                  <a:pt x="343" y="15"/>
                  <a:pt x="343" y="16"/>
                </a:cubicBezTo>
                <a:cubicBezTo>
                  <a:pt x="342" y="16"/>
                  <a:pt x="341" y="17"/>
                  <a:pt x="341" y="17"/>
                </a:cubicBezTo>
                <a:cubicBezTo>
                  <a:pt x="340" y="18"/>
                  <a:pt x="339" y="19"/>
                  <a:pt x="338" y="20"/>
                </a:cubicBezTo>
                <a:cubicBezTo>
                  <a:pt x="338" y="20"/>
                  <a:pt x="337" y="21"/>
                  <a:pt x="337" y="22"/>
                </a:cubicBezTo>
                <a:cubicBezTo>
                  <a:pt x="336" y="22"/>
                  <a:pt x="336" y="24"/>
                  <a:pt x="337" y="24"/>
                </a:cubicBezTo>
                <a:cubicBezTo>
                  <a:pt x="337" y="25"/>
                  <a:pt x="337" y="25"/>
                  <a:pt x="338" y="26"/>
                </a:cubicBezTo>
                <a:cubicBezTo>
                  <a:pt x="338" y="26"/>
                  <a:pt x="339" y="27"/>
                  <a:pt x="339" y="28"/>
                </a:cubicBezTo>
                <a:cubicBezTo>
                  <a:pt x="340" y="28"/>
                  <a:pt x="341" y="30"/>
                  <a:pt x="341" y="30"/>
                </a:cubicBezTo>
                <a:cubicBezTo>
                  <a:pt x="341" y="31"/>
                  <a:pt x="342" y="32"/>
                  <a:pt x="342" y="33"/>
                </a:cubicBezTo>
                <a:cubicBezTo>
                  <a:pt x="342" y="33"/>
                  <a:pt x="343" y="35"/>
                  <a:pt x="344" y="35"/>
                </a:cubicBezTo>
                <a:cubicBezTo>
                  <a:pt x="344" y="36"/>
                  <a:pt x="345" y="36"/>
                  <a:pt x="345" y="36"/>
                </a:cubicBezTo>
                <a:cubicBezTo>
                  <a:pt x="346" y="37"/>
                  <a:pt x="347" y="36"/>
                  <a:pt x="348" y="36"/>
                </a:cubicBezTo>
                <a:cubicBezTo>
                  <a:pt x="348" y="36"/>
                  <a:pt x="349" y="37"/>
                  <a:pt x="349" y="37"/>
                </a:cubicBezTo>
                <a:cubicBezTo>
                  <a:pt x="350" y="37"/>
                  <a:pt x="351" y="38"/>
                  <a:pt x="352" y="38"/>
                </a:cubicBezTo>
                <a:cubicBezTo>
                  <a:pt x="352" y="38"/>
                  <a:pt x="353" y="39"/>
                  <a:pt x="353" y="40"/>
                </a:cubicBezTo>
                <a:cubicBezTo>
                  <a:pt x="354" y="41"/>
                  <a:pt x="355" y="43"/>
                  <a:pt x="355" y="43"/>
                </a:cubicBezTo>
                <a:cubicBezTo>
                  <a:pt x="360" y="160"/>
                  <a:pt x="360" y="160"/>
                  <a:pt x="360" y="160"/>
                </a:cubicBezTo>
                <a:cubicBezTo>
                  <a:pt x="354" y="160"/>
                  <a:pt x="354" y="160"/>
                  <a:pt x="354" y="160"/>
                </a:cubicBezTo>
                <a:cubicBezTo>
                  <a:pt x="354" y="160"/>
                  <a:pt x="354" y="162"/>
                  <a:pt x="354" y="162"/>
                </a:cubicBezTo>
                <a:cubicBezTo>
                  <a:pt x="353" y="163"/>
                  <a:pt x="352" y="163"/>
                  <a:pt x="352" y="164"/>
                </a:cubicBezTo>
                <a:cubicBezTo>
                  <a:pt x="352" y="164"/>
                  <a:pt x="353" y="164"/>
                  <a:pt x="353" y="165"/>
                </a:cubicBezTo>
                <a:cubicBezTo>
                  <a:pt x="353" y="165"/>
                  <a:pt x="354" y="165"/>
                  <a:pt x="354" y="165"/>
                </a:cubicBezTo>
                <a:cubicBezTo>
                  <a:pt x="354" y="165"/>
                  <a:pt x="354" y="166"/>
                  <a:pt x="355" y="166"/>
                </a:cubicBezTo>
                <a:cubicBezTo>
                  <a:pt x="355" y="167"/>
                  <a:pt x="356" y="167"/>
                  <a:pt x="356" y="168"/>
                </a:cubicBezTo>
                <a:cubicBezTo>
                  <a:pt x="356" y="168"/>
                  <a:pt x="356" y="169"/>
                  <a:pt x="356" y="170"/>
                </a:cubicBezTo>
                <a:cubicBezTo>
                  <a:pt x="356" y="170"/>
                  <a:pt x="356" y="171"/>
                  <a:pt x="356" y="171"/>
                </a:cubicBezTo>
                <a:cubicBezTo>
                  <a:pt x="356" y="171"/>
                  <a:pt x="356" y="172"/>
                  <a:pt x="356" y="173"/>
                </a:cubicBezTo>
                <a:cubicBezTo>
                  <a:pt x="356" y="173"/>
                  <a:pt x="356" y="174"/>
                  <a:pt x="356" y="174"/>
                </a:cubicBezTo>
                <a:cubicBezTo>
                  <a:pt x="355" y="174"/>
                  <a:pt x="354" y="174"/>
                  <a:pt x="354" y="174"/>
                </a:cubicBezTo>
                <a:cubicBezTo>
                  <a:pt x="354" y="174"/>
                  <a:pt x="354" y="175"/>
                  <a:pt x="354" y="175"/>
                </a:cubicBezTo>
                <a:cubicBezTo>
                  <a:pt x="354" y="176"/>
                  <a:pt x="355" y="176"/>
                  <a:pt x="355" y="176"/>
                </a:cubicBezTo>
                <a:cubicBezTo>
                  <a:pt x="355" y="177"/>
                  <a:pt x="354" y="177"/>
                  <a:pt x="354" y="177"/>
                </a:cubicBezTo>
                <a:cubicBezTo>
                  <a:pt x="355" y="178"/>
                  <a:pt x="355" y="178"/>
                  <a:pt x="355" y="179"/>
                </a:cubicBezTo>
                <a:cubicBezTo>
                  <a:pt x="356" y="179"/>
                  <a:pt x="356" y="178"/>
                  <a:pt x="356" y="178"/>
                </a:cubicBezTo>
                <a:cubicBezTo>
                  <a:pt x="357" y="178"/>
                  <a:pt x="357" y="179"/>
                  <a:pt x="357" y="179"/>
                </a:cubicBezTo>
                <a:cubicBezTo>
                  <a:pt x="358" y="179"/>
                  <a:pt x="358" y="178"/>
                  <a:pt x="358" y="178"/>
                </a:cubicBezTo>
                <a:cubicBezTo>
                  <a:pt x="359" y="178"/>
                  <a:pt x="359" y="179"/>
                  <a:pt x="360" y="179"/>
                </a:cubicBezTo>
                <a:cubicBezTo>
                  <a:pt x="360" y="180"/>
                  <a:pt x="360" y="181"/>
                  <a:pt x="360" y="182"/>
                </a:cubicBezTo>
                <a:cubicBezTo>
                  <a:pt x="360" y="182"/>
                  <a:pt x="360" y="183"/>
                  <a:pt x="360" y="183"/>
                </a:cubicBezTo>
                <a:cubicBezTo>
                  <a:pt x="360" y="183"/>
                  <a:pt x="361" y="183"/>
                  <a:pt x="361" y="183"/>
                </a:cubicBezTo>
                <a:cubicBezTo>
                  <a:pt x="361" y="184"/>
                  <a:pt x="361" y="185"/>
                  <a:pt x="361" y="185"/>
                </a:cubicBezTo>
                <a:cubicBezTo>
                  <a:pt x="361" y="186"/>
                  <a:pt x="360" y="186"/>
                  <a:pt x="360" y="186"/>
                </a:cubicBezTo>
                <a:cubicBezTo>
                  <a:pt x="360" y="187"/>
                  <a:pt x="361" y="187"/>
                  <a:pt x="360" y="188"/>
                </a:cubicBezTo>
                <a:cubicBezTo>
                  <a:pt x="360" y="188"/>
                  <a:pt x="360" y="189"/>
                  <a:pt x="360" y="189"/>
                </a:cubicBezTo>
                <a:cubicBezTo>
                  <a:pt x="359" y="189"/>
                  <a:pt x="358" y="189"/>
                  <a:pt x="358" y="190"/>
                </a:cubicBezTo>
                <a:cubicBezTo>
                  <a:pt x="358" y="190"/>
                  <a:pt x="358" y="191"/>
                  <a:pt x="358" y="191"/>
                </a:cubicBezTo>
                <a:cubicBezTo>
                  <a:pt x="358" y="192"/>
                  <a:pt x="359" y="192"/>
                  <a:pt x="359" y="192"/>
                </a:cubicBezTo>
                <a:cubicBezTo>
                  <a:pt x="359" y="192"/>
                  <a:pt x="358" y="193"/>
                  <a:pt x="358" y="193"/>
                </a:cubicBezTo>
                <a:cubicBezTo>
                  <a:pt x="358" y="193"/>
                  <a:pt x="358" y="194"/>
                  <a:pt x="358" y="194"/>
                </a:cubicBezTo>
                <a:cubicBezTo>
                  <a:pt x="358" y="195"/>
                  <a:pt x="358" y="195"/>
                  <a:pt x="358" y="195"/>
                </a:cubicBezTo>
                <a:cubicBezTo>
                  <a:pt x="359" y="195"/>
                  <a:pt x="359" y="196"/>
                  <a:pt x="359" y="196"/>
                </a:cubicBezTo>
                <a:cubicBezTo>
                  <a:pt x="359" y="197"/>
                  <a:pt x="358" y="197"/>
                  <a:pt x="358" y="197"/>
                </a:cubicBezTo>
                <a:cubicBezTo>
                  <a:pt x="358" y="197"/>
                  <a:pt x="357" y="198"/>
                  <a:pt x="357" y="198"/>
                </a:cubicBezTo>
                <a:cubicBezTo>
                  <a:pt x="356" y="199"/>
                  <a:pt x="357" y="200"/>
                  <a:pt x="357" y="201"/>
                </a:cubicBezTo>
                <a:cubicBezTo>
                  <a:pt x="357" y="201"/>
                  <a:pt x="357" y="202"/>
                  <a:pt x="357" y="202"/>
                </a:cubicBezTo>
                <a:cubicBezTo>
                  <a:pt x="357" y="202"/>
                  <a:pt x="356" y="203"/>
                  <a:pt x="356" y="203"/>
                </a:cubicBezTo>
                <a:cubicBezTo>
                  <a:pt x="356" y="204"/>
                  <a:pt x="355" y="204"/>
                  <a:pt x="355" y="204"/>
                </a:cubicBezTo>
                <a:cubicBezTo>
                  <a:pt x="355" y="204"/>
                  <a:pt x="355" y="205"/>
                  <a:pt x="355" y="205"/>
                </a:cubicBezTo>
                <a:cubicBezTo>
                  <a:pt x="354" y="206"/>
                  <a:pt x="355" y="207"/>
                  <a:pt x="354" y="207"/>
                </a:cubicBezTo>
                <a:cubicBezTo>
                  <a:pt x="354" y="207"/>
                  <a:pt x="353" y="207"/>
                  <a:pt x="353" y="207"/>
                </a:cubicBezTo>
                <a:cubicBezTo>
                  <a:pt x="353" y="208"/>
                  <a:pt x="353" y="209"/>
                  <a:pt x="353" y="209"/>
                </a:cubicBezTo>
                <a:cubicBezTo>
                  <a:pt x="353" y="209"/>
                  <a:pt x="353" y="210"/>
                  <a:pt x="353" y="210"/>
                </a:cubicBezTo>
                <a:cubicBezTo>
                  <a:pt x="353" y="211"/>
                  <a:pt x="353" y="212"/>
                  <a:pt x="353" y="212"/>
                </a:cubicBezTo>
                <a:cubicBezTo>
                  <a:pt x="353" y="212"/>
                  <a:pt x="354" y="213"/>
                  <a:pt x="354" y="213"/>
                </a:cubicBezTo>
                <a:cubicBezTo>
                  <a:pt x="354" y="213"/>
                  <a:pt x="355" y="213"/>
                  <a:pt x="355" y="213"/>
                </a:cubicBezTo>
                <a:cubicBezTo>
                  <a:pt x="355" y="213"/>
                  <a:pt x="355" y="214"/>
                  <a:pt x="356" y="214"/>
                </a:cubicBezTo>
                <a:cubicBezTo>
                  <a:pt x="356" y="214"/>
                  <a:pt x="356" y="215"/>
                  <a:pt x="356" y="215"/>
                </a:cubicBezTo>
                <a:cubicBezTo>
                  <a:pt x="357" y="215"/>
                  <a:pt x="357" y="215"/>
                  <a:pt x="357" y="216"/>
                </a:cubicBezTo>
                <a:cubicBezTo>
                  <a:pt x="358" y="216"/>
                  <a:pt x="358" y="216"/>
                  <a:pt x="358" y="216"/>
                </a:cubicBezTo>
                <a:cubicBezTo>
                  <a:pt x="358" y="217"/>
                  <a:pt x="358" y="218"/>
                  <a:pt x="358" y="218"/>
                </a:cubicBezTo>
                <a:cubicBezTo>
                  <a:pt x="358" y="218"/>
                  <a:pt x="359" y="218"/>
                  <a:pt x="359" y="219"/>
                </a:cubicBezTo>
                <a:cubicBezTo>
                  <a:pt x="359" y="219"/>
                  <a:pt x="360" y="220"/>
                  <a:pt x="360" y="220"/>
                </a:cubicBezTo>
                <a:cubicBezTo>
                  <a:pt x="360" y="220"/>
                  <a:pt x="360" y="221"/>
                  <a:pt x="360" y="222"/>
                </a:cubicBezTo>
                <a:cubicBezTo>
                  <a:pt x="360" y="222"/>
                  <a:pt x="361" y="223"/>
                  <a:pt x="361" y="223"/>
                </a:cubicBezTo>
                <a:cubicBezTo>
                  <a:pt x="361" y="223"/>
                  <a:pt x="360" y="224"/>
                  <a:pt x="360" y="225"/>
                </a:cubicBezTo>
                <a:cubicBezTo>
                  <a:pt x="360" y="225"/>
                  <a:pt x="361" y="226"/>
                  <a:pt x="361" y="226"/>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267"/>
          <p:cNvSpPr>
            <a:spLocks/>
          </p:cNvSpPr>
          <p:nvPr/>
        </p:nvSpPr>
        <p:spPr bwMode="auto">
          <a:xfrm>
            <a:off x="4989513" y="3636963"/>
            <a:ext cx="1352550" cy="850900"/>
          </a:xfrm>
          <a:custGeom>
            <a:avLst/>
            <a:gdLst>
              <a:gd name="T0" fmla="*/ 361 w 361"/>
              <a:gd name="T1" fmla="*/ 227 h 227"/>
              <a:gd name="T2" fmla="*/ 358 w 361"/>
              <a:gd name="T3" fmla="*/ 225 h 227"/>
              <a:gd name="T4" fmla="*/ 354 w 361"/>
              <a:gd name="T5" fmla="*/ 226 h 227"/>
              <a:gd name="T6" fmla="*/ 352 w 361"/>
              <a:gd name="T7" fmla="*/ 221 h 227"/>
              <a:gd name="T8" fmla="*/ 350 w 361"/>
              <a:gd name="T9" fmla="*/ 218 h 227"/>
              <a:gd name="T10" fmla="*/ 349 w 361"/>
              <a:gd name="T11" fmla="*/ 215 h 227"/>
              <a:gd name="T12" fmla="*/ 345 w 361"/>
              <a:gd name="T13" fmla="*/ 214 h 227"/>
              <a:gd name="T14" fmla="*/ 342 w 361"/>
              <a:gd name="T15" fmla="*/ 212 h 227"/>
              <a:gd name="T16" fmla="*/ 338 w 361"/>
              <a:gd name="T17" fmla="*/ 212 h 227"/>
              <a:gd name="T18" fmla="*/ 335 w 361"/>
              <a:gd name="T19" fmla="*/ 209 h 227"/>
              <a:gd name="T20" fmla="*/ 330 w 361"/>
              <a:gd name="T21" fmla="*/ 209 h 227"/>
              <a:gd name="T22" fmla="*/ 327 w 361"/>
              <a:gd name="T23" fmla="*/ 207 h 227"/>
              <a:gd name="T24" fmla="*/ 325 w 361"/>
              <a:gd name="T25" fmla="*/ 204 h 227"/>
              <a:gd name="T26" fmla="*/ 321 w 361"/>
              <a:gd name="T27" fmla="*/ 203 h 227"/>
              <a:gd name="T28" fmla="*/ 317 w 361"/>
              <a:gd name="T29" fmla="*/ 203 h 227"/>
              <a:gd name="T30" fmla="*/ 313 w 361"/>
              <a:gd name="T31" fmla="*/ 204 h 227"/>
              <a:gd name="T32" fmla="*/ 308 w 361"/>
              <a:gd name="T33" fmla="*/ 204 h 227"/>
              <a:gd name="T34" fmla="*/ 303 w 361"/>
              <a:gd name="T35" fmla="*/ 205 h 227"/>
              <a:gd name="T36" fmla="*/ 298 w 361"/>
              <a:gd name="T37" fmla="*/ 204 h 227"/>
              <a:gd name="T38" fmla="*/ 294 w 361"/>
              <a:gd name="T39" fmla="*/ 204 h 227"/>
              <a:gd name="T40" fmla="*/ 290 w 361"/>
              <a:gd name="T41" fmla="*/ 210 h 227"/>
              <a:gd name="T42" fmla="*/ 285 w 361"/>
              <a:gd name="T43" fmla="*/ 209 h 227"/>
              <a:gd name="T44" fmla="*/ 279 w 361"/>
              <a:gd name="T45" fmla="*/ 206 h 227"/>
              <a:gd name="T46" fmla="*/ 274 w 361"/>
              <a:gd name="T47" fmla="*/ 203 h 227"/>
              <a:gd name="T48" fmla="*/ 270 w 361"/>
              <a:gd name="T49" fmla="*/ 200 h 227"/>
              <a:gd name="T50" fmla="*/ 263 w 361"/>
              <a:gd name="T51" fmla="*/ 195 h 227"/>
              <a:gd name="T52" fmla="*/ 0 w 361"/>
              <a:gd name="T53" fmla="*/ 192 h 227"/>
              <a:gd name="T54" fmla="*/ 7 w 361"/>
              <a:gd name="T55" fmla="*/ 62 h 227"/>
              <a:gd name="T56" fmla="*/ 250 w 361"/>
              <a:gd name="T57" fmla="*/ 4 h 227"/>
              <a:gd name="T58" fmla="*/ 349 w 361"/>
              <a:gd name="T59" fmla="*/ 7 h 227"/>
              <a:gd name="T60" fmla="*/ 346 w 361"/>
              <a:gd name="T61" fmla="*/ 14 h 227"/>
              <a:gd name="T62" fmla="*/ 341 w 361"/>
              <a:gd name="T63" fmla="*/ 17 h 227"/>
              <a:gd name="T64" fmla="*/ 337 w 361"/>
              <a:gd name="T65" fmla="*/ 24 h 227"/>
              <a:gd name="T66" fmla="*/ 341 w 361"/>
              <a:gd name="T67" fmla="*/ 30 h 227"/>
              <a:gd name="T68" fmla="*/ 345 w 361"/>
              <a:gd name="T69" fmla="*/ 36 h 227"/>
              <a:gd name="T70" fmla="*/ 352 w 361"/>
              <a:gd name="T71" fmla="*/ 38 h 227"/>
              <a:gd name="T72" fmla="*/ 360 w 361"/>
              <a:gd name="T73" fmla="*/ 160 h 227"/>
              <a:gd name="T74" fmla="*/ 352 w 361"/>
              <a:gd name="T75" fmla="*/ 164 h 227"/>
              <a:gd name="T76" fmla="*/ 355 w 361"/>
              <a:gd name="T77" fmla="*/ 166 h 227"/>
              <a:gd name="T78" fmla="*/ 356 w 361"/>
              <a:gd name="T79" fmla="*/ 171 h 227"/>
              <a:gd name="T80" fmla="*/ 354 w 361"/>
              <a:gd name="T81" fmla="*/ 174 h 227"/>
              <a:gd name="T82" fmla="*/ 354 w 361"/>
              <a:gd name="T83" fmla="*/ 177 h 227"/>
              <a:gd name="T84" fmla="*/ 357 w 361"/>
              <a:gd name="T85" fmla="*/ 179 h 227"/>
              <a:gd name="T86" fmla="*/ 360 w 361"/>
              <a:gd name="T87" fmla="*/ 182 h 227"/>
              <a:gd name="T88" fmla="*/ 361 w 361"/>
              <a:gd name="T89" fmla="*/ 185 h 227"/>
              <a:gd name="T90" fmla="*/ 360 w 361"/>
              <a:gd name="T91" fmla="*/ 189 h 227"/>
              <a:gd name="T92" fmla="*/ 359 w 361"/>
              <a:gd name="T93" fmla="*/ 192 h 227"/>
              <a:gd name="T94" fmla="*/ 358 w 361"/>
              <a:gd name="T95" fmla="*/ 195 h 227"/>
              <a:gd name="T96" fmla="*/ 357 w 361"/>
              <a:gd name="T97" fmla="*/ 198 h 227"/>
              <a:gd name="T98" fmla="*/ 356 w 361"/>
              <a:gd name="T99" fmla="*/ 203 h 227"/>
              <a:gd name="T100" fmla="*/ 354 w 361"/>
              <a:gd name="T101" fmla="*/ 207 h 227"/>
              <a:gd name="T102" fmla="*/ 353 w 361"/>
              <a:gd name="T103" fmla="*/ 210 h 227"/>
              <a:gd name="T104" fmla="*/ 355 w 361"/>
              <a:gd name="T105" fmla="*/ 213 h 227"/>
              <a:gd name="T106" fmla="*/ 357 w 361"/>
              <a:gd name="T107" fmla="*/ 216 h 227"/>
              <a:gd name="T108" fmla="*/ 359 w 361"/>
              <a:gd name="T109" fmla="*/ 219 h 227"/>
              <a:gd name="T110" fmla="*/ 361 w 361"/>
              <a:gd name="T111" fmla="*/ 2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1" h="227">
                <a:moveTo>
                  <a:pt x="361" y="226"/>
                </a:moveTo>
                <a:cubicBezTo>
                  <a:pt x="361" y="226"/>
                  <a:pt x="361" y="226"/>
                  <a:pt x="361" y="227"/>
                </a:cubicBezTo>
                <a:cubicBezTo>
                  <a:pt x="361" y="227"/>
                  <a:pt x="361" y="227"/>
                  <a:pt x="361" y="227"/>
                </a:cubicBezTo>
                <a:cubicBezTo>
                  <a:pt x="360" y="227"/>
                  <a:pt x="360" y="227"/>
                  <a:pt x="359" y="227"/>
                </a:cubicBezTo>
                <a:cubicBezTo>
                  <a:pt x="359" y="226"/>
                  <a:pt x="359" y="226"/>
                  <a:pt x="359" y="225"/>
                </a:cubicBezTo>
                <a:cubicBezTo>
                  <a:pt x="359" y="225"/>
                  <a:pt x="358" y="225"/>
                  <a:pt x="358" y="225"/>
                </a:cubicBezTo>
                <a:cubicBezTo>
                  <a:pt x="358" y="224"/>
                  <a:pt x="357" y="224"/>
                  <a:pt x="357" y="224"/>
                </a:cubicBezTo>
                <a:cubicBezTo>
                  <a:pt x="356" y="224"/>
                  <a:pt x="356" y="225"/>
                  <a:pt x="355" y="225"/>
                </a:cubicBezTo>
                <a:cubicBezTo>
                  <a:pt x="355" y="225"/>
                  <a:pt x="355" y="226"/>
                  <a:pt x="354" y="226"/>
                </a:cubicBezTo>
                <a:cubicBezTo>
                  <a:pt x="354" y="226"/>
                  <a:pt x="354" y="225"/>
                  <a:pt x="353" y="225"/>
                </a:cubicBezTo>
                <a:cubicBezTo>
                  <a:pt x="353" y="224"/>
                  <a:pt x="353" y="223"/>
                  <a:pt x="353" y="222"/>
                </a:cubicBezTo>
                <a:cubicBezTo>
                  <a:pt x="353" y="222"/>
                  <a:pt x="352" y="222"/>
                  <a:pt x="352" y="221"/>
                </a:cubicBezTo>
                <a:cubicBezTo>
                  <a:pt x="352" y="221"/>
                  <a:pt x="351" y="221"/>
                  <a:pt x="350" y="221"/>
                </a:cubicBezTo>
                <a:cubicBezTo>
                  <a:pt x="350" y="220"/>
                  <a:pt x="350" y="220"/>
                  <a:pt x="349" y="219"/>
                </a:cubicBezTo>
                <a:cubicBezTo>
                  <a:pt x="349" y="219"/>
                  <a:pt x="349" y="218"/>
                  <a:pt x="350" y="218"/>
                </a:cubicBezTo>
                <a:cubicBezTo>
                  <a:pt x="350" y="217"/>
                  <a:pt x="351" y="217"/>
                  <a:pt x="351" y="217"/>
                </a:cubicBezTo>
                <a:cubicBezTo>
                  <a:pt x="351" y="216"/>
                  <a:pt x="350" y="215"/>
                  <a:pt x="350" y="215"/>
                </a:cubicBezTo>
                <a:cubicBezTo>
                  <a:pt x="350" y="215"/>
                  <a:pt x="349" y="215"/>
                  <a:pt x="349" y="215"/>
                </a:cubicBezTo>
                <a:cubicBezTo>
                  <a:pt x="348" y="215"/>
                  <a:pt x="348" y="215"/>
                  <a:pt x="347" y="215"/>
                </a:cubicBezTo>
                <a:cubicBezTo>
                  <a:pt x="347" y="215"/>
                  <a:pt x="346" y="215"/>
                  <a:pt x="346" y="215"/>
                </a:cubicBezTo>
                <a:cubicBezTo>
                  <a:pt x="346" y="215"/>
                  <a:pt x="345" y="215"/>
                  <a:pt x="345" y="214"/>
                </a:cubicBezTo>
                <a:cubicBezTo>
                  <a:pt x="345" y="214"/>
                  <a:pt x="345" y="213"/>
                  <a:pt x="345" y="213"/>
                </a:cubicBezTo>
                <a:cubicBezTo>
                  <a:pt x="345" y="213"/>
                  <a:pt x="343" y="213"/>
                  <a:pt x="343" y="213"/>
                </a:cubicBezTo>
                <a:cubicBezTo>
                  <a:pt x="343" y="212"/>
                  <a:pt x="342" y="212"/>
                  <a:pt x="342" y="212"/>
                </a:cubicBezTo>
                <a:cubicBezTo>
                  <a:pt x="341" y="211"/>
                  <a:pt x="341" y="211"/>
                  <a:pt x="340" y="211"/>
                </a:cubicBezTo>
                <a:cubicBezTo>
                  <a:pt x="340" y="211"/>
                  <a:pt x="339" y="211"/>
                  <a:pt x="338" y="211"/>
                </a:cubicBezTo>
                <a:cubicBezTo>
                  <a:pt x="338" y="211"/>
                  <a:pt x="338" y="212"/>
                  <a:pt x="338" y="212"/>
                </a:cubicBezTo>
                <a:cubicBezTo>
                  <a:pt x="337" y="212"/>
                  <a:pt x="337" y="211"/>
                  <a:pt x="337" y="211"/>
                </a:cubicBezTo>
                <a:cubicBezTo>
                  <a:pt x="337" y="211"/>
                  <a:pt x="337" y="210"/>
                  <a:pt x="337" y="209"/>
                </a:cubicBezTo>
                <a:cubicBezTo>
                  <a:pt x="336" y="209"/>
                  <a:pt x="335" y="209"/>
                  <a:pt x="335" y="209"/>
                </a:cubicBezTo>
                <a:cubicBezTo>
                  <a:pt x="335" y="209"/>
                  <a:pt x="334" y="209"/>
                  <a:pt x="333" y="209"/>
                </a:cubicBezTo>
                <a:cubicBezTo>
                  <a:pt x="333" y="209"/>
                  <a:pt x="332" y="208"/>
                  <a:pt x="332" y="208"/>
                </a:cubicBezTo>
                <a:cubicBezTo>
                  <a:pt x="331" y="209"/>
                  <a:pt x="331" y="209"/>
                  <a:pt x="330" y="209"/>
                </a:cubicBezTo>
                <a:cubicBezTo>
                  <a:pt x="330" y="209"/>
                  <a:pt x="329" y="208"/>
                  <a:pt x="329" y="208"/>
                </a:cubicBezTo>
                <a:cubicBezTo>
                  <a:pt x="328" y="208"/>
                  <a:pt x="328" y="207"/>
                  <a:pt x="328" y="207"/>
                </a:cubicBezTo>
                <a:cubicBezTo>
                  <a:pt x="328" y="207"/>
                  <a:pt x="327" y="207"/>
                  <a:pt x="327" y="207"/>
                </a:cubicBezTo>
                <a:cubicBezTo>
                  <a:pt x="327" y="206"/>
                  <a:pt x="326" y="207"/>
                  <a:pt x="326" y="207"/>
                </a:cubicBezTo>
                <a:cubicBezTo>
                  <a:pt x="325" y="207"/>
                  <a:pt x="325" y="206"/>
                  <a:pt x="325" y="206"/>
                </a:cubicBezTo>
                <a:cubicBezTo>
                  <a:pt x="325" y="205"/>
                  <a:pt x="325" y="204"/>
                  <a:pt x="325" y="204"/>
                </a:cubicBezTo>
                <a:cubicBezTo>
                  <a:pt x="325" y="204"/>
                  <a:pt x="324" y="203"/>
                  <a:pt x="324" y="203"/>
                </a:cubicBezTo>
                <a:cubicBezTo>
                  <a:pt x="323" y="203"/>
                  <a:pt x="323" y="204"/>
                  <a:pt x="322" y="204"/>
                </a:cubicBezTo>
                <a:cubicBezTo>
                  <a:pt x="322" y="204"/>
                  <a:pt x="321" y="203"/>
                  <a:pt x="321" y="203"/>
                </a:cubicBezTo>
                <a:cubicBezTo>
                  <a:pt x="321" y="203"/>
                  <a:pt x="320" y="203"/>
                  <a:pt x="319" y="203"/>
                </a:cubicBezTo>
                <a:cubicBezTo>
                  <a:pt x="319" y="203"/>
                  <a:pt x="319" y="204"/>
                  <a:pt x="319" y="204"/>
                </a:cubicBezTo>
                <a:cubicBezTo>
                  <a:pt x="318" y="204"/>
                  <a:pt x="318" y="203"/>
                  <a:pt x="317" y="203"/>
                </a:cubicBezTo>
                <a:cubicBezTo>
                  <a:pt x="317" y="203"/>
                  <a:pt x="316" y="203"/>
                  <a:pt x="316" y="203"/>
                </a:cubicBezTo>
                <a:cubicBezTo>
                  <a:pt x="315" y="203"/>
                  <a:pt x="315" y="204"/>
                  <a:pt x="314" y="204"/>
                </a:cubicBezTo>
                <a:cubicBezTo>
                  <a:pt x="314" y="204"/>
                  <a:pt x="313" y="204"/>
                  <a:pt x="313" y="204"/>
                </a:cubicBezTo>
                <a:cubicBezTo>
                  <a:pt x="312" y="204"/>
                  <a:pt x="312" y="203"/>
                  <a:pt x="311" y="203"/>
                </a:cubicBezTo>
                <a:cubicBezTo>
                  <a:pt x="311" y="204"/>
                  <a:pt x="310" y="204"/>
                  <a:pt x="310" y="205"/>
                </a:cubicBezTo>
                <a:cubicBezTo>
                  <a:pt x="309" y="205"/>
                  <a:pt x="308" y="204"/>
                  <a:pt x="308" y="204"/>
                </a:cubicBezTo>
                <a:cubicBezTo>
                  <a:pt x="308" y="204"/>
                  <a:pt x="307" y="204"/>
                  <a:pt x="307" y="204"/>
                </a:cubicBezTo>
                <a:cubicBezTo>
                  <a:pt x="306" y="203"/>
                  <a:pt x="305" y="204"/>
                  <a:pt x="305" y="204"/>
                </a:cubicBezTo>
                <a:cubicBezTo>
                  <a:pt x="304" y="204"/>
                  <a:pt x="304" y="205"/>
                  <a:pt x="303" y="205"/>
                </a:cubicBezTo>
                <a:cubicBezTo>
                  <a:pt x="303" y="205"/>
                  <a:pt x="302" y="204"/>
                  <a:pt x="301" y="204"/>
                </a:cubicBezTo>
                <a:cubicBezTo>
                  <a:pt x="301" y="204"/>
                  <a:pt x="300" y="204"/>
                  <a:pt x="299" y="204"/>
                </a:cubicBezTo>
                <a:cubicBezTo>
                  <a:pt x="299" y="204"/>
                  <a:pt x="298" y="204"/>
                  <a:pt x="298" y="204"/>
                </a:cubicBezTo>
                <a:cubicBezTo>
                  <a:pt x="297" y="204"/>
                  <a:pt x="297" y="204"/>
                  <a:pt x="296" y="203"/>
                </a:cubicBezTo>
                <a:cubicBezTo>
                  <a:pt x="296" y="203"/>
                  <a:pt x="295" y="203"/>
                  <a:pt x="295" y="203"/>
                </a:cubicBezTo>
                <a:cubicBezTo>
                  <a:pt x="295" y="203"/>
                  <a:pt x="294" y="204"/>
                  <a:pt x="294" y="204"/>
                </a:cubicBezTo>
                <a:cubicBezTo>
                  <a:pt x="294" y="204"/>
                  <a:pt x="293" y="205"/>
                  <a:pt x="293" y="206"/>
                </a:cubicBezTo>
                <a:cubicBezTo>
                  <a:pt x="293" y="206"/>
                  <a:pt x="292" y="208"/>
                  <a:pt x="292" y="208"/>
                </a:cubicBezTo>
                <a:cubicBezTo>
                  <a:pt x="292" y="209"/>
                  <a:pt x="291" y="209"/>
                  <a:pt x="290" y="210"/>
                </a:cubicBezTo>
                <a:cubicBezTo>
                  <a:pt x="290" y="210"/>
                  <a:pt x="289" y="210"/>
                  <a:pt x="289" y="210"/>
                </a:cubicBezTo>
                <a:cubicBezTo>
                  <a:pt x="288" y="210"/>
                  <a:pt x="287" y="211"/>
                  <a:pt x="287" y="211"/>
                </a:cubicBezTo>
                <a:cubicBezTo>
                  <a:pt x="286" y="211"/>
                  <a:pt x="285" y="210"/>
                  <a:pt x="285" y="209"/>
                </a:cubicBezTo>
                <a:cubicBezTo>
                  <a:pt x="284" y="209"/>
                  <a:pt x="283" y="208"/>
                  <a:pt x="283" y="207"/>
                </a:cubicBezTo>
                <a:cubicBezTo>
                  <a:pt x="282" y="207"/>
                  <a:pt x="282" y="206"/>
                  <a:pt x="281" y="206"/>
                </a:cubicBezTo>
                <a:cubicBezTo>
                  <a:pt x="281" y="205"/>
                  <a:pt x="280" y="206"/>
                  <a:pt x="279" y="206"/>
                </a:cubicBezTo>
                <a:cubicBezTo>
                  <a:pt x="279" y="206"/>
                  <a:pt x="278" y="205"/>
                  <a:pt x="277" y="205"/>
                </a:cubicBezTo>
                <a:cubicBezTo>
                  <a:pt x="277" y="205"/>
                  <a:pt x="276" y="204"/>
                  <a:pt x="275" y="204"/>
                </a:cubicBezTo>
                <a:cubicBezTo>
                  <a:pt x="275" y="203"/>
                  <a:pt x="274" y="203"/>
                  <a:pt x="274" y="203"/>
                </a:cubicBezTo>
                <a:cubicBezTo>
                  <a:pt x="273" y="203"/>
                  <a:pt x="273" y="203"/>
                  <a:pt x="272" y="203"/>
                </a:cubicBezTo>
                <a:cubicBezTo>
                  <a:pt x="272" y="203"/>
                  <a:pt x="272" y="202"/>
                  <a:pt x="271" y="202"/>
                </a:cubicBezTo>
                <a:cubicBezTo>
                  <a:pt x="271" y="201"/>
                  <a:pt x="270" y="201"/>
                  <a:pt x="270" y="200"/>
                </a:cubicBezTo>
                <a:cubicBezTo>
                  <a:pt x="269" y="200"/>
                  <a:pt x="268" y="200"/>
                  <a:pt x="267" y="199"/>
                </a:cubicBezTo>
                <a:cubicBezTo>
                  <a:pt x="266" y="199"/>
                  <a:pt x="265" y="199"/>
                  <a:pt x="265" y="199"/>
                </a:cubicBezTo>
                <a:cubicBezTo>
                  <a:pt x="264" y="198"/>
                  <a:pt x="263" y="195"/>
                  <a:pt x="263" y="195"/>
                </a:cubicBezTo>
                <a:cubicBezTo>
                  <a:pt x="183" y="196"/>
                  <a:pt x="183" y="196"/>
                  <a:pt x="183" y="196"/>
                </a:cubicBezTo>
                <a:cubicBezTo>
                  <a:pt x="60" y="194"/>
                  <a:pt x="60" y="194"/>
                  <a:pt x="60" y="194"/>
                </a:cubicBezTo>
                <a:cubicBezTo>
                  <a:pt x="0" y="192"/>
                  <a:pt x="0" y="192"/>
                  <a:pt x="0" y="192"/>
                </a:cubicBezTo>
                <a:cubicBezTo>
                  <a:pt x="0" y="192"/>
                  <a:pt x="0" y="192"/>
                  <a:pt x="0" y="192"/>
                </a:cubicBezTo>
                <a:cubicBezTo>
                  <a:pt x="5" y="62"/>
                  <a:pt x="5" y="62"/>
                  <a:pt x="5" y="62"/>
                </a:cubicBezTo>
                <a:cubicBezTo>
                  <a:pt x="7" y="62"/>
                  <a:pt x="7" y="62"/>
                  <a:pt x="7" y="62"/>
                </a:cubicBezTo>
                <a:cubicBezTo>
                  <a:pt x="9" y="0"/>
                  <a:pt x="9" y="0"/>
                  <a:pt x="9" y="0"/>
                </a:cubicBezTo>
                <a:cubicBezTo>
                  <a:pt x="102" y="3"/>
                  <a:pt x="102" y="3"/>
                  <a:pt x="102" y="3"/>
                </a:cubicBezTo>
                <a:cubicBezTo>
                  <a:pt x="250" y="4"/>
                  <a:pt x="250" y="4"/>
                  <a:pt x="250" y="4"/>
                </a:cubicBezTo>
                <a:cubicBezTo>
                  <a:pt x="348" y="2"/>
                  <a:pt x="348" y="2"/>
                  <a:pt x="348" y="2"/>
                </a:cubicBezTo>
                <a:cubicBezTo>
                  <a:pt x="348" y="2"/>
                  <a:pt x="348" y="3"/>
                  <a:pt x="348" y="3"/>
                </a:cubicBezTo>
                <a:cubicBezTo>
                  <a:pt x="349" y="4"/>
                  <a:pt x="349" y="6"/>
                  <a:pt x="349" y="7"/>
                </a:cubicBezTo>
                <a:cubicBezTo>
                  <a:pt x="349" y="7"/>
                  <a:pt x="348" y="9"/>
                  <a:pt x="348" y="10"/>
                </a:cubicBezTo>
                <a:cubicBezTo>
                  <a:pt x="348" y="10"/>
                  <a:pt x="347" y="11"/>
                  <a:pt x="346" y="11"/>
                </a:cubicBezTo>
                <a:cubicBezTo>
                  <a:pt x="346" y="12"/>
                  <a:pt x="346" y="13"/>
                  <a:pt x="346" y="14"/>
                </a:cubicBezTo>
                <a:cubicBezTo>
                  <a:pt x="345" y="14"/>
                  <a:pt x="345" y="15"/>
                  <a:pt x="344" y="15"/>
                </a:cubicBezTo>
                <a:cubicBezTo>
                  <a:pt x="344" y="15"/>
                  <a:pt x="343" y="15"/>
                  <a:pt x="343" y="16"/>
                </a:cubicBezTo>
                <a:cubicBezTo>
                  <a:pt x="342" y="16"/>
                  <a:pt x="341" y="17"/>
                  <a:pt x="341" y="17"/>
                </a:cubicBezTo>
                <a:cubicBezTo>
                  <a:pt x="340" y="18"/>
                  <a:pt x="339" y="19"/>
                  <a:pt x="338" y="20"/>
                </a:cubicBezTo>
                <a:cubicBezTo>
                  <a:pt x="338" y="20"/>
                  <a:pt x="337" y="21"/>
                  <a:pt x="337" y="22"/>
                </a:cubicBezTo>
                <a:cubicBezTo>
                  <a:pt x="336" y="22"/>
                  <a:pt x="336" y="24"/>
                  <a:pt x="337" y="24"/>
                </a:cubicBezTo>
                <a:cubicBezTo>
                  <a:pt x="337" y="25"/>
                  <a:pt x="337" y="25"/>
                  <a:pt x="338" y="26"/>
                </a:cubicBezTo>
                <a:cubicBezTo>
                  <a:pt x="338" y="26"/>
                  <a:pt x="339" y="27"/>
                  <a:pt x="339" y="28"/>
                </a:cubicBezTo>
                <a:cubicBezTo>
                  <a:pt x="340" y="28"/>
                  <a:pt x="341" y="30"/>
                  <a:pt x="341" y="30"/>
                </a:cubicBezTo>
                <a:cubicBezTo>
                  <a:pt x="341" y="31"/>
                  <a:pt x="342" y="32"/>
                  <a:pt x="342" y="33"/>
                </a:cubicBezTo>
                <a:cubicBezTo>
                  <a:pt x="342" y="33"/>
                  <a:pt x="343" y="35"/>
                  <a:pt x="344" y="35"/>
                </a:cubicBezTo>
                <a:cubicBezTo>
                  <a:pt x="344" y="36"/>
                  <a:pt x="345" y="36"/>
                  <a:pt x="345" y="36"/>
                </a:cubicBezTo>
                <a:cubicBezTo>
                  <a:pt x="346" y="37"/>
                  <a:pt x="347" y="36"/>
                  <a:pt x="348" y="36"/>
                </a:cubicBezTo>
                <a:cubicBezTo>
                  <a:pt x="348" y="36"/>
                  <a:pt x="349" y="37"/>
                  <a:pt x="349" y="37"/>
                </a:cubicBezTo>
                <a:cubicBezTo>
                  <a:pt x="350" y="37"/>
                  <a:pt x="351" y="38"/>
                  <a:pt x="352" y="38"/>
                </a:cubicBezTo>
                <a:cubicBezTo>
                  <a:pt x="352" y="38"/>
                  <a:pt x="353" y="39"/>
                  <a:pt x="353" y="40"/>
                </a:cubicBezTo>
                <a:cubicBezTo>
                  <a:pt x="354" y="41"/>
                  <a:pt x="355" y="43"/>
                  <a:pt x="355" y="43"/>
                </a:cubicBezTo>
                <a:cubicBezTo>
                  <a:pt x="360" y="160"/>
                  <a:pt x="360" y="160"/>
                  <a:pt x="360" y="160"/>
                </a:cubicBezTo>
                <a:cubicBezTo>
                  <a:pt x="354" y="160"/>
                  <a:pt x="354" y="160"/>
                  <a:pt x="354" y="160"/>
                </a:cubicBezTo>
                <a:cubicBezTo>
                  <a:pt x="354" y="160"/>
                  <a:pt x="354" y="162"/>
                  <a:pt x="354" y="162"/>
                </a:cubicBezTo>
                <a:cubicBezTo>
                  <a:pt x="353" y="163"/>
                  <a:pt x="352" y="163"/>
                  <a:pt x="352" y="164"/>
                </a:cubicBezTo>
                <a:cubicBezTo>
                  <a:pt x="352" y="164"/>
                  <a:pt x="353" y="164"/>
                  <a:pt x="353" y="165"/>
                </a:cubicBezTo>
                <a:cubicBezTo>
                  <a:pt x="353" y="165"/>
                  <a:pt x="354" y="165"/>
                  <a:pt x="354" y="165"/>
                </a:cubicBezTo>
                <a:cubicBezTo>
                  <a:pt x="354" y="165"/>
                  <a:pt x="354" y="166"/>
                  <a:pt x="355" y="166"/>
                </a:cubicBezTo>
                <a:cubicBezTo>
                  <a:pt x="355" y="167"/>
                  <a:pt x="356" y="167"/>
                  <a:pt x="356" y="168"/>
                </a:cubicBezTo>
                <a:cubicBezTo>
                  <a:pt x="356" y="168"/>
                  <a:pt x="356" y="169"/>
                  <a:pt x="356" y="170"/>
                </a:cubicBezTo>
                <a:cubicBezTo>
                  <a:pt x="356" y="170"/>
                  <a:pt x="356" y="171"/>
                  <a:pt x="356" y="171"/>
                </a:cubicBezTo>
                <a:cubicBezTo>
                  <a:pt x="356" y="171"/>
                  <a:pt x="356" y="172"/>
                  <a:pt x="356" y="173"/>
                </a:cubicBezTo>
                <a:cubicBezTo>
                  <a:pt x="356" y="173"/>
                  <a:pt x="356" y="174"/>
                  <a:pt x="356" y="174"/>
                </a:cubicBezTo>
                <a:cubicBezTo>
                  <a:pt x="355" y="174"/>
                  <a:pt x="354" y="174"/>
                  <a:pt x="354" y="174"/>
                </a:cubicBezTo>
                <a:cubicBezTo>
                  <a:pt x="354" y="174"/>
                  <a:pt x="354" y="175"/>
                  <a:pt x="354" y="175"/>
                </a:cubicBezTo>
                <a:cubicBezTo>
                  <a:pt x="354" y="176"/>
                  <a:pt x="355" y="176"/>
                  <a:pt x="355" y="176"/>
                </a:cubicBezTo>
                <a:cubicBezTo>
                  <a:pt x="355" y="177"/>
                  <a:pt x="354" y="177"/>
                  <a:pt x="354" y="177"/>
                </a:cubicBezTo>
                <a:cubicBezTo>
                  <a:pt x="355" y="178"/>
                  <a:pt x="355" y="178"/>
                  <a:pt x="355" y="179"/>
                </a:cubicBezTo>
                <a:cubicBezTo>
                  <a:pt x="356" y="179"/>
                  <a:pt x="356" y="178"/>
                  <a:pt x="356" y="178"/>
                </a:cubicBezTo>
                <a:cubicBezTo>
                  <a:pt x="357" y="178"/>
                  <a:pt x="357" y="179"/>
                  <a:pt x="357" y="179"/>
                </a:cubicBezTo>
                <a:cubicBezTo>
                  <a:pt x="358" y="179"/>
                  <a:pt x="358" y="178"/>
                  <a:pt x="358" y="178"/>
                </a:cubicBezTo>
                <a:cubicBezTo>
                  <a:pt x="359" y="178"/>
                  <a:pt x="359" y="179"/>
                  <a:pt x="360" y="179"/>
                </a:cubicBezTo>
                <a:cubicBezTo>
                  <a:pt x="360" y="180"/>
                  <a:pt x="360" y="181"/>
                  <a:pt x="360" y="182"/>
                </a:cubicBezTo>
                <a:cubicBezTo>
                  <a:pt x="360" y="182"/>
                  <a:pt x="360" y="183"/>
                  <a:pt x="360" y="183"/>
                </a:cubicBezTo>
                <a:cubicBezTo>
                  <a:pt x="360" y="183"/>
                  <a:pt x="361" y="183"/>
                  <a:pt x="361" y="183"/>
                </a:cubicBezTo>
                <a:cubicBezTo>
                  <a:pt x="361" y="184"/>
                  <a:pt x="361" y="185"/>
                  <a:pt x="361" y="185"/>
                </a:cubicBezTo>
                <a:cubicBezTo>
                  <a:pt x="361" y="186"/>
                  <a:pt x="360" y="186"/>
                  <a:pt x="360" y="186"/>
                </a:cubicBezTo>
                <a:cubicBezTo>
                  <a:pt x="360" y="187"/>
                  <a:pt x="361" y="187"/>
                  <a:pt x="360" y="188"/>
                </a:cubicBezTo>
                <a:cubicBezTo>
                  <a:pt x="360" y="188"/>
                  <a:pt x="360" y="189"/>
                  <a:pt x="360" y="189"/>
                </a:cubicBezTo>
                <a:cubicBezTo>
                  <a:pt x="359" y="189"/>
                  <a:pt x="358" y="189"/>
                  <a:pt x="358" y="190"/>
                </a:cubicBezTo>
                <a:cubicBezTo>
                  <a:pt x="358" y="190"/>
                  <a:pt x="358" y="191"/>
                  <a:pt x="358" y="191"/>
                </a:cubicBezTo>
                <a:cubicBezTo>
                  <a:pt x="358" y="192"/>
                  <a:pt x="359" y="192"/>
                  <a:pt x="359" y="192"/>
                </a:cubicBezTo>
                <a:cubicBezTo>
                  <a:pt x="359" y="192"/>
                  <a:pt x="358" y="193"/>
                  <a:pt x="358" y="193"/>
                </a:cubicBezTo>
                <a:cubicBezTo>
                  <a:pt x="358" y="193"/>
                  <a:pt x="358" y="194"/>
                  <a:pt x="358" y="194"/>
                </a:cubicBezTo>
                <a:cubicBezTo>
                  <a:pt x="358" y="195"/>
                  <a:pt x="358" y="195"/>
                  <a:pt x="358" y="195"/>
                </a:cubicBezTo>
                <a:cubicBezTo>
                  <a:pt x="359" y="195"/>
                  <a:pt x="359" y="196"/>
                  <a:pt x="359" y="196"/>
                </a:cubicBezTo>
                <a:cubicBezTo>
                  <a:pt x="359" y="197"/>
                  <a:pt x="358" y="197"/>
                  <a:pt x="358" y="197"/>
                </a:cubicBezTo>
                <a:cubicBezTo>
                  <a:pt x="358" y="197"/>
                  <a:pt x="357" y="198"/>
                  <a:pt x="357" y="198"/>
                </a:cubicBezTo>
                <a:cubicBezTo>
                  <a:pt x="356" y="199"/>
                  <a:pt x="357" y="200"/>
                  <a:pt x="357" y="201"/>
                </a:cubicBezTo>
                <a:cubicBezTo>
                  <a:pt x="357" y="201"/>
                  <a:pt x="357" y="202"/>
                  <a:pt x="357" y="202"/>
                </a:cubicBezTo>
                <a:cubicBezTo>
                  <a:pt x="357" y="202"/>
                  <a:pt x="356" y="203"/>
                  <a:pt x="356" y="203"/>
                </a:cubicBezTo>
                <a:cubicBezTo>
                  <a:pt x="356" y="204"/>
                  <a:pt x="355" y="204"/>
                  <a:pt x="355" y="204"/>
                </a:cubicBezTo>
                <a:cubicBezTo>
                  <a:pt x="355" y="204"/>
                  <a:pt x="355" y="205"/>
                  <a:pt x="355" y="205"/>
                </a:cubicBezTo>
                <a:cubicBezTo>
                  <a:pt x="354" y="206"/>
                  <a:pt x="355" y="207"/>
                  <a:pt x="354" y="207"/>
                </a:cubicBezTo>
                <a:cubicBezTo>
                  <a:pt x="354" y="207"/>
                  <a:pt x="353" y="207"/>
                  <a:pt x="353" y="207"/>
                </a:cubicBezTo>
                <a:cubicBezTo>
                  <a:pt x="353" y="208"/>
                  <a:pt x="353" y="209"/>
                  <a:pt x="353" y="209"/>
                </a:cubicBezTo>
                <a:cubicBezTo>
                  <a:pt x="353" y="209"/>
                  <a:pt x="353" y="210"/>
                  <a:pt x="353" y="210"/>
                </a:cubicBezTo>
                <a:cubicBezTo>
                  <a:pt x="353" y="211"/>
                  <a:pt x="353" y="212"/>
                  <a:pt x="353" y="212"/>
                </a:cubicBezTo>
                <a:cubicBezTo>
                  <a:pt x="353" y="212"/>
                  <a:pt x="354" y="213"/>
                  <a:pt x="354" y="213"/>
                </a:cubicBezTo>
                <a:cubicBezTo>
                  <a:pt x="354" y="213"/>
                  <a:pt x="355" y="213"/>
                  <a:pt x="355" y="213"/>
                </a:cubicBezTo>
                <a:cubicBezTo>
                  <a:pt x="355" y="213"/>
                  <a:pt x="355" y="214"/>
                  <a:pt x="356" y="214"/>
                </a:cubicBezTo>
                <a:cubicBezTo>
                  <a:pt x="356" y="214"/>
                  <a:pt x="356" y="215"/>
                  <a:pt x="356" y="215"/>
                </a:cubicBezTo>
                <a:cubicBezTo>
                  <a:pt x="357" y="215"/>
                  <a:pt x="357" y="215"/>
                  <a:pt x="357" y="216"/>
                </a:cubicBezTo>
                <a:cubicBezTo>
                  <a:pt x="358" y="216"/>
                  <a:pt x="358" y="216"/>
                  <a:pt x="358" y="216"/>
                </a:cubicBezTo>
                <a:cubicBezTo>
                  <a:pt x="358" y="217"/>
                  <a:pt x="358" y="218"/>
                  <a:pt x="358" y="218"/>
                </a:cubicBezTo>
                <a:cubicBezTo>
                  <a:pt x="358" y="218"/>
                  <a:pt x="359" y="218"/>
                  <a:pt x="359" y="219"/>
                </a:cubicBezTo>
                <a:cubicBezTo>
                  <a:pt x="359" y="219"/>
                  <a:pt x="360" y="220"/>
                  <a:pt x="360" y="220"/>
                </a:cubicBezTo>
                <a:cubicBezTo>
                  <a:pt x="360" y="220"/>
                  <a:pt x="360" y="221"/>
                  <a:pt x="360" y="222"/>
                </a:cubicBezTo>
                <a:cubicBezTo>
                  <a:pt x="360" y="222"/>
                  <a:pt x="361" y="223"/>
                  <a:pt x="361" y="223"/>
                </a:cubicBezTo>
                <a:cubicBezTo>
                  <a:pt x="361" y="223"/>
                  <a:pt x="360" y="224"/>
                  <a:pt x="360" y="225"/>
                </a:cubicBezTo>
                <a:cubicBezTo>
                  <a:pt x="360" y="225"/>
                  <a:pt x="361" y="226"/>
                  <a:pt x="361" y="226"/>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268"/>
          <p:cNvSpPr>
            <a:spLocks/>
          </p:cNvSpPr>
          <p:nvPr/>
        </p:nvSpPr>
        <p:spPr bwMode="auto">
          <a:xfrm>
            <a:off x="5022850" y="2898776"/>
            <a:ext cx="1273175" cy="752475"/>
          </a:xfrm>
          <a:custGeom>
            <a:avLst/>
            <a:gdLst>
              <a:gd name="T0" fmla="*/ 339 w 340"/>
              <a:gd name="T1" fmla="*/ 192 h 201"/>
              <a:gd name="T2" fmla="*/ 339 w 340"/>
              <a:gd name="T3" fmla="*/ 197 h 201"/>
              <a:gd name="T4" fmla="*/ 241 w 340"/>
              <a:gd name="T5" fmla="*/ 201 h 201"/>
              <a:gd name="T6" fmla="*/ 0 w 340"/>
              <a:gd name="T7" fmla="*/ 197 h 201"/>
              <a:gd name="T8" fmla="*/ 118 w 340"/>
              <a:gd name="T9" fmla="*/ 3 h 201"/>
              <a:gd name="T10" fmla="*/ 303 w 340"/>
              <a:gd name="T11" fmla="*/ 1 h 201"/>
              <a:gd name="T12" fmla="*/ 303 w 340"/>
              <a:gd name="T13" fmla="*/ 5 h 201"/>
              <a:gd name="T14" fmla="*/ 306 w 340"/>
              <a:gd name="T15" fmla="*/ 11 h 201"/>
              <a:gd name="T16" fmla="*/ 307 w 340"/>
              <a:gd name="T17" fmla="*/ 15 h 201"/>
              <a:gd name="T18" fmla="*/ 309 w 340"/>
              <a:gd name="T19" fmla="*/ 21 h 201"/>
              <a:gd name="T20" fmla="*/ 310 w 340"/>
              <a:gd name="T21" fmla="*/ 24 h 201"/>
              <a:gd name="T22" fmla="*/ 308 w 340"/>
              <a:gd name="T23" fmla="*/ 28 h 201"/>
              <a:gd name="T24" fmla="*/ 307 w 340"/>
              <a:gd name="T25" fmla="*/ 33 h 201"/>
              <a:gd name="T26" fmla="*/ 309 w 340"/>
              <a:gd name="T27" fmla="*/ 40 h 201"/>
              <a:gd name="T28" fmla="*/ 308 w 340"/>
              <a:gd name="T29" fmla="*/ 44 h 201"/>
              <a:gd name="T30" fmla="*/ 309 w 340"/>
              <a:gd name="T31" fmla="*/ 49 h 201"/>
              <a:gd name="T32" fmla="*/ 309 w 340"/>
              <a:gd name="T33" fmla="*/ 53 h 201"/>
              <a:gd name="T34" fmla="*/ 310 w 340"/>
              <a:gd name="T35" fmla="*/ 57 h 201"/>
              <a:gd name="T36" fmla="*/ 311 w 340"/>
              <a:gd name="T37" fmla="*/ 60 h 201"/>
              <a:gd name="T38" fmla="*/ 312 w 340"/>
              <a:gd name="T39" fmla="*/ 63 h 201"/>
              <a:gd name="T40" fmla="*/ 313 w 340"/>
              <a:gd name="T41" fmla="*/ 68 h 201"/>
              <a:gd name="T42" fmla="*/ 315 w 340"/>
              <a:gd name="T43" fmla="*/ 71 h 201"/>
              <a:gd name="T44" fmla="*/ 316 w 340"/>
              <a:gd name="T45" fmla="*/ 74 h 201"/>
              <a:gd name="T46" fmla="*/ 317 w 340"/>
              <a:gd name="T47" fmla="*/ 78 h 201"/>
              <a:gd name="T48" fmla="*/ 319 w 340"/>
              <a:gd name="T49" fmla="*/ 82 h 201"/>
              <a:gd name="T50" fmla="*/ 321 w 340"/>
              <a:gd name="T51" fmla="*/ 86 h 201"/>
              <a:gd name="T52" fmla="*/ 322 w 340"/>
              <a:gd name="T53" fmla="*/ 90 h 201"/>
              <a:gd name="T54" fmla="*/ 323 w 340"/>
              <a:gd name="T55" fmla="*/ 94 h 201"/>
              <a:gd name="T56" fmla="*/ 324 w 340"/>
              <a:gd name="T57" fmla="*/ 99 h 201"/>
              <a:gd name="T58" fmla="*/ 323 w 340"/>
              <a:gd name="T59" fmla="*/ 103 h 201"/>
              <a:gd name="T60" fmla="*/ 323 w 340"/>
              <a:gd name="T61" fmla="*/ 107 h 201"/>
              <a:gd name="T62" fmla="*/ 324 w 340"/>
              <a:gd name="T63" fmla="*/ 112 h 201"/>
              <a:gd name="T64" fmla="*/ 324 w 340"/>
              <a:gd name="T65" fmla="*/ 118 h 201"/>
              <a:gd name="T66" fmla="*/ 325 w 340"/>
              <a:gd name="T67" fmla="*/ 122 h 201"/>
              <a:gd name="T68" fmla="*/ 326 w 340"/>
              <a:gd name="T69" fmla="*/ 127 h 201"/>
              <a:gd name="T70" fmla="*/ 326 w 340"/>
              <a:gd name="T71" fmla="*/ 132 h 201"/>
              <a:gd name="T72" fmla="*/ 327 w 340"/>
              <a:gd name="T73" fmla="*/ 134 h 201"/>
              <a:gd name="T74" fmla="*/ 328 w 340"/>
              <a:gd name="T75" fmla="*/ 139 h 201"/>
              <a:gd name="T76" fmla="*/ 327 w 340"/>
              <a:gd name="T77" fmla="*/ 142 h 201"/>
              <a:gd name="T78" fmla="*/ 328 w 340"/>
              <a:gd name="T79" fmla="*/ 148 h 201"/>
              <a:gd name="T80" fmla="*/ 328 w 340"/>
              <a:gd name="T81" fmla="*/ 151 h 201"/>
              <a:gd name="T82" fmla="*/ 328 w 340"/>
              <a:gd name="T83" fmla="*/ 155 h 201"/>
              <a:gd name="T84" fmla="*/ 330 w 340"/>
              <a:gd name="T85" fmla="*/ 162 h 201"/>
              <a:gd name="T86" fmla="*/ 332 w 340"/>
              <a:gd name="T87" fmla="*/ 167 h 201"/>
              <a:gd name="T88" fmla="*/ 334 w 340"/>
              <a:gd name="T89" fmla="*/ 171 h 201"/>
              <a:gd name="T90" fmla="*/ 337 w 340"/>
              <a:gd name="T91" fmla="*/ 174 h 201"/>
              <a:gd name="T92" fmla="*/ 337 w 340"/>
              <a:gd name="T93" fmla="*/ 182 h 201"/>
              <a:gd name="T94" fmla="*/ 340 w 340"/>
              <a:gd name="T95" fmla="*/ 18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0" h="201">
                <a:moveTo>
                  <a:pt x="340" y="188"/>
                </a:moveTo>
                <a:cubicBezTo>
                  <a:pt x="340" y="189"/>
                  <a:pt x="340" y="191"/>
                  <a:pt x="339" y="192"/>
                </a:cubicBezTo>
                <a:cubicBezTo>
                  <a:pt x="339" y="192"/>
                  <a:pt x="339" y="193"/>
                  <a:pt x="339" y="194"/>
                </a:cubicBezTo>
                <a:cubicBezTo>
                  <a:pt x="339" y="195"/>
                  <a:pt x="339" y="196"/>
                  <a:pt x="339" y="197"/>
                </a:cubicBezTo>
                <a:cubicBezTo>
                  <a:pt x="339" y="198"/>
                  <a:pt x="339" y="198"/>
                  <a:pt x="339" y="199"/>
                </a:cubicBezTo>
                <a:cubicBezTo>
                  <a:pt x="241" y="201"/>
                  <a:pt x="241" y="201"/>
                  <a:pt x="241" y="201"/>
                </a:cubicBezTo>
                <a:cubicBezTo>
                  <a:pt x="93" y="200"/>
                  <a:pt x="93" y="200"/>
                  <a:pt x="93" y="200"/>
                </a:cubicBezTo>
                <a:cubicBezTo>
                  <a:pt x="0" y="197"/>
                  <a:pt x="0" y="197"/>
                  <a:pt x="0" y="197"/>
                </a:cubicBezTo>
                <a:cubicBezTo>
                  <a:pt x="8" y="0"/>
                  <a:pt x="8" y="0"/>
                  <a:pt x="8" y="0"/>
                </a:cubicBezTo>
                <a:cubicBezTo>
                  <a:pt x="118" y="3"/>
                  <a:pt x="118" y="3"/>
                  <a:pt x="118" y="3"/>
                </a:cubicBezTo>
                <a:cubicBezTo>
                  <a:pt x="227" y="4"/>
                  <a:pt x="227" y="4"/>
                  <a:pt x="227" y="4"/>
                </a:cubicBezTo>
                <a:cubicBezTo>
                  <a:pt x="303" y="1"/>
                  <a:pt x="303" y="1"/>
                  <a:pt x="303" y="1"/>
                </a:cubicBezTo>
                <a:cubicBezTo>
                  <a:pt x="303" y="2"/>
                  <a:pt x="303" y="3"/>
                  <a:pt x="303" y="3"/>
                </a:cubicBezTo>
                <a:cubicBezTo>
                  <a:pt x="303" y="4"/>
                  <a:pt x="303" y="5"/>
                  <a:pt x="303" y="5"/>
                </a:cubicBezTo>
                <a:cubicBezTo>
                  <a:pt x="304" y="6"/>
                  <a:pt x="305" y="8"/>
                  <a:pt x="305" y="9"/>
                </a:cubicBezTo>
                <a:cubicBezTo>
                  <a:pt x="305" y="9"/>
                  <a:pt x="306" y="10"/>
                  <a:pt x="306" y="11"/>
                </a:cubicBezTo>
                <a:cubicBezTo>
                  <a:pt x="306" y="12"/>
                  <a:pt x="306" y="13"/>
                  <a:pt x="306" y="13"/>
                </a:cubicBezTo>
                <a:cubicBezTo>
                  <a:pt x="306" y="14"/>
                  <a:pt x="307" y="14"/>
                  <a:pt x="307" y="15"/>
                </a:cubicBezTo>
                <a:cubicBezTo>
                  <a:pt x="307" y="15"/>
                  <a:pt x="307" y="17"/>
                  <a:pt x="307" y="18"/>
                </a:cubicBezTo>
                <a:cubicBezTo>
                  <a:pt x="308" y="19"/>
                  <a:pt x="309" y="20"/>
                  <a:pt x="309" y="21"/>
                </a:cubicBezTo>
                <a:cubicBezTo>
                  <a:pt x="309" y="21"/>
                  <a:pt x="310" y="22"/>
                  <a:pt x="310" y="23"/>
                </a:cubicBezTo>
                <a:cubicBezTo>
                  <a:pt x="310" y="23"/>
                  <a:pt x="310" y="24"/>
                  <a:pt x="310" y="24"/>
                </a:cubicBezTo>
                <a:cubicBezTo>
                  <a:pt x="310" y="25"/>
                  <a:pt x="309" y="25"/>
                  <a:pt x="309" y="26"/>
                </a:cubicBezTo>
                <a:cubicBezTo>
                  <a:pt x="309" y="26"/>
                  <a:pt x="309" y="28"/>
                  <a:pt x="308" y="28"/>
                </a:cubicBezTo>
                <a:cubicBezTo>
                  <a:pt x="308" y="29"/>
                  <a:pt x="307" y="30"/>
                  <a:pt x="307" y="31"/>
                </a:cubicBezTo>
                <a:cubicBezTo>
                  <a:pt x="307" y="31"/>
                  <a:pt x="307" y="33"/>
                  <a:pt x="307" y="33"/>
                </a:cubicBezTo>
                <a:cubicBezTo>
                  <a:pt x="308" y="34"/>
                  <a:pt x="309" y="35"/>
                  <a:pt x="309" y="36"/>
                </a:cubicBezTo>
                <a:cubicBezTo>
                  <a:pt x="309" y="37"/>
                  <a:pt x="309" y="39"/>
                  <a:pt x="309" y="40"/>
                </a:cubicBezTo>
                <a:cubicBezTo>
                  <a:pt x="309" y="40"/>
                  <a:pt x="309" y="41"/>
                  <a:pt x="309" y="41"/>
                </a:cubicBezTo>
                <a:cubicBezTo>
                  <a:pt x="308" y="42"/>
                  <a:pt x="308" y="43"/>
                  <a:pt x="308" y="44"/>
                </a:cubicBezTo>
                <a:cubicBezTo>
                  <a:pt x="309" y="44"/>
                  <a:pt x="310" y="46"/>
                  <a:pt x="310" y="47"/>
                </a:cubicBezTo>
                <a:cubicBezTo>
                  <a:pt x="310" y="47"/>
                  <a:pt x="310" y="49"/>
                  <a:pt x="309" y="49"/>
                </a:cubicBezTo>
                <a:cubicBezTo>
                  <a:pt x="309" y="50"/>
                  <a:pt x="309" y="50"/>
                  <a:pt x="309" y="51"/>
                </a:cubicBezTo>
                <a:cubicBezTo>
                  <a:pt x="309" y="52"/>
                  <a:pt x="309" y="53"/>
                  <a:pt x="309" y="53"/>
                </a:cubicBezTo>
                <a:cubicBezTo>
                  <a:pt x="309" y="54"/>
                  <a:pt x="309" y="56"/>
                  <a:pt x="309" y="57"/>
                </a:cubicBezTo>
                <a:cubicBezTo>
                  <a:pt x="309" y="57"/>
                  <a:pt x="310" y="57"/>
                  <a:pt x="310" y="57"/>
                </a:cubicBezTo>
                <a:cubicBezTo>
                  <a:pt x="310" y="58"/>
                  <a:pt x="310" y="59"/>
                  <a:pt x="310" y="59"/>
                </a:cubicBezTo>
                <a:cubicBezTo>
                  <a:pt x="310" y="59"/>
                  <a:pt x="311" y="60"/>
                  <a:pt x="311" y="60"/>
                </a:cubicBezTo>
                <a:cubicBezTo>
                  <a:pt x="311" y="60"/>
                  <a:pt x="311" y="61"/>
                  <a:pt x="311" y="61"/>
                </a:cubicBezTo>
                <a:cubicBezTo>
                  <a:pt x="311" y="62"/>
                  <a:pt x="312" y="62"/>
                  <a:pt x="312" y="63"/>
                </a:cubicBezTo>
                <a:cubicBezTo>
                  <a:pt x="312" y="63"/>
                  <a:pt x="312" y="64"/>
                  <a:pt x="312" y="65"/>
                </a:cubicBezTo>
                <a:cubicBezTo>
                  <a:pt x="312" y="65"/>
                  <a:pt x="313" y="67"/>
                  <a:pt x="313" y="68"/>
                </a:cubicBezTo>
                <a:cubicBezTo>
                  <a:pt x="313" y="68"/>
                  <a:pt x="313" y="69"/>
                  <a:pt x="313" y="70"/>
                </a:cubicBezTo>
                <a:cubicBezTo>
                  <a:pt x="314" y="70"/>
                  <a:pt x="314" y="70"/>
                  <a:pt x="315" y="71"/>
                </a:cubicBezTo>
                <a:cubicBezTo>
                  <a:pt x="315" y="71"/>
                  <a:pt x="314" y="73"/>
                  <a:pt x="315" y="73"/>
                </a:cubicBezTo>
                <a:cubicBezTo>
                  <a:pt x="315" y="73"/>
                  <a:pt x="316" y="74"/>
                  <a:pt x="316" y="74"/>
                </a:cubicBezTo>
                <a:cubicBezTo>
                  <a:pt x="316" y="75"/>
                  <a:pt x="317" y="76"/>
                  <a:pt x="317" y="76"/>
                </a:cubicBezTo>
                <a:cubicBezTo>
                  <a:pt x="317" y="77"/>
                  <a:pt x="317" y="78"/>
                  <a:pt x="317" y="78"/>
                </a:cubicBezTo>
                <a:cubicBezTo>
                  <a:pt x="317" y="79"/>
                  <a:pt x="317" y="79"/>
                  <a:pt x="318" y="80"/>
                </a:cubicBezTo>
                <a:cubicBezTo>
                  <a:pt x="318" y="80"/>
                  <a:pt x="319" y="81"/>
                  <a:pt x="319" y="82"/>
                </a:cubicBezTo>
                <a:cubicBezTo>
                  <a:pt x="319" y="82"/>
                  <a:pt x="319" y="84"/>
                  <a:pt x="319" y="85"/>
                </a:cubicBezTo>
                <a:cubicBezTo>
                  <a:pt x="320" y="85"/>
                  <a:pt x="320" y="86"/>
                  <a:pt x="321" y="86"/>
                </a:cubicBezTo>
                <a:cubicBezTo>
                  <a:pt x="321" y="87"/>
                  <a:pt x="321" y="88"/>
                  <a:pt x="321" y="89"/>
                </a:cubicBezTo>
                <a:cubicBezTo>
                  <a:pt x="321" y="89"/>
                  <a:pt x="322" y="90"/>
                  <a:pt x="322" y="90"/>
                </a:cubicBezTo>
                <a:cubicBezTo>
                  <a:pt x="322" y="91"/>
                  <a:pt x="323" y="91"/>
                  <a:pt x="323" y="92"/>
                </a:cubicBezTo>
                <a:cubicBezTo>
                  <a:pt x="323" y="92"/>
                  <a:pt x="323" y="94"/>
                  <a:pt x="323" y="94"/>
                </a:cubicBezTo>
                <a:cubicBezTo>
                  <a:pt x="323" y="95"/>
                  <a:pt x="323" y="96"/>
                  <a:pt x="323" y="96"/>
                </a:cubicBezTo>
                <a:cubicBezTo>
                  <a:pt x="323" y="97"/>
                  <a:pt x="324" y="98"/>
                  <a:pt x="324" y="99"/>
                </a:cubicBezTo>
                <a:cubicBezTo>
                  <a:pt x="324" y="99"/>
                  <a:pt x="323" y="100"/>
                  <a:pt x="323" y="101"/>
                </a:cubicBezTo>
                <a:cubicBezTo>
                  <a:pt x="323" y="101"/>
                  <a:pt x="323" y="103"/>
                  <a:pt x="323" y="103"/>
                </a:cubicBezTo>
                <a:cubicBezTo>
                  <a:pt x="323" y="104"/>
                  <a:pt x="324" y="104"/>
                  <a:pt x="324" y="104"/>
                </a:cubicBezTo>
                <a:cubicBezTo>
                  <a:pt x="324" y="105"/>
                  <a:pt x="323" y="106"/>
                  <a:pt x="323" y="107"/>
                </a:cubicBezTo>
                <a:cubicBezTo>
                  <a:pt x="323" y="108"/>
                  <a:pt x="325" y="109"/>
                  <a:pt x="325" y="110"/>
                </a:cubicBezTo>
                <a:cubicBezTo>
                  <a:pt x="325" y="110"/>
                  <a:pt x="324" y="112"/>
                  <a:pt x="324" y="112"/>
                </a:cubicBezTo>
                <a:cubicBezTo>
                  <a:pt x="324" y="113"/>
                  <a:pt x="325" y="114"/>
                  <a:pt x="324" y="115"/>
                </a:cubicBezTo>
                <a:cubicBezTo>
                  <a:pt x="324" y="116"/>
                  <a:pt x="324" y="117"/>
                  <a:pt x="324" y="118"/>
                </a:cubicBezTo>
                <a:cubicBezTo>
                  <a:pt x="324" y="119"/>
                  <a:pt x="325" y="119"/>
                  <a:pt x="325" y="120"/>
                </a:cubicBezTo>
                <a:cubicBezTo>
                  <a:pt x="325" y="120"/>
                  <a:pt x="325" y="121"/>
                  <a:pt x="325" y="122"/>
                </a:cubicBezTo>
                <a:cubicBezTo>
                  <a:pt x="325" y="122"/>
                  <a:pt x="325" y="123"/>
                  <a:pt x="325" y="124"/>
                </a:cubicBezTo>
                <a:cubicBezTo>
                  <a:pt x="326" y="125"/>
                  <a:pt x="326" y="126"/>
                  <a:pt x="326" y="127"/>
                </a:cubicBezTo>
                <a:cubicBezTo>
                  <a:pt x="325" y="128"/>
                  <a:pt x="325" y="129"/>
                  <a:pt x="325" y="130"/>
                </a:cubicBezTo>
                <a:cubicBezTo>
                  <a:pt x="325" y="130"/>
                  <a:pt x="325" y="131"/>
                  <a:pt x="326" y="132"/>
                </a:cubicBezTo>
                <a:cubicBezTo>
                  <a:pt x="326" y="132"/>
                  <a:pt x="326" y="132"/>
                  <a:pt x="327" y="132"/>
                </a:cubicBezTo>
                <a:cubicBezTo>
                  <a:pt x="327" y="133"/>
                  <a:pt x="327" y="134"/>
                  <a:pt x="327" y="134"/>
                </a:cubicBezTo>
                <a:cubicBezTo>
                  <a:pt x="327" y="135"/>
                  <a:pt x="329" y="135"/>
                  <a:pt x="329" y="135"/>
                </a:cubicBezTo>
                <a:cubicBezTo>
                  <a:pt x="329" y="136"/>
                  <a:pt x="328" y="138"/>
                  <a:pt x="328" y="139"/>
                </a:cubicBezTo>
                <a:cubicBezTo>
                  <a:pt x="328" y="139"/>
                  <a:pt x="328" y="140"/>
                  <a:pt x="328" y="141"/>
                </a:cubicBezTo>
                <a:cubicBezTo>
                  <a:pt x="328" y="141"/>
                  <a:pt x="327" y="142"/>
                  <a:pt x="327" y="142"/>
                </a:cubicBezTo>
                <a:cubicBezTo>
                  <a:pt x="327" y="143"/>
                  <a:pt x="328" y="145"/>
                  <a:pt x="328" y="146"/>
                </a:cubicBezTo>
                <a:cubicBezTo>
                  <a:pt x="328" y="146"/>
                  <a:pt x="328" y="147"/>
                  <a:pt x="328" y="148"/>
                </a:cubicBezTo>
                <a:cubicBezTo>
                  <a:pt x="328" y="148"/>
                  <a:pt x="328" y="149"/>
                  <a:pt x="328" y="149"/>
                </a:cubicBezTo>
                <a:cubicBezTo>
                  <a:pt x="328" y="150"/>
                  <a:pt x="328" y="150"/>
                  <a:pt x="328" y="151"/>
                </a:cubicBezTo>
                <a:cubicBezTo>
                  <a:pt x="328" y="151"/>
                  <a:pt x="328" y="152"/>
                  <a:pt x="328" y="153"/>
                </a:cubicBezTo>
                <a:cubicBezTo>
                  <a:pt x="328" y="153"/>
                  <a:pt x="328" y="154"/>
                  <a:pt x="328" y="155"/>
                </a:cubicBezTo>
                <a:cubicBezTo>
                  <a:pt x="329" y="155"/>
                  <a:pt x="330" y="156"/>
                  <a:pt x="330" y="157"/>
                </a:cubicBezTo>
                <a:cubicBezTo>
                  <a:pt x="331" y="158"/>
                  <a:pt x="330" y="160"/>
                  <a:pt x="330" y="162"/>
                </a:cubicBezTo>
                <a:cubicBezTo>
                  <a:pt x="330" y="162"/>
                  <a:pt x="331" y="164"/>
                  <a:pt x="331" y="165"/>
                </a:cubicBezTo>
                <a:cubicBezTo>
                  <a:pt x="332" y="165"/>
                  <a:pt x="332" y="166"/>
                  <a:pt x="332" y="167"/>
                </a:cubicBezTo>
                <a:cubicBezTo>
                  <a:pt x="332" y="167"/>
                  <a:pt x="333" y="168"/>
                  <a:pt x="333" y="168"/>
                </a:cubicBezTo>
                <a:cubicBezTo>
                  <a:pt x="333" y="169"/>
                  <a:pt x="334" y="170"/>
                  <a:pt x="334" y="171"/>
                </a:cubicBezTo>
                <a:cubicBezTo>
                  <a:pt x="335" y="171"/>
                  <a:pt x="335" y="172"/>
                  <a:pt x="336" y="172"/>
                </a:cubicBezTo>
                <a:cubicBezTo>
                  <a:pt x="336" y="173"/>
                  <a:pt x="337" y="174"/>
                  <a:pt x="337" y="174"/>
                </a:cubicBezTo>
                <a:cubicBezTo>
                  <a:pt x="337" y="175"/>
                  <a:pt x="337" y="177"/>
                  <a:pt x="337" y="177"/>
                </a:cubicBezTo>
                <a:cubicBezTo>
                  <a:pt x="337" y="178"/>
                  <a:pt x="337" y="181"/>
                  <a:pt x="337" y="182"/>
                </a:cubicBezTo>
                <a:cubicBezTo>
                  <a:pt x="338" y="183"/>
                  <a:pt x="339" y="184"/>
                  <a:pt x="339" y="185"/>
                </a:cubicBezTo>
                <a:cubicBezTo>
                  <a:pt x="339" y="186"/>
                  <a:pt x="340" y="188"/>
                  <a:pt x="340" y="188"/>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269"/>
          <p:cNvSpPr>
            <a:spLocks/>
          </p:cNvSpPr>
          <p:nvPr/>
        </p:nvSpPr>
        <p:spPr bwMode="auto">
          <a:xfrm>
            <a:off x="5022850" y="2898776"/>
            <a:ext cx="1273175" cy="752475"/>
          </a:xfrm>
          <a:custGeom>
            <a:avLst/>
            <a:gdLst>
              <a:gd name="T0" fmla="*/ 339 w 340"/>
              <a:gd name="T1" fmla="*/ 192 h 201"/>
              <a:gd name="T2" fmla="*/ 339 w 340"/>
              <a:gd name="T3" fmla="*/ 197 h 201"/>
              <a:gd name="T4" fmla="*/ 241 w 340"/>
              <a:gd name="T5" fmla="*/ 201 h 201"/>
              <a:gd name="T6" fmla="*/ 0 w 340"/>
              <a:gd name="T7" fmla="*/ 197 h 201"/>
              <a:gd name="T8" fmla="*/ 118 w 340"/>
              <a:gd name="T9" fmla="*/ 3 h 201"/>
              <a:gd name="T10" fmla="*/ 303 w 340"/>
              <a:gd name="T11" fmla="*/ 1 h 201"/>
              <a:gd name="T12" fmla="*/ 303 w 340"/>
              <a:gd name="T13" fmla="*/ 5 h 201"/>
              <a:gd name="T14" fmla="*/ 306 w 340"/>
              <a:gd name="T15" fmla="*/ 11 h 201"/>
              <a:gd name="T16" fmla="*/ 307 w 340"/>
              <a:gd name="T17" fmla="*/ 15 h 201"/>
              <a:gd name="T18" fmla="*/ 309 w 340"/>
              <a:gd name="T19" fmla="*/ 21 h 201"/>
              <a:gd name="T20" fmla="*/ 310 w 340"/>
              <a:gd name="T21" fmla="*/ 24 h 201"/>
              <a:gd name="T22" fmla="*/ 308 w 340"/>
              <a:gd name="T23" fmla="*/ 28 h 201"/>
              <a:gd name="T24" fmla="*/ 307 w 340"/>
              <a:gd name="T25" fmla="*/ 33 h 201"/>
              <a:gd name="T26" fmla="*/ 309 w 340"/>
              <a:gd name="T27" fmla="*/ 40 h 201"/>
              <a:gd name="T28" fmla="*/ 308 w 340"/>
              <a:gd name="T29" fmla="*/ 44 h 201"/>
              <a:gd name="T30" fmla="*/ 309 w 340"/>
              <a:gd name="T31" fmla="*/ 49 h 201"/>
              <a:gd name="T32" fmla="*/ 309 w 340"/>
              <a:gd name="T33" fmla="*/ 53 h 201"/>
              <a:gd name="T34" fmla="*/ 310 w 340"/>
              <a:gd name="T35" fmla="*/ 57 h 201"/>
              <a:gd name="T36" fmla="*/ 311 w 340"/>
              <a:gd name="T37" fmla="*/ 60 h 201"/>
              <a:gd name="T38" fmla="*/ 312 w 340"/>
              <a:gd name="T39" fmla="*/ 63 h 201"/>
              <a:gd name="T40" fmla="*/ 313 w 340"/>
              <a:gd name="T41" fmla="*/ 68 h 201"/>
              <a:gd name="T42" fmla="*/ 315 w 340"/>
              <a:gd name="T43" fmla="*/ 71 h 201"/>
              <a:gd name="T44" fmla="*/ 316 w 340"/>
              <a:gd name="T45" fmla="*/ 74 h 201"/>
              <a:gd name="T46" fmla="*/ 317 w 340"/>
              <a:gd name="T47" fmla="*/ 78 h 201"/>
              <a:gd name="T48" fmla="*/ 319 w 340"/>
              <a:gd name="T49" fmla="*/ 82 h 201"/>
              <a:gd name="T50" fmla="*/ 321 w 340"/>
              <a:gd name="T51" fmla="*/ 86 h 201"/>
              <a:gd name="T52" fmla="*/ 322 w 340"/>
              <a:gd name="T53" fmla="*/ 90 h 201"/>
              <a:gd name="T54" fmla="*/ 323 w 340"/>
              <a:gd name="T55" fmla="*/ 94 h 201"/>
              <a:gd name="T56" fmla="*/ 324 w 340"/>
              <a:gd name="T57" fmla="*/ 99 h 201"/>
              <a:gd name="T58" fmla="*/ 323 w 340"/>
              <a:gd name="T59" fmla="*/ 103 h 201"/>
              <a:gd name="T60" fmla="*/ 323 w 340"/>
              <a:gd name="T61" fmla="*/ 107 h 201"/>
              <a:gd name="T62" fmla="*/ 324 w 340"/>
              <a:gd name="T63" fmla="*/ 112 h 201"/>
              <a:gd name="T64" fmla="*/ 324 w 340"/>
              <a:gd name="T65" fmla="*/ 118 h 201"/>
              <a:gd name="T66" fmla="*/ 325 w 340"/>
              <a:gd name="T67" fmla="*/ 122 h 201"/>
              <a:gd name="T68" fmla="*/ 326 w 340"/>
              <a:gd name="T69" fmla="*/ 127 h 201"/>
              <a:gd name="T70" fmla="*/ 326 w 340"/>
              <a:gd name="T71" fmla="*/ 132 h 201"/>
              <a:gd name="T72" fmla="*/ 327 w 340"/>
              <a:gd name="T73" fmla="*/ 134 h 201"/>
              <a:gd name="T74" fmla="*/ 328 w 340"/>
              <a:gd name="T75" fmla="*/ 139 h 201"/>
              <a:gd name="T76" fmla="*/ 327 w 340"/>
              <a:gd name="T77" fmla="*/ 142 h 201"/>
              <a:gd name="T78" fmla="*/ 328 w 340"/>
              <a:gd name="T79" fmla="*/ 148 h 201"/>
              <a:gd name="T80" fmla="*/ 328 w 340"/>
              <a:gd name="T81" fmla="*/ 151 h 201"/>
              <a:gd name="T82" fmla="*/ 328 w 340"/>
              <a:gd name="T83" fmla="*/ 155 h 201"/>
              <a:gd name="T84" fmla="*/ 330 w 340"/>
              <a:gd name="T85" fmla="*/ 162 h 201"/>
              <a:gd name="T86" fmla="*/ 332 w 340"/>
              <a:gd name="T87" fmla="*/ 167 h 201"/>
              <a:gd name="T88" fmla="*/ 334 w 340"/>
              <a:gd name="T89" fmla="*/ 171 h 201"/>
              <a:gd name="T90" fmla="*/ 337 w 340"/>
              <a:gd name="T91" fmla="*/ 174 h 201"/>
              <a:gd name="T92" fmla="*/ 337 w 340"/>
              <a:gd name="T93" fmla="*/ 182 h 201"/>
              <a:gd name="T94" fmla="*/ 340 w 340"/>
              <a:gd name="T95" fmla="*/ 18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0" h="201">
                <a:moveTo>
                  <a:pt x="340" y="188"/>
                </a:moveTo>
                <a:cubicBezTo>
                  <a:pt x="340" y="189"/>
                  <a:pt x="340" y="191"/>
                  <a:pt x="339" y="192"/>
                </a:cubicBezTo>
                <a:cubicBezTo>
                  <a:pt x="339" y="192"/>
                  <a:pt x="339" y="193"/>
                  <a:pt x="339" y="194"/>
                </a:cubicBezTo>
                <a:cubicBezTo>
                  <a:pt x="339" y="195"/>
                  <a:pt x="339" y="196"/>
                  <a:pt x="339" y="197"/>
                </a:cubicBezTo>
                <a:cubicBezTo>
                  <a:pt x="339" y="198"/>
                  <a:pt x="339" y="198"/>
                  <a:pt x="339" y="199"/>
                </a:cubicBezTo>
                <a:cubicBezTo>
                  <a:pt x="241" y="201"/>
                  <a:pt x="241" y="201"/>
                  <a:pt x="241" y="201"/>
                </a:cubicBezTo>
                <a:cubicBezTo>
                  <a:pt x="93" y="200"/>
                  <a:pt x="93" y="200"/>
                  <a:pt x="93" y="200"/>
                </a:cubicBezTo>
                <a:cubicBezTo>
                  <a:pt x="0" y="197"/>
                  <a:pt x="0" y="197"/>
                  <a:pt x="0" y="197"/>
                </a:cubicBezTo>
                <a:cubicBezTo>
                  <a:pt x="8" y="0"/>
                  <a:pt x="8" y="0"/>
                  <a:pt x="8" y="0"/>
                </a:cubicBezTo>
                <a:cubicBezTo>
                  <a:pt x="118" y="3"/>
                  <a:pt x="118" y="3"/>
                  <a:pt x="118" y="3"/>
                </a:cubicBezTo>
                <a:cubicBezTo>
                  <a:pt x="227" y="4"/>
                  <a:pt x="227" y="4"/>
                  <a:pt x="227" y="4"/>
                </a:cubicBezTo>
                <a:cubicBezTo>
                  <a:pt x="303" y="1"/>
                  <a:pt x="303" y="1"/>
                  <a:pt x="303" y="1"/>
                </a:cubicBezTo>
                <a:cubicBezTo>
                  <a:pt x="303" y="2"/>
                  <a:pt x="303" y="3"/>
                  <a:pt x="303" y="3"/>
                </a:cubicBezTo>
                <a:cubicBezTo>
                  <a:pt x="303" y="4"/>
                  <a:pt x="303" y="5"/>
                  <a:pt x="303" y="5"/>
                </a:cubicBezTo>
                <a:cubicBezTo>
                  <a:pt x="304" y="6"/>
                  <a:pt x="305" y="8"/>
                  <a:pt x="305" y="9"/>
                </a:cubicBezTo>
                <a:cubicBezTo>
                  <a:pt x="305" y="9"/>
                  <a:pt x="306" y="10"/>
                  <a:pt x="306" y="11"/>
                </a:cubicBezTo>
                <a:cubicBezTo>
                  <a:pt x="306" y="12"/>
                  <a:pt x="306" y="13"/>
                  <a:pt x="306" y="13"/>
                </a:cubicBezTo>
                <a:cubicBezTo>
                  <a:pt x="306" y="14"/>
                  <a:pt x="307" y="14"/>
                  <a:pt x="307" y="15"/>
                </a:cubicBezTo>
                <a:cubicBezTo>
                  <a:pt x="307" y="15"/>
                  <a:pt x="307" y="17"/>
                  <a:pt x="307" y="18"/>
                </a:cubicBezTo>
                <a:cubicBezTo>
                  <a:pt x="308" y="19"/>
                  <a:pt x="309" y="20"/>
                  <a:pt x="309" y="21"/>
                </a:cubicBezTo>
                <a:cubicBezTo>
                  <a:pt x="309" y="21"/>
                  <a:pt x="310" y="22"/>
                  <a:pt x="310" y="23"/>
                </a:cubicBezTo>
                <a:cubicBezTo>
                  <a:pt x="310" y="23"/>
                  <a:pt x="310" y="24"/>
                  <a:pt x="310" y="24"/>
                </a:cubicBezTo>
                <a:cubicBezTo>
                  <a:pt x="310" y="25"/>
                  <a:pt x="309" y="25"/>
                  <a:pt x="309" y="26"/>
                </a:cubicBezTo>
                <a:cubicBezTo>
                  <a:pt x="309" y="26"/>
                  <a:pt x="309" y="28"/>
                  <a:pt x="308" y="28"/>
                </a:cubicBezTo>
                <a:cubicBezTo>
                  <a:pt x="308" y="29"/>
                  <a:pt x="307" y="30"/>
                  <a:pt x="307" y="31"/>
                </a:cubicBezTo>
                <a:cubicBezTo>
                  <a:pt x="307" y="31"/>
                  <a:pt x="307" y="33"/>
                  <a:pt x="307" y="33"/>
                </a:cubicBezTo>
                <a:cubicBezTo>
                  <a:pt x="308" y="34"/>
                  <a:pt x="309" y="35"/>
                  <a:pt x="309" y="36"/>
                </a:cubicBezTo>
                <a:cubicBezTo>
                  <a:pt x="309" y="37"/>
                  <a:pt x="309" y="39"/>
                  <a:pt x="309" y="40"/>
                </a:cubicBezTo>
                <a:cubicBezTo>
                  <a:pt x="309" y="40"/>
                  <a:pt x="309" y="41"/>
                  <a:pt x="309" y="41"/>
                </a:cubicBezTo>
                <a:cubicBezTo>
                  <a:pt x="308" y="42"/>
                  <a:pt x="308" y="43"/>
                  <a:pt x="308" y="44"/>
                </a:cubicBezTo>
                <a:cubicBezTo>
                  <a:pt x="309" y="44"/>
                  <a:pt x="310" y="46"/>
                  <a:pt x="310" y="47"/>
                </a:cubicBezTo>
                <a:cubicBezTo>
                  <a:pt x="310" y="47"/>
                  <a:pt x="310" y="49"/>
                  <a:pt x="309" y="49"/>
                </a:cubicBezTo>
                <a:cubicBezTo>
                  <a:pt x="309" y="50"/>
                  <a:pt x="309" y="50"/>
                  <a:pt x="309" y="51"/>
                </a:cubicBezTo>
                <a:cubicBezTo>
                  <a:pt x="309" y="52"/>
                  <a:pt x="309" y="53"/>
                  <a:pt x="309" y="53"/>
                </a:cubicBezTo>
                <a:cubicBezTo>
                  <a:pt x="309" y="54"/>
                  <a:pt x="309" y="56"/>
                  <a:pt x="309" y="57"/>
                </a:cubicBezTo>
                <a:cubicBezTo>
                  <a:pt x="309" y="57"/>
                  <a:pt x="310" y="57"/>
                  <a:pt x="310" y="57"/>
                </a:cubicBezTo>
                <a:cubicBezTo>
                  <a:pt x="310" y="58"/>
                  <a:pt x="310" y="59"/>
                  <a:pt x="310" y="59"/>
                </a:cubicBezTo>
                <a:cubicBezTo>
                  <a:pt x="310" y="59"/>
                  <a:pt x="311" y="60"/>
                  <a:pt x="311" y="60"/>
                </a:cubicBezTo>
                <a:cubicBezTo>
                  <a:pt x="311" y="60"/>
                  <a:pt x="311" y="61"/>
                  <a:pt x="311" y="61"/>
                </a:cubicBezTo>
                <a:cubicBezTo>
                  <a:pt x="311" y="62"/>
                  <a:pt x="312" y="62"/>
                  <a:pt x="312" y="63"/>
                </a:cubicBezTo>
                <a:cubicBezTo>
                  <a:pt x="312" y="63"/>
                  <a:pt x="312" y="64"/>
                  <a:pt x="312" y="65"/>
                </a:cubicBezTo>
                <a:cubicBezTo>
                  <a:pt x="312" y="65"/>
                  <a:pt x="313" y="67"/>
                  <a:pt x="313" y="68"/>
                </a:cubicBezTo>
                <a:cubicBezTo>
                  <a:pt x="313" y="68"/>
                  <a:pt x="313" y="69"/>
                  <a:pt x="313" y="70"/>
                </a:cubicBezTo>
                <a:cubicBezTo>
                  <a:pt x="314" y="70"/>
                  <a:pt x="314" y="70"/>
                  <a:pt x="315" y="71"/>
                </a:cubicBezTo>
                <a:cubicBezTo>
                  <a:pt x="315" y="71"/>
                  <a:pt x="314" y="73"/>
                  <a:pt x="315" y="73"/>
                </a:cubicBezTo>
                <a:cubicBezTo>
                  <a:pt x="315" y="73"/>
                  <a:pt x="316" y="74"/>
                  <a:pt x="316" y="74"/>
                </a:cubicBezTo>
                <a:cubicBezTo>
                  <a:pt x="316" y="75"/>
                  <a:pt x="317" y="76"/>
                  <a:pt x="317" y="76"/>
                </a:cubicBezTo>
                <a:cubicBezTo>
                  <a:pt x="317" y="77"/>
                  <a:pt x="317" y="78"/>
                  <a:pt x="317" y="78"/>
                </a:cubicBezTo>
                <a:cubicBezTo>
                  <a:pt x="317" y="79"/>
                  <a:pt x="317" y="79"/>
                  <a:pt x="318" y="80"/>
                </a:cubicBezTo>
                <a:cubicBezTo>
                  <a:pt x="318" y="80"/>
                  <a:pt x="319" y="81"/>
                  <a:pt x="319" y="82"/>
                </a:cubicBezTo>
                <a:cubicBezTo>
                  <a:pt x="319" y="82"/>
                  <a:pt x="319" y="84"/>
                  <a:pt x="319" y="85"/>
                </a:cubicBezTo>
                <a:cubicBezTo>
                  <a:pt x="320" y="85"/>
                  <a:pt x="320" y="86"/>
                  <a:pt x="321" y="86"/>
                </a:cubicBezTo>
                <a:cubicBezTo>
                  <a:pt x="321" y="87"/>
                  <a:pt x="321" y="88"/>
                  <a:pt x="321" y="89"/>
                </a:cubicBezTo>
                <a:cubicBezTo>
                  <a:pt x="321" y="89"/>
                  <a:pt x="322" y="90"/>
                  <a:pt x="322" y="90"/>
                </a:cubicBezTo>
                <a:cubicBezTo>
                  <a:pt x="322" y="91"/>
                  <a:pt x="323" y="91"/>
                  <a:pt x="323" y="92"/>
                </a:cubicBezTo>
                <a:cubicBezTo>
                  <a:pt x="323" y="92"/>
                  <a:pt x="323" y="94"/>
                  <a:pt x="323" y="94"/>
                </a:cubicBezTo>
                <a:cubicBezTo>
                  <a:pt x="323" y="95"/>
                  <a:pt x="323" y="96"/>
                  <a:pt x="323" y="96"/>
                </a:cubicBezTo>
                <a:cubicBezTo>
                  <a:pt x="323" y="97"/>
                  <a:pt x="324" y="98"/>
                  <a:pt x="324" y="99"/>
                </a:cubicBezTo>
                <a:cubicBezTo>
                  <a:pt x="324" y="99"/>
                  <a:pt x="323" y="100"/>
                  <a:pt x="323" y="101"/>
                </a:cubicBezTo>
                <a:cubicBezTo>
                  <a:pt x="323" y="101"/>
                  <a:pt x="323" y="103"/>
                  <a:pt x="323" y="103"/>
                </a:cubicBezTo>
                <a:cubicBezTo>
                  <a:pt x="323" y="104"/>
                  <a:pt x="324" y="104"/>
                  <a:pt x="324" y="104"/>
                </a:cubicBezTo>
                <a:cubicBezTo>
                  <a:pt x="324" y="105"/>
                  <a:pt x="323" y="106"/>
                  <a:pt x="323" y="107"/>
                </a:cubicBezTo>
                <a:cubicBezTo>
                  <a:pt x="323" y="108"/>
                  <a:pt x="325" y="109"/>
                  <a:pt x="325" y="110"/>
                </a:cubicBezTo>
                <a:cubicBezTo>
                  <a:pt x="325" y="110"/>
                  <a:pt x="324" y="112"/>
                  <a:pt x="324" y="112"/>
                </a:cubicBezTo>
                <a:cubicBezTo>
                  <a:pt x="324" y="113"/>
                  <a:pt x="325" y="114"/>
                  <a:pt x="324" y="115"/>
                </a:cubicBezTo>
                <a:cubicBezTo>
                  <a:pt x="324" y="116"/>
                  <a:pt x="324" y="117"/>
                  <a:pt x="324" y="118"/>
                </a:cubicBezTo>
                <a:cubicBezTo>
                  <a:pt x="324" y="119"/>
                  <a:pt x="325" y="119"/>
                  <a:pt x="325" y="120"/>
                </a:cubicBezTo>
                <a:cubicBezTo>
                  <a:pt x="325" y="120"/>
                  <a:pt x="325" y="121"/>
                  <a:pt x="325" y="122"/>
                </a:cubicBezTo>
                <a:cubicBezTo>
                  <a:pt x="325" y="122"/>
                  <a:pt x="325" y="123"/>
                  <a:pt x="325" y="124"/>
                </a:cubicBezTo>
                <a:cubicBezTo>
                  <a:pt x="326" y="125"/>
                  <a:pt x="326" y="126"/>
                  <a:pt x="326" y="127"/>
                </a:cubicBezTo>
                <a:cubicBezTo>
                  <a:pt x="325" y="128"/>
                  <a:pt x="325" y="129"/>
                  <a:pt x="325" y="130"/>
                </a:cubicBezTo>
                <a:cubicBezTo>
                  <a:pt x="325" y="130"/>
                  <a:pt x="325" y="131"/>
                  <a:pt x="326" y="132"/>
                </a:cubicBezTo>
                <a:cubicBezTo>
                  <a:pt x="326" y="132"/>
                  <a:pt x="326" y="132"/>
                  <a:pt x="327" y="132"/>
                </a:cubicBezTo>
                <a:cubicBezTo>
                  <a:pt x="327" y="133"/>
                  <a:pt x="327" y="134"/>
                  <a:pt x="327" y="134"/>
                </a:cubicBezTo>
                <a:cubicBezTo>
                  <a:pt x="327" y="135"/>
                  <a:pt x="329" y="135"/>
                  <a:pt x="329" y="135"/>
                </a:cubicBezTo>
                <a:cubicBezTo>
                  <a:pt x="329" y="136"/>
                  <a:pt x="328" y="138"/>
                  <a:pt x="328" y="139"/>
                </a:cubicBezTo>
                <a:cubicBezTo>
                  <a:pt x="328" y="139"/>
                  <a:pt x="328" y="140"/>
                  <a:pt x="328" y="141"/>
                </a:cubicBezTo>
                <a:cubicBezTo>
                  <a:pt x="328" y="141"/>
                  <a:pt x="327" y="142"/>
                  <a:pt x="327" y="142"/>
                </a:cubicBezTo>
                <a:cubicBezTo>
                  <a:pt x="327" y="143"/>
                  <a:pt x="328" y="145"/>
                  <a:pt x="328" y="146"/>
                </a:cubicBezTo>
                <a:cubicBezTo>
                  <a:pt x="328" y="146"/>
                  <a:pt x="328" y="147"/>
                  <a:pt x="328" y="148"/>
                </a:cubicBezTo>
                <a:cubicBezTo>
                  <a:pt x="328" y="148"/>
                  <a:pt x="328" y="149"/>
                  <a:pt x="328" y="149"/>
                </a:cubicBezTo>
                <a:cubicBezTo>
                  <a:pt x="328" y="150"/>
                  <a:pt x="328" y="150"/>
                  <a:pt x="328" y="151"/>
                </a:cubicBezTo>
                <a:cubicBezTo>
                  <a:pt x="328" y="151"/>
                  <a:pt x="328" y="152"/>
                  <a:pt x="328" y="153"/>
                </a:cubicBezTo>
                <a:cubicBezTo>
                  <a:pt x="328" y="153"/>
                  <a:pt x="328" y="154"/>
                  <a:pt x="328" y="155"/>
                </a:cubicBezTo>
                <a:cubicBezTo>
                  <a:pt x="329" y="155"/>
                  <a:pt x="330" y="156"/>
                  <a:pt x="330" y="157"/>
                </a:cubicBezTo>
                <a:cubicBezTo>
                  <a:pt x="331" y="158"/>
                  <a:pt x="330" y="160"/>
                  <a:pt x="330" y="162"/>
                </a:cubicBezTo>
                <a:cubicBezTo>
                  <a:pt x="330" y="162"/>
                  <a:pt x="331" y="164"/>
                  <a:pt x="331" y="165"/>
                </a:cubicBezTo>
                <a:cubicBezTo>
                  <a:pt x="332" y="165"/>
                  <a:pt x="332" y="166"/>
                  <a:pt x="332" y="167"/>
                </a:cubicBezTo>
                <a:cubicBezTo>
                  <a:pt x="332" y="167"/>
                  <a:pt x="333" y="168"/>
                  <a:pt x="333" y="168"/>
                </a:cubicBezTo>
                <a:cubicBezTo>
                  <a:pt x="333" y="169"/>
                  <a:pt x="334" y="170"/>
                  <a:pt x="334" y="171"/>
                </a:cubicBezTo>
                <a:cubicBezTo>
                  <a:pt x="335" y="171"/>
                  <a:pt x="335" y="172"/>
                  <a:pt x="336" y="172"/>
                </a:cubicBezTo>
                <a:cubicBezTo>
                  <a:pt x="336" y="173"/>
                  <a:pt x="337" y="174"/>
                  <a:pt x="337" y="174"/>
                </a:cubicBezTo>
                <a:cubicBezTo>
                  <a:pt x="337" y="175"/>
                  <a:pt x="337" y="177"/>
                  <a:pt x="337" y="177"/>
                </a:cubicBezTo>
                <a:cubicBezTo>
                  <a:pt x="337" y="178"/>
                  <a:pt x="337" y="181"/>
                  <a:pt x="337" y="182"/>
                </a:cubicBezTo>
                <a:cubicBezTo>
                  <a:pt x="338" y="183"/>
                  <a:pt x="339" y="184"/>
                  <a:pt x="339" y="185"/>
                </a:cubicBezTo>
                <a:cubicBezTo>
                  <a:pt x="339" y="186"/>
                  <a:pt x="340" y="188"/>
                  <a:pt x="340" y="188"/>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70"/>
          <p:cNvSpPr>
            <a:spLocks/>
          </p:cNvSpPr>
          <p:nvPr/>
        </p:nvSpPr>
        <p:spPr bwMode="auto">
          <a:xfrm>
            <a:off x="6157913" y="2800351"/>
            <a:ext cx="1273175" cy="1436688"/>
          </a:xfrm>
          <a:custGeom>
            <a:avLst/>
            <a:gdLst>
              <a:gd name="T0" fmla="*/ 34 w 340"/>
              <a:gd name="T1" fmla="*/ 203 h 383"/>
              <a:gd name="T2" fmla="*/ 27 w 340"/>
              <a:gd name="T3" fmla="*/ 183 h 383"/>
              <a:gd name="T4" fmla="*/ 25 w 340"/>
              <a:gd name="T5" fmla="*/ 167 h 383"/>
              <a:gd name="T6" fmla="*/ 22 w 340"/>
              <a:gd name="T7" fmla="*/ 150 h 383"/>
              <a:gd name="T8" fmla="*/ 21 w 340"/>
              <a:gd name="T9" fmla="*/ 130 h 383"/>
              <a:gd name="T10" fmla="*/ 18 w 340"/>
              <a:gd name="T11" fmla="*/ 115 h 383"/>
              <a:gd name="T12" fmla="*/ 12 w 340"/>
              <a:gd name="T13" fmla="*/ 99 h 383"/>
              <a:gd name="T14" fmla="*/ 7 w 340"/>
              <a:gd name="T15" fmla="*/ 85 h 383"/>
              <a:gd name="T16" fmla="*/ 6 w 340"/>
              <a:gd name="T17" fmla="*/ 67 h 383"/>
              <a:gd name="T18" fmla="*/ 7 w 340"/>
              <a:gd name="T19" fmla="*/ 49 h 383"/>
              <a:gd name="T20" fmla="*/ 0 w 340"/>
              <a:gd name="T21" fmla="*/ 29 h 383"/>
              <a:gd name="T22" fmla="*/ 96 w 340"/>
              <a:gd name="T23" fmla="*/ 1 h 383"/>
              <a:gd name="T24" fmla="*/ 106 w 340"/>
              <a:gd name="T25" fmla="*/ 12 h 383"/>
              <a:gd name="T26" fmla="*/ 111 w 340"/>
              <a:gd name="T27" fmla="*/ 27 h 383"/>
              <a:gd name="T28" fmla="*/ 116 w 340"/>
              <a:gd name="T29" fmla="*/ 41 h 383"/>
              <a:gd name="T30" fmla="*/ 129 w 340"/>
              <a:gd name="T31" fmla="*/ 41 h 383"/>
              <a:gd name="T32" fmla="*/ 142 w 340"/>
              <a:gd name="T33" fmla="*/ 45 h 383"/>
              <a:gd name="T34" fmla="*/ 152 w 340"/>
              <a:gd name="T35" fmla="*/ 52 h 383"/>
              <a:gd name="T36" fmla="*/ 165 w 340"/>
              <a:gd name="T37" fmla="*/ 49 h 383"/>
              <a:gd name="T38" fmla="*/ 172 w 340"/>
              <a:gd name="T39" fmla="*/ 43 h 383"/>
              <a:gd name="T40" fmla="*/ 188 w 340"/>
              <a:gd name="T41" fmla="*/ 42 h 383"/>
              <a:gd name="T42" fmla="*/ 201 w 340"/>
              <a:gd name="T43" fmla="*/ 46 h 383"/>
              <a:gd name="T44" fmla="*/ 201 w 340"/>
              <a:gd name="T45" fmla="*/ 54 h 383"/>
              <a:gd name="T46" fmla="*/ 210 w 340"/>
              <a:gd name="T47" fmla="*/ 59 h 383"/>
              <a:gd name="T48" fmla="*/ 219 w 340"/>
              <a:gd name="T49" fmla="*/ 63 h 383"/>
              <a:gd name="T50" fmla="*/ 224 w 340"/>
              <a:gd name="T51" fmla="*/ 57 h 383"/>
              <a:gd name="T52" fmla="*/ 231 w 340"/>
              <a:gd name="T53" fmla="*/ 62 h 383"/>
              <a:gd name="T54" fmla="*/ 244 w 340"/>
              <a:gd name="T55" fmla="*/ 66 h 383"/>
              <a:gd name="T56" fmla="*/ 251 w 340"/>
              <a:gd name="T57" fmla="*/ 71 h 383"/>
              <a:gd name="T58" fmla="*/ 260 w 340"/>
              <a:gd name="T59" fmla="*/ 72 h 383"/>
              <a:gd name="T60" fmla="*/ 274 w 340"/>
              <a:gd name="T61" fmla="*/ 63 h 383"/>
              <a:gd name="T62" fmla="*/ 284 w 340"/>
              <a:gd name="T63" fmla="*/ 64 h 383"/>
              <a:gd name="T64" fmla="*/ 294 w 340"/>
              <a:gd name="T65" fmla="*/ 66 h 383"/>
              <a:gd name="T66" fmla="*/ 308 w 340"/>
              <a:gd name="T67" fmla="*/ 66 h 383"/>
              <a:gd name="T68" fmla="*/ 323 w 340"/>
              <a:gd name="T69" fmla="*/ 70 h 383"/>
              <a:gd name="T70" fmla="*/ 337 w 340"/>
              <a:gd name="T71" fmla="*/ 68 h 383"/>
              <a:gd name="T72" fmla="*/ 330 w 340"/>
              <a:gd name="T73" fmla="*/ 76 h 383"/>
              <a:gd name="T74" fmla="*/ 287 w 340"/>
              <a:gd name="T75" fmla="*/ 100 h 383"/>
              <a:gd name="T76" fmla="*/ 271 w 340"/>
              <a:gd name="T77" fmla="*/ 119 h 383"/>
              <a:gd name="T78" fmla="*/ 255 w 340"/>
              <a:gd name="T79" fmla="*/ 138 h 383"/>
              <a:gd name="T80" fmla="*/ 235 w 340"/>
              <a:gd name="T81" fmla="*/ 157 h 383"/>
              <a:gd name="T82" fmla="*/ 230 w 340"/>
              <a:gd name="T83" fmla="*/ 163 h 383"/>
              <a:gd name="T84" fmla="*/ 227 w 340"/>
              <a:gd name="T85" fmla="*/ 205 h 383"/>
              <a:gd name="T86" fmla="*/ 221 w 340"/>
              <a:gd name="T87" fmla="*/ 212 h 383"/>
              <a:gd name="T88" fmla="*/ 209 w 340"/>
              <a:gd name="T89" fmla="*/ 222 h 383"/>
              <a:gd name="T90" fmla="*/ 205 w 340"/>
              <a:gd name="T91" fmla="*/ 236 h 383"/>
              <a:gd name="T92" fmla="*/ 215 w 340"/>
              <a:gd name="T93" fmla="*/ 245 h 383"/>
              <a:gd name="T94" fmla="*/ 212 w 340"/>
              <a:gd name="T95" fmla="*/ 259 h 383"/>
              <a:gd name="T96" fmla="*/ 212 w 340"/>
              <a:gd name="T97" fmla="*/ 272 h 383"/>
              <a:gd name="T98" fmla="*/ 214 w 340"/>
              <a:gd name="T99" fmla="*/ 287 h 383"/>
              <a:gd name="T100" fmla="*/ 222 w 340"/>
              <a:gd name="T101" fmla="*/ 300 h 383"/>
              <a:gd name="T102" fmla="*/ 237 w 340"/>
              <a:gd name="T103" fmla="*/ 306 h 383"/>
              <a:gd name="T104" fmla="*/ 256 w 340"/>
              <a:gd name="T105" fmla="*/ 319 h 383"/>
              <a:gd name="T106" fmla="*/ 268 w 340"/>
              <a:gd name="T107" fmla="*/ 330 h 383"/>
              <a:gd name="T108" fmla="*/ 290 w 340"/>
              <a:gd name="T109" fmla="*/ 347 h 383"/>
              <a:gd name="T110" fmla="*/ 292 w 340"/>
              <a:gd name="T111" fmla="*/ 365 h 383"/>
              <a:gd name="T112" fmla="*/ 48 w 340"/>
              <a:gd name="T113" fmla="*/ 383 h 383"/>
              <a:gd name="T114" fmla="*/ 30 w 340"/>
              <a:gd name="T115" fmla="*/ 256 h 383"/>
              <a:gd name="T116" fmla="*/ 31 w 340"/>
              <a:gd name="T117" fmla="*/ 23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0" h="383">
                <a:moveTo>
                  <a:pt x="36" y="225"/>
                </a:moveTo>
                <a:cubicBezTo>
                  <a:pt x="36" y="224"/>
                  <a:pt x="36" y="224"/>
                  <a:pt x="36" y="223"/>
                </a:cubicBezTo>
                <a:cubicBezTo>
                  <a:pt x="36" y="222"/>
                  <a:pt x="36" y="221"/>
                  <a:pt x="36" y="220"/>
                </a:cubicBezTo>
                <a:cubicBezTo>
                  <a:pt x="36" y="219"/>
                  <a:pt x="36" y="218"/>
                  <a:pt x="36" y="218"/>
                </a:cubicBezTo>
                <a:cubicBezTo>
                  <a:pt x="37" y="217"/>
                  <a:pt x="37" y="215"/>
                  <a:pt x="37" y="214"/>
                </a:cubicBezTo>
                <a:cubicBezTo>
                  <a:pt x="37" y="214"/>
                  <a:pt x="36" y="212"/>
                  <a:pt x="36" y="211"/>
                </a:cubicBezTo>
                <a:cubicBezTo>
                  <a:pt x="36" y="210"/>
                  <a:pt x="35" y="209"/>
                  <a:pt x="34" y="208"/>
                </a:cubicBezTo>
                <a:cubicBezTo>
                  <a:pt x="34" y="207"/>
                  <a:pt x="34" y="204"/>
                  <a:pt x="34" y="203"/>
                </a:cubicBezTo>
                <a:cubicBezTo>
                  <a:pt x="34" y="203"/>
                  <a:pt x="34" y="201"/>
                  <a:pt x="34" y="200"/>
                </a:cubicBezTo>
                <a:cubicBezTo>
                  <a:pt x="34" y="200"/>
                  <a:pt x="33" y="199"/>
                  <a:pt x="33" y="198"/>
                </a:cubicBezTo>
                <a:cubicBezTo>
                  <a:pt x="32" y="198"/>
                  <a:pt x="32" y="197"/>
                  <a:pt x="31" y="197"/>
                </a:cubicBezTo>
                <a:cubicBezTo>
                  <a:pt x="31" y="196"/>
                  <a:pt x="30" y="195"/>
                  <a:pt x="30" y="194"/>
                </a:cubicBezTo>
                <a:cubicBezTo>
                  <a:pt x="30" y="194"/>
                  <a:pt x="29" y="193"/>
                  <a:pt x="29" y="193"/>
                </a:cubicBezTo>
                <a:cubicBezTo>
                  <a:pt x="29" y="192"/>
                  <a:pt x="29" y="191"/>
                  <a:pt x="28" y="191"/>
                </a:cubicBezTo>
                <a:cubicBezTo>
                  <a:pt x="28" y="190"/>
                  <a:pt x="27" y="188"/>
                  <a:pt x="27" y="188"/>
                </a:cubicBezTo>
                <a:cubicBezTo>
                  <a:pt x="27" y="186"/>
                  <a:pt x="28" y="184"/>
                  <a:pt x="27" y="183"/>
                </a:cubicBezTo>
                <a:cubicBezTo>
                  <a:pt x="27" y="182"/>
                  <a:pt x="26" y="181"/>
                  <a:pt x="25" y="181"/>
                </a:cubicBezTo>
                <a:cubicBezTo>
                  <a:pt x="25" y="180"/>
                  <a:pt x="25" y="179"/>
                  <a:pt x="25" y="179"/>
                </a:cubicBezTo>
                <a:cubicBezTo>
                  <a:pt x="25" y="178"/>
                  <a:pt x="25" y="177"/>
                  <a:pt x="25" y="177"/>
                </a:cubicBezTo>
                <a:cubicBezTo>
                  <a:pt x="25" y="176"/>
                  <a:pt x="25" y="176"/>
                  <a:pt x="25" y="175"/>
                </a:cubicBezTo>
                <a:cubicBezTo>
                  <a:pt x="25" y="175"/>
                  <a:pt x="25" y="174"/>
                  <a:pt x="25" y="174"/>
                </a:cubicBezTo>
                <a:cubicBezTo>
                  <a:pt x="25" y="173"/>
                  <a:pt x="25" y="172"/>
                  <a:pt x="25" y="172"/>
                </a:cubicBezTo>
                <a:cubicBezTo>
                  <a:pt x="25" y="171"/>
                  <a:pt x="24" y="169"/>
                  <a:pt x="24" y="168"/>
                </a:cubicBezTo>
                <a:cubicBezTo>
                  <a:pt x="24" y="168"/>
                  <a:pt x="25" y="167"/>
                  <a:pt x="25" y="167"/>
                </a:cubicBezTo>
                <a:cubicBezTo>
                  <a:pt x="25" y="166"/>
                  <a:pt x="25" y="165"/>
                  <a:pt x="25" y="165"/>
                </a:cubicBezTo>
                <a:cubicBezTo>
                  <a:pt x="25" y="164"/>
                  <a:pt x="26" y="162"/>
                  <a:pt x="26" y="161"/>
                </a:cubicBezTo>
                <a:cubicBezTo>
                  <a:pt x="26" y="161"/>
                  <a:pt x="24" y="161"/>
                  <a:pt x="24" y="160"/>
                </a:cubicBezTo>
                <a:cubicBezTo>
                  <a:pt x="24" y="160"/>
                  <a:pt x="24" y="159"/>
                  <a:pt x="24" y="158"/>
                </a:cubicBezTo>
                <a:cubicBezTo>
                  <a:pt x="23" y="158"/>
                  <a:pt x="23" y="158"/>
                  <a:pt x="23" y="158"/>
                </a:cubicBezTo>
                <a:cubicBezTo>
                  <a:pt x="22" y="157"/>
                  <a:pt x="22" y="156"/>
                  <a:pt x="22" y="156"/>
                </a:cubicBezTo>
                <a:cubicBezTo>
                  <a:pt x="22" y="155"/>
                  <a:pt x="22" y="154"/>
                  <a:pt x="23" y="153"/>
                </a:cubicBezTo>
                <a:cubicBezTo>
                  <a:pt x="23" y="152"/>
                  <a:pt x="23" y="151"/>
                  <a:pt x="22" y="150"/>
                </a:cubicBezTo>
                <a:cubicBezTo>
                  <a:pt x="22" y="149"/>
                  <a:pt x="22" y="148"/>
                  <a:pt x="22" y="148"/>
                </a:cubicBezTo>
                <a:cubicBezTo>
                  <a:pt x="22" y="147"/>
                  <a:pt x="22" y="146"/>
                  <a:pt x="22" y="146"/>
                </a:cubicBezTo>
                <a:cubicBezTo>
                  <a:pt x="22" y="145"/>
                  <a:pt x="21" y="145"/>
                  <a:pt x="21" y="144"/>
                </a:cubicBezTo>
                <a:cubicBezTo>
                  <a:pt x="21" y="143"/>
                  <a:pt x="21" y="142"/>
                  <a:pt x="21" y="141"/>
                </a:cubicBezTo>
                <a:cubicBezTo>
                  <a:pt x="22" y="140"/>
                  <a:pt x="21" y="139"/>
                  <a:pt x="21" y="138"/>
                </a:cubicBezTo>
                <a:cubicBezTo>
                  <a:pt x="21" y="138"/>
                  <a:pt x="22" y="136"/>
                  <a:pt x="22" y="136"/>
                </a:cubicBezTo>
                <a:cubicBezTo>
                  <a:pt x="22" y="135"/>
                  <a:pt x="20" y="134"/>
                  <a:pt x="20" y="133"/>
                </a:cubicBezTo>
                <a:cubicBezTo>
                  <a:pt x="20" y="132"/>
                  <a:pt x="21" y="131"/>
                  <a:pt x="21" y="130"/>
                </a:cubicBezTo>
                <a:cubicBezTo>
                  <a:pt x="21" y="130"/>
                  <a:pt x="20" y="130"/>
                  <a:pt x="20" y="129"/>
                </a:cubicBezTo>
                <a:cubicBezTo>
                  <a:pt x="20" y="129"/>
                  <a:pt x="20" y="127"/>
                  <a:pt x="20" y="127"/>
                </a:cubicBezTo>
                <a:cubicBezTo>
                  <a:pt x="20" y="126"/>
                  <a:pt x="21" y="125"/>
                  <a:pt x="21" y="125"/>
                </a:cubicBezTo>
                <a:cubicBezTo>
                  <a:pt x="21" y="124"/>
                  <a:pt x="20" y="123"/>
                  <a:pt x="20" y="122"/>
                </a:cubicBezTo>
                <a:cubicBezTo>
                  <a:pt x="20" y="122"/>
                  <a:pt x="20" y="121"/>
                  <a:pt x="20" y="120"/>
                </a:cubicBezTo>
                <a:cubicBezTo>
                  <a:pt x="20" y="120"/>
                  <a:pt x="20" y="118"/>
                  <a:pt x="20" y="118"/>
                </a:cubicBezTo>
                <a:cubicBezTo>
                  <a:pt x="20" y="117"/>
                  <a:pt x="19" y="117"/>
                  <a:pt x="19" y="116"/>
                </a:cubicBezTo>
                <a:cubicBezTo>
                  <a:pt x="19" y="116"/>
                  <a:pt x="18" y="115"/>
                  <a:pt x="18" y="115"/>
                </a:cubicBezTo>
                <a:cubicBezTo>
                  <a:pt x="18" y="114"/>
                  <a:pt x="18" y="113"/>
                  <a:pt x="18" y="112"/>
                </a:cubicBezTo>
                <a:cubicBezTo>
                  <a:pt x="17" y="112"/>
                  <a:pt x="17" y="111"/>
                  <a:pt x="16" y="111"/>
                </a:cubicBezTo>
                <a:cubicBezTo>
                  <a:pt x="16" y="110"/>
                  <a:pt x="16" y="108"/>
                  <a:pt x="16" y="108"/>
                </a:cubicBezTo>
                <a:cubicBezTo>
                  <a:pt x="16" y="107"/>
                  <a:pt x="15" y="106"/>
                  <a:pt x="15" y="106"/>
                </a:cubicBezTo>
                <a:cubicBezTo>
                  <a:pt x="14" y="105"/>
                  <a:pt x="14" y="105"/>
                  <a:pt x="14" y="104"/>
                </a:cubicBezTo>
                <a:cubicBezTo>
                  <a:pt x="14" y="104"/>
                  <a:pt x="14" y="103"/>
                  <a:pt x="14" y="102"/>
                </a:cubicBezTo>
                <a:cubicBezTo>
                  <a:pt x="14" y="102"/>
                  <a:pt x="13" y="101"/>
                  <a:pt x="13" y="100"/>
                </a:cubicBezTo>
                <a:cubicBezTo>
                  <a:pt x="13" y="100"/>
                  <a:pt x="12" y="99"/>
                  <a:pt x="12" y="99"/>
                </a:cubicBezTo>
                <a:cubicBezTo>
                  <a:pt x="11" y="99"/>
                  <a:pt x="12" y="97"/>
                  <a:pt x="12" y="97"/>
                </a:cubicBezTo>
                <a:cubicBezTo>
                  <a:pt x="11" y="96"/>
                  <a:pt x="11" y="96"/>
                  <a:pt x="10" y="96"/>
                </a:cubicBezTo>
                <a:cubicBezTo>
                  <a:pt x="10" y="95"/>
                  <a:pt x="10" y="94"/>
                  <a:pt x="10" y="94"/>
                </a:cubicBezTo>
                <a:cubicBezTo>
                  <a:pt x="10" y="93"/>
                  <a:pt x="9" y="91"/>
                  <a:pt x="9" y="91"/>
                </a:cubicBezTo>
                <a:cubicBezTo>
                  <a:pt x="9" y="90"/>
                  <a:pt x="9" y="89"/>
                  <a:pt x="9" y="89"/>
                </a:cubicBezTo>
                <a:cubicBezTo>
                  <a:pt x="9" y="88"/>
                  <a:pt x="8" y="88"/>
                  <a:pt x="8" y="87"/>
                </a:cubicBezTo>
                <a:cubicBezTo>
                  <a:pt x="8" y="87"/>
                  <a:pt x="8" y="86"/>
                  <a:pt x="8" y="86"/>
                </a:cubicBezTo>
                <a:cubicBezTo>
                  <a:pt x="8" y="86"/>
                  <a:pt x="7" y="85"/>
                  <a:pt x="7" y="85"/>
                </a:cubicBezTo>
                <a:cubicBezTo>
                  <a:pt x="7" y="85"/>
                  <a:pt x="7" y="84"/>
                  <a:pt x="7" y="83"/>
                </a:cubicBezTo>
                <a:cubicBezTo>
                  <a:pt x="7" y="83"/>
                  <a:pt x="6" y="83"/>
                  <a:pt x="6" y="83"/>
                </a:cubicBezTo>
                <a:cubicBezTo>
                  <a:pt x="6" y="82"/>
                  <a:pt x="6" y="80"/>
                  <a:pt x="6" y="79"/>
                </a:cubicBezTo>
                <a:cubicBezTo>
                  <a:pt x="6" y="79"/>
                  <a:pt x="6" y="78"/>
                  <a:pt x="6" y="77"/>
                </a:cubicBezTo>
                <a:cubicBezTo>
                  <a:pt x="6" y="76"/>
                  <a:pt x="6" y="76"/>
                  <a:pt x="6" y="75"/>
                </a:cubicBezTo>
                <a:cubicBezTo>
                  <a:pt x="7" y="75"/>
                  <a:pt x="7" y="73"/>
                  <a:pt x="7" y="73"/>
                </a:cubicBezTo>
                <a:cubicBezTo>
                  <a:pt x="7" y="72"/>
                  <a:pt x="6" y="70"/>
                  <a:pt x="5" y="70"/>
                </a:cubicBezTo>
                <a:cubicBezTo>
                  <a:pt x="5" y="69"/>
                  <a:pt x="5" y="68"/>
                  <a:pt x="6" y="67"/>
                </a:cubicBezTo>
                <a:cubicBezTo>
                  <a:pt x="6" y="67"/>
                  <a:pt x="6" y="66"/>
                  <a:pt x="6" y="66"/>
                </a:cubicBezTo>
                <a:cubicBezTo>
                  <a:pt x="6" y="65"/>
                  <a:pt x="6" y="63"/>
                  <a:pt x="6" y="62"/>
                </a:cubicBezTo>
                <a:cubicBezTo>
                  <a:pt x="6" y="61"/>
                  <a:pt x="5" y="60"/>
                  <a:pt x="4" y="59"/>
                </a:cubicBezTo>
                <a:cubicBezTo>
                  <a:pt x="4" y="59"/>
                  <a:pt x="4" y="57"/>
                  <a:pt x="4" y="57"/>
                </a:cubicBezTo>
                <a:cubicBezTo>
                  <a:pt x="4" y="56"/>
                  <a:pt x="5" y="55"/>
                  <a:pt x="5" y="54"/>
                </a:cubicBezTo>
                <a:cubicBezTo>
                  <a:pt x="6" y="54"/>
                  <a:pt x="6" y="52"/>
                  <a:pt x="6" y="52"/>
                </a:cubicBezTo>
                <a:cubicBezTo>
                  <a:pt x="6" y="51"/>
                  <a:pt x="7" y="51"/>
                  <a:pt x="7" y="50"/>
                </a:cubicBezTo>
                <a:cubicBezTo>
                  <a:pt x="7" y="50"/>
                  <a:pt x="7" y="49"/>
                  <a:pt x="7" y="49"/>
                </a:cubicBezTo>
                <a:cubicBezTo>
                  <a:pt x="7" y="48"/>
                  <a:pt x="6" y="47"/>
                  <a:pt x="6" y="47"/>
                </a:cubicBezTo>
                <a:cubicBezTo>
                  <a:pt x="6" y="46"/>
                  <a:pt x="5" y="45"/>
                  <a:pt x="4" y="44"/>
                </a:cubicBezTo>
                <a:cubicBezTo>
                  <a:pt x="4" y="43"/>
                  <a:pt x="4" y="41"/>
                  <a:pt x="4" y="41"/>
                </a:cubicBezTo>
                <a:cubicBezTo>
                  <a:pt x="4" y="40"/>
                  <a:pt x="3" y="40"/>
                  <a:pt x="3" y="39"/>
                </a:cubicBezTo>
                <a:cubicBezTo>
                  <a:pt x="3" y="39"/>
                  <a:pt x="3" y="38"/>
                  <a:pt x="3" y="37"/>
                </a:cubicBezTo>
                <a:cubicBezTo>
                  <a:pt x="3" y="36"/>
                  <a:pt x="2" y="35"/>
                  <a:pt x="2" y="35"/>
                </a:cubicBezTo>
                <a:cubicBezTo>
                  <a:pt x="2" y="34"/>
                  <a:pt x="1" y="32"/>
                  <a:pt x="0" y="31"/>
                </a:cubicBezTo>
                <a:cubicBezTo>
                  <a:pt x="0" y="31"/>
                  <a:pt x="0" y="30"/>
                  <a:pt x="0" y="29"/>
                </a:cubicBezTo>
                <a:cubicBezTo>
                  <a:pt x="0" y="29"/>
                  <a:pt x="0" y="28"/>
                  <a:pt x="0" y="27"/>
                </a:cubicBezTo>
                <a:cubicBezTo>
                  <a:pt x="37" y="26"/>
                  <a:pt x="37" y="26"/>
                  <a:pt x="37" y="26"/>
                </a:cubicBezTo>
                <a:cubicBezTo>
                  <a:pt x="90" y="24"/>
                  <a:pt x="90" y="24"/>
                  <a:pt x="90" y="24"/>
                </a:cubicBezTo>
                <a:cubicBezTo>
                  <a:pt x="90" y="24"/>
                  <a:pt x="84" y="3"/>
                  <a:pt x="89" y="0"/>
                </a:cubicBezTo>
                <a:cubicBezTo>
                  <a:pt x="90" y="0"/>
                  <a:pt x="90" y="0"/>
                  <a:pt x="90" y="0"/>
                </a:cubicBezTo>
                <a:cubicBezTo>
                  <a:pt x="91" y="1"/>
                  <a:pt x="92" y="2"/>
                  <a:pt x="92" y="2"/>
                </a:cubicBezTo>
                <a:cubicBezTo>
                  <a:pt x="93" y="2"/>
                  <a:pt x="94" y="2"/>
                  <a:pt x="94" y="1"/>
                </a:cubicBezTo>
                <a:cubicBezTo>
                  <a:pt x="95" y="1"/>
                  <a:pt x="95" y="1"/>
                  <a:pt x="96" y="1"/>
                </a:cubicBezTo>
                <a:cubicBezTo>
                  <a:pt x="96" y="0"/>
                  <a:pt x="97" y="0"/>
                  <a:pt x="98" y="0"/>
                </a:cubicBezTo>
                <a:cubicBezTo>
                  <a:pt x="99" y="0"/>
                  <a:pt x="100" y="1"/>
                  <a:pt x="100" y="2"/>
                </a:cubicBezTo>
                <a:cubicBezTo>
                  <a:pt x="101" y="2"/>
                  <a:pt x="101" y="3"/>
                  <a:pt x="101" y="3"/>
                </a:cubicBezTo>
                <a:cubicBezTo>
                  <a:pt x="102" y="3"/>
                  <a:pt x="103" y="2"/>
                  <a:pt x="103" y="3"/>
                </a:cubicBezTo>
                <a:cubicBezTo>
                  <a:pt x="103" y="3"/>
                  <a:pt x="104" y="3"/>
                  <a:pt x="104" y="4"/>
                </a:cubicBezTo>
                <a:cubicBezTo>
                  <a:pt x="105" y="4"/>
                  <a:pt x="104" y="5"/>
                  <a:pt x="104" y="6"/>
                </a:cubicBezTo>
                <a:cubicBezTo>
                  <a:pt x="104" y="6"/>
                  <a:pt x="105" y="7"/>
                  <a:pt x="105" y="7"/>
                </a:cubicBezTo>
                <a:cubicBezTo>
                  <a:pt x="105" y="9"/>
                  <a:pt x="105" y="11"/>
                  <a:pt x="106" y="12"/>
                </a:cubicBezTo>
                <a:cubicBezTo>
                  <a:pt x="106" y="13"/>
                  <a:pt x="106" y="15"/>
                  <a:pt x="107" y="16"/>
                </a:cubicBezTo>
                <a:cubicBezTo>
                  <a:pt x="107" y="16"/>
                  <a:pt x="108" y="17"/>
                  <a:pt x="108" y="17"/>
                </a:cubicBezTo>
                <a:cubicBezTo>
                  <a:pt x="108" y="18"/>
                  <a:pt x="108" y="18"/>
                  <a:pt x="108" y="19"/>
                </a:cubicBezTo>
                <a:cubicBezTo>
                  <a:pt x="108" y="19"/>
                  <a:pt x="108" y="21"/>
                  <a:pt x="108" y="21"/>
                </a:cubicBezTo>
                <a:cubicBezTo>
                  <a:pt x="108" y="22"/>
                  <a:pt x="108" y="23"/>
                  <a:pt x="108" y="23"/>
                </a:cubicBezTo>
                <a:cubicBezTo>
                  <a:pt x="109" y="24"/>
                  <a:pt x="109" y="24"/>
                  <a:pt x="109" y="24"/>
                </a:cubicBezTo>
                <a:cubicBezTo>
                  <a:pt x="109" y="24"/>
                  <a:pt x="110" y="25"/>
                  <a:pt x="110" y="25"/>
                </a:cubicBezTo>
                <a:cubicBezTo>
                  <a:pt x="110" y="26"/>
                  <a:pt x="110" y="27"/>
                  <a:pt x="111" y="27"/>
                </a:cubicBezTo>
                <a:cubicBezTo>
                  <a:pt x="111" y="28"/>
                  <a:pt x="111" y="29"/>
                  <a:pt x="111" y="30"/>
                </a:cubicBezTo>
                <a:cubicBezTo>
                  <a:pt x="111" y="31"/>
                  <a:pt x="111" y="32"/>
                  <a:pt x="111" y="32"/>
                </a:cubicBezTo>
                <a:cubicBezTo>
                  <a:pt x="111" y="33"/>
                  <a:pt x="111" y="34"/>
                  <a:pt x="111" y="34"/>
                </a:cubicBezTo>
                <a:cubicBezTo>
                  <a:pt x="111" y="34"/>
                  <a:pt x="111" y="35"/>
                  <a:pt x="111" y="35"/>
                </a:cubicBezTo>
                <a:cubicBezTo>
                  <a:pt x="111" y="36"/>
                  <a:pt x="111" y="37"/>
                  <a:pt x="111" y="37"/>
                </a:cubicBezTo>
                <a:cubicBezTo>
                  <a:pt x="111" y="38"/>
                  <a:pt x="112" y="38"/>
                  <a:pt x="112" y="39"/>
                </a:cubicBezTo>
                <a:cubicBezTo>
                  <a:pt x="113" y="39"/>
                  <a:pt x="114" y="40"/>
                  <a:pt x="114" y="40"/>
                </a:cubicBezTo>
                <a:cubicBezTo>
                  <a:pt x="115" y="40"/>
                  <a:pt x="116" y="41"/>
                  <a:pt x="116" y="41"/>
                </a:cubicBezTo>
                <a:cubicBezTo>
                  <a:pt x="117" y="41"/>
                  <a:pt x="119" y="42"/>
                  <a:pt x="120" y="42"/>
                </a:cubicBezTo>
                <a:cubicBezTo>
                  <a:pt x="120" y="42"/>
                  <a:pt x="121" y="43"/>
                  <a:pt x="122" y="43"/>
                </a:cubicBezTo>
                <a:cubicBezTo>
                  <a:pt x="122" y="43"/>
                  <a:pt x="122" y="42"/>
                  <a:pt x="123" y="42"/>
                </a:cubicBezTo>
                <a:cubicBezTo>
                  <a:pt x="123" y="42"/>
                  <a:pt x="123" y="41"/>
                  <a:pt x="123" y="41"/>
                </a:cubicBezTo>
                <a:cubicBezTo>
                  <a:pt x="124" y="41"/>
                  <a:pt x="124" y="41"/>
                  <a:pt x="125" y="41"/>
                </a:cubicBezTo>
                <a:cubicBezTo>
                  <a:pt x="125" y="41"/>
                  <a:pt x="126" y="42"/>
                  <a:pt x="126" y="42"/>
                </a:cubicBezTo>
                <a:cubicBezTo>
                  <a:pt x="127" y="42"/>
                  <a:pt x="127" y="41"/>
                  <a:pt x="127" y="41"/>
                </a:cubicBezTo>
                <a:cubicBezTo>
                  <a:pt x="128" y="41"/>
                  <a:pt x="128" y="41"/>
                  <a:pt x="129" y="41"/>
                </a:cubicBezTo>
                <a:cubicBezTo>
                  <a:pt x="129" y="41"/>
                  <a:pt x="130" y="41"/>
                  <a:pt x="130" y="41"/>
                </a:cubicBezTo>
                <a:cubicBezTo>
                  <a:pt x="130" y="41"/>
                  <a:pt x="130" y="42"/>
                  <a:pt x="130" y="42"/>
                </a:cubicBezTo>
                <a:cubicBezTo>
                  <a:pt x="131" y="43"/>
                  <a:pt x="131" y="44"/>
                  <a:pt x="131" y="44"/>
                </a:cubicBezTo>
                <a:cubicBezTo>
                  <a:pt x="131" y="45"/>
                  <a:pt x="132" y="45"/>
                  <a:pt x="132" y="45"/>
                </a:cubicBezTo>
                <a:cubicBezTo>
                  <a:pt x="133" y="45"/>
                  <a:pt x="134" y="45"/>
                  <a:pt x="135" y="45"/>
                </a:cubicBezTo>
                <a:cubicBezTo>
                  <a:pt x="136" y="45"/>
                  <a:pt x="137" y="45"/>
                  <a:pt x="138" y="45"/>
                </a:cubicBezTo>
                <a:cubicBezTo>
                  <a:pt x="138" y="45"/>
                  <a:pt x="139" y="44"/>
                  <a:pt x="140" y="44"/>
                </a:cubicBezTo>
                <a:cubicBezTo>
                  <a:pt x="140" y="44"/>
                  <a:pt x="142" y="44"/>
                  <a:pt x="142" y="45"/>
                </a:cubicBezTo>
                <a:cubicBezTo>
                  <a:pt x="143" y="45"/>
                  <a:pt x="144" y="46"/>
                  <a:pt x="145" y="46"/>
                </a:cubicBezTo>
                <a:cubicBezTo>
                  <a:pt x="146" y="46"/>
                  <a:pt x="147" y="45"/>
                  <a:pt x="148" y="45"/>
                </a:cubicBezTo>
                <a:cubicBezTo>
                  <a:pt x="148" y="45"/>
                  <a:pt x="149" y="45"/>
                  <a:pt x="149" y="45"/>
                </a:cubicBezTo>
                <a:cubicBezTo>
                  <a:pt x="149" y="45"/>
                  <a:pt x="150" y="46"/>
                  <a:pt x="150" y="47"/>
                </a:cubicBezTo>
                <a:cubicBezTo>
                  <a:pt x="150" y="47"/>
                  <a:pt x="151" y="48"/>
                  <a:pt x="151" y="49"/>
                </a:cubicBezTo>
                <a:cubicBezTo>
                  <a:pt x="151" y="49"/>
                  <a:pt x="150" y="50"/>
                  <a:pt x="150" y="51"/>
                </a:cubicBezTo>
                <a:cubicBezTo>
                  <a:pt x="150" y="51"/>
                  <a:pt x="151" y="52"/>
                  <a:pt x="151" y="52"/>
                </a:cubicBezTo>
                <a:cubicBezTo>
                  <a:pt x="151" y="52"/>
                  <a:pt x="152" y="52"/>
                  <a:pt x="152" y="52"/>
                </a:cubicBezTo>
                <a:cubicBezTo>
                  <a:pt x="153" y="52"/>
                  <a:pt x="153" y="52"/>
                  <a:pt x="154" y="52"/>
                </a:cubicBezTo>
                <a:cubicBezTo>
                  <a:pt x="154" y="52"/>
                  <a:pt x="155" y="52"/>
                  <a:pt x="155" y="52"/>
                </a:cubicBezTo>
                <a:cubicBezTo>
                  <a:pt x="156" y="52"/>
                  <a:pt x="156" y="52"/>
                  <a:pt x="157" y="52"/>
                </a:cubicBezTo>
                <a:cubicBezTo>
                  <a:pt x="157" y="52"/>
                  <a:pt x="158" y="52"/>
                  <a:pt x="158" y="51"/>
                </a:cubicBezTo>
                <a:cubicBezTo>
                  <a:pt x="158" y="51"/>
                  <a:pt x="159" y="51"/>
                  <a:pt x="159" y="51"/>
                </a:cubicBezTo>
                <a:cubicBezTo>
                  <a:pt x="160" y="51"/>
                  <a:pt x="160" y="51"/>
                  <a:pt x="161" y="51"/>
                </a:cubicBezTo>
                <a:cubicBezTo>
                  <a:pt x="162" y="51"/>
                  <a:pt x="163" y="50"/>
                  <a:pt x="164" y="50"/>
                </a:cubicBezTo>
                <a:cubicBezTo>
                  <a:pt x="164" y="50"/>
                  <a:pt x="165" y="49"/>
                  <a:pt x="165" y="49"/>
                </a:cubicBezTo>
                <a:cubicBezTo>
                  <a:pt x="165" y="49"/>
                  <a:pt x="166" y="48"/>
                  <a:pt x="166" y="48"/>
                </a:cubicBezTo>
                <a:cubicBezTo>
                  <a:pt x="166" y="48"/>
                  <a:pt x="165" y="47"/>
                  <a:pt x="165" y="47"/>
                </a:cubicBezTo>
                <a:cubicBezTo>
                  <a:pt x="165" y="47"/>
                  <a:pt x="166" y="46"/>
                  <a:pt x="166" y="46"/>
                </a:cubicBezTo>
                <a:cubicBezTo>
                  <a:pt x="166" y="46"/>
                  <a:pt x="167" y="45"/>
                  <a:pt x="167" y="45"/>
                </a:cubicBezTo>
                <a:cubicBezTo>
                  <a:pt x="168" y="45"/>
                  <a:pt x="169" y="45"/>
                  <a:pt x="170" y="45"/>
                </a:cubicBezTo>
                <a:cubicBezTo>
                  <a:pt x="170" y="45"/>
                  <a:pt x="170" y="44"/>
                  <a:pt x="170" y="44"/>
                </a:cubicBezTo>
                <a:cubicBezTo>
                  <a:pt x="170" y="44"/>
                  <a:pt x="170" y="44"/>
                  <a:pt x="171" y="43"/>
                </a:cubicBezTo>
                <a:cubicBezTo>
                  <a:pt x="171" y="43"/>
                  <a:pt x="171" y="43"/>
                  <a:pt x="172" y="43"/>
                </a:cubicBezTo>
                <a:cubicBezTo>
                  <a:pt x="172" y="43"/>
                  <a:pt x="173" y="42"/>
                  <a:pt x="173" y="42"/>
                </a:cubicBezTo>
                <a:cubicBezTo>
                  <a:pt x="173" y="42"/>
                  <a:pt x="174" y="43"/>
                  <a:pt x="175" y="42"/>
                </a:cubicBezTo>
                <a:cubicBezTo>
                  <a:pt x="175" y="42"/>
                  <a:pt x="176" y="42"/>
                  <a:pt x="176" y="42"/>
                </a:cubicBezTo>
                <a:cubicBezTo>
                  <a:pt x="177" y="42"/>
                  <a:pt x="177" y="43"/>
                  <a:pt x="177" y="43"/>
                </a:cubicBezTo>
                <a:cubicBezTo>
                  <a:pt x="178" y="43"/>
                  <a:pt x="178" y="43"/>
                  <a:pt x="178" y="43"/>
                </a:cubicBezTo>
                <a:cubicBezTo>
                  <a:pt x="179" y="44"/>
                  <a:pt x="180" y="43"/>
                  <a:pt x="181" y="43"/>
                </a:cubicBezTo>
                <a:cubicBezTo>
                  <a:pt x="182" y="43"/>
                  <a:pt x="184" y="43"/>
                  <a:pt x="185" y="42"/>
                </a:cubicBezTo>
                <a:cubicBezTo>
                  <a:pt x="186" y="42"/>
                  <a:pt x="187" y="42"/>
                  <a:pt x="188" y="42"/>
                </a:cubicBezTo>
                <a:cubicBezTo>
                  <a:pt x="188" y="42"/>
                  <a:pt x="188" y="43"/>
                  <a:pt x="188" y="43"/>
                </a:cubicBezTo>
                <a:cubicBezTo>
                  <a:pt x="188" y="43"/>
                  <a:pt x="189" y="43"/>
                  <a:pt x="189" y="43"/>
                </a:cubicBezTo>
                <a:cubicBezTo>
                  <a:pt x="190" y="44"/>
                  <a:pt x="192" y="45"/>
                  <a:pt x="192" y="45"/>
                </a:cubicBezTo>
                <a:cubicBezTo>
                  <a:pt x="193" y="45"/>
                  <a:pt x="194" y="46"/>
                  <a:pt x="195" y="46"/>
                </a:cubicBezTo>
                <a:cubicBezTo>
                  <a:pt x="195" y="47"/>
                  <a:pt x="196" y="47"/>
                  <a:pt x="197" y="47"/>
                </a:cubicBezTo>
                <a:cubicBezTo>
                  <a:pt x="197" y="47"/>
                  <a:pt x="199" y="47"/>
                  <a:pt x="199" y="47"/>
                </a:cubicBezTo>
                <a:cubicBezTo>
                  <a:pt x="199" y="47"/>
                  <a:pt x="200" y="46"/>
                  <a:pt x="200" y="46"/>
                </a:cubicBezTo>
                <a:cubicBezTo>
                  <a:pt x="200" y="46"/>
                  <a:pt x="201" y="46"/>
                  <a:pt x="201" y="46"/>
                </a:cubicBezTo>
                <a:cubicBezTo>
                  <a:pt x="201" y="46"/>
                  <a:pt x="202" y="46"/>
                  <a:pt x="202" y="47"/>
                </a:cubicBezTo>
                <a:cubicBezTo>
                  <a:pt x="202" y="47"/>
                  <a:pt x="202" y="48"/>
                  <a:pt x="202" y="48"/>
                </a:cubicBezTo>
                <a:cubicBezTo>
                  <a:pt x="202" y="49"/>
                  <a:pt x="202" y="49"/>
                  <a:pt x="202" y="49"/>
                </a:cubicBezTo>
                <a:cubicBezTo>
                  <a:pt x="202" y="50"/>
                  <a:pt x="201" y="50"/>
                  <a:pt x="201" y="50"/>
                </a:cubicBezTo>
                <a:cubicBezTo>
                  <a:pt x="200" y="50"/>
                  <a:pt x="199" y="50"/>
                  <a:pt x="199" y="50"/>
                </a:cubicBezTo>
                <a:cubicBezTo>
                  <a:pt x="199" y="50"/>
                  <a:pt x="198" y="51"/>
                  <a:pt x="198" y="51"/>
                </a:cubicBezTo>
                <a:cubicBezTo>
                  <a:pt x="198" y="52"/>
                  <a:pt x="199" y="52"/>
                  <a:pt x="199" y="53"/>
                </a:cubicBezTo>
                <a:cubicBezTo>
                  <a:pt x="199" y="53"/>
                  <a:pt x="200" y="54"/>
                  <a:pt x="201" y="54"/>
                </a:cubicBezTo>
                <a:cubicBezTo>
                  <a:pt x="201" y="54"/>
                  <a:pt x="203" y="54"/>
                  <a:pt x="204" y="53"/>
                </a:cubicBezTo>
                <a:cubicBezTo>
                  <a:pt x="204" y="53"/>
                  <a:pt x="205" y="53"/>
                  <a:pt x="205" y="53"/>
                </a:cubicBezTo>
                <a:cubicBezTo>
                  <a:pt x="205" y="53"/>
                  <a:pt x="206" y="52"/>
                  <a:pt x="206" y="52"/>
                </a:cubicBezTo>
                <a:cubicBezTo>
                  <a:pt x="207" y="52"/>
                  <a:pt x="208" y="52"/>
                  <a:pt x="208" y="53"/>
                </a:cubicBezTo>
                <a:cubicBezTo>
                  <a:pt x="209" y="53"/>
                  <a:pt x="209" y="53"/>
                  <a:pt x="210" y="54"/>
                </a:cubicBezTo>
                <a:cubicBezTo>
                  <a:pt x="210" y="54"/>
                  <a:pt x="210" y="55"/>
                  <a:pt x="210" y="55"/>
                </a:cubicBezTo>
                <a:cubicBezTo>
                  <a:pt x="210" y="56"/>
                  <a:pt x="209" y="57"/>
                  <a:pt x="209" y="57"/>
                </a:cubicBezTo>
                <a:cubicBezTo>
                  <a:pt x="209" y="58"/>
                  <a:pt x="210" y="59"/>
                  <a:pt x="210" y="59"/>
                </a:cubicBezTo>
                <a:cubicBezTo>
                  <a:pt x="210" y="60"/>
                  <a:pt x="211" y="60"/>
                  <a:pt x="212" y="61"/>
                </a:cubicBezTo>
                <a:cubicBezTo>
                  <a:pt x="212" y="61"/>
                  <a:pt x="213" y="62"/>
                  <a:pt x="213" y="63"/>
                </a:cubicBezTo>
                <a:cubicBezTo>
                  <a:pt x="213" y="63"/>
                  <a:pt x="213" y="64"/>
                  <a:pt x="214" y="65"/>
                </a:cubicBezTo>
                <a:cubicBezTo>
                  <a:pt x="214" y="65"/>
                  <a:pt x="214" y="66"/>
                  <a:pt x="215" y="67"/>
                </a:cubicBezTo>
                <a:cubicBezTo>
                  <a:pt x="215" y="67"/>
                  <a:pt x="216" y="66"/>
                  <a:pt x="216" y="66"/>
                </a:cubicBezTo>
                <a:cubicBezTo>
                  <a:pt x="217" y="66"/>
                  <a:pt x="217" y="65"/>
                  <a:pt x="217" y="65"/>
                </a:cubicBezTo>
                <a:cubicBezTo>
                  <a:pt x="218" y="65"/>
                  <a:pt x="219" y="65"/>
                  <a:pt x="219" y="64"/>
                </a:cubicBezTo>
                <a:cubicBezTo>
                  <a:pt x="219" y="64"/>
                  <a:pt x="219" y="63"/>
                  <a:pt x="219" y="63"/>
                </a:cubicBezTo>
                <a:cubicBezTo>
                  <a:pt x="219" y="62"/>
                  <a:pt x="218" y="62"/>
                  <a:pt x="218" y="62"/>
                </a:cubicBezTo>
                <a:cubicBezTo>
                  <a:pt x="218" y="61"/>
                  <a:pt x="217" y="60"/>
                  <a:pt x="217" y="60"/>
                </a:cubicBezTo>
                <a:cubicBezTo>
                  <a:pt x="217" y="59"/>
                  <a:pt x="217" y="57"/>
                  <a:pt x="218" y="57"/>
                </a:cubicBezTo>
                <a:cubicBezTo>
                  <a:pt x="218" y="57"/>
                  <a:pt x="220" y="57"/>
                  <a:pt x="220" y="57"/>
                </a:cubicBezTo>
                <a:cubicBezTo>
                  <a:pt x="221" y="57"/>
                  <a:pt x="222" y="58"/>
                  <a:pt x="222" y="58"/>
                </a:cubicBezTo>
                <a:cubicBezTo>
                  <a:pt x="222" y="57"/>
                  <a:pt x="222" y="57"/>
                  <a:pt x="222" y="57"/>
                </a:cubicBezTo>
                <a:cubicBezTo>
                  <a:pt x="223" y="56"/>
                  <a:pt x="223" y="56"/>
                  <a:pt x="223" y="56"/>
                </a:cubicBezTo>
                <a:cubicBezTo>
                  <a:pt x="223" y="56"/>
                  <a:pt x="224" y="57"/>
                  <a:pt x="224" y="57"/>
                </a:cubicBezTo>
                <a:cubicBezTo>
                  <a:pt x="225" y="57"/>
                  <a:pt x="226" y="57"/>
                  <a:pt x="226" y="57"/>
                </a:cubicBezTo>
                <a:cubicBezTo>
                  <a:pt x="227" y="57"/>
                  <a:pt x="227" y="56"/>
                  <a:pt x="228" y="56"/>
                </a:cubicBezTo>
                <a:cubicBezTo>
                  <a:pt x="228" y="56"/>
                  <a:pt x="229" y="57"/>
                  <a:pt x="229" y="57"/>
                </a:cubicBezTo>
                <a:cubicBezTo>
                  <a:pt x="229" y="57"/>
                  <a:pt x="229" y="58"/>
                  <a:pt x="229" y="58"/>
                </a:cubicBezTo>
                <a:cubicBezTo>
                  <a:pt x="229" y="59"/>
                  <a:pt x="230" y="58"/>
                  <a:pt x="230" y="58"/>
                </a:cubicBezTo>
                <a:cubicBezTo>
                  <a:pt x="231" y="58"/>
                  <a:pt x="231" y="59"/>
                  <a:pt x="231" y="59"/>
                </a:cubicBezTo>
                <a:cubicBezTo>
                  <a:pt x="231" y="60"/>
                  <a:pt x="230" y="60"/>
                  <a:pt x="230" y="61"/>
                </a:cubicBezTo>
                <a:cubicBezTo>
                  <a:pt x="230" y="61"/>
                  <a:pt x="230" y="62"/>
                  <a:pt x="231" y="62"/>
                </a:cubicBezTo>
                <a:cubicBezTo>
                  <a:pt x="231" y="62"/>
                  <a:pt x="231" y="63"/>
                  <a:pt x="232" y="63"/>
                </a:cubicBezTo>
                <a:cubicBezTo>
                  <a:pt x="232" y="63"/>
                  <a:pt x="233" y="64"/>
                  <a:pt x="233" y="64"/>
                </a:cubicBezTo>
                <a:cubicBezTo>
                  <a:pt x="234" y="64"/>
                  <a:pt x="235" y="64"/>
                  <a:pt x="235" y="64"/>
                </a:cubicBezTo>
                <a:cubicBezTo>
                  <a:pt x="236" y="64"/>
                  <a:pt x="237" y="65"/>
                  <a:pt x="237" y="66"/>
                </a:cubicBezTo>
                <a:cubicBezTo>
                  <a:pt x="238" y="66"/>
                  <a:pt x="239" y="65"/>
                  <a:pt x="240" y="66"/>
                </a:cubicBezTo>
                <a:cubicBezTo>
                  <a:pt x="240" y="66"/>
                  <a:pt x="240" y="66"/>
                  <a:pt x="241" y="66"/>
                </a:cubicBezTo>
                <a:cubicBezTo>
                  <a:pt x="241" y="66"/>
                  <a:pt x="242" y="65"/>
                  <a:pt x="243" y="65"/>
                </a:cubicBezTo>
                <a:cubicBezTo>
                  <a:pt x="243" y="65"/>
                  <a:pt x="244" y="66"/>
                  <a:pt x="244" y="66"/>
                </a:cubicBezTo>
                <a:cubicBezTo>
                  <a:pt x="244" y="67"/>
                  <a:pt x="244" y="68"/>
                  <a:pt x="244" y="68"/>
                </a:cubicBezTo>
                <a:cubicBezTo>
                  <a:pt x="244" y="68"/>
                  <a:pt x="245" y="69"/>
                  <a:pt x="245" y="69"/>
                </a:cubicBezTo>
                <a:cubicBezTo>
                  <a:pt x="245" y="69"/>
                  <a:pt x="244" y="70"/>
                  <a:pt x="244" y="71"/>
                </a:cubicBezTo>
                <a:cubicBezTo>
                  <a:pt x="244" y="71"/>
                  <a:pt x="245" y="71"/>
                  <a:pt x="246" y="71"/>
                </a:cubicBezTo>
                <a:cubicBezTo>
                  <a:pt x="246" y="71"/>
                  <a:pt x="246" y="71"/>
                  <a:pt x="247" y="71"/>
                </a:cubicBezTo>
                <a:cubicBezTo>
                  <a:pt x="247" y="71"/>
                  <a:pt x="248" y="71"/>
                  <a:pt x="248" y="71"/>
                </a:cubicBezTo>
                <a:cubicBezTo>
                  <a:pt x="248" y="71"/>
                  <a:pt x="249" y="71"/>
                  <a:pt x="249" y="71"/>
                </a:cubicBezTo>
                <a:cubicBezTo>
                  <a:pt x="250" y="71"/>
                  <a:pt x="250" y="71"/>
                  <a:pt x="251" y="71"/>
                </a:cubicBezTo>
                <a:cubicBezTo>
                  <a:pt x="251" y="72"/>
                  <a:pt x="250" y="73"/>
                  <a:pt x="250" y="73"/>
                </a:cubicBezTo>
                <a:cubicBezTo>
                  <a:pt x="250" y="74"/>
                  <a:pt x="251" y="75"/>
                  <a:pt x="251" y="75"/>
                </a:cubicBezTo>
                <a:cubicBezTo>
                  <a:pt x="252" y="75"/>
                  <a:pt x="252" y="74"/>
                  <a:pt x="252" y="74"/>
                </a:cubicBezTo>
                <a:cubicBezTo>
                  <a:pt x="253" y="74"/>
                  <a:pt x="253" y="73"/>
                  <a:pt x="253" y="73"/>
                </a:cubicBezTo>
                <a:cubicBezTo>
                  <a:pt x="254" y="73"/>
                  <a:pt x="255" y="72"/>
                  <a:pt x="255" y="72"/>
                </a:cubicBezTo>
                <a:cubicBezTo>
                  <a:pt x="256" y="73"/>
                  <a:pt x="256" y="74"/>
                  <a:pt x="256" y="74"/>
                </a:cubicBezTo>
                <a:cubicBezTo>
                  <a:pt x="257" y="75"/>
                  <a:pt x="258" y="74"/>
                  <a:pt x="259" y="74"/>
                </a:cubicBezTo>
                <a:cubicBezTo>
                  <a:pt x="259" y="73"/>
                  <a:pt x="260" y="73"/>
                  <a:pt x="260" y="72"/>
                </a:cubicBezTo>
                <a:cubicBezTo>
                  <a:pt x="260" y="72"/>
                  <a:pt x="261" y="72"/>
                  <a:pt x="261" y="72"/>
                </a:cubicBezTo>
                <a:cubicBezTo>
                  <a:pt x="261" y="72"/>
                  <a:pt x="263" y="72"/>
                  <a:pt x="263" y="72"/>
                </a:cubicBezTo>
                <a:cubicBezTo>
                  <a:pt x="264" y="71"/>
                  <a:pt x="264" y="71"/>
                  <a:pt x="265" y="70"/>
                </a:cubicBezTo>
                <a:cubicBezTo>
                  <a:pt x="265" y="70"/>
                  <a:pt x="266" y="69"/>
                  <a:pt x="266" y="69"/>
                </a:cubicBezTo>
                <a:cubicBezTo>
                  <a:pt x="267" y="69"/>
                  <a:pt x="268" y="67"/>
                  <a:pt x="268" y="67"/>
                </a:cubicBezTo>
                <a:cubicBezTo>
                  <a:pt x="269" y="66"/>
                  <a:pt x="270" y="65"/>
                  <a:pt x="270" y="65"/>
                </a:cubicBezTo>
                <a:cubicBezTo>
                  <a:pt x="271" y="65"/>
                  <a:pt x="272" y="64"/>
                  <a:pt x="272" y="64"/>
                </a:cubicBezTo>
                <a:cubicBezTo>
                  <a:pt x="273" y="64"/>
                  <a:pt x="274" y="63"/>
                  <a:pt x="274" y="63"/>
                </a:cubicBezTo>
                <a:cubicBezTo>
                  <a:pt x="274" y="63"/>
                  <a:pt x="275" y="62"/>
                  <a:pt x="275" y="62"/>
                </a:cubicBezTo>
                <a:cubicBezTo>
                  <a:pt x="275" y="61"/>
                  <a:pt x="276" y="61"/>
                  <a:pt x="277" y="61"/>
                </a:cubicBezTo>
                <a:cubicBezTo>
                  <a:pt x="277" y="61"/>
                  <a:pt x="278" y="60"/>
                  <a:pt x="278" y="60"/>
                </a:cubicBezTo>
                <a:cubicBezTo>
                  <a:pt x="279" y="60"/>
                  <a:pt x="280" y="59"/>
                  <a:pt x="280" y="59"/>
                </a:cubicBezTo>
                <a:cubicBezTo>
                  <a:pt x="281" y="59"/>
                  <a:pt x="282" y="60"/>
                  <a:pt x="282" y="60"/>
                </a:cubicBezTo>
                <a:cubicBezTo>
                  <a:pt x="282" y="60"/>
                  <a:pt x="282" y="61"/>
                  <a:pt x="282" y="62"/>
                </a:cubicBezTo>
                <a:cubicBezTo>
                  <a:pt x="282" y="62"/>
                  <a:pt x="283" y="63"/>
                  <a:pt x="283" y="63"/>
                </a:cubicBezTo>
                <a:cubicBezTo>
                  <a:pt x="283" y="64"/>
                  <a:pt x="284" y="64"/>
                  <a:pt x="284" y="64"/>
                </a:cubicBezTo>
                <a:cubicBezTo>
                  <a:pt x="284" y="64"/>
                  <a:pt x="285" y="65"/>
                  <a:pt x="285" y="65"/>
                </a:cubicBezTo>
                <a:cubicBezTo>
                  <a:pt x="285" y="66"/>
                  <a:pt x="284" y="66"/>
                  <a:pt x="285" y="66"/>
                </a:cubicBezTo>
                <a:cubicBezTo>
                  <a:pt x="285" y="67"/>
                  <a:pt x="285" y="67"/>
                  <a:pt x="286" y="68"/>
                </a:cubicBezTo>
                <a:cubicBezTo>
                  <a:pt x="286" y="68"/>
                  <a:pt x="286" y="69"/>
                  <a:pt x="286" y="69"/>
                </a:cubicBezTo>
                <a:cubicBezTo>
                  <a:pt x="287" y="69"/>
                  <a:pt x="288" y="68"/>
                  <a:pt x="288" y="68"/>
                </a:cubicBezTo>
                <a:cubicBezTo>
                  <a:pt x="289" y="68"/>
                  <a:pt x="290" y="68"/>
                  <a:pt x="291" y="68"/>
                </a:cubicBezTo>
                <a:cubicBezTo>
                  <a:pt x="291" y="67"/>
                  <a:pt x="292" y="67"/>
                  <a:pt x="292" y="66"/>
                </a:cubicBezTo>
                <a:cubicBezTo>
                  <a:pt x="293" y="66"/>
                  <a:pt x="294" y="65"/>
                  <a:pt x="294" y="66"/>
                </a:cubicBezTo>
                <a:cubicBezTo>
                  <a:pt x="295" y="66"/>
                  <a:pt x="295" y="67"/>
                  <a:pt x="295" y="68"/>
                </a:cubicBezTo>
                <a:cubicBezTo>
                  <a:pt x="296" y="68"/>
                  <a:pt x="297" y="67"/>
                  <a:pt x="297" y="67"/>
                </a:cubicBezTo>
                <a:cubicBezTo>
                  <a:pt x="297" y="67"/>
                  <a:pt x="298" y="66"/>
                  <a:pt x="299" y="66"/>
                </a:cubicBezTo>
                <a:cubicBezTo>
                  <a:pt x="299" y="66"/>
                  <a:pt x="300" y="67"/>
                  <a:pt x="300" y="67"/>
                </a:cubicBezTo>
                <a:cubicBezTo>
                  <a:pt x="301" y="67"/>
                  <a:pt x="301" y="66"/>
                  <a:pt x="302" y="66"/>
                </a:cubicBezTo>
                <a:cubicBezTo>
                  <a:pt x="302" y="66"/>
                  <a:pt x="303" y="67"/>
                  <a:pt x="303" y="67"/>
                </a:cubicBezTo>
                <a:cubicBezTo>
                  <a:pt x="304" y="67"/>
                  <a:pt x="304" y="66"/>
                  <a:pt x="305" y="66"/>
                </a:cubicBezTo>
                <a:cubicBezTo>
                  <a:pt x="306" y="65"/>
                  <a:pt x="307" y="66"/>
                  <a:pt x="308" y="66"/>
                </a:cubicBezTo>
                <a:cubicBezTo>
                  <a:pt x="308" y="66"/>
                  <a:pt x="310" y="65"/>
                  <a:pt x="310" y="65"/>
                </a:cubicBezTo>
                <a:cubicBezTo>
                  <a:pt x="311" y="65"/>
                  <a:pt x="312" y="64"/>
                  <a:pt x="312" y="64"/>
                </a:cubicBezTo>
                <a:cubicBezTo>
                  <a:pt x="313" y="64"/>
                  <a:pt x="315" y="64"/>
                  <a:pt x="316" y="65"/>
                </a:cubicBezTo>
                <a:cubicBezTo>
                  <a:pt x="316" y="65"/>
                  <a:pt x="317" y="65"/>
                  <a:pt x="318" y="65"/>
                </a:cubicBezTo>
                <a:cubicBezTo>
                  <a:pt x="318" y="66"/>
                  <a:pt x="319" y="67"/>
                  <a:pt x="319" y="67"/>
                </a:cubicBezTo>
                <a:cubicBezTo>
                  <a:pt x="319" y="68"/>
                  <a:pt x="319" y="69"/>
                  <a:pt x="320" y="69"/>
                </a:cubicBezTo>
                <a:cubicBezTo>
                  <a:pt x="320" y="70"/>
                  <a:pt x="321" y="70"/>
                  <a:pt x="321" y="70"/>
                </a:cubicBezTo>
                <a:cubicBezTo>
                  <a:pt x="322" y="70"/>
                  <a:pt x="322" y="70"/>
                  <a:pt x="323" y="70"/>
                </a:cubicBezTo>
                <a:cubicBezTo>
                  <a:pt x="323" y="70"/>
                  <a:pt x="323" y="70"/>
                  <a:pt x="324" y="71"/>
                </a:cubicBezTo>
                <a:cubicBezTo>
                  <a:pt x="324" y="71"/>
                  <a:pt x="325" y="71"/>
                  <a:pt x="325" y="71"/>
                </a:cubicBezTo>
                <a:cubicBezTo>
                  <a:pt x="326" y="71"/>
                  <a:pt x="327" y="71"/>
                  <a:pt x="327" y="70"/>
                </a:cubicBezTo>
                <a:cubicBezTo>
                  <a:pt x="327" y="70"/>
                  <a:pt x="328" y="69"/>
                  <a:pt x="329" y="69"/>
                </a:cubicBezTo>
                <a:cubicBezTo>
                  <a:pt x="329" y="68"/>
                  <a:pt x="330" y="68"/>
                  <a:pt x="331" y="68"/>
                </a:cubicBezTo>
                <a:cubicBezTo>
                  <a:pt x="331" y="68"/>
                  <a:pt x="332" y="69"/>
                  <a:pt x="333" y="69"/>
                </a:cubicBezTo>
                <a:cubicBezTo>
                  <a:pt x="334" y="69"/>
                  <a:pt x="335" y="69"/>
                  <a:pt x="335" y="69"/>
                </a:cubicBezTo>
                <a:cubicBezTo>
                  <a:pt x="336" y="69"/>
                  <a:pt x="336" y="68"/>
                  <a:pt x="337" y="68"/>
                </a:cubicBezTo>
                <a:cubicBezTo>
                  <a:pt x="337" y="68"/>
                  <a:pt x="337" y="68"/>
                  <a:pt x="338" y="69"/>
                </a:cubicBezTo>
                <a:cubicBezTo>
                  <a:pt x="338" y="69"/>
                  <a:pt x="339" y="69"/>
                  <a:pt x="339" y="69"/>
                </a:cubicBezTo>
                <a:cubicBezTo>
                  <a:pt x="340" y="69"/>
                  <a:pt x="340" y="70"/>
                  <a:pt x="339" y="71"/>
                </a:cubicBezTo>
                <a:cubicBezTo>
                  <a:pt x="339" y="71"/>
                  <a:pt x="338" y="71"/>
                  <a:pt x="338" y="71"/>
                </a:cubicBezTo>
                <a:cubicBezTo>
                  <a:pt x="337" y="71"/>
                  <a:pt x="337" y="70"/>
                  <a:pt x="336" y="70"/>
                </a:cubicBezTo>
                <a:cubicBezTo>
                  <a:pt x="336" y="70"/>
                  <a:pt x="336" y="71"/>
                  <a:pt x="335" y="72"/>
                </a:cubicBezTo>
                <a:cubicBezTo>
                  <a:pt x="335" y="72"/>
                  <a:pt x="333" y="73"/>
                  <a:pt x="333" y="74"/>
                </a:cubicBezTo>
                <a:cubicBezTo>
                  <a:pt x="332" y="75"/>
                  <a:pt x="331" y="76"/>
                  <a:pt x="330" y="76"/>
                </a:cubicBezTo>
                <a:cubicBezTo>
                  <a:pt x="330" y="77"/>
                  <a:pt x="329" y="78"/>
                  <a:pt x="329" y="78"/>
                </a:cubicBezTo>
                <a:cubicBezTo>
                  <a:pt x="328" y="79"/>
                  <a:pt x="326" y="79"/>
                  <a:pt x="326" y="79"/>
                </a:cubicBezTo>
                <a:cubicBezTo>
                  <a:pt x="325" y="79"/>
                  <a:pt x="324" y="80"/>
                  <a:pt x="323" y="81"/>
                </a:cubicBezTo>
                <a:cubicBezTo>
                  <a:pt x="322" y="81"/>
                  <a:pt x="320" y="82"/>
                  <a:pt x="319" y="83"/>
                </a:cubicBezTo>
                <a:cubicBezTo>
                  <a:pt x="318" y="84"/>
                  <a:pt x="314" y="85"/>
                  <a:pt x="312" y="86"/>
                </a:cubicBezTo>
                <a:cubicBezTo>
                  <a:pt x="309" y="87"/>
                  <a:pt x="302" y="90"/>
                  <a:pt x="299" y="92"/>
                </a:cubicBezTo>
                <a:cubicBezTo>
                  <a:pt x="298" y="93"/>
                  <a:pt x="295" y="95"/>
                  <a:pt x="294" y="96"/>
                </a:cubicBezTo>
                <a:cubicBezTo>
                  <a:pt x="292" y="97"/>
                  <a:pt x="289" y="99"/>
                  <a:pt x="287" y="100"/>
                </a:cubicBezTo>
                <a:cubicBezTo>
                  <a:pt x="286" y="101"/>
                  <a:pt x="284" y="104"/>
                  <a:pt x="283" y="105"/>
                </a:cubicBezTo>
                <a:cubicBezTo>
                  <a:pt x="282" y="106"/>
                  <a:pt x="281" y="107"/>
                  <a:pt x="280" y="108"/>
                </a:cubicBezTo>
                <a:cubicBezTo>
                  <a:pt x="279" y="109"/>
                  <a:pt x="278" y="109"/>
                  <a:pt x="277" y="110"/>
                </a:cubicBezTo>
                <a:cubicBezTo>
                  <a:pt x="277" y="111"/>
                  <a:pt x="276" y="112"/>
                  <a:pt x="276" y="112"/>
                </a:cubicBezTo>
                <a:cubicBezTo>
                  <a:pt x="276" y="113"/>
                  <a:pt x="275" y="114"/>
                  <a:pt x="274" y="115"/>
                </a:cubicBezTo>
                <a:cubicBezTo>
                  <a:pt x="274" y="115"/>
                  <a:pt x="273" y="115"/>
                  <a:pt x="273" y="116"/>
                </a:cubicBezTo>
                <a:cubicBezTo>
                  <a:pt x="272" y="116"/>
                  <a:pt x="272" y="118"/>
                  <a:pt x="272" y="118"/>
                </a:cubicBezTo>
                <a:cubicBezTo>
                  <a:pt x="272" y="118"/>
                  <a:pt x="271" y="119"/>
                  <a:pt x="271" y="119"/>
                </a:cubicBezTo>
                <a:cubicBezTo>
                  <a:pt x="270" y="120"/>
                  <a:pt x="270" y="122"/>
                  <a:pt x="269" y="122"/>
                </a:cubicBezTo>
                <a:cubicBezTo>
                  <a:pt x="269" y="123"/>
                  <a:pt x="268" y="124"/>
                  <a:pt x="267" y="125"/>
                </a:cubicBezTo>
                <a:cubicBezTo>
                  <a:pt x="266" y="126"/>
                  <a:pt x="265" y="128"/>
                  <a:pt x="264" y="129"/>
                </a:cubicBezTo>
                <a:cubicBezTo>
                  <a:pt x="264" y="129"/>
                  <a:pt x="262" y="130"/>
                  <a:pt x="262" y="131"/>
                </a:cubicBezTo>
                <a:cubicBezTo>
                  <a:pt x="262" y="131"/>
                  <a:pt x="262" y="132"/>
                  <a:pt x="262" y="133"/>
                </a:cubicBezTo>
                <a:cubicBezTo>
                  <a:pt x="261" y="133"/>
                  <a:pt x="260" y="134"/>
                  <a:pt x="260" y="134"/>
                </a:cubicBezTo>
                <a:cubicBezTo>
                  <a:pt x="259" y="134"/>
                  <a:pt x="258" y="135"/>
                  <a:pt x="257" y="136"/>
                </a:cubicBezTo>
                <a:cubicBezTo>
                  <a:pt x="257" y="136"/>
                  <a:pt x="256" y="137"/>
                  <a:pt x="255" y="138"/>
                </a:cubicBezTo>
                <a:cubicBezTo>
                  <a:pt x="255" y="138"/>
                  <a:pt x="254" y="140"/>
                  <a:pt x="254" y="140"/>
                </a:cubicBezTo>
                <a:cubicBezTo>
                  <a:pt x="253" y="141"/>
                  <a:pt x="253" y="141"/>
                  <a:pt x="252" y="142"/>
                </a:cubicBezTo>
                <a:cubicBezTo>
                  <a:pt x="252" y="142"/>
                  <a:pt x="251" y="142"/>
                  <a:pt x="251" y="142"/>
                </a:cubicBezTo>
                <a:cubicBezTo>
                  <a:pt x="250" y="143"/>
                  <a:pt x="249" y="144"/>
                  <a:pt x="248" y="145"/>
                </a:cubicBezTo>
                <a:cubicBezTo>
                  <a:pt x="248" y="145"/>
                  <a:pt x="248" y="146"/>
                  <a:pt x="248" y="147"/>
                </a:cubicBezTo>
                <a:cubicBezTo>
                  <a:pt x="247" y="147"/>
                  <a:pt x="246" y="147"/>
                  <a:pt x="245" y="148"/>
                </a:cubicBezTo>
                <a:cubicBezTo>
                  <a:pt x="244" y="149"/>
                  <a:pt x="240" y="153"/>
                  <a:pt x="239" y="154"/>
                </a:cubicBezTo>
                <a:cubicBezTo>
                  <a:pt x="238" y="155"/>
                  <a:pt x="236" y="156"/>
                  <a:pt x="235" y="157"/>
                </a:cubicBezTo>
                <a:cubicBezTo>
                  <a:pt x="235" y="157"/>
                  <a:pt x="235" y="158"/>
                  <a:pt x="235" y="158"/>
                </a:cubicBezTo>
                <a:cubicBezTo>
                  <a:pt x="235" y="158"/>
                  <a:pt x="235" y="159"/>
                  <a:pt x="235" y="160"/>
                </a:cubicBezTo>
                <a:cubicBezTo>
                  <a:pt x="235" y="160"/>
                  <a:pt x="235" y="160"/>
                  <a:pt x="235" y="160"/>
                </a:cubicBezTo>
                <a:cubicBezTo>
                  <a:pt x="235" y="160"/>
                  <a:pt x="235" y="160"/>
                  <a:pt x="235" y="160"/>
                </a:cubicBezTo>
                <a:cubicBezTo>
                  <a:pt x="234" y="160"/>
                  <a:pt x="233" y="160"/>
                  <a:pt x="233" y="161"/>
                </a:cubicBezTo>
                <a:cubicBezTo>
                  <a:pt x="232" y="161"/>
                  <a:pt x="232" y="162"/>
                  <a:pt x="232" y="162"/>
                </a:cubicBezTo>
                <a:cubicBezTo>
                  <a:pt x="232" y="162"/>
                  <a:pt x="231" y="162"/>
                  <a:pt x="230" y="162"/>
                </a:cubicBezTo>
                <a:cubicBezTo>
                  <a:pt x="230" y="162"/>
                  <a:pt x="230" y="163"/>
                  <a:pt x="230" y="163"/>
                </a:cubicBezTo>
                <a:cubicBezTo>
                  <a:pt x="230" y="164"/>
                  <a:pt x="231" y="164"/>
                  <a:pt x="231" y="164"/>
                </a:cubicBezTo>
                <a:cubicBezTo>
                  <a:pt x="231" y="164"/>
                  <a:pt x="231" y="165"/>
                  <a:pt x="231" y="166"/>
                </a:cubicBezTo>
                <a:cubicBezTo>
                  <a:pt x="231" y="166"/>
                  <a:pt x="230" y="167"/>
                  <a:pt x="229" y="167"/>
                </a:cubicBezTo>
                <a:cubicBezTo>
                  <a:pt x="229" y="167"/>
                  <a:pt x="228" y="167"/>
                  <a:pt x="227" y="167"/>
                </a:cubicBezTo>
                <a:cubicBezTo>
                  <a:pt x="227" y="167"/>
                  <a:pt x="226" y="166"/>
                  <a:pt x="226" y="166"/>
                </a:cubicBezTo>
                <a:cubicBezTo>
                  <a:pt x="229" y="203"/>
                  <a:pt x="229" y="203"/>
                  <a:pt x="229" y="203"/>
                </a:cubicBezTo>
                <a:cubicBezTo>
                  <a:pt x="229" y="203"/>
                  <a:pt x="229" y="204"/>
                  <a:pt x="229" y="205"/>
                </a:cubicBezTo>
                <a:cubicBezTo>
                  <a:pt x="229" y="205"/>
                  <a:pt x="228" y="204"/>
                  <a:pt x="227" y="205"/>
                </a:cubicBezTo>
                <a:cubicBezTo>
                  <a:pt x="227" y="205"/>
                  <a:pt x="227" y="206"/>
                  <a:pt x="227" y="207"/>
                </a:cubicBezTo>
                <a:cubicBezTo>
                  <a:pt x="227" y="207"/>
                  <a:pt x="227" y="208"/>
                  <a:pt x="227" y="208"/>
                </a:cubicBezTo>
                <a:cubicBezTo>
                  <a:pt x="227" y="208"/>
                  <a:pt x="226" y="208"/>
                  <a:pt x="226" y="208"/>
                </a:cubicBezTo>
                <a:cubicBezTo>
                  <a:pt x="225" y="208"/>
                  <a:pt x="225" y="208"/>
                  <a:pt x="225" y="208"/>
                </a:cubicBezTo>
                <a:cubicBezTo>
                  <a:pt x="224" y="208"/>
                  <a:pt x="224" y="208"/>
                  <a:pt x="224" y="208"/>
                </a:cubicBezTo>
                <a:cubicBezTo>
                  <a:pt x="223" y="208"/>
                  <a:pt x="223" y="209"/>
                  <a:pt x="223" y="209"/>
                </a:cubicBezTo>
                <a:cubicBezTo>
                  <a:pt x="222" y="209"/>
                  <a:pt x="223" y="210"/>
                  <a:pt x="222" y="211"/>
                </a:cubicBezTo>
                <a:cubicBezTo>
                  <a:pt x="222" y="211"/>
                  <a:pt x="222" y="212"/>
                  <a:pt x="221" y="212"/>
                </a:cubicBezTo>
                <a:cubicBezTo>
                  <a:pt x="221" y="212"/>
                  <a:pt x="220" y="211"/>
                  <a:pt x="220" y="211"/>
                </a:cubicBezTo>
                <a:cubicBezTo>
                  <a:pt x="219" y="211"/>
                  <a:pt x="218" y="211"/>
                  <a:pt x="218" y="212"/>
                </a:cubicBezTo>
                <a:cubicBezTo>
                  <a:pt x="218" y="212"/>
                  <a:pt x="218" y="213"/>
                  <a:pt x="218" y="213"/>
                </a:cubicBezTo>
                <a:cubicBezTo>
                  <a:pt x="217" y="214"/>
                  <a:pt x="217" y="214"/>
                  <a:pt x="216" y="215"/>
                </a:cubicBezTo>
                <a:cubicBezTo>
                  <a:pt x="216" y="215"/>
                  <a:pt x="214" y="216"/>
                  <a:pt x="213" y="216"/>
                </a:cubicBezTo>
                <a:cubicBezTo>
                  <a:pt x="213" y="217"/>
                  <a:pt x="211" y="218"/>
                  <a:pt x="211" y="219"/>
                </a:cubicBezTo>
                <a:cubicBezTo>
                  <a:pt x="211" y="219"/>
                  <a:pt x="211" y="221"/>
                  <a:pt x="210" y="221"/>
                </a:cubicBezTo>
                <a:cubicBezTo>
                  <a:pt x="210" y="221"/>
                  <a:pt x="210" y="222"/>
                  <a:pt x="209" y="222"/>
                </a:cubicBezTo>
                <a:cubicBezTo>
                  <a:pt x="209" y="222"/>
                  <a:pt x="210" y="223"/>
                  <a:pt x="209" y="224"/>
                </a:cubicBezTo>
                <a:cubicBezTo>
                  <a:pt x="209" y="224"/>
                  <a:pt x="209" y="224"/>
                  <a:pt x="209" y="225"/>
                </a:cubicBezTo>
                <a:cubicBezTo>
                  <a:pt x="209" y="225"/>
                  <a:pt x="209" y="226"/>
                  <a:pt x="209" y="226"/>
                </a:cubicBezTo>
                <a:cubicBezTo>
                  <a:pt x="209" y="227"/>
                  <a:pt x="208" y="227"/>
                  <a:pt x="208" y="228"/>
                </a:cubicBezTo>
                <a:cubicBezTo>
                  <a:pt x="207" y="228"/>
                  <a:pt x="206" y="229"/>
                  <a:pt x="206" y="229"/>
                </a:cubicBezTo>
                <a:cubicBezTo>
                  <a:pt x="205" y="230"/>
                  <a:pt x="205" y="231"/>
                  <a:pt x="205" y="231"/>
                </a:cubicBezTo>
                <a:cubicBezTo>
                  <a:pt x="205" y="232"/>
                  <a:pt x="204" y="234"/>
                  <a:pt x="205" y="234"/>
                </a:cubicBezTo>
                <a:cubicBezTo>
                  <a:pt x="205" y="235"/>
                  <a:pt x="205" y="236"/>
                  <a:pt x="205" y="236"/>
                </a:cubicBezTo>
                <a:cubicBezTo>
                  <a:pt x="205" y="237"/>
                  <a:pt x="204" y="238"/>
                  <a:pt x="205" y="239"/>
                </a:cubicBezTo>
                <a:cubicBezTo>
                  <a:pt x="205" y="239"/>
                  <a:pt x="206" y="240"/>
                  <a:pt x="207" y="240"/>
                </a:cubicBezTo>
                <a:cubicBezTo>
                  <a:pt x="207" y="240"/>
                  <a:pt x="208" y="240"/>
                  <a:pt x="209" y="240"/>
                </a:cubicBezTo>
                <a:cubicBezTo>
                  <a:pt x="209" y="240"/>
                  <a:pt x="210" y="239"/>
                  <a:pt x="211" y="239"/>
                </a:cubicBezTo>
                <a:cubicBezTo>
                  <a:pt x="211" y="239"/>
                  <a:pt x="212" y="240"/>
                  <a:pt x="212" y="240"/>
                </a:cubicBezTo>
                <a:cubicBezTo>
                  <a:pt x="212" y="240"/>
                  <a:pt x="213" y="241"/>
                  <a:pt x="213" y="241"/>
                </a:cubicBezTo>
                <a:cubicBezTo>
                  <a:pt x="213" y="242"/>
                  <a:pt x="213" y="243"/>
                  <a:pt x="213" y="243"/>
                </a:cubicBezTo>
                <a:cubicBezTo>
                  <a:pt x="213" y="244"/>
                  <a:pt x="214" y="244"/>
                  <a:pt x="215" y="245"/>
                </a:cubicBezTo>
                <a:cubicBezTo>
                  <a:pt x="215" y="245"/>
                  <a:pt x="216" y="245"/>
                  <a:pt x="216" y="246"/>
                </a:cubicBezTo>
                <a:cubicBezTo>
                  <a:pt x="216" y="246"/>
                  <a:pt x="217" y="247"/>
                  <a:pt x="217" y="248"/>
                </a:cubicBezTo>
                <a:cubicBezTo>
                  <a:pt x="217" y="248"/>
                  <a:pt x="216" y="249"/>
                  <a:pt x="216" y="250"/>
                </a:cubicBezTo>
                <a:cubicBezTo>
                  <a:pt x="216" y="250"/>
                  <a:pt x="215" y="251"/>
                  <a:pt x="215" y="251"/>
                </a:cubicBezTo>
                <a:cubicBezTo>
                  <a:pt x="215" y="251"/>
                  <a:pt x="215" y="252"/>
                  <a:pt x="215" y="252"/>
                </a:cubicBezTo>
                <a:cubicBezTo>
                  <a:pt x="214" y="253"/>
                  <a:pt x="215" y="254"/>
                  <a:pt x="215" y="254"/>
                </a:cubicBezTo>
                <a:cubicBezTo>
                  <a:pt x="215" y="255"/>
                  <a:pt x="214" y="256"/>
                  <a:pt x="213" y="256"/>
                </a:cubicBezTo>
                <a:cubicBezTo>
                  <a:pt x="213" y="257"/>
                  <a:pt x="212" y="258"/>
                  <a:pt x="212" y="259"/>
                </a:cubicBezTo>
                <a:cubicBezTo>
                  <a:pt x="213" y="259"/>
                  <a:pt x="214" y="261"/>
                  <a:pt x="214" y="262"/>
                </a:cubicBezTo>
                <a:cubicBezTo>
                  <a:pt x="214" y="262"/>
                  <a:pt x="213" y="263"/>
                  <a:pt x="213" y="263"/>
                </a:cubicBezTo>
                <a:cubicBezTo>
                  <a:pt x="213" y="264"/>
                  <a:pt x="213" y="264"/>
                  <a:pt x="213" y="265"/>
                </a:cubicBezTo>
                <a:cubicBezTo>
                  <a:pt x="213" y="265"/>
                  <a:pt x="213" y="266"/>
                  <a:pt x="213" y="266"/>
                </a:cubicBezTo>
                <a:cubicBezTo>
                  <a:pt x="213" y="267"/>
                  <a:pt x="214" y="267"/>
                  <a:pt x="214" y="268"/>
                </a:cubicBezTo>
                <a:cubicBezTo>
                  <a:pt x="214" y="268"/>
                  <a:pt x="214" y="269"/>
                  <a:pt x="214" y="269"/>
                </a:cubicBezTo>
                <a:cubicBezTo>
                  <a:pt x="214" y="270"/>
                  <a:pt x="213" y="270"/>
                  <a:pt x="212" y="270"/>
                </a:cubicBezTo>
                <a:cubicBezTo>
                  <a:pt x="212" y="271"/>
                  <a:pt x="212" y="272"/>
                  <a:pt x="212" y="272"/>
                </a:cubicBezTo>
                <a:cubicBezTo>
                  <a:pt x="212" y="272"/>
                  <a:pt x="212" y="273"/>
                  <a:pt x="213" y="273"/>
                </a:cubicBezTo>
                <a:cubicBezTo>
                  <a:pt x="213" y="274"/>
                  <a:pt x="214" y="274"/>
                  <a:pt x="214" y="275"/>
                </a:cubicBezTo>
                <a:cubicBezTo>
                  <a:pt x="214" y="276"/>
                  <a:pt x="213" y="277"/>
                  <a:pt x="214" y="277"/>
                </a:cubicBezTo>
                <a:cubicBezTo>
                  <a:pt x="214" y="278"/>
                  <a:pt x="214" y="278"/>
                  <a:pt x="214" y="279"/>
                </a:cubicBezTo>
                <a:cubicBezTo>
                  <a:pt x="215" y="279"/>
                  <a:pt x="215" y="281"/>
                  <a:pt x="215" y="281"/>
                </a:cubicBezTo>
                <a:cubicBezTo>
                  <a:pt x="215" y="282"/>
                  <a:pt x="214" y="283"/>
                  <a:pt x="214" y="283"/>
                </a:cubicBezTo>
                <a:cubicBezTo>
                  <a:pt x="214" y="284"/>
                  <a:pt x="214" y="284"/>
                  <a:pt x="215" y="285"/>
                </a:cubicBezTo>
                <a:cubicBezTo>
                  <a:pt x="215" y="285"/>
                  <a:pt x="214" y="287"/>
                  <a:pt x="214" y="287"/>
                </a:cubicBezTo>
                <a:cubicBezTo>
                  <a:pt x="214" y="288"/>
                  <a:pt x="214" y="289"/>
                  <a:pt x="214" y="289"/>
                </a:cubicBezTo>
                <a:cubicBezTo>
                  <a:pt x="214" y="290"/>
                  <a:pt x="213" y="290"/>
                  <a:pt x="213" y="291"/>
                </a:cubicBezTo>
                <a:cubicBezTo>
                  <a:pt x="213" y="291"/>
                  <a:pt x="213" y="292"/>
                  <a:pt x="213" y="292"/>
                </a:cubicBezTo>
                <a:cubicBezTo>
                  <a:pt x="214" y="293"/>
                  <a:pt x="215" y="293"/>
                  <a:pt x="215" y="293"/>
                </a:cubicBezTo>
                <a:cubicBezTo>
                  <a:pt x="216" y="294"/>
                  <a:pt x="216" y="294"/>
                  <a:pt x="217" y="295"/>
                </a:cubicBezTo>
                <a:cubicBezTo>
                  <a:pt x="217" y="295"/>
                  <a:pt x="218" y="296"/>
                  <a:pt x="219" y="296"/>
                </a:cubicBezTo>
                <a:cubicBezTo>
                  <a:pt x="219" y="297"/>
                  <a:pt x="221" y="298"/>
                  <a:pt x="221" y="298"/>
                </a:cubicBezTo>
                <a:cubicBezTo>
                  <a:pt x="221" y="298"/>
                  <a:pt x="222" y="299"/>
                  <a:pt x="222" y="300"/>
                </a:cubicBezTo>
                <a:cubicBezTo>
                  <a:pt x="222" y="300"/>
                  <a:pt x="223" y="301"/>
                  <a:pt x="224" y="301"/>
                </a:cubicBezTo>
                <a:cubicBezTo>
                  <a:pt x="224" y="301"/>
                  <a:pt x="225" y="301"/>
                  <a:pt x="225" y="301"/>
                </a:cubicBezTo>
                <a:cubicBezTo>
                  <a:pt x="226" y="302"/>
                  <a:pt x="226" y="303"/>
                  <a:pt x="226" y="303"/>
                </a:cubicBezTo>
                <a:cubicBezTo>
                  <a:pt x="227" y="303"/>
                  <a:pt x="228" y="303"/>
                  <a:pt x="229" y="303"/>
                </a:cubicBezTo>
                <a:cubicBezTo>
                  <a:pt x="229" y="303"/>
                  <a:pt x="231" y="303"/>
                  <a:pt x="231" y="303"/>
                </a:cubicBezTo>
                <a:cubicBezTo>
                  <a:pt x="232" y="303"/>
                  <a:pt x="232" y="303"/>
                  <a:pt x="233" y="303"/>
                </a:cubicBezTo>
                <a:cubicBezTo>
                  <a:pt x="233" y="304"/>
                  <a:pt x="235" y="303"/>
                  <a:pt x="236" y="303"/>
                </a:cubicBezTo>
                <a:cubicBezTo>
                  <a:pt x="236" y="304"/>
                  <a:pt x="237" y="305"/>
                  <a:pt x="237" y="306"/>
                </a:cubicBezTo>
                <a:cubicBezTo>
                  <a:pt x="238" y="306"/>
                  <a:pt x="238" y="308"/>
                  <a:pt x="239" y="308"/>
                </a:cubicBezTo>
                <a:cubicBezTo>
                  <a:pt x="239" y="309"/>
                  <a:pt x="240" y="310"/>
                  <a:pt x="241" y="311"/>
                </a:cubicBezTo>
                <a:cubicBezTo>
                  <a:pt x="242" y="311"/>
                  <a:pt x="245" y="311"/>
                  <a:pt x="246" y="311"/>
                </a:cubicBezTo>
                <a:cubicBezTo>
                  <a:pt x="247" y="312"/>
                  <a:pt x="249" y="313"/>
                  <a:pt x="250" y="313"/>
                </a:cubicBezTo>
                <a:cubicBezTo>
                  <a:pt x="251" y="313"/>
                  <a:pt x="252" y="314"/>
                  <a:pt x="253" y="314"/>
                </a:cubicBezTo>
                <a:cubicBezTo>
                  <a:pt x="254" y="314"/>
                  <a:pt x="255" y="315"/>
                  <a:pt x="256" y="315"/>
                </a:cubicBezTo>
                <a:cubicBezTo>
                  <a:pt x="256" y="316"/>
                  <a:pt x="256" y="317"/>
                  <a:pt x="256" y="317"/>
                </a:cubicBezTo>
                <a:cubicBezTo>
                  <a:pt x="256" y="318"/>
                  <a:pt x="256" y="319"/>
                  <a:pt x="256" y="319"/>
                </a:cubicBezTo>
                <a:cubicBezTo>
                  <a:pt x="256" y="319"/>
                  <a:pt x="257" y="320"/>
                  <a:pt x="257" y="320"/>
                </a:cubicBezTo>
                <a:cubicBezTo>
                  <a:pt x="258" y="320"/>
                  <a:pt x="258" y="321"/>
                  <a:pt x="258" y="322"/>
                </a:cubicBezTo>
                <a:cubicBezTo>
                  <a:pt x="258" y="322"/>
                  <a:pt x="259" y="323"/>
                  <a:pt x="259" y="324"/>
                </a:cubicBezTo>
                <a:cubicBezTo>
                  <a:pt x="259" y="324"/>
                  <a:pt x="260" y="325"/>
                  <a:pt x="260" y="326"/>
                </a:cubicBezTo>
                <a:cubicBezTo>
                  <a:pt x="261" y="326"/>
                  <a:pt x="262" y="326"/>
                  <a:pt x="263" y="327"/>
                </a:cubicBezTo>
                <a:cubicBezTo>
                  <a:pt x="264" y="327"/>
                  <a:pt x="265" y="328"/>
                  <a:pt x="266" y="328"/>
                </a:cubicBezTo>
                <a:cubicBezTo>
                  <a:pt x="266" y="329"/>
                  <a:pt x="267" y="329"/>
                  <a:pt x="267" y="329"/>
                </a:cubicBezTo>
                <a:cubicBezTo>
                  <a:pt x="267" y="329"/>
                  <a:pt x="268" y="330"/>
                  <a:pt x="268" y="330"/>
                </a:cubicBezTo>
                <a:cubicBezTo>
                  <a:pt x="269" y="331"/>
                  <a:pt x="270" y="332"/>
                  <a:pt x="270" y="333"/>
                </a:cubicBezTo>
                <a:cubicBezTo>
                  <a:pt x="271" y="333"/>
                  <a:pt x="272" y="334"/>
                  <a:pt x="273" y="334"/>
                </a:cubicBezTo>
                <a:cubicBezTo>
                  <a:pt x="274" y="335"/>
                  <a:pt x="276" y="334"/>
                  <a:pt x="277" y="334"/>
                </a:cubicBezTo>
                <a:cubicBezTo>
                  <a:pt x="278" y="334"/>
                  <a:pt x="279" y="335"/>
                  <a:pt x="280" y="335"/>
                </a:cubicBezTo>
                <a:cubicBezTo>
                  <a:pt x="281" y="336"/>
                  <a:pt x="282" y="338"/>
                  <a:pt x="283" y="339"/>
                </a:cubicBezTo>
                <a:cubicBezTo>
                  <a:pt x="283" y="339"/>
                  <a:pt x="285" y="341"/>
                  <a:pt x="286" y="342"/>
                </a:cubicBezTo>
                <a:cubicBezTo>
                  <a:pt x="287" y="343"/>
                  <a:pt x="288" y="344"/>
                  <a:pt x="289" y="345"/>
                </a:cubicBezTo>
                <a:cubicBezTo>
                  <a:pt x="289" y="345"/>
                  <a:pt x="289" y="347"/>
                  <a:pt x="290" y="347"/>
                </a:cubicBezTo>
                <a:cubicBezTo>
                  <a:pt x="290" y="348"/>
                  <a:pt x="291" y="349"/>
                  <a:pt x="291" y="349"/>
                </a:cubicBezTo>
                <a:cubicBezTo>
                  <a:pt x="291" y="350"/>
                  <a:pt x="291" y="351"/>
                  <a:pt x="290" y="352"/>
                </a:cubicBezTo>
                <a:cubicBezTo>
                  <a:pt x="290" y="352"/>
                  <a:pt x="290" y="353"/>
                  <a:pt x="290" y="354"/>
                </a:cubicBezTo>
                <a:cubicBezTo>
                  <a:pt x="290" y="355"/>
                  <a:pt x="290" y="356"/>
                  <a:pt x="290" y="357"/>
                </a:cubicBezTo>
                <a:cubicBezTo>
                  <a:pt x="290" y="357"/>
                  <a:pt x="291" y="358"/>
                  <a:pt x="291" y="358"/>
                </a:cubicBezTo>
                <a:cubicBezTo>
                  <a:pt x="291" y="359"/>
                  <a:pt x="291" y="360"/>
                  <a:pt x="291" y="360"/>
                </a:cubicBezTo>
                <a:cubicBezTo>
                  <a:pt x="291" y="361"/>
                  <a:pt x="292" y="362"/>
                  <a:pt x="292" y="362"/>
                </a:cubicBezTo>
                <a:cubicBezTo>
                  <a:pt x="292" y="363"/>
                  <a:pt x="292" y="364"/>
                  <a:pt x="292" y="365"/>
                </a:cubicBezTo>
                <a:cubicBezTo>
                  <a:pt x="292" y="365"/>
                  <a:pt x="293" y="366"/>
                  <a:pt x="293" y="366"/>
                </a:cubicBezTo>
                <a:cubicBezTo>
                  <a:pt x="293" y="366"/>
                  <a:pt x="293" y="366"/>
                  <a:pt x="293" y="367"/>
                </a:cubicBezTo>
                <a:cubicBezTo>
                  <a:pt x="270" y="369"/>
                  <a:pt x="270" y="369"/>
                  <a:pt x="270" y="369"/>
                </a:cubicBezTo>
                <a:cubicBezTo>
                  <a:pt x="208" y="374"/>
                  <a:pt x="208" y="374"/>
                  <a:pt x="208" y="374"/>
                </a:cubicBezTo>
                <a:cubicBezTo>
                  <a:pt x="151" y="378"/>
                  <a:pt x="151" y="378"/>
                  <a:pt x="151" y="378"/>
                </a:cubicBezTo>
                <a:cubicBezTo>
                  <a:pt x="123" y="379"/>
                  <a:pt x="123" y="379"/>
                  <a:pt x="123" y="379"/>
                </a:cubicBezTo>
                <a:cubicBezTo>
                  <a:pt x="94" y="381"/>
                  <a:pt x="94" y="381"/>
                  <a:pt x="94" y="381"/>
                </a:cubicBezTo>
                <a:cubicBezTo>
                  <a:pt x="48" y="383"/>
                  <a:pt x="48" y="383"/>
                  <a:pt x="48" y="383"/>
                </a:cubicBezTo>
                <a:cubicBezTo>
                  <a:pt x="43" y="266"/>
                  <a:pt x="43" y="266"/>
                  <a:pt x="43" y="266"/>
                </a:cubicBezTo>
                <a:cubicBezTo>
                  <a:pt x="43" y="266"/>
                  <a:pt x="42" y="264"/>
                  <a:pt x="41" y="263"/>
                </a:cubicBezTo>
                <a:cubicBezTo>
                  <a:pt x="41" y="262"/>
                  <a:pt x="40" y="261"/>
                  <a:pt x="40" y="261"/>
                </a:cubicBezTo>
                <a:cubicBezTo>
                  <a:pt x="39" y="261"/>
                  <a:pt x="38" y="260"/>
                  <a:pt x="37" y="260"/>
                </a:cubicBezTo>
                <a:cubicBezTo>
                  <a:pt x="37" y="260"/>
                  <a:pt x="36" y="259"/>
                  <a:pt x="36" y="259"/>
                </a:cubicBezTo>
                <a:cubicBezTo>
                  <a:pt x="35" y="259"/>
                  <a:pt x="34" y="260"/>
                  <a:pt x="33" y="259"/>
                </a:cubicBezTo>
                <a:cubicBezTo>
                  <a:pt x="33" y="259"/>
                  <a:pt x="32" y="259"/>
                  <a:pt x="32" y="258"/>
                </a:cubicBezTo>
                <a:cubicBezTo>
                  <a:pt x="31" y="258"/>
                  <a:pt x="30" y="256"/>
                  <a:pt x="30" y="256"/>
                </a:cubicBezTo>
                <a:cubicBezTo>
                  <a:pt x="30" y="255"/>
                  <a:pt x="29" y="254"/>
                  <a:pt x="29" y="253"/>
                </a:cubicBezTo>
                <a:cubicBezTo>
                  <a:pt x="29" y="253"/>
                  <a:pt x="28" y="251"/>
                  <a:pt x="27" y="251"/>
                </a:cubicBezTo>
                <a:cubicBezTo>
                  <a:pt x="27" y="250"/>
                  <a:pt x="26" y="249"/>
                  <a:pt x="26" y="249"/>
                </a:cubicBezTo>
                <a:cubicBezTo>
                  <a:pt x="25" y="248"/>
                  <a:pt x="25" y="248"/>
                  <a:pt x="25" y="247"/>
                </a:cubicBezTo>
                <a:cubicBezTo>
                  <a:pt x="24" y="247"/>
                  <a:pt x="24" y="245"/>
                  <a:pt x="25" y="245"/>
                </a:cubicBezTo>
                <a:cubicBezTo>
                  <a:pt x="25" y="244"/>
                  <a:pt x="26" y="243"/>
                  <a:pt x="26" y="243"/>
                </a:cubicBezTo>
                <a:cubicBezTo>
                  <a:pt x="27" y="242"/>
                  <a:pt x="28" y="241"/>
                  <a:pt x="29" y="240"/>
                </a:cubicBezTo>
                <a:cubicBezTo>
                  <a:pt x="29" y="240"/>
                  <a:pt x="30" y="239"/>
                  <a:pt x="31" y="239"/>
                </a:cubicBezTo>
                <a:cubicBezTo>
                  <a:pt x="31" y="238"/>
                  <a:pt x="32" y="238"/>
                  <a:pt x="32" y="238"/>
                </a:cubicBezTo>
                <a:cubicBezTo>
                  <a:pt x="33" y="238"/>
                  <a:pt x="33" y="237"/>
                  <a:pt x="34" y="237"/>
                </a:cubicBezTo>
                <a:cubicBezTo>
                  <a:pt x="34" y="236"/>
                  <a:pt x="34" y="235"/>
                  <a:pt x="34" y="234"/>
                </a:cubicBezTo>
                <a:cubicBezTo>
                  <a:pt x="35" y="234"/>
                  <a:pt x="36" y="233"/>
                  <a:pt x="36" y="233"/>
                </a:cubicBezTo>
                <a:cubicBezTo>
                  <a:pt x="36" y="232"/>
                  <a:pt x="37" y="230"/>
                  <a:pt x="37" y="230"/>
                </a:cubicBezTo>
                <a:cubicBezTo>
                  <a:pt x="37" y="229"/>
                  <a:pt x="37" y="227"/>
                  <a:pt x="36" y="226"/>
                </a:cubicBezTo>
                <a:cubicBezTo>
                  <a:pt x="36" y="226"/>
                  <a:pt x="36" y="225"/>
                  <a:pt x="36" y="225"/>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271"/>
          <p:cNvSpPr>
            <a:spLocks/>
          </p:cNvSpPr>
          <p:nvPr/>
        </p:nvSpPr>
        <p:spPr bwMode="auto">
          <a:xfrm>
            <a:off x="6157913" y="2800351"/>
            <a:ext cx="1273175" cy="1436688"/>
          </a:xfrm>
          <a:custGeom>
            <a:avLst/>
            <a:gdLst>
              <a:gd name="T0" fmla="*/ 34 w 340"/>
              <a:gd name="T1" fmla="*/ 203 h 383"/>
              <a:gd name="T2" fmla="*/ 27 w 340"/>
              <a:gd name="T3" fmla="*/ 183 h 383"/>
              <a:gd name="T4" fmla="*/ 25 w 340"/>
              <a:gd name="T5" fmla="*/ 167 h 383"/>
              <a:gd name="T6" fmla="*/ 22 w 340"/>
              <a:gd name="T7" fmla="*/ 150 h 383"/>
              <a:gd name="T8" fmla="*/ 21 w 340"/>
              <a:gd name="T9" fmla="*/ 130 h 383"/>
              <a:gd name="T10" fmla="*/ 18 w 340"/>
              <a:gd name="T11" fmla="*/ 115 h 383"/>
              <a:gd name="T12" fmla="*/ 12 w 340"/>
              <a:gd name="T13" fmla="*/ 99 h 383"/>
              <a:gd name="T14" fmla="*/ 7 w 340"/>
              <a:gd name="T15" fmla="*/ 85 h 383"/>
              <a:gd name="T16" fmla="*/ 6 w 340"/>
              <a:gd name="T17" fmla="*/ 67 h 383"/>
              <a:gd name="T18" fmla="*/ 7 w 340"/>
              <a:gd name="T19" fmla="*/ 49 h 383"/>
              <a:gd name="T20" fmla="*/ 0 w 340"/>
              <a:gd name="T21" fmla="*/ 29 h 383"/>
              <a:gd name="T22" fmla="*/ 96 w 340"/>
              <a:gd name="T23" fmla="*/ 1 h 383"/>
              <a:gd name="T24" fmla="*/ 106 w 340"/>
              <a:gd name="T25" fmla="*/ 12 h 383"/>
              <a:gd name="T26" fmla="*/ 111 w 340"/>
              <a:gd name="T27" fmla="*/ 27 h 383"/>
              <a:gd name="T28" fmla="*/ 116 w 340"/>
              <a:gd name="T29" fmla="*/ 41 h 383"/>
              <a:gd name="T30" fmla="*/ 129 w 340"/>
              <a:gd name="T31" fmla="*/ 41 h 383"/>
              <a:gd name="T32" fmla="*/ 142 w 340"/>
              <a:gd name="T33" fmla="*/ 45 h 383"/>
              <a:gd name="T34" fmla="*/ 152 w 340"/>
              <a:gd name="T35" fmla="*/ 52 h 383"/>
              <a:gd name="T36" fmla="*/ 165 w 340"/>
              <a:gd name="T37" fmla="*/ 49 h 383"/>
              <a:gd name="T38" fmla="*/ 172 w 340"/>
              <a:gd name="T39" fmla="*/ 43 h 383"/>
              <a:gd name="T40" fmla="*/ 188 w 340"/>
              <a:gd name="T41" fmla="*/ 42 h 383"/>
              <a:gd name="T42" fmla="*/ 201 w 340"/>
              <a:gd name="T43" fmla="*/ 46 h 383"/>
              <a:gd name="T44" fmla="*/ 201 w 340"/>
              <a:gd name="T45" fmla="*/ 54 h 383"/>
              <a:gd name="T46" fmla="*/ 210 w 340"/>
              <a:gd name="T47" fmla="*/ 59 h 383"/>
              <a:gd name="T48" fmla="*/ 219 w 340"/>
              <a:gd name="T49" fmla="*/ 63 h 383"/>
              <a:gd name="T50" fmla="*/ 224 w 340"/>
              <a:gd name="T51" fmla="*/ 57 h 383"/>
              <a:gd name="T52" fmla="*/ 231 w 340"/>
              <a:gd name="T53" fmla="*/ 62 h 383"/>
              <a:gd name="T54" fmla="*/ 244 w 340"/>
              <a:gd name="T55" fmla="*/ 66 h 383"/>
              <a:gd name="T56" fmla="*/ 251 w 340"/>
              <a:gd name="T57" fmla="*/ 71 h 383"/>
              <a:gd name="T58" fmla="*/ 260 w 340"/>
              <a:gd name="T59" fmla="*/ 72 h 383"/>
              <a:gd name="T60" fmla="*/ 274 w 340"/>
              <a:gd name="T61" fmla="*/ 63 h 383"/>
              <a:gd name="T62" fmla="*/ 284 w 340"/>
              <a:gd name="T63" fmla="*/ 64 h 383"/>
              <a:gd name="T64" fmla="*/ 294 w 340"/>
              <a:gd name="T65" fmla="*/ 66 h 383"/>
              <a:gd name="T66" fmla="*/ 308 w 340"/>
              <a:gd name="T67" fmla="*/ 66 h 383"/>
              <a:gd name="T68" fmla="*/ 323 w 340"/>
              <a:gd name="T69" fmla="*/ 70 h 383"/>
              <a:gd name="T70" fmla="*/ 337 w 340"/>
              <a:gd name="T71" fmla="*/ 68 h 383"/>
              <a:gd name="T72" fmla="*/ 330 w 340"/>
              <a:gd name="T73" fmla="*/ 76 h 383"/>
              <a:gd name="T74" fmla="*/ 287 w 340"/>
              <a:gd name="T75" fmla="*/ 100 h 383"/>
              <a:gd name="T76" fmla="*/ 271 w 340"/>
              <a:gd name="T77" fmla="*/ 119 h 383"/>
              <a:gd name="T78" fmla="*/ 255 w 340"/>
              <a:gd name="T79" fmla="*/ 138 h 383"/>
              <a:gd name="T80" fmla="*/ 235 w 340"/>
              <a:gd name="T81" fmla="*/ 157 h 383"/>
              <a:gd name="T82" fmla="*/ 230 w 340"/>
              <a:gd name="T83" fmla="*/ 163 h 383"/>
              <a:gd name="T84" fmla="*/ 227 w 340"/>
              <a:gd name="T85" fmla="*/ 205 h 383"/>
              <a:gd name="T86" fmla="*/ 221 w 340"/>
              <a:gd name="T87" fmla="*/ 212 h 383"/>
              <a:gd name="T88" fmla="*/ 209 w 340"/>
              <a:gd name="T89" fmla="*/ 222 h 383"/>
              <a:gd name="T90" fmla="*/ 205 w 340"/>
              <a:gd name="T91" fmla="*/ 236 h 383"/>
              <a:gd name="T92" fmla="*/ 215 w 340"/>
              <a:gd name="T93" fmla="*/ 245 h 383"/>
              <a:gd name="T94" fmla="*/ 212 w 340"/>
              <a:gd name="T95" fmla="*/ 259 h 383"/>
              <a:gd name="T96" fmla="*/ 212 w 340"/>
              <a:gd name="T97" fmla="*/ 272 h 383"/>
              <a:gd name="T98" fmla="*/ 214 w 340"/>
              <a:gd name="T99" fmla="*/ 287 h 383"/>
              <a:gd name="T100" fmla="*/ 222 w 340"/>
              <a:gd name="T101" fmla="*/ 300 h 383"/>
              <a:gd name="T102" fmla="*/ 237 w 340"/>
              <a:gd name="T103" fmla="*/ 306 h 383"/>
              <a:gd name="T104" fmla="*/ 256 w 340"/>
              <a:gd name="T105" fmla="*/ 319 h 383"/>
              <a:gd name="T106" fmla="*/ 268 w 340"/>
              <a:gd name="T107" fmla="*/ 330 h 383"/>
              <a:gd name="T108" fmla="*/ 290 w 340"/>
              <a:gd name="T109" fmla="*/ 347 h 383"/>
              <a:gd name="T110" fmla="*/ 292 w 340"/>
              <a:gd name="T111" fmla="*/ 365 h 383"/>
              <a:gd name="T112" fmla="*/ 48 w 340"/>
              <a:gd name="T113" fmla="*/ 383 h 383"/>
              <a:gd name="T114" fmla="*/ 30 w 340"/>
              <a:gd name="T115" fmla="*/ 256 h 383"/>
              <a:gd name="T116" fmla="*/ 31 w 340"/>
              <a:gd name="T117" fmla="*/ 23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0" h="383">
                <a:moveTo>
                  <a:pt x="36" y="225"/>
                </a:moveTo>
                <a:cubicBezTo>
                  <a:pt x="36" y="224"/>
                  <a:pt x="36" y="224"/>
                  <a:pt x="36" y="223"/>
                </a:cubicBezTo>
                <a:cubicBezTo>
                  <a:pt x="36" y="222"/>
                  <a:pt x="36" y="221"/>
                  <a:pt x="36" y="220"/>
                </a:cubicBezTo>
                <a:cubicBezTo>
                  <a:pt x="36" y="219"/>
                  <a:pt x="36" y="218"/>
                  <a:pt x="36" y="218"/>
                </a:cubicBezTo>
                <a:cubicBezTo>
                  <a:pt x="37" y="217"/>
                  <a:pt x="37" y="215"/>
                  <a:pt x="37" y="214"/>
                </a:cubicBezTo>
                <a:cubicBezTo>
                  <a:pt x="37" y="214"/>
                  <a:pt x="36" y="212"/>
                  <a:pt x="36" y="211"/>
                </a:cubicBezTo>
                <a:cubicBezTo>
                  <a:pt x="36" y="210"/>
                  <a:pt x="35" y="209"/>
                  <a:pt x="34" y="208"/>
                </a:cubicBezTo>
                <a:cubicBezTo>
                  <a:pt x="34" y="207"/>
                  <a:pt x="34" y="204"/>
                  <a:pt x="34" y="203"/>
                </a:cubicBezTo>
                <a:cubicBezTo>
                  <a:pt x="34" y="203"/>
                  <a:pt x="34" y="201"/>
                  <a:pt x="34" y="200"/>
                </a:cubicBezTo>
                <a:cubicBezTo>
                  <a:pt x="34" y="200"/>
                  <a:pt x="33" y="199"/>
                  <a:pt x="33" y="198"/>
                </a:cubicBezTo>
                <a:cubicBezTo>
                  <a:pt x="32" y="198"/>
                  <a:pt x="32" y="197"/>
                  <a:pt x="31" y="197"/>
                </a:cubicBezTo>
                <a:cubicBezTo>
                  <a:pt x="31" y="196"/>
                  <a:pt x="30" y="195"/>
                  <a:pt x="30" y="194"/>
                </a:cubicBezTo>
                <a:cubicBezTo>
                  <a:pt x="30" y="194"/>
                  <a:pt x="29" y="193"/>
                  <a:pt x="29" y="193"/>
                </a:cubicBezTo>
                <a:cubicBezTo>
                  <a:pt x="29" y="192"/>
                  <a:pt x="29" y="191"/>
                  <a:pt x="28" y="191"/>
                </a:cubicBezTo>
                <a:cubicBezTo>
                  <a:pt x="28" y="190"/>
                  <a:pt x="27" y="188"/>
                  <a:pt x="27" y="188"/>
                </a:cubicBezTo>
                <a:cubicBezTo>
                  <a:pt x="27" y="186"/>
                  <a:pt x="28" y="184"/>
                  <a:pt x="27" y="183"/>
                </a:cubicBezTo>
                <a:cubicBezTo>
                  <a:pt x="27" y="182"/>
                  <a:pt x="26" y="181"/>
                  <a:pt x="25" y="181"/>
                </a:cubicBezTo>
                <a:cubicBezTo>
                  <a:pt x="25" y="180"/>
                  <a:pt x="25" y="179"/>
                  <a:pt x="25" y="179"/>
                </a:cubicBezTo>
                <a:cubicBezTo>
                  <a:pt x="25" y="178"/>
                  <a:pt x="25" y="177"/>
                  <a:pt x="25" y="177"/>
                </a:cubicBezTo>
                <a:cubicBezTo>
                  <a:pt x="25" y="176"/>
                  <a:pt x="25" y="176"/>
                  <a:pt x="25" y="175"/>
                </a:cubicBezTo>
                <a:cubicBezTo>
                  <a:pt x="25" y="175"/>
                  <a:pt x="25" y="174"/>
                  <a:pt x="25" y="174"/>
                </a:cubicBezTo>
                <a:cubicBezTo>
                  <a:pt x="25" y="173"/>
                  <a:pt x="25" y="172"/>
                  <a:pt x="25" y="172"/>
                </a:cubicBezTo>
                <a:cubicBezTo>
                  <a:pt x="25" y="171"/>
                  <a:pt x="24" y="169"/>
                  <a:pt x="24" y="168"/>
                </a:cubicBezTo>
                <a:cubicBezTo>
                  <a:pt x="24" y="168"/>
                  <a:pt x="25" y="167"/>
                  <a:pt x="25" y="167"/>
                </a:cubicBezTo>
                <a:cubicBezTo>
                  <a:pt x="25" y="166"/>
                  <a:pt x="25" y="165"/>
                  <a:pt x="25" y="165"/>
                </a:cubicBezTo>
                <a:cubicBezTo>
                  <a:pt x="25" y="164"/>
                  <a:pt x="26" y="162"/>
                  <a:pt x="26" y="161"/>
                </a:cubicBezTo>
                <a:cubicBezTo>
                  <a:pt x="26" y="161"/>
                  <a:pt x="24" y="161"/>
                  <a:pt x="24" y="160"/>
                </a:cubicBezTo>
                <a:cubicBezTo>
                  <a:pt x="24" y="160"/>
                  <a:pt x="24" y="159"/>
                  <a:pt x="24" y="158"/>
                </a:cubicBezTo>
                <a:cubicBezTo>
                  <a:pt x="23" y="158"/>
                  <a:pt x="23" y="158"/>
                  <a:pt x="23" y="158"/>
                </a:cubicBezTo>
                <a:cubicBezTo>
                  <a:pt x="22" y="157"/>
                  <a:pt x="22" y="156"/>
                  <a:pt x="22" y="156"/>
                </a:cubicBezTo>
                <a:cubicBezTo>
                  <a:pt x="22" y="155"/>
                  <a:pt x="22" y="154"/>
                  <a:pt x="23" y="153"/>
                </a:cubicBezTo>
                <a:cubicBezTo>
                  <a:pt x="23" y="152"/>
                  <a:pt x="23" y="151"/>
                  <a:pt x="22" y="150"/>
                </a:cubicBezTo>
                <a:cubicBezTo>
                  <a:pt x="22" y="149"/>
                  <a:pt x="22" y="148"/>
                  <a:pt x="22" y="148"/>
                </a:cubicBezTo>
                <a:cubicBezTo>
                  <a:pt x="22" y="147"/>
                  <a:pt x="22" y="146"/>
                  <a:pt x="22" y="146"/>
                </a:cubicBezTo>
                <a:cubicBezTo>
                  <a:pt x="22" y="145"/>
                  <a:pt x="21" y="145"/>
                  <a:pt x="21" y="144"/>
                </a:cubicBezTo>
                <a:cubicBezTo>
                  <a:pt x="21" y="143"/>
                  <a:pt x="21" y="142"/>
                  <a:pt x="21" y="141"/>
                </a:cubicBezTo>
                <a:cubicBezTo>
                  <a:pt x="22" y="140"/>
                  <a:pt x="21" y="139"/>
                  <a:pt x="21" y="138"/>
                </a:cubicBezTo>
                <a:cubicBezTo>
                  <a:pt x="21" y="138"/>
                  <a:pt x="22" y="136"/>
                  <a:pt x="22" y="136"/>
                </a:cubicBezTo>
                <a:cubicBezTo>
                  <a:pt x="22" y="135"/>
                  <a:pt x="20" y="134"/>
                  <a:pt x="20" y="133"/>
                </a:cubicBezTo>
                <a:cubicBezTo>
                  <a:pt x="20" y="132"/>
                  <a:pt x="21" y="131"/>
                  <a:pt x="21" y="130"/>
                </a:cubicBezTo>
                <a:cubicBezTo>
                  <a:pt x="21" y="130"/>
                  <a:pt x="20" y="130"/>
                  <a:pt x="20" y="129"/>
                </a:cubicBezTo>
                <a:cubicBezTo>
                  <a:pt x="20" y="129"/>
                  <a:pt x="20" y="127"/>
                  <a:pt x="20" y="127"/>
                </a:cubicBezTo>
                <a:cubicBezTo>
                  <a:pt x="20" y="126"/>
                  <a:pt x="21" y="125"/>
                  <a:pt x="21" y="125"/>
                </a:cubicBezTo>
                <a:cubicBezTo>
                  <a:pt x="21" y="124"/>
                  <a:pt x="20" y="123"/>
                  <a:pt x="20" y="122"/>
                </a:cubicBezTo>
                <a:cubicBezTo>
                  <a:pt x="20" y="122"/>
                  <a:pt x="20" y="121"/>
                  <a:pt x="20" y="120"/>
                </a:cubicBezTo>
                <a:cubicBezTo>
                  <a:pt x="20" y="120"/>
                  <a:pt x="20" y="118"/>
                  <a:pt x="20" y="118"/>
                </a:cubicBezTo>
                <a:cubicBezTo>
                  <a:pt x="20" y="117"/>
                  <a:pt x="19" y="117"/>
                  <a:pt x="19" y="116"/>
                </a:cubicBezTo>
                <a:cubicBezTo>
                  <a:pt x="19" y="116"/>
                  <a:pt x="18" y="115"/>
                  <a:pt x="18" y="115"/>
                </a:cubicBezTo>
                <a:cubicBezTo>
                  <a:pt x="18" y="114"/>
                  <a:pt x="18" y="113"/>
                  <a:pt x="18" y="112"/>
                </a:cubicBezTo>
                <a:cubicBezTo>
                  <a:pt x="17" y="112"/>
                  <a:pt x="17" y="111"/>
                  <a:pt x="16" y="111"/>
                </a:cubicBezTo>
                <a:cubicBezTo>
                  <a:pt x="16" y="110"/>
                  <a:pt x="16" y="108"/>
                  <a:pt x="16" y="108"/>
                </a:cubicBezTo>
                <a:cubicBezTo>
                  <a:pt x="16" y="107"/>
                  <a:pt x="15" y="106"/>
                  <a:pt x="15" y="106"/>
                </a:cubicBezTo>
                <a:cubicBezTo>
                  <a:pt x="14" y="105"/>
                  <a:pt x="14" y="105"/>
                  <a:pt x="14" y="104"/>
                </a:cubicBezTo>
                <a:cubicBezTo>
                  <a:pt x="14" y="104"/>
                  <a:pt x="14" y="103"/>
                  <a:pt x="14" y="102"/>
                </a:cubicBezTo>
                <a:cubicBezTo>
                  <a:pt x="14" y="102"/>
                  <a:pt x="13" y="101"/>
                  <a:pt x="13" y="100"/>
                </a:cubicBezTo>
                <a:cubicBezTo>
                  <a:pt x="13" y="100"/>
                  <a:pt x="12" y="99"/>
                  <a:pt x="12" y="99"/>
                </a:cubicBezTo>
                <a:cubicBezTo>
                  <a:pt x="11" y="99"/>
                  <a:pt x="12" y="97"/>
                  <a:pt x="12" y="97"/>
                </a:cubicBezTo>
                <a:cubicBezTo>
                  <a:pt x="11" y="96"/>
                  <a:pt x="11" y="96"/>
                  <a:pt x="10" y="96"/>
                </a:cubicBezTo>
                <a:cubicBezTo>
                  <a:pt x="10" y="95"/>
                  <a:pt x="10" y="94"/>
                  <a:pt x="10" y="94"/>
                </a:cubicBezTo>
                <a:cubicBezTo>
                  <a:pt x="10" y="93"/>
                  <a:pt x="9" y="91"/>
                  <a:pt x="9" y="91"/>
                </a:cubicBezTo>
                <a:cubicBezTo>
                  <a:pt x="9" y="90"/>
                  <a:pt x="9" y="89"/>
                  <a:pt x="9" y="89"/>
                </a:cubicBezTo>
                <a:cubicBezTo>
                  <a:pt x="9" y="88"/>
                  <a:pt x="8" y="88"/>
                  <a:pt x="8" y="87"/>
                </a:cubicBezTo>
                <a:cubicBezTo>
                  <a:pt x="8" y="87"/>
                  <a:pt x="8" y="86"/>
                  <a:pt x="8" y="86"/>
                </a:cubicBezTo>
                <a:cubicBezTo>
                  <a:pt x="8" y="86"/>
                  <a:pt x="7" y="85"/>
                  <a:pt x="7" y="85"/>
                </a:cubicBezTo>
                <a:cubicBezTo>
                  <a:pt x="7" y="85"/>
                  <a:pt x="7" y="84"/>
                  <a:pt x="7" y="83"/>
                </a:cubicBezTo>
                <a:cubicBezTo>
                  <a:pt x="7" y="83"/>
                  <a:pt x="6" y="83"/>
                  <a:pt x="6" y="83"/>
                </a:cubicBezTo>
                <a:cubicBezTo>
                  <a:pt x="6" y="82"/>
                  <a:pt x="6" y="80"/>
                  <a:pt x="6" y="79"/>
                </a:cubicBezTo>
                <a:cubicBezTo>
                  <a:pt x="6" y="79"/>
                  <a:pt x="6" y="78"/>
                  <a:pt x="6" y="77"/>
                </a:cubicBezTo>
                <a:cubicBezTo>
                  <a:pt x="6" y="76"/>
                  <a:pt x="6" y="76"/>
                  <a:pt x="6" y="75"/>
                </a:cubicBezTo>
                <a:cubicBezTo>
                  <a:pt x="7" y="75"/>
                  <a:pt x="7" y="73"/>
                  <a:pt x="7" y="73"/>
                </a:cubicBezTo>
                <a:cubicBezTo>
                  <a:pt x="7" y="72"/>
                  <a:pt x="6" y="70"/>
                  <a:pt x="5" y="70"/>
                </a:cubicBezTo>
                <a:cubicBezTo>
                  <a:pt x="5" y="69"/>
                  <a:pt x="5" y="68"/>
                  <a:pt x="6" y="67"/>
                </a:cubicBezTo>
                <a:cubicBezTo>
                  <a:pt x="6" y="67"/>
                  <a:pt x="6" y="66"/>
                  <a:pt x="6" y="66"/>
                </a:cubicBezTo>
                <a:cubicBezTo>
                  <a:pt x="6" y="65"/>
                  <a:pt x="6" y="63"/>
                  <a:pt x="6" y="62"/>
                </a:cubicBezTo>
                <a:cubicBezTo>
                  <a:pt x="6" y="61"/>
                  <a:pt x="5" y="60"/>
                  <a:pt x="4" y="59"/>
                </a:cubicBezTo>
                <a:cubicBezTo>
                  <a:pt x="4" y="59"/>
                  <a:pt x="4" y="57"/>
                  <a:pt x="4" y="57"/>
                </a:cubicBezTo>
                <a:cubicBezTo>
                  <a:pt x="4" y="56"/>
                  <a:pt x="5" y="55"/>
                  <a:pt x="5" y="54"/>
                </a:cubicBezTo>
                <a:cubicBezTo>
                  <a:pt x="6" y="54"/>
                  <a:pt x="6" y="52"/>
                  <a:pt x="6" y="52"/>
                </a:cubicBezTo>
                <a:cubicBezTo>
                  <a:pt x="6" y="51"/>
                  <a:pt x="7" y="51"/>
                  <a:pt x="7" y="50"/>
                </a:cubicBezTo>
                <a:cubicBezTo>
                  <a:pt x="7" y="50"/>
                  <a:pt x="7" y="49"/>
                  <a:pt x="7" y="49"/>
                </a:cubicBezTo>
                <a:cubicBezTo>
                  <a:pt x="7" y="48"/>
                  <a:pt x="6" y="47"/>
                  <a:pt x="6" y="47"/>
                </a:cubicBezTo>
                <a:cubicBezTo>
                  <a:pt x="6" y="46"/>
                  <a:pt x="5" y="45"/>
                  <a:pt x="4" y="44"/>
                </a:cubicBezTo>
                <a:cubicBezTo>
                  <a:pt x="4" y="43"/>
                  <a:pt x="4" y="41"/>
                  <a:pt x="4" y="41"/>
                </a:cubicBezTo>
                <a:cubicBezTo>
                  <a:pt x="4" y="40"/>
                  <a:pt x="3" y="40"/>
                  <a:pt x="3" y="39"/>
                </a:cubicBezTo>
                <a:cubicBezTo>
                  <a:pt x="3" y="39"/>
                  <a:pt x="3" y="38"/>
                  <a:pt x="3" y="37"/>
                </a:cubicBezTo>
                <a:cubicBezTo>
                  <a:pt x="3" y="36"/>
                  <a:pt x="2" y="35"/>
                  <a:pt x="2" y="35"/>
                </a:cubicBezTo>
                <a:cubicBezTo>
                  <a:pt x="2" y="34"/>
                  <a:pt x="1" y="32"/>
                  <a:pt x="0" y="31"/>
                </a:cubicBezTo>
                <a:cubicBezTo>
                  <a:pt x="0" y="31"/>
                  <a:pt x="0" y="30"/>
                  <a:pt x="0" y="29"/>
                </a:cubicBezTo>
                <a:cubicBezTo>
                  <a:pt x="0" y="29"/>
                  <a:pt x="0" y="28"/>
                  <a:pt x="0" y="27"/>
                </a:cubicBezTo>
                <a:cubicBezTo>
                  <a:pt x="37" y="26"/>
                  <a:pt x="37" y="26"/>
                  <a:pt x="37" y="26"/>
                </a:cubicBezTo>
                <a:cubicBezTo>
                  <a:pt x="90" y="24"/>
                  <a:pt x="90" y="24"/>
                  <a:pt x="90" y="24"/>
                </a:cubicBezTo>
                <a:cubicBezTo>
                  <a:pt x="90" y="24"/>
                  <a:pt x="84" y="3"/>
                  <a:pt x="89" y="0"/>
                </a:cubicBezTo>
                <a:cubicBezTo>
                  <a:pt x="90" y="0"/>
                  <a:pt x="90" y="0"/>
                  <a:pt x="90" y="0"/>
                </a:cubicBezTo>
                <a:cubicBezTo>
                  <a:pt x="91" y="1"/>
                  <a:pt x="92" y="2"/>
                  <a:pt x="92" y="2"/>
                </a:cubicBezTo>
                <a:cubicBezTo>
                  <a:pt x="93" y="2"/>
                  <a:pt x="94" y="2"/>
                  <a:pt x="94" y="1"/>
                </a:cubicBezTo>
                <a:cubicBezTo>
                  <a:pt x="95" y="1"/>
                  <a:pt x="95" y="1"/>
                  <a:pt x="96" y="1"/>
                </a:cubicBezTo>
                <a:cubicBezTo>
                  <a:pt x="96" y="0"/>
                  <a:pt x="97" y="0"/>
                  <a:pt x="98" y="0"/>
                </a:cubicBezTo>
                <a:cubicBezTo>
                  <a:pt x="99" y="0"/>
                  <a:pt x="100" y="1"/>
                  <a:pt x="100" y="2"/>
                </a:cubicBezTo>
                <a:cubicBezTo>
                  <a:pt x="101" y="2"/>
                  <a:pt x="101" y="3"/>
                  <a:pt x="101" y="3"/>
                </a:cubicBezTo>
                <a:cubicBezTo>
                  <a:pt x="102" y="3"/>
                  <a:pt x="103" y="2"/>
                  <a:pt x="103" y="3"/>
                </a:cubicBezTo>
                <a:cubicBezTo>
                  <a:pt x="103" y="3"/>
                  <a:pt x="104" y="3"/>
                  <a:pt x="104" y="4"/>
                </a:cubicBezTo>
                <a:cubicBezTo>
                  <a:pt x="105" y="4"/>
                  <a:pt x="104" y="5"/>
                  <a:pt x="104" y="6"/>
                </a:cubicBezTo>
                <a:cubicBezTo>
                  <a:pt x="104" y="6"/>
                  <a:pt x="105" y="7"/>
                  <a:pt x="105" y="7"/>
                </a:cubicBezTo>
                <a:cubicBezTo>
                  <a:pt x="105" y="9"/>
                  <a:pt x="105" y="11"/>
                  <a:pt x="106" y="12"/>
                </a:cubicBezTo>
                <a:cubicBezTo>
                  <a:pt x="106" y="13"/>
                  <a:pt x="106" y="15"/>
                  <a:pt x="107" y="16"/>
                </a:cubicBezTo>
                <a:cubicBezTo>
                  <a:pt x="107" y="16"/>
                  <a:pt x="108" y="17"/>
                  <a:pt x="108" y="17"/>
                </a:cubicBezTo>
                <a:cubicBezTo>
                  <a:pt x="108" y="18"/>
                  <a:pt x="108" y="18"/>
                  <a:pt x="108" y="19"/>
                </a:cubicBezTo>
                <a:cubicBezTo>
                  <a:pt x="108" y="19"/>
                  <a:pt x="108" y="21"/>
                  <a:pt x="108" y="21"/>
                </a:cubicBezTo>
                <a:cubicBezTo>
                  <a:pt x="108" y="22"/>
                  <a:pt x="108" y="23"/>
                  <a:pt x="108" y="23"/>
                </a:cubicBezTo>
                <a:cubicBezTo>
                  <a:pt x="109" y="24"/>
                  <a:pt x="109" y="24"/>
                  <a:pt x="109" y="24"/>
                </a:cubicBezTo>
                <a:cubicBezTo>
                  <a:pt x="109" y="24"/>
                  <a:pt x="110" y="25"/>
                  <a:pt x="110" y="25"/>
                </a:cubicBezTo>
                <a:cubicBezTo>
                  <a:pt x="110" y="26"/>
                  <a:pt x="110" y="27"/>
                  <a:pt x="111" y="27"/>
                </a:cubicBezTo>
                <a:cubicBezTo>
                  <a:pt x="111" y="28"/>
                  <a:pt x="111" y="29"/>
                  <a:pt x="111" y="30"/>
                </a:cubicBezTo>
                <a:cubicBezTo>
                  <a:pt x="111" y="31"/>
                  <a:pt x="111" y="32"/>
                  <a:pt x="111" y="32"/>
                </a:cubicBezTo>
                <a:cubicBezTo>
                  <a:pt x="111" y="33"/>
                  <a:pt x="111" y="34"/>
                  <a:pt x="111" y="34"/>
                </a:cubicBezTo>
                <a:cubicBezTo>
                  <a:pt x="111" y="34"/>
                  <a:pt x="111" y="35"/>
                  <a:pt x="111" y="35"/>
                </a:cubicBezTo>
                <a:cubicBezTo>
                  <a:pt x="111" y="36"/>
                  <a:pt x="111" y="37"/>
                  <a:pt x="111" y="37"/>
                </a:cubicBezTo>
                <a:cubicBezTo>
                  <a:pt x="111" y="38"/>
                  <a:pt x="112" y="38"/>
                  <a:pt x="112" y="39"/>
                </a:cubicBezTo>
                <a:cubicBezTo>
                  <a:pt x="113" y="39"/>
                  <a:pt x="114" y="40"/>
                  <a:pt x="114" y="40"/>
                </a:cubicBezTo>
                <a:cubicBezTo>
                  <a:pt x="115" y="40"/>
                  <a:pt x="116" y="41"/>
                  <a:pt x="116" y="41"/>
                </a:cubicBezTo>
                <a:cubicBezTo>
                  <a:pt x="117" y="41"/>
                  <a:pt x="119" y="42"/>
                  <a:pt x="120" y="42"/>
                </a:cubicBezTo>
                <a:cubicBezTo>
                  <a:pt x="120" y="42"/>
                  <a:pt x="121" y="43"/>
                  <a:pt x="122" y="43"/>
                </a:cubicBezTo>
                <a:cubicBezTo>
                  <a:pt x="122" y="43"/>
                  <a:pt x="122" y="42"/>
                  <a:pt x="123" y="42"/>
                </a:cubicBezTo>
                <a:cubicBezTo>
                  <a:pt x="123" y="42"/>
                  <a:pt x="123" y="41"/>
                  <a:pt x="123" y="41"/>
                </a:cubicBezTo>
                <a:cubicBezTo>
                  <a:pt x="124" y="41"/>
                  <a:pt x="124" y="41"/>
                  <a:pt x="125" y="41"/>
                </a:cubicBezTo>
                <a:cubicBezTo>
                  <a:pt x="125" y="41"/>
                  <a:pt x="126" y="42"/>
                  <a:pt x="126" y="42"/>
                </a:cubicBezTo>
                <a:cubicBezTo>
                  <a:pt x="127" y="42"/>
                  <a:pt x="127" y="41"/>
                  <a:pt x="127" y="41"/>
                </a:cubicBezTo>
                <a:cubicBezTo>
                  <a:pt x="128" y="41"/>
                  <a:pt x="128" y="41"/>
                  <a:pt x="129" y="41"/>
                </a:cubicBezTo>
                <a:cubicBezTo>
                  <a:pt x="129" y="41"/>
                  <a:pt x="130" y="41"/>
                  <a:pt x="130" y="41"/>
                </a:cubicBezTo>
                <a:cubicBezTo>
                  <a:pt x="130" y="41"/>
                  <a:pt x="130" y="42"/>
                  <a:pt x="130" y="42"/>
                </a:cubicBezTo>
                <a:cubicBezTo>
                  <a:pt x="131" y="43"/>
                  <a:pt x="131" y="44"/>
                  <a:pt x="131" y="44"/>
                </a:cubicBezTo>
                <a:cubicBezTo>
                  <a:pt x="131" y="45"/>
                  <a:pt x="132" y="45"/>
                  <a:pt x="132" y="45"/>
                </a:cubicBezTo>
                <a:cubicBezTo>
                  <a:pt x="133" y="45"/>
                  <a:pt x="134" y="45"/>
                  <a:pt x="135" y="45"/>
                </a:cubicBezTo>
                <a:cubicBezTo>
                  <a:pt x="136" y="45"/>
                  <a:pt x="137" y="45"/>
                  <a:pt x="138" y="45"/>
                </a:cubicBezTo>
                <a:cubicBezTo>
                  <a:pt x="138" y="45"/>
                  <a:pt x="139" y="44"/>
                  <a:pt x="140" y="44"/>
                </a:cubicBezTo>
                <a:cubicBezTo>
                  <a:pt x="140" y="44"/>
                  <a:pt x="142" y="44"/>
                  <a:pt x="142" y="45"/>
                </a:cubicBezTo>
                <a:cubicBezTo>
                  <a:pt x="143" y="45"/>
                  <a:pt x="144" y="46"/>
                  <a:pt x="145" y="46"/>
                </a:cubicBezTo>
                <a:cubicBezTo>
                  <a:pt x="146" y="46"/>
                  <a:pt x="147" y="45"/>
                  <a:pt x="148" y="45"/>
                </a:cubicBezTo>
                <a:cubicBezTo>
                  <a:pt x="148" y="45"/>
                  <a:pt x="149" y="45"/>
                  <a:pt x="149" y="45"/>
                </a:cubicBezTo>
                <a:cubicBezTo>
                  <a:pt x="149" y="45"/>
                  <a:pt x="150" y="46"/>
                  <a:pt x="150" y="47"/>
                </a:cubicBezTo>
                <a:cubicBezTo>
                  <a:pt x="150" y="47"/>
                  <a:pt x="151" y="48"/>
                  <a:pt x="151" y="49"/>
                </a:cubicBezTo>
                <a:cubicBezTo>
                  <a:pt x="151" y="49"/>
                  <a:pt x="150" y="50"/>
                  <a:pt x="150" y="51"/>
                </a:cubicBezTo>
                <a:cubicBezTo>
                  <a:pt x="150" y="51"/>
                  <a:pt x="151" y="52"/>
                  <a:pt x="151" y="52"/>
                </a:cubicBezTo>
                <a:cubicBezTo>
                  <a:pt x="151" y="52"/>
                  <a:pt x="152" y="52"/>
                  <a:pt x="152" y="52"/>
                </a:cubicBezTo>
                <a:cubicBezTo>
                  <a:pt x="153" y="52"/>
                  <a:pt x="153" y="52"/>
                  <a:pt x="154" y="52"/>
                </a:cubicBezTo>
                <a:cubicBezTo>
                  <a:pt x="154" y="52"/>
                  <a:pt x="155" y="52"/>
                  <a:pt x="155" y="52"/>
                </a:cubicBezTo>
                <a:cubicBezTo>
                  <a:pt x="156" y="52"/>
                  <a:pt x="156" y="52"/>
                  <a:pt x="157" y="52"/>
                </a:cubicBezTo>
                <a:cubicBezTo>
                  <a:pt x="157" y="52"/>
                  <a:pt x="158" y="52"/>
                  <a:pt x="158" y="51"/>
                </a:cubicBezTo>
                <a:cubicBezTo>
                  <a:pt x="158" y="51"/>
                  <a:pt x="159" y="51"/>
                  <a:pt x="159" y="51"/>
                </a:cubicBezTo>
                <a:cubicBezTo>
                  <a:pt x="160" y="51"/>
                  <a:pt x="160" y="51"/>
                  <a:pt x="161" y="51"/>
                </a:cubicBezTo>
                <a:cubicBezTo>
                  <a:pt x="162" y="51"/>
                  <a:pt x="163" y="50"/>
                  <a:pt x="164" y="50"/>
                </a:cubicBezTo>
                <a:cubicBezTo>
                  <a:pt x="164" y="50"/>
                  <a:pt x="165" y="49"/>
                  <a:pt x="165" y="49"/>
                </a:cubicBezTo>
                <a:cubicBezTo>
                  <a:pt x="165" y="49"/>
                  <a:pt x="166" y="48"/>
                  <a:pt x="166" y="48"/>
                </a:cubicBezTo>
                <a:cubicBezTo>
                  <a:pt x="166" y="48"/>
                  <a:pt x="165" y="47"/>
                  <a:pt x="165" y="47"/>
                </a:cubicBezTo>
                <a:cubicBezTo>
                  <a:pt x="165" y="47"/>
                  <a:pt x="166" y="46"/>
                  <a:pt x="166" y="46"/>
                </a:cubicBezTo>
                <a:cubicBezTo>
                  <a:pt x="166" y="46"/>
                  <a:pt x="167" y="45"/>
                  <a:pt x="167" y="45"/>
                </a:cubicBezTo>
                <a:cubicBezTo>
                  <a:pt x="168" y="45"/>
                  <a:pt x="169" y="45"/>
                  <a:pt x="170" y="45"/>
                </a:cubicBezTo>
                <a:cubicBezTo>
                  <a:pt x="170" y="45"/>
                  <a:pt x="170" y="44"/>
                  <a:pt x="170" y="44"/>
                </a:cubicBezTo>
                <a:cubicBezTo>
                  <a:pt x="170" y="44"/>
                  <a:pt x="170" y="44"/>
                  <a:pt x="171" y="43"/>
                </a:cubicBezTo>
                <a:cubicBezTo>
                  <a:pt x="171" y="43"/>
                  <a:pt x="171" y="43"/>
                  <a:pt x="172" y="43"/>
                </a:cubicBezTo>
                <a:cubicBezTo>
                  <a:pt x="172" y="43"/>
                  <a:pt x="173" y="42"/>
                  <a:pt x="173" y="42"/>
                </a:cubicBezTo>
                <a:cubicBezTo>
                  <a:pt x="173" y="42"/>
                  <a:pt x="174" y="43"/>
                  <a:pt x="175" y="42"/>
                </a:cubicBezTo>
                <a:cubicBezTo>
                  <a:pt x="175" y="42"/>
                  <a:pt x="176" y="42"/>
                  <a:pt x="176" y="42"/>
                </a:cubicBezTo>
                <a:cubicBezTo>
                  <a:pt x="177" y="42"/>
                  <a:pt x="177" y="43"/>
                  <a:pt x="177" y="43"/>
                </a:cubicBezTo>
                <a:cubicBezTo>
                  <a:pt x="178" y="43"/>
                  <a:pt x="178" y="43"/>
                  <a:pt x="178" y="43"/>
                </a:cubicBezTo>
                <a:cubicBezTo>
                  <a:pt x="179" y="44"/>
                  <a:pt x="180" y="43"/>
                  <a:pt x="181" y="43"/>
                </a:cubicBezTo>
                <a:cubicBezTo>
                  <a:pt x="182" y="43"/>
                  <a:pt x="184" y="43"/>
                  <a:pt x="185" y="42"/>
                </a:cubicBezTo>
                <a:cubicBezTo>
                  <a:pt x="186" y="42"/>
                  <a:pt x="187" y="42"/>
                  <a:pt x="188" y="42"/>
                </a:cubicBezTo>
                <a:cubicBezTo>
                  <a:pt x="188" y="42"/>
                  <a:pt x="188" y="43"/>
                  <a:pt x="188" y="43"/>
                </a:cubicBezTo>
                <a:cubicBezTo>
                  <a:pt x="188" y="43"/>
                  <a:pt x="189" y="43"/>
                  <a:pt x="189" y="43"/>
                </a:cubicBezTo>
                <a:cubicBezTo>
                  <a:pt x="190" y="44"/>
                  <a:pt x="192" y="45"/>
                  <a:pt x="192" y="45"/>
                </a:cubicBezTo>
                <a:cubicBezTo>
                  <a:pt x="193" y="45"/>
                  <a:pt x="194" y="46"/>
                  <a:pt x="195" y="46"/>
                </a:cubicBezTo>
                <a:cubicBezTo>
                  <a:pt x="195" y="47"/>
                  <a:pt x="196" y="47"/>
                  <a:pt x="197" y="47"/>
                </a:cubicBezTo>
                <a:cubicBezTo>
                  <a:pt x="197" y="47"/>
                  <a:pt x="199" y="47"/>
                  <a:pt x="199" y="47"/>
                </a:cubicBezTo>
                <a:cubicBezTo>
                  <a:pt x="199" y="47"/>
                  <a:pt x="200" y="46"/>
                  <a:pt x="200" y="46"/>
                </a:cubicBezTo>
                <a:cubicBezTo>
                  <a:pt x="200" y="46"/>
                  <a:pt x="201" y="46"/>
                  <a:pt x="201" y="46"/>
                </a:cubicBezTo>
                <a:cubicBezTo>
                  <a:pt x="201" y="46"/>
                  <a:pt x="202" y="46"/>
                  <a:pt x="202" y="47"/>
                </a:cubicBezTo>
                <a:cubicBezTo>
                  <a:pt x="202" y="47"/>
                  <a:pt x="202" y="48"/>
                  <a:pt x="202" y="48"/>
                </a:cubicBezTo>
                <a:cubicBezTo>
                  <a:pt x="202" y="49"/>
                  <a:pt x="202" y="49"/>
                  <a:pt x="202" y="49"/>
                </a:cubicBezTo>
                <a:cubicBezTo>
                  <a:pt x="202" y="50"/>
                  <a:pt x="201" y="50"/>
                  <a:pt x="201" y="50"/>
                </a:cubicBezTo>
                <a:cubicBezTo>
                  <a:pt x="200" y="50"/>
                  <a:pt x="199" y="50"/>
                  <a:pt x="199" y="50"/>
                </a:cubicBezTo>
                <a:cubicBezTo>
                  <a:pt x="199" y="50"/>
                  <a:pt x="198" y="51"/>
                  <a:pt x="198" y="51"/>
                </a:cubicBezTo>
                <a:cubicBezTo>
                  <a:pt x="198" y="52"/>
                  <a:pt x="199" y="52"/>
                  <a:pt x="199" y="53"/>
                </a:cubicBezTo>
                <a:cubicBezTo>
                  <a:pt x="199" y="53"/>
                  <a:pt x="200" y="54"/>
                  <a:pt x="201" y="54"/>
                </a:cubicBezTo>
                <a:cubicBezTo>
                  <a:pt x="201" y="54"/>
                  <a:pt x="203" y="54"/>
                  <a:pt x="204" y="53"/>
                </a:cubicBezTo>
                <a:cubicBezTo>
                  <a:pt x="204" y="53"/>
                  <a:pt x="205" y="53"/>
                  <a:pt x="205" y="53"/>
                </a:cubicBezTo>
                <a:cubicBezTo>
                  <a:pt x="205" y="53"/>
                  <a:pt x="206" y="52"/>
                  <a:pt x="206" y="52"/>
                </a:cubicBezTo>
                <a:cubicBezTo>
                  <a:pt x="207" y="52"/>
                  <a:pt x="208" y="52"/>
                  <a:pt x="208" y="53"/>
                </a:cubicBezTo>
                <a:cubicBezTo>
                  <a:pt x="209" y="53"/>
                  <a:pt x="209" y="53"/>
                  <a:pt x="210" y="54"/>
                </a:cubicBezTo>
                <a:cubicBezTo>
                  <a:pt x="210" y="54"/>
                  <a:pt x="210" y="55"/>
                  <a:pt x="210" y="55"/>
                </a:cubicBezTo>
                <a:cubicBezTo>
                  <a:pt x="210" y="56"/>
                  <a:pt x="209" y="57"/>
                  <a:pt x="209" y="57"/>
                </a:cubicBezTo>
                <a:cubicBezTo>
                  <a:pt x="209" y="58"/>
                  <a:pt x="210" y="59"/>
                  <a:pt x="210" y="59"/>
                </a:cubicBezTo>
                <a:cubicBezTo>
                  <a:pt x="210" y="60"/>
                  <a:pt x="211" y="60"/>
                  <a:pt x="212" y="61"/>
                </a:cubicBezTo>
                <a:cubicBezTo>
                  <a:pt x="212" y="61"/>
                  <a:pt x="213" y="62"/>
                  <a:pt x="213" y="63"/>
                </a:cubicBezTo>
                <a:cubicBezTo>
                  <a:pt x="213" y="63"/>
                  <a:pt x="213" y="64"/>
                  <a:pt x="214" y="65"/>
                </a:cubicBezTo>
                <a:cubicBezTo>
                  <a:pt x="214" y="65"/>
                  <a:pt x="214" y="66"/>
                  <a:pt x="215" y="67"/>
                </a:cubicBezTo>
                <a:cubicBezTo>
                  <a:pt x="215" y="67"/>
                  <a:pt x="216" y="66"/>
                  <a:pt x="216" y="66"/>
                </a:cubicBezTo>
                <a:cubicBezTo>
                  <a:pt x="217" y="66"/>
                  <a:pt x="217" y="65"/>
                  <a:pt x="217" y="65"/>
                </a:cubicBezTo>
                <a:cubicBezTo>
                  <a:pt x="218" y="65"/>
                  <a:pt x="219" y="65"/>
                  <a:pt x="219" y="64"/>
                </a:cubicBezTo>
                <a:cubicBezTo>
                  <a:pt x="219" y="64"/>
                  <a:pt x="219" y="63"/>
                  <a:pt x="219" y="63"/>
                </a:cubicBezTo>
                <a:cubicBezTo>
                  <a:pt x="219" y="62"/>
                  <a:pt x="218" y="62"/>
                  <a:pt x="218" y="62"/>
                </a:cubicBezTo>
                <a:cubicBezTo>
                  <a:pt x="218" y="61"/>
                  <a:pt x="217" y="60"/>
                  <a:pt x="217" y="60"/>
                </a:cubicBezTo>
                <a:cubicBezTo>
                  <a:pt x="217" y="59"/>
                  <a:pt x="217" y="57"/>
                  <a:pt x="218" y="57"/>
                </a:cubicBezTo>
                <a:cubicBezTo>
                  <a:pt x="218" y="57"/>
                  <a:pt x="220" y="57"/>
                  <a:pt x="220" y="57"/>
                </a:cubicBezTo>
                <a:cubicBezTo>
                  <a:pt x="221" y="57"/>
                  <a:pt x="222" y="58"/>
                  <a:pt x="222" y="58"/>
                </a:cubicBezTo>
                <a:cubicBezTo>
                  <a:pt x="222" y="57"/>
                  <a:pt x="222" y="57"/>
                  <a:pt x="222" y="57"/>
                </a:cubicBezTo>
                <a:cubicBezTo>
                  <a:pt x="223" y="56"/>
                  <a:pt x="223" y="56"/>
                  <a:pt x="223" y="56"/>
                </a:cubicBezTo>
                <a:cubicBezTo>
                  <a:pt x="223" y="56"/>
                  <a:pt x="224" y="57"/>
                  <a:pt x="224" y="57"/>
                </a:cubicBezTo>
                <a:cubicBezTo>
                  <a:pt x="225" y="57"/>
                  <a:pt x="226" y="57"/>
                  <a:pt x="226" y="57"/>
                </a:cubicBezTo>
                <a:cubicBezTo>
                  <a:pt x="227" y="57"/>
                  <a:pt x="227" y="56"/>
                  <a:pt x="228" y="56"/>
                </a:cubicBezTo>
                <a:cubicBezTo>
                  <a:pt x="228" y="56"/>
                  <a:pt x="229" y="57"/>
                  <a:pt x="229" y="57"/>
                </a:cubicBezTo>
                <a:cubicBezTo>
                  <a:pt x="229" y="57"/>
                  <a:pt x="229" y="58"/>
                  <a:pt x="229" y="58"/>
                </a:cubicBezTo>
                <a:cubicBezTo>
                  <a:pt x="229" y="59"/>
                  <a:pt x="230" y="58"/>
                  <a:pt x="230" y="58"/>
                </a:cubicBezTo>
                <a:cubicBezTo>
                  <a:pt x="231" y="58"/>
                  <a:pt x="231" y="59"/>
                  <a:pt x="231" y="59"/>
                </a:cubicBezTo>
                <a:cubicBezTo>
                  <a:pt x="231" y="60"/>
                  <a:pt x="230" y="60"/>
                  <a:pt x="230" y="61"/>
                </a:cubicBezTo>
                <a:cubicBezTo>
                  <a:pt x="230" y="61"/>
                  <a:pt x="230" y="62"/>
                  <a:pt x="231" y="62"/>
                </a:cubicBezTo>
                <a:cubicBezTo>
                  <a:pt x="231" y="62"/>
                  <a:pt x="231" y="63"/>
                  <a:pt x="232" y="63"/>
                </a:cubicBezTo>
                <a:cubicBezTo>
                  <a:pt x="232" y="63"/>
                  <a:pt x="233" y="64"/>
                  <a:pt x="233" y="64"/>
                </a:cubicBezTo>
                <a:cubicBezTo>
                  <a:pt x="234" y="64"/>
                  <a:pt x="235" y="64"/>
                  <a:pt x="235" y="64"/>
                </a:cubicBezTo>
                <a:cubicBezTo>
                  <a:pt x="236" y="64"/>
                  <a:pt x="237" y="65"/>
                  <a:pt x="237" y="66"/>
                </a:cubicBezTo>
                <a:cubicBezTo>
                  <a:pt x="238" y="66"/>
                  <a:pt x="239" y="65"/>
                  <a:pt x="240" y="66"/>
                </a:cubicBezTo>
                <a:cubicBezTo>
                  <a:pt x="240" y="66"/>
                  <a:pt x="240" y="66"/>
                  <a:pt x="241" y="66"/>
                </a:cubicBezTo>
                <a:cubicBezTo>
                  <a:pt x="241" y="66"/>
                  <a:pt x="242" y="65"/>
                  <a:pt x="243" y="65"/>
                </a:cubicBezTo>
                <a:cubicBezTo>
                  <a:pt x="243" y="65"/>
                  <a:pt x="244" y="66"/>
                  <a:pt x="244" y="66"/>
                </a:cubicBezTo>
                <a:cubicBezTo>
                  <a:pt x="244" y="67"/>
                  <a:pt x="244" y="68"/>
                  <a:pt x="244" y="68"/>
                </a:cubicBezTo>
                <a:cubicBezTo>
                  <a:pt x="244" y="68"/>
                  <a:pt x="245" y="69"/>
                  <a:pt x="245" y="69"/>
                </a:cubicBezTo>
                <a:cubicBezTo>
                  <a:pt x="245" y="69"/>
                  <a:pt x="244" y="70"/>
                  <a:pt x="244" y="71"/>
                </a:cubicBezTo>
                <a:cubicBezTo>
                  <a:pt x="244" y="71"/>
                  <a:pt x="245" y="71"/>
                  <a:pt x="246" y="71"/>
                </a:cubicBezTo>
                <a:cubicBezTo>
                  <a:pt x="246" y="71"/>
                  <a:pt x="246" y="71"/>
                  <a:pt x="247" y="71"/>
                </a:cubicBezTo>
                <a:cubicBezTo>
                  <a:pt x="247" y="71"/>
                  <a:pt x="248" y="71"/>
                  <a:pt x="248" y="71"/>
                </a:cubicBezTo>
                <a:cubicBezTo>
                  <a:pt x="248" y="71"/>
                  <a:pt x="249" y="71"/>
                  <a:pt x="249" y="71"/>
                </a:cubicBezTo>
                <a:cubicBezTo>
                  <a:pt x="250" y="71"/>
                  <a:pt x="250" y="71"/>
                  <a:pt x="251" y="71"/>
                </a:cubicBezTo>
                <a:cubicBezTo>
                  <a:pt x="251" y="72"/>
                  <a:pt x="250" y="73"/>
                  <a:pt x="250" y="73"/>
                </a:cubicBezTo>
                <a:cubicBezTo>
                  <a:pt x="250" y="74"/>
                  <a:pt x="251" y="75"/>
                  <a:pt x="251" y="75"/>
                </a:cubicBezTo>
                <a:cubicBezTo>
                  <a:pt x="252" y="75"/>
                  <a:pt x="252" y="74"/>
                  <a:pt x="252" y="74"/>
                </a:cubicBezTo>
                <a:cubicBezTo>
                  <a:pt x="253" y="74"/>
                  <a:pt x="253" y="73"/>
                  <a:pt x="253" y="73"/>
                </a:cubicBezTo>
                <a:cubicBezTo>
                  <a:pt x="254" y="73"/>
                  <a:pt x="255" y="72"/>
                  <a:pt x="255" y="72"/>
                </a:cubicBezTo>
                <a:cubicBezTo>
                  <a:pt x="256" y="73"/>
                  <a:pt x="256" y="74"/>
                  <a:pt x="256" y="74"/>
                </a:cubicBezTo>
                <a:cubicBezTo>
                  <a:pt x="257" y="75"/>
                  <a:pt x="258" y="74"/>
                  <a:pt x="259" y="74"/>
                </a:cubicBezTo>
                <a:cubicBezTo>
                  <a:pt x="259" y="73"/>
                  <a:pt x="260" y="73"/>
                  <a:pt x="260" y="72"/>
                </a:cubicBezTo>
                <a:cubicBezTo>
                  <a:pt x="260" y="72"/>
                  <a:pt x="261" y="72"/>
                  <a:pt x="261" y="72"/>
                </a:cubicBezTo>
                <a:cubicBezTo>
                  <a:pt x="261" y="72"/>
                  <a:pt x="263" y="72"/>
                  <a:pt x="263" y="72"/>
                </a:cubicBezTo>
                <a:cubicBezTo>
                  <a:pt x="264" y="71"/>
                  <a:pt x="264" y="71"/>
                  <a:pt x="265" y="70"/>
                </a:cubicBezTo>
                <a:cubicBezTo>
                  <a:pt x="265" y="70"/>
                  <a:pt x="266" y="69"/>
                  <a:pt x="266" y="69"/>
                </a:cubicBezTo>
                <a:cubicBezTo>
                  <a:pt x="267" y="69"/>
                  <a:pt x="268" y="67"/>
                  <a:pt x="268" y="67"/>
                </a:cubicBezTo>
                <a:cubicBezTo>
                  <a:pt x="269" y="66"/>
                  <a:pt x="270" y="65"/>
                  <a:pt x="270" y="65"/>
                </a:cubicBezTo>
                <a:cubicBezTo>
                  <a:pt x="271" y="65"/>
                  <a:pt x="272" y="64"/>
                  <a:pt x="272" y="64"/>
                </a:cubicBezTo>
                <a:cubicBezTo>
                  <a:pt x="273" y="64"/>
                  <a:pt x="274" y="63"/>
                  <a:pt x="274" y="63"/>
                </a:cubicBezTo>
                <a:cubicBezTo>
                  <a:pt x="274" y="63"/>
                  <a:pt x="275" y="62"/>
                  <a:pt x="275" y="62"/>
                </a:cubicBezTo>
                <a:cubicBezTo>
                  <a:pt x="275" y="61"/>
                  <a:pt x="276" y="61"/>
                  <a:pt x="277" y="61"/>
                </a:cubicBezTo>
                <a:cubicBezTo>
                  <a:pt x="277" y="61"/>
                  <a:pt x="278" y="60"/>
                  <a:pt x="278" y="60"/>
                </a:cubicBezTo>
                <a:cubicBezTo>
                  <a:pt x="279" y="60"/>
                  <a:pt x="280" y="59"/>
                  <a:pt x="280" y="59"/>
                </a:cubicBezTo>
                <a:cubicBezTo>
                  <a:pt x="281" y="59"/>
                  <a:pt x="282" y="60"/>
                  <a:pt x="282" y="60"/>
                </a:cubicBezTo>
                <a:cubicBezTo>
                  <a:pt x="282" y="60"/>
                  <a:pt x="282" y="61"/>
                  <a:pt x="282" y="62"/>
                </a:cubicBezTo>
                <a:cubicBezTo>
                  <a:pt x="282" y="62"/>
                  <a:pt x="283" y="63"/>
                  <a:pt x="283" y="63"/>
                </a:cubicBezTo>
                <a:cubicBezTo>
                  <a:pt x="283" y="64"/>
                  <a:pt x="284" y="64"/>
                  <a:pt x="284" y="64"/>
                </a:cubicBezTo>
                <a:cubicBezTo>
                  <a:pt x="284" y="64"/>
                  <a:pt x="285" y="65"/>
                  <a:pt x="285" y="65"/>
                </a:cubicBezTo>
                <a:cubicBezTo>
                  <a:pt x="285" y="66"/>
                  <a:pt x="284" y="66"/>
                  <a:pt x="285" y="66"/>
                </a:cubicBezTo>
                <a:cubicBezTo>
                  <a:pt x="285" y="67"/>
                  <a:pt x="285" y="67"/>
                  <a:pt x="286" y="68"/>
                </a:cubicBezTo>
                <a:cubicBezTo>
                  <a:pt x="286" y="68"/>
                  <a:pt x="286" y="69"/>
                  <a:pt x="286" y="69"/>
                </a:cubicBezTo>
                <a:cubicBezTo>
                  <a:pt x="287" y="69"/>
                  <a:pt x="288" y="68"/>
                  <a:pt x="288" y="68"/>
                </a:cubicBezTo>
                <a:cubicBezTo>
                  <a:pt x="289" y="68"/>
                  <a:pt x="290" y="68"/>
                  <a:pt x="291" y="68"/>
                </a:cubicBezTo>
                <a:cubicBezTo>
                  <a:pt x="291" y="67"/>
                  <a:pt x="292" y="67"/>
                  <a:pt x="292" y="66"/>
                </a:cubicBezTo>
                <a:cubicBezTo>
                  <a:pt x="293" y="66"/>
                  <a:pt x="294" y="65"/>
                  <a:pt x="294" y="66"/>
                </a:cubicBezTo>
                <a:cubicBezTo>
                  <a:pt x="295" y="66"/>
                  <a:pt x="295" y="67"/>
                  <a:pt x="295" y="68"/>
                </a:cubicBezTo>
                <a:cubicBezTo>
                  <a:pt x="296" y="68"/>
                  <a:pt x="297" y="67"/>
                  <a:pt x="297" y="67"/>
                </a:cubicBezTo>
                <a:cubicBezTo>
                  <a:pt x="297" y="67"/>
                  <a:pt x="298" y="66"/>
                  <a:pt x="299" y="66"/>
                </a:cubicBezTo>
                <a:cubicBezTo>
                  <a:pt x="299" y="66"/>
                  <a:pt x="300" y="67"/>
                  <a:pt x="300" y="67"/>
                </a:cubicBezTo>
                <a:cubicBezTo>
                  <a:pt x="301" y="67"/>
                  <a:pt x="301" y="66"/>
                  <a:pt x="302" y="66"/>
                </a:cubicBezTo>
                <a:cubicBezTo>
                  <a:pt x="302" y="66"/>
                  <a:pt x="303" y="67"/>
                  <a:pt x="303" y="67"/>
                </a:cubicBezTo>
                <a:cubicBezTo>
                  <a:pt x="304" y="67"/>
                  <a:pt x="304" y="66"/>
                  <a:pt x="305" y="66"/>
                </a:cubicBezTo>
                <a:cubicBezTo>
                  <a:pt x="306" y="65"/>
                  <a:pt x="307" y="66"/>
                  <a:pt x="308" y="66"/>
                </a:cubicBezTo>
                <a:cubicBezTo>
                  <a:pt x="308" y="66"/>
                  <a:pt x="310" y="65"/>
                  <a:pt x="310" y="65"/>
                </a:cubicBezTo>
                <a:cubicBezTo>
                  <a:pt x="311" y="65"/>
                  <a:pt x="312" y="64"/>
                  <a:pt x="312" y="64"/>
                </a:cubicBezTo>
                <a:cubicBezTo>
                  <a:pt x="313" y="64"/>
                  <a:pt x="315" y="64"/>
                  <a:pt x="316" y="65"/>
                </a:cubicBezTo>
                <a:cubicBezTo>
                  <a:pt x="316" y="65"/>
                  <a:pt x="317" y="65"/>
                  <a:pt x="318" y="65"/>
                </a:cubicBezTo>
                <a:cubicBezTo>
                  <a:pt x="318" y="66"/>
                  <a:pt x="319" y="67"/>
                  <a:pt x="319" y="67"/>
                </a:cubicBezTo>
                <a:cubicBezTo>
                  <a:pt x="319" y="68"/>
                  <a:pt x="319" y="69"/>
                  <a:pt x="320" y="69"/>
                </a:cubicBezTo>
                <a:cubicBezTo>
                  <a:pt x="320" y="70"/>
                  <a:pt x="321" y="70"/>
                  <a:pt x="321" y="70"/>
                </a:cubicBezTo>
                <a:cubicBezTo>
                  <a:pt x="322" y="70"/>
                  <a:pt x="322" y="70"/>
                  <a:pt x="323" y="70"/>
                </a:cubicBezTo>
                <a:cubicBezTo>
                  <a:pt x="323" y="70"/>
                  <a:pt x="323" y="70"/>
                  <a:pt x="324" y="71"/>
                </a:cubicBezTo>
                <a:cubicBezTo>
                  <a:pt x="324" y="71"/>
                  <a:pt x="325" y="71"/>
                  <a:pt x="325" y="71"/>
                </a:cubicBezTo>
                <a:cubicBezTo>
                  <a:pt x="326" y="71"/>
                  <a:pt x="327" y="71"/>
                  <a:pt x="327" y="70"/>
                </a:cubicBezTo>
                <a:cubicBezTo>
                  <a:pt x="327" y="70"/>
                  <a:pt x="328" y="69"/>
                  <a:pt x="329" y="69"/>
                </a:cubicBezTo>
                <a:cubicBezTo>
                  <a:pt x="329" y="68"/>
                  <a:pt x="330" y="68"/>
                  <a:pt x="331" y="68"/>
                </a:cubicBezTo>
                <a:cubicBezTo>
                  <a:pt x="331" y="68"/>
                  <a:pt x="332" y="69"/>
                  <a:pt x="333" y="69"/>
                </a:cubicBezTo>
                <a:cubicBezTo>
                  <a:pt x="334" y="69"/>
                  <a:pt x="335" y="69"/>
                  <a:pt x="335" y="69"/>
                </a:cubicBezTo>
                <a:cubicBezTo>
                  <a:pt x="336" y="69"/>
                  <a:pt x="336" y="68"/>
                  <a:pt x="337" y="68"/>
                </a:cubicBezTo>
                <a:cubicBezTo>
                  <a:pt x="337" y="68"/>
                  <a:pt x="337" y="68"/>
                  <a:pt x="338" y="69"/>
                </a:cubicBezTo>
                <a:cubicBezTo>
                  <a:pt x="338" y="69"/>
                  <a:pt x="339" y="69"/>
                  <a:pt x="339" y="69"/>
                </a:cubicBezTo>
                <a:cubicBezTo>
                  <a:pt x="340" y="69"/>
                  <a:pt x="340" y="70"/>
                  <a:pt x="339" y="71"/>
                </a:cubicBezTo>
                <a:cubicBezTo>
                  <a:pt x="339" y="71"/>
                  <a:pt x="338" y="71"/>
                  <a:pt x="338" y="71"/>
                </a:cubicBezTo>
                <a:cubicBezTo>
                  <a:pt x="337" y="71"/>
                  <a:pt x="337" y="70"/>
                  <a:pt x="336" y="70"/>
                </a:cubicBezTo>
                <a:cubicBezTo>
                  <a:pt x="336" y="70"/>
                  <a:pt x="336" y="71"/>
                  <a:pt x="335" y="72"/>
                </a:cubicBezTo>
                <a:cubicBezTo>
                  <a:pt x="335" y="72"/>
                  <a:pt x="333" y="73"/>
                  <a:pt x="333" y="74"/>
                </a:cubicBezTo>
                <a:cubicBezTo>
                  <a:pt x="332" y="75"/>
                  <a:pt x="331" y="76"/>
                  <a:pt x="330" y="76"/>
                </a:cubicBezTo>
                <a:cubicBezTo>
                  <a:pt x="330" y="77"/>
                  <a:pt x="329" y="78"/>
                  <a:pt x="329" y="78"/>
                </a:cubicBezTo>
                <a:cubicBezTo>
                  <a:pt x="328" y="79"/>
                  <a:pt x="326" y="79"/>
                  <a:pt x="326" y="79"/>
                </a:cubicBezTo>
                <a:cubicBezTo>
                  <a:pt x="325" y="79"/>
                  <a:pt x="324" y="80"/>
                  <a:pt x="323" y="81"/>
                </a:cubicBezTo>
                <a:cubicBezTo>
                  <a:pt x="322" y="81"/>
                  <a:pt x="320" y="82"/>
                  <a:pt x="319" y="83"/>
                </a:cubicBezTo>
                <a:cubicBezTo>
                  <a:pt x="318" y="84"/>
                  <a:pt x="314" y="85"/>
                  <a:pt x="312" y="86"/>
                </a:cubicBezTo>
                <a:cubicBezTo>
                  <a:pt x="309" y="87"/>
                  <a:pt x="302" y="90"/>
                  <a:pt x="299" y="92"/>
                </a:cubicBezTo>
                <a:cubicBezTo>
                  <a:pt x="298" y="93"/>
                  <a:pt x="295" y="95"/>
                  <a:pt x="294" y="96"/>
                </a:cubicBezTo>
                <a:cubicBezTo>
                  <a:pt x="292" y="97"/>
                  <a:pt x="289" y="99"/>
                  <a:pt x="287" y="100"/>
                </a:cubicBezTo>
                <a:cubicBezTo>
                  <a:pt x="286" y="101"/>
                  <a:pt x="284" y="104"/>
                  <a:pt x="283" y="105"/>
                </a:cubicBezTo>
                <a:cubicBezTo>
                  <a:pt x="282" y="106"/>
                  <a:pt x="281" y="107"/>
                  <a:pt x="280" y="108"/>
                </a:cubicBezTo>
                <a:cubicBezTo>
                  <a:pt x="279" y="109"/>
                  <a:pt x="278" y="109"/>
                  <a:pt x="277" y="110"/>
                </a:cubicBezTo>
                <a:cubicBezTo>
                  <a:pt x="277" y="111"/>
                  <a:pt x="276" y="112"/>
                  <a:pt x="276" y="112"/>
                </a:cubicBezTo>
                <a:cubicBezTo>
                  <a:pt x="276" y="113"/>
                  <a:pt x="275" y="114"/>
                  <a:pt x="274" y="115"/>
                </a:cubicBezTo>
                <a:cubicBezTo>
                  <a:pt x="274" y="115"/>
                  <a:pt x="273" y="115"/>
                  <a:pt x="273" y="116"/>
                </a:cubicBezTo>
                <a:cubicBezTo>
                  <a:pt x="272" y="116"/>
                  <a:pt x="272" y="118"/>
                  <a:pt x="272" y="118"/>
                </a:cubicBezTo>
                <a:cubicBezTo>
                  <a:pt x="272" y="118"/>
                  <a:pt x="271" y="119"/>
                  <a:pt x="271" y="119"/>
                </a:cubicBezTo>
                <a:cubicBezTo>
                  <a:pt x="270" y="120"/>
                  <a:pt x="270" y="122"/>
                  <a:pt x="269" y="122"/>
                </a:cubicBezTo>
                <a:cubicBezTo>
                  <a:pt x="269" y="123"/>
                  <a:pt x="268" y="124"/>
                  <a:pt x="267" y="125"/>
                </a:cubicBezTo>
                <a:cubicBezTo>
                  <a:pt x="266" y="126"/>
                  <a:pt x="265" y="128"/>
                  <a:pt x="264" y="129"/>
                </a:cubicBezTo>
                <a:cubicBezTo>
                  <a:pt x="264" y="129"/>
                  <a:pt x="262" y="130"/>
                  <a:pt x="262" y="131"/>
                </a:cubicBezTo>
                <a:cubicBezTo>
                  <a:pt x="262" y="131"/>
                  <a:pt x="262" y="132"/>
                  <a:pt x="262" y="133"/>
                </a:cubicBezTo>
                <a:cubicBezTo>
                  <a:pt x="261" y="133"/>
                  <a:pt x="260" y="134"/>
                  <a:pt x="260" y="134"/>
                </a:cubicBezTo>
                <a:cubicBezTo>
                  <a:pt x="259" y="134"/>
                  <a:pt x="258" y="135"/>
                  <a:pt x="257" y="136"/>
                </a:cubicBezTo>
                <a:cubicBezTo>
                  <a:pt x="257" y="136"/>
                  <a:pt x="256" y="137"/>
                  <a:pt x="255" y="138"/>
                </a:cubicBezTo>
                <a:cubicBezTo>
                  <a:pt x="255" y="138"/>
                  <a:pt x="254" y="140"/>
                  <a:pt x="254" y="140"/>
                </a:cubicBezTo>
                <a:cubicBezTo>
                  <a:pt x="253" y="141"/>
                  <a:pt x="253" y="141"/>
                  <a:pt x="252" y="142"/>
                </a:cubicBezTo>
                <a:cubicBezTo>
                  <a:pt x="252" y="142"/>
                  <a:pt x="251" y="142"/>
                  <a:pt x="251" y="142"/>
                </a:cubicBezTo>
                <a:cubicBezTo>
                  <a:pt x="250" y="143"/>
                  <a:pt x="249" y="144"/>
                  <a:pt x="248" y="145"/>
                </a:cubicBezTo>
                <a:cubicBezTo>
                  <a:pt x="248" y="145"/>
                  <a:pt x="248" y="146"/>
                  <a:pt x="248" y="147"/>
                </a:cubicBezTo>
                <a:cubicBezTo>
                  <a:pt x="247" y="147"/>
                  <a:pt x="246" y="147"/>
                  <a:pt x="245" y="148"/>
                </a:cubicBezTo>
                <a:cubicBezTo>
                  <a:pt x="244" y="149"/>
                  <a:pt x="240" y="153"/>
                  <a:pt x="239" y="154"/>
                </a:cubicBezTo>
                <a:cubicBezTo>
                  <a:pt x="238" y="155"/>
                  <a:pt x="236" y="156"/>
                  <a:pt x="235" y="157"/>
                </a:cubicBezTo>
                <a:cubicBezTo>
                  <a:pt x="235" y="157"/>
                  <a:pt x="235" y="158"/>
                  <a:pt x="235" y="158"/>
                </a:cubicBezTo>
                <a:cubicBezTo>
                  <a:pt x="235" y="158"/>
                  <a:pt x="235" y="159"/>
                  <a:pt x="235" y="160"/>
                </a:cubicBezTo>
                <a:cubicBezTo>
                  <a:pt x="235" y="160"/>
                  <a:pt x="235" y="160"/>
                  <a:pt x="235" y="160"/>
                </a:cubicBezTo>
                <a:cubicBezTo>
                  <a:pt x="235" y="160"/>
                  <a:pt x="235" y="160"/>
                  <a:pt x="235" y="160"/>
                </a:cubicBezTo>
                <a:cubicBezTo>
                  <a:pt x="234" y="160"/>
                  <a:pt x="233" y="160"/>
                  <a:pt x="233" y="161"/>
                </a:cubicBezTo>
                <a:cubicBezTo>
                  <a:pt x="232" y="161"/>
                  <a:pt x="232" y="162"/>
                  <a:pt x="232" y="162"/>
                </a:cubicBezTo>
                <a:cubicBezTo>
                  <a:pt x="232" y="162"/>
                  <a:pt x="231" y="162"/>
                  <a:pt x="230" y="162"/>
                </a:cubicBezTo>
                <a:cubicBezTo>
                  <a:pt x="230" y="162"/>
                  <a:pt x="230" y="163"/>
                  <a:pt x="230" y="163"/>
                </a:cubicBezTo>
                <a:cubicBezTo>
                  <a:pt x="230" y="164"/>
                  <a:pt x="231" y="164"/>
                  <a:pt x="231" y="164"/>
                </a:cubicBezTo>
                <a:cubicBezTo>
                  <a:pt x="231" y="164"/>
                  <a:pt x="231" y="165"/>
                  <a:pt x="231" y="166"/>
                </a:cubicBezTo>
                <a:cubicBezTo>
                  <a:pt x="231" y="166"/>
                  <a:pt x="230" y="167"/>
                  <a:pt x="229" y="167"/>
                </a:cubicBezTo>
                <a:cubicBezTo>
                  <a:pt x="229" y="167"/>
                  <a:pt x="228" y="167"/>
                  <a:pt x="227" y="167"/>
                </a:cubicBezTo>
                <a:cubicBezTo>
                  <a:pt x="227" y="167"/>
                  <a:pt x="226" y="166"/>
                  <a:pt x="226" y="166"/>
                </a:cubicBezTo>
                <a:cubicBezTo>
                  <a:pt x="229" y="203"/>
                  <a:pt x="229" y="203"/>
                  <a:pt x="229" y="203"/>
                </a:cubicBezTo>
                <a:cubicBezTo>
                  <a:pt x="229" y="203"/>
                  <a:pt x="229" y="204"/>
                  <a:pt x="229" y="205"/>
                </a:cubicBezTo>
                <a:cubicBezTo>
                  <a:pt x="229" y="205"/>
                  <a:pt x="228" y="204"/>
                  <a:pt x="227" y="205"/>
                </a:cubicBezTo>
                <a:cubicBezTo>
                  <a:pt x="227" y="205"/>
                  <a:pt x="227" y="206"/>
                  <a:pt x="227" y="207"/>
                </a:cubicBezTo>
                <a:cubicBezTo>
                  <a:pt x="227" y="207"/>
                  <a:pt x="227" y="208"/>
                  <a:pt x="227" y="208"/>
                </a:cubicBezTo>
                <a:cubicBezTo>
                  <a:pt x="227" y="208"/>
                  <a:pt x="226" y="208"/>
                  <a:pt x="226" y="208"/>
                </a:cubicBezTo>
                <a:cubicBezTo>
                  <a:pt x="225" y="208"/>
                  <a:pt x="225" y="208"/>
                  <a:pt x="225" y="208"/>
                </a:cubicBezTo>
                <a:cubicBezTo>
                  <a:pt x="224" y="208"/>
                  <a:pt x="224" y="208"/>
                  <a:pt x="224" y="208"/>
                </a:cubicBezTo>
                <a:cubicBezTo>
                  <a:pt x="223" y="208"/>
                  <a:pt x="223" y="209"/>
                  <a:pt x="223" y="209"/>
                </a:cubicBezTo>
                <a:cubicBezTo>
                  <a:pt x="222" y="209"/>
                  <a:pt x="223" y="210"/>
                  <a:pt x="222" y="211"/>
                </a:cubicBezTo>
                <a:cubicBezTo>
                  <a:pt x="222" y="211"/>
                  <a:pt x="222" y="212"/>
                  <a:pt x="221" y="212"/>
                </a:cubicBezTo>
                <a:cubicBezTo>
                  <a:pt x="221" y="212"/>
                  <a:pt x="220" y="211"/>
                  <a:pt x="220" y="211"/>
                </a:cubicBezTo>
                <a:cubicBezTo>
                  <a:pt x="219" y="211"/>
                  <a:pt x="218" y="211"/>
                  <a:pt x="218" y="212"/>
                </a:cubicBezTo>
                <a:cubicBezTo>
                  <a:pt x="218" y="212"/>
                  <a:pt x="218" y="213"/>
                  <a:pt x="218" y="213"/>
                </a:cubicBezTo>
                <a:cubicBezTo>
                  <a:pt x="217" y="214"/>
                  <a:pt x="217" y="214"/>
                  <a:pt x="216" y="215"/>
                </a:cubicBezTo>
                <a:cubicBezTo>
                  <a:pt x="216" y="215"/>
                  <a:pt x="214" y="216"/>
                  <a:pt x="213" y="216"/>
                </a:cubicBezTo>
                <a:cubicBezTo>
                  <a:pt x="213" y="217"/>
                  <a:pt x="211" y="218"/>
                  <a:pt x="211" y="219"/>
                </a:cubicBezTo>
                <a:cubicBezTo>
                  <a:pt x="211" y="219"/>
                  <a:pt x="211" y="221"/>
                  <a:pt x="210" y="221"/>
                </a:cubicBezTo>
                <a:cubicBezTo>
                  <a:pt x="210" y="221"/>
                  <a:pt x="210" y="222"/>
                  <a:pt x="209" y="222"/>
                </a:cubicBezTo>
                <a:cubicBezTo>
                  <a:pt x="209" y="222"/>
                  <a:pt x="210" y="223"/>
                  <a:pt x="209" y="224"/>
                </a:cubicBezTo>
                <a:cubicBezTo>
                  <a:pt x="209" y="224"/>
                  <a:pt x="209" y="224"/>
                  <a:pt x="209" y="225"/>
                </a:cubicBezTo>
                <a:cubicBezTo>
                  <a:pt x="209" y="225"/>
                  <a:pt x="209" y="226"/>
                  <a:pt x="209" y="226"/>
                </a:cubicBezTo>
                <a:cubicBezTo>
                  <a:pt x="209" y="227"/>
                  <a:pt x="208" y="227"/>
                  <a:pt x="208" y="228"/>
                </a:cubicBezTo>
                <a:cubicBezTo>
                  <a:pt x="207" y="228"/>
                  <a:pt x="206" y="229"/>
                  <a:pt x="206" y="229"/>
                </a:cubicBezTo>
                <a:cubicBezTo>
                  <a:pt x="205" y="230"/>
                  <a:pt x="205" y="231"/>
                  <a:pt x="205" y="231"/>
                </a:cubicBezTo>
                <a:cubicBezTo>
                  <a:pt x="205" y="232"/>
                  <a:pt x="204" y="234"/>
                  <a:pt x="205" y="234"/>
                </a:cubicBezTo>
                <a:cubicBezTo>
                  <a:pt x="205" y="235"/>
                  <a:pt x="205" y="236"/>
                  <a:pt x="205" y="236"/>
                </a:cubicBezTo>
                <a:cubicBezTo>
                  <a:pt x="205" y="237"/>
                  <a:pt x="204" y="238"/>
                  <a:pt x="205" y="239"/>
                </a:cubicBezTo>
                <a:cubicBezTo>
                  <a:pt x="205" y="239"/>
                  <a:pt x="206" y="240"/>
                  <a:pt x="207" y="240"/>
                </a:cubicBezTo>
                <a:cubicBezTo>
                  <a:pt x="207" y="240"/>
                  <a:pt x="208" y="240"/>
                  <a:pt x="209" y="240"/>
                </a:cubicBezTo>
                <a:cubicBezTo>
                  <a:pt x="209" y="240"/>
                  <a:pt x="210" y="239"/>
                  <a:pt x="211" y="239"/>
                </a:cubicBezTo>
                <a:cubicBezTo>
                  <a:pt x="211" y="239"/>
                  <a:pt x="212" y="240"/>
                  <a:pt x="212" y="240"/>
                </a:cubicBezTo>
                <a:cubicBezTo>
                  <a:pt x="212" y="240"/>
                  <a:pt x="213" y="241"/>
                  <a:pt x="213" y="241"/>
                </a:cubicBezTo>
                <a:cubicBezTo>
                  <a:pt x="213" y="242"/>
                  <a:pt x="213" y="243"/>
                  <a:pt x="213" y="243"/>
                </a:cubicBezTo>
                <a:cubicBezTo>
                  <a:pt x="213" y="244"/>
                  <a:pt x="214" y="244"/>
                  <a:pt x="215" y="245"/>
                </a:cubicBezTo>
                <a:cubicBezTo>
                  <a:pt x="215" y="245"/>
                  <a:pt x="216" y="245"/>
                  <a:pt x="216" y="246"/>
                </a:cubicBezTo>
                <a:cubicBezTo>
                  <a:pt x="216" y="246"/>
                  <a:pt x="217" y="247"/>
                  <a:pt x="217" y="248"/>
                </a:cubicBezTo>
                <a:cubicBezTo>
                  <a:pt x="217" y="248"/>
                  <a:pt x="216" y="249"/>
                  <a:pt x="216" y="250"/>
                </a:cubicBezTo>
                <a:cubicBezTo>
                  <a:pt x="216" y="250"/>
                  <a:pt x="215" y="251"/>
                  <a:pt x="215" y="251"/>
                </a:cubicBezTo>
                <a:cubicBezTo>
                  <a:pt x="215" y="251"/>
                  <a:pt x="215" y="252"/>
                  <a:pt x="215" y="252"/>
                </a:cubicBezTo>
                <a:cubicBezTo>
                  <a:pt x="214" y="253"/>
                  <a:pt x="215" y="254"/>
                  <a:pt x="215" y="254"/>
                </a:cubicBezTo>
                <a:cubicBezTo>
                  <a:pt x="215" y="255"/>
                  <a:pt x="214" y="256"/>
                  <a:pt x="213" y="256"/>
                </a:cubicBezTo>
                <a:cubicBezTo>
                  <a:pt x="213" y="257"/>
                  <a:pt x="212" y="258"/>
                  <a:pt x="212" y="259"/>
                </a:cubicBezTo>
                <a:cubicBezTo>
                  <a:pt x="213" y="259"/>
                  <a:pt x="214" y="261"/>
                  <a:pt x="214" y="262"/>
                </a:cubicBezTo>
                <a:cubicBezTo>
                  <a:pt x="214" y="262"/>
                  <a:pt x="213" y="263"/>
                  <a:pt x="213" y="263"/>
                </a:cubicBezTo>
                <a:cubicBezTo>
                  <a:pt x="213" y="264"/>
                  <a:pt x="213" y="264"/>
                  <a:pt x="213" y="265"/>
                </a:cubicBezTo>
                <a:cubicBezTo>
                  <a:pt x="213" y="265"/>
                  <a:pt x="213" y="266"/>
                  <a:pt x="213" y="266"/>
                </a:cubicBezTo>
                <a:cubicBezTo>
                  <a:pt x="213" y="267"/>
                  <a:pt x="214" y="267"/>
                  <a:pt x="214" y="268"/>
                </a:cubicBezTo>
                <a:cubicBezTo>
                  <a:pt x="214" y="268"/>
                  <a:pt x="214" y="269"/>
                  <a:pt x="214" y="269"/>
                </a:cubicBezTo>
                <a:cubicBezTo>
                  <a:pt x="214" y="270"/>
                  <a:pt x="213" y="270"/>
                  <a:pt x="212" y="270"/>
                </a:cubicBezTo>
                <a:cubicBezTo>
                  <a:pt x="212" y="271"/>
                  <a:pt x="212" y="272"/>
                  <a:pt x="212" y="272"/>
                </a:cubicBezTo>
                <a:cubicBezTo>
                  <a:pt x="212" y="272"/>
                  <a:pt x="212" y="273"/>
                  <a:pt x="213" y="273"/>
                </a:cubicBezTo>
                <a:cubicBezTo>
                  <a:pt x="213" y="274"/>
                  <a:pt x="214" y="274"/>
                  <a:pt x="214" y="275"/>
                </a:cubicBezTo>
                <a:cubicBezTo>
                  <a:pt x="214" y="276"/>
                  <a:pt x="213" y="277"/>
                  <a:pt x="214" y="277"/>
                </a:cubicBezTo>
                <a:cubicBezTo>
                  <a:pt x="214" y="278"/>
                  <a:pt x="214" y="278"/>
                  <a:pt x="214" y="279"/>
                </a:cubicBezTo>
                <a:cubicBezTo>
                  <a:pt x="215" y="279"/>
                  <a:pt x="215" y="281"/>
                  <a:pt x="215" y="281"/>
                </a:cubicBezTo>
                <a:cubicBezTo>
                  <a:pt x="215" y="282"/>
                  <a:pt x="214" y="283"/>
                  <a:pt x="214" y="283"/>
                </a:cubicBezTo>
                <a:cubicBezTo>
                  <a:pt x="214" y="284"/>
                  <a:pt x="214" y="284"/>
                  <a:pt x="215" y="285"/>
                </a:cubicBezTo>
                <a:cubicBezTo>
                  <a:pt x="215" y="285"/>
                  <a:pt x="214" y="287"/>
                  <a:pt x="214" y="287"/>
                </a:cubicBezTo>
                <a:cubicBezTo>
                  <a:pt x="214" y="288"/>
                  <a:pt x="214" y="289"/>
                  <a:pt x="214" y="289"/>
                </a:cubicBezTo>
                <a:cubicBezTo>
                  <a:pt x="214" y="290"/>
                  <a:pt x="213" y="290"/>
                  <a:pt x="213" y="291"/>
                </a:cubicBezTo>
                <a:cubicBezTo>
                  <a:pt x="213" y="291"/>
                  <a:pt x="213" y="292"/>
                  <a:pt x="213" y="292"/>
                </a:cubicBezTo>
                <a:cubicBezTo>
                  <a:pt x="214" y="293"/>
                  <a:pt x="215" y="293"/>
                  <a:pt x="215" y="293"/>
                </a:cubicBezTo>
                <a:cubicBezTo>
                  <a:pt x="216" y="294"/>
                  <a:pt x="216" y="294"/>
                  <a:pt x="217" y="295"/>
                </a:cubicBezTo>
                <a:cubicBezTo>
                  <a:pt x="217" y="295"/>
                  <a:pt x="218" y="296"/>
                  <a:pt x="219" y="296"/>
                </a:cubicBezTo>
                <a:cubicBezTo>
                  <a:pt x="219" y="297"/>
                  <a:pt x="221" y="298"/>
                  <a:pt x="221" y="298"/>
                </a:cubicBezTo>
                <a:cubicBezTo>
                  <a:pt x="221" y="298"/>
                  <a:pt x="222" y="299"/>
                  <a:pt x="222" y="300"/>
                </a:cubicBezTo>
                <a:cubicBezTo>
                  <a:pt x="222" y="300"/>
                  <a:pt x="223" y="301"/>
                  <a:pt x="224" y="301"/>
                </a:cubicBezTo>
                <a:cubicBezTo>
                  <a:pt x="224" y="301"/>
                  <a:pt x="225" y="301"/>
                  <a:pt x="225" y="301"/>
                </a:cubicBezTo>
                <a:cubicBezTo>
                  <a:pt x="226" y="302"/>
                  <a:pt x="226" y="303"/>
                  <a:pt x="226" y="303"/>
                </a:cubicBezTo>
                <a:cubicBezTo>
                  <a:pt x="227" y="303"/>
                  <a:pt x="228" y="303"/>
                  <a:pt x="229" y="303"/>
                </a:cubicBezTo>
                <a:cubicBezTo>
                  <a:pt x="229" y="303"/>
                  <a:pt x="231" y="303"/>
                  <a:pt x="231" y="303"/>
                </a:cubicBezTo>
                <a:cubicBezTo>
                  <a:pt x="232" y="303"/>
                  <a:pt x="232" y="303"/>
                  <a:pt x="233" y="303"/>
                </a:cubicBezTo>
                <a:cubicBezTo>
                  <a:pt x="233" y="304"/>
                  <a:pt x="235" y="303"/>
                  <a:pt x="236" y="303"/>
                </a:cubicBezTo>
                <a:cubicBezTo>
                  <a:pt x="236" y="304"/>
                  <a:pt x="237" y="305"/>
                  <a:pt x="237" y="306"/>
                </a:cubicBezTo>
                <a:cubicBezTo>
                  <a:pt x="238" y="306"/>
                  <a:pt x="238" y="308"/>
                  <a:pt x="239" y="308"/>
                </a:cubicBezTo>
                <a:cubicBezTo>
                  <a:pt x="239" y="309"/>
                  <a:pt x="240" y="310"/>
                  <a:pt x="241" y="311"/>
                </a:cubicBezTo>
                <a:cubicBezTo>
                  <a:pt x="242" y="311"/>
                  <a:pt x="245" y="311"/>
                  <a:pt x="246" y="311"/>
                </a:cubicBezTo>
                <a:cubicBezTo>
                  <a:pt x="247" y="312"/>
                  <a:pt x="249" y="313"/>
                  <a:pt x="250" y="313"/>
                </a:cubicBezTo>
                <a:cubicBezTo>
                  <a:pt x="251" y="313"/>
                  <a:pt x="252" y="314"/>
                  <a:pt x="253" y="314"/>
                </a:cubicBezTo>
                <a:cubicBezTo>
                  <a:pt x="254" y="314"/>
                  <a:pt x="255" y="315"/>
                  <a:pt x="256" y="315"/>
                </a:cubicBezTo>
                <a:cubicBezTo>
                  <a:pt x="256" y="316"/>
                  <a:pt x="256" y="317"/>
                  <a:pt x="256" y="317"/>
                </a:cubicBezTo>
                <a:cubicBezTo>
                  <a:pt x="256" y="318"/>
                  <a:pt x="256" y="319"/>
                  <a:pt x="256" y="319"/>
                </a:cubicBezTo>
                <a:cubicBezTo>
                  <a:pt x="256" y="319"/>
                  <a:pt x="257" y="320"/>
                  <a:pt x="257" y="320"/>
                </a:cubicBezTo>
                <a:cubicBezTo>
                  <a:pt x="258" y="320"/>
                  <a:pt x="258" y="321"/>
                  <a:pt x="258" y="322"/>
                </a:cubicBezTo>
                <a:cubicBezTo>
                  <a:pt x="258" y="322"/>
                  <a:pt x="259" y="323"/>
                  <a:pt x="259" y="324"/>
                </a:cubicBezTo>
                <a:cubicBezTo>
                  <a:pt x="259" y="324"/>
                  <a:pt x="260" y="325"/>
                  <a:pt x="260" y="326"/>
                </a:cubicBezTo>
                <a:cubicBezTo>
                  <a:pt x="261" y="326"/>
                  <a:pt x="262" y="326"/>
                  <a:pt x="263" y="327"/>
                </a:cubicBezTo>
                <a:cubicBezTo>
                  <a:pt x="264" y="327"/>
                  <a:pt x="265" y="328"/>
                  <a:pt x="266" y="328"/>
                </a:cubicBezTo>
                <a:cubicBezTo>
                  <a:pt x="266" y="329"/>
                  <a:pt x="267" y="329"/>
                  <a:pt x="267" y="329"/>
                </a:cubicBezTo>
                <a:cubicBezTo>
                  <a:pt x="267" y="329"/>
                  <a:pt x="268" y="330"/>
                  <a:pt x="268" y="330"/>
                </a:cubicBezTo>
                <a:cubicBezTo>
                  <a:pt x="269" y="331"/>
                  <a:pt x="270" y="332"/>
                  <a:pt x="270" y="333"/>
                </a:cubicBezTo>
                <a:cubicBezTo>
                  <a:pt x="271" y="333"/>
                  <a:pt x="272" y="334"/>
                  <a:pt x="273" y="334"/>
                </a:cubicBezTo>
                <a:cubicBezTo>
                  <a:pt x="274" y="335"/>
                  <a:pt x="276" y="334"/>
                  <a:pt x="277" y="334"/>
                </a:cubicBezTo>
                <a:cubicBezTo>
                  <a:pt x="278" y="334"/>
                  <a:pt x="279" y="335"/>
                  <a:pt x="280" y="335"/>
                </a:cubicBezTo>
                <a:cubicBezTo>
                  <a:pt x="281" y="336"/>
                  <a:pt x="282" y="338"/>
                  <a:pt x="283" y="339"/>
                </a:cubicBezTo>
                <a:cubicBezTo>
                  <a:pt x="283" y="339"/>
                  <a:pt x="285" y="341"/>
                  <a:pt x="286" y="342"/>
                </a:cubicBezTo>
                <a:cubicBezTo>
                  <a:pt x="287" y="343"/>
                  <a:pt x="288" y="344"/>
                  <a:pt x="289" y="345"/>
                </a:cubicBezTo>
                <a:cubicBezTo>
                  <a:pt x="289" y="345"/>
                  <a:pt x="289" y="347"/>
                  <a:pt x="290" y="347"/>
                </a:cubicBezTo>
                <a:cubicBezTo>
                  <a:pt x="290" y="348"/>
                  <a:pt x="291" y="349"/>
                  <a:pt x="291" y="349"/>
                </a:cubicBezTo>
                <a:cubicBezTo>
                  <a:pt x="291" y="350"/>
                  <a:pt x="291" y="351"/>
                  <a:pt x="290" y="352"/>
                </a:cubicBezTo>
                <a:cubicBezTo>
                  <a:pt x="290" y="352"/>
                  <a:pt x="290" y="353"/>
                  <a:pt x="290" y="354"/>
                </a:cubicBezTo>
                <a:cubicBezTo>
                  <a:pt x="290" y="355"/>
                  <a:pt x="290" y="356"/>
                  <a:pt x="290" y="357"/>
                </a:cubicBezTo>
                <a:cubicBezTo>
                  <a:pt x="290" y="357"/>
                  <a:pt x="291" y="358"/>
                  <a:pt x="291" y="358"/>
                </a:cubicBezTo>
                <a:cubicBezTo>
                  <a:pt x="291" y="359"/>
                  <a:pt x="291" y="360"/>
                  <a:pt x="291" y="360"/>
                </a:cubicBezTo>
                <a:cubicBezTo>
                  <a:pt x="291" y="361"/>
                  <a:pt x="292" y="362"/>
                  <a:pt x="292" y="362"/>
                </a:cubicBezTo>
                <a:cubicBezTo>
                  <a:pt x="292" y="363"/>
                  <a:pt x="292" y="364"/>
                  <a:pt x="292" y="365"/>
                </a:cubicBezTo>
                <a:cubicBezTo>
                  <a:pt x="292" y="365"/>
                  <a:pt x="293" y="366"/>
                  <a:pt x="293" y="366"/>
                </a:cubicBezTo>
                <a:cubicBezTo>
                  <a:pt x="293" y="366"/>
                  <a:pt x="293" y="366"/>
                  <a:pt x="293" y="367"/>
                </a:cubicBezTo>
                <a:cubicBezTo>
                  <a:pt x="270" y="369"/>
                  <a:pt x="270" y="369"/>
                  <a:pt x="270" y="369"/>
                </a:cubicBezTo>
                <a:cubicBezTo>
                  <a:pt x="208" y="374"/>
                  <a:pt x="208" y="374"/>
                  <a:pt x="208" y="374"/>
                </a:cubicBezTo>
                <a:cubicBezTo>
                  <a:pt x="151" y="378"/>
                  <a:pt x="151" y="378"/>
                  <a:pt x="151" y="378"/>
                </a:cubicBezTo>
                <a:cubicBezTo>
                  <a:pt x="123" y="379"/>
                  <a:pt x="123" y="379"/>
                  <a:pt x="123" y="379"/>
                </a:cubicBezTo>
                <a:cubicBezTo>
                  <a:pt x="94" y="381"/>
                  <a:pt x="94" y="381"/>
                  <a:pt x="94" y="381"/>
                </a:cubicBezTo>
                <a:cubicBezTo>
                  <a:pt x="48" y="383"/>
                  <a:pt x="48" y="383"/>
                  <a:pt x="48" y="383"/>
                </a:cubicBezTo>
                <a:cubicBezTo>
                  <a:pt x="43" y="266"/>
                  <a:pt x="43" y="266"/>
                  <a:pt x="43" y="266"/>
                </a:cubicBezTo>
                <a:cubicBezTo>
                  <a:pt x="43" y="266"/>
                  <a:pt x="42" y="264"/>
                  <a:pt x="41" y="263"/>
                </a:cubicBezTo>
                <a:cubicBezTo>
                  <a:pt x="41" y="262"/>
                  <a:pt x="40" y="261"/>
                  <a:pt x="40" y="261"/>
                </a:cubicBezTo>
                <a:cubicBezTo>
                  <a:pt x="39" y="261"/>
                  <a:pt x="38" y="260"/>
                  <a:pt x="37" y="260"/>
                </a:cubicBezTo>
                <a:cubicBezTo>
                  <a:pt x="37" y="260"/>
                  <a:pt x="36" y="259"/>
                  <a:pt x="36" y="259"/>
                </a:cubicBezTo>
                <a:cubicBezTo>
                  <a:pt x="35" y="259"/>
                  <a:pt x="34" y="260"/>
                  <a:pt x="33" y="259"/>
                </a:cubicBezTo>
                <a:cubicBezTo>
                  <a:pt x="33" y="259"/>
                  <a:pt x="32" y="259"/>
                  <a:pt x="32" y="258"/>
                </a:cubicBezTo>
                <a:cubicBezTo>
                  <a:pt x="31" y="258"/>
                  <a:pt x="30" y="256"/>
                  <a:pt x="30" y="256"/>
                </a:cubicBezTo>
                <a:cubicBezTo>
                  <a:pt x="30" y="255"/>
                  <a:pt x="29" y="254"/>
                  <a:pt x="29" y="253"/>
                </a:cubicBezTo>
                <a:cubicBezTo>
                  <a:pt x="29" y="253"/>
                  <a:pt x="28" y="251"/>
                  <a:pt x="27" y="251"/>
                </a:cubicBezTo>
                <a:cubicBezTo>
                  <a:pt x="27" y="250"/>
                  <a:pt x="26" y="249"/>
                  <a:pt x="26" y="249"/>
                </a:cubicBezTo>
                <a:cubicBezTo>
                  <a:pt x="25" y="248"/>
                  <a:pt x="25" y="248"/>
                  <a:pt x="25" y="247"/>
                </a:cubicBezTo>
                <a:cubicBezTo>
                  <a:pt x="24" y="247"/>
                  <a:pt x="24" y="245"/>
                  <a:pt x="25" y="245"/>
                </a:cubicBezTo>
                <a:cubicBezTo>
                  <a:pt x="25" y="244"/>
                  <a:pt x="26" y="243"/>
                  <a:pt x="26" y="243"/>
                </a:cubicBezTo>
                <a:cubicBezTo>
                  <a:pt x="27" y="242"/>
                  <a:pt x="28" y="241"/>
                  <a:pt x="29" y="240"/>
                </a:cubicBezTo>
                <a:cubicBezTo>
                  <a:pt x="29" y="240"/>
                  <a:pt x="30" y="239"/>
                  <a:pt x="31" y="239"/>
                </a:cubicBezTo>
                <a:cubicBezTo>
                  <a:pt x="31" y="238"/>
                  <a:pt x="32" y="238"/>
                  <a:pt x="32" y="238"/>
                </a:cubicBezTo>
                <a:cubicBezTo>
                  <a:pt x="33" y="238"/>
                  <a:pt x="33" y="237"/>
                  <a:pt x="34" y="237"/>
                </a:cubicBezTo>
                <a:cubicBezTo>
                  <a:pt x="34" y="236"/>
                  <a:pt x="34" y="235"/>
                  <a:pt x="34" y="234"/>
                </a:cubicBezTo>
                <a:cubicBezTo>
                  <a:pt x="35" y="234"/>
                  <a:pt x="36" y="233"/>
                  <a:pt x="36" y="233"/>
                </a:cubicBezTo>
                <a:cubicBezTo>
                  <a:pt x="36" y="232"/>
                  <a:pt x="37" y="230"/>
                  <a:pt x="37" y="230"/>
                </a:cubicBezTo>
                <a:cubicBezTo>
                  <a:pt x="37" y="229"/>
                  <a:pt x="37" y="227"/>
                  <a:pt x="36" y="226"/>
                </a:cubicBezTo>
                <a:cubicBezTo>
                  <a:pt x="36" y="226"/>
                  <a:pt x="36" y="225"/>
                  <a:pt x="36" y="225"/>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72"/>
          <p:cNvSpPr>
            <a:spLocks/>
          </p:cNvSpPr>
          <p:nvPr/>
        </p:nvSpPr>
        <p:spPr bwMode="auto">
          <a:xfrm>
            <a:off x="6307138" y="4176713"/>
            <a:ext cx="1176338" cy="768350"/>
          </a:xfrm>
          <a:custGeom>
            <a:avLst/>
            <a:gdLst>
              <a:gd name="T0" fmla="*/ 230 w 314"/>
              <a:gd name="T1" fmla="*/ 2 h 205"/>
              <a:gd name="T2" fmla="*/ 254 w 314"/>
              <a:gd name="T3" fmla="*/ 8 h 205"/>
              <a:gd name="T4" fmla="*/ 261 w 314"/>
              <a:gd name="T5" fmla="*/ 17 h 205"/>
              <a:gd name="T6" fmla="*/ 260 w 314"/>
              <a:gd name="T7" fmla="*/ 37 h 205"/>
              <a:gd name="T8" fmla="*/ 270 w 314"/>
              <a:gd name="T9" fmla="*/ 51 h 205"/>
              <a:gd name="T10" fmla="*/ 286 w 314"/>
              <a:gd name="T11" fmla="*/ 62 h 205"/>
              <a:gd name="T12" fmla="*/ 291 w 314"/>
              <a:gd name="T13" fmla="*/ 67 h 205"/>
              <a:gd name="T14" fmla="*/ 301 w 314"/>
              <a:gd name="T15" fmla="*/ 80 h 205"/>
              <a:gd name="T16" fmla="*/ 313 w 314"/>
              <a:gd name="T17" fmla="*/ 87 h 205"/>
              <a:gd name="T18" fmla="*/ 314 w 314"/>
              <a:gd name="T19" fmla="*/ 100 h 205"/>
              <a:gd name="T20" fmla="*/ 308 w 314"/>
              <a:gd name="T21" fmla="*/ 113 h 205"/>
              <a:gd name="T22" fmla="*/ 304 w 314"/>
              <a:gd name="T23" fmla="*/ 122 h 205"/>
              <a:gd name="T24" fmla="*/ 295 w 314"/>
              <a:gd name="T25" fmla="*/ 127 h 205"/>
              <a:gd name="T26" fmla="*/ 281 w 314"/>
              <a:gd name="T27" fmla="*/ 134 h 205"/>
              <a:gd name="T28" fmla="*/ 274 w 314"/>
              <a:gd name="T29" fmla="*/ 140 h 205"/>
              <a:gd name="T30" fmla="*/ 275 w 314"/>
              <a:gd name="T31" fmla="*/ 151 h 205"/>
              <a:gd name="T32" fmla="*/ 281 w 314"/>
              <a:gd name="T33" fmla="*/ 160 h 205"/>
              <a:gd name="T34" fmla="*/ 276 w 314"/>
              <a:gd name="T35" fmla="*/ 177 h 205"/>
              <a:gd name="T36" fmla="*/ 272 w 314"/>
              <a:gd name="T37" fmla="*/ 186 h 205"/>
              <a:gd name="T38" fmla="*/ 264 w 314"/>
              <a:gd name="T39" fmla="*/ 195 h 205"/>
              <a:gd name="T40" fmla="*/ 262 w 314"/>
              <a:gd name="T41" fmla="*/ 205 h 205"/>
              <a:gd name="T42" fmla="*/ 256 w 314"/>
              <a:gd name="T43" fmla="*/ 200 h 205"/>
              <a:gd name="T44" fmla="*/ 251 w 314"/>
              <a:gd name="T45" fmla="*/ 194 h 205"/>
              <a:gd name="T46" fmla="*/ 179 w 314"/>
              <a:gd name="T47" fmla="*/ 198 h 205"/>
              <a:gd name="T48" fmla="*/ 48 w 314"/>
              <a:gd name="T49" fmla="*/ 202 h 205"/>
              <a:gd name="T50" fmla="*/ 42 w 314"/>
              <a:gd name="T51" fmla="*/ 196 h 205"/>
              <a:gd name="T52" fmla="*/ 43 w 314"/>
              <a:gd name="T53" fmla="*/ 188 h 205"/>
              <a:gd name="T54" fmla="*/ 44 w 314"/>
              <a:gd name="T55" fmla="*/ 181 h 205"/>
              <a:gd name="T56" fmla="*/ 41 w 314"/>
              <a:gd name="T57" fmla="*/ 175 h 205"/>
              <a:gd name="T58" fmla="*/ 43 w 314"/>
              <a:gd name="T59" fmla="*/ 166 h 205"/>
              <a:gd name="T60" fmla="*/ 39 w 314"/>
              <a:gd name="T61" fmla="*/ 161 h 205"/>
              <a:gd name="T62" fmla="*/ 37 w 314"/>
              <a:gd name="T63" fmla="*/ 157 h 205"/>
              <a:gd name="T64" fmla="*/ 37 w 314"/>
              <a:gd name="T65" fmla="*/ 148 h 205"/>
              <a:gd name="T66" fmla="*/ 35 w 314"/>
              <a:gd name="T67" fmla="*/ 143 h 205"/>
              <a:gd name="T68" fmla="*/ 30 w 314"/>
              <a:gd name="T69" fmla="*/ 143 h 205"/>
              <a:gd name="T70" fmla="*/ 29 w 314"/>
              <a:gd name="T71" fmla="*/ 138 h 205"/>
              <a:gd name="T72" fmla="*/ 29 w 314"/>
              <a:gd name="T73" fmla="*/ 133 h 205"/>
              <a:gd name="T74" fmla="*/ 30 w 314"/>
              <a:gd name="T75" fmla="*/ 128 h 205"/>
              <a:gd name="T76" fmla="*/ 26 w 314"/>
              <a:gd name="T77" fmla="*/ 122 h 205"/>
              <a:gd name="T78" fmla="*/ 24 w 314"/>
              <a:gd name="T79" fmla="*/ 115 h 205"/>
              <a:gd name="T80" fmla="*/ 20 w 314"/>
              <a:gd name="T81" fmla="*/ 111 h 205"/>
              <a:gd name="T82" fmla="*/ 16 w 314"/>
              <a:gd name="T83" fmla="*/ 104 h 205"/>
              <a:gd name="T84" fmla="*/ 15 w 314"/>
              <a:gd name="T85" fmla="*/ 96 h 205"/>
              <a:gd name="T86" fmla="*/ 12 w 314"/>
              <a:gd name="T87" fmla="*/ 88 h 205"/>
              <a:gd name="T88" fmla="*/ 10 w 314"/>
              <a:gd name="T89" fmla="*/ 82 h 205"/>
              <a:gd name="T90" fmla="*/ 8 w 314"/>
              <a:gd name="T91" fmla="*/ 76 h 205"/>
              <a:gd name="T92" fmla="*/ 4 w 314"/>
              <a:gd name="T93" fmla="*/ 70 h 205"/>
              <a:gd name="T94" fmla="*/ 1 w 314"/>
              <a:gd name="T95" fmla="*/ 63 h 205"/>
              <a:gd name="T96" fmla="*/ 5 w 314"/>
              <a:gd name="T97" fmla="*/ 57 h 205"/>
              <a:gd name="T98" fmla="*/ 6 w 314"/>
              <a:gd name="T99" fmla="*/ 49 h 205"/>
              <a:gd name="T100" fmla="*/ 8 w 314"/>
              <a:gd name="T101" fmla="*/ 42 h 205"/>
              <a:gd name="T102" fmla="*/ 6 w 314"/>
              <a:gd name="T103" fmla="*/ 34 h 205"/>
              <a:gd name="T104" fmla="*/ 2 w 314"/>
              <a:gd name="T105" fmla="*/ 31 h 205"/>
              <a:gd name="T106" fmla="*/ 4 w 314"/>
              <a:gd name="T107" fmla="*/ 24 h 205"/>
              <a:gd name="T108" fmla="*/ 2 w 314"/>
              <a:gd name="T109" fmla="*/ 1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4" h="205">
                <a:moveTo>
                  <a:pt x="8" y="16"/>
                </a:moveTo>
                <a:cubicBezTo>
                  <a:pt x="54" y="14"/>
                  <a:pt x="54" y="14"/>
                  <a:pt x="54" y="14"/>
                </a:cubicBezTo>
                <a:cubicBezTo>
                  <a:pt x="83" y="12"/>
                  <a:pt x="83" y="12"/>
                  <a:pt x="83" y="12"/>
                </a:cubicBezTo>
                <a:cubicBezTo>
                  <a:pt x="111" y="11"/>
                  <a:pt x="111" y="11"/>
                  <a:pt x="111" y="11"/>
                </a:cubicBezTo>
                <a:cubicBezTo>
                  <a:pt x="168" y="7"/>
                  <a:pt x="168" y="7"/>
                  <a:pt x="168" y="7"/>
                </a:cubicBezTo>
                <a:cubicBezTo>
                  <a:pt x="230" y="2"/>
                  <a:pt x="230" y="2"/>
                  <a:pt x="230" y="2"/>
                </a:cubicBezTo>
                <a:cubicBezTo>
                  <a:pt x="253" y="0"/>
                  <a:pt x="253" y="0"/>
                  <a:pt x="253" y="0"/>
                </a:cubicBezTo>
                <a:cubicBezTo>
                  <a:pt x="253" y="0"/>
                  <a:pt x="254" y="1"/>
                  <a:pt x="254" y="1"/>
                </a:cubicBezTo>
                <a:cubicBezTo>
                  <a:pt x="254" y="1"/>
                  <a:pt x="253" y="2"/>
                  <a:pt x="253" y="3"/>
                </a:cubicBezTo>
                <a:cubicBezTo>
                  <a:pt x="253" y="4"/>
                  <a:pt x="254" y="4"/>
                  <a:pt x="255" y="5"/>
                </a:cubicBezTo>
                <a:cubicBezTo>
                  <a:pt x="255" y="5"/>
                  <a:pt x="255" y="6"/>
                  <a:pt x="254" y="7"/>
                </a:cubicBezTo>
                <a:cubicBezTo>
                  <a:pt x="254" y="7"/>
                  <a:pt x="254" y="8"/>
                  <a:pt x="254" y="8"/>
                </a:cubicBezTo>
                <a:cubicBezTo>
                  <a:pt x="254" y="9"/>
                  <a:pt x="254" y="9"/>
                  <a:pt x="254" y="9"/>
                </a:cubicBezTo>
                <a:cubicBezTo>
                  <a:pt x="255" y="10"/>
                  <a:pt x="256" y="10"/>
                  <a:pt x="257" y="10"/>
                </a:cubicBezTo>
                <a:cubicBezTo>
                  <a:pt x="257" y="11"/>
                  <a:pt x="259" y="11"/>
                  <a:pt x="259" y="12"/>
                </a:cubicBezTo>
                <a:cubicBezTo>
                  <a:pt x="260" y="12"/>
                  <a:pt x="261" y="13"/>
                  <a:pt x="261" y="14"/>
                </a:cubicBezTo>
                <a:cubicBezTo>
                  <a:pt x="261" y="14"/>
                  <a:pt x="262" y="15"/>
                  <a:pt x="262" y="16"/>
                </a:cubicBezTo>
                <a:cubicBezTo>
                  <a:pt x="262" y="16"/>
                  <a:pt x="262" y="17"/>
                  <a:pt x="261" y="17"/>
                </a:cubicBezTo>
                <a:cubicBezTo>
                  <a:pt x="261" y="18"/>
                  <a:pt x="260" y="19"/>
                  <a:pt x="260" y="19"/>
                </a:cubicBezTo>
                <a:cubicBezTo>
                  <a:pt x="260" y="20"/>
                  <a:pt x="260" y="21"/>
                  <a:pt x="259" y="22"/>
                </a:cubicBezTo>
                <a:cubicBezTo>
                  <a:pt x="259" y="23"/>
                  <a:pt x="258" y="24"/>
                  <a:pt x="258" y="25"/>
                </a:cubicBezTo>
                <a:cubicBezTo>
                  <a:pt x="257" y="26"/>
                  <a:pt x="258" y="29"/>
                  <a:pt x="258" y="31"/>
                </a:cubicBezTo>
                <a:cubicBezTo>
                  <a:pt x="259" y="31"/>
                  <a:pt x="259" y="33"/>
                  <a:pt x="260" y="34"/>
                </a:cubicBezTo>
                <a:cubicBezTo>
                  <a:pt x="260" y="35"/>
                  <a:pt x="260" y="37"/>
                  <a:pt x="260" y="37"/>
                </a:cubicBezTo>
                <a:cubicBezTo>
                  <a:pt x="260" y="38"/>
                  <a:pt x="261" y="39"/>
                  <a:pt x="261" y="39"/>
                </a:cubicBezTo>
                <a:cubicBezTo>
                  <a:pt x="262" y="40"/>
                  <a:pt x="263" y="40"/>
                  <a:pt x="263" y="40"/>
                </a:cubicBezTo>
                <a:cubicBezTo>
                  <a:pt x="263" y="41"/>
                  <a:pt x="263" y="43"/>
                  <a:pt x="264" y="43"/>
                </a:cubicBezTo>
                <a:cubicBezTo>
                  <a:pt x="264" y="45"/>
                  <a:pt x="264" y="47"/>
                  <a:pt x="265" y="48"/>
                </a:cubicBezTo>
                <a:cubicBezTo>
                  <a:pt x="265" y="48"/>
                  <a:pt x="266" y="49"/>
                  <a:pt x="267" y="49"/>
                </a:cubicBezTo>
                <a:cubicBezTo>
                  <a:pt x="268" y="50"/>
                  <a:pt x="269" y="51"/>
                  <a:pt x="270" y="51"/>
                </a:cubicBezTo>
                <a:cubicBezTo>
                  <a:pt x="271" y="52"/>
                  <a:pt x="273" y="52"/>
                  <a:pt x="274" y="53"/>
                </a:cubicBezTo>
                <a:cubicBezTo>
                  <a:pt x="276" y="53"/>
                  <a:pt x="278" y="53"/>
                  <a:pt x="280" y="53"/>
                </a:cubicBezTo>
                <a:cubicBezTo>
                  <a:pt x="281" y="53"/>
                  <a:pt x="282" y="54"/>
                  <a:pt x="283" y="54"/>
                </a:cubicBezTo>
                <a:cubicBezTo>
                  <a:pt x="283" y="55"/>
                  <a:pt x="284" y="57"/>
                  <a:pt x="285" y="57"/>
                </a:cubicBezTo>
                <a:cubicBezTo>
                  <a:pt x="285" y="58"/>
                  <a:pt x="286" y="59"/>
                  <a:pt x="286" y="60"/>
                </a:cubicBezTo>
                <a:cubicBezTo>
                  <a:pt x="286" y="60"/>
                  <a:pt x="287" y="61"/>
                  <a:pt x="286" y="62"/>
                </a:cubicBezTo>
                <a:cubicBezTo>
                  <a:pt x="286" y="62"/>
                  <a:pt x="286" y="62"/>
                  <a:pt x="286" y="62"/>
                </a:cubicBezTo>
                <a:cubicBezTo>
                  <a:pt x="286" y="62"/>
                  <a:pt x="286" y="63"/>
                  <a:pt x="286" y="63"/>
                </a:cubicBezTo>
                <a:cubicBezTo>
                  <a:pt x="286" y="63"/>
                  <a:pt x="286" y="64"/>
                  <a:pt x="286" y="64"/>
                </a:cubicBezTo>
                <a:cubicBezTo>
                  <a:pt x="287" y="65"/>
                  <a:pt x="288" y="65"/>
                  <a:pt x="288" y="65"/>
                </a:cubicBezTo>
                <a:cubicBezTo>
                  <a:pt x="289" y="66"/>
                  <a:pt x="289" y="66"/>
                  <a:pt x="290" y="66"/>
                </a:cubicBezTo>
                <a:cubicBezTo>
                  <a:pt x="290" y="66"/>
                  <a:pt x="291" y="67"/>
                  <a:pt x="291" y="67"/>
                </a:cubicBezTo>
                <a:cubicBezTo>
                  <a:pt x="292" y="67"/>
                  <a:pt x="293" y="68"/>
                  <a:pt x="294" y="68"/>
                </a:cubicBezTo>
                <a:cubicBezTo>
                  <a:pt x="294" y="68"/>
                  <a:pt x="296" y="69"/>
                  <a:pt x="297" y="70"/>
                </a:cubicBezTo>
                <a:cubicBezTo>
                  <a:pt x="297" y="70"/>
                  <a:pt x="298" y="71"/>
                  <a:pt x="299" y="72"/>
                </a:cubicBezTo>
                <a:cubicBezTo>
                  <a:pt x="299" y="73"/>
                  <a:pt x="298" y="74"/>
                  <a:pt x="298" y="75"/>
                </a:cubicBezTo>
                <a:cubicBezTo>
                  <a:pt x="298" y="76"/>
                  <a:pt x="299" y="77"/>
                  <a:pt x="299" y="78"/>
                </a:cubicBezTo>
                <a:cubicBezTo>
                  <a:pt x="299" y="79"/>
                  <a:pt x="301" y="79"/>
                  <a:pt x="301" y="80"/>
                </a:cubicBezTo>
                <a:cubicBezTo>
                  <a:pt x="302" y="80"/>
                  <a:pt x="303" y="80"/>
                  <a:pt x="304" y="81"/>
                </a:cubicBezTo>
                <a:cubicBezTo>
                  <a:pt x="305" y="81"/>
                  <a:pt x="306" y="81"/>
                  <a:pt x="307" y="81"/>
                </a:cubicBezTo>
                <a:cubicBezTo>
                  <a:pt x="307" y="82"/>
                  <a:pt x="309" y="82"/>
                  <a:pt x="309" y="83"/>
                </a:cubicBezTo>
                <a:cubicBezTo>
                  <a:pt x="310" y="83"/>
                  <a:pt x="310" y="84"/>
                  <a:pt x="311" y="84"/>
                </a:cubicBezTo>
                <a:cubicBezTo>
                  <a:pt x="311" y="84"/>
                  <a:pt x="312" y="85"/>
                  <a:pt x="312" y="85"/>
                </a:cubicBezTo>
                <a:cubicBezTo>
                  <a:pt x="313" y="85"/>
                  <a:pt x="313" y="86"/>
                  <a:pt x="313" y="87"/>
                </a:cubicBezTo>
                <a:cubicBezTo>
                  <a:pt x="313" y="88"/>
                  <a:pt x="312" y="89"/>
                  <a:pt x="312" y="89"/>
                </a:cubicBezTo>
                <a:cubicBezTo>
                  <a:pt x="312" y="90"/>
                  <a:pt x="314" y="90"/>
                  <a:pt x="314" y="91"/>
                </a:cubicBezTo>
                <a:cubicBezTo>
                  <a:pt x="314" y="91"/>
                  <a:pt x="314" y="93"/>
                  <a:pt x="314" y="94"/>
                </a:cubicBezTo>
                <a:cubicBezTo>
                  <a:pt x="314" y="94"/>
                  <a:pt x="313" y="95"/>
                  <a:pt x="313" y="96"/>
                </a:cubicBezTo>
                <a:cubicBezTo>
                  <a:pt x="313" y="96"/>
                  <a:pt x="314" y="97"/>
                  <a:pt x="314" y="97"/>
                </a:cubicBezTo>
                <a:cubicBezTo>
                  <a:pt x="314" y="98"/>
                  <a:pt x="314" y="99"/>
                  <a:pt x="314" y="100"/>
                </a:cubicBezTo>
                <a:cubicBezTo>
                  <a:pt x="314" y="101"/>
                  <a:pt x="313" y="102"/>
                  <a:pt x="313" y="103"/>
                </a:cubicBezTo>
                <a:cubicBezTo>
                  <a:pt x="313" y="103"/>
                  <a:pt x="313" y="105"/>
                  <a:pt x="313" y="105"/>
                </a:cubicBezTo>
                <a:cubicBezTo>
                  <a:pt x="313" y="106"/>
                  <a:pt x="312" y="106"/>
                  <a:pt x="311" y="107"/>
                </a:cubicBezTo>
                <a:cubicBezTo>
                  <a:pt x="311" y="107"/>
                  <a:pt x="310" y="108"/>
                  <a:pt x="310" y="108"/>
                </a:cubicBezTo>
                <a:cubicBezTo>
                  <a:pt x="309" y="108"/>
                  <a:pt x="308" y="109"/>
                  <a:pt x="308" y="110"/>
                </a:cubicBezTo>
                <a:cubicBezTo>
                  <a:pt x="307" y="111"/>
                  <a:pt x="308" y="112"/>
                  <a:pt x="308" y="113"/>
                </a:cubicBezTo>
                <a:cubicBezTo>
                  <a:pt x="308" y="113"/>
                  <a:pt x="307" y="114"/>
                  <a:pt x="306" y="114"/>
                </a:cubicBezTo>
                <a:cubicBezTo>
                  <a:pt x="306" y="115"/>
                  <a:pt x="306" y="116"/>
                  <a:pt x="307" y="116"/>
                </a:cubicBezTo>
                <a:cubicBezTo>
                  <a:pt x="307" y="117"/>
                  <a:pt x="307" y="117"/>
                  <a:pt x="307" y="118"/>
                </a:cubicBezTo>
                <a:cubicBezTo>
                  <a:pt x="307" y="118"/>
                  <a:pt x="307" y="119"/>
                  <a:pt x="307" y="120"/>
                </a:cubicBezTo>
                <a:cubicBezTo>
                  <a:pt x="307" y="120"/>
                  <a:pt x="306" y="121"/>
                  <a:pt x="306" y="121"/>
                </a:cubicBezTo>
                <a:cubicBezTo>
                  <a:pt x="306" y="122"/>
                  <a:pt x="305" y="121"/>
                  <a:pt x="304" y="122"/>
                </a:cubicBezTo>
                <a:cubicBezTo>
                  <a:pt x="304" y="122"/>
                  <a:pt x="303" y="123"/>
                  <a:pt x="303" y="123"/>
                </a:cubicBezTo>
                <a:cubicBezTo>
                  <a:pt x="303" y="124"/>
                  <a:pt x="303" y="125"/>
                  <a:pt x="302" y="125"/>
                </a:cubicBezTo>
                <a:cubicBezTo>
                  <a:pt x="302" y="125"/>
                  <a:pt x="301" y="125"/>
                  <a:pt x="300" y="126"/>
                </a:cubicBezTo>
                <a:cubicBezTo>
                  <a:pt x="300" y="126"/>
                  <a:pt x="299" y="125"/>
                  <a:pt x="298" y="125"/>
                </a:cubicBezTo>
                <a:cubicBezTo>
                  <a:pt x="298" y="125"/>
                  <a:pt x="297" y="125"/>
                  <a:pt x="296" y="125"/>
                </a:cubicBezTo>
                <a:cubicBezTo>
                  <a:pt x="296" y="126"/>
                  <a:pt x="295" y="126"/>
                  <a:pt x="295" y="127"/>
                </a:cubicBezTo>
                <a:cubicBezTo>
                  <a:pt x="295" y="127"/>
                  <a:pt x="294" y="129"/>
                  <a:pt x="294" y="130"/>
                </a:cubicBezTo>
                <a:cubicBezTo>
                  <a:pt x="293" y="130"/>
                  <a:pt x="291" y="131"/>
                  <a:pt x="290" y="131"/>
                </a:cubicBezTo>
                <a:cubicBezTo>
                  <a:pt x="290" y="131"/>
                  <a:pt x="288" y="131"/>
                  <a:pt x="288" y="131"/>
                </a:cubicBezTo>
                <a:cubicBezTo>
                  <a:pt x="287" y="131"/>
                  <a:pt x="286" y="131"/>
                  <a:pt x="285" y="131"/>
                </a:cubicBezTo>
                <a:cubicBezTo>
                  <a:pt x="284" y="131"/>
                  <a:pt x="283" y="132"/>
                  <a:pt x="283" y="132"/>
                </a:cubicBezTo>
                <a:cubicBezTo>
                  <a:pt x="282" y="132"/>
                  <a:pt x="281" y="133"/>
                  <a:pt x="281" y="134"/>
                </a:cubicBezTo>
                <a:cubicBezTo>
                  <a:pt x="280" y="134"/>
                  <a:pt x="279" y="134"/>
                  <a:pt x="278" y="134"/>
                </a:cubicBezTo>
                <a:cubicBezTo>
                  <a:pt x="278" y="134"/>
                  <a:pt x="277" y="133"/>
                  <a:pt x="277" y="133"/>
                </a:cubicBezTo>
                <a:cubicBezTo>
                  <a:pt x="277" y="133"/>
                  <a:pt x="276" y="134"/>
                  <a:pt x="276" y="134"/>
                </a:cubicBezTo>
                <a:cubicBezTo>
                  <a:pt x="276" y="135"/>
                  <a:pt x="275" y="135"/>
                  <a:pt x="274" y="135"/>
                </a:cubicBezTo>
                <a:cubicBezTo>
                  <a:pt x="274" y="135"/>
                  <a:pt x="274" y="137"/>
                  <a:pt x="274" y="137"/>
                </a:cubicBezTo>
                <a:cubicBezTo>
                  <a:pt x="274" y="138"/>
                  <a:pt x="274" y="139"/>
                  <a:pt x="274" y="140"/>
                </a:cubicBezTo>
                <a:cubicBezTo>
                  <a:pt x="274" y="141"/>
                  <a:pt x="274" y="142"/>
                  <a:pt x="274" y="142"/>
                </a:cubicBezTo>
                <a:cubicBezTo>
                  <a:pt x="273" y="143"/>
                  <a:pt x="273" y="143"/>
                  <a:pt x="273" y="144"/>
                </a:cubicBezTo>
                <a:cubicBezTo>
                  <a:pt x="272" y="144"/>
                  <a:pt x="272" y="146"/>
                  <a:pt x="272" y="146"/>
                </a:cubicBezTo>
                <a:cubicBezTo>
                  <a:pt x="272" y="147"/>
                  <a:pt x="272" y="147"/>
                  <a:pt x="273" y="148"/>
                </a:cubicBezTo>
                <a:cubicBezTo>
                  <a:pt x="273" y="148"/>
                  <a:pt x="274" y="148"/>
                  <a:pt x="274" y="149"/>
                </a:cubicBezTo>
                <a:cubicBezTo>
                  <a:pt x="275" y="149"/>
                  <a:pt x="275" y="150"/>
                  <a:pt x="275" y="151"/>
                </a:cubicBezTo>
                <a:cubicBezTo>
                  <a:pt x="276" y="151"/>
                  <a:pt x="276" y="152"/>
                  <a:pt x="276" y="152"/>
                </a:cubicBezTo>
                <a:cubicBezTo>
                  <a:pt x="277" y="152"/>
                  <a:pt x="278" y="151"/>
                  <a:pt x="278" y="152"/>
                </a:cubicBezTo>
                <a:cubicBezTo>
                  <a:pt x="279" y="152"/>
                  <a:pt x="279" y="153"/>
                  <a:pt x="279" y="153"/>
                </a:cubicBezTo>
                <a:cubicBezTo>
                  <a:pt x="279" y="153"/>
                  <a:pt x="280" y="154"/>
                  <a:pt x="280" y="154"/>
                </a:cubicBezTo>
                <a:cubicBezTo>
                  <a:pt x="281" y="155"/>
                  <a:pt x="281" y="156"/>
                  <a:pt x="281" y="157"/>
                </a:cubicBezTo>
                <a:cubicBezTo>
                  <a:pt x="281" y="158"/>
                  <a:pt x="281" y="160"/>
                  <a:pt x="281" y="160"/>
                </a:cubicBezTo>
                <a:cubicBezTo>
                  <a:pt x="281" y="161"/>
                  <a:pt x="282" y="163"/>
                  <a:pt x="282" y="164"/>
                </a:cubicBezTo>
                <a:cubicBezTo>
                  <a:pt x="282" y="164"/>
                  <a:pt x="282" y="165"/>
                  <a:pt x="281" y="166"/>
                </a:cubicBezTo>
                <a:cubicBezTo>
                  <a:pt x="281" y="166"/>
                  <a:pt x="281" y="167"/>
                  <a:pt x="280" y="168"/>
                </a:cubicBezTo>
                <a:cubicBezTo>
                  <a:pt x="280" y="168"/>
                  <a:pt x="279" y="169"/>
                  <a:pt x="278" y="170"/>
                </a:cubicBezTo>
                <a:cubicBezTo>
                  <a:pt x="277" y="171"/>
                  <a:pt x="276" y="172"/>
                  <a:pt x="276" y="173"/>
                </a:cubicBezTo>
                <a:cubicBezTo>
                  <a:pt x="275" y="174"/>
                  <a:pt x="276" y="176"/>
                  <a:pt x="276" y="177"/>
                </a:cubicBezTo>
                <a:cubicBezTo>
                  <a:pt x="276" y="177"/>
                  <a:pt x="276" y="178"/>
                  <a:pt x="275" y="178"/>
                </a:cubicBezTo>
                <a:cubicBezTo>
                  <a:pt x="275" y="179"/>
                  <a:pt x="275" y="179"/>
                  <a:pt x="275" y="180"/>
                </a:cubicBezTo>
                <a:cubicBezTo>
                  <a:pt x="275" y="180"/>
                  <a:pt x="276" y="181"/>
                  <a:pt x="276" y="182"/>
                </a:cubicBezTo>
                <a:cubicBezTo>
                  <a:pt x="276" y="182"/>
                  <a:pt x="276" y="183"/>
                  <a:pt x="275" y="184"/>
                </a:cubicBezTo>
                <a:cubicBezTo>
                  <a:pt x="275" y="184"/>
                  <a:pt x="274" y="184"/>
                  <a:pt x="274" y="185"/>
                </a:cubicBezTo>
                <a:cubicBezTo>
                  <a:pt x="273" y="185"/>
                  <a:pt x="273" y="186"/>
                  <a:pt x="272" y="186"/>
                </a:cubicBezTo>
                <a:cubicBezTo>
                  <a:pt x="271" y="187"/>
                  <a:pt x="270" y="186"/>
                  <a:pt x="269" y="187"/>
                </a:cubicBezTo>
                <a:cubicBezTo>
                  <a:pt x="268" y="187"/>
                  <a:pt x="267" y="187"/>
                  <a:pt x="266" y="188"/>
                </a:cubicBezTo>
                <a:cubicBezTo>
                  <a:pt x="265" y="188"/>
                  <a:pt x="264" y="189"/>
                  <a:pt x="264" y="189"/>
                </a:cubicBezTo>
                <a:cubicBezTo>
                  <a:pt x="263" y="190"/>
                  <a:pt x="262" y="191"/>
                  <a:pt x="262" y="192"/>
                </a:cubicBezTo>
                <a:cubicBezTo>
                  <a:pt x="262" y="193"/>
                  <a:pt x="262" y="194"/>
                  <a:pt x="262" y="194"/>
                </a:cubicBezTo>
                <a:cubicBezTo>
                  <a:pt x="262" y="194"/>
                  <a:pt x="264" y="194"/>
                  <a:pt x="264" y="195"/>
                </a:cubicBezTo>
                <a:cubicBezTo>
                  <a:pt x="265" y="195"/>
                  <a:pt x="265" y="197"/>
                  <a:pt x="265" y="198"/>
                </a:cubicBezTo>
                <a:cubicBezTo>
                  <a:pt x="265" y="198"/>
                  <a:pt x="264" y="200"/>
                  <a:pt x="264" y="200"/>
                </a:cubicBezTo>
                <a:cubicBezTo>
                  <a:pt x="264" y="201"/>
                  <a:pt x="265" y="202"/>
                  <a:pt x="265" y="202"/>
                </a:cubicBezTo>
                <a:cubicBezTo>
                  <a:pt x="264" y="203"/>
                  <a:pt x="264" y="203"/>
                  <a:pt x="263" y="204"/>
                </a:cubicBezTo>
                <a:cubicBezTo>
                  <a:pt x="263" y="204"/>
                  <a:pt x="262" y="204"/>
                  <a:pt x="262" y="205"/>
                </a:cubicBezTo>
                <a:cubicBezTo>
                  <a:pt x="262" y="205"/>
                  <a:pt x="262" y="205"/>
                  <a:pt x="262" y="205"/>
                </a:cubicBezTo>
                <a:cubicBezTo>
                  <a:pt x="261" y="205"/>
                  <a:pt x="260" y="204"/>
                  <a:pt x="260" y="204"/>
                </a:cubicBezTo>
                <a:cubicBezTo>
                  <a:pt x="260" y="204"/>
                  <a:pt x="259" y="204"/>
                  <a:pt x="259" y="204"/>
                </a:cubicBezTo>
                <a:cubicBezTo>
                  <a:pt x="259" y="204"/>
                  <a:pt x="259" y="203"/>
                  <a:pt x="258" y="203"/>
                </a:cubicBezTo>
                <a:cubicBezTo>
                  <a:pt x="258" y="203"/>
                  <a:pt x="257" y="203"/>
                  <a:pt x="257" y="202"/>
                </a:cubicBezTo>
                <a:cubicBezTo>
                  <a:pt x="256" y="202"/>
                  <a:pt x="257" y="201"/>
                  <a:pt x="257" y="201"/>
                </a:cubicBezTo>
                <a:cubicBezTo>
                  <a:pt x="257" y="200"/>
                  <a:pt x="256" y="200"/>
                  <a:pt x="256" y="200"/>
                </a:cubicBezTo>
                <a:cubicBezTo>
                  <a:pt x="256" y="199"/>
                  <a:pt x="255" y="200"/>
                  <a:pt x="255" y="200"/>
                </a:cubicBezTo>
                <a:cubicBezTo>
                  <a:pt x="254" y="199"/>
                  <a:pt x="254" y="199"/>
                  <a:pt x="254" y="199"/>
                </a:cubicBezTo>
                <a:cubicBezTo>
                  <a:pt x="253" y="199"/>
                  <a:pt x="254" y="198"/>
                  <a:pt x="253" y="197"/>
                </a:cubicBezTo>
                <a:cubicBezTo>
                  <a:pt x="253" y="197"/>
                  <a:pt x="252" y="197"/>
                  <a:pt x="252" y="197"/>
                </a:cubicBezTo>
                <a:cubicBezTo>
                  <a:pt x="252" y="197"/>
                  <a:pt x="252" y="196"/>
                  <a:pt x="251" y="195"/>
                </a:cubicBezTo>
                <a:cubicBezTo>
                  <a:pt x="251" y="195"/>
                  <a:pt x="251" y="194"/>
                  <a:pt x="251" y="194"/>
                </a:cubicBezTo>
                <a:cubicBezTo>
                  <a:pt x="250" y="194"/>
                  <a:pt x="249" y="194"/>
                  <a:pt x="249" y="194"/>
                </a:cubicBezTo>
                <a:cubicBezTo>
                  <a:pt x="249" y="194"/>
                  <a:pt x="248" y="193"/>
                  <a:pt x="248" y="193"/>
                </a:cubicBezTo>
                <a:cubicBezTo>
                  <a:pt x="247" y="193"/>
                  <a:pt x="248" y="191"/>
                  <a:pt x="247" y="191"/>
                </a:cubicBezTo>
                <a:cubicBezTo>
                  <a:pt x="247" y="191"/>
                  <a:pt x="246" y="190"/>
                  <a:pt x="246" y="190"/>
                </a:cubicBezTo>
                <a:cubicBezTo>
                  <a:pt x="246" y="190"/>
                  <a:pt x="229" y="192"/>
                  <a:pt x="224" y="193"/>
                </a:cubicBezTo>
                <a:cubicBezTo>
                  <a:pt x="213" y="194"/>
                  <a:pt x="190" y="197"/>
                  <a:pt x="179" y="198"/>
                </a:cubicBezTo>
                <a:cubicBezTo>
                  <a:pt x="168" y="199"/>
                  <a:pt x="145" y="200"/>
                  <a:pt x="134" y="201"/>
                </a:cubicBezTo>
                <a:cubicBezTo>
                  <a:pt x="128" y="202"/>
                  <a:pt x="117" y="203"/>
                  <a:pt x="112" y="203"/>
                </a:cubicBezTo>
                <a:cubicBezTo>
                  <a:pt x="107" y="203"/>
                  <a:pt x="96" y="204"/>
                  <a:pt x="90" y="204"/>
                </a:cubicBezTo>
                <a:cubicBezTo>
                  <a:pt x="81" y="204"/>
                  <a:pt x="55" y="205"/>
                  <a:pt x="48" y="205"/>
                </a:cubicBezTo>
                <a:cubicBezTo>
                  <a:pt x="49" y="205"/>
                  <a:pt x="49" y="204"/>
                  <a:pt x="49" y="204"/>
                </a:cubicBezTo>
                <a:cubicBezTo>
                  <a:pt x="49" y="203"/>
                  <a:pt x="48" y="203"/>
                  <a:pt x="48" y="202"/>
                </a:cubicBezTo>
                <a:cubicBezTo>
                  <a:pt x="48" y="202"/>
                  <a:pt x="48" y="200"/>
                  <a:pt x="47" y="200"/>
                </a:cubicBezTo>
                <a:cubicBezTo>
                  <a:pt x="47" y="200"/>
                  <a:pt x="46" y="200"/>
                  <a:pt x="45" y="200"/>
                </a:cubicBezTo>
                <a:cubicBezTo>
                  <a:pt x="45" y="200"/>
                  <a:pt x="45" y="200"/>
                  <a:pt x="44" y="199"/>
                </a:cubicBezTo>
                <a:cubicBezTo>
                  <a:pt x="44" y="199"/>
                  <a:pt x="44" y="198"/>
                  <a:pt x="44" y="197"/>
                </a:cubicBezTo>
                <a:cubicBezTo>
                  <a:pt x="43" y="197"/>
                  <a:pt x="43" y="197"/>
                  <a:pt x="42" y="197"/>
                </a:cubicBezTo>
                <a:cubicBezTo>
                  <a:pt x="42" y="197"/>
                  <a:pt x="42" y="196"/>
                  <a:pt x="42" y="196"/>
                </a:cubicBezTo>
                <a:cubicBezTo>
                  <a:pt x="42" y="195"/>
                  <a:pt x="43" y="194"/>
                  <a:pt x="43" y="194"/>
                </a:cubicBezTo>
                <a:cubicBezTo>
                  <a:pt x="43" y="194"/>
                  <a:pt x="44" y="194"/>
                  <a:pt x="44" y="193"/>
                </a:cubicBezTo>
                <a:cubicBezTo>
                  <a:pt x="44" y="193"/>
                  <a:pt x="44" y="192"/>
                  <a:pt x="44" y="192"/>
                </a:cubicBezTo>
                <a:cubicBezTo>
                  <a:pt x="44" y="192"/>
                  <a:pt x="44" y="191"/>
                  <a:pt x="44" y="191"/>
                </a:cubicBezTo>
                <a:cubicBezTo>
                  <a:pt x="44" y="190"/>
                  <a:pt x="44" y="189"/>
                  <a:pt x="44" y="189"/>
                </a:cubicBezTo>
                <a:cubicBezTo>
                  <a:pt x="44" y="189"/>
                  <a:pt x="43" y="188"/>
                  <a:pt x="43" y="188"/>
                </a:cubicBezTo>
                <a:cubicBezTo>
                  <a:pt x="43" y="187"/>
                  <a:pt x="44" y="187"/>
                  <a:pt x="44" y="186"/>
                </a:cubicBezTo>
                <a:cubicBezTo>
                  <a:pt x="44" y="186"/>
                  <a:pt x="45" y="186"/>
                  <a:pt x="45" y="186"/>
                </a:cubicBezTo>
                <a:cubicBezTo>
                  <a:pt x="45" y="186"/>
                  <a:pt x="45" y="185"/>
                  <a:pt x="45" y="185"/>
                </a:cubicBezTo>
                <a:cubicBezTo>
                  <a:pt x="45" y="184"/>
                  <a:pt x="45" y="184"/>
                  <a:pt x="45" y="184"/>
                </a:cubicBezTo>
                <a:cubicBezTo>
                  <a:pt x="45" y="183"/>
                  <a:pt x="44" y="183"/>
                  <a:pt x="44" y="183"/>
                </a:cubicBezTo>
                <a:cubicBezTo>
                  <a:pt x="44" y="183"/>
                  <a:pt x="44" y="182"/>
                  <a:pt x="44" y="181"/>
                </a:cubicBezTo>
                <a:cubicBezTo>
                  <a:pt x="44" y="181"/>
                  <a:pt x="44" y="180"/>
                  <a:pt x="44" y="179"/>
                </a:cubicBezTo>
                <a:cubicBezTo>
                  <a:pt x="43" y="179"/>
                  <a:pt x="43" y="179"/>
                  <a:pt x="43" y="179"/>
                </a:cubicBezTo>
                <a:cubicBezTo>
                  <a:pt x="42" y="178"/>
                  <a:pt x="42" y="178"/>
                  <a:pt x="42" y="178"/>
                </a:cubicBezTo>
                <a:cubicBezTo>
                  <a:pt x="42" y="177"/>
                  <a:pt x="42" y="177"/>
                  <a:pt x="42" y="176"/>
                </a:cubicBezTo>
                <a:cubicBezTo>
                  <a:pt x="42" y="176"/>
                  <a:pt x="42" y="176"/>
                  <a:pt x="42" y="175"/>
                </a:cubicBezTo>
                <a:cubicBezTo>
                  <a:pt x="42" y="175"/>
                  <a:pt x="41" y="175"/>
                  <a:pt x="41" y="175"/>
                </a:cubicBezTo>
                <a:cubicBezTo>
                  <a:pt x="41" y="174"/>
                  <a:pt x="42" y="174"/>
                  <a:pt x="42" y="173"/>
                </a:cubicBezTo>
                <a:cubicBezTo>
                  <a:pt x="42" y="173"/>
                  <a:pt x="42" y="171"/>
                  <a:pt x="42" y="171"/>
                </a:cubicBezTo>
                <a:cubicBezTo>
                  <a:pt x="42" y="170"/>
                  <a:pt x="41" y="170"/>
                  <a:pt x="41" y="169"/>
                </a:cubicBezTo>
                <a:cubicBezTo>
                  <a:pt x="41" y="169"/>
                  <a:pt x="41" y="168"/>
                  <a:pt x="42" y="168"/>
                </a:cubicBezTo>
                <a:cubicBezTo>
                  <a:pt x="42" y="168"/>
                  <a:pt x="43" y="168"/>
                  <a:pt x="43" y="168"/>
                </a:cubicBezTo>
                <a:cubicBezTo>
                  <a:pt x="44" y="167"/>
                  <a:pt x="43" y="166"/>
                  <a:pt x="43" y="166"/>
                </a:cubicBezTo>
                <a:cubicBezTo>
                  <a:pt x="42" y="166"/>
                  <a:pt x="42" y="165"/>
                  <a:pt x="41" y="166"/>
                </a:cubicBezTo>
                <a:cubicBezTo>
                  <a:pt x="41" y="166"/>
                  <a:pt x="41" y="166"/>
                  <a:pt x="41" y="166"/>
                </a:cubicBezTo>
                <a:cubicBezTo>
                  <a:pt x="40" y="167"/>
                  <a:pt x="39" y="167"/>
                  <a:pt x="39" y="166"/>
                </a:cubicBezTo>
                <a:cubicBezTo>
                  <a:pt x="39" y="166"/>
                  <a:pt x="38" y="165"/>
                  <a:pt x="39" y="164"/>
                </a:cubicBezTo>
                <a:cubicBezTo>
                  <a:pt x="39" y="164"/>
                  <a:pt x="39" y="164"/>
                  <a:pt x="39" y="164"/>
                </a:cubicBezTo>
                <a:cubicBezTo>
                  <a:pt x="39" y="163"/>
                  <a:pt x="39" y="162"/>
                  <a:pt x="39" y="161"/>
                </a:cubicBezTo>
                <a:cubicBezTo>
                  <a:pt x="39" y="161"/>
                  <a:pt x="39" y="161"/>
                  <a:pt x="40" y="161"/>
                </a:cubicBezTo>
                <a:cubicBezTo>
                  <a:pt x="40" y="160"/>
                  <a:pt x="41" y="160"/>
                  <a:pt x="41" y="160"/>
                </a:cubicBezTo>
                <a:cubicBezTo>
                  <a:pt x="41" y="160"/>
                  <a:pt x="41" y="159"/>
                  <a:pt x="41" y="159"/>
                </a:cubicBezTo>
                <a:cubicBezTo>
                  <a:pt x="41" y="158"/>
                  <a:pt x="40" y="158"/>
                  <a:pt x="40" y="158"/>
                </a:cubicBezTo>
                <a:cubicBezTo>
                  <a:pt x="40" y="157"/>
                  <a:pt x="39" y="158"/>
                  <a:pt x="39" y="158"/>
                </a:cubicBezTo>
                <a:cubicBezTo>
                  <a:pt x="38" y="158"/>
                  <a:pt x="38" y="157"/>
                  <a:pt x="37" y="157"/>
                </a:cubicBezTo>
                <a:cubicBezTo>
                  <a:pt x="37" y="157"/>
                  <a:pt x="37" y="156"/>
                  <a:pt x="37" y="156"/>
                </a:cubicBezTo>
                <a:cubicBezTo>
                  <a:pt x="37" y="155"/>
                  <a:pt x="38" y="155"/>
                  <a:pt x="38" y="155"/>
                </a:cubicBezTo>
                <a:cubicBezTo>
                  <a:pt x="38" y="154"/>
                  <a:pt x="38" y="153"/>
                  <a:pt x="38" y="153"/>
                </a:cubicBezTo>
                <a:cubicBezTo>
                  <a:pt x="38" y="152"/>
                  <a:pt x="38" y="151"/>
                  <a:pt x="38" y="151"/>
                </a:cubicBezTo>
                <a:cubicBezTo>
                  <a:pt x="38" y="150"/>
                  <a:pt x="38" y="149"/>
                  <a:pt x="38" y="149"/>
                </a:cubicBezTo>
                <a:cubicBezTo>
                  <a:pt x="38" y="149"/>
                  <a:pt x="38" y="148"/>
                  <a:pt x="37" y="148"/>
                </a:cubicBezTo>
                <a:cubicBezTo>
                  <a:pt x="37" y="148"/>
                  <a:pt x="36" y="148"/>
                  <a:pt x="36" y="148"/>
                </a:cubicBezTo>
                <a:cubicBezTo>
                  <a:pt x="35" y="148"/>
                  <a:pt x="35" y="148"/>
                  <a:pt x="34" y="148"/>
                </a:cubicBezTo>
                <a:cubicBezTo>
                  <a:pt x="34" y="148"/>
                  <a:pt x="34" y="147"/>
                  <a:pt x="34" y="147"/>
                </a:cubicBezTo>
                <a:cubicBezTo>
                  <a:pt x="34" y="147"/>
                  <a:pt x="34" y="146"/>
                  <a:pt x="34" y="146"/>
                </a:cubicBezTo>
                <a:cubicBezTo>
                  <a:pt x="34" y="146"/>
                  <a:pt x="35" y="145"/>
                  <a:pt x="35" y="145"/>
                </a:cubicBezTo>
                <a:cubicBezTo>
                  <a:pt x="35" y="145"/>
                  <a:pt x="35" y="144"/>
                  <a:pt x="35" y="143"/>
                </a:cubicBezTo>
                <a:cubicBezTo>
                  <a:pt x="35" y="143"/>
                  <a:pt x="34" y="143"/>
                  <a:pt x="34" y="143"/>
                </a:cubicBezTo>
                <a:cubicBezTo>
                  <a:pt x="33" y="143"/>
                  <a:pt x="33" y="143"/>
                  <a:pt x="33" y="143"/>
                </a:cubicBezTo>
                <a:cubicBezTo>
                  <a:pt x="33" y="143"/>
                  <a:pt x="33" y="144"/>
                  <a:pt x="33" y="144"/>
                </a:cubicBezTo>
                <a:cubicBezTo>
                  <a:pt x="32" y="144"/>
                  <a:pt x="32" y="145"/>
                  <a:pt x="32" y="145"/>
                </a:cubicBezTo>
                <a:cubicBezTo>
                  <a:pt x="32" y="145"/>
                  <a:pt x="31" y="145"/>
                  <a:pt x="31" y="145"/>
                </a:cubicBezTo>
                <a:cubicBezTo>
                  <a:pt x="31" y="144"/>
                  <a:pt x="30" y="144"/>
                  <a:pt x="30" y="143"/>
                </a:cubicBezTo>
                <a:cubicBezTo>
                  <a:pt x="30" y="143"/>
                  <a:pt x="29" y="143"/>
                  <a:pt x="29" y="143"/>
                </a:cubicBezTo>
                <a:cubicBezTo>
                  <a:pt x="29" y="142"/>
                  <a:pt x="31" y="141"/>
                  <a:pt x="31" y="141"/>
                </a:cubicBezTo>
                <a:cubicBezTo>
                  <a:pt x="31" y="141"/>
                  <a:pt x="30" y="140"/>
                  <a:pt x="30" y="140"/>
                </a:cubicBezTo>
                <a:cubicBezTo>
                  <a:pt x="29" y="140"/>
                  <a:pt x="29" y="140"/>
                  <a:pt x="29" y="140"/>
                </a:cubicBezTo>
                <a:cubicBezTo>
                  <a:pt x="28" y="139"/>
                  <a:pt x="28" y="139"/>
                  <a:pt x="28" y="139"/>
                </a:cubicBezTo>
                <a:cubicBezTo>
                  <a:pt x="28" y="138"/>
                  <a:pt x="29" y="138"/>
                  <a:pt x="29" y="138"/>
                </a:cubicBezTo>
                <a:cubicBezTo>
                  <a:pt x="29" y="138"/>
                  <a:pt x="29" y="137"/>
                  <a:pt x="29" y="137"/>
                </a:cubicBezTo>
                <a:cubicBezTo>
                  <a:pt x="30" y="136"/>
                  <a:pt x="29" y="136"/>
                  <a:pt x="29" y="136"/>
                </a:cubicBezTo>
                <a:cubicBezTo>
                  <a:pt x="29" y="135"/>
                  <a:pt x="28" y="135"/>
                  <a:pt x="28" y="135"/>
                </a:cubicBezTo>
                <a:cubicBezTo>
                  <a:pt x="28" y="135"/>
                  <a:pt x="28" y="134"/>
                  <a:pt x="28" y="134"/>
                </a:cubicBezTo>
                <a:cubicBezTo>
                  <a:pt x="28" y="134"/>
                  <a:pt x="28" y="133"/>
                  <a:pt x="28" y="133"/>
                </a:cubicBezTo>
                <a:cubicBezTo>
                  <a:pt x="28" y="133"/>
                  <a:pt x="29" y="133"/>
                  <a:pt x="29" y="133"/>
                </a:cubicBezTo>
                <a:cubicBezTo>
                  <a:pt x="30" y="133"/>
                  <a:pt x="31" y="133"/>
                  <a:pt x="31" y="132"/>
                </a:cubicBezTo>
                <a:cubicBezTo>
                  <a:pt x="31" y="132"/>
                  <a:pt x="30" y="131"/>
                  <a:pt x="29" y="131"/>
                </a:cubicBezTo>
                <a:cubicBezTo>
                  <a:pt x="29" y="131"/>
                  <a:pt x="28" y="131"/>
                  <a:pt x="28" y="131"/>
                </a:cubicBezTo>
                <a:cubicBezTo>
                  <a:pt x="28" y="130"/>
                  <a:pt x="29" y="130"/>
                  <a:pt x="29" y="129"/>
                </a:cubicBezTo>
                <a:cubicBezTo>
                  <a:pt x="29" y="129"/>
                  <a:pt x="30" y="129"/>
                  <a:pt x="30" y="129"/>
                </a:cubicBezTo>
                <a:cubicBezTo>
                  <a:pt x="30" y="129"/>
                  <a:pt x="30" y="128"/>
                  <a:pt x="30" y="128"/>
                </a:cubicBezTo>
                <a:cubicBezTo>
                  <a:pt x="30" y="128"/>
                  <a:pt x="31" y="127"/>
                  <a:pt x="31" y="127"/>
                </a:cubicBezTo>
                <a:cubicBezTo>
                  <a:pt x="31" y="126"/>
                  <a:pt x="30" y="126"/>
                  <a:pt x="29" y="126"/>
                </a:cubicBezTo>
                <a:cubicBezTo>
                  <a:pt x="29" y="125"/>
                  <a:pt x="28" y="125"/>
                  <a:pt x="28" y="125"/>
                </a:cubicBezTo>
                <a:cubicBezTo>
                  <a:pt x="28" y="125"/>
                  <a:pt x="28" y="124"/>
                  <a:pt x="28" y="124"/>
                </a:cubicBezTo>
                <a:cubicBezTo>
                  <a:pt x="28" y="123"/>
                  <a:pt x="27" y="123"/>
                  <a:pt x="27" y="123"/>
                </a:cubicBezTo>
                <a:cubicBezTo>
                  <a:pt x="27" y="123"/>
                  <a:pt x="26" y="122"/>
                  <a:pt x="26" y="122"/>
                </a:cubicBezTo>
                <a:cubicBezTo>
                  <a:pt x="26" y="122"/>
                  <a:pt x="25" y="121"/>
                  <a:pt x="25" y="121"/>
                </a:cubicBezTo>
                <a:cubicBezTo>
                  <a:pt x="25" y="120"/>
                  <a:pt x="26" y="119"/>
                  <a:pt x="26" y="119"/>
                </a:cubicBezTo>
                <a:cubicBezTo>
                  <a:pt x="26" y="119"/>
                  <a:pt x="27" y="119"/>
                  <a:pt x="27" y="118"/>
                </a:cubicBezTo>
                <a:cubicBezTo>
                  <a:pt x="27" y="118"/>
                  <a:pt x="27" y="117"/>
                  <a:pt x="27" y="116"/>
                </a:cubicBezTo>
                <a:cubicBezTo>
                  <a:pt x="27" y="116"/>
                  <a:pt x="26" y="115"/>
                  <a:pt x="26" y="115"/>
                </a:cubicBezTo>
                <a:cubicBezTo>
                  <a:pt x="25" y="115"/>
                  <a:pt x="25" y="115"/>
                  <a:pt x="24" y="115"/>
                </a:cubicBezTo>
                <a:cubicBezTo>
                  <a:pt x="24" y="115"/>
                  <a:pt x="24" y="114"/>
                  <a:pt x="24" y="113"/>
                </a:cubicBezTo>
                <a:cubicBezTo>
                  <a:pt x="23" y="113"/>
                  <a:pt x="23" y="114"/>
                  <a:pt x="22" y="114"/>
                </a:cubicBezTo>
                <a:cubicBezTo>
                  <a:pt x="22" y="114"/>
                  <a:pt x="22" y="114"/>
                  <a:pt x="21" y="113"/>
                </a:cubicBezTo>
                <a:cubicBezTo>
                  <a:pt x="21" y="113"/>
                  <a:pt x="22" y="112"/>
                  <a:pt x="22" y="112"/>
                </a:cubicBezTo>
                <a:cubicBezTo>
                  <a:pt x="22" y="112"/>
                  <a:pt x="22" y="111"/>
                  <a:pt x="21" y="111"/>
                </a:cubicBezTo>
                <a:cubicBezTo>
                  <a:pt x="21" y="111"/>
                  <a:pt x="20" y="111"/>
                  <a:pt x="20" y="111"/>
                </a:cubicBezTo>
                <a:cubicBezTo>
                  <a:pt x="20" y="111"/>
                  <a:pt x="19" y="109"/>
                  <a:pt x="19" y="109"/>
                </a:cubicBezTo>
                <a:cubicBezTo>
                  <a:pt x="19" y="108"/>
                  <a:pt x="20" y="108"/>
                  <a:pt x="20" y="107"/>
                </a:cubicBezTo>
                <a:cubicBezTo>
                  <a:pt x="20" y="107"/>
                  <a:pt x="20" y="106"/>
                  <a:pt x="20" y="106"/>
                </a:cubicBezTo>
                <a:cubicBezTo>
                  <a:pt x="19" y="105"/>
                  <a:pt x="18" y="106"/>
                  <a:pt x="18" y="105"/>
                </a:cubicBezTo>
                <a:cubicBezTo>
                  <a:pt x="18" y="105"/>
                  <a:pt x="17" y="104"/>
                  <a:pt x="17" y="104"/>
                </a:cubicBezTo>
                <a:cubicBezTo>
                  <a:pt x="17" y="104"/>
                  <a:pt x="16" y="104"/>
                  <a:pt x="16" y="104"/>
                </a:cubicBezTo>
                <a:cubicBezTo>
                  <a:pt x="16" y="103"/>
                  <a:pt x="16" y="102"/>
                  <a:pt x="15" y="102"/>
                </a:cubicBezTo>
                <a:cubicBezTo>
                  <a:pt x="15" y="101"/>
                  <a:pt x="15" y="101"/>
                  <a:pt x="15" y="100"/>
                </a:cubicBezTo>
                <a:cubicBezTo>
                  <a:pt x="15" y="100"/>
                  <a:pt x="17" y="100"/>
                  <a:pt x="17" y="100"/>
                </a:cubicBezTo>
                <a:cubicBezTo>
                  <a:pt x="17" y="99"/>
                  <a:pt x="17" y="99"/>
                  <a:pt x="17" y="98"/>
                </a:cubicBezTo>
                <a:cubicBezTo>
                  <a:pt x="17" y="98"/>
                  <a:pt x="17" y="97"/>
                  <a:pt x="17" y="97"/>
                </a:cubicBezTo>
                <a:cubicBezTo>
                  <a:pt x="16" y="96"/>
                  <a:pt x="15" y="96"/>
                  <a:pt x="15" y="96"/>
                </a:cubicBezTo>
                <a:cubicBezTo>
                  <a:pt x="14" y="95"/>
                  <a:pt x="14" y="94"/>
                  <a:pt x="14" y="94"/>
                </a:cubicBezTo>
                <a:cubicBezTo>
                  <a:pt x="14" y="93"/>
                  <a:pt x="14" y="93"/>
                  <a:pt x="14" y="93"/>
                </a:cubicBezTo>
                <a:cubicBezTo>
                  <a:pt x="13" y="92"/>
                  <a:pt x="13" y="92"/>
                  <a:pt x="12" y="92"/>
                </a:cubicBezTo>
                <a:cubicBezTo>
                  <a:pt x="12" y="91"/>
                  <a:pt x="12" y="91"/>
                  <a:pt x="12" y="90"/>
                </a:cubicBezTo>
                <a:cubicBezTo>
                  <a:pt x="12" y="90"/>
                  <a:pt x="13" y="89"/>
                  <a:pt x="13" y="89"/>
                </a:cubicBezTo>
                <a:cubicBezTo>
                  <a:pt x="13" y="89"/>
                  <a:pt x="12" y="88"/>
                  <a:pt x="12" y="88"/>
                </a:cubicBezTo>
                <a:cubicBezTo>
                  <a:pt x="12" y="87"/>
                  <a:pt x="13" y="87"/>
                  <a:pt x="13" y="86"/>
                </a:cubicBezTo>
                <a:cubicBezTo>
                  <a:pt x="13" y="86"/>
                  <a:pt x="14" y="85"/>
                  <a:pt x="14" y="85"/>
                </a:cubicBezTo>
                <a:cubicBezTo>
                  <a:pt x="14" y="84"/>
                  <a:pt x="14" y="83"/>
                  <a:pt x="14" y="83"/>
                </a:cubicBezTo>
                <a:cubicBezTo>
                  <a:pt x="13" y="82"/>
                  <a:pt x="12" y="82"/>
                  <a:pt x="12" y="81"/>
                </a:cubicBezTo>
                <a:cubicBezTo>
                  <a:pt x="11" y="81"/>
                  <a:pt x="10" y="81"/>
                  <a:pt x="10" y="82"/>
                </a:cubicBezTo>
                <a:cubicBezTo>
                  <a:pt x="10" y="82"/>
                  <a:pt x="10" y="82"/>
                  <a:pt x="10" y="82"/>
                </a:cubicBezTo>
                <a:cubicBezTo>
                  <a:pt x="10" y="83"/>
                  <a:pt x="10" y="83"/>
                  <a:pt x="9" y="83"/>
                </a:cubicBezTo>
                <a:cubicBezTo>
                  <a:pt x="9" y="82"/>
                  <a:pt x="9" y="82"/>
                  <a:pt x="9" y="82"/>
                </a:cubicBezTo>
                <a:cubicBezTo>
                  <a:pt x="9" y="82"/>
                  <a:pt x="8" y="81"/>
                  <a:pt x="8" y="81"/>
                </a:cubicBezTo>
                <a:cubicBezTo>
                  <a:pt x="8" y="80"/>
                  <a:pt x="9" y="79"/>
                  <a:pt x="9" y="79"/>
                </a:cubicBezTo>
                <a:cubicBezTo>
                  <a:pt x="9" y="79"/>
                  <a:pt x="8" y="78"/>
                  <a:pt x="8" y="78"/>
                </a:cubicBezTo>
                <a:cubicBezTo>
                  <a:pt x="8" y="77"/>
                  <a:pt x="8" y="76"/>
                  <a:pt x="8" y="76"/>
                </a:cubicBezTo>
                <a:cubicBezTo>
                  <a:pt x="8" y="76"/>
                  <a:pt x="7" y="75"/>
                  <a:pt x="7" y="75"/>
                </a:cubicBezTo>
                <a:cubicBezTo>
                  <a:pt x="7" y="74"/>
                  <a:pt x="6" y="74"/>
                  <a:pt x="6" y="74"/>
                </a:cubicBezTo>
                <a:cubicBezTo>
                  <a:pt x="6" y="74"/>
                  <a:pt x="6" y="73"/>
                  <a:pt x="6" y="72"/>
                </a:cubicBezTo>
                <a:cubicBezTo>
                  <a:pt x="6" y="72"/>
                  <a:pt x="6" y="72"/>
                  <a:pt x="5" y="72"/>
                </a:cubicBezTo>
                <a:cubicBezTo>
                  <a:pt x="5" y="71"/>
                  <a:pt x="5" y="71"/>
                  <a:pt x="4" y="71"/>
                </a:cubicBezTo>
                <a:cubicBezTo>
                  <a:pt x="4" y="71"/>
                  <a:pt x="4" y="70"/>
                  <a:pt x="4" y="70"/>
                </a:cubicBezTo>
                <a:cubicBezTo>
                  <a:pt x="3" y="70"/>
                  <a:pt x="3" y="69"/>
                  <a:pt x="3" y="69"/>
                </a:cubicBezTo>
                <a:cubicBezTo>
                  <a:pt x="3" y="69"/>
                  <a:pt x="2" y="69"/>
                  <a:pt x="2" y="69"/>
                </a:cubicBezTo>
                <a:cubicBezTo>
                  <a:pt x="2" y="69"/>
                  <a:pt x="1" y="68"/>
                  <a:pt x="1" y="68"/>
                </a:cubicBezTo>
                <a:cubicBezTo>
                  <a:pt x="1" y="68"/>
                  <a:pt x="1" y="67"/>
                  <a:pt x="1" y="66"/>
                </a:cubicBezTo>
                <a:cubicBezTo>
                  <a:pt x="1" y="66"/>
                  <a:pt x="1" y="65"/>
                  <a:pt x="1" y="65"/>
                </a:cubicBezTo>
                <a:cubicBezTo>
                  <a:pt x="1" y="65"/>
                  <a:pt x="1" y="64"/>
                  <a:pt x="1" y="63"/>
                </a:cubicBezTo>
                <a:cubicBezTo>
                  <a:pt x="1" y="63"/>
                  <a:pt x="2" y="63"/>
                  <a:pt x="2" y="63"/>
                </a:cubicBezTo>
                <a:cubicBezTo>
                  <a:pt x="3" y="63"/>
                  <a:pt x="2" y="62"/>
                  <a:pt x="3" y="61"/>
                </a:cubicBezTo>
                <a:cubicBezTo>
                  <a:pt x="3" y="61"/>
                  <a:pt x="3" y="60"/>
                  <a:pt x="3" y="60"/>
                </a:cubicBezTo>
                <a:cubicBezTo>
                  <a:pt x="3" y="60"/>
                  <a:pt x="4" y="60"/>
                  <a:pt x="4" y="59"/>
                </a:cubicBezTo>
                <a:cubicBezTo>
                  <a:pt x="4" y="59"/>
                  <a:pt x="5" y="58"/>
                  <a:pt x="5" y="58"/>
                </a:cubicBezTo>
                <a:cubicBezTo>
                  <a:pt x="5" y="58"/>
                  <a:pt x="5" y="57"/>
                  <a:pt x="5" y="57"/>
                </a:cubicBezTo>
                <a:cubicBezTo>
                  <a:pt x="5" y="56"/>
                  <a:pt x="4" y="55"/>
                  <a:pt x="5" y="54"/>
                </a:cubicBezTo>
                <a:cubicBezTo>
                  <a:pt x="5" y="54"/>
                  <a:pt x="6" y="53"/>
                  <a:pt x="6" y="53"/>
                </a:cubicBezTo>
                <a:cubicBezTo>
                  <a:pt x="6" y="53"/>
                  <a:pt x="7" y="53"/>
                  <a:pt x="7" y="52"/>
                </a:cubicBezTo>
                <a:cubicBezTo>
                  <a:pt x="7" y="52"/>
                  <a:pt x="7" y="51"/>
                  <a:pt x="6" y="51"/>
                </a:cubicBezTo>
                <a:cubicBezTo>
                  <a:pt x="6" y="51"/>
                  <a:pt x="6" y="51"/>
                  <a:pt x="6" y="50"/>
                </a:cubicBezTo>
                <a:cubicBezTo>
                  <a:pt x="6" y="50"/>
                  <a:pt x="6" y="49"/>
                  <a:pt x="6" y="49"/>
                </a:cubicBezTo>
                <a:cubicBezTo>
                  <a:pt x="6" y="49"/>
                  <a:pt x="7" y="48"/>
                  <a:pt x="7" y="48"/>
                </a:cubicBezTo>
                <a:cubicBezTo>
                  <a:pt x="7" y="48"/>
                  <a:pt x="6" y="48"/>
                  <a:pt x="6" y="47"/>
                </a:cubicBezTo>
                <a:cubicBezTo>
                  <a:pt x="6" y="47"/>
                  <a:pt x="6" y="46"/>
                  <a:pt x="6" y="46"/>
                </a:cubicBezTo>
                <a:cubicBezTo>
                  <a:pt x="6" y="45"/>
                  <a:pt x="7" y="45"/>
                  <a:pt x="8" y="45"/>
                </a:cubicBezTo>
                <a:cubicBezTo>
                  <a:pt x="8" y="45"/>
                  <a:pt x="8" y="44"/>
                  <a:pt x="8" y="44"/>
                </a:cubicBezTo>
                <a:cubicBezTo>
                  <a:pt x="9" y="43"/>
                  <a:pt x="8" y="43"/>
                  <a:pt x="8" y="42"/>
                </a:cubicBezTo>
                <a:cubicBezTo>
                  <a:pt x="8" y="42"/>
                  <a:pt x="9" y="42"/>
                  <a:pt x="9" y="41"/>
                </a:cubicBezTo>
                <a:cubicBezTo>
                  <a:pt x="9" y="41"/>
                  <a:pt x="9" y="40"/>
                  <a:pt x="9" y="39"/>
                </a:cubicBezTo>
                <a:cubicBezTo>
                  <a:pt x="9" y="39"/>
                  <a:pt x="8" y="39"/>
                  <a:pt x="8" y="39"/>
                </a:cubicBezTo>
                <a:cubicBezTo>
                  <a:pt x="8" y="39"/>
                  <a:pt x="8" y="38"/>
                  <a:pt x="8" y="38"/>
                </a:cubicBezTo>
                <a:cubicBezTo>
                  <a:pt x="8" y="37"/>
                  <a:pt x="8" y="36"/>
                  <a:pt x="8" y="35"/>
                </a:cubicBezTo>
                <a:cubicBezTo>
                  <a:pt x="7" y="35"/>
                  <a:pt x="7" y="34"/>
                  <a:pt x="6" y="34"/>
                </a:cubicBezTo>
                <a:cubicBezTo>
                  <a:pt x="6" y="34"/>
                  <a:pt x="6" y="35"/>
                  <a:pt x="5" y="35"/>
                </a:cubicBezTo>
                <a:cubicBezTo>
                  <a:pt x="5" y="35"/>
                  <a:pt x="5" y="34"/>
                  <a:pt x="4" y="34"/>
                </a:cubicBezTo>
                <a:cubicBezTo>
                  <a:pt x="4" y="34"/>
                  <a:pt x="4" y="35"/>
                  <a:pt x="3" y="35"/>
                </a:cubicBezTo>
                <a:cubicBezTo>
                  <a:pt x="3" y="34"/>
                  <a:pt x="3" y="34"/>
                  <a:pt x="2" y="33"/>
                </a:cubicBezTo>
                <a:cubicBezTo>
                  <a:pt x="2" y="33"/>
                  <a:pt x="3" y="33"/>
                  <a:pt x="3" y="32"/>
                </a:cubicBezTo>
                <a:cubicBezTo>
                  <a:pt x="3" y="32"/>
                  <a:pt x="2" y="32"/>
                  <a:pt x="2" y="31"/>
                </a:cubicBezTo>
                <a:cubicBezTo>
                  <a:pt x="2" y="31"/>
                  <a:pt x="2" y="30"/>
                  <a:pt x="2" y="30"/>
                </a:cubicBezTo>
                <a:cubicBezTo>
                  <a:pt x="2" y="30"/>
                  <a:pt x="3" y="30"/>
                  <a:pt x="4" y="30"/>
                </a:cubicBezTo>
                <a:cubicBezTo>
                  <a:pt x="4" y="30"/>
                  <a:pt x="4" y="29"/>
                  <a:pt x="4" y="29"/>
                </a:cubicBezTo>
                <a:cubicBezTo>
                  <a:pt x="4" y="28"/>
                  <a:pt x="4" y="27"/>
                  <a:pt x="4" y="27"/>
                </a:cubicBezTo>
                <a:cubicBezTo>
                  <a:pt x="4" y="27"/>
                  <a:pt x="4" y="26"/>
                  <a:pt x="4" y="26"/>
                </a:cubicBezTo>
                <a:cubicBezTo>
                  <a:pt x="4" y="25"/>
                  <a:pt x="4" y="24"/>
                  <a:pt x="4" y="24"/>
                </a:cubicBezTo>
                <a:cubicBezTo>
                  <a:pt x="4" y="23"/>
                  <a:pt x="3" y="23"/>
                  <a:pt x="3" y="22"/>
                </a:cubicBezTo>
                <a:cubicBezTo>
                  <a:pt x="2" y="22"/>
                  <a:pt x="2" y="21"/>
                  <a:pt x="2" y="21"/>
                </a:cubicBezTo>
                <a:cubicBezTo>
                  <a:pt x="2" y="21"/>
                  <a:pt x="1" y="21"/>
                  <a:pt x="1" y="21"/>
                </a:cubicBezTo>
                <a:cubicBezTo>
                  <a:pt x="1" y="20"/>
                  <a:pt x="0" y="20"/>
                  <a:pt x="0" y="20"/>
                </a:cubicBezTo>
                <a:cubicBezTo>
                  <a:pt x="0" y="19"/>
                  <a:pt x="1" y="19"/>
                  <a:pt x="2" y="18"/>
                </a:cubicBezTo>
                <a:cubicBezTo>
                  <a:pt x="2" y="18"/>
                  <a:pt x="2" y="16"/>
                  <a:pt x="2" y="16"/>
                </a:cubicBezTo>
                <a:lnTo>
                  <a:pt x="8" y="16"/>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273"/>
          <p:cNvSpPr>
            <a:spLocks/>
          </p:cNvSpPr>
          <p:nvPr/>
        </p:nvSpPr>
        <p:spPr bwMode="auto">
          <a:xfrm>
            <a:off x="6307138" y="4176713"/>
            <a:ext cx="1176338" cy="768350"/>
          </a:xfrm>
          <a:custGeom>
            <a:avLst/>
            <a:gdLst>
              <a:gd name="T0" fmla="*/ 230 w 314"/>
              <a:gd name="T1" fmla="*/ 2 h 205"/>
              <a:gd name="T2" fmla="*/ 254 w 314"/>
              <a:gd name="T3" fmla="*/ 8 h 205"/>
              <a:gd name="T4" fmla="*/ 261 w 314"/>
              <a:gd name="T5" fmla="*/ 17 h 205"/>
              <a:gd name="T6" fmla="*/ 260 w 314"/>
              <a:gd name="T7" fmla="*/ 37 h 205"/>
              <a:gd name="T8" fmla="*/ 270 w 314"/>
              <a:gd name="T9" fmla="*/ 51 h 205"/>
              <a:gd name="T10" fmla="*/ 286 w 314"/>
              <a:gd name="T11" fmla="*/ 62 h 205"/>
              <a:gd name="T12" fmla="*/ 291 w 314"/>
              <a:gd name="T13" fmla="*/ 67 h 205"/>
              <a:gd name="T14" fmla="*/ 301 w 314"/>
              <a:gd name="T15" fmla="*/ 80 h 205"/>
              <a:gd name="T16" fmla="*/ 313 w 314"/>
              <a:gd name="T17" fmla="*/ 87 h 205"/>
              <a:gd name="T18" fmla="*/ 314 w 314"/>
              <a:gd name="T19" fmla="*/ 100 h 205"/>
              <a:gd name="T20" fmla="*/ 308 w 314"/>
              <a:gd name="T21" fmla="*/ 113 h 205"/>
              <a:gd name="T22" fmla="*/ 304 w 314"/>
              <a:gd name="T23" fmla="*/ 122 h 205"/>
              <a:gd name="T24" fmla="*/ 295 w 314"/>
              <a:gd name="T25" fmla="*/ 127 h 205"/>
              <a:gd name="T26" fmla="*/ 281 w 314"/>
              <a:gd name="T27" fmla="*/ 134 h 205"/>
              <a:gd name="T28" fmla="*/ 274 w 314"/>
              <a:gd name="T29" fmla="*/ 140 h 205"/>
              <a:gd name="T30" fmla="*/ 275 w 314"/>
              <a:gd name="T31" fmla="*/ 151 h 205"/>
              <a:gd name="T32" fmla="*/ 281 w 314"/>
              <a:gd name="T33" fmla="*/ 160 h 205"/>
              <a:gd name="T34" fmla="*/ 276 w 314"/>
              <a:gd name="T35" fmla="*/ 177 h 205"/>
              <a:gd name="T36" fmla="*/ 272 w 314"/>
              <a:gd name="T37" fmla="*/ 186 h 205"/>
              <a:gd name="T38" fmla="*/ 264 w 314"/>
              <a:gd name="T39" fmla="*/ 195 h 205"/>
              <a:gd name="T40" fmla="*/ 262 w 314"/>
              <a:gd name="T41" fmla="*/ 205 h 205"/>
              <a:gd name="T42" fmla="*/ 256 w 314"/>
              <a:gd name="T43" fmla="*/ 200 h 205"/>
              <a:gd name="T44" fmla="*/ 251 w 314"/>
              <a:gd name="T45" fmla="*/ 194 h 205"/>
              <a:gd name="T46" fmla="*/ 179 w 314"/>
              <a:gd name="T47" fmla="*/ 198 h 205"/>
              <a:gd name="T48" fmla="*/ 48 w 314"/>
              <a:gd name="T49" fmla="*/ 202 h 205"/>
              <a:gd name="T50" fmla="*/ 42 w 314"/>
              <a:gd name="T51" fmla="*/ 196 h 205"/>
              <a:gd name="T52" fmla="*/ 43 w 314"/>
              <a:gd name="T53" fmla="*/ 188 h 205"/>
              <a:gd name="T54" fmla="*/ 44 w 314"/>
              <a:gd name="T55" fmla="*/ 181 h 205"/>
              <a:gd name="T56" fmla="*/ 41 w 314"/>
              <a:gd name="T57" fmla="*/ 175 h 205"/>
              <a:gd name="T58" fmla="*/ 43 w 314"/>
              <a:gd name="T59" fmla="*/ 166 h 205"/>
              <a:gd name="T60" fmla="*/ 39 w 314"/>
              <a:gd name="T61" fmla="*/ 161 h 205"/>
              <a:gd name="T62" fmla="*/ 37 w 314"/>
              <a:gd name="T63" fmla="*/ 157 h 205"/>
              <a:gd name="T64" fmla="*/ 37 w 314"/>
              <a:gd name="T65" fmla="*/ 148 h 205"/>
              <a:gd name="T66" fmla="*/ 35 w 314"/>
              <a:gd name="T67" fmla="*/ 143 h 205"/>
              <a:gd name="T68" fmla="*/ 30 w 314"/>
              <a:gd name="T69" fmla="*/ 143 h 205"/>
              <a:gd name="T70" fmla="*/ 29 w 314"/>
              <a:gd name="T71" fmla="*/ 138 h 205"/>
              <a:gd name="T72" fmla="*/ 29 w 314"/>
              <a:gd name="T73" fmla="*/ 133 h 205"/>
              <a:gd name="T74" fmla="*/ 30 w 314"/>
              <a:gd name="T75" fmla="*/ 128 h 205"/>
              <a:gd name="T76" fmla="*/ 26 w 314"/>
              <a:gd name="T77" fmla="*/ 122 h 205"/>
              <a:gd name="T78" fmla="*/ 24 w 314"/>
              <a:gd name="T79" fmla="*/ 115 h 205"/>
              <a:gd name="T80" fmla="*/ 20 w 314"/>
              <a:gd name="T81" fmla="*/ 111 h 205"/>
              <a:gd name="T82" fmla="*/ 16 w 314"/>
              <a:gd name="T83" fmla="*/ 104 h 205"/>
              <a:gd name="T84" fmla="*/ 15 w 314"/>
              <a:gd name="T85" fmla="*/ 96 h 205"/>
              <a:gd name="T86" fmla="*/ 12 w 314"/>
              <a:gd name="T87" fmla="*/ 88 h 205"/>
              <a:gd name="T88" fmla="*/ 10 w 314"/>
              <a:gd name="T89" fmla="*/ 82 h 205"/>
              <a:gd name="T90" fmla="*/ 8 w 314"/>
              <a:gd name="T91" fmla="*/ 76 h 205"/>
              <a:gd name="T92" fmla="*/ 4 w 314"/>
              <a:gd name="T93" fmla="*/ 70 h 205"/>
              <a:gd name="T94" fmla="*/ 1 w 314"/>
              <a:gd name="T95" fmla="*/ 63 h 205"/>
              <a:gd name="T96" fmla="*/ 5 w 314"/>
              <a:gd name="T97" fmla="*/ 57 h 205"/>
              <a:gd name="T98" fmla="*/ 6 w 314"/>
              <a:gd name="T99" fmla="*/ 49 h 205"/>
              <a:gd name="T100" fmla="*/ 8 w 314"/>
              <a:gd name="T101" fmla="*/ 42 h 205"/>
              <a:gd name="T102" fmla="*/ 6 w 314"/>
              <a:gd name="T103" fmla="*/ 34 h 205"/>
              <a:gd name="T104" fmla="*/ 2 w 314"/>
              <a:gd name="T105" fmla="*/ 31 h 205"/>
              <a:gd name="T106" fmla="*/ 4 w 314"/>
              <a:gd name="T107" fmla="*/ 24 h 205"/>
              <a:gd name="T108" fmla="*/ 2 w 314"/>
              <a:gd name="T109" fmla="*/ 1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4" h="205">
                <a:moveTo>
                  <a:pt x="8" y="16"/>
                </a:moveTo>
                <a:cubicBezTo>
                  <a:pt x="54" y="14"/>
                  <a:pt x="54" y="14"/>
                  <a:pt x="54" y="14"/>
                </a:cubicBezTo>
                <a:cubicBezTo>
                  <a:pt x="83" y="12"/>
                  <a:pt x="83" y="12"/>
                  <a:pt x="83" y="12"/>
                </a:cubicBezTo>
                <a:cubicBezTo>
                  <a:pt x="111" y="11"/>
                  <a:pt x="111" y="11"/>
                  <a:pt x="111" y="11"/>
                </a:cubicBezTo>
                <a:cubicBezTo>
                  <a:pt x="168" y="7"/>
                  <a:pt x="168" y="7"/>
                  <a:pt x="168" y="7"/>
                </a:cubicBezTo>
                <a:cubicBezTo>
                  <a:pt x="230" y="2"/>
                  <a:pt x="230" y="2"/>
                  <a:pt x="230" y="2"/>
                </a:cubicBezTo>
                <a:cubicBezTo>
                  <a:pt x="253" y="0"/>
                  <a:pt x="253" y="0"/>
                  <a:pt x="253" y="0"/>
                </a:cubicBezTo>
                <a:cubicBezTo>
                  <a:pt x="253" y="0"/>
                  <a:pt x="254" y="1"/>
                  <a:pt x="254" y="1"/>
                </a:cubicBezTo>
                <a:cubicBezTo>
                  <a:pt x="254" y="1"/>
                  <a:pt x="253" y="2"/>
                  <a:pt x="253" y="3"/>
                </a:cubicBezTo>
                <a:cubicBezTo>
                  <a:pt x="253" y="4"/>
                  <a:pt x="254" y="4"/>
                  <a:pt x="255" y="5"/>
                </a:cubicBezTo>
                <a:cubicBezTo>
                  <a:pt x="255" y="5"/>
                  <a:pt x="255" y="6"/>
                  <a:pt x="254" y="7"/>
                </a:cubicBezTo>
                <a:cubicBezTo>
                  <a:pt x="254" y="7"/>
                  <a:pt x="254" y="8"/>
                  <a:pt x="254" y="8"/>
                </a:cubicBezTo>
                <a:cubicBezTo>
                  <a:pt x="254" y="9"/>
                  <a:pt x="254" y="9"/>
                  <a:pt x="254" y="9"/>
                </a:cubicBezTo>
                <a:cubicBezTo>
                  <a:pt x="255" y="10"/>
                  <a:pt x="256" y="10"/>
                  <a:pt x="257" y="10"/>
                </a:cubicBezTo>
                <a:cubicBezTo>
                  <a:pt x="257" y="11"/>
                  <a:pt x="259" y="11"/>
                  <a:pt x="259" y="12"/>
                </a:cubicBezTo>
                <a:cubicBezTo>
                  <a:pt x="260" y="12"/>
                  <a:pt x="261" y="13"/>
                  <a:pt x="261" y="14"/>
                </a:cubicBezTo>
                <a:cubicBezTo>
                  <a:pt x="261" y="14"/>
                  <a:pt x="262" y="15"/>
                  <a:pt x="262" y="16"/>
                </a:cubicBezTo>
                <a:cubicBezTo>
                  <a:pt x="262" y="16"/>
                  <a:pt x="262" y="17"/>
                  <a:pt x="261" y="17"/>
                </a:cubicBezTo>
                <a:cubicBezTo>
                  <a:pt x="261" y="18"/>
                  <a:pt x="260" y="19"/>
                  <a:pt x="260" y="19"/>
                </a:cubicBezTo>
                <a:cubicBezTo>
                  <a:pt x="260" y="20"/>
                  <a:pt x="260" y="21"/>
                  <a:pt x="259" y="22"/>
                </a:cubicBezTo>
                <a:cubicBezTo>
                  <a:pt x="259" y="23"/>
                  <a:pt x="258" y="24"/>
                  <a:pt x="258" y="25"/>
                </a:cubicBezTo>
                <a:cubicBezTo>
                  <a:pt x="257" y="26"/>
                  <a:pt x="258" y="29"/>
                  <a:pt x="258" y="31"/>
                </a:cubicBezTo>
                <a:cubicBezTo>
                  <a:pt x="259" y="31"/>
                  <a:pt x="259" y="33"/>
                  <a:pt x="260" y="34"/>
                </a:cubicBezTo>
                <a:cubicBezTo>
                  <a:pt x="260" y="35"/>
                  <a:pt x="260" y="37"/>
                  <a:pt x="260" y="37"/>
                </a:cubicBezTo>
                <a:cubicBezTo>
                  <a:pt x="260" y="38"/>
                  <a:pt x="261" y="39"/>
                  <a:pt x="261" y="39"/>
                </a:cubicBezTo>
                <a:cubicBezTo>
                  <a:pt x="262" y="40"/>
                  <a:pt x="263" y="40"/>
                  <a:pt x="263" y="40"/>
                </a:cubicBezTo>
                <a:cubicBezTo>
                  <a:pt x="263" y="41"/>
                  <a:pt x="263" y="43"/>
                  <a:pt x="264" y="43"/>
                </a:cubicBezTo>
                <a:cubicBezTo>
                  <a:pt x="264" y="45"/>
                  <a:pt x="264" y="47"/>
                  <a:pt x="265" y="48"/>
                </a:cubicBezTo>
                <a:cubicBezTo>
                  <a:pt x="265" y="48"/>
                  <a:pt x="266" y="49"/>
                  <a:pt x="267" y="49"/>
                </a:cubicBezTo>
                <a:cubicBezTo>
                  <a:pt x="268" y="50"/>
                  <a:pt x="269" y="51"/>
                  <a:pt x="270" y="51"/>
                </a:cubicBezTo>
                <a:cubicBezTo>
                  <a:pt x="271" y="52"/>
                  <a:pt x="273" y="52"/>
                  <a:pt x="274" y="53"/>
                </a:cubicBezTo>
                <a:cubicBezTo>
                  <a:pt x="276" y="53"/>
                  <a:pt x="278" y="53"/>
                  <a:pt x="280" y="53"/>
                </a:cubicBezTo>
                <a:cubicBezTo>
                  <a:pt x="281" y="53"/>
                  <a:pt x="282" y="54"/>
                  <a:pt x="283" y="54"/>
                </a:cubicBezTo>
                <a:cubicBezTo>
                  <a:pt x="283" y="55"/>
                  <a:pt x="284" y="57"/>
                  <a:pt x="285" y="57"/>
                </a:cubicBezTo>
                <a:cubicBezTo>
                  <a:pt x="285" y="58"/>
                  <a:pt x="286" y="59"/>
                  <a:pt x="286" y="60"/>
                </a:cubicBezTo>
                <a:cubicBezTo>
                  <a:pt x="286" y="60"/>
                  <a:pt x="287" y="61"/>
                  <a:pt x="286" y="62"/>
                </a:cubicBezTo>
                <a:cubicBezTo>
                  <a:pt x="286" y="62"/>
                  <a:pt x="286" y="62"/>
                  <a:pt x="286" y="62"/>
                </a:cubicBezTo>
                <a:cubicBezTo>
                  <a:pt x="286" y="62"/>
                  <a:pt x="286" y="63"/>
                  <a:pt x="286" y="63"/>
                </a:cubicBezTo>
                <a:cubicBezTo>
                  <a:pt x="286" y="63"/>
                  <a:pt x="286" y="64"/>
                  <a:pt x="286" y="64"/>
                </a:cubicBezTo>
                <a:cubicBezTo>
                  <a:pt x="287" y="65"/>
                  <a:pt x="288" y="65"/>
                  <a:pt x="288" y="65"/>
                </a:cubicBezTo>
                <a:cubicBezTo>
                  <a:pt x="289" y="66"/>
                  <a:pt x="289" y="66"/>
                  <a:pt x="290" y="66"/>
                </a:cubicBezTo>
                <a:cubicBezTo>
                  <a:pt x="290" y="66"/>
                  <a:pt x="291" y="67"/>
                  <a:pt x="291" y="67"/>
                </a:cubicBezTo>
                <a:cubicBezTo>
                  <a:pt x="292" y="67"/>
                  <a:pt x="293" y="68"/>
                  <a:pt x="294" y="68"/>
                </a:cubicBezTo>
                <a:cubicBezTo>
                  <a:pt x="294" y="68"/>
                  <a:pt x="296" y="69"/>
                  <a:pt x="297" y="70"/>
                </a:cubicBezTo>
                <a:cubicBezTo>
                  <a:pt x="297" y="70"/>
                  <a:pt x="298" y="71"/>
                  <a:pt x="299" y="72"/>
                </a:cubicBezTo>
                <a:cubicBezTo>
                  <a:pt x="299" y="73"/>
                  <a:pt x="298" y="74"/>
                  <a:pt x="298" y="75"/>
                </a:cubicBezTo>
                <a:cubicBezTo>
                  <a:pt x="298" y="76"/>
                  <a:pt x="299" y="77"/>
                  <a:pt x="299" y="78"/>
                </a:cubicBezTo>
                <a:cubicBezTo>
                  <a:pt x="299" y="79"/>
                  <a:pt x="301" y="79"/>
                  <a:pt x="301" y="80"/>
                </a:cubicBezTo>
                <a:cubicBezTo>
                  <a:pt x="302" y="80"/>
                  <a:pt x="303" y="80"/>
                  <a:pt x="304" y="81"/>
                </a:cubicBezTo>
                <a:cubicBezTo>
                  <a:pt x="305" y="81"/>
                  <a:pt x="306" y="81"/>
                  <a:pt x="307" y="81"/>
                </a:cubicBezTo>
                <a:cubicBezTo>
                  <a:pt x="307" y="82"/>
                  <a:pt x="309" y="82"/>
                  <a:pt x="309" y="83"/>
                </a:cubicBezTo>
                <a:cubicBezTo>
                  <a:pt x="310" y="83"/>
                  <a:pt x="310" y="84"/>
                  <a:pt x="311" y="84"/>
                </a:cubicBezTo>
                <a:cubicBezTo>
                  <a:pt x="311" y="84"/>
                  <a:pt x="312" y="85"/>
                  <a:pt x="312" y="85"/>
                </a:cubicBezTo>
                <a:cubicBezTo>
                  <a:pt x="313" y="85"/>
                  <a:pt x="313" y="86"/>
                  <a:pt x="313" y="87"/>
                </a:cubicBezTo>
                <a:cubicBezTo>
                  <a:pt x="313" y="88"/>
                  <a:pt x="312" y="89"/>
                  <a:pt x="312" y="89"/>
                </a:cubicBezTo>
                <a:cubicBezTo>
                  <a:pt x="312" y="90"/>
                  <a:pt x="314" y="90"/>
                  <a:pt x="314" y="91"/>
                </a:cubicBezTo>
                <a:cubicBezTo>
                  <a:pt x="314" y="91"/>
                  <a:pt x="314" y="93"/>
                  <a:pt x="314" y="94"/>
                </a:cubicBezTo>
                <a:cubicBezTo>
                  <a:pt x="314" y="94"/>
                  <a:pt x="313" y="95"/>
                  <a:pt x="313" y="96"/>
                </a:cubicBezTo>
                <a:cubicBezTo>
                  <a:pt x="313" y="96"/>
                  <a:pt x="314" y="97"/>
                  <a:pt x="314" y="97"/>
                </a:cubicBezTo>
                <a:cubicBezTo>
                  <a:pt x="314" y="98"/>
                  <a:pt x="314" y="99"/>
                  <a:pt x="314" y="100"/>
                </a:cubicBezTo>
                <a:cubicBezTo>
                  <a:pt x="314" y="101"/>
                  <a:pt x="313" y="102"/>
                  <a:pt x="313" y="103"/>
                </a:cubicBezTo>
                <a:cubicBezTo>
                  <a:pt x="313" y="103"/>
                  <a:pt x="313" y="105"/>
                  <a:pt x="313" y="105"/>
                </a:cubicBezTo>
                <a:cubicBezTo>
                  <a:pt x="313" y="106"/>
                  <a:pt x="312" y="106"/>
                  <a:pt x="311" y="107"/>
                </a:cubicBezTo>
                <a:cubicBezTo>
                  <a:pt x="311" y="107"/>
                  <a:pt x="310" y="108"/>
                  <a:pt x="310" y="108"/>
                </a:cubicBezTo>
                <a:cubicBezTo>
                  <a:pt x="309" y="108"/>
                  <a:pt x="308" y="109"/>
                  <a:pt x="308" y="110"/>
                </a:cubicBezTo>
                <a:cubicBezTo>
                  <a:pt x="307" y="111"/>
                  <a:pt x="308" y="112"/>
                  <a:pt x="308" y="113"/>
                </a:cubicBezTo>
                <a:cubicBezTo>
                  <a:pt x="308" y="113"/>
                  <a:pt x="307" y="114"/>
                  <a:pt x="306" y="114"/>
                </a:cubicBezTo>
                <a:cubicBezTo>
                  <a:pt x="306" y="115"/>
                  <a:pt x="306" y="116"/>
                  <a:pt x="307" y="116"/>
                </a:cubicBezTo>
                <a:cubicBezTo>
                  <a:pt x="307" y="117"/>
                  <a:pt x="307" y="117"/>
                  <a:pt x="307" y="118"/>
                </a:cubicBezTo>
                <a:cubicBezTo>
                  <a:pt x="307" y="118"/>
                  <a:pt x="307" y="119"/>
                  <a:pt x="307" y="120"/>
                </a:cubicBezTo>
                <a:cubicBezTo>
                  <a:pt x="307" y="120"/>
                  <a:pt x="306" y="121"/>
                  <a:pt x="306" y="121"/>
                </a:cubicBezTo>
                <a:cubicBezTo>
                  <a:pt x="306" y="122"/>
                  <a:pt x="305" y="121"/>
                  <a:pt x="304" y="122"/>
                </a:cubicBezTo>
                <a:cubicBezTo>
                  <a:pt x="304" y="122"/>
                  <a:pt x="303" y="123"/>
                  <a:pt x="303" y="123"/>
                </a:cubicBezTo>
                <a:cubicBezTo>
                  <a:pt x="303" y="124"/>
                  <a:pt x="303" y="125"/>
                  <a:pt x="302" y="125"/>
                </a:cubicBezTo>
                <a:cubicBezTo>
                  <a:pt x="302" y="125"/>
                  <a:pt x="301" y="125"/>
                  <a:pt x="300" y="126"/>
                </a:cubicBezTo>
                <a:cubicBezTo>
                  <a:pt x="300" y="126"/>
                  <a:pt x="299" y="125"/>
                  <a:pt x="298" y="125"/>
                </a:cubicBezTo>
                <a:cubicBezTo>
                  <a:pt x="298" y="125"/>
                  <a:pt x="297" y="125"/>
                  <a:pt x="296" y="125"/>
                </a:cubicBezTo>
                <a:cubicBezTo>
                  <a:pt x="296" y="126"/>
                  <a:pt x="295" y="126"/>
                  <a:pt x="295" y="127"/>
                </a:cubicBezTo>
                <a:cubicBezTo>
                  <a:pt x="295" y="127"/>
                  <a:pt x="294" y="129"/>
                  <a:pt x="294" y="130"/>
                </a:cubicBezTo>
                <a:cubicBezTo>
                  <a:pt x="293" y="130"/>
                  <a:pt x="291" y="131"/>
                  <a:pt x="290" y="131"/>
                </a:cubicBezTo>
                <a:cubicBezTo>
                  <a:pt x="290" y="131"/>
                  <a:pt x="288" y="131"/>
                  <a:pt x="288" y="131"/>
                </a:cubicBezTo>
                <a:cubicBezTo>
                  <a:pt x="287" y="131"/>
                  <a:pt x="286" y="131"/>
                  <a:pt x="285" y="131"/>
                </a:cubicBezTo>
                <a:cubicBezTo>
                  <a:pt x="284" y="131"/>
                  <a:pt x="283" y="132"/>
                  <a:pt x="283" y="132"/>
                </a:cubicBezTo>
                <a:cubicBezTo>
                  <a:pt x="282" y="132"/>
                  <a:pt x="281" y="133"/>
                  <a:pt x="281" y="134"/>
                </a:cubicBezTo>
                <a:cubicBezTo>
                  <a:pt x="280" y="134"/>
                  <a:pt x="279" y="134"/>
                  <a:pt x="278" y="134"/>
                </a:cubicBezTo>
                <a:cubicBezTo>
                  <a:pt x="278" y="134"/>
                  <a:pt x="277" y="133"/>
                  <a:pt x="277" y="133"/>
                </a:cubicBezTo>
                <a:cubicBezTo>
                  <a:pt x="277" y="133"/>
                  <a:pt x="276" y="134"/>
                  <a:pt x="276" y="134"/>
                </a:cubicBezTo>
                <a:cubicBezTo>
                  <a:pt x="276" y="135"/>
                  <a:pt x="275" y="135"/>
                  <a:pt x="274" y="135"/>
                </a:cubicBezTo>
                <a:cubicBezTo>
                  <a:pt x="274" y="135"/>
                  <a:pt x="274" y="137"/>
                  <a:pt x="274" y="137"/>
                </a:cubicBezTo>
                <a:cubicBezTo>
                  <a:pt x="274" y="138"/>
                  <a:pt x="274" y="139"/>
                  <a:pt x="274" y="140"/>
                </a:cubicBezTo>
                <a:cubicBezTo>
                  <a:pt x="274" y="141"/>
                  <a:pt x="274" y="142"/>
                  <a:pt x="274" y="142"/>
                </a:cubicBezTo>
                <a:cubicBezTo>
                  <a:pt x="273" y="143"/>
                  <a:pt x="273" y="143"/>
                  <a:pt x="273" y="144"/>
                </a:cubicBezTo>
                <a:cubicBezTo>
                  <a:pt x="272" y="144"/>
                  <a:pt x="272" y="146"/>
                  <a:pt x="272" y="146"/>
                </a:cubicBezTo>
                <a:cubicBezTo>
                  <a:pt x="272" y="147"/>
                  <a:pt x="272" y="147"/>
                  <a:pt x="273" y="148"/>
                </a:cubicBezTo>
                <a:cubicBezTo>
                  <a:pt x="273" y="148"/>
                  <a:pt x="274" y="148"/>
                  <a:pt x="274" y="149"/>
                </a:cubicBezTo>
                <a:cubicBezTo>
                  <a:pt x="275" y="149"/>
                  <a:pt x="275" y="150"/>
                  <a:pt x="275" y="151"/>
                </a:cubicBezTo>
                <a:cubicBezTo>
                  <a:pt x="276" y="151"/>
                  <a:pt x="276" y="152"/>
                  <a:pt x="276" y="152"/>
                </a:cubicBezTo>
                <a:cubicBezTo>
                  <a:pt x="277" y="152"/>
                  <a:pt x="278" y="151"/>
                  <a:pt x="278" y="152"/>
                </a:cubicBezTo>
                <a:cubicBezTo>
                  <a:pt x="279" y="152"/>
                  <a:pt x="279" y="153"/>
                  <a:pt x="279" y="153"/>
                </a:cubicBezTo>
                <a:cubicBezTo>
                  <a:pt x="279" y="153"/>
                  <a:pt x="280" y="154"/>
                  <a:pt x="280" y="154"/>
                </a:cubicBezTo>
                <a:cubicBezTo>
                  <a:pt x="281" y="155"/>
                  <a:pt x="281" y="156"/>
                  <a:pt x="281" y="157"/>
                </a:cubicBezTo>
                <a:cubicBezTo>
                  <a:pt x="281" y="158"/>
                  <a:pt x="281" y="160"/>
                  <a:pt x="281" y="160"/>
                </a:cubicBezTo>
                <a:cubicBezTo>
                  <a:pt x="281" y="161"/>
                  <a:pt x="282" y="163"/>
                  <a:pt x="282" y="164"/>
                </a:cubicBezTo>
                <a:cubicBezTo>
                  <a:pt x="282" y="164"/>
                  <a:pt x="282" y="165"/>
                  <a:pt x="281" y="166"/>
                </a:cubicBezTo>
                <a:cubicBezTo>
                  <a:pt x="281" y="166"/>
                  <a:pt x="281" y="167"/>
                  <a:pt x="280" y="168"/>
                </a:cubicBezTo>
                <a:cubicBezTo>
                  <a:pt x="280" y="168"/>
                  <a:pt x="279" y="169"/>
                  <a:pt x="278" y="170"/>
                </a:cubicBezTo>
                <a:cubicBezTo>
                  <a:pt x="277" y="171"/>
                  <a:pt x="276" y="172"/>
                  <a:pt x="276" y="173"/>
                </a:cubicBezTo>
                <a:cubicBezTo>
                  <a:pt x="275" y="174"/>
                  <a:pt x="276" y="176"/>
                  <a:pt x="276" y="177"/>
                </a:cubicBezTo>
                <a:cubicBezTo>
                  <a:pt x="276" y="177"/>
                  <a:pt x="276" y="178"/>
                  <a:pt x="275" y="178"/>
                </a:cubicBezTo>
                <a:cubicBezTo>
                  <a:pt x="275" y="179"/>
                  <a:pt x="275" y="179"/>
                  <a:pt x="275" y="180"/>
                </a:cubicBezTo>
                <a:cubicBezTo>
                  <a:pt x="275" y="180"/>
                  <a:pt x="276" y="181"/>
                  <a:pt x="276" y="182"/>
                </a:cubicBezTo>
                <a:cubicBezTo>
                  <a:pt x="276" y="182"/>
                  <a:pt x="276" y="183"/>
                  <a:pt x="275" y="184"/>
                </a:cubicBezTo>
                <a:cubicBezTo>
                  <a:pt x="275" y="184"/>
                  <a:pt x="274" y="184"/>
                  <a:pt x="274" y="185"/>
                </a:cubicBezTo>
                <a:cubicBezTo>
                  <a:pt x="273" y="185"/>
                  <a:pt x="273" y="186"/>
                  <a:pt x="272" y="186"/>
                </a:cubicBezTo>
                <a:cubicBezTo>
                  <a:pt x="271" y="187"/>
                  <a:pt x="270" y="186"/>
                  <a:pt x="269" y="187"/>
                </a:cubicBezTo>
                <a:cubicBezTo>
                  <a:pt x="268" y="187"/>
                  <a:pt x="267" y="187"/>
                  <a:pt x="266" y="188"/>
                </a:cubicBezTo>
                <a:cubicBezTo>
                  <a:pt x="265" y="188"/>
                  <a:pt x="264" y="189"/>
                  <a:pt x="264" y="189"/>
                </a:cubicBezTo>
                <a:cubicBezTo>
                  <a:pt x="263" y="190"/>
                  <a:pt x="262" y="191"/>
                  <a:pt x="262" y="192"/>
                </a:cubicBezTo>
                <a:cubicBezTo>
                  <a:pt x="262" y="193"/>
                  <a:pt x="262" y="194"/>
                  <a:pt x="262" y="194"/>
                </a:cubicBezTo>
                <a:cubicBezTo>
                  <a:pt x="262" y="194"/>
                  <a:pt x="264" y="194"/>
                  <a:pt x="264" y="195"/>
                </a:cubicBezTo>
                <a:cubicBezTo>
                  <a:pt x="265" y="195"/>
                  <a:pt x="265" y="197"/>
                  <a:pt x="265" y="198"/>
                </a:cubicBezTo>
                <a:cubicBezTo>
                  <a:pt x="265" y="198"/>
                  <a:pt x="264" y="200"/>
                  <a:pt x="264" y="200"/>
                </a:cubicBezTo>
                <a:cubicBezTo>
                  <a:pt x="264" y="201"/>
                  <a:pt x="265" y="202"/>
                  <a:pt x="265" y="202"/>
                </a:cubicBezTo>
                <a:cubicBezTo>
                  <a:pt x="264" y="203"/>
                  <a:pt x="264" y="203"/>
                  <a:pt x="263" y="204"/>
                </a:cubicBezTo>
                <a:cubicBezTo>
                  <a:pt x="263" y="204"/>
                  <a:pt x="262" y="204"/>
                  <a:pt x="262" y="205"/>
                </a:cubicBezTo>
                <a:cubicBezTo>
                  <a:pt x="262" y="205"/>
                  <a:pt x="262" y="205"/>
                  <a:pt x="262" y="205"/>
                </a:cubicBezTo>
                <a:cubicBezTo>
                  <a:pt x="261" y="205"/>
                  <a:pt x="260" y="204"/>
                  <a:pt x="260" y="204"/>
                </a:cubicBezTo>
                <a:cubicBezTo>
                  <a:pt x="260" y="204"/>
                  <a:pt x="259" y="204"/>
                  <a:pt x="259" y="204"/>
                </a:cubicBezTo>
                <a:cubicBezTo>
                  <a:pt x="259" y="204"/>
                  <a:pt x="259" y="203"/>
                  <a:pt x="258" y="203"/>
                </a:cubicBezTo>
                <a:cubicBezTo>
                  <a:pt x="258" y="203"/>
                  <a:pt x="257" y="203"/>
                  <a:pt x="257" y="202"/>
                </a:cubicBezTo>
                <a:cubicBezTo>
                  <a:pt x="256" y="202"/>
                  <a:pt x="257" y="201"/>
                  <a:pt x="257" y="201"/>
                </a:cubicBezTo>
                <a:cubicBezTo>
                  <a:pt x="257" y="200"/>
                  <a:pt x="256" y="200"/>
                  <a:pt x="256" y="200"/>
                </a:cubicBezTo>
                <a:cubicBezTo>
                  <a:pt x="256" y="199"/>
                  <a:pt x="255" y="200"/>
                  <a:pt x="255" y="200"/>
                </a:cubicBezTo>
                <a:cubicBezTo>
                  <a:pt x="254" y="199"/>
                  <a:pt x="254" y="199"/>
                  <a:pt x="254" y="199"/>
                </a:cubicBezTo>
                <a:cubicBezTo>
                  <a:pt x="253" y="199"/>
                  <a:pt x="254" y="198"/>
                  <a:pt x="253" y="197"/>
                </a:cubicBezTo>
                <a:cubicBezTo>
                  <a:pt x="253" y="197"/>
                  <a:pt x="252" y="197"/>
                  <a:pt x="252" y="197"/>
                </a:cubicBezTo>
                <a:cubicBezTo>
                  <a:pt x="252" y="197"/>
                  <a:pt x="252" y="196"/>
                  <a:pt x="251" y="195"/>
                </a:cubicBezTo>
                <a:cubicBezTo>
                  <a:pt x="251" y="195"/>
                  <a:pt x="251" y="194"/>
                  <a:pt x="251" y="194"/>
                </a:cubicBezTo>
                <a:cubicBezTo>
                  <a:pt x="250" y="194"/>
                  <a:pt x="249" y="194"/>
                  <a:pt x="249" y="194"/>
                </a:cubicBezTo>
                <a:cubicBezTo>
                  <a:pt x="249" y="194"/>
                  <a:pt x="248" y="193"/>
                  <a:pt x="248" y="193"/>
                </a:cubicBezTo>
                <a:cubicBezTo>
                  <a:pt x="247" y="193"/>
                  <a:pt x="248" y="191"/>
                  <a:pt x="247" y="191"/>
                </a:cubicBezTo>
                <a:cubicBezTo>
                  <a:pt x="247" y="191"/>
                  <a:pt x="246" y="190"/>
                  <a:pt x="246" y="190"/>
                </a:cubicBezTo>
                <a:cubicBezTo>
                  <a:pt x="246" y="190"/>
                  <a:pt x="229" y="192"/>
                  <a:pt x="224" y="193"/>
                </a:cubicBezTo>
                <a:cubicBezTo>
                  <a:pt x="213" y="194"/>
                  <a:pt x="190" y="197"/>
                  <a:pt x="179" y="198"/>
                </a:cubicBezTo>
                <a:cubicBezTo>
                  <a:pt x="168" y="199"/>
                  <a:pt x="145" y="200"/>
                  <a:pt x="134" y="201"/>
                </a:cubicBezTo>
                <a:cubicBezTo>
                  <a:pt x="128" y="202"/>
                  <a:pt x="117" y="203"/>
                  <a:pt x="112" y="203"/>
                </a:cubicBezTo>
                <a:cubicBezTo>
                  <a:pt x="107" y="203"/>
                  <a:pt x="96" y="204"/>
                  <a:pt x="90" y="204"/>
                </a:cubicBezTo>
                <a:cubicBezTo>
                  <a:pt x="81" y="204"/>
                  <a:pt x="55" y="205"/>
                  <a:pt x="48" y="205"/>
                </a:cubicBezTo>
                <a:cubicBezTo>
                  <a:pt x="49" y="205"/>
                  <a:pt x="49" y="204"/>
                  <a:pt x="49" y="204"/>
                </a:cubicBezTo>
                <a:cubicBezTo>
                  <a:pt x="49" y="203"/>
                  <a:pt x="48" y="203"/>
                  <a:pt x="48" y="202"/>
                </a:cubicBezTo>
                <a:cubicBezTo>
                  <a:pt x="48" y="202"/>
                  <a:pt x="48" y="200"/>
                  <a:pt x="47" y="200"/>
                </a:cubicBezTo>
                <a:cubicBezTo>
                  <a:pt x="47" y="200"/>
                  <a:pt x="46" y="200"/>
                  <a:pt x="45" y="200"/>
                </a:cubicBezTo>
                <a:cubicBezTo>
                  <a:pt x="45" y="200"/>
                  <a:pt x="45" y="200"/>
                  <a:pt x="44" y="199"/>
                </a:cubicBezTo>
                <a:cubicBezTo>
                  <a:pt x="44" y="199"/>
                  <a:pt x="44" y="198"/>
                  <a:pt x="44" y="197"/>
                </a:cubicBezTo>
                <a:cubicBezTo>
                  <a:pt x="43" y="197"/>
                  <a:pt x="43" y="197"/>
                  <a:pt x="42" y="197"/>
                </a:cubicBezTo>
                <a:cubicBezTo>
                  <a:pt x="42" y="197"/>
                  <a:pt x="42" y="196"/>
                  <a:pt x="42" y="196"/>
                </a:cubicBezTo>
                <a:cubicBezTo>
                  <a:pt x="42" y="195"/>
                  <a:pt x="43" y="194"/>
                  <a:pt x="43" y="194"/>
                </a:cubicBezTo>
                <a:cubicBezTo>
                  <a:pt x="43" y="194"/>
                  <a:pt x="44" y="194"/>
                  <a:pt x="44" y="193"/>
                </a:cubicBezTo>
                <a:cubicBezTo>
                  <a:pt x="44" y="193"/>
                  <a:pt x="44" y="192"/>
                  <a:pt x="44" y="192"/>
                </a:cubicBezTo>
                <a:cubicBezTo>
                  <a:pt x="44" y="192"/>
                  <a:pt x="44" y="191"/>
                  <a:pt x="44" y="191"/>
                </a:cubicBezTo>
                <a:cubicBezTo>
                  <a:pt x="44" y="190"/>
                  <a:pt x="44" y="189"/>
                  <a:pt x="44" y="189"/>
                </a:cubicBezTo>
                <a:cubicBezTo>
                  <a:pt x="44" y="189"/>
                  <a:pt x="43" y="188"/>
                  <a:pt x="43" y="188"/>
                </a:cubicBezTo>
                <a:cubicBezTo>
                  <a:pt x="43" y="187"/>
                  <a:pt x="44" y="187"/>
                  <a:pt x="44" y="186"/>
                </a:cubicBezTo>
                <a:cubicBezTo>
                  <a:pt x="44" y="186"/>
                  <a:pt x="45" y="186"/>
                  <a:pt x="45" y="186"/>
                </a:cubicBezTo>
                <a:cubicBezTo>
                  <a:pt x="45" y="186"/>
                  <a:pt x="45" y="185"/>
                  <a:pt x="45" y="185"/>
                </a:cubicBezTo>
                <a:cubicBezTo>
                  <a:pt x="45" y="184"/>
                  <a:pt x="45" y="184"/>
                  <a:pt x="45" y="184"/>
                </a:cubicBezTo>
                <a:cubicBezTo>
                  <a:pt x="45" y="183"/>
                  <a:pt x="44" y="183"/>
                  <a:pt x="44" y="183"/>
                </a:cubicBezTo>
                <a:cubicBezTo>
                  <a:pt x="44" y="183"/>
                  <a:pt x="44" y="182"/>
                  <a:pt x="44" y="181"/>
                </a:cubicBezTo>
                <a:cubicBezTo>
                  <a:pt x="44" y="181"/>
                  <a:pt x="44" y="180"/>
                  <a:pt x="44" y="179"/>
                </a:cubicBezTo>
                <a:cubicBezTo>
                  <a:pt x="43" y="179"/>
                  <a:pt x="43" y="179"/>
                  <a:pt x="43" y="179"/>
                </a:cubicBezTo>
                <a:cubicBezTo>
                  <a:pt x="42" y="178"/>
                  <a:pt x="42" y="178"/>
                  <a:pt x="42" y="178"/>
                </a:cubicBezTo>
                <a:cubicBezTo>
                  <a:pt x="42" y="177"/>
                  <a:pt x="42" y="177"/>
                  <a:pt x="42" y="176"/>
                </a:cubicBezTo>
                <a:cubicBezTo>
                  <a:pt x="42" y="176"/>
                  <a:pt x="42" y="176"/>
                  <a:pt x="42" y="175"/>
                </a:cubicBezTo>
                <a:cubicBezTo>
                  <a:pt x="42" y="175"/>
                  <a:pt x="41" y="175"/>
                  <a:pt x="41" y="175"/>
                </a:cubicBezTo>
                <a:cubicBezTo>
                  <a:pt x="41" y="174"/>
                  <a:pt x="42" y="174"/>
                  <a:pt x="42" y="173"/>
                </a:cubicBezTo>
                <a:cubicBezTo>
                  <a:pt x="42" y="173"/>
                  <a:pt x="42" y="171"/>
                  <a:pt x="42" y="171"/>
                </a:cubicBezTo>
                <a:cubicBezTo>
                  <a:pt x="42" y="170"/>
                  <a:pt x="41" y="170"/>
                  <a:pt x="41" y="169"/>
                </a:cubicBezTo>
                <a:cubicBezTo>
                  <a:pt x="41" y="169"/>
                  <a:pt x="41" y="168"/>
                  <a:pt x="42" y="168"/>
                </a:cubicBezTo>
                <a:cubicBezTo>
                  <a:pt x="42" y="168"/>
                  <a:pt x="43" y="168"/>
                  <a:pt x="43" y="168"/>
                </a:cubicBezTo>
                <a:cubicBezTo>
                  <a:pt x="44" y="167"/>
                  <a:pt x="43" y="166"/>
                  <a:pt x="43" y="166"/>
                </a:cubicBezTo>
                <a:cubicBezTo>
                  <a:pt x="42" y="166"/>
                  <a:pt x="42" y="165"/>
                  <a:pt x="41" y="166"/>
                </a:cubicBezTo>
                <a:cubicBezTo>
                  <a:pt x="41" y="166"/>
                  <a:pt x="41" y="166"/>
                  <a:pt x="41" y="166"/>
                </a:cubicBezTo>
                <a:cubicBezTo>
                  <a:pt x="40" y="167"/>
                  <a:pt x="39" y="167"/>
                  <a:pt x="39" y="166"/>
                </a:cubicBezTo>
                <a:cubicBezTo>
                  <a:pt x="39" y="166"/>
                  <a:pt x="38" y="165"/>
                  <a:pt x="39" y="164"/>
                </a:cubicBezTo>
                <a:cubicBezTo>
                  <a:pt x="39" y="164"/>
                  <a:pt x="39" y="164"/>
                  <a:pt x="39" y="164"/>
                </a:cubicBezTo>
                <a:cubicBezTo>
                  <a:pt x="39" y="163"/>
                  <a:pt x="39" y="162"/>
                  <a:pt x="39" y="161"/>
                </a:cubicBezTo>
                <a:cubicBezTo>
                  <a:pt x="39" y="161"/>
                  <a:pt x="39" y="161"/>
                  <a:pt x="40" y="161"/>
                </a:cubicBezTo>
                <a:cubicBezTo>
                  <a:pt x="40" y="160"/>
                  <a:pt x="41" y="160"/>
                  <a:pt x="41" y="160"/>
                </a:cubicBezTo>
                <a:cubicBezTo>
                  <a:pt x="41" y="160"/>
                  <a:pt x="41" y="159"/>
                  <a:pt x="41" y="159"/>
                </a:cubicBezTo>
                <a:cubicBezTo>
                  <a:pt x="41" y="158"/>
                  <a:pt x="40" y="158"/>
                  <a:pt x="40" y="158"/>
                </a:cubicBezTo>
                <a:cubicBezTo>
                  <a:pt x="40" y="157"/>
                  <a:pt x="39" y="158"/>
                  <a:pt x="39" y="158"/>
                </a:cubicBezTo>
                <a:cubicBezTo>
                  <a:pt x="38" y="158"/>
                  <a:pt x="38" y="157"/>
                  <a:pt x="37" y="157"/>
                </a:cubicBezTo>
                <a:cubicBezTo>
                  <a:pt x="37" y="157"/>
                  <a:pt x="37" y="156"/>
                  <a:pt x="37" y="156"/>
                </a:cubicBezTo>
                <a:cubicBezTo>
                  <a:pt x="37" y="155"/>
                  <a:pt x="38" y="155"/>
                  <a:pt x="38" y="155"/>
                </a:cubicBezTo>
                <a:cubicBezTo>
                  <a:pt x="38" y="154"/>
                  <a:pt x="38" y="153"/>
                  <a:pt x="38" y="153"/>
                </a:cubicBezTo>
                <a:cubicBezTo>
                  <a:pt x="38" y="152"/>
                  <a:pt x="38" y="151"/>
                  <a:pt x="38" y="151"/>
                </a:cubicBezTo>
                <a:cubicBezTo>
                  <a:pt x="38" y="150"/>
                  <a:pt x="38" y="149"/>
                  <a:pt x="38" y="149"/>
                </a:cubicBezTo>
                <a:cubicBezTo>
                  <a:pt x="38" y="149"/>
                  <a:pt x="38" y="148"/>
                  <a:pt x="37" y="148"/>
                </a:cubicBezTo>
                <a:cubicBezTo>
                  <a:pt x="37" y="148"/>
                  <a:pt x="36" y="148"/>
                  <a:pt x="36" y="148"/>
                </a:cubicBezTo>
                <a:cubicBezTo>
                  <a:pt x="35" y="148"/>
                  <a:pt x="35" y="148"/>
                  <a:pt x="34" y="148"/>
                </a:cubicBezTo>
                <a:cubicBezTo>
                  <a:pt x="34" y="148"/>
                  <a:pt x="34" y="147"/>
                  <a:pt x="34" y="147"/>
                </a:cubicBezTo>
                <a:cubicBezTo>
                  <a:pt x="34" y="147"/>
                  <a:pt x="34" y="146"/>
                  <a:pt x="34" y="146"/>
                </a:cubicBezTo>
                <a:cubicBezTo>
                  <a:pt x="34" y="146"/>
                  <a:pt x="35" y="145"/>
                  <a:pt x="35" y="145"/>
                </a:cubicBezTo>
                <a:cubicBezTo>
                  <a:pt x="35" y="145"/>
                  <a:pt x="35" y="144"/>
                  <a:pt x="35" y="143"/>
                </a:cubicBezTo>
                <a:cubicBezTo>
                  <a:pt x="35" y="143"/>
                  <a:pt x="34" y="143"/>
                  <a:pt x="34" y="143"/>
                </a:cubicBezTo>
                <a:cubicBezTo>
                  <a:pt x="33" y="143"/>
                  <a:pt x="33" y="143"/>
                  <a:pt x="33" y="143"/>
                </a:cubicBezTo>
                <a:cubicBezTo>
                  <a:pt x="33" y="143"/>
                  <a:pt x="33" y="144"/>
                  <a:pt x="33" y="144"/>
                </a:cubicBezTo>
                <a:cubicBezTo>
                  <a:pt x="32" y="144"/>
                  <a:pt x="32" y="145"/>
                  <a:pt x="32" y="145"/>
                </a:cubicBezTo>
                <a:cubicBezTo>
                  <a:pt x="32" y="145"/>
                  <a:pt x="31" y="145"/>
                  <a:pt x="31" y="145"/>
                </a:cubicBezTo>
                <a:cubicBezTo>
                  <a:pt x="31" y="144"/>
                  <a:pt x="30" y="144"/>
                  <a:pt x="30" y="143"/>
                </a:cubicBezTo>
                <a:cubicBezTo>
                  <a:pt x="30" y="143"/>
                  <a:pt x="29" y="143"/>
                  <a:pt x="29" y="143"/>
                </a:cubicBezTo>
                <a:cubicBezTo>
                  <a:pt x="29" y="142"/>
                  <a:pt x="31" y="141"/>
                  <a:pt x="31" y="141"/>
                </a:cubicBezTo>
                <a:cubicBezTo>
                  <a:pt x="31" y="141"/>
                  <a:pt x="30" y="140"/>
                  <a:pt x="30" y="140"/>
                </a:cubicBezTo>
                <a:cubicBezTo>
                  <a:pt x="29" y="140"/>
                  <a:pt x="29" y="140"/>
                  <a:pt x="29" y="140"/>
                </a:cubicBezTo>
                <a:cubicBezTo>
                  <a:pt x="28" y="139"/>
                  <a:pt x="28" y="139"/>
                  <a:pt x="28" y="139"/>
                </a:cubicBezTo>
                <a:cubicBezTo>
                  <a:pt x="28" y="138"/>
                  <a:pt x="29" y="138"/>
                  <a:pt x="29" y="138"/>
                </a:cubicBezTo>
                <a:cubicBezTo>
                  <a:pt x="29" y="138"/>
                  <a:pt x="29" y="137"/>
                  <a:pt x="29" y="137"/>
                </a:cubicBezTo>
                <a:cubicBezTo>
                  <a:pt x="30" y="136"/>
                  <a:pt x="29" y="136"/>
                  <a:pt x="29" y="136"/>
                </a:cubicBezTo>
                <a:cubicBezTo>
                  <a:pt x="29" y="135"/>
                  <a:pt x="28" y="135"/>
                  <a:pt x="28" y="135"/>
                </a:cubicBezTo>
                <a:cubicBezTo>
                  <a:pt x="28" y="135"/>
                  <a:pt x="28" y="134"/>
                  <a:pt x="28" y="134"/>
                </a:cubicBezTo>
                <a:cubicBezTo>
                  <a:pt x="28" y="134"/>
                  <a:pt x="28" y="133"/>
                  <a:pt x="28" y="133"/>
                </a:cubicBezTo>
                <a:cubicBezTo>
                  <a:pt x="28" y="133"/>
                  <a:pt x="29" y="133"/>
                  <a:pt x="29" y="133"/>
                </a:cubicBezTo>
                <a:cubicBezTo>
                  <a:pt x="30" y="133"/>
                  <a:pt x="31" y="133"/>
                  <a:pt x="31" y="132"/>
                </a:cubicBezTo>
                <a:cubicBezTo>
                  <a:pt x="31" y="132"/>
                  <a:pt x="30" y="131"/>
                  <a:pt x="29" y="131"/>
                </a:cubicBezTo>
                <a:cubicBezTo>
                  <a:pt x="29" y="131"/>
                  <a:pt x="28" y="131"/>
                  <a:pt x="28" y="131"/>
                </a:cubicBezTo>
                <a:cubicBezTo>
                  <a:pt x="28" y="130"/>
                  <a:pt x="29" y="130"/>
                  <a:pt x="29" y="129"/>
                </a:cubicBezTo>
                <a:cubicBezTo>
                  <a:pt x="29" y="129"/>
                  <a:pt x="30" y="129"/>
                  <a:pt x="30" y="129"/>
                </a:cubicBezTo>
                <a:cubicBezTo>
                  <a:pt x="30" y="129"/>
                  <a:pt x="30" y="128"/>
                  <a:pt x="30" y="128"/>
                </a:cubicBezTo>
                <a:cubicBezTo>
                  <a:pt x="30" y="128"/>
                  <a:pt x="31" y="127"/>
                  <a:pt x="31" y="127"/>
                </a:cubicBezTo>
                <a:cubicBezTo>
                  <a:pt x="31" y="126"/>
                  <a:pt x="30" y="126"/>
                  <a:pt x="29" y="126"/>
                </a:cubicBezTo>
                <a:cubicBezTo>
                  <a:pt x="29" y="125"/>
                  <a:pt x="28" y="125"/>
                  <a:pt x="28" y="125"/>
                </a:cubicBezTo>
                <a:cubicBezTo>
                  <a:pt x="28" y="125"/>
                  <a:pt x="28" y="124"/>
                  <a:pt x="28" y="124"/>
                </a:cubicBezTo>
                <a:cubicBezTo>
                  <a:pt x="28" y="123"/>
                  <a:pt x="27" y="123"/>
                  <a:pt x="27" y="123"/>
                </a:cubicBezTo>
                <a:cubicBezTo>
                  <a:pt x="27" y="123"/>
                  <a:pt x="26" y="122"/>
                  <a:pt x="26" y="122"/>
                </a:cubicBezTo>
                <a:cubicBezTo>
                  <a:pt x="26" y="122"/>
                  <a:pt x="25" y="121"/>
                  <a:pt x="25" y="121"/>
                </a:cubicBezTo>
                <a:cubicBezTo>
                  <a:pt x="25" y="120"/>
                  <a:pt x="26" y="119"/>
                  <a:pt x="26" y="119"/>
                </a:cubicBezTo>
                <a:cubicBezTo>
                  <a:pt x="26" y="119"/>
                  <a:pt x="27" y="119"/>
                  <a:pt x="27" y="118"/>
                </a:cubicBezTo>
                <a:cubicBezTo>
                  <a:pt x="27" y="118"/>
                  <a:pt x="27" y="117"/>
                  <a:pt x="27" y="116"/>
                </a:cubicBezTo>
                <a:cubicBezTo>
                  <a:pt x="27" y="116"/>
                  <a:pt x="26" y="115"/>
                  <a:pt x="26" y="115"/>
                </a:cubicBezTo>
                <a:cubicBezTo>
                  <a:pt x="25" y="115"/>
                  <a:pt x="25" y="115"/>
                  <a:pt x="24" y="115"/>
                </a:cubicBezTo>
                <a:cubicBezTo>
                  <a:pt x="24" y="115"/>
                  <a:pt x="24" y="114"/>
                  <a:pt x="24" y="113"/>
                </a:cubicBezTo>
                <a:cubicBezTo>
                  <a:pt x="23" y="113"/>
                  <a:pt x="23" y="114"/>
                  <a:pt x="22" y="114"/>
                </a:cubicBezTo>
                <a:cubicBezTo>
                  <a:pt x="22" y="114"/>
                  <a:pt x="22" y="114"/>
                  <a:pt x="21" y="113"/>
                </a:cubicBezTo>
                <a:cubicBezTo>
                  <a:pt x="21" y="113"/>
                  <a:pt x="22" y="112"/>
                  <a:pt x="22" y="112"/>
                </a:cubicBezTo>
                <a:cubicBezTo>
                  <a:pt x="22" y="112"/>
                  <a:pt x="22" y="111"/>
                  <a:pt x="21" y="111"/>
                </a:cubicBezTo>
                <a:cubicBezTo>
                  <a:pt x="21" y="111"/>
                  <a:pt x="20" y="111"/>
                  <a:pt x="20" y="111"/>
                </a:cubicBezTo>
                <a:cubicBezTo>
                  <a:pt x="20" y="111"/>
                  <a:pt x="19" y="109"/>
                  <a:pt x="19" y="109"/>
                </a:cubicBezTo>
                <a:cubicBezTo>
                  <a:pt x="19" y="108"/>
                  <a:pt x="20" y="108"/>
                  <a:pt x="20" y="107"/>
                </a:cubicBezTo>
                <a:cubicBezTo>
                  <a:pt x="20" y="107"/>
                  <a:pt x="20" y="106"/>
                  <a:pt x="20" y="106"/>
                </a:cubicBezTo>
                <a:cubicBezTo>
                  <a:pt x="19" y="105"/>
                  <a:pt x="18" y="106"/>
                  <a:pt x="18" y="105"/>
                </a:cubicBezTo>
                <a:cubicBezTo>
                  <a:pt x="18" y="105"/>
                  <a:pt x="17" y="104"/>
                  <a:pt x="17" y="104"/>
                </a:cubicBezTo>
                <a:cubicBezTo>
                  <a:pt x="17" y="104"/>
                  <a:pt x="16" y="104"/>
                  <a:pt x="16" y="104"/>
                </a:cubicBezTo>
                <a:cubicBezTo>
                  <a:pt x="16" y="103"/>
                  <a:pt x="16" y="102"/>
                  <a:pt x="15" y="102"/>
                </a:cubicBezTo>
                <a:cubicBezTo>
                  <a:pt x="15" y="101"/>
                  <a:pt x="15" y="101"/>
                  <a:pt x="15" y="100"/>
                </a:cubicBezTo>
                <a:cubicBezTo>
                  <a:pt x="15" y="100"/>
                  <a:pt x="17" y="100"/>
                  <a:pt x="17" y="100"/>
                </a:cubicBezTo>
                <a:cubicBezTo>
                  <a:pt x="17" y="99"/>
                  <a:pt x="17" y="99"/>
                  <a:pt x="17" y="98"/>
                </a:cubicBezTo>
                <a:cubicBezTo>
                  <a:pt x="17" y="98"/>
                  <a:pt x="17" y="97"/>
                  <a:pt x="17" y="97"/>
                </a:cubicBezTo>
                <a:cubicBezTo>
                  <a:pt x="16" y="96"/>
                  <a:pt x="15" y="96"/>
                  <a:pt x="15" y="96"/>
                </a:cubicBezTo>
                <a:cubicBezTo>
                  <a:pt x="14" y="95"/>
                  <a:pt x="14" y="94"/>
                  <a:pt x="14" y="94"/>
                </a:cubicBezTo>
                <a:cubicBezTo>
                  <a:pt x="14" y="93"/>
                  <a:pt x="14" y="93"/>
                  <a:pt x="14" y="93"/>
                </a:cubicBezTo>
                <a:cubicBezTo>
                  <a:pt x="13" y="92"/>
                  <a:pt x="13" y="92"/>
                  <a:pt x="12" y="92"/>
                </a:cubicBezTo>
                <a:cubicBezTo>
                  <a:pt x="12" y="91"/>
                  <a:pt x="12" y="91"/>
                  <a:pt x="12" y="90"/>
                </a:cubicBezTo>
                <a:cubicBezTo>
                  <a:pt x="12" y="90"/>
                  <a:pt x="13" y="89"/>
                  <a:pt x="13" y="89"/>
                </a:cubicBezTo>
                <a:cubicBezTo>
                  <a:pt x="13" y="89"/>
                  <a:pt x="12" y="88"/>
                  <a:pt x="12" y="88"/>
                </a:cubicBezTo>
                <a:cubicBezTo>
                  <a:pt x="12" y="87"/>
                  <a:pt x="13" y="87"/>
                  <a:pt x="13" y="86"/>
                </a:cubicBezTo>
                <a:cubicBezTo>
                  <a:pt x="13" y="86"/>
                  <a:pt x="14" y="85"/>
                  <a:pt x="14" y="85"/>
                </a:cubicBezTo>
                <a:cubicBezTo>
                  <a:pt x="14" y="84"/>
                  <a:pt x="14" y="83"/>
                  <a:pt x="14" y="83"/>
                </a:cubicBezTo>
                <a:cubicBezTo>
                  <a:pt x="13" y="82"/>
                  <a:pt x="12" y="82"/>
                  <a:pt x="12" y="81"/>
                </a:cubicBezTo>
                <a:cubicBezTo>
                  <a:pt x="11" y="81"/>
                  <a:pt x="10" y="81"/>
                  <a:pt x="10" y="82"/>
                </a:cubicBezTo>
                <a:cubicBezTo>
                  <a:pt x="10" y="82"/>
                  <a:pt x="10" y="82"/>
                  <a:pt x="10" y="82"/>
                </a:cubicBezTo>
                <a:cubicBezTo>
                  <a:pt x="10" y="83"/>
                  <a:pt x="10" y="83"/>
                  <a:pt x="9" y="83"/>
                </a:cubicBezTo>
                <a:cubicBezTo>
                  <a:pt x="9" y="82"/>
                  <a:pt x="9" y="82"/>
                  <a:pt x="9" y="82"/>
                </a:cubicBezTo>
                <a:cubicBezTo>
                  <a:pt x="9" y="82"/>
                  <a:pt x="8" y="81"/>
                  <a:pt x="8" y="81"/>
                </a:cubicBezTo>
                <a:cubicBezTo>
                  <a:pt x="8" y="80"/>
                  <a:pt x="9" y="79"/>
                  <a:pt x="9" y="79"/>
                </a:cubicBezTo>
                <a:cubicBezTo>
                  <a:pt x="9" y="79"/>
                  <a:pt x="8" y="78"/>
                  <a:pt x="8" y="78"/>
                </a:cubicBezTo>
                <a:cubicBezTo>
                  <a:pt x="8" y="77"/>
                  <a:pt x="8" y="76"/>
                  <a:pt x="8" y="76"/>
                </a:cubicBezTo>
                <a:cubicBezTo>
                  <a:pt x="8" y="76"/>
                  <a:pt x="7" y="75"/>
                  <a:pt x="7" y="75"/>
                </a:cubicBezTo>
                <a:cubicBezTo>
                  <a:pt x="7" y="74"/>
                  <a:pt x="6" y="74"/>
                  <a:pt x="6" y="74"/>
                </a:cubicBezTo>
                <a:cubicBezTo>
                  <a:pt x="6" y="74"/>
                  <a:pt x="6" y="73"/>
                  <a:pt x="6" y="72"/>
                </a:cubicBezTo>
                <a:cubicBezTo>
                  <a:pt x="6" y="72"/>
                  <a:pt x="6" y="72"/>
                  <a:pt x="5" y="72"/>
                </a:cubicBezTo>
                <a:cubicBezTo>
                  <a:pt x="5" y="71"/>
                  <a:pt x="5" y="71"/>
                  <a:pt x="4" y="71"/>
                </a:cubicBezTo>
                <a:cubicBezTo>
                  <a:pt x="4" y="71"/>
                  <a:pt x="4" y="70"/>
                  <a:pt x="4" y="70"/>
                </a:cubicBezTo>
                <a:cubicBezTo>
                  <a:pt x="3" y="70"/>
                  <a:pt x="3" y="69"/>
                  <a:pt x="3" y="69"/>
                </a:cubicBezTo>
                <a:cubicBezTo>
                  <a:pt x="3" y="69"/>
                  <a:pt x="2" y="69"/>
                  <a:pt x="2" y="69"/>
                </a:cubicBezTo>
                <a:cubicBezTo>
                  <a:pt x="2" y="69"/>
                  <a:pt x="1" y="68"/>
                  <a:pt x="1" y="68"/>
                </a:cubicBezTo>
                <a:cubicBezTo>
                  <a:pt x="1" y="68"/>
                  <a:pt x="1" y="67"/>
                  <a:pt x="1" y="66"/>
                </a:cubicBezTo>
                <a:cubicBezTo>
                  <a:pt x="1" y="66"/>
                  <a:pt x="1" y="65"/>
                  <a:pt x="1" y="65"/>
                </a:cubicBezTo>
                <a:cubicBezTo>
                  <a:pt x="1" y="65"/>
                  <a:pt x="1" y="64"/>
                  <a:pt x="1" y="63"/>
                </a:cubicBezTo>
                <a:cubicBezTo>
                  <a:pt x="1" y="63"/>
                  <a:pt x="2" y="63"/>
                  <a:pt x="2" y="63"/>
                </a:cubicBezTo>
                <a:cubicBezTo>
                  <a:pt x="3" y="63"/>
                  <a:pt x="2" y="62"/>
                  <a:pt x="3" y="61"/>
                </a:cubicBezTo>
                <a:cubicBezTo>
                  <a:pt x="3" y="61"/>
                  <a:pt x="3" y="60"/>
                  <a:pt x="3" y="60"/>
                </a:cubicBezTo>
                <a:cubicBezTo>
                  <a:pt x="3" y="60"/>
                  <a:pt x="4" y="60"/>
                  <a:pt x="4" y="59"/>
                </a:cubicBezTo>
                <a:cubicBezTo>
                  <a:pt x="4" y="59"/>
                  <a:pt x="5" y="58"/>
                  <a:pt x="5" y="58"/>
                </a:cubicBezTo>
                <a:cubicBezTo>
                  <a:pt x="5" y="58"/>
                  <a:pt x="5" y="57"/>
                  <a:pt x="5" y="57"/>
                </a:cubicBezTo>
                <a:cubicBezTo>
                  <a:pt x="5" y="56"/>
                  <a:pt x="4" y="55"/>
                  <a:pt x="5" y="54"/>
                </a:cubicBezTo>
                <a:cubicBezTo>
                  <a:pt x="5" y="54"/>
                  <a:pt x="6" y="53"/>
                  <a:pt x="6" y="53"/>
                </a:cubicBezTo>
                <a:cubicBezTo>
                  <a:pt x="6" y="53"/>
                  <a:pt x="7" y="53"/>
                  <a:pt x="7" y="52"/>
                </a:cubicBezTo>
                <a:cubicBezTo>
                  <a:pt x="7" y="52"/>
                  <a:pt x="7" y="51"/>
                  <a:pt x="6" y="51"/>
                </a:cubicBezTo>
                <a:cubicBezTo>
                  <a:pt x="6" y="51"/>
                  <a:pt x="6" y="51"/>
                  <a:pt x="6" y="50"/>
                </a:cubicBezTo>
                <a:cubicBezTo>
                  <a:pt x="6" y="50"/>
                  <a:pt x="6" y="49"/>
                  <a:pt x="6" y="49"/>
                </a:cubicBezTo>
                <a:cubicBezTo>
                  <a:pt x="6" y="49"/>
                  <a:pt x="7" y="48"/>
                  <a:pt x="7" y="48"/>
                </a:cubicBezTo>
                <a:cubicBezTo>
                  <a:pt x="7" y="48"/>
                  <a:pt x="6" y="48"/>
                  <a:pt x="6" y="47"/>
                </a:cubicBezTo>
                <a:cubicBezTo>
                  <a:pt x="6" y="47"/>
                  <a:pt x="6" y="46"/>
                  <a:pt x="6" y="46"/>
                </a:cubicBezTo>
                <a:cubicBezTo>
                  <a:pt x="6" y="45"/>
                  <a:pt x="7" y="45"/>
                  <a:pt x="8" y="45"/>
                </a:cubicBezTo>
                <a:cubicBezTo>
                  <a:pt x="8" y="45"/>
                  <a:pt x="8" y="44"/>
                  <a:pt x="8" y="44"/>
                </a:cubicBezTo>
                <a:cubicBezTo>
                  <a:pt x="9" y="43"/>
                  <a:pt x="8" y="43"/>
                  <a:pt x="8" y="42"/>
                </a:cubicBezTo>
                <a:cubicBezTo>
                  <a:pt x="8" y="42"/>
                  <a:pt x="9" y="42"/>
                  <a:pt x="9" y="41"/>
                </a:cubicBezTo>
                <a:cubicBezTo>
                  <a:pt x="9" y="41"/>
                  <a:pt x="9" y="40"/>
                  <a:pt x="9" y="39"/>
                </a:cubicBezTo>
                <a:cubicBezTo>
                  <a:pt x="9" y="39"/>
                  <a:pt x="8" y="39"/>
                  <a:pt x="8" y="39"/>
                </a:cubicBezTo>
                <a:cubicBezTo>
                  <a:pt x="8" y="39"/>
                  <a:pt x="8" y="38"/>
                  <a:pt x="8" y="38"/>
                </a:cubicBezTo>
                <a:cubicBezTo>
                  <a:pt x="8" y="37"/>
                  <a:pt x="8" y="36"/>
                  <a:pt x="8" y="35"/>
                </a:cubicBezTo>
                <a:cubicBezTo>
                  <a:pt x="7" y="35"/>
                  <a:pt x="7" y="34"/>
                  <a:pt x="6" y="34"/>
                </a:cubicBezTo>
                <a:cubicBezTo>
                  <a:pt x="6" y="34"/>
                  <a:pt x="6" y="35"/>
                  <a:pt x="5" y="35"/>
                </a:cubicBezTo>
                <a:cubicBezTo>
                  <a:pt x="5" y="35"/>
                  <a:pt x="5" y="34"/>
                  <a:pt x="4" y="34"/>
                </a:cubicBezTo>
                <a:cubicBezTo>
                  <a:pt x="4" y="34"/>
                  <a:pt x="4" y="35"/>
                  <a:pt x="3" y="35"/>
                </a:cubicBezTo>
                <a:cubicBezTo>
                  <a:pt x="3" y="34"/>
                  <a:pt x="3" y="34"/>
                  <a:pt x="2" y="33"/>
                </a:cubicBezTo>
                <a:cubicBezTo>
                  <a:pt x="2" y="33"/>
                  <a:pt x="3" y="33"/>
                  <a:pt x="3" y="32"/>
                </a:cubicBezTo>
                <a:cubicBezTo>
                  <a:pt x="3" y="32"/>
                  <a:pt x="2" y="32"/>
                  <a:pt x="2" y="31"/>
                </a:cubicBezTo>
                <a:cubicBezTo>
                  <a:pt x="2" y="31"/>
                  <a:pt x="2" y="30"/>
                  <a:pt x="2" y="30"/>
                </a:cubicBezTo>
                <a:cubicBezTo>
                  <a:pt x="2" y="30"/>
                  <a:pt x="3" y="30"/>
                  <a:pt x="4" y="30"/>
                </a:cubicBezTo>
                <a:cubicBezTo>
                  <a:pt x="4" y="30"/>
                  <a:pt x="4" y="29"/>
                  <a:pt x="4" y="29"/>
                </a:cubicBezTo>
                <a:cubicBezTo>
                  <a:pt x="4" y="28"/>
                  <a:pt x="4" y="27"/>
                  <a:pt x="4" y="27"/>
                </a:cubicBezTo>
                <a:cubicBezTo>
                  <a:pt x="4" y="27"/>
                  <a:pt x="4" y="26"/>
                  <a:pt x="4" y="26"/>
                </a:cubicBezTo>
                <a:cubicBezTo>
                  <a:pt x="4" y="25"/>
                  <a:pt x="4" y="24"/>
                  <a:pt x="4" y="24"/>
                </a:cubicBezTo>
                <a:cubicBezTo>
                  <a:pt x="4" y="23"/>
                  <a:pt x="3" y="23"/>
                  <a:pt x="3" y="22"/>
                </a:cubicBezTo>
                <a:cubicBezTo>
                  <a:pt x="2" y="22"/>
                  <a:pt x="2" y="21"/>
                  <a:pt x="2" y="21"/>
                </a:cubicBezTo>
                <a:cubicBezTo>
                  <a:pt x="2" y="21"/>
                  <a:pt x="1" y="21"/>
                  <a:pt x="1" y="21"/>
                </a:cubicBezTo>
                <a:cubicBezTo>
                  <a:pt x="1" y="20"/>
                  <a:pt x="0" y="20"/>
                  <a:pt x="0" y="20"/>
                </a:cubicBezTo>
                <a:cubicBezTo>
                  <a:pt x="0" y="19"/>
                  <a:pt x="1" y="19"/>
                  <a:pt x="2" y="18"/>
                </a:cubicBezTo>
                <a:cubicBezTo>
                  <a:pt x="2" y="18"/>
                  <a:pt x="2" y="16"/>
                  <a:pt x="2" y="16"/>
                </a:cubicBezTo>
                <a:lnTo>
                  <a:pt x="8" y="16"/>
                </a:ln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274"/>
          <p:cNvSpPr>
            <a:spLocks/>
          </p:cNvSpPr>
          <p:nvPr/>
        </p:nvSpPr>
        <p:spPr bwMode="auto">
          <a:xfrm>
            <a:off x="6488113" y="4889501"/>
            <a:ext cx="1328738" cy="1104900"/>
          </a:xfrm>
          <a:custGeom>
            <a:avLst/>
            <a:gdLst>
              <a:gd name="T0" fmla="*/ 19 w 355"/>
              <a:gd name="T1" fmla="*/ 48 h 295"/>
              <a:gd name="T2" fmla="*/ 16 w 355"/>
              <a:gd name="T3" fmla="*/ 41 h 295"/>
              <a:gd name="T4" fmla="*/ 11 w 355"/>
              <a:gd name="T5" fmla="*/ 35 h 295"/>
              <a:gd name="T6" fmla="*/ 7 w 355"/>
              <a:gd name="T7" fmla="*/ 31 h 295"/>
              <a:gd name="T8" fmla="*/ 5 w 355"/>
              <a:gd name="T9" fmla="*/ 23 h 295"/>
              <a:gd name="T10" fmla="*/ 5 w 355"/>
              <a:gd name="T11" fmla="*/ 17 h 295"/>
              <a:gd name="T12" fmla="*/ 0 w 355"/>
              <a:gd name="T13" fmla="*/ 16 h 295"/>
              <a:gd name="T14" fmla="*/ 176 w 355"/>
              <a:gd name="T15" fmla="*/ 3 h 295"/>
              <a:gd name="T16" fmla="*/ 204 w 355"/>
              <a:gd name="T17" fmla="*/ 7 h 295"/>
              <a:gd name="T18" fmla="*/ 210 w 355"/>
              <a:gd name="T19" fmla="*/ 13 h 295"/>
              <a:gd name="T20" fmla="*/ 211 w 355"/>
              <a:gd name="T21" fmla="*/ 29 h 295"/>
              <a:gd name="T22" fmla="*/ 217 w 355"/>
              <a:gd name="T23" fmla="*/ 44 h 295"/>
              <a:gd name="T24" fmla="*/ 220 w 355"/>
              <a:gd name="T25" fmla="*/ 54 h 295"/>
              <a:gd name="T26" fmla="*/ 231 w 355"/>
              <a:gd name="T27" fmla="*/ 64 h 295"/>
              <a:gd name="T28" fmla="*/ 241 w 355"/>
              <a:gd name="T29" fmla="*/ 75 h 295"/>
              <a:gd name="T30" fmla="*/ 256 w 355"/>
              <a:gd name="T31" fmla="*/ 89 h 295"/>
              <a:gd name="T32" fmla="*/ 259 w 355"/>
              <a:gd name="T33" fmla="*/ 100 h 295"/>
              <a:gd name="T34" fmla="*/ 268 w 355"/>
              <a:gd name="T35" fmla="*/ 107 h 295"/>
              <a:gd name="T36" fmla="*/ 280 w 355"/>
              <a:gd name="T37" fmla="*/ 103 h 295"/>
              <a:gd name="T38" fmla="*/ 287 w 355"/>
              <a:gd name="T39" fmla="*/ 113 h 295"/>
              <a:gd name="T40" fmla="*/ 286 w 355"/>
              <a:gd name="T41" fmla="*/ 125 h 295"/>
              <a:gd name="T42" fmla="*/ 279 w 355"/>
              <a:gd name="T43" fmla="*/ 141 h 295"/>
              <a:gd name="T44" fmla="*/ 286 w 355"/>
              <a:gd name="T45" fmla="*/ 154 h 295"/>
              <a:gd name="T46" fmla="*/ 296 w 355"/>
              <a:gd name="T47" fmla="*/ 162 h 295"/>
              <a:gd name="T48" fmla="*/ 305 w 355"/>
              <a:gd name="T49" fmla="*/ 165 h 295"/>
              <a:gd name="T50" fmla="*/ 308 w 355"/>
              <a:gd name="T51" fmla="*/ 169 h 295"/>
              <a:gd name="T52" fmla="*/ 315 w 355"/>
              <a:gd name="T53" fmla="*/ 171 h 295"/>
              <a:gd name="T54" fmla="*/ 323 w 355"/>
              <a:gd name="T55" fmla="*/ 178 h 295"/>
              <a:gd name="T56" fmla="*/ 330 w 355"/>
              <a:gd name="T57" fmla="*/ 186 h 295"/>
              <a:gd name="T58" fmla="*/ 333 w 355"/>
              <a:gd name="T59" fmla="*/ 197 h 295"/>
              <a:gd name="T60" fmla="*/ 331 w 355"/>
              <a:gd name="T61" fmla="*/ 207 h 295"/>
              <a:gd name="T62" fmla="*/ 336 w 355"/>
              <a:gd name="T63" fmla="*/ 217 h 295"/>
              <a:gd name="T64" fmla="*/ 343 w 355"/>
              <a:gd name="T65" fmla="*/ 224 h 295"/>
              <a:gd name="T66" fmla="*/ 344 w 355"/>
              <a:gd name="T67" fmla="*/ 219 h 295"/>
              <a:gd name="T68" fmla="*/ 349 w 355"/>
              <a:gd name="T69" fmla="*/ 226 h 295"/>
              <a:gd name="T70" fmla="*/ 353 w 355"/>
              <a:gd name="T71" fmla="*/ 231 h 295"/>
              <a:gd name="T72" fmla="*/ 354 w 355"/>
              <a:gd name="T73" fmla="*/ 239 h 295"/>
              <a:gd name="T74" fmla="*/ 351 w 355"/>
              <a:gd name="T75" fmla="*/ 246 h 295"/>
              <a:gd name="T76" fmla="*/ 343 w 355"/>
              <a:gd name="T77" fmla="*/ 248 h 295"/>
              <a:gd name="T78" fmla="*/ 339 w 355"/>
              <a:gd name="T79" fmla="*/ 260 h 295"/>
              <a:gd name="T80" fmla="*/ 337 w 355"/>
              <a:gd name="T81" fmla="*/ 253 h 295"/>
              <a:gd name="T82" fmla="*/ 335 w 355"/>
              <a:gd name="T83" fmla="*/ 258 h 295"/>
              <a:gd name="T84" fmla="*/ 335 w 355"/>
              <a:gd name="T85" fmla="*/ 269 h 295"/>
              <a:gd name="T86" fmla="*/ 336 w 355"/>
              <a:gd name="T87" fmla="*/ 274 h 295"/>
              <a:gd name="T88" fmla="*/ 329 w 355"/>
              <a:gd name="T89" fmla="*/ 278 h 295"/>
              <a:gd name="T90" fmla="*/ 331 w 355"/>
              <a:gd name="T91" fmla="*/ 288 h 295"/>
              <a:gd name="T92" fmla="*/ 297 w 355"/>
              <a:gd name="T93" fmla="*/ 288 h 295"/>
              <a:gd name="T94" fmla="*/ 305 w 355"/>
              <a:gd name="T95" fmla="*/ 279 h 295"/>
              <a:gd name="T96" fmla="*/ 307 w 355"/>
              <a:gd name="T97" fmla="*/ 270 h 295"/>
              <a:gd name="T98" fmla="*/ 302 w 355"/>
              <a:gd name="T99" fmla="*/ 261 h 295"/>
              <a:gd name="T100" fmla="*/ 70 w 355"/>
              <a:gd name="T101" fmla="*/ 247 h 295"/>
              <a:gd name="T102" fmla="*/ 60 w 355"/>
              <a:gd name="T103" fmla="*/ 106 h 295"/>
              <a:gd name="T104" fmla="*/ 53 w 355"/>
              <a:gd name="T105" fmla="*/ 103 h 295"/>
              <a:gd name="T106" fmla="*/ 47 w 355"/>
              <a:gd name="T107" fmla="*/ 97 h 295"/>
              <a:gd name="T108" fmla="*/ 45 w 355"/>
              <a:gd name="T109" fmla="*/ 91 h 295"/>
              <a:gd name="T110" fmla="*/ 38 w 355"/>
              <a:gd name="T111" fmla="*/ 84 h 295"/>
              <a:gd name="T112" fmla="*/ 38 w 355"/>
              <a:gd name="T113" fmla="*/ 77 h 295"/>
              <a:gd name="T114" fmla="*/ 43 w 355"/>
              <a:gd name="T115" fmla="*/ 68 h 295"/>
              <a:gd name="T116" fmla="*/ 47 w 355"/>
              <a:gd name="T117" fmla="*/ 66 h 295"/>
              <a:gd name="T118" fmla="*/ 46 w 355"/>
              <a:gd name="T119" fmla="*/ 64 h 295"/>
              <a:gd name="T120" fmla="*/ 43 w 355"/>
              <a:gd name="T121" fmla="*/ 58 h 295"/>
              <a:gd name="T122" fmla="*/ 36 w 355"/>
              <a:gd name="T123" fmla="*/ 61 h 295"/>
              <a:gd name="T124" fmla="*/ 28 w 355"/>
              <a:gd name="T125" fmla="*/ 5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5" h="295">
                <a:moveTo>
                  <a:pt x="24" y="52"/>
                </a:moveTo>
                <a:cubicBezTo>
                  <a:pt x="24" y="52"/>
                  <a:pt x="24" y="51"/>
                  <a:pt x="23" y="51"/>
                </a:cubicBezTo>
                <a:cubicBezTo>
                  <a:pt x="23" y="51"/>
                  <a:pt x="23" y="51"/>
                  <a:pt x="23" y="50"/>
                </a:cubicBezTo>
                <a:cubicBezTo>
                  <a:pt x="22" y="50"/>
                  <a:pt x="22" y="51"/>
                  <a:pt x="21" y="51"/>
                </a:cubicBezTo>
                <a:cubicBezTo>
                  <a:pt x="21" y="51"/>
                  <a:pt x="21" y="51"/>
                  <a:pt x="20" y="51"/>
                </a:cubicBezTo>
                <a:cubicBezTo>
                  <a:pt x="20" y="51"/>
                  <a:pt x="20" y="50"/>
                  <a:pt x="20" y="50"/>
                </a:cubicBezTo>
                <a:cubicBezTo>
                  <a:pt x="19" y="50"/>
                  <a:pt x="19" y="49"/>
                  <a:pt x="19" y="48"/>
                </a:cubicBezTo>
                <a:cubicBezTo>
                  <a:pt x="19" y="48"/>
                  <a:pt x="20" y="48"/>
                  <a:pt x="20" y="48"/>
                </a:cubicBezTo>
                <a:cubicBezTo>
                  <a:pt x="20" y="47"/>
                  <a:pt x="21" y="47"/>
                  <a:pt x="21" y="46"/>
                </a:cubicBezTo>
                <a:cubicBezTo>
                  <a:pt x="21" y="46"/>
                  <a:pt x="20" y="45"/>
                  <a:pt x="20" y="44"/>
                </a:cubicBezTo>
                <a:cubicBezTo>
                  <a:pt x="19" y="44"/>
                  <a:pt x="18" y="44"/>
                  <a:pt x="18" y="44"/>
                </a:cubicBezTo>
                <a:cubicBezTo>
                  <a:pt x="18" y="44"/>
                  <a:pt x="18" y="43"/>
                  <a:pt x="18" y="43"/>
                </a:cubicBezTo>
                <a:cubicBezTo>
                  <a:pt x="18" y="42"/>
                  <a:pt x="17" y="42"/>
                  <a:pt x="17" y="42"/>
                </a:cubicBezTo>
                <a:cubicBezTo>
                  <a:pt x="17" y="41"/>
                  <a:pt x="16" y="41"/>
                  <a:pt x="16" y="41"/>
                </a:cubicBezTo>
                <a:cubicBezTo>
                  <a:pt x="16" y="41"/>
                  <a:pt x="15" y="40"/>
                  <a:pt x="15" y="40"/>
                </a:cubicBezTo>
                <a:cubicBezTo>
                  <a:pt x="15" y="40"/>
                  <a:pt x="16" y="39"/>
                  <a:pt x="16" y="39"/>
                </a:cubicBezTo>
                <a:cubicBezTo>
                  <a:pt x="16" y="38"/>
                  <a:pt x="16" y="37"/>
                  <a:pt x="16" y="37"/>
                </a:cubicBezTo>
                <a:cubicBezTo>
                  <a:pt x="15" y="37"/>
                  <a:pt x="15" y="37"/>
                  <a:pt x="15" y="36"/>
                </a:cubicBezTo>
                <a:cubicBezTo>
                  <a:pt x="14" y="36"/>
                  <a:pt x="14" y="37"/>
                  <a:pt x="13" y="37"/>
                </a:cubicBezTo>
                <a:cubicBezTo>
                  <a:pt x="13" y="37"/>
                  <a:pt x="12" y="36"/>
                  <a:pt x="12" y="36"/>
                </a:cubicBezTo>
                <a:cubicBezTo>
                  <a:pt x="12" y="36"/>
                  <a:pt x="11" y="35"/>
                  <a:pt x="11" y="35"/>
                </a:cubicBezTo>
                <a:cubicBezTo>
                  <a:pt x="11" y="35"/>
                  <a:pt x="12" y="34"/>
                  <a:pt x="12" y="34"/>
                </a:cubicBezTo>
                <a:cubicBezTo>
                  <a:pt x="11" y="33"/>
                  <a:pt x="11" y="33"/>
                  <a:pt x="10" y="33"/>
                </a:cubicBezTo>
                <a:cubicBezTo>
                  <a:pt x="10" y="33"/>
                  <a:pt x="10" y="33"/>
                  <a:pt x="9" y="33"/>
                </a:cubicBezTo>
                <a:cubicBezTo>
                  <a:pt x="9" y="33"/>
                  <a:pt x="9" y="33"/>
                  <a:pt x="8" y="33"/>
                </a:cubicBezTo>
                <a:cubicBezTo>
                  <a:pt x="8" y="33"/>
                  <a:pt x="7" y="33"/>
                  <a:pt x="7" y="33"/>
                </a:cubicBezTo>
                <a:cubicBezTo>
                  <a:pt x="7" y="33"/>
                  <a:pt x="7" y="32"/>
                  <a:pt x="7" y="32"/>
                </a:cubicBezTo>
                <a:cubicBezTo>
                  <a:pt x="7" y="32"/>
                  <a:pt x="7" y="32"/>
                  <a:pt x="7" y="31"/>
                </a:cubicBezTo>
                <a:cubicBezTo>
                  <a:pt x="8" y="31"/>
                  <a:pt x="8" y="30"/>
                  <a:pt x="8" y="30"/>
                </a:cubicBezTo>
                <a:cubicBezTo>
                  <a:pt x="8" y="30"/>
                  <a:pt x="7" y="29"/>
                  <a:pt x="7" y="29"/>
                </a:cubicBezTo>
                <a:cubicBezTo>
                  <a:pt x="7" y="29"/>
                  <a:pt x="7" y="28"/>
                  <a:pt x="7" y="28"/>
                </a:cubicBezTo>
                <a:cubicBezTo>
                  <a:pt x="7" y="27"/>
                  <a:pt x="6" y="27"/>
                  <a:pt x="6" y="26"/>
                </a:cubicBezTo>
                <a:cubicBezTo>
                  <a:pt x="6" y="26"/>
                  <a:pt x="7" y="25"/>
                  <a:pt x="7" y="25"/>
                </a:cubicBezTo>
                <a:cubicBezTo>
                  <a:pt x="7" y="25"/>
                  <a:pt x="7" y="24"/>
                  <a:pt x="6" y="24"/>
                </a:cubicBezTo>
                <a:cubicBezTo>
                  <a:pt x="6" y="23"/>
                  <a:pt x="5" y="24"/>
                  <a:pt x="5" y="23"/>
                </a:cubicBezTo>
                <a:cubicBezTo>
                  <a:pt x="5" y="23"/>
                  <a:pt x="4" y="23"/>
                  <a:pt x="4" y="23"/>
                </a:cubicBezTo>
                <a:cubicBezTo>
                  <a:pt x="4" y="22"/>
                  <a:pt x="4" y="22"/>
                  <a:pt x="4" y="21"/>
                </a:cubicBezTo>
                <a:cubicBezTo>
                  <a:pt x="4" y="21"/>
                  <a:pt x="5" y="21"/>
                  <a:pt x="5" y="20"/>
                </a:cubicBezTo>
                <a:cubicBezTo>
                  <a:pt x="5" y="20"/>
                  <a:pt x="6" y="20"/>
                  <a:pt x="6" y="20"/>
                </a:cubicBezTo>
                <a:cubicBezTo>
                  <a:pt x="6" y="19"/>
                  <a:pt x="7" y="19"/>
                  <a:pt x="7" y="18"/>
                </a:cubicBezTo>
                <a:cubicBezTo>
                  <a:pt x="7" y="18"/>
                  <a:pt x="6" y="17"/>
                  <a:pt x="6" y="17"/>
                </a:cubicBezTo>
                <a:cubicBezTo>
                  <a:pt x="6" y="17"/>
                  <a:pt x="5" y="17"/>
                  <a:pt x="5" y="17"/>
                </a:cubicBezTo>
                <a:cubicBezTo>
                  <a:pt x="5" y="17"/>
                  <a:pt x="4" y="17"/>
                  <a:pt x="4" y="17"/>
                </a:cubicBezTo>
                <a:cubicBezTo>
                  <a:pt x="4" y="17"/>
                  <a:pt x="4" y="18"/>
                  <a:pt x="4" y="18"/>
                </a:cubicBezTo>
                <a:cubicBezTo>
                  <a:pt x="4" y="18"/>
                  <a:pt x="3" y="19"/>
                  <a:pt x="3" y="19"/>
                </a:cubicBezTo>
                <a:cubicBezTo>
                  <a:pt x="3" y="19"/>
                  <a:pt x="2" y="19"/>
                  <a:pt x="2" y="19"/>
                </a:cubicBezTo>
                <a:cubicBezTo>
                  <a:pt x="2" y="19"/>
                  <a:pt x="1" y="19"/>
                  <a:pt x="1" y="19"/>
                </a:cubicBezTo>
                <a:cubicBezTo>
                  <a:pt x="1" y="18"/>
                  <a:pt x="1" y="18"/>
                  <a:pt x="1" y="18"/>
                </a:cubicBezTo>
                <a:cubicBezTo>
                  <a:pt x="0" y="17"/>
                  <a:pt x="0" y="16"/>
                  <a:pt x="0" y="16"/>
                </a:cubicBezTo>
                <a:cubicBezTo>
                  <a:pt x="0" y="16"/>
                  <a:pt x="0" y="15"/>
                  <a:pt x="0" y="15"/>
                </a:cubicBezTo>
                <a:cubicBezTo>
                  <a:pt x="0" y="15"/>
                  <a:pt x="0" y="15"/>
                  <a:pt x="0" y="15"/>
                </a:cubicBezTo>
                <a:cubicBezTo>
                  <a:pt x="7" y="15"/>
                  <a:pt x="33" y="14"/>
                  <a:pt x="42" y="14"/>
                </a:cubicBezTo>
                <a:cubicBezTo>
                  <a:pt x="48" y="14"/>
                  <a:pt x="59" y="13"/>
                  <a:pt x="64" y="13"/>
                </a:cubicBezTo>
                <a:cubicBezTo>
                  <a:pt x="69" y="13"/>
                  <a:pt x="80" y="12"/>
                  <a:pt x="86" y="11"/>
                </a:cubicBezTo>
                <a:cubicBezTo>
                  <a:pt x="97" y="10"/>
                  <a:pt x="120" y="9"/>
                  <a:pt x="131" y="8"/>
                </a:cubicBezTo>
                <a:cubicBezTo>
                  <a:pt x="142" y="7"/>
                  <a:pt x="165" y="4"/>
                  <a:pt x="176" y="3"/>
                </a:cubicBezTo>
                <a:cubicBezTo>
                  <a:pt x="181" y="2"/>
                  <a:pt x="198" y="0"/>
                  <a:pt x="198" y="0"/>
                </a:cubicBezTo>
                <a:cubicBezTo>
                  <a:pt x="198" y="0"/>
                  <a:pt x="199" y="1"/>
                  <a:pt x="199" y="1"/>
                </a:cubicBezTo>
                <a:cubicBezTo>
                  <a:pt x="200" y="1"/>
                  <a:pt x="199" y="3"/>
                  <a:pt x="200" y="3"/>
                </a:cubicBezTo>
                <a:cubicBezTo>
                  <a:pt x="200" y="3"/>
                  <a:pt x="201" y="4"/>
                  <a:pt x="201" y="4"/>
                </a:cubicBezTo>
                <a:cubicBezTo>
                  <a:pt x="201" y="4"/>
                  <a:pt x="202" y="4"/>
                  <a:pt x="203" y="4"/>
                </a:cubicBezTo>
                <a:cubicBezTo>
                  <a:pt x="203" y="4"/>
                  <a:pt x="203" y="5"/>
                  <a:pt x="203" y="5"/>
                </a:cubicBezTo>
                <a:cubicBezTo>
                  <a:pt x="204" y="6"/>
                  <a:pt x="204" y="7"/>
                  <a:pt x="204" y="7"/>
                </a:cubicBezTo>
                <a:cubicBezTo>
                  <a:pt x="204" y="7"/>
                  <a:pt x="205" y="7"/>
                  <a:pt x="205" y="7"/>
                </a:cubicBezTo>
                <a:cubicBezTo>
                  <a:pt x="206" y="8"/>
                  <a:pt x="205" y="9"/>
                  <a:pt x="206" y="9"/>
                </a:cubicBezTo>
                <a:cubicBezTo>
                  <a:pt x="206" y="9"/>
                  <a:pt x="206" y="9"/>
                  <a:pt x="207" y="10"/>
                </a:cubicBezTo>
                <a:cubicBezTo>
                  <a:pt x="207" y="10"/>
                  <a:pt x="208" y="9"/>
                  <a:pt x="208" y="10"/>
                </a:cubicBezTo>
                <a:cubicBezTo>
                  <a:pt x="208" y="10"/>
                  <a:pt x="209" y="10"/>
                  <a:pt x="209" y="11"/>
                </a:cubicBezTo>
                <a:cubicBezTo>
                  <a:pt x="209" y="11"/>
                  <a:pt x="208" y="12"/>
                  <a:pt x="209" y="12"/>
                </a:cubicBezTo>
                <a:cubicBezTo>
                  <a:pt x="209" y="13"/>
                  <a:pt x="210" y="13"/>
                  <a:pt x="210" y="13"/>
                </a:cubicBezTo>
                <a:cubicBezTo>
                  <a:pt x="211" y="13"/>
                  <a:pt x="211" y="14"/>
                  <a:pt x="211" y="14"/>
                </a:cubicBezTo>
                <a:cubicBezTo>
                  <a:pt x="211" y="14"/>
                  <a:pt x="212" y="14"/>
                  <a:pt x="212" y="14"/>
                </a:cubicBezTo>
                <a:cubicBezTo>
                  <a:pt x="212" y="14"/>
                  <a:pt x="213" y="15"/>
                  <a:pt x="214" y="15"/>
                </a:cubicBezTo>
                <a:cubicBezTo>
                  <a:pt x="213" y="16"/>
                  <a:pt x="213" y="16"/>
                  <a:pt x="213" y="17"/>
                </a:cubicBezTo>
                <a:cubicBezTo>
                  <a:pt x="212" y="18"/>
                  <a:pt x="211" y="20"/>
                  <a:pt x="211" y="20"/>
                </a:cubicBezTo>
                <a:cubicBezTo>
                  <a:pt x="211" y="21"/>
                  <a:pt x="211" y="24"/>
                  <a:pt x="211" y="25"/>
                </a:cubicBezTo>
                <a:cubicBezTo>
                  <a:pt x="211" y="26"/>
                  <a:pt x="211" y="28"/>
                  <a:pt x="211" y="29"/>
                </a:cubicBezTo>
                <a:cubicBezTo>
                  <a:pt x="211" y="30"/>
                  <a:pt x="212" y="32"/>
                  <a:pt x="212" y="33"/>
                </a:cubicBezTo>
                <a:cubicBezTo>
                  <a:pt x="212" y="34"/>
                  <a:pt x="213" y="35"/>
                  <a:pt x="213" y="36"/>
                </a:cubicBezTo>
                <a:cubicBezTo>
                  <a:pt x="213" y="36"/>
                  <a:pt x="213" y="37"/>
                  <a:pt x="213" y="38"/>
                </a:cubicBezTo>
                <a:cubicBezTo>
                  <a:pt x="213" y="38"/>
                  <a:pt x="214" y="39"/>
                  <a:pt x="214" y="39"/>
                </a:cubicBezTo>
                <a:cubicBezTo>
                  <a:pt x="214" y="40"/>
                  <a:pt x="215" y="41"/>
                  <a:pt x="215" y="41"/>
                </a:cubicBezTo>
                <a:cubicBezTo>
                  <a:pt x="216" y="42"/>
                  <a:pt x="217" y="42"/>
                  <a:pt x="217" y="42"/>
                </a:cubicBezTo>
                <a:cubicBezTo>
                  <a:pt x="217" y="43"/>
                  <a:pt x="217" y="44"/>
                  <a:pt x="217" y="44"/>
                </a:cubicBezTo>
                <a:cubicBezTo>
                  <a:pt x="217" y="45"/>
                  <a:pt x="217" y="45"/>
                  <a:pt x="216" y="45"/>
                </a:cubicBezTo>
                <a:cubicBezTo>
                  <a:pt x="216" y="46"/>
                  <a:pt x="215" y="46"/>
                  <a:pt x="215" y="46"/>
                </a:cubicBezTo>
                <a:cubicBezTo>
                  <a:pt x="215" y="47"/>
                  <a:pt x="216" y="48"/>
                  <a:pt x="216" y="48"/>
                </a:cubicBezTo>
                <a:cubicBezTo>
                  <a:pt x="216" y="49"/>
                  <a:pt x="217" y="50"/>
                  <a:pt x="218" y="50"/>
                </a:cubicBezTo>
                <a:cubicBezTo>
                  <a:pt x="218" y="51"/>
                  <a:pt x="219" y="51"/>
                  <a:pt x="220" y="51"/>
                </a:cubicBezTo>
                <a:cubicBezTo>
                  <a:pt x="220" y="51"/>
                  <a:pt x="221" y="52"/>
                  <a:pt x="221" y="52"/>
                </a:cubicBezTo>
                <a:cubicBezTo>
                  <a:pt x="221" y="53"/>
                  <a:pt x="220" y="54"/>
                  <a:pt x="220" y="54"/>
                </a:cubicBezTo>
                <a:cubicBezTo>
                  <a:pt x="220" y="55"/>
                  <a:pt x="220" y="56"/>
                  <a:pt x="220" y="56"/>
                </a:cubicBezTo>
                <a:cubicBezTo>
                  <a:pt x="221" y="57"/>
                  <a:pt x="221" y="57"/>
                  <a:pt x="222" y="58"/>
                </a:cubicBezTo>
                <a:cubicBezTo>
                  <a:pt x="222" y="58"/>
                  <a:pt x="223" y="58"/>
                  <a:pt x="224" y="59"/>
                </a:cubicBezTo>
                <a:cubicBezTo>
                  <a:pt x="224" y="59"/>
                  <a:pt x="225" y="60"/>
                  <a:pt x="226" y="60"/>
                </a:cubicBezTo>
                <a:cubicBezTo>
                  <a:pt x="226" y="61"/>
                  <a:pt x="227" y="62"/>
                  <a:pt x="228" y="62"/>
                </a:cubicBezTo>
                <a:cubicBezTo>
                  <a:pt x="228" y="62"/>
                  <a:pt x="229" y="63"/>
                  <a:pt x="230" y="63"/>
                </a:cubicBezTo>
                <a:cubicBezTo>
                  <a:pt x="230" y="64"/>
                  <a:pt x="231" y="64"/>
                  <a:pt x="231" y="64"/>
                </a:cubicBezTo>
                <a:cubicBezTo>
                  <a:pt x="231" y="65"/>
                  <a:pt x="231" y="66"/>
                  <a:pt x="231" y="66"/>
                </a:cubicBezTo>
                <a:cubicBezTo>
                  <a:pt x="232" y="67"/>
                  <a:pt x="232" y="68"/>
                  <a:pt x="233" y="68"/>
                </a:cubicBezTo>
                <a:cubicBezTo>
                  <a:pt x="233" y="68"/>
                  <a:pt x="234" y="67"/>
                  <a:pt x="235" y="68"/>
                </a:cubicBezTo>
                <a:cubicBezTo>
                  <a:pt x="235" y="68"/>
                  <a:pt x="236" y="68"/>
                  <a:pt x="236" y="68"/>
                </a:cubicBezTo>
                <a:cubicBezTo>
                  <a:pt x="236" y="69"/>
                  <a:pt x="237" y="70"/>
                  <a:pt x="237" y="71"/>
                </a:cubicBezTo>
                <a:cubicBezTo>
                  <a:pt x="237" y="71"/>
                  <a:pt x="238" y="73"/>
                  <a:pt x="238" y="73"/>
                </a:cubicBezTo>
                <a:cubicBezTo>
                  <a:pt x="239" y="74"/>
                  <a:pt x="240" y="74"/>
                  <a:pt x="241" y="75"/>
                </a:cubicBezTo>
                <a:cubicBezTo>
                  <a:pt x="241" y="75"/>
                  <a:pt x="243" y="75"/>
                  <a:pt x="244" y="76"/>
                </a:cubicBezTo>
                <a:cubicBezTo>
                  <a:pt x="245" y="76"/>
                  <a:pt x="246" y="77"/>
                  <a:pt x="247" y="78"/>
                </a:cubicBezTo>
                <a:cubicBezTo>
                  <a:pt x="248" y="78"/>
                  <a:pt x="249" y="79"/>
                  <a:pt x="250" y="80"/>
                </a:cubicBezTo>
                <a:cubicBezTo>
                  <a:pt x="251" y="80"/>
                  <a:pt x="252" y="82"/>
                  <a:pt x="253" y="83"/>
                </a:cubicBezTo>
                <a:cubicBezTo>
                  <a:pt x="254" y="83"/>
                  <a:pt x="255" y="84"/>
                  <a:pt x="255" y="84"/>
                </a:cubicBezTo>
                <a:cubicBezTo>
                  <a:pt x="255" y="85"/>
                  <a:pt x="255" y="86"/>
                  <a:pt x="255" y="87"/>
                </a:cubicBezTo>
                <a:cubicBezTo>
                  <a:pt x="255" y="87"/>
                  <a:pt x="256" y="89"/>
                  <a:pt x="256" y="89"/>
                </a:cubicBezTo>
                <a:cubicBezTo>
                  <a:pt x="256" y="90"/>
                  <a:pt x="257" y="91"/>
                  <a:pt x="257" y="92"/>
                </a:cubicBezTo>
                <a:cubicBezTo>
                  <a:pt x="258" y="92"/>
                  <a:pt x="259" y="93"/>
                  <a:pt x="259" y="93"/>
                </a:cubicBezTo>
                <a:cubicBezTo>
                  <a:pt x="259" y="93"/>
                  <a:pt x="259" y="94"/>
                  <a:pt x="259" y="94"/>
                </a:cubicBezTo>
                <a:cubicBezTo>
                  <a:pt x="259" y="95"/>
                  <a:pt x="258" y="95"/>
                  <a:pt x="258" y="96"/>
                </a:cubicBezTo>
                <a:cubicBezTo>
                  <a:pt x="258" y="96"/>
                  <a:pt x="257" y="97"/>
                  <a:pt x="257" y="97"/>
                </a:cubicBezTo>
                <a:cubicBezTo>
                  <a:pt x="257" y="98"/>
                  <a:pt x="258" y="98"/>
                  <a:pt x="258" y="99"/>
                </a:cubicBezTo>
                <a:cubicBezTo>
                  <a:pt x="258" y="99"/>
                  <a:pt x="259" y="100"/>
                  <a:pt x="259" y="100"/>
                </a:cubicBezTo>
                <a:cubicBezTo>
                  <a:pt x="259" y="101"/>
                  <a:pt x="260" y="101"/>
                  <a:pt x="260" y="102"/>
                </a:cubicBezTo>
                <a:cubicBezTo>
                  <a:pt x="260" y="102"/>
                  <a:pt x="260" y="104"/>
                  <a:pt x="260" y="104"/>
                </a:cubicBezTo>
                <a:cubicBezTo>
                  <a:pt x="260" y="105"/>
                  <a:pt x="261" y="106"/>
                  <a:pt x="262" y="106"/>
                </a:cubicBezTo>
                <a:cubicBezTo>
                  <a:pt x="262" y="107"/>
                  <a:pt x="263" y="108"/>
                  <a:pt x="263" y="108"/>
                </a:cubicBezTo>
                <a:cubicBezTo>
                  <a:pt x="263" y="108"/>
                  <a:pt x="265" y="109"/>
                  <a:pt x="265" y="109"/>
                </a:cubicBezTo>
                <a:cubicBezTo>
                  <a:pt x="266" y="109"/>
                  <a:pt x="267" y="109"/>
                  <a:pt x="267" y="108"/>
                </a:cubicBezTo>
                <a:cubicBezTo>
                  <a:pt x="267" y="108"/>
                  <a:pt x="268" y="107"/>
                  <a:pt x="268" y="107"/>
                </a:cubicBezTo>
                <a:cubicBezTo>
                  <a:pt x="268" y="107"/>
                  <a:pt x="269" y="106"/>
                  <a:pt x="269" y="105"/>
                </a:cubicBezTo>
                <a:cubicBezTo>
                  <a:pt x="269" y="104"/>
                  <a:pt x="269" y="103"/>
                  <a:pt x="270" y="102"/>
                </a:cubicBezTo>
                <a:cubicBezTo>
                  <a:pt x="270" y="102"/>
                  <a:pt x="271" y="102"/>
                  <a:pt x="271" y="102"/>
                </a:cubicBezTo>
                <a:cubicBezTo>
                  <a:pt x="272" y="102"/>
                  <a:pt x="274" y="102"/>
                  <a:pt x="274" y="102"/>
                </a:cubicBezTo>
                <a:cubicBezTo>
                  <a:pt x="275" y="102"/>
                  <a:pt x="276" y="103"/>
                  <a:pt x="277" y="103"/>
                </a:cubicBezTo>
                <a:cubicBezTo>
                  <a:pt x="277" y="103"/>
                  <a:pt x="278" y="104"/>
                  <a:pt x="279" y="104"/>
                </a:cubicBezTo>
                <a:cubicBezTo>
                  <a:pt x="279" y="104"/>
                  <a:pt x="280" y="103"/>
                  <a:pt x="280" y="103"/>
                </a:cubicBezTo>
                <a:cubicBezTo>
                  <a:pt x="281" y="103"/>
                  <a:pt x="282" y="104"/>
                  <a:pt x="282" y="104"/>
                </a:cubicBezTo>
                <a:cubicBezTo>
                  <a:pt x="283" y="104"/>
                  <a:pt x="284" y="105"/>
                  <a:pt x="285" y="106"/>
                </a:cubicBezTo>
                <a:cubicBezTo>
                  <a:pt x="285" y="106"/>
                  <a:pt x="286" y="106"/>
                  <a:pt x="287" y="106"/>
                </a:cubicBezTo>
                <a:cubicBezTo>
                  <a:pt x="287" y="107"/>
                  <a:pt x="288" y="107"/>
                  <a:pt x="289" y="107"/>
                </a:cubicBezTo>
                <a:cubicBezTo>
                  <a:pt x="289" y="108"/>
                  <a:pt x="289" y="109"/>
                  <a:pt x="289" y="110"/>
                </a:cubicBezTo>
                <a:cubicBezTo>
                  <a:pt x="289" y="110"/>
                  <a:pt x="289" y="111"/>
                  <a:pt x="288" y="112"/>
                </a:cubicBezTo>
                <a:cubicBezTo>
                  <a:pt x="288" y="112"/>
                  <a:pt x="287" y="113"/>
                  <a:pt x="287" y="113"/>
                </a:cubicBezTo>
                <a:cubicBezTo>
                  <a:pt x="286" y="114"/>
                  <a:pt x="286" y="115"/>
                  <a:pt x="285" y="115"/>
                </a:cubicBezTo>
                <a:cubicBezTo>
                  <a:pt x="285" y="116"/>
                  <a:pt x="285" y="116"/>
                  <a:pt x="285" y="117"/>
                </a:cubicBezTo>
                <a:cubicBezTo>
                  <a:pt x="285" y="117"/>
                  <a:pt x="285" y="118"/>
                  <a:pt x="286" y="118"/>
                </a:cubicBezTo>
                <a:cubicBezTo>
                  <a:pt x="286" y="119"/>
                  <a:pt x="287" y="119"/>
                  <a:pt x="287" y="120"/>
                </a:cubicBezTo>
                <a:cubicBezTo>
                  <a:pt x="287" y="120"/>
                  <a:pt x="287" y="121"/>
                  <a:pt x="287" y="122"/>
                </a:cubicBezTo>
                <a:cubicBezTo>
                  <a:pt x="287" y="122"/>
                  <a:pt x="287" y="123"/>
                  <a:pt x="286" y="124"/>
                </a:cubicBezTo>
                <a:cubicBezTo>
                  <a:pt x="286" y="124"/>
                  <a:pt x="286" y="125"/>
                  <a:pt x="286" y="125"/>
                </a:cubicBezTo>
                <a:cubicBezTo>
                  <a:pt x="285" y="126"/>
                  <a:pt x="284" y="126"/>
                  <a:pt x="284" y="127"/>
                </a:cubicBezTo>
                <a:cubicBezTo>
                  <a:pt x="284" y="127"/>
                  <a:pt x="283" y="129"/>
                  <a:pt x="283" y="129"/>
                </a:cubicBezTo>
                <a:cubicBezTo>
                  <a:pt x="283" y="130"/>
                  <a:pt x="283" y="132"/>
                  <a:pt x="283" y="132"/>
                </a:cubicBezTo>
                <a:cubicBezTo>
                  <a:pt x="283" y="133"/>
                  <a:pt x="283" y="134"/>
                  <a:pt x="283" y="135"/>
                </a:cubicBezTo>
                <a:cubicBezTo>
                  <a:pt x="283" y="135"/>
                  <a:pt x="282" y="136"/>
                  <a:pt x="282" y="137"/>
                </a:cubicBezTo>
                <a:cubicBezTo>
                  <a:pt x="282" y="137"/>
                  <a:pt x="281" y="138"/>
                  <a:pt x="281" y="139"/>
                </a:cubicBezTo>
                <a:cubicBezTo>
                  <a:pt x="280" y="140"/>
                  <a:pt x="279" y="141"/>
                  <a:pt x="279" y="141"/>
                </a:cubicBezTo>
                <a:cubicBezTo>
                  <a:pt x="279" y="142"/>
                  <a:pt x="279" y="144"/>
                  <a:pt x="279" y="145"/>
                </a:cubicBezTo>
                <a:cubicBezTo>
                  <a:pt x="279" y="145"/>
                  <a:pt x="280" y="146"/>
                  <a:pt x="280" y="147"/>
                </a:cubicBezTo>
                <a:cubicBezTo>
                  <a:pt x="280" y="147"/>
                  <a:pt x="280" y="148"/>
                  <a:pt x="280" y="149"/>
                </a:cubicBezTo>
                <a:cubicBezTo>
                  <a:pt x="280" y="150"/>
                  <a:pt x="281" y="151"/>
                  <a:pt x="282" y="151"/>
                </a:cubicBezTo>
                <a:cubicBezTo>
                  <a:pt x="282" y="152"/>
                  <a:pt x="283" y="152"/>
                  <a:pt x="283" y="152"/>
                </a:cubicBezTo>
                <a:cubicBezTo>
                  <a:pt x="283" y="152"/>
                  <a:pt x="284" y="152"/>
                  <a:pt x="285" y="152"/>
                </a:cubicBezTo>
                <a:cubicBezTo>
                  <a:pt x="285" y="153"/>
                  <a:pt x="286" y="154"/>
                  <a:pt x="286" y="154"/>
                </a:cubicBezTo>
                <a:cubicBezTo>
                  <a:pt x="287" y="155"/>
                  <a:pt x="287" y="156"/>
                  <a:pt x="288" y="156"/>
                </a:cubicBezTo>
                <a:cubicBezTo>
                  <a:pt x="288" y="157"/>
                  <a:pt x="288" y="158"/>
                  <a:pt x="289" y="158"/>
                </a:cubicBezTo>
                <a:cubicBezTo>
                  <a:pt x="289" y="159"/>
                  <a:pt x="290" y="159"/>
                  <a:pt x="291" y="159"/>
                </a:cubicBezTo>
                <a:cubicBezTo>
                  <a:pt x="292" y="159"/>
                  <a:pt x="292" y="159"/>
                  <a:pt x="293" y="159"/>
                </a:cubicBezTo>
                <a:cubicBezTo>
                  <a:pt x="293" y="159"/>
                  <a:pt x="294" y="159"/>
                  <a:pt x="294" y="160"/>
                </a:cubicBezTo>
                <a:cubicBezTo>
                  <a:pt x="294" y="160"/>
                  <a:pt x="294" y="161"/>
                  <a:pt x="294" y="161"/>
                </a:cubicBezTo>
                <a:cubicBezTo>
                  <a:pt x="295" y="162"/>
                  <a:pt x="295" y="162"/>
                  <a:pt x="296" y="162"/>
                </a:cubicBezTo>
                <a:cubicBezTo>
                  <a:pt x="296" y="162"/>
                  <a:pt x="297" y="161"/>
                  <a:pt x="297" y="161"/>
                </a:cubicBezTo>
                <a:cubicBezTo>
                  <a:pt x="298" y="162"/>
                  <a:pt x="298" y="163"/>
                  <a:pt x="298" y="163"/>
                </a:cubicBezTo>
                <a:cubicBezTo>
                  <a:pt x="299" y="163"/>
                  <a:pt x="300" y="164"/>
                  <a:pt x="300" y="164"/>
                </a:cubicBezTo>
                <a:cubicBezTo>
                  <a:pt x="300" y="165"/>
                  <a:pt x="301" y="165"/>
                  <a:pt x="301" y="165"/>
                </a:cubicBezTo>
                <a:cubicBezTo>
                  <a:pt x="302" y="165"/>
                  <a:pt x="302" y="164"/>
                  <a:pt x="302" y="164"/>
                </a:cubicBezTo>
                <a:cubicBezTo>
                  <a:pt x="303" y="164"/>
                  <a:pt x="303" y="164"/>
                  <a:pt x="304" y="164"/>
                </a:cubicBezTo>
                <a:cubicBezTo>
                  <a:pt x="304" y="164"/>
                  <a:pt x="305" y="165"/>
                  <a:pt x="305" y="165"/>
                </a:cubicBezTo>
                <a:cubicBezTo>
                  <a:pt x="305" y="166"/>
                  <a:pt x="304" y="166"/>
                  <a:pt x="304" y="166"/>
                </a:cubicBezTo>
                <a:cubicBezTo>
                  <a:pt x="304" y="167"/>
                  <a:pt x="303" y="167"/>
                  <a:pt x="302" y="167"/>
                </a:cubicBezTo>
                <a:cubicBezTo>
                  <a:pt x="302" y="167"/>
                  <a:pt x="302" y="168"/>
                  <a:pt x="302" y="168"/>
                </a:cubicBezTo>
                <a:cubicBezTo>
                  <a:pt x="303" y="169"/>
                  <a:pt x="303" y="170"/>
                  <a:pt x="304" y="170"/>
                </a:cubicBezTo>
                <a:cubicBezTo>
                  <a:pt x="304" y="170"/>
                  <a:pt x="305" y="171"/>
                  <a:pt x="306" y="171"/>
                </a:cubicBezTo>
                <a:cubicBezTo>
                  <a:pt x="306" y="171"/>
                  <a:pt x="307" y="170"/>
                  <a:pt x="308" y="170"/>
                </a:cubicBezTo>
                <a:cubicBezTo>
                  <a:pt x="308" y="170"/>
                  <a:pt x="308" y="169"/>
                  <a:pt x="308" y="169"/>
                </a:cubicBezTo>
                <a:cubicBezTo>
                  <a:pt x="308" y="168"/>
                  <a:pt x="308" y="168"/>
                  <a:pt x="308" y="167"/>
                </a:cubicBezTo>
                <a:cubicBezTo>
                  <a:pt x="309" y="167"/>
                  <a:pt x="310" y="168"/>
                  <a:pt x="310" y="168"/>
                </a:cubicBezTo>
                <a:cubicBezTo>
                  <a:pt x="311" y="168"/>
                  <a:pt x="311" y="169"/>
                  <a:pt x="312" y="169"/>
                </a:cubicBezTo>
                <a:cubicBezTo>
                  <a:pt x="312" y="169"/>
                  <a:pt x="311" y="170"/>
                  <a:pt x="312" y="171"/>
                </a:cubicBezTo>
                <a:cubicBezTo>
                  <a:pt x="312" y="171"/>
                  <a:pt x="312" y="171"/>
                  <a:pt x="312" y="171"/>
                </a:cubicBezTo>
                <a:cubicBezTo>
                  <a:pt x="313" y="171"/>
                  <a:pt x="313" y="171"/>
                  <a:pt x="314" y="171"/>
                </a:cubicBezTo>
                <a:cubicBezTo>
                  <a:pt x="314" y="171"/>
                  <a:pt x="315" y="171"/>
                  <a:pt x="315" y="171"/>
                </a:cubicBezTo>
                <a:cubicBezTo>
                  <a:pt x="315" y="172"/>
                  <a:pt x="316" y="172"/>
                  <a:pt x="316" y="173"/>
                </a:cubicBezTo>
                <a:cubicBezTo>
                  <a:pt x="316" y="173"/>
                  <a:pt x="317" y="173"/>
                  <a:pt x="318" y="173"/>
                </a:cubicBezTo>
                <a:cubicBezTo>
                  <a:pt x="318" y="173"/>
                  <a:pt x="318" y="174"/>
                  <a:pt x="319" y="174"/>
                </a:cubicBezTo>
                <a:cubicBezTo>
                  <a:pt x="319" y="175"/>
                  <a:pt x="319" y="176"/>
                  <a:pt x="319" y="176"/>
                </a:cubicBezTo>
                <a:cubicBezTo>
                  <a:pt x="319" y="176"/>
                  <a:pt x="319" y="177"/>
                  <a:pt x="320" y="177"/>
                </a:cubicBezTo>
                <a:cubicBezTo>
                  <a:pt x="320" y="177"/>
                  <a:pt x="321" y="177"/>
                  <a:pt x="322" y="177"/>
                </a:cubicBezTo>
                <a:cubicBezTo>
                  <a:pt x="322" y="177"/>
                  <a:pt x="323" y="177"/>
                  <a:pt x="323" y="178"/>
                </a:cubicBezTo>
                <a:cubicBezTo>
                  <a:pt x="323" y="178"/>
                  <a:pt x="324" y="179"/>
                  <a:pt x="324" y="179"/>
                </a:cubicBezTo>
                <a:cubicBezTo>
                  <a:pt x="324" y="179"/>
                  <a:pt x="325" y="179"/>
                  <a:pt x="325" y="179"/>
                </a:cubicBezTo>
                <a:cubicBezTo>
                  <a:pt x="326" y="179"/>
                  <a:pt x="327" y="180"/>
                  <a:pt x="327" y="180"/>
                </a:cubicBezTo>
                <a:cubicBezTo>
                  <a:pt x="327" y="181"/>
                  <a:pt x="327" y="182"/>
                  <a:pt x="327" y="182"/>
                </a:cubicBezTo>
                <a:cubicBezTo>
                  <a:pt x="327" y="182"/>
                  <a:pt x="327" y="183"/>
                  <a:pt x="328" y="183"/>
                </a:cubicBezTo>
                <a:cubicBezTo>
                  <a:pt x="328" y="184"/>
                  <a:pt x="329" y="184"/>
                  <a:pt x="329" y="184"/>
                </a:cubicBezTo>
                <a:cubicBezTo>
                  <a:pt x="329" y="185"/>
                  <a:pt x="330" y="185"/>
                  <a:pt x="330" y="186"/>
                </a:cubicBezTo>
                <a:cubicBezTo>
                  <a:pt x="330" y="186"/>
                  <a:pt x="330" y="187"/>
                  <a:pt x="329" y="187"/>
                </a:cubicBezTo>
                <a:cubicBezTo>
                  <a:pt x="329" y="187"/>
                  <a:pt x="328" y="187"/>
                  <a:pt x="328" y="187"/>
                </a:cubicBezTo>
                <a:cubicBezTo>
                  <a:pt x="328" y="187"/>
                  <a:pt x="327" y="187"/>
                  <a:pt x="327" y="188"/>
                </a:cubicBezTo>
                <a:cubicBezTo>
                  <a:pt x="327" y="188"/>
                  <a:pt x="327" y="189"/>
                  <a:pt x="328" y="190"/>
                </a:cubicBezTo>
                <a:cubicBezTo>
                  <a:pt x="328" y="190"/>
                  <a:pt x="329" y="192"/>
                  <a:pt x="329" y="192"/>
                </a:cubicBezTo>
                <a:cubicBezTo>
                  <a:pt x="330" y="193"/>
                  <a:pt x="331" y="194"/>
                  <a:pt x="331" y="195"/>
                </a:cubicBezTo>
                <a:cubicBezTo>
                  <a:pt x="332" y="195"/>
                  <a:pt x="333" y="196"/>
                  <a:pt x="333" y="197"/>
                </a:cubicBezTo>
                <a:cubicBezTo>
                  <a:pt x="334" y="197"/>
                  <a:pt x="334" y="199"/>
                  <a:pt x="334" y="200"/>
                </a:cubicBezTo>
                <a:cubicBezTo>
                  <a:pt x="334" y="201"/>
                  <a:pt x="334" y="201"/>
                  <a:pt x="334" y="202"/>
                </a:cubicBezTo>
                <a:cubicBezTo>
                  <a:pt x="334" y="202"/>
                  <a:pt x="333" y="202"/>
                  <a:pt x="333" y="203"/>
                </a:cubicBezTo>
                <a:cubicBezTo>
                  <a:pt x="333" y="203"/>
                  <a:pt x="332" y="202"/>
                  <a:pt x="331" y="203"/>
                </a:cubicBezTo>
                <a:cubicBezTo>
                  <a:pt x="331" y="203"/>
                  <a:pt x="330" y="204"/>
                  <a:pt x="330" y="204"/>
                </a:cubicBezTo>
                <a:cubicBezTo>
                  <a:pt x="330" y="205"/>
                  <a:pt x="330" y="206"/>
                  <a:pt x="330" y="206"/>
                </a:cubicBezTo>
                <a:cubicBezTo>
                  <a:pt x="330" y="207"/>
                  <a:pt x="330" y="207"/>
                  <a:pt x="331" y="207"/>
                </a:cubicBezTo>
                <a:cubicBezTo>
                  <a:pt x="331" y="208"/>
                  <a:pt x="331" y="208"/>
                  <a:pt x="331" y="208"/>
                </a:cubicBezTo>
                <a:cubicBezTo>
                  <a:pt x="331" y="208"/>
                  <a:pt x="332" y="208"/>
                  <a:pt x="332" y="208"/>
                </a:cubicBezTo>
                <a:cubicBezTo>
                  <a:pt x="333" y="208"/>
                  <a:pt x="333" y="209"/>
                  <a:pt x="333" y="209"/>
                </a:cubicBezTo>
                <a:cubicBezTo>
                  <a:pt x="333" y="209"/>
                  <a:pt x="333" y="210"/>
                  <a:pt x="333" y="211"/>
                </a:cubicBezTo>
                <a:cubicBezTo>
                  <a:pt x="333" y="211"/>
                  <a:pt x="333" y="212"/>
                  <a:pt x="333" y="212"/>
                </a:cubicBezTo>
                <a:cubicBezTo>
                  <a:pt x="334" y="213"/>
                  <a:pt x="334" y="213"/>
                  <a:pt x="335" y="214"/>
                </a:cubicBezTo>
                <a:cubicBezTo>
                  <a:pt x="335" y="215"/>
                  <a:pt x="336" y="216"/>
                  <a:pt x="336" y="217"/>
                </a:cubicBezTo>
                <a:cubicBezTo>
                  <a:pt x="337" y="217"/>
                  <a:pt x="337" y="217"/>
                  <a:pt x="338" y="217"/>
                </a:cubicBezTo>
                <a:cubicBezTo>
                  <a:pt x="338" y="218"/>
                  <a:pt x="338" y="219"/>
                  <a:pt x="338" y="219"/>
                </a:cubicBezTo>
                <a:cubicBezTo>
                  <a:pt x="338" y="219"/>
                  <a:pt x="338" y="220"/>
                  <a:pt x="338" y="220"/>
                </a:cubicBezTo>
                <a:cubicBezTo>
                  <a:pt x="338" y="221"/>
                  <a:pt x="338" y="222"/>
                  <a:pt x="339" y="222"/>
                </a:cubicBezTo>
                <a:cubicBezTo>
                  <a:pt x="339" y="222"/>
                  <a:pt x="340" y="222"/>
                  <a:pt x="341" y="222"/>
                </a:cubicBezTo>
                <a:cubicBezTo>
                  <a:pt x="341" y="222"/>
                  <a:pt x="342" y="223"/>
                  <a:pt x="342" y="223"/>
                </a:cubicBezTo>
                <a:cubicBezTo>
                  <a:pt x="343" y="223"/>
                  <a:pt x="343" y="224"/>
                  <a:pt x="343" y="224"/>
                </a:cubicBezTo>
                <a:cubicBezTo>
                  <a:pt x="344" y="224"/>
                  <a:pt x="344" y="224"/>
                  <a:pt x="345" y="224"/>
                </a:cubicBezTo>
                <a:cubicBezTo>
                  <a:pt x="345" y="224"/>
                  <a:pt x="345" y="223"/>
                  <a:pt x="345" y="223"/>
                </a:cubicBezTo>
                <a:cubicBezTo>
                  <a:pt x="345" y="222"/>
                  <a:pt x="345" y="221"/>
                  <a:pt x="345" y="221"/>
                </a:cubicBezTo>
                <a:cubicBezTo>
                  <a:pt x="345" y="221"/>
                  <a:pt x="344" y="221"/>
                  <a:pt x="344" y="221"/>
                </a:cubicBezTo>
                <a:cubicBezTo>
                  <a:pt x="343" y="221"/>
                  <a:pt x="342" y="221"/>
                  <a:pt x="342" y="220"/>
                </a:cubicBezTo>
                <a:cubicBezTo>
                  <a:pt x="342" y="220"/>
                  <a:pt x="342" y="220"/>
                  <a:pt x="343" y="219"/>
                </a:cubicBezTo>
                <a:cubicBezTo>
                  <a:pt x="343" y="219"/>
                  <a:pt x="343" y="219"/>
                  <a:pt x="344" y="219"/>
                </a:cubicBezTo>
                <a:cubicBezTo>
                  <a:pt x="344" y="219"/>
                  <a:pt x="345" y="219"/>
                  <a:pt x="346" y="219"/>
                </a:cubicBezTo>
                <a:cubicBezTo>
                  <a:pt x="346" y="220"/>
                  <a:pt x="346" y="220"/>
                  <a:pt x="346" y="221"/>
                </a:cubicBezTo>
                <a:cubicBezTo>
                  <a:pt x="346" y="221"/>
                  <a:pt x="347" y="221"/>
                  <a:pt x="347" y="221"/>
                </a:cubicBezTo>
                <a:cubicBezTo>
                  <a:pt x="347" y="222"/>
                  <a:pt x="348" y="222"/>
                  <a:pt x="348" y="222"/>
                </a:cubicBezTo>
                <a:cubicBezTo>
                  <a:pt x="348" y="222"/>
                  <a:pt x="348" y="223"/>
                  <a:pt x="348" y="223"/>
                </a:cubicBezTo>
                <a:cubicBezTo>
                  <a:pt x="349" y="223"/>
                  <a:pt x="348" y="224"/>
                  <a:pt x="348" y="224"/>
                </a:cubicBezTo>
                <a:cubicBezTo>
                  <a:pt x="349" y="225"/>
                  <a:pt x="349" y="225"/>
                  <a:pt x="349" y="226"/>
                </a:cubicBezTo>
                <a:cubicBezTo>
                  <a:pt x="350" y="226"/>
                  <a:pt x="350" y="225"/>
                  <a:pt x="350" y="225"/>
                </a:cubicBezTo>
                <a:cubicBezTo>
                  <a:pt x="351" y="225"/>
                  <a:pt x="351" y="224"/>
                  <a:pt x="351" y="224"/>
                </a:cubicBezTo>
                <a:cubicBezTo>
                  <a:pt x="351" y="224"/>
                  <a:pt x="352" y="224"/>
                  <a:pt x="352" y="224"/>
                </a:cubicBezTo>
                <a:cubicBezTo>
                  <a:pt x="352" y="224"/>
                  <a:pt x="353" y="224"/>
                  <a:pt x="353" y="224"/>
                </a:cubicBezTo>
                <a:cubicBezTo>
                  <a:pt x="353" y="225"/>
                  <a:pt x="354" y="226"/>
                  <a:pt x="354" y="226"/>
                </a:cubicBezTo>
                <a:cubicBezTo>
                  <a:pt x="354" y="227"/>
                  <a:pt x="354" y="228"/>
                  <a:pt x="354" y="229"/>
                </a:cubicBezTo>
                <a:cubicBezTo>
                  <a:pt x="354" y="229"/>
                  <a:pt x="353" y="230"/>
                  <a:pt x="353" y="231"/>
                </a:cubicBezTo>
                <a:cubicBezTo>
                  <a:pt x="353" y="231"/>
                  <a:pt x="353" y="232"/>
                  <a:pt x="352" y="232"/>
                </a:cubicBezTo>
                <a:cubicBezTo>
                  <a:pt x="352" y="232"/>
                  <a:pt x="351" y="233"/>
                  <a:pt x="351" y="233"/>
                </a:cubicBezTo>
                <a:cubicBezTo>
                  <a:pt x="351" y="233"/>
                  <a:pt x="350" y="234"/>
                  <a:pt x="350" y="235"/>
                </a:cubicBezTo>
                <a:cubicBezTo>
                  <a:pt x="350" y="235"/>
                  <a:pt x="351" y="236"/>
                  <a:pt x="351" y="236"/>
                </a:cubicBezTo>
                <a:cubicBezTo>
                  <a:pt x="351" y="236"/>
                  <a:pt x="352" y="236"/>
                  <a:pt x="353" y="236"/>
                </a:cubicBezTo>
                <a:cubicBezTo>
                  <a:pt x="353" y="236"/>
                  <a:pt x="354" y="237"/>
                  <a:pt x="355" y="238"/>
                </a:cubicBezTo>
                <a:cubicBezTo>
                  <a:pt x="355" y="238"/>
                  <a:pt x="354" y="239"/>
                  <a:pt x="354" y="239"/>
                </a:cubicBezTo>
                <a:cubicBezTo>
                  <a:pt x="354" y="239"/>
                  <a:pt x="353" y="239"/>
                  <a:pt x="353" y="239"/>
                </a:cubicBezTo>
                <a:cubicBezTo>
                  <a:pt x="352" y="239"/>
                  <a:pt x="351" y="239"/>
                  <a:pt x="351" y="239"/>
                </a:cubicBezTo>
                <a:cubicBezTo>
                  <a:pt x="350" y="239"/>
                  <a:pt x="350" y="240"/>
                  <a:pt x="350" y="241"/>
                </a:cubicBezTo>
                <a:cubicBezTo>
                  <a:pt x="350" y="241"/>
                  <a:pt x="350" y="242"/>
                  <a:pt x="350" y="242"/>
                </a:cubicBezTo>
                <a:cubicBezTo>
                  <a:pt x="351" y="243"/>
                  <a:pt x="352" y="243"/>
                  <a:pt x="352" y="243"/>
                </a:cubicBezTo>
                <a:cubicBezTo>
                  <a:pt x="352" y="243"/>
                  <a:pt x="352" y="245"/>
                  <a:pt x="352" y="245"/>
                </a:cubicBezTo>
                <a:cubicBezTo>
                  <a:pt x="352" y="245"/>
                  <a:pt x="352" y="246"/>
                  <a:pt x="351" y="246"/>
                </a:cubicBezTo>
                <a:cubicBezTo>
                  <a:pt x="351" y="247"/>
                  <a:pt x="351" y="248"/>
                  <a:pt x="351" y="249"/>
                </a:cubicBezTo>
                <a:cubicBezTo>
                  <a:pt x="351" y="249"/>
                  <a:pt x="351" y="250"/>
                  <a:pt x="350" y="251"/>
                </a:cubicBezTo>
                <a:cubicBezTo>
                  <a:pt x="350" y="251"/>
                  <a:pt x="349" y="252"/>
                  <a:pt x="349" y="252"/>
                </a:cubicBezTo>
                <a:cubicBezTo>
                  <a:pt x="348" y="252"/>
                  <a:pt x="347" y="251"/>
                  <a:pt x="346" y="250"/>
                </a:cubicBezTo>
                <a:cubicBezTo>
                  <a:pt x="346" y="250"/>
                  <a:pt x="346" y="249"/>
                  <a:pt x="346" y="249"/>
                </a:cubicBezTo>
                <a:cubicBezTo>
                  <a:pt x="346" y="248"/>
                  <a:pt x="345" y="248"/>
                  <a:pt x="344" y="248"/>
                </a:cubicBezTo>
                <a:cubicBezTo>
                  <a:pt x="344" y="247"/>
                  <a:pt x="343" y="248"/>
                  <a:pt x="343" y="248"/>
                </a:cubicBezTo>
                <a:cubicBezTo>
                  <a:pt x="342" y="248"/>
                  <a:pt x="342" y="249"/>
                  <a:pt x="342" y="249"/>
                </a:cubicBezTo>
                <a:cubicBezTo>
                  <a:pt x="341" y="250"/>
                  <a:pt x="342" y="251"/>
                  <a:pt x="342" y="252"/>
                </a:cubicBezTo>
                <a:cubicBezTo>
                  <a:pt x="342" y="253"/>
                  <a:pt x="341" y="254"/>
                  <a:pt x="341" y="255"/>
                </a:cubicBezTo>
                <a:cubicBezTo>
                  <a:pt x="341" y="255"/>
                  <a:pt x="341" y="256"/>
                  <a:pt x="341" y="257"/>
                </a:cubicBezTo>
                <a:cubicBezTo>
                  <a:pt x="341" y="257"/>
                  <a:pt x="341" y="257"/>
                  <a:pt x="341" y="257"/>
                </a:cubicBezTo>
                <a:cubicBezTo>
                  <a:pt x="341" y="258"/>
                  <a:pt x="341" y="259"/>
                  <a:pt x="341" y="259"/>
                </a:cubicBezTo>
                <a:cubicBezTo>
                  <a:pt x="340" y="259"/>
                  <a:pt x="340" y="260"/>
                  <a:pt x="339" y="260"/>
                </a:cubicBezTo>
                <a:cubicBezTo>
                  <a:pt x="339" y="260"/>
                  <a:pt x="338" y="261"/>
                  <a:pt x="338" y="261"/>
                </a:cubicBezTo>
                <a:cubicBezTo>
                  <a:pt x="338" y="260"/>
                  <a:pt x="337" y="259"/>
                  <a:pt x="337" y="259"/>
                </a:cubicBezTo>
                <a:cubicBezTo>
                  <a:pt x="337" y="259"/>
                  <a:pt x="337" y="258"/>
                  <a:pt x="337" y="258"/>
                </a:cubicBezTo>
                <a:cubicBezTo>
                  <a:pt x="337" y="258"/>
                  <a:pt x="337" y="257"/>
                  <a:pt x="337" y="257"/>
                </a:cubicBezTo>
                <a:cubicBezTo>
                  <a:pt x="338" y="257"/>
                  <a:pt x="338" y="256"/>
                  <a:pt x="338" y="256"/>
                </a:cubicBezTo>
                <a:cubicBezTo>
                  <a:pt x="338" y="255"/>
                  <a:pt x="338" y="255"/>
                  <a:pt x="338" y="254"/>
                </a:cubicBezTo>
                <a:cubicBezTo>
                  <a:pt x="338" y="254"/>
                  <a:pt x="338" y="253"/>
                  <a:pt x="337" y="253"/>
                </a:cubicBezTo>
                <a:cubicBezTo>
                  <a:pt x="337" y="253"/>
                  <a:pt x="336" y="252"/>
                  <a:pt x="336" y="252"/>
                </a:cubicBezTo>
                <a:cubicBezTo>
                  <a:pt x="336" y="252"/>
                  <a:pt x="335" y="252"/>
                  <a:pt x="334" y="252"/>
                </a:cubicBezTo>
                <a:cubicBezTo>
                  <a:pt x="334" y="252"/>
                  <a:pt x="333" y="252"/>
                  <a:pt x="333" y="252"/>
                </a:cubicBezTo>
                <a:cubicBezTo>
                  <a:pt x="333" y="253"/>
                  <a:pt x="332" y="253"/>
                  <a:pt x="332" y="254"/>
                </a:cubicBezTo>
                <a:cubicBezTo>
                  <a:pt x="332" y="254"/>
                  <a:pt x="332" y="255"/>
                  <a:pt x="332" y="256"/>
                </a:cubicBezTo>
                <a:cubicBezTo>
                  <a:pt x="333" y="256"/>
                  <a:pt x="333" y="256"/>
                  <a:pt x="334" y="257"/>
                </a:cubicBezTo>
                <a:cubicBezTo>
                  <a:pt x="334" y="257"/>
                  <a:pt x="335" y="258"/>
                  <a:pt x="335" y="258"/>
                </a:cubicBezTo>
                <a:cubicBezTo>
                  <a:pt x="335" y="259"/>
                  <a:pt x="335" y="260"/>
                  <a:pt x="335" y="260"/>
                </a:cubicBezTo>
                <a:cubicBezTo>
                  <a:pt x="335" y="260"/>
                  <a:pt x="335" y="261"/>
                  <a:pt x="335" y="261"/>
                </a:cubicBezTo>
                <a:cubicBezTo>
                  <a:pt x="335" y="262"/>
                  <a:pt x="335" y="262"/>
                  <a:pt x="335" y="263"/>
                </a:cubicBezTo>
                <a:cubicBezTo>
                  <a:pt x="335" y="263"/>
                  <a:pt x="335" y="264"/>
                  <a:pt x="335" y="264"/>
                </a:cubicBezTo>
                <a:cubicBezTo>
                  <a:pt x="336" y="264"/>
                  <a:pt x="337" y="265"/>
                  <a:pt x="337" y="265"/>
                </a:cubicBezTo>
                <a:cubicBezTo>
                  <a:pt x="337" y="266"/>
                  <a:pt x="336" y="267"/>
                  <a:pt x="336" y="268"/>
                </a:cubicBezTo>
                <a:cubicBezTo>
                  <a:pt x="336" y="268"/>
                  <a:pt x="336" y="269"/>
                  <a:pt x="335" y="269"/>
                </a:cubicBezTo>
                <a:cubicBezTo>
                  <a:pt x="335" y="269"/>
                  <a:pt x="333" y="268"/>
                  <a:pt x="332" y="268"/>
                </a:cubicBezTo>
                <a:cubicBezTo>
                  <a:pt x="332" y="268"/>
                  <a:pt x="331" y="269"/>
                  <a:pt x="331" y="269"/>
                </a:cubicBezTo>
                <a:cubicBezTo>
                  <a:pt x="331" y="270"/>
                  <a:pt x="331" y="270"/>
                  <a:pt x="332" y="271"/>
                </a:cubicBezTo>
                <a:cubicBezTo>
                  <a:pt x="332" y="271"/>
                  <a:pt x="332" y="271"/>
                  <a:pt x="333" y="271"/>
                </a:cubicBezTo>
                <a:cubicBezTo>
                  <a:pt x="333" y="271"/>
                  <a:pt x="334" y="271"/>
                  <a:pt x="335" y="271"/>
                </a:cubicBezTo>
                <a:cubicBezTo>
                  <a:pt x="335" y="271"/>
                  <a:pt x="336" y="272"/>
                  <a:pt x="336" y="272"/>
                </a:cubicBezTo>
                <a:cubicBezTo>
                  <a:pt x="337" y="273"/>
                  <a:pt x="336" y="274"/>
                  <a:pt x="336" y="274"/>
                </a:cubicBezTo>
                <a:cubicBezTo>
                  <a:pt x="335" y="274"/>
                  <a:pt x="335" y="275"/>
                  <a:pt x="334" y="275"/>
                </a:cubicBezTo>
                <a:cubicBezTo>
                  <a:pt x="334" y="275"/>
                  <a:pt x="333" y="275"/>
                  <a:pt x="332" y="275"/>
                </a:cubicBezTo>
                <a:cubicBezTo>
                  <a:pt x="332" y="275"/>
                  <a:pt x="331" y="275"/>
                  <a:pt x="331" y="274"/>
                </a:cubicBezTo>
                <a:cubicBezTo>
                  <a:pt x="330" y="274"/>
                  <a:pt x="329" y="274"/>
                  <a:pt x="329" y="274"/>
                </a:cubicBezTo>
                <a:cubicBezTo>
                  <a:pt x="329" y="274"/>
                  <a:pt x="328" y="275"/>
                  <a:pt x="327" y="275"/>
                </a:cubicBezTo>
                <a:cubicBezTo>
                  <a:pt x="327" y="275"/>
                  <a:pt x="327" y="276"/>
                  <a:pt x="327" y="276"/>
                </a:cubicBezTo>
                <a:cubicBezTo>
                  <a:pt x="328" y="277"/>
                  <a:pt x="328" y="277"/>
                  <a:pt x="329" y="278"/>
                </a:cubicBezTo>
                <a:cubicBezTo>
                  <a:pt x="330" y="278"/>
                  <a:pt x="331" y="278"/>
                  <a:pt x="332" y="278"/>
                </a:cubicBezTo>
                <a:cubicBezTo>
                  <a:pt x="332" y="279"/>
                  <a:pt x="333" y="279"/>
                  <a:pt x="333" y="279"/>
                </a:cubicBezTo>
                <a:cubicBezTo>
                  <a:pt x="334" y="280"/>
                  <a:pt x="335" y="281"/>
                  <a:pt x="335" y="281"/>
                </a:cubicBezTo>
                <a:cubicBezTo>
                  <a:pt x="335" y="282"/>
                  <a:pt x="334" y="283"/>
                  <a:pt x="334" y="283"/>
                </a:cubicBezTo>
                <a:cubicBezTo>
                  <a:pt x="333" y="284"/>
                  <a:pt x="332" y="284"/>
                  <a:pt x="331" y="285"/>
                </a:cubicBezTo>
                <a:cubicBezTo>
                  <a:pt x="331" y="285"/>
                  <a:pt x="330" y="285"/>
                  <a:pt x="330" y="285"/>
                </a:cubicBezTo>
                <a:cubicBezTo>
                  <a:pt x="330" y="286"/>
                  <a:pt x="331" y="287"/>
                  <a:pt x="331" y="288"/>
                </a:cubicBezTo>
                <a:cubicBezTo>
                  <a:pt x="331" y="288"/>
                  <a:pt x="330" y="289"/>
                  <a:pt x="330" y="290"/>
                </a:cubicBezTo>
                <a:cubicBezTo>
                  <a:pt x="330" y="290"/>
                  <a:pt x="329" y="291"/>
                  <a:pt x="329" y="291"/>
                </a:cubicBezTo>
                <a:cubicBezTo>
                  <a:pt x="295" y="295"/>
                  <a:pt x="295" y="295"/>
                  <a:pt x="295" y="295"/>
                </a:cubicBezTo>
                <a:cubicBezTo>
                  <a:pt x="295" y="295"/>
                  <a:pt x="295" y="294"/>
                  <a:pt x="295" y="294"/>
                </a:cubicBezTo>
                <a:cubicBezTo>
                  <a:pt x="295" y="293"/>
                  <a:pt x="296" y="292"/>
                  <a:pt x="296" y="292"/>
                </a:cubicBezTo>
                <a:cubicBezTo>
                  <a:pt x="296" y="291"/>
                  <a:pt x="296" y="290"/>
                  <a:pt x="297" y="290"/>
                </a:cubicBezTo>
                <a:cubicBezTo>
                  <a:pt x="297" y="289"/>
                  <a:pt x="297" y="288"/>
                  <a:pt x="297" y="288"/>
                </a:cubicBezTo>
                <a:cubicBezTo>
                  <a:pt x="298" y="287"/>
                  <a:pt x="299" y="287"/>
                  <a:pt x="299" y="286"/>
                </a:cubicBezTo>
                <a:cubicBezTo>
                  <a:pt x="299" y="286"/>
                  <a:pt x="300" y="285"/>
                  <a:pt x="301" y="285"/>
                </a:cubicBezTo>
                <a:cubicBezTo>
                  <a:pt x="301" y="285"/>
                  <a:pt x="301" y="284"/>
                  <a:pt x="301" y="284"/>
                </a:cubicBezTo>
                <a:cubicBezTo>
                  <a:pt x="301" y="283"/>
                  <a:pt x="301" y="283"/>
                  <a:pt x="301" y="282"/>
                </a:cubicBezTo>
                <a:cubicBezTo>
                  <a:pt x="301" y="282"/>
                  <a:pt x="302" y="281"/>
                  <a:pt x="302" y="281"/>
                </a:cubicBezTo>
                <a:cubicBezTo>
                  <a:pt x="302" y="281"/>
                  <a:pt x="303" y="280"/>
                  <a:pt x="303" y="280"/>
                </a:cubicBezTo>
                <a:cubicBezTo>
                  <a:pt x="304" y="280"/>
                  <a:pt x="305" y="279"/>
                  <a:pt x="305" y="279"/>
                </a:cubicBezTo>
                <a:cubicBezTo>
                  <a:pt x="306" y="278"/>
                  <a:pt x="306" y="278"/>
                  <a:pt x="306" y="277"/>
                </a:cubicBezTo>
                <a:cubicBezTo>
                  <a:pt x="306" y="277"/>
                  <a:pt x="306" y="276"/>
                  <a:pt x="307" y="276"/>
                </a:cubicBezTo>
                <a:cubicBezTo>
                  <a:pt x="307" y="276"/>
                  <a:pt x="307" y="276"/>
                  <a:pt x="308" y="275"/>
                </a:cubicBezTo>
                <a:cubicBezTo>
                  <a:pt x="308" y="275"/>
                  <a:pt x="308" y="275"/>
                  <a:pt x="308" y="275"/>
                </a:cubicBezTo>
                <a:cubicBezTo>
                  <a:pt x="309" y="274"/>
                  <a:pt x="309" y="273"/>
                  <a:pt x="308" y="273"/>
                </a:cubicBezTo>
                <a:cubicBezTo>
                  <a:pt x="308" y="272"/>
                  <a:pt x="308" y="272"/>
                  <a:pt x="308" y="272"/>
                </a:cubicBezTo>
                <a:cubicBezTo>
                  <a:pt x="307" y="271"/>
                  <a:pt x="307" y="271"/>
                  <a:pt x="307" y="270"/>
                </a:cubicBezTo>
                <a:cubicBezTo>
                  <a:pt x="308" y="270"/>
                  <a:pt x="308" y="269"/>
                  <a:pt x="308" y="269"/>
                </a:cubicBezTo>
                <a:cubicBezTo>
                  <a:pt x="308" y="269"/>
                  <a:pt x="308" y="268"/>
                  <a:pt x="308" y="267"/>
                </a:cubicBezTo>
                <a:cubicBezTo>
                  <a:pt x="308" y="267"/>
                  <a:pt x="307" y="267"/>
                  <a:pt x="307" y="267"/>
                </a:cubicBezTo>
                <a:cubicBezTo>
                  <a:pt x="306" y="267"/>
                  <a:pt x="305" y="266"/>
                  <a:pt x="305" y="266"/>
                </a:cubicBezTo>
                <a:cubicBezTo>
                  <a:pt x="304" y="266"/>
                  <a:pt x="304" y="265"/>
                  <a:pt x="303" y="264"/>
                </a:cubicBezTo>
                <a:cubicBezTo>
                  <a:pt x="303" y="264"/>
                  <a:pt x="304" y="263"/>
                  <a:pt x="303" y="262"/>
                </a:cubicBezTo>
                <a:cubicBezTo>
                  <a:pt x="303" y="262"/>
                  <a:pt x="302" y="261"/>
                  <a:pt x="302" y="261"/>
                </a:cubicBezTo>
                <a:cubicBezTo>
                  <a:pt x="301" y="261"/>
                  <a:pt x="299" y="261"/>
                  <a:pt x="299" y="261"/>
                </a:cubicBezTo>
                <a:cubicBezTo>
                  <a:pt x="224" y="269"/>
                  <a:pt x="224" y="269"/>
                  <a:pt x="224" y="269"/>
                </a:cubicBezTo>
                <a:cubicBezTo>
                  <a:pt x="201" y="270"/>
                  <a:pt x="201" y="270"/>
                  <a:pt x="201" y="270"/>
                </a:cubicBezTo>
                <a:cubicBezTo>
                  <a:pt x="167" y="273"/>
                  <a:pt x="167" y="273"/>
                  <a:pt x="167" y="273"/>
                </a:cubicBezTo>
                <a:cubicBezTo>
                  <a:pt x="139" y="275"/>
                  <a:pt x="139" y="275"/>
                  <a:pt x="139" y="275"/>
                </a:cubicBezTo>
                <a:cubicBezTo>
                  <a:pt x="72" y="280"/>
                  <a:pt x="72" y="280"/>
                  <a:pt x="72" y="280"/>
                </a:cubicBezTo>
                <a:cubicBezTo>
                  <a:pt x="70" y="247"/>
                  <a:pt x="70" y="247"/>
                  <a:pt x="70" y="247"/>
                </a:cubicBezTo>
                <a:cubicBezTo>
                  <a:pt x="63" y="108"/>
                  <a:pt x="63" y="108"/>
                  <a:pt x="63" y="108"/>
                </a:cubicBezTo>
                <a:cubicBezTo>
                  <a:pt x="63" y="108"/>
                  <a:pt x="63" y="108"/>
                  <a:pt x="63" y="107"/>
                </a:cubicBezTo>
                <a:cubicBezTo>
                  <a:pt x="63" y="107"/>
                  <a:pt x="63" y="107"/>
                  <a:pt x="63" y="106"/>
                </a:cubicBezTo>
                <a:cubicBezTo>
                  <a:pt x="63" y="106"/>
                  <a:pt x="63" y="106"/>
                  <a:pt x="63" y="105"/>
                </a:cubicBezTo>
                <a:cubicBezTo>
                  <a:pt x="63" y="105"/>
                  <a:pt x="62" y="105"/>
                  <a:pt x="62" y="105"/>
                </a:cubicBezTo>
                <a:cubicBezTo>
                  <a:pt x="62" y="106"/>
                  <a:pt x="62" y="106"/>
                  <a:pt x="62" y="106"/>
                </a:cubicBezTo>
                <a:cubicBezTo>
                  <a:pt x="61" y="106"/>
                  <a:pt x="60" y="106"/>
                  <a:pt x="60" y="106"/>
                </a:cubicBezTo>
                <a:cubicBezTo>
                  <a:pt x="60" y="106"/>
                  <a:pt x="60" y="105"/>
                  <a:pt x="60" y="105"/>
                </a:cubicBezTo>
                <a:cubicBezTo>
                  <a:pt x="60" y="105"/>
                  <a:pt x="59" y="104"/>
                  <a:pt x="59" y="104"/>
                </a:cubicBezTo>
                <a:cubicBezTo>
                  <a:pt x="58" y="104"/>
                  <a:pt x="58" y="104"/>
                  <a:pt x="58" y="105"/>
                </a:cubicBezTo>
                <a:cubicBezTo>
                  <a:pt x="58" y="105"/>
                  <a:pt x="57" y="105"/>
                  <a:pt x="57" y="105"/>
                </a:cubicBezTo>
                <a:cubicBezTo>
                  <a:pt x="57" y="106"/>
                  <a:pt x="56" y="105"/>
                  <a:pt x="55" y="105"/>
                </a:cubicBezTo>
                <a:cubicBezTo>
                  <a:pt x="55" y="105"/>
                  <a:pt x="54" y="105"/>
                  <a:pt x="54" y="104"/>
                </a:cubicBezTo>
                <a:cubicBezTo>
                  <a:pt x="54" y="104"/>
                  <a:pt x="54" y="103"/>
                  <a:pt x="53" y="103"/>
                </a:cubicBezTo>
                <a:cubicBezTo>
                  <a:pt x="53" y="103"/>
                  <a:pt x="52" y="103"/>
                  <a:pt x="52" y="103"/>
                </a:cubicBezTo>
                <a:cubicBezTo>
                  <a:pt x="52" y="103"/>
                  <a:pt x="51" y="103"/>
                  <a:pt x="51" y="103"/>
                </a:cubicBezTo>
                <a:cubicBezTo>
                  <a:pt x="51" y="102"/>
                  <a:pt x="52" y="101"/>
                  <a:pt x="52" y="101"/>
                </a:cubicBezTo>
                <a:cubicBezTo>
                  <a:pt x="52" y="101"/>
                  <a:pt x="51" y="100"/>
                  <a:pt x="51" y="99"/>
                </a:cubicBezTo>
                <a:cubicBezTo>
                  <a:pt x="51" y="99"/>
                  <a:pt x="50" y="99"/>
                  <a:pt x="50" y="99"/>
                </a:cubicBezTo>
                <a:cubicBezTo>
                  <a:pt x="49" y="99"/>
                  <a:pt x="49" y="99"/>
                  <a:pt x="48" y="98"/>
                </a:cubicBezTo>
                <a:cubicBezTo>
                  <a:pt x="48" y="98"/>
                  <a:pt x="47" y="97"/>
                  <a:pt x="47" y="97"/>
                </a:cubicBezTo>
                <a:cubicBezTo>
                  <a:pt x="47" y="97"/>
                  <a:pt x="47" y="95"/>
                  <a:pt x="47" y="95"/>
                </a:cubicBezTo>
                <a:cubicBezTo>
                  <a:pt x="47" y="95"/>
                  <a:pt x="47" y="94"/>
                  <a:pt x="47" y="94"/>
                </a:cubicBezTo>
                <a:cubicBezTo>
                  <a:pt x="47" y="93"/>
                  <a:pt x="48" y="93"/>
                  <a:pt x="49" y="93"/>
                </a:cubicBezTo>
                <a:cubicBezTo>
                  <a:pt x="49" y="93"/>
                  <a:pt x="48" y="92"/>
                  <a:pt x="48" y="91"/>
                </a:cubicBezTo>
                <a:cubicBezTo>
                  <a:pt x="48" y="91"/>
                  <a:pt x="47" y="91"/>
                  <a:pt x="47" y="91"/>
                </a:cubicBezTo>
                <a:cubicBezTo>
                  <a:pt x="47" y="91"/>
                  <a:pt x="46" y="92"/>
                  <a:pt x="46" y="92"/>
                </a:cubicBezTo>
                <a:cubicBezTo>
                  <a:pt x="46" y="92"/>
                  <a:pt x="45" y="92"/>
                  <a:pt x="45" y="91"/>
                </a:cubicBezTo>
                <a:cubicBezTo>
                  <a:pt x="45" y="91"/>
                  <a:pt x="45" y="90"/>
                  <a:pt x="44" y="90"/>
                </a:cubicBezTo>
                <a:cubicBezTo>
                  <a:pt x="44" y="90"/>
                  <a:pt x="43" y="90"/>
                  <a:pt x="43" y="89"/>
                </a:cubicBezTo>
                <a:cubicBezTo>
                  <a:pt x="43" y="89"/>
                  <a:pt x="42" y="88"/>
                  <a:pt x="42" y="87"/>
                </a:cubicBezTo>
                <a:cubicBezTo>
                  <a:pt x="42" y="87"/>
                  <a:pt x="41" y="87"/>
                  <a:pt x="41" y="87"/>
                </a:cubicBezTo>
                <a:cubicBezTo>
                  <a:pt x="40" y="87"/>
                  <a:pt x="40" y="87"/>
                  <a:pt x="40" y="86"/>
                </a:cubicBezTo>
                <a:cubicBezTo>
                  <a:pt x="40" y="86"/>
                  <a:pt x="39" y="85"/>
                  <a:pt x="39" y="85"/>
                </a:cubicBezTo>
                <a:cubicBezTo>
                  <a:pt x="39" y="84"/>
                  <a:pt x="39" y="84"/>
                  <a:pt x="38" y="84"/>
                </a:cubicBezTo>
                <a:cubicBezTo>
                  <a:pt x="38" y="84"/>
                  <a:pt x="37" y="83"/>
                  <a:pt x="37" y="83"/>
                </a:cubicBezTo>
                <a:cubicBezTo>
                  <a:pt x="37" y="83"/>
                  <a:pt x="36" y="82"/>
                  <a:pt x="36" y="82"/>
                </a:cubicBezTo>
                <a:cubicBezTo>
                  <a:pt x="36" y="81"/>
                  <a:pt x="36" y="80"/>
                  <a:pt x="36" y="80"/>
                </a:cubicBezTo>
                <a:cubicBezTo>
                  <a:pt x="36" y="79"/>
                  <a:pt x="37" y="79"/>
                  <a:pt x="38" y="79"/>
                </a:cubicBezTo>
                <a:cubicBezTo>
                  <a:pt x="38" y="79"/>
                  <a:pt x="38" y="80"/>
                  <a:pt x="39" y="79"/>
                </a:cubicBezTo>
                <a:cubicBezTo>
                  <a:pt x="39" y="79"/>
                  <a:pt x="40" y="78"/>
                  <a:pt x="40" y="78"/>
                </a:cubicBezTo>
                <a:cubicBezTo>
                  <a:pt x="39" y="78"/>
                  <a:pt x="39" y="77"/>
                  <a:pt x="38" y="77"/>
                </a:cubicBezTo>
                <a:cubicBezTo>
                  <a:pt x="38" y="76"/>
                  <a:pt x="38" y="76"/>
                  <a:pt x="39" y="75"/>
                </a:cubicBezTo>
                <a:cubicBezTo>
                  <a:pt x="39" y="75"/>
                  <a:pt x="39" y="74"/>
                  <a:pt x="39" y="74"/>
                </a:cubicBezTo>
                <a:cubicBezTo>
                  <a:pt x="39" y="73"/>
                  <a:pt x="40" y="73"/>
                  <a:pt x="40" y="73"/>
                </a:cubicBezTo>
                <a:cubicBezTo>
                  <a:pt x="41" y="73"/>
                  <a:pt x="42" y="73"/>
                  <a:pt x="42" y="73"/>
                </a:cubicBezTo>
                <a:cubicBezTo>
                  <a:pt x="42" y="73"/>
                  <a:pt x="43" y="72"/>
                  <a:pt x="43" y="72"/>
                </a:cubicBezTo>
                <a:cubicBezTo>
                  <a:pt x="43" y="71"/>
                  <a:pt x="42" y="70"/>
                  <a:pt x="42" y="70"/>
                </a:cubicBezTo>
                <a:cubicBezTo>
                  <a:pt x="42" y="70"/>
                  <a:pt x="42" y="69"/>
                  <a:pt x="43" y="68"/>
                </a:cubicBezTo>
                <a:cubicBezTo>
                  <a:pt x="43" y="68"/>
                  <a:pt x="43" y="68"/>
                  <a:pt x="43" y="68"/>
                </a:cubicBezTo>
                <a:cubicBezTo>
                  <a:pt x="44" y="68"/>
                  <a:pt x="44" y="69"/>
                  <a:pt x="44" y="69"/>
                </a:cubicBezTo>
                <a:cubicBezTo>
                  <a:pt x="45" y="69"/>
                  <a:pt x="45" y="70"/>
                  <a:pt x="45" y="70"/>
                </a:cubicBezTo>
                <a:cubicBezTo>
                  <a:pt x="46" y="70"/>
                  <a:pt x="46" y="70"/>
                  <a:pt x="47" y="70"/>
                </a:cubicBezTo>
                <a:cubicBezTo>
                  <a:pt x="47" y="70"/>
                  <a:pt x="48" y="69"/>
                  <a:pt x="48" y="69"/>
                </a:cubicBezTo>
                <a:cubicBezTo>
                  <a:pt x="48" y="68"/>
                  <a:pt x="48" y="68"/>
                  <a:pt x="48" y="68"/>
                </a:cubicBezTo>
                <a:cubicBezTo>
                  <a:pt x="48" y="67"/>
                  <a:pt x="48" y="67"/>
                  <a:pt x="47" y="66"/>
                </a:cubicBezTo>
                <a:cubicBezTo>
                  <a:pt x="47" y="66"/>
                  <a:pt x="47" y="67"/>
                  <a:pt x="46" y="67"/>
                </a:cubicBezTo>
                <a:cubicBezTo>
                  <a:pt x="46" y="67"/>
                  <a:pt x="46" y="67"/>
                  <a:pt x="46" y="67"/>
                </a:cubicBezTo>
                <a:cubicBezTo>
                  <a:pt x="45" y="67"/>
                  <a:pt x="45" y="67"/>
                  <a:pt x="44" y="67"/>
                </a:cubicBezTo>
                <a:cubicBezTo>
                  <a:pt x="44" y="67"/>
                  <a:pt x="43" y="66"/>
                  <a:pt x="43" y="66"/>
                </a:cubicBezTo>
                <a:cubicBezTo>
                  <a:pt x="43" y="66"/>
                  <a:pt x="44" y="65"/>
                  <a:pt x="44" y="65"/>
                </a:cubicBezTo>
                <a:cubicBezTo>
                  <a:pt x="45" y="65"/>
                  <a:pt x="46" y="65"/>
                  <a:pt x="46" y="65"/>
                </a:cubicBezTo>
                <a:cubicBezTo>
                  <a:pt x="46" y="65"/>
                  <a:pt x="46" y="65"/>
                  <a:pt x="46" y="64"/>
                </a:cubicBezTo>
                <a:cubicBezTo>
                  <a:pt x="46" y="64"/>
                  <a:pt x="47" y="64"/>
                  <a:pt x="47" y="63"/>
                </a:cubicBezTo>
                <a:cubicBezTo>
                  <a:pt x="47" y="63"/>
                  <a:pt x="47" y="62"/>
                  <a:pt x="46" y="62"/>
                </a:cubicBezTo>
                <a:cubicBezTo>
                  <a:pt x="46" y="62"/>
                  <a:pt x="46" y="62"/>
                  <a:pt x="45" y="62"/>
                </a:cubicBezTo>
                <a:cubicBezTo>
                  <a:pt x="45" y="62"/>
                  <a:pt x="44" y="62"/>
                  <a:pt x="44" y="62"/>
                </a:cubicBezTo>
                <a:cubicBezTo>
                  <a:pt x="44" y="62"/>
                  <a:pt x="43" y="61"/>
                  <a:pt x="43" y="61"/>
                </a:cubicBezTo>
                <a:cubicBezTo>
                  <a:pt x="43" y="60"/>
                  <a:pt x="44" y="59"/>
                  <a:pt x="44" y="59"/>
                </a:cubicBezTo>
                <a:cubicBezTo>
                  <a:pt x="44" y="59"/>
                  <a:pt x="43" y="58"/>
                  <a:pt x="43" y="58"/>
                </a:cubicBezTo>
                <a:cubicBezTo>
                  <a:pt x="43" y="58"/>
                  <a:pt x="42" y="58"/>
                  <a:pt x="42" y="58"/>
                </a:cubicBezTo>
                <a:cubicBezTo>
                  <a:pt x="41" y="58"/>
                  <a:pt x="41" y="58"/>
                  <a:pt x="41" y="58"/>
                </a:cubicBezTo>
                <a:cubicBezTo>
                  <a:pt x="40" y="58"/>
                  <a:pt x="40" y="58"/>
                  <a:pt x="39" y="58"/>
                </a:cubicBezTo>
                <a:cubicBezTo>
                  <a:pt x="39" y="59"/>
                  <a:pt x="39" y="59"/>
                  <a:pt x="39" y="59"/>
                </a:cubicBezTo>
                <a:cubicBezTo>
                  <a:pt x="39" y="60"/>
                  <a:pt x="39" y="60"/>
                  <a:pt x="39" y="61"/>
                </a:cubicBezTo>
                <a:cubicBezTo>
                  <a:pt x="38" y="61"/>
                  <a:pt x="38" y="61"/>
                  <a:pt x="37" y="61"/>
                </a:cubicBezTo>
                <a:cubicBezTo>
                  <a:pt x="37" y="61"/>
                  <a:pt x="36" y="61"/>
                  <a:pt x="36" y="61"/>
                </a:cubicBezTo>
                <a:cubicBezTo>
                  <a:pt x="35" y="61"/>
                  <a:pt x="34" y="60"/>
                  <a:pt x="34" y="60"/>
                </a:cubicBezTo>
                <a:cubicBezTo>
                  <a:pt x="34" y="60"/>
                  <a:pt x="33" y="59"/>
                  <a:pt x="33" y="58"/>
                </a:cubicBezTo>
                <a:cubicBezTo>
                  <a:pt x="33" y="58"/>
                  <a:pt x="32" y="59"/>
                  <a:pt x="32" y="59"/>
                </a:cubicBezTo>
                <a:cubicBezTo>
                  <a:pt x="31" y="59"/>
                  <a:pt x="30" y="59"/>
                  <a:pt x="30" y="58"/>
                </a:cubicBezTo>
                <a:cubicBezTo>
                  <a:pt x="30" y="58"/>
                  <a:pt x="30" y="57"/>
                  <a:pt x="30" y="57"/>
                </a:cubicBezTo>
                <a:cubicBezTo>
                  <a:pt x="30" y="57"/>
                  <a:pt x="29" y="56"/>
                  <a:pt x="29" y="56"/>
                </a:cubicBezTo>
                <a:cubicBezTo>
                  <a:pt x="29" y="56"/>
                  <a:pt x="28" y="56"/>
                  <a:pt x="28" y="56"/>
                </a:cubicBezTo>
                <a:cubicBezTo>
                  <a:pt x="28" y="55"/>
                  <a:pt x="27" y="55"/>
                  <a:pt x="27" y="55"/>
                </a:cubicBezTo>
                <a:cubicBezTo>
                  <a:pt x="27" y="54"/>
                  <a:pt x="26" y="54"/>
                  <a:pt x="26" y="54"/>
                </a:cubicBezTo>
                <a:cubicBezTo>
                  <a:pt x="26" y="54"/>
                  <a:pt x="25" y="54"/>
                  <a:pt x="25" y="53"/>
                </a:cubicBezTo>
                <a:cubicBezTo>
                  <a:pt x="25" y="53"/>
                  <a:pt x="24" y="53"/>
                  <a:pt x="24" y="52"/>
                </a:cubicBezTo>
                <a:cubicBezTo>
                  <a:pt x="24" y="52"/>
                  <a:pt x="24" y="52"/>
                  <a:pt x="24" y="52"/>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75"/>
          <p:cNvSpPr>
            <a:spLocks/>
          </p:cNvSpPr>
          <p:nvPr/>
        </p:nvSpPr>
        <p:spPr bwMode="auto">
          <a:xfrm>
            <a:off x="6488113" y="4889501"/>
            <a:ext cx="1328738" cy="1104900"/>
          </a:xfrm>
          <a:custGeom>
            <a:avLst/>
            <a:gdLst>
              <a:gd name="T0" fmla="*/ 19 w 355"/>
              <a:gd name="T1" fmla="*/ 48 h 295"/>
              <a:gd name="T2" fmla="*/ 16 w 355"/>
              <a:gd name="T3" fmla="*/ 41 h 295"/>
              <a:gd name="T4" fmla="*/ 11 w 355"/>
              <a:gd name="T5" fmla="*/ 35 h 295"/>
              <a:gd name="T6" fmla="*/ 7 w 355"/>
              <a:gd name="T7" fmla="*/ 31 h 295"/>
              <a:gd name="T8" fmla="*/ 5 w 355"/>
              <a:gd name="T9" fmla="*/ 23 h 295"/>
              <a:gd name="T10" fmla="*/ 5 w 355"/>
              <a:gd name="T11" fmla="*/ 17 h 295"/>
              <a:gd name="T12" fmla="*/ 0 w 355"/>
              <a:gd name="T13" fmla="*/ 16 h 295"/>
              <a:gd name="T14" fmla="*/ 176 w 355"/>
              <a:gd name="T15" fmla="*/ 3 h 295"/>
              <a:gd name="T16" fmla="*/ 204 w 355"/>
              <a:gd name="T17" fmla="*/ 7 h 295"/>
              <a:gd name="T18" fmla="*/ 210 w 355"/>
              <a:gd name="T19" fmla="*/ 13 h 295"/>
              <a:gd name="T20" fmla="*/ 211 w 355"/>
              <a:gd name="T21" fmla="*/ 29 h 295"/>
              <a:gd name="T22" fmla="*/ 217 w 355"/>
              <a:gd name="T23" fmla="*/ 44 h 295"/>
              <a:gd name="T24" fmla="*/ 220 w 355"/>
              <a:gd name="T25" fmla="*/ 54 h 295"/>
              <a:gd name="T26" fmla="*/ 231 w 355"/>
              <a:gd name="T27" fmla="*/ 64 h 295"/>
              <a:gd name="T28" fmla="*/ 241 w 355"/>
              <a:gd name="T29" fmla="*/ 75 h 295"/>
              <a:gd name="T30" fmla="*/ 256 w 355"/>
              <a:gd name="T31" fmla="*/ 89 h 295"/>
              <a:gd name="T32" fmla="*/ 259 w 355"/>
              <a:gd name="T33" fmla="*/ 100 h 295"/>
              <a:gd name="T34" fmla="*/ 268 w 355"/>
              <a:gd name="T35" fmla="*/ 107 h 295"/>
              <a:gd name="T36" fmla="*/ 280 w 355"/>
              <a:gd name="T37" fmla="*/ 103 h 295"/>
              <a:gd name="T38" fmla="*/ 287 w 355"/>
              <a:gd name="T39" fmla="*/ 113 h 295"/>
              <a:gd name="T40" fmla="*/ 286 w 355"/>
              <a:gd name="T41" fmla="*/ 125 h 295"/>
              <a:gd name="T42" fmla="*/ 279 w 355"/>
              <a:gd name="T43" fmla="*/ 141 h 295"/>
              <a:gd name="T44" fmla="*/ 286 w 355"/>
              <a:gd name="T45" fmla="*/ 154 h 295"/>
              <a:gd name="T46" fmla="*/ 296 w 355"/>
              <a:gd name="T47" fmla="*/ 162 h 295"/>
              <a:gd name="T48" fmla="*/ 305 w 355"/>
              <a:gd name="T49" fmla="*/ 165 h 295"/>
              <a:gd name="T50" fmla="*/ 308 w 355"/>
              <a:gd name="T51" fmla="*/ 169 h 295"/>
              <a:gd name="T52" fmla="*/ 315 w 355"/>
              <a:gd name="T53" fmla="*/ 171 h 295"/>
              <a:gd name="T54" fmla="*/ 323 w 355"/>
              <a:gd name="T55" fmla="*/ 178 h 295"/>
              <a:gd name="T56" fmla="*/ 330 w 355"/>
              <a:gd name="T57" fmla="*/ 186 h 295"/>
              <a:gd name="T58" fmla="*/ 333 w 355"/>
              <a:gd name="T59" fmla="*/ 197 h 295"/>
              <a:gd name="T60" fmla="*/ 331 w 355"/>
              <a:gd name="T61" fmla="*/ 207 h 295"/>
              <a:gd name="T62" fmla="*/ 336 w 355"/>
              <a:gd name="T63" fmla="*/ 217 h 295"/>
              <a:gd name="T64" fmla="*/ 343 w 355"/>
              <a:gd name="T65" fmla="*/ 224 h 295"/>
              <a:gd name="T66" fmla="*/ 344 w 355"/>
              <a:gd name="T67" fmla="*/ 219 h 295"/>
              <a:gd name="T68" fmla="*/ 349 w 355"/>
              <a:gd name="T69" fmla="*/ 226 h 295"/>
              <a:gd name="T70" fmla="*/ 353 w 355"/>
              <a:gd name="T71" fmla="*/ 231 h 295"/>
              <a:gd name="T72" fmla="*/ 354 w 355"/>
              <a:gd name="T73" fmla="*/ 239 h 295"/>
              <a:gd name="T74" fmla="*/ 351 w 355"/>
              <a:gd name="T75" fmla="*/ 246 h 295"/>
              <a:gd name="T76" fmla="*/ 343 w 355"/>
              <a:gd name="T77" fmla="*/ 248 h 295"/>
              <a:gd name="T78" fmla="*/ 339 w 355"/>
              <a:gd name="T79" fmla="*/ 260 h 295"/>
              <a:gd name="T80" fmla="*/ 337 w 355"/>
              <a:gd name="T81" fmla="*/ 253 h 295"/>
              <a:gd name="T82" fmla="*/ 335 w 355"/>
              <a:gd name="T83" fmla="*/ 258 h 295"/>
              <a:gd name="T84" fmla="*/ 335 w 355"/>
              <a:gd name="T85" fmla="*/ 269 h 295"/>
              <a:gd name="T86" fmla="*/ 336 w 355"/>
              <a:gd name="T87" fmla="*/ 274 h 295"/>
              <a:gd name="T88" fmla="*/ 329 w 355"/>
              <a:gd name="T89" fmla="*/ 278 h 295"/>
              <a:gd name="T90" fmla="*/ 331 w 355"/>
              <a:gd name="T91" fmla="*/ 288 h 295"/>
              <a:gd name="T92" fmla="*/ 297 w 355"/>
              <a:gd name="T93" fmla="*/ 288 h 295"/>
              <a:gd name="T94" fmla="*/ 305 w 355"/>
              <a:gd name="T95" fmla="*/ 279 h 295"/>
              <a:gd name="T96" fmla="*/ 307 w 355"/>
              <a:gd name="T97" fmla="*/ 270 h 295"/>
              <a:gd name="T98" fmla="*/ 302 w 355"/>
              <a:gd name="T99" fmla="*/ 261 h 295"/>
              <a:gd name="T100" fmla="*/ 70 w 355"/>
              <a:gd name="T101" fmla="*/ 247 h 295"/>
              <a:gd name="T102" fmla="*/ 60 w 355"/>
              <a:gd name="T103" fmla="*/ 106 h 295"/>
              <a:gd name="T104" fmla="*/ 53 w 355"/>
              <a:gd name="T105" fmla="*/ 103 h 295"/>
              <a:gd name="T106" fmla="*/ 47 w 355"/>
              <a:gd name="T107" fmla="*/ 97 h 295"/>
              <a:gd name="T108" fmla="*/ 45 w 355"/>
              <a:gd name="T109" fmla="*/ 91 h 295"/>
              <a:gd name="T110" fmla="*/ 38 w 355"/>
              <a:gd name="T111" fmla="*/ 84 h 295"/>
              <a:gd name="T112" fmla="*/ 38 w 355"/>
              <a:gd name="T113" fmla="*/ 77 h 295"/>
              <a:gd name="T114" fmla="*/ 43 w 355"/>
              <a:gd name="T115" fmla="*/ 68 h 295"/>
              <a:gd name="T116" fmla="*/ 47 w 355"/>
              <a:gd name="T117" fmla="*/ 66 h 295"/>
              <a:gd name="T118" fmla="*/ 46 w 355"/>
              <a:gd name="T119" fmla="*/ 64 h 295"/>
              <a:gd name="T120" fmla="*/ 43 w 355"/>
              <a:gd name="T121" fmla="*/ 58 h 295"/>
              <a:gd name="T122" fmla="*/ 36 w 355"/>
              <a:gd name="T123" fmla="*/ 61 h 295"/>
              <a:gd name="T124" fmla="*/ 28 w 355"/>
              <a:gd name="T125" fmla="*/ 5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5" h="295">
                <a:moveTo>
                  <a:pt x="24" y="52"/>
                </a:moveTo>
                <a:cubicBezTo>
                  <a:pt x="24" y="52"/>
                  <a:pt x="24" y="51"/>
                  <a:pt x="23" y="51"/>
                </a:cubicBezTo>
                <a:cubicBezTo>
                  <a:pt x="23" y="51"/>
                  <a:pt x="23" y="51"/>
                  <a:pt x="23" y="50"/>
                </a:cubicBezTo>
                <a:cubicBezTo>
                  <a:pt x="22" y="50"/>
                  <a:pt x="22" y="51"/>
                  <a:pt x="21" y="51"/>
                </a:cubicBezTo>
                <a:cubicBezTo>
                  <a:pt x="21" y="51"/>
                  <a:pt x="21" y="51"/>
                  <a:pt x="20" y="51"/>
                </a:cubicBezTo>
                <a:cubicBezTo>
                  <a:pt x="20" y="51"/>
                  <a:pt x="20" y="50"/>
                  <a:pt x="20" y="50"/>
                </a:cubicBezTo>
                <a:cubicBezTo>
                  <a:pt x="19" y="50"/>
                  <a:pt x="19" y="49"/>
                  <a:pt x="19" y="48"/>
                </a:cubicBezTo>
                <a:cubicBezTo>
                  <a:pt x="19" y="48"/>
                  <a:pt x="20" y="48"/>
                  <a:pt x="20" y="48"/>
                </a:cubicBezTo>
                <a:cubicBezTo>
                  <a:pt x="20" y="47"/>
                  <a:pt x="21" y="47"/>
                  <a:pt x="21" y="46"/>
                </a:cubicBezTo>
                <a:cubicBezTo>
                  <a:pt x="21" y="46"/>
                  <a:pt x="20" y="45"/>
                  <a:pt x="20" y="44"/>
                </a:cubicBezTo>
                <a:cubicBezTo>
                  <a:pt x="19" y="44"/>
                  <a:pt x="18" y="44"/>
                  <a:pt x="18" y="44"/>
                </a:cubicBezTo>
                <a:cubicBezTo>
                  <a:pt x="18" y="44"/>
                  <a:pt x="18" y="43"/>
                  <a:pt x="18" y="43"/>
                </a:cubicBezTo>
                <a:cubicBezTo>
                  <a:pt x="18" y="42"/>
                  <a:pt x="17" y="42"/>
                  <a:pt x="17" y="42"/>
                </a:cubicBezTo>
                <a:cubicBezTo>
                  <a:pt x="17" y="41"/>
                  <a:pt x="16" y="41"/>
                  <a:pt x="16" y="41"/>
                </a:cubicBezTo>
                <a:cubicBezTo>
                  <a:pt x="16" y="41"/>
                  <a:pt x="15" y="40"/>
                  <a:pt x="15" y="40"/>
                </a:cubicBezTo>
                <a:cubicBezTo>
                  <a:pt x="15" y="40"/>
                  <a:pt x="16" y="39"/>
                  <a:pt x="16" y="39"/>
                </a:cubicBezTo>
                <a:cubicBezTo>
                  <a:pt x="16" y="38"/>
                  <a:pt x="16" y="37"/>
                  <a:pt x="16" y="37"/>
                </a:cubicBezTo>
                <a:cubicBezTo>
                  <a:pt x="15" y="37"/>
                  <a:pt x="15" y="37"/>
                  <a:pt x="15" y="36"/>
                </a:cubicBezTo>
                <a:cubicBezTo>
                  <a:pt x="14" y="36"/>
                  <a:pt x="14" y="37"/>
                  <a:pt x="13" y="37"/>
                </a:cubicBezTo>
                <a:cubicBezTo>
                  <a:pt x="13" y="37"/>
                  <a:pt x="12" y="36"/>
                  <a:pt x="12" y="36"/>
                </a:cubicBezTo>
                <a:cubicBezTo>
                  <a:pt x="12" y="36"/>
                  <a:pt x="11" y="35"/>
                  <a:pt x="11" y="35"/>
                </a:cubicBezTo>
                <a:cubicBezTo>
                  <a:pt x="11" y="35"/>
                  <a:pt x="12" y="34"/>
                  <a:pt x="12" y="34"/>
                </a:cubicBezTo>
                <a:cubicBezTo>
                  <a:pt x="11" y="33"/>
                  <a:pt x="11" y="33"/>
                  <a:pt x="10" y="33"/>
                </a:cubicBezTo>
                <a:cubicBezTo>
                  <a:pt x="10" y="33"/>
                  <a:pt x="10" y="33"/>
                  <a:pt x="9" y="33"/>
                </a:cubicBezTo>
                <a:cubicBezTo>
                  <a:pt x="9" y="33"/>
                  <a:pt x="9" y="33"/>
                  <a:pt x="8" y="33"/>
                </a:cubicBezTo>
                <a:cubicBezTo>
                  <a:pt x="8" y="33"/>
                  <a:pt x="7" y="33"/>
                  <a:pt x="7" y="33"/>
                </a:cubicBezTo>
                <a:cubicBezTo>
                  <a:pt x="7" y="33"/>
                  <a:pt x="7" y="32"/>
                  <a:pt x="7" y="32"/>
                </a:cubicBezTo>
                <a:cubicBezTo>
                  <a:pt x="7" y="32"/>
                  <a:pt x="7" y="32"/>
                  <a:pt x="7" y="31"/>
                </a:cubicBezTo>
                <a:cubicBezTo>
                  <a:pt x="8" y="31"/>
                  <a:pt x="8" y="30"/>
                  <a:pt x="8" y="30"/>
                </a:cubicBezTo>
                <a:cubicBezTo>
                  <a:pt x="8" y="30"/>
                  <a:pt x="7" y="29"/>
                  <a:pt x="7" y="29"/>
                </a:cubicBezTo>
                <a:cubicBezTo>
                  <a:pt x="7" y="29"/>
                  <a:pt x="7" y="28"/>
                  <a:pt x="7" y="28"/>
                </a:cubicBezTo>
                <a:cubicBezTo>
                  <a:pt x="7" y="27"/>
                  <a:pt x="6" y="27"/>
                  <a:pt x="6" y="26"/>
                </a:cubicBezTo>
                <a:cubicBezTo>
                  <a:pt x="6" y="26"/>
                  <a:pt x="7" y="25"/>
                  <a:pt x="7" y="25"/>
                </a:cubicBezTo>
                <a:cubicBezTo>
                  <a:pt x="7" y="25"/>
                  <a:pt x="7" y="24"/>
                  <a:pt x="6" y="24"/>
                </a:cubicBezTo>
                <a:cubicBezTo>
                  <a:pt x="6" y="23"/>
                  <a:pt x="5" y="24"/>
                  <a:pt x="5" y="23"/>
                </a:cubicBezTo>
                <a:cubicBezTo>
                  <a:pt x="5" y="23"/>
                  <a:pt x="4" y="23"/>
                  <a:pt x="4" y="23"/>
                </a:cubicBezTo>
                <a:cubicBezTo>
                  <a:pt x="4" y="22"/>
                  <a:pt x="4" y="22"/>
                  <a:pt x="4" y="21"/>
                </a:cubicBezTo>
                <a:cubicBezTo>
                  <a:pt x="4" y="21"/>
                  <a:pt x="5" y="21"/>
                  <a:pt x="5" y="20"/>
                </a:cubicBezTo>
                <a:cubicBezTo>
                  <a:pt x="5" y="20"/>
                  <a:pt x="6" y="20"/>
                  <a:pt x="6" y="20"/>
                </a:cubicBezTo>
                <a:cubicBezTo>
                  <a:pt x="6" y="19"/>
                  <a:pt x="7" y="19"/>
                  <a:pt x="7" y="18"/>
                </a:cubicBezTo>
                <a:cubicBezTo>
                  <a:pt x="7" y="18"/>
                  <a:pt x="6" y="17"/>
                  <a:pt x="6" y="17"/>
                </a:cubicBezTo>
                <a:cubicBezTo>
                  <a:pt x="6" y="17"/>
                  <a:pt x="5" y="17"/>
                  <a:pt x="5" y="17"/>
                </a:cubicBezTo>
                <a:cubicBezTo>
                  <a:pt x="5" y="17"/>
                  <a:pt x="4" y="17"/>
                  <a:pt x="4" y="17"/>
                </a:cubicBezTo>
                <a:cubicBezTo>
                  <a:pt x="4" y="17"/>
                  <a:pt x="4" y="18"/>
                  <a:pt x="4" y="18"/>
                </a:cubicBezTo>
                <a:cubicBezTo>
                  <a:pt x="4" y="18"/>
                  <a:pt x="3" y="19"/>
                  <a:pt x="3" y="19"/>
                </a:cubicBezTo>
                <a:cubicBezTo>
                  <a:pt x="3" y="19"/>
                  <a:pt x="2" y="19"/>
                  <a:pt x="2" y="19"/>
                </a:cubicBezTo>
                <a:cubicBezTo>
                  <a:pt x="2" y="19"/>
                  <a:pt x="1" y="19"/>
                  <a:pt x="1" y="19"/>
                </a:cubicBezTo>
                <a:cubicBezTo>
                  <a:pt x="1" y="18"/>
                  <a:pt x="1" y="18"/>
                  <a:pt x="1" y="18"/>
                </a:cubicBezTo>
                <a:cubicBezTo>
                  <a:pt x="0" y="17"/>
                  <a:pt x="0" y="16"/>
                  <a:pt x="0" y="16"/>
                </a:cubicBezTo>
                <a:cubicBezTo>
                  <a:pt x="0" y="16"/>
                  <a:pt x="0" y="15"/>
                  <a:pt x="0" y="15"/>
                </a:cubicBezTo>
                <a:cubicBezTo>
                  <a:pt x="0" y="15"/>
                  <a:pt x="0" y="15"/>
                  <a:pt x="0" y="15"/>
                </a:cubicBezTo>
                <a:cubicBezTo>
                  <a:pt x="7" y="15"/>
                  <a:pt x="33" y="14"/>
                  <a:pt x="42" y="14"/>
                </a:cubicBezTo>
                <a:cubicBezTo>
                  <a:pt x="48" y="14"/>
                  <a:pt x="59" y="13"/>
                  <a:pt x="64" y="13"/>
                </a:cubicBezTo>
                <a:cubicBezTo>
                  <a:pt x="69" y="13"/>
                  <a:pt x="80" y="12"/>
                  <a:pt x="86" y="11"/>
                </a:cubicBezTo>
                <a:cubicBezTo>
                  <a:pt x="97" y="10"/>
                  <a:pt x="120" y="9"/>
                  <a:pt x="131" y="8"/>
                </a:cubicBezTo>
                <a:cubicBezTo>
                  <a:pt x="142" y="7"/>
                  <a:pt x="165" y="4"/>
                  <a:pt x="176" y="3"/>
                </a:cubicBezTo>
                <a:cubicBezTo>
                  <a:pt x="181" y="2"/>
                  <a:pt x="198" y="0"/>
                  <a:pt x="198" y="0"/>
                </a:cubicBezTo>
                <a:cubicBezTo>
                  <a:pt x="198" y="0"/>
                  <a:pt x="199" y="1"/>
                  <a:pt x="199" y="1"/>
                </a:cubicBezTo>
                <a:cubicBezTo>
                  <a:pt x="200" y="1"/>
                  <a:pt x="199" y="3"/>
                  <a:pt x="200" y="3"/>
                </a:cubicBezTo>
                <a:cubicBezTo>
                  <a:pt x="200" y="3"/>
                  <a:pt x="201" y="4"/>
                  <a:pt x="201" y="4"/>
                </a:cubicBezTo>
                <a:cubicBezTo>
                  <a:pt x="201" y="4"/>
                  <a:pt x="202" y="4"/>
                  <a:pt x="203" y="4"/>
                </a:cubicBezTo>
                <a:cubicBezTo>
                  <a:pt x="203" y="4"/>
                  <a:pt x="203" y="5"/>
                  <a:pt x="203" y="5"/>
                </a:cubicBezTo>
                <a:cubicBezTo>
                  <a:pt x="204" y="6"/>
                  <a:pt x="204" y="7"/>
                  <a:pt x="204" y="7"/>
                </a:cubicBezTo>
                <a:cubicBezTo>
                  <a:pt x="204" y="7"/>
                  <a:pt x="205" y="7"/>
                  <a:pt x="205" y="7"/>
                </a:cubicBezTo>
                <a:cubicBezTo>
                  <a:pt x="206" y="8"/>
                  <a:pt x="205" y="9"/>
                  <a:pt x="206" y="9"/>
                </a:cubicBezTo>
                <a:cubicBezTo>
                  <a:pt x="206" y="9"/>
                  <a:pt x="206" y="9"/>
                  <a:pt x="207" y="10"/>
                </a:cubicBezTo>
                <a:cubicBezTo>
                  <a:pt x="207" y="10"/>
                  <a:pt x="208" y="9"/>
                  <a:pt x="208" y="10"/>
                </a:cubicBezTo>
                <a:cubicBezTo>
                  <a:pt x="208" y="10"/>
                  <a:pt x="209" y="10"/>
                  <a:pt x="209" y="11"/>
                </a:cubicBezTo>
                <a:cubicBezTo>
                  <a:pt x="209" y="11"/>
                  <a:pt x="208" y="12"/>
                  <a:pt x="209" y="12"/>
                </a:cubicBezTo>
                <a:cubicBezTo>
                  <a:pt x="209" y="13"/>
                  <a:pt x="210" y="13"/>
                  <a:pt x="210" y="13"/>
                </a:cubicBezTo>
                <a:cubicBezTo>
                  <a:pt x="211" y="13"/>
                  <a:pt x="211" y="14"/>
                  <a:pt x="211" y="14"/>
                </a:cubicBezTo>
                <a:cubicBezTo>
                  <a:pt x="211" y="14"/>
                  <a:pt x="212" y="14"/>
                  <a:pt x="212" y="14"/>
                </a:cubicBezTo>
                <a:cubicBezTo>
                  <a:pt x="212" y="14"/>
                  <a:pt x="213" y="15"/>
                  <a:pt x="214" y="15"/>
                </a:cubicBezTo>
                <a:cubicBezTo>
                  <a:pt x="213" y="16"/>
                  <a:pt x="213" y="16"/>
                  <a:pt x="213" y="17"/>
                </a:cubicBezTo>
                <a:cubicBezTo>
                  <a:pt x="212" y="18"/>
                  <a:pt x="211" y="20"/>
                  <a:pt x="211" y="20"/>
                </a:cubicBezTo>
                <a:cubicBezTo>
                  <a:pt x="211" y="21"/>
                  <a:pt x="211" y="24"/>
                  <a:pt x="211" y="25"/>
                </a:cubicBezTo>
                <a:cubicBezTo>
                  <a:pt x="211" y="26"/>
                  <a:pt x="211" y="28"/>
                  <a:pt x="211" y="29"/>
                </a:cubicBezTo>
                <a:cubicBezTo>
                  <a:pt x="211" y="30"/>
                  <a:pt x="212" y="32"/>
                  <a:pt x="212" y="33"/>
                </a:cubicBezTo>
                <a:cubicBezTo>
                  <a:pt x="212" y="34"/>
                  <a:pt x="213" y="35"/>
                  <a:pt x="213" y="36"/>
                </a:cubicBezTo>
                <a:cubicBezTo>
                  <a:pt x="213" y="36"/>
                  <a:pt x="213" y="37"/>
                  <a:pt x="213" y="38"/>
                </a:cubicBezTo>
                <a:cubicBezTo>
                  <a:pt x="213" y="38"/>
                  <a:pt x="214" y="39"/>
                  <a:pt x="214" y="39"/>
                </a:cubicBezTo>
                <a:cubicBezTo>
                  <a:pt x="214" y="40"/>
                  <a:pt x="215" y="41"/>
                  <a:pt x="215" y="41"/>
                </a:cubicBezTo>
                <a:cubicBezTo>
                  <a:pt x="216" y="42"/>
                  <a:pt x="217" y="42"/>
                  <a:pt x="217" y="42"/>
                </a:cubicBezTo>
                <a:cubicBezTo>
                  <a:pt x="217" y="43"/>
                  <a:pt x="217" y="44"/>
                  <a:pt x="217" y="44"/>
                </a:cubicBezTo>
                <a:cubicBezTo>
                  <a:pt x="217" y="45"/>
                  <a:pt x="217" y="45"/>
                  <a:pt x="216" y="45"/>
                </a:cubicBezTo>
                <a:cubicBezTo>
                  <a:pt x="216" y="46"/>
                  <a:pt x="215" y="46"/>
                  <a:pt x="215" y="46"/>
                </a:cubicBezTo>
                <a:cubicBezTo>
                  <a:pt x="215" y="47"/>
                  <a:pt x="216" y="48"/>
                  <a:pt x="216" y="48"/>
                </a:cubicBezTo>
                <a:cubicBezTo>
                  <a:pt x="216" y="49"/>
                  <a:pt x="217" y="50"/>
                  <a:pt x="218" y="50"/>
                </a:cubicBezTo>
                <a:cubicBezTo>
                  <a:pt x="218" y="51"/>
                  <a:pt x="219" y="51"/>
                  <a:pt x="220" y="51"/>
                </a:cubicBezTo>
                <a:cubicBezTo>
                  <a:pt x="220" y="51"/>
                  <a:pt x="221" y="52"/>
                  <a:pt x="221" y="52"/>
                </a:cubicBezTo>
                <a:cubicBezTo>
                  <a:pt x="221" y="53"/>
                  <a:pt x="220" y="54"/>
                  <a:pt x="220" y="54"/>
                </a:cubicBezTo>
                <a:cubicBezTo>
                  <a:pt x="220" y="55"/>
                  <a:pt x="220" y="56"/>
                  <a:pt x="220" y="56"/>
                </a:cubicBezTo>
                <a:cubicBezTo>
                  <a:pt x="221" y="57"/>
                  <a:pt x="221" y="57"/>
                  <a:pt x="222" y="58"/>
                </a:cubicBezTo>
                <a:cubicBezTo>
                  <a:pt x="222" y="58"/>
                  <a:pt x="223" y="58"/>
                  <a:pt x="224" y="59"/>
                </a:cubicBezTo>
                <a:cubicBezTo>
                  <a:pt x="224" y="59"/>
                  <a:pt x="225" y="60"/>
                  <a:pt x="226" y="60"/>
                </a:cubicBezTo>
                <a:cubicBezTo>
                  <a:pt x="226" y="61"/>
                  <a:pt x="227" y="62"/>
                  <a:pt x="228" y="62"/>
                </a:cubicBezTo>
                <a:cubicBezTo>
                  <a:pt x="228" y="62"/>
                  <a:pt x="229" y="63"/>
                  <a:pt x="230" y="63"/>
                </a:cubicBezTo>
                <a:cubicBezTo>
                  <a:pt x="230" y="64"/>
                  <a:pt x="231" y="64"/>
                  <a:pt x="231" y="64"/>
                </a:cubicBezTo>
                <a:cubicBezTo>
                  <a:pt x="231" y="65"/>
                  <a:pt x="231" y="66"/>
                  <a:pt x="231" y="66"/>
                </a:cubicBezTo>
                <a:cubicBezTo>
                  <a:pt x="232" y="67"/>
                  <a:pt x="232" y="68"/>
                  <a:pt x="233" y="68"/>
                </a:cubicBezTo>
                <a:cubicBezTo>
                  <a:pt x="233" y="68"/>
                  <a:pt x="234" y="67"/>
                  <a:pt x="235" y="68"/>
                </a:cubicBezTo>
                <a:cubicBezTo>
                  <a:pt x="235" y="68"/>
                  <a:pt x="236" y="68"/>
                  <a:pt x="236" y="68"/>
                </a:cubicBezTo>
                <a:cubicBezTo>
                  <a:pt x="236" y="69"/>
                  <a:pt x="237" y="70"/>
                  <a:pt x="237" y="71"/>
                </a:cubicBezTo>
                <a:cubicBezTo>
                  <a:pt x="237" y="71"/>
                  <a:pt x="238" y="73"/>
                  <a:pt x="238" y="73"/>
                </a:cubicBezTo>
                <a:cubicBezTo>
                  <a:pt x="239" y="74"/>
                  <a:pt x="240" y="74"/>
                  <a:pt x="241" y="75"/>
                </a:cubicBezTo>
                <a:cubicBezTo>
                  <a:pt x="241" y="75"/>
                  <a:pt x="243" y="75"/>
                  <a:pt x="244" y="76"/>
                </a:cubicBezTo>
                <a:cubicBezTo>
                  <a:pt x="245" y="76"/>
                  <a:pt x="246" y="77"/>
                  <a:pt x="247" y="78"/>
                </a:cubicBezTo>
                <a:cubicBezTo>
                  <a:pt x="248" y="78"/>
                  <a:pt x="249" y="79"/>
                  <a:pt x="250" y="80"/>
                </a:cubicBezTo>
                <a:cubicBezTo>
                  <a:pt x="251" y="80"/>
                  <a:pt x="252" y="82"/>
                  <a:pt x="253" y="83"/>
                </a:cubicBezTo>
                <a:cubicBezTo>
                  <a:pt x="254" y="83"/>
                  <a:pt x="255" y="84"/>
                  <a:pt x="255" y="84"/>
                </a:cubicBezTo>
                <a:cubicBezTo>
                  <a:pt x="255" y="85"/>
                  <a:pt x="255" y="86"/>
                  <a:pt x="255" y="87"/>
                </a:cubicBezTo>
                <a:cubicBezTo>
                  <a:pt x="255" y="87"/>
                  <a:pt x="256" y="89"/>
                  <a:pt x="256" y="89"/>
                </a:cubicBezTo>
                <a:cubicBezTo>
                  <a:pt x="256" y="90"/>
                  <a:pt x="257" y="91"/>
                  <a:pt x="257" y="92"/>
                </a:cubicBezTo>
                <a:cubicBezTo>
                  <a:pt x="258" y="92"/>
                  <a:pt x="259" y="93"/>
                  <a:pt x="259" y="93"/>
                </a:cubicBezTo>
                <a:cubicBezTo>
                  <a:pt x="259" y="93"/>
                  <a:pt x="259" y="94"/>
                  <a:pt x="259" y="94"/>
                </a:cubicBezTo>
                <a:cubicBezTo>
                  <a:pt x="259" y="95"/>
                  <a:pt x="258" y="95"/>
                  <a:pt x="258" y="96"/>
                </a:cubicBezTo>
                <a:cubicBezTo>
                  <a:pt x="258" y="96"/>
                  <a:pt x="257" y="97"/>
                  <a:pt x="257" y="97"/>
                </a:cubicBezTo>
                <a:cubicBezTo>
                  <a:pt x="257" y="98"/>
                  <a:pt x="258" y="98"/>
                  <a:pt x="258" y="99"/>
                </a:cubicBezTo>
                <a:cubicBezTo>
                  <a:pt x="258" y="99"/>
                  <a:pt x="259" y="100"/>
                  <a:pt x="259" y="100"/>
                </a:cubicBezTo>
                <a:cubicBezTo>
                  <a:pt x="259" y="101"/>
                  <a:pt x="260" y="101"/>
                  <a:pt x="260" y="102"/>
                </a:cubicBezTo>
                <a:cubicBezTo>
                  <a:pt x="260" y="102"/>
                  <a:pt x="260" y="104"/>
                  <a:pt x="260" y="104"/>
                </a:cubicBezTo>
                <a:cubicBezTo>
                  <a:pt x="260" y="105"/>
                  <a:pt x="261" y="106"/>
                  <a:pt x="262" y="106"/>
                </a:cubicBezTo>
                <a:cubicBezTo>
                  <a:pt x="262" y="107"/>
                  <a:pt x="263" y="108"/>
                  <a:pt x="263" y="108"/>
                </a:cubicBezTo>
                <a:cubicBezTo>
                  <a:pt x="263" y="108"/>
                  <a:pt x="265" y="109"/>
                  <a:pt x="265" y="109"/>
                </a:cubicBezTo>
                <a:cubicBezTo>
                  <a:pt x="266" y="109"/>
                  <a:pt x="267" y="109"/>
                  <a:pt x="267" y="108"/>
                </a:cubicBezTo>
                <a:cubicBezTo>
                  <a:pt x="267" y="108"/>
                  <a:pt x="268" y="107"/>
                  <a:pt x="268" y="107"/>
                </a:cubicBezTo>
                <a:cubicBezTo>
                  <a:pt x="268" y="107"/>
                  <a:pt x="269" y="106"/>
                  <a:pt x="269" y="105"/>
                </a:cubicBezTo>
                <a:cubicBezTo>
                  <a:pt x="269" y="104"/>
                  <a:pt x="269" y="103"/>
                  <a:pt x="270" y="102"/>
                </a:cubicBezTo>
                <a:cubicBezTo>
                  <a:pt x="270" y="102"/>
                  <a:pt x="271" y="102"/>
                  <a:pt x="271" y="102"/>
                </a:cubicBezTo>
                <a:cubicBezTo>
                  <a:pt x="272" y="102"/>
                  <a:pt x="274" y="102"/>
                  <a:pt x="274" y="102"/>
                </a:cubicBezTo>
                <a:cubicBezTo>
                  <a:pt x="275" y="102"/>
                  <a:pt x="276" y="103"/>
                  <a:pt x="277" y="103"/>
                </a:cubicBezTo>
                <a:cubicBezTo>
                  <a:pt x="277" y="103"/>
                  <a:pt x="278" y="104"/>
                  <a:pt x="279" y="104"/>
                </a:cubicBezTo>
                <a:cubicBezTo>
                  <a:pt x="279" y="104"/>
                  <a:pt x="280" y="103"/>
                  <a:pt x="280" y="103"/>
                </a:cubicBezTo>
                <a:cubicBezTo>
                  <a:pt x="281" y="103"/>
                  <a:pt x="282" y="104"/>
                  <a:pt x="282" y="104"/>
                </a:cubicBezTo>
                <a:cubicBezTo>
                  <a:pt x="283" y="104"/>
                  <a:pt x="284" y="105"/>
                  <a:pt x="285" y="106"/>
                </a:cubicBezTo>
                <a:cubicBezTo>
                  <a:pt x="285" y="106"/>
                  <a:pt x="286" y="106"/>
                  <a:pt x="287" y="106"/>
                </a:cubicBezTo>
                <a:cubicBezTo>
                  <a:pt x="287" y="107"/>
                  <a:pt x="288" y="107"/>
                  <a:pt x="289" y="107"/>
                </a:cubicBezTo>
                <a:cubicBezTo>
                  <a:pt x="289" y="108"/>
                  <a:pt x="289" y="109"/>
                  <a:pt x="289" y="110"/>
                </a:cubicBezTo>
                <a:cubicBezTo>
                  <a:pt x="289" y="110"/>
                  <a:pt x="289" y="111"/>
                  <a:pt x="288" y="112"/>
                </a:cubicBezTo>
                <a:cubicBezTo>
                  <a:pt x="288" y="112"/>
                  <a:pt x="287" y="113"/>
                  <a:pt x="287" y="113"/>
                </a:cubicBezTo>
                <a:cubicBezTo>
                  <a:pt x="286" y="114"/>
                  <a:pt x="286" y="115"/>
                  <a:pt x="285" y="115"/>
                </a:cubicBezTo>
                <a:cubicBezTo>
                  <a:pt x="285" y="116"/>
                  <a:pt x="285" y="116"/>
                  <a:pt x="285" y="117"/>
                </a:cubicBezTo>
                <a:cubicBezTo>
                  <a:pt x="285" y="117"/>
                  <a:pt x="285" y="118"/>
                  <a:pt x="286" y="118"/>
                </a:cubicBezTo>
                <a:cubicBezTo>
                  <a:pt x="286" y="119"/>
                  <a:pt x="287" y="119"/>
                  <a:pt x="287" y="120"/>
                </a:cubicBezTo>
                <a:cubicBezTo>
                  <a:pt x="287" y="120"/>
                  <a:pt x="287" y="121"/>
                  <a:pt x="287" y="122"/>
                </a:cubicBezTo>
                <a:cubicBezTo>
                  <a:pt x="287" y="122"/>
                  <a:pt x="287" y="123"/>
                  <a:pt x="286" y="124"/>
                </a:cubicBezTo>
                <a:cubicBezTo>
                  <a:pt x="286" y="124"/>
                  <a:pt x="286" y="125"/>
                  <a:pt x="286" y="125"/>
                </a:cubicBezTo>
                <a:cubicBezTo>
                  <a:pt x="285" y="126"/>
                  <a:pt x="284" y="126"/>
                  <a:pt x="284" y="127"/>
                </a:cubicBezTo>
                <a:cubicBezTo>
                  <a:pt x="284" y="127"/>
                  <a:pt x="283" y="129"/>
                  <a:pt x="283" y="129"/>
                </a:cubicBezTo>
                <a:cubicBezTo>
                  <a:pt x="283" y="130"/>
                  <a:pt x="283" y="132"/>
                  <a:pt x="283" y="132"/>
                </a:cubicBezTo>
                <a:cubicBezTo>
                  <a:pt x="283" y="133"/>
                  <a:pt x="283" y="134"/>
                  <a:pt x="283" y="135"/>
                </a:cubicBezTo>
                <a:cubicBezTo>
                  <a:pt x="283" y="135"/>
                  <a:pt x="282" y="136"/>
                  <a:pt x="282" y="137"/>
                </a:cubicBezTo>
                <a:cubicBezTo>
                  <a:pt x="282" y="137"/>
                  <a:pt x="281" y="138"/>
                  <a:pt x="281" y="139"/>
                </a:cubicBezTo>
                <a:cubicBezTo>
                  <a:pt x="280" y="140"/>
                  <a:pt x="279" y="141"/>
                  <a:pt x="279" y="141"/>
                </a:cubicBezTo>
                <a:cubicBezTo>
                  <a:pt x="279" y="142"/>
                  <a:pt x="279" y="144"/>
                  <a:pt x="279" y="145"/>
                </a:cubicBezTo>
                <a:cubicBezTo>
                  <a:pt x="279" y="145"/>
                  <a:pt x="280" y="146"/>
                  <a:pt x="280" y="147"/>
                </a:cubicBezTo>
                <a:cubicBezTo>
                  <a:pt x="280" y="147"/>
                  <a:pt x="280" y="148"/>
                  <a:pt x="280" y="149"/>
                </a:cubicBezTo>
                <a:cubicBezTo>
                  <a:pt x="280" y="150"/>
                  <a:pt x="281" y="151"/>
                  <a:pt x="282" y="151"/>
                </a:cubicBezTo>
                <a:cubicBezTo>
                  <a:pt x="282" y="152"/>
                  <a:pt x="283" y="152"/>
                  <a:pt x="283" y="152"/>
                </a:cubicBezTo>
                <a:cubicBezTo>
                  <a:pt x="283" y="152"/>
                  <a:pt x="284" y="152"/>
                  <a:pt x="285" y="152"/>
                </a:cubicBezTo>
                <a:cubicBezTo>
                  <a:pt x="285" y="153"/>
                  <a:pt x="286" y="154"/>
                  <a:pt x="286" y="154"/>
                </a:cubicBezTo>
                <a:cubicBezTo>
                  <a:pt x="287" y="155"/>
                  <a:pt x="287" y="156"/>
                  <a:pt x="288" y="156"/>
                </a:cubicBezTo>
                <a:cubicBezTo>
                  <a:pt x="288" y="157"/>
                  <a:pt x="288" y="158"/>
                  <a:pt x="289" y="158"/>
                </a:cubicBezTo>
                <a:cubicBezTo>
                  <a:pt x="289" y="159"/>
                  <a:pt x="290" y="159"/>
                  <a:pt x="291" y="159"/>
                </a:cubicBezTo>
                <a:cubicBezTo>
                  <a:pt x="292" y="159"/>
                  <a:pt x="292" y="159"/>
                  <a:pt x="293" y="159"/>
                </a:cubicBezTo>
                <a:cubicBezTo>
                  <a:pt x="293" y="159"/>
                  <a:pt x="294" y="159"/>
                  <a:pt x="294" y="160"/>
                </a:cubicBezTo>
                <a:cubicBezTo>
                  <a:pt x="294" y="160"/>
                  <a:pt x="294" y="161"/>
                  <a:pt x="294" y="161"/>
                </a:cubicBezTo>
                <a:cubicBezTo>
                  <a:pt x="295" y="162"/>
                  <a:pt x="295" y="162"/>
                  <a:pt x="296" y="162"/>
                </a:cubicBezTo>
                <a:cubicBezTo>
                  <a:pt x="296" y="162"/>
                  <a:pt x="297" y="161"/>
                  <a:pt x="297" y="161"/>
                </a:cubicBezTo>
                <a:cubicBezTo>
                  <a:pt x="298" y="162"/>
                  <a:pt x="298" y="163"/>
                  <a:pt x="298" y="163"/>
                </a:cubicBezTo>
                <a:cubicBezTo>
                  <a:pt x="299" y="163"/>
                  <a:pt x="300" y="164"/>
                  <a:pt x="300" y="164"/>
                </a:cubicBezTo>
                <a:cubicBezTo>
                  <a:pt x="300" y="165"/>
                  <a:pt x="301" y="165"/>
                  <a:pt x="301" y="165"/>
                </a:cubicBezTo>
                <a:cubicBezTo>
                  <a:pt x="302" y="165"/>
                  <a:pt x="302" y="164"/>
                  <a:pt x="302" y="164"/>
                </a:cubicBezTo>
                <a:cubicBezTo>
                  <a:pt x="303" y="164"/>
                  <a:pt x="303" y="164"/>
                  <a:pt x="304" y="164"/>
                </a:cubicBezTo>
                <a:cubicBezTo>
                  <a:pt x="304" y="164"/>
                  <a:pt x="305" y="165"/>
                  <a:pt x="305" y="165"/>
                </a:cubicBezTo>
                <a:cubicBezTo>
                  <a:pt x="305" y="166"/>
                  <a:pt x="304" y="166"/>
                  <a:pt x="304" y="166"/>
                </a:cubicBezTo>
                <a:cubicBezTo>
                  <a:pt x="304" y="167"/>
                  <a:pt x="303" y="167"/>
                  <a:pt x="302" y="167"/>
                </a:cubicBezTo>
                <a:cubicBezTo>
                  <a:pt x="302" y="167"/>
                  <a:pt x="302" y="168"/>
                  <a:pt x="302" y="168"/>
                </a:cubicBezTo>
                <a:cubicBezTo>
                  <a:pt x="303" y="169"/>
                  <a:pt x="303" y="170"/>
                  <a:pt x="304" y="170"/>
                </a:cubicBezTo>
                <a:cubicBezTo>
                  <a:pt x="304" y="170"/>
                  <a:pt x="305" y="171"/>
                  <a:pt x="306" y="171"/>
                </a:cubicBezTo>
                <a:cubicBezTo>
                  <a:pt x="306" y="171"/>
                  <a:pt x="307" y="170"/>
                  <a:pt x="308" y="170"/>
                </a:cubicBezTo>
                <a:cubicBezTo>
                  <a:pt x="308" y="170"/>
                  <a:pt x="308" y="169"/>
                  <a:pt x="308" y="169"/>
                </a:cubicBezTo>
                <a:cubicBezTo>
                  <a:pt x="308" y="168"/>
                  <a:pt x="308" y="168"/>
                  <a:pt x="308" y="167"/>
                </a:cubicBezTo>
                <a:cubicBezTo>
                  <a:pt x="309" y="167"/>
                  <a:pt x="310" y="168"/>
                  <a:pt x="310" y="168"/>
                </a:cubicBezTo>
                <a:cubicBezTo>
                  <a:pt x="311" y="168"/>
                  <a:pt x="311" y="169"/>
                  <a:pt x="312" y="169"/>
                </a:cubicBezTo>
                <a:cubicBezTo>
                  <a:pt x="312" y="169"/>
                  <a:pt x="311" y="170"/>
                  <a:pt x="312" y="171"/>
                </a:cubicBezTo>
                <a:cubicBezTo>
                  <a:pt x="312" y="171"/>
                  <a:pt x="312" y="171"/>
                  <a:pt x="312" y="171"/>
                </a:cubicBezTo>
                <a:cubicBezTo>
                  <a:pt x="313" y="171"/>
                  <a:pt x="313" y="171"/>
                  <a:pt x="314" y="171"/>
                </a:cubicBezTo>
                <a:cubicBezTo>
                  <a:pt x="314" y="171"/>
                  <a:pt x="315" y="171"/>
                  <a:pt x="315" y="171"/>
                </a:cubicBezTo>
                <a:cubicBezTo>
                  <a:pt x="315" y="172"/>
                  <a:pt x="316" y="172"/>
                  <a:pt x="316" y="173"/>
                </a:cubicBezTo>
                <a:cubicBezTo>
                  <a:pt x="316" y="173"/>
                  <a:pt x="317" y="173"/>
                  <a:pt x="318" y="173"/>
                </a:cubicBezTo>
                <a:cubicBezTo>
                  <a:pt x="318" y="173"/>
                  <a:pt x="318" y="174"/>
                  <a:pt x="319" y="174"/>
                </a:cubicBezTo>
                <a:cubicBezTo>
                  <a:pt x="319" y="175"/>
                  <a:pt x="319" y="176"/>
                  <a:pt x="319" y="176"/>
                </a:cubicBezTo>
                <a:cubicBezTo>
                  <a:pt x="319" y="176"/>
                  <a:pt x="319" y="177"/>
                  <a:pt x="320" y="177"/>
                </a:cubicBezTo>
                <a:cubicBezTo>
                  <a:pt x="320" y="177"/>
                  <a:pt x="321" y="177"/>
                  <a:pt x="322" y="177"/>
                </a:cubicBezTo>
                <a:cubicBezTo>
                  <a:pt x="322" y="177"/>
                  <a:pt x="323" y="177"/>
                  <a:pt x="323" y="178"/>
                </a:cubicBezTo>
                <a:cubicBezTo>
                  <a:pt x="323" y="178"/>
                  <a:pt x="324" y="179"/>
                  <a:pt x="324" y="179"/>
                </a:cubicBezTo>
                <a:cubicBezTo>
                  <a:pt x="324" y="179"/>
                  <a:pt x="325" y="179"/>
                  <a:pt x="325" y="179"/>
                </a:cubicBezTo>
                <a:cubicBezTo>
                  <a:pt x="326" y="179"/>
                  <a:pt x="327" y="180"/>
                  <a:pt x="327" y="180"/>
                </a:cubicBezTo>
                <a:cubicBezTo>
                  <a:pt x="327" y="181"/>
                  <a:pt x="327" y="182"/>
                  <a:pt x="327" y="182"/>
                </a:cubicBezTo>
                <a:cubicBezTo>
                  <a:pt x="327" y="182"/>
                  <a:pt x="327" y="183"/>
                  <a:pt x="328" y="183"/>
                </a:cubicBezTo>
                <a:cubicBezTo>
                  <a:pt x="328" y="184"/>
                  <a:pt x="329" y="184"/>
                  <a:pt x="329" y="184"/>
                </a:cubicBezTo>
                <a:cubicBezTo>
                  <a:pt x="329" y="185"/>
                  <a:pt x="330" y="185"/>
                  <a:pt x="330" y="186"/>
                </a:cubicBezTo>
                <a:cubicBezTo>
                  <a:pt x="330" y="186"/>
                  <a:pt x="330" y="187"/>
                  <a:pt x="329" y="187"/>
                </a:cubicBezTo>
                <a:cubicBezTo>
                  <a:pt x="329" y="187"/>
                  <a:pt x="328" y="187"/>
                  <a:pt x="328" y="187"/>
                </a:cubicBezTo>
                <a:cubicBezTo>
                  <a:pt x="328" y="187"/>
                  <a:pt x="327" y="187"/>
                  <a:pt x="327" y="188"/>
                </a:cubicBezTo>
                <a:cubicBezTo>
                  <a:pt x="327" y="188"/>
                  <a:pt x="327" y="189"/>
                  <a:pt x="328" y="190"/>
                </a:cubicBezTo>
                <a:cubicBezTo>
                  <a:pt x="328" y="190"/>
                  <a:pt x="329" y="192"/>
                  <a:pt x="329" y="192"/>
                </a:cubicBezTo>
                <a:cubicBezTo>
                  <a:pt x="330" y="193"/>
                  <a:pt x="331" y="194"/>
                  <a:pt x="331" y="195"/>
                </a:cubicBezTo>
                <a:cubicBezTo>
                  <a:pt x="332" y="195"/>
                  <a:pt x="333" y="196"/>
                  <a:pt x="333" y="197"/>
                </a:cubicBezTo>
                <a:cubicBezTo>
                  <a:pt x="334" y="197"/>
                  <a:pt x="334" y="199"/>
                  <a:pt x="334" y="200"/>
                </a:cubicBezTo>
                <a:cubicBezTo>
                  <a:pt x="334" y="201"/>
                  <a:pt x="334" y="201"/>
                  <a:pt x="334" y="202"/>
                </a:cubicBezTo>
                <a:cubicBezTo>
                  <a:pt x="334" y="202"/>
                  <a:pt x="333" y="202"/>
                  <a:pt x="333" y="203"/>
                </a:cubicBezTo>
                <a:cubicBezTo>
                  <a:pt x="333" y="203"/>
                  <a:pt x="332" y="202"/>
                  <a:pt x="331" y="203"/>
                </a:cubicBezTo>
                <a:cubicBezTo>
                  <a:pt x="331" y="203"/>
                  <a:pt x="330" y="204"/>
                  <a:pt x="330" y="204"/>
                </a:cubicBezTo>
                <a:cubicBezTo>
                  <a:pt x="330" y="205"/>
                  <a:pt x="330" y="206"/>
                  <a:pt x="330" y="206"/>
                </a:cubicBezTo>
                <a:cubicBezTo>
                  <a:pt x="330" y="207"/>
                  <a:pt x="330" y="207"/>
                  <a:pt x="331" y="207"/>
                </a:cubicBezTo>
                <a:cubicBezTo>
                  <a:pt x="331" y="208"/>
                  <a:pt x="331" y="208"/>
                  <a:pt x="331" y="208"/>
                </a:cubicBezTo>
                <a:cubicBezTo>
                  <a:pt x="331" y="208"/>
                  <a:pt x="332" y="208"/>
                  <a:pt x="332" y="208"/>
                </a:cubicBezTo>
                <a:cubicBezTo>
                  <a:pt x="333" y="208"/>
                  <a:pt x="333" y="209"/>
                  <a:pt x="333" y="209"/>
                </a:cubicBezTo>
                <a:cubicBezTo>
                  <a:pt x="333" y="209"/>
                  <a:pt x="333" y="210"/>
                  <a:pt x="333" y="211"/>
                </a:cubicBezTo>
                <a:cubicBezTo>
                  <a:pt x="333" y="211"/>
                  <a:pt x="333" y="212"/>
                  <a:pt x="333" y="212"/>
                </a:cubicBezTo>
                <a:cubicBezTo>
                  <a:pt x="334" y="213"/>
                  <a:pt x="334" y="213"/>
                  <a:pt x="335" y="214"/>
                </a:cubicBezTo>
                <a:cubicBezTo>
                  <a:pt x="335" y="215"/>
                  <a:pt x="336" y="216"/>
                  <a:pt x="336" y="217"/>
                </a:cubicBezTo>
                <a:cubicBezTo>
                  <a:pt x="337" y="217"/>
                  <a:pt x="337" y="217"/>
                  <a:pt x="338" y="217"/>
                </a:cubicBezTo>
                <a:cubicBezTo>
                  <a:pt x="338" y="218"/>
                  <a:pt x="338" y="219"/>
                  <a:pt x="338" y="219"/>
                </a:cubicBezTo>
                <a:cubicBezTo>
                  <a:pt x="338" y="219"/>
                  <a:pt x="338" y="220"/>
                  <a:pt x="338" y="220"/>
                </a:cubicBezTo>
                <a:cubicBezTo>
                  <a:pt x="338" y="221"/>
                  <a:pt x="338" y="222"/>
                  <a:pt x="339" y="222"/>
                </a:cubicBezTo>
                <a:cubicBezTo>
                  <a:pt x="339" y="222"/>
                  <a:pt x="340" y="222"/>
                  <a:pt x="341" y="222"/>
                </a:cubicBezTo>
                <a:cubicBezTo>
                  <a:pt x="341" y="222"/>
                  <a:pt x="342" y="223"/>
                  <a:pt x="342" y="223"/>
                </a:cubicBezTo>
                <a:cubicBezTo>
                  <a:pt x="343" y="223"/>
                  <a:pt x="343" y="224"/>
                  <a:pt x="343" y="224"/>
                </a:cubicBezTo>
                <a:cubicBezTo>
                  <a:pt x="344" y="224"/>
                  <a:pt x="344" y="224"/>
                  <a:pt x="345" y="224"/>
                </a:cubicBezTo>
                <a:cubicBezTo>
                  <a:pt x="345" y="224"/>
                  <a:pt x="345" y="223"/>
                  <a:pt x="345" y="223"/>
                </a:cubicBezTo>
                <a:cubicBezTo>
                  <a:pt x="345" y="222"/>
                  <a:pt x="345" y="221"/>
                  <a:pt x="345" y="221"/>
                </a:cubicBezTo>
                <a:cubicBezTo>
                  <a:pt x="345" y="221"/>
                  <a:pt x="344" y="221"/>
                  <a:pt x="344" y="221"/>
                </a:cubicBezTo>
                <a:cubicBezTo>
                  <a:pt x="343" y="221"/>
                  <a:pt x="342" y="221"/>
                  <a:pt x="342" y="220"/>
                </a:cubicBezTo>
                <a:cubicBezTo>
                  <a:pt x="342" y="220"/>
                  <a:pt x="342" y="220"/>
                  <a:pt x="343" y="219"/>
                </a:cubicBezTo>
                <a:cubicBezTo>
                  <a:pt x="343" y="219"/>
                  <a:pt x="343" y="219"/>
                  <a:pt x="344" y="219"/>
                </a:cubicBezTo>
                <a:cubicBezTo>
                  <a:pt x="344" y="219"/>
                  <a:pt x="345" y="219"/>
                  <a:pt x="346" y="219"/>
                </a:cubicBezTo>
                <a:cubicBezTo>
                  <a:pt x="346" y="220"/>
                  <a:pt x="346" y="220"/>
                  <a:pt x="346" y="221"/>
                </a:cubicBezTo>
                <a:cubicBezTo>
                  <a:pt x="346" y="221"/>
                  <a:pt x="347" y="221"/>
                  <a:pt x="347" y="221"/>
                </a:cubicBezTo>
                <a:cubicBezTo>
                  <a:pt x="347" y="222"/>
                  <a:pt x="348" y="222"/>
                  <a:pt x="348" y="222"/>
                </a:cubicBezTo>
                <a:cubicBezTo>
                  <a:pt x="348" y="222"/>
                  <a:pt x="348" y="223"/>
                  <a:pt x="348" y="223"/>
                </a:cubicBezTo>
                <a:cubicBezTo>
                  <a:pt x="349" y="223"/>
                  <a:pt x="348" y="224"/>
                  <a:pt x="348" y="224"/>
                </a:cubicBezTo>
                <a:cubicBezTo>
                  <a:pt x="349" y="225"/>
                  <a:pt x="349" y="225"/>
                  <a:pt x="349" y="226"/>
                </a:cubicBezTo>
                <a:cubicBezTo>
                  <a:pt x="350" y="226"/>
                  <a:pt x="350" y="225"/>
                  <a:pt x="350" y="225"/>
                </a:cubicBezTo>
                <a:cubicBezTo>
                  <a:pt x="351" y="225"/>
                  <a:pt x="351" y="224"/>
                  <a:pt x="351" y="224"/>
                </a:cubicBezTo>
                <a:cubicBezTo>
                  <a:pt x="351" y="224"/>
                  <a:pt x="352" y="224"/>
                  <a:pt x="352" y="224"/>
                </a:cubicBezTo>
                <a:cubicBezTo>
                  <a:pt x="352" y="224"/>
                  <a:pt x="353" y="224"/>
                  <a:pt x="353" y="224"/>
                </a:cubicBezTo>
                <a:cubicBezTo>
                  <a:pt x="353" y="225"/>
                  <a:pt x="354" y="226"/>
                  <a:pt x="354" y="226"/>
                </a:cubicBezTo>
                <a:cubicBezTo>
                  <a:pt x="354" y="227"/>
                  <a:pt x="354" y="228"/>
                  <a:pt x="354" y="229"/>
                </a:cubicBezTo>
                <a:cubicBezTo>
                  <a:pt x="354" y="229"/>
                  <a:pt x="353" y="230"/>
                  <a:pt x="353" y="231"/>
                </a:cubicBezTo>
                <a:cubicBezTo>
                  <a:pt x="353" y="231"/>
                  <a:pt x="353" y="232"/>
                  <a:pt x="352" y="232"/>
                </a:cubicBezTo>
                <a:cubicBezTo>
                  <a:pt x="352" y="232"/>
                  <a:pt x="351" y="233"/>
                  <a:pt x="351" y="233"/>
                </a:cubicBezTo>
                <a:cubicBezTo>
                  <a:pt x="351" y="233"/>
                  <a:pt x="350" y="234"/>
                  <a:pt x="350" y="235"/>
                </a:cubicBezTo>
                <a:cubicBezTo>
                  <a:pt x="350" y="235"/>
                  <a:pt x="351" y="236"/>
                  <a:pt x="351" y="236"/>
                </a:cubicBezTo>
                <a:cubicBezTo>
                  <a:pt x="351" y="236"/>
                  <a:pt x="352" y="236"/>
                  <a:pt x="353" y="236"/>
                </a:cubicBezTo>
                <a:cubicBezTo>
                  <a:pt x="353" y="236"/>
                  <a:pt x="354" y="237"/>
                  <a:pt x="355" y="238"/>
                </a:cubicBezTo>
                <a:cubicBezTo>
                  <a:pt x="355" y="238"/>
                  <a:pt x="354" y="239"/>
                  <a:pt x="354" y="239"/>
                </a:cubicBezTo>
                <a:cubicBezTo>
                  <a:pt x="354" y="239"/>
                  <a:pt x="353" y="239"/>
                  <a:pt x="353" y="239"/>
                </a:cubicBezTo>
                <a:cubicBezTo>
                  <a:pt x="352" y="239"/>
                  <a:pt x="351" y="239"/>
                  <a:pt x="351" y="239"/>
                </a:cubicBezTo>
                <a:cubicBezTo>
                  <a:pt x="350" y="239"/>
                  <a:pt x="350" y="240"/>
                  <a:pt x="350" y="241"/>
                </a:cubicBezTo>
                <a:cubicBezTo>
                  <a:pt x="350" y="241"/>
                  <a:pt x="350" y="242"/>
                  <a:pt x="350" y="242"/>
                </a:cubicBezTo>
                <a:cubicBezTo>
                  <a:pt x="351" y="243"/>
                  <a:pt x="352" y="243"/>
                  <a:pt x="352" y="243"/>
                </a:cubicBezTo>
                <a:cubicBezTo>
                  <a:pt x="352" y="243"/>
                  <a:pt x="352" y="245"/>
                  <a:pt x="352" y="245"/>
                </a:cubicBezTo>
                <a:cubicBezTo>
                  <a:pt x="352" y="245"/>
                  <a:pt x="352" y="246"/>
                  <a:pt x="351" y="246"/>
                </a:cubicBezTo>
                <a:cubicBezTo>
                  <a:pt x="351" y="247"/>
                  <a:pt x="351" y="248"/>
                  <a:pt x="351" y="249"/>
                </a:cubicBezTo>
                <a:cubicBezTo>
                  <a:pt x="351" y="249"/>
                  <a:pt x="351" y="250"/>
                  <a:pt x="350" y="251"/>
                </a:cubicBezTo>
                <a:cubicBezTo>
                  <a:pt x="350" y="251"/>
                  <a:pt x="349" y="252"/>
                  <a:pt x="349" y="252"/>
                </a:cubicBezTo>
                <a:cubicBezTo>
                  <a:pt x="348" y="252"/>
                  <a:pt x="347" y="251"/>
                  <a:pt x="346" y="250"/>
                </a:cubicBezTo>
                <a:cubicBezTo>
                  <a:pt x="346" y="250"/>
                  <a:pt x="346" y="249"/>
                  <a:pt x="346" y="249"/>
                </a:cubicBezTo>
                <a:cubicBezTo>
                  <a:pt x="346" y="248"/>
                  <a:pt x="345" y="248"/>
                  <a:pt x="344" y="248"/>
                </a:cubicBezTo>
                <a:cubicBezTo>
                  <a:pt x="344" y="247"/>
                  <a:pt x="343" y="248"/>
                  <a:pt x="343" y="248"/>
                </a:cubicBezTo>
                <a:cubicBezTo>
                  <a:pt x="342" y="248"/>
                  <a:pt x="342" y="249"/>
                  <a:pt x="342" y="249"/>
                </a:cubicBezTo>
                <a:cubicBezTo>
                  <a:pt x="341" y="250"/>
                  <a:pt x="342" y="251"/>
                  <a:pt x="342" y="252"/>
                </a:cubicBezTo>
                <a:cubicBezTo>
                  <a:pt x="342" y="253"/>
                  <a:pt x="341" y="254"/>
                  <a:pt x="341" y="255"/>
                </a:cubicBezTo>
                <a:cubicBezTo>
                  <a:pt x="341" y="255"/>
                  <a:pt x="341" y="256"/>
                  <a:pt x="341" y="257"/>
                </a:cubicBezTo>
                <a:cubicBezTo>
                  <a:pt x="341" y="257"/>
                  <a:pt x="341" y="257"/>
                  <a:pt x="341" y="257"/>
                </a:cubicBezTo>
                <a:cubicBezTo>
                  <a:pt x="341" y="258"/>
                  <a:pt x="341" y="259"/>
                  <a:pt x="341" y="259"/>
                </a:cubicBezTo>
                <a:cubicBezTo>
                  <a:pt x="340" y="259"/>
                  <a:pt x="340" y="260"/>
                  <a:pt x="339" y="260"/>
                </a:cubicBezTo>
                <a:cubicBezTo>
                  <a:pt x="339" y="260"/>
                  <a:pt x="338" y="261"/>
                  <a:pt x="338" y="261"/>
                </a:cubicBezTo>
                <a:cubicBezTo>
                  <a:pt x="338" y="260"/>
                  <a:pt x="337" y="259"/>
                  <a:pt x="337" y="259"/>
                </a:cubicBezTo>
                <a:cubicBezTo>
                  <a:pt x="337" y="259"/>
                  <a:pt x="337" y="258"/>
                  <a:pt x="337" y="258"/>
                </a:cubicBezTo>
                <a:cubicBezTo>
                  <a:pt x="337" y="258"/>
                  <a:pt x="337" y="257"/>
                  <a:pt x="337" y="257"/>
                </a:cubicBezTo>
                <a:cubicBezTo>
                  <a:pt x="338" y="257"/>
                  <a:pt x="338" y="256"/>
                  <a:pt x="338" y="256"/>
                </a:cubicBezTo>
                <a:cubicBezTo>
                  <a:pt x="338" y="255"/>
                  <a:pt x="338" y="255"/>
                  <a:pt x="338" y="254"/>
                </a:cubicBezTo>
                <a:cubicBezTo>
                  <a:pt x="338" y="254"/>
                  <a:pt x="338" y="253"/>
                  <a:pt x="337" y="253"/>
                </a:cubicBezTo>
                <a:cubicBezTo>
                  <a:pt x="337" y="253"/>
                  <a:pt x="336" y="252"/>
                  <a:pt x="336" y="252"/>
                </a:cubicBezTo>
                <a:cubicBezTo>
                  <a:pt x="336" y="252"/>
                  <a:pt x="335" y="252"/>
                  <a:pt x="334" y="252"/>
                </a:cubicBezTo>
                <a:cubicBezTo>
                  <a:pt x="334" y="252"/>
                  <a:pt x="333" y="252"/>
                  <a:pt x="333" y="252"/>
                </a:cubicBezTo>
                <a:cubicBezTo>
                  <a:pt x="333" y="253"/>
                  <a:pt x="332" y="253"/>
                  <a:pt x="332" y="254"/>
                </a:cubicBezTo>
                <a:cubicBezTo>
                  <a:pt x="332" y="254"/>
                  <a:pt x="332" y="255"/>
                  <a:pt x="332" y="256"/>
                </a:cubicBezTo>
                <a:cubicBezTo>
                  <a:pt x="333" y="256"/>
                  <a:pt x="333" y="256"/>
                  <a:pt x="334" y="257"/>
                </a:cubicBezTo>
                <a:cubicBezTo>
                  <a:pt x="334" y="257"/>
                  <a:pt x="335" y="258"/>
                  <a:pt x="335" y="258"/>
                </a:cubicBezTo>
                <a:cubicBezTo>
                  <a:pt x="335" y="259"/>
                  <a:pt x="335" y="260"/>
                  <a:pt x="335" y="260"/>
                </a:cubicBezTo>
                <a:cubicBezTo>
                  <a:pt x="335" y="260"/>
                  <a:pt x="335" y="261"/>
                  <a:pt x="335" y="261"/>
                </a:cubicBezTo>
                <a:cubicBezTo>
                  <a:pt x="335" y="262"/>
                  <a:pt x="335" y="262"/>
                  <a:pt x="335" y="263"/>
                </a:cubicBezTo>
                <a:cubicBezTo>
                  <a:pt x="335" y="263"/>
                  <a:pt x="335" y="264"/>
                  <a:pt x="335" y="264"/>
                </a:cubicBezTo>
                <a:cubicBezTo>
                  <a:pt x="336" y="264"/>
                  <a:pt x="337" y="265"/>
                  <a:pt x="337" y="265"/>
                </a:cubicBezTo>
                <a:cubicBezTo>
                  <a:pt x="337" y="266"/>
                  <a:pt x="336" y="267"/>
                  <a:pt x="336" y="268"/>
                </a:cubicBezTo>
                <a:cubicBezTo>
                  <a:pt x="336" y="268"/>
                  <a:pt x="336" y="269"/>
                  <a:pt x="335" y="269"/>
                </a:cubicBezTo>
                <a:cubicBezTo>
                  <a:pt x="335" y="269"/>
                  <a:pt x="333" y="268"/>
                  <a:pt x="332" y="268"/>
                </a:cubicBezTo>
                <a:cubicBezTo>
                  <a:pt x="332" y="268"/>
                  <a:pt x="331" y="269"/>
                  <a:pt x="331" y="269"/>
                </a:cubicBezTo>
                <a:cubicBezTo>
                  <a:pt x="331" y="270"/>
                  <a:pt x="331" y="270"/>
                  <a:pt x="332" y="271"/>
                </a:cubicBezTo>
                <a:cubicBezTo>
                  <a:pt x="332" y="271"/>
                  <a:pt x="332" y="271"/>
                  <a:pt x="333" y="271"/>
                </a:cubicBezTo>
                <a:cubicBezTo>
                  <a:pt x="333" y="271"/>
                  <a:pt x="334" y="271"/>
                  <a:pt x="335" y="271"/>
                </a:cubicBezTo>
                <a:cubicBezTo>
                  <a:pt x="335" y="271"/>
                  <a:pt x="336" y="272"/>
                  <a:pt x="336" y="272"/>
                </a:cubicBezTo>
                <a:cubicBezTo>
                  <a:pt x="337" y="273"/>
                  <a:pt x="336" y="274"/>
                  <a:pt x="336" y="274"/>
                </a:cubicBezTo>
                <a:cubicBezTo>
                  <a:pt x="335" y="274"/>
                  <a:pt x="335" y="275"/>
                  <a:pt x="334" y="275"/>
                </a:cubicBezTo>
                <a:cubicBezTo>
                  <a:pt x="334" y="275"/>
                  <a:pt x="333" y="275"/>
                  <a:pt x="332" y="275"/>
                </a:cubicBezTo>
                <a:cubicBezTo>
                  <a:pt x="332" y="275"/>
                  <a:pt x="331" y="275"/>
                  <a:pt x="331" y="274"/>
                </a:cubicBezTo>
                <a:cubicBezTo>
                  <a:pt x="330" y="274"/>
                  <a:pt x="329" y="274"/>
                  <a:pt x="329" y="274"/>
                </a:cubicBezTo>
                <a:cubicBezTo>
                  <a:pt x="329" y="274"/>
                  <a:pt x="328" y="275"/>
                  <a:pt x="327" y="275"/>
                </a:cubicBezTo>
                <a:cubicBezTo>
                  <a:pt x="327" y="275"/>
                  <a:pt x="327" y="276"/>
                  <a:pt x="327" y="276"/>
                </a:cubicBezTo>
                <a:cubicBezTo>
                  <a:pt x="328" y="277"/>
                  <a:pt x="328" y="277"/>
                  <a:pt x="329" y="278"/>
                </a:cubicBezTo>
                <a:cubicBezTo>
                  <a:pt x="330" y="278"/>
                  <a:pt x="331" y="278"/>
                  <a:pt x="332" y="278"/>
                </a:cubicBezTo>
                <a:cubicBezTo>
                  <a:pt x="332" y="279"/>
                  <a:pt x="333" y="279"/>
                  <a:pt x="333" y="279"/>
                </a:cubicBezTo>
                <a:cubicBezTo>
                  <a:pt x="334" y="280"/>
                  <a:pt x="335" y="281"/>
                  <a:pt x="335" y="281"/>
                </a:cubicBezTo>
                <a:cubicBezTo>
                  <a:pt x="335" y="282"/>
                  <a:pt x="334" y="283"/>
                  <a:pt x="334" y="283"/>
                </a:cubicBezTo>
                <a:cubicBezTo>
                  <a:pt x="333" y="284"/>
                  <a:pt x="332" y="284"/>
                  <a:pt x="331" y="285"/>
                </a:cubicBezTo>
                <a:cubicBezTo>
                  <a:pt x="331" y="285"/>
                  <a:pt x="330" y="285"/>
                  <a:pt x="330" y="285"/>
                </a:cubicBezTo>
                <a:cubicBezTo>
                  <a:pt x="330" y="286"/>
                  <a:pt x="331" y="287"/>
                  <a:pt x="331" y="288"/>
                </a:cubicBezTo>
                <a:cubicBezTo>
                  <a:pt x="331" y="288"/>
                  <a:pt x="330" y="289"/>
                  <a:pt x="330" y="290"/>
                </a:cubicBezTo>
                <a:cubicBezTo>
                  <a:pt x="330" y="290"/>
                  <a:pt x="329" y="291"/>
                  <a:pt x="329" y="291"/>
                </a:cubicBezTo>
                <a:cubicBezTo>
                  <a:pt x="295" y="295"/>
                  <a:pt x="295" y="295"/>
                  <a:pt x="295" y="295"/>
                </a:cubicBezTo>
                <a:cubicBezTo>
                  <a:pt x="295" y="295"/>
                  <a:pt x="295" y="294"/>
                  <a:pt x="295" y="294"/>
                </a:cubicBezTo>
                <a:cubicBezTo>
                  <a:pt x="295" y="293"/>
                  <a:pt x="296" y="292"/>
                  <a:pt x="296" y="292"/>
                </a:cubicBezTo>
                <a:cubicBezTo>
                  <a:pt x="296" y="291"/>
                  <a:pt x="296" y="290"/>
                  <a:pt x="297" y="290"/>
                </a:cubicBezTo>
                <a:cubicBezTo>
                  <a:pt x="297" y="289"/>
                  <a:pt x="297" y="288"/>
                  <a:pt x="297" y="288"/>
                </a:cubicBezTo>
                <a:cubicBezTo>
                  <a:pt x="298" y="287"/>
                  <a:pt x="299" y="287"/>
                  <a:pt x="299" y="286"/>
                </a:cubicBezTo>
                <a:cubicBezTo>
                  <a:pt x="299" y="286"/>
                  <a:pt x="300" y="285"/>
                  <a:pt x="301" y="285"/>
                </a:cubicBezTo>
                <a:cubicBezTo>
                  <a:pt x="301" y="285"/>
                  <a:pt x="301" y="284"/>
                  <a:pt x="301" y="284"/>
                </a:cubicBezTo>
                <a:cubicBezTo>
                  <a:pt x="301" y="283"/>
                  <a:pt x="301" y="283"/>
                  <a:pt x="301" y="282"/>
                </a:cubicBezTo>
                <a:cubicBezTo>
                  <a:pt x="301" y="282"/>
                  <a:pt x="302" y="281"/>
                  <a:pt x="302" y="281"/>
                </a:cubicBezTo>
                <a:cubicBezTo>
                  <a:pt x="302" y="281"/>
                  <a:pt x="303" y="280"/>
                  <a:pt x="303" y="280"/>
                </a:cubicBezTo>
                <a:cubicBezTo>
                  <a:pt x="304" y="280"/>
                  <a:pt x="305" y="279"/>
                  <a:pt x="305" y="279"/>
                </a:cubicBezTo>
                <a:cubicBezTo>
                  <a:pt x="306" y="278"/>
                  <a:pt x="306" y="278"/>
                  <a:pt x="306" y="277"/>
                </a:cubicBezTo>
                <a:cubicBezTo>
                  <a:pt x="306" y="277"/>
                  <a:pt x="306" y="276"/>
                  <a:pt x="307" y="276"/>
                </a:cubicBezTo>
                <a:cubicBezTo>
                  <a:pt x="307" y="276"/>
                  <a:pt x="307" y="276"/>
                  <a:pt x="308" y="275"/>
                </a:cubicBezTo>
                <a:cubicBezTo>
                  <a:pt x="308" y="275"/>
                  <a:pt x="308" y="275"/>
                  <a:pt x="308" y="275"/>
                </a:cubicBezTo>
                <a:cubicBezTo>
                  <a:pt x="309" y="274"/>
                  <a:pt x="309" y="273"/>
                  <a:pt x="308" y="273"/>
                </a:cubicBezTo>
                <a:cubicBezTo>
                  <a:pt x="308" y="272"/>
                  <a:pt x="308" y="272"/>
                  <a:pt x="308" y="272"/>
                </a:cubicBezTo>
                <a:cubicBezTo>
                  <a:pt x="307" y="271"/>
                  <a:pt x="307" y="271"/>
                  <a:pt x="307" y="270"/>
                </a:cubicBezTo>
                <a:cubicBezTo>
                  <a:pt x="308" y="270"/>
                  <a:pt x="308" y="269"/>
                  <a:pt x="308" y="269"/>
                </a:cubicBezTo>
                <a:cubicBezTo>
                  <a:pt x="308" y="269"/>
                  <a:pt x="308" y="268"/>
                  <a:pt x="308" y="267"/>
                </a:cubicBezTo>
                <a:cubicBezTo>
                  <a:pt x="308" y="267"/>
                  <a:pt x="307" y="267"/>
                  <a:pt x="307" y="267"/>
                </a:cubicBezTo>
                <a:cubicBezTo>
                  <a:pt x="306" y="267"/>
                  <a:pt x="305" y="266"/>
                  <a:pt x="305" y="266"/>
                </a:cubicBezTo>
                <a:cubicBezTo>
                  <a:pt x="304" y="266"/>
                  <a:pt x="304" y="265"/>
                  <a:pt x="303" y="264"/>
                </a:cubicBezTo>
                <a:cubicBezTo>
                  <a:pt x="303" y="264"/>
                  <a:pt x="304" y="263"/>
                  <a:pt x="303" y="262"/>
                </a:cubicBezTo>
                <a:cubicBezTo>
                  <a:pt x="303" y="262"/>
                  <a:pt x="302" y="261"/>
                  <a:pt x="302" y="261"/>
                </a:cubicBezTo>
                <a:cubicBezTo>
                  <a:pt x="301" y="261"/>
                  <a:pt x="299" y="261"/>
                  <a:pt x="299" y="261"/>
                </a:cubicBezTo>
                <a:cubicBezTo>
                  <a:pt x="224" y="269"/>
                  <a:pt x="224" y="269"/>
                  <a:pt x="224" y="269"/>
                </a:cubicBezTo>
                <a:cubicBezTo>
                  <a:pt x="201" y="270"/>
                  <a:pt x="201" y="270"/>
                  <a:pt x="201" y="270"/>
                </a:cubicBezTo>
                <a:cubicBezTo>
                  <a:pt x="167" y="273"/>
                  <a:pt x="167" y="273"/>
                  <a:pt x="167" y="273"/>
                </a:cubicBezTo>
                <a:cubicBezTo>
                  <a:pt x="139" y="275"/>
                  <a:pt x="139" y="275"/>
                  <a:pt x="139" y="275"/>
                </a:cubicBezTo>
                <a:cubicBezTo>
                  <a:pt x="72" y="280"/>
                  <a:pt x="72" y="280"/>
                  <a:pt x="72" y="280"/>
                </a:cubicBezTo>
                <a:cubicBezTo>
                  <a:pt x="70" y="247"/>
                  <a:pt x="70" y="247"/>
                  <a:pt x="70" y="247"/>
                </a:cubicBezTo>
                <a:cubicBezTo>
                  <a:pt x="63" y="108"/>
                  <a:pt x="63" y="108"/>
                  <a:pt x="63" y="108"/>
                </a:cubicBezTo>
                <a:cubicBezTo>
                  <a:pt x="63" y="108"/>
                  <a:pt x="63" y="108"/>
                  <a:pt x="63" y="107"/>
                </a:cubicBezTo>
                <a:cubicBezTo>
                  <a:pt x="63" y="107"/>
                  <a:pt x="63" y="107"/>
                  <a:pt x="63" y="106"/>
                </a:cubicBezTo>
                <a:cubicBezTo>
                  <a:pt x="63" y="106"/>
                  <a:pt x="63" y="106"/>
                  <a:pt x="63" y="105"/>
                </a:cubicBezTo>
                <a:cubicBezTo>
                  <a:pt x="63" y="105"/>
                  <a:pt x="62" y="105"/>
                  <a:pt x="62" y="105"/>
                </a:cubicBezTo>
                <a:cubicBezTo>
                  <a:pt x="62" y="106"/>
                  <a:pt x="62" y="106"/>
                  <a:pt x="62" y="106"/>
                </a:cubicBezTo>
                <a:cubicBezTo>
                  <a:pt x="61" y="106"/>
                  <a:pt x="60" y="106"/>
                  <a:pt x="60" y="106"/>
                </a:cubicBezTo>
                <a:cubicBezTo>
                  <a:pt x="60" y="106"/>
                  <a:pt x="60" y="105"/>
                  <a:pt x="60" y="105"/>
                </a:cubicBezTo>
                <a:cubicBezTo>
                  <a:pt x="60" y="105"/>
                  <a:pt x="59" y="104"/>
                  <a:pt x="59" y="104"/>
                </a:cubicBezTo>
                <a:cubicBezTo>
                  <a:pt x="58" y="104"/>
                  <a:pt x="58" y="104"/>
                  <a:pt x="58" y="105"/>
                </a:cubicBezTo>
                <a:cubicBezTo>
                  <a:pt x="58" y="105"/>
                  <a:pt x="57" y="105"/>
                  <a:pt x="57" y="105"/>
                </a:cubicBezTo>
                <a:cubicBezTo>
                  <a:pt x="57" y="106"/>
                  <a:pt x="56" y="105"/>
                  <a:pt x="55" y="105"/>
                </a:cubicBezTo>
                <a:cubicBezTo>
                  <a:pt x="55" y="105"/>
                  <a:pt x="54" y="105"/>
                  <a:pt x="54" y="104"/>
                </a:cubicBezTo>
                <a:cubicBezTo>
                  <a:pt x="54" y="104"/>
                  <a:pt x="54" y="103"/>
                  <a:pt x="53" y="103"/>
                </a:cubicBezTo>
                <a:cubicBezTo>
                  <a:pt x="53" y="103"/>
                  <a:pt x="52" y="103"/>
                  <a:pt x="52" y="103"/>
                </a:cubicBezTo>
                <a:cubicBezTo>
                  <a:pt x="52" y="103"/>
                  <a:pt x="51" y="103"/>
                  <a:pt x="51" y="103"/>
                </a:cubicBezTo>
                <a:cubicBezTo>
                  <a:pt x="51" y="102"/>
                  <a:pt x="52" y="101"/>
                  <a:pt x="52" y="101"/>
                </a:cubicBezTo>
                <a:cubicBezTo>
                  <a:pt x="52" y="101"/>
                  <a:pt x="51" y="100"/>
                  <a:pt x="51" y="99"/>
                </a:cubicBezTo>
                <a:cubicBezTo>
                  <a:pt x="51" y="99"/>
                  <a:pt x="50" y="99"/>
                  <a:pt x="50" y="99"/>
                </a:cubicBezTo>
                <a:cubicBezTo>
                  <a:pt x="49" y="99"/>
                  <a:pt x="49" y="99"/>
                  <a:pt x="48" y="98"/>
                </a:cubicBezTo>
                <a:cubicBezTo>
                  <a:pt x="48" y="98"/>
                  <a:pt x="47" y="97"/>
                  <a:pt x="47" y="97"/>
                </a:cubicBezTo>
                <a:cubicBezTo>
                  <a:pt x="47" y="97"/>
                  <a:pt x="47" y="95"/>
                  <a:pt x="47" y="95"/>
                </a:cubicBezTo>
                <a:cubicBezTo>
                  <a:pt x="47" y="95"/>
                  <a:pt x="47" y="94"/>
                  <a:pt x="47" y="94"/>
                </a:cubicBezTo>
                <a:cubicBezTo>
                  <a:pt x="47" y="93"/>
                  <a:pt x="48" y="93"/>
                  <a:pt x="49" y="93"/>
                </a:cubicBezTo>
                <a:cubicBezTo>
                  <a:pt x="49" y="93"/>
                  <a:pt x="48" y="92"/>
                  <a:pt x="48" y="91"/>
                </a:cubicBezTo>
                <a:cubicBezTo>
                  <a:pt x="48" y="91"/>
                  <a:pt x="47" y="91"/>
                  <a:pt x="47" y="91"/>
                </a:cubicBezTo>
                <a:cubicBezTo>
                  <a:pt x="47" y="91"/>
                  <a:pt x="46" y="92"/>
                  <a:pt x="46" y="92"/>
                </a:cubicBezTo>
                <a:cubicBezTo>
                  <a:pt x="46" y="92"/>
                  <a:pt x="45" y="92"/>
                  <a:pt x="45" y="91"/>
                </a:cubicBezTo>
                <a:cubicBezTo>
                  <a:pt x="45" y="91"/>
                  <a:pt x="45" y="90"/>
                  <a:pt x="44" y="90"/>
                </a:cubicBezTo>
                <a:cubicBezTo>
                  <a:pt x="44" y="90"/>
                  <a:pt x="43" y="90"/>
                  <a:pt x="43" y="89"/>
                </a:cubicBezTo>
                <a:cubicBezTo>
                  <a:pt x="43" y="89"/>
                  <a:pt x="42" y="88"/>
                  <a:pt x="42" y="87"/>
                </a:cubicBezTo>
                <a:cubicBezTo>
                  <a:pt x="42" y="87"/>
                  <a:pt x="41" y="87"/>
                  <a:pt x="41" y="87"/>
                </a:cubicBezTo>
                <a:cubicBezTo>
                  <a:pt x="40" y="87"/>
                  <a:pt x="40" y="87"/>
                  <a:pt x="40" y="86"/>
                </a:cubicBezTo>
                <a:cubicBezTo>
                  <a:pt x="40" y="86"/>
                  <a:pt x="39" y="85"/>
                  <a:pt x="39" y="85"/>
                </a:cubicBezTo>
                <a:cubicBezTo>
                  <a:pt x="39" y="84"/>
                  <a:pt x="39" y="84"/>
                  <a:pt x="38" y="84"/>
                </a:cubicBezTo>
                <a:cubicBezTo>
                  <a:pt x="38" y="84"/>
                  <a:pt x="37" y="83"/>
                  <a:pt x="37" y="83"/>
                </a:cubicBezTo>
                <a:cubicBezTo>
                  <a:pt x="37" y="83"/>
                  <a:pt x="36" y="82"/>
                  <a:pt x="36" y="82"/>
                </a:cubicBezTo>
                <a:cubicBezTo>
                  <a:pt x="36" y="81"/>
                  <a:pt x="36" y="80"/>
                  <a:pt x="36" y="80"/>
                </a:cubicBezTo>
                <a:cubicBezTo>
                  <a:pt x="36" y="79"/>
                  <a:pt x="37" y="79"/>
                  <a:pt x="38" y="79"/>
                </a:cubicBezTo>
                <a:cubicBezTo>
                  <a:pt x="38" y="79"/>
                  <a:pt x="38" y="80"/>
                  <a:pt x="39" y="79"/>
                </a:cubicBezTo>
                <a:cubicBezTo>
                  <a:pt x="39" y="79"/>
                  <a:pt x="40" y="78"/>
                  <a:pt x="40" y="78"/>
                </a:cubicBezTo>
                <a:cubicBezTo>
                  <a:pt x="39" y="78"/>
                  <a:pt x="39" y="77"/>
                  <a:pt x="38" y="77"/>
                </a:cubicBezTo>
                <a:cubicBezTo>
                  <a:pt x="38" y="76"/>
                  <a:pt x="38" y="76"/>
                  <a:pt x="39" y="75"/>
                </a:cubicBezTo>
                <a:cubicBezTo>
                  <a:pt x="39" y="75"/>
                  <a:pt x="39" y="74"/>
                  <a:pt x="39" y="74"/>
                </a:cubicBezTo>
                <a:cubicBezTo>
                  <a:pt x="39" y="73"/>
                  <a:pt x="40" y="73"/>
                  <a:pt x="40" y="73"/>
                </a:cubicBezTo>
                <a:cubicBezTo>
                  <a:pt x="41" y="73"/>
                  <a:pt x="42" y="73"/>
                  <a:pt x="42" y="73"/>
                </a:cubicBezTo>
                <a:cubicBezTo>
                  <a:pt x="42" y="73"/>
                  <a:pt x="43" y="72"/>
                  <a:pt x="43" y="72"/>
                </a:cubicBezTo>
                <a:cubicBezTo>
                  <a:pt x="43" y="71"/>
                  <a:pt x="42" y="70"/>
                  <a:pt x="42" y="70"/>
                </a:cubicBezTo>
                <a:cubicBezTo>
                  <a:pt x="42" y="70"/>
                  <a:pt x="42" y="69"/>
                  <a:pt x="43" y="68"/>
                </a:cubicBezTo>
                <a:cubicBezTo>
                  <a:pt x="43" y="68"/>
                  <a:pt x="43" y="68"/>
                  <a:pt x="43" y="68"/>
                </a:cubicBezTo>
                <a:cubicBezTo>
                  <a:pt x="44" y="68"/>
                  <a:pt x="44" y="69"/>
                  <a:pt x="44" y="69"/>
                </a:cubicBezTo>
                <a:cubicBezTo>
                  <a:pt x="45" y="69"/>
                  <a:pt x="45" y="70"/>
                  <a:pt x="45" y="70"/>
                </a:cubicBezTo>
                <a:cubicBezTo>
                  <a:pt x="46" y="70"/>
                  <a:pt x="46" y="70"/>
                  <a:pt x="47" y="70"/>
                </a:cubicBezTo>
                <a:cubicBezTo>
                  <a:pt x="47" y="70"/>
                  <a:pt x="48" y="69"/>
                  <a:pt x="48" y="69"/>
                </a:cubicBezTo>
                <a:cubicBezTo>
                  <a:pt x="48" y="68"/>
                  <a:pt x="48" y="68"/>
                  <a:pt x="48" y="68"/>
                </a:cubicBezTo>
                <a:cubicBezTo>
                  <a:pt x="48" y="67"/>
                  <a:pt x="48" y="67"/>
                  <a:pt x="47" y="66"/>
                </a:cubicBezTo>
                <a:cubicBezTo>
                  <a:pt x="47" y="66"/>
                  <a:pt x="47" y="67"/>
                  <a:pt x="46" y="67"/>
                </a:cubicBezTo>
                <a:cubicBezTo>
                  <a:pt x="46" y="67"/>
                  <a:pt x="46" y="67"/>
                  <a:pt x="46" y="67"/>
                </a:cubicBezTo>
                <a:cubicBezTo>
                  <a:pt x="45" y="67"/>
                  <a:pt x="45" y="67"/>
                  <a:pt x="44" y="67"/>
                </a:cubicBezTo>
                <a:cubicBezTo>
                  <a:pt x="44" y="67"/>
                  <a:pt x="43" y="66"/>
                  <a:pt x="43" y="66"/>
                </a:cubicBezTo>
                <a:cubicBezTo>
                  <a:pt x="43" y="66"/>
                  <a:pt x="44" y="65"/>
                  <a:pt x="44" y="65"/>
                </a:cubicBezTo>
                <a:cubicBezTo>
                  <a:pt x="45" y="65"/>
                  <a:pt x="46" y="65"/>
                  <a:pt x="46" y="65"/>
                </a:cubicBezTo>
                <a:cubicBezTo>
                  <a:pt x="46" y="65"/>
                  <a:pt x="46" y="65"/>
                  <a:pt x="46" y="64"/>
                </a:cubicBezTo>
                <a:cubicBezTo>
                  <a:pt x="46" y="64"/>
                  <a:pt x="47" y="64"/>
                  <a:pt x="47" y="63"/>
                </a:cubicBezTo>
                <a:cubicBezTo>
                  <a:pt x="47" y="63"/>
                  <a:pt x="47" y="62"/>
                  <a:pt x="46" y="62"/>
                </a:cubicBezTo>
                <a:cubicBezTo>
                  <a:pt x="46" y="62"/>
                  <a:pt x="46" y="62"/>
                  <a:pt x="45" y="62"/>
                </a:cubicBezTo>
                <a:cubicBezTo>
                  <a:pt x="45" y="62"/>
                  <a:pt x="44" y="62"/>
                  <a:pt x="44" y="62"/>
                </a:cubicBezTo>
                <a:cubicBezTo>
                  <a:pt x="44" y="62"/>
                  <a:pt x="43" y="61"/>
                  <a:pt x="43" y="61"/>
                </a:cubicBezTo>
                <a:cubicBezTo>
                  <a:pt x="43" y="60"/>
                  <a:pt x="44" y="59"/>
                  <a:pt x="44" y="59"/>
                </a:cubicBezTo>
                <a:cubicBezTo>
                  <a:pt x="44" y="59"/>
                  <a:pt x="43" y="58"/>
                  <a:pt x="43" y="58"/>
                </a:cubicBezTo>
                <a:cubicBezTo>
                  <a:pt x="43" y="58"/>
                  <a:pt x="42" y="58"/>
                  <a:pt x="42" y="58"/>
                </a:cubicBezTo>
                <a:cubicBezTo>
                  <a:pt x="41" y="58"/>
                  <a:pt x="41" y="58"/>
                  <a:pt x="41" y="58"/>
                </a:cubicBezTo>
                <a:cubicBezTo>
                  <a:pt x="40" y="58"/>
                  <a:pt x="40" y="58"/>
                  <a:pt x="39" y="58"/>
                </a:cubicBezTo>
                <a:cubicBezTo>
                  <a:pt x="39" y="59"/>
                  <a:pt x="39" y="59"/>
                  <a:pt x="39" y="59"/>
                </a:cubicBezTo>
                <a:cubicBezTo>
                  <a:pt x="39" y="60"/>
                  <a:pt x="39" y="60"/>
                  <a:pt x="39" y="61"/>
                </a:cubicBezTo>
                <a:cubicBezTo>
                  <a:pt x="38" y="61"/>
                  <a:pt x="38" y="61"/>
                  <a:pt x="37" y="61"/>
                </a:cubicBezTo>
                <a:cubicBezTo>
                  <a:pt x="37" y="61"/>
                  <a:pt x="36" y="61"/>
                  <a:pt x="36" y="61"/>
                </a:cubicBezTo>
                <a:cubicBezTo>
                  <a:pt x="35" y="61"/>
                  <a:pt x="34" y="60"/>
                  <a:pt x="34" y="60"/>
                </a:cubicBezTo>
                <a:cubicBezTo>
                  <a:pt x="34" y="60"/>
                  <a:pt x="33" y="59"/>
                  <a:pt x="33" y="58"/>
                </a:cubicBezTo>
                <a:cubicBezTo>
                  <a:pt x="33" y="58"/>
                  <a:pt x="32" y="59"/>
                  <a:pt x="32" y="59"/>
                </a:cubicBezTo>
                <a:cubicBezTo>
                  <a:pt x="31" y="59"/>
                  <a:pt x="30" y="59"/>
                  <a:pt x="30" y="58"/>
                </a:cubicBezTo>
                <a:cubicBezTo>
                  <a:pt x="30" y="58"/>
                  <a:pt x="30" y="57"/>
                  <a:pt x="30" y="57"/>
                </a:cubicBezTo>
                <a:cubicBezTo>
                  <a:pt x="30" y="57"/>
                  <a:pt x="29" y="56"/>
                  <a:pt x="29" y="56"/>
                </a:cubicBezTo>
                <a:cubicBezTo>
                  <a:pt x="29" y="56"/>
                  <a:pt x="28" y="56"/>
                  <a:pt x="28" y="56"/>
                </a:cubicBezTo>
                <a:cubicBezTo>
                  <a:pt x="28" y="55"/>
                  <a:pt x="27" y="55"/>
                  <a:pt x="27" y="55"/>
                </a:cubicBezTo>
                <a:cubicBezTo>
                  <a:pt x="27" y="54"/>
                  <a:pt x="26" y="54"/>
                  <a:pt x="26" y="54"/>
                </a:cubicBezTo>
                <a:cubicBezTo>
                  <a:pt x="26" y="54"/>
                  <a:pt x="25" y="54"/>
                  <a:pt x="25" y="53"/>
                </a:cubicBezTo>
                <a:cubicBezTo>
                  <a:pt x="25" y="53"/>
                  <a:pt x="24" y="53"/>
                  <a:pt x="24" y="52"/>
                </a:cubicBezTo>
                <a:cubicBezTo>
                  <a:pt x="24" y="52"/>
                  <a:pt x="24" y="52"/>
                  <a:pt x="24" y="52"/>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76"/>
          <p:cNvSpPr>
            <a:spLocks/>
          </p:cNvSpPr>
          <p:nvPr/>
        </p:nvSpPr>
        <p:spPr bwMode="auto">
          <a:xfrm>
            <a:off x="6921500" y="6740526"/>
            <a:ext cx="1131888" cy="955675"/>
          </a:xfrm>
          <a:custGeom>
            <a:avLst/>
            <a:gdLst>
              <a:gd name="T0" fmla="*/ 293 w 302"/>
              <a:gd name="T1" fmla="*/ 248 h 255"/>
              <a:gd name="T2" fmla="*/ 281 w 302"/>
              <a:gd name="T3" fmla="*/ 253 h 255"/>
              <a:gd name="T4" fmla="*/ 276 w 302"/>
              <a:gd name="T5" fmla="*/ 237 h 255"/>
              <a:gd name="T6" fmla="*/ 253 w 302"/>
              <a:gd name="T7" fmla="*/ 227 h 255"/>
              <a:gd name="T8" fmla="*/ 243 w 302"/>
              <a:gd name="T9" fmla="*/ 223 h 255"/>
              <a:gd name="T10" fmla="*/ 239 w 302"/>
              <a:gd name="T11" fmla="*/ 237 h 255"/>
              <a:gd name="T12" fmla="*/ 240 w 302"/>
              <a:gd name="T13" fmla="*/ 243 h 255"/>
              <a:gd name="T14" fmla="*/ 232 w 302"/>
              <a:gd name="T15" fmla="*/ 246 h 255"/>
              <a:gd name="T16" fmla="*/ 224 w 302"/>
              <a:gd name="T17" fmla="*/ 237 h 255"/>
              <a:gd name="T18" fmla="*/ 214 w 302"/>
              <a:gd name="T19" fmla="*/ 237 h 255"/>
              <a:gd name="T20" fmla="*/ 209 w 302"/>
              <a:gd name="T21" fmla="*/ 243 h 255"/>
              <a:gd name="T22" fmla="*/ 204 w 302"/>
              <a:gd name="T23" fmla="*/ 252 h 255"/>
              <a:gd name="T24" fmla="*/ 197 w 302"/>
              <a:gd name="T25" fmla="*/ 252 h 255"/>
              <a:gd name="T26" fmla="*/ 174 w 302"/>
              <a:gd name="T27" fmla="*/ 244 h 255"/>
              <a:gd name="T28" fmla="*/ 176 w 302"/>
              <a:gd name="T29" fmla="*/ 234 h 255"/>
              <a:gd name="T30" fmla="*/ 162 w 302"/>
              <a:gd name="T31" fmla="*/ 226 h 255"/>
              <a:gd name="T32" fmla="*/ 148 w 302"/>
              <a:gd name="T33" fmla="*/ 220 h 255"/>
              <a:gd name="T34" fmla="*/ 136 w 302"/>
              <a:gd name="T35" fmla="*/ 217 h 255"/>
              <a:gd name="T36" fmla="*/ 122 w 302"/>
              <a:gd name="T37" fmla="*/ 216 h 255"/>
              <a:gd name="T38" fmla="*/ 136 w 302"/>
              <a:gd name="T39" fmla="*/ 222 h 255"/>
              <a:gd name="T40" fmla="*/ 139 w 302"/>
              <a:gd name="T41" fmla="*/ 232 h 255"/>
              <a:gd name="T42" fmla="*/ 115 w 302"/>
              <a:gd name="T43" fmla="*/ 230 h 255"/>
              <a:gd name="T44" fmla="*/ 55 w 302"/>
              <a:gd name="T45" fmla="*/ 219 h 255"/>
              <a:gd name="T46" fmla="*/ 21 w 302"/>
              <a:gd name="T47" fmla="*/ 217 h 255"/>
              <a:gd name="T48" fmla="*/ 31 w 302"/>
              <a:gd name="T49" fmla="*/ 196 h 255"/>
              <a:gd name="T50" fmla="*/ 29 w 302"/>
              <a:gd name="T51" fmla="*/ 176 h 255"/>
              <a:gd name="T52" fmla="*/ 33 w 302"/>
              <a:gd name="T53" fmla="*/ 160 h 255"/>
              <a:gd name="T54" fmla="*/ 37 w 302"/>
              <a:gd name="T55" fmla="*/ 144 h 255"/>
              <a:gd name="T56" fmla="*/ 35 w 302"/>
              <a:gd name="T57" fmla="*/ 128 h 255"/>
              <a:gd name="T58" fmla="*/ 27 w 302"/>
              <a:gd name="T59" fmla="*/ 120 h 255"/>
              <a:gd name="T60" fmla="*/ 22 w 302"/>
              <a:gd name="T61" fmla="*/ 107 h 255"/>
              <a:gd name="T62" fmla="*/ 19 w 302"/>
              <a:gd name="T63" fmla="*/ 96 h 255"/>
              <a:gd name="T64" fmla="*/ 10 w 302"/>
              <a:gd name="T65" fmla="*/ 83 h 255"/>
              <a:gd name="T66" fmla="*/ 154 w 302"/>
              <a:gd name="T67" fmla="*/ 4 h 255"/>
              <a:gd name="T68" fmla="*/ 157 w 302"/>
              <a:gd name="T69" fmla="*/ 10 h 255"/>
              <a:gd name="T70" fmla="*/ 164 w 302"/>
              <a:gd name="T71" fmla="*/ 25 h 255"/>
              <a:gd name="T72" fmla="*/ 167 w 302"/>
              <a:gd name="T73" fmla="*/ 33 h 255"/>
              <a:gd name="T74" fmla="*/ 169 w 302"/>
              <a:gd name="T75" fmla="*/ 35 h 255"/>
              <a:gd name="T76" fmla="*/ 170 w 302"/>
              <a:gd name="T77" fmla="*/ 46 h 255"/>
              <a:gd name="T78" fmla="*/ 162 w 302"/>
              <a:gd name="T79" fmla="*/ 57 h 255"/>
              <a:gd name="T80" fmla="*/ 166 w 302"/>
              <a:gd name="T81" fmla="*/ 59 h 255"/>
              <a:gd name="T82" fmla="*/ 162 w 302"/>
              <a:gd name="T83" fmla="*/ 66 h 255"/>
              <a:gd name="T84" fmla="*/ 156 w 302"/>
              <a:gd name="T85" fmla="*/ 77 h 255"/>
              <a:gd name="T86" fmla="*/ 149 w 302"/>
              <a:gd name="T87" fmla="*/ 91 h 255"/>
              <a:gd name="T88" fmla="*/ 148 w 302"/>
              <a:gd name="T89" fmla="*/ 97 h 255"/>
              <a:gd name="T90" fmla="*/ 145 w 302"/>
              <a:gd name="T91" fmla="*/ 106 h 255"/>
              <a:gd name="T92" fmla="*/ 141 w 302"/>
              <a:gd name="T93" fmla="*/ 114 h 255"/>
              <a:gd name="T94" fmla="*/ 144 w 302"/>
              <a:gd name="T95" fmla="*/ 131 h 255"/>
              <a:gd name="T96" fmla="*/ 245 w 302"/>
              <a:gd name="T97" fmla="*/ 135 h 255"/>
              <a:gd name="T98" fmla="*/ 252 w 302"/>
              <a:gd name="T99" fmla="*/ 156 h 255"/>
              <a:gd name="T100" fmla="*/ 261 w 302"/>
              <a:gd name="T101" fmla="*/ 174 h 255"/>
              <a:gd name="T102" fmla="*/ 255 w 302"/>
              <a:gd name="T103" fmla="*/ 185 h 255"/>
              <a:gd name="T104" fmla="*/ 254 w 302"/>
              <a:gd name="T105" fmla="*/ 189 h 255"/>
              <a:gd name="T106" fmla="*/ 263 w 302"/>
              <a:gd name="T107" fmla="*/ 188 h 255"/>
              <a:gd name="T108" fmla="*/ 273 w 302"/>
              <a:gd name="T109" fmla="*/ 183 h 255"/>
              <a:gd name="T110" fmla="*/ 282 w 302"/>
              <a:gd name="T111" fmla="*/ 185 h 255"/>
              <a:gd name="T112" fmla="*/ 280 w 302"/>
              <a:gd name="T113" fmla="*/ 193 h 255"/>
              <a:gd name="T114" fmla="*/ 282 w 302"/>
              <a:gd name="T115" fmla="*/ 200 h 255"/>
              <a:gd name="T116" fmla="*/ 268 w 302"/>
              <a:gd name="T117" fmla="*/ 202 h 255"/>
              <a:gd name="T118" fmla="*/ 271 w 302"/>
              <a:gd name="T119" fmla="*/ 208 h 255"/>
              <a:gd name="T120" fmla="*/ 261 w 302"/>
              <a:gd name="T121" fmla="*/ 213 h 255"/>
              <a:gd name="T122" fmla="*/ 271 w 302"/>
              <a:gd name="T123" fmla="*/ 225 h 255"/>
              <a:gd name="T124" fmla="*/ 289 w 302"/>
              <a:gd name="T125" fmla="*/ 22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2" h="255">
                <a:moveTo>
                  <a:pt x="302" y="234"/>
                </a:moveTo>
                <a:cubicBezTo>
                  <a:pt x="302" y="235"/>
                  <a:pt x="302" y="235"/>
                  <a:pt x="301" y="236"/>
                </a:cubicBezTo>
                <a:cubicBezTo>
                  <a:pt x="301" y="236"/>
                  <a:pt x="300" y="235"/>
                  <a:pt x="299" y="236"/>
                </a:cubicBezTo>
                <a:cubicBezTo>
                  <a:pt x="299" y="236"/>
                  <a:pt x="299" y="236"/>
                  <a:pt x="299" y="237"/>
                </a:cubicBezTo>
                <a:cubicBezTo>
                  <a:pt x="299" y="237"/>
                  <a:pt x="300" y="237"/>
                  <a:pt x="300" y="238"/>
                </a:cubicBezTo>
                <a:cubicBezTo>
                  <a:pt x="300" y="238"/>
                  <a:pt x="300" y="239"/>
                  <a:pt x="300" y="239"/>
                </a:cubicBezTo>
                <a:cubicBezTo>
                  <a:pt x="300" y="239"/>
                  <a:pt x="299" y="240"/>
                  <a:pt x="299" y="240"/>
                </a:cubicBezTo>
                <a:cubicBezTo>
                  <a:pt x="299" y="241"/>
                  <a:pt x="299" y="241"/>
                  <a:pt x="299" y="242"/>
                </a:cubicBezTo>
                <a:cubicBezTo>
                  <a:pt x="299" y="242"/>
                  <a:pt x="298" y="243"/>
                  <a:pt x="297" y="243"/>
                </a:cubicBezTo>
                <a:cubicBezTo>
                  <a:pt x="297" y="243"/>
                  <a:pt x="295" y="242"/>
                  <a:pt x="295" y="243"/>
                </a:cubicBezTo>
                <a:cubicBezTo>
                  <a:pt x="295" y="243"/>
                  <a:pt x="295" y="244"/>
                  <a:pt x="295" y="245"/>
                </a:cubicBezTo>
                <a:cubicBezTo>
                  <a:pt x="294" y="245"/>
                  <a:pt x="294" y="246"/>
                  <a:pt x="294" y="246"/>
                </a:cubicBezTo>
                <a:cubicBezTo>
                  <a:pt x="293" y="247"/>
                  <a:pt x="293" y="248"/>
                  <a:pt x="293" y="248"/>
                </a:cubicBezTo>
                <a:cubicBezTo>
                  <a:pt x="292" y="248"/>
                  <a:pt x="292" y="247"/>
                  <a:pt x="292" y="246"/>
                </a:cubicBezTo>
                <a:cubicBezTo>
                  <a:pt x="292" y="246"/>
                  <a:pt x="291" y="246"/>
                  <a:pt x="291" y="245"/>
                </a:cubicBezTo>
                <a:cubicBezTo>
                  <a:pt x="290" y="245"/>
                  <a:pt x="290" y="244"/>
                  <a:pt x="290" y="244"/>
                </a:cubicBezTo>
                <a:cubicBezTo>
                  <a:pt x="289" y="244"/>
                  <a:pt x="289" y="243"/>
                  <a:pt x="289" y="243"/>
                </a:cubicBezTo>
                <a:cubicBezTo>
                  <a:pt x="289" y="242"/>
                  <a:pt x="289" y="242"/>
                  <a:pt x="288" y="242"/>
                </a:cubicBezTo>
                <a:cubicBezTo>
                  <a:pt x="288" y="242"/>
                  <a:pt x="287" y="243"/>
                  <a:pt x="287" y="243"/>
                </a:cubicBezTo>
                <a:cubicBezTo>
                  <a:pt x="287" y="243"/>
                  <a:pt x="287" y="244"/>
                  <a:pt x="287" y="245"/>
                </a:cubicBezTo>
                <a:cubicBezTo>
                  <a:pt x="287" y="245"/>
                  <a:pt x="286" y="245"/>
                  <a:pt x="286" y="245"/>
                </a:cubicBezTo>
                <a:cubicBezTo>
                  <a:pt x="285" y="246"/>
                  <a:pt x="285" y="246"/>
                  <a:pt x="285" y="247"/>
                </a:cubicBezTo>
                <a:cubicBezTo>
                  <a:pt x="285" y="247"/>
                  <a:pt x="284" y="247"/>
                  <a:pt x="284" y="248"/>
                </a:cubicBezTo>
                <a:cubicBezTo>
                  <a:pt x="284" y="248"/>
                  <a:pt x="283" y="249"/>
                  <a:pt x="283" y="250"/>
                </a:cubicBezTo>
                <a:cubicBezTo>
                  <a:pt x="283" y="250"/>
                  <a:pt x="282" y="251"/>
                  <a:pt x="282" y="251"/>
                </a:cubicBezTo>
                <a:cubicBezTo>
                  <a:pt x="282" y="252"/>
                  <a:pt x="281" y="253"/>
                  <a:pt x="281" y="253"/>
                </a:cubicBezTo>
                <a:cubicBezTo>
                  <a:pt x="281" y="253"/>
                  <a:pt x="280" y="254"/>
                  <a:pt x="280" y="254"/>
                </a:cubicBezTo>
                <a:cubicBezTo>
                  <a:pt x="280" y="254"/>
                  <a:pt x="279" y="253"/>
                  <a:pt x="279" y="253"/>
                </a:cubicBezTo>
                <a:cubicBezTo>
                  <a:pt x="279" y="252"/>
                  <a:pt x="279" y="252"/>
                  <a:pt x="279" y="251"/>
                </a:cubicBezTo>
                <a:cubicBezTo>
                  <a:pt x="279" y="251"/>
                  <a:pt x="280" y="251"/>
                  <a:pt x="280" y="250"/>
                </a:cubicBezTo>
                <a:cubicBezTo>
                  <a:pt x="280" y="250"/>
                  <a:pt x="281" y="250"/>
                  <a:pt x="281" y="249"/>
                </a:cubicBezTo>
                <a:cubicBezTo>
                  <a:pt x="281" y="249"/>
                  <a:pt x="282" y="248"/>
                  <a:pt x="282" y="247"/>
                </a:cubicBezTo>
                <a:cubicBezTo>
                  <a:pt x="282" y="247"/>
                  <a:pt x="283" y="247"/>
                  <a:pt x="283" y="246"/>
                </a:cubicBezTo>
                <a:cubicBezTo>
                  <a:pt x="283" y="246"/>
                  <a:pt x="283" y="245"/>
                  <a:pt x="283" y="245"/>
                </a:cubicBezTo>
                <a:cubicBezTo>
                  <a:pt x="283" y="244"/>
                  <a:pt x="281" y="244"/>
                  <a:pt x="281" y="244"/>
                </a:cubicBezTo>
                <a:cubicBezTo>
                  <a:pt x="280" y="243"/>
                  <a:pt x="280" y="243"/>
                  <a:pt x="280" y="243"/>
                </a:cubicBezTo>
                <a:cubicBezTo>
                  <a:pt x="279" y="243"/>
                  <a:pt x="279" y="242"/>
                  <a:pt x="279" y="242"/>
                </a:cubicBezTo>
                <a:cubicBezTo>
                  <a:pt x="279" y="241"/>
                  <a:pt x="279" y="240"/>
                  <a:pt x="278" y="240"/>
                </a:cubicBezTo>
                <a:cubicBezTo>
                  <a:pt x="278" y="239"/>
                  <a:pt x="276" y="238"/>
                  <a:pt x="276" y="237"/>
                </a:cubicBezTo>
                <a:cubicBezTo>
                  <a:pt x="275" y="236"/>
                  <a:pt x="274" y="235"/>
                  <a:pt x="273" y="235"/>
                </a:cubicBezTo>
                <a:cubicBezTo>
                  <a:pt x="272" y="235"/>
                  <a:pt x="271" y="235"/>
                  <a:pt x="270" y="235"/>
                </a:cubicBezTo>
                <a:cubicBezTo>
                  <a:pt x="269" y="235"/>
                  <a:pt x="268" y="235"/>
                  <a:pt x="267" y="234"/>
                </a:cubicBezTo>
                <a:cubicBezTo>
                  <a:pt x="267" y="234"/>
                  <a:pt x="266" y="234"/>
                  <a:pt x="265" y="233"/>
                </a:cubicBezTo>
                <a:cubicBezTo>
                  <a:pt x="265" y="233"/>
                  <a:pt x="264" y="232"/>
                  <a:pt x="263" y="232"/>
                </a:cubicBezTo>
                <a:cubicBezTo>
                  <a:pt x="262" y="232"/>
                  <a:pt x="261" y="231"/>
                  <a:pt x="260" y="231"/>
                </a:cubicBezTo>
                <a:cubicBezTo>
                  <a:pt x="259" y="231"/>
                  <a:pt x="258" y="232"/>
                  <a:pt x="257" y="232"/>
                </a:cubicBezTo>
                <a:cubicBezTo>
                  <a:pt x="257" y="232"/>
                  <a:pt x="257" y="231"/>
                  <a:pt x="256" y="231"/>
                </a:cubicBezTo>
                <a:cubicBezTo>
                  <a:pt x="256" y="231"/>
                  <a:pt x="255" y="232"/>
                  <a:pt x="254" y="232"/>
                </a:cubicBezTo>
                <a:cubicBezTo>
                  <a:pt x="254" y="232"/>
                  <a:pt x="253" y="231"/>
                  <a:pt x="253" y="231"/>
                </a:cubicBezTo>
                <a:cubicBezTo>
                  <a:pt x="252" y="231"/>
                  <a:pt x="252" y="230"/>
                  <a:pt x="252" y="230"/>
                </a:cubicBezTo>
                <a:cubicBezTo>
                  <a:pt x="252" y="230"/>
                  <a:pt x="252" y="229"/>
                  <a:pt x="252" y="229"/>
                </a:cubicBezTo>
                <a:cubicBezTo>
                  <a:pt x="252" y="228"/>
                  <a:pt x="253" y="228"/>
                  <a:pt x="253" y="227"/>
                </a:cubicBezTo>
                <a:cubicBezTo>
                  <a:pt x="253" y="227"/>
                  <a:pt x="253" y="226"/>
                  <a:pt x="253" y="226"/>
                </a:cubicBezTo>
                <a:cubicBezTo>
                  <a:pt x="253" y="225"/>
                  <a:pt x="253" y="225"/>
                  <a:pt x="253" y="225"/>
                </a:cubicBezTo>
                <a:cubicBezTo>
                  <a:pt x="253" y="224"/>
                  <a:pt x="252" y="224"/>
                  <a:pt x="252" y="224"/>
                </a:cubicBezTo>
                <a:cubicBezTo>
                  <a:pt x="251" y="224"/>
                  <a:pt x="251" y="223"/>
                  <a:pt x="252" y="223"/>
                </a:cubicBezTo>
                <a:cubicBezTo>
                  <a:pt x="252" y="222"/>
                  <a:pt x="252" y="222"/>
                  <a:pt x="252" y="222"/>
                </a:cubicBezTo>
                <a:cubicBezTo>
                  <a:pt x="252" y="221"/>
                  <a:pt x="252" y="221"/>
                  <a:pt x="251" y="221"/>
                </a:cubicBezTo>
                <a:cubicBezTo>
                  <a:pt x="251" y="221"/>
                  <a:pt x="250" y="221"/>
                  <a:pt x="250" y="221"/>
                </a:cubicBezTo>
                <a:cubicBezTo>
                  <a:pt x="250" y="221"/>
                  <a:pt x="249" y="222"/>
                  <a:pt x="249" y="222"/>
                </a:cubicBezTo>
                <a:cubicBezTo>
                  <a:pt x="249" y="222"/>
                  <a:pt x="248" y="223"/>
                  <a:pt x="248" y="223"/>
                </a:cubicBezTo>
                <a:cubicBezTo>
                  <a:pt x="248" y="223"/>
                  <a:pt x="247" y="224"/>
                  <a:pt x="247" y="225"/>
                </a:cubicBezTo>
                <a:cubicBezTo>
                  <a:pt x="246" y="225"/>
                  <a:pt x="245" y="225"/>
                  <a:pt x="245" y="224"/>
                </a:cubicBezTo>
                <a:cubicBezTo>
                  <a:pt x="245" y="224"/>
                  <a:pt x="245" y="224"/>
                  <a:pt x="245" y="223"/>
                </a:cubicBezTo>
                <a:cubicBezTo>
                  <a:pt x="244" y="223"/>
                  <a:pt x="243" y="223"/>
                  <a:pt x="243" y="223"/>
                </a:cubicBezTo>
                <a:cubicBezTo>
                  <a:pt x="243" y="223"/>
                  <a:pt x="242" y="223"/>
                  <a:pt x="241" y="223"/>
                </a:cubicBezTo>
                <a:cubicBezTo>
                  <a:pt x="241" y="223"/>
                  <a:pt x="241" y="225"/>
                  <a:pt x="241" y="225"/>
                </a:cubicBezTo>
                <a:cubicBezTo>
                  <a:pt x="241" y="225"/>
                  <a:pt x="241" y="226"/>
                  <a:pt x="241" y="227"/>
                </a:cubicBezTo>
                <a:cubicBezTo>
                  <a:pt x="242" y="227"/>
                  <a:pt x="242" y="228"/>
                  <a:pt x="242" y="229"/>
                </a:cubicBezTo>
                <a:cubicBezTo>
                  <a:pt x="242" y="229"/>
                  <a:pt x="241" y="230"/>
                  <a:pt x="241" y="231"/>
                </a:cubicBezTo>
                <a:cubicBezTo>
                  <a:pt x="241" y="231"/>
                  <a:pt x="242" y="232"/>
                  <a:pt x="242" y="232"/>
                </a:cubicBezTo>
                <a:cubicBezTo>
                  <a:pt x="242" y="233"/>
                  <a:pt x="243" y="233"/>
                  <a:pt x="243" y="233"/>
                </a:cubicBezTo>
                <a:cubicBezTo>
                  <a:pt x="243" y="233"/>
                  <a:pt x="243" y="234"/>
                  <a:pt x="243" y="234"/>
                </a:cubicBezTo>
                <a:cubicBezTo>
                  <a:pt x="243" y="234"/>
                  <a:pt x="242" y="234"/>
                  <a:pt x="242" y="234"/>
                </a:cubicBezTo>
                <a:cubicBezTo>
                  <a:pt x="242" y="235"/>
                  <a:pt x="241" y="235"/>
                  <a:pt x="241" y="235"/>
                </a:cubicBezTo>
                <a:cubicBezTo>
                  <a:pt x="240" y="235"/>
                  <a:pt x="241" y="236"/>
                  <a:pt x="240" y="236"/>
                </a:cubicBezTo>
                <a:cubicBezTo>
                  <a:pt x="240" y="236"/>
                  <a:pt x="239" y="236"/>
                  <a:pt x="239" y="236"/>
                </a:cubicBezTo>
                <a:cubicBezTo>
                  <a:pt x="239" y="236"/>
                  <a:pt x="239" y="237"/>
                  <a:pt x="239" y="237"/>
                </a:cubicBezTo>
                <a:cubicBezTo>
                  <a:pt x="239" y="238"/>
                  <a:pt x="240" y="238"/>
                  <a:pt x="240" y="238"/>
                </a:cubicBezTo>
                <a:cubicBezTo>
                  <a:pt x="240" y="238"/>
                  <a:pt x="241" y="239"/>
                  <a:pt x="241" y="239"/>
                </a:cubicBezTo>
                <a:cubicBezTo>
                  <a:pt x="241" y="239"/>
                  <a:pt x="242" y="239"/>
                  <a:pt x="242" y="238"/>
                </a:cubicBezTo>
                <a:cubicBezTo>
                  <a:pt x="242" y="238"/>
                  <a:pt x="243" y="237"/>
                  <a:pt x="243" y="237"/>
                </a:cubicBezTo>
                <a:cubicBezTo>
                  <a:pt x="243" y="237"/>
                  <a:pt x="244" y="236"/>
                  <a:pt x="244" y="236"/>
                </a:cubicBezTo>
                <a:cubicBezTo>
                  <a:pt x="245" y="236"/>
                  <a:pt x="245" y="235"/>
                  <a:pt x="246" y="235"/>
                </a:cubicBezTo>
                <a:cubicBezTo>
                  <a:pt x="246" y="235"/>
                  <a:pt x="246" y="235"/>
                  <a:pt x="247" y="235"/>
                </a:cubicBezTo>
                <a:cubicBezTo>
                  <a:pt x="247" y="235"/>
                  <a:pt x="247" y="235"/>
                  <a:pt x="247" y="235"/>
                </a:cubicBezTo>
                <a:cubicBezTo>
                  <a:pt x="247" y="236"/>
                  <a:pt x="247" y="236"/>
                  <a:pt x="247" y="237"/>
                </a:cubicBezTo>
                <a:cubicBezTo>
                  <a:pt x="246" y="237"/>
                  <a:pt x="246" y="237"/>
                  <a:pt x="245" y="238"/>
                </a:cubicBezTo>
                <a:cubicBezTo>
                  <a:pt x="245" y="238"/>
                  <a:pt x="244" y="239"/>
                  <a:pt x="243" y="239"/>
                </a:cubicBezTo>
                <a:cubicBezTo>
                  <a:pt x="243" y="240"/>
                  <a:pt x="242" y="241"/>
                  <a:pt x="241" y="241"/>
                </a:cubicBezTo>
                <a:cubicBezTo>
                  <a:pt x="241" y="242"/>
                  <a:pt x="240" y="243"/>
                  <a:pt x="240" y="243"/>
                </a:cubicBezTo>
                <a:cubicBezTo>
                  <a:pt x="239" y="244"/>
                  <a:pt x="238" y="245"/>
                  <a:pt x="238" y="245"/>
                </a:cubicBezTo>
                <a:cubicBezTo>
                  <a:pt x="237" y="246"/>
                  <a:pt x="236" y="246"/>
                  <a:pt x="236" y="247"/>
                </a:cubicBezTo>
                <a:cubicBezTo>
                  <a:pt x="235" y="247"/>
                  <a:pt x="234" y="248"/>
                  <a:pt x="233" y="248"/>
                </a:cubicBezTo>
                <a:cubicBezTo>
                  <a:pt x="233" y="248"/>
                  <a:pt x="231" y="249"/>
                  <a:pt x="231" y="249"/>
                </a:cubicBezTo>
                <a:cubicBezTo>
                  <a:pt x="230" y="249"/>
                  <a:pt x="229" y="250"/>
                  <a:pt x="229" y="250"/>
                </a:cubicBezTo>
                <a:cubicBezTo>
                  <a:pt x="228" y="251"/>
                  <a:pt x="227" y="251"/>
                  <a:pt x="227" y="251"/>
                </a:cubicBezTo>
                <a:cubicBezTo>
                  <a:pt x="226" y="251"/>
                  <a:pt x="226" y="252"/>
                  <a:pt x="226" y="251"/>
                </a:cubicBezTo>
                <a:cubicBezTo>
                  <a:pt x="225" y="251"/>
                  <a:pt x="225" y="250"/>
                  <a:pt x="225" y="250"/>
                </a:cubicBezTo>
                <a:cubicBezTo>
                  <a:pt x="226" y="250"/>
                  <a:pt x="226" y="249"/>
                  <a:pt x="226" y="249"/>
                </a:cubicBezTo>
                <a:cubicBezTo>
                  <a:pt x="227" y="249"/>
                  <a:pt x="227" y="249"/>
                  <a:pt x="228" y="249"/>
                </a:cubicBezTo>
                <a:cubicBezTo>
                  <a:pt x="228" y="248"/>
                  <a:pt x="229" y="248"/>
                  <a:pt x="230" y="248"/>
                </a:cubicBezTo>
                <a:cubicBezTo>
                  <a:pt x="230" y="248"/>
                  <a:pt x="231" y="247"/>
                  <a:pt x="231" y="247"/>
                </a:cubicBezTo>
                <a:cubicBezTo>
                  <a:pt x="231" y="247"/>
                  <a:pt x="232" y="246"/>
                  <a:pt x="232" y="246"/>
                </a:cubicBezTo>
                <a:cubicBezTo>
                  <a:pt x="232" y="245"/>
                  <a:pt x="231" y="245"/>
                  <a:pt x="231" y="245"/>
                </a:cubicBezTo>
                <a:cubicBezTo>
                  <a:pt x="231" y="245"/>
                  <a:pt x="230" y="245"/>
                  <a:pt x="230" y="245"/>
                </a:cubicBezTo>
                <a:cubicBezTo>
                  <a:pt x="229" y="245"/>
                  <a:pt x="229" y="244"/>
                  <a:pt x="228" y="244"/>
                </a:cubicBezTo>
                <a:cubicBezTo>
                  <a:pt x="228" y="244"/>
                  <a:pt x="228" y="243"/>
                  <a:pt x="228" y="243"/>
                </a:cubicBezTo>
                <a:cubicBezTo>
                  <a:pt x="228" y="243"/>
                  <a:pt x="228" y="242"/>
                  <a:pt x="228" y="242"/>
                </a:cubicBezTo>
                <a:cubicBezTo>
                  <a:pt x="228" y="242"/>
                  <a:pt x="229" y="242"/>
                  <a:pt x="229" y="241"/>
                </a:cubicBezTo>
                <a:cubicBezTo>
                  <a:pt x="229" y="241"/>
                  <a:pt x="229" y="240"/>
                  <a:pt x="229" y="240"/>
                </a:cubicBezTo>
                <a:cubicBezTo>
                  <a:pt x="229" y="240"/>
                  <a:pt x="229" y="240"/>
                  <a:pt x="229" y="239"/>
                </a:cubicBezTo>
                <a:cubicBezTo>
                  <a:pt x="228" y="239"/>
                  <a:pt x="228" y="239"/>
                  <a:pt x="227" y="239"/>
                </a:cubicBezTo>
                <a:cubicBezTo>
                  <a:pt x="227" y="239"/>
                  <a:pt x="227" y="238"/>
                  <a:pt x="226" y="238"/>
                </a:cubicBezTo>
                <a:cubicBezTo>
                  <a:pt x="226" y="238"/>
                  <a:pt x="226" y="237"/>
                  <a:pt x="226" y="237"/>
                </a:cubicBezTo>
                <a:cubicBezTo>
                  <a:pt x="226" y="236"/>
                  <a:pt x="225" y="236"/>
                  <a:pt x="225" y="237"/>
                </a:cubicBezTo>
                <a:cubicBezTo>
                  <a:pt x="225" y="237"/>
                  <a:pt x="224" y="237"/>
                  <a:pt x="224" y="237"/>
                </a:cubicBezTo>
                <a:cubicBezTo>
                  <a:pt x="223" y="238"/>
                  <a:pt x="223" y="238"/>
                  <a:pt x="222" y="238"/>
                </a:cubicBezTo>
                <a:cubicBezTo>
                  <a:pt x="222" y="239"/>
                  <a:pt x="223" y="240"/>
                  <a:pt x="222" y="241"/>
                </a:cubicBezTo>
                <a:cubicBezTo>
                  <a:pt x="222" y="241"/>
                  <a:pt x="222" y="242"/>
                  <a:pt x="222" y="243"/>
                </a:cubicBezTo>
                <a:cubicBezTo>
                  <a:pt x="221" y="243"/>
                  <a:pt x="220" y="243"/>
                  <a:pt x="220" y="243"/>
                </a:cubicBezTo>
                <a:cubicBezTo>
                  <a:pt x="220" y="243"/>
                  <a:pt x="219" y="243"/>
                  <a:pt x="218" y="243"/>
                </a:cubicBezTo>
                <a:cubicBezTo>
                  <a:pt x="218" y="243"/>
                  <a:pt x="217" y="243"/>
                  <a:pt x="217" y="242"/>
                </a:cubicBezTo>
                <a:cubicBezTo>
                  <a:pt x="217" y="242"/>
                  <a:pt x="217" y="241"/>
                  <a:pt x="217" y="241"/>
                </a:cubicBezTo>
                <a:cubicBezTo>
                  <a:pt x="217" y="240"/>
                  <a:pt x="218" y="240"/>
                  <a:pt x="218" y="240"/>
                </a:cubicBezTo>
                <a:cubicBezTo>
                  <a:pt x="218" y="239"/>
                  <a:pt x="218" y="239"/>
                  <a:pt x="218" y="239"/>
                </a:cubicBezTo>
                <a:cubicBezTo>
                  <a:pt x="218" y="238"/>
                  <a:pt x="218" y="238"/>
                  <a:pt x="218" y="237"/>
                </a:cubicBezTo>
                <a:cubicBezTo>
                  <a:pt x="218" y="237"/>
                  <a:pt x="217" y="237"/>
                  <a:pt x="217" y="237"/>
                </a:cubicBezTo>
                <a:cubicBezTo>
                  <a:pt x="216" y="237"/>
                  <a:pt x="216" y="237"/>
                  <a:pt x="215" y="237"/>
                </a:cubicBezTo>
                <a:cubicBezTo>
                  <a:pt x="215" y="237"/>
                  <a:pt x="214" y="237"/>
                  <a:pt x="214" y="237"/>
                </a:cubicBezTo>
                <a:cubicBezTo>
                  <a:pt x="214" y="237"/>
                  <a:pt x="214" y="238"/>
                  <a:pt x="213" y="238"/>
                </a:cubicBezTo>
                <a:cubicBezTo>
                  <a:pt x="213" y="238"/>
                  <a:pt x="213" y="238"/>
                  <a:pt x="212" y="238"/>
                </a:cubicBezTo>
                <a:cubicBezTo>
                  <a:pt x="212" y="238"/>
                  <a:pt x="211" y="238"/>
                  <a:pt x="211" y="238"/>
                </a:cubicBezTo>
                <a:cubicBezTo>
                  <a:pt x="211" y="238"/>
                  <a:pt x="210" y="239"/>
                  <a:pt x="210" y="239"/>
                </a:cubicBezTo>
                <a:cubicBezTo>
                  <a:pt x="210" y="239"/>
                  <a:pt x="211" y="240"/>
                  <a:pt x="211" y="240"/>
                </a:cubicBezTo>
                <a:cubicBezTo>
                  <a:pt x="211" y="240"/>
                  <a:pt x="211" y="240"/>
                  <a:pt x="212" y="240"/>
                </a:cubicBezTo>
                <a:cubicBezTo>
                  <a:pt x="212" y="240"/>
                  <a:pt x="213" y="240"/>
                  <a:pt x="213" y="240"/>
                </a:cubicBezTo>
                <a:cubicBezTo>
                  <a:pt x="213" y="240"/>
                  <a:pt x="213" y="241"/>
                  <a:pt x="213" y="241"/>
                </a:cubicBezTo>
                <a:cubicBezTo>
                  <a:pt x="213" y="241"/>
                  <a:pt x="213" y="241"/>
                  <a:pt x="213" y="242"/>
                </a:cubicBezTo>
                <a:cubicBezTo>
                  <a:pt x="212" y="242"/>
                  <a:pt x="213" y="243"/>
                  <a:pt x="212" y="243"/>
                </a:cubicBezTo>
                <a:cubicBezTo>
                  <a:pt x="212" y="243"/>
                  <a:pt x="211" y="242"/>
                  <a:pt x="211" y="242"/>
                </a:cubicBezTo>
                <a:cubicBezTo>
                  <a:pt x="210" y="242"/>
                  <a:pt x="210" y="243"/>
                  <a:pt x="210" y="243"/>
                </a:cubicBezTo>
                <a:cubicBezTo>
                  <a:pt x="209" y="243"/>
                  <a:pt x="209" y="243"/>
                  <a:pt x="209" y="243"/>
                </a:cubicBezTo>
                <a:cubicBezTo>
                  <a:pt x="208" y="243"/>
                  <a:pt x="208" y="244"/>
                  <a:pt x="208" y="244"/>
                </a:cubicBezTo>
                <a:cubicBezTo>
                  <a:pt x="208" y="244"/>
                  <a:pt x="209" y="245"/>
                  <a:pt x="209" y="245"/>
                </a:cubicBezTo>
                <a:cubicBezTo>
                  <a:pt x="209" y="246"/>
                  <a:pt x="209" y="247"/>
                  <a:pt x="209" y="247"/>
                </a:cubicBezTo>
                <a:cubicBezTo>
                  <a:pt x="208" y="248"/>
                  <a:pt x="207" y="248"/>
                  <a:pt x="207" y="249"/>
                </a:cubicBezTo>
                <a:cubicBezTo>
                  <a:pt x="207" y="249"/>
                  <a:pt x="206" y="249"/>
                  <a:pt x="205" y="249"/>
                </a:cubicBezTo>
                <a:cubicBezTo>
                  <a:pt x="205" y="249"/>
                  <a:pt x="204" y="249"/>
                  <a:pt x="203" y="249"/>
                </a:cubicBezTo>
                <a:cubicBezTo>
                  <a:pt x="203" y="249"/>
                  <a:pt x="203" y="249"/>
                  <a:pt x="202" y="249"/>
                </a:cubicBezTo>
                <a:cubicBezTo>
                  <a:pt x="202" y="250"/>
                  <a:pt x="202" y="251"/>
                  <a:pt x="201" y="251"/>
                </a:cubicBezTo>
                <a:cubicBezTo>
                  <a:pt x="201" y="251"/>
                  <a:pt x="200" y="251"/>
                  <a:pt x="200" y="252"/>
                </a:cubicBezTo>
                <a:cubicBezTo>
                  <a:pt x="200" y="252"/>
                  <a:pt x="200" y="253"/>
                  <a:pt x="201" y="253"/>
                </a:cubicBezTo>
                <a:cubicBezTo>
                  <a:pt x="201" y="253"/>
                  <a:pt x="202" y="253"/>
                  <a:pt x="202" y="253"/>
                </a:cubicBezTo>
                <a:cubicBezTo>
                  <a:pt x="202" y="253"/>
                  <a:pt x="203" y="253"/>
                  <a:pt x="203" y="253"/>
                </a:cubicBezTo>
                <a:cubicBezTo>
                  <a:pt x="204" y="253"/>
                  <a:pt x="204" y="252"/>
                  <a:pt x="204" y="252"/>
                </a:cubicBezTo>
                <a:cubicBezTo>
                  <a:pt x="204" y="252"/>
                  <a:pt x="205" y="252"/>
                  <a:pt x="206" y="252"/>
                </a:cubicBezTo>
                <a:cubicBezTo>
                  <a:pt x="206" y="252"/>
                  <a:pt x="207" y="252"/>
                  <a:pt x="207" y="252"/>
                </a:cubicBezTo>
                <a:cubicBezTo>
                  <a:pt x="207" y="252"/>
                  <a:pt x="208" y="251"/>
                  <a:pt x="208" y="251"/>
                </a:cubicBezTo>
                <a:cubicBezTo>
                  <a:pt x="208" y="251"/>
                  <a:pt x="209" y="251"/>
                  <a:pt x="209" y="251"/>
                </a:cubicBezTo>
                <a:cubicBezTo>
                  <a:pt x="209" y="251"/>
                  <a:pt x="210" y="252"/>
                  <a:pt x="210" y="252"/>
                </a:cubicBezTo>
                <a:cubicBezTo>
                  <a:pt x="210" y="252"/>
                  <a:pt x="209" y="252"/>
                  <a:pt x="209" y="253"/>
                </a:cubicBezTo>
                <a:cubicBezTo>
                  <a:pt x="209" y="253"/>
                  <a:pt x="208" y="253"/>
                  <a:pt x="207" y="253"/>
                </a:cubicBezTo>
                <a:cubicBezTo>
                  <a:pt x="207" y="253"/>
                  <a:pt x="206" y="253"/>
                  <a:pt x="205" y="254"/>
                </a:cubicBezTo>
                <a:cubicBezTo>
                  <a:pt x="205" y="254"/>
                  <a:pt x="204" y="254"/>
                  <a:pt x="203" y="255"/>
                </a:cubicBezTo>
                <a:cubicBezTo>
                  <a:pt x="203" y="255"/>
                  <a:pt x="202" y="255"/>
                  <a:pt x="201" y="255"/>
                </a:cubicBezTo>
                <a:cubicBezTo>
                  <a:pt x="200" y="255"/>
                  <a:pt x="199" y="255"/>
                  <a:pt x="199" y="255"/>
                </a:cubicBezTo>
                <a:cubicBezTo>
                  <a:pt x="199" y="255"/>
                  <a:pt x="198" y="254"/>
                  <a:pt x="198" y="254"/>
                </a:cubicBezTo>
                <a:cubicBezTo>
                  <a:pt x="197" y="254"/>
                  <a:pt x="197" y="253"/>
                  <a:pt x="197" y="252"/>
                </a:cubicBezTo>
                <a:cubicBezTo>
                  <a:pt x="197" y="252"/>
                  <a:pt x="196" y="251"/>
                  <a:pt x="195" y="250"/>
                </a:cubicBezTo>
                <a:cubicBezTo>
                  <a:pt x="195" y="250"/>
                  <a:pt x="194" y="249"/>
                  <a:pt x="193" y="249"/>
                </a:cubicBezTo>
                <a:cubicBezTo>
                  <a:pt x="193" y="248"/>
                  <a:pt x="192" y="247"/>
                  <a:pt x="191" y="247"/>
                </a:cubicBezTo>
                <a:cubicBezTo>
                  <a:pt x="191" y="247"/>
                  <a:pt x="191" y="246"/>
                  <a:pt x="190" y="246"/>
                </a:cubicBezTo>
                <a:cubicBezTo>
                  <a:pt x="190" y="246"/>
                  <a:pt x="189" y="247"/>
                  <a:pt x="189" y="247"/>
                </a:cubicBezTo>
                <a:cubicBezTo>
                  <a:pt x="189" y="247"/>
                  <a:pt x="188" y="247"/>
                  <a:pt x="188" y="247"/>
                </a:cubicBezTo>
                <a:cubicBezTo>
                  <a:pt x="187" y="247"/>
                  <a:pt x="187" y="247"/>
                  <a:pt x="186" y="247"/>
                </a:cubicBezTo>
                <a:cubicBezTo>
                  <a:pt x="186" y="247"/>
                  <a:pt x="185" y="247"/>
                  <a:pt x="185" y="247"/>
                </a:cubicBezTo>
                <a:cubicBezTo>
                  <a:pt x="184" y="247"/>
                  <a:pt x="183" y="247"/>
                  <a:pt x="182" y="247"/>
                </a:cubicBezTo>
                <a:cubicBezTo>
                  <a:pt x="182" y="247"/>
                  <a:pt x="181" y="246"/>
                  <a:pt x="181" y="246"/>
                </a:cubicBezTo>
                <a:cubicBezTo>
                  <a:pt x="180" y="245"/>
                  <a:pt x="179" y="246"/>
                  <a:pt x="178" y="245"/>
                </a:cubicBezTo>
                <a:cubicBezTo>
                  <a:pt x="177" y="245"/>
                  <a:pt x="176" y="245"/>
                  <a:pt x="176" y="245"/>
                </a:cubicBezTo>
                <a:cubicBezTo>
                  <a:pt x="175" y="245"/>
                  <a:pt x="175" y="244"/>
                  <a:pt x="174" y="244"/>
                </a:cubicBezTo>
                <a:cubicBezTo>
                  <a:pt x="174" y="244"/>
                  <a:pt x="173" y="244"/>
                  <a:pt x="172" y="243"/>
                </a:cubicBezTo>
                <a:cubicBezTo>
                  <a:pt x="172" y="243"/>
                  <a:pt x="171" y="243"/>
                  <a:pt x="171" y="243"/>
                </a:cubicBezTo>
                <a:cubicBezTo>
                  <a:pt x="170" y="243"/>
                  <a:pt x="169" y="242"/>
                  <a:pt x="168" y="241"/>
                </a:cubicBezTo>
                <a:cubicBezTo>
                  <a:pt x="168" y="241"/>
                  <a:pt x="168" y="240"/>
                  <a:pt x="168" y="240"/>
                </a:cubicBezTo>
                <a:cubicBezTo>
                  <a:pt x="169" y="239"/>
                  <a:pt x="170" y="240"/>
                  <a:pt x="170" y="240"/>
                </a:cubicBezTo>
                <a:cubicBezTo>
                  <a:pt x="170" y="239"/>
                  <a:pt x="171" y="239"/>
                  <a:pt x="171" y="239"/>
                </a:cubicBezTo>
                <a:cubicBezTo>
                  <a:pt x="172" y="239"/>
                  <a:pt x="171" y="237"/>
                  <a:pt x="171" y="237"/>
                </a:cubicBezTo>
                <a:cubicBezTo>
                  <a:pt x="171" y="236"/>
                  <a:pt x="172" y="236"/>
                  <a:pt x="172" y="236"/>
                </a:cubicBezTo>
                <a:cubicBezTo>
                  <a:pt x="172" y="236"/>
                  <a:pt x="173" y="235"/>
                  <a:pt x="173" y="235"/>
                </a:cubicBezTo>
                <a:cubicBezTo>
                  <a:pt x="173" y="235"/>
                  <a:pt x="174" y="236"/>
                  <a:pt x="174" y="236"/>
                </a:cubicBezTo>
                <a:cubicBezTo>
                  <a:pt x="175" y="236"/>
                  <a:pt x="175" y="236"/>
                  <a:pt x="175" y="236"/>
                </a:cubicBezTo>
                <a:cubicBezTo>
                  <a:pt x="176" y="236"/>
                  <a:pt x="176" y="235"/>
                  <a:pt x="176" y="235"/>
                </a:cubicBezTo>
                <a:cubicBezTo>
                  <a:pt x="176" y="235"/>
                  <a:pt x="176" y="234"/>
                  <a:pt x="176" y="234"/>
                </a:cubicBezTo>
                <a:cubicBezTo>
                  <a:pt x="175" y="233"/>
                  <a:pt x="174" y="233"/>
                  <a:pt x="174" y="232"/>
                </a:cubicBezTo>
                <a:cubicBezTo>
                  <a:pt x="174" y="232"/>
                  <a:pt x="174" y="231"/>
                  <a:pt x="173" y="231"/>
                </a:cubicBezTo>
                <a:cubicBezTo>
                  <a:pt x="173" y="231"/>
                  <a:pt x="172" y="231"/>
                  <a:pt x="172" y="231"/>
                </a:cubicBezTo>
                <a:cubicBezTo>
                  <a:pt x="172" y="231"/>
                  <a:pt x="171" y="230"/>
                  <a:pt x="171" y="230"/>
                </a:cubicBezTo>
                <a:cubicBezTo>
                  <a:pt x="171" y="230"/>
                  <a:pt x="171" y="229"/>
                  <a:pt x="171" y="229"/>
                </a:cubicBezTo>
                <a:cubicBezTo>
                  <a:pt x="170" y="229"/>
                  <a:pt x="170" y="229"/>
                  <a:pt x="170" y="229"/>
                </a:cubicBezTo>
                <a:cubicBezTo>
                  <a:pt x="169" y="229"/>
                  <a:pt x="168" y="229"/>
                  <a:pt x="168" y="229"/>
                </a:cubicBezTo>
                <a:cubicBezTo>
                  <a:pt x="168" y="229"/>
                  <a:pt x="167" y="228"/>
                  <a:pt x="167" y="228"/>
                </a:cubicBezTo>
                <a:cubicBezTo>
                  <a:pt x="167" y="228"/>
                  <a:pt x="167" y="227"/>
                  <a:pt x="166" y="227"/>
                </a:cubicBezTo>
                <a:cubicBezTo>
                  <a:pt x="166" y="227"/>
                  <a:pt x="165" y="227"/>
                  <a:pt x="165" y="227"/>
                </a:cubicBezTo>
                <a:cubicBezTo>
                  <a:pt x="165" y="227"/>
                  <a:pt x="165" y="227"/>
                  <a:pt x="164" y="227"/>
                </a:cubicBezTo>
                <a:cubicBezTo>
                  <a:pt x="164" y="228"/>
                  <a:pt x="163" y="228"/>
                  <a:pt x="163" y="228"/>
                </a:cubicBezTo>
                <a:cubicBezTo>
                  <a:pt x="162" y="228"/>
                  <a:pt x="162" y="226"/>
                  <a:pt x="162" y="226"/>
                </a:cubicBezTo>
                <a:cubicBezTo>
                  <a:pt x="161" y="226"/>
                  <a:pt x="161" y="225"/>
                  <a:pt x="160" y="225"/>
                </a:cubicBezTo>
                <a:cubicBezTo>
                  <a:pt x="160" y="225"/>
                  <a:pt x="160" y="225"/>
                  <a:pt x="160" y="225"/>
                </a:cubicBezTo>
                <a:cubicBezTo>
                  <a:pt x="159" y="225"/>
                  <a:pt x="159" y="225"/>
                  <a:pt x="159" y="226"/>
                </a:cubicBezTo>
                <a:cubicBezTo>
                  <a:pt x="158" y="226"/>
                  <a:pt x="158" y="226"/>
                  <a:pt x="158" y="227"/>
                </a:cubicBezTo>
                <a:cubicBezTo>
                  <a:pt x="157" y="227"/>
                  <a:pt x="157" y="227"/>
                  <a:pt x="156" y="226"/>
                </a:cubicBezTo>
                <a:cubicBezTo>
                  <a:pt x="156" y="226"/>
                  <a:pt x="156" y="226"/>
                  <a:pt x="155" y="225"/>
                </a:cubicBezTo>
                <a:cubicBezTo>
                  <a:pt x="155" y="225"/>
                  <a:pt x="155" y="223"/>
                  <a:pt x="155" y="223"/>
                </a:cubicBezTo>
                <a:cubicBezTo>
                  <a:pt x="155" y="222"/>
                  <a:pt x="154" y="221"/>
                  <a:pt x="154" y="221"/>
                </a:cubicBezTo>
                <a:cubicBezTo>
                  <a:pt x="154" y="220"/>
                  <a:pt x="154" y="220"/>
                  <a:pt x="153" y="220"/>
                </a:cubicBezTo>
                <a:cubicBezTo>
                  <a:pt x="153" y="220"/>
                  <a:pt x="152" y="220"/>
                  <a:pt x="152" y="220"/>
                </a:cubicBezTo>
                <a:cubicBezTo>
                  <a:pt x="151" y="220"/>
                  <a:pt x="151" y="221"/>
                  <a:pt x="150" y="221"/>
                </a:cubicBezTo>
                <a:cubicBezTo>
                  <a:pt x="150" y="221"/>
                  <a:pt x="149" y="221"/>
                  <a:pt x="149" y="221"/>
                </a:cubicBezTo>
                <a:cubicBezTo>
                  <a:pt x="148" y="221"/>
                  <a:pt x="148" y="220"/>
                  <a:pt x="148" y="220"/>
                </a:cubicBezTo>
                <a:cubicBezTo>
                  <a:pt x="148" y="219"/>
                  <a:pt x="149" y="219"/>
                  <a:pt x="149" y="219"/>
                </a:cubicBezTo>
                <a:cubicBezTo>
                  <a:pt x="150" y="219"/>
                  <a:pt x="150" y="218"/>
                  <a:pt x="150" y="218"/>
                </a:cubicBezTo>
                <a:cubicBezTo>
                  <a:pt x="150" y="217"/>
                  <a:pt x="150" y="216"/>
                  <a:pt x="150" y="215"/>
                </a:cubicBezTo>
                <a:cubicBezTo>
                  <a:pt x="150" y="215"/>
                  <a:pt x="150" y="214"/>
                  <a:pt x="150" y="214"/>
                </a:cubicBezTo>
                <a:cubicBezTo>
                  <a:pt x="149" y="213"/>
                  <a:pt x="148" y="213"/>
                  <a:pt x="148" y="213"/>
                </a:cubicBezTo>
                <a:cubicBezTo>
                  <a:pt x="147" y="213"/>
                  <a:pt x="146" y="214"/>
                  <a:pt x="145" y="214"/>
                </a:cubicBezTo>
                <a:cubicBezTo>
                  <a:pt x="145" y="214"/>
                  <a:pt x="144" y="214"/>
                  <a:pt x="144" y="214"/>
                </a:cubicBezTo>
                <a:cubicBezTo>
                  <a:pt x="144" y="214"/>
                  <a:pt x="143" y="214"/>
                  <a:pt x="142" y="214"/>
                </a:cubicBezTo>
                <a:cubicBezTo>
                  <a:pt x="142" y="214"/>
                  <a:pt x="141" y="214"/>
                  <a:pt x="141" y="214"/>
                </a:cubicBezTo>
                <a:cubicBezTo>
                  <a:pt x="141" y="214"/>
                  <a:pt x="140" y="214"/>
                  <a:pt x="140" y="215"/>
                </a:cubicBezTo>
                <a:cubicBezTo>
                  <a:pt x="140" y="215"/>
                  <a:pt x="139" y="215"/>
                  <a:pt x="139" y="215"/>
                </a:cubicBezTo>
                <a:cubicBezTo>
                  <a:pt x="138" y="216"/>
                  <a:pt x="138" y="217"/>
                  <a:pt x="137" y="217"/>
                </a:cubicBezTo>
                <a:cubicBezTo>
                  <a:pt x="137" y="217"/>
                  <a:pt x="136" y="217"/>
                  <a:pt x="136" y="217"/>
                </a:cubicBezTo>
                <a:cubicBezTo>
                  <a:pt x="136" y="217"/>
                  <a:pt x="135" y="216"/>
                  <a:pt x="135" y="216"/>
                </a:cubicBezTo>
                <a:cubicBezTo>
                  <a:pt x="135" y="216"/>
                  <a:pt x="135" y="215"/>
                  <a:pt x="135" y="214"/>
                </a:cubicBezTo>
                <a:cubicBezTo>
                  <a:pt x="135" y="214"/>
                  <a:pt x="135" y="213"/>
                  <a:pt x="135" y="213"/>
                </a:cubicBezTo>
                <a:cubicBezTo>
                  <a:pt x="135" y="212"/>
                  <a:pt x="136" y="212"/>
                  <a:pt x="136" y="212"/>
                </a:cubicBezTo>
                <a:cubicBezTo>
                  <a:pt x="136" y="211"/>
                  <a:pt x="136" y="211"/>
                  <a:pt x="136" y="210"/>
                </a:cubicBezTo>
                <a:cubicBezTo>
                  <a:pt x="136" y="210"/>
                  <a:pt x="135" y="209"/>
                  <a:pt x="135" y="209"/>
                </a:cubicBezTo>
                <a:cubicBezTo>
                  <a:pt x="134" y="209"/>
                  <a:pt x="134" y="209"/>
                  <a:pt x="133" y="209"/>
                </a:cubicBezTo>
                <a:cubicBezTo>
                  <a:pt x="133" y="209"/>
                  <a:pt x="133" y="210"/>
                  <a:pt x="132" y="210"/>
                </a:cubicBezTo>
                <a:cubicBezTo>
                  <a:pt x="132" y="211"/>
                  <a:pt x="131" y="210"/>
                  <a:pt x="130" y="210"/>
                </a:cubicBezTo>
                <a:cubicBezTo>
                  <a:pt x="130" y="211"/>
                  <a:pt x="129" y="211"/>
                  <a:pt x="129" y="212"/>
                </a:cubicBezTo>
                <a:cubicBezTo>
                  <a:pt x="128" y="212"/>
                  <a:pt x="127" y="213"/>
                  <a:pt x="126" y="213"/>
                </a:cubicBezTo>
                <a:cubicBezTo>
                  <a:pt x="126" y="213"/>
                  <a:pt x="125" y="214"/>
                  <a:pt x="124" y="214"/>
                </a:cubicBezTo>
                <a:cubicBezTo>
                  <a:pt x="124" y="215"/>
                  <a:pt x="123" y="215"/>
                  <a:pt x="122" y="216"/>
                </a:cubicBezTo>
                <a:cubicBezTo>
                  <a:pt x="122" y="216"/>
                  <a:pt x="121" y="216"/>
                  <a:pt x="121" y="217"/>
                </a:cubicBezTo>
                <a:cubicBezTo>
                  <a:pt x="121" y="217"/>
                  <a:pt x="120" y="218"/>
                  <a:pt x="120" y="219"/>
                </a:cubicBezTo>
                <a:cubicBezTo>
                  <a:pt x="120" y="219"/>
                  <a:pt x="121" y="220"/>
                  <a:pt x="121" y="220"/>
                </a:cubicBezTo>
                <a:cubicBezTo>
                  <a:pt x="121" y="220"/>
                  <a:pt x="121" y="221"/>
                  <a:pt x="121" y="222"/>
                </a:cubicBezTo>
                <a:cubicBezTo>
                  <a:pt x="122" y="222"/>
                  <a:pt x="122" y="223"/>
                  <a:pt x="123" y="224"/>
                </a:cubicBezTo>
                <a:cubicBezTo>
                  <a:pt x="123" y="224"/>
                  <a:pt x="124" y="224"/>
                  <a:pt x="125" y="223"/>
                </a:cubicBezTo>
                <a:cubicBezTo>
                  <a:pt x="125" y="223"/>
                  <a:pt x="126" y="223"/>
                  <a:pt x="126" y="223"/>
                </a:cubicBezTo>
                <a:cubicBezTo>
                  <a:pt x="127" y="223"/>
                  <a:pt x="127" y="223"/>
                  <a:pt x="128" y="223"/>
                </a:cubicBezTo>
                <a:cubicBezTo>
                  <a:pt x="128" y="223"/>
                  <a:pt x="129" y="224"/>
                  <a:pt x="129" y="224"/>
                </a:cubicBezTo>
                <a:cubicBezTo>
                  <a:pt x="130" y="224"/>
                  <a:pt x="131" y="224"/>
                  <a:pt x="131" y="224"/>
                </a:cubicBezTo>
                <a:cubicBezTo>
                  <a:pt x="132" y="224"/>
                  <a:pt x="132" y="224"/>
                  <a:pt x="133" y="223"/>
                </a:cubicBezTo>
                <a:cubicBezTo>
                  <a:pt x="133" y="223"/>
                  <a:pt x="133" y="222"/>
                  <a:pt x="134" y="222"/>
                </a:cubicBezTo>
                <a:cubicBezTo>
                  <a:pt x="134" y="222"/>
                  <a:pt x="135" y="222"/>
                  <a:pt x="136" y="222"/>
                </a:cubicBezTo>
                <a:cubicBezTo>
                  <a:pt x="136" y="222"/>
                  <a:pt x="137" y="222"/>
                  <a:pt x="138" y="222"/>
                </a:cubicBezTo>
                <a:cubicBezTo>
                  <a:pt x="138" y="222"/>
                  <a:pt x="139" y="223"/>
                  <a:pt x="139" y="223"/>
                </a:cubicBezTo>
                <a:cubicBezTo>
                  <a:pt x="139" y="224"/>
                  <a:pt x="140" y="224"/>
                  <a:pt x="141" y="224"/>
                </a:cubicBezTo>
                <a:cubicBezTo>
                  <a:pt x="141" y="224"/>
                  <a:pt x="141" y="225"/>
                  <a:pt x="142" y="225"/>
                </a:cubicBezTo>
                <a:cubicBezTo>
                  <a:pt x="142" y="225"/>
                  <a:pt x="143" y="225"/>
                  <a:pt x="144" y="225"/>
                </a:cubicBezTo>
                <a:cubicBezTo>
                  <a:pt x="144" y="225"/>
                  <a:pt x="145" y="225"/>
                  <a:pt x="145" y="225"/>
                </a:cubicBezTo>
                <a:cubicBezTo>
                  <a:pt x="146" y="225"/>
                  <a:pt x="146" y="226"/>
                  <a:pt x="146" y="226"/>
                </a:cubicBezTo>
                <a:cubicBezTo>
                  <a:pt x="146" y="227"/>
                  <a:pt x="145" y="227"/>
                  <a:pt x="145" y="227"/>
                </a:cubicBezTo>
                <a:cubicBezTo>
                  <a:pt x="145" y="227"/>
                  <a:pt x="144" y="228"/>
                  <a:pt x="143" y="228"/>
                </a:cubicBezTo>
                <a:cubicBezTo>
                  <a:pt x="143" y="228"/>
                  <a:pt x="143" y="229"/>
                  <a:pt x="143" y="229"/>
                </a:cubicBezTo>
                <a:cubicBezTo>
                  <a:pt x="142" y="229"/>
                  <a:pt x="143" y="230"/>
                  <a:pt x="142" y="231"/>
                </a:cubicBezTo>
                <a:cubicBezTo>
                  <a:pt x="142" y="231"/>
                  <a:pt x="141" y="231"/>
                  <a:pt x="141" y="231"/>
                </a:cubicBezTo>
                <a:cubicBezTo>
                  <a:pt x="140" y="231"/>
                  <a:pt x="140" y="232"/>
                  <a:pt x="139" y="232"/>
                </a:cubicBezTo>
                <a:cubicBezTo>
                  <a:pt x="139" y="232"/>
                  <a:pt x="139" y="231"/>
                  <a:pt x="138" y="231"/>
                </a:cubicBezTo>
                <a:cubicBezTo>
                  <a:pt x="138" y="231"/>
                  <a:pt x="137" y="230"/>
                  <a:pt x="137" y="230"/>
                </a:cubicBezTo>
                <a:cubicBezTo>
                  <a:pt x="137" y="230"/>
                  <a:pt x="136" y="230"/>
                  <a:pt x="136" y="230"/>
                </a:cubicBezTo>
                <a:cubicBezTo>
                  <a:pt x="135" y="230"/>
                  <a:pt x="133" y="229"/>
                  <a:pt x="133" y="229"/>
                </a:cubicBezTo>
                <a:cubicBezTo>
                  <a:pt x="132" y="228"/>
                  <a:pt x="131" y="228"/>
                  <a:pt x="131" y="228"/>
                </a:cubicBezTo>
                <a:cubicBezTo>
                  <a:pt x="131" y="228"/>
                  <a:pt x="130" y="228"/>
                  <a:pt x="130" y="227"/>
                </a:cubicBezTo>
                <a:cubicBezTo>
                  <a:pt x="129" y="227"/>
                  <a:pt x="128" y="226"/>
                  <a:pt x="128" y="226"/>
                </a:cubicBezTo>
                <a:cubicBezTo>
                  <a:pt x="127" y="226"/>
                  <a:pt x="126" y="226"/>
                  <a:pt x="126" y="226"/>
                </a:cubicBezTo>
                <a:cubicBezTo>
                  <a:pt x="125" y="226"/>
                  <a:pt x="124" y="226"/>
                  <a:pt x="123" y="226"/>
                </a:cubicBezTo>
                <a:cubicBezTo>
                  <a:pt x="123" y="226"/>
                  <a:pt x="121" y="226"/>
                  <a:pt x="121" y="226"/>
                </a:cubicBezTo>
                <a:cubicBezTo>
                  <a:pt x="120" y="226"/>
                  <a:pt x="119" y="227"/>
                  <a:pt x="119" y="227"/>
                </a:cubicBezTo>
                <a:cubicBezTo>
                  <a:pt x="118" y="227"/>
                  <a:pt x="117" y="228"/>
                  <a:pt x="117" y="229"/>
                </a:cubicBezTo>
                <a:cubicBezTo>
                  <a:pt x="116" y="229"/>
                  <a:pt x="115" y="230"/>
                  <a:pt x="115" y="230"/>
                </a:cubicBezTo>
                <a:cubicBezTo>
                  <a:pt x="114" y="230"/>
                  <a:pt x="112" y="230"/>
                  <a:pt x="112" y="230"/>
                </a:cubicBezTo>
                <a:cubicBezTo>
                  <a:pt x="111" y="230"/>
                  <a:pt x="109" y="230"/>
                  <a:pt x="108" y="230"/>
                </a:cubicBezTo>
                <a:cubicBezTo>
                  <a:pt x="107" y="229"/>
                  <a:pt x="105" y="229"/>
                  <a:pt x="104" y="229"/>
                </a:cubicBezTo>
                <a:cubicBezTo>
                  <a:pt x="103" y="229"/>
                  <a:pt x="101" y="229"/>
                  <a:pt x="99" y="229"/>
                </a:cubicBezTo>
                <a:cubicBezTo>
                  <a:pt x="98" y="229"/>
                  <a:pt x="96" y="229"/>
                  <a:pt x="95" y="229"/>
                </a:cubicBezTo>
                <a:cubicBezTo>
                  <a:pt x="93" y="229"/>
                  <a:pt x="90" y="228"/>
                  <a:pt x="89" y="228"/>
                </a:cubicBezTo>
                <a:cubicBezTo>
                  <a:pt x="88" y="227"/>
                  <a:pt x="86" y="227"/>
                  <a:pt x="85" y="226"/>
                </a:cubicBezTo>
                <a:cubicBezTo>
                  <a:pt x="83" y="225"/>
                  <a:pt x="80" y="224"/>
                  <a:pt x="79" y="223"/>
                </a:cubicBezTo>
                <a:cubicBezTo>
                  <a:pt x="77" y="223"/>
                  <a:pt x="73" y="221"/>
                  <a:pt x="71" y="221"/>
                </a:cubicBezTo>
                <a:cubicBezTo>
                  <a:pt x="70" y="220"/>
                  <a:pt x="68" y="220"/>
                  <a:pt x="67" y="219"/>
                </a:cubicBezTo>
                <a:cubicBezTo>
                  <a:pt x="66" y="219"/>
                  <a:pt x="65" y="219"/>
                  <a:pt x="64" y="219"/>
                </a:cubicBezTo>
                <a:cubicBezTo>
                  <a:pt x="63" y="219"/>
                  <a:pt x="61" y="218"/>
                  <a:pt x="60" y="218"/>
                </a:cubicBezTo>
                <a:cubicBezTo>
                  <a:pt x="59" y="218"/>
                  <a:pt x="56" y="219"/>
                  <a:pt x="55" y="219"/>
                </a:cubicBezTo>
                <a:cubicBezTo>
                  <a:pt x="54" y="219"/>
                  <a:pt x="53" y="220"/>
                  <a:pt x="52" y="220"/>
                </a:cubicBezTo>
                <a:cubicBezTo>
                  <a:pt x="51" y="220"/>
                  <a:pt x="49" y="220"/>
                  <a:pt x="48" y="220"/>
                </a:cubicBezTo>
                <a:cubicBezTo>
                  <a:pt x="46" y="220"/>
                  <a:pt x="43" y="220"/>
                  <a:pt x="42" y="220"/>
                </a:cubicBezTo>
                <a:cubicBezTo>
                  <a:pt x="40" y="221"/>
                  <a:pt x="37" y="221"/>
                  <a:pt x="36" y="222"/>
                </a:cubicBezTo>
                <a:cubicBezTo>
                  <a:pt x="34" y="222"/>
                  <a:pt x="30" y="222"/>
                  <a:pt x="29" y="223"/>
                </a:cubicBezTo>
                <a:cubicBezTo>
                  <a:pt x="28" y="223"/>
                  <a:pt x="27" y="225"/>
                  <a:pt x="26" y="225"/>
                </a:cubicBezTo>
                <a:cubicBezTo>
                  <a:pt x="26" y="225"/>
                  <a:pt x="25" y="226"/>
                  <a:pt x="25" y="226"/>
                </a:cubicBezTo>
                <a:cubicBezTo>
                  <a:pt x="25" y="225"/>
                  <a:pt x="24" y="225"/>
                  <a:pt x="24" y="224"/>
                </a:cubicBezTo>
                <a:cubicBezTo>
                  <a:pt x="24" y="224"/>
                  <a:pt x="23" y="223"/>
                  <a:pt x="22" y="223"/>
                </a:cubicBezTo>
                <a:cubicBezTo>
                  <a:pt x="22" y="222"/>
                  <a:pt x="21" y="221"/>
                  <a:pt x="21" y="221"/>
                </a:cubicBezTo>
                <a:cubicBezTo>
                  <a:pt x="21" y="221"/>
                  <a:pt x="20" y="221"/>
                  <a:pt x="19" y="221"/>
                </a:cubicBezTo>
                <a:cubicBezTo>
                  <a:pt x="19" y="220"/>
                  <a:pt x="19" y="219"/>
                  <a:pt x="20" y="218"/>
                </a:cubicBezTo>
                <a:cubicBezTo>
                  <a:pt x="20" y="218"/>
                  <a:pt x="21" y="218"/>
                  <a:pt x="21" y="217"/>
                </a:cubicBezTo>
                <a:cubicBezTo>
                  <a:pt x="22" y="217"/>
                  <a:pt x="22" y="216"/>
                  <a:pt x="22" y="216"/>
                </a:cubicBezTo>
                <a:cubicBezTo>
                  <a:pt x="23" y="215"/>
                  <a:pt x="24" y="214"/>
                  <a:pt x="25" y="214"/>
                </a:cubicBezTo>
                <a:cubicBezTo>
                  <a:pt x="25" y="213"/>
                  <a:pt x="25" y="212"/>
                  <a:pt x="25" y="211"/>
                </a:cubicBezTo>
                <a:cubicBezTo>
                  <a:pt x="26" y="211"/>
                  <a:pt x="25" y="209"/>
                  <a:pt x="26" y="209"/>
                </a:cubicBezTo>
                <a:cubicBezTo>
                  <a:pt x="26" y="208"/>
                  <a:pt x="27" y="207"/>
                  <a:pt x="27" y="206"/>
                </a:cubicBezTo>
                <a:cubicBezTo>
                  <a:pt x="27" y="206"/>
                  <a:pt x="28" y="205"/>
                  <a:pt x="28" y="205"/>
                </a:cubicBezTo>
                <a:cubicBezTo>
                  <a:pt x="29" y="205"/>
                  <a:pt x="29" y="204"/>
                  <a:pt x="30" y="203"/>
                </a:cubicBezTo>
                <a:cubicBezTo>
                  <a:pt x="30" y="203"/>
                  <a:pt x="30" y="203"/>
                  <a:pt x="31" y="202"/>
                </a:cubicBezTo>
                <a:cubicBezTo>
                  <a:pt x="31" y="202"/>
                  <a:pt x="31" y="202"/>
                  <a:pt x="31" y="201"/>
                </a:cubicBezTo>
                <a:cubicBezTo>
                  <a:pt x="30" y="201"/>
                  <a:pt x="30" y="201"/>
                  <a:pt x="30" y="200"/>
                </a:cubicBezTo>
                <a:cubicBezTo>
                  <a:pt x="30" y="200"/>
                  <a:pt x="30" y="200"/>
                  <a:pt x="30" y="199"/>
                </a:cubicBezTo>
                <a:cubicBezTo>
                  <a:pt x="30" y="199"/>
                  <a:pt x="31" y="199"/>
                  <a:pt x="31" y="199"/>
                </a:cubicBezTo>
                <a:cubicBezTo>
                  <a:pt x="31" y="198"/>
                  <a:pt x="31" y="197"/>
                  <a:pt x="31" y="196"/>
                </a:cubicBezTo>
                <a:cubicBezTo>
                  <a:pt x="31" y="196"/>
                  <a:pt x="30" y="195"/>
                  <a:pt x="30" y="194"/>
                </a:cubicBezTo>
                <a:cubicBezTo>
                  <a:pt x="30" y="194"/>
                  <a:pt x="29" y="193"/>
                  <a:pt x="29" y="193"/>
                </a:cubicBezTo>
                <a:cubicBezTo>
                  <a:pt x="29" y="192"/>
                  <a:pt x="30" y="191"/>
                  <a:pt x="30" y="191"/>
                </a:cubicBezTo>
                <a:cubicBezTo>
                  <a:pt x="30" y="190"/>
                  <a:pt x="30" y="189"/>
                  <a:pt x="30" y="189"/>
                </a:cubicBezTo>
                <a:cubicBezTo>
                  <a:pt x="29" y="188"/>
                  <a:pt x="29" y="187"/>
                  <a:pt x="29" y="187"/>
                </a:cubicBezTo>
                <a:cubicBezTo>
                  <a:pt x="29" y="187"/>
                  <a:pt x="28" y="186"/>
                  <a:pt x="27" y="186"/>
                </a:cubicBezTo>
                <a:cubicBezTo>
                  <a:pt x="27" y="185"/>
                  <a:pt x="26" y="185"/>
                  <a:pt x="26" y="185"/>
                </a:cubicBezTo>
                <a:cubicBezTo>
                  <a:pt x="26" y="184"/>
                  <a:pt x="27" y="183"/>
                  <a:pt x="27" y="183"/>
                </a:cubicBezTo>
                <a:cubicBezTo>
                  <a:pt x="27" y="183"/>
                  <a:pt x="26" y="182"/>
                  <a:pt x="27" y="181"/>
                </a:cubicBezTo>
                <a:cubicBezTo>
                  <a:pt x="27" y="181"/>
                  <a:pt x="28" y="179"/>
                  <a:pt x="28" y="179"/>
                </a:cubicBezTo>
                <a:cubicBezTo>
                  <a:pt x="29" y="179"/>
                  <a:pt x="30" y="178"/>
                  <a:pt x="30" y="178"/>
                </a:cubicBezTo>
                <a:cubicBezTo>
                  <a:pt x="30" y="178"/>
                  <a:pt x="30" y="177"/>
                  <a:pt x="30" y="177"/>
                </a:cubicBezTo>
                <a:cubicBezTo>
                  <a:pt x="30" y="177"/>
                  <a:pt x="29" y="176"/>
                  <a:pt x="29" y="176"/>
                </a:cubicBezTo>
                <a:cubicBezTo>
                  <a:pt x="29" y="176"/>
                  <a:pt x="28" y="175"/>
                  <a:pt x="28" y="175"/>
                </a:cubicBezTo>
                <a:cubicBezTo>
                  <a:pt x="28" y="174"/>
                  <a:pt x="29" y="173"/>
                  <a:pt x="28" y="172"/>
                </a:cubicBezTo>
                <a:cubicBezTo>
                  <a:pt x="28" y="172"/>
                  <a:pt x="27" y="172"/>
                  <a:pt x="27" y="171"/>
                </a:cubicBezTo>
                <a:cubicBezTo>
                  <a:pt x="27" y="171"/>
                  <a:pt x="27" y="170"/>
                  <a:pt x="27" y="170"/>
                </a:cubicBezTo>
                <a:cubicBezTo>
                  <a:pt x="27" y="170"/>
                  <a:pt x="27" y="169"/>
                  <a:pt x="28" y="168"/>
                </a:cubicBezTo>
                <a:cubicBezTo>
                  <a:pt x="28" y="168"/>
                  <a:pt x="28" y="168"/>
                  <a:pt x="29" y="168"/>
                </a:cubicBezTo>
                <a:cubicBezTo>
                  <a:pt x="29" y="167"/>
                  <a:pt x="30" y="167"/>
                  <a:pt x="30" y="167"/>
                </a:cubicBezTo>
                <a:cubicBezTo>
                  <a:pt x="30" y="167"/>
                  <a:pt x="30" y="166"/>
                  <a:pt x="30" y="165"/>
                </a:cubicBezTo>
                <a:cubicBezTo>
                  <a:pt x="30" y="165"/>
                  <a:pt x="30" y="164"/>
                  <a:pt x="30" y="164"/>
                </a:cubicBezTo>
                <a:cubicBezTo>
                  <a:pt x="30" y="164"/>
                  <a:pt x="30" y="163"/>
                  <a:pt x="30" y="163"/>
                </a:cubicBezTo>
                <a:cubicBezTo>
                  <a:pt x="31" y="163"/>
                  <a:pt x="32" y="162"/>
                  <a:pt x="32" y="162"/>
                </a:cubicBezTo>
                <a:cubicBezTo>
                  <a:pt x="32" y="162"/>
                  <a:pt x="33" y="161"/>
                  <a:pt x="33" y="161"/>
                </a:cubicBezTo>
                <a:cubicBezTo>
                  <a:pt x="33" y="161"/>
                  <a:pt x="33" y="160"/>
                  <a:pt x="33" y="160"/>
                </a:cubicBezTo>
                <a:cubicBezTo>
                  <a:pt x="33" y="159"/>
                  <a:pt x="33" y="159"/>
                  <a:pt x="33" y="159"/>
                </a:cubicBezTo>
                <a:cubicBezTo>
                  <a:pt x="33" y="158"/>
                  <a:pt x="33" y="158"/>
                  <a:pt x="33" y="157"/>
                </a:cubicBezTo>
                <a:cubicBezTo>
                  <a:pt x="33" y="157"/>
                  <a:pt x="33" y="157"/>
                  <a:pt x="33" y="156"/>
                </a:cubicBezTo>
                <a:cubicBezTo>
                  <a:pt x="34" y="156"/>
                  <a:pt x="34" y="156"/>
                  <a:pt x="34" y="156"/>
                </a:cubicBezTo>
                <a:cubicBezTo>
                  <a:pt x="34" y="155"/>
                  <a:pt x="34" y="154"/>
                  <a:pt x="34" y="154"/>
                </a:cubicBezTo>
                <a:cubicBezTo>
                  <a:pt x="34" y="154"/>
                  <a:pt x="35" y="153"/>
                  <a:pt x="35" y="153"/>
                </a:cubicBezTo>
                <a:cubicBezTo>
                  <a:pt x="35" y="153"/>
                  <a:pt x="36" y="152"/>
                  <a:pt x="36" y="152"/>
                </a:cubicBezTo>
                <a:cubicBezTo>
                  <a:pt x="36" y="152"/>
                  <a:pt x="36" y="151"/>
                  <a:pt x="36" y="150"/>
                </a:cubicBezTo>
                <a:cubicBezTo>
                  <a:pt x="36" y="150"/>
                  <a:pt x="35" y="149"/>
                  <a:pt x="35" y="149"/>
                </a:cubicBezTo>
                <a:cubicBezTo>
                  <a:pt x="35" y="148"/>
                  <a:pt x="35" y="147"/>
                  <a:pt x="35" y="147"/>
                </a:cubicBezTo>
                <a:cubicBezTo>
                  <a:pt x="35" y="147"/>
                  <a:pt x="36" y="146"/>
                  <a:pt x="36" y="146"/>
                </a:cubicBezTo>
                <a:cubicBezTo>
                  <a:pt x="36" y="146"/>
                  <a:pt x="37" y="146"/>
                  <a:pt x="37" y="146"/>
                </a:cubicBezTo>
                <a:cubicBezTo>
                  <a:pt x="37" y="145"/>
                  <a:pt x="37" y="144"/>
                  <a:pt x="37" y="144"/>
                </a:cubicBezTo>
                <a:cubicBezTo>
                  <a:pt x="37" y="144"/>
                  <a:pt x="36" y="143"/>
                  <a:pt x="36" y="143"/>
                </a:cubicBezTo>
                <a:cubicBezTo>
                  <a:pt x="36" y="143"/>
                  <a:pt x="35" y="143"/>
                  <a:pt x="35" y="143"/>
                </a:cubicBezTo>
                <a:cubicBezTo>
                  <a:pt x="35" y="142"/>
                  <a:pt x="34" y="142"/>
                  <a:pt x="34" y="141"/>
                </a:cubicBezTo>
                <a:cubicBezTo>
                  <a:pt x="34" y="141"/>
                  <a:pt x="35" y="141"/>
                  <a:pt x="35" y="141"/>
                </a:cubicBezTo>
                <a:cubicBezTo>
                  <a:pt x="35" y="140"/>
                  <a:pt x="37" y="139"/>
                  <a:pt x="37" y="139"/>
                </a:cubicBezTo>
                <a:cubicBezTo>
                  <a:pt x="37" y="139"/>
                  <a:pt x="37" y="138"/>
                  <a:pt x="37" y="137"/>
                </a:cubicBezTo>
                <a:cubicBezTo>
                  <a:pt x="37" y="137"/>
                  <a:pt x="36" y="136"/>
                  <a:pt x="36" y="136"/>
                </a:cubicBezTo>
                <a:cubicBezTo>
                  <a:pt x="36" y="136"/>
                  <a:pt x="35" y="135"/>
                  <a:pt x="35" y="135"/>
                </a:cubicBezTo>
                <a:cubicBezTo>
                  <a:pt x="35" y="135"/>
                  <a:pt x="35" y="134"/>
                  <a:pt x="35" y="134"/>
                </a:cubicBezTo>
                <a:cubicBezTo>
                  <a:pt x="35" y="133"/>
                  <a:pt x="36" y="133"/>
                  <a:pt x="36" y="133"/>
                </a:cubicBezTo>
                <a:cubicBezTo>
                  <a:pt x="36" y="132"/>
                  <a:pt x="35" y="132"/>
                  <a:pt x="35" y="131"/>
                </a:cubicBezTo>
                <a:cubicBezTo>
                  <a:pt x="35" y="131"/>
                  <a:pt x="36" y="130"/>
                  <a:pt x="36" y="130"/>
                </a:cubicBezTo>
                <a:cubicBezTo>
                  <a:pt x="36" y="130"/>
                  <a:pt x="36" y="128"/>
                  <a:pt x="35" y="128"/>
                </a:cubicBezTo>
                <a:cubicBezTo>
                  <a:pt x="35" y="128"/>
                  <a:pt x="35" y="128"/>
                  <a:pt x="35" y="128"/>
                </a:cubicBezTo>
                <a:cubicBezTo>
                  <a:pt x="34" y="128"/>
                  <a:pt x="34" y="129"/>
                  <a:pt x="34" y="129"/>
                </a:cubicBezTo>
                <a:cubicBezTo>
                  <a:pt x="34" y="129"/>
                  <a:pt x="34" y="130"/>
                  <a:pt x="33" y="130"/>
                </a:cubicBezTo>
                <a:cubicBezTo>
                  <a:pt x="33" y="130"/>
                  <a:pt x="32" y="130"/>
                  <a:pt x="32" y="129"/>
                </a:cubicBezTo>
                <a:cubicBezTo>
                  <a:pt x="32" y="129"/>
                  <a:pt x="32" y="128"/>
                  <a:pt x="32" y="128"/>
                </a:cubicBezTo>
                <a:cubicBezTo>
                  <a:pt x="32" y="128"/>
                  <a:pt x="32" y="127"/>
                  <a:pt x="32" y="126"/>
                </a:cubicBezTo>
                <a:cubicBezTo>
                  <a:pt x="32" y="126"/>
                  <a:pt x="31" y="125"/>
                  <a:pt x="31" y="125"/>
                </a:cubicBezTo>
                <a:cubicBezTo>
                  <a:pt x="31" y="124"/>
                  <a:pt x="31" y="123"/>
                  <a:pt x="31" y="123"/>
                </a:cubicBezTo>
                <a:cubicBezTo>
                  <a:pt x="30" y="123"/>
                  <a:pt x="29" y="123"/>
                  <a:pt x="29" y="123"/>
                </a:cubicBezTo>
                <a:cubicBezTo>
                  <a:pt x="29" y="123"/>
                  <a:pt x="28" y="123"/>
                  <a:pt x="28" y="122"/>
                </a:cubicBezTo>
                <a:cubicBezTo>
                  <a:pt x="28" y="122"/>
                  <a:pt x="28" y="122"/>
                  <a:pt x="27" y="122"/>
                </a:cubicBezTo>
                <a:cubicBezTo>
                  <a:pt x="27" y="121"/>
                  <a:pt x="27" y="121"/>
                  <a:pt x="27" y="121"/>
                </a:cubicBezTo>
                <a:cubicBezTo>
                  <a:pt x="26" y="121"/>
                  <a:pt x="27" y="120"/>
                  <a:pt x="27" y="120"/>
                </a:cubicBezTo>
                <a:cubicBezTo>
                  <a:pt x="27" y="120"/>
                  <a:pt x="27" y="119"/>
                  <a:pt x="27" y="119"/>
                </a:cubicBezTo>
                <a:cubicBezTo>
                  <a:pt x="27" y="119"/>
                  <a:pt x="28" y="118"/>
                  <a:pt x="28" y="117"/>
                </a:cubicBezTo>
                <a:cubicBezTo>
                  <a:pt x="28" y="117"/>
                  <a:pt x="27" y="117"/>
                  <a:pt x="27" y="116"/>
                </a:cubicBezTo>
                <a:cubicBezTo>
                  <a:pt x="27" y="116"/>
                  <a:pt x="27" y="116"/>
                  <a:pt x="27" y="115"/>
                </a:cubicBezTo>
                <a:cubicBezTo>
                  <a:pt x="27" y="115"/>
                  <a:pt x="26" y="115"/>
                  <a:pt x="26" y="115"/>
                </a:cubicBezTo>
                <a:cubicBezTo>
                  <a:pt x="26" y="114"/>
                  <a:pt x="25" y="114"/>
                  <a:pt x="25" y="114"/>
                </a:cubicBezTo>
                <a:cubicBezTo>
                  <a:pt x="25" y="114"/>
                  <a:pt x="25" y="113"/>
                  <a:pt x="25" y="113"/>
                </a:cubicBezTo>
                <a:cubicBezTo>
                  <a:pt x="25" y="113"/>
                  <a:pt x="25" y="112"/>
                  <a:pt x="24" y="112"/>
                </a:cubicBezTo>
                <a:cubicBezTo>
                  <a:pt x="24" y="112"/>
                  <a:pt x="23" y="112"/>
                  <a:pt x="23" y="112"/>
                </a:cubicBezTo>
                <a:cubicBezTo>
                  <a:pt x="23" y="111"/>
                  <a:pt x="22" y="111"/>
                  <a:pt x="22" y="111"/>
                </a:cubicBezTo>
                <a:cubicBezTo>
                  <a:pt x="22" y="111"/>
                  <a:pt x="23" y="110"/>
                  <a:pt x="23" y="110"/>
                </a:cubicBezTo>
                <a:cubicBezTo>
                  <a:pt x="23" y="110"/>
                  <a:pt x="23" y="108"/>
                  <a:pt x="23" y="108"/>
                </a:cubicBezTo>
                <a:cubicBezTo>
                  <a:pt x="23" y="108"/>
                  <a:pt x="23" y="107"/>
                  <a:pt x="22" y="107"/>
                </a:cubicBezTo>
                <a:cubicBezTo>
                  <a:pt x="22" y="107"/>
                  <a:pt x="22" y="107"/>
                  <a:pt x="21" y="107"/>
                </a:cubicBezTo>
                <a:cubicBezTo>
                  <a:pt x="21" y="107"/>
                  <a:pt x="20" y="108"/>
                  <a:pt x="20" y="107"/>
                </a:cubicBezTo>
                <a:cubicBezTo>
                  <a:pt x="20" y="107"/>
                  <a:pt x="19" y="106"/>
                  <a:pt x="19" y="106"/>
                </a:cubicBezTo>
                <a:cubicBezTo>
                  <a:pt x="19" y="106"/>
                  <a:pt x="18" y="106"/>
                  <a:pt x="18" y="105"/>
                </a:cubicBezTo>
                <a:cubicBezTo>
                  <a:pt x="18" y="105"/>
                  <a:pt x="18" y="104"/>
                  <a:pt x="18" y="104"/>
                </a:cubicBezTo>
                <a:cubicBezTo>
                  <a:pt x="17" y="104"/>
                  <a:pt x="17" y="103"/>
                  <a:pt x="17" y="103"/>
                </a:cubicBezTo>
                <a:cubicBezTo>
                  <a:pt x="17" y="103"/>
                  <a:pt x="17" y="102"/>
                  <a:pt x="17" y="102"/>
                </a:cubicBezTo>
                <a:cubicBezTo>
                  <a:pt x="18" y="102"/>
                  <a:pt x="18" y="101"/>
                  <a:pt x="18" y="101"/>
                </a:cubicBezTo>
                <a:cubicBezTo>
                  <a:pt x="18" y="101"/>
                  <a:pt x="18" y="100"/>
                  <a:pt x="18" y="100"/>
                </a:cubicBezTo>
                <a:cubicBezTo>
                  <a:pt x="18" y="99"/>
                  <a:pt x="17" y="99"/>
                  <a:pt x="17" y="99"/>
                </a:cubicBezTo>
                <a:cubicBezTo>
                  <a:pt x="17" y="98"/>
                  <a:pt x="17" y="98"/>
                  <a:pt x="17" y="98"/>
                </a:cubicBezTo>
                <a:cubicBezTo>
                  <a:pt x="18" y="98"/>
                  <a:pt x="18" y="98"/>
                  <a:pt x="18" y="98"/>
                </a:cubicBezTo>
                <a:cubicBezTo>
                  <a:pt x="19" y="97"/>
                  <a:pt x="19" y="97"/>
                  <a:pt x="19" y="96"/>
                </a:cubicBezTo>
                <a:cubicBezTo>
                  <a:pt x="19" y="96"/>
                  <a:pt x="18" y="96"/>
                  <a:pt x="18" y="95"/>
                </a:cubicBezTo>
                <a:cubicBezTo>
                  <a:pt x="18" y="95"/>
                  <a:pt x="18" y="94"/>
                  <a:pt x="18" y="94"/>
                </a:cubicBezTo>
                <a:cubicBezTo>
                  <a:pt x="17" y="94"/>
                  <a:pt x="17" y="93"/>
                  <a:pt x="17" y="93"/>
                </a:cubicBezTo>
                <a:cubicBezTo>
                  <a:pt x="17" y="93"/>
                  <a:pt x="17" y="92"/>
                  <a:pt x="17" y="92"/>
                </a:cubicBezTo>
                <a:cubicBezTo>
                  <a:pt x="17" y="91"/>
                  <a:pt x="17" y="91"/>
                  <a:pt x="16" y="90"/>
                </a:cubicBezTo>
                <a:cubicBezTo>
                  <a:pt x="16" y="90"/>
                  <a:pt x="16" y="90"/>
                  <a:pt x="15" y="89"/>
                </a:cubicBezTo>
                <a:cubicBezTo>
                  <a:pt x="15" y="89"/>
                  <a:pt x="14" y="89"/>
                  <a:pt x="14" y="89"/>
                </a:cubicBezTo>
                <a:cubicBezTo>
                  <a:pt x="14" y="89"/>
                  <a:pt x="14" y="88"/>
                  <a:pt x="14" y="88"/>
                </a:cubicBezTo>
                <a:cubicBezTo>
                  <a:pt x="13" y="88"/>
                  <a:pt x="14" y="87"/>
                  <a:pt x="14" y="87"/>
                </a:cubicBezTo>
                <a:cubicBezTo>
                  <a:pt x="14" y="86"/>
                  <a:pt x="13" y="86"/>
                  <a:pt x="13" y="86"/>
                </a:cubicBezTo>
                <a:cubicBezTo>
                  <a:pt x="13" y="86"/>
                  <a:pt x="13" y="85"/>
                  <a:pt x="12" y="84"/>
                </a:cubicBezTo>
                <a:cubicBezTo>
                  <a:pt x="12" y="84"/>
                  <a:pt x="12" y="84"/>
                  <a:pt x="11" y="84"/>
                </a:cubicBezTo>
                <a:cubicBezTo>
                  <a:pt x="11" y="84"/>
                  <a:pt x="11" y="83"/>
                  <a:pt x="10" y="83"/>
                </a:cubicBezTo>
                <a:cubicBezTo>
                  <a:pt x="10" y="83"/>
                  <a:pt x="9" y="83"/>
                  <a:pt x="9" y="83"/>
                </a:cubicBezTo>
                <a:cubicBezTo>
                  <a:pt x="8" y="82"/>
                  <a:pt x="8" y="82"/>
                  <a:pt x="8" y="81"/>
                </a:cubicBezTo>
                <a:cubicBezTo>
                  <a:pt x="7" y="81"/>
                  <a:pt x="7" y="80"/>
                  <a:pt x="6" y="79"/>
                </a:cubicBezTo>
                <a:cubicBezTo>
                  <a:pt x="6" y="79"/>
                  <a:pt x="6" y="78"/>
                  <a:pt x="6" y="78"/>
                </a:cubicBezTo>
                <a:cubicBezTo>
                  <a:pt x="5" y="78"/>
                  <a:pt x="5" y="78"/>
                  <a:pt x="4" y="78"/>
                </a:cubicBezTo>
                <a:cubicBezTo>
                  <a:pt x="4" y="77"/>
                  <a:pt x="4" y="77"/>
                  <a:pt x="4" y="77"/>
                </a:cubicBezTo>
                <a:cubicBezTo>
                  <a:pt x="0" y="11"/>
                  <a:pt x="0" y="11"/>
                  <a:pt x="0" y="11"/>
                </a:cubicBezTo>
                <a:cubicBezTo>
                  <a:pt x="57" y="7"/>
                  <a:pt x="57" y="7"/>
                  <a:pt x="57" y="7"/>
                </a:cubicBezTo>
                <a:cubicBezTo>
                  <a:pt x="139" y="1"/>
                  <a:pt x="139" y="1"/>
                  <a:pt x="139" y="1"/>
                </a:cubicBezTo>
                <a:cubicBezTo>
                  <a:pt x="156" y="0"/>
                  <a:pt x="156" y="0"/>
                  <a:pt x="156" y="0"/>
                </a:cubicBezTo>
                <a:cubicBezTo>
                  <a:pt x="156" y="0"/>
                  <a:pt x="156" y="0"/>
                  <a:pt x="156" y="1"/>
                </a:cubicBezTo>
                <a:cubicBezTo>
                  <a:pt x="155" y="1"/>
                  <a:pt x="154" y="2"/>
                  <a:pt x="154" y="2"/>
                </a:cubicBezTo>
                <a:cubicBezTo>
                  <a:pt x="154" y="3"/>
                  <a:pt x="154" y="4"/>
                  <a:pt x="154" y="4"/>
                </a:cubicBezTo>
                <a:cubicBezTo>
                  <a:pt x="154" y="5"/>
                  <a:pt x="154" y="6"/>
                  <a:pt x="154" y="6"/>
                </a:cubicBezTo>
                <a:cubicBezTo>
                  <a:pt x="155" y="6"/>
                  <a:pt x="156" y="7"/>
                  <a:pt x="156" y="7"/>
                </a:cubicBezTo>
                <a:cubicBezTo>
                  <a:pt x="157" y="7"/>
                  <a:pt x="157" y="7"/>
                  <a:pt x="158" y="6"/>
                </a:cubicBezTo>
                <a:cubicBezTo>
                  <a:pt x="158" y="6"/>
                  <a:pt x="158" y="5"/>
                  <a:pt x="158" y="4"/>
                </a:cubicBezTo>
                <a:cubicBezTo>
                  <a:pt x="158" y="4"/>
                  <a:pt x="157" y="3"/>
                  <a:pt x="157" y="3"/>
                </a:cubicBezTo>
                <a:cubicBezTo>
                  <a:pt x="157" y="2"/>
                  <a:pt x="157" y="1"/>
                  <a:pt x="158" y="1"/>
                </a:cubicBezTo>
                <a:cubicBezTo>
                  <a:pt x="158" y="1"/>
                  <a:pt x="158" y="1"/>
                  <a:pt x="159" y="1"/>
                </a:cubicBezTo>
                <a:cubicBezTo>
                  <a:pt x="159" y="0"/>
                  <a:pt x="160" y="1"/>
                  <a:pt x="160" y="1"/>
                </a:cubicBezTo>
                <a:cubicBezTo>
                  <a:pt x="160" y="2"/>
                  <a:pt x="160" y="3"/>
                  <a:pt x="161" y="3"/>
                </a:cubicBezTo>
                <a:cubicBezTo>
                  <a:pt x="161" y="4"/>
                  <a:pt x="162" y="5"/>
                  <a:pt x="162" y="6"/>
                </a:cubicBezTo>
                <a:cubicBezTo>
                  <a:pt x="162" y="6"/>
                  <a:pt x="161" y="8"/>
                  <a:pt x="161" y="8"/>
                </a:cubicBezTo>
                <a:cubicBezTo>
                  <a:pt x="160" y="9"/>
                  <a:pt x="159" y="9"/>
                  <a:pt x="159" y="9"/>
                </a:cubicBezTo>
                <a:cubicBezTo>
                  <a:pt x="158" y="9"/>
                  <a:pt x="158" y="10"/>
                  <a:pt x="157" y="10"/>
                </a:cubicBezTo>
                <a:cubicBezTo>
                  <a:pt x="157" y="11"/>
                  <a:pt x="157" y="12"/>
                  <a:pt x="157" y="13"/>
                </a:cubicBezTo>
                <a:cubicBezTo>
                  <a:pt x="157" y="14"/>
                  <a:pt x="157" y="15"/>
                  <a:pt x="157" y="15"/>
                </a:cubicBezTo>
                <a:cubicBezTo>
                  <a:pt x="158" y="16"/>
                  <a:pt x="158" y="16"/>
                  <a:pt x="158" y="17"/>
                </a:cubicBezTo>
                <a:cubicBezTo>
                  <a:pt x="159" y="17"/>
                  <a:pt x="160" y="16"/>
                  <a:pt x="160" y="16"/>
                </a:cubicBezTo>
                <a:cubicBezTo>
                  <a:pt x="161" y="16"/>
                  <a:pt x="162" y="16"/>
                  <a:pt x="163" y="17"/>
                </a:cubicBezTo>
                <a:cubicBezTo>
                  <a:pt x="163" y="17"/>
                  <a:pt x="164" y="18"/>
                  <a:pt x="163" y="18"/>
                </a:cubicBezTo>
                <a:cubicBezTo>
                  <a:pt x="163" y="19"/>
                  <a:pt x="162" y="20"/>
                  <a:pt x="162" y="20"/>
                </a:cubicBezTo>
                <a:cubicBezTo>
                  <a:pt x="162" y="21"/>
                  <a:pt x="160" y="21"/>
                  <a:pt x="160" y="22"/>
                </a:cubicBezTo>
                <a:cubicBezTo>
                  <a:pt x="159" y="22"/>
                  <a:pt x="159" y="23"/>
                  <a:pt x="159" y="24"/>
                </a:cubicBezTo>
                <a:cubicBezTo>
                  <a:pt x="159" y="24"/>
                  <a:pt x="159" y="25"/>
                  <a:pt x="159" y="26"/>
                </a:cubicBezTo>
                <a:cubicBezTo>
                  <a:pt x="159" y="26"/>
                  <a:pt x="160" y="27"/>
                  <a:pt x="161" y="27"/>
                </a:cubicBezTo>
                <a:cubicBezTo>
                  <a:pt x="161" y="27"/>
                  <a:pt x="162" y="26"/>
                  <a:pt x="163" y="26"/>
                </a:cubicBezTo>
                <a:cubicBezTo>
                  <a:pt x="163" y="26"/>
                  <a:pt x="164" y="25"/>
                  <a:pt x="164" y="25"/>
                </a:cubicBezTo>
                <a:cubicBezTo>
                  <a:pt x="164" y="24"/>
                  <a:pt x="164" y="24"/>
                  <a:pt x="164" y="23"/>
                </a:cubicBezTo>
                <a:cubicBezTo>
                  <a:pt x="165" y="23"/>
                  <a:pt x="165" y="22"/>
                  <a:pt x="165" y="22"/>
                </a:cubicBezTo>
                <a:cubicBezTo>
                  <a:pt x="166" y="22"/>
                  <a:pt x="167" y="23"/>
                  <a:pt x="167" y="23"/>
                </a:cubicBezTo>
                <a:cubicBezTo>
                  <a:pt x="167" y="24"/>
                  <a:pt x="167" y="25"/>
                  <a:pt x="167" y="25"/>
                </a:cubicBezTo>
                <a:cubicBezTo>
                  <a:pt x="167" y="26"/>
                  <a:pt x="166" y="27"/>
                  <a:pt x="165" y="27"/>
                </a:cubicBezTo>
                <a:cubicBezTo>
                  <a:pt x="165" y="27"/>
                  <a:pt x="164" y="27"/>
                  <a:pt x="164" y="28"/>
                </a:cubicBezTo>
                <a:cubicBezTo>
                  <a:pt x="163" y="28"/>
                  <a:pt x="163" y="28"/>
                  <a:pt x="163" y="29"/>
                </a:cubicBezTo>
                <a:cubicBezTo>
                  <a:pt x="163" y="29"/>
                  <a:pt x="164" y="29"/>
                  <a:pt x="164" y="30"/>
                </a:cubicBezTo>
                <a:cubicBezTo>
                  <a:pt x="164" y="30"/>
                  <a:pt x="165" y="30"/>
                  <a:pt x="165" y="30"/>
                </a:cubicBezTo>
                <a:cubicBezTo>
                  <a:pt x="166" y="30"/>
                  <a:pt x="167" y="30"/>
                  <a:pt x="167" y="31"/>
                </a:cubicBezTo>
                <a:cubicBezTo>
                  <a:pt x="168" y="31"/>
                  <a:pt x="168" y="31"/>
                  <a:pt x="168" y="32"/>
                </a:cubicBezTo>
                <a:cubicBezTo>
                  <a:pt x="168" y="32"/>
                  <a:pt x="168" y="33"/>
                  <a:pt x="168" y="33"/>
                </a:cubicBezTo>
                <a:cubicBezTo>
                  <a:pt x="168" y="33"/>
                  <a:pt x="167" y="33"/>
                  <a:pt x="167" y="33"/>
                </a:cubicBezTo>
                <a:cubicBezTo>
                  <a:pt x="166" y="33"/>
                  <a:pt x="165" y="33"/>
                  <a:pt x="165" y="33"/>
                </a:cubicBezTo>
                <a:cubicBezTo>
                  <a:pt x="165" y="32"/>
                  <a:pt x="164" y="32"/>
                  <a:pt x="164" y="31"/>
                </a:cubicBezTo>
                <a:cubicBezTo>
                  <a:pt x="164" y="31"/>
                  <a:pt x="163" y="30"/>
                  <a:pt x="163" y="30"/>
                </a:cubicBezTo>
                <a:cubicBezTo>
                  <a:pt x="163" y="30"/>
                  <a:pt x="162" y="29"/>
                  <a:pt x="162" y="30"/>
                </a:cubicBezTo>
                <a:cubicBezTo>
                  <a:pt x="162" y="30"/>
                  <a:pt x="162" y="30"/>
                  <a:pt x="162" y="31"/>
                </a:cubicBezTo>
                <a:cubicBezTo>
                  <a:pt x="162" y="31"/>
                  <a:pt x="161" y="32"/>
                  <a:pt x="161" y="32"/>
                </a:cubicBezTo>
                <a:cubicBezTo>
                  <a:pt x="161" y="32"/>
                  <a:pt x="161" y="33"/>
                  <a:pt x="162" y="34"/>
                </a:cubicBezTo>
                <a:cubicBezTo>
                  <a:pt x="162" y="34"/>
                  <a:pt x="162" y="35"/>
                  <a:pt x="163" y="35"/>
                </a:cubicBezTo>
                <a:cubicBezTo>
                  <a:pt x="163" y="35"/>
                  <a:pt x="164" y="35"/>
                  <a:pt x="164" y="35"/>
                </a:cubicBezTo>
                <a:cubicBezTo>
                  <a:pt x="164" y="35"/>
                  <a:pt x="165" y="36"/>
                  <a:pt x="165" y="36"/>
                </a:cubicBezTo>
                <a:cubicBezTo>
                  <a:pt x="166" y="37"/>
                  <a:pt x="167" y="37"/>
                  <a:pt x="167" y="37"/>
                </a:cubicBezTo>
                <a:cubicBezTo>
                  <a:pt x="167" y="37"/>
                  <a:pt x="167" y="35"/>
                  <a:pt x="168" y="35"/>
                </a:cubicBezTo>
                <a:cubicBezTo>
                  <a:pt x="168" y="35"/>
                  <a:pt x="169" y="35"/>
                  <a:pt x="169" y="35"/>
                </a:cubicBezTo>
                <a:cubicBezTo>
                  <a:pt x="169" y="35"/>
                  <a:pt x="170" y="36"/>
                  <a:pt x="170" y="36"/>
                </a:cubicBezTo>
                <a:cubicBezTo>
                  <a:pt x="170" y="36"/>
                  <a:pt x="170" y="38"/>
                  <a:pt x="170" y="38"/>
                </a:cubicBezTo>
                <a:cubicBezTo>
                  <a:pt x="170" y="38"/>
                  <a:pt x="169" y="38"/>
                  <a:pt x="168" y="38"/>
                </a:cubicBezTo>
                <a:cubicBezTo>
                  <a:pt x="168" y="39"/>
                  <a:pt x="168" y="40"/>
                  <a:pt x="168" y="40"/>
                </a:cubicBezTo>
                <a:cubicBezTo>
                  <a:pt x="168" y="40"/>
                  <a:pt x="168" y="41"/>
                  <a:pt x="168" y="42"/>
                </a:cubicBezTo>
                <a:cubicBezTo>
                  <a:pt x="169" y="42"/>
                  <a:pt x="170" y="42"/>
                  <a:pt x="170" y="42"/>
                </a:cubicBezTo>
                <a:cubicBezTo>
                  <a:pt x="171" y="42"/>
                  <a:pt x="172" y="41"/>
                  <a:pt x="172" y="41"/>
                </a:cubicBezTo>
                <a:cubicBezTo>
                  <a:pt x="173" y="41"/>
                  <a:pt x="174" y="41"/>
                  <a:pt x="174" y="42"/>
                </a:cubicBezTo>
                <a:cubicBezTo>
                  <a:pt x="174" y="42"/>
                  <a:pt x="174" y="43"/>
                  <a:pt x="174" y="43"/>
                </a:cubicBezTo>
                <a:cubicBezTo>
                  <a:pt x="174" y="44"/>
                  <a:pt x="173" y="45"/>
                  <a:pt x="173" y="45"/>
                </a:cubicBezTo>
                <a:cubicBezTo>
                  <a:pt x="173" y="45"/>
                  <a:pt x="172" y="45"/>
                  <a:pt x="172" y="46"/>
                </a:cubicBezTo>
                <a:cubicBezTo>
                  <a:pt x="171" y="46"/>
                  <a:pt x="170" y="45"/>
                  <a:pt x="170" y="45"/>
                </a:cubicBezTo>
                <a:cubicBezTo>
                  <a:pt x="170" y="45"/>
                  <a:pt x="170" y="46"/>
                  <a:pt x="170" y="46"/>
                </a:cubicBezTo>
                <a:cubicBezTo>
                  <a:pt x="170" y="47"/>
                  <a:pt x="171" y="47"/>
                  <a:pt x="171" y="47"/>
                </a:cubicBezTo>
                <a:cubicBezTo>
                  <a:pt x="171" y="48"/>
                  <a:pt x="171" y="49"/>
                  <a:pt x="170" y="49"/>
                </a:cubicBezTo>
                <a:cubicBezTo>
                  <a:pt x="170" y="49"/>
                  <a:pt x="170" y="50"/>
                  <a:pt x="169" y="50"/>
                </a:cubicBezTo>
                <a:cubicBezTo>
                  <a:pt x="169" y="50"/>
                  <a:pt x="168" y="50"/>
                  <a:pt x="168" y="50"/>
                </a:cubicBezTo>
                <a:cubicBezTo>
                  <a:pt x="168" y="50"/>
                  <a:pt x="168" y="49"/>
                  <a:pt x="168" y="49"/>
                </a:cubicBezTo>
                <a:cubicBezTo>
                  <a:pt x="168" y="49"/>
                  <a:pt x="167" y="49"/>
                  <a:pt x="167" y="49"/>
                </a:cubicBezTo>
                <a:cubicBezTo>
                  <a:pt x="166" y="49"/>
                  <a:pt x="166" y="50"/>
                  <a:pt x="166" y="50"/>
                </a:cubicBezTo>
                <a:cubicBezTo>
                  <a:pt x="165" y="51"/>
                  <a:pt x="165" y="50"/>
                  <a:pt x="164" y="50"/>
                </a:cubicBezTo>
                <a:cubicBezTo>
                  <a:pt x="164" y="50"/>
                  <a:pt x="163" y="51"/>
                  <a:pt x="163" y="52"/>
                </a:cubicBezTo>
                <a:cubicBezTo>
                  <a:pt x="162" y="52"/>
                  <a:pt x="161" y="51"/>
                  <a:pt x="161" y="52"/>
                </a:cubicBezTo>
                <a:cubicBezTo>
                  <a:pt x="161" y="52"/>
                  <a:pt x="160" y="53"/>
                  <a:pt x="160" y="54"/>
                </a:cubicBezTo>
                <a:cubicBezTo>
                  <a:pt x="160" y="55"/>
                  <a:pt x="160" y="56"/>
                  <a:pt x="160" y="56"/>
                </a:cubicBezTo>
                <a:cubicBezTo>
                  <a:pt x="161" y="56"/>
                  <a:pt x="161" y="57"/>
                  <a:pt x="162" y="57"/>
                </a:cubicBezTo>
                <a:cubicBezTo>
                  <a:pt x="162" y="57"/>
                  <a:pt x="163" y="57"/>
                  <a:pt x="163" y="57"/>
                </a:cubicBezTo>
                <a:cubicBezTo>
                  <a:pt x="164" y="56"/>
                  <a:pt x="164" y="56"/>
                  <a:pt x="165" y="56"/>
                </a:cubicBezTo>
                <a:cubicBezTo>
                  <a:pt x="165" y="56"/>
                  <a:pt x="166" y="56"/>
                  <a:pt x="166" y="56"/>
                </a:cubicBezTo>
                <a:cubicBezTo>
                  <a:pt x="167" y="56"/>
                  <a:pt x="167" y="56"/>
                  <a:pt x="167" y="56"/>
                </a:cubicBezTo>
                <a:cubicBezTo>
                  <a:pt x="168" y="56"/>
                  <a:pt x="167" y="55"/>
                  <a:pt x="167" y="55"/>
                </a:cubicBezTo>
                <a:cubicBezTo>
                  <a:pt x="167" y="55"/>
                  <a:pt x="167" y="54"/>
                  <a:pt x="167" y="54"/>
                </a:cubicBezTo>
                <a:cubicBezTo>
                  <a:pt x="167" y="54"/>
                  <a:pt x="167" y="53"/>
                  <a:pt x="167" y="53"/>
                </a:cubicBezTo>
                <a:cubicBezTo>
                  <a:pt x="167" y="53"/>
                  <a:pt x="168" y="53"/>
                  <a:pt x="169" y="53"/>
                </a:cubicBezTo>
                <a:cubicBezTo>
                  <a:pt x="169" y="53"/>
                  <a:pt x="169" y="54"/>
                  <a:pt x="169" y="54"/>
                </a:cubicBezTo>
                <a:cubicBezTo>
                  <a:pt x="170" y="55"/>
                  <a:pt x="170" y="56"/>
                  <a:pt x="170" y="56"/>
                </a:cubicBezTo>
                <a:cubicBezTo>
                  <a:pt x="169" y="56"/>
                  <a:pt x="169" y="57"/>
                  <a:pt x="169" y="57"/>
                </a:cubicBezTo>
                <a:cubicBezTo>
                  <a:pt x="168" y="58"/>
                  <a:pt x="168" y="58"/>
                  <a:pt x="167" y="59"/>
                </a:cubicBezTo>
                <a:cubicBezTo>
                  <a:pt x="167" y="59"/>
                  <a:pt x="166" y="59"/>
                  <a:pt x="166" y="59"/>
                </a:cubicBezTo>
                <a:cubicBezTo>
                  <a:pt x="166" y="59"/>
                  <a:pt x="166" y="60"/>
                  <a:pt x="166" y="61"/>
                </a:cubicBezTo>
                <a:cubicBezTo>
                  <a:pt x="166" y="61"/>
                  <a:pt x="165" y="61"/>
                  <a:pt x="165" y="61"/>
                </a:cubicBezTo>
                <a:cubicBezTo>
                  <a:pt x="165" y="61"/>
                  <a:pt x="164" y="61"/>
                  <a:pt x="164" y="61"/>
                </a:cubicBezTo>
                <a:cubicBezTo>
                  <a:pt x="164" y="60"/>
                  <a:pt x="164" y="60"/>
                  <a:pt x="164" y="60"/>
                </a:cubicBezTo>
                <a:cubicBezTo>
                  <a:pt x="163" y="60"/>
                  <a:pt x="163" y="60"/>
                  <a:pt x="162" y="60"/>
                </a:cubicBezTo>
                <a:cubicBezTo>
                  <a:pt x="162" y="60"/>
                  <a:pt x="161" y="60"/>
                  <a:pt x="161" y="61"/>
                </a:cubicBezTo>
                <a:cubicBezTo>
                  <a:pt x="161" y="61"/>
                  <a:pt x="161" y="62"/>
                  <a:pt x="162" y="62"/>
                </a:cubicBezTo>
                <a:cubicBezTo>
                  <a:pt x="162" y="62"/>
                  <a:pt x="163" y="63"/>
                  <a:pt x="163" y="63"/>
                </a:cubicBezTo>
                <a:cubicBezTo>
                  <a:pt x="164" y="63"/>
                  <a:pt x="165" y="62"/>
                  <a:pt x="165" y="63"/>
                </a:cubicBezTo>
                <a:cubicBezTo>
                  <a:pt x="166" y="63"/>
                  <a:pt x="166" y="63"/>
                  <a:pt x="166" y="64"/>
                </a:cubicBezTo>
                <a:cubicBezTo>
                  <a:pt x="166" y="64"/>
                  <a:pt x="166" y="64"/>
                  <a:pt x="166" y="65"/>
                </a:cubicBezTo>
                <a:cubicBezTo>
                  <a:pt x="165" y="65"/>
                  <a:pt x="165" y="66"/>
                  <a:pt x="164" y="66"/>
                </a:cubicBezTo>
                <a:cubicBezTo>
                  <a:pt x="164" y="66"/>
                  <a:pt x="163" y="66"/>
                  <a:pt x="162" y="66"/>
                </a:cubicBezTo>
                <a:cubicBezTo>
                  <a:pt x="162" y="66"/>
                  <a:pt x="161" y="67"/>
                  <a:pt x="161" y="67"/>
                </a:cubicBezTo>
                <a:cubicBezTo>
                  <a:pt x="161" y="67"/>
                  <a:pt x="161" y="68"/>
                  <a:pt x="161" y="69"/>
                </a:cubicBezTo>
                <a:cubicBezTo>
                  <a:pt x="161" y="69"/>
                  <a:pt x="161" y="70"/>
                  <a:pt x="161" y="71"/>
                </a:cubicBezTo>
                <a:cubicBezTo>
                  <a:pt x="161" y="71"/>
                  <a:pt x="161" y="71"/>
                  <a:pt x="160" y="71"/>
                </a:cubicBezTo>
                <a:cubicBezTo>
                  <a:pt x="160" y="72"/>
                  <a:pt x="160" y="72"/>
                  <a:pt x="160" y="72"/>
                </a:cubicBezTo>
                <a:cubicBezTo>
                  <a:pt x="159" y="72"/>
                  <a:pt x="159" y="73"/>
                  <a:pt x="158" y="73"/>
                </a:cubicBezTo>
                <a:cubicBezTo>
                  <a:pt x="158" y="74"/>
                  <a:pt x="158" y="74"/>
                  <a:pt x="158" y="74"/>
                </a:cubicBezTo>
                <a:cubicBezTo>
                  <a:pt x="157" y="74"/>
                  <a:pt x="157" y="74"/>
                  <a:pt x="157" y="74"/>
                </a:cubicBezTo>
                <a:cubicBezTo>
                  <a:pt x="157" y="75"/>
                  <a:pt x="157" y="75"/>
                  <a:pt x="157" y="75"/>
                </a:cubicBezTo>
                <a:cubicBezTo>
                  <a:pt x="157" y="76"/>
                  <a:pt x="158" y="76"/>
                  <a:pt x="158" y="76"/>
                </a:cubicBezTo>
                <a:cubicBezTo>
                  <a:pt x="158" y="77"/>
                  <a:pt x="158" y="77"/>
                  <a:pt x="158" y="78"/>
                </a:cubicBezTo>
                <a:cubicBezTo>
                  <a:pt x="158" y="78"/>
                  <a:pt x="157" y="78"/>
                  <a:pt x="157" y="78"/>
                </a:cubicBezTo>
                <a:cubicBezTo>
                  <a:pt x="157" y="78"/>
                  <a:pt x="156" y="77"/>
                  <a:pt x="156" y="77"/>
                </a:cubicBezTo>
                <a:cubicBezTo>
                  <a:pt x="156" y="76"/>
                  <a:pt x="155" y="75"/>
                  <a:pt x="155" y="75"/>
                </a:cubicBezTo>
                <a:cubicBezTo>
                  <a:pt x="155" y="75"/>
                  <a:pt x="154" y="75"/>
                  <a:pt x="154" y="75"/>
                </a:cubicBezTo>
                <a:cubicBezTo>
                  <a:pt x="154" y="75"/>
                  <a:pt x="153" y="76"/>
                  <a:pt x="153" y="76"/>
                </a:cubicBezTo>
                <a:cubicBezTo>
                  <a:pt x="152" y="77"/>
                  <a:pt x="152" y="78"/>
                  <a:pt x="152" y="79"/>
                </a:cubicBezTo>
                <a:cubicBezTo>
                  <a:pt x="152" y="79"/>
                  <a:pt x="152" y="80"/>
                  <a:pt x="152" y="81"/>
                </a:cubicBezTo>
                <a:cubicBezTo>
                  <a:pt x="152" y="81"/>
                  <a:pt x="153" y="82"/>
                  <a:pt x="153" y="82"/>
                </a:cubicBezTo>
                <a:cubicBezTo>
                  <a:pt x="153" y="82"/>
                  <a:pt x="153" y="83"/>
                  <a:pt x="153" y="83"/>
                </a:cubicBezTo>
                <a:cubicBezTo>
                  <a:pt x="152" y="83"/>
                  <a:pt x="152" y="83"/>
                  <a:pt x="151" y="84"/>
                </a:cubicBezTo>
                <a:cubicBezTo>
                  <a:pt x="151" y="84"/>
                  <a:pt x="150" y="85"/>
                  <a:pt x="150" y="85"/>
                </a:cubicBezTo>
                <a:cubicBezTo>
                  <a:pt x="150" y="86"/>
                  <a:pt x="151" y="86"/>
                  <a:pt x="151" y="87"/>
                </a:cubicBezTo>
                <a:cubicBezTo>
                  <a:pt x="151" y="88"/>
                  <a:pt x="151" y="89"/>
                  <a:pt x="151" y="90"/>
                </a:cubicBezTo>
                <a:cubicBezTo>
                  <a:pt x="151" y="90"/>
                  <a:pt x="151" y="91"/>
                  <a:pt x="150" y="91"/>
                </a:cubicBezTo>
                <a:cubicBezTo>
                  <a:pt x="150" y="91"/>
                  <a:pt x="149" y="91"/>
                  <a:pt x="149" y="91"/>
                </a:cubicBezTo>
                <a:cubicBezTo>
                  <a:pt x="149" y="91"/>
                  <a:pt x="148" y="91"/>
                  <a:pt x="148" y="91"/>
                </a:cubicBezTo>
                <a:cubicBezTo>
                  <a:pt x="148" y="91"/>
                  <a:pt x="147" y="90"/>
                  <a:pt x="147" y="90"/>
                </a:cubicBezTo>
                <a:cubicBezTo>
                  <a:pt x="146" y="90"/>
                  <a:pt x="146" y="90"/>
                  <a:pt x="145" y="90"/>
                </a:cubicBezTo>
                <a:cubicBezTo>
                  <a:pt x="145" y="90"/>
                  <a:pt x="145" y="90"/>
                  <a:pt x="145" y="90"/>
                </a:cubicBezTo>
                <a:cubicBezTo>
                  <a:pt x="145" y="91"/>
                  <a:pt x="144" y="91"/>
                  <a:pt x="144" y="92"/>
                </a:cubicBezTo>
                <a:cubicBezTo>
                  <a:pt x="145" y="92"/>
                  <a:pt x="145" y="93"/>
                  <a:pt x="146" y="93"/>
                </a:cubicBezTo>
                <a:cubicBezTo>
                  <a:pt x="146" y="93"/>
                  <a:pt x="147" y="94"/>
                  <a:pt x="147" y="94"/>
                </a:cubicBezTo>
                <a:cubicBezTo>
                  <a:pt x="147" y="94"/>
                  <a:pt x="148" y="93"/>
                  <a:pt x="149" y="93"/>
                </a:cubicBezTo>
                <a:cubicBezTo>
                  <a:pt x="149" y="93"/>
                  <a:pt x="149" y="92"/>
                  <a:pt x="150" y="92"/>
                </a:cubicBezTo>
                <a:cubicBezTo>
                  <a:pt x="150" y="92"/>
                  <a:pt x="151" y="92"/>
                  <a:pt x="151" y="92"/>
                </a:cubicBezTo>
                <a:cubicBezTo>
                  <a:pt x="151" y="93"/>
                  <a:pt x="151" y="93"/>
                  <a:pt x="151" y="94"/>
                </a:cubicBezTo>
                <a:cubicBezTo>
                  <a:pt x="151" y="94"/>
                  <a:pt x="150" y="95"/>
                  <a:pt x="150" y="96"/>
                </a:cubicBezTo>
                <a:cubicBezTo>
                  <a:pt x="149" y="96"/>
                  <a:pt x="149" y="97"/>
                  <a:pt x="148" y="97"/>
                </a:cubicBezTo>
                <a:cubicBezTo>
                  <a:pt x="148" y="97"/>
                  <a:pt x="147" y="97"/>
                  <a:pt x="147" y="97"/>
                </a:cubicBezTo>
                <a:cubicBezTo>
                  <a:pt x="146" y="97"/>
                  <a:pt x="146" y="97"/>
                  <a:pt x="145" y="97"/>
                </a:cubicBezTo>
                <a:cubicBezTo>
                  <a:pt x="145" y="97"/>
                  <a:pt x="145" y="99"/>
                  <a:pt x="145" y="99"/>
                </a:cubicBezTo>
                <a:cubicBezTo>
                  <a:pt x="145" y="100"/>
                  <a:pt x="145" y="101"/>
                  <a:pt x="145" y="101"/>
                </a:cubicBezTo>
                <a:cubicBezTo>
                  <a:pt x="145" y="102"/>
                  <a:pt x="146" y="103"/>
                  <a:pt x="146" y="103"/>
                </a:cubicBezTo>
                <a:cubicBezTo>
                  <a:pt x="146" y="103"/>
                  <a:pt x="147" y="104"/>
                  <a:pt x="147" y="104"/>
                </a:cubicBezTo>
                <a:cubicBezTo>
                  <a:pt x="147" y="104"/>
                  <a:pt x="148" y="105"/>
                  <a:pt x="148" y="105"/>
                </a:cubicBezTo>
                <a:cubicBezTo>
                  <a:pt x="149" y="105"/>
                  <a:pt x="149" y="106"/>
                  <a:pt x="149" y="107"/>
                </a:cubicBezTo>
                <a:cubicBezTo>
                  <a:pt x="149" y="107"/>
                  <a:pt x="148" y="108"/>
                  <a:pt x="148" y="108"/>
                </a:cubicBezTo>
                <a:cubicBezTo>
                  <a:pt x="148" y="108"/>
                  <a:pt x="147" y="108"/>
                  <a:pt x="146" y="108"/>
                </a:cubicBezTo>
                <a:cubicBezTo>
                  <a:pt x="146" y="108"/>
                  <a:pt x="145" y="107"/>
                  <a:pt x="145" y="107"/>
                </a:cubicBezTo>
                <a:cubicBezTo>
                  <a:pt x="145" y="107"/>
                  <a:pt x="145" y="107"/>
                  <a:pt x="145" y="107"/>
                </a:cubicBezTo>
                <a:cubicBezTo>
                  <a:pt x="145" y="106"/>
                  <a:pt x="145" y="106"/>
                  <a:pt x="145" y="106"/>
                </a:cubicBezTo>
                <a:cubicBezTo>
                  <a:pt x="145" y="105"/>
                  <a:pt x="145" y="105"/>
                  <a:pt x="145" y="104"/>
                </a:cubicBezTo>
                <a:cubicBezTo>
                  <a:pt x="145" y="104"/>
                  <a:pt x="144" y="104"/>
                  <a:pt x="144" y="104"/>
                </a:cubicBezTo>
                <a:cubicBezTo>
                  <a:pt x="144" y="104"/>
                  <a:pt x="143" y="104"/>
                  <a:pt x="143" y="104"/>
                </a:cubicBezTo>
                <a:cubicBezTo>
                  <a:pt x="143" y="105"/>
                  <a:pt x="142" y="106"/>
                  <a:pt x="142" y="106"/>
                </a:cubicBezTo>
                <a:cubicBezTo>
                  <a:pt x="142" y="106"/>
                  <a:pt x="143" y="107"/>
                  <a:pt x="143" y="107"/>
                </a:cubicBezTo>
                <a:cubicBezTo>
                  <a:pt x="143" y="108"/>
                  <a:pt x="144" y="108"/>
                  <a:pt x="144" y="108"/>
                </a:cubicBezTo>
                <a:cubicBezTo>
                  <a:pt x="144" y="108"/>
                  <a:pt x="144" y="109"/>
                  <a:pt x="144" y="109"/>
                </a:cubicBezTo>
                <a:cubicBezTo>
                  <a:pt x="145" y="110"/>
                  <a:pt x="146" y="110"/>
                  <a:pt x="146" y="111"/>
                </a:cubicBezTo>
                <a:cubicBezTo>
                  <a:pt x="147" y="111"/>
                  <a:pt x="147" y="112"/>
                  <a:pt x="147" y="112"/>
                </a:cubicBezTo>
                <a:cubicBezTo>
                  <a:pt x="147" y="113"/>
                  <a:pt x="147" y="114"/>
                  <a:pt x="147" y="114"/>
                </a:cubicBezTo>
                <a:cubicBezTo>
                  <a:pt x="146" y="115"/>
                  <a:pt x="145" y="115"/>
                  <a:pt x="144" y="115"/>
                </a:cubicBezTo>
                <a:cubicBezTo>
                  <a:pt x="144" y="115"/>
                  <a:pt x="143" y="115"/>
                  <a:pt x="143" y="115"/>
                </a:cubicBezTo>
                <a:cubicBezTo>
                  <a:pt x="142" y="115"/>
                  <a:pt x="142" y="114"/>
                  <a:pt x="141" y="114"/>
                </a:cubicBezTo>
                <a:cubicBezTo>
                  <a:pt x="141" y="114"/>
                  <a:pt x="140" y="115"/>
                  <a:pt x="139" y="115"/>
                </a:cubicBezTo>
                <a:cubicBezTo>
                  <a:pt x="139" y="115"/>
                  <a:pt x="139" y="116"/>
                  <a:pt x="139" y="116"/>
                </a:cubicBezTo>
                <a:cubicBezTo>
                  <a:pt x="139" y="117"/>
                  <a:pt x="140" y="117"/>
                  <a:pt x="140" y="118"/>
                </a:cubicBezTo>
                <a:cubicBezTo>
                  <a:pt x="141" y="118"/>
                  <a:pt x="142" y="118"/>
                  <a:pt x="142" y="118"/>
                </a:cubicBezTo>
                <a:cubicBezTo>
                  <a:pt x="143" y="119"/>
                  <a:pt x="143" y="120"/>
                  <a:pt x="143" y="120"/>
                </a:cubicBezTo>
                <a:cubicBezTo>
                  <a:pt x="143" y="121"/>
                  <a:pt x="143" y="122"/>
                  <a:pt x="143" y="122"/>
                </a:cubicBezTo>
                <a:cubicBezTo>
                  <a:pt x="143" y="122"/>
                  <a:pt x="142" y="123"/>
                  <a:pt x="142" y="123"/>
                </a:cubicBezTo>
                <a:cubicBezTo>
                  <a:pt x="142" y="123"/>
                  <a:pt x="141" y="124"/>
                  <a:pt x="142" y="124"/>
                </a:cubicBezTo>
                <a:cubicBezTo>
                  <a:pt x="142" y="125"/>
                  <a:pt x="142" y="126"/>
                  <a:pt x="143" y="126"/>
                </a:cubicBezTo>
                <a:cubicBezTo>
                  <a:pt x="143" y="126"/>
                  <a:pt x="144" y="126"/>
                  <a:pt x="145" y="127"/>
                </a:cubicBezTo>
                <a:cubicBezTo>
                  <a:pt x="145" y="127"/>
                  <a:pt x="146" y="128"/>
                  <a:pt x="146" y="128"/>
                </a:cubicBezTo>
                <a:cubicBezTo>
                  <a:pt x="146" y="129"/>
                  <a:pt x="145" y="130"/>
                  <a:pt x="145" y="130"/>
                </a:cubicBezTo>
                <a:cubicBezTo>
                  <a:pt x="145" y="131"/>
                  <a:pt x="144" y="131"/>
                  <a:pt x="144" y="131"/>
                </a:cubicBezTo>
                <a:cubicBezTo>
                  <a:pt x="143" y="131"/>
                  <a:pt x="142" y="132"/>
                  <a:pt x="142" y="132"/>
                </a:cubicBezTo>
                <a:cubicBezTo>
                  <a:pt x="170" y="130"/>
                  <a:pt x="170" y="130"/>
                  <a:pt x="170" y="130"/>
                </a:cubicBezTo>
                <a:cubicBezTo>
                  <a:pt x="202" y="127"/>
                  <a:pt x="202" y="127"/>
                  <a:pt x="202" y="127"/>
                </a:cubicBezTo>
                <a:cubicBezTo>
                  <a:pt x="247" y="121"/>
                  <a:pt x="247" y="121"/>
                  <a:pt x="247" y="121"/>
                </a:cubicBezTo>
                <a:cubicBezTo>
                  <a:pt x="247" y="121"/>
                  <a:pt x="247" y="122"/>
                  <a:pt x="248" y="123"/>
                </a:cubicBezTo>
                <a:cubicBezTo>
                  <a:pt x="248" y="123"/>
                  <a:pt x="247" y="124"/>
                  <a:pt x="247" y="124"/>
                </a:cubicBezTo>
                <a:cubicBezTo>
                  <a:pt x="247" y="124"/>
                  <a:pt x="247" y="125"/>
                  <a:pt x="246" y="125"/>
                </a:cubicBezTo>
                <a:cubicBezTo>
                  <a:pt x="246" y="126"/>
                  <a:pt x="247" y="127"/>
                  <a:pt x="247" y="127"/>
                </a:cubicBezTo>
                <a:cubicBezTo>
                  <a:pt x="247" y="128"/>
                  <a:pt x="246" y="128"/>
                  <a:pt x="246" y="129"/>
                </a:cubicBezTo>
                <a:cubicBezTo>
                  <a:pt x="246" y="129"/>
                  <a:pt x="246" y="130"/>
                  <a:pt x="246" y="131"/>
                </a:cubicBezTo>
                <a:cubicBezTo>
                  <a:pt x="246" y="131"/>
                  <a:pt x="245" y="132"/>
                  <a:pt x="245" y="133"/>
                </a:cubicBezTo>
                <a:cubicBezTo>
                  <a:pt x="245" y="133"/>
                  <a:pt x="246" y="134"/>
                  <a:pt x="246" y="134"/>
                </a:cubicBezTo>
                <a:cubicBezTo>
                  <a:pt x="246" y="134"/>
                  <a:pt x="245" y="135"/>
                  <a:pt x="245" y="135"/>
                </a:cubicBezTo>
                <a:cubicBezTo>
                  <a:pt x="245" y="135"/>
                  <a:pt x="244" y="136"/>
                  <a:pt x="244" y="136"/>
                </a:cubicBezTo>
                <a:cubicBezTo>
                  <a:pt x="244" y="136"/>
                  <a:pt x="243" y="137"/>
                  <a:pt x="243" y="137"/>
                </a:cubicBezTo>
                <a:cubicBezTo>
                  <a:pt x="243" y="138"/>
                  <a:pt x="244" y="139"/>
                  <a:pt x="244" y="139"/>
                </a:cubicBezTo>
                <a:cubicBezTo>
                  <a:pt x="244" y="140"/>
                  <a:pt x="243" y="141"/>
                  <a:pt x="243" y="141"/>
                </a:cubicBezTo>
                <a:cubicBezTo>
                  <a:pt x="243" y="142"/>
                  <a:pt x="243" y="142"/>
                  <a:pt x="243" y="142"/>
                </a:cubicBezTo>
                <a:cubicBezTo>
                  <a:pt x="244" y="143"/>
                  <a:pt x="243" y="144"/>
                  <a:pt x="243" y="145"/>
                </a:cubicBezTo>
                <a:cubicBezTo>
                  <a:pt x="244" y="145"/>
                  <a:pt x="245" y="146"/>
                  <a:pt x="245" y="146"/>
                </a:cubicBezTo>
                <a:cubicBezTo>
                  <a:pt x="245" y="147"/>
                  <a:pt x="245" y="148"/>
                  <a:pt x="245" y="149"/>
                </a:cubicBezTo>
                <a:cubicBezTo>
                  <a:pt x="245" y="149"/>
                  <a:pt x="246" y="150"/>
                  <a:pt x="246" y="150"/>
                </a:cubicBezTo>
                <a:cubicBezTo>
                  <a:pt x="247" y="151"/>
                  <a:pt x="248" y="152"/>
                  <a:pt x="248" y="153"/>
                </a:cubicBezTo>
                <a:cubicBezTo>
                  <a:pt x="248" y="153"/>
                  <a:pt x="249" y="154"/>
                  <a:pt x="249" y="154"/>
                </a:cubicBezTo>
                <a:cubicBezTo>
                  <a:pt x="250" y="154"/>
                  <a:pt x="251" y="154"/>
                  <a:pt x="251" y="154"/>
                </a:cubicBezTo>
                <a:cubicBezTo>
                  <a:pt x="251" y="155"/>
                  <a:pt x="252" y="155"/>
                  <a:pt x="252" y="156"/>
                </a:cubicBezTo>
                <a:cubicBezTo>
                  <a:pt x="253" y="156"/>
                  <a:pt x="254" y="158"/>
                  <a:pt x="254" y="158"/>
                </a:cubicBezTo>
                <a:cubicBezTo>
                  <a:pt x="254" y="159"/>
                  <a:pt x="254" y="161"/>
                  <a:pt x="254" y="161"/>
                </a:cubicBezTo>
                <a:cubicBezTo>
                  <a:pt x="254" y="161"/>
                  <a:pt x="255" y="162"/>
                  <a:pt x="255" y="162"/>
                </a:cubicBezTo>
                <a:cubicBezTo>
                  <a:pt x="256" y="162"/>
                  <a:pt x="256" y="163"/>
                  <a:pt x="257" y="163"/>
                </a:cubicBezTo>
                <a:cubicBezTo>
                  <a:pt x="257" y="164"/>
                  <a:pt x="257" y="164"/>
                  <a:pt x="258" y="164"/>
                </a:cubicBezTo>
                <a:cubicBezTo>
                  <a:pt x="258" y="164"/>
                  <a:pt x="258" y="165"/>
                  <a:pt x="258" y="166"/>
                </a:cubicBezTo>
                <a:cubicBezTo>
                  <a:pt x="258" y="166"/>
                  <a:pt x="257" y="167"/>
                  <a:pt x="257" y="167"/>
                </a:cubicBezTo>
                <a:cubicBezTo>
                  <a:pt x="257" y="167"/>
                  <a:pt x="258" y="168"/>
                  <a:pt x="258" y="168"/>
                </a:cubicBezTo>
                <a:cubicBezTo>
                  <a:pt x="258" y="168"/>
                  <a:pt x="258" y="169"/>
                  <a:pt x="258" y="169"/>
                </a:cubicBezTo>
                <a:cubicBezTo>
                  <a:pt x="259" y="170"/>
                  <a:pt x="259" y="170"/>
                  <a:pt x="259" y="170"/>
                </a:cubicBezTo>
                <a:cubicBezTo>
                  <a:pt x="259" y="171"/>
                  <a:pt x="259" y="171"/>
                  <a:pt x="259" y="172"/>
                </a:cubicBezTo>
                <a:cubicBezTo>
                  <a:pt x="260" y="172"/>
                  <a:pt x="260" y="172"/>
                  <a:pt x="261" y="172"/>
                </a:cubicBezTo>
                <a:cubicBezTo>
                  <a:pt x="261" y="173"/>
                  <a:pt x="261" y="173"/>
                  <a:pt x="261" y="174"/>
                </a:cubicBezTo>
                <a:cubicBezTo>
                  <a:pt x="262" y="174"/>
                  <a:pt x="262" y="174"/>
                  <a:pt x="263" y="174"/>
                </a:cubicBezTo>
                <a:cubicBezTo>
                  <a:pt x="262" y="174"/>
                  <a:pt x="262" y="175"/>
                  <a:pt x="262" y="175"/>
                </a:cubicBezTo>
                <a:cubicBezTo>
                  <a:pt x="262" y="175"/>
                  <a:pt x="261" y="176"/>
                  <a:pt x="261" y="176"/>
                </a:cubicBezTo>
                <a:cubicBezTo>
                  <a:pt x="261" y="176"/>
                  <a:pt x="260" y="175"/>
                  <a:pt x="259" y="176"/>
                </a:cubicBezTo>
                <a:cubicBezTo>
                  <a:pt x="259" y="176"/>
                  <a:pt x="258" y="177"/>
                  <a:pt x="258" y="177"/>
                </a:cubicBezTo>
                <a:cubicBezTo>
                  <a:pt x="258" y="177"/>
                  <a:pt x="258" y="178"/>
                  <a:pt x="257" y="178"/>
                </a:cubicBezTo>
                <a:cubicBezTo>
                  <a:pt x="257" y="179"/>
                  <a:pt x="257" y="179"/>
                  <a:pt x="256" y="179"/>
                </a:cubicBezTo>
                <a:cubicBezTo>
                  <a:pt x="256" y="179"/>
                  <a:pt x="256" y="181"/>
                  <a:pt x="256" y="181"/>
                </a:cubicBezTo>
                <a:cubicBezTo>
                  <a:pt x="256" y="181"/>
                  <a:pt x="255" y="182"/>
                  <a:pt x="255" y="182"/>
                </a:cubicBezTo>
                <a:cubicBezTo>
                  <a:pt x="255" y="182"/>
                  <a:pt x="254" y="182"/>
                  <a:pt x="254" y="182"/>
                </a:cubicBezTo>
                <a:cubicBezTo>
                  <a:pt x="254" y="182"/>
                  <a:pt x="254" y="183"/>
                  <a:pt x="254" y="183"/>
                </a:cubicBezTo>
                <a:cubicBezTo>
                  <a:pt x="254" y="183"/>
                  <a:pt x="255" y="184"/>
                  <a:pt x="255" y="184"/>
                </a:cubicBezTo>
                <a:cubicBezTo>
                  <a:pt x="255" y="184"/>
                  <a:pt x="255" y="184"/>
                  <a:pt x="255" y="185"/>
                </a:cubicBezTo>
                <a:cubicBezTo>
                  <a:pt x="255" y="185"/>
                  <a:pt x="254" y="185"/>
                  <a:pt x="254" y="185"/>
                </a:cubicBezTo>
                <a:cubicBezTo>
                  <a:pt x="254" y="186"/>
                  <a:pt x="253" y="185"/>
                  <a:pt x="253" y="185"/>
                </a:cubicBezTo>
                <a:cubicBezTo>
                  <a:pt x="253" y="185"/>
                  <a:pt x="253" y="184"/>
                  <a:pt x="253" y="184"/>
                </a:cubicBezTo>
                <a:cubicBezTo>
                  <a:pt x="252" y="184"/>
                  <a:pt x="252" y="184"/>
                  <a:pt x="251" y="184"/>
                </a:cubicBezTo>
                <a:cubicBezTo>
                  <a:pt x="251" y="184"/>
                  <a:pt x="250" y="184"/>
                  <a:pt x="250" y="184"/>
                </a:cubicBezTo>
                <a:cubicBezTo>
                  <a:pt x="249" y="184"/>
                  <a:pt x="249" y="184"/>
                  <a:pt x="248" y="185"/>
                </a:cubicBezTo>
                <a:cubicBezTo>
                  <a:pt x="248" y="185"/>
                  <a:pt x="247" y="186"/>
                  <a:pt x="247" y="186"/>
                </a:cubicBezTo>
                <a:cubicBezTo>
                  <a:pt x="247" y="187"/>
                  <a:pt x="247" y="188"/>
                  <a:pt x="247" y="188"/>
                </a:cubicBezTo>
                <a:cubicBezTo>
                  <a:pt x="247" y="189"/>
                  <a:pt x="248" y="190"/>
                  <a:pt x="249" y="191"/>
                </a:cubicBezTo>
                <a:cubicBezTo>
                  <a:pt x="249" y="191"/>
                  <a:pt x="250" y="191"/>
                  <a:pt x="250" y="191"/>
                </a:cubicBezTo>
                <a:cubicBezTo>
                  <a:pt x="251" y="191"/>
                  <a:pt x="252" y="191"/>
                  <a:pt x="252" y="191"/>
                </a:cubicBezTo>
                <a:cubicBezTo>
                  <a:pt x="252" y="190"/>
                  <a:pt x="253" y="190"/>
                  <a:pt x="253" y="189"/>
                </a:cubicBezTo>
                <a:cubicBezTo>
                  <a:pt x="253" y="189"/>
                  <a:pt x="254" y="189"/>
                  <a:pt x="254" y="189"/>
                </a:cubicBezTo>
                <a:cubicBezTo>
                  <a:pt x="254" y="188"/>
                  <a:pt x="255" y="188"/>
                  <a:pt x="255" y="188"/>
                </a:cubicBezTo>
                <a:cubicBezTo>
                  <a:pt x="255" y="188"/>
                  <a:pt x="256" y="189"/>
                  <a:pt x="256" y="189"/>
                </a:cubicBezTo>
                <a:cubicBezTo>
                  <a:pt x="256" y="189"/>
                  <a:pt x="256" y="190"/>
                  <a:pt x="255" y="190"/>
                </a:cubicBezTo>
                <a:cubicBezTo>
                  <a:pt x="255" y="190"/>
                  <a:pt x="255" y="190"/>
                  <a:pt x="255" y="190"/>
                </a:cubicBezTo>
                <a:cubicBezTo>
                  <a:pt x="254" y="191"/>
                  <a:pt x="254" y="192"/>
                  <a:pt x="254" y="192"/>
                </a:cubicBezTo>
                <a:cubicBezTo>
                  <a:pt x="254" y="192"/>
                  <a:pt x="255" y="193"/>
                  <a:pt x="255" y="193"/>
                </a:cubicBezTo>
                <a:cubicBezTo>
                  <a:pt x="256" y="193"/>
                  <a:pt x="256" y="194"/>
                  <a:pt x="257" y="194"/>
                </a:cubicBezTo>
                <a:cubicBezTo>
                  <a:pt x="257" y="194"/>
                  <a:pt x="258" y="195"/>
                  <a:pt x="259" y="195"/>
                </a:cubicBezTo>
                <a:cubicBezTo>
                  <a:pt x="259" y="195"/>
                  <a:pt x="260" y="194"/>
                  <a:pt x="261" y="194"/>
                </a:cubicBezTo>
                <a:cubicBezTo>
                  <a:pt x="261" y="194"/>
                  <a:pt x="262" y="194"/>
                  <a:pt x="262" y="193"/>
                </a:cubicBezTo>
                <a:cubicBezTo>
                  <a:pt x="263" y="193"/>
                  <a:pt x="263" y="192"/>
                  <a:pt x="263" y="192"/>
                </a:cubicBezTo>
                <a:cubicBezTo>
                  <a:pt x="263" y="191"/>
                  <a:pt x="263" y="190"/>
                  <a:pt x="263" y="190"/>
                </a:cubicBezTo>
                <a:cubicBezTo>
                  <a:pt x="263" y="189"/>
                  <a:pt x="263" y="188"/>
                  <a:pt x="263" y="188"/>
                </a:cubicBezTo>
                <a:cubicBezTo>
                  <a:pt x="263" y="187"/>
                  <a:pt x="263" y="187"/>
                  <a:pt x="263" y="186"/>
                </a:cubicBezTo>
                <a:cubicBezTo>
                  <a:pt x="263" y="186"/>
                  <a:pt x="263" y="185"/>
                  <a:pt x="263" y="185"/>
                </a:cubicBezTo>
                <a:cubicBezTo>
                  <a:pt x="264" y="185"/>
                  <a:pt x="265" y="184"/>
                  <a:pt x="265" y="184"/>
                </a:cubicBezTo>
                <a:cubicBezTo>
                  <a:pt x="265" y="184"/>
                  <a:pt x="266" y="183"/>
                  <a:pt x="267" y="183"/>
                </a:cubicBezTo>
                <a:cubicBezTo>
                  <a:pt x="267" y="183"/>
                  <a:pt x="267" y="182"/>
                  <a:pt x="267" y="182"/>
                </a:cubicBezTo>
                <a:cubicBezTo>
                  <a:pt x="267" y="181"/>
                  <a:pt x="267" y="181"/>
                  <a:pt x="267" y="180"/>
                </a:cubicBezTo>
                <a:cubicBezTo>
                  <a:pt x="267" y="180"/>
                  <a:pt x="268" y="180"/>
                  <a:pt x="268" y="180"/>
                </a:cubicBezTo>
                <a:cubicBezTo>
                  <a:pt x="269" y="180"/>
                  <a:pt x="270" y="181"/>
                  <a:pt x="271" y="181"/>
                </a:cubicBezTo>
                <a:cubicBezTo>
                  <a:pt x="271" y="181"/>
                  <a:pt x="272" y="181"/>
                  <a:pt x="272" y="181"/>
                </a:cubicBezTo>
                <a:cubicBezTo>
                  <a:pt x="273" y="181"/>
                  <a:pt x="273" y="180"/>
                  <a:pt x="274" y="180"/>
                </a:cubicBezTo>
                <a:cubicBezTo>
                  <a:pt x="274" y="180"/>
                  <a:pt x="274" y="181"/>
                  <a:pt x="274" y="181"/>
                </a:cubicBezTo>
                <a:cubicBezTo>
                  <a:pt x="275" y="181"/>
                  <a:pt x="275" y="182"/>
                  <a:pt x="274" y="182"/>
                </a:cubicBezTo>
                <a:cubicBezTo>
                  <a:pt x="274" y="183"/>
                  <a:pt x="273" y="182"/>
                  <a:pt x="273" y="183"/>
                </a:cubicBezTo>
                <a:cubicBezTo>
                  <a:pt x="272" y="183"/>
                  <a:pt x="271" y="184"/>
                  <a:pt x="271" y="185"/>
                </a:cubicBezTo>
                <a:cubicBezTo>
                  <a:pt x="271" y="185"/>
                  <a:pt x="272" y="186"/>
                  <a:pt x="272" y="186"/>
                </a:cubicBezTo>
                <a:cubicBezTo>
                  <a:pt x="272" y="186"/>
                  <a:pt x="273" y="186"/>
                  <a:pt x="273" y="187"/>
                </a:cubicBezTo>
                <a:cubicBezTo>
                  <a:pt x="274" y="187"/>
                  <a:pt x="274" y="187"/>
                  <a:pt x="275" y="187"/>
                </a:cubicBezTo>
                <a:cubicBezTo>
                  <a:pt x="275" y="188"/>
                  <a:pt x="275" y="189"/>
                  <a:pt x="275" y="189"/>
                </a:cubicBezTo>
                <a:cubicBezTo>
                  <a:pt x="275" y="190"/>
                  <a:pt x="276" y="190"/>
                  <a:pt x="276" y="190"/>
                </a:cubicBezTo>
                <a:cubicBezTo>
                  <a:pt x="277" y="189"/>
                  <a:pt x="277" y="189"/>
                  <a:pt x="278" y="188"/>
                </a:cubicBezTo>
                <a:cubicBezTo>
                  <a:pt x="278" y="188"/>
                  <a:pt x="278" y="187"/>
                  <a:pt x="278" y="187"/>
                </a:cubicBezTo>
                <a:cubicBezTo>
                  <a:pt x="278" y="187"/>
                  <a:pt x="279" y="186"/>
                  <a:pt x="279" y="186"/>
                </a:cubicBezTo>
                <a:cubicBezTo>
                  <a:pt x="279" y="186"/>
                  <a:pt x="280" y="185"/>
                  <a:pt x="280" y="185"/>
                </a:cubicBezTo>
                <a:cubicBezTo>
                  <a:pt x="280" y="184"/>
                  <a:pt x="280" y="184"/>
                  <a:pt x="281" y="184"/>
                </a:cubicBezTo>
                <a:cubicBezTo>
                  <a:pt x="281" y="184"/>
                  <a:pt x="281" y="183"/>
                  <a:pt x="282" y="184"/>
                </a:cubicBezTo>
                <a:cubicBezTo>
                  <a:pt x="282" y="184"/>
                  <a:pt x="282" y="185"/>
                  <a:pt x="282" y="185"/>
                </a:cubicBezTo>
                <a:cubicBezTo>
                  <a:pt x="282" y="185"/>
                  <a:pt x="283" y="185"/>
                  <a:pt x="283" y="185"/>
                </a:cubicBezTo>
                <a:cubicBezTo>
                  <a:pt x="284" y="186"/>
                  <a:pt x="284" y="187"/>
                  <a:pt x="283" y="187"/>
                </a:cubicBezTo>
                <a:cubicBezTo>
                  <a:pt x="283" y="188"/>
                  <a:pt x="283" y="188"/>
                  <a:pt x="282" y="188"/>
                </a:cubicBezTo>
                <a:cubicBezTo>
                  <a:pt x="282" y="188"/>
                  <a:pt x="281" y="188"/>
                  <a:pt x="280" y="188"/>
                </a:cubicBezTo>
                <a:cubicBezTo>
                  <a:pt x="280" y="188"/>
                  <a:pt x="280" y="189"/>
                  <a:pt x="279" y="189"/>
                </a:cubicBezTo>
                <a:cubicBezTo>
                  <a:pt x="279" y="190"/>
                  <a:pt x="278" y="190"/>
                  <a:pt x="278" y="190"/>
                </a:cubicBezTo>
                <a:cubicBezTo>
                  <a:pt x="278" y="191"/>
                  <a:pt x="278" y="191"/>
                  <a:pt x="278" y="191"/>
                </a:cubicBezTo>
                <a:cubicBezTo>
                  <a:pt x="279" y="192"/>
                  <a:pt x="279" y="192"/>
                  <a:pt x="280" y="191"/>
                </a:cubicBezTo>
                <a:cubicBezTo>
                  <a:pt x="280" y="191"/>
                  <a:pt x="280" y="191"/>
                  <a:pt x="281" y="191"/>
                </a:cubicBezTo>
                <a:cubicBezTo>
                  <a:pt x="281" y="191"/>
                  <a:pt x="282" y="190"/>
                  <a:pt x="282" y="190"/>
                </a:cubicBezTo>
                <a:cubicBezTo>
                  <a:pt x="282" y="190"/>
                  <a:pt x="283" y="190"/>
                  <a:pt x="283" y="191"/>
                </a:cubicBezTo>
                <a:cubicBezTo>
                  <a:pt x="283" y="191"/>
                  <a:pt x="283" y="192"/>
                  <a:pt x="283" y="192"/>
                </a:cubicBezTo>
                <a:cubicBezTo>
                  <a:pt x="282" y="193"/>
                  <a:pt x="281" y="193"/>
                  <a:pt x="280" y="193"/>
                </a:cubicBezTo>
                <a:cubicBezTo>
                  <a:pt x="279" y="193"/>
                  <a:pt x="278" y="194"/>
                  <a:pt x="278" y="194"/>
                </a:cubicBezTo>
                <a:cubicBezTo>
                  <a:pt x="278" y="194"/>
                  <a:pt x="277" y="194"/>
                  <a:pt x="277" y="194"/>
                </a:cubicBezTo>
                <a:cubicBezTo>
                  <a:pt x="276" y="194"/>
                  <a:pt x="275" y="194"/>
                  <a:pt x="275" y="195"/>
                </a:cubicBezTo>
                <a:cubicBezTo>
                  <a:pt x="275" y="195"/>
                  <a:pt x="276" y="195"/>
                  <a:pt x="276" y="196"/>
                </a:cubicBezTo>
                <a:cubicBezTo>
                  <a:pt x="276" y="196"/>
                  <a:pt x="277" y="195"/>
                  <a:pt x="277" y="195"/>
                </a:cubicBezTo>
                <a:cubicBezTo>
                  <a:pt x="277" y="196"/>
                  <a:pt x="277" y="197"/>
                  <a:pt x="278" y="197"/>
                </a:cubicBezTo>
                <a:cubicBezTo>
                  <a:pt x="278" y="197"/>
                  <a:pt x="279" y="197"/>
                  <a:pt x="279" y="197"/>
                </a:cubicBezTo>
                <a:cubicBezTo>
                  <a:pt x="279" y="197"/>
                  <a:pt x="279" y="197"/>
                  <a:pt x="280" y="196"/>
                </a:cubicBezTo>
                <a:cubicBezTo>
                  <a:pt x="280" y="196"/>
                  <a:pt x="280" y="196"/>
                  <a:pt x="280" y="196"/>
                </a:cubicBezTo>
                <a:cubicBezTo>
                  <a:pt x="281" y="196"/>
                  <a:pt x="282" y="196"/>
                  <a:pt x="282" y="196"/>
                </a:cubicBezTo>
                <a:cubicBezTo>
                  <a:pt x="282" y="197"/>
                  <a:pt x="281" y="197"/>
                  <a:pt x="281" y="197"/>
                </a:cubicBezTo>
                <a:cubicBezTo>
                  <a:pt x="281" y="198"/>
                  <a:pt x="282" y="198"/>
                  <a:pt x="282" y="198"/>
                </a:cubicBezTo>
                <a:cubicBezTo>
                  <a:pt x="282" y="199"/>
                  <a:pt x="282" y="199"/>
                  <a:pt x="282" y="200"/>
                </a:cubicBezTo>
                <a:cubicBezTo>
                  <a:pt x="282" y="200"/>
                  <a:pt x="281" y="200"/>
                  <a:pt x="280" y="200"/>
                </a:cubicBezTo>
                <a:cubicBezTo>
                  <a:pt x="280" y="200"/>
                  <a:pt x="279" y="199"/>
                  <a:pt x="279" y="199"/>
                </a:cubicBezTo>
                <a:cubicBezTo>
                  <a:pt x="278" y="199"/>
                  <a:pt x="278" y="199"/>
                  <a:pt x="277" y="199"/>
                </a:cubicBezTo>
                <a:cubicBezTo>
                  <a:pt x="277" y="199"/>
                  <a:pt x="276" y="198"/>
                  <a:pt x="276" y="198"/>
                </a:cubicBezTo>
                <a:cubicBezTo>
                  <a:pt x="276" y="198"/>
                  <a:pt x="275" y="198"/>
                  <a:pt x="275" y="199"/>
                </a:cubicBezTo>
                <a:cubicBezTo>
                  <a:pt x="274" y="199"/>
                  <a:pt x="274" y="200"/>
                  <a:pt x="274" y="200"/>
                </a:cubicBezTo>
                <a:cubicBezTo>
                  <a:pt x="274" y="201"/>
                  <a:pt x="273" y="201"/>
                  <a:pt x="273" y="202"/>
                </a:cubicBezTo>
                <a:cubicBezTo>
                  <a:pt x="273" y="202"/>
                  <a:pt x="274" y="203"/>
                  <a:pt x="274" y="203"/>
                </a:cubicBezTo>
                <a:cubicBezTo>
                  <a:pt x="274" y="203"/>
                  <a:pt x="273" y="204"/>
                  <a:pt x="273" y="204"/>
                </a:cubicBezTo>
                <a:cubicBezTo>
                  <a:pt x="273" y="204"/>
                  <a:pt x="272" y="204"/>
                  <a:pt x="272" y="204"/>
                </a:cubicBezTo>
                <a:cubicBezTo>
                  <a:pt x="271" y="204"/>
                  <a:pt x="271" y="203"/>
                  <a:pt x="271" y="203"/>
                </a:cubicBezTo>
                <a:cubicBezTo>
                  <a:pt x="271" y="203"/>
                  <a:pt x="270" y="203"/>
                  <a:pt x="270" y="203"/>
                </a:cubicBezTo>
                <a:cubicBezTo>
                  <a:pt x="269" y="203"/>
                  <a:pt x="269" y="202"/>
                  <a:pt x="268" y="202"/>
                </a:cubicBezTo>
                <a:cubicBezTo>
                  <a:pt x="268" y="202"/>
                  <a:pt x="267" y="202"/>
                  <a:pt x="267" y="202"/>
                </a:cubicBezTo>
                <a:cubicBezTo>
                  <a:pt x="267" y="202"/>
                  <a:pt x="266" y="202"/>
                  <a:pt x="266" y="202"/>
                </a:cubicBezTo>
                <a:cubicBezTo>
                  <a:pt x="266" y="203"/>
                  <a:pt x="265" y="202"/>
                  <a:pt x="264" y="202"/>
                </a:cubicBezTo>
                <a:cubicBezTo>
                  <a:pt x="264" y="202"/>
                  <a:pt x="264" y="202"/>
                  <a:pt x="263" y="202"/>
                </a:cubicBezTo>
                <a:cubicBezTo>
                  <a:pt x="263" y="202"/>
                  <a:pt x="262" y="202"/>
                  <a:pt x="261" y="202"/>
                </a:cubicBezTo>
                <a:cubicBezTo>
                  <a:pt x="261" y="202"/>
                  <a:pt x="261" y="203"/>
                  <a:pt x="261" y="204"/>
                </a:cubicBezTo>
                <a:cubicBezTo>
                  <a:pt x="261" y="204"/>
                  <a:pt x="261" y="204"/>
                  <a:pt x="262" y="204"/>
                </a:cubicBezTo>
                <a:cubicBezTo>
                  <a:pt x="262" y="205"/>
                  <a:pt x="263" y="204"/>
                  <a:pt x="263" y="204"/>
                </a:cubicBezTo>
                <a:cubicBezTo>
                  <a:pt x="263" y="204"/>
                  <a:pt x="263" y="205"/>
                  <a:pt x="264" y="205"/>
                </a:cubicBezTo>
                <a:cubicBezTo>
                  <a:pt x="264" y="206"/>
                  <a:pt x="266" y="206"/>
                  <a:pt x="266" y="207"/>
                </a:cubicBezTo>
                <a:cubicBezTo>
                  <a:pt x="267" y="207"/>
                  <a:pt x="268" y="206"/>
                  <a:pt x="268" y="206"/>
                </a:cubicBezTo>
                <a:cubicBezTo>
                  <a:pt x="269" y="207"/>
                  <a:pt x="269" y="207"/>
                  <a:pt x="269" y="207"/>
                </a:cubicBezTo>
                <a:cubicBezTo>
                  <a:pt x="270" y="208"/>
                  <a:pt x="271" y="208"/>
                  <a:pt x="271" y="208"/>
                </a:cubicBezTo>
                <a:cubicBezTo>
                  <a:pt x="271" y="208"/>
                  <a:pt x="272" y="210"/>
                  <a:pt x="272" y="210"/>
                </a:cubicBezTo>
                <a:cubicBezTo>
                  <a:pt x="272" y="210"/>
                  <a:pt x="271" y="210"/>
                  <a:pt x="270" y="210"/>
                </a:cubicBezTo>
                <a:cubicBezTo>
                  <a:pt x="270" y="210"/>
                  <a:pt x="269" y="209"/>
                  <a:pt x="269" y="209"/>
                </a:cubicBezTo>
                <a:cubicBezTo>
                  <a:pt x="269" y="209"/>
                  <a:pt x="268" y="208"/>
                  <a:pt x="267" y="208"/>
                </a:cubicBezTo>
                <a:cubicBezTo>
                  <a:pt x="267" y="208"/>
                  <a:pt x="266" y="208"/>
                  <a:pt x="265" y="208"/>
                </a:cubicBezTo>
                <a:cubicBezTo>
                  <a:pt x="265" y="208"/>
                  <a:pt x="264" y="208"/>
                  <a:pt x="264" y="208"/>
                </a:cubicBezTo>
                <a:cubicBezTo>
                  <a:pt x="263" y="208"/>
                  <a:pt x="263" y="207"/>
                  <a:pt x="262" y="207"/>
                </a:cubicBezTo>
                <a:cubicBezTo>
                  <a:pt x="262" y="207"/>
                  <a:pt x="261" y="207"/>
                  <a:pt x="261" y="207"/>
                </a:cubicBezTo>
                <a:cubicBezTo>
                  <a:pt x="261" y="207"/>
                  <a:pt x="261" y="208"/>
                  <a:pt x="261" y="208"/>
                </a:cubicBezTo>
                <a:cubicBezTo>
                  <a:pt x="261" y="209"/>
                  <a:pt x="262" y="210"/>
                  <a:pt x="262" y="210"/>
                </a:cubicBezTo>
                <a:cubicBezTo>
                  <a:pt x="262" y="210"/>
                  <a:pt x="261" y="210"/>
                  <a:pt x="260" y="210"/>
                </a:cubicBezTo>
                <a:cubicBezTo>
                  <a:pt x="260" y="210"/>
                  <a:pt x="260" y="211"/>
                  <a:pt x="260" y="212"/>
                </a:cubicBezTo>
                <a:cubicBezTo>
                  <a:pt x="260" y="212"/>
                  <a:pt x="261" y="212"/>
                  <a:pt x="261" y="213"/>
                </a:cubicBezTo>
                <a:cubicBezTo>
                  <a:pt x="261" y="213"/>
                  <a:pt x="260" y="214"/>
                  <a:pt x="260" y="214"/>
                </a:cubicBezTo>
                <a:cubicBezTo>
                  <a:pt x="260" y="215"/>
                  <a:pt x="260" y="216"/>
                  <a:pt x="260" y="216"/>
                </a:cubicBezTo>
                <a:cubicBezTo>
                  <a:pt x="260" y="217"/>
                  <a:pt x="259" y="217"/>
                  <a:pt x="259" y="217"/>
                </a:cubicBezTo>
                <a:cubicBezTo>
                  <a:pt x="259" y="218"/>
                  <a:pt x="260" y="218"/>
                  <a:pt x="261" y="219"/>
                </a:cubicBezTo>
                <a:cubicBezTo>
                  <a:pt x="261" y="219"/>
                  <a:pt x="262" y="218"/>
                  <a:pt x="263" y="219"/>
                </a:cubicBezTo>
                <a:cubicBezTo>
                  <a:pt x="263" y="219"/>
                  <a:pt x="264" y="219"/>
                  <a:pt x="264" y="219"/>
                </a:cubicBezTo>
                <a:cubicBezTo>
                  <a:pt x="265" y="220"/>
                  <a:pt x="265" y="221"/>
                  <a:pt x="266" y="221"/>
                </a:cubicBezTo>
                <a:cubicBezTo>
                  <a:pt x="266" y="221"/>
                  <a:pt x="266" y="222"/>
                  <a:pt x="267" y="222"/>
                </a:cubicBezTo>
                <a:cubicBezTo>
                  <a:pt x="267" y="222"/>
                  <a:pt x="267" y="221"/>
                  <a:pt x="268" y="220"/>
                </a:cubicBezTo>
                <a:cubicBezTo>
                  <a:pt x="268" y="220"/>
                  <a:pt x="268" y="220"/>
                  <a:pt x="269" y="220"/>
                </a:cubicBezTo>
                <a:cubicBezTo>
                  <a:pt x="269" y="220"/>
                  <a:pt x="269" y="221"/>
                  <a:pt x="269" y="221"/>
                </a:cubicBezTo>
                <a:cubicBezTo>
                  <a:pt x="269" y="221"/>
                  <a:pt x="270" y="223"/>
                  <a:pt x="270" y="224"/>
                </a:cubicBezTo>
                <a:cubicBezTo>
                  <a:pt x="270" y="224"/>
                  <a:pt x="271" y="224"/>
                  <a:pt x="271" y="225"/>
                </a:cubicBezTo>
                <a:cubicBezTo>
                  <a:pt x="272" y="225"/>
                  <a:pt x="272" y="224"/>
                  <a:pt x="273" y="224"/>
                </a:cubicBezTo>
                <a:cubicBezTo>
                  <a:pt x="273" y="224"/>
                  <a:pt x="273" y="223"/>
                  <a:pt x="273" y="223"/>
                </a:cubicBezTo>
                <a:cubicBezTo>
                  <a:pt x="274" y="223"/>
                  <a:pt x="274" y="224"/>
                  <a:pt x="274" y="224"/>
                </a:cubicBezTo>
                <a:cubicBezTo>
                  <a:pt x="275" y="225"/>
                  <a:pt x="276" y="224"/>
                  <a:pt x="277" y="223"/>
                </a:cubicBezTo>
                <a:cubicBezTo>
                  <a:pt x="277" y="223"/>
                  <a:pt x="279" y="223"/>
                  <a:pt x="279" y="223"/>
                </a:cubicBezTo>
                <a:cubicBezTo>
                  <a:pt x="280" y="223"/>
                  <a:pt x="280" y="224"/>
                  <a:pt x="281" y="224"/>
                </a:cubicBezTo>
                <a:cubicBezTo>
                  <a:pt x="281" y="224"/>
                  <a:pt x="280" y="225"/>
                  <a:pt x="280" y="226"/>
                </a:cubicBezTo>
                <a:cubicBezTo>
                  <a:pt x="281" y="226"/>
                  <a:pt x="282" y="226"/>
                  <a:pt x="282" y="226"/>
                </a:cubicBezTo>
                <a:cubicBezTo>
                  <a:pt x="282" y="226"/>
                  <a:pt x="283" y="225"/>
                  <a:pt x="283" y="225"/>
                </a:cubicBezTo>
                <a:cubicBezTo>
                  <a:pt x="284" y="225"/>
                  <a:pt x="285" y="226"/>
                  <a:pt x="285" y="226"/>
                </a:cubicBezTo>
                <a:cubicBezTo>
                  <a:pt x="286" y="226"/>
                  <a:pt x="287" y="228"/>
                  <a:pt x="287" y="228"/>
                </a:cubicBezTo>
                <a:cubicBezTo>
                  <a:pt x="288" y="227"/>
                  <a:pt x="288" y="226"/>
                  <a:pt x="288" y="226"/>
                </a:cubicBezTo>
                <a:cubicBezTo>
                  <a:pt x="289" y="226"/>
                  <a:pt x="289" y="225"/>
                  <a:pt x="289" y="225"/>
                </a:cubicBezTo>
                <a:cubicBezTo>
                  <a:pt x="290" y="225"/>
                  <a:pt x="290" y="226"/>
                  <a:pt x="290" y="226"/>
                </a:cubicBezTo>
                <a:cubicBezTo>
                  <a:pt x="291" y="226"/>
                  <a:pt x="291" y="228"/>
                  <a:pt x="291" y="228"/>
                </a:cubicBezTo>
                <a:cubicBezTo>
                  <a:pt x="292" y="229"/>
                  <a:pt x="292" y="229"/>
                  <a:pt x="293" y="230"/>
                </a:cubicBezTo>
                <a:cubicBezTo>
                  <a:pt x="293" y="230"/>
                  <a:pt x="294" y="230"/>
                  <a:pt x="295" y="230"/>
                </a:cubicBezTo>
                <a:cubicBezTo>
                  <a:pt x="295" y="230"/>
                  <a:pt x="295" y="231"/>
                  <a:pt x="295" y="232"/>
                </a:cubicBezTo>
                <a:cubicBezTo>
                  <a:pt x="295" y="232"/>
                  <a:pt x="295" y="232"/>
                  <a:pt x="295" y="233"/>
                </a:cubicBezTo>
                <a:cubicBezTo>
                  <a:pt x="295" y="233"/>
                  <a:pt x="295" y="234"/>
                  <a:pt x="295" y="234"/>
                </a:cubicBezTo>
                <a:cubicBezTo>
                  <a:pt x="296" y="234"/>
                  <a:pt x="296" y="234"/>
                  <a:pt x="297" y="234"/>
                </a:cubicBezTo>
                <a:cubicBezTo>
                  <a:pt x="297" y="234"/>
                  <a:pt x="297" y="233"/>
                  <a:pt x="298" y="232"/>
                </a:cubicBezTo>
                <a:cubicBezTo>
                  <a:pt x="298" y="232"/>
                  <a:pt x="299" y="232"/>
                  <a:pt x="299" y="232"/>
                </a:cubicBezTo>
                <a:cubicBezTo>
                  <a:pt x="300" y="232"/>
                  <a:pt x="300" y="232"/>
                  <a:pt x="300" y="233"/>
                </a:cubicBezTo>
                <a:cubicBezTo>
                  <a:pt x="301" y="233"/>
                  <a:pt x="302" y="234"/>
                  <a:pt x="302" y="234"/>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77"/>
          <p:cNvSpPr>
            <a:spLocks/>
          </p:cNvSpPr>
          <p:nvPr/>
        </p:nvSpPr>
        <p:spPr bwMode="auto">
          <a:xfrm>
            <a:off x="6921500" y="6740526"/>
            <a:ext cx="1131888" cy="955675"/>
          </a:xfrm>
          <a:custGeom>
            <a:avLst/>
            <a:gdLst>
              <a:gd name="T0" fmla="*/ 293 w 302"/>
              <a:gd name="T1" fmla="*/ 248 h 255"/>
              <a:gd name="T2" fmla="*/ 281 w 302"/>
              <a:gd name="T3" fmla="*/ 253 h 255"/>
              <a:gd name="T4" fmla="*/ 276 w 302"/>
              <a:gd name="T5" fmla="*/ 237 h 255"/>
              <a:gd name="T6" fmla="*/ 253 w 302"/>
              <a:gd name="T7" fmla="*/ 227 h 255"/>
              <a:gd name="T8" fmla="*/ 243 w 302"/>
              <a:gd name="T9" fmla="*/ 223 h 255"/>
              <a:gd name="T10" fmla="*/ 239 w 302"/>
              <a:gd name="T11" fmla="*/ 237 h 255"/>
              <a:gd name="T12" fmla="*/ 240 w 302"/>
              <a:gd name="T13" fmla="*/ 243 h 255"/>
              <a:gd name="T14" fmla="*/ 232 w 302"/>
              <a:gd name="T15" fmla="*/ 246 h 255"/>
              <a:gd name="T16" fmla="*/ 224 w 302"/>
              <a:gd name="T17" fmla="*/ 237 h 255"/>
              <a:gd name="T18" fmla="*/ 214 w 302"/>
              <a:gd name="T19" fmla="*/ 237 h 255"/>
              <a:gd name="T20" fmla="*/ 209 w 302"/>
              <a:gd name="T21" fmla="*/ 243 h 255"/>
              <a:gd name="T22" fmla="*/ 204 w 302"/>
              <a:gd name="T23" fmla="*/ 252 h 255"/>
              <a:gd name="T24" fmla="*/ 197 w 302"/>
              <a:gd name="T25" fmla="*/ 252 h 255"/>
              <a:gd name="T26" fmla="*/ 174 w 302"/>
              <a:gd name="T27" fmla="*/ 244 h 255"/>
              <a:gd name="T28" fmla="*/ 176 w 302"/>
              <a:gd name="T29" fmla="*/ 234 h 255"/>
              <a:gd name="T30" fmla="*/ 162 w 302"/>
              <a:gd name="T31" fmla="*/ 226 h 255"/>
              <a:gd name="T32" fmla="*/ 148 w 302"/>
              <a:gd name="T33" fmla="*/ 220 h 255"/>
              <a:gd name="T34" fmla="*/ 136 w 302"/>
              <a:gd name="T35" fmla="*/ 217 h 255"/>
              <a:gd name="T36" fmla="*/ 122 w 302"/>
              <a:gd name="T37" fmla="*/ 216 h 255"/>
              <a:gd name="T38" fmla="*/ 136 w 302"/>
              <a:gd name="T39" fmla="*/ 222 h 255"/>
              <a:gd name="T40" fmla="*/ 139 w 302"/>
              <a:gd name="T41" fmla="*/ 232 h 255"/>
              <a:gd name="T42" fmla="*/ 115 w 302"/>
              <a:gd name="T43" fmla="*/ 230 h 255"/>
              <a:gd name="T44" fmla="*/ 55 w 302"/>
              <a:gd name="T45" fmla="*/ 219 h 255"/>
              <a:gd name="T46" fmla="*/ 21 w 302"/>
              <a:gd name="T47" fmla="*/ 217 h 255"/>
              <a:gd name="T48" fmla="*/ 31 w 302"/>
              <a:gd name="T49" fmla="*/ 196 h 255"/>
              <a:gd name="T50" fmla="*/ 29 w 302"/>
              <a:gd name="T51" fmla="*/ 176 h 255"/>
              <a:gd name="T52" fmla="*/ 33 w 302"/>
              <a:gd name="T53" fmla="*/ 160 h 255"/>
              <a:gd name="T54" fmla="*/ 37 w 302"/>
              <a:gd name="T55" fmla="*/ 144 h 255"/>
              <a:gd name="T56" fmla="*/ 35 w 302"/>
              <a:gd name="T57" fmla="*/ 128 h 255"/>
              <a:gd name="T58" fmla="*/ 27 w 302"/>
              <a:gd name="T59" fmla="*/ 120 h 255"/>
              <a:gd name="T60" fmla="*/ 22 w 302"/>
              <a:gd name="T61" fmla="*/ 107 h 255"/>
              <a:gd name="T62" fmla="*/ 19 w 302"/>
              <a:gd name="T63" fmla="*/ 96 h 255"/>
              <a:gd name="T64" fmla="*/ 10 w 302"/>
              <a:gd name="T65" fmla="*/ 83 h 255"/>
              <a:gd name="T66" fmla="*/ 154 w 302"/>
              <a:gd name="T67" fmla="*/ 4 h 255"/>
              <a:gd name="T68" fmla="*/ 157 w 302"/>
              <a:gd name="T69" fmla="*/ 10 h 255"/>
              <a:gd name="T70" fmla="*/ 164 w 302"/>
              <a:gd name="T71" fmla="*/ 25 h 255"/>
              <a:gd name="T72" fmla="*/ 167 w 302"/>
              <a:gd name="T73" fmla="*/ 33 h 255"/>
              <a:gd name="T74" fmla="*/ 169 w 302"/>
              <a:gd name="T75" fmla="*/ 35 h 255"/>
              <a:gd name="T76" fmla="*/ 170 w 302"/>
              <a:gd name="T77" fmla="*/ 46 h 255"/>
              <a:gd name="T78" fmla="*/ 162 w 302"/>
              <a:gd name="T79" fmla="*/ 57 h 255"/>
              <a:gd name="T80" fmla="*/ 166 w 302"/>
              <a:gd name="T81" fmla="*/ 59 h 255"/>
              <a:gd name="T82" fmla="*/ 162 w 302"/>
              <a:gd name="T83" fmla="*/ 66 h 255"/>
              <a:gd name="T84" fmla="*/ 156 w 302"/>
              <a:gd name="T85" fmla="*/ 77 h 255"/>
              <a:gd name="T86" fmla="*/ 149 w 302"/>
              <a:gd name="T87" fmla="*/ 91 h 255"/>
              <a:gd name="T88" fmla="*/ 148 w 302"/>
              <a:gd name="T89" fmla="*/ 97 h 255"/>
              <a:gd name="T90" fmla="*/ 145 w 302"/>
              <a:gd name="T91" fmla="*/ 106 h 255"/>
              <a:gd name="T92" fmla="*/ 141 w 302"/>
              <a:gd name="T93" fmla="*/ 114 h 255"/>
              <a:gd name="T94" fmla="*/ 144 w 302"/>
              <a:gd name="T95" fmla="*/ 131 h 255"/>
              <a:gd name="T96" fmla="*/ 245 w 302"/>
              <a:gd name="T97" fmla="*/ 135 h 255"/>
              <a:gd name="T98" fmla="*/ 252 w 302"/>
              <a:gd name="T99" fmla="*/ 156 h 255"/>
              <a:gd name="T100" fmla="*/ 261 w 302"/>
              <a:gd name="T101" fmla="*/ 174 h 255"/>
              <a:gd name="T102" fmla="*/ 255 w 302"/>
              <a:gd name="T103" fmla="*/ 185 h 255"/>
              <a:gd name="T104" fmla="*/ 254 w 302"/>
              <a:gd name="T105" fmla="*/ 189 h 255"/>
              <a:gd name="T106" fmla="*/ 263 w 302"/>
              <a:gd name="T107" fmla="*/ 188 h 255"/>
              <a:gd name="T108" fmla="*/ 273 w 302"/>
              <a:gd name="T109" fmla="*/ 183 h 255"/>
              <a:gd name="T110" fmla="*/ 282 w 302"/>
              <a:gd name="T111" fmla="*/ 185 h 255"/>
              <a:gd name="T112" fmla="*/ 280 w 302"/>
              <a:gd name="T113" fmla="*/ 193 h 255"/>
              <a:gd name="T114" fmla="*/ 282 w 302"/>
              <a:gd name="T115" fmla="*/ 200 h 255"/>
              <a:gd name="T116" fmla="*/ 268 w 302"/>
              <a:gd name="T117" fmla="*/ 202 h 255"/>
              <a:gd name="T118" fmla="*/ 271 w 302"/>
              <a:gd name="T119" fmla="*/ 208 h 255"/>
              <a:gd name="T120" fmla="*/ 261 w 302"/>
              <a:gd name="T121" fmla="*/ 213 h 255"/>
              <a:gd name="T122" fmla="*/ 271 w 302"/>
              <a:gd name="T123" fmla="*/ 225 h 255"/>
              <a:gd name="T124" fmla="*/ 289 w 302"/>
              <a:gd name="T125" fmla="*/ 22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2" h="255">
                <a:moveTo>
                  <a:pt x="302" y="234"/>
                </a:moveTo>
                <a:cubicBezTo>
                  <a:pt x="302" y="235"/>
                  <a:pt x="302" y="235"/>
                  <a:pt x="301" y="236"/>
                </a:cubicBezTo>
                <a:cubicBezTo>
                  <a:pt x="301" y="236"/>
                  <a:pt x="300" y="235"/>
                  <a:pt x="299" y="236"/>
                </a:cubicBezTo>
                <a:cubicBezTo>
                  <a:pt x="299" y="236"/>
                  <a:pt x="299" y="236"/>
                  <a:pt x="299" y="237"/>
                </a:cubicBezTo>
                <a:cubicBezTo>
                  <a:pt x="299" y="237"/>
                  <a:pt x="300" y="237"/>
                  <a:pt x="300" y="238"/>
                </a:cubicBezTo>
                <a:cubicBezTo>
                  <a:pt x="300" y="238"/>
                  <a:pt x="300" y="239"/>
                  <a:pt x="300" y="239"/>
                </a:cubicBezTo>
                <a:cubicBezTo>
                  <a:pt x="300" y="239"/>
                  <a:pt x="299" y="240"/>
                  <a:pt x="299" y="240"/>
                </a:cubicBezTo>
                <a:cubicBezTo>
                  <a:pt x="299" y="241"/>
                  <a:pt x="299" y="241"/>
                  <a:pt x="299" y="242"/>
                </a:cubicBezTo>
                <a:cubicBezTo>
                  <a:pt x="299" y="242"/>
                  <a:pt x="298" y="243"/>
                  <a:pt x="297" y="243"/>
                </a:cubicBezTo>
                <a:cubicBezTo>
                  <a:pt x="297" y="243"/>
                  <a:pt x="295" y="242"/>
                  <a:pt x="295" y="243"/>
                </a:cubicBezTo>
                <a:cubicBezTo>
                  <a:pt x="295" y="243"/>
                  <a:pt x="295" y="244"/>
                  <a:pt x="295" y="245"/>
                </a:cubicBezTo>
                <a:cubicBezTo>
                  <a:pt x="294" y="245"/>
                  <a:pt x="294" y="246"/>
                  <a:pt x="294" y="246"/>
                </a:cubicBezTo>
                <a:cubicBezTo>
                  <a:pt x="293" y="247"/>
                  <a:pt x="293" y="248"/>
                  <a:pt x="293" y="248"/>
                </a:cubicBezTo>
                <a:cubicBezTo>
                  <a:pt x="292" y="248"/>
                  <a:pt x="292" y="247"/>
                  <a:pt x="292" y="246"/>
                </a:cubicBezTo>
                <a:cubicBezTo>
                  <a:pt x="292" y="246"/>
                  <a:pt x="291" y="246"/>
                  <a:pt x="291" y="245"/>
                </a:cubicBezTo>
                <a:cubicBezTo>
                  <a:pt x="290" y="245"/>
                  <a:pt x="290" y="244"/>
                  <a:pt x="290" y="244"/>
                </a:cubicBezTo>
                <a:cubicBezTo>
                  <a:pt x="289" y="244"/>
                  <a:pt x="289" y="243"/>
                  <a:pt x="289" y="243"/>
                </a:cubicBezTo>
                <a:cubicBezTo>
                  <a:pt x="289" y="242"/>
                  <a:pt x="289" y="242"/>
                  <a:pt x="288" y="242"/>
                </a:cubicBezTo>
                <a:cubicBezTo>
                  <a:pt x="288" y="242"/>
                  <a:pt x="287" y="243"/>
                  <a:pt x="287" y="243"/>
                </a:cubicBezTo>
                <a:cubicBezTo>
                  <a:pt x="287" y="243"/>
                  <a:pt x="287" y="244"/>
                  <a:pt x="287" y="245"/>
                </a:cubicBezTo>
                <a:cubicBezTo>
                  <a:pt x="287" y="245"/>
                  <a:pt x="286" y="245"/>
                  <a:pt x="286" y="245"/>
                </a:cubicBezTo>
                <a:cubicBezTo>
                  <a:pt x="285" y="246"/>
                  <a:pt x="285" y="246"/>
                  <a:pt x="285" y="247"/>
                </a:cubicBezTo>
                <a:cubicBezTo>
                  <a:pt x="285" y="247"/>
                  <a:pt x="284" y="247"/>
                  <a:pt x="284" y="248"/>
                </a:cubicBezTo>
                <a:cubicBezTo>
                  <a:pt x="284" y="248"/>
                  <a:pt x="283" y="249"/>
                  <a:pt x="283" y="250"/>
                </a:cubicBezTo>
                <a:cubicBezTo>
                  <a:pt x="283" y="250"/>
                  <a:pt x="282" y="251"/>
                  <a:pt x="282" y="251"/>
                </a:cubicBezTo>
                <a:cubicBezTo>
                  <a:pt x="282" y="252"/>
                  <a:pt x="281" y="253"/>
                  <a:pt x="281" y="253"/>
                </a:cubicBezTo>
                <a:cubicBezTo>
                  <a:pt x="281" y="253"/>
                  <a:pt x="280" y="254"/>
                  <a:pt x="280" y="254"/>
                </a:cubicBezTo>
                <a:cubicBezTo>
                  <a:pt x="280" y="254"/>
                  <a:pt x="279" y="253"/>
                  <a:pt x="279" y="253"/>
                </a:cubicBezTo>
                <a:cubicBezTo>
                  <a:pt x="279" y="252"/>
                  <a:pt x="279" y="252"/>
                  <a:pt x="279" y="251"/>
                </a:cubicBezTo>
                <a:cubicBezTo>
                  <a:pt x="279" y="251"/>
                  <a:pt x="280" y="251"/>
                  <a:pt x="280" y="250"/>
                </a:cubicBezTo>
                <a:cubicBezTo>
                  <a:pt x="280" y="250"/>
                  <a:pt x="281" y="250"/>
                  <a:pt x="281" y="249"/>
                </a:cubicBezTo>
                <a:cubicBezTo>
                  <a:pt x="281" y="249"/>
                  <a:pt x="282" y="248"/>
                  <a:pt x="282" y="247"/>
                </a:cubicBezTo>
                <a:cubicBezTo>
                  <a:pt x="282" y="247"/>
                  <a:pt x="283" y="247"/>
                  <a:pt x="283" y="246"/>
                </a:cubicBezTo>
                <a:cubicBezTo>
                  <a:pt x="283" y="246"/>
                  <a:pt x="283" y="245"/>
                  <a:pt x="283" y="245"/>
                </a:cubicBezTo>
                <a:cubicBezTo>
                  <a:pt x="283" y="244"/>
                  <a:pt x="281" y="244"/>
                  <a:pt x="281" y="244"/>
                </a:cubicBezTo>
                <a:cubicBezTo>
                  <a:pt x="280" y="243"/>
                  <a:pt x="280" y="243"/>
                  <a:pt x="280" y="243"/>
                </a:cubicBezTo>
                <a:cubicBezTo>
                  <a:pt x="279" y="243"/>
                  <a:pt x="279" y="242"/>
                  <a:pt x="279" y="242"/>
                </a:cubicBezTo>
                <a:cubicBezTo>
                  <a:pt x="279" y="241"/>
                  <a:pt x="279" y="240"/>
                  <a:pt x="278" y="240"/>
                </a:cubicBezTo>
                <a:cubicBezTo>
                  <a:pt x="278" y="239"/>
                  <a:pt x="276" y="238"/>
                  <a:pt x="276" y="237"/>
                </a:cubicBezTo>
                <a:cubicBezTo>
                  <a:pt x="275" y="236"/>
                  <a:pt x="274" y="235"/>
                  <a:pt x="273" y="235"/>
                </a:cubicBezTo>
                <a:cubicBezTo>
                  <a:pt x="272" y="235"/>
                  <a:pt x="271" y="235"/>
                  <a:pt x="270" y="235"/>
                </a:cubicBezTo>
                <a:cubicBezTo>
                  <a:pt x="269" y="235"/>
                  <a:pt x="268" y="235"/>
                  <a:pt x="267" y="234"/>
                </a:cubicBezTo>
                <a:cubicBezTo>
                  <a:pt x="267" y="234"/>
                  <a:pt x="266" y="234"/>
                  <a:pt x="265" y="233"/>
                </a:cubicBezTo>
                <a:cubicBezTo>
                  <a:pt x="265" y="233"/>
                  <a:pt x="264" y="232"/>
                  <a:pt x="263" y="232"/>
                </a:cubicBezTo>
                <a:cubicBezTo>
                  <a:pt x="262" y="232"/>
                  <a:pt x="261" y="231"/>
                  <a:pt x="260" y="231"/>
                </a:cubicBezTo>
                <a:cubicBezTo>
                  <a:pt x="259" y="231"/>
                  <a:pt x="258" y="232"/>
                  <a:pt x="257" y="232"/>
                </a:cubicBezTo>
                <a:cubicBezTo>
                  <a:pt x="257" y="232"/>
                  <a:pt x="257" y="231"/>
                  <a:pt x="256" y="231"/>
                </a:cubicBezTo>
                <a:cubicBezTo>
                  <a:pt x="256" y="231"/>
                  <a:pt x="255" y="232"/>
                  <a:pt x="254" y="232"/>
                </a:cubicBezTo>
                <a:cubicBezTo>
                  <a:pt x="254" y="232"/>
                  <a:pt x="253" y="231"/>
                  <a:pt x="253" y="231"/>
                </a:cubicBezTo>
                <a:cubicBezTo>
                  <a:pt x="252" y="231"/>
                  <a:pt x="252" y="230"/>
                  <a:pt x="252" y="230"/>
                </a:cubicBezTo>
                <a:cubicBezTo>
                  <a:pt x="252" y="230"/>
                  <a:pt x="252" y="229"/>
                  <a:pt x="252" y="229"/>
                </a:cubicBezTo>
                <a:cubicBezTo>
                  <a:pt x="252" y="228"/>
                  <a:pt x="253" y="228"/>
                  <a:pt x="253" y="227"/>
                </a:cubicBezTo>
                <a:cubicBezTo>
                  <a:pt x="253" y="227"/>
                  <a:pt x="253" y="226"/>
                  <a:pt x="253" y="226"/>
                </a:cubicBezTo>
                <a:cubicBezTo>
                  <a:pt x="253" y="225"/>
                  <a:pt x="253" y="225"/>
                  <a:pt x="253" y="225"/>
                </a:cubicBezTo>
                <a:cubicBezTo>
                  <a:pt x="253" y="224"/>
                  <a:pt x="252" y="224"/>
                  <a:pt x="252" y="224"/>
                </a:cubicBezTo>
                <a:cubicBezTo>
                  <a:pt x="251" y="224"/>
                  <a:pt x="251" y="223"/>
                  <a:pt x="252" y="223"/>
                </a:cubicBezTo>
                <a:cubicBezTo>
                  <a:pt x="252" y="222"/>
                  <a:pt x="252" y="222"/>
                  <a:pt x="252" y="222"/>
                </a:cubicBezTo>
                <a:cubicBezTo>
                  <a:pt x="252" y="221"/>
                  <a:pt x="252" y="221"/>
                  <a:pt x="251" y="221"/>
                </a:cubicBezTo>
                <a:cubicBezTo>
                  <a:pt x="251" y="221"/>
                  <a:pt x="250" y="221"/>
                  <a:pt x="250" y="221"/>
                </a:cubicBezTo>
                <a:cubicBezTo>
                  <a:pt x="250" y="221"/>
                  <a:pt x="249" y="222"/>
                  <a:pt x="249" y="222"/>
                </a:cubicBezTo>
                <a:cubicBezTo>
                  <a:pt x="249" y="222"/>
                  <a:pt x="248" y="223"/>
                  <a:pt x="248" y="223"/>
                </a:cubicBezTo>
                <a:cubicBezTo>
                  <a:pt x="248" y="223"/>
                  <a:pt x="247" y="224"/>
                  <a:pt x="247" y="225"/>
                </a:cubicBezTo>
                <a:cubicBezTo>
                  <a:pt x="246" y="225"/>
                  <a:pt x="245" y="225"/>
                  <a:pt x="245" y="224"/>
                </a:cubicBezTo>
                <a:cubicBezTo>
                  <a:pt x="245" y="224"/>
                  <a:pt x="245" y="224"/>
                  <a:pt x="245" y="223"/>
                </a:cubicBezTo>
                <a:cubicBezTo>
                  <a:pt x="244" y="223"/>
                  <a:pt x="243" y="223"/>
                  <a:pt x="243" y="223"/>
                </a:cubicBezTo>
                <a:cubicBezTo>
                  <a:pt x="243" y="223"/>
                  <a:pt x="242" y="223"/>
                  <a:pt x="241" y="223"/>
                </a:cubicBezTo>
                <a:cubicBezTo>
                  <a:pt x="241" y="223"/>
                  <a:pt x="241" y="225"/>
                  <a:pt x="241" y="225"/>
                </a:cubicBezTo>
                <a:cubicBezTo>
                  <a:pt x="241" y="225"/>
                  <a:pt x="241" y="226"/>
                  <a:pt x="241" y="227"/>
                </a:cubicBezTo>
                <a:cubicBezTo>
                  <a:pt x="242" y="227"/>
                  <a:pt x="242" y="228"/>
                  <a:pt x="242" y="229"/>
                </a:cubicBezTo>
                <a:cubicBezTo>
                  <a:pt x="242" y="229"/>
                  <a:pt x="241" y="230"/>
                  <a:pt x="241" y="231"/>
                </a:cubicBezTo>
                <a:cubicBezTo>
                  <a:pt x="241" y="231"/>
                  <a:pt x="242" y="232"/>
                  <a:pt x="242" y="232"/>
                </a:cubicBezTo>
                <a:cubicBezTo>
                  <a:pt x="242" y="233"/>
                  <a:pt x="243" y="233"/>
                  <a:pt x="243" y="233"/>
                </a:cubicBezTo>
                <a:cubicBezTo>
                  <a:pt x="243" y="233"/>
                  <a:pt x="243" y="234"/>
                  <a:pt x="243" y="234"/>
                </a:cubicBezTo>
                <a:cubicBezTo>
                  <a:pt x="243" y="234"/>
                  <a:pt x="242" y="234"/>
                  <a:pt x="242" y="234"/>
                </a:cubicBezTo>
                <a:cubicBezTo>
                  <a:pt x="242" y="235"/>
                  <a:pt x="241" y="235"/>
                  <a:pt x="241" y="235"/>
                </a:cubicBezTo>
                <a:cubicBezTo>
                  <a:pt x="240" y="235"/>
                  <a:pt x="241" y="236"/>
                  <a:pt x="240" y="236"/>
                </a:cubicBezTo>
                <a:cubicBezTo>
                  <a:pt x="240" y="236"/>
                  <a:pt x="239" y="236"/>
                  <a:pt x="239" y="236"/>
                </a:cubicBezTo>
                <a:cubicBezTo>
                  <a:pt x="239" y="236"/>
                  <a:pt x="239" y="237"/>
                  <a:pt x="239" y="237"/>
                </a:cubicBezTo>
                <a:cubicBezTo>
                  <a:pt x="239" y="238"/>
                  <a:pt x="240" y="238"/>
                  <a:pt x="240" y="238"/>
                </a:cubicBezTo>
                <a:cubicBezTo>
                  <a:pt x="240" y="238"/>
                  <a:pt x="241" y="239"/>
                  <a:pt x="241" y="239"/>
                </a:cubicBezTo>
                <a:cubicBezTo>
                  <a:pt x="241" y="239"/>
                  <a:pt x="242" y="239"/>
                  <a:pt x="242" y="238"/>
                </a:cubicBezTo>
                <a:cubicBezTo>
                  <a:pt x="242" y="238"/>
                  <a:pt x="243" y="237"/>
                  <a:pt x="243" y="237"/>
                </a:cubicBezTo>
                <a:cubicBezTo>
                  <a:pt x="243" y="237"/>
                  <a:pt x="244" y="236"/>
                  <a:pt x="244" y="236"/>
                </a:cubicBezTo>
                <a:cubicBezTo>
                  <a:pt x="245" y="236"/>
                  <a:pt x="245" y="235"/>
                  <a:pt x="246" y="235"/>
                </a:cubicBezTo>
                <a:cubicBezTo>
                  <a:pt x="246" y="235"/>
                  <a:pt x="246" y="235"/>
                  <a:pt x="247" y="235"/>
                </a:cubicBezTo>
                <a:cubicBezTo>
                  <a:pt x="247" y="235"/>
                  <a:pt x="247" y="235"/>
                  <a:pt x="247" y="235"/>
                </a:cubicBezTo>
                <a:cubicBezTo>
                  <a:pt x="247" y="236"/>
                  <a:pt x="247" y="236"/>
                  <a:pt x="247" y="237"/>
                </a:cubicBezTo>
                <a:cubicBezTo>
                  <a:pt x="246" y="237"/>
                  <a:pt x="246" y="237"/>
                  <a:pt x="245" y="238"/>
                </a:cubicBezTo>
                <a:cubicBezTo>
                  <a:pt x="245" y="238"/>
                  <a:pt x="244" y="239"/>
                  <a:pt x="243" y="239"/>
                </a:cubicBezTo>
                <a:cubicBezTo>
                  <a:pt x="243" y="240"/>
                  <a:pt x="242" y="241"/>
                  <a:pt x="241" y="241"/>
                </a:cubicBezTo>
                <a:cubicBezTo>
                  <a:pt x="241" y="242"/>
                  <a:pt x="240" y="243"/>
                  <a:pt x="240" y="243"/>
                </a:cubicBezTo>
                <a:cubicBezTo>
                  <a:pt x="239" y="244"/>
                  <a:pt x="238" y="245"/>
                  <a:pt x="238" y="245"/>
                </a:cubicBezTo>
                <a:cubicBezTo>
                  <a:pt x="237" y="246"/>
                  <a:pt x="236" y="246"/>
                  <a:pt x="236" y="247"/>
                </a:cubicBezTo>
                <a:cubicBezTo>
                  <a:pt x="235" y="247"/>
                  <a:pt x="234" y="248"/>
                  <a:pt x="233" y="248"/>
                </a:cubicBezTo>
                <a:cubicBezTo>
                  <a:pt x="233" y="248"/>
                  <a:pt x="231" y="249"/>
                  <a:pt x="231" y="249"/>
                </a:cubicBezTo>
                <a:cubicBezTo>
                  <a:pt x="230" y="249"/>
                  <a:pt x="229" y="250"/>
                  <a:pt x="229" y="250"/>
                </a:cubicBezTo>
                <a:cubicBezTo>
                  <a:pt x="228" y="251"/>
                  <a:pt x="227" y="251"/>
                  <a:pt x="227" y="251"/>
                </a:cubicBezTo>
                <a:cubicBezTo>
                  <a:pt x="226" y="251"/>
                  <a:pt x="226" y="252"/>
                  <a:pt x="226" y="251"/>
                </a:cubicBezTo>
                <a:cubicBezTo>
                  <a:pt x="225" y="251"/>
                  <a:pt x="225" y="250"/>
                  <a:pt x="225" y="250"/>
                </a:cubicBezTo>
                <a:cubicBezTo>
                  <a:pt x="226" y="250"/>
                  <a:pt x="226" y="249"/>
                  <a:pt x="226" y="249"/>
                </a:cubicBezTo>
                <a:cubicBezTo>
                  <a:pt x="227" y="249"/>
                  <a:pt x="227" y="249"/>
                  <a:pt x="228" y="249"/>
                </a:cubicBezTo>
                <a:cubicBezTo>
                  <a:pt x="228" y="248"/>
                  <a:pt x="229" y="248"/>
                  <a:pt x="230" y="248"/>
                </a:cubicBezTo>
                <a:cubicBezTo>
                  <a:pt x="230" y="248"/>
                  <a:pt x="231" y="247"/>
                  <a:pt x="231" y="247"/>
                </a:cubicBezTo>
                <a:cubicBezTo>
                  <a:pt x="231" y="247"/>
                  <a:pt x="232" y="246"/>
                  <a:pt x="232" y="246"/>
                </a:cubicBezTo>
                <a:cubicBezTo>
                  <a:pt x="232" y="245"/>
                  <a:pt x="231" y="245"/>
                  <a:pt x="231" y="245"/>
                </a:cubicBezTo>
                <a:cubicBezTo>
                  <a:pt x="231" y="245"/>
                  <a:pt x="230" y="245"/>
                  <a:pt x="230" y="245"/>
                </a:cubicBezTo>
                <a:cubicBezTo>
                  <a:pt x="229" y="245"/>
                  <a:pt x="229" y="244"/>
                  <a:pt x="228" y="244"/>
                </a:cubicBezTo>
                <a:cubicBezTo>
                  <a:pt x="228" y="244"/>
                  <a:pt x="228" y="243"/>
                  <a:pt x="228" y="243"/>
                </a:cubicBezTo>
                <a:cubicBezTo>
                  <a:pt x="228" y="243"/>
                  <a:pt x="228" y="242"/>
                  <a:pt x="228" y="242"/>
                </a:cubicBezTo>
                <a:cubicBezTo>
                  <a:pt x="228" y="242"/>
                  <a:pt x="229" y="242"/>
                  <a:pt x="229" y="241"/>
                </a:cubicBezTo>
                <a:cubicBezTo>
                  <a:pt x="229" y="241"/>
                  <a:pt x="229" y="240"/>
                  <a:pt x="229" y="240"/>
                </a:cubicBezTo>
                <a:cubicBezTo>
                  <a:pt x="229" y="240"/>
                  <a:pt x="229" y="240"/>
                  <a:pt x="229" y="239"/>
                </a:cubicBezTo>
                <a:cubicBezTo>
                  <a:pt x="228" y="239"/>
                  <a:pt x="228" y="239"/>
                  <a:pt x="227" y="239"/>
                </a:cubicBezTo>
                <a:cubicBezTo>
                  <a:pt x="227" y="239"/>
                  <a:pt x="227" y="238"/>
                  <a:pt x="226" y="238"/>
                </a:cubicBezTo>
                <a:cubicBezTo>
                  <a:pt x="226" y="238"/>
                  <a:pt x="226" y="237"/>
                  <a:pt x="226" y="237"/>
                </a:cubicBezTo>
                <a:cubicBezTo>
                  <a:pt x="226" y="236"/>
                  <a:pt x="225" y="236"/>
                  <a:pt x="225" y="237"/>
                </a:cubicBezTo>
                <a:cubicBezTo>
                  <a:pt x="225" y="237"/>
                  <a:pt x="224" y="237"/>
                  <a:pt x="224" y="237"/>
                </a:cubicBezTo>
                <a:cubicBezTo>
                  <a:pt x="223" y="238"/>
                  <a:pt x="223" y="238"/>
                  <a:pt x="222" y="238"/>
                </a:cubicBezTo>
                <a:cubicBezTo>
                  <a:pt x="222" y="239"/>
                  <a:pt x="223" y="240"/>
                  <a:pt x="222" y="241"/>
                </a:cubicBezTo>
                <a:cubicBezTo>
                  <a:pt x="222" y="241"/>
                  <a:pt x="222" y="242"/>
                  <a:pt x="222" y="243"/>
                </a:cubicBezTo>
                <a:cubicBezTo>
                  <a:pt x="221" y="243"/>
                  <a:pt x="220" y="243"/>
                  <a:pt x="220" y="243"/>
                </a:cubicBezTo>
                <a:cubicBezTo>
                  <a:pt x="220" y="243"/>
                  <a:pt x="219" y="243"/>
                  <a:pt x="218" y="243"/>
                </a:cubicBezTo>
                <a:cubicBezTo>
                  <a:pt x="218" y="243"/>
                  <a:pt x="217" y="243"/>
                  <a:pt x="217" y="242"/>
                </a:cubicBezTo>
                <a:cubicBezTo>
                  <a:pt x="217" y="242"/>
                  <a:pt x="217" y="241"/>
                  <a:pt x="217" y="241"/>
                </a:cubicBezTo>
                <a:cubicBezTo>
                  <a:pt x="217" y="240"/>
                  <a:pt x="218" y="240"/>
                  <a:pt x="218" y="240"/>
                </a:cubicBezTo>
                <a:cubicBezTo>
                  <a:pt x="218" y="239"/>
                  <a:pt x="218" y="239"/>
                  <a:pt x="218" y="239"/>
                </a:cubicBezTo>
                <a:cubicBezTo>
                  <a:pt x="218" y="238"/>
                  <a:pt x="218" y="238"/>
                  <a:pt x="218" y="237"/>
                </a:cubicBezTo>
                <a:cubicBezTo>
                  <a:pt x="218" y="237"/>
                  <a:pt x="217" y="237"/>
                  <a:pt x="217" y="237"/>
                </a:cubicBezTo>
                <a:cubicBezTo>
                  <a:pt x="216" y="237"/>
                  <a:pt x="216" y="237"/>
                  <a:pt x="215" y="237"/>
                </a:cubicBezTo>
                <a:cubicBezTo>
                  <a:pt x="215" y="237"/>
                  <a:pt x="214" y="237"/>
                  <a:pt x="214" y="237"/>
                </a:cubicBezTo>
                <a:cubicBezTo>
                  <a:pt x="214" y="237"/>
                  <a:pt x="214" y="238"/>
                  <a:pt x="213" y="238"/>
                </a:cubicBezTo>
                <a:cubicBezTo>
                  <a:pt x="213" y="238"/>
                  <a:pt x="213" y="238"/>
                  <a:pt x="212" y="238"/>
                </a:cubicBezTo>
                <a:cubicBezTo>
                  <a:pt x="212" y="238"/>
                  <a:pt x="211" y="238"/>
                  <a:pt x="211" y="238"/>
                </a:cubicBezTo>
                <a:cubicBezTo>
                  <a:pt x="211" y="238"/>
                  <a:pt x="210" y="239"/>
                  <a:pt x="210" y="239"/>
                </a:cubicBezTo>
                <a:cubicBezTo>
                  <a:pt x="210" y="239"/>
                  <a:pt x="211" y="240"/>
                  <a:pt x="211" y="240"/>
                </a:cubicBezTo>
                <a:cubicBezTo>
                  <a:pt x="211" y="240"/>
                  <a:pt x="211" y="240"/>
                  <a:pt x="212" y="240"/>
                </a:cubicBezTo>
                <a:cubicBezTo>
                  <a:pt x="212" y="240"/>
                  <a:pt x="213" y="240"/>
                  <a:pt x="213" y="240"/>
                </a:cubicBezTo>
                <a:cubicBezTo>
                  <a:pt x="213" y="240"/>
                  <a:pt x="213" y="241"/>
                  <a:pt x="213" y="241"/>
                </a:cubicBezTo>
                <a:cubicBezTo>
                  <a:pt x="213" y="241"/>
                  <a:pt x="213" y="241"/>
                  <a:pt x="213" y="242"/>
                </a:cubicBezTo>
                <a:cubicBezTo>
                  <a:pt x="212" y="242"/>
                  <a:pt x="213" y="243"/>
                  <a:pt x="212" y="243"/>
                </a:cubicBezTo>
                <a:cubicBezTo>
                  <a:pt x="212" y="243"/>
                  <a:pt x="211" y="242"/>
                  <a:pt x="211" y="242"/>
                </a:cubicBezTo>
                <a:cubicBezTo>
                  <a:pt x="210" y="242"/>
                  <a:pt x="210" y="243"/>
                  <a:pt x="210" y="243"/>
                </a:cubicBezTo>
                <a:cubicBezTo>
                  <a:pt x="209" y="243"/>
                  <a:pt x="209" y="243"/>
                  <a:pt x="209" y="243"/>
                </a:cubicBezTo>
                <a:cubicBezTo>
                  <a:pt x="208" y="243"/>
                  <a:pt x="208" y="244"/>
                  <a:pt x="208" y="244"/>
                </a:cubicBezTo>
                <a:cubicBezTo>
                  <a:pt x="208" y="244"/>
                  <a:pt x="209" y="245"/>
                  <a:pt x="209" y="245"/>
                </a:cubicBezTo>
                <a:cubicBezTo>
                  <a:pt x="209" y="246"/>
                  <a:pt x="209" y="247"/>
                  <a:pt x="209" y="247"/>
                </a:cubicBezTo>
                <a:cubicBezTo>
                  <a:pt x="208" y="248"/>
                  <a:pt x="207" y="248"/>
                  <a:pt x="207" y="249"/>
                </a:cubicBezTo>
                <a:cubicBezTo>
                  <a:pt x="207" y="249"/>
                  <a:pt x="206" y="249"/>
                  <a:pt x="205" y="249"/>
                </a:cubicBezTo>
                <a:cubicBezTo>
                  <a:pt x="205" y="249"/>
                  <a:pt x="204" y="249"/>
                  <a:pt x="203" y="249"/>
                </a:cubicBezTo>
                <a:cubicBezTo>
                  <a:pt x="203" y="249"/>
                  <a:pt x="203" y="249"/>
                  <a:pt x="202" y="249"/>
                </a:cubicBezTo>
                <a:cubicBezTo>
                  <a:pt x="202" y="250"/>
                  <a:pt x="202" y="251"/>
                  <a:pt x="201" y="251"/>
                </a:cubicBezTo>
                <a:cubicBezTo>
                  <a:pt x="201" y="251"/>
                  <a:pt x="200" y="251"/>
                  <a:pt x="200" y="252"/>
                </a:cubicBezTo>
                <a:cubicBezTo>
                  <a:pt x="200" y="252"/>
                  <a:pt x="200" y="253"/>
                  <a:pt x="201" y="253"/>
                </a:cubicBezTo>
                <a:cubicBezTo>
                  <a:pt x="201" y="253"/>
                  <a:pt x="202" y="253"/>
                  <a:pt x="202" y="253"/>
                </a:cubicBezTo>
                <a:cubicBezTo>
                  <a:pt x="202" y="253"/>
                  <a:pt x="203" y="253"/>
                  <a:pt x="203" y="253"/>
                </a:cubicBezTo>
                <a:cubicBezTo>
                  <a:pt x="204" y="253"/>
                  <a:pt x="204" y="252"/>
                  <a:pt x="204" y="252"/>
                </a:cubicBezTo>
                <a:cubicBezTo>
                  <a:pt x="204" y="252"/>
                  <a:pt x="205" y="252"/>
                  <a:pt x="206" y="252"/>
                </a:cubicBezTo>
                <a:cubicBezTo>
                  <a:pt x="206" y="252"/>
                  <a:pt x="207" y="252"/>
                  <a:pt x="207" y="252"/>
                </a:cubicBezTo>
                <a:cubicBezTo>
                  <a:pt x="207" y="252"/>
                  <a:pt x="208" y="251"/>
                  <a:pt x="208" y="251"/>
                </a:cubicBezTo>
                <a:cubicBezTo>
                  <a:pt x="208" y="251"/>
                  <a:pt x="209" y="251"/>
                  <a:pt x="209" y="251"/>
                </a:cubicBezTo>
                <a:cubicBezTo>
                  <a:pt x="209" y="251"/>
                  <a:pt x="210" y="252"/>
                  <a:pt x="210" y="252"/>
                </a:cubicBezTo>
                <a:cubicBezTo>
                  <a:pt x="210" y="252"/>
                  <a:pt x="209" y="252"/>
                  <a:pt x="209" y="253"/>
                </a:cubicBezTo>
                <a:cubicBezTo>
                  <a:pt x="209" y="253"/>
                  <a:pt x="208" y="253"/>
                  <a:pt x="207" y="253"/>
                </a:cubicBezTo>
                <a:cubicBezTo>
                  <a:pt x="207" y="253"/>
                  <a:pt x="206" y="253"/>
                  <a:pt x="205" y="254"/>
                </a:cubicBezTo>
                <a:cubicBezTo>
                  <a:pt x="205" y="254"/>
                  <a:pt x="204" y="254"/>
                  <a:pt x="203" y="255"/>
                </a:cubicBezTo>
                <a:cubicBezTo>
                  <a:pt x="203" y="255"/>
                  <a:pt x="202" y="255"/>
                  <a:pt x="201" y="255"/>
                </a:cubicBezTo>
                <a:cubicBezTo>
                  <a:pt x="200" y="255"/>
                  <a:pt x="199" y="255"/>
                  <a:pt x="199" y="255"/>
                </a:cubicBezTo>
                <a:cubicBezTo>
                  <a:pt x="199" y="255"/>
                  <a:pt x="198" y="254"/>
                  <a:pt x="198" y="254"/>
                </a:cubicBezTo>
                <a:cubicBezTo>
                  <a:pt x="197" y="254"/>
                  <a:pt x="197" y="253"/>
                  <a:pt x="197" y="252"/>
                </a:cubicBezTo>
                <a:cubicBezTo>
                  <a:pt x="197" y="252"/>
                  <a:pt x="196" y="251"/>
                  <a:pt x="195" y="250"/>
                </a:cubicBezTo>
                <a:cubicBezTo>
                  <a:pt x="195" y="250"/>
                  <a:pt x="194" y="249"/>
                  <a:pt x="193" y="249"/>
                </a:cubicBezTo>
                <a:cubicBezTo>
                  <a:pt x="193" y="248"/>
                  <a:pt x="192" y="247"/>
                  <a:pt x="191" y="247"/>
                </a:cubicBezTo>
                <a:cubicBezTo>
                  <a:pt x="191" y="247"/>
                  <a:pt x="191" y="246"/>
                  <a:pt x="190" y="246"/>
                </a:cubicBezTo>
                <a:cubicBezTo>
                  <a:pt x="190" y="246"/>
                  <a:pt x="189" y="247"/>
                  <a:pt x="189" y="247"/>
                </a:cubicBezTo>
                <a:cubicBezTo>
                  <a:pt x="189" y="247"/>
                  <a:pt x="188" y="247"/>
                  <a:pt x="188" y="247"/>
                </a:cubicBezTo>
                <a:cubicBezTo>
                  <a:pt x="187" y="247"/>
                  <a:pt x="187" y="247"/>
                  <a:pt x="186" y="247"/>
                </a:cubicBezTo>
                <a:cubicBezTo>
                  <a:pt x="186" y="247"/>
                  <a:pt x="185" y="247"/>
                  <a:pt x="185" y="247"/>
                </a:cubicBezTo>
                <a:cubicBezTo>
                  <a:pt x="184" y="247"/>
                  <a:pt x="183" y="247"/>
                  <a:pt x="182" y="247"/>
                </a:cubicBezTo>
                <a:cubicBezTo>
                  <a:pt x="182" y="247"/>
                  <a:pt x="181" y="246"/>
                  <a:pt x="181" y="246"/>
                </a:cubicBezTo>
                <a:cubicBezTo>
                  <a:pt x="180" y="245"/>
                  <a:pt x="179" y="246"/>
                  <a:pt x="178" y="245"/>
                </a:cubicBezTo>
                <a:cubicBezTo>
                  <a:pt x="177" y="245"/>
                  <a:pt x="176" y="245"/>
                  <a:pt x="176" y="245"/>
                </a:cubicBezTo>
                <a:cubicBezTo>
                  <a:pt x="175" y="245"/>
                  <a:pt x="175" y="244"/>
                  <a:pt x="174" y="244"/>
                </a:cubicBezTo>
                <a:cubicBezTo>
                  <a:pt x="174" y="244"/>
                  <a:pt x="173" y="244"/>
                  <a:pt x="172" y="243"/>
                </a:cubicBezTo>
                <a:cubicBezTo>
                  <a:pt x="172" y="243"/>
                  <a:pt x="171" y="243"/>
                  <a:pt x="171" y="243"/>
                </a:cubicBezTo>
                <a:cubicBezTo>
                  <a:pt x="170" y="243"/>
                  <a:pt x="169" y="242"/>
                  <a:pt x="168" y="241"/>
                </a:cubicBezTo>
                <a:cubicBezTo>
                  <a:pt x="168" y="241"/>
                  <a:pt x="168" y="240"/>
                  <a:pt x="168" y="240"/>
                </a:cubicBezTo>
                <a:cubicBezTo>
                  <a:pt x="169" y="239"/>
                  <a:pt x="170" y="240"/>
                  <a:pt x="170" y="240"/>
                </a:cubicBezTo>
                <a:cubicBezTo>
                  <a:pt x="170" y="239"/>
                  <a:pt x="171" y="239"/>
                  <a:pt x="171" y="239"/>
                </a:cubicBezTo>
                <a:cubicBezTo>
                  <a:pt x="172" y="239"/>
                  <a:pt x="171" y="237"/>
                  <a:pt x="171" y="237"/>
                </a:cubicBezTo>
                <a:cubicBezTo>
                  <a:pt x="171" y="236"/>
                  <a:pt x="172" y="236"/>
                  <a:pt x="172" y="236"/>
                </a:cubicBezTo>
                <a:cubicBezTo>
                  <a:pt x="172" y="236"/>
                  <a:pt x="173" y="235"/>
                  <a:pt x="173" y="235"/>
                </a:cubicBezTo>
                <a:cubicBezTo>
                  <a:pt x="173" y="235"/>
                  <a:pt x="174" y="236"/>
                  <a:pt x="174" y="236"/>
                </a:cubicBezTo>
                <a:cubicBezTo>
                  <a:pt x="175" y="236"/>
                  <a:pt x="175" y="236"/>
                  <a:pt x="175" y="236"/>
                </a:cubicBezTo>
                <a:cubicBezTo>
                  <a:pt x="176" y="236"/>
                  <a:pt x="176" y="235"/>
                  <a:pt x="176" y="235"/>
                </a:cubicBezTo>
                <a:cubicBezTo>
                  <a:pt x="176" y="235"/>
                  <a:pt x="176" y="234"/>
                  <a:pt x="176" y="234"/>
                </a:cubicBezTo>
                <a:cubicBezTo>
                  <a:pt x="175" y="233"/>
                  <a:pt x="174" y="233"/>
                  <a:pt x="174" y="232"/>
                </a:cubicBezTo>
                <a:cubicBezTo>
                  <a:pt x="174" y="232"/>
                  <a:pt x="174" y="231"/>
                  <a:pt x="173" y="231"/>
                </a:cubicBezTo>
                <a:cubicBezTo>
                  <a:pt x="173" y="231"/>
                  <a:pt x="172" y="231"/>
                  <a:pt x="172" y="231"/>
                </a:cubicBezTo>
                <a:cubicBezTo>
                  <a:pt x="172" y="231"/>
                  <a:pt x="171" y="230"/>
                  <a:pt x="171" y="230"/>
                </a:cubicBezTo>
                <a:cubicBezTo>
                  <a:pt x="171" y="230"/>
                  <a:pt x="171" y="229"/>
                  <a:pt x="171" y="229"/>
                </a:cubicBezTo>
                <a:cubicBezTo>
                  <a:pt x="170" y="229"/>
                  <a:pt x="170" y="229"/>
                  <a:pt x="170" y="229"/>
                </a:cubicBezTo>
                <a:cubicBezTo>
                  <a:pt x="169" y="229"/>
                  <a:pt x="168" y="229"/>
                  <a:pt x="168" y="229"/>
                </a:cubicBezTo>
                <a:cubicBezTo>
                  <a:pt x="168" y="229"/>
                  <a:pt x="167" y="228"/>
                  <a:pt x="167" y="228"/>
                </a:cubicBezTo>
                <a:cubicBezTo>
                  <a:pt x="167" y="228"/>
                  <a:pt x="167" y="227"/>
                  <a:pt x="166" y="227"/>
                </a:cubicBezTo>
                <a:cubicBezTo>
                  <a:pt x="166" y="227"/>
                  <a:pt x="165" y="227"/>
                  <a:pt x="165" y="227"/>
                </a:cubicBezTo>
                <a:cubicBezTo>
                  <a:pt x="165" y="227"/>
                  <a:pt x="165" y="227"/>
                  <a:pt x="164" y="227"/>
                </a:cubicBezTo>
                <a:cubicBezTo>
                  <a:pt x="164" y="228"/>
                  <a:pt x="163" y="228"/>
                  <a:pt x="163" y="228"/>
                </a:cubicBezTo>
                <a:cubicBezTo>
                  <a:pt x="162" y="228"/>
                  <a:pt x="162" y="226"/>
                  <a:pt x="162" y="226"/>
                </a:cubicBezTo>
                <a:cubicBezTo>
                  <a:pt x="161" y="226"/>
                  <a:pt x="161" y="225"/>
                  <a:pt x="160" y="225"/>
                </a:cubicBezTo>
                <a:cubicBezTo>
                  <a:pt x="160" y="225"/>
                  <a:pt x="160" y="225"/>
                  <a:pt x="160" y="225"/>
                </a:cubicBezTo>
                <a:cubicBezTo>
                  <a:pt x="159" y="225"/>
                  <a:pt x="159" y="225"/>
                  <a:pt x="159" y="226"/>
                </a:cubicBezTo>
                <a:cubicBezTo>
                  <a:pt x="158" y="226"/>
                  <a:pt x="158" y="226"/>
                  <a:pt x="158" y="227"/>
                </a:cubicBezTo>
                <a:cubicBezTo>
                  <a:pt x="157" y="227"/>
                  <a:pt x="157" y="227"/>
                  <a:pt x="156" y="226"/>
                </a:cubicBezTo>
                <a:cubicBezTo>
                  <a:pt x="156" y="226"/>
                  <a:pt x="156" y="226"/>
                  <a:pt x="155" y="225"/>
                </a:cubicBezTo>
                <a:cubicBezTo>
                  <a:pt x="155" y="225"/>
                  <a:pt x="155" y="223"/>
                  <a:pt x="155" y="223"/>
                </a:cubicBezTo>
                <a:cubicBezTo>
                  <a:pt x="155" y="222"/>
                  <a:pt x="154" y="221"/>
                  <a:pt x="154" y="221"/>
                </a:cubicBezTo>
                <a:cubicBezTo>
                  <a:pt x="154" y="220"/>
                  <a:pt x="154" y="220"/>
                  <a:pt x="153" y="220"/>
                </a:cubicBezTo>
                <a:cubicBezTo>
                  <a:pt x="153" y="220"/>
                  <a:pt x="152" y="220"/>
                  <a:pt x="152" y="220"/>
                </a:cubicBezTo>
                <a:cubicBezTo>
                  <a:pt x="151" y="220"/>
                  <a:pt x="151" y="221"/>
                  <a:pt x="150" y="221"/>
                </a:cubicBezTo>
                <a:cubicBezTo>
                  <a:pt x="150" y="221"/>
                  <a:pt x="149" y="221"/>
                  <a:pt x="149" y="221"/>
                </a:cubicBezTo>
                <a:cubicBezTo>
                  <a:pt x="148" y="221"/>
                  <a:pt x="148" y="220"/>
                  <a:pt x="148" y="220"/>
                </a:cubicBezTo>
                <a:cubicBezTo>
                  <a:pt x="148" y="219"/>
                  <a:pt x="149" y="219"/>
                  <a:pt x="149" y="219"/>
                </a:cubicBezTo>
                <a:cubicBezTo>
                  <a:pt x="150" y="219"/>
                  <a:pt x="150" y="218"/>
                  <a:pt x="150" y="218"/>
                </a:cubicBezTo>
                <a:cubicBezTo>
                  <a:pt x="150" y="217"/>
                  <a:pt x="150" y="216"/>
                  <a:pt x="150" y="215"/>
                </a:cubicBezTo>
                <a:cubicBezTo>
                  <a:pt x="150" y="215"/>
                  <a:pt x="150" y="214"/>
                  <a:pt x="150" y="214"/>
                </a:cubicBezTo>
                <a:cubicBezTo>
                  <a:pt x="149" y="213"/>
                  <a:pt x="148" y="213"/>
                  <a:pt x="148" y="213"/>
                </a:cubicBezTo>
                <a:cubicBezTo>
                  <a:pt x="147" y="213"/>
                  <a:pt x="146" y="214"/>
                  <a:pt x="145" y="214"/>
                </a:cubicBezTo>
                <a:cubicBezTo>
                  <a:pt x="145" y="214"/>
                  <a:pt x="144" y="214"/>
                  <a:pt x="144" y="214"/>
                </a:cubicBezTo>
                <a:cubicBezTo>
                  <a:pt x="144" y="214"/>
                  <a:pt x="143" y="214"/>
                  <a:pt x="142" y="214"/>
                </a:cubicBezTo>
                <a:cubicBezTo>
                  <a:pt x="142" y="214"/>
                  <a:pt x="141" y="214"/>
                  <a:pt x="141" y="214"/>
                </a:cubicBezTo>
                <a:cubicBezTo>
                  <a:pt x="141" y="214"/>
                  <a:pt x="140" y="214"/>
                  <a:pt x="140" y="215"/>
                </a:cubicBezTo>
                <a:cubicBezTo>
                  <a:pt x="140" y="215"/>
                  <a:pt x="139" y="215"/>
                  <a:pt x="139" y="215"/>
                </a:cubicBezTo>
                <a:cubicBezTo>
                  <a:pt x="138" y="216"/>
                  <a:pt x="138" y="217"/>
                  <a:pt x="137" y="217"/>
                </a:cubicBezTo>
                <a:cubicBezTo>
                  <a:pt x="137" y="217"/>
                  <a:pt x="136" y="217"/>
                  <a:pt x="136" y="217"/>
                </a:cubicBezTo>
                <a:cubicBezTo>
                  <a:pt x="136" y="217"/>
                  <a:pt x="135" y="216"/>
                  <a:pt x="135" y="216"/>
                </a:cubicBezTo>
                <a:cubicBezTo>
                  <a:pt x="135" y="216"/>
                  <a:pt x="135" y="215"/>
                  <a:pt x="135" y="214"/>
                </a:cubicBezTo>
                <a:cubicBezTo>
                  <a:pt x="135" y="214"/>
                  <a:pt x="135" y="213"/>
                  <a:pt x="135" y="213"/>
                </a:cubicBezTo>
                <a:cubicBezTo>
                  <a:pt x="135" y="212"/>
                  <a:pt x="136" y="212"/>
                  <a:pt x="136" y="212"/>
                </a:cubicBezTo>
                <a:cubicBezTo>
                  <a:pt x="136" y="211"/>
                  <a:pt x="136" y="211"/>
                  <a:pt x="136" y="210"/>
                </a:cubicBezTo>
                <a:cubicBezTo>
                  <a:pt x="136" y="210"/>
                  <a:pt x="135" y="209"/>
                  <a:pt x="135" y="209"/>
                </a:cubicBezTo>
                <a:cubicBezTo>
                  <a:pt x="134" y="209"/>
                  <a:pt x="134" y="209"/>
                  <a:pt x="133" y="209"/>
                </a:cubicBezTo>
                <a:cubicBezTo>
                  <a:pt x="133" y="209"/>
                  <a:pt x="133" y="210"/>
                  <a:pt x="132" y="210"/>
                </a:cubicBezTo>
                <a:cubicBezTo>
                  <a:pt x="132" y="211"/>
                  <a:pt x="131" y="210"/>
                  <a:pt x="130" y="210"/>
                </a:cubicBezTo>
                <a:cubicBezTo>
                  <a:pt x="130" y="211"/>
                  <a:pt x="129" y="211"/>
                  <a:pt x="129" y="212"/>
                </a:cubicBezTo>
                <a:cubicBezTo>
                  <a:pt x="128" y="212"/>
                  <a:pt x="127" y="213"/>
                  <a:pt x="126" y="213"/>
                </a:cubicBezTo>
                <a:cubicBezTo>
                  <a:pt x="126" y="213"/>
                  <a:pt x="125" y="214"/>
                  <a:pt x="124" y="214"/>
                </a:cubicBezTo>
                <a:cubicBezTo>
                  <a:pt x="124" y="215"/>
                  <a:pt x="123" y="215"/>
                  <a:pt x="122" y="216"/>
                </a:cubicBezTo>
                <a:cubicBezTo>
                  <a:pt x="122" y="216"/>
                  <a:pt x="121" y="216"/>
                  <a:pt x="121" y="217"/>
                </a:cubicBezTo>
                <a:cubicBezTo>
                  <a:pt x="121" y="217"/>
                  <a:pt x="120" y="218"/>
                  <a:pt x="120" y="219"/>
                </a:cubicBezTo>
                <a:cubicBezTo>
                  <a:pt x="120" y="219"/>
                  <a:pt x="121" y="220"/>
                  <a:pt x="121" y="220"/>
                </a:cubicBezTo>
                <a:cubicBezTo>
                  <a:pt x="121" y="220"/>
                  <a:pt x="121" y="221"/>
                  <a:pt x="121" y="222"/>
                </a:cubicBezTo>
                <a:cubicBezTo>
                  <a:pt x="122" y="222"/>
                  <a:pt x="122" y="223"/>
                  <a:pt x="123" y="224"/>
                </a:cubicBezTo>
                <a:cubicBezTo>
                  <a:pt x="123" y="224"/>
                  <a:pt x="124" y="224"/>
                  <a:pt x="125" y="223"/>
                </a:cubicBezTo>
                <a:cubicBezTo>
                  <a:pt x="125" y="223"/>
                  <a:pt x="126" y="223"/>
                  <a:pt x="126" y="223"/>
                </a:cubicBezTo>
                <a:cubicBezTo>
                  <a:pt x="127" y="223"/>
                  <a:pt x="127" y="223"/>
                  <a:pt x="128" y="223"/>
                </a:cubicBezTo>
                <a:cubicBezTo>
                  <a:pt x="128" y="223"/>
                  <a:pt x="129" y="224"/>
                  <a:pt x="129" y="224"/>
                </a:cubicBezTo>
                <a:cubicBezTo>
                  <a:pt x="130" y="224"/>
                  <a:pt x="131" y="224"/>
                  <a:pt x="131" y="224"/>
                </a:cubicBezTo>
                <a:cubicBezTo>
                  <a:pt x="132" y="224"/>
                  <a:pt x="132" y="224"/>
                  <a:pt x="133" y="223"/>
                </a:cubicBezTo>
                <a:cubicBezTo>
                  <a:pt x="133" y="223"/>
                  <a:pt x="133" y="222"/>
                  <a:pt x="134" y="222"/>
                </a:cubicBezTo>
                <a:cubicBezTo>
                  <a:pt x="134" y="222"/>
                  <a:pt x="135" y="222"/>
                  <a:pt x="136" y="222"/>
                </a:cubicBezTo>
                <a:cubicBezTo>
                  <a:pt x="136" y="222"/>
                  <a:pt x="137" y="222"/>
                  <a:pt x="138" y="222"/>
                </a:cubicBezTo>
                <a:cubicBezTo>
                  <a:pt x="138" y="222"/>
                  <a:pt x="139" y="223"/>
                  <a:pt x="139" y="223"/>
                </a:cubicBezTo>
                <a:cubicBezTo>
                  <a:pt x="139" y="224"/>
                  <a:pt x="140" y="224"/>
                  <a:pt x="141" y="224"/>
                </a:cubicBezTo>
                <a:cubicBezTo>
                  <a:pt x="141" y="224"/>
                  <a:pt x="141" y="225"/>
                  <a:pt x="142" y="225"/>
                </a:cubicBezTo>
                <a:cubicBezTo>
                  <a:pt x="142" y="225"/>
                  <a:pt x="143" y="225"/>
                  <a:pt x="144" y="225"/>
                </a:cubicBezTo>
                <a:cubicBezTo>
                  <a:pt x="144" y="225"/>
                  <a:pt x="145" y="225"/>
                  <a:pt x="145" y="225"/>
                </a:cubicBezTo>
                <a:cubicBezTo>
                  <a:pt x="146" y="225"/>
                  <a:pt x="146" y="226"/>
                  <a:pt x="146" y="226"/>
                </a:cubicBezTo>
                <a:cubicBezTo>
                  <a:pt x="146" y="227"/>
                  <a:pt x="145" y="227"/>
                  <a:pt x="145" y="227"/>
                </a:cubicBezTo>
                <a:cubicBezTo>
                  <a:pt x="145" y="227"/>
                  <a:pt x="144" y="228"/>
                  <a:pt x="143" y="228"/>
                </a:cubicBezTo>
                <a:cubicBezTo>
                  <a:pt x="143" y="228"/>
                  <a:pt x="143" y="229"/>
                  <a:pt x="143" y="229"/>
                </a:cubicBezTo>
                <a:cubicBezTo>
                  <a:pt x="142" y="229"/>
                  <a:pt x="143" y="230"/>
                  <a:pt x="142" y="231"/>
                </a:cubicBezTo>
                <a:cubicBezTo>
                  <a:pt x="142" y="231"/>
                  <a:pt x="141" y="231"/>
                  <a:pt x="141" y="231"/>
                </a:cubicBezTo>
                <a:cubicBezTo>
                  <a:pt x="140" y="231"/>
                  <a:pt x="140" y="232"/>
                  <a:pt x="139" y="232"/>
                </a:cubicBezTo>
                <a:cubicBezTo>
                  <a:pt x="139" y="232"/>
                  <a:pt x="139" y="231"/>
                  <a:pt x="138" y="231"/>
                </a:cubicBezTo>
                <a:cubicBezTo>
                  <a:pt x="138" y="231"/>
                  <a:pt x="137" y="230"/>
                  <a:pt x="137" y="230"/>
                </a:cubicBezTo>
                <a:cubicBezTo>
                  <a:pt x="137" y="230"/>
                  <a:pt x="136" y="230"/>
                  <a:pt x="136" y="230"/>
                </a:cubicBezTo>
                <a:cubicBezTo>
                  <a:pt x="135" y="230"/>
                  <a:pt x="133" y="229"/>
                  <a:pt x="133" y="229"/>
                </a:cubicBezTo>
                <a:cubicBezTo>
                  <a:pt x="132" y="228"/>
                  <a:pt x="131" y="228"/>
                  <a:pt x="131" y="228"/>
                </a:cubicBezTo>
                <a:cubicBezTo>
                  <a:pt x="131" y="228"/>
                  <a:pt x="130" y="228"/>
                  <a:pt x="130" y="227"/>
                </a:cubicBezTo>
                <a:cubicBezTo>
                  <a:pt x="129" y="227"/>
                  <a:pt x="128" y="226"/>
                  <a:pt x="128" y="226"/>
                </a:cubicBezTo>
                <a:cubicBezTo>
                  <a:pt x="127" y="226"/>
                  <a:pt x="126" y="226"/>
                  <a:pt x="126" y="226"/>
                </a:cubicBezTo>
                <a:cubicBezTo>
                  <a:pt x="125" y="226"/>
                  <a:pt x="124" y="226"/>
                  <a:pt x="123" y="226"/>
                </a:cubicBezTo>
                <a:cubicBezTo>
                  <a:pt x="123" y="226"/>
                  <a:pt x="121" y="226"/>
                  <a:pt x="121" y="226"/>
                </a:cubicBezTo>
                <a:cubicBezTo>
                  <a:pt x="120" y="226"/>
                  <a:pt x="119" y="227"/>
                  <a:pt x="119" y="227"/>
                </a:cubicBezTo>
                <a:cubicBezTo>
                  <a:pt x="118" y="227"/>
                  <a:pt x="117" y="228"/>
                  <a:pt x="117" y="229"/>
                </a:cubicBezTo>
                <a:cubicBezTo>
                  <a:pt x="116" y="229"/>
                  <a:pt x="115" y="230"/>
                  <a:pt x="115" y="230"/>
                </a:cubicBezTo>
                <a:cubicBezTo>
                  <a:pt x="114" y="230"/>
                  <a:pt x="112" y="230"/>
                  <a:pt x="112" y="230"/>
                </a:cubicBezTo>
                <a:cubicBezTo>
                  <a:pt x="111" y="230"/>
                  <a:pt x="109" y="230"/>
                  <a:pt x="108" y="230"/>
                </a:cubicBezTo>
                <a:cubicBezTo>
                  <a:pt x="107" y="229"/>
                  <a:pt x="105" y="229"/>
                  <a:pt x="104" y="229"/>
                </a:cubicBezTo>
                <a:cubicBezTo>
                  <a:pt x="103" y="229"/>
                  <a:pt x="101" y="229"/>
                  <a:pt x="99" y="229"/>
                </a:cubicBezTo>
                <a:cubicBezTo>
                  <a:pt x="98" y="229"/>
                  <a:pt x="96" y="229"/>
                  <a:pt x="95" y="229"/>
                </a:cubicBezTo>
                <a:cubicBezTo>
                  <a:pt x="93" y="229"/>
                  <a:pt x="90" y="228"/>
                  <a:pt x="89" y="228"/>
                </a:cubicBezTo>
                <a:cubicBezTo>
                  <a:pt x="88" y="227"/>
                  <a:pt x="86" y="227"/>
                  <a:pt x="85" y="226"/>
                </a:cubicBezTo>
                <a:cubicBezTo>
                  <a:pt x="83" y="225"/>
                  <a:pt x="80" y="224"/>
                  <a:pt x="79" y="223"/>
                </a:cubicBezTo>
                <a:cubicBezTo>
                  <a:pt x="77" y="223"/>
                  <a:pt x="73" y="221"/>
                  <a:pt x="71" y="221"/>
                </a:cubicBezTo>
                <a:cubicBezTo>
                  <a:pt x="70" y="220"/>
                  <a:pt x="68" y="220"/>
                  <a:pt x="67" y="219"/>
                </a:cubicBezTo>
                <a:cubicBezTo>
                  <a:pt x="66" y="219"/>
                  <a:pt x="65" y="219"/>
                  <a:pt x="64" y="219"/>
                </a:cubicBezTo>
                <a:cubicBezTo>
                  <a:pt x="63" y="219"/>
                  <a:pt x="61" y="218"/>
                  <a:pt x="60" y="218"/>
                </a:cubicBezTo>
                <a:cubicBezTo>
                  <a:pt x="59" y="218"/>
                  <a:pt x="56" y="219"/>
                  <a:pt x="55" y="219"/>
                </a:cubicBezTo>
                <a:cubicBezTo>
                  <a:pt x="54" y="219"/>
                  <a:pt x="53" y="220"/>
                  <a:pt x="52" y="220"/>
                </a:cubicBezTo>
                <a:cubicBezTo>
                  <a:pt x="51" y="220"/>
                  <a:pt x="49" y="220"/>
                  <a:pt x="48" y="220"/>
                </a:cubicBezTo>
                <a:cubicBezTo>
                  <a:pt x="46" y="220"/>
                  <a:pt x="43" y="220"/>
                  <a:pt x="42" y="220"/>
                </a:cubicBezTo>
                <a:cubicBezTo>
                  <a:pt x="40" y="221"/>
                  <a:pt x="37" y="221"/>
                  <a:pt x="36" y="222"/>
                </a:cubicBezTo>
                <a:cubicBezTo>
                  <a:pt x="34" y="222"/>
                  <a:pt x="30" y="222"/>
                  <a:pt x="29" y="223"/>
                </a:cubicBezTo>
                <a:cubicBezTo>
                  <a:pt x="28" y="223"/>
                  <a:pt x="27" y="225"/>
                  <a:pt x="26" y="225"/>
                </a:cubicBezTo>
                <a:cubicBezTo>
                  <a:pt x="26" y="225"/>
                  <a:pt x="25" y="226"/>
                  <a:pt x="25" y="226"/>
                </a:cubicBezTo>
                <a:cubicBezTo>
                  <a:pt x="25" y="225"/>
                  <a:pt x="24" y="225"/>
                  <a:pt x="24" y="224"/>
                </a:cubicBezTo>
                <a:cubicBezTo>
                  <a:pt x="24" y="224"/>
                  <a:pt x="23" y="223"/>
                  <a:pt x="22" y="223"/>
                </a:cubicBezTo>
                <a:cubicBezTo>
                  <a:pt x="22" y="222"/>
                  <a:pt x="21" y="221"/>
                  <a:pt x="21" y="221"/>
                </a:cubicBezTo>
                <a:cubicBezTo>
                  <a:pt x="21" y="221"/>
                  <a:pt x="20" y="221"/>
                  <a:pt x="19" y="221"/>
                </a:cubicBezTo>
                <a:cubicBezTo>
                  <a:pt x="19" y="220"/>
                  <a:pt x="19" y="219"/>
                  <a:pt x="20" y="218"/>
                </a:cubicBezTo>
                <a:cubicBezTo>
                  <a:pt x="20" y="218"/>
                  <a:pt x="21" y="218"/>
                  <a:pt x="21" y="217"/>
                </a:cubicBezTo>
                <a:cubicBezTo>
                  <a:pt x="22" y="217"/>
                  <a:pt x="22" y="216"/>
                  <a:pt x="22" y="216"/>
                </a:cubicBezTo>
                <a:cubicBezTo>
                  <a:pt x="23" y="215"/>
                  <a:pt x="24" y="214"/>
                  <a:pt x="25" y="214"/>
                </a:cubicBezTo>
                <a:cubicBezTo>
                  <a:pt x="25" y="213"/>
                  <a:pt x="25" y="212"/>
                  <a:pt x="25" y="211"/>
                </a:cubicBezTo>
                <a:cubicBezTo>
                  <a:pt x="26" y="211"/>
                  <a:pt x="25" y="209"/>
                  <a:pt x="26" y="209"/>
                </a:cubicBezTo>
                <a:cubicBezTo>
                  <a:pt x="26" y="208"/>
                  <a:pt x="27" y="207"/>
                  <a:pt x="27" y="206"/>
                </a:cubicBezTo>
                <a:cubicBezTo>
                  <a:pt x="27" y="206"/>
                  <a:pt x="28" y="205"/>
                  <a:pt x="28" y="205"/>
                </a:cubicBezTo>
                <a:cubicBezTo>
                  <a:pt x="29" y="205"/>
                  <a:pt x="29" y="204"/>
                  <a:pt x="30" y="203"/>
                </a:cubicBezTo>
                <a:cubicBezTo>
                  <a:pt x="30" y="203"/>
                  <a:pt x="30" y="203"/>
                  <a:pt x="31" y="202"/>
                </a:cubicBezTo>
                <a:cubicBezTo>
                  <a:pt x="31" y="202"/>
                  <a:pt x="31" y="202"/>
                  <a:pt x="31" y="201"/>
                </a:cubicBezTo>
                <a:cubicBezTo>
                  <a:pt x="30" y="201"/>
                  <a:pt x="30" y="201"/>
                  <a:pt x="30" y="200"/>
                </a:cubicBezTo>
                <a:cubicBezTo>
                  <a:pt x="30" y="200"/>
                  <a:pt x="30" y="200"/>
                  <a:pt x="30" y="199"/>
                </a:cubicBezTo>
                <a:cubicBezTo>
                  <a:pt x="30" y="199"/>
                  <a:pt x="31" y="199"/>
                  <a:pt x="31" y="199"/>
                </a:cubicBezTo>
                <a:cubicBezTo>
                  <a:pt x="31" y="198"/>
                  <a:pt x="31" y="197"/>
                  <a:pt x="31" y="196"/>
                </a:cubicBezTo>
                <a:cubicBezTo>
                  <a:pt x="31" y="196"/>
                  <a:pt x="30" y="195"/>
                  <a:pt x="30" y="194"/>
                </a:cubicBezTo>
                <a:cubicBezTo>
                  <a:pt x="30" y="194"/>
                  <a:pt x="29" y="193"/>
                  <a:pt x="29" y="193"/>
                </a:cubicBezTo>
                <a:cubicBezTo>
                  <a:pt x="29" y="192"/>
                  <a:pt x="30" y="191"/>
                  <a:pt x="30" y="191"/>
                </a:cubicBezTo>
                <a:cubicBezTo>
                  <a:pt x="30" y="190"/>
                  <a:pt x="30" y="189"/>
                  <a:pt x="30" y="189"/>
                </a:cubicBezTo>
                <a:cubicBezTo>
                  <a:pt x="29" y="188"/>
                  <a:pt x="29" y="187"/>
                  <a:pt x="29" y="187"/>
                </a:cubicBezTo>
                <a:cubicBezTo>
                  <a:pt x="29" y="187"/>
                  <a:pt x="28" y="186"/>
                  <a:pt x="27" y="186"/>
                </a:cubicBezTo>
                <a:cubicBezTo>
                  <a:pt x="27" y="185"/>
                  <a:pt x="26" y="185"/>
                  <a:pt x="26" y="185"/>
                </a:cubicBezTo>
                <a:cubicBezTo>
                  <a:pt x="26" y="184"/>
                  <a:pt x="27" y="183"/>
                  <a:pt x="27" y="183"/>
                </a:cubicBezTo>
                <a:cubicBezTo>
                  <a:pt x="27" y="183"/>
                  <a:pt x="26" y="182"/>
                  <a:pt x="27" y="181"/>
                </a:cubicBezTo>
                <a:cubicBezTo>
                  <a:pt x="27" y="181"/>
                  <a:pt x="28" y="179"/>
                  <a:pt x="28" y="179"/>
                </a:cubicBezTo>
                <a:cubicBezTo>
                  <a:pt x="29" y="179"/>
                  <a:pt x="30" y="178"/>
                  <a:pt x="30" y="178"/>
                </a:cubicBezTo>
                <a:cubicBezTo>
                  <a:pt x="30" y="178"/>
                  <a:pt x="30" y="177"/>
                  <a:pt x="30" y="177"/>
                </a:cubicBezTo>
                <a:cubicBezTo>
                  <a:pt x="30" y="177"/>
                  <a:pt x="29" y="176"/>
                  <a:pt x="29" y="176"/>
                </a:cubicBezTo>
                <a:cubicBezTo>
                  <a:pt x="29" y="176"/>
                  <a:pt x="28" y="175"/>
                  <a:pt x="28" y="175"/>
                </a:cubicBezTo>
                <a:cubicBezTo>
                  <a:pt x="28" y="174"/>
                  <a:pt x="29" y="173"/>
                  <a:pt x="28" y="172"/>
                </a:cubicBezTo>
                <a:cubicBezTo>
                  <a:pt x="28" y="172"/>
                  <a:pt x="27" y="172"/>
                  <a:pt x="27" y="171"/>
                </a:cubicBezTo>
                <a:cubicBezTo>
                  <a:pt x="27" y="171"/>
                  <a:pt x="27" y="170"/>
                  <a:pt x="27" y="170"/>
                </a:cubicBezTo>
                <a:cubicBezTo>
                  <a:pt x="27" y="170"/>
                  <a:pt x="27" y="169"/>
                  <a:pt x="28" y="168"/>
                </a:cubicBezTo>
                <a:cubicBezTo>
                  <a:pt x="28" y="168"/>
                  <a:pt x="28" y="168"/>
                  <a:pt x="29" y="168"/>
                </a:cubicBezTo>
                <a:cubicBezTo>
                  <a:pt x="29" y="167"/>
                  <a:pt x="30" y="167"/>
                  <a:pt x="30" y="167"/>
                </a:cubicBezTo>
                <a:cubicBezTo>
                  <a:pt x="30" y="167"/>
                  <a:pt x="30" y="166"/>
                  <a:pt x="30" y="165"/>
                </a:cubicBezTo>
                <a:cubicBezTo>
                  <a:pt x="30" y="165"/>
                  <a:pt x="30" y="164"/>
                  <a:pt x="30" y="164"/>
                </a:cubicBezTo>
                <a:cubicBezTo>
                  <a:pt x="30" y="164"/>
                  <a:pt x="30" y="163"/>
                  <a:pt x="30" y="163"/>
                </a:cubicBezTo>
                <a:cubicBezTo>
                  <a:pt x="31" y="163"/>
                  <a:pt x="32" y="162"/>
                  <a:pt x="32" y="162"/>
                </a:cubicBezTo>
                <a:cubicBezTo>
                  <a:pt x="32" y="162"/>
                  <a:pt x="33" y="161"/>
                  <a:pt x="33" y="161"/>
                </a:cubicBezTo>
                <a:cubicBezTo>
                  <a:pt x="33" y="161"/>
                  <a:pt x="33" y="160"/>
                  <a:pt x="33" y="160"/>
                </a:cubicBezTo>
                <a:cubicBezTo>
                  <a:pt x="33" y="159"/>
                  <a:pt x="33" y="159"/>
                  <a:pt x="33" y="159"/>
                </a:cubicBezTo>
                <a:cubicBezTo>
                  <a:pt x="33" y="158"/>
                  <a:pt x="33" y="158"/>
                  <a:pt x="33" y="157"/>
                </a:cubicBezTo>
                <a:cubicBezTo>
                  <a:pt x="33" y="157"/>
                  <a:pt x="33" y="157"/>
                  <a:pt x="33" y="156"/>
                </a:cubicBezTo>
                <a:cubicBezTo>
                  <a:pt x="34" y="156"/>
                  <a:pt x="34" y="156"/>
                  <a:pt x="34" y="156"/>
                </a:cubicBezTo>
                <a:cubicBezTo>
                  <a:pt x="34" y="155"/>
                  <a:pt x="34" y="154"/>
                  <a:pt x="34" y="154"/>
                </a:cubicBezTo>
                <a:cubicBezTo>
                  <a:pt x="34" y="154"/>
                  <a:pt x="35" y="153"/>
                  <a:pt x="35" y="153"/>
                </a:cubicBezTo>
                <a:cubicBezTo>
                  <a:pt x="35" y="153"/>
                  <a:pt x="36" y="152"/>
                  <a:pt x="36" y="152"/>
                </a:cubicBezTo>
                <a:cubicBezTo>
                  <a:pt x="36" y="152"/>
                  <a:pt x="36" y="151"/>
                  <a:pt x="36" y="150"/>
                </a:cubicBezTo>
                <a:cubicBezTo>
                  <a:pt x="36" y="150"/>
                  <a:pt x="35" y="149"/>
                  <a:pt x="35" y="149"/>
                </a:cubicBezTo>
                <a:cubicBezTo>
                  <a:pt x="35" y="148"/>
                  <a:pt x="35" y="147"/>
                  <a:pt x="35" y="147"/>
                </a:cubicBezTo>
                <a:cubicBezTo>
                  <a:pt x="35" y="147"/>
                  <a:pt x="36" y="146"/>
                  <a:pt x="36" y="146"/>
                </a:cubicBezTo>
                <a:cubicBezTo>
                  <a:pt x="36" y="146"/>
                  <a:pt x="37" y="146"/>
                  <a:pt x="37" y="146"/>
                </a:cubicBezTo>
                <a:cubicBezTo>
                  <a:pt x="37" y="145"/>
                  <a:pt x="37" y="144"/>
                  <a:pt x="37" y="144"/>
                </a:cubicBezTo>
                <a:cubicBezTo>
                  <a:pt x="37" y="144"/>
                  <a:pt x="36" y="143"/>
                  <a:pt x="36" y="143"/>
                </a:cubicBezTo>
                <a:cubicBezTo>
                  <a:pt x="36" y="143"/>
                  <a:pt x="35" y="143"/>
                  <a:pt x="35" y="143"/>
                </a:cubicBezTo>
                <a:cubicBezTo>
                  <a:pt x="35" y="142"/>
                  <a:pt x="34" y="142"/>
                  <a:pt x="34" y="141"/>
                </a:cubicBezTo>
                <a:cubicBezTo>
                  <a:pt x="34" y="141"/>
                  <a:pt x="35" y="141"/>
                  <a:pt x="35" y="141"/>
                </a:cubicBezTo>
                <a:cubicBezTo>
                  <a:pt x="35" y="140"/>
                  <a:pt x="37" y="139"/>
                  <a:pt x="37" y="139"/>
                </a:cubicBezTo>
                <a:cubicBezTo>
                  <a:pt x="37" y="139"/>
                  <a:pt x="37" y="138"/>
                  <a:pt x="37" y="137"/>
                </a:cubicBezTo>
                <a:cubicBezTo>
                  <a:pt x="37" y="137"/>
                  <a:pt x="36" y="136"/>
                  <a:pt x="36" y="136"/>
                </a:cubicBezTo>
                <a:cubicBezTo>
                  <a:pt x="36" y="136"/>
                  <a:pt x="35" y="135"/>
                  <a:pt x="35" y="135"/>
                </a:cubicBezTo>
                <a:cubicBezTo>
                  <a:pt x="35" y="135"/>
                  <a:pt x="35" y="134"/>
                  <a:pt x="35" y="134"/>
                </a:cubicBezTo>
                <a:cubicBezTo>
                  <a:pt x="35" y="133"/>
                  <a:pt x="36" y="133"/>
                  <a:pt x="36" y="133"/>
                </a:cubicBezTo>
                <a:cubicBezTo>
                  <a:pt x="36" y="132"/>
                  <a:pt x="35" y="132"/>
                  <a:pt x="35" y="131"/>
                </a:cubicBezTo>
                <a:cubicBezTo>
                  <a:pt x="35" y="131"/>
                  <a:pt x="36" y="130"/>
                  <a:pt x="36" y="130"/>
                </a:cubicBezTo>
                <a:cubicBezTo>
                  <a:pt x="36" y="130"/>
                  <a:pt x="36" y="128"/>
                  <a:pt x="35" y="128"/>
                </a:cubicBezTo>
                <a:cubicBezTo>
                  <a:pt x="35" y="128"/>
                  <a:pt x="35" y="128"/>
                  <a:pt x="35" y="128"/>
                </a:cubicBezTo>
                <a:cubicBezTo>
                  <a:pt x="34" y="128"/>
                  <a:pt x="34" y="129"/>
                  <a:pt x="34" y="129"/>
                </a:cubicBezTo>
                <a:cubicBezTo>
                  <a:pt x="34" y="129"/>
                  <a:pt x="34" y="130"/>
                  <a:pt x="33" y="130"/>
                </a:cubicBezTo>
                <a:cubicBezTo>
                  <a:pt x="33" y="130"/>
                  <a:pt x="32" y="130"/>
                  <a:pt x="32" y="129"/>
                </a:cubicBezTo>
                <a:cubicBezTo>
                  <a:pt x="32" y="129"/>
                  <a:pt x="32" y="128"/>
                  <a:pt x="32" y="128"/>
                </a:cubicBezTo>
                <a:cubicBezTo>
                  <a:pt x="32" y="128"/>
                  <a:pt x="32" y="127"/>
                  <a:pt x="32" y="126"/>
                </a:cubicBezTo>
                <a:cubicBezTo>
                  <a:pt x="32" y="126"/>
                  <a:pt x="31" y="125"/>
                  <a:pt x="31" y="125"/>
                </a:cubicBezTo>
                <a:cubicBezTo>
                  <a:pt x="31" y="124"/>
                  <a:pt x="31" y="123"/>
                  <a:pt x="31" y="123"/>
                </a:cubicBezTo>
                <a:cubicBezTo>
                  <a:pt x="30" y="123"/>
                  <a:pt x="29" y="123"/>
                  <a:pt x="29" y="123"/>
                </a:cubicBezTo>
                <a:cubicBezTo>
                  <a:pt x="29" y="123"/>
                  <a:pt x="28" y="123"/>
                  <a:pt x="28" y="122"/>
                </a:cubicBezTo>
                <a:cubicBezTo>
                  <a:pt x="28" y="122"/>
                  <a:pt x="28" y="122"/>
                  <a:pt x="27" y="122"/>
                </a:cubicBezTo>
                <a:cubicBezTo>
                  <a:pt x="27" y="121"/>
                  <a:pt x="27" y="121"/>
                  <a:pt x="27" y="121"/>
                </a:cubicBezTo>
                <a:cubicBezTo>
                  <a:pt x="26" y="121"/>
                  <a:pt x="27" y="120"/>
                  <a:pt x="27" y="120"/>
                </a:cubicBezTo>
                <a:cubicBezTo>
                  <a:pt x="27" y="120"/>
                  <a:pt x="27" y="119"/>
                  <a:pt x="27" y="119"/>
                </a:cubicBezTo>
                <a:cubicBezTo>
                  <a:pt x="27" y="119"/>
                  <a:pt x="28" y="118"/>
                  <a:pt x="28" y="117"/>
                </a:cubicBezTo>
                <a:cubicBezTo>
                  <a:pt x="28" y="117"/>
                  <a:pt x="27" y="117"/>
                  <a:pt x="27" y="116"/>
                </a:cubicBezTo>
                <a:cubicBezTo>
                  <a:pt x="27" y="116"/>
                  <a:pt x="27" y="116"/>
                  <a:pt x="27" y="115"/>
                </a:cubicBezTo>
                <a:cubicBezTo>
                  <a:pt x="27" y="115"/>
                  <a:pt x="26" y="115"/>
                  <a:pt x="26" y="115"/>
                </a:cubicBezTo>
                <a:cubicBezTo>
                  <a:pt x="26" y="114"/>
                  <a:pt x="25" y="114"/>
                  <a:pt x="25" y="114"/>
                </a:cubicBezTo>
                <a:cubicBezTo>
                  <a:pt x="25" y="114"/>
                  <a:pt x="25" y="113"/>
                  <a:pt x="25" y="113"/>
                </a:cubicBezTo>
                <a:cubicBezTo>
                  <a:pt x="25" y="113"/>
                  <a:pt x="25" y="112"/>
                  <a:pt x="24" y="112"/>
                </a:cubicBezTo>
                <a:cubicBezTo>
                  <a:pt x="24" y="112"/>
                  <a:pt x="23" y="112"/>
                  <a:pt x="23" y="112"/>
                </a:cubicBezTo>
                <a:cubicBezTo>
                  <a:pt x="23" y="111"/>
                  <a:pt x="22" y="111"/>
                  <a:pt x="22" y="111"/>
                </a:cubicBezTo>
                <a:cubicBezTo>
                  <a:pt x="22" y="111"/>
                  <a:pt x="23" y="110"/>
                  <a:pt x="23" y="110"/>
                </a:cubicBezTo>
                <a:cubicBezTo>
                  <a:pt x="23" y="110"/>
                  <a:pt x="23" y="108"/>
                  <a:pt x="23" y="108"/>
                </a:cubicBezTo>
                <a:cubicBezTo>
                  <a:pt x="23" y="108"/>
                  <a:pt x="23" y="107"/>
                  <a:pt x="22" y="107"/>
                </a:cubicBezTo>
                <a:cubicBezTo>
                  <a:pt x="22" y="107"/>
                  <a:pt x="22" y="107"/>
                  <a:pt x="21" y="107"/>
                </a:cubicBezTo>
                <a:cubicBezTo>
                  <a:pt x="21" y="107"/>
                  <a:pt x="20" y="108"/>
                  <a:pt x="20" y="107"/>
                </a:cubicBezTo>
                <a:cubicBezTo>
                  <a:pt x="20" y="107"/>
                  <a:pt x="19" y="106"/>
                  <a:pt x="19" y="106"/>
                </a:cubicBezTo>
                <a:cubicBezTo>
                  <a:pt x="19" y="106"/>
                  <a:pt x="18" y="106"/>
                  <a:pt x="18" y="105"/>
                </a:cubicBezTo>
                <a:cubicBezTo>
                  <a:pt x="18" y="105"/>
                  <a:pt x="18" y="104"/>
                  <a:pt x="18" y="104"/>
                </a:cubicBezTo>
                <a:cubicBezTo>
                  <a:pt x="17" y="104"/>
                  <a:pt x="17" y="103"/>
                  <a:pt x="17" y="103"/>
                </a:cubicBezTo>
                <a:cubicBezTo>
                  <a:pt x="17" y="103"/>
                  <a:pt x="17" y="102"/>
                  <a:pt x="17" y="102"/>
                </a:cubicBezTo>
                <a:cubicBezTo>
                  <a:pt x="18" y="102"/>
                  <a:pt x="18" y="101"/>
                  <a:pt x="18" y="101"/>
                </a:cubicBezTo>
                <a:cubicBezTo>
                  <a:pt x="18" y="101"/>
                  <a:pt x="18" y="100"/>
                  <a:pt x="18" y="100"/>
                </a:cubicBezTo>
                <a:cubicBezTo>
                  <a:pt x="18" y="99"/>
                  <a:pt x="17" y="99"/>
                  <a:pt x="17" y="99"/>
                </a:cubicBezTo>
                <a:cubicBezTo>
                  <a:pt x="17" y="98"/>
                  <a:pt x="17" y="98"/>
                  <a:pt x="17" y="98"/>
                </a:cubicBezTo>
                <a:cubicBezTo>
                  <a:pt x="18" y="98"/>
                  <a:pt x="18" y="98"/>
                  <a:pt x="18" y="98"/>
                </a:cubicBezTo>
                <a:cubicBezTo>
                  <a:pt x="19" y="97"/>
                  <a:pt x="19" y="97"/>
                  <a:pt x="19" y="96"/>
                </a:cubicBezTo>
                <a:cubicBezTo>
                  <a:pt x="19" y="96"/>
                  <a:pt x="18" y="96"/>
                  <a:pt x="18" y="95"/>
                </a:cubicBezTo>
                <a:cubicBezTo>
                  <a:pt x="18" y="95"/>
                  <a:pt x="18" y="94"/>
                  <a:pt x="18" y="94"/>
                </a:cubicBezTo>
                <a:cubicBezTo>
                  <a:pt x="17" y="94"/>
                  <a:pt x="17" y="93"/>
                  <a:pt x="17" y="93"/>
                </a:cubicBezTo>
                <a:cubicBezTo>
                  <a:pt x="17" y="93"/>
                  <a:pt x="17" y="92"/>
                  <a:pt x="17" y="92"/>
                </a:cubicBezTo>
                <a:cubicBezTo>
                  <a:pt x="17" y="91"/>
                  <a:pt x="17" y="91"/>
                  <a:pt x="16" y="90"/>
                </a:cubicBezTo>
                <a:cubicBezTo>
                  <a:pt x="16" y="90"/>
                  <a:pt x="16" y="90"/>
                  <a:pt x="15" y="89"/>
                </a:cubicBezTo>
                <a:cubicBezTo>
                  <a:pt x="15" y="89"/>
                  <a:pt x="14" y="89"/>
                  <a:pt x="14" y="89"/>
                </a:cubicBezTo>
                <a:cubicBezTo>
                  <a:pt x="14" y="89"/>
                  <a:pt x="14" y="88"/>
                  <a:pt x="14" y="88"/>
                </a:cubicBezTo>
                <a:cubicBezTo>
                  <a:pt x="13" y="88"/>
                  <a:pt x="14" y="87"/>
                  <a:pt x="14" y="87"/>
                </a:cubicBezTo>
                <a:cubicBezTo>
                  <a:pt x="14" y="86"/>
                  <a:pt x="13" y="86"/>
                  <a:pt x="13" y="86"/>
                </a:cubicBezTo>
                <a:cubicBezTo>
                  <a:pt x="13" y="86"/>
                  <a:pt x="13" y="85"/>
                  <a:pt x="12" y="84"/>
                </a:cubicBezTo>
                <a:cubicBezTo>
                  <a:pt x="12" y="84"/>
                  <a:pt x="12" y="84"/>
                  <a:pt x="11" y="84"/>
                </a:cubicBezTo>
                <a:cubicBezTo>
                  <a:pt x="11" y="84"/>
                  <a:pt x="11" y="83"/>
                  <a:pt x="10" y="83"/>
                </a:cubicBezTo>
                <a:cubicBezTo>
                  <a:pt x="10" y="83"/>
                  <a:pt x="9" y="83"/>
                  <a:pt x="9" y="83"/>
                </a:cubicBezTo>
                <a:cubicBezTo>
                  <a:pt x="8" y="82"/>
                  <a:pt x="8" y="82"/>
                  <a:pt x="8" y="81"/>
                </a:cubicBezTo>
                <a:cubicBezTo>
                  <a:pt x="7" y="81"/>
                  <a:pt x="7" y="80"/>
                  <a:pt x="6" y="79"/>
                </a:cubicBezTo>
                <a:cubicBezTo>
                  <a:pt x="6" y="79"/>
                  <a:pt x="6" y="78"/>
                  <a:pt x="6" y="78"/>
                </a:cubicBezTo>
                <a:cubicBezTo>
                  <a:pt x="5" y="78"/>
                  <a:pt x="5" y="78"/>
                  <a:pt x="4" y="78"/>
                </a:cubicBezTo>
                <a:cubicBezTo>
                  <a:pt x="4" y="77"/>
                  <a:pt x="4" y="77"/>
                  <a:pt x="4" y="77"/>
                </a:cubicBezTo>
                <a:cubicBezTo>
                  <a:pt x="0" y="11"/>
                  <a:pt x="0" y="11"/>
                  <a:pt x="0" y="11"/>
                </a:cubicBezTo>
                <a:cubicBezTo>
                  <a:pt x="57" y="7"/>
                  <a:pt x="57" y="7"/>
                  <a:pt x="57" y="7"/>
                </a:cubicBezTo>
                <a:cubicBezTo>
                  <a:pt x="139" y="1"/>
                  <a:pt x="139" y="1"/>
                  <a:pt x="139" y="1"/>
                </a:cubicBezTo>
                <a:cubicBezTo>
                  <a:pt x="156" y="0"/>
                  <a:pt x="156" y="0"/>
                  <a:pt x="156" y="0"/>
                </a:cubicBezTo>
                <a:cubicBezTo>
                  <a:pt x="156" y="0"/>
                  <a:pt x="156" y="0"/>
                  <a:pt x="156" y="1"/>
                </a:cubicBezTo>
                <a:cubicBezTo>
                  <a:pt x="155" y="1"/>
                  <a:pt x="154" y="2"/>
                  <a:pt x="154" y="2"/>
                </a:cubicBezTo>
                <a:cubicBezTo>
                  <a:pt x="154" y="3"/>
                  <a:pt x="154" y="4"/>
                  <a:pt x="154" y="4"/>
                </a:cubicBezTo>
                <a:cubicBezTo>
                  <a:pt x="154" y="5"/>
                  <a:pt x="154" y="6"/>
                  <a:pt x="154" y="6"/>
                </a:cubicBezTo>
                <a:cubicBezTo>
                  <a:pt x="155" y="6"/>
                  <a:pt x="156" y="7"/>
                  <a:pt x="156" y="7"/>
                </a:cubicBezTo>
                <a:cubicBezTo>
                  <a:pt x="157" y="7"/>
                  <a:pt x="157" y="7"/>
                  <a:pt x="158" y="6"/>
                </a:cubicBezTo>
                <a:cubicBezTo>
                  <a:pt x="158" y="6"/>
                  <a:pt x="158" y="5"/>
                  <a:pt x="158" y="4"/>
                </a:cubicBezTo>
                <a:cubicBezTo>
                  <a:pt x="158" y="4"/>
                  <a:pt x="157" y="3"/>
                  <a:pt x="157" y="3"/>
                </a:cubicBezTo>
                <a:cubicBezTo>
                  <a:pt x="157" y="2"/>
                  <a:pt x="157" y="1"/>
                  <a:pt x="158" y="1"/>
                </a:cubicBezTo>
                <a:cubicBezTo>
                  <a:pt x="158" y="1"/>
                  <a:pt x="158" y="1"/>
                  <a:pt x="159" y="1"/>
                </a:cubicBezTo>
                <a:cubicBezTo>
                  <a:pt x="159" y="0"/>
                  <a:pt x="160" y="1"/>
                  <a:pt x="160" y="1"/>
                </a:cubicBezTo>
                <a:cubicBezTo>
                  <a:pt x="160" y="2"/>
                  <a:pt x="160" y="3"/>
                  <a:pt x="161" y="3"/>
                </a:cubicBezTo>
                <a:cubicBezTo>
                  <a:pt x="161" y="4"/>
                  <a:pt x="162" y="5"/>
                  <a:pt x="162" y="6"/>
                </a:cubicBezTo>
                <a:cubicBezTo>
                  <a:pt x="162" y="6"/>
                  <a:pt x="161" y="8"/>
                  <a:pt x="161" y="8"/>
                </a:cubicBezTo>
                <a:cubicBezTo>
                  <a:pt x="160" y="9"/>
                  <a:pt x="159" y="9"/>
                  <a:pt x="159" y="9"/>
                </a:cubicBezTo>
                <a:cubicBezTo>
                  <a:pt x="158" y="9"/>
                  <a:pt x="158" y="10"/>
                  <a:pt x="157" y="10"/>
                </a:cubicBezTo>
                <a:cubicBezTo>
                  <a:pt x="157" y="11"/>
                  <a:pt x="157" y="12"/>
                  <a:pt x="157" y="13"/>
                </a:cubicBezTo>
                <a:cubicBezTo>
                  <a:pt x="157" y="14"/>
                  <a:pt x="157" y="15"/>
                  <a:pt x="157" y="15"/>
                </a:cubicBezTo>
                <a:cubicBezTo>
                  <a:pt x="158" y="16"/>
                  <a:pt x="158" y="16"/>
                  <a:pt x="158" y="17"/>
                </a:cubicBezTo>
                <a:cubicBezTo>
                  <a:pt x="159" y="17"/>
                  <a:pt x="160" y="16"/>
                  <a:pt x="160" y="16"/>
                </a:cubicBezTo>
                <a:cubicBezTo>
                  <a:pt x="161" y="16"/>
                  <a:pt x="162" y="16"/>
                  <a:pt x="163" y="17"/>
                </a:cubicBezTo>
                <a:cubicBezTo>
                  <a:pt x="163" y="17"/>
                  <a:pt x="164" y="18"/>
                  <a:pt x="163" y="18"/>
                </a:cubicBezTo>
                <a:cubicBezTo>
                  <a:pt x="163" y="19"/>
                  <a:pt x="162" y="20"/>
                  <a:pt x="162" y="20"/>
                </a:cubicBezTo>
                <a:cubicBezTo>
                  <a:pt x="162" y="21"/>
                  <a:pt x="160" y="21"/>
                  <a:pt x="160" y="22"/>
                </a:cubicBezTo>
                <a:cubicBezTo>
                  <a:pt x="159" y="22"/>
                  <a:pt x="159" y="23"/>
                  <a:pt x="159" y="24"/>
                </a:cubicBezTo>
                <a:cubicBezTo>
                  <a:pt x="159" y="24"/>
                  <a:pt x="159" y="25"/>
                  <a:pt x="159" y="26"/>
                </a:cubicBezTo>
                <a:cubicBezTo>
                  <a:pt x="159" y="26"/>
                  <a:pt x="160" y="27"/>
                  <a:pt x="161" y="27"/>
                </a:cubicBezTo>
                <a:cubicBezTo>
                  <a:pt x="161" y="27"/>
                  <a:pt x="162" y="26"/>
                  <a:pt x="163" y="26"/>
                </a:cubicBezTo>
                <a:cubicBezTo>
                  <a:pt x="163" y="26"/>
                  <a:pt x="164" y="25"/>
                  <a:pt x="164" y="25"/>
                </a:cubicBezTo>
                <a:cubicBezTo>
                  <a:pt x="164" y="24"/>
                  <a:pt x="164" y="24"/>
                  <a:pt x="164" y="23"/>
                </a:cubicBezTo>
                <a:cubicBezTo>
                  <a:pt x="165" y="23"/>
                  <a:pt x="165" y="22"/>
                  <a:pt x="165" y="22"/>
                </a:cubicBezTo>
                <a:cubicBezTo>
                  <a:pt x="166" y="22"/>
                  <a:pt x="167" y="23"/>
                  <a:pt x="167" y="23"/>
                </a:cubicBezTo>
                <a:cubicBezTo>
                  <a:pt x="167" y="24"/>
                  <a:pt x="167" y="25"/>
                  <a:pt x="167" y="25"/>
                </a:cubicBezTo>
                <a:cubicBezTo>
                  <a:pt x="167" y="26"/>
                  <a:pt x="166" y="27"/>
                  <a:pt x="165" y="27"/>
                </a:cubicBezTo>
                <a:cubicBezTo>
                  <a:pt x="165" y="27"/>
                  <a:pt x="164" y="27"/>
                  <a:pt x="164" y="28"/>
                </a:cubicBezTo>
                <a:cubicBezTo>
                  <a:pt x="163" y="28"/>
                  <a:pt x="163" y="28"/>
                  <a:pt x="163" y="29"/>
                </a:cubicBezTo>
                <a:cubicBezTo>
                  <a:pt x="163" y="29"/>
                  <a:pt x="164" y="29"/>
                  <a:pt x="164" y="30"/>
                </a:cubicBezTo>
                <a:cubicBezTo>
                  <a:pt x="164" y="30"/>
                  <a:pt x="165" y="30"/>
                  <a:pt x="165" y="30"/>
                </a:cubicBezTo>
                <a:cubicBezTo>
                  <a:pt x="166" y="30"/>
                  <a:pt x="167" y="30"/>
                  <a:pt x="167" y="31"/>
                </a:cubicBezTo>
                <a:cubicBezTo>
                  <a:pt x="168" y="31"/>
                  <a:pt x="168" y="31"/>
                  <a:pt x="168" y="32"/>
                </a:cubicBezTo>
                <a:cubicBezTo>
                  <a:pt x="168" y="32"/>
                  <a:pt x="168" y="33"/>
                  <a:pt x="168" y="33"/>
                </a:cubicBezTo>
                <a:cubicBezTo>
                  <a:pt x="168" y="33"/>
                  <a:pt x="167" y="33"/>
                  <a:pt x="167" y="33"/>
                </a:cubicBezTo>
                <a:cubicBezTo>
                  <a:pt x="166" y="33"/>
                  <a:pt x="165" y="33"/>
                  <a:pt x="165" y="33"/>
                </a:cubicBezTo>
                <a:cubicBezTo>
                  <a:pt x="165" y="32"/>
                  <a:pt x="164" y="32"/>
                  <a:pt x="164" y="31"/>
                </a:cubicBezTo>
                <a:cubicBezTo>
                  <a:pt x="164" y="31"/>
                  <a:pt x="163" y="30"/>
                  <a:pt x="163" y="30"/>
                </a:cubicBezTo>
                <a:cubicBezTo>
                  <a:pt x="163" y="30"/>
                  <a:pt x="162" y="29"/>
                  <a:pt x="162" y="30"/>
                </a:cubicBezTo>
                <a:cubicBezTo>
                  <a:pt x="162" y="30"/>
                  <a:pt x="162" y="30"/>
                  <a:pt x="162" y="31"/>
                </a:cubicBezTo>
                <a:cubicBezTo>
                  <a:pt x="162" y="31"/>
                  <a:pt x="161" y="32"/>
                  <a:pt x="161" y="32"/>
                </a:cubicBezTo>
                <a:cubicBezTo>
                  <a:pt x="161" y="32"/>
                  <a:pt x="161" y="33"/>
                  <a:pt x="162" y="34"/>
                </a:cubicBezTo>
                <a:cubicBezTo>
                  <a:pt x="162" y="34"/>
                  <a:pt x="162" y="35"/>
                  <a:pt x="163" y="35"/>
                </a:cubicBezTo>
                <a:cubicBezTo>
                  <a:pt x="163" y="35"/>
                  <a:pt x="164" y="35"/>
                  <a:pt x="164" y="35"/>
                </a:cubicBezTo>
                <a:cubicBezTo>
                  <a:pt x="164" y="35"/>
                  <a:pt x="165" y="36"/>
                  <a:pt x="165" y="36"/>
                </a:cubicBezTo>
                <a:cubicBezTo>
                  <a:pt x="166" y="37"/>
                  <a:pt x="167" y="37"/>
                  <a:pt x="167" y="37"/>
                </a:cubicBezTo>
                <a:cubicBezTo>
                  <a:pt x="167" y="37"/>
                  <a:pt x="167" y="35"/>
                  <a:pt x="168" y="35"/>
                </a:cubicBezTo>
                <a:cubicBezTo>
                  <a:pt x="168" y="35"/>
                  <a:pt x="169" y="35"/>
                  <a:pt x="169" y="35"/>
                </a:cubicBezTo>
                <a:cubicBezTo>
                  <a:pt x="169" y="35"/>
                  <a:pt x="170" y="36"/>
                  <a:pt x="170" y="36"/>
                </a:cubicBezTo>
                <a:cubicBezTo>
                  <a:pt x="170" y="36"/>
                  <a:pt x="170" y="38"/>
                  <a:pt x="170" y="38"/>
                </a:cubicBezTo>
                <a:cubicBezTo>
                  <a:pt x="170" y="38"/>
                  <a:pt x="169" y="38"/>
                  <a:pt x="168" y="38"/>
                </a:cubicBezTo>
                <a:cubicBezTo>
                  <a:pt x="168" y="39"/>
                  <a:pt x="168" y="40"/>
                  <a:pt x="168" y="40"/>
                </a:cubicBezTo>
                <a:cubicBezTo>
                  <a:pt x="168" y="40"/>
                  <a:pt x="168" y="41"/>
                  <a:pt x="168" y="42"/>
                </a:cubicBezTo>
                <a:cubicBezTo>
                  <a:pt x="169" y="42"/>
                  <a:pt x="170" y="42"/>
                  <a:pt x="170" y="42"/>
                </a:cubicBezTo>
                <a:cubicBezTo>
                  <a:pt x="171" y="42"/>
                  <a:pt x="172" y="41"/>
                  <a:pt x="172" y="41"/>
                </a:cubicBezTo>
                <a:cubicBezTo>
                  <a:pt x="173" y="41"/>
                  <a:pt x="174" y="41"/>
                  <a:pt x="174" y="42"/>
                </a:cubicBezTo>
                <a:cubicBezTo>
                  <a:pt x="174" y="42"/>
                  <a:pt x="174" y="43"/>
                  <a:pt x="174" y="43"/>
                </a:cubicBezTo>
                <a:cubicBezTo>
                  <a:pt x="174" y="44"/>
                  <a:pt x="173" y="45"/>
                  <a:pt x="173" y="45"/>
                </a:cubicBezTo>
                <a:cubicBezTo>
                  <a:pt x="173" y="45"/>
                  <a:pt x="172" y="45"/>
                  <a:pt x="172" y="46"/>
                </a:cubicBezTo>
                <a:cubicBezTo>
                  <a:pt x="171" y="46"/>
                  <a:pt x="170" y="45"/>
                  <a:pt x="170" y="45"/>
                </a:cubicBezTo>
                <a:cubicBezTo>
                  <a:pt x="170" y="45"/>
                  <a:pt x="170" y="46"/>
                  <a:pt x="170" y="46"/>
                </a:cubicBezTo>
                <a:cubicBezTo>
                  <a:pt x="170" y="47"/>
                  <a:pt x="171" y="47"/>
                  <a:pt x="171" y="47"/>
                </a:cubicBezTo>
                <a:cubicBezTo>
                  <a:pt x="171" y="48"/>
                  <a:pt x="171" y="49"/>
                  <a:pt x="170" y="49"/>
                </a:cubicBezTo>
                <a:cubicBezTo>
                  <a:pt x="170" y="49"/>
                  <a:pt x="170" y="50"/>
                  <a:pt x="169" y="50"/>
                </a:cubicBezTo>
                <a:cubicBezTo>
                  <a:pt x="169" y="50"/>
                  <a:pt x="168" y="50"/>
                  <a:pt x="168" y="50"/>
                </a:cubicBezTo>
                <a:cubicBezTo>
                  <a:pt x="168" y="50"/>
                  <a:pt x="168" y="49"/>
                  <a:pt x="168" y="49"/>
                </a:cubicBezTo>
                <a:cubicBezTo>
                  <a:pt x="168" y="49"/>
                  <a:pt x="167" y="49"/>
                  <a:pt x="167" y="49"/>
                </a:cubicBezTo>
                <a:cubicBezTo>
                  <a:pt x="166" y="49"/>
                  <a:pt x="166" y="50"/>
                  <a:pt x="166" y="50"/>
                </a:cubicBezTo>
                <a:cubicBezTo>
                  <a:pt x="165" y="51"/>
                  <a:pt x="165" y="50"/>
                  <a:pt x="164" y="50"/>
                </a:cubicBezTo>
                <a:cubicBezTo>
                  <a:pt x="164" y="50"/>
                  <a:pt x="163" y="51"/>
                  <a:pt x="163" y="52"/>
                </a:cubicBezTo>
                <a:cubicBezTo>
                  <a:pt x="162" y="52"/>
                  <a:pt x="161" y="51"/>
                  <a:pt x="161" y="52"/>
                </a:cubicBezTo>
                <a:cubicBezTo>
                  <a:pt x="161" y="52"/>
                  <a:pt x="160" y="53"/>
                  <a:pt x="160" y="54"/>
                </a:cubicBezTo>
                <a:cubicBezTo>
                  <a:pt x="160" y="55"/>
                  <a:pt x="160" y="56"/>
                  <a:pt x="160" y="56"/>
                </a:cubicBezTo>
                <a:cubicBezTo>
                  <a:pt x="161" y="56"/>
                  <a:pt x="161" y="57"/>
                  <a:pt x="162" y="57"/>
                </a:cubicBezTo>
                <a:cubicBezTo>
                  <a:pt x="162" y="57"/>
                  <a:pt x="163" y="57"/>
                  <a:pt x="163" y="57"/>
                </a:cubicBezTo>
                <a:cubicBezTo>
                  <a:pt x="164" y="56"/>
                  <a:pt x="164" y="56"/>
                  <a:pt x="165" y="56"/>
                </a:cubicBezTo>
                <a:cubicBezTo>
                  <a:pt x="165" y="56"/>
                  <a:pt x="166" y="56"/>
                  <a:pt x="166" y="56"/>
                </a:cubicBezTo>
                <a:cubicBezTo>
                  <a:pt x="167" y="56"/>
                  <a:pt x="167" y="56"/>
                  <a:pt x="167" y="56"/>
                </a:cubicBezTo>
                <a:cubicBezTo>
                  <a:pt x="168" y="56"/>
                  <a:pt x="167" y="55"/>
                  <a:pt x="167" y="55"/>
                </a:cubicBezTo>
                <a:cubicBezTo>
                  <a:pt x="167" y="55"/>
                  <a:pt x="167" y="54"/>
                  <a:pt x="167" y="54"/>
                </a:cubicBezTo>
                <a:cubicBezTo>
                  <a:pt x="167" y="54"/>
                  <a:pt x="167" y="53"/>
                  <a:pt x="167" y="53"/>
                </a:cubicBezTo>
                <a:cubicBezTo>
                  <a:pt x="167" y="53"/>
                  <a:pt x="168" y="53"/>
                  <a:pt x="169" y="53"/>
                </a:cubicBezTo>
                <a:cubicBezTo>
                  <a:pt x="169" y="53"/>
                  <a:pt x="169" y="54"/>
                  <a:pt x="169" y="54"/>
                </a:cubicBezTo>
                <a:cubicBezTo>
                  <a:pt x="170" y="55"/>
                  <a:pt x="170" y="56"/>
                  <a:pt x="170" y="56"/>
                </a:cubicBezTo>
                <a:cubicBezTo>
                  <a:pt x="169" y="56"/>
                  <a:pt x="169" y="57"/>
                  <a:pt x="169" y="57"/>
                </a:cubicBezTo>
                <a:cubicBezTo>
                  <a:pt x="168" y="58"/>
                  <a:pt x="168" y="58"/>
                  <a:pt x="167" y="59"/>
                </a:cubicBezTo>
                <a:cubicBezTo>
                  <a:pt x="167" y="59"/>
                  <a:pt x="166" y="59"/>
                  <a:pt x="166" y="59"/>
                </a:cubicBezTo>
                <a:cubicBezTo>
                  <a:pt x="166" y="59"/>
                  <a:pt x="166" y="60"/>
                  <a:pt x="166" y="61"/>
                </a:cubicBezTo>
                <a:cubicBezTo>
                  <a:pt x="166" y="61"/>
                  <a:pt x="165" y="61"/>
                  <a:pt x="165" y="61"/>
                </a:cubicBezTo>
                <a:cubicBezTo>
                  <a:pt x="165" y="61"/>
                  <a:pt x="164" y="61"/>
                  <a:pt x="164" y="61"/>
                </a:cubicBezTo>
                <a:cubicBezTo>
                  <a:pt x="164" y="60"/>
                  <a:pt x="164" y="60"/>
                  <a:pt x="164" y="60"/>
                </a:cubicBezTo>
                <a:cubicBezTo>
                  <a:pt x="163" y="60"/>
                  <a:pt x="163" y="60"/>
                  <a:pt x="162" y="60"/>
                </a:cubicBezTo>
                <a:cubicBezTo>
                  <a:pt x="162" y="60"/>
                  <a:pt x="161" y="60"/>
                  <a:pt x="161" y="61"/>
                </a:cubicBezTo>
                <a:cubicBezTo>
                  <a:pt x="161" y="61"/>
                  <a:pt x="161" y="62"/>
                  <a:pt x="162" y="62"/>
                </a:cubicBezTo>
                <a:cubicBezTo>
                  <a:pt x="162" y="62"/>
                  <a:pt x="163" y="63"/>
                  <a:pt x="163" y="63"/>
                </a:cubicBezTo>
                <a:cubicBezTo>
                  <a:pt x="164" y="63"/>
                  <a:pt x="165" y="62"/>
                  <a:pt x="165" y="63"/>
                </a:cubicBezTo>
                <a:cubicBezTo>
                  <a:pt x="166" y="63"/>
                  <a:pt x="166" y="63"/>
                  <a:pt x="166" y="64"/>
                </a:cubicBezTo>
                <a:cubicBezTo>
                  <a:pt x="166" y="64"/>
                  <a:pt x="166" y="64"/>
                  <a:pt x="166" y="65"/>
                </a:cubicBezTo>
                <a:cubicBezTo>
                  <a:pt x="165" y="65"/>
                  <a:pt x="165" y="66"/>
                  <a:pt x="164" y="66"/>
                </a:cubicBezTo>
                <a:cubicBezTo>
                  <a:pt x="164" y="66"/>
                  <a:pt x="163" y="66"/>
                  <a:pt x="162" y="66"/>
                </a:cubicBezTo>
                <a:cubicBezTo>
                  <a:pt x="162" y="66"/>
                  <a:pt x="161" y="67"/>
                  <a:pt x="161" y="67"/>
                </a:cubicBezTo>
                <a:cubicBezTo>
                  <a:pt x="161" y="67"/>
                  <a:pt x="161" y="68"/>
                  <a:pt x="161" y="69"/>
                </a:cubicBezTo>
                <a:cubicBezTo>
                  <a:pt x="161" y="69"/>
                  <a:pt x="161" y="70"/>
                  <a:pt x="161" y="71"/>
                </a:cubicBezTo>
                <a:cubicBezTo>
                  <a:pt x="161" y="71"/>
                  <a:pt x="161" y="71"/>
                  <a:pt x="160" y="71"/>
                </a:cubicBezTo>
                <a:cubicBezTo>
                  <a:pt x="160" y="72"/>
                  <a:pt x="160" y="72"/>
                  <a:pt x="160" y="72"/>
                </a:cubicBezTo>
                <a:cubicBezTo>
                  <a:pt x="159" y="72"/>
                  <a:pt x="159" y="73"/>
                  <a:pt x="158" y="73"/>
                </a:cubicBezTo>
                <a:cubicBezTo>
                  <a:pt x="158" y="74"/>
                  <a:pt x="158" y="74"/>
                  <a:pt x="158" y="74"/>
                </a:cubicBezTo>
                <a:cubicBezTo>
                  <a:pt x="157" y="74"/>
                  <a:pt x="157" y="74"/>
                  <a:pt x="157" y="74"/>
                </a:cubicBezTo>
                <a:cubicBezTo>
                  <a:pt x="157" y="75"/>
                  <a:pt x="157" y="75"/>
                  <a:pt x="157" y="75"/>
                </a:cubicBezTo>
                <a:cubicBezTo>
                  <a:pt x="157" y="76"/>
                  <a:pt x="158" y="76"/>
                  <a:pt x="158" y="76"/>
                </a:cubicBezTo>
                <a:cubicBezTo>
                  <a:pt x="158" y="77"/>
                  <a:pt x="158" y="77"/>
                  <a:pt x="158" y="78"/>
                </a:cubicBezTo>
                <a:cubicBezTo>
                  <a:pt x="158" y="78"/>
                  <a:pt x="157" y="78"/>
                  <a:pt x="157" y="78"/>
                </a:cubicBezTo>
                <a:cubicBezTo>
                  <a:pt x="157" y="78"/>
                  <a:pt x="156" y="77"/>
                  <a:pt x="156" y="77"/>
                </a:cubicBezTo>
                <a:cubicBezTo>
                  <a:pt x="156" y="76"/>
                  <a:pt x="155" y="75"/>
                  <a:pt x="155" y="75"/>
                </a:cubicBezTo>
                <a:cubicBezTo>
                  <a:pt x="155" y="75"/>
                  <a:pt x="154" y="75"/>
                  <a:pt x="154" y="75"/>
                </a:cubicBezTo>
                <a:cubicBezTo>
                  <a:pt x="154" y="75"/>
                  <a:pt x="153" y="76"/>
                  <a:pt x="153" y="76"/>
                </a:cubicBezTo>
                <a:cubicBezTo>
                  <a:pt x="152" y="77"/>
                  <a:pt x="152" y="78"/>
                  <a:pt x="152" y="79"/>
                </a:cubicBezTo>
                <a:cubicBezTo>
                  <a:pt x="152" y="79"/>
                  <a:pt x="152" y="80"/>
                  <a:pt x="152" y="81"/>
                </a:cubicBezTo>
                <a:cubicBezTo>
                  <a:pt x="152" y="81"/>
                  <a:pt x="153" y="82"/>
                  <a:pt x="153" y="82"/>
                </a:cubicBezTo>
                <a:cubicBezTo>
                  <a:pt x="153" y="82"/>
                  <a:pt x="153" y="83"/>
                  <a:pt x="153" y="83"/>
                </a:cubicBezTo>
                <a:cubicBezTo>
                  <a:pt x="152" y="83"/>
                  <a:pt x="152" y="83"/>
                  <a:pt x="151" y="84"/>
                </a:cubicBezTo>
                <a:cubicBezTo>
                  <a:pt x="151" y="84"/>
                  <a:pt x="150" y="85"/>
                  <a:pt x="150" y="85"/>
                </a:cubicBezTo>
                <a:cubicBezTo>
                  <a:pt x="150" y="86"/>
                  <a:pt x="151" y="86"/>
                  <a:pt x="151" y="87"/>
                </a:cubicBezTo>
                <a:cubicBezTo>
                  <a:pt x="151" y="88"/>
                  <a:pt x="151" y="89"/>
                  <a:pt x="151" y="90"/>
                </a:cubicBezTo>
                <a:cubicBezTo>
                  <a:pt x="151" y="90"/>
                  <a:pt x="151" y="91"/>
                  <a:pt x="150" y="91"/>
                </a:cubicBezTo>
                <a:cubicBezTo>
                  <a:pt x="150" y="91"/>
                  <a:pt x="149" y="91"/>
                  <a:pt x="149" y="91"/>
                </a:cubicBezTo>
                <a:cubicBezTo>
                  <a:pt x="149" y="91"/>
                  <a:pt x="148" y="91"/>
                  <a:pt x="148" y="91"/>
                </a:cubicBezTo>
                <a:cubicBezTo>
                  <a:pt x="148" y="91"/>
                  <a:pt x="147" y="90"/>
                  <a:pt x="147" y="90"/>
                </a:cubicBezTo>
                <a:cubicBezTo>
                  <a:pt x="146" y="90"/>
                  <a:pt x="146" y="90"/>
                  <a:pt x="145" y="90"/>
                </a:cubicBezTo>
                <a:cubicBezTo>
                  <a:pt x="145" y="90"/>
                  <a:pt x="145" y="90"/>
                  <a:pt x="145" y="90"/>
                </a:cubicBezTo>
                <a:cubicBezTo>
                  <a:pt x="145" y="91"/>
                  <a:pt x="144" y="91"/>
                  <a:pt x="144" y="92"/>
                </a:cubicBezTo>
                <a:cubicBezTo>
                  <a:pt x="145" y="92"/>
                  <a:pt x="145" y="93"/>
                  <a:pt x="146" y="93"/>
                </a:cubicBezTo>
                <a:cubicBezTo>
                  <a:pt x="146" y="93"/>
                  <a:pt x="147" y="94"/>
                  <a:pt x="147" y="94"/>
                </a:cubicBezTo>
                <a:cubicBezTo>
                  <a:pt x="147" y="94"/>
                  <a:pt x="148" y="93"/>
                  <a:pt x="149" y="93"/>
                </a:cubicBezTo>
                <a:cubicBezTo>
                  <a:pt x="149" y="93"/>
                  <a:pt x="149" y="92"/>
                  <a:pt x="150" y="92"/>
                </a:cubicBezTo>
                <a:cubicBezTo>
                  <a:pt x="150" y="92"/>
                  <a:pt x="151" y="92"/>
                  <a:pt x="151" y="92"/>
                </a:cubicBezTo>
                <a:cubicBezTo>
                  <a:pt x="151" y="93"/>
                  <a:pt x="151" y="93"/>
                  <a:pt x="151" y="94"/>
                </a:cubicBezTo>
                <a:cubicBezTo>
                  <a:pt x="151" y="94"/>
                  <a:pt x="150" y="95"/>
                  <a:pt x="150" y="96"/>
                </a:cubicBezTo>
                <a:cubicBezTo>
                  <a:pt x="149" y="96"/>
                  <a:pt x="149" y="97"/>
                  <a:pt x="148" y="97"/>
                </a:cubicBezTo>
                <a:cubicBezTo>
                  <a:pt x="148" y="97"/>
                  <a:pt x="147" y="97"/>
                  <a:pt x="147" y="97"/>
                </a:cubicBezTo>
                <a:cubicBezTo>
                  <a:pt x="146" y="97"/>
                  <a:pt x="146" y="97"/>
                  <a:pt x="145" y="97"/>
                </a:cubicBezTo>
                <a:cubicBezTo>
                  <a:pt x="145" y="97"/>
                  <a:pt x="145" y="99"/>
                  <a:pt x="145" y="99"/>
                </a:cubicBezTo>
                <a:cubicBezTo>
                  <a:pt x="145" y="100"/>
                  <a:pt x="145" y="101"/>
                  <a:pt x="145" y="101"/>
                </a:cubicBezTo>
                <a:cubicBezTo>
                  <a:pt x="145" y="102"/>
                  <a:pt x="146" y="103"/>
                  <a:pt x="146" y="103"/>
                </a:cubicBezTo>
                <a:cubicBezTo>
                  <a:pt x="146" y="103"/>
                  <a:pt x="147" y="104"/>
                  <a:pt x="147" y="104"/>
                </a:cubicBezTo>
                <a:cubicBezTo>
                  <a:pt x="147" y="104"/>
                  <a:pt x="148" y="105"/>
                  <a:pt x="148" y="105"/>
                </a:cubicBezTo>
                <a:cubicBezTo>
                  <a:pt x="149" y="105"/>
                  <a:pt x="149" y="106"/>
                  <a:pt x="149" y="107"/>
                </a:cubicBezTo>
                <a:cubicBezTo>
                  <a:pt x="149" y="107"/>
                  <a:pt x="148" y="108"/>
                  <a:pt x="148" y="108"/>
                </a:cubicBezTo>
                <a:cubicBezTo>
                  <a:pt x="148" y="108"/>
                  <a:pt x="147" y="108"/>
                  <a:pt x="146" y="108"/>
                </a:cubicBezTo>
                <a:cubicBezTo>
                  <a:pt x="146" y="108"/>
                  <a:pt x="145" y="107"/>
                  <a:pt x="145" y="107"/>
                </a:cubicBezTo>
                <a:cubicBezTo>
                  <a:pt x="145" y="107"/>
                  <a:pt x="145" y="107"/>
                  <a:pt x="145" y="107"/>
                </a:cubicBezTo>
                <a:cubicBezTo>
                  <a:pt x="145" y="106"/>
                  <a:pt x="145" y="106"/>
                  <a:pt x="145" y="106"/>
                </a:cubicBezTo>
                <a:cubicBezTo>
                  <a:pt x="145" y="105"/>
                  <a:pt x="145" y="105"/>
                  <a:pt x="145" y="104"/>
                </a:cubicBezTo>
                <a:cubicBezTo>
                  <a:pt x="145" y="104"/>
                  <a:pt x="144" y="104"/>
                  <a:pt x="144" y="104"/>
                </a:cubicBezTo>
                <a:cubicBezTo>
                  <a:pt x="144" y="104"/>
                  <a:pt x="143" y="104"/>
                  <a:pt x="143" y="104"/>
                </a:cubicBezTo>
                <a:cubicBezTo>
                  <a:pt x="143" y="105"/>
                  <a:pt x="142" y="106"/>
                  <a:pt x="142" y="106"/>
                </a:cubicBezTo>
                <a:cubicBezTo>
                  <a:pt x="142" y="106"/>
                  <a:pt x="143" y="107"/>
                  <a:pt x="143" y="107"/>
                </a:cubicBezTo>
                <a:cubicBezTo>
                  <a:pt x="143" y="108"/>
                  <a:pt x="144" y="108"/>
                  <a:pt x="144" y="108"/>
                </a:cubicBezTo>
                <a:cubicBezTo>
                  <a:pt x="144" y="108"/>
                  <a:pt x="144" y="109"/>
                  <a:pt x="144" y="109"/>
                </a:cubicBezTo>
                <a:cubicBezTo>
                  <a:pt x="145" y="110"/>
                  <a:pt x="146" y="110"/>
                  <a:pt x="146" y="111"/>
                </a:cubicBezTo>
                <a:cubicBezTo>
                  <a:pt x="147" y="111"/>
                  <a:pt x="147" y="112"/>
                  <a:pt x="147" y="112"/>
                </a:cubicBezTo>
                <a:cubicBezTo>
                  <a:pt x="147" y="113"/>
                  <a:pt x="147" y="114"/>
                  <a:pt x="147" y="114"/>
                </a:cubicBezTo>
                <a:cubicBezTo>
                  <a:pt x="146" y="115"/>
                  <a:pt x="145" y="115"/>
                  <a:pt x="144" y="115"/>
                </a:cubicBezTo>
                <a:cubicBezTo>
                  <a:pt x="144" y="115"/>
                  <a:pt x="143" y="115"/>
                  <a:pt x="143" y="115"/>
                </a:cubicBezTo>
                <a:cubicBezTo>
                  <a:pt x="142" y="115"/>
                  <a:pt x="142" y="114"/>
                  <a:pt x="141" y="114"/>
                </a:cubicBezTo>
                <a:cubicBezTo>
                  <a:pt x="141" y="114"/>
                  <a:pt x="140" y="115"/>
                  <a:pt x="139" y="115"/>
                </a:cubicBezTo>
                <a:cubicBezTo>
                  <a:pt x="139" y="115"/>
                  <a:pt x="139" y="116"/>
                  <a:pt x="139" y="116"/>
                </a:cubicBezTo>
                <a:cubicBezTo>
                  <a:pt x="139" y="117"/>
                  <a:pt x="140" y="117"/>
                  <a:pt x="140" y="118"/>
                </a:cubicBezTo>
                <a:cubicBezTo>
                  <a:pt x="141" y="118"/>
                  <a:pt x="142" y="118"/>
                  <a:pt x="142" y="118"/>
                </a:cubicBezTo>
                <a:cubicBezTo>
                  <a:pt x="143" y="119"/>
                  <a:pt x="143" y="120"/>
                  <a:pt x="143" y="120"/>
                </a:cubicBezTo>
                <a:cubicBezTo>
                  <a:pt x="143" y="121"/>
                  <a:pt x="143" y="122"/>
                  <a:pt x="143" y="122"/>
                </a:cubicBezTo>
                <a:cubicBezTo>
                  <a:pt x="143" y="122"/>
                  <a:pt x="142" y="123"/>
                  <a:pt x="142" y="123"/>
                </a:cubicBezTo>
                <a:cubicBezTo>
                  <a:pt x="142" y="123"/>
                  <a:pt x="141" y="124"/>
                  <a:pt x="142" y="124"/>
                </a:cubicBezTo>
                <a:cubicBezTo>
                  <a:pt x="142" y="125"/>
                  <a:pt x="142" y="126"/>
                  <a:pt x="143" y="126"/>
                </a:cubicBezTo>
                <a:cubicBezTo>
                  <a:pt x="143" y="126"/>
                  <a:pt x="144" y="126"/>
                  <a:pt x="145" y="127"/>
                </a:cubicBezTo>
                <a:cubicBezTo>
                  <a:pt x="145" y="127"/>
                  <a:pt x="146" y="128"/>
                  <a:pt x="146" y="128"/>
                </a:cubicBezTo>
                <a:cubicBezTo>
                  <a:pt x="146" y="129"/>
                  <a:pt x="145" y="130"/>
                  <a:pt x="145" y="130"/>
                </a:cubicBezTo>
                <a:cubicBezTo>
                  <a:pt x="145" y="131"/>
                  <a:pt x="144" y="131"/>
                  <a:pt x="144" y="131"/>
                </a:cubicBezTo>
                <a:cubicBezTo>
                  <a:pt x="143" y="131"/>
                  <a:pt x="142" y="132"/>
                  <a:pt x="142" y="132"/>
                </a:cubicBezTo>
                <a:cubicBezTo>
                  <a:pt x="170" y="130"/>
                  <a:pt x="170" y="130"/>
                  <a:pt x="170" y="130"/>
                </a:cubicBezTo>
                <a:cubicBezTo>
                  <a:pt x="202" y="127"/>
                  <a:pt x="202" y="127"/>
                  <a:pt x="202" y="127"/>
                </a:cubicBezTo>
                <a:cubicBezTo>
                  <a:pt x="247" y="121"/>
                  <a:pt x="247" y="121"/>
                  <a:pt x="247" y="121"/>
                </a:cubicBezTo>
                <a:cubicBezTo>
                  <a:pt x="247" y="121"/>
                  <a:pt x="247" y="122"/>
                  <a:pt x="248" y="123"/>
                </a:cubicBezTo>
                <a:cubicBezTo>
                  <a:pt x="248" y="123"/>
                  <a:pt x="247" y="124"/>
                  <a:pt x="247" y="124"/>
                </a:cubicBezTo>
                <a:cubicBezTo>
                  <a:pt x="247" y="124"/>
                  <a:pt x="247" y="125"/>
                  <a:pt x="246" y="125"/>
                </a:cubicBezTo>
                <a:cubicBezTo>
                  <a:pt x="246" y="126"/>
                  <a:pt x="247" y="127"/>
                  <a:pt x="247" y="127"/>
                </a:cubicBezTo>
                <a:cubicBezTo>
                  <a:pt x="247" y="128"/>
                  <a:pt x="246" y="128"/>
                  <a:pt x="246" y="129"/>
                </a:cubicBezTo>
                <a:cubicBezTo>
                  <a:pt x="246" y="129"/>
                  <a:pt x="246" y="130"/>
                  <a:pt x="246" y="131"/>
                </a:cubicBezTo>
                <a:cubicBezTo>
                  <a:pt x="246" y="131"/>
                  <a:pt x="245" y="132"/>
                  <a:pt x="245" y="133"/>
                </a:cubicBezTo>
                <a:cubicBezTo>
                  <a:pt x="245" y="133"/>
                  <a:pt x="246" y="134"/>
                  <a:pt x="246" y="134"/>
                </a:cubicBezTo>
                <a:cubicBezTo>
                  <a:pt x="246" y="134"/>
                  <a:pt x="245" y="135"/>
                  <a:pt x="245" y="135"/>
                </a:cubicBezTo>
                <a:cubicBezTo>
                  <a:pt x="245" y="135"/>
                  <a:pt x="244" y="136"/>
                  <a:pt x="244" y="136"/>
                </a:cubicBezTo>
                <a:cubicBezTo>
                  <a:pt x="244" y="136"/>
                  <a:pt x="243" y="137"/>
                  <a:pt x="243" y="137"/>
                </a:cubicBezTo>
                <a:cubicBezTo>
                  <a:pt x="243" y="138"/>
                  <a:pt x="244" y="139"/>
                  <a:pt x="244" y="139"/>
                </a:cubicBezTo>
                <a:cubicBezTo>
                  <a:pt x="244" y="140"/>
                  <a:pt x="243" y="141"/>
                  <a:pt x="243" y="141"/>
                </a:cubicBezTo>
                <a:cubicBezTo>
                  <a:pt x="243" y="142"/>
                  <a:pt x="243" y="142"/>
                  <a:pt x="243" y="142"/>
                </a:cubicBezTo>
                <a:cubicBezTo>
                  <a:pt x="244" y="143"/>
                  <a:pt x="243" y="144"/>
                  <a:pt x="243" y="145"/>
                </a:cubicBezTo>
                <a:cubicBezTo>
                  <a:pt x="244" y="145"/>
                  <a:pt x="245" y="146"/>
                  <a:pt x="245" y="146"/>
                </a:cubicBezTo>
                <a:cubicBezTo>
                  <a:pt x="245" y="147"/>
                  <a:pt x="245" y="148"/>
                  <a:pt x="245" y="149"/>
                </a:cubicBezTo>
                <a:cubicBezTo>
                  <a:pt x="245" y="149"/>
                  <a:pt x="246" y="150"/>
                  <a:pt x="246" y="150"/>
                </a:cubicBezTo>
                <a:cubicBezTo>
                  <a:pt x="247" y="151"/>
                  <a:pt x="248" y="152"/>
                  <a:pt x="248" y="153"/>
                </a:cubicBezTo>
                <a:cubicBezTo>
                  <a:pt x="248" y="153"/>
                  <a:pt x="249" y="154"/>
                  <a:pt x="249" y="154"/>
                </a:cubicBezTo>
                <a:cubicBezTo>
                  <a:pt x="250" y="154"/>
                  <a:pt x="251" y="154"/>
                  <a:pt x="251" y="154"/>
                </a:cubicBezTo>
                <a:cubicBezTo>
                  <a:pt x="251" y="155"/>
                  <a:pt x="252" y="155"/>
                  <a:pt x="252" y="156"/>
                </a:cubicBezTo>
                <a:cubicBezTo>
                  <a:pt x="253" y="156"/>
                  <a:pt x="254" y="158"/>
                  <a:pt x="254" y="158"/>
                </a:cubicBezTo>
                <a:cubicBezTo>
                  <a:pt x="254" y="159"/>
                  <a:pt x="254" y="161"/>
                  <a:pt x="254" y="161"/>
                </a:cubicBezTo>
                <a:cubicBezTo>
                  <a:pt x="254" y="161"/>
                  <a:pt x="255" y="162"/>
                  <a:pt x="255" y="162"/>
                </a:cubicBezTo>
                <a:cubicBezTo>
                  <a:pt x="256" y="162"/>
                  <a:pt x="256" y="163"/>
                  <a:pt x="257" y="163"/>
                </a:cubicBezTo>
                <a:cubicBezTo>
                  <a:pt x="257" y="164"/>
                  <a:pt x="257" y="164"/>
                  <a:pt x="258" y="164"/>
                </a:cubicBezTo>
                <a:cubicBezTo>
                  <a:pt x="258" y="164"/>
                  <a:pt x="258" y="165"/>
                  <a:pt x="258" y="166"/>
                </a:cubicBezTo>
                <a:cubicBezTo>
                  <a:pt x="258" y="166"/>
                  <a:pt x="257" y="167"/>
                  <a:pt x="257" y="167"/>
                </a:cubicBezTo>
                <a:cubicBezTo>
                  <a:pt x="257" y="167"/>
                  <a:pt x="258" y="168"/>
                  <a:pt x="258" y="168"/>
                </a:cubicBezTo>
                <a:cubicBezTo>
                  <a:pt x="258" y="168"/>
                  <a:pt x="258" y="169"/>
                  <a:pt x="258" y="169"/>
                </a:cubicBezTo>
                <a:cubicBezTo>
                  <a:pt x="259" y="170"/>
                  <a:pt x="259" y="170"/>
                  <a:pt x="259" y="170"/>
                </a:cubicBezTo>
                <a:cubicBezTo>
                  <a:pt x="259" y="171"/>
                  <a:pt x="259" y="171"/>
                  <a:pt x="259" y="172"/>
                </a:cubicBezTo>
                <a:cubicBezTo>
                  <a:pt x="260" y="172"/>
                  <a:pt x="260" y="172"/>
                  <a:pt x="261" y="172"/>
                </a:cubicBezTo>
                <a:cubicBezTo>
                  <a:pt x="261" y="173"/>
                  <a:pt x="261" y="173"/>
                  <a:pt x="261" y="174"/>
                </a:cubicBezTo>
                <a:cubicBezTo>
                  <a:pt x="262" y="174"/>
                  <a:pt x="262" y="174"/>
                  <a:pt x="263" y="174"/>
                </a:cubicBezTo>
                <a:cubicBezTo>
                  <a:pt x="262" y="174"/>
                  <a:pt x="262" y="175"/>
                  <a:pt x="262" y="175"/>
                </a:cubicBezTo>
                <a:cubicBezTo>
                  <a:pt x="262" y="175"/>
                  <a:pt x="261" y="176"/>
                  <a:pt x="261" y="176"/>
                </a:cubicBezTo>
                <a:cubicBezTo>
                  <a:pt x="261" y="176"/>
                  <a:pt x="260" y="175"/>
                  <a:pt x="259" y="176"/>
                </a:cubicBezTo>
                <a:cubicBezTo>
                  <a:pt x="259" y="176"/>
                  <a:pt x="258" y="177"/>
                  <a:pt x="258" y="177"/>
                </a:cubicBezTo>
                <a:cubicBezTo>
                  <a:pt x="258" y="177"/>
                  <a:pt x="258" y="178"/>
                  <a:pt x="257" y="178"/>
                </a:cubicBezTo>
                <a:cubicBezTo>
                  <a:pt x="257" y="179"/>
                  <a:pt x="257" y="179"/>
                  <a:pt x="256" y="179"/>
                </a:cubicBezTo>
                <a:cubicBezTo>
                  <a:pt x="256" y="179"/>
                  <a:pt x="256" y="181"/>
                  <a:pt x="256" y="181"/>
                </a:cubicBezTo>
                <a:cubicBezTo>
                  <a:pt x="256" y="181"/>
                  <a:pt x="255" y="182"/>
                  <a:pt x="255" y="182"/>
                </a:cubicBezTo>
                <a:cubicBezTo>
                  <a:pt x="255" y="182"/>
                  <a:pt x="254" y="182"/>
                  <a:pt x="254" y="182"/>
                </a:cubicBezTo>
                <a:cubicBezTo>
                  <a:pt x="254" y="182"/>
                  <a:pt x="254" y="183"/>
                  <a:pt x="254" y="183"/>
                </a:cubicBezTo>
                <a:cubicBezTo>
                  <a:pt x="254" y="183"/>
                  <a:pt x="255" y="184"/>
                  <a:pt x="255" y="184"/>
                </a:cubicBezTo>
                <a:cubicBezTo>
                  <a:pt x="255" y="184"/>
                  <a:pt x="255" y="184"/>
                  <a:pt x="255" y="185"/>
                </a:cubicBezTo>
                <a:cubicBezTo>
                  <a:pt x="255" y="185"/>
                  <a:pt x="254" y="185"/>
                  <a:pt x="254" y="185"/>
                </a:cubicBezTo>
                <a:cubicBezTo>
                  <a:pt x="254" y="186"/>
                  <a:pt x="253" y="185"/>
                  <a:pt x="253" y="185"/>
                </a:cubicBezTo>
                <a:cubicBezTo>
                  <a:pt x="253" y="185"/>
                  <a:pt x="253" y="184"/>
                  <a:pt x="253" y="184"/>
                </a:cubicBezTo>
                <a:cubicBezTo>
                  <a:pt x="252" y="184"/>
                  <a:pt x="252" y="184"/>
                  <a:pt x="251" y="184"/>
                </a:cubicBezTo>
                <a:cubicBezTo>
                  <a:pt x="251" y="184"/>
                  <a:pt x="250" y="184"/>
                  <a:pt x="250" y="184"/>
                </a:cubicBezTo>
                <a:cubicBezTo>
                  <a:pt x="249" y="184"/>
                  <a:pt x="249" y="184"/>
                  <a:pt x="248" y="185"/>
                </a:cubicBezTo>
                <a:cubicBezTo>
                  <a:pt x="248" y="185"/>
                  <a:pt x="247" y="186"/>
                  <a:pt x="247" y="186"/>
                </a:cubicBezTo>
                <a:cubicBezTo>
                  <a:pt x="247" y="187"/>
                  <a:pt x="247" y="188"/>
                  <a:pt x="247" y="188"/>
                </a:cubicBezTo>
                <a:cubicBezTo>
                  <a:pt x="247" y="189"/>
                  <a:pt x="248" y="190"/>
                  <a:pt x="249" y="191"/>
                </a:cubicBezTo>
                <a:cubicBezTo>
                  <a:pt x="249" y="191"/>
                  <a:pt x="250" y="191"/>
                  <a:pt x="250" y="191"/>
                </a:cubicBezTo>
                <a:cubicBezTo>
                  <a:pt x="251" y="191"/>
                  <a:pt x="252" y="191"/>
                  <a:pt x="252" y="191"/>
                </a:cubicBezTo>
                <a:cubicBezTo>
                  <a:pt x="252" y="190"/>
                  <a:pt x="253" y="190"/>
                  <a:pt x="253" y="189"/>
                </a:cubicBezTo>
                <a:cubicBezTo>
                  <a:pt x="253" y="189"/>
                  <a:pt x="254" y="189"/>
                  <a:pt x="254" y="189"/>
                </a:cubicBezTo>
                <a:cubicBezTo>
                  <a:pt x="254" y="188"/>
                  <a:pt x="255" y="188"/>
                  <a:pt x="255" y="188"/>
                </a:cubicBezTo>
                <a:cubicBezTo>
                  <a:pt x="255" y="188"/>
                  <a:pt x="256" y="189"/>
                  <a:pt x="256" y="189"/>
                </a:cubicBezTo>
                <a:cubicBezTo>
                  <a:pt x="256" y="189"/>
                  <a:pt x="256" y="190"/>
                  <a:pt x="255" y="190"/>
                </a:cubicBezTo>
                <a:cubicBezTo>
                  <a:pt x="255" y="190"/>
                  <a:pt x="255" y="190"/>
                  <a:pt x="255" y="190"/>
                </a:cubicBezTo>
                <a:cubicBezTo>
                  <a:pt x="254" y="191"/>
                  <a:pt x="254" y="192"/>
                  <a:pt x="254" y="192"/>
                </a:cubicBezTo>
                <a:cubicBezTo>
                  <a:pt x="254" y="192"/>
                  <a:pt x="255" y="193"/>
                  <a:pt x="255" y="193"/>
                </a:cubicBezTo>
                <a:cubicBezTo>
                  <a:pt x="256" y="193"/>
                  <a:pt x="256" y="194"/>
                  <a:pt x="257" y="194"/>
                </a:cubicBezTo>
                <a:cubicBezTo>
                  <a:pt x="257" y="194"/>
                  <a:pt x="258" y="195"/>
                  <a:pt x="259" y="195"/>
                </a:cubicBezTo>
                <a:cubicBezTo>
                  <a:pt x="259" y="195"/>
                  <a:pt x="260" y="194"/>
                  <a:pt x="261" y="194"/>
                </a:cubicBezTo>
                <a:cubicBezTo>
                  <a:pt x="261" y="194"/>
                  <a:pt x="262" y="194"/>
                  <a:pt x="262" y="193"/>
                </a:cubicBezTo>
                <a:cubicBezTo>
                  <a:pt x="263" y="193"/>
                  <a:pt x="263" y="192"/>
                  <a:pt x="263" y="192"/>
                </a:cubicBezTo>
                <a:cubicBezTo>
                  <a:pt x="263" y="191"/>
                  <a:pt x="263" y="190"/>
                  <a:pt x="263" y="190"/>
                </a:cubicBezTo>
                <a:cubicBezTo>
                  <a:pt x="263" y="189"/>
                  <a:pt x="263" y="188"/>
                  <a:pt x="263" y="188"/>
                </a:cubicBezTo>
                <a:cubicBezTo>
                  <a:pt x="263" y="187"/>
                  <a:pt x="263" y="187"/>
                  <a:pt x="263" y="186"/>
                </a:cubicBezTo>
                <a:cubicBezTo>
                  <a:pt x="263" y="186"/>
                  <a:pt x="263" y="185"/>
                  <a:pt x="263" y="185"/>
                </a:cubicBezTo>
                <a:cubicBezTo>
                  <a:pt x="264" y="185"/>
                  <a:pt x="265" y="184"/>
                  <a:pt x="265" y="184"/>
                </a:cubicBezTo>
                <a:cubicBezTo>
                  <a:pt x="265" y="184"/>
                  <a:pt x="266" y="183"/>
                  <a:pt x="267" y="183"/>
                </a:cubicBezTo>
                <a:cubicBezTo>
                  <a:pt x="267" y="183"/>
                  <a:pt x="267" y="182"/>
                  <a:pt x="267" y="182"/>
                </a:cubicBezTo>
                <a:cubicBezTo>
                  <a:pt x="267" y="181"/>
                  <a:pt x="267" y="181"/>
                  <a:pt x="267" y="180"/>
                </a:cubicBezTo>
                <a:cubicBezTo>
                  <a:pt x="267" y="180"/>
                  <a:pt x="268" y="180"/>
                  <a:pt x="268" y="180"/>
                </a:cubicBezTo>
                <a:cubicBezTo>
                  <a:pt x="269" y="180"/>
                  <a:pt x="270" y="181"/>
                  <a:pt x="271" y="181"/>
                </a:cubicBezTo>
                <a:cubicBezTo>
                  <a:pt x="271" y="181"/>
                  <a:pt x="272" y="181"/>
                  <a:pt x="272" y="181"/>
                </a:cubicBezTo>
                <a:cubicBezTo>
                  <a:pt x="273" y="181"/>
                  <a:pt x="273" y="180"/>
                  <a:pt x="274" y="180"/>
                </a:cubicBezTo>
                <a:cubicBezTo>
                  <a:pt x="274" y="180"/>
                  <a:pt x="274" y="181"/>
                  <a:pt x="274" y="181"/>
                </a:cubicBezTo>
                <a:cubicBezTo>
                  <a:pt x="275" y="181"/>
                  <a:pt x="275" y="182"/>
                  <a:pt x="274" y="182"/>
                </a:cubicBezTo>
                <a:cubicBezTo>
                  <a:pt x="274" y="183"/>
                  <a:pt x="273" y="182"/>
                  <a:pt x="273" y="183"/>
                </a:cubicBezTo>
                <a:cubicBezTo>
                  <a:pt x="272" y="183"/>
                  <a:pt x="271" y="184"/>
                  <a:pt x="271" y="185"/>
                </a:cubicBezTo>
                <a:cubicBezTo>
                  <a:pt x="271" y="185"/>
                  <a:pt x="272" y="186"/>
                  <a:pt x="272" y="186"/>
                </a:cubicBezTo>
                <a:cubicBezTo>
                  <a:pt x="272" y="186"/>
                  <a:pt x="273" y="186"/>
                  <a:pt x="273" y="187"/>
                </a:cubicBezTo>
                <a:cubicBezTo>
                  <a:pt x="274" y="187"/>
                  <a:pt x="274" y="187"/>
                  <a:pt x="275" y="187"/>
                </a:cubicBezTo>
                <a:cubicBezTo>
                  <a:pt x="275" y="188"/>
                  <a:pt x="275" y="189"/>
                  <a:pt x="275" y="189"/>
                </a:cubicBezTo>
                <a:cubicBezTo>
                  <a:pt x="275" y="190"/>
                  <a:pt x="276" y="190"/>
                  <a:pt x="276" y="190"/>
                </a:cubicBezTo>
                <a:cubicBezTo>
                  <a:pt x="277" y="189"/>
                  <a:pt x="277" y="189"/>
                  <a:pt x="278" y="188"/>
                </a:cubicBezTo>
                <a:cubicBezTo>
                  <a:pt x="278" y="188"/>
                  <a:pt x="278" y="187"/>
                  <a:pt x="278" y="187"/>
                </a:cubicBezTo>
                <a:cubicBezTo>
                  <a:pt x="278" y="187"/>
                  <a:pt x="279" y="186"/>
                  <a:pt x="279" y="186"/>
                </a:cubicBezTo>
                <a:cubicBezTo>
                  <a:pt x="279" y="186"/>
                  <a:pt x="280" y="185"/>
                  <a:pt x="280" y="185"/>
                </a:cubicBezTo>
                <a:cubicBezTo>
                  <a:pt x="280" y="184"/>
                  <a:pt x="280" y="184"/>
                  <a:pt x="281" y="184"/>
                </a:cubicBezTo>
                <a:cubicBezTo>
                  <a:pt x="281" y="184"/>
                  <a:pt x="281" y="183"/>
                  <a:pt x="282" y="184"/>
                </a:cubicBezTo>
                <a:cubicBezTo>
                  <a:pt x="282" y="184"/>
                  <a:pt x="282" y="185"/>
                  <a:pt x="282" y="185"/>
                </a:cubicBezTo>
                <a:cubicBezTo>
                  <a:pt x="282" y="185"/>
                  <a:pt x="283" y="185"/>
                  <a:pt x="283" y="185"/>
                </a:cubicBezTo>
                <a:cubicBezTo>
                  <a:pt x="284" y="186"/>
                  <a:pt x="284" y="187"/>
                  <a:pt x="283" y="187"/>
                </a:cubicBezTo>
                <a:cubicBezTo>
                  <a:pt x="283" y="188"/>
                  <a:pt x="283" y="188"/>
                  <a:pt x="282" y="188"/>
                </a:cubicBezTo>
                <a:cubicBezTo>
                  <a:pt x="282" y="188"/>
                  <a:pt x="281" y="188"/>
                  <a:pt x="280" y="188"/>
                </a:cubicBezTo>
                <a:cubicBezTo>
                  <a:pt x="280" y="188"/>
                  <a:pt x="280" y="189"/>
                  <a:pt x="279" y="189"/>
                </a:cubicBezTo>
                <a:cubicBezTo>
                  <a:pt x="279" y="190"/>
                  <a:pt x="278" y="190"/>
                  <a:pt x="278" y="190"/>
                </a:cubicBezTo>
                <a:cubicBezTo>
                  <a:pt x="278" y="191"/>
                  <a:pt x="278" y="191"/>
                  <a:pt x="278" y="191"/>
                </a:cubicBezTo>
                <a:cubicBezTo>
                  <a:pt x="279" y="192"/>
                  <a:pt x="279" y="192"/>
                  <a:pt x="280" y="191"/>
                </a:cubicBezTo>
                <a:cubicBezTo>
                  <a:pt x="280" y="191"/>
                  <a:pt x="280" y="191"/>
                  <a:pt x="281" y="191"/>
                </a:cubicBezTo>
                <a:cubicBezTo>
                  <a:pt x="281" y="191"/>
                  <a:pt x="282" y="190"/>
                  <a:pt x="282" y="190"/>
                </a:cubicBezTo>
                <a:cubicBezTo>
                  <a:pt x="282" y="190"/>
                  <a:pt x="283" y="190"/>
                  <a:pt x="283" y="191"/>
                </a:cubicBezTo>
                <a:cubicBezTo>
                  <a:pt x="283" y="191"/>
                  <a:pt x="283" y="192"/>
                  <a:pt x="283" y="192"/>
                </a:cubicBezTo>
                <a:cubicBezTo>
                  <a:pt x="282" y="193"/>
                  <a:pt x="281" y="193"/>
                  <a:pt x="280" y="193"/>
                </a:cubicBezTo>
                <a:cubicBezTo>
                  <a:pt x="279" y="193"/>
                  <a:pt x="278" y="194"/>
                  <a:pt x="278" y="194"/>
                </a:cubicBezTo>
                <a:cubicBezTo>
                  <a:pt x="278" y="194"/>
                  <a:pt x="277" y="194"/>
                  <a:pt x="277" y="194"/>
                </a:cubicBezTo>
                <a:cubicBezTo>
                  <a:pt x="276" y="194"/>
                  <a:pt x="275" y="194"/>
                  <a:pt x="275" y="195"/>
                </a:cubicBezTo>
                <a:cubicBezTo>
                  <a:pt x="275" y="195"/>
                  <a:pt x="276" y="195"/>
                  <a:pt x="276" y="196"/>
                </a:cubicBezTo>
                <a:cubicBezTo>
                  <a:pt x="276" y="196"/>
                  <a:pt x="277" y="195"/>
                  <a:pt x="277" y="195"/>
                </a:cubicBezTo>
                <a:cubicBezTo>
                  <a:pt x="277" y="196"/>
                  <a:pt x="277" y="197"/>
                  <a:pt x="278" y="197"/>
                </a:cubicBezTo>
                <a:cubicBezTo>
                  <a:pt x="278" y="197"/>
                  <a:pt x="279" y="197"/>
                  <a:pt x="279" y="197"/>
                </a:cubicBezTo>
                <a:cubicBezTo>
                  <a:pt x="279" y="197"/>
                  <a:pt x="279" y="197"/>
                  <a:pt x="280" y="196"/>
                </a:cubicBezTo>
                <a:cubicBezTo>
                  <a:pt x="280" y="196"/>
                  <a:pt x="280" y="196"/>
                  <a:pt x="280" y="196"/>
                </a:cubicBezTo>
                <a:cubicBezTo>
                  <a:pt x="281" y="196"/>
                  <a:pt x="282" y="196"/>
                  <a:pt x="282" y="196"/>
                </a:cubicBezTo>
                <a:cubicBezTo>
                  <a:pt x="282" y="197"/>
                  <a:pt x="281" y="197"/>
                  <a:pt x="281" y="197"/>
                </a:cubicBezTo>
                <a:cubicBezTo>
                  <a:pt x="281" y="198"/>
                  <a:pt x="282" y="198"/>
                  <a:pt x="282" y="198"/>
                </a:cubicBezTo>
                <a:cubicBezTo>
                  <a:pt x="282" y="199"/>
                  <a:pt x="282" y="199"/>
                  <a:pt x="282" y="200"/>
                </a:cubicBezTo>
                <a:cubicBezTo>
                  <a:pt x="282" y="200"/>
                  <a:pt x="281" y="200"/>
                  <a:pt x="280" y="200"/>
                </a:cubicBezTo>
                <a:cubicBezTo>
                  <a:pt x="280" y="200"/>
                  <a:pt x="279" y="199"/>
                  <a:pt x="279" y="199"/>
                </a:cubicBezTo>
                <a:cubicBezTo>
                  <a:pt x="278" y="199"/>
                  <a:pt x="278" y="199"/>
                  <a:pt x="277" y="199"/>
                </a:cubicBezTo>
                <a:cubicBezTo>
                  <a:pt x="277" y="199"/>
                  <a:pt x="276" y="198"/>
                  <a:pt x="276" y="198"/>
                </a:cubicBezTo>
                <a:cubicBezTo>
                  <a:pt x="276" y="198"/>
                  <a:pt x="275" y="198"/>
                  <a:pt x="275" y="199"/>
                </a:cubicBezTo>
                <a:cubicBezTo>
                  <a:pt x="274" y="199"/>
                  <a:pt x="274" y="200"/>
                  <a:pt x="274" y="200"/>
                </a:cubicBezTo>
                <a:cubicBezTo>
                  <a:pt x="274" y="201"/>
                  <a:pt x="273" y="201"/>
                  <a:pt x="273" y="202"/>
                </a:cubicBezTo>
                <a:cubicBezTo>
                  <a:pt x="273" y="202"/>
                  <a:pt x="274" y="203"/>
                  <a:pt x="274" y="203"/>
                </a:cubicBezTo>
                <a:cubicBezTo>
                  <a:pt x="274" y="203"/>
                  <a:pt x="273" y="204"/>
                  <a:pt x="273" y="204"/>
                </a:cubicBezTo>
                <a:cubicBezTo>
                  <a:pt x="273" y="204"/>
                  <a:pt x="272" y="204"/>
                  <a:pt x="272" y="204"/>
                </a:cubicBezTo>
                <a:cubicBezTo>
                  <a:pt x="271" y="204"/>
                  <a:pt x="271" y="203"/>
                  <a:pt x="271" y="203"/>
                </a:cubicBezTo>
                <a:cubicBezTo>
                  <a:pt x="271" y="203"/>
                  <a:pt x="270" y="203"/>
                  <a:pt x="270" y="203"/>
                </a:cubicBezTo>
                <a:cubicBezTo>
                  <a:pt x="269" y="203"/>
                  <a:pt x="269" y="202"/>
                  <a:pt x="268" y="202"/>
                </a:cubicBezTo>
                <a:cubicBezTo>
                  <a:pt x="268" y="202"/>
                  <a:pt x="267" y="202"/>
                  <a:pt x="267" y="202"/>
                </a:cubicBezTo>
                <a:cubicBezTo>
                  <a:pt x="267" y="202"/>
                  <a:pt x="266" y="202"/>
                  <a:pt x="266" y="202"/>
                </a:cubicBezTo>
                <a:cubicBezTo>
                  <a:pt x="266" y="203"/>
                  <a:pt x="265" y="202"/>
                  <a:pt x="264" y="202"/>
                </a:cubicBezTo>
                <a:cubicBezTo>
                  <a:pt x="264" y="202"/>
                  <a:pt x="264" y="202"/>
                  <a:pt x="263" y="202"/>
                </a:cubicBezTo>
                <a:cubicBezTo>
                  <a:pt x="263" y="202"/>
                  <a:pt x="262" y="202"/>
                  <a:pt x="261" y="202"/>
                </a:cubicBezTo>
                <a:cubicBezTo>
                  <a:pt x="261" y="202"/>
                  <a:pt x="261" y="203"/>
                  <a:pt x="261" y="204"/>
                </a:cubicBezTo>
                <a:cubicBezTo>
                  <a:pt x="261" y="204"/>
                  <a:pt x="261" y="204"/>
                  <a:pt x="262" y="204"/>
                </a:cubicBezTo>
                <a:cubicBezTo>
                  <a:pt x="262" y="205"/>
                  <a:pt x="263" y="204"/>
                  <a:pt x="263" y="204"/>
                </a:cubicBezTo>
                <a:cubicBezTo>
                  <a:pt x="263" y="204"/>
                  <a:pt x="263" y="205"/>
                  <a:pt x="264" y="205"/>
                </a:cubicBezTo>
                <a:cubicBezTo>
                  <a:pt x="264" y="206"/>
                  <a:pt x="266" y="206"/>
                  <a:pt x="266" y="207"/>
                </a:cubicBezTo>
                <a:cubicBezTo>
                  <a:pt x="267" y="207"/>
                  <a:pt x="268" y="206"/>
                  <a:pt x="268" y="206"/>
                </a:cubicBezTo>
                <a:cubicBezTo>
                  <a:pt x="269" y="207"/>
                  <a:pt x="269" y="207"/>
                  <a:pt x="269" y="207"/>
                </a:cubicBezTo>
                <a:cubicBezTo>
                  <a:pt x="270" y="208"/>
                  <a:pt x="271" y="208"/>
                  <a:pt x="271" y="208"/>
                </a:cubicBezTo>
                <a:cubicBezTo>
                  <a:pt x="271" y="208"/>
                  <a:pt x="272" y="210"/>
                  <a:pt x="272" y="210"/>
                </a:cubicBezTo>
                <a:cubicBezTo>
                  <a:pt x="272" y="210"/>
                  <a:pt x="271" y="210"/>
                  <a:pt x="270" y="210"/>
                </a:cubicBezTo>
                <a:cubicBezTo>
                  <a:pt x="270" y="210"/>
                  <a:pt x="269" y="209"/>
                  <a:pt x="269" y="209"/>
                </a:cubicBezTo>
                <a:cubicBezTo>
                  <a:pt x="269" y="209"/>
                  <a:pt x="268" y="208"/>
                  <a:pt x="267" y="208"/>
                </a:cubicBezTo>
                <a:cubicBezTo>
                  <a:pt x="267" y="208"/>
                  <a:pt x="266" y="208"/>
                  <a:pt x="265" y="208"/>
                </a:cubicBezTo>
                <a:cubicBezTo>
                  <a:pt x="265" y="208"/>
                  <a:pt x="264" y="208"/>
                  <a:pt x="264" y="208"/>
                </a:cubicBezTo>
                <a:cubicBezTo>
                  <a:pt x="263" y="208"/>
                  <a:pt x="263" y="207"/>
                  <a:pt x="262" y="207"/>
                </a:cubicBezTo>
                <a:cubicBezTo>
                  <a:pt x="262" y="207"/>
                  <a:pt x="261" y="207"/>
                  <a:pt x="261" y="207"/>
                </a:cubicBezTo>
                <a:cubicBezTo>
                  <a:pt x="261" y="207"/>
                  <a:pt x="261" y="208"/>
                  <a:pt x="261" y="208"/>
                </a:cubicBezTo>
                <a:cubicBezTo>
                  <a:pt x="261" y="209"/>
                  <a:pt x="262" y="210"/>
                  <a:pt x="262" y="210"/>
                </a:cubicBezTo>
                <a:cubicBezTo>
                  <a:pt x="262" y="210"/>
                  <a:pt x="261" y="210"/>
                  <a:pt x="260" y="210"/>
                </a:cubicBezTo>
                <a:cubicBezTo>
                  <a:pt x="260" y="210"/>
                  <a:pt x="260" y="211"/>
                  <a:pt x="260" y="212"/>
                </a:cubicBezTo>
                <a:cubicBezTo>
                  <a:pt x="260" y="212"/>
                  <a:pt x="261" y="212"/>
                  <a:pt x="261" y="213"/>
                </a:cubicBezTo>
                <a:cubicBezTo>
                  <a:pt x="261" y="213"/>
                  <a:pt x="260" y="214"/>
                  <a:pt x="260" y="214"/>
                </a:cubicBezTo>
                <a:cubicBezTo>
                  <a:pt x="260" y="215"/>
                  <a:pt x="260" y="216"/>
                  <a:pt x="260" y="216"/>
                </a:cubicBezTo>
                <a:cubicBezTo>
                  <a:pt x="260" y="217"/>
                  <a:pt x="259" y="217"/>
                  <a:pt x="259" y="217"/>
                </a:cubicBezTo>
                <a:cubicBezTo>
                  <a:pt x="259" y="218"/>
                  <a:pt x="260" y="218"/>
                  <a:pt x="261" y="219"/>
                </a:cubicBezTo>
                <a:cubicBezTo>
                  <a:pt x="261" y="219"/>
                  <a:pt x="262" y="218"/>
                  <a:pt x="263" y="219"/>
                </a:cubicBezTo>
                <a:cubicBezTo>
                  <a:pt x="263" y="219"/>
                  <a:pt x="264" y="219"/>
                  <a:pt x="264" y="219"/>
                </a:cubicBezTo>
                <a:cubicBezTo>
                  <a:pt x="265" y="220"/>
                  <a:pt x="265" y="221"/>
                  <a:pt x="266" y="221"/>
                </a:cubicBezTo>
                <a:cubicBezTo>
                  <a:pt x="266" y="221"/>
                  <a:pt x="266" y="222"/>
                  <a:pt x="267" y="222"/>
                </a:cubicBezTo>
                <a:cubicBezTo>
                  <a:pt x="267" y="222"/>
                  <a:pt x="267" y="221"/>
                  <a:pt x="268" y="220"/>
                </a:cubicBezTo>
                <a:cubicBezTo>
                  <a:pt x="268" y="220"/>
                  <a:pt x="268" y="220"/>
                  <a:pt x="269" y="220"/>
                </a:cubicBezTo>
                <a:cubicBezTo>
                  <a:pt x="269" y="220"/>
                  <a:pt x="269" y="221"/>
                  <a:pt x="269" y="221"/>
                </a:cubicBezTo>
                <a:cubicBezTo>
                  <a:pt x="269" y="221"/>
                  <a:pt x="270" y="223"/>
                  <a:pt x="270" y="224"/>
                </a:cubicBezTo>
                <a:cubicBezTo>
                  <a:pt x="270" y="224"/>
                  <a:pt x="271" y="224"/>
                  <a:pt x="271" y="225"/>
                </a:cubicBezTo>
                <a:cubicBezTo>
                  <a:pt x="272" y="225"/>
                  <a:pt x="272" y="224"/>
                  <a:pt x="273" y="224"/>
                </a:cubicBezTo>
                <a:cubicBezTo>
                  <a:pt x="273" y="224"/>
                  <a:pt x="273" y="223"/>
                  <a:pt x="273" y="223"/>
                </a:cubicBezTo>
                <a:cubicBezTo>
                  <a:pt x="274" y="223"/>
                  <a:pt x="274" y="224"/>
                  <a:pt x="274" y="224"/>
                </a:cubicBezTo>
                <a:cubicBezTo>
                  <a:pt x="275" y="225"/>
                  <a:pt x="276" y="224"/>
                  <a:pt x="277" y="223"/>
                </a:cubicBezTo>
                <a:cubicBezTo>
                  <a:pt x="277" y="223"/>
                  <a:pt x="279" y="223"/>
                  <a:pt x="279" y="223"/>
                </a:cubicBezTo>
                <a:cubicBezTo>
                  <a:pt x="280" y="223"/>
                  <a:pt x="280" y="224"/>
                  <a:pt x="281" y="224"/>
                </a:cubicBezTo>
                <a:cubicBezTo>
                  <a:pt x="281" y="224"/>
                  <a:pt x="280" y="225"/>
                  <a:pt x="280" y="226"/>
                </a:cubicBezTo>
                <a:cubicBezTo>
                  <a:pt x="281" y="226"/>
                  <a:pt x="282" y="226"/>
                  <a:pt x="282" y="226"/>
                </a:cubicBezTo>
                <a:cubicBezTo>
                  <a:pt x="282" y="226"/>
                  <a:pt x="283" y="225"/>
                  <a:pt x="283" y="225"/>
                </a:cubicBezTo>
                <a:cubicBezTo>
                  <a:pt x="284" y="225"/>
                  <a:pt x="285" y="226"/>
                  <a:pt x="285" y="226"/>
                </a:cubicBezTo>
                <a:cubicBezTo>
                  <a:pt x="286" y="226"/>
                  <a:pt x="287" y="228"/>
                  <a:pt x="287" y="228"/>
                </a:cubicBezTo>
                <a:cubicBezTo>
                  <a:pt x="288" y="227"/>
                  <a:pt x="288" y="226"/>
                  <a:pt x="288" y="226"/>
                </a:cubicBezTo>
                <a:cubicBezTo>
                  <a:pt x="289" y="226"/>
                  <a:pt x="289" y="225"/>
                  <a:pt x="289" y="225"/>
                </a:cubicBezTo>
                <a:cubicBezTo>
                  <a:pt x="290" y="225"/>
                  <a:pt x="290" y="226"/>
                  <a:pt x="290" y="226"/>
                </a:cubicBezTo>
                <a:cubicBezTo>
                  <a:pt x="291" y="226"/>
                  <a:pt x="291" y="228"/>
                  <a:pt x="291" y="228"/>
                </a:cubicBezTo>
                <a:cubicBezTo>
                  <a:pt x="292" y="229"/>
                  <a:pt x="292" y="229"/>
                  <a:pt x="293" y="230"/>
                </a:cubicBezTo>
                <a:cubicBezTo>
                  <a:pt x="293" y="230"/>
                  <a:pt x="294" y="230"/>
                  <a:pt x="295" y="230"/>
                </a:cubicBezTo>
                <a:cubicBezTo>
                  <a:pt x="295" y="230"/>
                  <a:pt x="295" y="231"/>
                  <a:pt x="295" y="232"/>
                </a:cubicBezTo>
                <a:cubicBezTo>
                  <a:pt x="295" y="232"/>
                  <a:pt x="295" y="232"/>
                  <a:pt x="295" y="233"/>
                </a:cubicBezTo>
                <a:cubicBezTo>
                  <a:pt x="295" y="233"/>
                  <a:pt x="295" y="234"/>
                  <a:pt x="295" y="234"/>
                </a:cubicBezTo>
                <a:cubicBezTo>
                  <a:pt x="296" y="234"/>
                  <a:pt x="296" y="234"/>
                  <a:pt x="297" y="234"/>
                </a:cubicBezTo>
                <a:cubicBezTo>
                  <a:pt x="297" y="234"/>
                  <a:pt x="297" y="233"/>
                  <a:pt x="298" y="232"/>
                </a:cubicBezTo>
                <a:cubicBezTo>
                  <a:pt x="298" y="232"/>
                  <a:pt x="299" y="232"/>
                  <a:pt x="299" y="232"/>
                </a:cubicBezTo>
                <a:cubicBezTo>
                  <a:pt x="300" y="232"/>
                  <a:pt x="300" y="232"/>
                  <a:pt x="300" y="233"/>
                </a:cubicBezTo>
                <a:cubicBezTo>
                  <a:pt x="301" y="233"/>
                  <a:pt x="302" y="234"/>
                  <a:pt x="302" y="234"/>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278"/>
          <p:cNvSpPr>
            <a:spLocks/>
          </p:cNvSpPr>
          <p:nvPr/>
        </p:nvSpPr>
        <p:spPr bwMode="auto">
          <a:xfrm>
            <a:off x="6756400" y="5867401"/>
            <a:ext cx="977900" cy="914400"/>
          </a:xfrm>
          <a:custGeom>
            <a:avLst/>
            <a:gdLst>
              <a:gd name="T0" fmla="*/ 233 w 261"/>
              <a:gd name="T1" fmla="*/ 99 h 244"/>
              <a:gd name="T2" fmla="*/ 234 w 261"/>
              <a:gd name="T3" fmla="*/ 107 h 244"/>
              <a:gd name="T4" fmla="*/ 227 w 261"/>
              <a:gd name="T5" fmla="*/ 107 h 244"/>
              <a:gd name="T6" fmla="*/ 226 w 261"/>
              <a:gd name="T7" fmla="*/ 114 h 244"/>
              <a:gd name="T8" fmla="*/ 224 w 261"/>
              <a:gd name="T9" fmla="*/ 114 h 244"/>
              <a:gd name="T10" fmla="*/ 221 w 261"/>
              <a:gd name="T11" fmla="*/ 118 h 244"/>
              <a:gd name="T12" fmla="*/ 224 w 261"/>
              <a:gd name="T13" fmla="*/ 123 h 244"/>
              <a:gd name="T14" fmla="*/ 220 w 261"/>
              <a:gd name="T15" fmla="*/ 122 h 244"/>
              <a:gd name="T16" fmla="*/ 221 w 261"/>
              <a:gd name="T17" fmla="*/ 134 h 244"/>
              <a:gd name="T18" fmla="*/ 219 w 261"/>
              <a:gd name="T19" fmla="*/ 142 h 244"/>
              <a:gd name="T20" fmla="*/ 217 w 261"/>
              <a:gd name="T21" fmla="*/ 142 h 244"/>
              <a:gd name="T22" fmla="*/ 213 w 261"/>
              <a:gd name="T23" fmla="*/ 148 h 244"/>
              <a:gd name="T24" fmla="*/ 206 w 261"/>
              <a:gd name="T25" fmla="*/ 151 h 244"/>
              <a:gd name="T26" fmla="*/ 209 w 261"/>
              <a:gd name="T27" fmla="*/ 154 h 244"/>
              <a:gd name="T28" fmla="*/ 206 w 261"/>
              <a:gd name="T29" fmla="*/ 156 h 244"/>
              <a:gd name="T30" fmla="*/ 209 w 261"/>
              <a:gd name="T31" fmla="*/ 162 h 244"/>
              <a:gd name="T32" fmla="*/ 203 w 261"/>
              <a:gd name="T33" fmla="*/ 167 h 244"/>
              <a:gd name="T34" fmla="*/ 200 w 261"/>
              <a:gd name="T35" fmla="*/ 169 h 244"/>
              <a:gd name="T36" fmla="*/ 202 w 261"/>
              <a:gd name="T37" fmla="*/ 174 h 244"/>
              <a:gd name="T38" fmla="*/ 204 w 261"/>
              <a:gd name="T39" fmla="*/ 182 h 244"/>
              <a:gd name="T40" fmla="*/ 196 w 261"/>
              <a:gd name="T41" fmla="*/ 183 h 244"/>
              <a:gd name="T42" fmla="*/ 203 w 261"/>
              <a:gd name="T43" fmla="*/ 187 h 244"/>
              <a:gd name="T44" fmla="*/ 194 w 261"/>
              <a:gd name="T45" fmla="*/ 187 h 244"/>
              <a:gd name="T46" fmla="*/ 198 w 261"/>
              <a:gd name="T47" fmla="*/ 194 h 244"/>
              <a:gd name="T48" fmla="*/ 195 w 261"/>
              <a:gd name="T49" fmla="*/ 201 h 244"/>
              <a:gd name="T50" fmla="*/ 197 w 261"/>
              <a:gd name="T51" fmla="*/ 201 h 244"/>
              <a:gd name="T52" fmla="*/ 195 w 261"/>
              <a:gd name="T53" fmla="*/ 206 h 244"/>
              <a:gd name="T54" fmla="*/ 201 w 261"/>
              <a:gd name="T55" fmla="*/ 203 h 244"/>
              <a:gd name="T56" fmla="*/ 199 w 261"/>
              <a:gd name="T57" fmla="*/ 210 h 244"/>
              <a:gd name="T58" fmla="*/ 204 w 261"/>
              <a:gd name="T59" fmla="*/ 214 h 244"/>
              <a:gd name="T60" fmla="*/ 203 w 261"/>
              <a:gd name="T61" fmla="*/ 223 h 244"/>
              <a:gd name="T62" fmla="*/ 200 w 261"/>
              <a:gd name="T63" fmla="*/ 228 h 244"/>
              <a:gd name="T64" fmla="*/ 44 w 261"/>
              <a:gd name="T65" fmla="*/ 244 h 244"/>
              <a:gd name="T66" fmla="*/ 36 w 261"/>
              <a:gd name="T67" fmla="*/ 209 h 244"/>
              <a:gd name="T68" fmla="*/ 29 w 261"/>
              <a:gd name="T69" fmla="*/ 209 h 244"/>
              <a:gd name="T70" fmla="*/ 23 w 261"/>
              <a:gd name="T71" fmla="*/ 209 h 244"/>
              <a:gd name="T72" fmla="*/ 19 w 261"/>
              <a:gd name="T73" fmla="*/ 205 h 244"/>
              <a:gd name="T74" fmla="*/ 67 w 261"/>
              <a:gd name="T75" fmla="*/ 14 h 244"/>
              <a:gd name="T76" fmla="*/ 231 w 261"/>
              <a:gd name="T77" fmla="*/ 3 h 244"/>
              <a:gd name="T78" fmla="*/ 236 w 261"/>
              <a:gd name="T79" fmla="*/ 12 h 244"/>
              <a:gd name="T80" fmla="*/ 230 w 261"/>
              <a:gd name="T81" fmla="*/ 20 h 244"/>
              <a:gd name="T82" fmla="*/ 224 w 261"/>
              <a:gd name="T83" fmla="*/ 31 h 244"/>
              <a:gd name="T84" fmla="*/ 260 w 261"/>
              <a:gd name="T85" fmla="*/ 34 h 244"/>
              <a:gd name="T86" fmla="*/ 255 w 261"/>
              <a:gd name="T87" fmla="*/ 38 h 244"/>
              <a:gd name="T88" fmla="*/ 256 w 261"/>
              <a:gd name="T89" fmla="*/ 43 h 244"/>
              <a:gd name="T90" fmla="*/ 249 w 261"/>
              <a:gd name="T91" fmla="*/ 47 h 244"/>
              <a:gd name="T92" fmla="*/ 251 w 261"/>
              <a:gd name="T93" fmla="*/ 53 h 244"/>
              <a:gd name="T94" fmla="*/ 248 w 261"/>
              <a:gd name="T95" fmla="*/ 60 h 244"/>
              <a:gd name="T96" fmla="*/ 247 w 261"/>
              <a:gd name="T97" fmla="*/ 61 h 244"/>
              <a:gd name="T98" fmla="*/ 245 w 261"/>
              <a:gd name="T99" fmla="*/ 68 h 244"/>
              <a:gd name="T100" fmla="*/ 240 w 261"/>
              <a:gd name="T101" fmla="*/ 66 h 244"/>
              <a:gd name="T102" fmla="*/ 239 w 261"/>
              <a:gd name="T103" fmla="*/ 74 h 244"/>
              <a:gd name="T104" fmla="*/ 242 w 261"/>
              <a:gd name="T105" fmla="*/ 74 h 244"/>
              <a:gd name="T106" fmla="*/ 240 w 261"/>
              <a:gd name="T107" fmla="*/ 82 h 244"/>
              <a:gd name="T108" fmla="*/ 244 w 261"/>
              <a:gd name="T109" fmla="*/ 87 h 244"/>
              <a:gd name="T110" fmla="*/ 239 w 261"/>
              <a:gd name="T111" fmla="*/ 9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1" h="244">
                <a:moveTo>
                  <a:pt x="239" y="94"/>
                </a:moveTo>
                <a:cubicBezTo>
                  <a:pt x="239" y="95"/>
                  <a:pt x="238" y="95"/>
                  <a:pt x="238" y="95"/>
                </a:cubicBezTo>
                <a:cubicBezTo>
                  <a:pt x="238" y="96"/>
                  <a:pt x="237" y="96"/>
                  <a:pt x="237" y="96"/>
                </a:cubicBezTo>
                <a:cubicBezTo>
                  <a:pt x="236" y="97"/>
                  <a:pt x="236" y="97"/>
                  <a:pt x="235" y="97"/>
                </a:cubicBezTo>
                <a:cubicBezTo>
                  <a:pt x="235" y="97"/>
                  <a:pt x="234" y="96"/>
                  <a:pt x="234" y="96"/>
                </a:cubicBezTo>
                <a:cubicBezTo>
                  <a:pt x="234" y="96"/>
                  <a:pt x="233" y="97"/>
                  <a:pt x="233" y="97"/>
                </a:cubicBezTo>
                <a:cubicBezTo>
                  <a:pt x="233" y="97"/>
                  <a:pt x="232" y="98"/>
                  <a:pt x="233" y="99"/>
                </a:cubicBezTo>
                <a:cubicBezTo>
                  <a:pt x="233" y="99"/>
                  <a:pt x="233" y="99"/>
                  <a:pt x="233" y="100"/>
                </a:cubicBezTo>
                <a:cubicBezTo>
                  <a:pt x="233" y="100"/>
                  <a:pt x="234" y="101"/>
                  <a:pt x="234" y="101"/>
                </a:cubicBezTo>
                <a:cubicBezTo>
                  <a:pt x="235" y="101"/>
                  <a:pt x="236" y="101"/>
                  <a:pt x="236" y="102"/>
                </a:cubicBezTo>
                <a:cubicBezTo>
                  <a:pt x="236" y="102"/>
                  <a:pt x="237" y="103"/>
                  <a:pt x="237" y="104"/>
                </a:cubicBezTo>
                <a:cubicBezTo>
                  <a:pt x="237" y="104"/>
                  <a:pt x="236" y="105"/>
                  <a:pt x="236" y="105"/>
                </a:cubicBezTo>
                <a:cubicBezTo>
                  <a:pt x="236" y="105"/>
                  <a:pt x="235" y="106"/>
                  <a:pt x="235" y="106"/>
                </a:cubicBezTo>
                <a:cubicBezTo>
                  <a:pt x="234" y="106"/>
                  <a:pt x="234" y="107"/>
                  <a:pt x="234" y="107"/>
                </a:cubicBezTo>
                <a:cubicBezTo>
                  <a:pt x="234" y="107"/>
                  <a:pt x="234" y="108"/>
                  <a:pt x="234" y="108"/>
                </a:cubicBezTo>
                <a:cubicBezTo>
                  <a:pt x="234" y="108"/>
                  <a:pt x="234" y="109"/>
                  <a:pt x="233" y="109"/>
                </a:cubicBezTo>
                <a:cubicBezTo>
                  <a:pt x="233" y="109"/>
                  <a:pt x="232" y="108"/>
                  <a:pt x="232" y="108"/>
                </a:cubicBezTo>
                <a:cubicBezTo>
                  <a:pt x="232" y="108"/>
                  <a:pt x="231" y="108"/>
                  <a:pt x="231" y="109"/>
                </a:cubicBezTo>
                <a:cubicBezTo>
                  <a:pt x="230" y="109"/>
                  <a:pt x="229" y="110"/>
                  <a:pt x="229" y="110"/>
                </a:cubicBezTo>
                <a:cubicBezTo>
                  <a:pt x="228" y="109"/>
                  <a:pt x="228" y="109"/>
                  <a:pt x="228" y="109"/>
                </a:cubicBezTo>
                <a:cubicBezTo>
                  <a:pt x="227" y="108"/>
                  <a:pt x="228" y="107"/>
                  <a:pt x="227" y="107"/>
                </a:cubicBezTo>
                <a:cubicBezTo>
                  <a:pt x="227" y="107"/>
                  <a:pt x="226" y="106"/>
                  <a:pt x="226" y="106"/>
                </a:cubicBezTo>
                <a:cubicBezTo>
                  <a:pt x="226" y="106"/>
                  <a:pt x="225" y="107"/>
                  <a:pt x="224" y="107"/>
                </a:cubicBezTo>
                <a:cubicBezTo>
                  <a:pt x="224" y="107"/>
                  <a:pt x="224" y="108"/>
                  <a:pt x="224" y="109"/>
                </a:cubicBezTo>
                <a:cubicBezTo>
                  <a:pt x="224" y="109"/>
                  <a:pt x="225" y="110"/>
                  <a:pt x="225" y="110"/>
                </a:cubicBezTo>
                <a:cubicBezTo>
                  <a:pt x="225" y="110"/>
                  <a:pt x="226" y="111"/>
                  <a:pt x="226" y="112"/>
                </a:cubicBezTo>
                <a:cubicBezTo>
                  <a:pt x="226" y="112"/>
                  <a:pt x="225" y="112"/>
                  <a:pt x="225" y="113"/>
                </a:cubicBezTo>
                <a:cubicBezTo>
                  <a:pt x="225" y="113"/>
                  <a:pt x="226" y="114"/>
                  <a:pt x="226" y="114"/>
                </a:cubicBezTo>
                <a:cubicBezTo>
                  <a:pt x="226" y="114"/>
                  <a:pt x="227" y="115"/>
                  <a:pt x="227" y="115"/>
                </a:cubicBezTo>
                <a:cubicBezTo>
                  <a:pt x="227" y="115"/>
                  <a:pt x="227" y="116"/>
                  <a:pt x="227" y="116"/>
                </a:cubicBezTo>
                <a:cubicBezTo>
                  <a:pt x="226" y="117"/>
                  <a:pt x="226" y="117"/>
                  <a:pt x="226" y="117"/>
                </a:cubicBezTo>
                <a:cubicBezTo>
                  <a:pt x="226" y="118"/>
                  <a:pt x="225" y="118"/>
                  <a:pt x="224" y="117"/>
                </a:cubicBezTo>
                <a:cubicBezTo>
                  <a:pt x="224" y="117"/>
                  <a:pt x="223" y="117"/>
                  <a:pt x="223" y="116"/>
                </a:cubicBezTo>
                <a:cubicBezTo>
                  <a:pt x="223" y="116"/>
                  <a:pt x="223" y="115"/>
                  <a:pt x="223" y="115"/>
                </a:cubicBezTo>
                <a:cubicBezTo>
                  <a:pt x="223" y="115"/>
                  <a:pt x="224" y="114"/>
                  <a:pt x="224" y="114"/>
                </a:cubicBezTo>
                <a:cubicBezTo>
                  <a:pt x="224" y="114"/>
                  <a:pt x="224" y="113"/>
                  <a:pt x="223" y="113"/>
                </a:cubicBezTo>
                <a:cubicBezTo>
                  <a:pt x="223" y="112"/>
                  <a:pt x="222" y="112"/>
                  <a:pt x="222" y="113"/>
                </a:cubicBezTo>
                <a:cubicBezTo>
                  <a:pt x="222" y="113"/>
                  <a:pt x="222" y="113"/>
                  <a:pt x="222" y="113"/>
                </a:cubicBezTo>
                <a:cubicBezTo>
                  <a:pt x="221" y="114"/>
                  <a:pt x="221" y="114"/>
                  <a:pt x="222" y="115"/>
                </a:cubicBezTo>
                <a:cubicBezTo>
                  <a:pt x="222" y="115"/>
                  <a:pt x="222" y="116"/>
                  <a:pt x="222" y="116"/>
                </a:cubicBezTo>
                <a:cubicBezTo>
                  <a:pt x="222" y="117"/>
                  <a:pt x="221" y="117"/>
                  <a:pt x="221" y="117"/>
                </a:cubicBezTo>
                <a:cubicBezTo>
                  <a:pt x="220" y="117"/>
                  <a:pt x="221" y="118"/>
                  <a:pt x="221" y="118"/>
                </a:cubicBezTo>
                <a:cubicBezTo>
                  <a:pt x="221" y="118"/>
                  <a:pt x="222" y="119"/>
                  <a:pt x="222" y="119"/>
                </a:cubicBezTo>
                <a:cubicBezTo>
                  <a:pt x="223" y="119"/>
                  <a:pt x="224" y="119"/>
                  <a:pt x="224" y="119"/>
                </a:cubicBezTo>
                <a:cubicBezTo>
                  <a:pt x="224" y="119"/>
                  <a:pt x="225" y="119"/>
                  <a:pt x="225" y="119"/>
                </a:cubicBezTo>
                <a:cubicBezTo>
                  <a:pt x="225" y="119"/>
                  <a:pt x="226" y="119"/>
                  <a:pt x="226" y="119"/>
                </a:cubicBezTo>
                <a:cubicBezTo>
                  <a:pt x="226" y="119"/>
                  <a:pt x="227" y="120"/>
                  <a:pt x="227" y="120"/>
                </a:cubicBezTo>
                <a:cubicBezTo>
                  <a:pt x="227" y="121"/>
                  <a:pt x="226" y="121"/>
                  <a:pt x="226" y="122"/>
                </a:cubicBezTo>
                <a:cubicBezTo>
                  <a:pt x="226" y="122"/>
                  <a:pt x="225" y="123"/>
                  <a:pt x="224" y="123"/>
                </a:cubicBezTo>
                <a:cubicBezTo>
                  <a:pt x="224" y="123"/>
                  <a:pt x="224" y="124"/>
                  <a:pt x="223" y="124"/>
                </a:cubicBezTo>
                <a:cubicBezTo>
                  <a:pt x="223" y="124"/>
                  <a:pt x="222" y="123"/>
                  <a:pt x="222" y="123"/>
                </a:cubicBezTo>
                <a:cubicBezTo>
                  <a:pt x="222" y="123"/>
                  <a:pt x="223" y="122"/>
                  <a:pt x="223" y="121"/>
                </a:cubicBezTo>
                <a:cubicBezTo>
                  <a:pt x="223" y="121"/>
                  <a:pt x="223" y="121"/>
                  <a:pt x="222" y="121"/>
                </a:cubicBezTo>
                <a:cubicBezTo>
                  <a:pt x="222" y="120"/>
                  <a:pt x="222" y="120"/>
                  <a:pt x="222" y="120"/>
                </a:cubicBezTo>
                <a:cubicBezTo>
                  <a:pt x="221" y="120"/>
                  <a:pt x="221" y="120"/>
                  <a:pt x="221" y="120"/>
                </a:cubicBezTo>
                <a:cubicBezTo>
                  <a:pt x="220" y="121"/>
                  <a:pt x="220" y="122"/>
                  <a:pt x="220" y="122"/>
                </a:cubicBezTo>
                <a:cubicBezTo>
                  <a:pt x="220" y="123"/>
                  <a:pt x="220" y="124"/>
                  <a:pt x="220" y="125"/>
                </a:cubicBezTo>
                <a:cubicBezTo>
                  <a:pt x="220" y="125"/>
                  <a:pt x="221" y="126"/>
                  <a:pt x="221" y="126"/>
                </a:cubicBezTo>
                <a:cubicBezTo>
                  <a:pt x="221" y="127"/>
                  <a:pt x="222" y="127"/>
                  <a:pt x="222" y="127"/>
                </a:cubicBezTo>
                <a:cubicBezTo>
                  <a:pt x="223" y="128"/>
                  <a:pt x="223" y="128"/>
                  <a:pt x="223" y="129"/>
                </a:cubicBezTo>
                <a:cubicBezTo>
                  <a:pt x="223" y="129"/>
                  <a:pt x="223" y="130"/>
                  <a:pt x="223" y="130"/>
                </a:cubicBezTo>
                <a:cubicBezTo>
                  <a:pt x="223" y="131"/>
                  <a:pt x="222" y="131"/>
                  <a:pt x="222" y="131"/>
                </a:cubicBezTo>
                <a:cubicBezTo>
                  <a:pt x="221" y="132"/>
                  <a:pt x="221" y="133"/>
                  <a:pt x="221" y="134"/>
                </a:cubicBezTo>
                <a:cubicBezTo>
                  <a:pt x="221" y="134"/>
                  <a:pt x="221" y="135"/>
                  <a:pt x="221" y="135"/>
                </a:cubicBezTo>
                <a:cubicBezTo>
                  <a:pt x="221" y="135"/>
                  <a:pt x="223" y="136"/>
                  <a:pt x="223" y="136"/>
                </a:cubicBezTo>
                <a:cubicBezTo>
                  <a:pt x="223" y="136"/>
                  <a:pt x="223" y="137"/>
                  <a:pt x="223" y="138"/>
                </a:cubicBezTo>
                <a:cubicBezTo>
                  <a:pt x="222" y="138"/>
                  <a:pt x="222" y="139"/>
                  <a:pt x="222" y="139"/>
                </a:cubicBezTo>
                <a:cubicBezTo>
                  <a:pt x="221" y="139"/>
                  <a:pt x="220" y="140"/>
                  <a:pt x="220" y="140"/>
                </a:cubicBezTo>
                <a:cubicBezTo>
                  <a:pt x="220" y="140"/>
                  <a:pt x="219" y="141"/>
                  <a:pt x="219" y="141"/>
                </a:cubicBezTo>
                <a:cubicBezTo>
                  <a:pt x="219" y="141"/>
                  <a:pt x="218" y="142"/>
                  <a:pt x="219" y="142"/>
                </a:cubicBezTo>
                <a:cubicBezTo>
                  <a:pt x="219" y="143"/>
                  <a:pt x="219" y="143"/>
                  <a:pt x="219" y="143"/>
                </a:cubicBezTo>
                <a:cubicBezTo>
                  <a:pt x="219" y="144"/>
                  <a:pt x="219" y="145"/>
                  <a:pt x="219" y="145"/>
                </a:cubicBezTo>
                <a:cubicBezTo>
                  <a:pt x="218" y="145"/>
                  <a:pt x="218" y="146"/>
                  <a:pt x="218" y="146"/>
                </a:cubicBezTo>
                <a:cubicBezTo>
                  <a:pt x="217" y="146"/>
                  <a:pt x="217" y="145"/>
                  <a:pt x="216" y="145"/>
                </a:cubicBezTo>
                <a:cubicBezTo>
                  <a:pt x="216" y="144"/>
                  <a:pt x="216" y="143"/>
                  <a:pt x="217" y="143"/>
                </a:cubicBezTo>
                <a:cubicBezTo>
                  <a:pt x="217" y="143"/>
                  <a:pt x="217" y="143"/>
                  <a:pt x="218" y="142"/>
                </a:cubicBezTo>
                <a:cubicBezTo>
                  <a:pt x="218" y="142"/>
                  <a:pt x="217" y="142"/>
                  <a:pt x="217" y="142"/>
                </a:cubicBezTo>
                <a:cubicBezTo>
                  <a:pt x="217" y="141"/>
                  <a:pt x="216" y="142"/>
                  <a:pt x="215" y="142"/>
                </a:cubicBezTo>
                <a:cubicBezTo>
                  <a:pt x="215" y="142"/>
                  <a:pt x="214" y="142"/>
                  <a:pt x="214" y="142"/>
                </a:cubicBezTo>
                <a:cubicBezTo>
                  <a:pt x="213" y="142"/>
                  <a:pt x="213" y="142"/>
                  <a:pt x="212" y="142"/>
                </a:cubicBezTo>
                <a:cubicBezTo>
                  <a:pt x="212" y="143"/>
                  <a:pt x="212" y="144"/>
                  <a:pt x="213" y="144"/>
                </a:cubicBezTo>
                <a:cubicBezTo>
                  <a:pt x="213" y="144"/>
                  <a:pt x="213" y="145"/>
                  <a:pt x="214" y="145"/>
                </a:cubicBezTo>
                <a:cubicBezTo>
                  <a:pt x="214" y="145"/>
                  <a:pt x="214" y="146"/>
                  <a:pt x="214" y="146"/>
                </a:cubicBezTo>
                <a:cubicBezTo>
                  <a:pt x="214" y="147"/>
                  <a:pt x="214" y="147"/>
                  <a:pt x="213" y="148"/>
                </a:cubicBezTo>
                <a:cubicBezTo>
                  <a:pt x="213" y="148"/>
                  <a:pt x="212" y="148"/>
                  <a:pt x="212" y="148"/>
                </a:cubicBezTo>
                <a:cubicBezTo>
                  <a:pt x="211" y="148"/>
                  <a:pt x="210" y="148"/>
                  <a:pt x="210" y="149"/>
                </a:cubicBezTo>
                <a:cubicBezTo>
                  <a:pt x="209" y="149"/>
                  <a:pt x="210" y="150"/>
                  <a:pt x="210" y="151"/>
                </a:cubicBezTo>
                <a:cubicBezTo>
                  <a:pt x="210" y="151"/>
                  <a:pt x="210" y="152"/>
                  <a:pt x="209" y="152"/>
                </a:cubicBezTo>
                <a:cubicBezTo>
                  <a:pt x="209" y="152"/>
                  <a:pt x="209" y="153"/>
                  <a:pt x="209" y="153"/>
                </a:cubicBezTo>
                <a:cubicBezTo>
                  <a:pt x="208" y="153"/>
                  <a:pt x="208" y="152"/>
                  <a:pt x="207" y="152"/>
                </a:cubicBezTo>
                <a:cubicBezTo>
                  <a:pt x="207" y="152"/>
                  <a:pt x="206" y="151"/>
                  <a:pt x="206" y="151"/>
                </a:cubicBezTo>
                <a:cubicBezTo>
                  <a:pt x="206" y="151"/>
                  <a:pt x="206" y="151"/>
                  <a:pt x="205" y="151"/>
                </a:cubicBezTo>
                <a:cubicBezTo>
                  <a:pt x="205" y="151"/>
                  <a:pt x="205" y="150"/>
                  <a:pt x="204" y="151"/>
                </a:cubicBezTo>
                <a:cubicBezTo>
                  <a:pt x="204" y="151"/>
                  <a:pt x="204" y="152"/>
                  <a:pt x="204" y="152"/>
                </a:cubicBezTo>
                <a:cubicBezTo>
                  <a:pt x="204" y="152"/>
                  <a:pt x="205" y="153"/>
                  <a:pt x="205" y="153"/>
                </a:cubicBezTo>
                <a:cubicBezTo>
                  <a:pt x="205" y="154"/>
                  <a:pt x="206" y="154"/>
                  <a:pt x="206" y="154"/>
                </a:cubicBezTo>
                <a:cubicBezTo>
                  <a:pt x="207" y="154"/>
                  <a:pt x="208" y="155"/>
                  <a:pt x="208" y="155"/>
                </a:cubicBezTo>
                <a:cubicBezTo>
                  <a:pt x="208" y="155"/>
                  <a:pt x="209" y="154"/>
                  <a:pt x="209" y="154"/>
                </a:cubicBezTo>
                <a:cubicBezTo>
                  <a:pt x="210" y="154"/>
                  <a:pt x="211" y="154"/>
                  <a:pt x="211" y="154"/>
                </a:cubicBezTo>
                <a:cubicBezTo>
                  <a:pt x="211" y="154"/>
                  <a:pt x="212" y="155"/>
                  <a:pt x="212" y="155"/>
                </a:cubicBezTo>
                <a:cubicBezTo>
                  <a:pt x="212" y="155"/>
                  <a:pt x="212" y="156"/>
                  <a:pt x="212" y="157"/>
                </a:cubicBezTo>
                <a:cubicBezTo>
                  <a:pt x="212" y="157"/>
                  <a:pt x="211" y="158"/>
                  <a:pt x="211" y="158"/>
                </a:cubicBezTo>
                <a:cubicBezTo>
                  <a:pt x="210" y="158"/>
                  <a:pt x="209" y="158"/>
                  <a:pt x="209" y="158"/>
                </a:cubicBezTo>
                <a:cubicBezTo>
                  <a:pt x="208" y="157"/>
                  <a:pt x="208" y="156"/>
                  <a:pt x="208" y="156"/>
                </a:cubicBezTo>
                <a:cubicBezTo>
                  <a:pt x="207" y="156"/>
                  <a:pt x="206" y="156"/>
                  <a:pt x="206" y="156"/>
                </a:cubicBezTo>
                <a:cubicBezTo>
                  <a:pt x="206" y="156"/>
                  <a:pt x="205" y="157"/>
                  <a:pt x="205" y="157"/>
                </a:cubicBezTo>
                <a:cubicBezTo>
                  <a:pt x="204" y="158"/>
                  <a:pt x="204" y="158"/>
                  <a:pt x="204" y="159"/>
                </a:cubicBezTo>
                <a:cubicBezTo>
                  <a:pt x="204" y="159"/>
                  <a:pt x="204" y="160"/>
                  <a:pt x="204" y="160"/>
                </a:cubicBezTo>
                <a:cubicBezTo>
                  <a:pt x="204" y="161"/>
                  <a:pt x="206" y="161"/>
                  <a:pt x="206" y="161"/>
                </a:cubicBezTo>
                <a:cubicBezTo>
                  <a:pt x="207" y="161"/>
                  <a:pt x="207" y="160"/>
                  <a:pt x="208" y="160"/>
                </a:cubicBezTo>
                <a:cubicBezTo>
                  <a:pt x="208" y="160"/>
                  <a:pt x="209" y="160"/>
                  <a:pt x="209" y="161"/>
                </a:cubicBezTo>
                <a:cubicBezTo>
                  <a:pt x="209" y="161"/>
                  <a:pt x="209" y="162"/>
                  <a:pt x="209" y="162"/>
                </a:cubicBezTo>
                <a:cubicBezTo>
                  <a:pt x="209" y="162"/>
                  <a:pt x="209" y="163"/>
                  <a:pt x="208" y="163"/>
                </a:cubicBezTo>
                <a:cubicBezTo>
                  <a:pt x="208" y="164"/>
                  <a:pt x="209" y="164"/>
                  <a:pt x="209" y="165"/>
                </a:cubicBezTo>
                <a:cubicBezTo>
                  <a:pt x="208" y="165"/>
                  <a:pt x="208" y="165"/>
                  <a:pt x="207" y="165"/>
                </a:cubicBezTo>
                <a:cubicBezTo>
                  <a:pt x="207" y="166"/>
                  <a:pt x="206" y="166"/>
                  <a:pt x="206" y="166"/>
                </a:cubicBezTo>
                <a:cubicBezTo>
                  <a:pt x="206" y="166"/>
                  <a:pt x="205" y="165"/>
                  <a:pt x="205" y="165"/>
                </a:cubicBezTo>
                <a:cubicBezTo>
                  <a:pt x="204" y="165"/>
                  <a:pt x="203" y="166"/>
                  <a:pt x="203" y="166"/>
                </a:cubicBezTo>
                <a:cubicBezTo>
                  <a:pt x="203" y="166"/>
                  <a:pt x="203" y="167"/>
                  <a:pt x="203" y="167"/>
                </a:cubicBezTo>
                <a:cubicBezTo>
                  <a:pt x="204" y="167"/>
                  <a:pt x="204" y="167"/>
                  <a:pt x="204" y="168"/>
                </a:cubicBezTo>
                <a:cubicBezTo>
                  <a:pt x="205" y="168"/>
                  <a:pt x="205" y="168"/>
                  <a:pt x="205" y="169"/>
                </a:cubicBezTo>
                <a:cubicBezTo>
                  <a:pt x="205" y="169"/>
                  <a:pt x="204" y="170"/>
                  <a:pt x="204" y="170"/>
                </a:cubicBezTo>
                <a:cubicBezTo>
                  <a:pt x="204" y="170"/>
                  <a:pt x="203" y="170"/>
                  <a:pt x="203" y="170"/>
                </a:cubicBezTo>
                <a:cubicBezTo>
                  <a:pt x="202" y="169"/>
                  <a:pt x="202" y="168"/>
                  <a:pt x="202" y="168"/>
                </a:cubicBezTo>
                <a:cubicBezTo>
                  <a:pt x="202" y="168"/>
                  <a:pt x="201" y="167"/>
                  <a:pt x="201" y="168"/>
                </a:cubicBezTo>
                <a:cubicBezTo>
                  <a:pt x="201" y="168"/>
                  <a:pt x="200" y="168"/>
                  <a:pt x="200" y="169"/>
                </a:cubicBezTo>
                <a:cubicBezTo>
                  <a:pt x="199" y="169"/>
                  <a:pt x="198" y="168"/>
                  <a:pt x="198" y="169"/>
                </a:cubicBezTo>
                <a:cubicBezTo>
                  <a:pt x="198" y="169"/>
                  <a:pt x="198" y="169"/>
                  <a:pt x="198" y="170"/>
                </a:cubicBezTo>
                <a:cubicBezTo>
                  <a:pt x="198" y="170"/>
                  <a:pt x="198" y="171"/>
                  <a:pt x="198" y="171"/>
                </a:cubicBezTo>
                <a:cubicBezTo>
                  <a:pt x="199" y="171"/>
                  <a:pt x="199" y="171"/>
                  <a:pt x="200" y="171"/>
                </a:cubicBezTo>
                <a:cubicBezTo>
                  <a:pt x="200" y="171"/>
                  <a:pt x="201" y="171"/>
                  <a:pt x="202" y="171"/>
                </a:cubicBezTo>
                <a:cubicBezTo>
                  <a:pt x="202" y="171"/>
                  <a:pt x="202" y="172"/>
                  <a:pt x="202" y="172"/>
                </a:cubicBezTo>
                <a:cubicBezTo>
                  <a:pt x="202" y="173"/>
                  <a:pt x="202" y="173"/>
                  <a:pt x="202" y="174"/>
                </a:cubicBezTo>
                <a:cubicBezTo>
                  <a:pt x="202" y="174"/>
                  <a:pt x="201" y="174"/>
                  <a:pt x="200" y="175"/>
                </a:cubicBezTo>
                <a:cubicBezTo>
                  <a:pt x="200" y="175"/>
                  <a:pt x="199" y="176"/>
                  <a:pt x="199" y="176"/>
                </a:cubicBezTo>
                <a:cubicBezTo>
                  <a:pt x="199" y="177"/>
                  <a:pt x="200" y="178"/>
                  <a:pt x="200" y="179"/>
                </a:cubicBezTo>
                <a:cubicBezTo>
                  <a:pt x="200" y="179"/>
                  <a:pt x="201" y="180"/>
                  <a:pt x="202" y="180"/>
                </a:cubicBezTo>
                <a:cubicBezTo>
                  <a:pt x="202" y="180"/>
                  <a:pt x="203" y="179"/>
                  <a:pt x="204" y="180"/>
                </a:cubicBezTo>
                <a:cubicBezTo>
                  <a:pt x="204" y="180"/>
                  <a:pt x="204" y="181"/>
                  <a:pt x="205" y="181"/>
                </a:cubicBezTo>
                <a:cubicBezTo>
                  <a:pt x="205" y="181"/>
                  <a:pt x="204" y="182"/>
                  <a:pt x="204" y="182"/>
                </a:cubicBezTo>
                <a:cubicBezTo>
                  <a:pt x="204" y="182"/>
                  <a:pt x="203" y="183"/>
                  <a:pt x="203" y="183"/>
                </a:cubicBezTo>
                <a:cubicBezTo>
                  <a:pt x="203" y="183"/>
                  <a:pt x="202" y="182"/>
                  <a:pt x="202" y="182"/>
                </a:cubicBezTo>
                <a:cubicBezTo>
                  <a:pt x="201" y="182"/>
                  <a:pt x="200" y="182"/>
                  <a:pt x="200" y="182"/>
                </a:cubicBezTo>
                <a:cubicBezTo>
                  <a:pt x="199" y="182"/>
                  <a:pt x="199" y="182"/>
                  <a:pt x="198" y="182"/>
                </a:cubicBezTo>
                <a:cubicBezTo>
                  <a:pt x="198" y="182"/>
                  <a:pt x="198" y="182"/>
                  <a:pt x="198" y="182"/>
                </a:cubicBezTo>
                <a:cubicBezTo>
                  <a:pt x="197" y="182"/>
                  <a:pt x="197" y="182"/>
                  <a:pt x="196" y="182"/>
                </a:cubicBezTo>
                <a:cubicBezTo>
                  <a:pt x="196" y="182"/>
                  <a:pt x="196" y="182"/>
                  <a:pt x="196" y="183"/>
                </a:cubicBezTo>
                <a:cubicBezTo>
                  <a:pt x="195" y="183"/>
                  <a:pt x="196" y="184"/>
                  <a:pt x="196" y="184"/>
                </a:cubicBezTo>
                <a:cubicBezTo>
                  <a:pt x="196" y="185"/>
                  <a:pt x="196" y="186"/>
                  <a:pt x="196" y="186"/>
                </a:cubicBezTo>
                <a:cubicBezTo>
                  <a:pt x="196" y="186"/>
                  <a:pt x="197" y="187"/>
                  <a:pt x="198" y="187"/>
                </a:cubicBezTo>
                <a:cubicBezTo>
                  <a:pt x="198" y="187"/>
                  <a:pt x="199" y="187"/>
                  <a:pt x="200" y="187"/>
                </a:cubicBezTo>
                <a:cubicBezTo>
                  <a:pt x="200" y="187"/>
                  <a:pt x="200" y="186"/>
                  <a:pt x="201" y="186"/>
                </a:cubicBezTo>
                <a:cubicBezTo>
                  <a:pt x="201" y="186"/>
                  <a:pt x="202" y="186"/>
                  <a:pt x="202" y="186"/>
                </a:cubicBezTo>
                <a:cubicBezTo>
                  <a:pt x="202" y="187"/>
                  <a:pt x="203" y="187"/>
                  <a:pt x="203" y="187"/>
                </a:cubicBezTo>
                <a:cubicBezTo>
                  <a:pt x="203" y="188"/>
                  <a:pt x="203" y="189"/>
                  <a:pt x="202" y="189"/>
                </a:cubicBezTo>
                <a:cubicBezTo>
                  <a:pt x="202" y="189"/>
                  <a:pt x="202" y="189"/>
                  <a:pt x="201" y="189"/>
                </a:cubicBezTo>
                <a:cubicBezTo>
                  <a:pt x="201" y="189"/>
                  <a:pt x="200" y="190"/>
                  <a:pt x="200" y="190"/>
                </a:cubicBezTo>
                <a:cubicBezTo>
                  <a:pt x="199" y="190"/>
                  <a:pt x="198" y="189"/>
                  <a:pt x="198" y="189"/>
                </a:cubicBezTo>
                <a:cubicBezTo>
                  <a:pt x="198" y="189"/>
                  <a:pt x="197" y="189"/>
                  <a:pt x="196" y="188"/>
                </a:cubicBezTo>
                <a:cubicBezTo>
                  <a:pt x="196" y="188"/>
                  <a:pt x="196" y="187"/>
                  <a:pt x="196" y="187"/>
                </a:cubicBezTo>
                <a:cubicBezTo>
                  <a:pt x="195" y="187"/>
                  <a:pt x="195" y="187"/>
                  <a:pt x="194" y="187"/>
                </a:cubicBezTo>
                <a:cubicBezTo>
                  <a:pt x="194" y="187"/>
                  <a:pt x="193" y="187"/>
                  <a:pt x="193" y="187"/>
                </a:cubicBezTo>
                <a:cubicBezTo>
                  <a:pt x="193" y="188"/>
                  <a:pt x="192" y="189"/>
                  <a:pt x="192" y="189"/>
                </a:cubicBezTo>
                <a:cubicBezTo>
                  <a:pt x="192" y="190"/>
                  <a:pt x="192" y="190"/>
                  <a:pt x="192" y="191"/>
                </a:cubicBezTo>
                <a:cubicBezTo>
                  <a:pt x="193" y="191"/>
                  <a:pt x="194" y="191"/>
                  <a:pt x="194" y="191"/>
                </a:cubicBezTo>
                <a:cubicBezTo>
                  <a:pt x="194" y="191"/>
                  <a:pt x="195" y="190"/>
                  <a:pt x="196" y="191"/>
                </a:cubicBezTo>
                <a:cubicBezTo>
                  <a:pt x="196" y="191"/>
                  <a:pt x="197" y="191"/>
                  <a:pt x="197" y="192"/>
                </a:cubicBezTo>
                <a:cubicBezTo>
                  <a:pt x="198" y="192"/>
                  <a:pt x="198" y="193"/>
                  <a:pt x="198" y="194"/>
                </a:cubicBezTo>
                <a:cubicBezTo>
                  <a:pt x="198" y="194"/>
                  <a:pt x="197" y="195"/>
                  <a:pt x="197" y="195"/>
                </a:cubicBezTo>
                <a:cubicBezTo>
                  <a:pt x="197" y="195"/>
                  <a:pt x="196" y="195"/>
                  <a:pt x="195" y="195"/>
                </a:cubicBezTo>
                <a:cubicBezTo>
                  <a:pt x="195" y="195"/>
                  <a:pt x="194" y="196"/>
                  <a:pt x="193" y="196"/>
                </a:cubicBezTo>
                <a:cubicBezTo>
                  <a:pt x="193" y="196"/>
                  <a:pt x="192" y="197"/>
                  <a:pt x="193" y="198"/>
                </a:cubicBezTo>
                <a:cubicBezTo>
                  <a:pt x="193" y="198"/>
                  <a:pt x="193" y="199"/>
                  <a:pt x="194" y="199"/>
                </a:cubicBezTo>
                <a:cubicBezTo>
                  <a:pt x="194" y="199"/>
                  <a:pt x="195" y="200"/>
                  <a:pt x="195" y="200"/>
                </a:cubicBezTo>
                <a:cubicBezTo>
                  <a:pt x="195" y="200"/>
                  <a:pt x="195" y="201"/>
                  <a:pt x="195" y="201"/>
                </a:cubicBezTo>
                <a:cubicBezTo>
                  <a:pt x="195" y="201"/>
                  <a:pt x="195" y="202"/>
                  <a:pt x="195" y="202"/>
                </a:cubicBezTo>
                <a:cubicBezTo>
                  <a:pt x="194" y="203"/>
                  <a:pt x="194" y="203"/>
                  <a:pt x="194" y="203"/>
                </a:cubicBezTo>
                <a:cubicBezTo>
                  <a:pt x="193" y="204"/>
                  <a:pt x="193" y="205"/>
                  <a:pt x="194" y="205"/>
                </a:cubicBezTo>
                <a:cubicBezTo>
                  <a:pt x="194" y="205"/>
                  <a:pt x="195" y="205"/>
                  <a:pt x="195" y="205"/>
                </a:cubicBezTo>
                <a:cubicBezTo>
                  <a:pt x="195" y="205"/>
                  <a:pt x="196" y="204"/>
                  <a:pt x="196" y="204"/>
                </a:cubicBezTo>
                <a:cubicBezTo>
                  <a:pt x="197" y="204"/>
                  <a:pt x="196" y="203"/>
                  <a:pt x="197" y="202"/>
                </a:cubicBezTo>
                <a:cubicBezTo>
                  <a:pt x="197" y="202"/>
                  <a:pt x="197" y="201"/>
                  <a:pt x="197" y="201"/>
                </a:cubicBezTo>
                <a:cubicBezTo>
                  <a:pt x="197" y="201"/>
                  <a:pt x="197" y="201"/>
                  <a:pt x="198" y="201"/>
                </a:cubicBezTo>
                <a:cubicBezTo>
                  <a:pt x="198" y="201"/>
                  <a:pt x="199" y="202"/>
                  <a:pt x="199" y="202"/>
                </a:cubicBezTo>
                <a:cubicBezTo>
                  <a:pt x="199" y="202"/>
                  <a:pt x="199" y="203"/>
                  <a:pt x="199" y="204"/>
                </a:cubicBezTo>
                <a:cubicBezTo>
                  <a:pt x="199" y="204"/>
                  <a:pt x="199" y="205"/>
                  <a:pt x="199" y="205"/>
                </a:cubicBezTo>
                <a:cubicBezTo>
                  <a:pt x="198" y="205"/>
                  <a:pt x="198" y="205"/>
                  <a:pt x="198" y="205"/>
                </a:cubicBezTo>
                <a:cubicBezTo>
                  <a:pt x="197" y="206"/>
                  <a:pt x="197" y="205"/>
                  <a:pt x="196" y="205"/>
                </a:cubicBezTo>
                <a:cubicBezTo>
                  <a:pt x="196" y="206"/>
                  <a:pt x="195" y="206"/>
                  <a:pt x="195" y="206"/>
                </a:cubicBezTo>
                <a:cubicBezTo>
                  <a:pt x="195" y="206"/>
                  <a:pt x="195" y="207"/>
                  <a:pt x="195" y="208"/>
                </a:cubicBezTo>
                <a:cubicBezTo>
                  <a:pt x="195" y="208"/>
                  <a:pt x="196" y="208"/>
                  <a:pt x="196" y="209"/>
                </a:cubicBezTo>
                <a:cubicBezTo>
                  <a:pt x="197" y="209"/>
                  <a:pt x="197" y="209"/>
                  <a:pt x="198" y="209"/>
                </a:cubicBezTo>
                <a:cubicBezTo>
                  <a:pt x="198" y="208"/>
                  <a:pt x="199" y="208"/>
                  <a:pt x="199" y="207"/>
                </a:cubicBezTo>
                <a:cubicBezTo>
                  <a:pt x="199" y="207"/>
                  <a:pt x="200" y="206"/>
                  <a:pt x="200" y="206"/>
                </a:cubicBezTo>
                <a:cubicBezTo>
                  <a:pt x="200" y="206"/>
                  <a:pt x="201" y="205"/>
                  <a:pt x="201" y="205"/>
                </a:cubicBezTo>
                <a:cubicBezTo>
                  <a:pt x="201" y="204"/>
                  <a:pt x="201" y="204"/>
                  <a:pt x="201" y="203"/>
                </a:cubicBezTo>
                <a:cubicBezTo>
                  <a:pt x="201" y="203"/>
                  <a:pt x="202" y="203"/>
                  <a:pt x="202" y="203"/>
                </a:cubicBezTo>
                <a:cubicBezTo>
                  <a:pt x="202" y="203"/>
                  <a:pt x="203" y="203"/>
                  <a:pt x="203" y="204"/>
                </a:cubicBezTo>
                <a:cubicBezTo>
                  <a:pt x="203" y="204"/>
                  <a:pt x="203" y="205"/>
                  <a:pt x="203" y="205"/>
                </a:cubicBezTo>
                <a:cubicBezTo>
                  <a:pt x="203" y="206"/>
                  <a:pt x="203" y="206"/>
                  <a:pt x="202" y="207"/>
                </a:cubicBezTo>
                <a:cubicBezTo>
                  <a:pt x="202" y="207"/>
                  <a:pt x="201" y="207"/>
                  <a:pt x="201" y="208"/>
                </a:cubicBezTo>
                <a:cubicBezTo>
                  <a:pt x="201" y="208"/>
                  <a:pt x="201" y="209"/>
                  <a:pt x="200" y="209"/>
                </a:cubicBezTo>
                <a:cubicBezTo>
                  <a:pt x="200" y="209"/>
                  <a:pt x="199" y="210"/>
                  <a:pt x="199" y="210"/>
                </a:cubicBezTo>
                <a:cubicBezTo>
                  <a:pt x="199" y="210"/>
                  <a:pt x="199" y="211"/>
                  <a:pt x="199" y="212"/>
                </a:cubicBezTo>
                <a:cubicBezTo>
                  <a:pt x="199" y="213"/>
                  <a:pt x="200" y="214"/>
                  <a:pt x="200" y="214"/>
                </a:cubicBezTo>
                <a:cubicBezTo>
                  <a:pt x="200" y="215"/>
                  <a:pt x="200" y="215"/>
                  <a:pt x="200" y="216"/>
                </a:cubicBezTo>
                <a:cubicBezTo>
                  <a:pt x="201" y="216"/>
                  <a:pt x="201" y="217"/>
                  <a:pt x="202" y="217"/>
                </a:cubicBezTo>
                <a:cubicBezTo>
                  <a:pt x="202" y="217"/>
                  <a:pt x="202" y="215"/>
                  <a:pt x="202" y="215"/>
                </a:cubicBezTo>
                <a:cubicBezTo>
                  <a:pt x="202" y="215"/>
                  <a:pt x="203" y="214"/>
                  <a:pt x="203" y="214"/>
                </a:cubicBezTo>
                <a:cubicBezTo>
                  <a:pt x="203" y="214"/>
                  <a:pt x="204" y="214"/>
                  <a:pt x="204" y="214"/>
                </a:cubicBezTo>
                <a:cubicBezTo>
                  <a:pt x="205" y="214"/>
                  <a:pt x="205" y="215"/>
                  <a:pt x="205" y="215"/>
                </a:cubicBezTo>
                <a:cubicBezTo>
                  <a:pt x="205" y="215"/>
                  <a:pt x="205" y="216"/>
                  <a:pt x="205" y="216"/>
                </a:cubicBezTo>
                <a:cubicBezTo>
                  <a:pt x="204" y="217"/>
                  <a:pt x="204" y="217"/>
                  <a:pt x="204" y="218"/>
                </a:cubicBezTo>
                <a:cubicBezTo>
                  <a:pt x="204" y="218"/>
                  <a:pt x="203" y="218"/>
                  <a:pt x="203" y="218"/>
                </a:cubicBezTo>
                <a:cubicBezTo>
                  <a:pt x="202" y="219"/>
                  <a:pt x="203" y="219"/>
                  <a:pt x="203" y="220"/>
                </a:cubicBezTo>
                <a:cubicBezTo>
                  <a:pt x="203" y="220"/>
                  <a:pt x="203" y="221"/>
                  <a:pt x="203" y="221"/>
                </a:cubicBezTo>
                <a:cubicBezTo>
                  <a:pt x="203" y="222"/>
                  <a:pt x="203" y="223"/>
                  <a:pt x="203" y="223"/>
                </a:cubicBezTo>
                <a:cubicBezTo>
                  <a:pt x="202" y="224"/>
                  <a:pt x="202" y="224"/>
                  <a:pt x="202" y="224"/>
                </a:cubicBezTo>
                <a:cubicBezTo>
                  <a:pt x="201" y="224"/>
                  <a:pt x="200" y="224"/>
                  <a:pt x="200" y="224"/>
                </a:cubicBezTo>
                <a:cubicBezTo>
                  <a:pt x="199" y="224"/>
                  <a:pt x="199" y="223"/>
                  <a:pt x="198" y="223"/>
                </a:cubicBezTo>
                <a:cubicBezTo>
                  <a:pt x="198" y="224"/>
                  <a:pt x="197" y="224"/>
                  <a:pt x="197" y="224"/>
                </a:cubicBezTo>
                <a:cubicBezTo>
                  <a:pt x="197" y="225"/>
                  <a:pt x="197" y="226"/>
                  <a:pt x="197" y="226"/>
                </a:cubicBezTo>
                <a:cubicBezTo>
                  <a:pt x="197" y="227"/>
                  <a:pt x="198" y="227"/>
                  <a:pt x="198" y="227"/>
                </a:cubicBezTo>
                <a:cubicBezTo>
                  <a:pt x="199" y="227"/>
                  <a:pt x="200" y="227"/>
                  <a:pt x="200" y="228"/>
                </a:cubicBezTo>
                <a:cubicBezTo>
                  <a:pt x="201" y="228"/>
                  <a:pt x="202" y="229"/>
                  <a:pt x="202" y="229"/>
                </a:cubicBezTo>
                <a:cubicBezTo>
                  <a:pt x="202" y="230"/>
                  <a:pt x="202" y="231"/>
                  <a:pt x="201" y="231"/>
                </a:cubicBezTo>
                <a:cubicBezTo>
                  <a:pt x="201" y="231"/>
                  <a:pt x="200" y="231"/>
                  <a:pt x="200" y="232"/>
                </a:cubicBezTo>
                <a:cubicBezTo>
                  <a:pt x="200" y="232"/>
                  <a:pt x="200" y="232"/>
                  <a:pt x="200" y="233"/>
                </a:cubicBezTo>
                <a:cubicBezTo>
                  <a:pt x="183" y="234"/>
                  <a:pt x="183" y="234"/>
                  <a:pt x="183" y="234"/>
                </a:cubicBezTo>
                <a:cubicBezTo>
                  <a:pt x="101" y="240"/>
                  <a:pt x="101" y="240"/>
                  <a:pt x="101" y="240"/>
                </a:cubicBezTo>
                <a:cubicBezTo>
                  <a:pt x="44" y="244"/>
                  <a:pt x="44" y="244"/>
                  <a:pt x="44" y="244"/>
                </a:cubicBezTo>
                <a:cubicBezTo>
                  <a:pt x="42" y="209"/>
                  <a:pt x="42" y="209"/>
                  <a:pt x="42" y="209"/>
                </a:cubicBezTo>
                <a:cubicBezTo>
                  <a:pt x="42" y="209"/>
                  <a:pt x="41" y="209"/>
                  <a:pt x="40" y="209"/>
                </a:cubicBezTo>
                <a:cubicBezTo>
                  <a:pt x="40" y="209"/>
                  <a:pt x="40" y="208"/>
                  <a:pt x="40" y="208"/>
                </a:cubicBezTo>
                <a:cubicBezTo>
                  <a:pt x="40" y="208"/>
                  <a:pt x="39" y="208"/>
                  <a:pt x="39" y="208"/>
                </a:cubicBezTo>
                <a:cubicBezTo>
                  <a:pt x="39" y="208"/>
                  <a:pt x="38" y="209"/>
                  <a:pt x="38" y="209"/>
                </a:cubicBezTo>
                <a:cubicBezTo>
                  <a:pt x="38" y="209"/>
                  <a:pt x="37" y="209"/>
                  <a:pt x="37" y="209"/>
                </a:cubicBezTo>
                <a:cubicBezTo>
                  <a:pt x="37" y="209"/>
                  <a:pt x="37" y="209"/>
                  <a:pt x="36" y="209"/>
                </a:cubicBezTo>
                <a:cubicBezTo>
                  <a:pt x="36" y="208"/>
                  <a:pt x="36" y="208"/>
                  <a:pt x="35" y="207"/>
                </a:cubicBezTo>
                <a:cubicBezTo>
                  <a:pt x="35" y="207"/>
                  <a:pt x="35" y="207"/>
                  <a:pt x="34" y="207"/>
                </a:cubicBezTo>
                <a:cubicBezTo>
                  <a:pt x="34" y="207"/>
                  <a:pt x="33" y="208"/>
                  <a:pt x="33" y="208"/>
                </a:cubicBezTo>
                <a:cubicBezTo>
                  <a:pt x="33" y="208"/>
                  <a:pt x="33" y="209"/>
                  <a:pt x="33" y="209"/>
                </a:cubicBezTo>
                <a:cubicBezTo>
                  <a:pt x="33" y="209"/>
                  <a:pt x="32" y="210"/>
                  <a:pt x="31" y="210"/>
                </a:cubicBezTo>
                <a:cubicBezTo>
                  <a:pt x="31" y="210"/>
                  <a:pt x="31" y="209"/>
                  <a:pt x="30" y="209"/>
                </a:cubicBezTo>
                <a:cubicBezTo>
                  <a:pt x="30" y="208"/>
                  <a:pt x="29" y="208"/>
                  <a:pt x="29" y="209"/>
                </a:cubicBezTo>
                <a:cubicBezTo>
                  <a:pt x="29" y="209"/>
                  <a:pt x="28" y="209"/>
                  <a:pt x="28" y="209"/>
                </a:cubicBezTo>
                <a:cubicBezTo>
                  <a:pt x="28" y="209"/>
                  <a:pt x="28" y="210"/>
                  <a:pt x="28" y="210"/>
                </a:cubicBezTo>
                <a:cubicBezTo>
                  <a:pt x="27" y="210"/>
                  <a:pt x="27" y="211"/>
                  <a:pt x="26" y="210"/>
                </a:cubicBezTo>
                <a:cubicBezTo>
                  <a:pt x="26" y="210"/>
                  <a:pt x="26" y="209"/>
                  <a:pt x="26" y="209"/>
                </a:cubicBezTo>
                <a:cubicBezTo>
                  <a:pt x="26" y="209"/>
                  <a:pt x="25" y="210"/>
                  <a:pt x="25" y="210"/>
                </a:cubicBezTo>
                <a:cubicBezTo>
                  <a:pt x="25" y="210"/>
                  <a:pt x="24" y="211"/>
                  <a:pt x="24" y="210"/>
                </a:cubicBezTo>
                <a:cubicBezTo>
                  <a:pt x="24" y="210"/>
                  <a:pt x="24" y="209"/>
                  <a:pt x="23" y="209"/>
                </a:cubicBezTo>
                <a:cubicBezTo>
                  <a:pt x="23" y="209"/>
                  <a:pt x="23" y="210"/>
                  <a:pt x="22" y="210"/>
                </a:cubicBezTo>
                <a:cubicBezTo>
                  <a:pt x="22" y="210"/>
                  <a:pt x="22" y="209"/>
                  <a:pt x="21" y="209"/>
                </a:cubicBezTo>
                <a:cubicBezTo>
                  <a:pt x="21" y="209"/>
                  <a:pt x="21" y="208"/>
                  <a:pt x="21" y="208"/>
                </a:cubicBezTo>
                <a:cubicBezTo>
                  <a:pt x="21" y="208"/>
                  <a:pt x="20" y="208"/>
                  <a:pt x="20" y="208"/>
                </a:cubicBezTo>
                <a:cubicBezTo>
                  <a:pt x="19" y="208"/>
                  <a:pt x="19" y="207"/>
                  <a:pt x="19" y="207"/>
                </a:cubicBezTo>
                <a:cubicBezTo>
                  <a:pt x="19" y="206"/>
                  <a:pt x="19" y="206"/>
                  <a:pt x="19" y="206"/>
                </a:cubicBezTo>
                <a:cubicBezTo>
                  <a:pt x="19" y="205"/>
                  <a:pt x="19" y="205"/>
                  <a:pt x="19" y="205"/>
                </a:cubicBezTo>
                <a:cubicBezTo>
                  <a:pt x="19" y="205"/>
                  <a:pt x="18" y="205"/>
                  <a:pt x="18" y="205"/>
                </a:cubicBezTo>
                <a:cubicBezTo>
                  <a:pt x="18" y="205"/>
                  <a:pt x="18" y="206"/>
                  <a:pt x="17" y="206"/>
                </a:cubicBezTo>
                <a:cubicBezTo>
                  <a:pt x="17" y="206"/>
                  <a:pt x="17" y="206"/>
                  <a:pt x="17" y="206"/>
                </a:cubicBezTo>
                <a:cubicBezTo>
                  <a:pt x="14" y="90"/>
                  <a:pt x="14" y="90"/>
                  <a:pt x="14" y="90"/>
                </a:cubicBezTo>
                <a:cubicBezTo>
                  <a:pt x="0" y="19"/>
                  <a:pt x="0" y="19"/>
                  <a:pt x="0" y="19"/>
                </a:cubicBezTo>
                <a:cubicBezTo>
                  <a:pt x="0" y="19"/>
                  <a:pt x="0" y="19"/>
                  <a:pt x="0" y="19"/>
                </a:cubicBezTo>
                <a:cubicBezTo>
                  <a:pt x="67" y="14"/>
                  <a:pt x="67" y="14"/>
                  <a:pt x="67" y="14"/>
                </a:cubicBezTo>
                <a:cubicBezTo>
                  <a:pt x="95" y="12"/>
                  <a:pt x="95" y="12"/>
                  <a:pt x="95" y="12"/>
                </a:cubicBezTo>
                <a:cubicBezTo>
                  <a:pt x="129" y="9"/>
                  <a:pt x="129" y="9"/>
                  <a:pt x="129" y="9"/>
                </a:cubicBezTo>
                <a:cubicBezTo>
                  <a:pt x="152" y="8"/>
                  <a:pt x="152" y="8"/>
                  <a:pt x="152" y="8"/>
                </a:cubicBezTo>
                <a:cubicBezTo>
                  <a:pt x="227" y="0"/>
                  <a:pt x="227" y="0"/>
                  <a:pt x="227" y="0"/>
                </a:cubicBezTo>
                <a:cubicBezTo>
                  <a:pt x="227" y="0"/>
                  <a:pt x="229" y="0"/>
                  <a:pt x="230" y="0"/>
                </a:cubicBezTo>
                <a:cubicBezTo>
                  <a:pt x="230" y="0"/>
                  <a:pt x="231" y="1"/>
                  <a:pt x="231" y="1"/>
                </a:cubicBezTo>
                <a:cubicBezTo>
                  <a:pt x="232" y="2"/>
                  <a:pt x="231" y="3"/>
                  <a:pt x="231" y="3"/>
                </a:cubicBezTo>
                <a:cubicBezTo>
                  <a:pt x="232" y="4"/>
                  <a:pt x="232" y="5"/>
                  <a:pt x="233" y="5"/>
                </a:cubicBezTo>
                <a:cubicBezTo>
                  <a:pt x="233" y="5"/>
                  <a:pt x="234" y="6"/>
                  <a:pt x="235" y="6"/>
                </a:cubicBezTo>
                <a:cubicBezTo>
                  <a:pt x="235" y="6"/>
                  <a:pt x="236" y="6"/>
                  <a:pt x="236" y="6"/>
                </a:cubicBezTo>
                <a:cubicBezTo>
                  <a:pt x="236" y="7"/>
                  <a:pt x="236" y="8"/>
                  <a:pt x="236" y="8"/>
                </a:cubicBezTo>
                <a:cubicBezTo>
                  <a:pt x="236" y="8"/>
                  <a:pt x="236" y="9"/>
                  <a:pt x="235" y="9"/>
                </a:cubicBezTo>
                <a:cubicBezTo>
                  <a:pt x="235" y="10"/>
                  <a:pt x="235" y="10"/>
                  <a:pt x="236" y="11"/>
                </a:cubicBezTo>
                <a:cubicBezTo>
                  <a:pt x="236" y="11"/>
                  <a:pt x="236" y="11"/>
                  <a:pt x="236" y="12"/>
                </a:cubicBezTo>
                <a:cubicBezTo>
                  <a:pt x="237" y="12"/>
                  <a:pt x="237" y="13"/>
                  <a:pt x="236" y="14"/>
                </a:cubicBezTo>
                <a:cubicBezTo>
                  <a:pt x="236" y="14"/>
                  <a:pt x="236" y="14"/>
                  <a:pt x="236" y="14"/>
                </a:cubicBezTo>
                <a:cubicBezTo>
                  <a:pt x="235" y="15"/>
                  <a:pt x="235" y="15"/>
                  <a:pt x="235" y="15"/>
                </a:cubicBezTo>
                <a:cubicBezTo>
                  <a:pt x="234" y="15"/>
                  <a:pt x="234" y="16"/>
                  <a:pt x="234" y="16"/>
                </a:cubicBezTo>
                <a:cubicBezTo>
                  <a:pt x="234" y="17"/>
                  <a:pt x="234" y="17"/>
                  <a:pt x="233" y="18"/>
                </a:cubicBezTo>
                <a:cubicBezTo>
                  <a:pt x="233" y="18"/>
                  <a:pt x="232" y="19"/>
                  <a:pt x="231" y="19"/>
                </a:cubicBezTo>
                <a:cubicBezTo>
                  <a:pt x="231" y="19"/>
                  <a:pt x="230" y="20"/>
                  <a:pt x="230" y="20"/>
                </a:cubicBezTo>
                <a:cubicBezTo>
                  <a:pt x="230" y="20"/>
                  <a:pt x="229" y="21"/>
                  <a:pt x="229" y="21"/>
                </a:cubicBezTo>
                <a:cubicBezTo>
                  <a:pt x="229" y="22"/>
                  <a:pt x="229" y="22"/>
                  <a:pt x="229" y="23"/>
                </a:cubicBezTo>
                <a:cubicBezTo>
                  <a:pt x="229" y="23"/>
                  <a:pt x="229" y="24"/>
                  <a:pt x="229" y="24"/>
                </a:cubicBezTo>
                <a:cubicBezTo>
                  <a:pt x="228" y="24"/>
                  <a:pt x="227" y="25"/>
                  <a:pt x="227" y="25"/>
                </a:cubicBezTo>
                <a:cubicBezTo>
                  <a:pt x="227" y="26"/>
                  <a:pt x="226" y="26"/>
                  <a:pt x="225" y="27"/>
                </a:cubicBezTo>
                <a:cubicBezTo>
                  <a:pt x="225" y="27"/>
                  <a:pt x="225" y="28"/>
                  <a:pt x="225" y="29"/>
                </a:cubicBezTo>
                <a:cubicBezTo>
                  <a:pt x="224" y="29"/>
                  <a:pt x="224" y="30"/>
                  <a:pt x="224" y="31"/>
                </a:cubicBezTo>
                <a:cubicBezTo>
                  <a:pt x="224" y="31"/>
                  <a:pt x="223" y="32"/>
                  <a:pt x="223" y="32"/>
                </a:cubicBezTo>
                <a:cubicBezTo>
                  <a:pt x="223" y="33"/>
                  <a:pt x="223" y="34"/>
                  <a:pt x="223" y="34"/>
                </a:cubicBezTo>
                <a:cubicBezTo>
                  <a:pt x="257" y="30"/>
                  <a:pt x="257" y="30"/>
                  <a:pt x="257" y="30"/>
                </a:cubicBezTo>
                <a:cubicBezTo>
                  <a:pt x="257" y="30"/>
                  <a:pt x="257" y="30"/>
                  <a:pt x="257" y="30"/>
                </a:cubicBezTo>
                <a:cubicBezTo>
                  <a:pt x="256" y="31"/>
                  <a:pt x="257" y="32"/>
                  <a:pt x="257" y="32"/>
                </a:cubicBezTo>
                <a:cubicBezTo>
                  <a:pt x="257" y="33"/>
                  <a:pt x="258" y="33"/>
                  <a:pt x="258" y="34"/>
                </a:cubicBezTo>
                <a:cubicBezTo>
                  <a:pt x="259" y="34"/>
                  <a:pt x="260" y="34"/>
                  <a:pt x="260" y="34"/>
                </a:cubicBezTo>
                <a:cubicBezTo>
                  <a:pt x="261" y="35"/>
                  <a:pt x="261" y="35"/>
                  <a:pt x="261" y="36"/>
                </a:cubicBezTo>
                <a:cubicBezTo>
                  <a:pt x="261" y="36"/>
                  <a:pt x="261" y="37"/>
                  <a:pt x="261" y="37"/>
                </a:cubicBezTo>
                <a:cubicBezTo>
                  <a:pt x="261" y="37"/>
                  <a:pt x="260" y="38"/>
                  <a:pt x="260" y="38"/>
                </a:cubicBezTo>
                <a:cubicBezTo>
                  <a:pt x="260" y="38"/>
                  <a:pt x="260" y="37"/>
                  <a:pt x="259" y="37"/>
                </a:cubicBezTo>
                <a:cubicBezTo>
                  <a:pt x="259" y="36"/>
                  <a:pt x="258" y="36"/>
                  <a:pt x="258" y="36"/>
                </a:cubicBezTo>
                <a:cubicBezTo>
                  <a:pt x="257" y="36"/>
                  <a:pt x="256" y="36"/>
                  <a:pt x="256" y="37"/>
                </a:cubicBezTo>
                <a:cubicBezTo>
                  <a:pt x="255" y="37"/>
                  <a:pt x="255" y="37"/>
                  <a:pt x="255" y="38"/>
                </a:cubicBezTo>
                <a:cubicBezTo>
                  <a:pt x="255" y="38"/>
                  <a:pt x="255" y="39"/>
                  <a:pt x="255" y="39"/>
                </a:cubicBezTo>
                <a:cubicBezTo>
                  <a:pt x="255" y="40"/>
                  <a:pt x="255" y="40"/>
                  <a:pt x="256" y="40"/>
                </a:cubicBezTo>
                <a:cubicBezTo>
                  <a:pt x="256" y="40"/>
                  <a:pt x="257" y="40"/>
                  <a:pt x="257" y="40"/>
                </a:cubicBezTo>
                <a:cubicBezTo>
                  <a:pt x="258" y="40"/>
                  <a:pt x="259" y="40"/>
                  <a:pt x="259" y="41"/>
                </a:cubicBezTo>
                <a:cubicBezTo>
                  <a:pt x="259" y="41"/>
                  <a:pt x="259" y="42"/>
                  <a:pt x="259" y="42"/>
                </a:cubicBezTo>
                <a:cubicBezTo>
                  <a:pt x="258" y="42"/>
                  <a:pt x="258" y="43"/>
                  <a:pt x="257" y="43"/>
                </a:cubicBezTo>
                <a:cubicBezTo>
                  <a:pt x="257" y="43"/>
                  <a:pt x="257" y="43"/>
                  <a:pt x="256" y="43"/>
                </a:cubicBezTo>
                <a:cubicBezTo>
                  <a:pt x="256" y="43"/>
                  <a:pt x="255" y="43"/>
                  <a:pt x="255" y="43"/>
                </a:cubicBezTo>
                <a:cubicBezTo>
                  <a:pt x="255" y="43"/>
                  <a:pt x="254" y="44"/>
                  <a:pt x="254" y="44"/>
                </a:cubicBezTo>
                <a:cubicBezTo>
                  <a:pt x="254" y="45"/>
                  <a:pt x="254" y="46"/>
                  <a:pt x="254" y="46"/>
                </a:cubicBezTo>
                <a:cubicBezTo>
                  <a:pt x="254" y="46"/>
                  <a:pt x="253" y="47"/>
                  <a:pt x="253" y="47"/>
                </a:cubicBezTo>
                <a:cubicBezTo>
                  <a:pt x="253" y="47"/>
                  <a:pt x="252" y="47"/>
                  <a:pt x="251" y="47"/>
                </a:cubicBezTo>
                <a:cubicBezTo>
                  <a:pt x="251" y="47"/>
                  <a:pt x="250" y="48"/>
                  <a:pt x="250" y="48"/>
                </a:cubicBezTo>
                <a:cubicBezTo>
                  <a:pt x="249" y="48"/>
                  <a:pt x="249" y="47"/>
                  <a:pt x="249" y="47"/>
                </a:cubicBezTo>
                <a:cubicBezTo>
                  <a:pt x="248" y="47"/>
                  <a:pt x="248" y="47"/>
                  <a:pt x="247" y="48"/>
                </a:cubicBezTo>
                <a:cubicBezTo>
                  <a:pt x="247" y="48"/>
                  <a:pt x="246" y="49"/>
                  <a:pt x="246" y="49"/>
                </a:cubicBezTo>
                <a:cubicBezTo>
                  <a:pt x="246" y="50"/>
                  <a:pt x="246" y="51"/>
                  <a:pt x="246" y="52"/>
                </a:cubicBezTo>
                <a:cubicBezTo>
                  <a:pt x="246" y="52"/>
                  <a:pt x="247" y="53"/>
                  <a:pt x="247" y="53"/>
                </a:cubicBezTo>
                <a:cubicBezTo>
                  <a:pt x="247" y="53"/>
                  <a:pt x="248" y="54"/>
                  <a:pt x="248" y="54"/>
                </a:cubicBezTo>
                <a:cubicBezTo>
                  <a:pt x="249" y="54"/>
                  <a:pt x="250" y="54"/>
                  <a:pt x="250" y="54"/>
                </a:cubicBezTo>
                <a:cubicBezTo>
                  <a:pt x="250" y="54"/>
                  <a:pt x="250" y="53"/>
                  <a:pt x="251" y="53"/>
                </a:cubicBezTo>
                <a:cubicBezTo>
                  <a:pt x="251" y="53"/>
                  <a:pt x="251" y="53"/>
                  <a:pt x="251" y="53"/>
                </a:cubicBezTo>
                <a:cubicBezTo>
                  <a:pt x="251" y="53"/>
                  <a:pt x="252" y="53"/>
                  <a:pt x="252" y="53"/>
                </a:cubicBezTo>
                <a:cubicBezTo>
                  <a:pt x="252" y="54"/>
                  <a:pt x="252" y="55"/>
                  <a:pt x="252" y="55"/>
                </a:cubicBezTo>
                <a:cubicBezTo>
                  <a:pt x="252" y="55"/>
                  <a:pt x="251" y="56"/>
                  <a:pt x="250" y="56"/>
                </a:cubicBezTo>
                <a:cubicBezTo>
                  <a:pt x="250" y="56"/>
                  <a:pt x="249" y="57"/>
                  <a:pt x="248" y="57"/>
                </a:cubicBezTo>
                <a:cubicBezTo>
                  <a:pt x="248" y="57"/>
                  <a:pt x="247" y="58"/>
                  <a:pt x="247" y="59"/>
                </a:cubicBezTo>
                <a:cubicBezTo>
                  <a:pt x="247" y="59"/>
                  <a:pt x="248" y="60"/>
                  <a:pt x="248" y="60"/>
                </a:cubicBezTo>
                <a:cubicBezTo>
                  <a:pt x="248" y="60"/>
                  <a:pt x="249" y="60"/>
                  <a:pt x="249" y="60"/>
                </a:cubicBezTo>
                <a:cubicBezTo>
                  <a:pt x="250" y="60"/>
                  <a:pt x="250" y="60"/>
                  <a:pt x="250" y="61"/>
                </a:cubicBezTo>
                <a:cubicBezTo>
                  <a:pt x="251" y="61"/>
                  <a:pt x="250" y="62"/>
                  <a:pt x="250" y="62"/>
                </a:cubicBezTo>
                <a:cubicBezTo>
                  <a:pt x="250" y="63"/>
                  <a:pt x="250" y="63"/>
                  <a:pt x="250" y="63"/>
                </a:cubicBezTo>
                <a:cubicBezTo>
                  <a:pt x="249" y="64"/>
                  <a:pt x="249" y="64"/>
                  <a:pt x="248" y="63"/>
                </a:cubicBezTo>
                <a:cubicBezTo>
                  <a:pt x="248" y="63"/>
                  <a:pt x="247" y="63"/>
                  <a:pt x="247" y="63"/>
                </a:cubicBezTo>
                <a:cubicBezTo>
                  <a:pt x="247" y="62"/>
                  <a:pt x="247" y="62"/>
                  <a:pt x="247" y="61"/>
                </a:cubicBezTo>
                <a:cubicBezTo>
                  <a:pt x="247" y="61"/>
                  <a:pt x="246" y="61"/>
                  <a:pt x="246" y="60"/>
                </a:cubicBezTo>
                <a:cubicBezTo>
                  <a:pt x="246" y="60"/>
                  <a:pt x="245" y="60"/>
                  <a:pt x="245" y="60"/>
                </a:cubicBezTo>
                <a:cubicBezTo>
                  <a:pt x="245" y="60"/>
                  <a:pt x="244" y="61"/>
                  <a:pt x="243" y="61"/>
                </a:cubicBezTo>
                <a:cubicBezTo>
                  <a:pt x="243" y="62"/>
                  <a:pt x="243" y="63"/>
                  <a:pt x="243" y="63"/>
                </a:cubicBezTo>
                <a:cubicBezTo>
                  <a:pt x="243" y="64"/>
                  <a:pt x="243" y="65"/>
                  <a:pt x="243" y="65"/>
                </a:cubicBezTo>
                <a:cubicBezTo>
                  <a:pt x="244" y="66"/>
                  <a:pt x="245" y="66"/>
                  <a:pt x="245" y="66"/>
                </a:cubicBezTo>
                <a:cubicBezTo>
                  <a:pt x="245" y="66"/>
                  <a:pt x="245" y="67"/>
                  <a:pt x="245" y="68"/>
                </a:cubicBezTo>
                <a:cubicBezTo>
                  <a:pt x="245" y="68"/>
                  <a:pt x="245" y="69"/>
                  <a:pt x="245" y="69"/>
                </a:cubicBezTo>
                <a:cubicBezTo>
                  <a:pt x="244" y="70"/>
                  <a:pt x="244" y="70"/>
                  <a:pt x="243" y="70"/>
                </a:cubicBezTo>
                <a:cubicBezTo>
                  <a:pt x="243" y="70"/>
                  <a:pt x="243" y="70"/>
                  <a:pt x="242" y="70"/>
                </a:cubicBezTo>
                <a:cubicBezTo>
                  <a:pt x="242" y="70"/>
                  <a:pt x="242" y="69"/>
                  <a:pt x="242" y="68"/>
                </a:cubicBezTo>
                <a:cubicBezTo>
                  <a:pt x="242" y="68"/>
                  <a:pt x="242" y="67"/>
                  <a:pt x="242" y="67"/>
                </a:cubicBezTo>
                <a:cubicBezTo>
                  <a:pt x="242" y="67"/>
                  <a:pt x="242" y="66"/>
                  <a:pt x="241" y="66"/>
                </a:cubicBezTo>
                <a:cubicBezTo>
                  <a:pt x="241" y="66"/>
                  <a:pt x="240" y="66"/>
                  <a:pt x="240" y="66"/>
                </a:cubicBezTo>
                <a:cubicBezTo>
                  <a:pt x="240" y="66"/>
                  <a:pt x="239" y="67"/>
                  <a:pt x="239" y="67"/>
                </a:cubicBezTo>
                <a:cubicBezTo>
                  <a:pt x="239" y="67"/>
                  <a:pt x="239" y="68"/>
                  <a:pt x="239" y="68"/>
                </a:cubicBezTo>
                <a:cubicBezTo>
                  <a:pt x="239" y="69"/>
                  <a:pt x="239" y="69"/>
                  <a:pt x="238" y="70"/>
                </a:cubicBezTo>
                <a:cubicBezTo>
                  <a:pt x="238" y="70"/>
                  <a:pt x="237" y="70"/>
                  <a:pt x="237" y="70"/>
                </a:cubicBezTo>
                <a:cubicBezTo>
                  <a:pt x="237" y="71"/>
                  <a:pt x="237" y="72"/>
                  <a:pt x="237" y="73"/>
                </a:cubicBezTo>
                <a:cubicBezTo>
                  <a:pt x="237" y="73"/>
                  <a:pt x="237" y="74"/>
                  <a:pt x="237" y="74"/>
                </a:cubicBezTo>
                <a:cubicBezTo>
                  <a:pt x="238" y="74"/>
                  <a:pt x="239" y="74"/>
                  <a:pt x="239" y="74"/>
                </a:cubicBezTo>
                <a:cubicBezTo>
                  <a:pt x="239" y="74"/>
                  <a:pt x="240" y="73"/>
                  <a:pt x="239" y="73"/>
                </a:cubicBezTo>
                <a:cubicBezTo>
                  <a:pt x="239" y="72"/>
                  <a:pt x="239" y="72"/>
                  <a:pt x="239" y="72"/>
                </a:cubicBezTo>
                <a:cubicBezTo>
                  <a:pt x="239" y="71"/>
                  <a:pt x="239" y="71"/>
                  <a:pt x="239" y="71"/>
                </a:cubicBezTo>
                <a:cubicBezTo>
                  <a:pt x="239" y="71"/>
                  <a:pt x="240" y="71"/>
                  <a:pt x="240" y="71"/>
                </a:cubicBezTo>
                <a:cubicBezTo>
                  <a:pt x="240" y="71"/>
                  <a:pt x="241" y="71"/>
                  <a:pt x="241" y="72"/>
                </a:cubicBezTo>
                <a:cubicBezTo>
                  <a:pt x="241" y="72"/>
                  <a:pt x="242" y="72"/>
                  <a:pt x="242" y="73"/>
                </a:cubicBezTo>
                <a:cubicBezTo>
                  <a:pt x="242" y="73"/>
                  <a:pt x="242" y="74"/>
                  <a:pt x="242" y="74"/>
                </a:cubicBezTo>
                <a:cubicBezTo>
                  <a:pt x="242" y="75"/>
                  <a:pt x="241" y="75"/>
                  <a:pt x="241" y="75"/>
                </a:cubicBezTo>
                <a:cubicBezTo>
                  <a:pt x="241" y="76"/>
                  <a:pt x="241" y="77"/>
                  <a:pt x="241" y="77"/>
                </a:cubicBezTo>
                <a:cubicBezTo>
                  <a:pt x="241" y="77"/>
                  <a:pt x="241" y="78"/>
                  <a:pt x="240" y="78"/>
                </a:cubicBezTo>
                <a:cubicBezTo>
                  <a:pt x="240" y="78"/>
                  <a:pt x="239" y="78"/>
                  <a:pt x="238" y="78"/>
                </a:cubicBezTo>
                <a:cubicBezTo>
                  <a:pt x="238" y="78"/>
                  <a:pt x="238" y="79"/>
                  <a:pt x="238" y="79"/>
                </a:cubicBezTo>
                <a:cubicBezTo>
                  <a:pt x="238" y="80"/>
                  <a:pt x="238" y="81"/>
                  <a:pt x="239" y="81"/>
                </a:cubicBezTo>
                <a:cubicBezTo>
                  <a:pt x="239" y="81"/>
                  <a:pt x="240" y="82"/>
                  <a:pt x="240" y="82"/>
                </a:cubicBezTo>
                <a:cubicBezTo>
                  <a:pt x="241" y="82"/>
                  <a:pt x="241" y="81"/>
                  <a:pt x="242" y="81"/>
                </a:cubicBezTo>
                <a:cubicBezTo>
                  <a:pt x="242" y="81"/>
                  <a:pt x="242" y="81"/>
                  <a:pt x="243" y="82"/>
                </a:cubicBezTo>
                <a:cubicBezTo>
                  <a:pt x="243" y="82"/>
                  <a:pt x="243" y="83"/>
                  <a:pt x="243" y="83"/>
                </a:cubicBezTo>
                <a:cubicBezTo>
                  <a:pt x="243" y="84"/>
                  <a:pt x="242" y="84"/>
                  <a:pt x="242" y="85"/>
                </a:cubicBezTo>
                <a:cubicBezTo>
                  <a:pt x="242" y="85"/>
                  <a:pt x="242" y="85"/>
                  <a:pt x="242" y="86"/>
                </a:cubicBezTo>
                <a:cubicBezTo>
                  <a:pt x="241" y="86"/>
                  <a:pt x="242" y="87"/>
                  <a:pt x="242" y="87"/>
                </a:cubicBezTo>
                <a:cubicBezTo>
                  <a:pt x="243" y="87"/>
                  <a:pt x="243" y="87"/>
                  <a:pt x="244" y="87"/>
                </a:cubicBezTo>
                <a:cubicBezTo>
                  <a:pt x="244" y="87"/>
                  <a:pt x="245" y="87"/>
                  <a:pt x="245" y="88"/>
                </a:cubicBezTo>
                <a:cubicBezTo>
                  <a:pt x="245" y="88"/>
                  <a:pt x="245" y="89"/>
                  <a:pt x="244" y="89"/>
                </a:cubicBezTo>
                <a:cubicBezTo>
                  <a:pt x="244" y="90"/>
                  <a:pt x="243" y="90"/>
                  <a:pt x="243" y="90"/>
                </a:cubicBezTo>
                <a:cubicBezTo>
                  <a:pt x="242" y="90"/>
                  <a:pt x="242" y="89"/>
                  <a:pt x="242" y="89"/>
                </a:cubicBezTo>
                <a:cubicBezTo>
                  <a:pt x="241" y="89"/>
                  <a:pt x="240" y="89"/>
                  <a:pt x="240" y="89"/>
                </a:cubicBezTo>
                <a:cubicBezTo>
                  <a:pt x="239" y="89"/>
                  <a:pt x="239" y="90"/>
                  <a:pt x="239" y="91"/>
                </a:cubicBezTo>
                <a:cubicBezTo>
                  <a:pt x="239" y="91"/>
                  <a:pt x="239" y="93"/>
                  <a:pt x="239" y="93"/>
                </a:cubicBezTo>
                <a:cubicBezTo>
                  <a:pt x="239" y="94"/>
                  <a:pt x="239" y="94"/>
                  <a:pt x="239" y="94"/>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79"/>
          <p:cNvSpPr>
            <a:spLocks/>
          </p:cNvSpPr>
          <p:nvPr/>
        </p:nvSpPr>
        <p:spPr bwMode="auto">
          <a:xfrm>
            <a:off x="6756400" y="5867401"/>
            <a:ext cx="977900" cy="914400"/>
          </a:xfrm>
          <a:custGeom>
            <a:avLst/>
            <a:gdLst>
              <a:gd name="T0" fmla="*/ 233 w 261"/>
              <a:gd name="T1" fmla="*/ 99 h 244"/>
              <a:gd name="T2" fmla="*/ 234 w 261"/>
              <a:gd name="T3" fmla="*/ 107 h 244"/>
              <a:gd name="T4" fmla="*/ 227 w 261"/>
              <a:gd name="T5" fmla="*/ 107 h 244"/>
              <a:gd name="T6" fmla="*/ 226 w 261"/>
              <a:gd name="T7" fmla="*/ 114 h 244"/>
              <a:gd name="T8" fmla="*/ 224 w 261"/>
              <a:gd name="T9" fmla="*/ 114 h 244"/>
              <a:gd name="T10" fmla="*/ 221 w 261"/>
              <a:gd name="T11" fmla="*/ 118 h 244"/>
              <a:gd name="T12" fmla="*/ 224 w 261"/>
              <a:gd name="T13" fmla="*/ 123 h 244"/>
              <a:gd name="T14" fmla="*/ 220 w 261"/>
              <a:gd name="T15" fmla="*/ 122 h 244"/>
              <a:gd name="T16" fmla="*/ 221 w 261"/>
              <a:gd name="T17" fmla="*/ 134 h 244"/>
              <a:gd name="T18" fmla="*/ 219 w 261"/>
              <a:gd name="T19" fmla="*/ 142 h 244"/>
              <a:gd name="T20" fmla="*/ 217 w 261"/>
              <a:gd name="T21" fmla="*/ 142 h 244"/>
              <a:gd name="T22" fmla="*/ 213 w 261"/>
              <a:gd name="T23" fmla="*/ 148 h 244"/>
              <a:gd name="T24" fmla="*/ 206 w 261"/>
              <a:gd name="T25" fmla="*/ 151 h 244"/>
              <a:gd name="T26" fmla="*/ 209 w 261"/>
              <a:gd name="T27" fmla="*/ 154 h 244"/>
              <a:gd name="T28" fmla="*/ 206 w 261"/>
              <a:gd name="T29" fmla="*/ 156 h 244"/>
              <a:gd name="T30" fmla="*/ 209 w 261"/>
              <a:gd name="T31" fmla="*/ 162 h 244"/>
              <a:gd name="T32" fmla="*/ 203 w 261"/>
              <a:gd name="T33" fmla="*/ 167 h 244"/>
              <a:gd name="T34" fmla="*/ 200 w 261"/>
              <a:gd name="T35" fmla="*/ 169 h 244"/>
              <a:gd name="T36" fmla="*/ 202 w 261"/>
              <a:gd name="T37" fmla="*/ 174 h 244"/>
              <a:gd name="T38" fmla="*/ 204 w 261"/>
              <a:gd name="T39" fmla="*/ 182 h 244"/>
              <a:gd name="T40" fmla="*/ 196 w 261"/>
              <a:gd name="T41" fmla="*/ 183 h 244"/>
              <a:gd name="T42" fmla="*/ 203 w 261"/>
              <a:gd name="T43" fmla="*/ 187 h 244"/>
              <a:gd name="T44" fmla="*/ 194 w 261"/>
              <a:gd name="T45" fmla="*/ 187 h 244"/>
              <a:gd name="T46" fmla="*/ 198 w 261"/>
              <a:gd name="T47" fmla="*/ 194 h 244"/>
              <a:gd name="T48" fmla="*/ 195 w 261"/>
              <a:gd name="T49" fmla="*/ 201 h 244"/>
              <a:gd name="T50" fmla="*/ 197 w 261"/>
              <a:gd name="T51" fmla="*/ 201 h 244"/>
              <a:gd name="T52" fmla="*/ 195 w 261"/>
              <a:gd name="T53" fmla="*/ 206 h 244"/>
              <a:gd name="T54" fmla="*/ 201 w 261"/>
              <a:gd name="T55" fmla="*/ 203 h 244"/>
              <a:gd name="T56" fmla="*/ 199 w 261"/>
              <a:gd name="T57" fmla="*/ 210 h 244"/>
              <a:gd name="T58" fmla="*/ 204 w 261"/>
              <a:gd name="T59" fmla="*/ 214 h 244"/>
              <a:gd name="T60" fmla="*/ 203 w 261"/>
              <a:gd name="T61" fmla="*/ 223 h 244"/>
              <a:gd name="T62" fmla="*/ 200 w 261"/>
              <a:gd name="T63" fmla="*/ 228 h 244"/>
              <a:gd name="T64" fmla="*/ 44 w 261"/>
              <a:gd name="T65" fmla="*/ 244 h 244"/>
              <a:gd name="T66" fmla="*/ 36 w 261"/>
              <a:gd name="T67" fmla="*/ 209 h 244"/>
              <a:gd name="T68" fmla="*/ 29 w 261"/>
              <a:gd name="T69" fmla="*/ 209 h 244"/>
              <a:gd name="T70" fmla="*/ 23 w 261"/>
              <a:gd name="T71" fmla="*/ 209 h 244"/>
              <a:gd name="T72" fmla="*/ 19 w 261"/>
              <a:gd name="T73" fmla="*/ 205 h 244"/>
              <a:gd name="T74" fmla="*/ 67 w 261"/>
              <a:gd name="T75" fmla="*/ 14 h 244"/>
              <a:gd name="T76" fmla="*/ 231 w 261"/>
              <a:gd name="T77" fmla="*/ 3 h 244"/>
              <a:gd name="T78" fmla="*/ 236 w 261"/>
              <a:gd name="T79" fmla="*/ 12 h 244"/>
              <a:gd name="T80" fmla="*/ 230 w 261"/>
              <a:gd name="T81" fmla="*/ 20 h 244"/>
              <a:gd name="T82" fmla="*/ 224 w 261"/>
              <a:gd name="T83" fmla="*/ 31 h 244"/>
              <a:gd name="T84" fmla="*/ 260 w 261"/>
              <a:gd name="T85" fmla="*/ 34 h 244"/>
              <a:gd name="T86" fmla="*/ 255 w 261"/>
              <a:gd name="T87" fmla="*/ 38 h 244"/>
              <a:gd name="T88" fmla="*/ 256 w 261"/>
              <a:gd name="T89" fmla="*/ 43 h 244"/>
              <a:gd name="T90" fmla="*/ 249 w 261"/>
              <a:gd name="T91" fmla="*/ 47 h 244"/>
              <a:gd name="T92" fmla="*/ 251 w 261"/>
              <a:gd name="T93" fmla="*/ 53 h 244"/>
              <a:gd name="T94" fmla="*/ 248 w 261"/>
              <a:gd name="T95" fmla="*/ 60 h 244"/>
              <a:gd name="T96" fmla="*/ 247 w 261"/>
              <a:gd name="T97" fmla="*/ 61 h 244"/>
              <a:gd name="T98" fmla="*/ 245 w 261"/>
              <a:gd name="T99" fmla="*/ 68 h 244"/>
              <a:gd name="T100" fmla="*/ 240 w 261"/>
              <a:gd name="T101" fmla="*/ 66 h 244"/>
              <a:gd name="T102" fmla="*/ 239 w 261"/>
              <a:gd name="T103" fmla="*/ 74 h 244"/>
              <a:gd name="T104" fmla="*/ 242 w 261"/>
              <a:gd name="T105" fmla="*/ 74 h 244"/>
              <a:gd name="T106" fmla="*/ 240 w 261"/>
              <a:gd name="T107" fmla="*/ 82 h 244"/>
              <a:gd name="T108" fmla="*/ 244 w 261"/>
              <a:gd name="T109" fmla="*/ 87 h 244"/>
              <a:gd name="T110" fmla="*/ 239 w 261"/>
              <a:gd name="T111" fmla="*/ 9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1" h="244">
                <a:moveTo>
                  <a:pt x="239" y="94"/>
                </a:moveTo>
                <a:cubicBezTo>
                  <a:pt x="239" y="95"/>
                  <a:pt x="238" y="95"/>
                  <a:pt x="238" y="95"/>
                </a:cubicBezTo>
                <a:cubicBezTo>
                  <a:pt x="238" y="96"/>
                  <a:pt x="237" y="96"/>
                  <a:pt x="237" y="96"/>
                </a:cubicBezTo>
                <a:cubicBezTo>
                  <a:pt x="236" y="97"/>
                  <a:pt x="236" y="97"/>
                  <a:pt x="235" y="97"/>
                </a:cubicBezTo>
                <a:cubicBezTo>
                  <a:pt x="235" y="97"/>
                  <a:pt x="234" y="96"/>
                  <a:pt x="234" y="96"/>
                </a:cubicBezTo>
                <a:cubicBezTo>
                  <a:pt x="234" y="96"/>
                  <a:pt x="233" y="97"/>
                  <a:pt x="233" y="97"/>
                </a:cubicBezTo>
                <a:cubicBezTo>
                  <a:pt x="233" y="97"/>
                  <a:pt x="232" y="98"/>
                  <a:pt x="233" y="99"/>
                </a:cubicBezTo>
                <a:cubicBezTo>
                  <a:pt x="233" y="99"/>
                  <a:pt x="233" y="99"/>
                  <a:pt x="233" y="100"/>
                </a:cubicBezTo>
                <a:cubicBezTo>
                  <a:pt x="233" y="100"/>
                  <a:pt x="234" y="101"/>
                  <a:pt x="234" y="101"/>
                </a:cubicBezTo>
                <a:cubicBezTo>
                  <a:pt x="235" y="101"/>
                  <a:pt x="236" y="101"/>
                  <a:pt x="236" y="102"/>
                </a:cubicBezTo>
                <a:cubicBezTo>
                  <a:pt x="236" y="102"/>
                  <a:pt x="237" y="103"/>
                  <a:pt x="237" y="104"/>
                </a:cubicBezTo>
                <a:cubicBezTo>
                  <a:pt x="237" y="104"/>
                  <a:pt x="236" y="105"/>
                  <a:pt x="236" y="105"/>
                </a:cubicBezTo>
                <a:cubicBezTo>
                  <a:pt x="236" y="105"/>
                  <a:pt x="235" y="106"/>
                  <a:pt x="235" y="106"/>
                </a:cubicBezTo>
                <a:cubicBezTo>
                  <a:pt x="234" y="106"/>
                  <a:pt x="234" y="107"/>
                  <a:pt x="234" y="107"/>
                </a:cubicBezTo>
                <a:cubicBezTo>
                  <a:pt x="234" y="107"/>
                  <a:pt x="234" y="108"/>
                  <a:pt x="234" y="108"/>
                </a:cubicBezTo>
                <a:cubicBezTo>
                  <a:pt x="234" y="108"/>
                  <a:pt x="234" y="109"/>
                  <a:pt x="233" y="109"/>
                </a:cubicBezTo>
                <a:cubicBezTo>
                  <a:pt x="233" y="109"/>
                  <a:pt x="232" y="108"/>
                  <a:pt x="232" y="108"/>
                </a:cubicBezTo>
                <a:cubicBezTo>
                  <a:pt x="232" y="108"/>
                  <a:pt x="231" y="108"/>
                  <a:pt x="231" y="109"/>
                </a:cubicBezTo>
                <a:cubicBezTo>
                  <a:pt x="230" y="109"/>
                  <a:pt x="229" y="110"/>
                  <a:pt x="229" y="110"/>
                </a:cubicBezTo>
                <a:cubicBezTo>
                  <a:pt x="228" y="109"/>
                  <a:pt x="228" y="109"/>
                  <a:pt x="228" y="109"/>
                </a:cubicBezTo>
                <a:cubicBezTo>
                  <a:pt x="227" y="108"/>
                  <a:pt x="228" y="107"/>
                  <a:pt x="227" y="107"/>
                </a:cubicBezTo>
                <a:cubicBezTo>
                  <a:pt x="227" y="107"/>
                  <a:pt x="226" y="106"/>
                  <a:pt x="226" y="106"/>
                </a:cubicBezTo>
                <a:cubicBezTo>
                  <a:pt x="226" y="106"/>
                  <a:pt x="225" y="107"/>
                  <a:pt x="224" y="107"/>
                </a:cubicBezTo>
                <a:cubicBezTo>
                  <a:pt x="224" y="107"/>
                  <a:pt x="224" y="108"/>
                  <a:pt x="224" y="109"/>
                </a:cubicBezTo>
                <a:cubicBezTo>
                  <a:pt x="224" y="109"/>
                  <a:pt x="225" y="110"/>
                  <a:pt x="225" y="110"/>
                </a:cubicBezTo>
                <a:cubicBezTo>
                  <a:pt x="225" y="110"/>
                  <a:pt x="226" y="111"/>
                  <a:pt x="226" y="112"/>
                </a:cubicBezTo>
                <a:cubicBezTo>
                  <a:pt x="226" y="112"/>
                  <a:pt x="225" y="112"/>
                  <a:pt x="225" y="113"/>
                </a:cubicBezTo>
                <a:cubicBezTo>
                  <a:pt x="225" y="113"/>
                  <a:pt x="226" y="114"/>
                  <a:pt x="226" y="114"/>
                </a:cubicBezTo>
                <a:cubicBezTo>
                  <a:pt x="226" y="114"/>
                  <a:pt x="227" y="115"/>
                  <a:pt x="227" y="115"/>
                </a:cubicBezTo>
                <a:cubicBezTo>
                  <a:pt x="227" y="115"/>
                  <a:pt x="227" y="116"/>
                  <a:pt x="227" y="116"/>
                </a:cubicBezTo>
                <a:cubicBezTo>
                  <a:pt x="226" y="117"/>
                  <a:pt x="226" y="117"/>
                  <a:pt x="226" y="117"/>
                </a:cubicBezTo>
                <a:cubicBezTo>
                  <a:pt x="226" y="118"/>
                  <a:pt x="225" y="118"/>
                  <a:pt x="224" y="117"/>
                </a:cubicBezTo>
                <a:cubicBezTo>
                  <a:pt x="224" y="117"/>
                  <a:pt x="223" y="117"/>
                  <a:pt x="223" y="116"/>
                </a:cubicBezTo>
                <a:cubicBezTo>
                  <a:pt x="223" y="116"/>
                  <a:pt x="223" y="115"/>
                  <a:pt x="223" y="115"/>
                </a:cubicBezTo>
                <a:cubicBezTo>
                  <a:pt x="223" y="115"/>
                  <a:pt x="224" y="114"/>
                  <a:pt x="224" y="114"/>
                </a:cubicBezTo>
                <a:cubicBezTo>
                  <a:pt x="224" y="114"/>
                  <a:pt x="224" y="113"/>
                  <a:pt x="223" y="113"/>
                </a:cubicBezTo>
                <a:cubicBezTo>
                  <a:pt x="223" y="112"/>
                  <a:pt x="222" y="112"/>
                  <a:pt x="222" y="113"/>
                </a:cubicBezTo>
                <a:cubicBezTo>
                  <a:pt x="222" y="113"/>
                  <a:pt x="222" y="113"/>
                  <a:pt x="222" y="113"/>
                </a:cubicBezTo>
                <a:cubicBezTo>
                  <a:pt x="221" y="114"/>
                  <a:pt x="221" y="114"/>
                  <a:pt x="222" y="115"/>
                </a:cubicBezTo>
                <a:cubicBezTo>
                  <a:pt x="222" y="115"/>
                  <a:pt x="222" y="116"/>
                  <a:pt x="222" y="116"/>
                </a:cubicBezTo>
                <a:cubicBezTo>
                  <a:pt x="222" y="117"/>
                  <a:pt x="221" y="117"/>
                  <a:pt x="221" y="117"/>
                </a:cubicBezTo>
                <a:cubicBezTo>
                  <a:pt x="220" y="117"/>
                  <a:pt x="221" y="118"/>
                  <a:pt x="221" y="118"/>
                </a:cubicBezTo>
                <a:cubicBezTo>
                  <a:pt x="221" y="118"/>
                  <a:pt x="222" y="119"/>
                  <a:pt x="222" y="119"/>
                </a:cubicBezTo>
                <a:cubicBezTo>
                  <a:pt x="223" y="119"/>
                  <a:pt x="224" y="119"/>
                  <a:pt x="224" y="119"/>
                </a:cubicBezTo>
                <a:cubicBezTo>
                  <a:pt x="224" y="119"/>
                  <a:pt x="225" y="119"/>
                  <a:pt x="225" y="119"/>
                </a:cubicBezTo>
                <a:cubicBezTo>
                  <a:pt x="225" y="119"/>
                  <a:pt x="226" y="119"/>
                  <a:pt x="226" y="119"/>
                </a:cubicBezTo>
                <a:cubicBezTo>
                  <a:pt x="226" y="119"/>
                  <a:pt x="227" y="120"/>
                  <a:pt x="227" y="120"/>
                </a:cubicBezTo>
                <a:cubicBezTo>
                  <a:pt x="227" y="121"/>
                  <a:pt x="226" y="121"/>
                  <a:pt x="226" y="122"/>
                </a:cubicBezTo>
                <a:cubicBezTo>
                  <a:pt x="226" y="122"/>
                  <a:pt x="225" y="123"/>
                  <a:pt x="224" y="123"/>
                </a:cubicBezTo>
                <a:cubicBezTo>
                  <a:pt x="224" y="123"/>
                  <a:pt x="224" y="124"/>
                  <a:pt x="223" y="124"/>
                </a:cubicBezTo>
                <a:cubicBezTo>
                  <a:pt x="223" y="124"/>
                  <a:pt x="222" y="123"/>
                  <a:pt x="222" y="123"/>
                </a:cubicBezTo>
                <a:cubicBezTo>
                  <a:pt x="222" y="123"/>
                  <a:pt x="223" y="122"/>
                  <a:pt x="223" y="121"/>
                </a:cubicBezTo>
                <a:cubicBezTo>
                  <a:pt x="223" y="121"/>
                  <a:pt x="223" y="121"/>
                  <a:pt x="222" y="121"/>
                </a:cubicBezTo>
                <a:cubicBezTo>
                  <a:pt x="222" y="120"/>
                  <a:pt x="222" y="120"/>
                  <a:pt x="222" y="120"/>
                </a:cubicBezTo>
                <a:cubicBezTo>
                  <a:pt x="221" y="120"/>
                  <a:pt x="221" y="120"/>
                  <a:pt x="221" y="120"/>
                </a:cubicBezTo>
                <a:cubicBezTo>
                  <a:pt x="220" y="121"/>
                  <a:pt x="220" y="122"/>
                  <a:pt x="220" y="122"/>
                </a:cubicBezTo>
                <a:cubicBezTo>
                  <a:pt x="220" y="123"/>
                  <a:pt x="220" y="124"/>
                  <a:pt x="220" y="125"/>
                </a:cubicBezTo>
                <a:cubicBezTo>
                  <a:pt x="220" y="125"/>
                  <a:pt x="221" y="126"/>
                  <a:pt x="221" y="126"/>
                </a:cubicBezTo>
                <a:cubicBezTo>
                  <a:pt x="221" y="127"/>
                  <a:pt x="222" y="127"/>
                  <a:pt x="222" y="127"/>
                </a:cubicBezTo>
                <a:cubicBezTo>
                  <a:pt x="223" y="128"/>
                  <a:pt x="223" y="128"/>
                  <a:pt x="223" y="129"/>
                </a:cubicBezTo>
                <a:cubicBezTo>
                  <a:pt x="223" y="129"/>
                  <a:pt x="223" y="130"/>
                  <a:pt x="223" y="130"/>
                </a:cubicBezTo>
                <a:cubicBezTo>
                  <a:pt x="223" y="131"/>
                  <a:pt x="222" y="131"/>
                  <a:pt x="222" y="131"/>
                </a:cubicBezTo>
                <a:cubicBezTo>
                  <a:pt x="221" y="132"/>
                  <a:pt x="221" y="133"/>
                  <a:pt x="221" y="134"/>
                </a:cubicBezTo>
                <a:cubicBezTo>
                  <a:pt x="221" y="134"/>
                  <a:pt x="221" y="135"/>
                  <a:pt x="221" y="135"/>
                </a:cubicBezTo>
                <a:cubicBezTo>
                  <a:pt x="221" y="135"/>
                  <a:pt x="223" y="136"/>
                  <a:pt x="223" y="136"/>
                </a:cubicBezTo>
                <a:cubicBezTo>
                  <a:pt x="223" y="136"/>
                  <a:pt x="223" y="137"/>
                  <a:pt x="223" y="138"/>
                </a:cubicBezTo>
                <a:cubicBezTo>
                  <a:pt x="222" y="138"/>
                  <a:pt x="222" y="139"/>
                  <a:pt x="222" y="139"/>
                </a:cubicBezTo>
                <a:cubicBezTo>
                  <a:pt x="221" y="139"/>
                  <a:pt x="220" y="140"/>
                  <a:pt x="220" y="140"/>
                </a:cubicBezTo>
                <a:cubicBezTo>
                  <a:pt x="220" y="140"/>
                  <a:pt x="219" y="141"/>
                  <a:pt x="219" y="141"/>
                </a:cubicBezTo>
                <a:cubicBezTo>
                  <a:pt x="219" y="141"/>
                  <a:pt x="218" y="142"/>
                  <a:pt x="219" y="142"/>
                </a:cubicBezTo>
                <a:cubicBezTo>
                  <a:pt x="219" y="143"/>
                  <a:pt x="219" y="143"/>
                  <a:pt x="219" y="143"/>
                </a:cubicBezTo>
                <a:cubicBezTo>
                  <a:pt x="219" y="144"/>
                  <a:pt x="219" y="145"/>
                  <a:pt x="219" y="145"/>
                </a:cubicBezTo>
                <a:cubicBezTo>
                  <a:pt x="218" y="145"/>
                  <a:pt x="218" y="146"/>
                  <a:pt x="218" y="146"/>
                </a:cubicBezTo>
                <a:cubicBezTo>
                  <a:pt x="217" y="146"/>
                  <a:pt x="217" y="145"/>
                  <a:pt x="216" y="145"/>
                </a:cubicBezTo>
                <a:cubicBezTo>
                  <a:pt x="216" y="144"/>
                  <a:pt x="216" y="143"/>
                  <a:pt x="217" y="143"/>
                </a:cubicBezTo>
                <a:cubicBezTo>
                  <a:pt x="217" y="143"/>
                  <a:pt x="217" y="143"/>
                  <a:pt x="218" y="142"/>
                </a:cubicBezTo>
                <a:cubicBezTo>
                  <a:pt x="218" y="142"/>
                  <a:pt x="217" y="142"/>
                  <a:pt x="217" y="142"/>
                </a:cubicBezTo>
                <a:cubicBezTo>
                  <a:pt x="217" y="141"/>
                  <a:pt x="216" y="142"/>
                  <a:pt x="215" y="142"/>
                </a:cubicBezTo>
                <a:cubicBezTo>
                  <a:pt x="215" y="142"/>
                  <a:pt x="214" y="142"/>
                  <a:pt x="214" y="142"/>
                </a:cubicBezTo>
                <a:cubicBezTo>
                  <a:pt x="213" y="142"/>
                  <a:pt x="213" y="142"/>
                  <a:pt x="212" y="142"/>
                </a:cubicBezTo>
                <a:cubicBezTo>
                  <a:pt x="212" y="143"/>
                  <a:pt x="212" y="144"/>
                  <a:pt x="213" y="144"/>
                </a:cubicBezTo>
                <a:cubicBezTo>
                  <a:pt x="213" y="144"/>
                  <a:pt x="213" y="145"/>
                  <a:pt x="214" y="145"/>
                </a:cubicBezTo>
                <a:cubicBezTo>
                  <a:pt x="214" y="145"/>
                  <a:pt x="214" y="146"/>
                  <a:pt x="214" y="146"/>
                </a:cubicBezTo>
                <a:cubicBezTo>
                  <a:pt x="214" y="147"/>
                  <a:pt x="214" y="147"/>
                  <a:pt x="213" y="148"/>
                </a:cubicBezTo>
                <a:cubicBezTo>
                  <a:pt x="213" y="148"/>
                  <a:pt x="212" y="148"/>
                  <a:pt x="212" y="148"/>
                </a:cubicBezTo>
                <a:cubicBezTo>
                  <a:pt x="211" y="148"/>
                  <a:pt x="210" y="148"/>
                  <a:pt x="210" y="149"/>
                </a:cubicBezTo>
                <a:cubicBezTo>
                  <a:pt x="209" y="149"/>
                  <a:pt x="210" y="150"/>
                  <a:pt x="210" y="151"/>
                </a:cubicBezTo>
                <a:cubicBezTo>
                  <a:pt x="210" y="151"/>
                  <a:pt x="210" y="152"/>
                  <a:pt x="209" y="152"/>
                </a:cubicBezTo>
                <a:cubicBezTo>
                  <a:pt x="209" y="152"/>
                  <a:pt x="209" y="153"/>
                  <a:pt x="209" y="153"/>
                </a:cubicBezTo>
                <a:cubicBezTo>
                  <a:pt x="208" y="153"/>
                  <a:pt x="208" y="152"/>
                  <a:pt x="207" y="152"/>
                </a:cubicBezTo>
                <a:cubicBezTo>
                  <a:pt x="207" y="152"/>
                  <a:pt x="206" y="151"/>
                  <a:pt x="206" y="151"/>
                </a:cubicBezTo>
                <a:cubicBezTo>
                  <a:pt x="206" y="151"/>
                  <a:pt x="206" y="151"/>
                  <a:pt x="205" y="151"/>
                </a:cubicBezTo>
                <a:cubicBezTo>
                  <a:pt x="205" y="151"/>
                  <a:pt x="205" y="150"/>
                  <a:pt x="204" y="151"/>
                </a:cubicBezTo>
                <a:cubicBezTo>
                  <a:pt x="204" y="151"/>
                  <a:pt x="204" y="152"/>
                  <a:pt x="204" y="152"/>
                </a:cubicBezTo>
                <a:cubicBezTo>
                  <a:pt x="204" y="152"/>
                  <a:pt x="205" y="153"/>
                  <a:pt x="205" y="153"/>
                </a:cubicBezTo>
                <a:cubicBezTo>
                  <a:pt x="205" y="154"/>
                  <a:pt x="206" y="154"/>
                  <a:pt x="206" y="154"/>
                </a:cubicBezTo>
                <a:cubicBezTo>
                  <a:pt x="207" y="154"/>
                  <a:pt x="208" y="155"/>
                  <a:pt x="208" y="155"/>
                </a:cubicBezTo>
                <a:cubicBezTo>
                  <a:pt x="208" y="155"/>
                  <a:pt x="209" y="154"/>
                  <a:pt x="209" y="154"/>
                </a:cubicBezTo>
                <a:cubicBezTo>
                  <a:pt x="210" y="154"/>
                  <a:pt x="211" y="154"/>
                  <a:pt x="211" y="154"/>
                </a:cubicBezTo>
                <a:cubicBezTo>
                  <a:pt x="211" y="154"/>
                  <a:pt x="212" y="155"/>
                  <a:pt x="212" y="155"/>
                </a:cubicBezTo>
                <a:cubicBezTo>
                  <a:pt x="212" y="155"/>
                  <a:pt x="212" y="156"/>
                  <a:pt x="212" y="157"/>
                </a:cubicBezTo>
                <a:cubicBezTo>
                  <a:pt x="212" y="157"/>
                  <a:pt x="211" y="158"/>
                  <a:pt x="211" y="158"/>
                </a:cubicBezTo>
                <a:cubicBezTo>
                  <a:pt x="210" y="158"/>
                  <a:pt x="209" y="158"/>
                  <a:pt x="209" y="158"/>
                </a:cubicBezTo>
                <a:cubicBezTo>
                  <a:pt x="208" y="157"/>
                  <a:pt x="208" y="156"/>
                  <a:pt x="208" y="156"/>
                </a:cubicBezTo>
                <a:cubicBezTo>
                  <a:pt x="207" y="156"/>
                  <a:pt x="206" y="156"/>
                  <a:pt x="206" y="156"/>
                </a:cubicBezTo>
                <a:cubicBezTo>
                  <a:pt x="206" y="156"/>
                  <a:pt x="205" y="157"/>
                  <a:pt x="205" y="157"/>
                </a:cubicBezTo>
                <a:cubicBezTo>
                  <a:pt x="204" y="158"/>
                  <a:pt x="204" y="158"/>
                  <a:pt x="204" y="159"/>
                </a:cubicBezTo>
                <a:cubicBezTo>
                  <a:pt x="204" y="159"/>
                  <a:pt x="204" y="160"/>
                  <a:pt x="204" y="160"/>
                </a:cubicBezTo>
                <a:cubicBezTo>
                  <a:pt x="204" y="161"/>
                  <a:pt x="206" y="161"/>
                  <a:pt x="206" y="161"/>
                </a:cubicBezTo>
                <a:cubicBezTo>
                  <a:pt x="207" y="161"/>
                  <a:pt x="207" y="160"/>
                  <a:pt x="208" y="160"/>
                </a:cubicBezTo>
                <a:cubicBezTo>
                  <a:pt x="208" y="160"/>
                  <a:pt x="209" y="160"/>
                  <a:pt x="209" y="161"/>
                </a:cubicBezTo>
                <a:cubicBezTo>
                  <a:pt x="209" y="161"/>
                  <a:pt x="209" y="162"/>
                  <a:pt x="209" y="162"/>
                </a:cubicBezTo>
                <a:cubicBezTo>
                  <a:pt x="209" y="162"/>
                  <a:pt x="209" y="163"/>
                  <a:pt x="208" y="163"/>
                </a:cubicBezTo>
                <a:cubicBezTo>
                  <a:pt x="208" y="164"/>
                  <a:pt x="209" y="164"/>
                  <a:pt x="209" y="165"/>
                </a:cubicBezTo>
                <a:cubicBezTo>
                  <a:pt x="208" y="165"/>
                  <a:pt x="208" y="165"/>
                  <a:pt x="207" y="165"/>
                </a:cubicBezTo>
                <a:cubicBezTo>
                  <a:pt x="207" y="166"/>
                  <a:pt x="206" y="166"/>
                  <a:pt x="206" y="166"/>
                </a:cubicBezTo>
                <a:cubicBezTo>
                  <a:pt x="206" y="166"/>
                  <a:pt x="205" y="165"/>
                  <a:pt x="205" y="165"/>
                </a:cubicBezTo>
                <a:cubicBezTo>
                  <a:pt x="204" y="165"/>
                  <a:pt x="203" y="166"/>
                  <a:pt x="203" y="166"/>
                </a:cubicBezTo>
                <a:cubicBezTo>
                  <a:pt x="203" y="166"/>
                  <a:pt x="203" y="167"/>
                  <a:pt x="203" y="167"/>
                </a:cubicBezTo>
                <a:cubicBezTo>
                  <a:pt x="204" y="167"/>
                  <a:pt x="204" y="167"/>
                  <a:pt x="204" y="168"/>
                </a:cubicBezTo>
                <a:cubicBezTo>
                  <a:pt x="205" y="168"/>
                  <a:pt x="205" y="168"/>
                  <a:pt x="205" y="169"/>
                </a:cubicBezTo>
                <a:cubicBezTo>
                  <a:pt x="205" y="169"/>
                  <a:pt x="204" y="170"/>
                  <a:pt x="204" y="170"/>
                </a:cubicBezTo>
                <a:cubicBezTo>
                  <a:pt x="204" y="170"/>
                  <a:pt x="203" y="170"/>
                  <a:pt x="203" y="170"/>
                </a:cubicBezTo>
                <a:cubicBezTo>
                  <a:pt x="202" y="169"/>
                  <a:pt x="202" y="168"/>
                  <a:pt x="202" y="168"/>
                </a:cubicBezTo>
                <a:cubicBezTo>
                  <a:pt x="202" y="168"/>
                  <a:pt x="201" y="167"/>
                  <a:pt x="201" y="168"/>
                </a:cubicBezTo>
                <a:cubicBezTo>
                  <a:pt x="201" y="168"/>
                  <a:pt x="200" y="168"/>
                  <a:pt x="200" y="169"/>
                </a:cubicBezTo>
                <a:cubicBezTo>
                  <a:pt x="199" y="169"/>
                  <a:pt x="198" y="168"/>
                  <a:pt x="198" y="169"/>
                </a:cubicBezTo>
                <a:cubicBezTo>
                  <a:pt x="198" y="169"/>
                  <a:pt x="198" y="169"/>
                  <a:pt x="198" y="170"/>
                </a:cubicBezTo>
                <a:cubicBezTo>
                  <a:pt x="198" y="170"/>
                  <a:pt x="198" y="171"/>
                  <a:pt x="198" y="171"/>
                </a:cubicBezTo>
                <a:cubicBezTo>
                  <a:pt x="199" y="171"/>
                  <a:pt x="199" y="171"/>
                  <a:pt x="200" y="171"/>
                </a:cubicBezTo>
                <a:cubicBezTo>
                  <a:pt x="200" y="171"/>
                  <a:pt x="201" y="171"/>
                  <a:pt x="202" y="171"/>
                </a:cubicBezTo>
                <a:cubicBezTo>
                  <a:pt x="202" y="171"/>
                  <a:pt x="202" y="172"/>
                  <a:pt x="202" y="172"/>
                </a:cubicBezTo>
                <a:cubicBezTo>
                  <a:pt x="202" y="173"/>
                  <a:pt x="202" y="173"/>
                  <a:pt x="202" y="174"/>
                </a:cubicBezTo>
                <a:cubicBezTo>
                  <a:pt x="202" y="174"/>
                  <a:pt x="201" y="174"/>
                  <a:pt x="200" y="175"/>
                </a:cubicBezTo>
                <a:cubicBezTo>
                  <a:pt x="200" y="175"/>
                  <a:pt x="199" y="176"/>
                  <a:pt x="199" y="176"/>
                </a:cubicBezTo>
                <a:cubicBezTo>
                  <a:pt x="199" y="177"/>
                  <a:pt x="200" y="178"/>
                  <a:pt x="200" y="179"/>
                </a:cubicBezTo>
                <a:cubicBezTo>
                  <a:pt x="200" y="179"/>
                  <a:pt x="201" y="180"/>
                  <a:pt x="202" y="180"/>
                </a:cubicBezTo>
                <a:cubicBezTo>
                  <a:pt x="202" y="180"/>
                  <a:pt x="203" y="179"/>
                  <a:pt x="204" y="180"/>
                </a:cubicBezTo>
                <a:cubicBezTo>
                  <a:pt x="204" y="180"/>
                  <a:pt x="204" y="181"/>
                  <a:pt x="205" y="181"/>
                </a:cubicBezTo>
                <a:cubicBezTo>
                  <a:pt x="205" y="181"/>
                  <a:pt x="204" y="182"/>
                  <a:pt x="204" y="182"/>
                </a:cubicBezTo>
                <a:cubicBezTo>
                  <a:pt x="204" y="182"/>
                  <a:pt x="203" y="183"/>
                  <a:pt x="203" y="183"/>
                </a:cubicBezTo>
                <a:cubicBezTo>
                  <a:pt x="203" y="183"/>
                  <a:pt x="202" y="182"/>
                  <a:pt x="202" y="182"/>
                </a:cubicBezTo>
                <a:cubicBezTo>
                  <a:pt x="201" y="182"/>
                  <a:pt x="200" y="182"/>
                  <a:pt x="200" y="182"/>
                </a:cubicBezTo>
                <a:cubicBezTo>
                  <a:pt x="199" y="182"/>
                  <a:pt x="199" y="182"/>
                  <a:pt x="198" y="182"/>
                </a:cubicBezTo>
                <a:cubicBezTo>
                  <a:pt x="198" y="182"/>
                  <a:pt x="198" y="182"/>
                  <a:pt x="198" y="182"/>
                </a:cubicBezTo>
                <a:cubicBezTo>
                  <a:pt x="197" y="182"/>
                  <a:pt x="197" y="182"/>
                  <a:pt x="196" y="182"/>
                </a:cubicBezTo>
                <a:cubicBezTo>
                  <a:pt x="196" y="182"/>
                  <a:pt x="196" y="182"/>
                  <a:pt x="196" y="183"/>
                </a:cubicBezTo>
                <a:cubicBezTo>
                  <a:pt x="195" y="183"/>
                  <a:pt x="196" y="184"/>
                  <a:pt x="196" y="184"/>
                </a:cubicBezTo>
                <a:cubicBezTo>
                  <a:pt x="196" y="185"/>
                  <a:pt x="196" y="186"/>
                  <a:pt x="196" y="186"/>
                </a:cubicBezTo>
                <a:cubicBezTo>
                  <a:pt x="196" y="186"/>
                  <a:pt x="197" y="187"/>
                  <a:pt x="198" y="187"/>
                </a:cubicBezTo>
                <a:cubicBezTo>
                  <a:pt x="198" y="187"/>
                  <a:pt x="199" y="187"/>
                  <a:pt x="200" y="187"/>
                </a:cubicBezTo>
                <a:cubicBezTo>
                  <a:pt x="200" y="187"/>
                  <a:pt x="200" y="186"/>
                  <a:pt x="201" y="186"/>
                </a:cubicBezTo>
                <a:cubicBezTo>
                  <a:pt x="201" y="186"/>
                  <a:pt x="202" y="186"/>
                  <a:pt x="202" y="186"/>
                </a:cubicBezTo>
                <a:cubicBezTo>
                  <a:pt x="202" y="187"/>
                  <a:pt x="203" y="187"/>
                  <a:pt x="203" y="187"/>
                </a:cubicBezTo>
                <a:cubicBezTo>
                  <a:pt x="203" y="188"/>
                  <a:pt x="203" y="189"/>
                  <a:pt x="202" y="189"/>
                </a:cubicBezTo>
                <a:cubicBezTo>
                  <a:pt x="202" y="189"/>
                  <a:pt x="202" y="189"/>
                  <a:pt x="201" y="189"/>
                </a:cubicBezTo>
                <a:cubicBezTo>
                  <a:pt x="201" y="189"/>
                  <a:pt x="200" y="190"/>
                  <a:pt x="200" y="190"/>
                </a:cubicBezTo>
                <a:cubicBezTo>
                  <a:pt x="199" y="190"/>
                  <a:pt x="198" y="189"/>
                  <a:pt x="198" y="189"/>
                </a:cubicBezTo>
                <a:cubicBezTo>
                  <a:pt x="198" y="189"/>
                  <a:pt x="197" y="189"/>
                  <a:pt x="196" y="188"/>
                </a:cubicBezTo>
                <a:cubicBezTo>
                  <a:pt x="196" y="188"/>
                  <a:pt x="196" y="187"/>
                  <a:pt x="196" y="187"/>
                </a:cubicBezTo>
                <a:cubicBezTo>
                  <a:pt x="195" y="187"/>
                  <a:pt x="195" y="187"/>
                  <a:pt x="194" y="187"/>
                </a:cubicBezTo>
                <a:cubicBezTo>
                  <a:pt x="194" y="187"/>
                  <a:pt x="193" y="187"/>
                  <a:pt x="193" y="187"/>
                </a:cubicBezTo>
                <a:cubicBezTo>
                  <a:pt x="193" y="188"/>
                  <a:pt x="192" y="189"/>
                  <a:pt x="192" y="189"/>
                </a:cubicBezTo>
                <a:cubicBezTo>
                  <a:pt x="192" y="190"/>
                  <a:pt x="192" y="190"/>
                  <a:pt x="192" y="191"/>
                </a:cubicBezTo>
                <a:cubicBezTo>
                  <a:pt x="193" y="191"/>
                  <a:pt x="194" y="191"/>
                  <a:pt x="194" y="191"/>
                </a:cubicBezTo>
                <a:cubicBezTo>
                  <a:pt x="194" y="191"/>
                  <a:pt x="195" y="190"/>
                  <a:pt x="196" y="191"/>
                </a:cubicBezTo>
                <a:cubicBezTo>
                  <a:pt x="196" y="191"/>
                  <a:pt x="197" y="191"/>
                  <a:pt x="197" y="192"/>
                </a:cubicBezTo>
                <a:cubicBezTo>
                  <a:pt x="198" y="192"/>
                  <a:pt x="198" y="193"/>
                  <a:pt x="198" y="194"/>
                </a:cubicBezTo>
                <a:cubicBezTo>
                  <a:pt x="198" y="194"/>
                  <a:pt x="197" y="195"/>
                  <a:pt x="197" y="195"/>
                </a:cubicBezTo>
                <a:cubicBezTo>
                  <a:pt x="197" y="195"/>
                  <a:pt x="196" y="195"/>
                  <a:pt x="195" y="195"/>
                </a:cubicBezTo>
                <a:cubicBezTo>
                  <a:pt x="195" y="195"/>
                  <a:pt x="194" y="196"/>
                  <a:pt x="193" y="196"/>
                </a:cubicBezTo>
                <a:cubicBezTo>
                  <a:pt x="193" y="196"/>
                  <a:pt x="192" y="197"/>
                  <a:pt x="193" y="198"/>
                </a:cubicBezTo>
                <a:cubicBezTo>
                  <a:pt x="193" y="198"/>
                  <a:pt x="193" y="199"/>
                  <a:pt x="194" y="199"/>
                </a:cubicBezTo>
                <a:cubicBezTo>
                  <a:pt x="194" y="199"/>
                  <a:pt x="195" y="200"/>
                  <a:pt x="195" y="200"/>
                </a:cubicBezTo>
                <a:cubicBezTo>
                  <a:pt x="195" y="200"/>
                  <a:pt x="195" y="201"/>
                  <a:pt x="195" y="201"/>
                </a:cubicBezTo>
                <a:cubicBezTo>
                  <a:pt x="195" y="201"/>
                  <a:pt x="195" y="202"/>
                  <a:pt x="195" y="202"/>
                </a:cubicBezTo>
                <a:cubicBezTo>
                  <a:pt x="194" y="203"/>
                  <a:pt x="194" y="203"/>
                  <a:pt x="194" y="203"/>
                </a:cubicBezTo>
                <a:cubicBezTo>
                  <a:pt x="193" y="204"/>
                  <a:pt x="193" y="205"/>
                  <a:pt x="194" y="205"/>
                </a:cubicBezTo>
                <a:cubicBezTo>
                  <a:pt x="194" y="205"/>
                  <a:pt x="195" y="205"/>
                  <a:pt x="195" y="205"/>
                </a:cubicBezTo>
                <a:cubicBezTo>
                  <a:pt x="195" y="205"/>
                  <a:pt x="196" y="204"/>
                  <a:pt x="196" y="204"/>
                </a:cubicBezTo>
                <a:cubicBezTo>
                  <a:pt x="197" y="204"/>
                  <a:pt x="196" y="203"/>
                  <a:pt x="197" y="202"/>
                </a:cubicBezTo>
                <a:cubicBezTo>
                  <a:pt x="197" y="202"/>
                  <a:pt x="197" y="201"/>
                  <a:pt x="197" y="201"/>
                </a:cubicBezTo>
                <a:cubicBezTo>
                  <a:pt x="197" y="201"/>
                  <a:pt x="197" y="201"/>
                  <a:pt x="198" y="201"/>
                </a:cubicBezTo>
                <a:cubicBezTo>
                  <a:pt x="198" y="201"/>
                  <a:pt x="199" y="202"/>
                  <a:pt x="199" y="202"/>
                </a:cubicBezTo>
                <a:cubicBezTo>
                  <a:pt x="199" y="202"/>
                  <a:pt x="199" y="203"/>
                  <a:pt x="199" y="204"/>
                </a:cubicBezTo>
                <a:cubicBezTo>
                  <a:pt x="199" y="204"/>
                  <a:pt x="199" y="205"/>
                  <a:pt x="199" y="205"/>
                </a:cubicBezTo>
                <a:cubicBezTo>
                  <a:pt x="198" y="205"/>
                  <a:pt x="198" y="205"/>
                  <a:pt x="198" y="205"/>
                </a:cubicBezTo>
                <a:cubicBezTo>
                  <a:pt x="197" y="206"/>
                  <a:pt x="197" y="205"/>
                  <a:pt x="196" y="205"/>
                </a:cubicBezTo>
                <a:cubicBezTo>
                  <a:pt x="196" y="206"/>
                  <a:pt x="195" y="206"/>
                  <a:pt x="195" y="206"/>
                </a:cubicBezTo>
                <a:cubicBezTo>
                  <a:pt x="195" y="206"/>
                  <a:pt x="195" y="207"/>
                  <a:pt x="195" y="208"/>
                </a:cubicBezTo>
                <a:cubicBezTo>
                  <a:pt x="195" y="208"/>
                  <a:pt x="196" y="208"/>
                  <a:pt x="196" y="209"/>
                </a:cubicBezTo>
                <a:cubicBezTo>
                  <a:pt x="197" y="209"/>
                  <a:pt x="197" y="209"/>
                  <a:pt x="198" y="209"/>
                </a:cubicBezTo>
                <a:cubicBezTo>
                  <a:pt x="198" y="208"/>
                  <a:pt x="199" y="208"/>
                  <a:pt x="199" y="207"/>
                </a:cubicBezTo>
                <a:cubicBezTo>
                  <a:pt x="199" y="207"/>
                  <a:pt x="200" y="206"/>
                  <a:pt x="200" y="206"/>
                </a:cubicBezTo>
                <a:cubicBezTo>
                  <a:pt x="200" y="206"/>
                  <a:pt x="201" y="205"/>
                  <a:pt x="201" y="205"/>
                </a:cubicBezTo>
                <a:cubicBezTo>
                  <a:pt x="201" y="204"/>
                  <a:pt x="201" y="204"/>
                  <a:pt x="201" y="203"/>
                </a:cubicBezTo>
                <a:cubicBezTo>
                  <a:pt x="201" y="203"/>
                  <a:pt x="202" y="203"/>
                  <a:pt x="202" y="203"/>
                </a:cubicBezTo>
                <a:cubicBezTo>
                  <a:pt x="202" y="203"/>
                  <a:pt x="203" y="203"/>
                  <a:pt x="203" y="204"/>
                </a:cubicBezTo>
                <a:cubicBezTo>
                  <a:pt x="203" y="204"/>
                  <a:pt x="203" y="205"/>
                  <a:pt x="203" y="205"/>
                </a:cubicBezTo>
                <a:cubicBezTo>
                  <a:pt x="203" y="206"/>
                  <a:pt x="203" y="206"/>
                  <a:pt x="202" y="207"/>
                </a:cubicBezTo>
                <a:cubicBezTo>
                  <a:pt x="202" y="207"/>
                  <a:pt x="201" y="207"/>
                  <a:pt x="201" y="208"/>
                </a:cubicBezTo>
                <a:cubicBezTo>
                  <a:pt x="201" y="208"/>
                  <a:pt x="201" y="209"/>
                  <a:pt x="200" y="209"/>
                </a:cubicBezTo>
                <a:cubicBezTo>
                  <a:pt x="200" y="209"/>
                  <a:pt x="199" y="210"/>
                  <a:pt x="199" y="210"/>
                </a:cubicBezTo>
                <a:cubicBezTo>
                  <a:pt x="199" y="210"/>
                  <a:pt x="199" y="211"/>
                  <a:pt x="199" y="212"/>
                </a:cubicBezTo>
                <a:cubicBezTo>
                  <a:pt x="199" y="213"/>
                  <a:pt x="200" y="214"/>
                  <a:pt x="200" y="214"/>
                </a:cubicBezTo>
                <a:cubicBezTo>
                  <a:pt x="200" y="215"/>
                  <a:pt x="200" y="215"/>
                  <a:pt x="200" y="216"/>
                </a:cubicBezTo>
                <a:cubicBezTo>
                  <a:pt x="201" y="216"/>
                  <a:pt x="201" y="217"/>
                  <a:pt x="202" y="217"/>
                </a:cubicBezTo>
                <a:cubicBezTo>
                  <a:pt x="202" y="217"/>
                  <a:pt x="202" y="215"/>
                  <a:pt x="202" y="215"/>
                </a:cubicBezTo>
                <a:cubicBezTo>
                  <a:pt x="202" y="215"/>
                  <a:pt x="203" y="214"/>
                  <a:pt x="203" y="214"/>
                </a:cubicBezTo>
                <a:cubicBezTo>
                  <a:pt x="203" y="214"/>
                  <a:pt x="204" y="214"/>
                  <a:pt x="204" y="214"/>
                </a:cubicBezTo>
                <a:cubicBezTo>
                  <a:pt x="205" y="214"/>
                  <a:pt x="205" y="215"/>
                  <a:pt x="205" y="215"/>
                </a:cubicBezTo>
                <a:cubicBezTo>
                  <a:pt x="205" y="215"/>
                  <a:pt x="205" y="216"/>
                  <a:pt x="205" y="216"/>
                </a:cubicBezTo>
                <a:cubicBezTo>
                  <a:pt x="204" y="217"/>
                  <a:pt x="204" y="217"/>
                  <a:pt x="204" y="218"/>
                </a:cubicBezTo>
                <a:cubicBezTo>
                  <a:pt x="204" y="218"/>
                  <a:pt x="203" y="218"/>
                  <a:pt x="203" y="218"/>
                </a:cubicBezTo>
                <a:cubicBezTo>
                  <a:pt x="202" y="219"/>
                  <a:pt x="203" y="219"/>
                  <a:pt x="203" y="220"/>
                </a:cubicBezTo>
                <a:cubicBezTo>
                  <a:pt x="203" y="220"/>
                  <a:pt x="203" y="221"/>
                  <a:pt x="203" y="221"/>
                </a:cubicBezTo>
                <a:cubicBezTo>
                  <a:pt x="203" y="222"/>
                  <a:pt x="203" y="223"/>
                  <a:pt x="203" y="223"/>
                </a:cubicBezTo>
                <a:cubicBezTo>
                  <a:pt x="202" y="224"/>
                  <a:pt x="202" y="224"/>
                  <a:pt x="202" y="224"/>
                </a:cubicBezTo>
                <a:cubicBezTo>
                  <a:pt x="201" y="224"/>
                  <a:pt x="200" y="224"/>
                  <a:pt x="200" y="224"/>
                </a:cubicBezTo>
                <a:cubicBezTo>
                  <a:pt x="199" y="224"/>
                  <a:pt x="199" y="223"/>
                  <a:pt x="198" y="223"/>
                </a:cubicBezTo>
                <a:cubicBezTo>
                  <a:pt x="198" y="224"/>
                  <a:pt x="197" y="224"/>
                  <a:pt x="197" y="224"/>
                </a:cubicBezTo>
                <a:cubicBezTo>
                  <a:pt x="197" y="225"/>
                  <a:pt x="197" y="226"/>
                  <a:pt x="197" y="226"/>
                </a:cubicBezTo>
                <a:cubicBezTo>
                  <a:pt x="197" y="227"/>
                  <a:pt x="198" y="227"/>
                  <a:pt x="198" y="227"/>
                </a:cubicBezTo>
                <a:cubicBezTo>
                  <a:pt x="199" y="227"/>
                  <a:pt x="200" y="227"/>
                  <a:pt x="200" y="228"/>
                </a:cubicBezTo>
                <a:cubicBezTo>
                  <a:pt x="201" y="228"/>
                  <a:pt x="202" y="229"/>
                  <a:pt x="202" y="229"/>
                </a:cubicBezTo>
                <a:cubicBezTo>
                  <a:pt x="202" y="230"/>
                  <a:pt x="202" y="231"/>
                  <a:pt x="201" y="231"/>
                </a:cubicBezTo>
                <a:cubicBezTo>
                  <a:pt x="201" y="231"/>
                  <a:pt x="200" y="231"/>
                  <a:pt x="200" y="232"/>
                </a:cubicBezTo>
                <a:cubicBezTo>
                  <a:pt x="200" y="232"/>
                  <a:pt x="200" y="232"/>
                  <a:pt x="200" y="233"/>
                </a:cubicBezTo>
                <a:cubicBezTo>
                  <a:pt x="183" y="234"/>
                  <a:pt x="183" y="234"/>
                  <a:pt x="183" y="234"/>
                </a:cubicBezTo>
                <a:cubicBezTo>
                  <a:pt x="101" y="240"/>
                  <a:pt x="101" y="240"/>
                  <a:pt x="101" y="240"/>
                </a:cubicBezTo>
                <a:cubicBezTo>
                  <a:pt x="44" y="244"/>
                  <a:pt x="44" y="244"/>
                  <a:pt x="44" y="244"/>
                </a:cubicBezTo>
                <a:cubicBezTo>
                  <a:pt x="42" y="209"/>
                  <a:pt x="42" y="209"/>
                  <a:pt x="42" y="209"/>
                </a:cubicBezTo>
                <a:cubicBezTo>
                  <a:pt x="42" y="209"/>
                  <a:pt x="41" y="209"/>
                  <a:pt x="40" y="209"/>
                </a:cubicBezTo>
                <a:cubicBezTo>
                  <a:pt x="40" y="209"/>
                  <a:pt x="40" y="208"/>
                  <a:pt x="40" y="208"/>
                </a:cubicBezTo>
                <a:cubicBezTo>
                  <a:pt x="40" y="208"/>
                  <a:pt x="39" y="208"/>
                  <a:pt x="39" y="208"/>
                </a:cubicBezTo>
                <a:cubicBezTo>
                  <a:pt x="39" y="208"/>
                  <a:pt x="38" y="209"/>
                  <a:pt x="38" y="209"/>
                </a:cubicBezTo>
                <a:cubicBezTo>
                  <a:pt x="38" y="209"/>
                  <a:pt x="37" y="209"/>
                  <a:pt x="37" y="209"/>
                </a:cubicBezTo>
                <a:cubicBezTo>
                  <a:pt x="37" y="209"/>
                  <a:pt x="37" y="209"/>
                  <a:pt x="36" y="209"/>
                </a:cubicBezTo>
                <a:cubicBezTo>
                  <a:pt x="36" y="208"/>
                  <a:pt x="36" y="208"/>
                  <a:pt x="35" y="207"/>
                </a:cubicBezTo>
                <a:cubicBezTo>
                  <a:pt x="35" y="207"/>
                  <a:pt x="35" y="207"/>
                  <a:pt x="34" y="207"/>
                </a:cubicBezTo>
                <a:cubicBezTo>
                  <a:pt x="34" y="207"/>
                  <a:pt x="33" y="208"/>
                  <a:pt x="33" y="208"/>
                </a:cubicBezTo>
                <a:cubicBezTo>
                  <a:pt x="33" y="208"/>
                  <a:pt x="33" y="209"/>
                  <a:pt x="33" y="209"/>
                </a:cubicBezTo>
                <a:cubicBezTo>
                  <a:pt x="33" y="209"/>
                  <a:pt x="32" y="210"/>
                  <a:pt x="31" y="210"/>
                </a:cubicBezTo>
                <a:cubicBezTo>
                  <a:pt x="31" y="210"/>
                  <a:pt x="31" y="209"/>
                  <a:pt x="30" y="209"/>
                </a:cubicBezTo>
                <a:cubicBezTo>
                  <a:pt x="30" y="208"/>
                  <a:pt x="29" y="208"/>
                  <a:pt x="29" y="209"/>
                </a:cubicBezTo>
                <a:cubicBezTo>
                  <a:pt x="29" y="209"/>
                  <a:pt x="28" y="209"/>
                  <a:pt x="28" y="209"/>
                </a:cubicBezTo>
                <a:cubicBezTo>
                  <a:pt x="28" y="209"/>
                  <a:pt x="28" y="210"/>
                  <a:pt x="28" y="210"/>
                </a:cubicBezTo>
                <a:cubicBezTo>
                  <a:pt x="27" y="210"/>
                  <a:pt x="27" y="211"/>
                  <a:pt x="26" y="210"/>
                </a:cubicBezTo>
                <a:cubicBezTo>
                  <a:pt x="26" y="210"/>
                  <a:pt x="26" y="209"/>
                  <a:pt x="26" y="209"/>
                </a:cubicBezTo>
                <a:cubicBezTo>
                  <a:pt x="26" y="209"/>
                  <a:pt x="25" y="210"/>
                  <a:pt x="25" y="210"/>
                </a:cubicBezTo>
                <a:cubicBezTo>
                  <a:pt x="25" y="210"/>
                  <a:pt x="24" y="211"/>
                  <a:pt x="24" y="210"/>
                </a:cubicBezTo>
                <a:cubicBezTo>
                  <a:pt x="24" y="210"/>
                  <a:pt x="24" y="209"/>
                  <a:pt x="23" y="209"/>
                </a:cubicBezTo>
                <a:cubicBezTo>
                  <a:pt x="23" y="209"/>
                  <a:pt x="23" y="210"/>
                  <a:pt x="22" y="210"/>
                </a:cubicBezTo>
                <a:cubicBezTo>
                  <a:pt x="22" y="210"/>
                  <a:pt x="22" y="209"/>
                  <a:pt x="21" y="209"/>
                </a:cubicBezTo>
                <a:cubicBezTo>
                  <a:pt x="21" y="209"/>
                  <a:pt x="21" y="208"/>
                  <a:pt x="21" y="208"/>
                </a:cubicBezTo>
                <a:cubicBezTo>
                  <a:pt x="21" y="208"/>
                  <a:pt x="20" y="208"/>
                  <a:pt x="20" y="208"/>
                </a:cubicBezTo>
                <a:cubicBezTo>
                  <a:pt x="19" y="208"/>
                  <a:pt x="19" y="207"/>
                  <a:pt x="19" y="207"/>
                </a:cubicBezTo>
                <a:cubicBezTo>
                  <a:pt x="19" y="206"/>
                  <a:pt x="19" y="206"/>
                  <a:pt x="19" y="206"/>
                </a:cubicBezTo>
                <a:cubicBezTo>
                  <a:pt x="19" y="205"/>
                  <a:pt x="19" y="205"/>
                  <a:pt x="19" y="205"/>
                </a:cubicBezTo>
                <a:cubicBezTo>
                  <a:pt x="19" y="205"/>
                  <a:pt x="18" y="205"/>
                  <a:pt x="18" y="205"/>
                </a:cubicBezTo>
                <a:cubicBezTo>
                  <a:pt x="18" y="205"/>
                  <a:pt x="18" y="206"/>
                  <a:pt x="17" y="206"/>
                </a:cubicBezTo>
                <a:cubicBezTo>
                  <a:pt x="17" y="206"/>
                  <a:pt x="17" y="206"/>
                  <a:pt x="17" y="206"/>
                </a:cubicBezTo>
                <a:cubicBezTo>
                  <a:pt x="14" y="90"/>
                  <a:pt x="14" y="90"/>
                  <a:pt x="14" y="90"/>
                </a:cubicBezTo>
                <a:cubicBezTo>
                  <a:pt x="0" y="19"/>
                  <a:pt x="0" y="19"/>
                  <a:pt x="0" y="19"/>
                </a:cubicBezTo>
                <a:cubicBezTo>
                  <a:pt x="0" y="19"/>
                  <a:pt x="0" y="19"/>
                  <a:pt x="0" y="19"/>
                </a:cubicBezTo>
                <a:cubicBezTo>
                  <a:pt x="67" y="14"/>
                  <a:pt x="67" y="14"/>
                  <a:pt x="67" y="14"/>
                </a:cubicBezTo>
                <a:cubicBezTo>
                  <a:pt x="95" y="12"/>
                  <a:pt x="95" y="12"/>
                  <a:pt x="95" y="12"/>
                </a:cubicBezTo>
                <a:cubicBezTo>
                  <a:pt x="129" y="9"/>
                  <a:pt x="129" y="9"/>
                  <a:pt x="129" y="9"/>
                </a:cubicBezTo>
                <a:cubicBezTo>
                  <a:pt x="152" y="8"/>
                  <a:pt x="152" y="8"/>
                  <a:pt x="152" y="8"/>
                </a:cubicBezTo>
                <a:cubicBezTo>
                  <a:pt x="227" y="0"/>
                  <a:pt x="227" y="0"/>
                  <a:pt x="227" y="0"/>
                </a:cubicBezTo>
                <a:cubicBezTo>
                  <a:pt x="227" y="0"/>
                  <a:pt x="229" y="0"/>
                  <a:pt x="230" y="0"/>
                </a:cubicBezTo>
                <a:cubicBezTo>
                  <a:pt x="230" y="0"/>
                  <a:pt x="231" y="1"/>
                  <a:pt x="231" y="1"/>
                </a:cubicBezTo>
                <a:cubicBezTo>
                  <a:pt x="232" y="2"/>
                  <a:pt x="231" y="3"/>
                  <a:pt x="231" y="3"/>
                </a:cubicBezTo>
                <a:cubicBezTo>
                  <a:pt x="232" y="4"/>
                  <a:pt x="232" y="5"/>
                  <a:pt x="233" y="5"/>
                </a:cubicBezTo>
                <a:cubicBezTo>
                  <a:pt x="233" y="5"/>
                  <a:pt x="234" y="6"/>
                  <a:pt x="235" y="6"/>
                </a:cubicBezTo>
                <a:cubicBezTo>
                  <a:pt x="235" y="6"/>
                  <a:pt x="236" y="6"/>
                  <a:pt x="236" y="6"/>
                </a:cubicBezTo>
                <a:cubicBezTo>
                  <a:pt x="236" y="7"/>
                  <a:pt x="236" y="8"/>
                  <a:pt x="236" y="8"/>
                </a:cubicBezTo>
                <a:cubicBezTo>
                  <a:pt x="236" y="8"/>
                  <a:pt x="236" y="9"/>
                  <a:pt x="235" y="9"/>
                </a:cubicBezTo>
                <a:cubicBezTo>
                  <a:pt x="235" y="10"/>
                  <a:pt x="235" y="10"/>
                  <a:pt x="236" y="11"/>
                </a:cubicBezTo>
                <a:cubicBezTo>
                  <a:pt x="236" y="11"/>
                  <a:pt x="236" y="11"/>
                  <a:pt x="236" y="12"/>
                </a:cubicBezTo>
                <a:cubicBezTo>
                  <a:pt x="237" y="12"/>
                  <a:pt x="237" y="13"/>
                  <a:pt x="236" y="14"/>
                </a:cubicBezTo>
                <a:cubicBezTo>
                  <a:pt x="236" y="14"/>
                  <a:pt x="236" y="14"/>
                  <a:pt x="236" y="14"/>
                </a:cubicBezTo>
                <a:cubicBezTo>
                  <a:pt x="235" y="15"/>
                  <a:pt x="235" y="15"/>
                  <a:pt x="235" y="15"/>
                </a:cubicBezTo>
                <a:cubicBezTo>
                  <a:pt x="234" y="15"/>
                  <a:pt x="234" y="16"/>
                  <a:pt x="234" y="16"/>
                </a:cubicBezTo>
                <a:cubicBezTo>
                  <a:pt x="234" y="17"/>
                  <a:pt x="234" y="17"/>
                  <a:pt x="233" y="18"/>
                </a:cubicBezTo>
                <a:cubicBezTo>
                  <a:pt x="233" y="18"/>
                  <a:pt x="232" y="19"/>
                  <a:pt x="231" y="19"/>
                </a:cubicBezTo>
                <a:cubicBezTo>
                  <a:pt x="231" y="19"/>
                  <a:pt x="230" y="20"/>
                  <a:pt x="230" y="20"/>
                </a:cubicBezTo>
                <a:cubicBezTo>
                  <a:pt x="230" y="20"/>
                  <a:pt x="229" y="21"/>
                  <a:pt x="229" y="21"/>
                </a:cubicBezTo>
                <a:cubicBezTo>
                  <a:pt x="229" y="22"/>
                  <a:pt x="229" y="22"/>
                  <a:pt x="229" y="23"/>
                </a:cubicBezTo>
                <a:cubicBezTo>
                  <a:pt x="229" y="23"/>
                  <a:pt x="229" y="24"/>
                  <a:pt x="229" y="24"/>
                </a:cubicBezTo>
                <a:cubicBezTo>
                  <a:pt x="228" y="24"/>
                  <a:pt x="227" y="25"/>
                  <a:pt x="227" y="25"/>
                </a:cubicBezTo>
                <a:cubicBezTo>
                  <a:pt x="227" y="26"/>
                  <a:pt x="226" y="26"/>
                  <a:pt x="225" y="27"/>
                </a:cubicBezTo>
                <a:cubicBezTo>
                  <a:pt x="225" y="27"/>
                  <a:pt x="225" y="28"/>
                  <a:pt x="225" y="29"/>
                </a:cubicBezTo>
                <a:cubicBezTo>
                  <a:pt x="224" y="29"/>
                  <a:pt x="224" y="30"/>
                  <a:pt x="224" y="31"/>
                </a:cubicBezTo>
                <a:cubicBezTo>
                  <a:pt x="224" y="31"/>
                  <a:pt x="223" y="32"/>
                  <a:pt x="223" y="32"/>
                </a:cubicBezTo>
                <a:cubicBezTo>
                  <a:pt x="223" y="33"/>
                  <a:pt x="223" y="34"/>
                  <a:pt x="223" y="34"/>
                </a:cubicBezTo>
                <a:cubicBezTo>
                  <a:pt x="257" y="30"/>
                  <a:pt x="257" y="30"/>
                  <a:pt x="257" y="30"/>
                </a:cubicBezTo>
                <a:cubicBezTo>
                  <a:pt x="257" y="30"/>
                  <a:pt x="257" y="30"/>
                  <a:pt x="257" y="30"/>
                </a:cubicBezTo>
                <a:cubicBezTo>
                  <a:pt x="256" y="31"/>
                  <a:pt x="257" y="32"/>
                  <a:pt x="257" y="32"/>
                </a:cubicBezTo>
                <a:cubicBezTo>
                  <a:pt x="257" y="33"/>
                  <a:pt x="258" y="33"/>
                  <a:pt x="258" y="34"/>
                </a:cubicBezTo>
                <a:cubicBezTo>
                  <a:pt x="259" y="34"/>
                  <a:pt x="260" y="34"/>
                  <a:pt x="260" y="34"/>
                </a:cubicBezTo>
                <a:cubicBezTo>
                  <a:pt x="261" y="35"/>
                  <a:pt x="261" y="35"/>
                  <a:pt x="261" y="36"/>
                </a:cubicBezTo>
                <a:cubicBezTo>
                  <a:pt x="261" y="36"/>
                  <a:pt x="261" y="37"/>
                  <a:pt x="261" y="37"/>
                </a:cubicBezTo>
                <a:cubicBezTo>
                  <a:pt x="261" y="37"/>
                  <a:pt x="260" y="38"/>
                  <a:pt x="260" y="38"/>
                </a:cubicBezTo>
                <a:cubicBezTo>
                  <a:pt x="260" y="38"/>
                  <a:pt x="260" y="37"/>
                  <a:pt x="259" y="37"/>
                </a:cubicBezTo>
                <a:cubicBezTo>
                  <a:pt x="259" y="36"/>
                  <a:pt x="258" y="36"/>
                  <a:pt x="258" y="36"/>
                </a:cubicBezTo>
                <a:cubicBezTo>
                  <a:pt x="257" y="36"/>
                  <a:pt x="256" y="36"/>
                  <a:pt x="256" y="37"/>
                </a:cubicBezTo>
                <a:cubicBezTo>
                  <a:pt x="255" y="37"/>
                  <a:pt x="255" y="37"/>
                  <a:pt x="255" y="38"/>
                </a:cubicBezTo>
                <a:cubicBezTo>
                  <a:pt x="255" y="38"/>
                  <a:pt x="255" y="39"/>
                  <a:pt x="255" y="39"/>
                </a:cubicBezTo>
                <a:cubicBezTo>
                  <a:pt x="255" y="40"/>
                  <a:pt x="255" y="40"/>
                  <a:pt x="256" y="40"/>
                </a:cubicBezTo>
                <a:cubicBezTo>
                  <a:pt x="256" y="40"/>
                  <a:pt x="257" y="40"/>
                  <a:pt x="257" y="40"/>
                </a:cubicBezTo>
                <a:cubicBezTo>
                  <a:pt x="258" y="40"/>
                  <a:pt x="259" y="40"/>
                  <a:pt x="259" y="41"/>
                </a:cubicBezTo>
                <a:cubicBezTo>
                  <a:pt x="259" y="41"/>
                  <a:pt x="259" y="42"/>
                  <a:pt x="259" y="42"/>
                </a:cubicBezTo>
                <a:cubicBezTo>
                  <a:pt x="258" y="42"/>
                  <a:pt x="258" y="43"/>
                  <a:pt x="257" y="43"/>
                </a:cubicBezTo>
                <a:cubicBezTo>
                  <a:pt x="257" y="43"/>
                  <a:pt x="257" y="43"/>
                  <a:pt x="256" y="43"/>
                </a:cubicBezTo>
                <a:cubicBezTo>
                  <a:pt x="256" y="43"/>
                  <a:pt x="255" y="43"/>
                  <a:pt x="255" y="43"/>
                </a:cubicBezTo>
                <a:cubicBezTo>
                  <a:pt x="255" y="43"/>
                  <a:pt x="254" y="44"/>
                  <a:pt x="254" y="44"/>
                </a:cubicBezTo>
                <a:cubicBezTo>
                  <a:pt x="254" y="45"/>
                  <a:pt x="254" y="46"/>
                  <a:pt x="254" y="46"/>
                </a:cubicBezTo>
                <a:cubicBezTo>
                  <a:pt x="254" y="46"/>
                  <a:pt x="253" y="47"/>
                  <a:pt x="253" y="47"/>
                </a:cubicBezTo>
                <a:cubicBezTo>
                  <a:pt x="253" y="47"/>
                  <a:pt x="252" y="47"/>
                  <a:pt x="251" y="47"/>
                </a:cubicBezTo>
                <a:cubicBezTo>
                  <a:pt x="251" y="47"/>
                  <a:pt x="250" y="48"/>
                  <a:pt x="250" y="48"/>
                </a:cubicBezTo>
                <a:cubicBezTo>
                  <a:pt x="249" y="48"/>
                  <a:pt x="249" y="47"/>
                  <a:pt x="249" y="47"/>
                </a:cubicBezTo>
                <a:cubicBezTo>
                  <a:pt x="248" y="47"/>
                  <a:pt x="248" y="47"/>
                  <a:pt x="247" y="48"/>
                </a:cubicBezTo>
                <a:cubicBezTo>
                  <a:pt x="247" y="48"/>
                  <a:pt x="246" y="49"/>
                  <a:pt x="246" y="49"/>
                </a:cubicBezTo>
                <a:cubicBezTo>
                  <a:pt x="246" y="50"/>
                  <a:pt x="246" y="51"/>
                  <a:pt x="246" y="52"/>
                </a:cubicBezTo>
                <a:cubicBezTo>
                  <a:pt x="246" y="52"/>
                  <a:pt x="247" y="53"/>
                  <a:pt x="247" y="53"/>
                </a:cubicBezTo>
                <a:cubicBezTo>
                  <a:pt x="247" y="53"/>
                  <a:pt x="248" y="54"/>
                  <a:pt x="248" y="54"/>
                </a:cubicBezTo>
                <a:cubicBezTo>
                  <a:pt x="249" y="54"/>
                  <a:pt x="250" y="54"/>
                  <a:pt x="250" y="54"/>
                </a:cubicBezTo>
                <a:cubicBezTo>
                  <a:pt x="250" y="54"/>
                  <a:pt x="250" y="53"/>
                  <a:pt x="251" y="53"/>
                </a:cubicBezTo>
                <a:cubicBezTo>
                  <a:pt x="251" y="53"/>
                  <a:pt x="251" y="53"/>
                  <a:pt x="251" y="53"/>
                </a:cubicBezTo>
                <a:cubicBezTo>
                  <a:pt x="251" y="53"/>
                  <a:pt x="252" y="53"/>
                  <a:pt x="252" y="53"/>
                </a:cubicBezTo>
                <a:cubicBezTo>
                  <a:pt x="252" y="54"/>
                  <a:pt x="252" y="55"/>
                  <a:pt x="252" y="55"/>
                </a:cubicBezTo>
                <a:cubicBezTo>
                  <a:pt x="252" y="55"/>
                  <a:pt x="251" y="56"/>
                  <a:pt x="250" y="56"/>
                </a:cubicBezTo>
                <a:cubicBezTo>
                  <a:pt x="250" y="56"/>
                  <a:pt x="249" y="57"/>
                  <a:pt x="248" y="57"/>
                </a:cubicBezTo>
                <a:cubicBezTo>
                  <a:pt x="248" y="57"/>
                  <a:pt x="247" y="58"/>
                  <a:pt x="247" y="59"/>
                </a:cubicBezTo>
                <a:cubicBezTo>
                  <a:pt x="247" y="59"/>
                  <a:pt x="248" y="60"/>
                  <a:pt x="248" y="60"/>
                </a:cubicBezTo>
                <a:cubicBezTo>
                  <a:pt x="248" y="60"/>
                  <a:pt x="249" y="60"/>
                  <a:pt x="249" y="60"/>
                </a:cubicBezTo>
                <a:cubicBezTo>
                  <a:pt x="250" y="60"/>
                  <a:pt x="250" y="60"/>
                  <a:pt x="250" y="61"/>
                </a:cubicBezTo>
                <a:cubicBezTo>
                  <a:pt x="251" y="61"/>
                  <a:pt x="250" y="62"/>
                  <a:pt x="250" y="62"/>
                </a:cubicBezTo>
                <a:cubicBezTo>
                  <a:pt x="250" y="63"/>
                  <a:pt x="250" y="63"/>
                  <a:pt x="250" y="63"/>
                </a:cubicBezTo>
                <a:cubicBezTo>
                  <a:pt x="249" y="64"/>
                  <a:pt x="249" y="64"/>
                  <a:pt x="248" y="63"/>
                </a:cubicBezTo>
                <a:cubicBezTo>
                  <a:pt x="248" y="63"/>
                  <a:pt x="247" y="63"/>
                  <a:pt x="247" y="63"/>
                </a:cubicBezTo>
                <a:cubicBezTo>
                  <a:pt x="247" y="62"/>
                  <a:pt x="247" y="62"/>
                  <a:pt x="247" y="61"/>
                </a:cubicBezTo>
                <a:cubicBezTo>
                  <a:pt x="247" y="61"/>
                  <a:pt x="246" y="61"/>
                  <a:pt x="246" y="60"/>
                </a:cubicBezTo>
                <a:cubicBezTo>
                  <a:pt x="246" y="60"/>
                  <a:pt x="245" y="60"/>
                  <a:pt x="245" y="60"/>
                </a:cubicBezTo>
                <a:cubicBezTo>
                  <a:pt x="245" y="60"/>
                  <a:pt x="244" y="61"/>
                  <a:pt x="243" y="61"/>
                </a:cubicBezTo>
                <a:cubicBezTo>
                  <a:pt x="243" y="62"/>
                  <a:pt x="243" y="63"/>
                  <a:pt x="243" y="63"/>
                </a:cubicBezTo>
                <a:cubicBezTo>
                  <a:pt x="243" y="64"/>
                  <a:pt x="243" y="65"/>
                  <a:pt x="243" y="65"/>
                </a:cubicBezTo>
                <a:cubicBezTo>
                  <a:pt x="244" y="66"/>
                  <a:pt x="245" y="66"/>
                  <a:pt x="245" y="66"/>
                </a:cubicBezTo>
                <a:cubicBezTo>
                  <a:pt x="245" y="66"/>
                  <a:pt x="245" y="67"/>
                  <a:pt x="245" y="68"/>
                </a:cubicBezTo>
                <a:cubicBezTo>
                  <a:pt x="245" y="68"/>
                  <a:pt x="245" y="69"/>
                  <a:pt x="245" y="69"/>
                </a:cubicBezTo>
                <a:cubicBezTo>
                  <a:pt x="244" y="70"/>
                  <a:pt x="244" y="70"/>
                  <a:pt x="243" y="70"/>
                </a:cubicBezTo>
                <a:cubicBezTo>
                  <a:pt x="243" y="70"/>
                  <a:pt x="243" y="70"/>
                  <a:pt x="242" y="70"/>
                </a:cubicBezTo>
                <a:cubicBezTo>
                  <a:pt x="242" y="70"/>
                  <a:pt x="242" y="69"/>
                  <a:pt x="242" y="68"/>
                </a:cubicBezTo>
                <a:cubicBezTo>
                  <a:pt x="242" y="68"/>
                  <a:pt x="242" y="67"/>
                  <a:pt x="242" y="67"/>
                </a:cubicBezTo>
                <a:cubicBezTo>
                  <a:pt x="242" y="67"/>
                  <a:pt x="242" y="66"/>
                  <a:pt x="241" y="66"/>
                </a:cubicBezTo>
                <a:cubicBezTo>
                  <a:pt x="241" y="66"/>
                  <a:pt x="240" y="66"/>
                  <a:pt x="240" y="66"/>
                </a:cubicBezTo>
                <a:cubicBezTo>
                  <a:pt x="240" y="66"/>
                  <a:pt x="239" y="67"/>
                  <a:pt x="239" y="67"/>
                </a:cubicBezTo>
                <a:cubicBezTo>
                  <a:pt x="239" y="67"/>
                  <a:pt x="239" y="68"/>
                  <a:pt x="239" y="68"/>
                </a:cubicBezTo>
                <a:cubicBezTo>
                  <a:pt x="239" y="69"/>
                  <a:pt x="239" y="69"/>
                  <a:pt x="238" y="70"/>
                </a:cubicBezTo>
                <a:cubicBezTo>
                  <a:pt x="238" y="70"/>
                  <a:pt x="237" y="70"/>
                  <a:pt x="237" y="70"/>
                </a:cubicBezTo>
                <a:cubicBezTo>
                  <a:pt x="237" y="71"/>
                  <a:pt x="237" y="72"/>
                  <a:pt x="237" y="73"/>
                </a:cubicBezTo>
                <a:cubicBezTo>
                  <a:pt x="237" y="73"/>
                  <a:pt x="237" y="74"/>
                  <a:pt x="237" y="74"/>
                </a:cubicBezTo>
                <a:cubicBezTo>
                  <a:pt x="238" y="74"/>
                  <a:pt x="239" y="74"/>
                  <a:pt x="239" y="74"/>
                </a:cubicBezTo>
                <a:cubicBezTo>
                  <a:pt x="239" y="74"/>
                  <a:pt x="240" y="73"/>
                  <a:pt x="239" y="73"/>
                </a:cubicBezTo>
                <a:cubicBezTo>
                  <a:pt x="239" y="72"/>
                  <a:pt x="239" y="72"/>
                  <a:pt x="239" y="72"/>
                </a:cubicBezTo>
                <a:cubicBezTo>
                  <a:pt x="239" y="71"/>
                  <a:pt x="239" y="71"/>
                  <a:pt x="239" y="71"/>
                </a:cubicBezTo>
                <a:cubicBezTo>
                  <a:pt x="239" y="71"/>
                  <a:pt x="240" y="71"/>
                  <a:pt x="240" y="71"/>
                </a:cubicBezTo>
                <a:cubicBezTo>
                  <a:pt x="240" y="71"/>
                  <a:pt x="241" y="71"/>
                  <a:pt x="241" y="72"/>
                </a:cubicBezTo>
                <a:cubicBezTo>
                  <a:pt x="241" y="72"/>
                  <a:pt x="242" y="72"/>
                  <a:pt x="242" y="73"/>
                </a:cubicBezTo>
                <a:cubicBezTo>
                  <a:pt x="242" y="73"/>
                  <a:pt x="242" y="74"/>
                  <a:pt x="242" y="74"/>
                </a:cubicBezTo>
                <a:cubicBezTo>
                  <a:pt x="242" y="75"/>
                  <a:pt x="241" y="75"/>
                  <a:pt x="241" y="75"/>
                </a:cubicBezTo>
                <a:cubicBezTo>
                  <a:pt x="241" y="76"/>
                  <a:pt x="241" y="77"/>
                  <a:pt x="241" y="77"/>
                </a:cubicBezTo>
                <a:cubicBezTo>
                  <a:pt x="241" y="77"/>
                  <a:pt x="241" y="78"/>
                  <a:pt x="240" y="78"/>
                </a:cubicBezTo>
                <a:cubicBezTo>
                  <a:pt x="240" y="78"/>
                  <a:pt x="239" y="78"/>
                  <a:pt x="238" y="78"/>
                </a:cubicBezTo>
                <a:cubicBezTo>
                  <a:pt x="238" y="78"/>
                  <a:pt x="238" y="79"/>
                  <a:pt x="238" y="79"/>
                </a:cubicBezTo>
                <a:cubicBezTo>
                  <a:pt x="238" y="80"/>
                  <a:pt x="238" y="81"/>
                  <a:pt x="239" y="81"/>
                </a:cubicBezTo>
                <a:cubicBezTo>
                  <a:pt x="239" y="81"/>
                  <a:pt x="240" y="82"/>
                  <a:pt x="240" y="82"/>
                </a:cubicBezTo>
                <a:cubicBezTo>
                  <a:pt x="241" y="82"/>
                  <a:pt x="241" y="81"/>
                  <a:pt x="242" y="81"/>
                </a:cubicBezTo>
                <a:cubicBezTo>
                  <a:pt x="242" y="81"/>
                  <a:pt x="242" y="81"/>
                  <a:pt x="243" y="82"/>
                </a:cubicBezTo>
                <a:cubicBezTo>
                  <a:pt x="243" y="82"/>
                  <a:pt x="243" y="83"/>
                  <a:pt x="243" y="83"/>
                </a:cubicBezTo>
                <a:cubicBezTo>
                  <a:pt x="243" y="84"/>
                  <a:pt x="242" y="84"/>
                  <a:pt x="242" y="85"/>
                </a:cubicBezTo>
                <a:cubicBezTo>
                  <a:pt x="242" y="85"/>
                  <a:pt x="242" y="85"/>
                  <a:pt x="242" y="86"/>
                </a:cubicBezTo>
                <a:cubicBezTo>
                  <a:pt x="241" y="86"/>
                  <a:pt x="242" y="87"/>
                  <a:pt x="242" y="87"/>
                </a:cubicBezTo>
                <a:cubicBezTo>
                  <a:pt x="243" y="87"/>
                  <a:pt x="243" y="87"/>
                  <a:pt x="244" y="87"/>
                </a:cubicBezTo>
                <a:cubicBezTo>
                  <a:pt x="244" y="87"/>
                  <a:pt x="245" y="87"/>
                  <a:pt x="245" y="88"/>
                </a:cubicBezTo>
                <a:cubicBezTo>
                  <a:pt x="245" y="88"/>
                  <a:pt x="245" y="89"/>
                  <a:pt x="244" y="89"/>
                </a:cubicBezTo>
                <a:cubicBezTo>
                  <a:pt x="244" y="90"/>
                  <a:pt x="243" y="90"/>
                  <a:pt x="243" y="90"/>
                </a:cubicBezTo>
                <a:cubicBezTo>
                  <a:pt x="242" y="90"/>
                  <a:pt x="242" y="89"/>
                  <a:pt x="242" y="89"/>
                </a:cubicBezTo>
                <a:cubicBezTo>
                  <a:pt x="241" y="89"/>
                  <a:pt x="240" y="89"/>
                  <a:pt x="240" y="89"/>
                </a:cubicBezTo>
                <a:cubicBezTo>
                  <a:pt x="239" y="89"/>
                  <a:pt x="239" y="90"/>
                  <a:pt x="239" y="91"/>
                </a:cubicBezTo>
                <a:cubicBezTo>
                  <a:pt x="239" y="91"/>
                  <a:pt x="239" y="93"/>
                  <a:pt x="239" y="93"/>
                </a:cubicBezTo>
                <a:cubicBezTo>
                  <a:pt x="239" y="94"/>
                  <a:pt x="239" y="94"/>
                  <a:pt x="239" y="94"/>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280"/>
          <p:cNvSpPr>
            <a:spLocks/>
          </p:cNvSpPr>
          <p:nvPr/>
        </p:nvSpPr>
        <p:spPr bwMode="auto">
          <a:xfrm>
            <a:off x="3074988" y="2692401"/>
            <a:ext cx="1978025" cy="1206500"/>
          </a:xfrm>
          <a:custGeom>
            <a:avLst/>
            <a:gdLst>
              <a:gd name="T0" fmla="*/ 358 w 528"/>
              <a:gd name="T1" fmla="*/ 304 h 322"/>
              <a:gd name="T2" fmla="*/ 235 w 528"/>
              <a:gd name="T3" fmla="*/ 293 h 322"/>
              <a:gd name="T4" fmla="*/ 192 w 528"/>
              <a:gd name="T5" fmla="*/ 322 h 322"/>
              <a:gd name="T6" fmla="*/ 185 w 528"/>
              <a:gd name="T7" fmla="*/ 314 h 322"/>
              <a:gd name="T8" fmla="*/ 181 w 528"/>
              <a:gd name="T9" fmla="*/ 304 h 322"/>
              <a:gd name="T10" fmla="*/ 174 w 528"/>
              <a:gd name="T11" fmla="*/ 305 h 322"/>
              <a:gd name="T12" fmla="*/ 173 w 528"/>
              <a:gd name="T13" fmla="*/ 315 h 322"/>
              <a:gd name="T14" fmla="*/ 164 w 528"/>
              <a:gd name="T15" fmla="*/ 313 h 322"/>
              <a:gd name="T16" fmla="*/ 155 w 528"/>
              <a:gd name="T17" fmla="*/ 312 h 322"/>
              <a:gd name="T18" fmla="*/ 146 w 528"/>
              <a:gd name="T19" fmla="*/ 312 h 322"/>
              <a:gd name="T20" fmla="*/ 138 w 528"/>
              <a:gd name="T21" fmla="*/ 309 h 322"/>
              <a:gd name="T22" fmla="*/ 132 w 528"/>
              <a:gd name="T23" fmla="*/ 312 h 322"/>
              <a:gd name="T24" fmla="*/ 125 w 528"/>
              <a:gd name="T25" fmla="*/ 314 h 322"/>
              <a:gd name="T26" fmla="*/ 117 w 528"/>
              <a:gd name="T27" fmla="*/ 312 h 322"/>
              <a:gd name="T28" fmla="*/ 110 w 528"/>
              <a:gd name="T29" fmla="*/ 314 h 322"/>
              <a:gd name="T30" fmla="*/ 106 w 528"/>
              <a:gd name="T31" fmla="*/ 317 h 322"/>
              <a:gd name="T32" fmla="*/ 101 w 528"/>
              <a:gd name="T33" fmla="*/ 308 h 322"/>
              <a:gd name="T34" fmla="*/ 101 w 528"/>
              <a:gd name="T35" fmla="*/ 301 h 322"/>
              <a:gd name="T36" fmla="*/ 98 w 528"/>
              <a:gd name="T37" fmla="*/ 292 h 322"/>
              <a:gd name="T38" fmla="*/ 91 w 528"/>
              <a:gd name="T39" fmla="*/ 288 h 322"/>
              <a:gd name="T40" fmla="*/ 84 w 528"/>
              <a:gd name="T41" fmla="*/ 282 h 322"/>
              <a:gd name="T42" fmla="*/ 86 w 528"/>
              <a:gd name="T43" fmla="*/ 274 h 322"/>
              <a:gd name="T44" fmla="*/ 84 w 528"/>
              <a:gd name="T45" fmla="*/ 266 h 322"/>
              <a:gd name="T46" fmla="*/ 79 w 528"/>
              <a:gd name="T47" fmla="*/ 257 h 322"/>
              <a:gd name="T48" fmla="*/ 77 w 528"/>
              <a:gd name="T49" fmla="*/ 247 h 322"/>
              <a:gd name="T50" fmla="*/ 77 w 528"/>
              <a:gd name="T51" fmla="*/ 238 h 322"/>
              <a:gd name="T52" fmla="*/ 75 w 528"/>
              <a:gd name="T53" fmla="*/ 231 h 322"/>
              <a:gd name="T54" fmla="*/ 70 w 528"/>
              <a:gd name="T55" fmla="*/ 226 h 322"/>
              <a:gd name="T56" fmla="*/ 64 w 528"/>
              <a:gd name="T57" fmla="*/ 229 h 322"/>
              <a:gd name="T58" fmla="*/ 57 w 528"/>
              <a:gd name="T59" fmla="*/ 234 h 322"/>
              <a:gd name="T60" fmla="*/ 51 w 528"/>
              <a:gd name="T61" fmla="*/ 238 h 322"/>
              <a:gd name="T62" fmla="*/ 45 w 528"/>
              <a:gd name="T63" fmla="*/ 231 h 322"/>
              <a:gd name="T64" fmla="*/ 42 w 528"/>
              <a:gd name="T65" fmla="*/ 226 h 322"/>
              <a:gd name="T66" fmla="*/ 44 w 528"/>
              <a:gd name="T67" fmla="*/ 219 h 322"/>
              <a:gd name="T68" fmla="*/ 48 w 528"/>
              <a:gd name="T69" fmla="*/ 212 h 322"/>
              <a:gd name="T70" fmla="*/ 51 w 528"/>
              <a:gd name="T71" fmla="*/ 207 h 322"/>
              <a:gd name="T72" fmla="*/ 50 w 528"/>
              <a:gd name="T73" fmla="*/ 199 h 322"/>
              <a:gd name="T74" fmla="*/ 49 w 528"/>
              <a:gd name="T75" fmla="*/ 192 h 322"/>
              <a:gd name="T76" fmla="*/ 53 w 528"/>
              <a:gd name="T77" fmla="*/ 185 h 322"/>
              <a:gd name="T78" fmla="*/ 57 w 528"/>
              <a:gd name="T79" fmla="*/ 177 h 322"/>
              <a:gd name="T80" fmla="*/ 60 w 528"/>
              <a:gd name="T81" fmla="*/ 170 h 322"/>
              <a:gd name="T82" fmla="*/ 61 w 528"/>
              <a:gd name="T83" fmla="*/ 160 h 322"/>
              <a:gd name="T84" fmla="*/ 53 w 528"/>
              <a:gd name="T85" fmla="*/ 161 h 322"/>
              <a:gd name="T86" fmla="*/ 50 w 528"/>
              <a:gd name="T87" fmla="*/ 156 h 322"/>
              <a:gd name="T88" fmla="*/ 42 w 528"/>
              <a:gd name="T89" fmla="*/ 155 h 322"/>
              <a:gd name="T90" fmla="*/ 40 w 528"/>
              <a:gd name="T91" fmla="*/ 148 h 322"/>
              <a:gd name="T92" fmla="*/ 37 w 528"/>
              <a:gd name="T93" fmla="*/ 139 h 322"/>
              <a:gd name="T94" fmla="*/ 31 w 528"/>
              <a:gd name="T95" fmla="*/ 130 h 322"/>
              <a:gd name="T96" fmla="*/ 25 w 528"/>
              <a:gd name="T97" fmla="*/ 121 h 322"/>
              <a:gd name="T98" fmla="*/ 19 w 528"/>
              <a:gd name="T99" fmla="*/ 113 h 322"/>
              <a:gd name="T100" fmla="*/ 11 w 528"/>
              <a:gd name="T101" fmla="*/ 104 h 322"/>
              <a:gd name="T102" fmla="*/ 12 w 528"/>
              <a:gd name="T103" fmla="*/ 99 h 322"/>
              <a:gd name="T104" fmla="*/ 11 w 528"/>
              <a:gd name="T105" fmla="*/ 93 h 322"/>
              <a:gd name="T106" fmla="*/ 11 w 528"/>
              <a:gd name="T107" fmla="*/ 85 h 322"/>
              <a:gd name="T108" fmla="*/ 7 w 528"/>
              <a:gd name="T109" fmla="*/ 79 h 322"/>
              <a:gd name="T110" fmla="*/ 3 w 528"/>
              <a:gd name="T111" fmla="*/ 70 h 322"/>
              <a:gd name="T112" fmla="*/ 56 w 528"/>
              <a:gd name="T113" fmla="*/ 7 h 322"/>
              <a:gd name="T114" fmla="*/ 439 w 528"/>
              <a:gd name="T115" fmla="*/ 5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8" h="322">
                <a:moveTo>
                  <a:pt x="520" y="252"/>
                </a:moveTo>
                <a:cubicBezTo>
                  <a:pt x="518" y="314"/>
                  <a:pt x="518" y="314"/>
                  <a:pt x="518" y="314"/>
                </a:cubicBezTo>
                <a:cubicBezTo>
                  <a:pt x="516" y="314"/>
                  <a:pt x="516" y="314"/>
                  <a:pt x="516" y="314"/>
                </a:cubicBezTo>
                <a:cubicBezTo>
                  <a:pt x="472" y="311"/>
                  <a:pt x="472" y="311"/>
                  <a:pt x="472" y="311"/>
                </a:cubicBezTo>
                <a:cubicBezTo>
                  <a:pt x="416" y="308"/>
                  <a:pt x="416" y="308"/>
                  <a:pt x="416" y="308"/>
                </a:cubicBezTo>
                <a:cubicBezTo>
                  <a:pt x="358" y="304"/>
                  <a:pt x="358" y="304"/>
                  <a:pt x="358" y="304"/>
                </a:cubicBezTo>
                <a:cubicBezTo>
                  <a:pt x="324" y="301"/>
                  <a:pt x="324" y="301"/>
                  <a:pt x="324" y="301"/>
                </a:cubicBezTo>
                <a:cubicBezTo>
                  <a:pt x="297" y="299"/>
                  <a:pt x="297" y="299"/>
                  <a:pt x="297" y="299"/>
                </a:cubicBezTo>
                <a:cubicBezTo>
                  <a:pt x="283" y="297"/>
                  <a:pt x="283" y="297"/>
                  <a:pt x="283" y="297"/>
                </a:cubicBezTo>
                <a:cubicBezTo>
                  <a:pt x="253" y="294"/>
                  <a:pt x="253" y="294"/>
                  <a:pt x="253" y="294"/>
                </a:cubicBezTo>
                <a:cubicBezTo>
                  <a:pt x="239" y="292"/>
                  <a:pt x="239" y="292"/>
                  <a:pt x="239" y="292"/>
                </a:cubicBezTo>
                <a:cubicBezTo>
                  <a:pt x="239" y="292"/>
                  <a:pt x="236" y="293"/>
                  <a:pt x="235" y="293"/>
                </a:cubicBezTo>
                <a:cubicBezTo>
                  <a:pt x="234" y="293"/>
                  <a:pt x="231" y="292"/>
                  <a:pt x="230" y="292"/>
                </a:cubicBezTo>
                <a:cubicBezTo>
                  <a:pt x="229" y="292"/>
                  <a:pt x="226" y="292"/>
                  <a:pt x="225" y="292"/>
                </a:cubicBezTo>
                <a:cubicBezTo>
                  <a:pt x="222" y="292"/>
                  <a:pt x="216" y="291"/>
                  <a:pt x="213" y="291"/>
                </a:cubicBezTo>
                <a:cubicBezTo>
                  <a:pt x="212" y="290"/>
                  <a:pt x="208" y="289"/>
                  <a:pt x="208" y="289"/>
                </a:cubicBezTo>
                <a:cubicBezTo>
                  <a:pt x="196" y="288"/>
                  <a:pt x="196" y="288"/>
                  <a:pt x="196" y="288"/>
                </a:cubicBezTo>
                <a:cubicBezTo>
                  <a:pt x="192" y="322"/>
                  <a:pt x="192" y="322"/>
                  <a:pt x="192" y="322"/>
                </a:cubicBezTo>
                <a:cubicBezTo>
                  <a:pt x="191" y="322"/>
                  <a:pt x="191" y="322"/>
                  <a:pt x="191" y="322"/>
                </a:cubicBezTo>
                <a:cubicBezTo>
                  <a:pt x="190" y="322"/>
                  <a:pt x="189" y="321"/>
                  <a:pt x="189" y="321"/>
                </a:cubicBezTo>
                <a:cubicBezTo>
                  <a:pt x="188" y="320"/>
                  <a:pt x="188" y="318"/>
                  <a:pt x="188" y="318"/>
                </a:cubicBezTo>
                <a:cubicBezTo>
                  <a:pt x="188" y="317"/>
                  <a:pt x="187" y="317"/>
                  <a:pt x="187" y="317"/>
                </a:cubicBezTo>
                <a:cubicBezTo>
                  <a:pt x="187" y="316"/>
                  <a:pt x="186" y="315"/>
                  <a:pt x="186" y="315"/>
                </a:cubicBezTo>
                <a:cubicBezTo>
                  <a:pt x="186" y="315"/>
                  <a:pt x="185" y="315"/>
                  <a:pt x="185" y="314"/>
                </a:cubicBezTo>
                <a:cubicBezTo>
                  <a:pt x="185" y="314"/>
                  <a:pt x="185" y="313"/>
                  <a:pt x="185" y="312"/>
                </a:cubicBezTo>
                <a:cubicBezTo>
                  <a:pt x="185" y="312"/>
                  <a:pt x="185" y="311"/>
                  <a:pt x="185" y="310"/>
                </a:cubicBezTo>
                <a:cubicBezTo>
                  <a:pt x="185" y="310"/>
                  <a:pt x="183" y="309"/>
                  <a:pt x="183" y="309"/>
                </a:cubicBezTo>
                <a:cubicBezTo>
                  <a:pt x="183" y="308"/>
                  <a:pt x="183" y="307"/>
                  <a:pt x="183" y="306"/>
                </a:cubicBezTo>
                <a:cubicBezTo>
                  <a:pt x="183" y="306"/>
                  <a:pt x="182" y="305"/>
                  <a:pt x="182" y="305"/>
                </a:cubicBezTo>
                <a:cubicBezTo>
                  <a:pt x="182" y="304"/>
                  <a:pt x="181" y="304"/>
                  <a:pt x="181" y="304"/>
                </a:cubicBezTo>
                <a:cubicBezTo>
                  <a:pt x="180" y="304"/>
                  <a:pt x="180" y="303"/>
                  <a:pt x="180" y="302"/>
                </a:cubicBezTo>
                <a:cubicBezTo>
                  <a:pt x="179" y="302"/>
                  <a:pt x="178" y="302"/>
                  <a:pt x="178" y="302"/>
                </a:cubicBezTo>
                <a:cubicBezTo>
                  <a:pt x="178" y="302"/>
                  <a:pt x="178" y="304"/>
                  <a:pt x="178" y="304"/>
                </a:cubicBezTo>
                <a:cubicBezTo>
                  <a:pt x="177" y="305"/>
                  <a:pt x="177" y="304"/>
                  <a:pt x="176" y="304"/>
                </a:cubicBezTo>
                <a:cubicBezTo>
                  <a:pt x="176" y="304"/>
                  <a:pt x="175" y="304"/>
                  <a:pt x="174" y="304"/>
                </a:cubicBezTo>
                <a:cubicBezTo>
                  <a:pt x="174" y="304"/>
                  <a:pt x="174" y="305"/>
                  <a:pt x="174" y="305"/>
                </a:cubicBezTo>
                <a:cubicBezTo>
                  <a:pt x="173" y="306"/>
                  <a:pt x="174" y="306"/>
                  <a:pt x="174" y="307"/>
                </a:cubicBezTo>
                <a:cubicBezTo>
                  <a:pt x="174" y="307"/>
                  <a:pt x="173" y="308"/>
                  <a:pt x="173" y="309"/>
                </a:cubicBezTo>
                <a:cubicBezTo>
                  <a:pt x="173" y="309"/>
                  <a:pt x="172" y="309"/>
                  <a:pt x="171" y="310"/>
                </a:cubicBezTo>
                <a:cubicBezTo>
                  <a:pt x="171" y="310"/>
                  <a:pt x="171" y="311"/>
                  <a:pt x="171" y="311"/>
                </a:cubicBezTo>
                <a:cubicBezTo>
                  <a:pt x="171" y="312"/>
                  <a:pt x="172" y="313"/>
                  <a:pt x="173" y="313"/>
                </a:cubicBezTo>
                <a:cubicBezTo>
                  <a:pt x="173" y="314"/>
                  <a:pt x="174" y="314"/>
                  <a:pt x="173" y="315"/>
                </a:cubicBezTo>
                <a:cubicBezTo>
                  <a:pt x="173" y="315"/>
                  <a:pt x="172" y="316"/>
                  <a:pt x="172" y="316"/>
                </a:cubicBezTo>
                <a:cubicBezTo>
                  <a:pt x="172" y="316"/>
                  <a:pt x="171" y="315"/>
                  <a:pt x="170" y="315"/>
                </a:cubicBezTo>
                <a:cubicBezTo>
                  <a:pt x="170" y="315"/>
                  <a:pt x="169" y="314"/>
                  <a:pt x="169" y="314"/>
                </a:cubicBezTo>
                <a:cubicBezTo>
                  <a:pt x="169" y="314"/>
                  <a:pt x="168" y="313"/>
                  <a:pt x="168" y="313"/>
                </a:cubicBezTo>
                <a:cubicBezTo>
                  <a:pt x="167" y="313"/>
                  <a:pt x="166" y="314"/>
                  <a:pt x="166" y="314"/>
                </a:cubicBezTo>
                <a:cubicBezTo>
                  <a:pt x="165" y="314"/>
                  <a:pt x="164" y="313"/>
                  <a:pt x="164" y="313"/>
                </a:cubicBezTo>
                <a:cubicBezTo>
                  <a:pt x="163" y="313"/>
                  <a:pt x="162" y="313"/>
                  <a:pt x="162" y="313"/>
                </a:cubicBezTo>
                <a:cubicBezTo>
                  <a:pt x="161" y="313"/>
                  <a:pt x="160" y="314"/>
                  <a:pt x="160" y="314"/>
                </a:cubicBezTo>
                <a:cubicBezTo>
                  <a:pt x="159" y="314"/>
                  <a:pt x="158" y="315"/>
                  <a:pt x="158" y="315"/>
                </a:cubicBezTo>
                <a:cubicBezTo>
                  <a:pt x="157" y="315"/>
                  <a:pt x="157" y="316"/>
                  <a:pt x="156" y="316"/>
                </a:cubicBezTo>
                <a:cubicBezTo>
                  <a:pt x="156" y="315"/>
                  <a:pt x="155" y="314"/>
                  <a:pt x="155" y="314"/>
                </a:cubicBezTo>
                <a:cubicBezTo>
                  <a:pt x="155" y="313"/>
                  <a:pt x="155" y="312"/>
                  <a:pt x="155" y="312"/>
                </a:cubicBezTo>
                <a:cubicBezTo>
                  <a:pt x="154" y="311"/>
                  <a:pt x="153" y="311"/>
                  <a:pt x="152" y="311"/>
                </a:cubicBezTo>
                <a:cubicBezTo>
                  <a:pt x="152" y="311"/>
                  <a:pt x="151" y="312"/>
                  <a:pt x="150" y="312"/>
                </a:cubicBezTo>
                <a:cubicBezTo>
                  <a:pt x="150" y="312"/>
                  <a:pt x="149" y="313"/>
                  <a:pt x="149" y="313"/>
                </a:cubicBezTo>
                <a:cubicBezTo>
                  <a:pt x="149" y="313"/>
                  <a:pt x="148" y="312"/>
                  <a:pt x="148" y="312"/>
                </a:cubicBezTo>
                <a:cubicBezTo>
                  <a:pt x="147" y="312"/>
                  <a:pt x="147" y="313"/>
                  <a:pt x="147" y="313"/>
                </a:cubicBezTo>
                <a:cubicBezTo>
                  <a:pt x="147" y="313"/>
                  <a:pt x="146" y="313"/>
                  <a:pt x="146" y="312"/>
                </a:cubicBezTo>
                <a:cubicBezTo>
                  <a:pt x="145" y="312"/>
                  <a:pt x="144" y="313"/>
                  <a:pt x="144" y="313"/>
                </a:cubicBezTo>
                <a:cubicBezTo>
                  <a:pt x="143" y="313"/>
                  <a:pt x="143" y="312"/>
                  <a:pt x="143" y="312"/>
                </a:cubicBezTo>
                <a:cubicBezTo>
                  <a:pt x="143" y="312"/>
                  <a:pt x="142" y="311"/>
                  <a:pt x="142" y="311"/>
                </a:cubicBezTo>
                <a:cubicBezTo>
                  <a:pt x="141" y="311"/>
                  <a:pt x="141" y="312"/>
                  <a:pt x="140" y="312"/>
                </a:cubicBezTo>
                <a:cubicBezTo>
                  <a:pt x="140" y="312"/>
                  <a:pt x="139" y="312"/>
                  <a:pt x="139" y="311"/>
                </a:cubicBezTo>
                <a:cubicBezTo>
                  <a:pt x="138" y="311"/>
                  <a:pt x="139" y="310"/>
                  <a:pt x="138" y="309"/>
                </a:cubicBezTo>
                <a:cubicBezTo>
                  <a:pt x="138" y="309"/>
                  <a:pt x="137" y="309"/>
                  <a:pt x="137" y="309"/>
                </a:cubicBezTo>
                <a:cubicBezTo>
                  <a:pt x="137" y="309"/>
                  <a:pt x="136" y="308"/>
                  <a:pt x="135" y="309"/>
                </a:cubicBezTo>
                <a:cubicBezTo>
                  <a:pt x="135" y="309"/>
                  <a:pt x="135" y="310"/>
                  <a:pt x="135" y="310"/>
                </a:cubicBezTo>
                <a:cubicBezTo>
                  <a:pt x="134" y="310"/>
                  <a:pt x="134" y="310"/>
                  <a:pt x="133" y="310"/>
                </a:cubicBezTo>
                <a:cubicBezTo>
                  <a:pt x="133" y="310"/>
                  <a:pt x="132" y="310"/>
                  <a:pt x="132" y="310"/>
                </a:cubicBezTo>
                <a:cubicBezTo>
                  <a:pt x="132" y="311"/>
                  <a:pt x="132" y="311"/>
                  <a:pt x="132" y="312"/>
                </a:cubicBezTo>
                <a:cubicBezTo>
                  <a:pt x="131" y="312"/>
                  <a:pt x="132" y="314"/>
                  <a:pt x="132" y="314"/>
                </a:cubicBezTo>
                <a:cubicBezTo>
                  <a:pt x="131" y="315"/>
                  <a:pt x="131" y="316"/>
                  <a:pt x="130" y="316"/>
                </a:cubicBezTo>
                <a:cubicBezTo>
                  <a:pt x="130" y="316"/>
                  <a:pt x="129" y="316"/>
                  <a:pt x="129" y="315"/>
                </a:cubicBezTo>
                <a:cubicBezTo>
                  <a:pt x="128" y="315"/>
                  <a:pt x="128" y="314"/>
                  <a:pt x="128" y="314"/>
                </a:cubicBezTo>
                <a:cubicBezTo>
                  <a:pt x="128" y="313"/>
                  <a:pt x="127" y="313"/>
                  <a:pt x="127" y="313"/>
                </a:cubicBezTo>
                <a:cubicBezTo>
                  <a:pt x="126" y="313"/>
                  <a:pt x="126" y="314"/>
                  <a:pt x="125" y="314"/>
                </a:cubicBezTo>
                <a:cubicBezTo>
                  <a:pt x="125" y="314"/>
                  <a:pt x="124" y="314"/>
                  <a:pt x="124" y="314"/>
                </a:cubicBezTo>
                <a:cubicBezTo>
                  <a:pt x="124" y="313"/>
                  <a:pt x="123" y="313"/>
                  <a:pt x="123" y="313"/>
                </a:cubicBezTo>
                <a:cubicBezTo>
                  <a:pt x="123" y="313"/>
                  <a:pt x="122" y="313"/>
                  <a:pt x="122" y="313"/>
                </a:cubicBezTo>
                <a:cubicBezTo>
                  <a:pt x="121" y="313"/>
                  <a:pt x="121" y="312"/>
                  <a:pt x="121" y="312"/>
                </a:cubicBezTo>
                <a:cubicBezTo>
                  <a:pt x="120" y="312"/>
                  <a:pt x="119" y="312"/>
                  <a:pt x="119" y="312"/>
                </a:cubicBezTo>
                <a:cubicBezTo>
                  <a:pt x="118" y="312"/>
                  <a:pt x="117" y="312"/>
                  <a:pt x="117" y="312"/>
                </a:cubicBezTo>
                <a:cubicBezTo>
                  <a:pt x="117" y="312"/>
                  <a:pt x="117" y="311"/>
                  <a:pt x="116" y="311"/>
                </a:cubicBezTo>
                <a:cubicBezTo>
                  <a:pt x="116" y="310"/>
                  <a:pt x="116" y="310"/>
                  <a:pt x="115" y="310"/>
                </a:cubicBezTo>
                <a:cubicBezTo>
                  <a:pt x="115" y="310"/>
                  <a:pt x="114" y="311"/>
                  <a:pt x="114" y="311"/>
                </a:cubicBezTo>
                <a:cubicBezTo>
                  <a:pt x="114" y="311"/>
                  <a:pt x="113" y="311"/>
                  <a:pt x="112" y="311"/>
                </a:cubicBezTo>
                <a:cubicBezTo>
                  <a:pt x="112" y="311"/>
                  <a:pt x="111" y="312"/>
                  <a:pt x="111" y="312"/>
                </a:cubicBezTo>
                <a:cubicBezTo>
                  <a:pt x="110" y="313"/>
                  <a:pt x="110" y="313"/>
                  <a:pt x="110" y="314"/>
                </a:cubicBezTo>
                <a:cubicBezTo>
                  <a:pt x="109" y="314"/>
                  <a:pt x="109" y="314"/>
                  <a:pt x="109" y="315"/>
                </a:cubicBezTo>
                <a:cubicBezTo>
                  <a:pt x="109" y="315"/>
                  <a:pt x="110" y="316"/>
                  <a:pt x="110" y="316"/>
                </a:cubicBezTo>
                <a:cubicBezTo>
                  <a:pt x="110" y="316"/>
                  <a:pt x="111" y="317"/>
                  <a:pt x="110" y="318"/>
                </a:cubicBezTo>
                <a:cubicBezTo>
                  <a:pt x="110" y="318"/>
                  <a:pt x="110" y="319"/>
                  <a:pt x="109" y="319"/>
                </a:cubicBezTo>
                <a:cubicBezTo>
                  <a:pt x="109" y="319"/>
                  <a:pt x="108" y="319"/>
                  <a:pt x="107" y="319"/>
                </a:cubicBezTo>
                <a:cubicBezTo>
                  <a:pt x="107" y="319"/>
                  <a:pt x="107" y="318"/>
                  <a:pt x="106" y="317"/>
                </a:cubicBezTo>
                <a:cubicBezTo>
                  <a:pt x="106" y="317"/>
                  <a:pt x="106" y="316"/>
                  <a:pt x="106" y="316"/>
                </a:cubicBezTo>
                <a:cubicBezTo>
                  <a:pt x="106" y="315"/>
                  <a:pt x="105" y="315"/>
                  <a:pt x="104" y="315"/>
                </a:cubicBezTo>
                <a:cubicBezTo>
                  <a:pt x="104" y="315"/>
                  <a:pt x="103" y="314"/>
                  <a:pt x="103" y="314"/>
                </a:cubicBezTo>
                <a:cubicBezTo>
                  <a:pt x="103" y="314"/>
                  <a:pt x="102" y="313"/>
                  <a:pt x="102" y="312"/>
                </a:cubicBezTo>
                <a:cubicBezTo>
                  <a:pt x="101" y="312"/>
                  <a:pt x="101" y="311"/>
                  <a:pt x="101" y="310"/>
                </a:cubicBezTo>
                <a:cubicBezTo>
                  <a:pt x="101" y="310"/>
                  <a:pt x="101" y="309"/>
                  <a:pt x="101" y="308"/>
                </a:cubicBezTo>
                <a:cubicBezTo>
                  <a:pt x="101" y="308"/>
                  <a:pt x="101" y="307"/>
                  <a:pt x="101" y="307"/>
                </a:cubicBezTo>
                <a:cubicBezTo>
                  <a:pt x="101" y="307"/>
                  <a:pt x="101" y="306"/>
                  <a:pt x="101" y="306"/>
                </a:cubicBezTo>
                <a:cubicBezTo>
                  <a:pt x="101" y="305"/>
                  <a:pt x="101" y="305"/>
                  <a:pt x="101" y="304"/>
                </a:cubicBezTo>
                <a:cubicBezTo>
                  <a:pt x="101" y="304"/>
                  <a:pt x="100" y="303"/>
                  <a:pt x="100" y="303"/>
                </a:cubicBezTo>
                <a:cubicBezTo>
                  <a:pt x="99" y="303"/>
                  <a:pt x="99" y="302"/>
                  <a:pt x="100" y="301"/>
                </a:cubicBezTo>
                <a:cubicBezTo>
                  <a:pt x="100" y="301"/>
                  <a:pt x="100" y="301"/>
                  <a:pt x="101" y="301"/>
                </a:cubicBezTo>
                <a:cubicBezTo>
                  <a:pt x="101" y="301"/>
                  <a:pt x="101" y="300"/>
                  <a:pt x="101" y="300"/>
                </a:cubicBezTo>
                <a:cubicBezTo>
                  <a:pt x="101" y="299"/>
                  <a:pt x="101" y="298"/>
                  <a:pt x="101" y="298"/>
                </a:cubicBezTo>
                <a:cubicBezTo>
                  <a:pt x="101" y="297"/>
                  <a:pt x="101" y="296"/>
                  <a:pt x="100" y="296"/>
                </a:cubicBezTo>
                <a:cubicBezTo>
                  <a:pt x="100" y="295"/>
                  <a:pt x="99" y="295"/>
                  <a:pt x="99" y="295"/>
                </a:cubicBezTo>
                <a:cubicBezTo>
                  <a:pt x="99" y="294"/>
                  <a:pt x="99" y="293"/>
                  <a:pt x="99" y="293"/>
                </a:cubicBezTo>
                <a:cubicBezTo>
                  <a:pt x="99" y="292"/>
                  <a:pt x="98" y="292"/>
                  <a:pt x="98" y="292"/>
                </a:cubicBezTo>
                <a:cubicBezTo>
                  <a:pt x="98" y="291"/>
                  <a:pt x="98" y="290"/>
                  <a:pt x="98" y="290"/>
                </a:cubicBezTo>
                <a:cubicBezTo>
                  <a:pt x="98" y="290"/>
                  <a:pt x="97" y="290"/>
                  <a:pt x="97" y="289"/>
                </a:cubicBezTo>
                <a:cubicBezTo>
                  <a:pt x="96" y="289"/>
                  <a:pt x="96" y="288"/>
                  <a:pt x="96" y="287"/>
                </a:cubicBezTo>
                <a:cubicBezTo>
                  <a:pt x="95" y="287"/>
                  <a:pt x="95" y="287"/>
                  <a:pt x="94" y="286"/>
                </a:cubicBezTo>
                <a:cubicBezTo>
                  <a:pt x="94" y="286"/>
                  <a:pt x="93" y="286"/>
                  <a:pt x="92" y="287"/>
                </a:cubicBezTo>
                <a:cubicBezTo>
                  <a:pt x="92" y="287"/>
                  <a:pt x="91" y="288"/>
                  <a:pt x="91" y="288"/>
                </a:cubicBezTo>
                <a:cubicBezTo>
                  <a:pt x="91" y="288"/>
                  <a:pt x="90" y="289"/>
                  <a:pt x="89" y="288"/>
                </a:cubicBezTo>
                <a:cubicBezTo>
                  <a:pt x="89" y="288"/>
                  <a:pt x="88" y="287"/>
                  <a:pt x="88" y="287"/>
                </a:cubicBezTo>
                <a:cubicBezTo>
                  <a:pt x="88" y="287"/>
                  <a:pt x="88" y="286"/>
                  <a:pt x="88" y="285"/>
                </a:cubicBezTo>
                <a:cubicBezTo>
                  <a:pt x="88" y="285"/>
                  <a:pt x="87" y="285"/>
                  <a:pt x="87" y="284"/>
                </a:cubicBezTo>
                <a:cubicBezTo>
                  <a:pt x="87" y="284"/>
                  <a:pt x="86" y="284"/>
                  <a:pt x="85" y="284"/>
                </a:cubicBezTo>
                <a:cubicBezTo>
                  <a:pt x="85" y="283"/>
                  <a:pt x="84" y="282"/>
                  <a:pt x="84" y="282"/>
                </a:cubicBezTo>
                <a:cubicBezTo>
                  <a:pt x="84" y="281"/>
                  <a:pt x="84" y="280"/>
                  <a:pt x="84" y="280"/>
                </a:cubicBezTo>
                <a:cubicBezTo>
                  <a:pt x="84" y="279"/>
                  <a:pt x="84" y="279"/>
                  <a:pt x="84" y="278"/>
                </a:cubicBezTo>
                <a:cubicBezTo>
                  <a:pt x="84" y="278"/>
                  <a:pt x="84" y="278"/>
                  <a:pt x="84" y="277"/>
                </a:cubicBezTo>
                <a:cubicBezTo>
                  <a:pt x="84" y="277"/>
                  <a:pt x="85" y="277"/>
                  <a:pt x="85" y="277"/>
                </a:cubicBezTo>
                <a:cubicBezTo>
                  <a:pt x="85" y="277"/>
                  <a:pt x="86" y="277"/>
                  <a:pt x="86" y="276"/>
                </a:cubicBezTo>
                <a:cubicBezTo>
                  <a:pt x="86" y="276"/>
                  <a:pt x="86" y="275"/>
                  <a:pt x="86" y="274"/>
                </a:cubicBezTo>
                <a:cubicBezTo>
                  <a:pt x="86" y="274"/>
                  <a:pt x="87" y="273"/>
                  <a:pt x="87" y="273"/>
                </a:cubicBezTo>
                <a:cubicBezTo>
                  <a:pt x="87" y="273"/>
                  <a:pt x="87" y="272"/>
                  <a:pt x="87" y="272"/>
                </a:cubicBezTo>
                <a:cubicBezTo>
                  <a:pt x="87" y="271"/>
                  <a:pt x="87" y="270"/>
                  <a:pt x="86" y="270"/>
                </a:cubicBezTo>
                <a:cubicBezTo>
                  <a:pt x="86" y="269"/>
                  <a:pt x="85" y="270"/>
                  <a:pt x="85" y="269"/>
                </a:cubicBezTo>
                <a:cubicBezTo>
                  <a:pt x="84" y="269"/>
                  <a:pt x="84" y="268"/>
                  <a:pt x="84" y="268"/>
                </a:cubicBezTo>
                <a:cubicBezTo>
                  <a:pt x="84" y="267"/>
                  <a:pt x="84" y="266"/>
                  <a:pt x="84" y="266"/>
                </a:cubicBezTo>
                <a:cubicBezTo>
                  <a:pt x="84" y="266"/>
                  <a:pt x="83" y="266"/>
                  <a:pt x="83" y="266"/>
                </a:cubicBezTo>
                <a:cubicBezTo>
                  <a:pt x="82" y="265"/>
                  <a:pt x="81" y="265"/>
                  <a:pt x="81" y="264"/>
                </a:cubicBezTo>
                <a:cubicBezTo>
                  <a:pt x="81" y="264"/>
                  <a:pt x="81" y="263"/>
                  <a:pt x="81" y="263"/>
                </a:cubicBezTo>
                <a:cubicBezTo>
                  <a:pt x="81" y="262"/>
                  <a:pt x="81" y="261"/>
                  <a:pt x="81" y="260"/>
                </a:cubicBezTo>
                <a:cubicBezTo>
                  <a:pt x="81" y="260"/>
                  <a:pt x="80" y="259"/>
                  <a:pt x="80" y="259"/>
                </a:cubicBezTo>
                <a:cubicBezTo>
                  <a:pt x="79" y="258"/>
                  <a:pt x="79" y="257"/>
                  <a:pt x="79" y="257"/>
                </a:cubicBezTo>
                <a:cubicBezTo>
                  <a:pt x="79" y="257"/>
                  <a:pt x="78" y="256"/>
                  <a:pt x="78" y="256"/>
                </a:cubicBezTo>
                <a:cubicBezTo>
                  <a:pt x="78" y="256"/>
                  <a:pt x="78" y="255"/>
                  <a:pt x="78" y="254"/>
                </a:cubicBezTo>
                <a:cubicBezTo>
                  <a:pt x="78" y="254"/>
                  <a:pt x="77" y="253"/>
                  <a:pt x="77" y="252"/>
                </a:cubicBezTo>
                <a:cubicBezTo>
                  <a:pt x="77" y="252"/>
                  <a:pt x="76" y="251"/>
                  <a:pt x="76" y="250"/>
                </a:cubicBezTo>
                <a:cubicBezTo>
                  <a:pt x="76" y="250"/>
                  <a:pt x="76" y="249"/>
                  <a:pt x="76" y="248"/>
                </a:cubicBezTo>
                <a:cubicBezTo>
                  <a:pt x="77" y="248"/>
                  <a:pt x="77" y="247"/>
                  <a:pt x="77" y="247"/>
                </a:cubicBezTo>
                <a:cubicBezTo>
                  <a:pt x="76" y="246"/>
                  <a:pt x="75" y="246"/>
                  <a:pt x="75" y="245"/>
                </a:cubicBezTo>
                <a:cubicBezTo>
                  <a:pt x="75" y="245"/>
                  <a:pt x="75" y="244"/>
                  <a:pt x="75" y="243"/>
                </a:cubicBezTo>
                <a:cubicBezTo>
                  <a:pt x="75" y="243"/>
                  <a:pt x="75" y="242"/>
                  <a:pt x="75" y="242"/>
                </a:cubicBezTo>
                <a:cubicBezTo>
                  <a:pt x="75" y="242"/>
                  <a:pt x="77" y="241"/>
                  <a:pt x="77" y="241"/>
                </a:cubicBezTo>
                <a:cubicBezTo>
                  <a:pt x="77" y="241"/>
                  <a:pt x="77" y="240"/>
                  <a:pt x="77" y="239"/>
                </a:cubicBezTo>
                <a:cubicBezTo>
                  <a:pt x="77" y="239"/>
                  <a:pt x="77" y="238"/>
                  <a:pt x="77" y="238"/>
                </a:cubicBezTo>
                <a:cubicBezTo>
                  <a:pt x="76" y="238"/>
                  <a:pt x="76" y="238"/>
                  <a:pt x="75" y="238"/>
                </a:cubicBezTo>
                <a:cubicBezTo>
                  <a:pt x="75" y="238"/>
                  <a:pt x="74" y="238"/>
                  <a:pt x="74" y="237"/>
                </a:cubicBezTo>
                <a:cubicBezTo>
                  <a:pt x="74" y="237"/>
                  <a:pt x="74" y="235"/>
                  <a:pt x="75" y="235"/>
                </a:cubicBezTo>
                <a:cubicBezTo>
                  <a:pt x="75" y="234"/>
                  <a:pt x="75" y="234"/>
                  <a:pt x="75" y="234"/>
                </a:cubicBezTo>
                <a:cubicBezTo>
                  <a:pt x="76" y="233"/>
                  <a:pt x="76" y="233"/>
                  <a:pt x="75" y="232"/>
                </a:cubicBezTo>
                <a:cubicBezTo>
                  <a:pt x="75" y="232"/>
                  <a:pt x="75" y="231"/>
                  <a:pt x="75" y="231"/>
                </a:cubicBezTo>
                <a:cubicBezTo>
                  <a:pt x="75" y="231"/>
                  <a:pt x="74" y="231"/>
                  <a:pt x="74" y="231"/>
                </a:cubicBezTo>
                <a:cubicBezTo>
                  <a:pt x="73" y="231"/>
                  <a:pt x="73" y="231"/>
                  <a:pt x="72" y="231"/>
                </a:cubicBezTo>
                <a:cubicBezTo>
                  <a:pt x="72" y="231"/>
                  <a:pt x="71" y="231"/>
                  <a:pt x="71" y="231"/>
                </a:cubicBezTo>
                <a:cubicBezTo>
                  <a:pt x="71" y="230"/>
                  <a:pt x="72" y="229"/>
                  <a:pt x="72" y="229"/>
                </a:cubicBezTo>
                <a:cubicBezTo>
                  <a:pt x="72" y="228"/>
                  <a:pt x="71" y="228"/>
                  <a:pt x="71" y="227"/>
                </a:cubicBezTo>
                <a:cubicBezTo>
                  <a:pt x="71" y="227"/>
                  <a:pt x="70" y="226"/>
                  <a:pt x="70" y="226"/>
                </a:cubicBezTo>
                <a:cubicBezTo>
                  <a:pt x="70" y="226"/>
                  <a:pt x="69" y="225"/>
                  <a:pt x="69" y="225"/>
                </a:cubicBezTo>
                <a:cubicBezTo>
                  <a:pt x="68" y="225"/>
                  <a:pt x="68" y="225"/>
                  <a:pt x="67" y="225"/>
                </a:cubicBezTo>
                <a:cubicBezTo>
                  <a:pt x="67" y="225"/>
                  <a:pt x="67" y="226"/>
                  <a:pt x="67" y="226"/>
                </a:cubicBezTo>
                <a:cubicBezTo>
                  <a:pt x="67" y="227"/>
                  <a:pt x="67" y="228"/>
                  <a:pt x="66" y="228"/>
                </a:cubicBezTo>
                <a:cubicBezTo>
                  <a:pt x="66" y="229"/>
                  <a:pt x="65" y="229"/>
                  <a:pt x="65" y="229"/>
                </a:cubicBezTo>
                <a:cubicBezTo>
                  <a:pt x="65" y="229"/>
                  <a:pt x="64" y="229"/>
                  <a:pt x="64" y="229"/>
                </a:cubicBezTo>
                <a:cubicBezTo>
                  <a:pt x="63" y="230"/>
                  <a:pt x="64" y="231"/>
                  <a:pt x="63" y="231"/>
                </a:cubicBezTo>
                <a:cubicBezTo>
                  <a:pt x="63" y="231"/>
                  <a:pt x="63" y="232"/>
                  <a:pt x="63" y="232"/>
                </a:cubicBezTo>
                <a:cubicBezTo>
                  <a:pt x="62" y="232"/>
                  <a:pt x="62" y="232"/>
                  <a:pt x="61" y="232"/>
                </a:cubicBezTo>
                <a:cubicBezTo>
                  <a:pt x="61" y="232"/>
                  <a:pt x="61" y="233"/>
                  <a:pt x="60" y="233"/>
                </a:cubicBezTo>
                <a:cubicBezTo>
                  <a:pt x="60" y="233"/>
                  <a:pt x="60" y="233"/>
                  <a:pt x="60" y="234"/>
                </a:cubicBezTo>
                <a:cubicBezTo>
                  <a:pt x="59" y="234"/>
                  <a:pt x="58" y="235"/>
                  <a:pt x="57" y="234"/>
                </a:cubicBezTo>
                <a:cubicBezTo>
                  <a:pt x="57" y="234"/>
                  <a:pt x="56" y="234"/>
                  <a:pt x="56" y="234"/>
                </a:cubicBezTo>
                <a:cubicBezTo>
                  <a:pt x="56" y="234"/>
                  <a:pt x="55" y="234"/>
                  <a:pt x="55" y="234"/>
                </a:cubicBezTo>
                <a:cubicBezTo>
                  <a:pt x="55" y="234"/>
                  <a:pt x="55" y="235"/>
                  <a:pt x="55" y="235"/>
                </a:cubicBezTo>
                <a:cubicBezTo>
                  <a:pt x="55" y="236"/>
                  <a:pt x="54" y="236"/>
                  <a:pt x="54" y="236"/>
                </a:cubicBezTo>
                <a:cubicBezTo>
                  <a:pt x="54" y="237"/>
                  <a:pt x="53" y="238"/>
                  <a:pt x="53" y="238"/>
                </a:cubicBezTo>
                <a:cubicBezTo>
                  <a:pt x="52" y="238"/>
                  <a:pt x="52" y="238"/>
                  <a:pt x="51" y="238"/>
                </a:cubicBezTo>
                <a:cubicBezTo>
                  <a:pt x="51" y="238"/>
                  <a:pt x="51" y="238"/>
                  <a:pt x="51" y="238"/>
                </a:cubicBezTo>
                <a:cubicBezTo>
                  <a:pt x="50" y="238"/>
                  <a:pt x="50" y="238"/>
                  <a:pt x="50" y="238"/>
                </a:cubicBezTo>
                <a:cubicBezTo>
                  <a:pt x="49" y="237"/>
                  <a:pt x="50" y="236"/>
                  <a:pt x="49" y="236"/>
                </a:cubicBezTo>
                <a:cubicBezTo>
                  <a:pt x="49" y="236"/>
                  <a:pt x="49" y="235"/>
                  <a:pt x="48" y="235"/>
                </a:cubicBezTo>
                <a:cubicBezTo>
                  <a:pt x="48" y="234"/>
                  <a:pt x="47" y="234"/>
                  <a:pt x="46" y="233"/>
                </a:cubicBezTo>
                <a:cubicBezTo>
                  <a:pt x="46" y="233"/>
                  <a:pt x="46" y="232"/>
                  <a:pt x="45" y="231"/>
                </a:cubicBezTo>
                <a:cubicBezTo>
                  <a:pt x="45" y="231"/>
                  <a:pt x="44" y="231"/>
                  <a:pt x="44" y="231"/>
                </a:cubicBezTo>
                <a:cubicBezTo>
                  <a:pt x="44" y="231"/>
                  <a:pt x="43" y="230"/>
                  <a:pt x="43" y="230"/>
                </a:cubicBezTo>
                <a:cubicBezTo>
                  <a:pt x="42" y="230"/>
                  <a:pt x="42" y="230"/>
                  <a:pt x="42" y="230"/>
                </a:cubicBezTo>
                <a:cubicBezTo>
                  <a:pt x="41" y="229"/>
                  <a:pt x="42" y="229"/>
                  <a:pt x="42" y="228"/>
                </a:cubicBezTo>
                <a:cubicBezTo>
                  <a:pt x="42" y="228"/>
                  <a:pt x="42" y="227"/>
                  <a:pt x="42" y="227"/>
                </a:cubicBezTo>
                <a:cubicBezTo>
                  <a:pt x="42" y="227"/>
                  <a:pt x="42" y="226"/>
                  <a:pt x="42" y="226"/>
                </a:cubicBezTo>
                <a:cubicBezTo>
                  <a:pt x="42" y="225"/>
                  <a:pt x="42" y="225"/>
                  <a:pt x="43" y="225"/>
                </a:cubicBezTo>
                <a:cubicBezTo>
                  <a:pt x="43" y="225"/>
                  <a:pt x="44" y="225"/>
                  <a:pt x="44" y="225"/>
                </a:cubicBezTo>
                <a:cubicBezTo>
                  <a:pt x="45" y="225"/>
                  <a:pt x="45" y="224"/>
                  <a:pt x="45" y="223"/>
                </a:cubicBezTo>
                <a:cubicBezTo>
                  <a:pt x="46" y="223"/>
                  <a:pt x="46" y="222"/>
                  <a:pt x="46" y="222"/>
                </a:cubicBezTo>
                <a:cubicBezTo>
                  <a:pt x="45" y="221"/>
                  <a:pt x="45" y="221"/>
                  <a:pt x="45" y="220"/>
                </a:cubicBezTo>
                <a:cubicBezTo>
                  <a:pt x="45" y="220"/>
                  <a:pt x="44" y="219"/>
                  <a:pt x="44" y="219"/>
                </a:cubicBezTo>
                <a:cubicBezTo>
                  <a:pt x="43" y="219"/>
                  <a:pt x="43" y="218"/>
                  <a:pt x="43" y="217"/>
                </a:cubicBezTo>
                <a:cubicBezTo>
                  <a:pt x="43" y="217"/>
                  <a:pt x="43" y="216"/>
                  <a:pt x="43" y="216"/>
                </a:cubicBezTo>
                <a:cubicBezTo>
                  <a:pt x="43" y="216"/>
                  <a:pt x="44" y="215"/>
                  <a:pt x="44" y="215"/>
                </a:cubicBezTo>
                <a:cubicBezTo>
                  <a:pt x="45" y="215"/>
                  <a:pt x="46" y="214"/>
                  <a:pt x="46" y="214"/>
                </a:cubicBezTo>
                <a:cubicBezTo>
                  <a:pt x="46" y="213"/>
                  <a:pt x="46" y="213"/>
                  <a:pt x="46" y="212"/>
                </a:cubicBezTo>
                <a:cubicBezTo>
                  <a:pt x="47" y="212"/>
                  <a:pt x="48" y="212"/>
                  <a:pt x="48" y="212"/>
                </a:cubicBezTo>
                <a:cubicBezTo>
                  <a:pt x="49" y="212"/>
                  <a:pt x="49" y="212"/>
                  <a:pt x="49" y="212"/>
                </a:cubicBezTo>
                <a:cubicBezTo>
                  <a:pt x="50" y="212"/>
                  <a:pt x="50" y="212"/>
                  <a:pt x="50" y="212"/>
                </a:cubicBezTo>
                <a:cubicBezTo>
                  <a:pt x="51" y="212"/>
                  <a:pt x="52" y="212"/>
                  <a:pt x="52" y="212"/>
                </a:cubicBezTo>
                <a:cubicBezTo>
                  <a:pt x="52" y="212"/>
                  <a:pt x="53" y="211"/>
                  <a:pt x="52" y="210"/>
                </a:cubicBezTo>
                <a:cubicBezTo>
                  <a:pt x="52" y="210"/>
                  <a:pt x="52" y="209"/>
                  <a:pt x="52" y="209"/>
                </a:cubicBezTo>
                <a:cubicBezTo>
                  <a:pt x="51" y="208"/>
                  <a:pt x="51" y="208"/>
                  <a:pt x="51" y="207"/>
                </a:cubicBezTo>
                <a:cubicBezTo>
                  <a:pt x="51" y="207"/>
                  <a:pt x="51" y="206"/>
                  <a:pt x="51" y="206"/>
                </a:cubicBezTo>
                <a:cubicBezTo>
                  <a:pt x="51" y="206"/>
                  <a:pt x="52" y="205"/>
                  <a:pt x="51" y="204"/>
                </a:cubicBezTo>
                <a:cubicBezTo>
                  <a:pt x="51" y="204"/>
                  <a:pt x="51" y="203"/>
                  <a:pt x="51" y="203"/>
                </a:cubicBezTo>
                <a:cubicBezTo>
                  <a:pt x="50" y="203"/>
                  <a:pt x="50" y="203"/>
                  <a:pt x="49" y="203"/>
                </a:cubicBezTo>
                <a:cubicBezTo>
                  <a:pt x="49" y="202"/>
                  <a:pt x="49" y="201"/>
                  <a:pt x="49" y="201"/>
                </a:cubicBezTo>
                <a:cubicBezTo>
                  <a:pt x="49" y="200"/>
                  <a:pt x="50" y="199"/>
                  <a:pt x="50" y="199"/>
                </a:cubicBezTo>
                <a:cubicBezTo>
                  <a:pt x="50" y="198"/>
                  <a:pt x="51" y="198"/>
                  <a:pt x="51" y="197"/>
                </a:cubicBezTo>
                <a:cubicBezTo>
                  <a:pt x="51" y="197"/>
                  <a:pt x="51" y="196"/>
                  <a:pt x="51" y="196"/>
                </a:cubicBezTo>
                <a:cubicBezTo>
                  <a:pt x="51" y="195"/>
                  <a:pt x="50" y="195"/>
                  <a:pt x="50" y="195"/>
                </a:cubicBezTo>
                <a:cubicBezTo>
                  <a:pt x="49" y="195"/>
                  <a:pt x="49" y="195"/>
                  <a:pt x="48" y="195"/>
                </a:cubicBezTo>
                <a:cubicBezTo>
                  <a:pt x="48" y="194"/>
                  <a:pt x="48" y="193"/>
                  <a:pt x="48" y="193"/>
                </a:cubicBezTo>
                <a:cubicBezTo>
                  <a:pt x="48" y="193"/>
                  <a:pt x="49" y="192"/>
                  <a:pt x="49" y="192"/>
                </a:cubicBezTo>
                <a:cubicBezTo>
                  <a:pt x="49" y="192"/>
                  <a:pt x="50" y="192"/>
                  <a:pt x="50" y="192"/>
                </a:cubicBezTo>
                <a:cubicBezTo>
                  <a:pt x="51" y="192"/>
                  <a:pt x="51" y="192"/>
                  <a:pt x="52" y="192"/>
                </a:cubicBezTo>
                <a:cubicBezTo>
                  <a:pt x="52" y="192"/>
                  <a:pt x="53" y="191"/>
                  <a:pt x="53" y="191"/>
                </a:cubicBezTo>
                <a:cubicBezTo>
                  <a:pt x="53" y="190"/>
                  <a:pt x="53" y="189"/>
                  <a:pt x="53" y="188"/>
                </a:cubicBezTo>
                <a:cubicBezTo>
                  <a:pt x="53" y="188"/>
                  <a:pt x="52" y="187"/>
                  <a:pt x="52" y="187"/>
                </a:cubicBezTo>
                <a:cubicBezTo>
                  <a:pt x="52" y="186"/>
                  <a:pt x="52" y="186"/>
                  <a:pt x="53" y="185"/>
                </a:cubicBezTo>
                <a:cubicBezTo>
                  <a:pt x="53" y="185"/>
                  <a:pt x="54" y="185"/>
                  <a:pt x="54" y="185"/>
                </a:cubicBezTo>
                <a:cubicBezTo>
                  <a:pt x="54" y="185"/>
                  <a:pt x="54" y="184"/>
                  <a:pt x="54" y="183"/>
                </a:cubicBezTo>
                <a:cubicBezTo>
                  <a:pt x="55" y="183"/>
                  <a:pt x="55" y="182"/>
                  <a:pt x="55" y="182"/>
                </a:cubicBezTo>
                <a:cubicBezTo>
                  <a:pt x="56" y="182"/>
                  <a:pt x="56" y="181"/>
                  <a:pt x="56" y="180"/>
                </a:cubicBezTo>
                <a:cubicBezTo>
                  <a:pt x="56" y="180"/>
                  <a:pt x="55" y="179"/>
                  <a:pt x="55" y="178"/>
                </a:cubicBezTo>
                <a:cubicBezTo>
                  <a:pt x="55" y="178"/>
                  <a:pt x="56" y="178"/>
                  <a:pt x="57" y="177"/>
                </a:cubicBezTo>
                <a:cubicBezTo>
                  <a:pt x="57" y="177"/>
                  <a:pt x="58" y="176"/>
                  <a:pt x="58" y="176"/>
                </a:cubicBezTo>
                <a:cubicBezTo>
                  <a:pt x="58" y="175"/>
                  <a:pt x="58" y="174"/>
                  <a:pt x="58" y="174"/>
                </a:cubicBezTo>
                <a:cubicBezTo>
                  <a:pt x="58" y="174"/>
                  <a:pt x="57" y="173"/>
                  <a:pt x="57" y="173"/>
                </a:cubicBezTo>
                <a:cubicBezTo>
                  <a:pt x="57" y="173"/>
                  <a:pt x="57" y="172"/>
                  <a:pt x="58" y="171"/>
                </a:cubicBezTo>
                <a:cubicBezTo>
                  <a:pt x="58" y="171"/>
                  <a:pt x="59" y="172"/>
                  <a:pt x="59" y="171"/>
                </a:cubicBezTo>
                <a:cubicBezTo>
                  <a:pt x="59" y="171"/>
                  <a:pt x="60" y="171"/>
                  <a:pt x="60" y="170"/>
                </a:cubicBezTo>
                <a:cubicBezTo>
                  <a:pt x="60" y="170"/>
                  <a:pt x="60" y="169"/>
                  <a:pt x="60" y="168"/>
                </a:cubicBezTo>
                <a:cubicBezTo>
                  <a:pt x="60" y="168"/>
                  <a:pt x="61" y="167"/>
                  <a:pt x="61" y="167"/>
                </a:cubicBezTo>
                <a:cubicBezTo>
                  <a:pt x="61" y="167"/>
                  <a:pt x="61" y="166"/>
                  <a:pt x="61" y="165"/>
                </a:cubicBezTo>
                <a:cubicBezTo>
                  <a:pt x="62" y="165"/>
                  <a:pt x="62" y="164"/>
                  <a:pt x="62" y="164"/>
                </a:cubicBezTo>
                <a:cubicBezTo>
                  <a:pt x="63" y="164"/>
                  <a:pt x="63" y="163"/>
                  <a:pt x="63" y="162"/>
                </a:cubicBezTo>
                <a:cubicBezTo>
                  <a:pt x="63" y="161"/>
                  <a:pt x="62" y="161"/>
                  <a:pt x="61" y="160"/>
                </a:cubicBezTo>
                <a:cubicBezTo>
                  <a:pt x="61" y="160"/>
                  <a:pt x="60" y="160"/>
                  <a:pt x="60" y="160"/>
                </a:cubicBezTo>
                <a:cubicBezTo>
                  <a:pt x="59" y="160"/>
                  <a:pt x="58" y="160"/>
                  <a:pt x="58" y="161"/>
                </a:cubicBezTo>
                <a:cubicBezTo>
                  <a:pt x="58" y="161"/>
                  <a:pt x="57" y="162"/>
                  <a:pt x="56" y="162"/>
                </a:cubicBezTo>
                <a:cubicBezTo>
                  <a:pt x="56" y="162"/>
                  <a:pt x="56" y="162"/>
                  <a:pt x="55" y="162"/>
                </a:cubicBezTo>
                <a:cubicBezTo>
                  <a:pt x="55" y="162"/>
                  <a:pt x="54" y="161"/>
                  <a:pt x="54" y="161"/>
                </a:cubicBezTo>
                <a:cubicBezTo>
                  <a:pt x="54" y="161"/>
                  <a:pt x="53" y="161"/>
                  <a:pt x="53" y="161"/>
                </a:cubicBezTo>
                <a:cubicBezTo>
                  <a:pt x="52" y="161"/>
                  <a:pt x="51" y="161"/>
                  <a:pt x="51" y="161"/>
                </a:cubicBezTo>
                <a:cubicBezTo>
                  <a:pt x="51" y="161"/>
                  <a:pt x="50" y="161"/>
                  <a:pt x="50" y="161"/>
                </a:cubicBezTo>
                <a:cubicBezTo>
                  <a:pt x="50" y="161"/>
                  <a:pt x="50" y="160"/>
                  <a:pt x="49" y="160"/>
                </a:cubicBezTo>
                <a:cubicBezTo>
                  <a:pt x="49" y="159"/>
                  <a:pt x="49" y="159"/>
                  <a:pt x="49" y="159"/>
                </a:cubicBezTo>
                <a:cubicBezTo>
                  <a:pt x="49" y="158"/>
                  <a:pt x="49" y="158"/>
                  <a:pt x="49" y="158"/>
                </a:cubicBezTo>
                <a:cubicBezTo>
                  <a:pt x="50" y="157"/>
                  <a:pt x="50" y="156"/>
                  <a:pt x="50" y="156"/>
                </a:cubicBezTo>
                <a:cubicBezTo>
                  <a:pt x="50" y="155"/>
                  <a:pt x="49" y="154"/>
                  <a:pt x="49" y="154"/>
                </a:cubicBezTo>
                <a:cubicBezTo>
                  <a:pt x="48" y="154"/>
                  <a:pt x="47" y="154"/>
                  <a:pt x="47" y="154"/>
                </a:cubicBezTo>
                <a:cubicBezTo>
                  <a:pt x="46" y="154"/>
                  <a:pt x="46" y="155"/>
                  <a:pt x="45" y="155"/>
                </a:cubicBezTo>
                <a:cubicBezTo>
                  <a:pt x="45" y="155"/>
                  <a:pt x="45" y="156"/>
                  <a:pt x="45" y="156"/>
                </a:cubicBezTo>
                <a:cubicBezTo>
                  <a:pt x="44" y="156"/>
                  <a:pt x="44" y="156"/>
                  <a:pt x="43" y="156"/>
                </a:cubicBezTo>
                <a:cubicBezTo>
                  <a:pt x="43" y="156"/>
                  <a:pt x="42" y="155"/>
                  <a:pt x="42" y="155"/>
                </a:cubicBezTo>
                <a:cubicBezTo>
                  <a:pt x="42" y="154"/>
                  <a:pt x="43" y="154"/>
                  <a:pt x="43" y="154"/>
                </a:cubicBezTo>
                <a:cubicBezTo>
                  <a:pt x="44" y="153"/>
                  <a:pt x="44" y="152"/>
                  <a:pt x="44" y="152"/>
                </a:cubicBezTo>
                <a:cubicBezTo>
                  <a:pt x="44" y="151"/>
                  <a:pt x="43" y="151"/>
                  <a:pt x="43" y="150"/>
                </a:cubicBezTo>
                <a:cubicBezTo>
                  <a:pt x="43" y="150"/>
                  <a:pt x="42" y="150"/>
                  <a:pt x="42" y="150"/>
                </a:cubicBezTo>
                <a:cubicBezTo>
                  <a:pt x="41" y="150"/>
                  <a:pt x="41" y="149"/>
                  <a:pt x="41" y="148"/>
                </a:cubicBezTo>
                <a:cubicBezTo>
                  <a:pt x="41" y="148"/>
                  <a:pt x="40" y="148"/>
                  <a:pt x="40" y="148"/>
                </a:cubicBezTo>
                <a:cubicBezTo>
                  <a:pt x="39" y="148"/>
                  <a:pt x="39" y="148"/>
                  <a:pt x="38" y="147"/>
                </a:cubicBezTo>
                <a:cubicBezTo>
                  <a:pt x="38" y="147"/>
                  <a:pt x="38" y="147"/>
                  <a:pt x="37" y="146"/>
                </a:cubicBezTo>
                <a:cubicBezTo>
                  <a:pt x="37" y="146"/>
                  <a:pt x="37" y="145"/>
                  <a:pt x="37" y="144"/>
                </a:cubicBezTo>
                <a:cubicBezTo>
                  <a:pt x="38" y="144"/>
                  <a:pt x="38" y="143"/>
                  <a:pt x="38" y="142"/>
                </a:cubicBezTo>
                <a:cubicBezTo>
                  <a:pt x="38" y="142"/>
                  <a:pt x="39" y="141"/>
                  <a:pt x="38" y="140"/>
                </a:cubicBezTo>
                <a:cubicBezTo>
                  <a:pt x="38" y="140"/>
                  <a:pt x="37" y="140"/>
                  <a:pt x="37" y="139"/>
                </a:cubicBezTo>
                <a:cubicBezTo>
                  <a:pt x="36" y="139"/>
                  <a:pt x="36" y="137"/>
                  <a:pt x="36" y="137"/>
                </a:cubicBezTo>
                <a:cubicBezTo>
                  <a:pt x="36" y="137"/>
                  <a:pt x="34" y="137"/>
                  <a:pt x="34" y="137"/>
                </a:cubicBezTo>
                <a:cubicBezTo>
                  <a:pt x="34" y="136"/>
                  <a:pt x="33" y="135"/>
                  <a:pt x="33" y="135"/>
                </a:cubicBezTo>
                <a:cubicBezTo>
                  <a:pt x="33" y="134"/>
                  <a:pt x="34" y="133"/>
                  <a:pt x="33" y="133"/>
                </a:cubicBezTo>
                <a:cubicBezTo>
                  <a:pt x="33" y="132"/>
                  <a:pt x="33" y="132"/>
                  <a:pt x="33" y="131"/>
                </a:cubicBezTo>
                <a:cubicBezTo>
                  <a:pt x="33" y="131"/>
                  <a:pt x="31" y="130"/>
                  <a:pt x="31" y="130"/>
                </a:cubicBezTo>
                <a:cubicBezTo>
                  <a:pt x="31" y="130"/>
                  <a:pt x="31" y="128"/>
                  <a:pt x="31" y="128"/>
                </a:cubicBezTo>
                <a:cubicBezTo>
                  <a:pt x="30" y="127"/>
                  <a:pt x="30" y="127"/>
                  <a:pt x="29" y="126"/>
                </a:cubicBezTo>
                <a:cubicBezTo>
                  <a:pt x="29" y="126"/>
                  <a:pt x="29" y="124"/>
                  <a:pt x="28" y="124"/>
                </a:cubicBezTo>
                <a:cubicBezTo>
                  <a:pt x="28" y="123"/>
                  <a:pt x="27" y="124"/>
                  <a:pt x="27" y="123"/>
                </a:cubicBezTo>
                <a:cubicBezTo>
                  <a:pt x="26" y="123"/>
                  <a:pt x="27" y="122"/>
                  <a:pt x="26" y="122"/>
                </a:cubicBezTo>
                <a:cubicBezTo>
                  <a:pt x="26" y="121"/>
                  <a:pt x="25" y="121"/>
                  <a:pt x="25" y="121"/>
                </a:cubicBezTo>
                <a:cubicBezTo>
                  <a:pt x="25" y="121"/>
                  <a:pt x="25" y="120"/>
                  <a:pt x="25" y="120"/>
                </a:cubicBezTo>
                <a:cubicBezTo>
                  <a:pt x="25" y="119"/>
                  <a:pt x="25" y="119"/>
                  <a:pt x="25" y="119"/>
                </a:cubicBezTo>
                <a:cubicBezTo>
                  <a:pt x="25" y="118"/>
                  <a:pt x="25" y="117"/>
                  <a:pt x="24" y="116"/>
                </a:cubicBezTo>
                <a:cubicBezTo>
                  <a:pt x="24" y="116"/>
                  <a:pt x="24" y="116"/>
                  <a:pt x="23" y="116"/>
                </a:cubicBezTo>
                <a:cubicBezTo>
                  <a:pt x="23" y="115"/>
                  <a:pt x="21" y="116"/>
                  <a:pt x="21" y="115"/>
                </a:cubicBezTo>
                <a:cubicBezTo>
                  <a:pt x="20" y="115"/>
                  <a:pt x="19" y="114"/>
                  <a:pt x="19" y="113"/>
                </a:cubicBezTo>
                <a:cubicBezTo>
                  <a:pt x="18" y="113"/>
                  <a:pt x="17" y="113"/>
                  <a:pt x="17" y="113"/>
                </a:cubicBezTo>
                <a:cubicBezTo>
                  <a:pt x="16" y="112"/>
                  <a:pt x="16" y="111"/>
                  <a:pt x="16" y="111"/>
                </a:cubicBezTo>
                <a:cubicBezTo>
                  <a:pt x="15" y="110"/>
                  <a:pt x="15" y="109"/>
                  <a:pt x="15" y="108"/>
                </a:cubicBezTo>
                <a:cubicBezTo>
                  <a:pt x="15" y="107"/>
                  <a:pt x="14" y="107"/>
                  <a:pt x="14" y="106"/>
                </a:cubicBezTo>
                <a:cubicBezTo>
                  <a:pt x="13" y="106"/>
                  <a:pt x="12" y="106"/>
                  <a:pt x="12" y="106"/>
                </a:cubicBezTo>
                <a:cubicBezTo>
                  <a:pt x="12" y="106"/>
                  <a:pt x="12" y="105"/>
                  <a:pt x="11" y="104"/>
                </a:cubicBezTo>
                <a:cubicBezTo>
                  <a:pt x="11" y="104"/>
                  <a:pt x="10" y="104"/>
                  <a:pt x="10" y="104"/>
                </a:cubicBezTo>
                <a:cubicBezTo>
                  <a:pt x="9" y="103"/>
                  <a:pt x="8" y="103"/>
                  <a:pt x="8" y="102"/>
                </a:cubicBezTo>
                <a:cubicBezTo>
                  <a:pt x="8" y="102"/>
                  <a:pt x="8" y="101"/>
                  <a:pt x="9" y="101"/>
                </a:cubicBezTo>
                <a:cubicBezTo>
                  <a:pt x="9" y="101"/>
                  <a:pt x="10" y="101"/>
                  <a:pt x="10" y="101"/>
                </a:cubicBezTo>
                <a:cubicBezTo>
                  <a:pt x="11" y="101"/>
                  <a:pt x="12" y="101"/>
                  <a:pt x="12" y="101"/>
                </a:cubicBezTo>
                <a:cubicBezTo>
                  <a:pt x="12" y="101"/>
                  <a:pt x="12" y="100"/>
                  <a:pt x="12" y="99"/>
                </a:cubicBezTo>
                <a:cubicBezTo>
                  <a:pt x="12" y="99"/>
                  <a:pt x="11" y="99"/>
                  <a:pt x="11" y="99"/>
                </a:cubicBezTo>
                <a:cubicBezTo>
                  <a:pt x="10" y="98"/>
                  <a:pt x="11" y="97"/>
                  <a:pt x="10" y="97"/>
                </a:cubicBezTo>
                <a:cubicBezTo>
                  <a:pt x="10" y="97"/>
                  <a:pt x="10" y="96"/>
                  <a:pt x="9" y="96"/>
                </a:cubicBezTo>
                <a:cubicBezTo>
                  <a:pt x="9" y="95"/>
                  <a:pt x="9" y="95"/>
                  <a:pt x="9" y="95"/>
                </a:cubicBezTo>
                <a:cubicBezTo>
                  <a:pt x="9" y="94"/>
                  <a:pt x="9" y="93"/>
                  <a:pt x="10" y="93"/>
                </a:cubicBezTo>
                <a:cubicBezTo>
                  <a:pt x="10" y="93"/>
                  <a:pt x="11" y="93"/>
                  <a:pt x="11" y="93"/>
                </a:cubicBezTo>
                <a:cubicBezTo>
                  <a:pt x="12" y="93"/>
                  <a:pt x="12" y="92"/>
                  <a:pt x="12" y="92"/>
                </a:cubicBezTo>
                <a:cubicBezTo>
                  <a:pt x="12" y="91"/>
                  <a:pt x="12" y="90"/>
                  <a:pt x="12" y="90"/>
                </a:cubicBezTo>
                <a:cubicBezTo>
                  <a:pt x="11" y="89"/>
                  <a:pt x="11" y="89"/>
                  <a:pt x="10" y="89"/>
                </a:cubicBezTo>
                <a:cubicBezTo>
                  <a:pt x="10" y="88"/>
                  <a:pt x="10" y="87"/>
                  <a:pt x="10" y="87"/>
                </a:cubicBezTo>
                <a:cubicBezTo>
                  <a:pt x="11" y="87"/>
                  <a:pt x="11" y="87"/>
                  <a:pt x="11" y="86"/>
                </a:cubicBezTo>
                <a:cubicBezTo>
                  <a:pt x="11" y="86"/>
                  <a:pt x="11" y="85"/>
                  <a:pt x="11" y="85"/>
                </a:cubicBezTo>
                <a:cubicBezTo>
                  <a:pt x="11" y="84"/>
                  <a:pt x="11" y="84"/>
                  <a:pt x="10" y="84"/>
                </a:cubicBezTo>
                <a:cubicBezTo>
                  <a:pt x="10" y="83"/>
                  <a:pt x="9" y="83"/>
                  <a:pt x="9" y="83"/>
                </a:cubicBezTo>
                <a:cubicBezTo>
                  <a:pt x="9" y="83"/>
                  <a:pt x="10" y="82"/>
                  <a:pt x="10" y="81"/>
                </a:cubicBezTo>
                <a:cubicBezTo>
                  <a:pt x="9" y="81"/>
                  <a:pt x="9" y="81"/>
                  <a:pt x="9" y="81"/>
                </a:cubicBezTo>
                <a:cubicBezTo>
                  <a:pt x="9" y="81"/>
                  <a:pt x="8" y="81"/>
                  <a:pt x="8" y="81"/>
                </a:cubicBezTo>
                <a:cubicBezTo>
                  <a:pt x="7" y="80"/>
                  <a:pt x="7" y="79"/>
                  <a:pt x="7" y="79"/>
                </a:cubicBezTo>
                <a:cubicBezTo>
                  <a:pt x="7" y="78"/>
                  <a:pt x="7" y="77"/>
                  <a:pt x="7" y="77"/>
                </a:cubicBezTo>
                <a:cubicBezTo>
                  <a:pt x="7" y="76"/>
                  <a:pt x="7" y="75"/>
                  <a:pt x="7" y="75"/>
                </a:cubicBezTo>
                <a:cubicBezTo>
                  <a:pt x="7" y="75"/>
                  <a:pt x="6" y="75"/>
                  <a:pt x="6" y="75"/>
                </a:cubicBezTo>
                <a:cubicBezTo>
                  <a:pt x="5" y="74"/>
                  <a:pt x="5" y="74"/>
                  <a:pt x="5" y="74"/>
                </a:cubicBezTo>
                <a:cubicBezTo>
                  <a:pt x="5" y="73"/>
                  <a:pt x="5" y="73"/>
                  <a:pt x="5" y="72"/>
                </a:cubicBezTo>
                <a:cubicBezTo>
                  <a:pt x="5" y="72"/>
                  <a:pt x="4" y="70"/>
                  <a:pt x="3" y="70"/>
                </a:cubicBezTo>
                <a:cubicBezTo>
                  <a:pt x="3" y="69"/>
                  <a:pt x="2" y="69"/>
                  <a:pt x="2" y="68"/>
                </a:cubicBezTo>
                <a:cubicBezTo>
                  <a:pt x="2" y="68"/>
                  <a:pt x="1" y="67"/>
                  <a:pt x="1" y="66"/>
                </a:cubicBezTo>
                <a:cubicBezTo>
                  <a:pt x="1" y="66"/>
                  <a:pt x="1" y="65"/>
                  <a:pt x="0" y="65"/>
                </a:cubicBezTo>
                <a:cubicBezTo>
                  <a:pt x="0" y="65"/>
                  <a:pt x="1" y="63"/>
                  <a:pt x="1" y="63"/>
                </a:cubicBezTo>
                <a:cubicBezTo>
                  <a:pt x="11" y="0"/>
                  <a:pt x="11" y="0"/>
                  <a:pt x="11" y="0"/>
                </a:cubicBezTo>
                <a:cubicBezTo>
                  <a:pt x="56" y="7"/>
                  <a:pt x="56" y="7"/>
                  <a:pt x="56" y="7"/>
                </a:cubicBezTo>
                <a:cubicBezTo>
                  <a:pt x="96" y="14"/>
                  <a:pt x="96" y="14"/>
                  <a:pt x="96" y="14"/>
                </a:cubicBezTo>
                <a:cubicBezTo>
                  <a:pt x="177" y="25"/>
                  <a:pt x="177" y="25"/>
                  <a:pt x="177" y="25"/>
                </a:cubicBezTo>
                <a:cubicBezTo>
                  <a:pt x="239" y="33"/>
                  <a:pt x="239" y="33"/>
                  <a:pt x="239" y="33"/>
                </a:cubicBezTo>
                <a:cubicBezTo>
                  <a:pt x="293" y="38"/>
                  <a:pt x="293" y="38"/>
                  <a:pt x="293" y="38"/>
                </a:cubicBezTo>
                <a:cubicBezTo>
                  <a:pt x="347" y="43"/>
                  <a:pt x="347" y="43"/>
                  <a:pt x="347" y="43"/>
                </a:cubicBezTo>
                <a:cubicBezTo>
                  <a:pt x="439" y="51"/>
                  <a:pt x="439" y="51"/>
                  <a:pt x="439" y="51"/>
                </a:cubicBezTo>
                <a:cubicBezTo>
                  <a:pt x="528" y="55"/>
                  <a:pt x="528" y="55"/>
                  <a:pt x="528" y="55"/>
                </a:cubicBezTo>
                <a:cubicBezTo>
                  <a:pt x="528" y="55"/>
                  <a:pt x="528" y="55"/>
                  <a:pt x="528" y="55"/>
                </a:cubicBezTo>
                <a:lnTo>
                  <a:pt x="520" y="252"/>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281"/>
          <p:cNvSpPr>
            <a:spLocks/>
          </p:cNvSpPr>
          <p:nvPr/>
        </p:nvSpPr>
        <p:spPr bwMode="auto">
          <a:xfrm>
            <a:off x="3074988" y="2692401"/>
            <a:ext cx="1978025" cy="1206500"/>
          </a:xfrm>
          <a:custGeom>
            <a:avLst/>
            <a:gdLst>
              <a:gd name="T0" fmla="*/ 358 w 528"/>
              <a:gd name="T1" fmla="*/ 304 h 322"/>
              <a:gd name="T2" fmla="*/ 235 w 528"/>
              <a:gd name="T3" fmla="*/ 293 h 322"/>
              <a:gd name="T4" fmla="*/ 192 w 528"/>
              <a:gd name="T5" fmla="*/ 322 h 322"/>
              <a:gd name="T6" fmla="*/ 185 w 528"/>
              <a:gd name="T7" fmla="*/ 314 h 322"/>
              <a:gd name="T8" fmla="*/ 181 w 528"/>
              <a:gd name="T9" fmla="*/ 304 h 322"/>
              <a:gd name="T10" fmla="*/ 174 w 528"/>
              <a:gd name="T11" fmla="*/ 305 h 322"/>
              <a:gd name="T12" fmla="*/ 173 w 528"/>
              <a:gd name="T13" fmla="*/ 315 h 322"/>
              <a:gd name="T14" fmla="*/ 164 w 528"/>
              <a:gd name="T15" fmla="*/ 313 h 322"/>
              <a:gd name="T16" fmla="*/ 155 w 528"/>
              <a:gd name="T17" fmla="*/ 312 h 322"/>
              <a:gd name="T18" fmla="*/ 146 w 528"/>
              <a:gd name="T19" fmla="*/ 312 h 322"/>
              <a:gd name="T20" fmla="*/ 138 w 528"/>
              <a:gd name="T21" fmla="*/ 309 h 322"/>
              <a:gd name="T22" fmla="*/ 132 w 528"/>
              <a:gd name="T23" fmla="*/ 312 h 322"/>
              <a:gd name="T24" fmla="*/ 125 w 528"/>
              <a:gd name="T25" fmla="*/ 314 h 322"/>
              <a:gd name="T26" fmla="*/ 117 w 528"/>
              <a:gd name="T27" fmla="*/ 312 h 322"/>
              <a:gd name="T28" fmla="*/ 110 w 528"/>
              <a:gd name="T29" fmla="*/ 314 h 322"/>
              <a:gd name="T30" fmla="*/ 106 w 528"/>
              <a:gd name="T31" fmla="*/ 317 h 322"/>
              <a:gd name="T32" fmla="*/ 101 w 528"/>
              <a:gd name="T33" fmla="*/ 308 h 322"/>
              <a:gd name="T34" fmla="*/ 101 w 528"/>
              <a:gd name="T35" fmla="*/ 301 h 322"/>
              <a:gd name="T36" fmla="*/ 98 w 528"/>
              <a:gd name="T37" fmla="*/ 292 h 322"/>
              <a:gd name="T38" fmla="*/ 91 w 528"/>
              <a:gd name="T39" fmla="*/ 288 h 322"/>
              <a:gd name="T40" fmla="*/ 84 w 528"/>
              <a:gd name="T41" fmla="*/ 282 h 322"/>
              <a:gd name="T42" fmla="*/ 86 w 528"/>
              <a:gd name="T43" fmla="*/ 274 h 322"/>
              <a:gd name="T44" fmla="*/ 84 w 528"/>
              <a:gd name="T45" fmla="*/ 266 h 322"/>
              <a:gd name="T46" fmla="*/ 79 w 528"/>
              <a:gd name="T47" fmla="*/ 257 h 322"/>
              <a:gd name="T48" fmla="*/ 77 w 528"/>
              <a:gd name="T49" fmla="*/ 247 h 322"/>
              <a:gd name="T50" fmla="*/ 77 w 528"/>
              <a:gd name="T51" fmla="*/ 238 h 322"/>
              <a:gd name="T52" fmla="*/ 75 w 528"/>
              <a:gd name="T53" fmla="*/ 231 h 322"/>
              <a:gd name="T54" fmla="*/ 70 w 528"/>
              <a:gd name="T55" fmla="*/ 226 h 322"/>
              <a:gd name="T56" fmla="*/ 64 w 528"/>
              <a:gd name="T57" fmla="*/ 229 h 322"/>
              <a:gd name="T58" fmla="*/ 57 w 528"/>
              <a:gd name="T59" fmla="*/ 234 h 322"/>
              <a:gd name="T60" fmla="*/ 51 w 528"/>
              <a:gd name="T61" fmla="*/ 238 h 322"/>
              <a:gd name="T62" fmla="*/ 45 w 528"/>
              <a:gd name="T63" fmla="*/ 231 h 322"/>
              <a:gd name="T64" fmla="*/ 42 w 528"/>
              <a:gd name="T65" fmla="*/ 226 h 322"/>
              <a:gd name="T66" fmla="*/ 44 w 528"/>
              <a:gd name="T67" fmla="*/ 219 h 322"/>
              <a:gd name="T68" fmla="*/ 48 w 528"/>
              <a:gd name="T69" fmla="*/ 212 h 322"/>
              <a:gd name="T70" fmla="*/ 51 w 528"/>
              <a:gd name="T71" fmla="*/ 207 h 322"/>
              <a:gd name="T72" fmla="*/ 50 w 528"/>
              <a:gd name="T73" fmla="*/ 199 h 322"/>
              <a:gd name="T74" fmla="*/ 49 w 528"/>
              <a:gd name="T75" fmla="*/ 192 h 322"/>
              <a:gd name="T76" fmla="*/ 53 w 528"/>
              <a:gd name="T77" fmla="*/ 185 h 322"/>
              <a:gd name="T78" fmla="*/ 57 w 528"/>
              <a:gd name="T79" fmla="*/ 177 h 322"/>
              <a:gd name="T80" fmla="*/ 60 w 528"/>
              <a:gd name="T81" fmla="*/ 170 h 322"/>
              <a:gd name="T82" fmla="*/ 61 w 528"/>
              <a:gd name="T83" fmla="*/ 160 h 322"/>
              <a:gd name="T84" fmla="*/ 53 w 528"/>
              <a:gd name="T85" fmla="*/ 161 h 322"/>
              <a:gd name="T86" fmla="*/ 50 w 528"/>
              <a:gd name="T87" fmla="*/ 156 h 322"/>
              <a:gd name="T88" fmla="*/ 42 w 528"/>
              <a:gd name="T89" fmla="*/ 155 h 322"/>
              <a:gd name="T90" fmla="*/ 40 w 528"/>
              <a:gd name="T91" fmla="*/ 148 h 322"/>
              <a:gd name="T92" fmla="*/ 37 w 528"/>
              <a:gd name="T93" fmla="*/ 139 h 322"/>
              <a:gd name="T94" fmla="*/ 31 w 528"/>
              <a:gd name="T95" fmla="*/ 130 h 322"/>
              <a:gd name="T96" fmla="*/ 25 w 528"/>
              <a:gd name="T97" fmla="*/ 121 h 322"/>
              <a:gd name="T98" fmla="*/ 19 w 528"/>
              <a:gd name="T99" fmla="*/ 113 h 322"/>
              <a:gd name="T100" fmla="*/ 11 w 528"/>
              <a:gd name="T101" fmla="*/ 104 h 322"/>
              <a:gd name="T102" fmla="*/ 12 w 528"/>
              <a:gd name="T103" fmla="*/ 99 h 322"/>
              <a:gd name="T104" fmla="*/ 11 w 528"/>
              <a:gd name="T105" fmla="*/ 93 h 322"/>
              <a:gd name="T106" fmla="*/ 11 w 528"/>
              <a:gd name="T107" fmla="*/ 85 h 322"/>
              <a:gd name="T108" fmla="*/ 7 w 528"/>
              <a:gd name="T109" fmla="*/ 79 h 322"/>
              <a:gd name="T110" fmla="*/ 3 w 528"/>
              <a:gd name="T111" fmla="*/ 70 h 322"/>
              <a:gd name="T112" fmla="*/ 56 w 528"/>
              <a:gd name="T113" fmla="*/ 7 h 322"/>
              <a:gd name="T114" fmla="*/ 439 w 528"/>
              <a:gd name="T115" fmla="*/ 5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8" h="322">
                <a:moveTo>
                  <a:pt x="520" y="252"/>
                </a:moveTo>
                <a:cubicBezTo>
                  <a:pt x="518" y="314"/>
                  <a:pt x="518" y="314"/>
                  <a:pt x="518" y="314"/>
                </a:cubicBezTo>
                <a:cubicBezTo>
                  <a:pt x="516" y="314"/>
                  <a:pt x="516" y="314"/>
                  <a:pt x="516" y="314"/>
                </a:cubicBezTo>
                <a:cubicBezTo>
                  <a:pt x="472" y="311"/>
                  <a:pt x="472" y="311"/>
                  <a:pt x="472" y="311"/>
                </a:cubicBezTo>
                <a:cubicBezTo>
                  <a:pt x="416" y="308"/>
                  <a:pt x="416" y="308"/>
                  <a:pt x="416" y="308"/>
                </a:cubicBezTo>
                <a:cubicBezTo>
                  <a:pt x="358" y="304"/>
                  <a:pt x="358" y="304"/>
                  <a:pt x="358" y="304"/>
                </a:cubicBezTo>
                <a:cubicBezTo>
                  <a:pt x="324" y="301"/>
                  <a:pt x="324" y="301"/>
                  <a:pt x="324" y="301"/>
                </a:cubicBezTo>
                <a:cubicBezTo>
                  <a:pt x="297" y="299"/>
                  <a:pt x="297" y="299"/>
                  <a:pt x="297" y="299"/>
                </a:cubicBezTo>
                <a:cubicBezTo>
                  <a:pt x="283" y="297"/>
                  <a:pt x="283" y="297"/>
                  <a:pt x="283" y="297"/>
                </a:cubicBezTo>
                <a:cubicBezTo>
                  <a:pt x="253" y="294"/>
                  <a:pt x="253" y="294"/>
                  <a:pt x="253" y="294"/>
                </a:cubicBezTo>
                <a:cubicBezTo>
                  <a:pt x="239" y="292"/>
                  <a:pt x="239" y="292"/>
                  <a:pt x="239" y="292"/>
                </a:cubicBezTo>
                <a:cubicBezTo>
                  <a:pt x="239" y="292"/>
                  <a:pt x="236" y="293"/>
                  <a:pt x="235" y="293"/>
                </a:cubicBezTo>
                <a:cubicBezTo>
                  <a:pt x="234" y="293"/>
                  <a:pt x="231" y="292"/>
                  <a:pt x="230" y="292"/>
                </a:cubicBezTo>
                <a:cubicBezTo>
                  <a:pt x="229" y="292"/>
                  <a:pt x="226" y="292"/>
                  <a:pt x="225" y="292"/>
                </a:cubicBezTo>
                <a:cubicBezTo>
                  <a:pt x="222" y="292"/>
                  <a:pt x="216" y="291"/>
                  <a:pt x="213" y="291"/>
                </a:cubicBezTo>
                <a:cubicBezTo>
                  <a:pt x="212" y="290"/>
                  <a:pt x="208" y="289"/>
                  <a:pt x="208" y="289"/>
                </a:cubicBezTo>
                <a:cubicBezTo>
                  <a:pt x="196" y="288"/>
                  <a:pt x="196" y="288"/>
                  <a:pt x="196" y="288"/>
                </a:cubicBezTo>
                <a:cubicBezTo>
                  <a:pt x="192" y="322"/>
                  <a:pt x="192" y="322"/>
                  <a:pt x="192" y="322"/>
                </a:cubicBezTo>
                <a:cubicBezTo>
                  <a:pt x="191" y="322"/>
                  <a:pt x="191" y="322"/>
                  <a:pt x="191" y="322"/>
                </a:cubicBezTo>
                <a:cubicBezTo>
                  <a:pt x="190" y="322"/>
                  <a:pt x="189" y="321"/>
                  <a:pt x="189" y="321"/>
                </a:cubicBezTo>
                <a:cubicBezTo>
                  <a:pt x="188" y="320"/>
                  <a:pt x="188" y="318"/>
                  <a:pt x="188" y="318"/>
                </a:cubicBezTo>
                <a:cubicBezTo>
                  <a:pt x="188" y="317"/>
                  <a:pt x="187" y="317"/>
                  <a:pt x="187" y="317"/>
                </a:cubicBezTo>
                <a:cubicBezTo>
                  <a:pt x="187" y="316"/>
                  <a:pt x="186" y="315"/>
                  <a:pt x="186" y="315"/>
                </a:cubicBezTo>
                <a:cubicBezTo>
                  <a:pt x="186" y="315"/>
                  <a:pt x="185" y="315"/>
                  <a:pt x="185" y="314"/>
                </a:cubicBezTo>
                <a:cubicBezTo>
                  <a:pt x="185" y="314"/>
                  <a:pt x="185" y="313"/>
                  <a:pt x="185" y="312"/>
                </a:cubicBezTo>
                <a:cubicBezTo>
                  <a:pt x="185" y="312"/>
                  <a:pt x="185" y="311"/>
                  <a:pt x="185" y="310"/>
                </a:cubicBezTo>
                <a:cubicBezTo>
                  <a:pt x="185" y="310"/>
                  <a:pt x="183" y="309"/>
                  <a:pt x="183" y="309"/>
                </a:cubicBezTo>
                <a:cubicBezTo>
                  <a:pt x="183" y="308"/>
                  <a:pt x="183" y="307"/>
                  <a:pt x="183" y="306"/>
                </a:cubicBezTo>
                <a:cubicBezTo>
                  <a:pt x="183" y="306"/>
                  <a:pt x="182" y="305"/>
                  <a:pt x="182" y="305"/>
                </a:cubicBezTo>
                <a:cubicBezTo>
                  <a:pt x="182" y="304"/>
                  <a:pt x="181" y="304"/>
                  <a:pt x="181" y="304"/>
                </a:cubicBezTo>
                <a:cubicBezTo>
                  <a:pt x="180" y="304"/>
                  <a:pt x="180" y="303"/>
                  <a:pt x="180" y="302"/>
                </a:cubicBezTo>
                <a:cubicBezTo>
                  <a:pt x="179" y="302"/>
                  <a:pt x="178" y="302"/>
                  <a:pt x="178" y="302"/>
                </a:cubicBezTo>
                <a:cubicBezTo>
                  <a:pt x="178" y="302"/>
                  <a:pt x="178" y="304"/>
                  <a:pt x="178" y="304"/>
                </a:cubicBezTo>
                <a:cubicBezTo>
                  <a:pt x="177" y="305"/>
                  <a:pt x="177" y="304"/>
                  <a:pt x="176" y="304"/>
                </a:cubicBezTo>
                <a:cubicBezTo>
                  <a:pt x="176" y="304"/>
                  <a:pt x="175" y="304"/>
                  <a:pt x="174" y="304"/>
                </a:cubicBezTo>
                <a:cubicBezTo>
                  <a:pt x="174" y="304"/>
                  <a:pt x="174" y="305"/>
                  <a:pt x="174" y="305"/>
                </a:cubicBezTo>
                <a:cubicBezTo>
                  <a:pt x="173" y="306"/>
                  <a:pt x="174" y="306"/>
                  <a:pt x="174" y="307"/>
                </a:cubicBezTo>
                <a:cubicBezTo>
                  <a:pt x="174" y="307"/>
                  <a:pt x="173" y="308"/>
                  <a:pt x="173" y="309"/>
                </a:cubicBezTo>
                <a:cubicBezTo>
                  <a:pt x="173" y="309"/>
                  <a:pt x="172" y="309"/>
                  <a:pt x="171" y="310"/>
                </a:cubicBezTo>
                <a:cubicBezTo>
                  <a:pt x="171" y="310"/>
                  <a:pt x="171" y="311"/>
                  <a:pt x="171" y="311"/>
                </a:cubicBezTo>
                <a:cubicBezTo>
                  <a:pt x="171" y="312"/>
                  <a:pt x="172" y="313"/>
                  <a:pt x="173" y="313"/>
                </a:cubicBezTo>
                <a:cubicBezTo>
                  <a:pt x="173" y="314"/>
                  <a:pt x="174" y="314"/>
                  <a:pt x="173" y="315"/>
                </a:cubicBezTo>
                <a:cubicBezTo>
                  <a:pt x="173" y="315"/>
                  <a:pt x="172" y="316"/>
                  <a:pt x="172" y="316"/>
                </a:cubicBezTo>
                <a:cubicBezTo>
                  <a:pt x="172" y="316"/>
                  <a:pt x="171" y="315"/>
                  <a:pt x="170" y="315"/>
                </a:cubicBezTo>
                <a:cubicBezTo>
                  <a:pt x="170" y="315"/>
                  <a:pt x="169" y="314"/>
                  <a:pt x="169" y="314"/>
                </a:cubicBezTo>
                <a:cubicBezTo>
                  <a:pt x="169" y="314"/>
                  <a:pt x="168" y="313"/>
                  <a:pt x="168" y="313"/>
                </a:cubicBezTo>
                <a:cubicBezTo>
                  <a:pt x="167" y="313"/>
                  <a:pt x="166" y="314"/>
                  <a:pt x="166" y="314"/>
                </a:cubicBezTo>
                <a:cubicBezTo>
                  <a:pt x="165" y="314"/>
                  <a:pt x="164" y="313"/>
                  <a:pt x="164" y="313"/>
                </a:cubicBezTo>
                <a:cubicBezTo>
                  <a:pt x="163" y="313"/>
                  <a:pt x="162" y="313"/>
                  <a:pt x="162" y="313"/>
                </a:cubicBezTo>
                <a:cubicBezTo>
                  <a:pt x="161" y="313"/>
                  <a:pt x="160" y="314"/>
                  <a:pt x="160" y="314"/>
                </a:cubicBezTo>
                <a:cubicBezTo>
                  <a:pt x="159" y="314"/>
                  <a:pt x="158" y="315"/>
                  <a:pt x="158" y="315"/>
                </a:cubicBezTo>
                <a:cubicBezTo>
                  <a:pt x="157" y="315"/>
                  <a:pt x="157" y="316"/>
                  <a:pt x="156" y="316"/>
                </a:cubicBezTo>
                <a:cubicBezTo>
                  <a:pt x="156" y="315"/>
                  <a:pt x="155" y="314"/>
                  <a:pt x="155" y="314"/>
                </a:cubicBezTo>
                <a:cubicBezTo>
                  <a:pt x="155" y="313"/>
                  <a:pt x="155" y="312"/>
                  <a:pt x="155" y="312"/>
                </a:cubicBezTo>
                <a:cubicBezTo>
                  <a:pt x="154" y="311"/>
                  <a:pt x="153" y="311"/>
                  <a:pt x="152" y="311"/>
                </a:cubicBezTo>
                <a:cubicBezTo>
                  <a:pt x="152" y="311"/>
                  <a:pt x="151" y="312"/>
                  <a:pt x="150" y="312"/>
                </a:cubicBezTo>
                <a:cubicBezTo>
                  <a:pt x="150" y="312"/>
                  <a:pt x="149" y="313"/>
                  <a:pt x="149" y="313"/>
                </a:cubicBezTo>
                <a:cubicBezTo>
                  <a:pt x="149" y="313"/>
                  <a:pt x="148" y="312"/>
                  <a:pt x="148" y="312"/>
                </a:cubicBezTo>
                <a:cubicBezTo>
                  <a:pt x="147" y="312"/>
                  <a:pt x="147" y="313"/>
                  <a:pt x="147" y="313"/>
                </a:cubicBezTo>
                <a:cubicBezTo>
                  <a:pt x="147" y="313"/>
                  <a:pt x="146" y="313"/>
                  <a:pt x="146" y="312"/>
                </a:cubicBezTo>
                <a:cubicBezTo>
                  <a:pt x="145" y="312"/>
                  <a:pt x="144" y="313"/>
                  <a:pt x="144" y="313"/>
                </a:cubicBezTo>
                <a:cubicBezTo>
                  <a:pt x="143" y="313"/>
                  <a:pt x="143" y="312"/>
                  <a:pt x="143" y="312"/>
                </a:cubicBezTo>
                <a:cubicBezTo>
                  <a:pt x="143" y="312"/>
                  <a:pt x="142" y="311"/>
                  <a:pt x="142" y="311"/>
                </a:cubicBezTo>
                <a:cubicBezTo>
                  <a:pt x="141" y="311"/>
                  <a:pt x="141" y="312"/>
                  <a:pt x="140" y="312"/>
                </a:cubicBezTo>
                <a:cubicBezTo>
                  <a:pt x="140" y="312"/>
                  <a:pt x="139" y="312"/>
                  <a:pt x="139" y="311"/>
                </a:cubicBezTo>
                <a:cubicBezTo>
                  <a:pt x="138" y="311"/>
                  <a:pt x="139" y="310"/>
                  <a:pt x="138" y="309"/>
                </a:cubicBezTo>
                <a:cubicBezTo>
                  <a:pt x="138" y="309"/>
                  <a:pt x="137" y="309"/>
                  <a:pt x="137" y="309"/>
                </a:cubicBezTo>
                <a:cubicBezTo>
                  <a:pt x="137" y="309"/>
                  <a:pt x="136" y="308"/>
                  <a:pt x="135" y="309"/>
                </a:cubicBezTo>
                <a:cubicBezTo>
                  <a:pt x="135" y="309"/>
                  <a:pt x="135" y="310"/>
                  <a:pt x="135" y="310"/>
                </a:cubicBezTo>
                <a:cubicBezTo>
                  <a:pt x="134" y="310"/>
                  <a:pt x="134" y="310"/>
                  <a:pt x="133" y="310"/>
                </a:cubicBezTo>
                <a:cubicBezTo>
                  <a:pt x="133" y="310"/>
                  <a:pt x="132" y="310"/>
                  <a:pt x="132" y="310"/>
                </a:cubicBezTo>
                <a:cubicBezTo>
                  <a:pt x="132" y="311"/>
                  <a:pt x="132" y="311"/>
                  <a:pt x="132" y="312"/>
                </a:cubicBezTo>
                <a:cubicBezTo>
                  <a:pt x="131" y="312"/>
                  <a:pt x="132" y="314"/>
                  <a:pt x="132" y="314"/>
                </a:cubicBezTo>
                <a:cubicBezTo>
                  <a:pt x="131" y="315"/>
                  <a:pt x="131" y="316"/>
                  <a:pt x="130" y="316"/>
                </a:cubicBezTo>
                <a:cubicBezTo>
                  <a:pt x="130" y="316"/>
                  <a:pt x="129" y="316"/>
                  <a:pt x="129" y="315"/>
                </a:cubicBezTo>
                <a:cubicBezTo>
                  <a:pt x="128" y="315"/>
                  <a:pt x="128" y="314"/>
                  <a:pt x="128" y="314"/>
                </a:cubicBezTo>
                <a:cubicBezTo>
                  <a:pt x="128" y="313"/>
                  <a:pt x="127" y="313"/>
                  <a:pt x="127" y="313"/>
                </a:cubicBezTo>
                <a:cubicBezTo>
                  <a:pt x="126" y="313"/>
                  <a:pt x="126" y="314"/>
                  <a:pt x="125" y="314"/>
                </a:cubicBezTo>
                <a:cubicBezTo>
                  <a:pt x="125" y="314"/>
                  <a:pt x="124" y="314"/>
                  <a:pt x="124" y="314"/>
                </a:cubicBezTo>
                <a:cubicBezTo>
                  <a:pt x="124" y="313"/>
                  <a:pt x="123" y="313"/>
                  <a:pt x="123" y="313"/>
                </a:cubicBezTo>
                <a:cubicBezTo>
                  <a:pt x="123" y="313"/>
                  <a:pt x="122" y="313"/>
                  <a:pt x="122" y="313"/>
                </a:cubicBezTo>
                <a:cubicBezTo>
                  <a:pt x="121" y="313"/>
                  <a:pt x="121" y="312"/>
                  <a:pt x="121" y="312"/>
                </a:cubicBezTo>
                <a:cubicBezTo>
                  <a:pt x="120" y="312"/>
                  <a:pt x="119" y="312"/>
                  <a:pt x="119" y="312"/>
                </a:cubicBezTo>
                <a:cubicBezTo>
                  <a:pt x="118" y="312"/>
                  <a:pt x="117" y="312"/>
                  <a:pt x="117" y="312"/>
                </a:cubicBezTo>
                <a:cubicBezTo>
                  <a:pt x="117" y="312"/>
                  <a:pt x="117" y="311"/>
                  <a:pt x="116" y="311"/>
                </a:cubicBezTo>
                <a:cubicBezTo>
                  <a:pt x="116" y="310"/>
                  <a:pt x="116" y="310"/>
                  <a:pt x="115" y="310"/>
                </a:cubicBezTo>
                <a:cubicBezTo>
                  <a:pt x="115" y="310"/>
                  <a:pt x="114" y="311"/>
                  <a:pt x="114" y="311"/>
                </a:cubicBezTo>
                <a:cubicBezTo>
                  <a:pt x="114" y="311"/>
                  <a:pt x="113" y="311"/>
                  <a:pt x="112" y="311"/>
                </a:cubicBezTo>
                <a:cubicBezTo>
                  <a:pt x="112" y="311"/>
                  <a:pt x="111" y="312"/>
                  <a:pt x="111" y="312"/>
                </a:cubicBezTo>
                <a:cubicBezTo>
                  <a:pt x="110" y="313"/>
                  <a:pt x="110" y="313"/>
                  <a:pt x="110" y="314"/>
                </a:cubicBezTo>
                <a:cubicBezTo>
                  <a:pt x="109" y="314"/>
                  <a:pt x="109" y="314"/>
                  <a:pt x="109" y="315"/>
                </a:cubicBezTo>
                <a:cubicBezTo>
                  <a:pt x="109" y="315"/>
                  <a:pt x="110" y="316"/>
                  <a:pt x="110" y="316"/>
                </a:cubicBezTo>
                <a:cubicBezTo>
                  <a:pt x="110" y="316"/>
                  <a:pt x="111" y="317"/>
                  <a:pt x="110" y="318"/>
                </a:cubicBezTo>
                <a:cubicBezTo>
                  <a:pt x="110" y="318"/>
                  <a:pt x="110" y="319"/>
                  <a:pt x="109" y="319"/>
                </a:cubicBezTo>
                <a:cubicBezTo>
                  <a:pt x="109" y="319"/>
                  <a:pt x="108" y="319"/>
                  <a:pt x="107" y="319"/>
                </a:cubicBezTo>
                <a:cubicBezTo>
                  <a:pt x="107" y="319"/>
                  <a:pt x="107" y="318"/>
                  <a:pt x="106" y="317"/>
                </a:cubicBezTo>
                <a:cubicBezTo>
                  <a:pt x="106" y="317"/>
                  <a:pt x="106" y="316"/>
                  <a:pt x="106" y="316"/>
                </a:cubicBezTo>
                <a:cubicBezTo>
                  <a:pt x="106" y="315"/>
                  <a:pt x="105" y="315"/>
                  <a:pt x="104" y="315"/>
                </a:cubicBezTo>
                <a:cubicBezTo>
                  <a:pt x="104" y="315"/>
                  <a:pt x="103" y="314"/>
                  <a:pt x="103" y="314"/>
                </a:cubicBezTo>
                <a:cubicBezTo>
                  <a:pt x="103" y="314"/>
                  <a:pt x="102" y="313"/>
                  <a:pt x="102" y="312"/>
                </a:cubicBezTo>
                <a:cubicBezTo>
                  <a:pt x="101" y="312"/>
                  <a:pt x="101" y="311"/>
                  <a:pt x="101" y="310"/>
                </a:cubicBezTo>
                <a:cubicBezTo>
                  <a:pt x="101" y="310"/>
                  <a:pt x="101" y="309"/>
                  <a:pt x="101" y="308"/>
                </a:cubicBezTo>
                <a:cubicBezTo>
                  <a:pt x="101" y="308"/>
                  <a:pt x="101" y="307"/>
                  <a:pt x="101" y="307"/>
                </a:cubicBezTo>
                <a:cubicBezTo>
                  <a:pt x="101" y="307"/>
                  <a:pt x="101" y="306"/>
                  <a:pt x="101" y="306"/>
                </a:cubicBezTo>
                <a:cubicBezTo>
                  <a:pt x="101" y="305"/>
                  <a:pt x="101" y="305"/>
                  <a:pt x="101" y="304"/>
                </a:cubicBezTo>
                <a:cubicBezTo>
                  <a:pt x="101" y="304"/>
                  <a:pt x="100" y="303"/>
                  <a:pt x="100" y="303"/>
                </a:cubicBezTo>
                <a:cubicBezTo>
                  <a:pt x="99" y="303"/>
                  <a:pt x="99" y="302"/>
                  <a:pt x="100" y="301"/>
                </a:cubicBezTo>
                <a:cubicBezTo>
                  <a:pt x="100" y="301"/>
                  <a:pt x="100" y="301"/>
                  <a:pt x="101" y="301"/>
                </a:cubicBezTo>
                <a:cubicBezTo>
                  <a:pt x="101" y="301"/>
                  <a:pt x="101" y="300"/>
                  <a:pt x="101" y="300"/>
                </a:cubicBezTo>
                <a:cubicBezTo>
                  <a:pt x="101" y="299"/>
                  <a:pt x="101" y="298"/>
                  <a:pt x="101" y="298"/>
                </a:cubicBezTo>
                <a:cubicBezTo>
                  <a:pt x="101" y="297"/>
                  <a:pt x="101" y="296"/>
                  <a:pt x="100" y="296"/>
                </a:cubicBezTo>
                <a:cubicBezTo>
                  <a:pt x="100" y="295"/>
                  <a:pt x="99" y="295"/>
                  <a:pt x="99" y="295"/>
                </a:cubicBezTo>
                <a:cubicBezTo>
                  <a:pt x="99" y="294"/>
                  <a:pt x="99" y="293"/>
                  <a:pt x="99" y="293"/>
                </a:cubicBezTo>
                <a:cubicBezTo>
                  <a:pt x="99" y="292"/>
                  <a:pt x="98" y="292"/>
                  <a:pt x="98" y="292"/>
                </a:cubicBezTo>
                <a:cubicBezTo>
                  <a:pt x="98" y="291"/>
                  <a:pt x="98" y="290"/>
                  <a:pt x="98" y="290"/>
                </a:cubicBezTo>
                <a:cubicBezTo>
                  <a:pt x="98" y="290"/>
                  <a:pt x="97" y="290"/>
                  <a:pt x="97" y="289"/>
                </a:cubicBezTo>
                <a:cubicBezTo>
                  <a:pt x="96" y="289"/>
                  <a:pt x="96" y="288"/>
                  <a:pt x="96" y="287"/>
                </a:cubicBezTo>
                <a:cubicBezTo>
                  <a:pt x="95" y="287"/>
                  <a:pt x="95" y="287"/>
                  <a:pt x="94" y="286"/>
                </a:cubicBezTo>
                <a:cubicBezTo>
                  <a:pt x="94" y="286"/>
                  <a:pt x="93" y="286"/>
                  <a:pt x="92" y="287"/>
                </a:cubicBezTo>
                <a:cubicBezTo>
                  <a:pt x="92" y="287"/>
                  <a:pt x="91" y="288"/>
                  <a:pt x="91" y="288"/>
                </a:cubicBezTo>
                <a:cubicBezTo>
                  <a:pt x="91" y="288"/>
                  <a:pt x="90" y="289"/>
                  <a:pt x="89" y="288"/>
                </a:cubicBezTo>
                <a:cubicBezTo>
                  <a:pt x="89" y="288"/>
                  <a:pt x="88" y="287"/>
                  <a:pt x="88" y="287"/>
                </a:cubicBezTo>
                <a:cubicBezTo>
                  <a:pt x="88" y="287"/>
                  <a:pt x="88" y="286"/>
                  <a:pt x="88" y="285"/>
                </a:cubicBezTo>
                <a:cubicBezTo>
                  <a:pt x="88" y="285"/>
                  <a:pt x="87" y="285"/>
                  <a:pt x="87" y="284"/>
                </a:cubicBezTo>
                <a:cubicBezTo>
                  <a:pt x="87" y="284"/>
                  <a:pt x="86" y="284"/>
                  <a:pt x="85" y="284"/>
                </a:cubicBezTo>
                <a:cubicBezTo>
                  <a:pt x="85" y="283"/>
                  <a:pt x="84" y="282"/>
                  <a:pt x="84" y="282"/>
                </a:cubicBezTo>
                <a:cubicBezTo>
                  <a:pt x="84" y="281"/>
                  <a:pt x="84" y="280"/>
                  <a:pt x="84" y="280"/>
                </a:cubicBezTo>
                <a:cubicBezTo>
                  <a:pt x="84" y="279"/>
                  <a:pt x="84" y="279"/>
                  <a:pt x="84" y="278"/>
                </a:cubicBezTo>
                <a:cubicBezTo>
                  <a:pt x="84" y="278"/>
                  <a:pt x="84" y="278"/>
                  <a:pt x="84" y="277"/>
                </a:cubicBezTo>
                <a:cubicBezTo>
                  <a:pt x="84" y="277"/>
                  <a:pt x="85" y="277"/>
                  <a:pt x="85" y="277"/>
                </a:cubicBezTo>
                <a:cubicBezTo>
                  <a:pt x="85" y="277"/>
                  <a:pt x="86" y="277"/>
                  <a:pt x="86" y="276"/>
                </a:cubicBezTo>
                <a:cubicBezTo>
                  <a:pt x="86" y="276"/>
                  <a:pt x="86" y="275"/>
                  <a:pt x="86" y="274"/>
                </a:cubicBezTo>
                <a:cubicBezTo>
                  <a:pt x="86" y="274"/>
                  <a:pt x="87" y="273"/>
                  <a:pt x="87" y="273"/>
                </a:cubicBezTo>
                <a:cubicBezTo>
                  <a:pt x="87" y="273"/>
                  <a:pt x="87" y="272"/>
                  <a:pt x="87" y="272"/>
                </a:cubicBezTo>
                <a:cubicBezTo>
                  <a:pt x="87" y="271"/>
                  <a:pt x="87" y="270"/>
                  <a:pt x="86" y="270"/>
                </a:cubicBezTo>
                <a:cubicBezTo>
                  <a:pt x="86" y="269"/>
                  <a:pt x="85" y="270"/>
                  <a:pt x="85" y="269"/>
                </a:cubicBezTo>
                <a:cubicBezTo>
                  <a:pt x="84" y="269"/>
                  <a:pt x="84" y="268"/>
                  <a:pt x="84" y="268"/>
                </a:cubicBezTo>
                <a:cubicBezTo>
                  <a:pt x="84" y="267"/>
                  <a:pt x="84" y="266"/>
                  <a:pt x="84" y="266"/>
                </a:cubicBezTo>
                <a:cubicBezTo>
                  <a:pt x="84" y="266"/>
                  <a:pt x="83" y="266"/>
                  <a:pt x="83" y="266"/>
                </a:cubicBezTo>
                <a:cubicBezTo>
                  <a:pt x="82" y="265"/>
                  <a:pt x="81" y="265"/>
                  <a:pt x="81" y="264"/>
                </a:cubicBezTo>
                <a:cubicBezTo>
                  <a:pt x="81" y="264"/>
                  <a:pt x="81" y="263"/>
                  <a:pt x="81" y="263"/>
                </a:cubicBezTo>
                <a:cubicBezTo>
                  <a:pt x="81" y="262"/>
                  <a:pt x="81" y="261"/>
                  <a:pt x="81" y="260"/>
                </a:cubicBezTo>
                <a:cubicBezTo>
                  <a:pt x="81" y="260"/>
                  <a:pt x="80" y="259"/>
                  <a:pt x="80" y="259"/>
                </a:cubicBezTo>
                <a:cubicBezTo>
                  <a:pt x="79" y="258"/>
                  <a:pt x="79" y="257"/>
                  <a:pt x="79" y="257"/>
                </a:cubicBezTo>
                <a:cubicBezTo>
                  <a:pt x="79" y="257"/>
                  <a:pt x="78" y="256"/>
                  <a:pt x="78" y="256"/>
                </a:cubicBezTo>
                <a:cubicBezTo>
                  <a:pt x="78" y="256"/>
                  <a:pt x="78" y="255"/>
                  <a:pt x="78" y="254"/>
                </a:cubicBezTo>
                <a:cubicBezTo>
                  <a:pt x="78" y="254"/>
                  <a:pt x="77" y="253"/>
                  <a:pt x="77" y="252"/>
                </a:cubicBezTo>
                <a:cubicBezTo>
                  <a:pt x="77" y="252"/>
                  <a:pt x="76" y="251"/>
                  <a:pt x="76" y="250"/>
                </a:cubicBezTo>
                <a:cubicBezTo>
                  <a:pt x="76" y="250"/>
                  <a:pt x="76" y="249"/>
                  <a:pt x="76" y="248"/>
                </a:cubicBezTo>
                <a:cubicBezTo>
                  <a:pt x="77" y="248"/>
                  <a:pt x="77" y="247"/>
                  <a:pt x="77" y="247"/>
                </a:cubicBezTo>
                <a:cubicBezTo>
                  <a:pt x="76" y="246"/>
                  <a:pt x="75" y="246"/>
                  <a:pt x="75" y="245"/>
                </a:cubicBezTo>
                <a:cubicBezTo>
                  <a:pt x="75" y="245"/>
                  <a:pt x="75" y="244"/>
                  <a:pt x="75" y="243"/>
                </a:cubicBezTo>
                <a:cubicBezTo>
                  <a:pt x="75" y="243"/>
                  <a:pt x="75" y="242"/>
                  <a:pt x="75" y="242"/>
                </a:cubicBezTo>
                <a:cubicBezTo>
                  <a:pt x="75" y="242"/>
                  <a:pt x="77" y="241"/>
                  <a:pt x="77" y="241"/>
                </a:cubicBezTo>
                <a:cubicBezTo>
                  <a:pt x="77" y="241"/>
                  <a:pt x="77" y="240"/>
                  <a:pt x="77" y="239"/>
                </a:cubicBezTo>
                <a:cubicBezTo>
                  <a:pt x="77" y="239"/>
                  <a:pt x="77" y="238"/>
                  <a:pt x="77" y="238"/>
                </a:cubicBezTo>
                <a:cubicBezTo>
                  <a:pt x="76" y="238"/>
                  <a:pt x="76" y="238"/>
                  <a:pt x="75" y="238"/>
                </a:cubicBezTo>
                <a:cubicBezTo>
                  <a:pt x="75" y="238"/>
                  <a:pt x="74" y="238"/>
                  <a:pt x="74" y="237"/>
                </a:cubicBezTo>
                <a:cubicBezTo>
                  <a:pt x="74" y="237"/>
                  <a:pt x="74" y="235"/>
                  <a:pt x="75" y="235"/>
                </a:cubicBezTo>
                <a:cubicBezTo>
                  <a:pt x="75" y="234"/>
                  <a:pt x="75" y="234"/>
                  <a:pt x="75" y="234"/>
                </a:cubicBezTo>
                <a:cubicBezTo>
                  <a:pt x="76" y="233"/>
                  <a:pt x="76" y="233"/>
                  <a:pt x="75" y="232"/>
                </a:cubicBezTo>
                <a:cubicBezTo>
                  <a:pt x="75" y="232"/>
                  <a:pt x="75" y="231"/>
                  <a:pt x="75" y="231"/>
                </a:cubicBezTo>
                <a:cubicBezTo>
                  <a:pt x="75" y="231"/>
                  <a:pt x="74" y="231"/>
                  <a:pt x="74" y="231"/>
                </a:cubicBezTo>
                <a:cubicBezTo>
                  <a:pt x="73" y="231"/>
                  <a:pt x="73" y="231"/>
                  <a:pt x="72" y="231"/>
                </a:cubicBezTo>
                <a:cubicBezTo>
                  <a:pt x="72" y="231"/>
                  <a:pt x="71" y="231"/>
                  <a:pt x="71" y="231"/>
                </a:cubicBezTo>
                <a:cubicBezTo>
                  <a:pt x="71" y="230"/>
                  <a:pt x="72" y="229"/>
                  <a:pt x="72" y="229"/>
                </a:cubicBezTo>
                <a:cubicBezTo>
                  <a:pt x="72" y="228"/>
                  <a:pt x="71" y="228"/>
                  <a:pt x="71" y="227"/>
                </a:cubicBezTo>
                <a:cubicBezTo>
                  <a:pt x="71" y="227"/>
                  <a:pt x="70" y="226"/>
                  <a:pt x="70" y="226"/>
                </a:cubicBezTo>
                <a:cubicBezTo>
                  <a:pt x="70" y="226"/>
                  <a:pt x="69" y="225"/>
                  <a:pt x="69" y="225"/>
                </a:cubicBezTo>
                <a:cubicBezTo>
                  <a:pt x="68" y="225"/>
                  <a:pt x="68" y="225"/>
                  <a:pt x="67" y="225"/>
                </a:cubicBezTo>
                <a:cubicBezTo>
                  <a:pt x="67" y="225"/>
                  <a:pt x="67" y="226"/>
                  <a:pt x="67" y="226"/>
                </a:cubicBezTo>
                <a:cubicBezTo>
                  <a:pt x="67" y="227"/>
                  <a:pt x="67" y="228"/>
                  <a:pt x="66" y="228"/>
                </a:cubicBezTo>
                <a:cubicBezTo>
                  <a:pt x="66" y="229"/>
                  <a:pt x="65" y="229"/>
                  <a:pt x="65" y="229"/>
                </a:cubicBezTo>
                <a:cubicBezTo>
                  <a:pt x="65" y="229"/>
                  <a:pt x="64" y="229"/>
                  <a:pt x="64" y="229"/>
                </a:cubicBezTo>
                <a:cubicBezTo>
                  <a:pt x="63" y="230"/>
                  <a:pt x="64" y="231"/>
                  <a:pt x="63" y="231"/>
                </a:cubicBezTo>
                <a:cubicBezTo>
                  <a:pt x="63" y="231"/>
                  <a:pt x="63" y="232"/>
                  <a:pt x="63" y="232"/>
                </a:cubicBezTo>
                <a:cubicBezTo>
                  <a:pt x="62" y="232"/>
                  <a:pt x="62" y="232"/>
                  <a:pt x="61" y="232"/>
                </a:cubicBezTo>
                <a:cubicBezTo>
                  <a:pt x="61" y="232"/>
                  <a:pt x="61" y="233"/>
                  <a:pt x="60" y="233"/>
                </a:cubicBezTo>
                <a:cubicBezTo>
                  <a:pt x="60" y="233"/>
                  <a:pt x="60" y="233"/>
                  <a:pt x="60" y="234"/>
                </a:cubicBezTo>
                <a:cubicBezTo>
                  <a:pt x="59" y="234"/>
                  <a:pt x="58" y="235"/>
                  <a:pt x="57" y="234"/>
                </a:cubicBezTo>
                <a:cubicBezTo>
                  <a:pt x="57" y="234"/>
                  <a:pt x="56" y="234"/>
                  <a:pt x="56" y="234"/>
                </a:cubicBezTo>
                <a:cubicBezTo>
                  <a:pt x="56" y="234"/>
                  <a:pt x="55" y="234"/>
                  <a:pt x="55" y="234"/>
                </a:cubicBezTo>
                <a:cubicBezTo>
                  <a:pt x="55" y="234"/>
                  <a:pt x="55" y="235"/>
                  <a:pt x="55" y="235"/>
                </a:cubicBezTo>
                <a:cubicBezTo>
                  <a:pt x="55" y="236"/>
                  <a:pt x="54" y="236"/>
                  <a:pt x="54" y="236"/>
                </a:cubicBezTo>
                <a:cubicBezTo>
                  <a:pt x="54" y="237"/>
                  <a:pt x="53" y="238"/>
                  <a:pt x="53" y="238"/>
                </a:cubicBezTo>
                <a:cubicBezTo>
                  <a:pt x="52" y="238"/>
                  <a:pt x="52" y="238"/>
                  <a:pt x="51" y="238"/>
                </a:cubicBezTo>
                <a:cubicBezTo>
                  <a:pt x="51" y="238"/>
                  <a:pt x="51" y="238"/>
                  <a:pt x="51" y="238"/>
                </a:cubicBezTo>
                <a:cubicBezTo>
                  <a:pt x="50" y="238"/>
                  <a:pt x="50" y="238"/>
                  <a:pt x="50" y="238"/>
                </a:cubicBezTo>
                <a:cubicBezTo>
                  <a:pt x="49" y="237"/>
                  <a:pt x="50" y="236"/>
                  <a:pt x="49" y="236"/>
                </a:cubicBezTo>
                <a:cubicBezTo>
                  <a:pt x="49" y="236"/>
                  <a:pt x="49" y="235"/>
                  <a:pt x="48" y="235"/>
                </a:cubicBezTo>
                <a:cubicBezTo>
                  <a:pt x="48" y="234"/>
                  <a:pt x="47" y="234"/>
                  <a:pt x="46" y="233"/>
                </a:cubicBezTo>
                <a:cubicBezTo>
                  <a:pt x="46" y="233"/>
                  <a:pt x="46" y="232"/>
                  <a:pt x="45" y="231"/>
                </a:cubicBezTo>
                <a:cubicBezTo>
                  <a:pt x="45" y="231"/>
                  <a:pt x="44" y="231"/>
                  <a:pt x="44" y="231"/>
                </a:cubicBezTo>
                <a:cubicBezTo>
                  <a:pt x="44" y="231"/>
                  <a:pt x="43" y="230"/>
                  <a:pt x="43" y="230"/>
                </a:cubicBezTo>
                <a:cubicBezTo>
                  <a:pt x="42" y="230"/>
                  <a:pt x="42" y="230"/>
                  <a:pt x="42" y="230"/>
                </a:cubicBezTo>
                <a:cubicBezTo>
                  <a:pt x="41" y="229"/>
                  <a:pt x="42" y="229"/>
                  <a:pt x="42" y="228"/>
                </a:cubicBezTo>
                <a:cubicBezTo>
                  <a:pt x="42" y="228"/>
                  <a:pt x="42" y="227"/>
                  <a:pt x="42" y="227"/>
                </a:cubicBezTo>
                <a:cubicBezTo>
                  <a:pt x="42" y="227"/>
                  <a:pt x="42" y="226"/>
                  <a:pt x="42" y="226"/>
                </a:cubicBezTo>
                <a:cubicBezTo>
                  <a:pt x="42" y="225"/>
                  <a:pt x="42" y="225"/>
                  <a:pt x="43" y="225"/>
                </a:cubicBezTo>
                <a:cubicBezTo>
                  <a:pt x="43" y="225"/>
                  <a:pt x="44" y="225"/>
                  <a:pt x="44" y="225"/>
                </a:cubicBezTo>
                <a:cubicBezTo>
                  <a:pt x="45" y="225"/>
                  <a:pt x="45" y="224"/>
                  <a:pt x="45" y="223"/>
                </a:cubicBezTo>
                <a:cubicBezTo>
                  <a:pt x="46" y="223"/>
                  <a:pt x="46" y="222"/>
                  <a:pt x="46" y="222"/>
                </a:cubicBezTo>
                <a:cubicBezTo>
                  <a:pt x="45" y="221"/>
                  <a:pt x="45" y="221"/>
                  <a:pt x="45" y="220"/>
                </a:cubicBezTo>
                <a:cubicBezTo>
                  <a:pt x="45" y="220"/>
                  <a:pt x="44" y="219"/>
                  <a:pt x="44" y="219"/>
                </a:cubicBezTo>
                <a:cubicBezTo>
                  <a:pt x="43" y="219"/>
                  <a:pt x="43" y="218"/>
                  <a:pt x="43" y="217"/>
                </a:cubicBezTo>
                <a:cubicBezTo>
                  <a:pt x="43" y="217"/>
                  <a:pt x="43" y="216"/>
                  <a:pt x="43" y="216"/>
                </a:cubicBezTo>
                <a:cubicBezTo>
                  <a:pt x="43" y="216"/>
                  <a:pt x="44" y="215"/>
                  <a:pt x="44" y="215"/>
                </a:cubicBezTo>
                <a:cubicBezTo>
                  <a:pt x="45" y="215"/>
                  <a:pt x="46" y="214"/>
                  <a:pt x="46" y="214"/>
                </a:cubicBezTo>
                <a:cubicBezTo>
                  <a:pt x="46" y="213"/>
                  <a:pt x="46" y="213"/>
                  <a:pt x="46" y="212"/>
                </a:cubicBezTo>
                <a:cubicBezTo>
                  <a:pt x="47" y="212"/>
                  <a:pt x="48" y="212"/>
                  <a:pt x="48" y="212"/>
                </a:cubicBezTo>
                <a:cubicBezTo>
                  <a:pt x="49" y="212"/>
                  <a:pt x="49" y="212"/>
                  <a:pt x="49" y="212"/>
                </a:cubicBezTo>
                <a:cubicBezTo>
                  <a:pt x="50" y="212"/>
                  <a:pt x="50" y="212"/>
                  <a:pt x="50" y="212"/>
                </a:cubicBezTo>
                <a:cubicBezTo>
                  <a:pt x="51" y="212"/>
                  <a:pt x="52" y="212"/>
                  <a:pt x="52" y="212"/>
                </a:cubicBezTo>
                <a:cubicBezTo>
                  <a:pt x="52" y="212"/>
                  <a:pt x="53" y="211"/>
                  <a:pt x="52" y="210"/>
                </a:cubicBezTo>
                <a:cubicBezTo>
                  <a:pt x="52" y="210"/>
                  <a:pt x="52" y="209"/>
                  <a:pt x="52" y="209"/>
                </a:cubicBezTo>
                <a:cubicBezTo>
                  <a:pt x="51" y="208"/>
                  <a:pt x="51" y="208"/>
                  <a:pt x="51" y="207"/>
                </a:cubicBezTo>
                <a:cubicBezTo>
                  <a:pt x="51" y="207"/>
                  <a:pt x="51" y="206"/>
                  <a:pt x="51" y="206"/>
                </a:cubicBezTo>
                <a:cubicBezTo>
                  <a:pt x="51" y="206"/>
                  <a:pt x="52" y="205"/>
                  <a:pt x="51" y="204"/>
                </a:cubicBezTo>
                <a:cubicBezTo>
                  <a:pt x="51" y="204"/>
                  <a:pt x="51" y="203"/>
                  <a:pt x="51" y="203"/>
                </a:cubicBezTo>
                <a:cubicBezTo>
                  <a:pt x="50" y="203"/>
                  <a:pt x="50" y="203"/>
                  <a:pt x="49" y="203"/>
                </a:cubicBezTo>
                <a:cubicBezTo>
                  <a:pt x="49" y="202"/>
                  <a:pt x="49" y="201"/>
                  <a:pt x="49" y="201"/>
                </a:cubicBezTo>
                <a:cubicBezTo>
                  <a:pt x="49" y="200"/>
                  <a:pt x="50" y="199"/>
                  <a:pt x="50" y="199"/>
                </a:cubicBezTo>
                <a:cubicBezTo>
                  <a:pt x="50" y="198"/>
                  <a:pt x="51" y="198"/>
                  <a:pt x="51" y="197"/>
                </a:cubicBezTo>
                <a:cubicBezTo>
                  <a:pt x="51" y="197"/>
                  <a:pt x="51" y="196"/>
                  <a:pt x="51" y="196"/>
                </a:cubicBezTo>
                <a:cubicBezTo>
                  <a:pt x="51" y="195"/>
                  <a:pt x="50" y="195"/>
                  <a:pt x="50" y="195"/>
                </a:cubicBezTo>
                <a:cubicBezTo>
                  <a:pt x="49" y="195"/>
                  <a:pt x="49" y="195"/>
                  <a:pt x="48" y="195"/>
                </a:cubicBezTo>
                <a:cubicBezTo>
                  <a:pt x="48" y="194"/>
                  <a:pt x="48" y="193"/>
                  <a:pt x="48" y="193"/>
                </a:cubicBezTo>
                <a:cubicBezTo>
                  <a:pt x="48" y="193"/>
                  <a:pt x="49" y="192"/>
                  <a:pt x="49" y="192"/>
                </a:cubicBezTo>
                <a:cubicBezTo>
                  <a:pt x="49" y="192"/>
                  <a:pt x="50" y="192"/>
                  <a:pt x="50" y="192"/>
                </a:cubicBezTo>
                <a:cubicBezTo>
                  <a:pt x="51" y="192"/>
                  <a:pt x="51" y="192"/>
                  <a:pt x="52" y="192"/>
                </a:cubicBezTo>
                <a:cubicBezTo>
                  <a:pt x="52" y="192"/>
                  <a:pt x="53" y="191"/>
                  <a:pt x="53" y="191"/>
                </a:cubicBezTo>
                <a:cubicBezTo>
                  <a:pt x="53" y="190"/>
                  <a:pt x="53" y="189"/>
                  <a:pt x="53" y="188"/>
                </a:cubicBezTo>
                <a:cubicBezTo>
                  <a:pt x="53" y="188"/>
                  <a:pt x="52" y="187"/>
                  <a:pt x="52" y="187"/>
                </a:cubicBezTo>
                <a:cubicBezTo>
                  <a:pt x="52" y="186"/>
                  <a:pt x="52" y="186"/>
                  <a:pt x="53" y="185"/>
                </a:cubicBezTo>
                <a:cubicBezTo>
                  <a:pt x="53" y="185"/>
                  <a:pt x="54" y="185"/>
                  <a:pt x="54" y="185"/>
                </a:cubicBezTo>
                <a:cubicBezTo>
                  <a:pt x="54" y="185"/>
                  <a:pt x="54" y="184"/>
                  <a:pt x="54" y="183"/>
                </a:cubicBezTo>
                <a:cubicBezTo>
                  <a:pt x="55" y="183"/>
                  <a:pt x="55" y="182"/>
                  <a:pt x="55" y="182"/>
                </a:cubicBezTo>
                <a:cubicBezTo>
                  <a:pt x="56" y="182"/>
                  <a:pt x="56" y="181"/>
                  <a:pt x="56" y="180"/>
                </a:cubicBezTo>
                <a:cubicBezTo>
                  <a:pt x="56" y="180"/>
                  <a:pt x="55" y="179"/>
                  <a:pt x="55" y="178"/>
                </a:cubicBezTo>
                <a:cubicBezTo>
                  <a:pt x="55" y="178"/>
                  <a:pt x="56" y="178"/>
                  <a:pt x="57" y="177"/>
                </a:cubicBezTo>
                <a:cubicBezTo>
                  <a:pt x="57" y="177"/>
                  <a:pt x="58" y="176"/>
                  <a:pt x="58" y="176"/>
                </a:cubicBezTo>
                <a:cubicBezTo>
                  <a:pt x="58" y="175"/>
                  <a:pt x="58" y="174"/>
                  <a:pt x="58" y="174"/>
                </a:cubicBezTo>
                <a:cubicBezTo>
                  <a:pt x="58" y="174"/>
                  <a:pt x="57" y="173"/>
                  <a:pt x="57" y="173"/>
                </a:cubicBezTo>
                <a:cubicBezTo>
                  <a:pt x="57" y="173"/>
                  <a:pt x="57" y="172"/>
                  <a:pt x="58" y="171"/>
                </a:cubicBezTo>
                <a:cubicBezTo>
                  <a:pt x="58" y="171"/>
                  <a:pt x="59" y="172"/>
                  <a:pt x="59" y="171"/>
                </a:cubicBezTo>
                <a:cubicBezTo>
                  <a:pt x="59" y="171"/>
                  <a:pt x="60" y="171"/>
                  <a:pt x="60" y="170"/>
                </a:cubicBezTo>
                <a:cubicBezTo>
                  <a:pt x="60" y="170"/>
                  <a:pt x="60" y="169"/>
                  <a:pt x="60" y="168"/>
                </a:cubicBezTo>
                <a:cubicBezTo>
                  <a:pt x="60" y="168"/>
                  <a:pt x="61" y="167"/>
                  <a:pt x="61" y="167"/>
                </a:cubicBezTo>
                <a:cubicBezTo>
                  <a:pt x="61" y="167"/>
                  <a:pt x="61" y="166"/>
                  <a:pt x="61" y="165"/>
                </a:cubicBezTo>
                <a:cubicBezTo>
                  <a:pt x="62" y="165"/>
                  <a:pt x="62" y="164"/>
                  <a:pt x="62" y="164"/>
                </a:cubicBezTo>
                <a:cubicBezTo>
                  <a:pt x="63" y="164"/>
                  <a:pt x="63" y="163"/>
                  <a:pt x="63" y="162"/>
                </a:cubicBezTo>
                <a:cubicBezTo>
                  <a:pt x="63" y="161"/>
                  <a:pt x="62" y="161"/>
                  <a:pt x="61" y="160"/>
                </a:cubicBezTo>
                <a:cubicBezTo>
                  <a:pt x="61" y="160"/>
                  <a:pt x="60" y="160"/>
                  <a:pt x="60" y="160"/>
                </a:cubicBezTo>
                <a:cubicBezTo>
                  <a:pt x="59" y="160"/>
                  <a:pt x="58" y="160"/>
                  <a:pt x="58" y="161"/>
                </a:cubicBezTo>
                <a:cubicBezTo>
                  <a:pt x="58" y="161"/>
                  <a:pt x="57" y="162"/>
                  <a:pt x="56" y="162"/>
                </a:cubicBezTo>
                <a:cubicBezTo>
                  <a:pt x="56" y="162"/>
                  <a:pt x="56" y="162"/>
                  <a:pt x="55" y="162"/>
                </a:cubicBezTo>
                <a:cubicBezTo>
                  <a:pt x="55" y="162"/>
                  <a:pt x="54" y="161"/>
                  <a:pt x="54" y="161"/>
                </a:cubicBezTo>
                <a:cubicBezTo>
                  <a:pt x="54" y="161"/>
                  <a:pt x="53" y="161"/>
                  <a:pt x="53" y="161"/>
                </a:cubicBezTo>
                <a:cubicBezTo>
                  <a:pt x="52" y="161"/>
                  <a:pt x="51" y="161"/>
                  <a:pt x="51" y="161"/>
                </a:cubicBezTo>
                <a:cubicBezTo>
                  <a:pt x="51" y="161"/>
                  <a:pt x="50" y="161"/>
                  <a:pt x="50" y="161"/>
                </a:cubicBezTo>
                <a:cubicBezTo>
                  <a:pt x="50" y="161"/>
                  <a:pt x="50" y="160"/>
                  <a:pt x="49" y="160"/>
                </a:cubicBezTo>
                <a:cubicBezTo>
                  <a:pt x="49" y="159"/>
                  <a:pt x="49" y="159"/>
                  <a:pt x="49" y="159"/>
                </a:cubicBezTo>
                <a:cubicBezTo>
                  <a:pt x="49" y="158"/>
                  <a:pt x="49" y="158"/>
                  <a:pt x="49" y="158"/>
                </a:cubicBezTo>
                <a:cubicBezTo>
                  <a:pt x="50" y="157"/>
                  <a:pt x="50" y="156"/>
                  <a:pt x="50" y="156"/>
                </a:cubicBezTo>
                <a:cubicBezTo>
                  <a:pt x="50" y="155"/>
                  <a:pt x="49" y="154"/>
                  <a:pt x="49" y="154"/>
                </a:cubicBezTo>
                <a:cubicBezTo>
                  <a:pt x="48" y="154"/>
                  <a:pt x="47" y="154"/>
                  <a:pt x="47" y="154"/>
                </a:cubicBezTo>
                <a:cubicBezTo>
                  <a:pt x="46" y="154"/>
                  <a:pt x="46" y="155"/>
                  <a:pt x="45" y="155"/>
                </a:cubicBezTo>
                <a:cubicBezTo>
                  <a:pt x="45" y="155"/>
                  <a:pt x="45" y="156"/>
                  <a:pt x="45" y="156"/>
                </a:cubicBezTo>
                <a:cubicBezTo>
                  <a:pt x="44" y="156"/>
                  <a:pt x="44" y="156"/>
                  <a:pt x="43" y="156"/>
                </a:cubicBezTo>
                <a:cubicBezTo>
                  <a:pt x="43" y="156"/>
                  <a:pt x="42" y="155"/>
                  <a:pt x="42" y="155"/>
                </a:cubicBezTo>
                <a:cubicBezTo>
                  <a:pt x="42" y="154"/>
                  <a:pt x="43" y="154"/>
                  <a:pt x="43" y="154"/>
                </a:cubicBezTo>
                <a:cubicBezTo>
                  <a:pt x="44" y="153"/>
                  <a:pt x="44" y="152"/>
                  <a:pt x="44" y="152"/>
                </a:cubicBezTo>
                <a:cubicBezTo>
                  <a:pt x="44" y="151"/>
                  <a:pt x="43" y="151"/>
                  <a:pt x="43" y="150"/>
                </a:cubicBezTo>
                <a:cubicBezTo>
                  <a:pt x="43" y="150"/>
                  <a:pt x="42" y="150"/>
                  <a:pt x="42" y="150"/>
                </a:cubicBezTo>
                <a:cubicBezTo>
                  <a:pt x="41" y="150"/>
                  <a:pt x="41" y="149"/>
                  <a:pt x="41" y="148"/>
                </a:cubicBezTo>
                <a:cubicBezTo>
                  <a:pt x="41" y="148"/>
                  <a:pt x="40" y="148"/>
                  <a:pt x="40" y="148"/>
                </a:cubicBezTo>
                <a:cubicBezTo>
                  <a:pt x="39" y="148"/>
                  <a:pt x="39" y="148"/>
                  <a:pt x="38" y="147"/>
                </a:cubicBezTo>
                <a:cubicBezTo>
                  <a:pt x="38" y="147"/>
                  <a:pt x="38" y="147"/>
                  <a:pt x="37" y="146"/>
                </a:cubicBezTo>
                <a:cubicBezTo>
                  <a:pt x="37" y="146"/>
                  <a:pt x="37" y="145"/>
                  <a:pt x="37" y="144"/>
                </a:cubicBezTo>
                <a:cubicBezTo>
                  <a:pt x="38" y="144"/>
                  <a:pt x="38" y="143"/>
                  <a:pt x="38" y="142"/>
                </a:cubicBezTo>
                <a:cubicBezTo>
                  <a:pt x="38" y="142"/>
                  <a:pt x="39" y="141"/>
                  <a:pt x="38" y="140"/>
                </a:cubicBezTo>
                <a:cubicBezTo>
                  <a:pt x="38" y="140"/>
                  <a:pt x="37" y="140"/>
                  <a:pt x="37" y="139"/>
                </a:cubicBezTo>
                <a:cubicBezTo>
                  <a:pt x="36" y="139"/>
                  <a:pt x="36" y="137"/>
                  <a:pt x="36" y="137"/>
                </a:cubicBezTo>
                <a:cubicBezTo>
                  <a:pt x="36" y="137"/>
                  <a:pt x="34" y="137"/>
                  <a:pt x="34" y="137"/>
                </a:cubicBezTo>
                <a:cubicBezTo>
                  <a:pt x="34" y="136"/>
                  <a:pt x="33" y="135"/>
                  <a:pt x="33" y="135"/>
                </a:cubicBezTo>
                <a:cubicBezTo>
                  <a:pt x="33" y="134"/>
                  <a:pt x="34" y="133"/>
                  <a:pt x="33" y="133"/>
                </a:cubicBezTo>
                <a:cubicBezTo>
                  <a:pt x="33" y="132"/>
                  <a:pt x="33" y="132"/>
                  <a:pt x="33" y="131"/>
                </a:cubicBezTo>
                <a:cubicBezTo>
                  <a:pt x="33" y="131"/>
                  <a:pt x="31" y="130"/>
                  <a:pt x="31" y="130"/>
                </a:cubicBezTo>
                <a:cubicBezTo>
                  <a:pt x="31" y="130"/>
                  <a:pt x="31" y="128"/>
                  <a:pt x="31" y="128"/>
                </a:cubicBezTo>
                <a:cubicBezTo>
                  <a:pt x="30" y="127"/>
                  <a:pt x="30" y="127"/>
                  <a:pt x="29" y="126"/>
                </a:cubicBezTo>
                <a:cubicBezTo>
                  <a:pt x="29" y="126"/>
                  <a:pt x="29" y="124"/>
                  <a:pt x="28" y="124"/>
                </a:cubicBezTo>
                <a:cubicBezTo>
                  <a:pt x="28" y="123"/>
                  <a:pt x="27" y="124"/>
                  <a:pt x="27" y="123"/>
                </a:cubicBezTo>
                <a:cubicBezTo>
                  <a:pt x="26" y="123"/>
                  <a:pt x="27" y="122"/>
                  <a:pt x="26" y="122"/>
                </a:cubicBezTo>
                <a:cubicBezTo>
                  <a:pt x="26" y="121"/>
                  <a:pt x="25" y="121"/>
                  <a:pt x="25" y="121"/>
                </a:cubicBezTo>
                <a:cubicBezTo>
                  <a:pt x="25" y="121"/>
                  <a:pt x="25" y="120"/>
                  <a:pt x="25" y="120"/>
                </a:cubicBezTo>
                <a:cubicBezTo>
                  <a:pt x="25" y="119"/>
                  <a:pt x="25" y="119"/>
                  <a:pt x="25" y="119"/>
                </a:cubicBezTo>
                <a:cubicBezTo>
                  <a:pt x="25" y="118"/>
                  <a:pt x="25" y="117"/>
                  <a:pt x="24" y="116"/>
                </a:cubicBezTo>
                <a:cubicBezTo>
                  <a:pt x="24" y="116"/>
                  <a:pt x="24" y="116"/>
                  <a:pt x="23" y="116"/>
                </a:cubicBezTo>
                <a:cubicBezTo>
                  <a:pt x="23" y="115"/>
                  <a:pt x="21" y="116"/>
                  <a:pt x="21" y="115"/>
                </a:cubicBezTo>
                <a:cubicBezTo>
                  <a:pt x="20" y="115"/>
                  <a:pt x="19" y="114"/>
                  <a:pt x="19" y="113"/>
                </a:cubicBezTo>
                <a:cubicBezTo>
                  <a:pt x="18" y="113"/>
                  <a:pt x="17" y="113"/>
                  <a:pt x="17" y="113"/>
                </a:cubicBezTo>
                <a:cubicBezTo>
                  <a:pt x="16" y="112"/>
                  <a:pt x="16" y="111"/>
                  <a:pt x="16" y="111"/>
                </a:cubicBezTo>
                <a:cubicBezTo>
                  <a:pt x="15" y="110"/>
                  <a:pt x="15" y="109"/>
                  <a:pt x="15" y="108"/>
                </a:cubicBezTo>
                <a:cubicBezTo>
                  <a:pt x="15" y="107"/>
                  <a:pt x="14" y="107"/>
                  <a:pt x="14" y="106"/>
                </a:cubicBezTo>
                <a:cubicBezTo>
                  <a:pt x="13" y="106"/>
                  <a:pt x="12" y="106"/>
                  <a:pt x="12" y="106"/>
                </a:cubicBezTo>
                <a:cubicBezTo>
                  <a:pt x="12" y="106"/>
                  <a:pt x="12" y="105"/>
                  <a:pt x="11" y="104"/>
                </a:cubicBezTo>
                <a:cubicBezTo>
                  <a:pt x="11" y="104"/>
                  <a:pt x="10" y="104"/>
                  <a:pt x="10" y="104"/>
                </a:cubicBezTo>
                <a:cubicBezTo>
                  <a:pt x="9" y="103"/>
                  <a:pt x="8" y="103"/>
                  <a:pt x="8" y="102"/>
                </a:cubicBezTo>
                <a:cubicBezTo>
                  <a:pt x="8" y="102"/>
                  <a:pt x="8" y="101"/>
                  <a:pt x="9" y="101"/>
                </a:cubicBezTo>
                <a:cubicBezTo>
                  <a:pt x="9" y="101"/>
                  <a:pt x="10" y="101"/>
                  <a:pt x="10" y="101"/>
                </a:cubicBezTo>
                <a:cubicBezTo>
                  <a:pt x="11" y="101"/>
                  <a:pt x="12" y="101"/>
                  <a:pt x="12" y="101"/>
                </a:cubicBezTo>
                <a:cubicBezTo>
                  <a:pt x="12" y="101"/>
                  <a:pt x="12" y="100"/>
                  <a:pt x="12" y="99"/>
                </a:cubicBezTo>
                <a:cubicBezTo>
                  <a:pt x="12" y="99"/>
                  <a:pt x="11" y="99"/>
                  <a:pt x="11" y="99"/>
                </a:cubicBezTo>
                <a:cubicBezTo>
                  <a:pt x="10" y="98"/>
                  <a:pt x="11" y="97"/>
                  <a:pt x="10" y="97"/>
                </a:cubicBezTo>
                <a:cubicBezTo>
                  <a:pt x="10" y="97"/>
                  <a:pt x="10" y="96"/>
                  <a:pt x="9" y="96"/>
                </a:cubicBezTo>
                <a:cubicBezTo>
                  <a:pt x="9" y="95"/>
                  <a:pt x="9" y="95"/>
                  <a:pt x="9" y="95"/>
                </a:cubicBezTo>
                <a:cubicBezTo>
                  <a:pt x="9" y="94"/>
                  <a:pt x="9" y="93"/>
                  <a:pt x="10" y="93"/>
                </a:cubicBezTo>
                <a:cubicBezTo>
                  <a:pt x="10" y="93"/>
                  <a:pt x="11" y="93"/>
                  <a:pt x="11" y="93"/>
                </a:cubicBezTo>
                <a:cubicBezTo>
                  <a:pt x="12" y="93"/>
                  <a:pt x="12" y="92"/>
                  <a:pt x="12" y="92"/>
                </a:cubicBezTo>
                <a:cubicBezTo>
                  <a:pt x="12" y="91"/>
                  <a:pt x="12" y="90"/>
                  <a:pt x="12" y="90"/>
                </a:cubicBezTo>
                <a:cubicBezTo>
                  <a:pt x="11" y="89"/>
                  <a:pt x="11" y="89"/>
                  <a:pt x="10" y="89"/>
                </a:cubicBezTo>
                <a:cubicBezTo>
                  <a:pt x="10" y="88"/>
                  <a:pt x="10" y="87"/>
                  <a:pt x="10" y="87"/>
                </a:cubicBezTo>
                <a:cubicBezTo>
                  <a:pt x="11" y="87"/>
                  <a:pt x="11" y="87"/>
                  <a:pt x="11" y="86"/>
                </a:cubicBezTo>
                <a:cubicBezTo>
                  <a:pt x="11" y="86"/>
                  <a:pt x="11" y="85"/>
                  <a:pt x="11" y="85"/>
                </a:cubicBezTo>
                <a:cubicBezTo>
                  <a:pt x="11" y="84"/>
                  <a:pt x="11" y="84"/>
                  <a:pt x="10" y="84"/>
                </a:cubicBezTo>
                <a:cubicBezTo>
                  <a:pt x="10" y="83"/>
                  <a:pt x="9" y="83"/>
                  <a:pt x="9" y="83"/>
                </a:cubicBezTo>
                <a:cubicBezTo>
                  <a:pt x="9" y="83"/>
                  <a:pt x="10" y="82"/>
                  <a:pt x="10" y="81"/>
                </a:cubicBezTo>
                <a:cubicBezTo>
                  <a:pt x="9" y="81"/>
                  <a:pt x="9" y="81"/>
                  <a:pt x="9" y="81"/>
                </a:cubicBezTo>
                <a:cubicBezTo>
                  <a:pt x="9" y="81"/>
                  <a:pt x="8" y="81"/>
                  <a:pt x="8" y="81"/>
                </a:cubicBezTo>
                <a:cubicBezTo>
                  <a:pt x="7" y="80"/>
                  <a:pt x="7" y="79"/>
                  <a:pt x="7" y="79"/>
                </a:cubicBezTo>
                <a:cubicBezTo>
                  <a:pt x="7" y="78"/>
                  <a:pt x="7" y="77"/>
                  <a:pt x="7" y="77"/>
                </a:cubicBezTo>
                <a:cubicBezTo>
                  <a:pt x="7" y="76"/>
                  <a:pt x="7" y="75"/>
                  <a:pt x="7" y="75"/>
                </a:cubicBezTo>
                <a:cubicBezTo>
                  <a:pt x="7" y="75"/>
                  <a:pt x="6" y="75"/>
                  <a:pt x="6" y="75"/>
                </a:cubicBezTo>
                <a:cubicBezTo>
                  <a:pt x="5" y="74"/>
                  <a:pt x="5" y="74"/>
                  <a:pt x="5" y="74"/>
                </a:cubicBezTo>
                <a:cubicBezTo>
                  <a:pt x="5" y="73"/>
                  <a:pt x="5" y="73"/>
                  <a:pt x="5" y="72"/>
                </a:cubicBezTo>
                <a:cubicBezTo>
                  <a:pt x="5" y="72"/>
                  <a:pt x="4" y="70"/>
                  <a:pt x="3" y="70"/>
                </a:cubicBezTo>
                <a:cubicBezTo>
                  <a:pt x="3" y="69"/>
                  <a:pt x="2" y="69"/>
                  <a:pt x="2" y="68"/>
                </a:cubicBezTo>
                <a:cubicBezTo>
                  <a:pt x="2" y="68"/>
                  <a:pt x="1" y="67"/>
                  <a:pt x="1" y="66"/>
                </a:cubicBezTo>
                <a:cubicBezTo>
                  <a:pt x="1" y="66"/>
                  <a:pt x="1" y="65"/>
                  <a:pt x="0" y="65"/>
                </a:cubicBezTo>
                <a:cubicBezTo>
                  <a:pt x="0" y="65"/>
                  <a:pt x="1" y="63"/>
                  <a:pt x="1" y="63"/>
                </a:cubicBezTo>
                <a:cubicBezTo>
                  <a:pt x="11" y="0"/>
                  <a:pt x="11" y="0"/>
                  <a:pt x="11" y="0"/>
                </a:cubicBezTo>
                <a:cubicBezTo>
                  <a:pt x="56" y="7"/>
                  <a:pt x="56" y="7"/>
                  <a:pt x="56" y="7"/>
                </a:cubicBezTo>
                <a:cubicBezTo>
                  <a:pt x="96" y="14"/>
                  <a:pt x="96" y="14"/>
                  <a:pt x="96" y="14"/>
                </a:cubicBezTo>
                <a:cubicBezTo>
                  <a:pt x="177" y="25"/>
                  <a:pt x="177" y="25"/>
                  <a:pt x="177" y="25"/>
                </a:cubicBezTo>
                <a:cubicBezTo>
                  <a:pt x="239" y="33"/>
                  <a:pt x="239" y="33"/>
                  <a:pt x="239" y="33"/>
                </a:cubicBezTo>
                <a:cubicBezTo>
                  <a:pt x="293" y="38"/>
                  <a:pt x="293" y="38"/>
                  <a:pt x="293" y="38"/>
                </a:cubicBezTo>
                <a:cubicBezTo>
                  <a:pt x="347" y="43"/>
                  <a:pt x="347" y="43"/>
                  <a:pt x="347" y="43"/>
                </a:cubicBezTo>
                <a:cubicBezTo>
                  <a:pt x="439" y="51"/>
                  <a:pt x="439" y="51"/>
                  <a:pt x="439" y="51"/>
                </a:cubicBezTo>
                <a:cubicBezTo>
                  <a:pt x="528" y="55"/>
                  <a:pt x="528" y="55"/>
                  <a:pt x="528" y="55"/>
                </a:cubicBezTo>
                <a:cubicBezTo>
                  <a:pt x="528" y="55"/>
                  <a:pt x="528" y="55"/>
                  <a:pt x="528" y="55"/>
                </a:cubicBezTo>
                <a:lnTo>
                  <a:pt x="520" y="252"/>
                </a:ln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282"/>
          <p:cNvSpPr>
            <a:spLocks/>
          </p:cNvSpPr>
          <p:nvPr/>
        </p:nvSpPr>
        <p:spPr bwMode="auto">
          <a:xfrm>
            <a:off x="3692525" y="3771901"/>
            <a:ext cx="1314450" cy="1071563"/>
          </a:xfrm>
          <a:custGeom>
            <a:avLst/>
            <a:gdLst>
              <a:gd name="T0" fmla="*/ 8 w 351"/>
              <a:gd name="T1" fmla="*/ 194 h 286"/>
              <a:gd name="T2" fmla="*/ 27 w 351"/>
              <a:gd name="T3" fmla="*/ 34 h 286"/>
              <a:gd name="T4" fmla="*/ 31 w 351"/>
              <a:gd name="T5" fmla="*/ 0 h 286"/>
              <a:gd name="T6" fmla="*/ 43 w 351"/>
              <a:gd name="T7" fmla="*/ 1 h 286"/>
              <a:gd name="T8" fmla="*/ 48 w 351"/>
              <a:gd name="T9" fmla="*/ 3 h 286"/>
              <a:gd name="T10" fmla="*/ 60 w 351"/>
              <a:gd name="T11" fmla="*/ 4 h 286"/>
              <a:gd name="T12" fmla="*/ 65 w 351"/>
              <a:gd name="T13" fmla="*/ 4 h 286"/>
              <a:gd name="T14" fmla="*/ 70 w 351"/>
              <a:gd name="T15" fmla="*/ 5 h 286"/>
              <a:gd name="T16" fmla="*/ 74 w 351"/>
              <a:gd name="T17" fmla="*/ 4 h 286"/>
              <a:gd name="T18" fmla="*/ 88 w 351"/>
              <a:gd name="T19" fmla="*/ 6 h 286"/>
              <a:gd name="T20" fmla="*/ 118 w 351"/>
              <a:gd name="T21" fmla="*/ 9 h 286"/>
              <a:gd name="T22" fmla="*/ 132 w 351"/>
              <a:gd name="T23" fmla="*/ 11 h 286"/>
              <a:gd name="T24" fmla="*/ 159 w 351"/>
              <a:gd name="T25" fmla="*/ 13 h 286"/>
              <a:gd name="T26" fmla="*/ 193 w 351"/>
              <a:gd name="T27" fmla="*/ 16 h 286"/>
              <a:gd name="T28" fmla="*/ 251 w 351"/>
              <a:gd name="T29" fmla="*/ 20 h 286"/>
              <a:gd name="T30" fmla="*/ 307 w 351"/>
              <a:gd name="T31" fmla="*/ 23 h 286"/>
              <a:gd name="T32" fmla="*/ 351 w 351"/>
              <a:gd name="T33" fmla="*/ 26 h 286"/>
              <a:gd name="T34" fmla="*/ 346 w 351"/>
              <a:gd name="T35" fmla="*/ 156 h 286"/>
              <a:gd name="T36" fmla="*/ 346 w 351"/>
              <a:gd name="T37" fmla="*/ 156 h 286"/>
              <a:gd name="T38" fmla="*/ 341 w 351"/>
              <a:gd name="T39" fmla="*/ 286 h 286"/>
              <a:gd name="T40" fmla="*/ 281 w 351"/>
              <a:gd name="T41" fmla="*/ 284 h 286"/>
              <a:gd name="T42" fmla="*/ 153 w 351"/>
              <a:gd name="T43" fmla="*/ 274 h 286"/>
              <a:gd name="T44" fmla="*/ 97 w 351"/>
              <a:gd name="T45" fmla="*/ 269 h 286"/>
              <a:gd name="T46" fmla="*/ 49 w 351"/>
              <a:gd name="T47" fmla="*/ 265 h 286"/>
              <a:gd name="T48" fmla="*/ 0 w 351"/>
              <a:gd name="T49" fmla="*/ 260 h 286"/>
              <a:gd name="T50" fmla="*/ 8 w 351"/>
              <a:gd name="T51" fmla="*/ 19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286">
                <a:moveTo>
                  <a:pt x="8" y="194"/>
                </a:moveTo>
                <a:cubicBezTo>
                  <a:pt x="27" y="34"/>
                  <a:pt x="27" y="34"/>
                  <a:pt x="27" y="34"/>
                </a:cubicBezTo>
                <a:cubicBezTo>
                  <a:pt x="31" y="0"/>
                  <a:pt x="31" y="0"/>
                  <a:pt x="31" y="0"/>
                </a:cubicBezTo>
                <a:cubicBezTo>
                  <a:pt x="43" y="1"/>
                  <a:pt x="43" y="1"/>
                  <a:pt x="43" y="1"/>
                </a:cubicBezTo>
                <a:cubicBezTo>
                  <a:pt x="43" y="1"/>
                  <a:pt x="47" y="2"/>
                  <a:pt x="48" y="3"/>
                </a:cubicBezTo>
                <a:cubicBezTo>
                  <a:pt x="51" y="3"/>
                  <a:pt x="57" y="4"/>
                  <a:pt x="60" y="4"/>
                </a:cubicBezTo>
                <a:cubicBezTo>
                  <a:pt x="61" y="4"/>
                  <a:pt x="64" y="4"/>
                  <a:pt x="65" y="4"/>
                </a:cubicBezTo>
                <a:cubicBezTo>
                  <a:pt x="66" y="4"/>
                  <a:pt x="69" y="5"/>
                  <a:pt x="70" y="5"/>
                </a:cubicBezTo>
                <a:cubicBezTo>
                  <a:pt x="71" y="5"/>
                  <a:pt x="74" y="4"/>
                  <a:pt x="74" y="4"/>
                </a:cubicBezTo>
                <a:cubicBezTo>
                  <a:pt x="88" y="6"/>
                  <a:pt x="88" y="6"/>
                  <a:pt x="88" y="6"/>
                </a:cubicBezTo>
                <a:cubicBezTo>
                  <a:pt x="118" y="9"/>
                  <a:pt x="118" y="9"/>
                  <a:pt x="118" y="9"/>
                </a:cubicBezTo>
                <a:cubicBezTo>
                  <a:pt x="132" y="11"/>
                  <a:pt x="132" y="11"/>
                  <a:pt x="132" y="11"/>
                </a:cubicBezTo>
                <a:cubicBezTo>
                  <a:pt x="159" y="13"/>
                  <a:pt x="159" y="13"/>
                  <a:pt x="159" y="13"/>
                </a:cubicBezTo>
                <a:cubicBezTo>
                  <a:pt x="193" y="16"/>
                  <a:pt x="193" y="16"/>
                  <a:pt x="193" y="16"/>
                </a:cubicBezTo>
                <a:cubicBezTo>
                  <a:pt x="251" y="20"/>
                  <a:pt x="251" y="20"/>
                  <a:pt x="251" y="20"/>
                </a:cubicBezTo>
                <a:cubicBezTo>
                  <a:pt x="307" y="23"/>
                  <a:pt x="307" y="23"/>
                  <a:pt x="307" y="23"/>
                </a:cubicBezTo>
                <a:cubicBezTo>
                  <a:pt x="351" y="26"/>
                  <a:pt x="351" y="26"/>
                  <a:pt x="351" y="26"/>
                </a:cubicBezTo>
                <a:cubicBezTo>
                  <a:pt x="346" y="156"/>
                  <a:pt x="346" y="156"/>
                  <a:pt x="346" y="156"/>
                </a:cubicBezTo>
                <a:cubicBezTo>
                  <a:pt x="346" y="156"/>
                  <a:pt x="346" y="156"/>
                  <a:pt x="346" y="156"/>
                </a:cubicBezTo>
                <a:cubicBezTo>
                  <a:pt x="341" y="286"/>
                  <a:pt x="341" y="286"/>
                  <a:pt x="341" y="286"/>
                </a:cubicBezTo>
                <a:cubicBezTo>
                  <a:pt x="281" y="284"/>
                  <a:pt x="281" y="284"/>
                  <a:pt x="281" y="284"/>
                </a:cubicBezTo>
                <a:cubicBezTo>
                  <a:pt x="153" y="274"/>
                  <a:pt x="153" y="274"/>
                  <a:pt x="153" y="274"/>
                </a:cubicBezTo>
                <a:cubicBezTo>
                  <a:pt x="97" y="269"/>
                  <a:pt x="97" y="269"/>
                  <a:pt x="97" y="269"/>
                </a:cubicBezTo>
                <a:cubicBezTo>
                  <a:pt x="49" y="265"/>
                  <a:pt x="49" y="265"/>
                  <a:pt x="49" y="265"/>
                </a:cubicBezTo>
                <a:cubicBezTo>
                  <a:pt x="0" y="260"/>
                  <a:pt x="0" y="260"/>
                  <a:pt x="0" y="260"/>
                </a:cubicBezTo>
                <a:lnTo>
                  <a:pt x="8" y="194"/>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283"/>
          <p:cNvSpPr>
            <a:spLocks/>
          </p:cNvSpPr>
          <p:nvPr/>
        </p:nvSpPr>
        <p:spPr bwMode="auto">
          <a:xfrm>
            <a:off x="3692525" y="3771901"/>
            <a:ext cx="1314450" cy="1071563"/>
          </a:xfrm>
          <a:custGeom>
            <a:avLst/>
            <a:gdLst>
              <a:gd name="T0" fmla="*/ 8 w 351"/>
              <a:gd name="T1" fmla="*/ 194 h 286"/>
              <a:gd name="T2" fmla="*/ 27 w 351"/>
              <a:gd name="T3" fmla="*/ 34 h 286"/>
              <a:gd name="T4" fmla="*/ 31 w 351"/>
              <a:gd name="T5" fmla="*/ 0 h 286"/>
              <a:gd name="T6" fmla="*/ 43 w 351"/>
              <a:gd name="T7" fmla="*/ 1 h 286"/>
              <a:gd name="T8" fmla="*/ 48 w 351"/>
              <a:gd name="T9" fmla="*/ 3 h 286"/>
              <a:gd name="T10" fmla="*/ 60 w 351"/>
              <a:gd name="T11" fmla="*/ 4 h 286"/>
              <a:gd name="T12" fmla="*/ 65 w 351"/>
              <a:gd name="T13" fmla="*/ 4 h 286"/>
              <a:gd name="T14" fmla="*/ 70 w 351"/>
              <a:gd name="T15" fmla="*/ 5 h 286"/>
              <a:gd name="T16" fmla="*/ 74 w 351"/>
              <a:gd name="T17" fmla="*/ 4 h 286"/>
              <a:gd name="T18" fmla="*/ 88 w 351"/>
              <a:gd name="T19" fmla="*/ 6 h 286"/>
              <a:gd name="T20" fmla="*/ 118 w 351"/>
              <a:gd name="T21" fmla="*/ 9 h 286"/>
              <a:gd name="T22" fmla="*/ 132 w 351"/>
              <a:gd name="T23" fmla="*/ 11 h 286"/>
              <a:gd name="T24" fmla="*/ 159 w 351"/>
              <a:gd name="T25" fmla="*/ 13 h 286"/>
              <a:gd name="T26" fmla="*/ 193 w 351"/>
              <a:gd name="T27" fmla="*/ 16 h 286"/>
              <a:gd name="T28" fmla="*/ 251 w 351"/>
              <a:gd name="T29" fmla="*/ 20 h 286"/>
              <a:gd name="T30" fmla="*/ 307 w 351"/>
              <a:gd name="T31" fmla="*/ 23 h 286"/>
              <a:gd name="T32" fmla="*/ 351 w 351"/>
              <a:gd name="T33" fmla="*/ 26 h 286"/>
              <a:gd name="T34" fmla="*/ 346 w 351"/>
              <a:gd name="T35" fmla="*/ 156 h 286"/>
              <a:gd name="T36" fmla="*/ 346 w 351"/>
              <a:gd name="T37" fmla="*/ 156 h 286"/>
              <a:gd name="T38" fmla="*/ 341 w 351"/>
              <a:gd name="T39" fmla="*/ 286 h 286"/>
              <a:gd name="T40" fmla="*/ 281 w 351"/>
              <a:gd name="T41" fmla="*/ 284 h 286"/>
              <a:gd name="T42" fmla="*/ 153 w 351"/>
              <a:gd name="T43" fmla="*/ 274 h 286"/>
              <a:gd name="T44" fmla="*/ 97 w 351"/>
              <a:gd name="T45" fmla="*/ 269 h 286"/>
              <a:gd name="T46" fmla="*/ 49 w 351"/>
              <a:gd name="T47" fmla="*/ 265 h 286"/>
              <a:gd name="T48" fmla="*/ 0 w 351"/>
              <a:gd name="T49" fmla="*/ 260 h 286"/>
              <a:gd name="T50" fmla="*/ 8 w 351"/>
              <a:gd name="T51" fmla="*/ 19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286">
                <a:moveTo>
                  <a:pt x="8" y="194"/>
                </a:moveTo>
                <a:cubicBezTo>
                  <a:pt x="27" y="34"/>
                  <a:pt x="27" y="34"/>
                  <a:pt x="27" y="34"/>
                </a:cubicBezTo>
                <a:cubicBezTo>
                  <a:pt x="31" y="0"/>
                  <a:pt x="31" y="0"/>
                  <a:pt x="31" y="0"/>
                </a:cubicBezTo>
                <a:cubicBezTo>
                  <a:pt x="43" y="1"/>
                  <a:pt x="43" y="1"/>
                  <a:pt x="43" y="1"/>
                </a:cubicBezTo>
                <a:cubicBezTo>
                  <a:pt x="43" y="1"/>
                  <a:pt x="47" y="2"/>
                  <a:pt x="48" y="3"/>
                </a:cubicBezTo>
                <a:cubicBezTo>
                  <a:pt x="51" y="3"/>
                  <a:pt x="57" y="4"/>
                  <a:pt x="60" y="4"/>
                </a:cubicBezTo>
                <a:cubicBezTo>
                  <a:pt x="61" y="4"/>
                  <a:pt x="64" y="4"/>
                  <a:pt x="65" y="4"/>
                </a:cubicBezTo>
                <a:cubicBezTo>
                  <a:pt x="66" y="4"/>
                  <a:pt x="69" y="5"/>
                  <a:pt x="70" y="5"/>
                </a:cubicBezTo>
                <a:cubicBezTo>
                  <a:pt x="71" y="5"/>
                  <a:pt x="74" y="4"/>
                  <a:pt x="74" y="4"/>
                </a:cubicBezTo>
                <a:cubicBezTo>
                  <a:pt x="88" y="6"/>
                  <a:pt x="88" y="6"/>
                  <a:pt x="88" y="6"/>
                </a:cubicBezTo>
                <a:cubicBezTo>
                  <a:pt x="118" y="9"/>
                  <a:pt x="118" y="9"/>
                  <a:pt x="118" y="9"/>
                </a:cubicBezTo>
                <a:cubicBezTo>
                  <a:pt x="132" y="11"/>
                  <a:pt x="132" y="11"/>
                  <a:pt x="132" y="11"/>
                </a:cubicBezTo>
                <a:cubicBezTo>
                  <a:pt x="159" y="13"/>
                  <a:pt x="159" y="13"/>
                  <a:pt x="159" y="13"/>
                </a:cubicBezTo>
                <a:cubicBezTo>
                  <a:pt x="193" y="16"/>
                  <a:pt x="193" y="16"/>
                  <a:pt x="193" y="16"/>
                </a:cubicBezTo>
                <a:cubicBezTo>
                  <a:pt x="251" y="20"/>
                  <a:pt x="251" y="20"/>
                  <a:pt x="251" y="20"/>
                </a:cubicBezTo>
                <a:cubicBezTo>
                  <a:pt x="307" y="23"/>
                  <a:pt x="307" y="23"/>
                  <a:pt x="307" y="23"/>
                </a:cubicBezTo>
                <a:cubicBezTo>
                  <a:pt x="351" y="26"/>
                  <a:pt x="351" y="26"/>
                  <a:pt x="351" y="26"/>
                </a:cubicBezTo>
                <a:cubicBezTo>
                  <a:pt x="346" y="156"/>
                  <a:pt x="346" y="156"/>
                  <a:pt x="346" y="156"/>
                </a:cubicBezTo>
                <a:cubicBezTo>
                  <a:pt x="346" y="156"/>
                  <a:pt x="346" y="156"/>
                  <a:pt x="346" y="156"/>
                </a:cubicBezTo>
                <a:cubicBezTo>
                  <a:pt x="341" y="286"/>
                  <a:pt x="341" y="286"/>
                  <a:pt x="341" y="286"/>
                </a:cubicBezTo>
                <a:cubicBezTo>
                  <a:pt x="281" y="284"/>
                  <a:pt x="281" y="284"/>
                  <a:pt x="281" y="284"/>
                </a:cubicBezTo>
                <a:cubicBezTo>
                  <a:pt x="153" y="274"/>
                  <a:pt x="153" y="274"/>
                  <a:pt x="153" y="274"/>
                </a:cubicBezTo>
                <a:cubicBezTo>
                  <a:pt x="97" y="269"/>
                  <a:pt x="97" y="269"/>
                  <a:pt x="97" y="269"/>
                </a:cubicBezTo>
                <a:cubicBezTo>
                  <a:pt x="49" y="265"/>
                  <a:pt x="49" y="265"/>
                  <a:pt x="49" y="265"/>
                </a:cubicBezTo>
                <a:cubicBezTo>
                  <a:pt x="0" y="260"/>
                  <a:pt x="0" y="260"/>
                  <a:pt x="0" y="260"/>
                </a:cubicBezTo>
                <a:lnTo>
                  <a:pt x="8" y="194"/>
                </a:ln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284"/>
          <p:cNvSpPr>
            <a:spLocks/>
          </p:cNvSpPr>
          <p:nvPr/>
        </p:nvSpPr>
        <p:spPr bwMode="auto">
          <a:xfrm>
            <a:off x="3006725" y="4430713"/>
            <a:ext cx="1049338" cy="1331913"/>
          </a:xfrm>
          <a:custGeom>
            <a:avLst/>
            <a:gdLst>
              <a:gd name="T0" fmla="*/ 661 w 661"/>
              <a:gd name="T1" fmla="*/ 220 h 839"/>
              <a:gd name="T2" fmla="*/ 645 w 661"/>
              <a:gd name="T3" fmla="*/ 409 h 839"/>
              <a:gd name="T4" fmla="*/ 633 w 661"/>
              <a:gd name="T5" fmla="*/ 522 h 839"/>
              <a:gd name="T6" fmla="*/ 626 w 661"/>
              <a:gd name="T7" fmla="*/ 605 h 839"/>
              <a:gd name="T8" fmla="*/ 621 w 661"/>
              <a:gd name="T9" fmla="*/ 638 h 839"/>
              <a:gd name="T10" fmla="*/ 621 w 661"/>
              <a:gd name="T11" fmla="*/ 659 h 839"/>
              <a:gd name="T12" fmla="*/ 619 w 661"/>
              <a:gd name="T13" fmla="*/ 695 h 839"/>
              <a:gd name="T14" fmla="*/ 604 w 661"/>
              <a:gd name="T15" fmla="*/ 839 h 839"/>
              <a:gd name="T16" fmla="*/ 578 w 661"/>
              <a:gd name="T17" fmla="*/ 836 h 839"/>
              <a:gd name="T18" fmla="*/ 423 w 661"/>
              <a:gd name="T19" fmla="*/ 817 h 839"/>
              <a:gd name="T20" fmla="*/ 269 w 661"/>
              <a:gd name="T21" fmla="*/ 801 h 839"/>
              <a:gd name="T22" fmla="*/ 132 w 661"/>
              <a:gd name="T23" fmla="*/ 782 h 839"/>
              <a:gd name="T24" fmla="*/ 0 w 661"/>
              <a:gd name="T25" fmla="*/ 763 h 839"/>
              <a:gd name="T26" fmla="*/ 3 w 661"/>
              <a:gd name="T27" fmla="*/ 737 h 839"/>
              <a:gd name="T28" fmla="*/ 33 w 661"/>
              <a:gd name="T29" fmla="*/ 534 h 839"/>
              <a:gd name="T30" fmla="*/ 73 w 661"/>
              <a:gd name="T31" fmla="*/ 272 h 839"/>
              <a:gd name="T32" fmla="*/ 109 w 661"/>
              <a:gd name="T33" fmla="*/ 34 h 839"/>
              <a:gd name="T34" fmla="*/ 114 w 661"/>
              <a:gd name="T35" fmla="*/ 0 h 839"/>
              <a:gd name="T36" fmla="*/ 232 w 661"/>
              <a:gd name="T37" fmla="*/ 17 h 839"/>
              <a:gd name="T38" fmla="*/ 404 w 661"/>
              <a:gd name="T39" fmla="*/ 38 h 839"/>
              <a:gd name="T40" fmla="*/ 451 w 661"/>
              <a:gd name="T41" fmla="*/ 43 h 839"/>
              <a:gd name="T42" fmla="*/ 432 w 661"/>
              <a:gd name="T43" fmla="*/ 199 h 839"/>
              <a:gd name="T44" fmla="*/ 548 w 661"/>
              <a:gd name="T45" fmla="*/ 211 h 839"/>
              <a:gd name="T46" fmla="*/ 661 w 661"/>
              <a:gd name="T47" fmla="*/ 220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1" h="839">
                <a:moveTo>
                  <a:pt x="661" y="220"/>
                </a:moveTo>
                <a:lnTo>
                  <a:pt x="645" y="409"/>
                </a:lnTo>
                <a:lnTo>
                  <a:pt x="633" y="522"/>
                </a:lnTo>
                <a:lnTo>
                  <a:pt x="626" y="605"/>
                </a:lnTo>
                <a:lnTo>
                  <a:pt x="621" y="638"/>
                </a:lnTo>
                <a:lnTo>
                  <a:pt x="621" y="659"/>
                </a:lnTo>
                <a:lnTo>
                  <a:pt x="619" y="695"/>
                </a:lnTo>
                <a:lnTo>
                  <a:pt x="604" y="839"/>
                </a:lnTo>
                <a:lnTo>
                  <a:pt x="578" y="836"/>
                </a:lnTo>
                <a:lnTo>
                  <a:pt x="423" y="817"/>
                </a:lnTo>
                <a:lnTo>
                  <a:pt x="269" y="801"/>
                </a:lnTo>
                <a:lnTo>
                  <a:pt x="132" y="782"/>
                </a:lnTo>
                <a:lnTo>
                  <a:pt x="0" y="763"/>
                </a:lnTo>
                <a:lnTo>
                  <a:pt x="3" y="737"/>
                </a:lnTo>
                <a:lnTo>
                  <a:pt x="33" y="534"/>
                </a:lnTo>
                <a:lnTo>
                  <a:pt x="73" y="272"/>
                </a:lnTo>
                <a:lnTo>
                  <a:pt x="109" y="34"/>
                </a:lnTo>
                <a:lnTo>
                  <a:pt x="114" y="0"/>
                </a:lnTo>
                <a:lnTo>
                  <a:pt x="232" y="17"/>
                </a:lnTo>
                <a:lnTo>
                  <a:pt x="404" y="38"/>
                </a:lnTo>
                <a:lnTo>
                  <a:pt x="451" y="43"/>
                </a:lnTo>
                <a:lnTo>
                  <a:pt x="432" y="199"/>
                </a:lnTo>
                <a:lnTo>
                  <a:pt x="548" y="211"/>
                </a:lnTo>
                <a:lnTo>
                  <a:pt x="661" y="220"/>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285"/>
          <p:cNvSpPr>
            <a:spLocks/>
          </p:cNvSpPr>
          <p:nvPr/>
        </p:nvSpPr>
        <p:spPr bwMode="auto">
          <a:xfrm>
            <a:off x="3006725" y="4430713"/>
            <a:ext cx="1049338" cy="1331913"/>
          </a:xfrm>
          <a:custGeom>
            <a:avLst/>
            <a:gdLst>
              <a:gd name="T0" fmla="*/ 661 w 661"/>
              <a:gd name="T1" fmla="*/ 220 h 839"/>
              <a:gd name="T2" fmla="*/ 645 w 661"/>
              <a:gd name="T3" fmla="*/ 409 h 839"/>
              <a:gd name="T4" fmla="*/ 633 w 661"/>
              <a:gd name="T5" fmla="*/ 522 h 839"/>
              <a:gd name="T6" fmla="*/ 626 w 661"/>
              <a:gd name="T7" fmla="*/ 605 h 839"/>
              <a:gd name="T8" fmla="*/ 621 w 661"/>
              <a:gd name="T9" fmla="*/ 638 h 839"/>
              <a:gd name="T10" fmla="*/ 621 w 661"/>
              <a:gd name="T11" fmla="*/ 659 h 839"/>
              <a:gd name="T12" fmla="*/ 619 w 661"/>
              <a:gd name="T13" fmla="*/ 695 h 839"/>
              <a:gd name="T14" fmla="*/ 604 w 661"/>
              <a:gd name="T15" fmla="*/ 839 h 839"/>
              <a:gd name="T16" fmla="*/ 578 w 661"/>
              <a:gd name="T17" fmla="*/ 836 h 839"/>
              <a:gd name="T18" fmla="*/ 423 w 661"/>
              <a:gd name="T19" fmla="*/ 817 h 839"/>
              <a:gd name="T20" fmla="*/ 269 w 661"/>
              <a:gd name="T21" fmla="*/ 801 h 839"/>
              <a:gd name="T22" fmla="*/ 132 w 661"/>
              <a:gd name="T23" fmla="*/ 782 h 839"/>
              <a:gd name="T24" fmla="*/ 0 w 661"/>
              <a:gd name="T25" fmla="*/ 763 h 839"/>
              <a:gd name="T26" fmla="*/ 3 w 661"/>
              <a:gd name="T27" fmla="*/ 737 h 839"/>
              <a:gd name="T28" fmla="*/ 33 w 661"/>
              <a:gd name="T29" fmla="*/ 534 h 839"/>
              <a:gd name="T30" fmla="*/ 73 w 661"/>
              <a:gd name="T31" fmla="*/ 272 h 839"/>
              <a:gd name="T32" fmla="*/ 109 w 661"/>
              <a:gd name="T33" fmla="*/ 34 h 839"/>
              <a:gd name="T34" fmla="*/ 114 w 661"/>
              <a:gd name="T35" fmla="*/ 0 h 839"/>
              <a:gd name="T36" fmla="*/ 232 w 661"/>
              <a:gd name="T37" fmla="*/ 17 h 839"/>
              <a:gd name="T38" fmla="*/ 404 w 661"/>
              <a:gd name="T39" fmla="*/ 38 h 839"/>
              <a:gd name="T40" fmla="*/ 451 w 661"/>
              <a:gd name="T41" fmla="*/ 43 h 839"/>
              <a:gd name="T42" fmla="*/ 432 w 661"/>
              <a:gd name="T43" fmla="*/ 199 h 839"/>
              <a:gd name="T44" fmla="*/ 548 w 661"/>
              <a:gd name="T45" fmla="*/ 211 h 839"/>
              <a:gd name="T46" fmla="*/ 661 w 661"/>
              <a:gd name="T47" fmla="*/ 220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1" h="839">
                <a:moveTo>
                  <a:pt x="661" y="220"/>
                </a:moveTo>
                <a:lnTo>
                  <a:pt x="645" y="409"/>
                </a:lnTo>
                <a:lnTo>
                  <a:pt x="633" y="522"/>
                </a:lnTo>
                <a:lnTo>
                  <a:pt x="626" y="605"/>
                </a:lnTo>
                <a:lnTo>
                  <a:pt x="621" y="638"/>
                </a:lnTo>
                <a:lnTo>
                  <a:pt x="621" y="659"/>
                </a:lnTo>
                <a:lnTo>
                  <a:pt x="619" y="695"/>
                </a:lnTo>
                <a:lnTo>
                  <a:pt x="604" y="839"/>
                </a:lnTo>
                <a:lnTo>
                  <a:pt x="578" y="836"/>
                </a:lnTo>
                <a:lnTo>
                  <a:pt x="423" y="817"/>
                </a:lnTo>
                <a:lnTo>
                  <a:pt x="269" y="801"/>
                </a:lnTo>
                <a:lnTo>
                  <a:pt x="132" y="782"/>
                </a:lnTo>
                <a:lnTo>
                  <a:pt x="0" y="763"/>
                </a:lnTo>
                <a:lnTo>
                  <a:pt x="3" y="737"/>
                </a:lnTo>
                <a:lnTo>
                  <a:pt x="33" y="534"/>
                </a:lnTo>
                <a:lnTo>
                  <a:pt x="73" y="272"/>
                </a:lnTo>
                <a:lnTo>
                  <a:pt x="109" y="34"/>
                </a:lnTo>
                <a:lnTo>
                  <a:pt x="114" y="0"/>
                </a:lnTo>
                <a:lnTo>
                  <a:pt x="232" y="17"/>
                </a:lnTo>
                <a:lnTo>
                  <a:pt x="404" y="38"/>
                </a:lnTo>
                <a:lnTo>
                  <a:pt x="451" y="43"/>
                </a:lnTo>
                <a:lnTo>
                  <a:pt x="432" y="199"/>
                </a:lnTo>
                <a:lnTo>
                  <a:pt x="548" y="211"/>
                </a:lnTo>
                <a:lnTo>
                  <a:pt x="661" y="220"/>
                </a:ln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286"/>
          <p:cNvSpPr>
            <a:spLocks/>
          </p:cNvSpPr>
          <p:nvPr/>
        </p:nvSpPr>
        <p:spPr bwMode="auto">
          <a:xfrm>
            <a:off x="2689225" y="5641976"/>
            <a:ext cx="1276350" cy="1500188"/>
          </a:xfrm>
          <a:custGeom>
            <a:avLst/>
            <a:gdLst>
              <a:gd name="T0" fmla="*/ 305 w 341"/>
              <a:gd name="T1" fmla="*/ 400 h 400"/>
              <a:gd name="T2" fmla="*/ 76 w 341"/>
              <a:gd name="T3" fmla="*/ 327 h 400"/>
              <a:gd name="T4" fmla="*/ 1 w 341"/>
              <a:gd name="T5" fmla="*/ 281 h 400"/>
              <a:gd name="T6" fmla="*/ 3 w 341"/>
              <a:gd name="T7" fmla="*/ 277 h 400"/>
              <a:gd name="T8" fmla="*/ 8 w 341"/>
              <a:gd name="T9" fmla="*/ 271 h 400"/>
              <a:gd name="T10" fmla="*/ 12 w 341"/>
              <a:gd name="T11" fmla="*/ 272 h 400"/>
              <a:gd name="T12" fmla="*/ 18 w 341"/>
              <a:gd name="T13" fmla="*/ 270 h 400"/>
              <a:gd name="T14" fmla="*/ 23 w 341"/>
              <a:gd name="T15" fmla="*/ 263 h 400"/>
              <a:gd name="T16" fmla="*/ 22 w 341"/>
              <a:gd name="T17" fmla="*/ 257 h 400"/>
              <a:gd name="T18" fmla="*/ 19 w 341"/>
              <a:gd name="T19" fmla="*/ 252 h 400"/>
              <a:gd name="T20" fmla="*/ 14 w 341"/>
              <a:gd name="T21" fmla="*/ 252 h 400"/>
              <a:gd name="T22" fmla="*/ 12 w 341"/>
              <a:gd name="T23" fmla="*/ 246 h 400"/>
              <a:gd name="T24" fmla="*/ 15 w 341"/>
              <a:gd name="T25" fmla="*/ 238 h 400"/>
              <a:gd name="T26" fmla="*/ 13 w 341"/>
              <a:gd name="T27" fmla="*/ 234 h 400"/>
              <a:gd name="T28" fmla="*/ 14 w 341"/>
              <a:gd name="T29" fmla="*/ 228 h 400"/>
              <a:gd name="T30" fmla="*/ 19 w 341"/>
              <a:gd name="T31" fmla="*/ 227 h 400"/>
              <a:gd name="T32" fmla="*/ 25 w 341"/>
              <a:gd name="T33" fmla="*/ 220 h 400"/>
              <a:gd name="T34" fmla="*/ 27 w 341"/>
              <a:gd name="T35" fmla="*/ 216 h 400"/>
              <a:gd name="T36" fmla="*/ 29 w 341"/>
              <a:gd name="T37" fmla="*/ 210 h 400"/>
              <a:gd name="T38" fmla="*/ 29 w 341"/>
              <a:gd name="T39" fmla="*/ 202 h 400"/>
              <a:gd name="T40" fmla="*/ 30 w 341"/>
              <a:gd name="T41" fmla="*/ 196 h 400"/>
              <a:gd name="T42" fmla="*/ 32 w 341"/>
              <a:gd name="T43" fmla="*/ 193 h 400"/>
              <a:gd name="T44" fmla="*/ 36 w 341"/>
              <a:gd name="T45" fmla="*/ 188 h 400"/>
              <a:gd name="T46" fmla="*/ 43 w 341"/>
              <a:gd name="T47" fmla="*/ 183 h 400"/>
              <a:gd name="T48" fmla="*/ 49 w 341"/>
              <a:gd name="T49" fmla="*/ 180 h 400"/>
              <a:gd name="T50" fmla="*/ 54 w 341"/>
              <a:gd name="T51" fmla="*/ 175 h 400"/>
              <a:gd name="T52" fmla="*/ 50 w 341"/>
              <a:gd name="T53" fmla="*/ 170 h 400"/>
              <a:gd name="T54" fmla="*/ 47 w 341"/>
              <a:gd name="T55" fmla="*/ 165 h 400"/>
              <a:gd name="T56" fmla="*/ 43 w 341"/>
              <a:gd name="T57" fmla="*/ 160 h 400"/>
              <a:gd name="T58" fmla="*/ 41 w 341"/>
              <a:gd name="T59" fmla="*/ 153 h 400"/>
              <a:gd name="T60" fmla="*/ 40 w 341"/>
              <a:gd name="T61" fmla="*/ 145 h 400"/>
              <a:gd name="T62" fmla="*/ 36 w 341"/>
              <a:gd name="T63" fmla="*/ 137 h 400"/>
              <a:gd name="T64" fmla="*/ 34 w 341"/>
              <a:gd name="T65" fmla="*/ 130 h 400"/>
              <a:gd name="T66" fmla="*/ 35 w 341"/>
              <a:gd name="T67" fmla="*/ 125 h 400"/>
              <a:gd name="T68" fmla="*/ 37 w 341"/>
              <a:gd name="T69" fmla="*/ 121 h 400"/>
              <a:gd name="T70" fmla="*/ 36 w 341"/>
              <a:gd name="T71" fmla="*/ 118 h 400"/>
              <a:gd name="T72" fmla="*/ 40 w 341"/>
              <a:gd name="T73" fmla="*/ 114 h 400"/>
              <a:gd name="T74" fmla="*/ 40 w 341"/>
              <a:gd name="T75" fmla="*/ 107 h 400"/>
              <a:gd name="T76" fmla="*/ 38 w 341"/>
              <a:gd name="T77" fmla="*/ 96 h 400"/>
              <a:gd name="T78" fmla="*/ 39 w 341"/>
              <a:gd name="T79" fmla="*/ 88 h 400"/>
              <a:gd name="T80" fmla="*/ 39 w 341"/>
              <a:gd name="T81" fmla="*/ 82 h 400"/>
              <a:gd name="T82" fmla="*/ 39 w 341"/>
              <a:gd name="T83" fmla="*/ 76 h 400"/>
              <a:gd name="T84" fmla="*/ 41 w 341"/>
              <a:gd name="T85" fmla="*/ 69 h 400"/>
              <a:gd name="T86" fmla="*/ 39 w 341"/>
              <a:gd name="T87" fmla="*/ 63 h 400"/>
              <a:gd name="T88" fmla="*/ 40 w 341"/>
              <a:gd name="T89" fmla="*/ 57 h 400"/>
              <a:gd name="T90" fmla="*/ 43 w 341"/>
              <a:gd name="T91" fmla="*/ 53 h 400"/>
              <a:gd name="T92" fmla="*/ 48 w 341"/>
              <a:gd name="T93" fmla="*/ 51 h 400"/>
              <a:gd name="T94" fmla="*/ 53 w 341"/>
              <a:gd name="T95" fmla="*/ 53 h 400"/>
              <a:gd name="T96" fmla="*/ 58 w 341"/>
              <a:gd name="T97" fmla="*/ 53 h 400"/>
              <a:gd name="T98" fmla="*/ 62 w 341"/>
              <a:gd name="T99" fmla="*/ 57 h 400"/>
              <a:gd name="T100" fmla="*/ 65 w 341"/>
              <a:gd name="T101" fmla="*/ 62 h 400"/>
              <a:gd name="T102" fmla="*/ 71 w 341"/>
              <a:gd name="T103" fmla="*/ 60 h 400"/>
              <a:gd name="T104" fmla="*/ 75 w 341"/>
              <a:gd name="T105" fmla="*/ 56 h 400"/>
              <a:gd name="T106" fmla="*/ 85 w 341"/>
              <a:gd name="T107" fmla="*/ 0 h 400"/>
              <a:gd name="T108" fmla="*/ 330 w 341"/>
              <a:gd name="T109" fmla="*/ 3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1" h="400">
                <a:moveTo>
                  <a:pt x="341" y="32"/>
                </a:moveTo>
                <a:cubicBezTo>
                  <a:pt x="335" y="96"/>
                  <a:pt x="335" y="96"/>
                  <a:pt x="335" y="96"/>
                </a:cubicBezTo>
                <a:cubicBezTo>
                  <a:pt x="320" y="249"/>
                  <a:pt x="320" y="249"/>
                  <a:pt x="320" y="249"/>
                </a:cubicBezTo>
                <a:cubicBezTo>
                  <a:pt x="305" y="400"/>
                  <a:pt x="305" y="400"/>
                  <a:pt x="305" y="400"/>
                </a:cubicBezTo>
                <a:cubicBezTo>
                  <a:pt x="227" y="392"/>
                  <a:pt x="227" y="392"/>
                  <a:pt x="227" y="392"/>
                </a:cubicBezTo>
                <a:cubicBezTo>
                  <a:pt x="203" y="389"/>
                  <a:pt x="203" y="389"/>
                  <a:pt x="203" y="389"/>
                </a:cubicBezTo>
                <a:cubicBezTo>
                  <a:pt x="193" y="388"/>
                  <a:pt x="193" y="388"/>
                  <a:pt x="193" y="388"/>
                </a:cubicBezTo>
                <a:cubicBezTo>
                  <a:pt x="76" y="327"/>
                  <a:pt x="76" y="327"/>
                  <a:pt x="76" y="327"/>
                </a:cubicBezTo>
                <a:cubicBezTo>
                  <a:pt x="0" y="285"/>
                  <a:pt x="0" y="285"/>
                  <a:pt x="0" y="285"/>
                </a:cubicBezTo>
                <a:cubicBezTo>
                  <a:pt x="0" y="285"/>
                  <a:pt x="0" y="284"/>
                  <a:pt x="1" y="283"/>
                </a:cubicBezTo>
                <a:cubicBezTo>
                  <a:pt x="1" y="283"/>
                  <a:pt x="1" y="282"/>
                  <a:pt x="1" y="282"/>
                </a:cubicBezTo>
                <a:cubicBezTo>
                  <a:pt x="1" y="282"/>
                  <a:pt x="1" y="281"/>
                  <a:pt x="1" y="281"/>
                </a:cubicBezTo>
                <a:cubicBezTo>
                  <a:pt x="2" y="280"/>
                  <a:pt x="2" y="280"/>
                  <a:pt x="2" y="279"/>
                </a:cubicBezTo>
                <a:cubicBezTo>
                  <a:pt x="2" y="279"/>
                  <a:pt x="1" y="278"/>
                  <a:pt x="1" y="278"/>
                </a:cubicBezTo>
                <a:cubicBezTo>
                  <a:pt x="1" y="278"/>
                  <a:pt x="2" y="277"/>
                  <a:pt x="2" y="277"/>
                </a:cubicBezTo>
                <a:cubicBezTo>
                  <a:pt x="2" y="277"/>
                  <a:pt x="3" y="277"/>
                  <a:pt x="3" y="277"/>
                </a:cubicBezTo>
                <a:cubicBezTo>
                  <a:pt x="4" y="276"/>
                  <a:pt x="5" y="275"/>
                  <a:pt x="5" y="275"/>
                </a:cubicBezTo>
                <a:cubicBezTo>
                  <a:pt x="6" y="274"/>
                  <a:pt x="6" y="273"/>
                  <a:pt x="7" y="273"/>
                </a:cubicBezTo>
                <a:cubicBezTo>
                  <a:pt x="7" y="273"/>
                  <a:pt x="8" y="271"/>
                  <a:pt x="8" y="271"/>
                </a:cubicBezTo>
                <a:cubicBezTo>
                  <a:pt x="8" y="271"/>
                  <a:pt x="8" y="271"/>
                  <a:pt x="8" y="271"/>
                </a:cubicBezTo>
                <a:cubicBezTo>
                  <a:pt x="8" y="270"/>
                  <a:pt x="9" y="270"/>
                  <a:pt x="9" y="270"/>
                </a:cubicBezTo>
                <a:cubicBezTo>
                  <a:pt x="9" y="270"/>
                  <a:pt x="10" y="270"/>
                  <a:pt x="10" y="271"/>
                </a:cubicBezTo>
                <a:cubicBezTo>
                  <a:pt x="10" y="271"/>
                  <a:pt x="11" y="271"/>
                  <a:pt x="11" y="272"/>
                </a:cubicBezTo>
                <a:cubicBezTo>
                  <a:pt x="11" y="272"/>
                  <a:pt x="12" y="272"/>
                  <a:pt x="12" y="272"/>
                </a:cubicBezTo>
                <a:cubicBezTo>
                  <a:pt x="13" y="272"/>
                  <a:pt x="14" y="272"/>
                  <a:pt x="14" y="272"/>
                </a:cubicBezTo>
                <a:cubicBezTo>
                  <a:pt x="15" y="272"/>
                  <a:pt x="15" y="271"/>
                  <a:pt x="16" y="271"/>
                </a:cubicBezTo>
                <a:cubicBezTo>
                  <a:pt x="16" y="271"/>
                  <a:pt x="17" y="271"/>
                  <a:pt x="17" y="271"/>
                </a:cubicBezTo>
                <a:cubicBezTo>
                  <a:pt x="18" y="271"/>
                  <a:pt x="18" y="270"/>
                  <a:pt x="18" y="270"/>
                </a:cubicBezTo>
                <a:cubicBezTo>
                  <a:pt x="19" y="270"/>
                  <a:pt x="18" y="268"/>
                  <a:pt x="19" y="268"/>
                </a:cubicBezTo>
                <a:cubicBezTo>
                  <a:pt x="19" y="268"/>
                  <a:pt x="20" y="267"/>
                  <a:pt x="20" y="267"/>
                </a:cubicBezTo>
                <a:cubicBezTo>
                  <a:pt x="21" y="267"/>
                  <a:pt x="22" y="266"/>
                  <a:pt x="22" y="266"/>
                </a:cubicBezTo>
                <a:cubicBezTo>
                  <a:pt x="23" y="265"/>
                  <a:pt x="23" y="264"/>
                  <a:pt x="23" y="263"/>
                </a:cubicBezTo>
                <a:cubicBezTo>
                  <a:pt x="23" y="263"/>
                  <a:pt x="23" y="262"/>
                  <a:pt x="23" y="261"/>
                </a:cubicBezTo>
                <a:cubicBezTo>
                  <a:pt x="23" y="261"/>
                  <a:pt x="22" y="260"/>
                  <a:pt x="22" y="260"/>
                </a:cubicBezTo>
                <a:cubicBezTo>
                  <a:pt x="22" y="259"/>
                  <a:pt x="23" y="259"/>
                  <a:pt x="23" y="258"/>
                </a:cubicBezTo>
                <a:cubicBezTo>
                  <a:pt x="23" y="258"/>
                  <a:pt x="22" y="258"/>
                  <a:pt x="22" y="257"/>
                </a:cubicBezTo>
                <a:cubicBezTo>
                  <a:pt x="22" y="257"/>
                  <a:pt x="23" y="256"/>
                  <a:pt x="22" y="255"/>
                </a:cubicBezTo>
                <a:cubicBezTo>
                  <a:pt x="22" y="255"/>
                  <a:pt x="22" y="254"/>
                  <a:pt x="22" y="253"/>
                </a:cubicBezTo>
                <a:cubicBezTo>
                  <a:pt x="22" y="253"/>
                  <a:pt x="21" y="253"/>
                  <a:pt x="20" y="252"/>
                </a:cubicBezTo>
                <a:cubicBezTo>
                  <a:pt x="20" y="252"/>
                  <a:pt x="19" y="252"/>
                  <a:pt x="19" y="252"/>
                </a:cubicBezTo>
                <a:cubicBezTo>
                  <a:pt x="18" y="252"/>
                  <a:pt x="18" y="253"/>
                  <a:pt x="17" y="253"/>
                </a:cubicBezTo>
                <a:cubicBezTo>
                  <a:pt x="17" y="253"/>
                  <a:pt x="16" y="253"/>
                  <a:pt x="16" y="253"/>
                </a:cubicBezTo>
                <a:cubicBezTo>
                  <a:pt x="16" y="252"/>
                  <a:pt x="16" y="251"/>
                  <a:pt x="15" y="251"/>
                </a:cubicBezTo>
                <a:cubicBezTo>
                  <a:pt x="15" y="251"/>
                  <a:pt x="14" y="252"/>
                  <a:pt x="14" y="252"/>
                </a:cubicBezTo>
                <a:cubicBezTo>
                  <a:pt x="14" y="252"/>
                  <a:pt x="14" y="252"/>
                  <a:pt x="13" y="251"/>
                </a:cubicBezTo>
                <a:cubicBezTo>
                  <a:pt x="13" y="251"/>
                  <a:pt x="13" y="250"/>
                  <a:pt x="13" y="249"/>
                </a:cubicBezTo>
                <a:cubicBezTo>
                  <a:pt x="12" y="249"/>
                  <a:pt x="12" y="248"/>
                  <a:pt x="12" y="248"/>
                </a:cubicBezTo>
                <a:cubicBezTo>
                  <a:pt x="12" y="247"/>
                  <a:pt x="12" y="247"/>
                  <a:pt x="12" y="246"/>
                </a:cubicBezTo>
                <a:cubicBezTo>
                  <a:pt x="12" y="246"/>
                  <a:pt x="13" y="245"/>
                  <a:pt x="13" y="244"/>
                </a:cubicBezTo>
                <a:cubicBezTo>
                  <a:pt x="14" y="244"/>
                  <a:pt x="14" y="242"/>
                  <a:pt x="15" y="242"/>
                </a:cubicBezTo>
                <a:cubicBezTo>
                  <a:pt x="15" y="241"/>
                  <a:pt x="14" y="240"/>
                  <a:pt x="14" y="240"/>
                </a:cubicBezTo>
                <a:cubicBezTo>
                  <a:pt x="14" y="239"/>
                  <a:pt x="15" y="239"/>
                  <a:pt x="15" y="238"/>
                </a:cubicBezTo>
                <a:cubicBezTo>
                  <a:pt x="15" y="238"/>
                  <a:pt x="15" y="237"/>
                  <a:pt x="15" y="237"/>
                </a:cubicBezTo>
                <a:cubicBezTo>
                  <a:pt x="15" y="236"/>
                  <a:pt x="15" y="236"/>
                  <a:pt x="15" y="236"/>
                </a:cubicBezTo>
                <a:cubicBezTo>
                  <a:pt x="15" y="235"/>
                  <a:pt x="14" y="235"/>
                  <a:pt x="14" y="235"/>
                </a:cubicBezTo>
                <a:cubicBezTo>
                  <a:pt x="13" y="235"/>
                  <a:pt x="13" y="235"/>
                  <a:pt x="13" y="234"/>
                </a:cubicBezTo>
                <a:cubicBezTo>
                  <a:pt x="13" y="234"/>
                  <a:pt x="14" y="233"/>
                  <a:pt x="14" y="233"/>
                </a:cubicBezTo>
                <a:cubicBezTo>
                  <a:pt x="14" y="232"/>
                  <a:pt x="15" y="232"/>
                  <a:pt x="15" y="231"/>
                </a:cubicBezTo>
                <a:cubicBezTo>
                  <a:pt x="15" y="231"/>
                  <a:pt x="15" y="230"/>
                  <a:pt x="15" y="229"/>
                </a:cubicBezTo>
                <a:cubicBezTo>
                  <a:pt x="15" y="229"/>
                  <a:pt x="14" y="228"/>
                  <a:pt x="14" y="228"/>
                </a:cubicBezTo>
                <a:cubicBezTo>
                  <a:pt x="14" y="228"/>
                  <a:pt x="15" y="227"/>
                  <a:pt x="15" y="227"/>
                </a:cubicBezTo>
                <a:cubicBezTo>
                  <a:pt x="15" y="227"/>
                  <a:pt x="17" y="227"/>
                  <a:pt x="17" y="227"/>
                </a:cubicBezTo>
                <a:cubicBezTo>
                  <a:pt x="17" y="227"/>
                  <a:pt x="18" y="227"/>
                  <a:pt x="18" y="227"/>
                </a:cubicBezTo>
                <a:cubicBezTo>
                  <a:pt x="18" y="227"/>
                  <a:pt x="19" y="227"/>
                  <a:pt x="19" y="227"/>
                </a:cubicBezTo>
                <a:cubicBezTo>
                  <a:pt x="20" y="226"/>
                  <a:pt x="20" y="225"/>
                  <a:pt x="20" y="225"/>
                </a:cubicBezTo>
                <a:cubicBezTo>
                  <a:pt x="21" y="224"/>
                  <a:pt x="21" y="223"/>
                  <a:pt x="22" y="223"/>
                </a:cubicBezTo>
                <a:cubicBezTo>
                  <a:pt x="22" y="223"/>
                  <a:pt x="23" y="222"/>
                  <a:pt x="23" y="222"/>
                </a:cubicBezTo>
                <a:cubicBezTo>
                  <a:pt x="24" y="222"/>
                  <a:pt x="24" y="221"/>
                  <a:pt x="25" y="220"/>
                </a:cubicBezTo>
                <a:cubicBezTo>
                  <a:pt x="25" y="220"/>
                  <a:pt x="25" y="220"/>
                  <a:pt x="25" y="220"/>
                </a:cubicBezTo>
                <a:cubicBezTo>
                  <a:pt x="25" y="220"/>
                  <a:pt x="26" y="220"/>
                  <a:pt x="27" y="219"/>
                </a:cubicBezTo>
                <a:cubicBezTo>
                  <a:pt x="27" y="219"/>
                  <a:pt x="25" y="218"/>
                  <a:pt x="25" y="217"/>
                </a:cubicBezTo>
                <a:cubicBezTo>
                  <a:pt x="25" y="217"/>
                  <a:pt x="26" y="216"/>
                  <a:pt x="27" y="216"/>
                </a:cubicBezTo>
                <a:cubicBezTo>
                  <a:pt x="27" y="215"/>
                  <a:pt x="27" y="214"/>
                  <a:pt x="27" y="214"/>
                </a:cubicBezTo>
                <a:cubicBezTo>
                  <a:pt x="27" y="213"/>
                  <a:pt x="27" y="212"/>
                  <a:pt x="27" y="211"/>
                </a:cubicBezTo>
                <a:cubicBezTo>
                  <a:pt x="28" y="211"/>
                  <a:pt x="28" y="211"/>
                  <a:pt x="29" y="211"/>
                </a:cubicBezTo>
                <a:cubicBezTo>
                  <a:pt x="29" y="211"/>
                  <a:pt x="29" y="210"/>
                  <a:pt x="29" y="210"/>
                </a:cubicBezTo>
                <a:cubicBezTo>
                  <a:pt x="30" y="209"/>
                  <a:pt x="29" y="208"/>
                  <a:pt x="29" y="208"/>
                </a:cubicBezTo>
                <a:cubicBezTo>
                  <a:pt x="29" y="207"/>
                  <a:pt x="29" y="206"/>
                  <a:pt x="29" y="206"/>
                </a:cubicBezTo>
                <a:cubicBezTo>
                  <a:pt x="29" y="206"/>
                  <a:pt x="29" y="205"/>
                  <a:pt x="29" y="204"/>
                </a:cubicBezTo>
                <a:cubicBezTo>
                  <a:pt x="29" y="204"/>
                  <a:pt x="29" y="203"/>
                  <a:pt x="29" y="202"/>
                </a:cubicBezTo>
                <a:cubicBezTo>
                  <a:pt x="29" y="202"/>
                  <a:pt x="29" y="200"/>
                  <a:pt x="29" y="200"/>
                </a:cubicBezTo>
                <a:cubicBezTo>
                  <a:pt x="29" y="200"/>
                  <a:pt x="30" y="200"/>
                  <a:pt x="30" y="199"/>
                </a:cubicBezTo>
                <a:cubicBezTo>
                  <a:pt x="30" y="199"/>
                  <a:pt x="30" y="198"/>
                  <a:pt x="30" y="198"/>
                </a:cubicBezTo>
                <a:cubicBezTo>
                  <a:pt x="30" y="197"/>
                  <a:pt x="30" y="197"/>
                  <a:pt x="30" y="196"/>
                </a:cubicBezTo>
                <a:cubicBezTo>
                  <a:pt x="30" y="196"/>
                  <a:pt x="30" y="196"/>
                  <a:pt x="30" y="196"/>
                </a:cubicBezTo>
                <a:cubicBezTo>
                  <a:pt x="29" y="195"/>
                  <a:pt x="29" y="195"/>
                  <a:pt x="30" y="194"/>
                </a:cubicBezTo>
                <a:cubicBezTo>
                  <a:pt x="30" y="194"/>
                  <a:pt x="30" y="194"/>
                  <a:pt x="31" y="194"/>
                </a:cubicBezTo>
                <a:cubicBezTo>
                  <a:pt x="31" y="194"/>
                  <a:pt x="32" y="194"/>
                  <a:pt x="32" y="193"/>
                </a:cubicBezTo>
                <a:cubicBezTo>
                  <a:pt x="32" y="193"/>
                  <a:pt x="33" y="192"/>
                  <a:pt x="34" y="192"/>
                </a:cubicBezTo>
                <a:cubicBezTo>
                  <a:pt x="34" y="192"/>
                  <a:pt x="35" y="191"/>
                  <a:pt x="35" y="190"/>
                </a:cubicBezTo>
                <a:cubicBezTo>
                  <a:pt x="35" y="190"/>
                  <a:pt x="36" y="190"/>
                  <a:pt x="36" y="189"/>
                </a:cubicBezTo>
                <a:cubicBezTo>
                  <a:pt x="36" y="189"/>
                  <a:pt x="36" y="188"/>
                  <a:pt x="36" y="188"/>
                </a:cubicBezTo>
                <a:cubicBezTo>
                  <a:pt x="36" y="187"/>
                  <a:pt x="36" y="186"/>
                  <a:pt x="37" y="185"/>
                </a:cubicBezTo>
                <a:cubicBezTo>
                  <a:pt x="37" y="185"/>
                  <a:pt x="38" y="184"/>
                  <a:pt x="39" y="184"/>
                </a:cubicBezTo>
                <a:cubicBezTo>
                  <a:pt x="39" y="184"/>
                  <a:pt x="40" y="184"/>
                  <a:pt x="41" y="184"/>
                </a:cubicBezTo>
                <a:cubicBezTo>
                  <a:pt x="41" y="184"/>
                  <a:pt x="42" y="184"/>
                  <a:pt x="43" y="183"/>
                </a:cubicBezTo>
                <a:cubicBezTo>
                  <a:pt x="43" y="183"/>
                  <a:pt x="44" y="182"/>
                  <a:pt x="44" y="182"/>
                </a:cubicBezTo>
                <a:cubicBezTo>
                  <a:pt x="44" y="182"/>
                  <a:pt x="45" y="182"/>
                  <a:pt x="45" y="182"/>
                </a:cubicBezTo>
                <a:cubicBezTo>
                  <a:pt x="46" y="181"/>
                  <a:pt x="47" y="181"/>
                  <a:pt x="48" y="181"/>
                </a:cubicBezTo>
                <a:cubicBezTo>
                  <a:pt x="48" y="181"/>
                  <a:pt x="49" y="181"/>
                  <a:pt x="49" y="180"/>
                </a:cubicBezTo>
                <a:cubicBezTo>
                  <a:pt x="49" y="180"/>
                  <a:pt x="50" y="179"/>
                  <a:pt x="50" y="178"/>
                </a:cubicBezTo>
                <a:cubicBezTo>
                  <a:pt x="51" y="178"/>
                  <a:pt x="52" y="178"/>
                  <a:pt x="52" y="177"/>
                </a:cubicBezTo>
                <a:cubicBezTo>
                  <a:pt x="53" y="177"/>
                  <a:pt x="53" y="177"/>
                  <a:pt x="54" y="177"/>
                </a:cubicBezTo>
                <a:cubicBezTo>
                  <a:pt x="54" y="176"/>
                  <a:pt x="54" y="175"/>
                  <a:pt x="54" y="175"/>
                </a:cubicBezTo>
                <a:cubicBezTo>
                  <a:pt x="54" y="175"/>
                  <a:pt x="54" y="174"/>
                  <a:pt x="54" y="173"/>
                </a:cubicBezTo>
                <a:cubicBezTo>
                  <a:pt x="54" y="173"/>
                  <a:pt x="53" y="172"/>
                  <a:pt x="53" y="172"/>
                </a:cubicBezTo>
                <a:cubicBezTo>
                  <a:pt x="53" y="172"/>
                  <a:pt x="53" y="171"/>
                  <a:pt x="52" y="171"/>
                </a:cubicBezTo>
                <a:cubicBezTo>
                  <a:pt x="52" y="170"/>
                  <a:pt x="51" y="170"/>
                  <a:pt x="50" y="170"/>
                </a:cubicBezTo>
                <a:cubicBezTo>
                  <a:pt x="50" y="170"/>
                  <a:pt x="50" y="169"/>
                  <a:pt x="50" y="168"/>
                </a:cubicBezTo>
                <a:cubicBezTo>
                  <a:pt x="49" y="168"/>
                  <a:pt x="49" y="167"/>
                  <a:pt x="48" y="167"/>
                </a:cubicBezTo>
                <a:cubicBezTo>
                  <a:pt x="48" y="167"/>
                  <a:pt x="47" y="167"/>
                  <a:pt x="47" y="166"/>
                </a:cubicBezTo>
                <a:cubicBezTo>
                  <a:pt x="47" y="166"/>
                  <a:pt x="47" y="165"/>
                  <a:pt x="47" y="165"/>
                </a:cubicBezTo>
                <a:cubicBezTo>
                  <a:pt x="47" y="164"/>
                  <a:pt x="46" y="164"/>
                  <a:pt x="46" y="164"/>
                </a:cubicBezTo>
                <a:cubicBezTo>
                  <a:pt x="45" y="163"/>
                  <a:pt x="44" y="163"/>
                  <a:pt x="44" y="163"/>
                </a:cubicBezTo>
                <a:cubicBezTo>
                  <a:pt x="43" y="163"/>
                  <a:pt x="43" y="163"/>
                  <a:pt x="43" y="162"/>
                </a:cubicBezTo>
                <a:cubicBezTo>
                  <a:pt x="43" y="162"/>
                  <a:pt x="43" y="161"/>
                  <a:pt x="43" y="160"/>
                </a:cubicBezTo>
                <a:cubicBezTo>
                  <a:pt x="43" y="160"/>
                  <a:pt x="44" y="159"/>
                  <a:pt x="44" y="159"/>
                </a:cubicBezTo>
                <a:cubicBezTo>
                  <a:pt x="44" y="158"/>
                  <a:pt x="44" y="157"/>
                  <a:pt x="44" y="157"/>
                </a:cubicBezTo>
                <a:cubicBezTo>
                  <a:pt x="44" y="156"/>
                  <a:pt x="43" y="155"/>
                  <a:pt x="42" y="154"/>
                </a:cubicBezTo>
                <a:cubicBezTo>
                  <a:pt x="42" y="154"/>
                  <a:pt x="41" y="154"/>
                  <a:pt x="41" y="153"/>
                </a:cubicBezTo>
                <a:cubicBezTo>
                  <a:pt x="41" y="153"/>
                  <a:pt x="42" y="152"/>
                  <a:pt x="42" y="152"/>
                </a:cubicBezTo>
                <a:cubicBezTo>
                  <a:pt x="42" y="151"/>
                  <a:pt x="41" y="150"/>
                  <a:pt x="41" y="150"/>
                </a:cubicBezTo>
                <a:cubicBezTo>
                  <a:pt x="41" y="149"/>
                  <a:pt x="41" y="148"/>
                  <a:pt x="41" y="147"/>
                </a:cubicBezTo>
                <a:cubicBezTo>
                  <a:pt x="41" y="147"/>
                  <a:pt x="41" y="145"/>
                  <a:pt x="40" y="145"/>
                </a:cubicBezTo>
                <a:cubicBezTo>
                  <a:pt x="40" y="144"/>
                  <a:pt x="39" y="143"/>
                  <a:pt x="39" y="143"/>
                </a:cubicBezTo>
                <a:cubicBezTo>
                  <a:pt x="38" y="143"/>
                  <a:pt x="38" y="142"/>
                  <a:pt x="37" y="142"/>
                </a:cubicBezTo>
                <a:cubicBezTo>
                  <a:pt x="37" y="141"/>
                  <a:pt x="37" y="140"/>
                  <a:pt x="36" y="140"/>
                </a:cubicBezTo>
                <a:cubicBezTo>
                  <a:pt x="36" y="139"/>
                  <a:pt x="36" y="138"/>
                  <a:pt x="36" y="137"/>
                </a:cubicBezTo>
                <a:cubicBezTo>
                  <a:pt x="36" y="137"/>
                  <a:pt x="36" y="136"/>
                  <a:pt x="35" y="136"/>
                </a:cubicBezTo>
                <a:cubicBezTo>
                  <a:pt x="35" y="135"/>
                  <a:pt x="34" y="135"/>
                  <a:pt x="34" y="135"/>
                </a:cubicBezTo>
                <a:cubicBezTo>
                  <a:pt x="34" y="134"/>
                  <a:pt x="34" y="133"/>
                  <a:pt x="34" y="133"/>
                </a:cubicBezTo>
                <a:cubicBezTo>
                  <a:pt x="34" y="132"/>
                  <a:pt x="34" y="131"/>
                  <a:pt x="34" y="130"/>
                </a:cubicBezTo>
                <a:cubicBezTo>
                  <a:pt x="34" y="130"/>
                  <a:pt x="35" y="129"/>
                  <a:pt x="35" y="129"/>
                </a:cubicBezTo>
                <a:cubicBezTo>
                  <a:pt x="35" y="128"/>
                  <a:pt x="34" y="128"/>
                  <a:pt x="34" y="128"/>
                </a:cubicBezTo>
                <a:cubicBezTo>
                  <a:pt x="34" y="127"/>
                  <a:pt x="35" y="127"/>
                  <a:pt x="35" y="126"/>
                </a:cubicBezTo>
                <a:cubicBezTo>
                  <a:pt x="35" y="126"/>
                  <a:pt x="35" y="125"/>
                  <a:pt x="35" y="125"/>
                </a:cubicBezTo>
                <a:cubicBezTo>
                  <a:pt x="35" y="125"/>
                  <a:pt x="35" y="124"/>
                  <a:pt x="35" y="123"/>
                </a:cubicBezTo>
                <a:cubicBezTo>
                  <a:pt x="35" y="123"/>
                  <a:pt x="35" y="122"/>
                  <a:pt x="36" y="122"/>
                </a:cubicBezTo>
                <a:cubicBezTo>
                  <a:pt x="36" y="122"/>
                  <a:pt x="37" y="122"/>
                  <a:pt x="37" y="122"/>
                </a:cubicBezTo>
                <a:cubicBezTo>
                  <a:pt x="37" y="122"/>
                  <a:pt x="37" y="121"/>
                  <a:pt x="37" y="121"/>
                </a:cubicBezTo>
                <a:cubicBezTo>
                  <a:pt x="37" y="121"/>
                  <a:pt x="37" y="120"/>
                  <a:pt x="37" y="120"/>
                </a:cubicBezTo>
                <a:cubicBezTo>
                  <a:pt x="36" y="120"/>
                  <a:pt x="36" y="120"/>
                  <a:pt x="36" y="119"/>
                </a:cubicBezTo>
                <a:cubicBezTo>
                  <a:pt x="35" y="119"/>
                  <a:pt x="35" y="119"/>
                  <a:pt x="35" y="118"/>
                </a:cubicBezTo>
                <a:cubicBezTo>
                  <a:pt x="36" y="118"/>
                  <a:pt x="36" y="118"/>
                  <a:pt x="36" y="118"/>
                </a:cubicBezTo>
                <a:cubicBezTo>
                  <a:pt x="37" y="118"/>
                  <a:pt x="37" y="118"/>
                  <a:pt x="38" y="118"/>
                </a:cubicBezTo>
                <a:cubicBezTo>
                  <a:pt x="38" y="118"/>
                  <a:pt x="39" y="118"/>
                  <a:pt x="39" y="117"/>
                </a:cubicBezTo>
                <a:cubicBezTo>
                  <a:pt x="40" y="117"/>
                  <a:pt x="40" y="117"/>
                  <a:pt x="40" y="116"/>
                </a:cubicBezTo>
                <a:cubicBezTo>
                  <a:pt x="40" y="116"/>
                  <a:pt x="40" y="115"/>
                  <a:pt x="40" y="114"/>
                </a:cubicBezTo>
                <a:cubicBezTo>
                  <a:pt x="40" y="114"/>
                  <a:pt x="40" y="113"/>
                  <a:pt x="40" y="113"/>
                </a:cubicBezTo>
                <a:cubicBezTo>
                  <a:pt x="40" y="113"/>
                  <a:pt x="40" y="112"/>
                  <a:pt x="40" y="111"/>
                </a:cubicBezTo>
                <a:cubicBezTo>
                  <a:pt x="40" y="111"/>
                  <a:pt x="40" y="109"/>
                  <a:pt x="40" y="108"/>
                </a:cubicBezTo>
                <a:cubicBezTo>
                  <a:pt x="40" y="108"/>
                  <a:pt x="40" y="107"/>
                  <a:pt x="40" y="107"/>
                </a:cubicBezTo>
                <a:cubicBezTo>
                  <a:pt x="40" y="106"/>
                  <a:pt x="40" y="105"/>
                  <a:pt x="40" y="104"/>
                </a:cubicBezTo>
                <a:cubicBezTo>
                  <a:pt x="41" y="104"/>
                  <a:pt x="40" y="102"/>
                  <a:pt x="40" y="101"/>
                </a:cubicBezTo>
                <a:cubicBezTo>
                  <a:pt x="40" y="101"/>
                  <a:pt x="39" y="99"/>
                  <a:pt x="39" y="99"/>
                </a:cubicBezTo>
                <a:cubicBezTo>
                  <a:pt x="39" y="98"/>
                  <a:pt x="38" y="97"/>
                  <a:pt x="38" y="96"/>
                </a:cubicBezTo>
                <a:cubicBezTo>
                  <a:pt x="37" y="96"/>
                  <a:pt x="37" y="94"/>
                  <a:pt x="37" y="94"/>
                </a:cubicBezTo>
                <a:cubicBezTo>
                  <a:pt x="37" y="93"/>
                  <a:pt x="38" y="92"/>
                  <a:pt x="38" y="91"/>
                </a:cubicBezTo>
                <a:cubicBezTo>
                  <a:pt x="38" y="91"/>
                  <a:pt x="39" y="91"/>
                  <a:pt x="39" y="91"/>
                </a:cubicBezTo>
                <a:cubicBezTo>
                  <a:pt x="39" y="90"/>
                  <a:pt x="39" y="88"/>
                  <a:pt x="39" y="88"/>
                </a:cubicBezTo>
                <a:cubicBezTo>
                  <a:pt x="39" y="87"/>
                  <a:pt x="40" y="87"/>
                  <a:pt x="40" y="86"/>
                </a:cubicBezTo>
                <a:cubicBezTo>
                  <a:pt x="40" y="86"/>
                  <a:pt x="40" y="85"/>
                  <a:pt x="40" y="84"/>
                </a:cubicBezTo>
                <a:cubicBezTo>
                  <a:pt x="39" y="84"/>
                  <a:pt x="38" y="83"/>
                  <a:pt x="38" y="83"/>
                </a:cubicBezTo>
                <a:cubicBezTo>
                  <a:pt x="38" y="82"/>
                  <a:pt x="39" y="82"/>
                  <a:pt x="39" y="82"/>
                </a:cubicBezTo>
                <a:cubicBezTo>
                  <a:pt x="39" y="81"/>
                  <a:pt x="39" y="81"/>
                  <a:pt x="39" y="80"/>
                </a:cubicBezTo>
                <a:cubicBezTo>
                  <a:pt x="39" y="80"/>
                  <a:pt x="39" y="79"/>
                  <a:pt x="38" y="79"/>
                </a:cubicBezTo>
                <a:cubicBezTo>
                  <a:pt x="38" y="79"/>
                  <a:pt x="38" y="78"/>
                  <a:pt x="38" y="78"/>
                </a:cubicBezTo>
                <a:cubicBezTo>
                  <a:pt x="39" y="77"/>
                  <a:pt x="39" y="77"/>
                  <a:pt x="39" y="76"/>
                </a:cubicBezTo>
                <a:cubicBezTo>
                  <a:pt x="40" y="76"/>
                  <a:pt x="39" y="75"/>
                  <a:pt x="39" y="74"/>
                </a:cubicBezTo>
                <a:cubicBezTo>
                  <a:pt x="39" y="74"/>
                  <a:pt x="39" y="73"/>
                  <a:pt x="40" y="72"/>
                </a:cubicBezTo>
                <a:cubicBezTo>
                  <a:pt x="40" y="71"/>
                  <a:pt x="40" y="70"/>
                  <a:pt x="40" y="70"/>
                </a:cubicBezTo>
                <a:cubicBezTo>
                  <a:pt x="40" y="69"/>
                  <a:pt x="41" y="69"/>
                  <a:pt x="41" y="69"/>
                </a:cubicBezTo>
                <a:cubicBezTo>
                  <a:pt x="41" y="69"/>
                  <a:pt x="41" y="68"/>
                  <a:pt x="41" y="68"/>
                </a:cubicBezTo>
                <a:cubicBezTo>
                  <a:pt x="41" y="67"/>
                  <a:pt x="40" y="66"/>
                  <a:pt x="40" y="66"/>
                </a:cubicBezTo>
                <a:cubicBezTo>
                  <a:pt x="40" y="66"/>
                  <a:pt x="40" y="65"/>
                  <a:pt x="40" y="64"/>
                </a:cubicBezTo>
                <a:cubicBezTo>
                  <a:pt x="40" y="64"/>
                  <a:pt x="39" y="64"/>
                  <a:pt x="39" y="63"/>
                </a:cubicBezTo>
                <a:cubicBezTo>
                  <a:pt x="39" y="63"/>
                  <a:pt x="40" y="62"/>
                  <a:pt x="40" y="62"/>
                </a:cubicBezTo>
                <a:cubicBezTo>
                  <a:pt x="40" y="62"/>
                  <a:pt x="39" y="61"/>
                  <a:pt x="39" y="61"/>
                </a:cubicBezTo>
                <a:cubicBezTo>
                  <a:pt x="39" y="60"/>
                  <a:pt x="40" y="59"/>
                  <a:pt x="40" y="58"/>
                </a:cubicBezTo>
                <a:cubicBezTo>
                  <a:pt x="40" y="58"/>
                  <a:pt x="40" y="57"/>
                  <a:pt x="40" y="57"/>
                </a:cubicBezTo>
                <a:cubicBezTo>
                  <a:pt x="40" y="57"/>
                  <a:pt x="40" y="56"/>
                  <a:pt x="40" y="55"/>
                </a:cubicBezTo>
                <a:cubicBezTo>
                  <a:pt x="40" y="55"/>
                  <a:pt x="40" y="53"/>
                  <a:pt x="40" y="53"/>
                </a:cubicBezTo>
                <a:cubicBezTo>
                  <a:pt x="41" y="53"/>
                  <a:pt x="41" y="53"/>
                  <a:pt x="41" y="53"/>
                </a:cubicBezTo>
                <a:cubicBezTo>
                  <a:pt x="42" y="53"/>
                  <a:pt x="43" y="53"/>
                  <a:pt x="43" y="53"/>
                </a:cubicBezTo>
                <a:cubicBezTo>
                  <a:pt x="44" y="53"/>
                  <a:pt x="44" y="53"/>
                  <a:pt x="45" y="53"/>
                </a:cubicBezTo>
                <a:cubicBezTo>
                  <a:pt x="45" y="52"/>
                  <a:pt x="46" y="52"/>
                  <a:pt x="46" y="52"/>
                </a:cubicBezTo>
                <a:cubicBezTo>
                  <a:pt x="47" y="52"/>
                  <a:pt x="47" y="52"/>
                  <a:pt x="47" y="52"/>
                </a:cubicBezTo>
                <a:cubicBezTo>
                  <a:pt x="48" y="52"/>
                  <a:pt x="48" y="51"/>
                  <a:pt x="48" y="51"/>
                </a:cubicBezTo>
                <a:cubicBezTo>
                  <a:pt x="49" y="51"/>
                  <a:pt x="50" y="51"/>
                  <a:pt x="50" y="51"/>
                </a:cubicBezTo>
                <a:cubicBezTo>
                  <a:pt x="51" y="51"/>
                  <a:pt x="51" y="52"/>
                  <a:pt x="52" y="52"/>
                </a:cubicBezTo>
                <a:cubicBezTo>
                  <a:pt x="52" y="52"/>
                  <a:pt x="53" y="52"/>
                  <a:pt x="53" y="52"/>
                </a:cubicBezTo>
                <a:cubicBezTo>
                  <a:pt x="53" y="52"/>
                  <a:pt x="53" y="53"/>
                  <a:pt x="53" y="53"/>
                </a:cubicBezTo>
                <a:cubicBezTo>
                  <a:pt x="54" y="53"/>
                  <a:pt x="55" y="53"/>
                  <a:pt x="55" y="53"/>
                </a:cubicBezTo>
                <a:cubicBezTo>
                  <a:pt x="55" y="53"/>
                  <a:pt x="55" y="54"/>
                  <a:pt x="56" y="54"/>
                </a:cubicBezTo>
                <a:cubicBezTo>
                  <a:pt x="56" y="54"/>
                  <a:pt x="57" y="54"/>
                  <a:pt x="57" y="54"/>
                </a:cubicBezTo>
                <a:cubicBezTo>
                  <a:pt x="57" y="53"/>
                  <a:pt x="58" y="53"/>
                  <a:pt x="58" y="53"/>
                </a:cubicBezTo>
                <a:cubicBezTo>
                  <a:pt x="58" y="52"/>
                  <a:pt x="59" y="53"/>
                  <a:pt x="59" y="53"/>
                </a:cubicBezTo>
                <a:cubicBezTo>
                  <a:pt x="60" y="53"/>
                  <a:pt x="60" y="54"/>
                  <a:pt x="61" y="55"/>
                </a:cubicBezTo>
                <a:cubicBezTo>
                  <a:pt x="61" y="55"/>
                  <a:pt x="61" y="56"/>
                  <a:pt x="61" y="56"/>
                </a:cubicBezTo>
                <a:cubicBezTo>
                  <a:pt x="62" y="57"/>
                  <a:pt x="62" y="57"/>
                  <a:pt x="62" y="57"/>
                </a:cubicBezTo>
                <a:cubicBezTo>
                  <a:pt x="62" y="58"/>
                  <a:pt x="62" y="59"/>
                  <a:pt x="62" y="59"/>
                </a:cubicBezTo>
                <a:cubicBezTo>
                  <a:pt x="62" y="59"/>
                  <a:pt x="62" y="60"/>
                  <a:pt x="62" y="60"/>
                </a:cubicBezTo>
                <a:cubicBezTo>
                  <a:pt x="63" y="60"/>
                  <a:pt x="64" y="60"/>
                  <a:pt x="64" y="60"/>
                </a:cubicBezTo>
                <a:cubicBezTo>
                  <a:pt x="64" y="61"/>
                  <a:pt x="65" y="62"/>
                  <a:pt x="65" y="62"/>
                </a:cubicBezTo>
                <a:cubicBezTo>
                  <a:pt x="65" y="63"/>
                  <a:pt x="66" y="63"/>
                  <a:pt x="67" y="63"/>
                </a:cubicBezTo>
                <a:cubicBezTo>
                  <a:pt x="67" y="63"/>
                  <a:pt x="68" y="62"/>
                  <a:pt x="69" y="62"/>
                </a:cubicBezTo>
                <a:cubicBezTo>
                  <a:pt x="69" y="62"/>
                  <a:pt x="70" y="62"/>
                  <a:pt x="70" y="62"/>
                </a:cubicBezTo>
                <a:cubicBezTo>
                  <a:pt x="71" y="62"/>
                  <a:pt x="71" y="61"/>
                  <a:pt x="71" y="60"/>
                </a:cubicBezTo>
                <a:cubicBezTo>
                  <a:pt x="72" y="60"/>
                  <a:pt x="72" y="59"/>
                  <a:pt x="72" y="59"/>
                </a:cubicBezTo>
                <a:cubicBezTo>
                  <a:pt x="73" y="59"/>
                  <a:pt x="72" y="58"/>
                  <a:pt x="73" y="58"/>
                </a:cubicBezTo>
                <a:cubicBezTo>
                  <a:pt x="73" y="57"/>
                  <a:pt x="74" y="57"/>
                  <a:pt x="74" y="57"/>
                </a:cubicBezTo>
                <a:cubicBezTo>
                  <a:pt x="74" y="56"/>
                  <a:pt x="75" y="56"/>
                  <a:pt x="75" y="56"/>
                </a:cubicBezTo>
                <a:cubicBezTo>
                  <a:pt x="75" y="55"/>
                  <a:pt x="75" y="54"/>
                  <a:pt x="75" y="54"/>
                </a:cubicBezTo>
                <a:cubicBezTo>
                  <a:pt x="76" y="54"/>
                  <a:pt x="77" y="53"/>
                  <a:pt x="77" y="53"/>
                </a:cubicBezTo>
                <a:cubicBezTo>
                  <a:pt x="77" y="53"/>
                  <a:pt x="77" y="52"/>
                  <a:pt x="77" y="52"/>
                </a:cubicBezTo>
                <a:cubicBezTo>
                  <a:pt x="85" y="0"/>
                  <a:pt x="85" y="0"/>
                  <a:pt x="85" y="0"/>
                </a:cubicBezTo>
                <a:cubicBezTo>
                  <a:pt x="141" y="8"/>
                  <a:pt x="141" y="8"/>
                  <a:pt x="141" y="8"/>
                </a:cubicBezTo>
                <a:cubicBezTo>
                  <a:pt x="199" y="16"/>
                  <a:pt x="199" y="16"/>
                  <a:pt x="199" y="16"/>
                </a:cubicBezTo>
                <a:cubicBezTo>
                  <a:pt x="264" y="23"/>
                  <a:pt x="264" y="23"/>
                  <a:pt x="264" y="23"/>
                </a:cubicBezTo>
                <a:cubicBezTo>
                  <a:pt x="330" y="31"/>
                  <a:pt x="330" y="31"/>
                  <a:pt x="330" y="31"/>
                </a:cubicBezTo>
                <a:lnTo>
                  <a:pt x="341" y="32"/>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287"/>
          <p:cNvSpPr>
            <a:spLocks/>
          </p:cNvSpPr>
          <p:nvPr/>
        </p:nvSpPr>
        <p:spPr bwMode="auto">
          <a:xfrm>
            <a:off x="2689225" y="5641976"/>
            <a:ext cx="1276350" cy="1500188"/>
          </a:xfrm>
          <a:custGeom>
            <a:avLst/>
            <a:gdLst>
              <a:gd name="T0" fmla="*/ 305 w 341"/>
              <a:gd name="T1" fmla="*/ 400 h 400"/>
              <a:gd name="T2" fmla="*/ 76 w 341"/>
              <a:gd name="T3" fmla="*/ 327 h 400"/>
              <a:gd name="T4" fmla="*/ 1 w 341"/>
              <a:gd name="T5" fmla="*/ 281 h 400"/>
              <a:gd name="T6" fmla="*/ 3 w 341"/>
              <a:gd name="T7" fmla="*/ 277 h 400"/>
              <a:gd name="T8" fmla="*/ 8 w 341"/>
              <a:gd name="T9" fmla="*/ 271 h 400"/>
              <a:gd name="T10" fmla="*/ 12 w 341"/>
              <a:gd name="T11" fmla="*/ 272 h 400"/>
              <a:gd name="T12" fmla="*/ 18 w 341"/>
              <a:gd name="T13" fmla="*/ 270 h 400"/>
              <a:gd name="T14" fmla="*/ 23 w 341"/>
              <a:gd name="T15" fmla="*/ 263 h 400"/>
              <a:gd name="T16" fmla="*/ 22 w 341"/>
              <a:gd name="T17" fmla="*/ 257 h 400"/>
              <a:gd name="T18" fmla="*/ 19 w 341"/>
              <a:gd name="T19" fmla="*/ 252 h 400"/>
              <a:gd name="T20" fmla="*/ 14 w 341"/>
              <a:gd name="T21" fmla="*/ 252 h 400"/>
              <a:gd name="T22" fmla="*/ 12 w 341"/>
              <a:gd name="T23" fmla="*/ 246 h 400"/>
              <a:gd name="T24" fmla="*/ 15 w 341"/>
              <a:gd name="T25" fmla="*/ 238 h 400"/>
              <a:gd name="T26" fmla="*/ 13 w 341"/>
              <a:gd name="T27" fmla="*/ 234 h 400"/>
              <a:gd name="T28" fmla="*/ 14 w 341"/>
              <a:gd name="T29" fmla="*/ 228 h 400"/>
              <a:gd name="T30" fmla="*/ 19 w 341"/>
              <a:gd name="T31" fmla="*/ 227 h 400"/>
              <a:gd name="T32" fmla="*/ 25 w 341"/>
              <a:gd name="T33" fmla="*/ 220 h 400"/>
              <a:gd name="T34" fmla="*/ 27 w 341"/>
              <a:gd name="T35" fmla="*/ 216 h 400"/>
              <a:gd name="T36" fmla="*/ 29 w 341"/>
              <a:gd name="T37" fmla="*/ 210 h 400"/>
              <a:gd name="T38" fmla="*/ 29 w 341"/>
              <a:gd name="T39" fmla="*/ 202 h 400"/>
              <a:gd name="T40" fmla="*/ 30 w 341"/>
              <a:gd name="T41" fmla="*/ 196 h 400"/>
              <a:gd name="T42" fmla="*/ 32 w 341"/>
              <a:gd name="T43" fmla="*/ 193 h 400"/>
              <a:gd name="T44" fmla="*/ 36 w 341"/>
              <a:gd name="T45" fmla="*/ 188 h 400"/>
              <a:gd name="T46" fmla="*/ 43 w 341"/>
              <a:gd name="T47" fmla="*/ 183 h 400"/>
              <a:gd name="T48" fmla="*/ 49 w 341"/>
              <a:gd name="T49" fmla="*/ 180 h 400"/>
              <a:gd name="T50" fmla="*/ 54 w 341"/>
              <a:gd name="T51" fmla="*/ 175 h 400"/>
              <a:gd name="T52" fmla="*/ 50 w 341"/>
              <a:gd name="T53" fmla="*/ 170 h 400"/>
              <a:gd name="T54" fmla="*/ 47 w 341"/>
              <a:gd name="T55" fmla="*/ 165 h 400"/>
              <a:gd name="T56" fmla="*/ 43 w 341"/>
              <a:gd name="T57" fmla="*/ 160 h 400"/>
              <a:gd name="T58" fmla="*/ 41 w 341"/>
              <a:gd name="T59" fmla="*/ 153 h 400"/>
              <a:gd name="T60" fmla="*/ 40 w 341"/>
              <a:gd name="T61" fmla="*/ 145 h 400"/>
              <a:gd name="T62" fmla="*/ 36 w 341"/>
              <a:gd name="T63" fmla="*/ 137 h 400"/>
              <a:gd name="T64" fmla="*/ 34 w 341"/>
              <a:gd name="T65" fmla="*/ 130 h 400"/>
              <a:gd name="T66" fmla="*/ 35 w 341"/>
              <a:gd name="T67" fmla="*/ 125 h 400"/>
              <a:gd name="T68" fmla="*/ 37 w 341"/>
              <a:gd name="T69" fmla="*/ 121 h 400"/>
              <a:gd name="T70" fmla="*/ 36 w 341"/>
              <a:gd name="T71" fmla="*/ 118 h 400"/>
              <a:gd name="T72" fmla="*/ 40 w 341"/>
              <a:gd name="T73" fmla="*/ 114 h 400"/>
              <a:gd name="T74" fmla="*/ 40 w 341"/>
              <a:gd name="T75" fmla="*/ 107 h 400"/>
              <a:gd name="T76" fmla="*/ 38 w 341"/>
              <a:gd name="T77" fmla="*/ 96 h 400"/>
              <a:gd name="T78" fmla="*/ 39 w 341"/>
              <a:gd name="T79" fmla="*/ 88 h 400"/>
              <a:gd name="T80" fmla="*/ 39 w 341"/>
              <a:gd name="T81" fmla="*/ 82 h 400"/>
              <a:gd name="T82" fmla="*/ 39 w 341"/>
              <a:gd name="T83" fmla="*/ 76 h 400"/>
              <a:gd name="T84" fmla="*/ 41 w 341"/>
              <a:gd name="T85" fmla="*/ 69 h 400"/>
              <a:gd name="T86" fmla="*/ 39 w 341"/>
              <a:gd name="T87" fmla="*/ 63 h 400"/>
              <a:gd name="T88" fmla="*/ 40 w 341"/>
              <a:gd name="T89" fmla="*/ 57 h 400"/>
              <a:gd name="T90" fmla="*/ 43 w 341"/>
              <a:gd name="T91" fmla="*/ 53 h 400"/>
              <a:gd name="T92" fmla="*/ 48 w 341"/>
              <a:gd name="T93" fmla="*/ 51 h 400"/>
              <a:gd name="T94" fmla="*/ 53 w 341"/>
              <a:gd name="T95" fmla="*/ 53 h 400"/>
              <a:gd name="T96" fmla="*/ 58 w 341"/>
              <a:gd name="T97" fmla="*/ 53 h 400"/>
              <a:gd name="T98" fmla="*/ 62 w 341"/>
              <a:gd name="T99" fmla="*/ 57 h 400"/>
              <a:gd name="T100" fmla="*/ 65 w 341"/>
              <a:gd name="T101" fmla="*/ 62 h 400"/>
              <a:gd name="T102" fmla="*/ 71 w 341"/>
              <a:gd name="T103" fmla="*/ 60 h 400"/>
              <a:gd name="T104" fmla="*/ 75 w 341"/>
              <a:gd name="T105" fmla="*/ 56 h 400"/>
              <a:gd name="T106" fmla="*/ 85 w 341"/>
              <a:gd name="T107" fmla="*/ 0 h 400"/>
              <a:gd name="T108" fmla="*/ 330 w 341"/>
              <a:gd name="T109" fmla="*/ 3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1" h="400">
                <a:moveTo>
                  <a:pt x="341" y="32"/>
                </a:moveTo>
                <a:cubicBezTo>
                  <a:pt x="335" y="96"/>
                  <a:pt x="335" y="96"/>
                  <a:pt x="335" y="96"/>
                </a:cubicBezTo>
                <a:cubicBezTo>
                  <a:pt x="320" y="249"/>
                  <a:pt x="320" y="249"/>
                  <a:pt x="320" y="249"/>
                </a:cubicBezTo>
                <a:cubicBezTo>
                  <a:pt x="305" y="400"/>
                  <a:pt x="305" y="400"/>
                  <a:pt x="305" y="400"/>
                </a:cubicBezTo>
                <a:cubicBezTo>
                  <a:pt x="227" y="392"/>
                  <a:pt x="227" y="392"/>
                  <a:pt x="227" y="392"/>
                </a:cubicBezTo>
                <a:cubicBezTo>
                  <a:pt x="203" y="389"/>
                  <a:pt x="203" y="389"/>
                  <a:pt x="203" y="389"/>
                </a:cubicBezTo>
                <a:cubicBezTo>
                  <a:pt x="193" y="388"/>
                  <a:pt x="193" y="388"/>
                  <a:pt x="193" y="388"/>
                </a:cubicBezTo>
                <a:cubicBezTo>
                  <a:pt x="76" y="327"/>
                  <a:pt x="76" y="327"/>
                  <a:pt x="76" y="327"/>
                </a:cubicBezTo>
                <a:cubicBezTo>
                  <a:pt x="0" y="285"/>
                  <a:pt x="0" y="285"/>
                  <a:pt x="0" y="285"/>
                </a:cubicBezTo>
                <a:cubicBezTo>
                  <a:pt x="0" y="285"/>
                  <a:pt x="0" y="284"/>
                  <a:pt x="1" y="283"/>
                </a:cubicBezTo>
                <a:cubicBezTo>
                  <a:pt x="1" y="283"/>
                  <a:pt x="1" y="282"/>
                  <a:pt x="1" y="282"/>
                </a:cubicBezTo>
                <a:cubicBezTo>
                  <a:pt x="1" y="282"/>
                  <a:pt x="1" y="281"/>
                  <a:pt x="1" y="281"/>
                </a:cubicBezTo>
                <a:cubicBezTo>
                  <a:pt x="2" y="280"/>
                  <a:pt x="2" y="280"/>
                  <a:pt x="2" y="279"/>
                </a:cubicBezTo>
                <a:cubicBezTo>
                  <a:pt x="2" y="279"/>
                  <a:pt x="1" y="278"/>
                  <a:pt x="1" y="278"/>
                </a:cubicBezTo>
                <a:cubicBezTo>
                  <a:pt x="1" y="278"/>
                  <a:pt x="2" y="277"/>
                  <a:pt x="2" y="277"/>
                </a:cubicBezTo>
                <a:cubicBezTo>
                  <a:pt x="2" y="277"/>
                  <a:pt x="3" y="277"/>
                  <a:pt x="3" y="277"/>
                </a:cubicBezTo>
                <a:cubicBezTo>
                  <a:pt x="4" y="276"/>
                  <a:pt x="5" y="275"/>
                  <a:pt x="5" y="275"/>
                </a:cubicBezTo>
                <a:cubicBezTo>
                  <a:pt x="6" y="274"/>
                  <a:pt x="6" y="273"/>
                  <a:pt x="7" y="273"/>
                </a:cubicBezTo>
                <a:cubicBezTo>
                  <a:pt x="7" y="273"/>
                  <a:pt x="8" y="271"/>
                  <a:pt x="8" y="271"/>
                </a:cubicBezTo>
                <a:cubicBezTo>
                  <a:pt x="8" y="271"/>
                  <a:pt x="8" y="271"/>
                  <a:pt x="8" y="271"/>
                </a:cubicBezTo>
                <a:cubicBezTo>
                  <a:pt x="8" y="270"/>
                  <a:pt x="9" y="270"/>
                  <a:pt x="9" y="270"/>
                </a:cubicBezTo>
                <a:cubicBezTo>
                  <a:pt x="9" y="270"/>
                  <a:pt x="10" y="270"/>
                  <a:pt x="10" y="271"/>
                </a:cubicBezTo>
                <a:cubicBezTo>
                  <a:pt x="10" y="271"/>
                  <a:pt x="11" y="271"/>
                  <a:pt x="11" y="272"/>
                </a:cubicBezTo>
                <a:cubicBezTo>
                  <a:pt x="11" y="272"/>
                  <a:pt x="12" y="272"/>
                  <a:pt x="12" y="272"/>
                </a:cubicBezTo>
                <a:cubicBezTo>
                  <a:pt x="13" y="272"/>
                  <a:pt x="14" y="272"/>
                  <a:pt x="14" y="272"/>
                </a:cubicBezTo>
                <a:cubicBezTo>
                  <a:pt x="15" y="272"/>
                  <a:pt x="15" y="271"/>
                  <a:pt x="16" y="271"/>
                </a:cubicBezTo>
                <a:cubicBezTo>
                  <a:pt x="16" y="271"/>
                  <a:pt x="17" y="271"/>
                  <a:pt x="17" y="271"/>
                </a:cubicBezTo>
                <a:cubicBezTo>
                  <a:pt x="18" y="271"/>
                  <a:pt x="18" y="270"/>
                  <a:pt x="18" y="270"/>
                </a:cubicBezTo>
                <a:cubicBezTo>
                  <a:pt x="19" y="270"/>
                  <a:pt x="18" y="268"/>
                  <a:pt x="19" y="268"/>
                </a:cubicBezTo>
                <a:cubicBezTo>
                  <a:pt x="19" y="268"/>
                  <a:pt x="20" y="267"/>
                  <a:pt x="20" y="267"/>
                </a:cubicBezTo>
                <a:cubicBezTo>
                  <a:pt x="21" y="267"/>
                  <a:pt x="22" y="266"/>
                  <a:pt x="22" y="266"/>
                </a:cubicBezTo>
                <a:cubicBezTo>
                  <a:pt x="23" y="265"/>
                  <a:pt x="23" y="264"/>
                  <a:pt x="23" y="263"/>
                </a:cubicBezTo>
                <a:cubicBezTo>
                  <a:pt x="23" y="263"/>
                  <a:pt x="23" y="262"/>
                  <a:pt x="23" y="261"/>
                </a:cubicBezTo>
                <a:cubicBezTo>
                  <a:pt x="23" y="261"/>
                  <a:pt x="22" y="260"/>
                  <a:pt x="22" y="260"/>
                </a:cubicBezTo>
                <a:cubicBezTo>
                  <a:pt x="22" y="259"/>
                  <a:pt x="23" y="259"/>
                  <a:pt x="23" y="258"/>
                </a:cubicBezTo>
                <a:cubicBezTo>
                  <a:pt x="23" y="258"/>
                  <a:pt x="22" y="258"/>
                  <a:pt x="22" y="257"/>
                </a:cubicBezTo>
                <a:cubicBezTo>
                  <a:pt x="22" y="257"/>
                  <a:pt x="23" y="256"/>
                  <a:pt x="22" y="255"/>
                </a:cubicBezTo>
                <a:cubicBezTo>
                  <a:pt x="22" y="255"/>
                  <a:pt x="22" y="254"/>
                  <a:pt x="22" y="253"/>
                </a:cubicBezTo>
                <a:cubicBezTo>
                  <a:pt x="22" y="253"/>
                  <a:pt x="21" y="253"/>
                  <a:pt x="20" y="252"/>
                </a:cubicBezTo>
                <a:cubicBezTo>
                  <a:pt x="20" y="252"/>
                  <a:pt x="19" y="252"/>
                  <a:pt x="19" y="252"/>
                </a:cubicBezTo>
                <a:cubicBezTo>
                  <a:pt x="18" y="252"/>
                  <a:pt x="18" y="253"/>
                  <a:pt x="17" y="253"/>
                </a:cubicBezTo>
                <a:cubicBezTo>
                  <a:pt x="17" y="253"/>
                  <a:pt x="16" y="253"/>
                  <a:pt x="16" y="253"/>
                </a:cubicBezTo>
                <a:cubicBezTo>
                  <a:pt x="16" y="252"/>
                  <a:pt x="16" y="251"/>
                  <a:pt x="15" y="251"/>
                </a:cubicBezTo>
                <a:cubicBezTo>
                  <a:pt x="15" y="251"/>
                  <a:pt x="14" y="252"/>
                  <a:pt x="14" y="252"/>
                </a:cubicBezTo>
                <a:cubicBezTo>
                  <a:pt x="14" y="252"/>
                  <a:pt x="14" y="252"/>
                  <a:pt x="13" y="251"/>
                </a:cubicBezTo>
                <a:cubicBezTo>
                  <a:pt x="13" y="251"/>
                  <a:pt x="13" y="250"/>
                  <a:pt x="13" y="249"/>
                </a:cubicBezTo>
                <a:cubicBezTo>
                  <a:pt x="12" y="249"/>
                  <a:pt x="12" y="248"/>
                  <a:pt x="12" y="248"/>
                </a:cubicBezTo>
                <a:cubicBezTo>
                  <a:pt x="12" y="247"/>
                  <a:pt x="12" y="247"/>
                  <a:pt x="12" y="246"/>
                </a:cubicBezTo>
                <a:cubicBezTo>
                  <a:pt x="12" y="246"/>
                  <a:pt x="13" y="245"/>
                  <a:pt x="13" y="244"/>
                </a:cubicBezTo>
                <a:cubicBezTo>
                  <a:pt x="14" y="244"/>
                  <a:pt x="14" y="242"/>
                  <a:pt x="15" y="242"/>
                </a:cubicBezTo>
                <a:cubicBezTo>
                  <a:pt x="15" y="241"/>
                  <a:pt x="14" y="240"/>
                  <a:pt x="14" y="240"/>
                </a:cubicBezTo>
                <a:cubicBezTo>
                  <a:pt x="14" y="239"/>
                  <a:pt x="15" y="239"/>
                  <a:pt x="15" y="238"/>
                </a:cubicBezTo>
                <a:cubicBezTo>
                  <a:pt x="15" y="238"/>
                  <a:pt x="15" y="237"/>
                  <a:pt x="15" y="237"/>
                </a:cubicBezTo>
                <a:cubicBezTo>
                  <a:pt x="15" y="236"/>
                  <a:pt x="15" y="236"/>
                  <a:pt x="15" y="236"/>
                </a:cubicBezTo>
                <a:cubicBezTo>
                  <a:pt x="15" y="235"/>
                  <a:pt x="14" y="235"/>
                  <a:pt x="14" y="235"/>
                </a:cubicBezTo>
                <a:cubicBezTo>
                  <a:pt x="13" y="235"/>
                  <a:pt x="13" y="235"/>
                  <a:pt x="13" y="234"/>
                </a:cubicBezTo>
                <a:cubicBezTo>
                  <a:pt x="13" y="234"/>
                  <a:pt x="14" y="233"/>
                  <a:pt x="14" y="233"/>
                </a:cubicBezTo>
                <a:cubicBezTo>
                  <a:pt x="14" y="232"/>
                  <a:pt x="15" y="232"/>
                  <a:pt x="15" y="231"/>
                </a:cubicBezTo>
                <a:cubicBezTo>
                  <a:pt x="15" y="231"/>
                  <a:pt x="15" y="230"/>
                  <a:pt x="15" y="229"/>
                </a:cubicBezTo>
                <a:cubicBezTo>
                  <a:pt x="15" y="229"/>
                  <a:pt x="14" y="228"/>
                  <a:pt x="14" y="228"/>
                </a:cubicBezTo>
                <a:cubicBezTo>
                  <a:pt x="14" y="228"/>
                  <a:pt x="15" y="227"/>
                  <a:pt x="15" y="227"/>
                </a:cubicBezTo>
                <a:cubicBezTo>
                  <a:pt x="15" y="227"/>
                  <a:pt x="17" y="227"/>
                  <a:pt x="17" y="227"/>
                </a:cubicBezTo>
                <a:cubicBezTo>
                  <a:pt x="17" y="227"/>
                  <a:pt x="18" y="227"/>
                  <a:pt x="18" y="227"/>
                </a:cubicBezTo>
                <a:cubicBezTo>
                  <a:pt x="18" y="227"/>
                  <a:pt x="19" y="227"/>
                  <a:pt x="19" y="227"/>
                </a:cubicBezTo>
                <a:cubicBezTo>
                  <a:pt x="20" y="226"/>
                  <a:pt x="20" y="225"/>
                  <a:pt x="20" y="225"/>
                </a:cubicBezTo>
                <a:cubicBezTo>
                  <a:pt x="21" y="224"/>
                  <a:pt x="21" y="223"/>
                  <a:pt x="22" y="223"/>
                </a:cubicBezTo>
                <a:cubicBezTo>
                  <a:pt x="22" y="223"/>
                  <a:pt x="23" y="222"/>
                  <a:pt x="23" y="222"/>
                </a:cubicBezTo>
                <a:cubicBezTo>
                  <a:pt x="24" y="222"/>
                  <a:pt x="24" y="221"/>
                  <a:pt x="25" y="220"/>
                </a:cubicBezTo>
                <a:cubicBezTo>
                  <a:pt x="25" y="220"/>
                  <a:pt x="25" y="220"/>
                  <a:pt x="25" y="220"/>
                </a:cubicBezTo>
                <a:cubicBezTo>
                  <a:pt x="25" y="220"/>
                  <a:pt x="26" y="220"/>
                  <a:pt x="27" y="219"/>
                </a:cubicBezTo>
                <a:cubicBezTo>
                  <a:pt x="27" y="219"/>
                  <a:pt x="25" y="218"/>
                  <a:pt x="25" y="217"/>
                </a:cubicBezTo>
                <a:cubicBezTo>
                  <a:pt x="25" y="217"/>
                  <a:pt x="26" y="216"/>
                  <a:pt x="27" y="216"/>
                </a:cubicBezTo>
                <a:cubicBezTo>
                  <a:pt x="27" y="215"/>
                  <a:pt x="27" y="214"/>
                  <a:pt x="27" y="214"/>
                </a:cubicBezTo>
                <a:cubicBezTo>
                  <a:pt x="27" y="213"/>
                  <a:pt x="27" y="212"/>
                  <a:pt x="27" y="211"/>
                </a:cubicBezTo>
                <a:cubicBezTo>
                  <a:pt x="28" y="211"/>
                  <a:pt x="28" y="211"/>
                  <a:pt x="29" y="211"/>
                </a:cubicBezTo>
                <a:cubicBezTo>
                  <a:pt x="29" y="211"/>
                  <a:pt x="29" y="210"/>
                  <a:pt x="29" y="210"/>
                </a:cubicBezTo>
                <a:cubicBezTo>
                  <a:pt x="30" y="209"/>
                  <a:pt x="29" y="208"/>
                  <a:pt x="29" y="208"/>
                </a:cubicBezTo>
                <a:cubicBezTo>
                  <a:pt x="29" y="207"/>
                  <a:pt x="29" y="206"/>
                  <a:pt x="29" y="206"/>
                </a:cubicBezTo>
                <a:cubicBezTo>
                  <a:pt x="29" y="206"/>
                  <a:pt x="29" y="205"/>
                  <a:pt x="29" y="204"/>
                </a:cubicBezTo>
                <a:cubicBezTo>
                  <a:pt x="29" y="204"/>
                  <a:pt x="29" y="203"/>
                  <a:pt x="29" y="202"/>
                </a:cubicBezTo>
                <a:cubicBezTo>
                  <a:pt x="29" y="202"/>
                  <a:pt x="29" y="200"/>
                  <a:pt x="29" y="200"/>
                </a:cubicBezTo>
                <a:cubicBezTo>
                  <a:pt x="29" y="200"/>
                  <a:pt x="30" y="200"/>
                  <a:pt x="30" y="199"/>
                </a:cubicBezTo>
                <a:cubicBezTo>
                  <a:pt x="30" y="199"/>
                  <a:pt x="30" y="198"/>
                  <a:pt x="30" y="198"/>
                </a:cubicBezTo>
                <a:cubicBezTo>
                  <a:pt x="30" y="197"/>
                  <a:pt x="30" y="197"/>
                  <a:pt x="30" y="196"/>
                </a:cubicBezTo>
                <a:cubicBezTo>
                  <a:pt x="30" y="196"/>
                  <a:pt x="30" y="196"/>
                  <a:pt x="30" y="196"/>
                </a:cubicBezTo>
                <a:cubicBezTo>
                  <a:pt x="29" y="195"/>
                  <a:pt x="29" y="195"/>
                  <a:pt x="30" y="194"/>
                </a:cubicBezTo>
                <a:cubicBezTo>
                  <a:pt x="30" y="194"/>
                  <a:pt x="30" y="194"/>
                  <a:pt x="31" y="194"/>
                </a:cubicBezTo>
                <a:cubicBezTo>
                  <a:pt x="31" y="194"/>
                  <a:pt x="32" y="194"/>
                  <a:pt x="32" y="193"/>
                </a:cubicBezTo>
                <a:cubicBezTo>
                  <a:pt x="32" y="193"/>
                  <a:pt x="33" y="192"/>
                  <a:pt x="34" y="192"/>
                </a:cubicBezTo>
                <a:cubicBezTo>
                  <a:pt x="34" y="192"/>
                  <a:pt x="35" y="191"/>
                  <a:pt x="35" y="190"/>
                </a:cubicBezTo>
                <a:cubicBezTo>
                  <a:pt x="35" y="190"/>
                  <a:pt x="36" y="190"/>
                  <a:pt x="36" y="189"/>
                </a:cubicBezTo>
                <a:cubicBezTo>
                  <a:pt x="36" y="189"/>
                  <a:pt x="36" y="188"/>
                  <a:pt x="36" y="188"/>
                </a:cubicBezTo>
                <a:cubicBezTo>
                  <a:pt x="36" y="187"/>
                  <a:pt x="36" y="186"/>
                  <a:pt x="37" y="185"/>
                </a:cubicBezTo>
                <a:cubicBezTo>
                  <a:pt x="37" y="185"/>
                  <a:pt x="38" y="184"/>
                  <a:pt x="39" y="184"/>
                </a:cubicBezTo>
                <a:cubicBezTo>
                  <a:pt x="39" y="184"/>
                  <a:pt x="40" y="184"/>
                  <a:pt x="41" y="184"/>
                </a:cubicBezTo>
                <a:cubicBezTo>
                  <a:pt x="41" y="184"/>
                  <a:pt x="42" y="184"/>
                  <a:pt x="43" y="183"/>
                </a:cubicBezTo>
                <a:cubicBezTo>
                  <a:pt x="43" y="183"/>
                  <a:pt x="44" y="182"/>
                  <a:pt x="44" y="182"/>
                </a:cubicBezTo>
                <a:cubicBezTo>
                  <a:pt x="44" y="182"/>
                  <a:pt x="45" y="182"/>
                  <a:pt x="45" y="182"/>
                </a:cubicBezTo>
                <a:cubicBezTo>
                  <a:pt x="46" y="181"/>
                  <a:pt x="47" y="181"/>
                  <a:pt x="48" y="181"/>
                </a:cubicBezTo>
                <a:cubicBezTo>
                  <a:pt x="48" y="181"/>
                  <a:pt x="49" y="181"/>
                  <a:pt x="49" y="180"/>
                </a:cubicBezTo>
                <a:cubicBezTo>
                  <a:pt x="49" y="180"/>
                  <a:pt x="50" y="179"/>
                  <a:pt x="50" y="178"/>
                </a:cubicBezTo>
                <a:cubicBezTo>
                  <a:pt x="51" y="178"/>
                  <a:pt x="52" y="178"/>
                  <a:pt x="52" y="177"/>
                </a:cubicBezTo>
                <a:cubicBezTo>
                  <a:pt x="53" y="177"/>
                  <a:pt x="53" y="177"/>
                  <a:pt x="54" y="177"/>
                </a:cubicBezTo>
                <a:cubicBezTo>
                  <a:pt x="54" y="176"/>
                  <a:pt x="54" y="175"/>
                  <a:pt x="54" y="175"/>
                </a:cubicBezTo>
                <a:cubicBezTo>
                  <a:pt x="54" y="175"/>
                  <a:pt x="54" y="174"/>
                  <a:pt x="54" y="173"/>
                </a:cubicBezTo>
                <a:cubicBezTo>
                  <a:pt x="54" y="173"/>
                  <a:pt x="53" y="172"/>
                  <a:pt x="53" y="172"/>
                </a:cubicBezTo>
                <a:cubicBezTo>
                  <a:pt x="53" y="172"/>
                  <a:pt x="53" y="171"/>
                  <a:pt x="52" y="171"/>
                </a:cubicBezTo>
                <a:cubicBezTo>
                  <a:pt x="52" y="170"/>
                  <a:pt x="51" y="170"/>
                  <a:pt x="50" y="170"/>
                </a:cubicBezTo>
                <a:cubicBezTo>
                  <a:pt x="50" y="170"/>
                  <a:pt x="50" y="169"/>
                  <a:pt x="50" y="168"/>
                </a:cubicBezTo>
                <a:cubicBezTo>
                  <a:pt x="49" y="168"/>
                  <a:pt x="49" y="167"/>
                  <a:pt x="48" y="167"/>
                </a:cubicBezTo>
                <a:cubicBezTo>
                  <a:pt x="48" y="167"/>
                  <a:pt x="47" y="167"/>
                  <a:pt x="47" y="166"/>
                </a:cubicBezTo>
                <a:cubicBezTo>
                  <a:pt x="47" y="166"/>
                  <a:pt x="47" y="165"/>
                  <a:pt x="47" y="165"/>
                </a:cubicBezTo>
                <a:cubicBezTo>
                  <a:pt x="47" y="164"/>
                  <a:pt x="46" y="164"/>
                  <a:pt x="46" y="164"/>
                </a:cubicBezTo>
                <a:cubicBezTo>
                  <a:pt x="45" y="163"/>
                  <a:pt x="44" y="163"/>
                  <a:pt x="44" y="163"/>
                </a:cubicBezTo>
                <a:cubicBezTo>
                  <a:pt x="43" y="163"/>
                  <a:pt x="43" y="163"/>
                  <a:pt x="43" y="162"/>
                </a:cubicBezTo>
                <a:cubicBezTo>
                  <a:pt x="43" y="162"/>
                  <a:pt x="43" y="161"/>
                  <a:pt x="43" y="160"/>
                </a:cubicBezTo>
                <a:cubicBezTo>
                  <a:pt x="43" y="160"/>
                  <a:pt x="44" y="159"/>
                  <a:pt x="44" y="159"/>
                </a:cubicBezTo>
                <a:cubicBezTo>
                  <a:pt x="44" y="158"/>
                  <a:pt x="44" y="157"/>
                  <a:pt x="44" y="157"/>
                </a:cubicBezTo>
                <a:cubicBezTo>
                  <a:pt x="44" y="156"/>
                  <a:pt x="43" y="155"/>
                  <a:pt x="42" y="154"/>
                </a:cubicBezTo>
                <a:cubicBezTo>
                  <a:pt x="42" y="154"/>
                  <a:pt x="41" y="154"/>
                  <a:pt x="41" y="153"/>
                </a:cubicBezTo>
                <a:cubicBezTo>
                  <a:pt x="41" y="153"/>
                  <a:pt x="42" y="152"/>
                  <a:pt x="42" y="152"/>
                </a:cubicBezTo>
                <a:cubicBezTo>
                  <a:pt x="42" y="151"/>
                  <a:pt x="41" y="150"/>
                  <a:pt x="41" y="150"/>
                </a:cubicBezTo>
                <a:cubicBezTo>
                  <a:pt x="41" y="149"/>
                  <a:pt x="41" y="148"/>
                  <a:pt x="41" y="147"/>
                </a:cubicBezTo>
                <a:cubicBezTo>
                  <a:pt x="41" y="147"/>
                  <a:pt x="41" y="145"/>
                  <a:pt x="40" y="145"/>
                </a:cubicBezTo>
                <a:cubicBezTo>
                  <a:pt x="40" y="144"/>
                  <a:pt x="39" y="143"/>
                  <a:pt x="39" y="143"/>
                </a:cubicBezTo>
                <a:cubicBezTo>
                  <a:pt x="38" y="143"/>
                  <a:pt x="38" y="142"/>
                  <a:pt x="37" y="142"/>
                </a:cubicBezTo>
                <a:cubicBezTo>
                  <a:pt x="37" y="141"/>
                  <a:pt x="37" y="140"/>
                  <a:pt x="36" y="140"/>
                </a:cubicBezTo>
                <a:cubicBezTo>
                  <a:pt x="36" y="139"/>
                  <a:pt x="36" y="138"/>
                  <a:pt x="36" y="137"/>
                </a:cubicBezTo>
                <a:cubicBezTo>
                  <a:pt x="36" y="137"/>
                  <a:pt x="36" y="136"/>
                  <a:pt x="35" y="136"/>
                </a:cubicBezTo>
                <a:cubicBezTo>
                  <a:pt x="35" y="135"/>
                  <a:pt x="34" y="135"/>
                  <a:pt x="34" y="135"/>
                </a:cubicBezTo>
                <a:cubicBezTo>
                  <a:pt x="34" y="134"/>
                  <a:pt x="34" y="133"/>
                  <a:pt x="34" y="133"/>
                </a:cubicBezTo>
                <a:cubicBezTo>
                  <a:pt x="34" y="132"/>
                  <a:pt x="34" y="131"/>
                  <a:pt x="34" y="130"/>
                </a:cubicBezTo>
                <a:cubicBezTo>
                  <a:pt x="34" y="130"/>
                  <a:pt x="35" y="129"/>
                  <a:pt x="35" y="129"/>
                </a:cubicBezTo>
                <a:cubicBezTo>
                  <a:pt x="35" y="128"/>
                  <a:pt x="34" y="128"/>
                  <a:pt x="34" y="128"/>
                </a:cubicBezTo>
                <a:cubicBezTo>
                  <a:pt x="34" y="127"/>
                  <a:pt x="35" y="127"/>
                  <a:pt x="35" y="126"/>
                </a:cubicBezTo>
                <a:cubicBezTo>
                  <a:pt x="35" y="126"/>
                  <a:pt x="35" y="125"/>
                  <a:pt x="35" y="125"/>
                </a:cubicBezTo>
                <a:cubicBezTo>
                  <a:pt x="35" y="125"/>
                  <a:pt x="35" y="124"/>
                  <a:pt x="35" y="123"/>
                </a:cubicBezTo>
                <a:cubicBezTo>
                  <a:pt x="35" y="123"/>
                  <a:pt x="35" y="122"/>
                  <a:pt x="36" y="122"/>
                </a:cubicBezTo>
                <a:cubicBezTo>
                  <a:pt x="36" y="122"/>
                  <a:pt x="37" y="122"/>
                  <a:pt x="37" y="122"/>
                </a:cubicBezTo>
                <a:cubicBezTo>
                  <a:pt x="37" y="122"/>
                  <a:pt x="37" y="121"/>
                  <a:pt x="37" y="121"/>
                </a:cubicBezTo>
                <a:cubicBezTo>
                  <a:pt x="37" y="121"/>
                  <a:pt x="37" y="120"/>
                  <a:pt x="37" y="120"/>
                </a:cubicBezTo>
                <a:cubicBezTo>
                  <a:pt x="36" y="120"/>
                  <a:pt x="36" y="120"/>
                  <a:pt x="36" y="119"/>
                </a:cubicBezTo>
                <a:cubicBezTo>
                  <a:pt x="35" y="119"/>
                  <a:pt x="35" y="119"/>
                  <a:pt x="35" y="118"/>
                </a:cubicBezTo>
                <a:cubicBezTo>
                  <a:pt x="36" y="118"/>
                  <a:pt x="36" y="118"/>
                  <a:pt x="36" y="118"/>
                </a:cubicBezTo>
                <a:cubicBezTo>
                  <a:pt x="37" y="118"/>
                  <a:pt x="37" y="118"/>
                  <a:pt x="38" y="118"/>
                </a:cubicBezTo>
                <a:cubicBezTo>
                  <a:pt x="38" y="118"/>
                  <a:pt x="39" y="118"/>
                  <a:pt x="39" y="117"/>
                </a:cubicBezTo>
                <a:cubicBezTo>
                  <a:pt x="40" y="117"/>
                  <a:pt x="40" y="117"/>
                  <a:pt x="40" y="116"/>
                </a:cubicBezTo>
                <a:cubicBezTo>
                  <a:pt x="40" y="116"/>
                  <a:pt x="40" y="115"/>
                  <a:pt x="40" y="114"/>
                </a:cubicBezTo>
                <a:cubicBezTo>
                  <a:pt x="40" y="114"/>
                  <a:pt x="40" y="113"/>
                  <a:pt x="40" y="113"/>
                </a:cubicBezTo>
                <a:cubicBezTo>
                  <a:pt x="40" y="113"/>
                  <a:pt x="40" y="112"/>
                  <a:pt x="40" y="111"/>
                </a:cubicBezTo>
                <a:cubicBezTo>
                  <a:pt x="40" y="111"/>
                  <a:pt x="40" y="109"/>
                  <a:pt x="40" y="108"/>
                </a:cubicBezTo>
                <a:cubicBezTo>
                  <a:pt x="40" y="108"/>
                  <a:pt x="40" y="107"/>
                  <a:pt x="40" y="107"/>
                </a:cubicBezTo>
                <a:cubicBezTo>
                  <a:pt x="40" y="106"/>
                  <a:pt x="40" y="105"/>
                  <a:pt x="40" y="104"/>
                </a:cubicBezTo>
                <a:cubicBezTo>
                  <a:pt x="41" y="104"/>
                  <a:pt x="40" y="102"/>
                  <a:pt x="40" y="101"/>
                </a:cubicBezTo>
                <a:cubicBezTo>
                  <a:pt x="40" y="101"/>
                  <a:pt x="39" y="99"/>
                  <a:pt x="39" y="99"/>
                </a:cubicBezTo>
                <a:cubicBezTo>
                  <a:pt x="39" y="98"/>
                  <a:pt x="38" y="97"/>
                  <a:pt x="38" y="96"/>
                </a:cubicBezTo>
                <a:cubicBezTo>
                  <a:pt x="37" y="96"/>
                  <a:pt x="37" y="94"/>
                  <a:pt x="37" y="94"/>
                </a:cubicBezTo>
                <a:cubicBezTo>
                  <a:pt x="37" y="93"/>
                  <a:pt x="38" y="92"/>
                  <a:pt x="38" y="91"/>
                </a:cubicBezTo>
                <a:cubicBezTo>
                  <a:pt x="38" y="91"/>
                  <a:pt x="39" y="91"/>
                  <a:pt x="39" y="91"/>
                </a:cubicBezTo>
                <a:cubicBezTo>
                  <a:pt x="39" y="90"/>
                  <a:pt x="39" y="88"/>
                  <a:pt x="39" y="88"/>
                </a:cubicBezTo>
                <a:cubicBezTo>
                  <a:pt x="39" y="87"/>
                  <a:pt x="40" y="87"/>
                  <a:pt x="40" y="86"/>
                </a:cubicBezTo>
                <a:cubicBezTo>
                  <a:pt x="40" y="86"/>
                  <a:pt x="40" y="85"/>
                  <a:pt x="40" y="84"/>
                </a:cubicBezTo>
                <a:cubicBezTo>
                  <a:pt x="39" y="84"/>
                  <a:pt x="38" y="83"/>
                  <a:pt x="38" y="83"/>
                </a:cubicBezTo>
                <a:cubicBezTo>
                  <a:pt x="38" y="82"/>
                  <a:pt x="39" y="82"/>
                  <a:pt x="39" y="82"/>
                </a:cubicBezTo>
                <a:cubicBezTo>
                  <a:pt x="39" y="81"/>
                  <a:pt x="39" y="81"/>
                  <a:pt x="39" y="80"/>
                </a:cubicBezTo>
                <a:cubicBezTo>
                  <a:pt x="39" y="80"/>
                  <a:pt x="39" y="79"/>
                  <a:pt x="38" y="79"/>
                </a:cubicBezTo>
                <a:cubicBezTo>
                  <a:pt x="38" y="79"/>
                  <a:pt x="38" y="78"/>
                  <a:pt x="38" y="78"/>
                </a:cubicBezTo>
                <a:cubicBezTo>
                  <a:pt x="39" y="77"/>
                  <a:pt x="39" y="77"/>
                  <a:pt x="39" y="76"/>
                </a:cubicBezTo>
                <a:cubicBezTo>
                  <a:pt x="40" y="76"/>
                  <a:pt x="39" y="75"/>
                  <a:pt x="39" y="74"/>
                </a:cubicBezTo>
                <a:cubicBezTo>
                  <a:pt x="39" y="74"/>
                  <a:pt x="39" y="73"/>
                  <a:pt x="40" y="72"/>
                </a:cubicBezTo>
                <a:cubicBezTo>
                  <a:pt x="40" y="71"/>
                  <a:pt x="40" y="70"/>
                  <a:pt x="40" y="70"/>
                </a:cubicBezTo>
                <a:cubicBezTo>
                  <a:pt x="40" y="69"/>
                  <a:pt x="41" y="69"/>
                  <a:pt x="41" y="69"/>
                </a:cubicBezTo>
                <a:cubicBezTo>
                  <a:pt x="41" y="69"/>
                  <a:pt x="41" y="68"/>
                  <a:pt x="41" y="68"/>
                </a:cubicBezTo>
                <a:cubicBezTo>
                  <a:pt x="41" y="67"/>
                  <a:pt x="40" y="66"/>
                  <a:pt x="40" y="66"/>
                </a:cubicBezTo>
                <a:cubicBezTo>
                  <a:pt x="40" y="66"/>
                  <a:pt x="40" y="65"/>
                  <a:pt x="40" y="64"/>
                </a:cubicBezTo>
                <a:cubicBezTo>
                  <a:pt x="40" y="64"/>
                  <a:pt x="39" y="64"/>
                  <a:pt x="39" y="63"/>
                </a:cubicBezTo>
                <a:cubicBezTo>
                  <a:pt x="39" y="63"/>
                  <a:pt x="40" y="62"/>
                  <a:pt x="40" y="62"/>
                </a:cubicBezTo>
                <a:cubicBezTo>
                  <a:pt x="40" y="62"/>
                  <a:pt x="39" y="61"/>
                  <a:pt x="39" y="61"/>
                </a:cubicBezTo>
                <a:cubicBezTo>
                  <a:pt x="39" y="60"/>
                  <a:pt x="40" y="59"/>
                  <a:pt x="40" y="58"/>
                </a:cubicBezTo>
                <a:cubicBezTo>
                  <a:pt x="40" y="58"/>
                  <a:pt x="40" y="57"/>
                  <a:pt x="40" y="57"/>
                </a:cubicBezTo>
                <a:cubicBezTo>
                  <a:pt x="40" y="57"/>
                  <a:pt x="40" y="56"/>
                  <a:pt x="40" y="55"/>
                </a:cubicBezTo>
                <a:cubicBezTo>
                  <a:pt x="40" y="55"/>
                  <a:pt x="40" y="53"/>
                  <a:pt x="40" y="53"/>
                </a:cubicBezTo>
                <a:cubicBezTo>
                  <a:pt x="41" y="53"/>
                  <a:pt x="41" y="53"/>
                  <a:pt x="41" y="53"/>
                </a:cubicBezTo>
                <a:cubicBezTo>
                  <a:pt x="42" y="53"/>
                  <a:pt x="43" y="53"/>
                  <a:pt x="43" y="53"/>
                </a:cubicBezTo>
                <a:cubicBezTo>
                  <a:pt x="44" y="53"/>
                  <a:pt x="44" y="53"/>
                  <a:pt x="45" y="53"/>
                </a:cubicBezTo>
                <a:cubicBezTo>
                  <a:pt x="45" y="52"/>
                  <a:pt x="46" y="52"/>
                  <a:pt x="46" y="52"/>
                </a:cubicBezTo>
                <a:cubicBezTo>
                  <a:pt x="47" y="52"/>
                  <a:pt x="47" y="52"/>
                  <a:pt x="47" y="52"/>
                </a:cubicBezTo>
                <a:cubicBezTo>
                  <a:pt x="48" y="52"/>
                  <a:pt x="48" y="51"/>
                  <a:pt x="48" y="51"/>
                </a:cubicBezTo>
                <a:cubicBezTo>
                  <a:pt x="49" y="51"/>
                  <a:pt x="50" y="51"/>
                  <a:pt x="50" y="51"/>
                </a:cubicBezTo>
                <a:cubicBezTo>
                  <a:pt x="51" y="51"/>
                  <a:pt x="51" y="52"/>
                  <a:pt x="52" y="52"/>
                </a:cubicBezTo>
                <a:cubicBezTo>
                  <a:pt x="52" y="52"/>
                  <a:pt x="53" y="52"/>
                  <a:pt x="53" y="52"/>
                </a:cubicBezTo>
                <a:cubicBezTo>
                  <a:pt x="53" y="52"/>
                  <a:pt x="53" y="53"/>
                  <a:pt x="53" y="53"/>
                </a:cubicBezTo>
                <a:cubicBezTo>
                  <a:pt x="54" y="53"/>
                  <a:pt x="55" y="53"/>
                  <a:pt x="55" y="53"/>
                </a:cubicBezTo>
                <a:cubicBezTo>
                  <a:pt x="55" y="53"/>
                  <a:pt x="55" y="54"/>
                  <a:pt x="56" y="54"/>
                </a:cubicBezTo>
                <a:cubicBezTo>
                  <a:pt x="56" y="54"/>
                  <a:pt x="57" y="54"/>
                  <a:pt x="57" y="54"/>
                </a:cubicBezTo>
                <a:cubicBezTo>
                  <a:pt x="57" y="53"/>
                  <a:pt x="58" y="53"/>
                  <a:pt x="58" y="53"/>
                </a:cubicBezTo>
                <a:cubicBezTo>
                  <a:pt x="58" y="52"/>
                  <a:pt x="59" y="53"/>
                  <a:pt x="59" y="53"/>
                </a:cubicBezTo>
                <a:cubicBezTo>
                  <a:pt x="60" y="53"/>
                  <a:pt x="60" y="54"/>
                  <a:pt x="61" y="55"/>
                </a:cubicBezTo>
                <a:cubicBezTo>
                  <a:pt x="61" y="55"/>
                  <a:pt x="61" y="56"/>
                  <a:pt x="61" y="56"/>
                </a:cubicBezTo>
                <a:cubicBezTo>
                  <a:pt x="62" y="57"/>
                  <a:pt x="62" y="57"/>
                  <a:pt x="62" y="57"/>
                </a:cubicBezTo>
                <a:cubicBezTo>
                  <a:pt x="62" y="58"/>
                  <a:pt x="62" y="59"/>
                  <a:pt x="62" y="59"/>
                </a:cubicBezTo>
                <a:cubicBezTo>
                  <a:pt x="62" y="59"/>
                  <a:pt x="62" y="60"/>
                  <a:pt x="62" y="60"/>
                </a:cubicBezTo>
                <a:cubicBezTo>
                  <a:pt x="63" y="60"/>
                  <a:pt x="64" y="60"/>
                  <a:pt x="64" y="60"/>
                </a:cubicBezTo>
                <a:cubicBezTo>
                  <a:pt x="64" y="61"/>
                  <a:pt x="65" y="62"/>
                  <a:pt x="65" y="62"/>
                </a:cubicBezTo>
                <a:cubicBezTo>
                  <a:pt x="65" y="63"/>
                  <a:pt x="66" y="63"/>
                  <a:pt x="67" y="63"/>
                </a:cubicBezTo>
                <a:cubicBezTo>
                  <a:pt x="67" y="63"/>
                  <a:pt x="68" y="62"/>
                  <a:pt x="69" y="62"/>
                </a:cubicBezTo>
                <a:cubicBezTo>
                  <a:pt x="69" y="62"/>
                  <a:pt x="70" y="62"/>
                  <a:pt x="70" y="62"/>
                </a:cubicBezTo>
                <a:cubicBezTo>
                  <a:pt x="71" y="62"/>
                  <a:pt x="71" y="61"/>
                  <a:pt x="71" y="60"/>
                </a:cubicBezTo>
                <a:cubicBezTo>
                  <a:pt x="72" y="60"/>
                  <a:pt x="72" y="59"/>
                  <a:pt x="72" y="59"/>
                </a:cubicBezTo>
                <a:cubicBezTo>
                  <a:pt x="73" y="59"/>
                  <a:pt x="72" y="58"/>
                  <a:pt x="73" y="58"/>
                </a:cubicBezTo>
                <a:cubicBezTo>
                  <a:pt x="73" y="57"/>
                  <a:pt x="74" y="57"/>
                  <a:pt x="74" y="57"/>
                </a:cubicBezTo>
                <a:cubicBezTo>
                  <a:pt x="74" y="56"/>
                  <a:pt x="75" y="56"/>
                  <a:pt x="75" y="56"/>
                </a:cubicBezTo>
                <a:cubicBezTo>
                  <a:pt x="75" y="55"/>
                  <a:pt x="75" y="54"/>
                  <a:pt x="75" y="54"/>
                </a:cubicBezTo>
                <a:cubicBezTo>
                  <a:pt x="76" y="54"/>
                  <a:pt x="77" y="53"/>
                  <a:pt x="77" y="53"/>
                </a:cubicBezTo>
                <a:cubicBezTo>
                  <a:pt x="77" y="53"/>
                  <a:pt x="77" y="52"/>
                  <a:pt x="77" y="52"/>
                </a:cubicBezTo>
                <a:cubicBezTo>
                  <a:pt x="85" y="0"/>
                  <a:pt x="85" y="0"/>
                  <a:pt x="85" y="0"/>
                </a:cubicBezTo>
                <a:cubicBezTo>
                  <a:pt x="141" y="8"/>
                  <a:pt x="141" y="8"/>
                  <a:pt x="141" y="8"/>
                </a:cubicBezTo>
                <a:cubicBezTo>
                  <a:pt x="199" y="16"/>
                  <a:pt x="199" y="16"/>
                  <a:pt x="199" y="16"/>
                </a:cubicBezTo>
                <a:cubicBezTo>
                  <a:pt x="264" y="23"/>
                  <a:pt x="264" y="23"/>
                  <a:pt x="264" y="23"/>
                </a:cubicBezTo>
                <a:cubicBezTo>
                  <a:pt x="330" y="31"/>
                  <a:pt x="330" y="31"/>
                  <a:pt x="330" y="31"/>
                </a:cubicBezTo>
                <a:lnTo>
                  <a:pt x="341" y="32"/>
                </a:ln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288"/>
          <p:cNvSpPr>
            <a:spLocks/>
          </p:cNvSpPr>
          <p:nvPr/>
        </p:nvSpPr>
        <p:spPr bwMode="auto">
          <a:xfrm>
            <a:off x="2659063" y="2662238"/>
            <a:ext cx="1135063" cy="1836738"/>
          </a:xfrm>
          <a:custGeom>
            <a:avLst/>
            <a:gdLst>
              <a:gd name="T0" fmla="*/ 20 w 303"/>
              <a:gd name="T1" fmla="*/ 337 h 490"/>
              <a:gd name="T2" fmla="*/ 25 w 303"/>
              <a:gd name="T3" fmla="*/ 323 h 490"/>
              <a:gd name="T4" fmla="*/ 28 w 303"/>
              <a:gd name="T5" fmla="*/ 314 h 490"/>
              <a:gd name="T6" fmla="*/ 28 w 303"/>
              <a:gd name="T7" fmla="*/ 307 h 490"/>
              <a:gd name="T8" fmla="*/ 22 w 303"/>
              <a:gd name="T9" fmla="*/ 301 h 490"/>
              <a:gd name="T10" fmla="*/ 18 w 303"/>
              <a:gd name="T11" fmla="*/ 295 h 490"/>
              <a:gd name="T12" fmla="*/ 23 w 303"/>
              <a:gd name="T13" fmla="*/ 285 h 490"/>
              <a:gd name="T14" fmla="*/ 30 w 303"/>
              <a:gd name="T15" fmla="*/ 272 h 490"/>
              <a:gd name="T16" fmla="*/ 42 w 303"/>
              <a:gd name="T17" fmla="*/ 263 h 490"/>
              <a:gd name="T18" fmla="*/ 47 w 303"/>
              <a:gd name="T19" fmla="*/ 251 h 490"/>
              <a:gd name="T20" fmla="*/ 54 w 303"/>
              <a:gd name="T21" fmla="*/ 237 h 490"/>
              <a:gd name="T22" fmla="*/ 67 w 303"/>
              <a:gd name="T23" fmla="*/ 221 h 490"/>
              <a:gd name="T24" fmla="*/ 59 w 303"/>
              <a:gd name="T25" fmla="*/ 208 h 490"/>
              <a:gd name="T26" fmla="*/ 52 w 303"/>
              <a:gd name="T27" fmla="*/ 195 h 490"/>
              <a:gd name="T28" fmla="*/ 53 w 303"/>
              <a:gd name="T29" fmla="*/ 182 h 490"/>
              <a:gd name="T30" fmla="*/ 50 w 303"/>
              <a:gd name="T31" fmla="*/ 170 h 490"/>
              <a:gd name="T32" fmla="*/ 112 w 303"/>
              <a:gd name="T33" fmla="*/ 71 h 490"/>
              <a:gd name="T34" fmla="*/ 117 w 303"/>
              <a:gd name="T35" fmla="*/ 83 h 490"/>
              <a:gd name="T36" fmla="*/ 120 w 303"/>
              <a:gd name="T37" fmla="*/ 91 h 490"/>
              <a:gd name="T38" fmla="*/ 123 w 303"/>
              <a:gd name="T39" fmla="*/ 100 h 490"/>
              <a:gd name="T40" fmla="*/ 123 w 303"/>
              <a:gd name="T41" fmla="*/ 107 h 490"/>
              <a:gd name="T42" fmla="*/ 123 w 303"/>
              <a:gd name="T43" fmla="*/ 114 h 490"/>
              <a:gd name="T44" fmla="*/ 134 w 303"/>
              <a:gd name="T45" fmla="*/ 124 h 490"/>
              <a:gd name="T46" fmla="*/ 139 w 303"/>
              <a:gd name="T47" fmla="*/ 132 h 490"/>
              <a:gd name="T48" fmla="*/ 145 w 303"/>
              <a:gd name="T49" fmla="*/ 145 h 490"/>
              <a:gd name="T50" fmla="*/ 149 w 303"/>
              <a:gd name="T51" fmla="*/ 155 h 490"/>
              <a:gd name="T52" fmla="*/ 153 w 303"/>
              <a:gd name="T53" fmla="*/ 163 h 490"/>
              <a:gd name="T54" fmla="*/ 160 w 303"/>
              <a:gd name="T55" fmla="*/ 166 h 490"/>
              <a:gd name="T56" fmla="*/ 166 w 303"/>
              <a:gd name="T57" fmla="*/ 170 h 490"/>
              <a:gd name="T58" fmla="*/ 172 w 303"/>
              <a:gd name="T59" fmla="*/ 173 h 490"/>
              <a:gd name="T60" fmla="*/ 169 w 303"/>
              <a:gd name="T61" fmla="*/ 182 h 490"/>
              <a:gd name="T62" fmla="*/ 165 w 303"/>
              <a:gd name="T63" fmla="*/ 193 h 490"/>
              <a:gd name="T64" fmla="*/ 160 w 303"/>
              <a:gd name="T65" fmla="*/ 200 h 490"/>
              <a:gd name="T66" fmla="*/ 160 w 303"/>
              <a:gd name="T67" fmla="*/ 209 h 490"/>
              <a:gd name="T68" fmla="*/ 163 w 303"/>
              <a:gd name="T69" fmla="*/ 218 h 490"/>
              <a:gd name="T70" fmla="*/ 155 w 303"/>
              <a:gd name="T71" fmla="*/ 223 h 490"/>
              <a:gd name="T72" fmla="*/ 155 w 303"/>
              <a:gd name="T73" fmla="*/ 233 h 490"/>
              <a:gd name="T74" fmla="*/ 155 w 303"/>
              <a:gd name="T75" fmla="*/ 239 h 490"/>
              <a:gd name="T76" fmla="*/ 162 w 303"/>
              <a:gd name="T77" fmla="*/ 246 h 490"/>
              <a:gd name="T78" fmla="*/ 171 w 303"/>
              <a:gd name="T79" fmla="*/ 242 h 490"/>
              <a:gd name="T80" fmla="*/ 177 w 303"/>
              <a:gd name="T81" fmla="*/ 236 h 490"/>
              <a:gd name="T82" fmla="*/ 182 w 303"/>
              <a:gd name="T83" fmla="*/ 239 h 490"/>
              <a:gd name="T84" fmla="*/ 185 w 303"/>
              <a:gd name="T85" fmla="*/ 245 h 490"/>
              <a:gd name="T86" fmla="*/ 186 w 303"/>
              <a:gd name="T87" fmla="*/ 253 h 490"/>
              <a:gd name="T88" fmla="*/ 190 w 303"/>
              <a:gd name="T89" fmla="*/ 265 h 490"/>
              <a:gd name="T90" fmla="*/ 195 w 303"/>
              <a:gd name="T91" fmla="*/ 276 h 490"/>
              <a:gd name="T92" fmla="*/ 196 w 303"/>
              <a:gd name="T93" fmla="*/ 285 h 490"/>
              <a:gd name="T94" fmla="*/ 199 w 303"/>
              <a:gd name="T95" fmla="*/ 293 h 490"/>
              <a:gd name="T96" fmla="*/ 208 w 303"/>
              <a:gd name="T97" fmla="*/ 297 h 490"/>
              <a:gd name="T98" fmla="*/ 212 w 303"/>
              <a:gd name="T99" fmla="*/ 308 h 490"/>
              <a:gd name="T100" fmla="*/ 212 w 303"/>
              <a:gd name="T101" fmla="*/ 316 h 490"/>
              <a:gd name="T102" fmla="*/ 218 w 303"/>
              <a:gd name="T103" fmla="*/ 327 h 490"/>
              <a:gd name="T104" fmla="*/ 223 w 303"/>
              <a:gd name="T105" fmla="*/ 319 h 490"/>
              <a:gd name="T106" fmla="*/ 233 w 303"/>
              <a:gd name="T107" fmla="*/ 321 h 490"/>
              <a:gd name="T108" fmla="*/ 241 w 303"/>
              <a:gd name="T109" fmla="*/ 324 h 490"/>
              <a:gd name="T110" fmla="*/ 248 w 303"/>
              <a:gd name="T111" fmla="*/ 317 h 490"/>
              <a:gd name="T112" fmla="*/ 257 w 303"/>
              <a:gd name="T113" fmla="*/ 320 h 490"/>
              <a:gd name="T114" fmla="*/ 266 w 303"/>
              <a:gd name="T115" fmla="*/ 322 h 490"/>
              <a:gd name="T116" fmla="*/ 279 w 303"/>
              <a:gd name="T117" fmla="*/ 321 h 490"/>
              <a:gd name="T118" fmla="*/ 282 w 303"/>
              <a:gd name="T119" fmla="*/ 318 h 490"/>
              <a:gd name="T120" fmla="*/ 289 w 303"/>
              <a:gd name="T121" fmla="*/ 310 h 490"/>
              <a:gd name="T122" fmla="*/ 296 w 303"/>
              <a:gd name="T123" fmla="*/ 320 h 490"/>
              <a:gd name="T124" fmla="*/ 303 w 303"/>
              <a:gd name="T125" fmla="*/ 33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3" h="490">
                <a:moveTo>
                  <a:pt x="141" y="472"/>
                </a:moveTo>
                <a:cubicBezTo>
                  <a:pt x="130" y="470"/>
                  <a:pt x="130" y="470"/>
                  <a:pt x="130" y="470"/>
                </a:cubicBezTo>
                <a:cubicBezTo>
                  <a:pt x="109" y="467"/>
                  <a:pt x="109" y="467"/>
                  <a:pt x="109" y="467"/>
                </a:cubicBezTo>
                <a:cubicBezTo>
                  <a:pt x="94" y="464"/>
                  <a:pt x="94" y="464"/>
                  <a:pt x="94" y="464"/>
                </a:cubicBezTo>
                <a:cubicBezTo>
                  <a:pt x="0" y="448"/>
                  <a:pt x="0" y="448"/>
                  <a:pt x="0" y="448"/>
                </a:cubicBezTo>
                <a:cubicBezTo>
                  <a:pt x="19" y="342"/>
                  <a:pt x="19" y="342"/>
                  <a:pt x="19" y="342"/>
                </a:cubicBezTo>
                <a:cubicBezTo>
                  <a:pt x="19" y="342"/>
                  <a:pt x="20" y="338"/>
                  <a:pt x="20" y="337"/>
                </a:cubicBezTo>
                <a:cubicBezTo>
                  <a:pt x="20" y="336"/>
                  <a:pt x="20" y="334"/>
                  <a:pt x="20" y="333"/>
                </a:cubicBezTo>
                <a:cubicBezTo>
                  <a:pt x="20" y="332"/>
                  <a:pt x="20" y="330"/>
                  <a:pt x="21" y="330"/>
                </a:cubicBezTo>
                <a:cubicBezTo>
                  <a:pt x="21" y="329"/>
                  <a:pt x="22" y="329"/>
                  <a:pt x="22" y="329"/>
                </a:cubicBezTo>
                <a:cubicBezTo>
                  <a:pt x="23" y="328"/>
                  <a:pt x="23" y="328"/>
                  <a:pt x="24" y="328"/>
                </a:cubicBezTo>
                <a:cubicBezTo>
                  <a:pt x="24" y="327"/>
                  <a:pt x="24" y="326"/>
                  <a:pt x="24" y="326"/>
                </a:cubicBezTo>
                <a:cubicBezTo>
                  <a:pt x="24" y="326"/>
                  <a:pt x="25" y="325"/>
                  <a:pt x="25" y="325"/>
                </a:cubicBezTo>
                <a:cubicBezTo>
                  <a:pt x="25" y="325"/>
                  <a:pt x="25" y="323"/>
                  <a:pt x="25" y="323"/>
                </a:cubicBezTo>
                <a:cubicBezTo>
                  <a:pt x="25" y="322"/>
                  <a:pt x="26" y="322"/>
                  <a:pt x="26" y="322"/>
                </a:cubicBezTo>
                <a:cubicBezTo>
                  <a:pt x="26" y="322"/>
                  <a:pt x="27" y="321"/>
                  <a:pt x="27" y="320"/>
                </a:cubicBezTo>
                <a:cubicBezTo>
                  <a:pt x="27" y="320"/>
                  <a:pt x="27" y="319"/>
                  <a:pt x="27" y="318"/>
                </a:cubicBezTo>
                <a:cubicBezTo>
                  <a:pt x="27" y="318"/>
                  <a:pt x="27" y="317"/>
                  <a:pt x="26" y="317"/>
                </a:cubicBezTo>
                <a:cubicBezTo>
                  <a:pt x="26" y="317"/>
                  <a:pt x="26" y="317"/>
                  <a:pt x="26" y="317"/>
                </a:cubicBezTo>
                <a:cubicBezTo>
                  <a:pt x="25" y="317"/>
                  <a:pt x="25" y="315"/>
                  <a:pt x="26" y="315"/>
                </a:cubicBezTo>
                <a:cubicBezTo>
                  <a:pt x="26" y="314"/>
                  <a:pt x="28" y="315"/>
                  <a:pt x="28" y="314"/>
                </a:cubicBezTo>
                <a:cubicBezTo>
                  <a:pt x="28" y="314"/>
                  <a:pt x="29" y="314"/>
                  <a:pt x="29" y="313"/>
                </a:cubicBezTo>
                <a:cubicBezTo>
                  <a:pt x="29" y="313"/>
                  <a:pt x="30" y="312"/>
                  <a:pt x="30" y="312"/>
                </a:cubicBezTo>
                <a:cubicBezTo>
                  <a:pt x="30" y="312"/>
                  <a:pt x="30" y="311"/>
                  <a:pt x="31" y="311"/>
                </a:cubicBezTo>
                <a:cubicBezTo>
                  <a:pt x="31" y="311"/>
                  <a:pt x="31" y="309"/>
                  <a:pt x="31" y="309"/>
                </a:cubicBezTo>
                <a:cubicBezTo>
                  <a:pt x="31" y="309"/>
                  <a:pt x="30" y="308"/>
                  <a:pt x="30" y="308"/>
                </a:cubicBezTo>
                <a:cubicBezTo>
                  <a:pt x="30" y="308"/>
                  <a:pt x="29" y="308"/>
                  <a:pt x="28" y="308"/>
                </a:cubicBezTo>
                <a:cubicBezTo>
                  <a:pt x="28" y="307"/>
                  <a:pt x="28" y="307"/>
                  <a:pt x="28" y="307"/>
                </a:cubicBezTo>
                <a:cubicBezTo>
                  <a:pt x="28" y="306"/>
                  <a:pt x="28" y="305"/>
                  <a:pt x="28" y="305"/>
                </a:cubicBezTo>
                <a:cubicBezTo>
                  <a:pt x="28" y="304"/>
                  <a:pt x="27" y="304"/>
                  <a:pt x="27" y="304"/>
                </a:cubicBezTo>
                <a:cubicBezTo>
                  <a:pt x="26" y="303"/>
                  <a:pt x="26" y="304"/>
                  <a:pt x="26" y="304"/>
                </a:cubicBezTo>
                <a:cubicBezTo>
                  <a:pt x="25" y="304"/>
                  <a:pt x="25" y="305"/>
                  <a:pt x="25" y="305"/>
                </a:cubicBezTo>
                <a:cubicBezTo>
                  <a:pt x="25" y="305"/>
                  <a:pt x="24" y="304"/>
                  <a:pt x="24" y="304"/>
                </a:cubicBezTo>
                <a:cubicBezTo>
                  <a:pt x="24" y="303"/>
                  <a:pt x="23" y="303"/>
                  <a:pt x="23" y="303"/>
                </a:cubicBezTo>
                <a:cubicBezTo>
                  <a:pt x="23" y="302"/>
                  <a:pt x="23" y="301"/>
                  <a:pt x="22" y="301"/>
                </a:cubicBezTo>
                <a:cubicBezTo>
                  <a:pt x="22" y="301"/>
                  <a:pt x="22" y="302"/>
                  <a:pt x="21" y="302"/>
                </a:cubicBezTo>
                <a:cubicBezTo>
                  <a:pt x="21" y="302"/>
                  <a:pt x="20" y="302"/>
                  <a:pt x="19" y="302"/>
                </a:cubicBezTo>
                <a:cubicBezTo>
                  <a:pt x="19" y="302"/>
                  <a:pt x="19" y="301"/>
                  <a:pt x="19" y="301"/>
                </a:cubicBezTo>
                <a:cubicBezTo>
                  <a:pt x="19" y="300"/>
                  <a:pt x="18" y="300"/>
                  <a:pt x="18" y="300"/>
                </a:cubicBezTo>
                <a:cubicBezTo>
                  <a:pt x="17" y="299"/>
                  <a:pt x="17" y="298"/>
                  <a:pt x="18" y="298"/>
                </a:cubicBezTo>
                <a:cubicBezTo>
                  <a:pt x="18" y="297"/>
                  <a:pt x="19" y="297"/>
                  <a:pt x="19" y="297"/>
                </a:cubicBezTo>
                <a:cubicBezTo>
                  <a:pt x="19" y="296"/>
                  <a:pt x="18" y="295"/>
                  <a:pt x="18" y="295"/>
                </a:cubicBezTo>
                <a:cubicBezTo>
                  <a:pt x="18" y="294"/>
                  <a:pt x="17" y="293"/>
                  <a:pt x="18" y="293"/>
                </a:cubicBezTo>
                <a:cubicBezTo>
                  <a:pt x="18" y="292"/>
                  <a:pt x="18" y="292"/>
                  <a:pt x="19" y="292"/>
                </a:cubicBezTo>
                <a:cubicBezTo>
                  <a:pt x="19" y="291"/>
                  <a:pt x="19" y="291"/>
                  <a:pt x="19" y="290"/>
                </a:cubicBezTo>
                <a:cubicBezTo>
                  <a:pt x="19" y="290"/>
                  <a:pt x="19" y="289"/>
                  <a:pt x="19" y="288"/>
                </a:cubicBezTo>
                <a:cubicBezTo>
                  <a:pt x="20" y="287"/>
                  <a:pt x="21" y="287"/>
                  <a:pt x="21" y="286"/>
                </a:cubicBezTo>
                <a:cubicBezTo>
                  <a:pt x="21" y="286"/>
                  <a:pt x="22" y="285"/>
                  <a:pt x="22" y="285"/>
                </a:cubicBezTo>
                <a:cubicBezTo>
                  <a:pt x="22" y="284"/>
                  <a:pt x="23" y="285"/>
                  <a:pt x="23" y="285"/>
                </a:cubicBezTo>
                <a:cubicBezTo>
                  <a:pt x="24" y="284"/>
                  <a:pt x="24" y="283"/>
                  <a:pt x="24" y="283"/>
                </a:cubicBezTo>
                <a:cubicBezTo>
                  <a:pt x="24" y="282"/>
                  <a:pt x="25" y="282"/>
                  <a:pt x="25" y="282"/>
                </a:cubicBezTo>
                <a:cubicBezTo>
                  <a:pt x="25" y="281"/>
                  <a:pt x="25" y="280"/>
                  <a:pt x="25" y="280"/>
                </a:cubicBezTo>
                <a:cubicBezTo>
                  <a:pt x="25" y="279"/>
                  <a:pt x="27" y="279"/>
                  <a:pt x="27" y="278"/>
                </a:cubicBezTo>
                <a:cubicBezTo>
                  <a:pt x="27" y="278"/>
                  <a:pt x="28" y="276"/>
                  <a:pt x="28" y="276"/>
                </a:cubicBezTo>
                <a:cubicBezTo>
                  <a:pt x="28" y="275"/>
                  <a:pt x="29" y="275"/>
                  <a:pt x="30" y="274"/>
                </a:cubicBezTo>
                <a:cubicBezTo>
                  <a:pt x="30" y="274"/>
                  <a:pt x="30" y="272"/>
                  <a:pt x="30" y="272"/>
                </a:cubicBezTo>
                <a:cubicBezTo>
                  <a:pt x="30" y="272"/>
                  <a:pt x="31" y="271"/>
                  <a:pt x="32" y="271"/>
                </a:cubicBezTo>
                <a:cubicBezTo>
                  <a:pt x="32" y="271"/>
                  <a:pt x="33" y="272"/>
                  <a:pt x="33" y="272"/>
                </a:cubicBezTo>
                <a:cubicBezTo>
                  <a:pt x="34" y="271"/>
                  <a:pt x="34" y="271"/>
                  <a:pt x="34" y="271"/>
                </a:cubicBezTo>
                <a:cubicBezTo>
                  <a:pt x="35" y="270"/>
                  <a:pt x="36" y="270"/>
                  <a:pt x="36" y="270"/>
                </a:cubicBezTo>
                <a:cubicBezTo>
                  <a:pt x="37" y="269"/>
                  <a:pt x="37" y="268"/>
                  <a:pt x="38" y="267"/>
                </a:cubicBezTo>
                <a:cubicBezTo>
                  <a:pt x="38" y="267"/>
                  <a:pt x="40" y="266"/>
                  <a:pt x="41" y="266"/>
                </a:cubicBezTo>
                <a:cubicBezTo>
                  <a:pt x="41" y="265"/>
                  <a:pt x="42" y="264"/>
                  <a:pt x="42" y="263"/>
                </a:cubicBezTo>
                <a:cubicBezTo>
                  <a:pt x="42" y="262"/>
                  <a:pt x="42" y="262"/>
                  <a:pt x="42" y="261"/>
                </a:cubicBezTo>
                <a:cubicBezTo>
                  <a:pt x="42" y="261"/>
                  <a:pt x="41" y="260"/>
                  <a:pt x="41" y="259"/>
                </a:cubicBezTo>
                <a:cubicBezTo>
                  <a:pt x="41" y="259"/>
                  <a:pt x="42" y="258"/>
                  <a:pt x="43" y="257"/>
                </a:cubicBezTo>
                <a:cubicBezTo>
                  <a:pt x="43" y="257"/>
                  <a:pt x="42" y="256"/>
                  <a:pt x="43" y="255"/>
                </a:cubicBezTo>
                <a:cubicBezTo>
                  <a:pt x="43" y="255"/>
                  <a:pt x="44" y="255"/>
                  <a:pt x="45" y="254"/>
                </a:cubicBezTo>
                <a:cubicBezTo>
                  <a:pt x="45" y="254"/>
                  <a:pt x="46" y="253"/>
                  <a:pt x="46" y="253"/>
                </a:cubicBezTo>
                <a:cubicBezTo>
                  <a:pt x="47" y="252"/>
                  <a:pt x="47" y="251"/>
                  <a:pt x="47" y="251"/>
                </a:cubicBezTo>
                <a:cubicBezTo>
                  <a:pt x="47" y="251"/>
                  <a:pt x="48" y="250"/>
                  <a:pt x="48" y="250"/>
                </a:cubicBezTo>
                <a:cubicBezTo>
                  <a:pt x="49" y="250"/>
                  <a:pt x="49" y="249"/>
                  <a:pt x="50" y="248"/>
                </a:cubicBezTo>
                <a:cubicBezTo>
                  <a:pt x="50" y="248"/>
                  <a:pt x="50" y="247"/>
                  <a:pt x="50" y="246"/>
                </a:cubicBezTo>
                <a:cubicBezTo>
                  <a:pt x="51" y="245"/>
                  <a:pt x="51" y="244"/>
                  <a:pt x="52" y="243"/>
                </a:cubicBezTo>
                <a:cubicBezTo>
                  <a:pt x="52" y="242"/>
                  <a:pt x="52" y="241"/>
                  <a:pt x="53" y="241"/>
                </a:cubicBezTo>
                <a:cubicBezTo>
                  <a:pt x="53" y="241"/>
                  <a:pt x="54" y="240"/>
                  <a:pt x="54" y="239"/>
                </a:cubicBezTo>
                <a:cubicBezTo>
                  <a:pt x="54" y="239"/>
                  <a:pt x="54" y="238"/>
                  <a:pt x="54" y="237"/>
                </a:cubicBezTo>
                <a:cubicBezTo>
                  <a:pt x="55" y="237"/>
                  <a:pt x="55" y="236"/>
                  <a:pt x="56" y="235"/>
                </a:cubicBezTo>
                <a:cubicBezTo>
                  <a:pt x="56" y="235"/>
                  <a:pt x="57" y="233"/>
                  <a:pt x="58" y="232"/>
                </a:cubicBezTo>
                <a:cubicBezTo>
                  <a:pt x="59" y="232"/>
                  <a:pt x="61" y="231"/>
                  <a:pt x="61" y="230"/>
                </a:cubicBezTo>
                <a:cubicBezTo>
                  <a:pt x="62" y="229"/>
                  <a:pt x="61" y="227"/>
                  <a:pt x="62" y="227"/>
                </a:cubicBezTo>
                <a:cubicBezTo>
                  <a:pt x="62" y="226"/>
                  <a:pt x="63" y="225"/>
                  <a:pt x="63" y="225"/>
                </a:cubicBezTo>
                <a:cubicBezTo>
                  <a:pt x="64" y="225"/>
                  <a:pt x="65" y="224"/>
                  <a:pt x="65" y="223"/>
                </a:cubicBezTo>
                <a:cubicBezTo>
                  <a:pt x="66" y="223"/>
                  <a:pt x="67" y="222"/>
                  <a:pt x="67" y="221"/>
                </a:cubicBezTo>
                <a:cubicBezTo>
                  <a:pt x="67" y="221"/>
                  <a:pt x="67" y="219"/>
                  <a:pt x="67" y="218"/>
                </a:cubicBezTo>
                <a:cubicBezTo>
                  <a:pt x="66" y="218"/>
                  <a:pt x="65" y="216"/>
                  <a:pt x="65" y="216"/>
                </a:cubicBezTo>
                <a:cubicBezTo>
                  <a:pt x="65" y="215"/>
                  <a:pt x="65" y="215"/>
                  <a:pt x="65" y="214"/>
                </a:cubicBezTo>
                <a:cubicBezTo>
                  <a:pt x="65" y="214"/>
                  <a:pt x="65" y="212"/>
                  <a:pt x="65" y="212"/>
                </a:cubicBezTo>
                <a:cubicBezTo>
                  <a:pt x="65" y="211"/>
                  <a:pt x="64" y="209"/>
                  <a:pt x="63" y="209"/>
                </a:cubicBezTo>
                <a:cubicBezTo>
                  <a:pt x="63" y="208"/>
                  <a:pt x="62" y="209"/>
                  <a:pt x="61" y="209"/>
                </a:cubicBezTo>
                <a:cubicBezTo>
                  <a:pt x="61" y="209"/>
                  <a:pt x="60" y="208"/>
                  <a:pt x="59" y="208"/>
                </a:cubicBezTo>
                <a:cubicBezTo>
                  <a:pt x="59" y="207"/>
                  <a:pt x="59" y="206"/>
                  <a:pt x="58" y="205"/>
                </a:cubicBezTo>
                <a:cubicBezTo>
                  <a:pt x="58" y="205"/>
                  <a:pt x="57" y="206"/>
                  <a:pt x="57" y="206"/>
                </a:cubicBezTo>
                <a:cubicBezTo>
                  <a:pt x="56" y="206"/>
                  <a:pt x="55" y="205"/>
                  <a:pt x="55" y="205"/>
                </a:cubicBezTo>
                <a:cubicBezTo>
                  <a:pt x="55" y="204"/>
                  <a:pt x="55" y="203"/>
                  <a:pt x="55" y="203"/>
                </a:cubicBezTo>
                <a:cubicBezTo>
                  <a:pt x="55" y="202"/>
                  <a:pt x="54" y="201"/>
                  <a:pt x="54" y="201"/>
                </a:cubicBezTo>
                <a:cubicBezTo>
                  <a:pt x="54" y="200"/>
                  <a:pt x="53" y="199"/>
                  <a:pt x="52" y="199"/>
                </a:cubicBezTo>
                <a:cubicBezTo>
                  <a:pt x="52" y="198"/>
                  <a:pt x="52" y="196"/>
                  <a:pt x="52" y="195"/>
                </a:cubicBezTo>
                <a:cubicBezTo>
                  <a:pt x="52" y="195"/>
                  <a:pt x="51" y="193"/>
                  <a:pt x="51" y="193"/>
                </a:cubicBezTo>
                <a:cubicBezTo>
                  <a:pt x="50" y="191"/>
                  <a:pt x="52" y="191"/>
                  <a:pt x="51" y="189"/>
                </a:cubicBezTo>
                <a:cubicBezTo>
                  <a:pt x="51" y="189"/>
                  <a:pt x="49" y="188"/>
                  <a:pt x="49" y="187"/>
                </a:cubicBezTo>
                <a:cubicBezTo>
                  <a:pt x="49" y="187"/>
                  <a:pt x="49" y="186"/>
                  <a:pt x="49" y="186"/>
                </a:cubicBezTo>
                <a:cubicBezTo>
                  <a:pt x="50" y="185"/>
                  <a:pt x="50" y="185"/>
                  <a:pt x="51" y="185"/>
                </a:cubicBezTo>
                <a:cubicBezTo>
                  <a:pt x="51" y="185"/>
                  <a:pt x="51" y="184"/>
                  <a:pt x="51" y="184"/>
                </a:cubicBezTo>
                <a:cubicBezTo>
                  <a:pt x="51" y="183"/>
                  <a:pt x="52" y="183"/>
                  <a:pt x="53" y="182"/>
                </a:cubicBezTo>
                <a:cubicBezTo>
                  <a:pt x="53" y="182"/>
                  <a:pt x="53" y="181"/>
                  <a:pt x="53" y="181"/>
                </a:cubicBezTo>
                <a:cubicBezTo>
                  <a:pt x="53" y="180"/>
                  <a:pt x="51" y="180"/>
                  <a:pt x="51" y="179"/>
                </a:cubicBezTo>
                <a:cubicBezTo>
                  <a:pt x="51" y="179"/>
                  <a:pt x="52" y="178"/>
                  <a:pt x="52" y="177"/>
                </a:cubicBezTo>
                <a:cubicBezTo>
                  <a:pt x="52" y="176"/>
                  <a:pt x="51" y="176"/>
                  <a:pt x="51" y="175"/>
                </a:cubicBezTo>
                <a:cubicBezTo>
                  <a:pt x="51" y="175"/>
                  <a:pt x="52" y="174"/>
                  <a:pt x="52" y="173"/>
                </a:cubicBezTo>
                <a:cubicBezTo>
                  <a:pt x="51" y="173"/>
                  <a:pt x="50" y="172"/>
                  <a:pt x="50" y="171"/>
                </a:cubicBezTo>
                <a:cubicBezTo>
                  <a:pt x="50" y="171"/>
                  <a:pt x="50" y="170"/>
                  <a:pt x="50" y="170"/>
                </a:cubicBezTo>
                <a:cubicBezTo>
                  <a:pt x="50" y="170"/>
                  <a:pt x="49" y="169"/>
                  <a:pt x="49" y="169"/>
                </a:cubicBezTo>
                <a:cubicBezTo>
                  <a:pt x="49" y="169"/>
                  <a:pt x="49" y="168"/>
                  <a:pt x="50" y="167"/>
                </a:cubicBezTo>
                <a:cubicBezTo>
                  <a:pt x="50" y="167"/>
                  <a:pt x="50" y="166"/>
                  <a:pt x="50" y="166"/>
                </a:cubicBezTo>
                <a:cubicBezTo>
                  <a:pt x="80" y="0"/>
                  <a:pt x="80" y="0"/>
                  <a:pt x="80" y="0"/>
                </a:cubicBezTo>
                <a:cubicBezTo>
                  <a:pt x="81" y="0"/>
                  <a:pt x="81" y="0"/>
                  <a:pt x="81" y="0"/>
                </a:cubicBezTo>
                <a:cubicBezTo>
                  <a:pt x="122" y="8"/>
                  <a:pt x="122" y="8"/>
                  <a:pt x="122" y="8"/>
                </a:cubicBezTo>
                <a:cubicBezTo>
                  <a:pt x="112" y="71"/>
                  <a:pt x="112" y="71"/>
                  <a:pt x="112" y="71"/>
                </a:cubicBezTo>
                <a:cubicBezTo>
                  <a:pt x="112" y="71"/>
                  <a:pt x="111" y="73"/>
                  <a:pt x="111" y="73"/>
                </a:cubicBezTo>
                <a:cubicBezTo>
                  <a:pt x="112" y="73"/>
                  <a:pt x="112" y="74"/>
                  <a:pt x="112" y="74"/>
                </a:cubicBezTo>
                <a:cubicBezTo>
                  <a:pt x="112" y="75"/>
                  <a:pt x="113" y="76"/>
                  <a:pt x="113" y="76"/>
                </a:cubicBezTo>
                <a:cubicBezTo>
                  <a:pt x="113" y="77"/>
                  <a:pt x="114" y="77"/>
                  <a:pt x="114" y="78"/>
                </a:cubicBezTo>
                <a:cubicBezTo>
                  <a:pt x="115" y="78"/>
                  <a:pt x="116" y="80"/>
                  <a:pt x="116" y="80"/>
                </a:cubicBezTo>
                <a:cubicBezTo>
                  <a:pt x="116" y="81"/>
                  <a:pt x="116" y="81"/>
                  <a:pt x="116" y="82"/>
                </a:cubicBezTo>
                <a:cubicBezTo>
                  <a:pt x="116" y="82"/>
                  <a:pt x="116" y="82"/>
                  <a:pt x="117" y="83"/>
                </a:cubicBezTo>
                <a:cubicBezTo>
                  <a:pt x="117" y="83"/>
                  <a:pt x="118" y="83"/>
                  <a:pt x="118" y="83"/>
                </a:cubicBezTo>
                <a:cubicBezTo>
                  <a:pt x="118" y="83"/>
                  <a:pt x="118" y="84"/>
                  <a:pt x="118" y="85"/>
                </a:cubicBezTo>
                <a:cubicBezTo>
                  <a:pt x="118" y="85"/>
                  <a:pt x="118" y="86"/>
                  <a:pt x="118" y="87"/>
                </a:cubicBezTo>
                <a:cubicBezTo>
                  <a:pt x="118" y="87"/>
                  <a:pt x="118" y="88"/>
                  <a:pt x="119" y="89"/>
                </a:cubicBezTo>
                <a:cubicBezTo>
                  <a:pt x="119" y="89"/>
                  <a:pt x="120" y="89"/>
                  <a:pt x="120" y="89"/>
                </a:cubicBezTo>
                <a:cubicBezTo>
                  <a:pt x="120" y="89"/>
                  <a:pt x="120" y="89"/>
                  <a:pt x="121" y="89"/>
                </a:cubicBezTo>
                <a:cubicBezTo>
                  <a:pt x="121" y="90"/>
                  <a:pt x="120" y="91"/>
                  <a:pt x="120" y="91"/>
                </a:cubicBezTo>
                <a:cubicBezTo>
                  <a:pt x="120" y="91"/>
                  <a:pt x="121" y="91"/>
                  <a:pt x="121" y="92"/>
                </a:cubicBezTo>
                <a:cubicBezTo>
                  <a:pt x="122" y="92"/>
                  <a:pt x="122" y="92"/>
                  <a:pt x="122" y="93"/>
                </a:cubicBezTo>
                <a:cubicBezTo>
                  <a:pt x="122" y="93"/>
                  <a:pt x="122" y="94"/>
                  <a:pt x="122" y="94"/>
                </a:cubicBezTo>
                <a:cubicBezTo>
                  <a:pt x="122" y="95"/>
                  <a:pt x="122" y="95"/>
                  <a:pt x="121" y="95"/>
                </a:cubicBezTo>
                <a:cubicBezTo>
                  <a:pt x="121" y="95"/>
                  <a:pt x="121" y="96"/>
                  <a:pt x="121" y="97"/>
                </a:cubicBezTo>
                <a:cubicBezTo>
                  <a:pt x="122" y="97"/>
                  <a:pt x="122" y="97"/>
                  <a:pt x="123" y="98"/>
                </a:cubicBezTo>
                <a:cubicBezTo>
                  <a:pt x="123" y="98"/>
                  <a:pt x="123" y="99"/>
                  <a:pt x="123" y="100"/>
                </a:cubicBezTo>
                <a:cubicBezTo>
                  <a:pt x="123" y="100"/>
                  <a:pt x="123" y="101"/>
                  <a:pt x="122" y="101"/>
                </a:cubicBezTo>
                <a:cubicBezTo>
                  <a:pt x="122" y="101"/>
                  <a:pt x="121" y="101"/>
                  <a:pt x="121" y="101"/>
                </a:cubicBezTo>
                <a:cubicBezTo>
                  <a:pt x="120" y="101"/>
                  <a:pt x="120" y="102"/>
                  <a:pt x="120" y="103"/>
                </a:cubicBezTo>
                <a:cubicBezTo>
                  <a:pt x="120" y="103"/>
                  <a:pt x="120" y="103"/>
                  <a:pt x="120" y="104"/>
                </a:cubicBezTo>
                <a:cubicBezTo>
                  <a:pt x="121" y="104"/>
                  <a:pt x="121" y="105"/>
                  <a:pt x="121" y="105"/>
                </a:cubicBezTo>
                <a:cubicBezTo>
                  <a:pt x="122" y="105"/>
                  <a:pt x="121" y="106"/>
                  <a:pt x="122" y="107"/>
                </a:cubicBezTo>
                <a:cubicBezTo>
                  <a:pt x="122" y="107"/>
                  <a:pt x="123" y="107"/>
                  <a:pt x="123" y="107"/>
                </a:cubicBezTo>
                <a:cubicBezTo>
                  <a:pt x="123" y="108"/>
                  <a:pt x="123" y="109"/>
                  <a:pt x="123" y="109"/>
                </a:cubicBezTo>
                <a:cubicBezTo>
                  <a:pt x="123" y="109"/>
                  <a:pt x="122" y="109"/>
                  <a:pt x="121" y="109"/>
                </a:cubicBezTo>
                <a:cubicBezTo>
                  <a:pt x="121" y="109"/>
                  <a:pt x="120" y="109"/>
                  <a:pt x="120" y="109"/>
                </a:cubicBezTo>
                <a:cubicBezTo>
                  <a:pt x="119" y="109"/>
                  <a:pt x="119" y="110"/>
                  <a:pt x="119" y="110"/>
                </a:cubicBezTo>
                <a:cubicBezTo>
                  <a:pt x="119" y="111"/>
                  <a:pt x="120" y="111"/>
                  <a:pt x="121" y="112"/>
                </a:cubicBezTo>
                <a:cubicBezTo>
                  <a:pt x="121" y="112"/>
                  <a:pt x="122" y="112"/>
                  <a:pt x="122" y="112"/>
                </a:cubicBezTo>
                <a:cubicBezTo>
                  <a:pt x="123" y="113"/>
                  <a:pt x="123" y="114"/>
                  <a:pt x="123" y="114"/>
                </a:cubicBezTo>
                <a:cubicBezTo>
                  <a:pt x="123" y="114"/>
                  <a:pt x="124" y="114"/>
                  <a:pt x="125" y="114"/>
                </a:cubicBezTo>
                <a:cubicBezTo>
                  <a:pt x="125" y="115"/>
                  <a:pt x="126" y="115"/>
                  <a:pt x="126" y="116"/>
                </a:cubicBezTo>
                <a:cubicBezTo>
                  <a:pt x="126" y="117"/>
                  <a:pt x="126" y="118"/>
                  <a:pt x="127" y="119"/>
                </a:cubicBezTo>
                <a:cubicBezTo>
                  <a:pt x="127" y="119"/>
                  <a:pt x="127" y="120"/>
                  <a:pt x="128" y="121"/>
                </a:cubicBezTo>
                <a:cubicBezTo>
                  <a:pt x="128" y="121"/>
                  <a:pt x="129" y="121"/>
                  <a:pt x="130" y="121"/>
                </a:cubicBezTo>
                <a:cubicBezTo>
                  <a:pt x="130" y="122"/>
                  <a:pt x="131" y="123"/>
                  <a:pt x="132" y="123"/>
                </a:cubicBezTo>
                <a:cubicBezTo>
                  <a:pt x="132" y="124"/>
                  <a:pt x="134" y="123"/>
                  <a:pt x="134" y="124"/>
                </a:cubicBezTo>
                <a:cubicBezTo>
                  <a:pt x="135" y="124"/>
                  <a:pt x="135" y="124"/>
                  <a:pt x="135" y="124"/>
                </a:cubicBezTo>
                <a:cubicBezTo>
                  <a:pt x="136" y="125"/>
                  <a:pt x="136" y="126"/>
                  <a:pt x="136" y="127"/>
                </a:cubicBezTo>
                <a:cubicBezTo>
                  <a:pt x="136" y="127"/>
                  <a:pt x="136" y="127"/>
                  <a:pt x="136" y="128"/>
                </a:cubicBezTo>
                <a:cubicBezTo>
                  <a:pt x="136" y="128"/>
                  <a:pt x="136" y="129"/>
                  <a:pt x="136" y="129"/>
                </a:cubicBezTo>
                <a:cubicBezTo>
                  <a:pt x="136" y="129"/>
                  <a:pt x="137" y="129"/>
                  <a:pt x="137" y="130"/>
                </a:cubicBezTo>
                <a:cubicBezTo>
                  <a:pt x="138" y="130"/>
                  <a:pt x="137" y="131"/>
                  <a:pt x="138" y="131"/>
                </a:cubicBezTo>
                <a:cubicBezTo>
                  <a:pt x="138" y="132"/>
                  <a:pt x="139" y="131"/>
                  <a:pt x="139" y="132"/>
                </a:cubicBezTo>
                <a:cubicBezTo>
                  <a:pt x="140" y="132"/>
                  <a:pt x="140" y="134"/>
                  <a:pt x="140" y="134"/>
                </a:cubicBezTo>
                <a:cubicBezTo>
                  <a:pt x="141" y="135"/>
                  <a:pt x="141" y="135"/>
                  <a:pt x="141" y="136"/>
                </a:cubicBezTo>
                <a:cubicBezTo>
                  <a:pt x="142" y="136"/>
                  <a:pt x="142" y="138"/>
                  <a:pt x="142" y="138"/>
                </a:cubicBezTo>
                <a:cubicBezTo>
                  <a:pt x="142" y="138"/>
                  <a:pt x="143" y="139"/>
                  <a:pt x="144" y="139"/>
                </a:cubicBezTo>
                <a:cubicBezTo>
                  <a:pt x="144" y="140"/>
                  <a:pt x="144" y="140"/>
                  <a:pt x="144" y="141"/>
                </a:cubicBezTo>
                <a:cubicBezTo>
                  <a:pt x="145" y="141"/>
                  <a:pt x="144" y="142"/>
                  <a:pt x="144" y="143"/>
                </a:cubicBezTo>
                <a:cubicBezTo>
                  <a:pt x="144" y="143"/>
                  <a:pt x="145" y="144"/>
                  <a:pt x="145" y="145"/>
                </a:cubicBezTo>
                <a:cubicBezTo>
                  <a:pt x="145" y="145"/>
                  <a:pt x="147" y="145"/>
                  <a:pt x="147" y="145"/>
                </a:cubicBezTo>
                <a:cubicBezTo>
                  <a:pt x="147" y="145"/>
                  <a:pt x="147" y="147"/>
                  <a:pt x="148" y="147"/>
                </a:cubicBezTo>
                <a:cubicBezTo>
                  <a:pt x="148" y="148"/>
                  <a:pt x="149" y="148"/>
                  <a:pt x="149" y="148"/>
                </a:cubicBezTo>
                <a:cubicBezTo>
                  <a:pt x="150" y="149"/>
                  <a:pt x="149" y="150"/>
                  <a:pt x="149" y="150"/>
                </a:cubicBezTo>
                <a:cubicBezTo>
                  <a:pt x="149" y="151"/>
                  <a:pt x="149" y="152"/>
                  <a:pt x="148" y="152"/>
                </a:cubicBezTo>
                <a:cubicBezTo>
                  <a:pt x="148" y="153"/>
                  <a:pt x="148" y="154"/>
                  <a:pt x="148" y="154"/>
                </a:cubicBezTo>
                <a:cubicBezTo>
                  <a:pt x="149" y="155"/>
                  <a:pt x="149" y="155"/>
                  <a:pt x="149" y="155"/>
                </a:cubicBezTo>
                <a:cubicBezTo>
                  <a:pt x="150" y="156"/>
                  <a:pt x="150" y="156"/>
                  <a:pt x="151" y="156"/>
                </a:cubicBezTo>
                <a:cubicBezTo>
                  <a:pt x="151" y="156"/>
                  <a:pt x="151" y="156"/>
                  <a:pt x="152" y="156"/>
                </a:cubicBezTo>
                <a:cubicBezTo>
                  <a:pt x="152" y="157"/>
                  <a:pt x="152" y="158"/>
                  <a:pt x="153" y="158"/>
                </a:cubicBezTo>
                <a:cubicBezTo>
                  <a:pt x="153" y="158"/>
                  <a:pt x="154" y="158"/>
                  <a:pt x="154" y="158"/>
                </a:cubicBezTo>
                <a:cubicBezTo>
                  <a:pt x="154" y="159"/>
                  <a:pt x="155" y="159"/>
                  <a:pt x="155" y="160"/>
                </a:cubicBezTo>
                <a:cubicBezTo>
                  <a:pt x="155" y="160"/>
                  <a:pt x="155" y="161"/>
                  <a:pt x="154" y="162"/>
                </a:cubicBezTo>
                <a:cubicBezTo>
                  <a:pt x="154" y="162"/>
                  <a:pt x="153" y="162"/>
                  <a:pt x="153" y="163"/>
                </a:cubicBezTo>
                <a:cubicBezTo>
                  <a:pt x="153" y="163"/>
                  <a:pt x="154" y="164"/>
                  <a:pt x="154" y="164"/>
                </a:cubicBezTo>
                <a:cubicBezTo>
                  <a:pt x="155" y="164"/>
                  <a:pt x="155" y="164"/>
                  <a:pt x="156" y="164"/>
                </a:cubicBezTo>
                <a:cubicBezTo>
                  <a:pt x="156" y="164"/>
                  <a:pt x="156" y="163"/>
                  <a:pt x="156" y="163"/>
                </a:cubicBezTo>
                <a:cubicBezTo>
                  <a:pt x="157" y="163"/>
                  <a:pt x="157" y="162"/>
                  <a:pt x="158" y="162"/>
                </a:cubicBezTo>
                <a:cubicBezTo>
                  <a:pt x="158" y="162"/>
                  <a:pt x="159" y="162"/>
                  <a:pt x="160" y="162"/>
                </a:cubicBezTo>
                <a:cubicBezTo>
                  <a:pt x="160" y="162"/>
                  <a:pt x="161" y="163"/>
                  <a:pt x="161" y="164"/>
                </a:cubicBezTo>
                <a:cubicBezTo>
                  <a:pt x="161" y="164"/>
                  <a:pt x="161" y="165"/>
                  <a:pt x="160" y="166"/>
                </a:cubicBezTo>
                <a:cubicBezTo>
                  <a:pt x="160" y="166"/>
                  <a:pt x="160" y="166"/>
                  <a:pt x="160" y="167"/>
                </a:cubicBezTo>
                <a:cubicBezTo>
                  <a:pt x="160" y="167"/>
                  <a:pt x="160" y="167"/>
                  <a:pt x="160" y="168"/>
                </a:cubicBezTo>
                <a:cubicBezTo>
                  <a:pt x="161" y="168"/>
                  <a:pt x="161" y="169"/>
                  <a:pt x="161" y="169"/>
                </a:cubicBezTo>
                <a:cubicBezTo>
                  <a:pt x="161" y="169"/>
                  <a:pt x="162" y="169"/>
                  <a:pt x="162" y="169"/>
                </a:cubicBezTo>
                <a:cubicBezTo>
                  <a:pt x="162" y="169"/>
                  <a:pt x="163" y="169"/>
                  <a:pt x="164" y="169"/>
                </a:cubicBezTo>
                <a:cubicBezTo>
                  <a:pt x="164" y="169"/>
                  <a:pt x="165" y="169"/>
                  <a:pt x="165" y="169"/>
                </a:cubicBezTo>
                <a:cubicBezTo>
                  <a:pt x="165" y="169"/>
                  <a:pt x="166" y="170"/>
                  <a:pt x="166" y="170"/>
                </a:cubicBezTo>
                <a:cubicBezTo>
                  <a:pt x="167" y="170"/>
                  <a:pt x="167" y="170"/>
                  <a:pt x="167" y="170"/>
                </a:cubicBezTo>
                <a:cubicBezTo>
                  <a:pt x="168" y="170"/>
                  <a:pt x="169" y="169"/>
                  <a:pt x="169" y="169"/>
                </a:cubicBezTo>
                <a:cubicBezTo>
                  <a:pt x="169" y="168"/>
                  <a:pt x="170" y="168"/>
                  <a:pt x="171" y="168"/>
                </a:cubicBezTo>
                <a:cubicBezTo>
                  <a:pt x="171" y="168"/>
                  <a:pt x="172" y="168"/>
                  <a:pt x="172" y="168"/>
                </a:cubicBezTo>
                <a:cubicBezTo>
                  <a:pt x="173" y="169"/>
                  <a:pt x="174" y="169"/>
                  <a:pt x="174" y="170"/>
                </a:cubicBezTo>
                <a:cubicBezTo>
                  <a:pt x="174" y="171"/>
                  <a:pt x="174" y="172"/>
                  <a:pt x="173" y="172"/>
                </a:cubicBezTo>
                <a:cubicBezTo>
                  <a:pt x="173" y="172"/>
                  <a:pt x="173" y="173"/>
                  <a:pt x="172" y="173"/>
                </a:cubicBezTo>
                <a:cubicBezTo>
                  <a:pt x="172" y="174"/>
                  <a:pt x="172" y="175"/>
                  <a:pt x="172" y="175"/>
                </a:cubicBezTo>
                <a:cubicBezTo>
                  <a:pt x="172" y="175"/>
                  <a:pt x="171" y="176"/>
                  <a:pt x="171" y="176"/>
                </a:cubicBezTo>
                <a:cubicBezTo>
                  <a:pt x="171" y="177"/>
                  <a:pt x="171" y="178"/>
                  <a:pt x="171" y="178"/>
                </a:cubicBezTo>
                <a:cubicBezTo>
                  <a:pt x="171" y="179"/>
                  <a:pt x="170" y="179"/>
                  <a:pt x="170" y="179"/>
                </a:cubicBezTo>
                <a:cubicBezTo>
                  <a:pt x="170" y="180"/>
                  <a:pt x="169" y="179"/>
                  <a:pt x="169" y="179"/>
                </a:cubicBezTo>
                <a:cubicBezTo>
                  <a:pt x="168" y="180"/>
                  <a:pt x="168" y="181"/>
                  <a:pt x="168" y="181"/>
                </a:cubicBezTo>
                <a:cubicBezTo>
                  <a:pt x="168" y="181"/>
                  <a:pt x="169" y="182"/>
                  <a:pt x="169" y="182"/>
                </a:cubicBezTo>
                <a:cubicBezTo>
                  <a:pt x="169" y="182"/>
                  <a:pt x="169" y="183"/>
                  <a:pt x="169" y="184"/>
                </a:cubicBezTo>
                <a:cubicBezTo>
                  <a:pt x="169" y="184"/>
                  <a:pt x="168" y="185"/>
                  <a:pt x="168" y="185"/>
                </a:cubicBezTo>
                <a:cubicBezTo>
                  <a:pt x="167" y="186"/>
                  <a:pt x="166" y="186"/>
                  <a:pt x="166" y="186"/>
                </a:cubicBezTo>
                <a:cubicBezTo>
                  <a:pt x="166" y="187"/>
                  <a:pt x="167" y="188"/>
                  <a:pt x="167" y="188"/>
                </a:cubicBezTo>
                <a:cubicBezTo>
                  <a:pt x="167" y="189"/>
                  <a:pt x="167" y="190"/>
                  <a:pt x="166" y="190"/>
                </a:cubicBezTo>
                <a:cubicBezTo>
                  <a:pt x="166" y="190"/>
                  <a:pt x="166" y="191"/>
                  <a:pt x="165" y="191"/>
                </a:cubicBezTo>
                <a:cubicBezTo>
                  <a:pt x="165" y="192"/>
                  <a:pt x="165" y="193"/>
                  <a:pt x="165" y="193"/>
                </a:cubicBezTo>
                <a:cubicBezTo>
                  <a:pt x="165" y="193"/>
                  <a:pt x="164" y="193"/>
                  <a:pt x="164" y="193"/>
                </a:cubicBezTo>
                <a:cubicBezTo>
                  <a:pt x="163" y="194"/>
                  <a:pt x="163" y="194"/>
                  <a:pt x="163" y="195"/>
                </a:cubicBezTo>
                <a:cubicBezTo>
                  <a:pt x="163" y="195"/>
                  <a:pt x="164" y="196"/>
                  <a:pt x="164" y="196"/>
                </a:cubicBezTo>
                <a:cubicBezTo>
                  <a:pt x="164" y="197"/>
                  <a:pt x="164" y="198"/>
                  <a:pt x="164" y="199"/>
                </a:cubicBezTo>
                <a:cubicBezTo>
                  <a:pt x="164" y="199"/>
                  <a:pt x="163" y="200"/>
                  <a:pt x="163" y="200"/>
                </a:cubicBezTo>
                <a:cubicBezTo>
                  <a:pt x="162" y="200"/>
                  <a:pt x="162" y="200"/>
                  <a:pt x="161" y="200"/>
                </a:cubicBezTo>
                <a:cubicBezTo>
                  <a:pt x="161" y="200"/>
                  <a:pt x="160" y="200"/>
                  <a:pt x="160" y="200"/>
                </a:cubicBezTo>
                <a:cubicBezTo>
                  <a:pt x="160" y="200"/>
                  <a:pt x="159" y="201"/>
                  <a:pt x="159" y="201"/>
                </a:cubicBezTo>
                <a:cubicBezTo>
                  <a:pt x="159" y="201"/>
                  <a:pt x="159" y="202"/>
                  <a:pt x="159" y="203"/>
                </a:cubicBezTo>
                <a:cubicBezTo>
                  <a:pt x="160" y="203"/>
                  <a:pt x="160" y="203"/>
                  <a:pt x="161" y="203"/>
                </a:cubicBezTo>
                <a:cubicBezTo>
                  <a:pt x="161" y="203"/>
                  <a:pt x="162" y="203"/>
                  <a:pt x="162" y="204"/>
                </a:cubicBezTo>
                <a:cubicBezTo>
                  <a:pt x="162" y="204"/>
                  <a:pt x="162" y="205"/>
                  <a:pt x="162" y="205"/>
                </a:cubicBezTo>
                <a:cubicBezTo>
                  <a:pt x="162" y="206"/>
                  <a:pt x="161" y="206"/>
                  <a:pt x="161" y="207"/>
                </a:cubicBezTo>
                <a:cubicBezTo>
                  <a:pt x="161" y="207"/>
                  <a:pt x="160" y="208"/>
                  <a:pt x="160" y="209"/>
                </a:cubicBezTo>
                <a:cubicBezTo>
                  <a:pt x="160" y="209"/>
                  <a:pt x="160" y="210"/>
                  <a:pt x="160" y="211"/>
                </a:cubicBezTo>
                <a:cubicBezTo>
                  <a:pt x="161" y="211"/>
                  <a:pt x="161" y="211"/>
                  <a:pt x="162" y="211"/>
                </a:cubicBezTo>
                <a:cubicBezTo>
                  <a:pt x="162" y="211"/>
                  <a:pt x="162" y="212"/>
                  <a:pt x="162" y="212"/>
                </a:cubicBezTo>
                <a:cubicBezTo>
                  <a:pt x="163" y="213"/>
                  <a:pt x="162" y="214"/>
                  <a:pt x="162" y="214"/>
                </a:cubicBezTo>
                <a:cubicBezTo>
                  <a:pt x="162" y="214"/>
                  <a:pt x="162" y="215"/>
                  <a:pt x="162" y="215"/>
                </a:cubicBezTo>
                <a:cubicBezTo>
                  <a:pt x="162" y="216"/>
                  <a:pt x="162" y="216"/>
                  <a:pt x="163" y="217"/>
                </a:cubicBezTo>
                <a:cubicBezTo>
                  <a:pt x="163" y="217"/>
                  <a:pt x="163" y="218"/>
                  <a:pt x="163" y="218"/>
                </a:cubicBezTo>
                <a:cubicBezTo>
                  <a:pt x="163" y="219"/>
                  <a:pt x="163" y="220"/>
                  <a:pt x="163" y="220"/>
                </a:cubicBezTo>
                <a:cubicBezTo>
                  <a:pt x="163" y="220"/>
                  <a:pt x="162" y="220"/>
                  <a:pt x="161" y="220"/>
                </a:cubicBezTo>
                <a:cubicBezTo>
                  <a:pt x="161" y="220"/>
                  <a:pt x="161" y="220"/>
                  <a:pt x="160" y="220"/>
                </a:cubicBezTo>
                <a:cubicBezTo>
                  <a:pt x="160" y="220"/>
                  <a:pt x="159" y="220"/>
                  <a:pt x="159" y="220"/>
                </a:cubicBezTo>
                <a:cubicBezTo>
                  <a:pt x="159" y="220"/>
                  <a:pt x="158" y="220"/>
                  <a:pt x="157" y="220"/>
                </a:cubicBezTo>
                <a:cubicBezTo>
                  <a:pt x="157" y="221"/>
                  <a:pt x="157" y="221"/>
                  <a:pt x="157" y="222"/>
                </a:cubicBezTo>
                <a:cubicBezTo>
                  <a:pt x="157" y="222"/>
                  <a:pt x="156" y="223"/>
                  <a:pt x="155" y="223"/>
                </a:cubicBezTo>
                <a:cubicBezTo>
                  <a:pt x="155" y="223"/>
                  <a:pt x="154" y="224"/>
                  <a:pt x="154" y="224"/>
                </a:cubicBezTo>
                <a:cubicBezTo>
                  <a:pt x="154" y="224"/>
                  <a:pt x="154" y="225"/>
                  <a:pt x="154" y="225"/>
                </a:cubicBezTo>
                <a:cubicBezTo>
                  <a:pt x="154" y="226"/>
                  <a:pt x="154" y="227"/>
                  <a:pt x="155" y="227"/>
                </a:cubicBezTo>
                <a:cubicBezTo>
                  <a:pt x="155" y="227"/>
                  <a:pt x="156" y="228"/>
                  <a:pt x="156" y="228"/>
                </a:cubicBezTo>
                <a:cubicBezTo>
                  <a:pt x="156" y="229"/>
                  <a:pt x="156" y="229"/>
                  <a:pt x="157" y="230"/>
                </a:cubicBezTo>
                <a:cubicBezTo>
                  <a:pt x="157" y="230"/>
                  <a:pt x="157" y="231"/>
                  <a:pt x="156" y="231"/>
                </a:cubicBezTo>
                <a:cubicBezTo>
                  <a:pt x="156" y="232"/>
                  <a:pt x="156" y="233"/>
                  <a:pt x="155" y="233"/>
                </a:cubicBezTo>
                <a:cubicBezTo>
                  <a:pt x="155" y="233"/>
                  <a:pt x="154" y="233"/>
                  <a:pt x="154" y="233"/>
                </a:cubicBezTo>
                <a:cubicBezTo>
                  <a:pt x="153" y="233"/>
                  <a:pt x="153" y="233"/>
                  <a:pt x="153" y="234"/>
                </a:cubicBezTo>
                <a:cubicBezTo>
                  <a:pt x="153" y="234"/>
                  <a:pt x="153" y="235"/>
                  <a:pt x="153" y="235"/>
                </a:cubicBezTo>
                <a:cubicBezTo>
                  <a:pt x="153" y="235"/>
                  <a:pt x="153" y="236"/>
                  <a:pt x="153" y="236"/>
                </a:cubicBezTo>
                <a:cubicBezTo>
                  <a:pt x="153" y="237"/>
                  <a:pt x="152" y="237"/>
                  <a:pt x="153" y="238"/>
                </a:cubicBezTo>
                <a:cubicBezTo>
                  <a:pt x="153" y="238"/>
                  <a:pt x="153" y="238"/>
                  <a:pt x="154" y="238"/>
                </a:cubicBezTo>
                <a:cubicBezTo>
                  <a:pt x="154" y="238"/>
                  <a:pt x="155" y="239"/>
                  <a:pt x="155" y="239"/>
                </a:cubicBezTo>
                <a:cubicBezTo>
                  <a:pt x="155" y="239"/>
                  <a:pt x="156" y="239"/>
                  <a:pt x="156" y="239"/>
                </a:cubicBezTo>
                <a:cubicBezTo>
                  <a:pt x="157" y="240"/>
                  <a:pt x="157" y="241"/>
                  <a:pt x="157" y="241"/>
                </a:cubicBezTo>
                <a:cubicBezTo>
                  <a:pt x="158" y="242"/>
                  <a:pt x="159" y="242"/>
                  <a:pt x="159" y="243"/>
                </a:cubicBezTo>
                <a:cubicBezTo>
                  <a:pt x="160" y="243"/>
                  <a:pt x="160" y="244"/>
                  <a:pt x="160" y="244"/>
                </a:cubicBezTo>
                <a:cubicBezTo>
                  <a:pt x="161" y="244"/>
                  <a:pt x="160" y="245"/>
                  <a:pt x="161" y="246"/>
                </a:cubicBezTo>
                <a:cubicBezTo>
                  <a:pt x="161" y="246"/>
                  <a:pt x="161" y="246"/>
                  <a:pt x="162" y="246"/>
                </a:cubicBezTo>
                <a:cubicBezTo>
                  <a:pt x="162" y="246"/>
                  <a:pt x="162" y="246"/>
                  <a:pt x="162" y="246"/>
                </a:cubicBezTo>
                <a:cubicBezTo>
                  <a:pt x="163" y="246"/>
                  <a:pt x="163" y="246"/>
                  <a:pt x="164" y="246"/>
                </a:cubicBezTo>
                <a:cubicBezTo>
                  <a:pt x="164" y="246"/>
                  <a:pt x="165" y="245"/>
                  <a:pt x="165" y="244"/>
                </a:cubicBezTo>
                <a:cubicBezTo>
                  <a:pt x="165" y="244"/>
                  <a:pt x="166" y="244"/>
                  <a:pt x="166" y="243"/>
                </a:cubicBezTo>
                <a:cubicBezTo>
                  <a:pt x="166" y="243"/>
                  <a:pt x="166" y="242"/>
                  <a:pt x="166" y="242"/>
                </a:cubicBezTo>
                <a:cubicBezTo>
                  <a:pt x="166" y="242"/>
                  <a:pt x="167" y="242"/>
                  <a:pt x="167" y="242"/>
                </a:cubicBezTo>
                <a:cubicBezTo>
                  <a:pt x="167" y="242"/>
                  <a:pt x="168" y="242"/>
                  <a:pt x="168" y="242"/>
                </a:cubicBezTo>
                <a:cubicBezTo>
                  <a:pt x="169" y="243"/>
                  <a:pt x="170" y="242"/>
                  <a:pt x="171" y="242"/>
                </a:cubicBezTo>
                <a:cubicBezTo>
                  <a:pt x="171" y="241"/>
                  <a:pt x="171" y="241"/>
                  <a:pt x="171" y="241"/>
                </a:cubicBezTo>
                <a:cubicBezTo>
                  <a:pt x="172" y="241"/>
                  <a:pt x="172" y="240"/>
                  <a:pt x="172" y="240"/>
                </a:cubicBezTo>
                <a:cubicBezTo>
                  <a:pt x="173" y="240"/>
                  <a:pt x="173" y="240"/>
                  <a:pt x="174" y="240"/>
                </a:cubicBezTo>
                <a:cubicBezTo>
                  <a:pt x="174" y="240"/>
                  <a:pt x="174" y="239"/>
                  <a:pt x="174" y="239"/>
                </a:cubicBezTo>
                <a:cubicBezTo>
                  <a:pt x="175" y="239"/>
                  <a:pt x="174" y="238"/>
                  <a:pt x="175" y="237"/>
                </a:cubicBezTo>
                <a:cubicBezTo>
                  <a:pt x="175" y="237"/>
                  <a:pt x="176" y="237"/>
                  <a:pt x="176" y="237"/>
                </a:cubicBezTo>
                <a:cubicBezTo>
                  <a:pt x="176" y="237"/>
                  <a:pt x="177" y="237"/>
                  <a:pt x="177" y="236"/>
                </a:cubicBezTo>
                <a:cubicBezTo>
                  <a:pt x="178" y="236"/>
                  <a:pt x="178" y="235"/>
                  <a:pt x="178" y="234"/>
                </a:cubicBezTo>
                <a:cubicBezTo>
                  <a:pt x="178" y="234"/>
                  <a:pt x="178" y="233"/>
                  <a:pt x="178" y="233"/>
                </a:cubicBezTo>
                <a:cubicBezTo>
                  <a:pt x="179" y="233"/>
                  <a:pt x="179" y="233"/>
                  <a:pt x="180" y="233"/>
                </a:cubicBezTo>
                <a:cubicBezTo>
                  <a:pt x="180" y="233"/>
                  <a:pt x="181" y="234"/>
                  <a:pt x="181" y="234"/>
                </a:cubicBezTo>
                <a:cubicBezTo>
                  <a:pt x="181" y="234"/>
                  <a:pt x="182" y="235"/>
                  <a:pt x="182" y="235"/>
                </a:cubicBezTo>
                <a:cubicBezTo>
                  <a:pt x="182" y="236"/>
                  <a:pt x="183" y="236"/>
                  <a:pt x="183" y="237"/>
                </a:cubicBezTo>
                <a:cubicBezTo>
                  <a:pt x="183" y="237"/>
                  <a:pt x="182" y="238"/>
                  <a:pt x="182" y="239"/>
                </a:cubicBezTo>
                <a:cubicBezTo>
                  <a:pt x="182" y="239"/>
                  <a:pt x="183" y="239"/>
                  <a:pt x="183" y="239"/>
                </a:cubicBezTo>
                <a:cubicBezTo>
                  <a:pt x="184" y="239"/>
                  <a:pt x="184" y="239"/>
                  <a:pt x="185" y="239"/>
                </a:cubicBezTo>
                <a:cubicBezTo>
                  <a:pt x="185" y="239"/>
                  <a:pt x="186" y="239"/>
                  <a:pt x="186" y="239"/>
                </a:cubicBezTo>
                <a:cubicBezTo>
                  <a:pt x="186" y="239"/>
                  <a:pt x="186" y="240"/>
                  <a:pt x="186" y="240"/>
                </a:cubicBezTo>
                <a:cubicBezTo>
                  <a:pt x="187" y="241"/>
                  <a:pt x="187" y="241"/>
                  <a:pt x="186" y="242"/>
                </a:cubicBezTo>
                <a:cubicBezTo>
                  <a:pt x="186" y="242"/>
                  <a:pt x="186" y="242"/>
                  <a:pt x="186" y="243"/>
                </a:cubicBezTo>
                <a:cubicBezTo>
                  <a:pt x="185" y="243"/>
                  <a:pt x="185" y="245"/>
                  <a:pt x="185" y="245"/>
                </a:cubicBezTo>
                <a:cubicBezTo>
                  <a:pt x="185" y="246"/>
                  <a:pt x="186" y="246"/>
                  <a:pt x="186" y="246"/>
                </a:cubicBezTo>
                <a:cubicBezTo>
                  <a:pt x="187" y="246"/>
                  <a:pt x="187" y="246"/>
                  <a:pt x="188" y="246"/>
                </a:cubicBezTo>
                <a:cubicBezTo>
                  <a:pt x="188" y="246"/>
                  <a:pt x="188" y="247"/>
                  <a:pt x="188" y="247"/>
                </a:cubicBezTo>
                <a:cubicBezTo>
                  <a:pt x="188" y="248"/>
                  <a:pt x="188" y="249"/>
                  <a:pt x="188" y="249"/>
                </a:cubicBezTo>
                <a:cubicBezTo>
                  <a:pt x="188" y="249"/>
                  <a:pt x="186" y="250"/>
                  <a:pt x="186" y="250"/>
                </a:cubicBezTo>
                <a:cubicBezTo>
                  <a:pt x="186" y="250"/>
                  <a:pt x="186" y="251"/>
                  <a:pt x="186" y="251"/>
                </a:cubicBezTo>
                <a:cubicBezTo>
                  <a:pt x="186" y="252"/>
                  <a:pt x="186" y="253"/>
                  <a:pt x="186" y="253"/>
                </a:cubicBezTo>
                <a:cubicBezTo>
                  <a:pt x="186" y="254"/>
                  <a:pt x="187" y="254"/>
                  <a:pt x="188" y="255"/>
                </a:cubicBezTo>
                <a:cubicBezTo>
                  <a:pt x="188" y="255"/>
                  <a:pt x="188" y="256"/>
                  <a:pt x="187" y="256"/>
                </a:cubicBezTo>
                <a:cubicBezTo>
                  <a:pt x="187" y="257"/>
                  <a:pt x="187" y="258"/>
                  <a:pt x="187" y="258"/>
                </a:cubicBezTo>
                <a:cubicBezTo>
                  <a:pt x="187" y="259"/>
                  <a:pt x="188" y="260"/>
                  <a:pt x="188" y="260"/>
                </a:cubicBezTo>
                <a:cubicBezTo>
                  <a:pt x="188" y="261"/>
                  <a:pt x="189" y="262"/>
                  <a:pt x="189" y="262"/>
                </a:cubicBezTo>
                <a:cubicBezTo>
                  <a:pt x="189" y="263"/>
                  <a:pt x="189" y="264"/>
                  <a:pt x="189" y="264"/>
                </a:cubicBezTo>
                <a:cubicBezTo>
                  <a:pt x="189" y="264"/>
                  <a:pt x="190" y="265"/>
                  <a:pt x="190" y="265"/>
                </a:cubicBezTo>
                <a:cubicBezTo>
                  <a:pt x="190" y="265"/>
                  <a:pt x="190" y="266"/>
                  <a:pt x="191" y="267"/>
                </a:cubicBezTo>
                <a:cubicBezTo>
                  <a:pt x="191" y="267"/>
                  <a:pt x="192" y="268"/>
                  <a:pt x="192" y="268"/>
                </a:cubicBezTo>
                <a:cubicBezTo>
                  <a:pt x="192" y="269"/>
                  <a:pt x="192" y="270"/>
                  <a:pt x="192" y="271"/>
                </a:cubicBezTo>
                <a:cubicBezTo>
                  <a:pt x="192" y="271"/>
                  <a:pt x="192" y="272"/>
                  <a:pt x="192" y="272"/>
                </a:cubicBezTo>
                <a:cubicBezTo>
                  <a:pt x="192" y="273"/>
                  <a:pt x="193" y="273"/>
                  <a:pt x="194" y="274"/>
                </a:cubicBezTo>
                <a:cubicBezTo>
                  <a:pt x="194" y="274"/>
                  <a:pt x="195" y="274"/>
                  <a:pt x="195" y="274"/>
                </a:cubicBezTo>
                <a:cubicBezTo>
                  <a:pt x="195" y="274"/>
                  <a:pt x="195" y="275"/>
                  <a:pt x="195" y="276"/>
                </a:cubicBezTo>
                <a:cubicBezTo>
                  <a:pt x="195" y="276"/>
                  <a:pt x="195" y="277"/>
                  <a:pt x="196" y="277"/>
                </a:cubicBezTo>
                <a:cubicBezTo>
                  <a:pt x="196" y="278"/>
                  <a:pt x="197" y="277"/>
                  <a:pt x="197" y="278"/>
                </a:cubicBezTo>
                <a:cubicBezTo>
                  <a:pt x="198" y="278"/>
                  <a:pt x="198" y="279"/>
                  <a:pt x="198" y="280"/>
                </a:cubicBezTo>
                <a:cubicBezTo>
                  <a:pt x="198" y="280"/>
                  <a:pt x="198" y="281"/>
                  <a:pt x="198" y="281"/>
                </a:cubicBezTo>
                <a:cubicBezTo>
                  <a:pt x="198" y="281"/>
                  <a:pt x="197" y="282"/>
                  <a:pt x="197" y="282"/>
                </a:cubicBezTo>
                <a:cubicBezTo>
                  <a:pt x="197" y="283"/>
                  <a:pt x="197" y="284"/>
                  <a:pt x="197" y="284"/>
                </a:cubicBezTo>
                <a:cubicBezTo>
                  <a:pt x="197" y="285"/>
                  <a:pt x="196" y="285"/>
                  <a:pt x="196" y="285"/>
                </a:cubicBezTo>
                <a:cubicBezTo>
                  <a:pt x="196" y="285"/>
                  <a:pt x="195" y="285"/>
                  <a:pt x="195" y="285"/>
                </a:cubicBezTo>
                <a:cubicBezTo>
                  <a:pt x="195" y="286"/>
                  <a:pt x="195" y="286"/>
                  <a:pt x="195" y="286"/>
                </a:cubicBezTo>
                <a:cubicBezTo>
                  <a:pt x="195" y="287"/>
                  <a:pt x="195" y="287"/>
                  <a:pt x="195" y="288"/>
                </a:cubicBezTo>
                <a:cubicBezTo>
                  <a:pt x="195" y="288"/>
                  <a:pt x="195" y="289"/>
                  <a:pt x="195" y="290"/>
                </a:cubicBezTo>
                <a:cubicBezTo>
                  <a:pt x="195" y="290"/>
                  <a:pt x="196" y="291"/>
                  <a:pt x="196" y="292"/>
                </a:cubicBezTo>
                <a:cubicBezTo>
                  <a:pt x="197" y="292"/>
                  <a:pt x="198" y="292"/>
                  <a:pt x="198" y="292"/>
                </a:cubicBezTo>
                <a:cubicBezTo>
                  <a:pt x="198" y="293"/>
                  <a:pt x="199" y="293"/>
                  <a:pt x="199" y="293"/>
                </a:cubicBezTo>
                <a:cubicBezTo>
                  <a:pt x="199" y="294"/>
                  <a:pt x="199" y="295"/>
                  <a:pt x="199" y="295"/>
                </a:cubicBezTo>
                <a:cubicBezTo>
                  <a:pt x="199" y="295"/>
                  <a:pt x="200" y="296"/>
                  <a:pt x="200" y="296"/>
                </a:cubicBezTo>
                <a:cubicBezTo>
                  <a:pt x="201" y="297"/>
                  <a:pt x="202" y="296"/>
                  <a:pt x="202" y="296"/>
                </a:cubicBezTo>
                <a:cubicBezTo>
                  <a:pt x="202" y="296"/>
                  <a:pt x="203" y="295"/>
                  <a:pt x="203" y="295"/>
                </a:cubicBezTo>
                <a:cubicBezTo>
                  <a:pt x="204" y="294"/>
                  <a:pt x="205" y="294"/>
                  <a:pt x="205" y="294"/>
                </a:cubicBezTo>
                <a:cubicBezTo>
                  <a:pt x="206" y="295"/>
                  <a:pt x="206" y="295"/>
                  <a:pt x="207" y="295"/>
                </a:cubicBezTo>
                <a:cubicBezTo>
                  <a:pt x="207" y="296"/>
                  <a:pt x="207" y="297"/>
                  <a:pt x="208" y="297"/>
                </a:cubicBezTo>
                <a:cubicBezTo>
                  <a:pt x="208" y="298"/>
                  <a:pt x="209" y="298"/>
                  <a:pt x="209" y="298"/>
                </a:cubicBezTo>
                <a:cubicBezTo>
                  <a:pt x="209" y="298"/>
                  <a:pt x="209" y="299"/>
                  <a:pt x="209" y="300"/>
                </a:cubicBezTo>
                <a:cubicBezTo>
                  <a:pt x="209" y="300"/>
                  <a:pt x="210" y="300"/>
                  <a:pt x="210" y="301"/>
                </a:cubicBezTo>
                <a:cubicBezTo>
                  <a:pt x="210" y="301"/>
                  <a:pt x="210" y="302"/>
                  <a:pt x="210" y="303"/>
                </a:cubicBezTo>
                <a:cubicBezTo>
                  <a:pt x="210" y="303"/>
                  <a:pt x="211" y="303"/>
                  <a:pt x="211" y="304"/>
                </a:cubicBezTo>
                <a:cubicBezTo>
                  <a:pt x="212" y="304"/>
                  <a:pt x="212" y="305"/>
                  <a:pt x="212" y="306"/>
                </a:cubicBezTo>
                <a:cubicBezTo>
                  <a:pt x="212" y="306"/>
                  <a:pt x="212" y="307"/>
                  <a:pt x="212" y="308"/>
                </a:cubicBezTo>
                <a:cubicBezTo>
                  <a:pt x="212" y="308"/>
                  <a:pt x="212" y="309"/>
                  <a:pt x="212" y="309"/>
                </a:cubicBezTo>
                <a:cubicBezTo>
                  <a:pt x="211" y="309"/>
                  <a:pt x="211" y="309"/>
                  <a:pt x="211" y="309"/>
                </a:cubicBezTo>
                <a:cubicBezTo>
                  <a:pt x="210" y="310"/>
                  <a:pt x="210" y="311"/>
                  <a:pt x="211" y="311"/>
                </a:cubicBezTo>
                <a:cubicBezTo>
                  <a:pt x="211" y="311"/>
                  <a:pt x="212" y="312"/>
                  <a:pt x="212" y="312"/>
                </a:cubicBezTo>
                <a:cubicBezTo>
                  <a:pt x="212" y="313"/>
                  <a:pt x="212" y="313"/>
                  <a:pt x="212" y="314"/>
                </a:cubicBezTo>
                <a:cubicBezTo>
                  <a:pt x="212" y="314"/>
                  <a:pt x="212" y="315"/>
                  <a:pt x="212" y="315"/>
                </a:cubicBezTo>
                <a:cubicBezTo>
                  <a:pt x="212" y="315"/>
                  <a:pt x="212" y="316"/>
                  <a:pt x="212" y="316"/>
                </a:cubicBezTo>
                <a:cubicBezTo>
                  <a:pt x="212" y="317"/>
                  <a:pt x="212" y="318"/>
                  <a:pt x="212" y="318"/>
                </a:cubicBezTo>
                <a:cubicBezTo>
                  <a:pt x="212" y="319"/>
                  <a:pt x="212" y="320"/>
                  <a:pt x="213" y="320"/>
                </a:cubicBezTo>
                <a:cubicBezTo>
                  <a:pt x="213" y="321"/>
                  <a:pt x="214" y="322"/>
                  <a:pt x="214" y="322"/>
                </a:cubicBezTo>
                <a:cubicBezTo>
                  <a:pt x="214" y="322"/>
                  <a:pt x="215" y="323"/>
                  <a:pt x="215" y="323"/>
                </a:cubicBezTo>
                <a:cubicBezTo>
                  <a:pt x="216" y="323"/>
                  <a:pt x="217" y="323"/>
                  <a:pt x="217" y="324"/>
                </a:cubicBezTo>
                <a:cubicBezTo>
                  <a:pt x="217" y="324"/>
                  <a:pt x="217" y="325"/>
                  <a:pt x="217" y="325"/>
                </a:cubicBezTo>
                <a:cubicBezTo>
                  <a:pt x="218" y="326"/>
                  <a:pt x="218" y="327"/>
                  <a:pt x="218" y="327"/>
                </a:cubicBezTo>
                <a:cubicBezTo>
                  <a:pt x="219" y="327"/>
                  <a:pt x="220" y="327"/>
                  <a:pt x="220" y="327"/>
                </a:cubicBezTo>
                <a:cubicBezTo>
                  <a:pt x="221" y="327"/>
                  <a:pt x="221" y="326"/>
                  <a:pt x="221" y="326"/>
                </a:cubicBezTo>
                <a:cubicBezTo>
                  <a:pt x="222" y="325"/>
                  <a:pt x="221" y="324"/>
                  <a:pt x="221" y="324"/>
                </a:cubicBezTo>
                <a:cubicBezTo>
                  <a:pt x="221" y="324"/>
                  <a:pt x="220" y="323"/>
                  <a:pt x="220" y="323"/>
                </a:cubicBezTo>
                <a:cubicBezTo>
                  <a:pt x="220" y="322"/>
                  <a:pt x="220" y="322"/>
                  <a:pt x="221" y="322"/>
                </a:cubicBezTo>
                <a:cubicBezTo>
                  <a:pt x="221" y="321"/>
                  <a:pt x="221" y="321"/>
                  <a:pt x="222" y="320"/>
                </a:cubicBezTo>
                <a:cubicBezTo>
                  <a:pt x="222" y="320"/>
                  <a:pt x="223" y="319"/>
                  <a:pt x="223" y="319"/>
                </a:cubicBezTo>
                <a:cubicBezTo>
                  <a:pt x="224" y="319"/>
                  <a:pt x="225" y="319"/>
                  <a:pt x="225" y="319"/>
                </a:cubicBezTo>
                <a:cubicBezTo>
                  <a:pt x="225" y="319"/>
                  <a:pt x="226" y="318"/>
                  <a:pt x="226" y="318"/>
                </a:cubicBezTo>
                <a:cubicBezTo>
                  <a:pt x="227" y="318"/>
                  <a:pt x="227" y="318"/>
                  <a:pt x="227" y="319"/>
                </a:cubicBezTo>
                <a:cubicBezTo>
                  <a:pt x="228" y="319"/>
                  <a:pt x="228" y="320"/>
                  <a:pt x="228" y="320"/>
                </a:cubicBezTo>
                <a:cubicBezTo>
                  <a:pt x="228" y="320"/>
                  <a:pt x="229" y="320"/>
                  <a:pt x="230" y="320"/>
                </a:cubicBezTo>
                <a:cubicBezTo>
                  <a:pt x="230" y="320"/>
                  <a:pt x="231" y="320"/>
                  <a:pt x="232" y="320"/>
                </a:cubicBezTo>
                <a:cubicBezTo>
                  <a:pt x="232" y="320"/>
                  <a:pt x="232" y="321"/>
                  <a:pt x="233" y="321"/>
                </a:cubicBezTo>
                <a:cubicBezTo>
                  <a:pt x="233" y="321"/>
                  <a:pt x="234" y="321"/>
                  <a:pt x="234" y="321"/>
                </a:cubicBezTo>
                <a:cubicBezTo>
                  <a:pt x="234" y="321"/>
                  <a:pt x="235" y="321"/>
                  <a:pt x="235" y="322"/>
                </a:cubicBezTo>
                <a:cubicBezTo>
                  <a:pt x="235" y="322"/>
                  <a:pt x="236" y="322"/>
                  <a:pt x="236" y="322"/>
                </a:cubicBezTo>
                <a:cubicBezTo>
                  <a:pt x="237" y="322"/>
                  <a:pt x="237" y="321"/>
                  <a:pt x="238" y="321"/>
                </a:cubicBezTo>
                <a:cubicBezTo>
                  <a:pt x="238" y="321"/>
                  <a:pt x="239" y="321"/>
                  <a:pt x="239" y="322"/>
                </a:cubicBezTo>
                <a:cubicBezTo>
                  <a:pt x="239" y="322"/>
                  <a:pt x="239" y="323"/>
                  <a:pt x="240" y="323"/>
                </a:cubicBezTo>
                <a:cubicBezTo>
                  <a:pt x="240" y="324"/>
                  <a:pt x="241" y="324"/>
                  <a:pt x="241" y="324"/>
                </a:cubicBezTo>
                <a:cubicBezTo>
                  <a:pt x="242" y="324"/>
                  <a:pt x="242" y="323"/>
                  <a:pt x="243" y="322"/>
                </a:cubicBezTo>
                <a:cubicBezTo>
                  <a:pt x="243" y="322"/>
                  <a:pt x="242" y="320"/>
                  <a:pt x="243" y="320"/>
                </a:cubicBezTo>
                <a:cubicBezTo>
                  <a:pt x="243" y="319"/>
                  <a:pt x="243" y="319"/>
                  <a:pt x="243" y="318"/>
                </a:cubicBezTo>
                <a:cubicBezTo>
                  <a:pt x="243" y="318"/>
                  <a:pt x="244" y="318"/>
                  <a:pt x="244" y="318"/>
                </a:cubicBezTo>
                <a:cubicBezTo>
                  <a:pt x="245" y="318"/>
                  <a:pt x="245" y="318"/>
                  <a:pt x="246" y="318"/>
                </a:cubicBezTo>
                <a:cubicBezTo>
                  <a:pt x="246" y="318"/>
                  <a:pt x="246" y="317"/>
                  <a:pt x="246" y="317"/>
                </a:cubicBezTo>
                <a:cubicBezTo>
                  <a:pt x="247" y="316"/>
                  <a:pt x="248" y="317"/>
                  <a:pt x="248" y="317"/>
                </a:cubicBezTo>
                <a:cubicBezTo>
                  <a:pt x="248" y="317"/>
                  <a:pt x="249" y="317"/>
                  <a:pt x="249" y="317"/>
                </a:cubicBezTo>
                <a:cubicBezTo>
                  <a:pt x="250" y="318"/>
                  <a:pt x="249" y="319"/>
                  <a:pt x="250" y="319"/>
                </a:cubicBezTo>
                <a:cubicBezTo>
                  <a:pt x="250" y="320"/>
                  <a:pt x="251" y="320"/>
                  <a:pt x="251" y="320"/>
                </a:cubicBezTo>
                <a:cubicBezTo>
                  <a:pt x="252" y="320"/>
                  <a:pt x="252" y="319"/>
                  <a:pt x="253" y="319"/>
                </a:cubicBezTo>
                <a:cubicBezTo>
                  <a:pt x="253" y="319"/>
                  <a:pt x="254" y="320"/>
                  <a:pt x="254" y="320"/>
                </a:cubicBezTo>
                <a:cubicBezTo>
                  <a:pt x="254" y="320"/>
                  <a:pt x="254" y="321"/>
                  <a:pt x="255" y="321"/>
                </a:cubicBezTo>
                <a:cubicBezTo>
                  <a:pt x="255" y="321"/>
                  <a:pt x="256" y="320"/>
                  <a:pt x="257" y="320"/>
                </a:cubicBezTo>
                <a:cubicBezTo>
                  <a:pt x="257" y="321"/>
                  <a:pt x="258" y="321"/>
                  <a:pt x="258" y="321"/>
                </a:cubicBezTo>
                <a:cubicBezTo>
                  <a:pt x="258" y="321"/>
                  <a:pt x="258" y="320"/>
                  <a:pt x="259" y="320"/>
                </a:cubicBezTo>
                <a:cubicBezTo>
                  <a:pt x="259" y="320"/>
                  <a:pt x="260" y="321"/>
                  <a:pt x="260" y="321"/>
                </a:cubicBezTo>
                <a:cubicBezTo>
                  <a:pt x="260" y="321"/>
                  <a:pt x="261" y="320"/>
                  <a:pt x="261" y="320"/>
                </a:cubicBezTo>
                <a:cubicBezTo>
                  <a:pt x="262" y="320"/>
                  <a:pt x="263" y="319"/>
                  <a:pt x="263" y="319"/>
                </a:cubicBezTo>
                <a:cubicBezTo>
                  <a:pt x="264" y="319"/>
                  <a:pt x="265" y="319"/>
                  <a:pt x="266" y="320"/>
                </a:cubicBezTo>
                <a:cubicBezTo>
                  <a:pt x="266" y="320"/>
                  <a:pt x="266" y="321"/>
                  <a:pt x="266" y="322"/>
                </a:cubicBezTo>
                <a:cubicBezTo>
                  <a:pt x="266" y="322"/>
                  <a:pt x="267" y="323"/>
                  <a:pt x="267" y="324"/>
                </a:cubicBezTo>
                <a:cubicBezTo>
                  <a:pt x="268" y="324"/>
                  <a:pt x="268" y="323"/>
                  <a:pt x="269" y="323"/>
                </a:cubicBezTo>
                <a:cubicBezTo>
                  <a:pt x="269" y="323"/>
                  <a:pt x="270" y="322"/>
                  <a:pt x="271" y="322"/>
                </a:cubicBezTo>
                <a:cubicBezTo>
                  <a:pt x="271" y="322"/>
                  <a:pt x="272" y="321"/>
                  <a:pt x="273" y="321"/>
                </a:cubicBezTo>
                <a:cubicBezTo>
                  <a:pt x="273" y="321"/>
                  <a:pt x="274" y="321"/>
                  <a:pt x="275" y="321"/>
                </a:cubicBezTo>
                <a:cubicBezTo>
                  <a:pt x="275" y="321"/>
                  <a:pt x="276" y="322"/>
                  <a:pt x="277" y="322"/>
                </a:cubicBezTo>
                <a:cubicBezTo>
                  <a:pt x="277" y="322"/>
                  <a:pt x="278" y="321"/>
                  <a:pt x="279" y="321"/>
                </a:cubicBezTo>
                <a:cubicBezTo>
                  <a:pt x="279" y="321"/>
                  <a:pt x="280" y="322"/>
                  <a:pt x="280" y="322"/>
                </a:cubicBezTo>
                <a:cubicBezTo>
                  <a:pt x="280" y="322"/>
                  <a:pt x="281" y="323"/>
                  <a:pt x="281" y="323"/>
                </a:cubicBezTo>
                <a:cubicBezTo>
                  <a:pt x="282" y="323"/>
                  <a:pt x="283" y="324"/>
                  <a:pt x="283" y="324"/>
                </a:cubicBezTo>
                <a:cubicBezTo>
                  <a:pt x="283" y="324"/>
                  <a:pt x="284" y="323"/>
                  <a:pt x="284" y="323"/>
                </a:cubicBezTo>
                <a:cubicBezTo>
                  <a:pt x="285" y="322"/>
                  <a:pt x="284" y="322"/>
                  <a:pt x="284" y="321"/>
                </a:cubicBezTo>
                <a:cubicBezTo>
                  <a:pt x="283" y="321"/>
                  <a:pt x="282" y="320"/>
                  <a:pt x="282" y="319"/>
                </a:cubicBezTo>
                <a:cubicBezTo>
                  <a:pt x="282" y="319"/>
                  <a:pt x="282" y="318"/>
                  <a:pt x="282" y="318"/>
                </a:cubicBezTo>
                <a:cubicBezTo>
                  <a:pt x="283" y="317"/>
                  <a:pt x="284" y="317"/>
                  <a:pt x="284" y="317"/>
                </a:cubicBezTo>
                <a:cubicBezTo>
                  <a:pt x="284" y="316"/>
                  <a:pt x="285" y="315"/>
                  <a:pt x="285" y="315"/>
                </a:cubicBezTo>
                <a:cubicBezTo>
                  <a:pt x="285" y="314"/>
                  <a:pt x="284" y="314"/>
                  <a:pt x="285" y="313"/>
                </a:cubicBezTo>
                <a:cubicBezTo>
                  <a:pt x="285" y="313"/>
                  <a:pt x="285" y="312"/>
                  <a:pt x="285" y="312"/>
                </a:cubicBezTo>
                <a:cubicBezTo>
                  <a:pt x="286" y="312"/>
                  <a:pt x="287" y="312"/>
                  <a:pt x="287" y="312"/>
                </a:cubicBezTo>
                <a:cubicBezTo>
                  <a:pt x="288" y="312"/>
                  <a:pt x="288" y="313"/>
                  <a:pt x="289" y="312"/>
                </a:cubicBezTo>
                <a:cubicBezTo>
                  <a:pt x="289" y="312"/>
                  <a:pt x="289" y="310"/>
                  <a:pt x="289" y="310"/>
                </a:cubicBezTo>
                <a:cubicBezTo>
                  <a:pt x="289" y="310"/>
                  <a:pt x="290" y="310"/>
                  <a:pt x="291" y="310"/>
                </a:cubicBezTo>
                <a:cubicBezTo>
                  <a:pt x="291" y="311"/>
                  <a:pt x="291" y="312"/>
                  <a:pt x="292" y="312"/>
                </a:cubicBezTo>
                <a:cubicBezTo>
                  <a:pt x="292" y="312"/>
                  <a:pt x="293" y="312"/>
                  <a:pt x="293" y="313"/>
                </a:cubicBezTo>
                <a:cubicBezTo>
                  <a:pt x="293" y="313"/>
                  <a:pt x="294" y="314"/>
                  <a:pt x="294" y="314"/>
                </a:cubicBezTo>
                <a:cubicBezTo>
                  <a:pt x="294" y="315"/>
                  <a:pt x="294" y="316"/>
                  <a:pt x="294" y="317"/>
                </a:cubicBezTo>
                <a:cubicBezTo>
                  <a:pt x="294" y="317"/>
                  <a:pt x="296" y="318"/>
                  <a:pt x="296" y="318"/>
                </a:cubicBezTo>
                <a:cubicBezTo>
                  <a:pt x="296" y="319"/>
                  <a:pt x="296" y="320"/>
                  <a:pt x="296" y="320"/>
                </a:cubicBezTo>
                <a:cubicBezTo>
                  <a:pt x="296" y="321"/>
                  <a:pt x="296" y="322"/>
                  <a:pt x="296" y="322"/>
                </a:cubicBezTo>
                <a:cubicBezTo>
                  <a:pt x="296" y="323"/>
                  <a:pt x="297" y="323"/>
                  <a:pt x="297" y="323"/>
                </a:cubicBezTo>
                <a:cubicBezTo>
                  <a:pt x="297" y="323"/>
                  <a:pt x="298" y="324"/>
                  <a:pt x="298" y="325"/>
                </a:cubicBezTo>
                <a:cubicBezTo>
                  <a:pt x="298" y="325"/>
                  <a:pt x="299" y="325"/>
                  <a:pt x="299" y="326"/>
                </a:cubicBezTo>
                <a:cubicBezTo>
                  <a:pt x="299" y="326"/>
                  <a:pt x="299" y="328"/>
                  <a:pt x="300" y="329"/>
                </a:cubicBezTo>
                <a:cubicBezTo>
                  <a:pt x="300" y="329"/>
                  <a:pt x="301" y="330"/>
                  <a:pt x="302" y="330"/>
                </a:cubicBezTo>
                <a:cubicBezTo>
                  <a:pt x="302" y="330"/>
                  <a:pt x="302" y="330"/>
                  <a:pt x="303" y="330"/>
                </a:cubicBezTo>
                <a:cubicBezTo>
                  <a:pt x="284" y="490"/>
                  <a:pt x="284" y="490"/>
                  <a:pt x="284" y="490"/>
                </a:cubicBezTo>
                <a:cubicBezTo>
                  <a:pt x="264" y="488"/>
                  <a:pt x="264" y="488"/>
                  <a:pt x="264" y="488"/>
                </a:cubicBezTo>
                <a:cubicBezTo>
                  <a:pt x="191" y="479"/>
                  <a:pt x="191" y="479"/>
                  <a:pt x="191" y="479"/>
                </a:cubicBezTo>
                <a:lnTo>
                  <a:pt x="141" y="472"/>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289"/>
          <p:cNvSpPr>
            <a:spLocks/>
          </p:cNvSpPr>
          <p:nvPr/>
        </p:nvSpPr>
        <p:spPr bwMode="auto">
          <a:xfrm>
            <a:off x="2659063" y="2662238"/>
            <a:ext cx="1135063" cy="1836738"/>
          </a:xfrm>
          <a:custGeom>
            <a:avLst/>
            <a:gdLst>
              <a:gd name="T0" fmla="*/ 20 w 303"/>
              <a:gd name="T1" fmla="*/ 337 h 490"/>
              <a:gd name="T2" fmla="*/ 25 w 303"/>
              <a:gd name="T3" fmla="*/ 323 h 490"/>
              <a:gd name="T4" fmla="*/ 28 w 303"/>
              <a:gd name="T5" fmla="*/ 314 h 490"/>
              <a:gd name="T6" fmla="*/ 28 w 303"/>
              <a:gd name="T7" fmla="*/ 307 h 490"/>
              <a:gd name="T8" fmla="*/ 22 w 303"/>
              <a:gd name="T9" fmla="*/ 301 h 490"/>
              <a:gd name="T10" fmla="*/ 18 w 303"/>
              <a:gd name="T11" fmla="*/ 295 h 490"/>
              <a:gd name="T12" fmla="*/ 23 w 303"/>
              <a:gd name="T13" fmla="*/ 285 h 490"/>
              <a:gd name="T14" fmla="*/ 30 w 303"/>
              <a:gd name="T15" fmla="*/ 272 h 490"/>
              <a:gd name="T16" fmla="*/ 42 w 303"/>
              <a:gd name="T17" fmla="*/ 263 h 490"/>
              <a:gd name="T18" fmla="*/ 47 w 303"/>
              <a:gd name="T19" fmla="*/ 251 h 490"/>
              <a:gd name="T20" fmla="*/ 54 w 303"/>
              <a:gd name="T21" fmla="*/ 237 h 490"/>
              <a:gd name="T22" fmla="*/ 67 w 303"/>
              <a:gd name="T23" fmla="*/ 221 h 490"/>
              <a:gd name="T24" fmla="*/ 59 w 303"/>
              <a:gd name="T25" fmla="*/ 208 h 490"/>
              <a:gd name="T26" fmla="*/ 52 w 303"/>
              <a:gd name="T27" fmla="*/ 195 h 490"/>
              <a:gd name="T28" fmla="*/ 53 w 303"/>
              <a:gd name="T29" fmla="*/ 182 h 490"/>
              <a:gd name="T30" fmla="*/ 50 w 303"/>
              <a:gd name="T31" fmla="*/ 170 h 490"/>
              <a:gd name="T32" fmla="*/ 112 w 303"/>
              <a:gd name="T33" fmla="*/ 71 h 490"/>
              <a:gd name="T34" fmla="*/ 117 w 303"/>
              <a:gd name="T35" fmla="*/ 83 h 490"/>
              <a:gd name="T36" fmla="*/ 120 w 303"/>
              <a:gd name="T37" fmla="*/ 91 h 490"/>
              <a:gd name="T38" fmla="*/ 123 w 303"/>
              <a:gd name="T39" fmla="*/ 100 h 490"/>
              <a:gd name="T40" fmla="*/ 123 w 303"/>
              <a:gd name="T41" fmla="*/ 107 h 490"/>
              <a:gd name="T42" fmla="*/ 123 w 303"/>
              <a:gd name="T43" fmla="*/ 114 h 490"/>
              <a:gd name="T44" fmla="*/ 134 w 303"/>
              <a:gd name="T45" fmla="*/ 124 h 490"/>
              <a:gd name="T46" fmla="*/ 139 w 303"/>
              <a:gd name="T47" fmla="*/ 132 h 490"/>
              <a:gd name="T48" fmla="*/ 145 w 303"/>
              <a:gd name="T49" fmla="*/ 145 h 490"/>
              <a:gd name="T50" fmla="*/ 149 w 303"/>
              <a:gd name="T51" fmla="*/ 155 h 490"/>
              <a:gd name="T52" fmla="*/ 153 w 303"/>
              <a:gd name="T53" fmla="*/ 163 h 490"/>
              <a:gd name="T54" fmla="*/ 160 w 303"/>
              <a:gd name="T55" fmla="*/ 166 h 490"/>
              <a:gd name="T56" fmla="*/ 166 w 303"/>
              <a:gd name="T57" fmla="*/ 170 h 490"/>
              <a:gd name="T58" fmla="*/ 172 w 303"/>
              <a:gd name="T59" fmla="*/ 173 h 490"/>
              <a:gd name="T60" fmla="*/ 169 w 303"/>
              <a:gd name="T61" fmla="*/ 182 h 490"/>
              <a:gd name="T62" fmla="*/ 165 w 303"/>
              <a:gd name="T63" fmla="*/ 193 h 490"/>
              <a:gd name="T64" fmla="*/ 160 w 303"/>
              <a:gd name="T65" fmla="*/ 200 h 490"/>
              <a:gd name="T66" fmla="*/ 160 w 303"/>
              <a:gd name="T67" fmla="*/ 209 h 490"/>
              <a:gd name="T68" fmla="*/ 163 w 303"/>
              <a:gd name="T69" fmla="*/ 218 h 490"/>
              <a:gd name="T70" fmla="*/ 155 w 303"/>
              <a:gd name="T71" fmla="*/ 223 h 490"/>
              <a:gd name="T72" fmla="*/ 155 w 303"/>
              <a:gd name="T73" fmla="*/ 233 h 490"/>
              <a:gd name="T74" fmla="*/ 155 w 303"/>
              <a:gd name="T75" fmla="*/ 239 h 490"/>
              <a:gd name="T76" fmla="*/ 162 w 303"/>
              <a:gd name="T77" fmla="*/ 246 h 490"/>
              <a:gd name="T78" fmla="*/ 171 w 303"/>
              <a:gd name="T79" fmla="*/ 242 h 490"/>
              <a:gd name="T80" fmla="*/ 177 w 303"/>
              <a:gd name="T81" fmla="*/ 236 h 490"/>
              <a:gd name="T82" fmla="*/ 182 w 303"/>
              <a:gd name="T83" fmla="*/ 239 h 490"/>
              <a:gd name="T84" fmla="*/ 185 w 303"/>
              <a:gd name="T85" fmla="*/ 245 h 490"/>
              <a:gd name="T86" fmla="*/ 186 w 303"/>
              <a:gd name="T87" fmla="*/ 253 h 490"/>
              <a:gd name="T88" fmla="*/ 190 w 303"/>
              <a:gd name="T89" fmla="*/ 265 h 490"/>
              <a:gd name="T90" fmla="*/ 195 w 303"/>
              <a:gd name="T91" fmla="*/ 276 h 490"/>
              <a:gd name="T92" fmla="*/ 196 w 303"/>
              <a:gd name="T93" fmla="*/ 285 h 490"/>
              <a:gd name="T94" fmla="*/ 199 w 303"/>
              <a:gd name="T95" fmla="*/ 293 h 490"/>
              <a:gd name="T96" fmla="*/ 208 w 303"/>
              <a:gd name="T97" fmla="*/ 297 h 490"/>
              <a:gd name="T98" fmla="*/ 212 w 303"/>
              <a:gd name="T99" fmla="*/ 308 h 490"/>
              <a:gd name="T100" fmla="*/ 212 w 303"/>
              <a:gd name="T101" fmla="*/ 316 h 490"/>
              <a:gd name="T102" fmla="*/ 218 w 303"/>
              <a:gd name="T103" fmla="*/ 327 h 490"/>
              <a:gd name="T104" fmla="*/ 223 w 303"/>
              <a:gd name="T105" fmla="*/ 319 h 490"/>
              <a:gd name="T106" fmla="*/ 233 w 303"/>
              <a:gd name="T107" fmla="*/ 321 h 490"/>
              <a:gd name="T108" fmla="*/ 241 w 303"/>
              <a:gd name="T109" fmla="*/ 324 h 490"/>
              <a:gd name="T110" fmla="*/ 248 w 303"/>
              <a:gd name="T111" fmla="*/ 317 h 490"/>
              <a:gd name="T112" fmla="*/ 257 w 303"/>
              <a:gd name="T113" fmla="*/ 320 h 490"/>
              <a:gd name="T114" fmla="*/ 266 w 303"/>
              <a:gd name="T115" fmla="*/ 322 h 490"/>
              <a:gd name="T116" fmla="*/ 279 w 303"/>
              <a:gd name="T117" fmla="*/ 321 h 490"/>
              <a:gd name="T118" fmla="*/ 282 w 303"/>
              <a:gd name="T119" fmla="*/ 318 h 490"/>
              <a:gd name="T120" fmla="*/ 289 w 303"/>
              <a:gd name="T121" fmla="*/ 310 h 490"/>
              <a:gd name="T122" fmla="*/ 296 w 303"/>
              <a:gd name="T123" fmla="*/ 320 h 490"/>
              <a:gd name="T124" fmla="*/ 303 w 303"/>
              <a:gd name="T125" fmla="*/ 33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3" h="490">
                <a:moveTo>
                  <a:pt x="141" y="472"/>
                </a:moveTo>
                <a:cubicBezTo>
                  <a:pt x="130" y="470"/>
                  <a:pt x="130" y="470"/>
                  <a:pt x="130" y="470"/>
                </a:cubicBezTo>
                <a:cubicBezTo>
                  <a:pt x="109" y="467"/>
                  <a:pt x="109" y="467"/>
                  <a:pt x="109" y="467"/>
                </a:cubicBezTo>
                <a:cubicBezTo>
                  <a:pt x="94" y="464"/>
                  <a:pt x="94" y="464"/>
                  <a:pt x="94" y="464"/>
                </a:cubicBezTo>
                <a:cubicBezTo>
                  <a:pt x="0" y="448"/>
                  <a:pt x="0" y="448"/>
                  <a:pt x="0" y="448"/>
                </a:cubicBezTo>
                <a:cubicBezTo>
                  <a:pt x="19" y="342"/>
                  <a:pt x="19" y="342"/>
                  <a:pt x="19" y="342"/>
                </a:cubicBezTo>
                <a:cubicBezTo>
                  <a:pt x="19" y="342"/>
                  <a:pt x="20" y="338"/>
                  <a:pt x="20" y="337"/>
                </a:cubicBezTo>
                <a:cubicBezTo>
                  <a:pt x="20" y="336"/>
                  <a:pt x="20" y="334"/>
                  <a:pt x="20" y="333"/>
                </a:cubicBezTo>
                <a:cubicBezTo>
                  <a:pt x="20" y="332"/>
                  <a:pt x="20" y="330"/>
                  <a:pt x="21" y="330"/>
                </a:cubicBezTo>
                <a:cubicBezTo>
                  <a:pt x="21" y="329"/>
                  <a:pt x="22" y="329"/>
                  <a:pt x="22" y="329"/>
                </a:cubicBezTo>
                <a:cubicBezTo>
                  <a:pt x="23" y="328"/>
                  <a:pt x="23" y="328"/>
                  <a:pt x="24" y="328"/>
                </a:cubicBezTo>
                <a:cubicBezTo>
                  <a:pt x="24" y="327"/>
                  <a:pt x="24" y="326"/>
                  <a:pt x="24" y="326"/>
                </a:cubicBezTo>
                <a:cubicBezTo>
                  <a:pt x="24" y="326"/>
                  <a:pt x="25" y="325"/>
                  <a:pt x="25" y="325"/>
                </a:cubicBezTo>
                <a:cubicBezTo>
                  <a:pt x="25" y="325"/>
                  <a:pt x="25" y="323"/>
                  <a:pt x="25" y="323"/>
                </a:cubicBezTo>
                <a:cubicBezTo>
                  <a:pt x="25" y="322"/>
                  <a:pt x="26" y="322"/>
                  <a:pt x="26" y="322"/>
                </a:cubicBezTo>
                <a:cubicBezTo>
                  <a:pt x="26" y="322"/>
                  <a:pt x="27" y="321"/>
                  <a:pt x="27" y="320"/>
                </a:cubicBezTo>
                <a:cubicBezTo>
                  <a:pt x="27" y="320"/>
                  <a:pt x="27" y="319"/>
                  <a:pt x="27" y="318"/>
                </a:cubicBezTo>
                <a:cubicBezTo>
                  <a:pt x="27" y="318"/>
                  <a:pt x="27" y="317"/>
                  <a:pt x="26" y="317"/>
                </a:cubicBezTo>
                <a:cubicBezTo>
                  <a:pt x="26" y="317"/>
                  <a:pt x="26" y="317"/>
                  <a:pt x="26" y="317"/>
                </a:cubicBezTo>
                <a:cubicBezTo>
                  <a:pt x="25" y="317"/>
                  <a:pt x="25" y="315"/>
                  <a:pt x="26" y="315"/>
                </a:cubicBezTo>
                <a:cubicBezTo>
                  <a:pt x="26" y="314"/>
                  <a:pt x="28" y="315"/>
                  <a:pt x="28" y="314"/>
                </a:cubicBezTo>
                <a:cubicBezTo>
                  <a:pt x="28" y="314"/>
                  <a:pt x="29" y="314"/>
                  <a:pt x="29" y="313"/>
                </a:cubicBezTo>
                <a:cubicBezTo>
                  <a:pt x="29" y="313"/>
                  <a:pt x="30" y="312"/>
                  <a:pt x="30" y="312"/>
                </a:cubicBezTo>
                <a:cubicBezTo>
                  <a:pt x="30" y="312"/>
                  <a:pt x="30" y="311"/>
                  <a:pt x="31" y="311"/>
                </a:cubicBezTo>
                <a:cubicBezTo>
                  <a:pt x="31" y="311"/>
                  <a:pt x="31" y="309"/>
                  <a:pt x="31" y="309"/>
                </a:cubicBezTo>
                <a:cubicBezTo>
                  <a:pt x="31" y="309"/>
                  <a:pt x="30" y="308"/>
                  <a:pt x="30" y="308"/>
                </a:cubicBezTo>
                <a:cubicBezTo>
                  <a:pt x="30" y="308"/>
                  <a:pt x="29" y="308"/>
                  <a:pt x="28" y="308"/>
                </a:cubicBezTo>
                <a:cubicBezTo>
                  <a:pt x="28" y="307"/>
                  <a:pt x="28" y="307"/>
                  <a:pt x="28" y="307"/>
                </a:cubicBezTo>
                <a:cubicBezTo>
                  <a:pt x="28" y="306"/>
                  <a:pt x="28" y="305"/>
                  <a:pt x="28" y="305"/>
                </a:cubicBezTo>
                <a:cubicBezTo>
                  <a:pt x="28" y="304"/>
                  <a:pt x="27" y="304"/>
                  <a:pt x="27" y="304"/>
                </a:cubicBezTo>
                <a:cubicBezTo>
                  <a:pt x="26" y="303"/>
                  <a:pt x="26" y="304"/>
                  <a:pt x="26" y="304"/>
                </a:cubicBezTo>
                <a:cubicBezTo>
                  <a:pt x="25" y="304"/>
                  <a:pt x="25" y="305"/>
                  <a:pt x="25" y="305"/>
                </a:cubicBezTo>
                <a:cubicBezTo>
                  <a:pt x="25" y="305"/>
                  <a:pt x="24" y="304"/>
                  <a:pt x="24" y="304"/>
                </a:cubicBezTo>
                <a:cubicBezTo>
                  <a:pt x="24" y="303"/>
                  <a:pt x="23" y="303"/>
                  <a:pt x="23" y="303"/>
                </a:cubicBezTo>
                <a:cubicBezTo>
                  <a:pt x="23" y="302"/>
                  <a:pt x="23" y="301"/>
                  <a:pt x="22" y="301"/>
                </a:cubicBezTo>
                <a:cubicBezTo>
                  <a:pt x="22" y="301"/>
                  <a:pt x="22" y="302"/>
                  <a:pt x="21" y="302"/>
                </a:cubicBezTo>
                <a:cubicBezTo>
                  <a:pt x="21" y="302"/>
                  <a:pt x="20" y="302"/>
                  <a:pt x="19" y="302"/>
                </a:cubicBezTo>
                <a:cubicBezTo>
                  <a:pt x="19" y="302"/>
                  <a:pt x="19" y="301"/>
                  <a:pt x="19" y="301"/>
                </a:cubicBezTo>
                <a:cubicBezTo>
                  <a:pt x="19" y="300"/>
                  <a:pt x="18" y="300"/>
                  <a:pt x="18" y="300"/>
                </a:cubicBezTo>
                <a:cubicBezTo>
                  <a:pt x="17" y="299"/>
                  <a:pt x="17" y="298"/>
                  <a:pt x="18" y="298"/>
                </a:cubicBezTo>
                <a:cubicBezTo>
                  <a:pt x="18" y="297"/>
                  <a:pt x="19" y="297"/>
                  <a:pt x="19" y="297"/>
                </a:cubicBezTo>
                <a:cubicBezTo>
                  <a:pt x="19" y="296"/>
                  <a:pt x="18" y="295"/>
                  <a:pt x="18" y="295"/>
                </a:cubicBezTo>
                <a:cubicBezTo>
                  <a:pt x="18" y="294"/>
                  <a:pt x="17" y="293"/>
                  <a:pt x="18" y="293"/>
                </a:cubicBezTo>
                <a:cubicBezTo>
                  <a:pt x="18" y="292"/>
                  <a:pt x="18" y="292"/>
                  <a:pt x="19" y="292"/>
                </a:cubicBezTo>
                <a:cubicBezTo>
                  <a:pt x="19" y="291"/>
                  <a:pt x="19" y="291"/>
                  <a:pt x="19" y="290"/>
                </a:cubicBezTo>
                <a:cubicBezTo>
                  <a:pt x="19" y="290"/>
                  <a:pt x="19" y="289"/>
                  <a:pt x="19" y="288"/>
                </a:cubicBezTo>
                <a:cubicBezTo>
                  <a:pt x="20" y="287"/>
                  <a:pt x="21" y="287"/>
                  <a:pt x="21" y="286"/>
                </a:cubicBezTo>
                <a:cubicBezTo>
                  <a:pt x="21" y="286"/>
                  <a:pt x="22" y="285"/>
                  <a:pt x="22" y="285"/>
                </a:cubicBezTo>
                <a:cubicBezTo>
                  <a:pt x="22" y="284"/>
                  <a:pt x="23" y="285"/>
                  <a:pt x="23" y="285"/>
                </a:cubicBezTo>
                <a:cubicBezTo>
                  <a:pt x="24" y="284"/>
                  <a:pt x="24" y="283"/>
                  <a:pt x="24" y="283"/>
                </a:cubicBezTo>
                <a:cubicBezTo>
                  <a:pt x="24" y="282"/>
                  <a:pt x="25" y="282"/>
                  <a:pt x="25" y="282"/>
                </a:cubicBezTo>
                <a:cubicBezTo>
                  <a:pt x="25" y="281"/>
                  <a:pt x="25" y="280"/>
                  <a:pt x="25" y="280"/>
                </a:cubicBezTo>
                <a:cubicBezTo>
                  <a:pt x="25" y="279"/>
                  <a:pt x="27" y="279"/>
                  <a:pt x="27" y="278"/>
                </a:cubicBezTo>
                <a:cubicBezTo>
                  <a:pt x="27" y="278"/>
                  <a:pt x="28" y="276"/>
                  <a:pt x="28" y="276"/>
                </a:cubicBezTo>
                <a:cubicBezTo>
                  <a:pt x="28" y="275"/>
                  <a:pt x="29" y="275"/>
                  <a:pt x="30" y="274"/>
                </a:cubicBezTo>
                <a:cubicBezTo>
                  <a:pt x="30" y="274"/>
                  <a:pt x="30" y="272"/>
                  <a:pt x="30" y="272"/>
                </a:cubicBezTo>
                <a:cubicBezTo>
                  <a:pt x="30" y="272"/>
                  <a:pt x="31" y="271"/>
                  <a:pt x="32" y="271"/>
                </a:cubicBezTo>
                <a:cubicBezTo>
                  <a:pt x="32" y="271"/>
                  <a:pt x="33" y="272"/>
                  <a:pt x="33" y="272"/>
                </a:cubicBezTo>
                <a:cubicBezTo>
                  <a:pt x="34" y="271"/>
                  <a:pt x="34" y="271"/>
                  <a:pt x="34" y="271"/>
                </a:cubicBezTo>
                <a:cubicBezTo>
                  <a:pt x="35" y="270"/>
                  <a:pt x="36" y="270"/>
                  <a:pt x="36" y="270"/>
                </a:cubicBezTo>
                <a:cubicBezTo>
                  <a:pt x="37" y="269"/>
                  <a:pt x="37" y="268"/>
                  <a:pt x="38" y="267"/>
                </a:cubicBezTo>
                <a:cubicBezTo>
                  <a:pt x="38" y="267"/>
                  <a:pt x="40" y="266"/>
                  <a:pt x="41" y="266"/>
                </a:cubicBezTo>
                <a:cubicBezTo>
                  <a:pt x="41" y="265"/>
                  <a:pt x="42" y="264"/>
                  <a:pt x="42" y="263"/>
                </a:cubicBezTo>
                <a:cubicBezTo>
                  <a:pt x="42" y="262"/>
                  <a:pt x="42" y="262"/>
                  <a:pt x="42" y="261"/>
                </a:cubicBezTo>
                <a:cubicBezTo>
                  <a:pt x="42" y="261"/>
                  <a:pt x="41" y="260"/>
                  <a:pt x="41" y="259"/>
                </a:cubicBezTo>
                <a:cubicBezTo>
                  <a:pt x="41" y="259"/>
                  <a:pt x="42" y="258"/>
                  <a:pt x="43" y="257"/>
                </a:cubicBezTo>
                <a:cubicBezTo>
                  <a:pt x="43" y="257"/>
                  <a:pt x="42" y="256"/>
                  <a:pt x="43" y="255"/>
                </a:cubicBezTo>
                <a:cubicBezTo>
                  <a:pt x="43" y="255"/>
                  <a:pt x="44" y="255"/>
                  <a:pt x="45" y="254"/>
                </a:cubicBezTo>
                <a:cubicBezTo>
                  <a:pt x="45" y="254"/>
                  <a:pt x="46" y="253"/>
                  <a:pt x="46" y="253"/>
                </a:cubicBezTo>
                <a:cubicBezTo>
                  <a:pt x="47" y="252"/>
                  <a:pt x="47" y="251"/>
                  <a:pt x="47" y="251"/>
                </a:cubicBezTo>
                <a:cubicBezTo>
                  <a:pt x="47" y="251"/>
                  <a:pt x="48" y="250"/>
                  <a:pt x="48" y="250"/>
                </a:cubicBezTo>
                <a:cubicBezTo>
                  <a:pt x="49" y="250"/>
                  <a:pt x="49" y="249"/>
                  <a:pt x="50" y="248"/>
                </a:cubicBezTo>
                <a:cubicBezTo>
                  <a:pt x="50" y="248"/>
                  <a:pt x="50" y="247"/>
                  <a:pt x="50" y="246"/>
                </a:cubicBezTo>
                <a:cubicBezTo>
                  <a:pt x="51" y="245"/>
                  <a:pt x="51" y="244"/>
                  <a:pt x="52" y="243"/>
                </a:cubicBezTo>
                <a:cubicBezTo>
                  <a:pt x="52" y="242"/>
                  <a:pt x="52" y="241"/>
                  <a:pt x="53" y="241"/>
                </a:cubicBezTo>
                <a:cubicBezTo>
                  <a:pt x="53" y="241"/>
                  <a:pt x="54" y="240"/>
                  <a:pt x="54" y="239"/>
                </a:cubicBezTo>
                <a:cubicBezTo>
                  <a:pt x="54" y="239"/>
                  <a:pt x="54" y="238"/>
                  <a:pt x="54" y="237"/>
                </a:cubicBezTo>
                <a:cubicBezTo>
                  <a:pt x="55" y="237"/>
                  <a:pt x="55" y="236"/>
                  <a:pt x="56" y="235"/>
                </a:cubicBezTo>
                <a:cubicBezTo>
                  <a:pt x="56" y="235"/>
                  <a:pt x="57" y="233"/>
                  <a:pt x="58" y="232"/>
                </a:cubicBezTo>
                <a:cubicBezTo>
                  <a:pt x="59" y="232"/>
                  <a:pt x="61" y="231"/>
                  <a:pt x="61" y="230"/>
                </a:cubicBezTo>
                <a:cubicBezTo>
                  <a:pt x="62" y="229"/>
                  <a:pt x="61" y="227"/>
                  <a:pt x="62" y="227"/>
                </a:cubicBezTo>
                <a:cubicBezTo>
                  <a:pt x="62" y="226"/>
                  <a:pt x="63" y="225"/>
                  <a:pt x="63" y="225"/>
                </a:cubicBezTo>
                <a:cubicBezTo>
                  <a:pt x="64" y="225"/>
                  <a:pt x="65" y="224"/>
                  <a:pt x="65" y="223"/>
                </a:cubicBezTo>
                <a:cubicBezTo>
                  <a:pt x="66" y="223"/>
                  <a:pt x="67" y="222"/>
                  <a:pt x="67" y="221"/>
                </a:cubicBezTo>
                <a:cubicBezTo>
                  <a:pt x="67" y="221"/>
                  <a:pt x="67" y="219"/>
                  <a:pt x="67" y="218"/>
                </a:cubicBezTo>
                <a:cubicBezTo>
                  <a:pt x="66" y="218"/>
                  <a:pt x="65" y="216"/>
                  <a:pt x="65" y="216"/>
                </a:cubicBezTo>
                <a:cubicBezTo>
                  <a:pt x="65" y="215"/>
                  <a:pt x="65" y="215"/>
                  <a:pt x="65" y="214"/>
                </a:cubicBezTo>
                <a:cubicBezTo>
                  <a:pt x="65" y="214"/>
                  <a:pt x="65" y="212"/>
                  <a:pt x="65" y="212"/>
                </a:cubicBezTo>
                <a:cubicBezTo>
                  <a:pt x="65" y="211"/>
                  <a:pt x="64" y="209"/>
                  <a:pt x="63" y="209"/>
                </a:cubicBezTo>
                <a:cubicBezTo>
                  <a:pt x="63" y="208"/>
                  <a:pt x="62" y="209"/>
                  <a:pt x="61" y="209"/>
                </a:cubicBezTo>
                <a:cubicBezTo>
                  <a:pt x="61" y="209"/>
                  <a:pt x="60" y="208"/>
                  <a:pt x="59" y="208"/>
                </a:cubicBezTo>
                <a:cubicBezTo>
                  <a:pt x="59" y="207"/>
                  <a:pt x="59" y="206"/>
                  <a:pt x="58" y="205"/>
                </a:cubicBezTo>
                <a:cubicBezTo>
                  <a:pt x="58" y="205"/>
                  <a:pt x="57" y="206"/>
                  <a:pt x="57" y="206"/>
                </a:cubicBezTo>
                <a:cubicBezTo>
                  <a:pt x="56" y="206"/>
                  <a:pt x="55" y="205"/>
                  <a:pt x="55" y="205"/>
                </a:cubicBezTo>
                <a:cubicBezTo>
                  <a:pt x="55" y="204"/>
                  <a:pt x="55" y="203"/>
                  <a:pt x="55" y="203"/>
                </a:cubicBezTo>
                <a:cubicBezTo>
                  <a:pt x="55" y="202"/>
                  <a:pt x="54" y="201"/>
                  <a:pt x="54" y="201"/>
                </a:cubicBezTo>
                <a:cubicBezTo>
                  <a:pt x="54" y="200"/>
                  <a:pt x="53" y="199"/>
                  <a:pt x="52" y="199"/>
                </a:cubicBezTo>
                <a:cubicBezTo>
                  <a:pt x="52" y="198"/>
                  <a:pt x="52" y="196"/>
                  <a:pt x="52" y="195"/>
                </a:cubicBezTo>
                <a:cubicBezTo>
                  <a:pt x="52" y="195"/>
                  <a:pt x="51" y="193"/>
                  <a:pt x="51" y="193"/>
                </a:cubicBezTo>
                <a:cubicBezTo>
                  <a:pt x="50" y="191"/>
                  <a:pt x="52" y="191"/>
                  <a:pt x="51" y="189"/>
                </a:cubicBezTo>
                <a:cubicBezTo>
                  <a:pt x="51" y="189"/>
                  <a:pt x="49" y="188"/>
                  <a:pt x="49" y="187"/>
                </a:cubicBezTo>
                <a:cubicBezTo>
                  <a:pt x="49" y="187"/>
                  <a:pt x="49" y="186"/>
                  <a:pt x="49" y="186"/>
                </a:cubicBezTo>
                <a:cubicBezTo>
                  <a:pt x="50" y="185"/>
                  <a:pt x="50" y="185"/>
                  <a:pt x="51" y="185"/>
                </a:cubicBezTo>
                <a:cubicBezTo>
                  <a:pt x="51" y="185"/>
                  <a:pt x="51" y="184"/>
                  <a:pt x="51" y="184"/>
                </a:cubicBezTo>
                <a:cubicBezTo>
                  <a:pt x="51" y="183"/>
                  <a:pt x="52" y="183"/>
                  <a:pt x="53" y="182"/>
                </a:cubicBezTo>
                <a:cubicBezTo>
                  <a:pt x="53" y="182"/>
                  <a:pt x="53" y="181"/>
                  <a:pt x="53" y="181"/>
                </a:cubicBezTo>
                <a:cubicBezTo>
                  <a:pt x="53" y="180"/>
                  <a:pt x="51" y="180"/>
                  <a:pt x="51" y="179"/>
                </a:cubicBezTo>
                <a:cubicBezTo>
                  <a:pt x="51" y="179"/>
                  <a:pt x="52" y="178"/>
                  <a:pt x="52" y="177"/>
                </a:cubicBezTo>
                <a:cubicBezTo>
                  <a:pt x="52" y="176"/>
                  <a:pt x="51" y="176"/>
                  <a:pt x="51" y="175"/>
                </a:cubicBezTo>
                <a:cubicBezTo>
                  <a:pt x="51" y="175"/>
                  <a:pt x="52" y="174"/>
                  <a:pt x="52" y="173"/>
                </a:cubicBezTo>
                <a:cubicBezTo>
                  <a:pt x="51" y="173"/>
                  <a:pt x="50" y="172"/>
                  <a:pt x="50" y="171"/>
                </a:cubicBezTo>
                <a:cubicBezTo>
                  <a:pt x="50" y="171"/>
                  <a:pt x="50" y="170"/>
                  <a:pt x="50" y="170"/>
                </a:cubicBezTo>
                <a:cubicBezTo>
                  <a:pt x="50" y="170"/>
                  <a:pt x="49" y="169"/>
                  <a:pt x="49" y="169"/>
                </a:cubicBezTo>
                <a:cubicBezTo>
                  <a:pt x="49" y="169"/>
                  <a:pt x="49" y="168"/>
                  <a:pt x="50" y="167"/>
                </a:cubicBezTo>
                <a:cubicBezTo>
                  <a:pt x="50" y="167"/>
                  <a:pt x="50" y="166"/>
                  <a:pt x="50" y="166"/>
                </a:cubicBezTo>
                <a:cubicBezTo>
                  <a:pt x="80" y="0"/>
                  <a:pt x="80" y="0"/>
                  <a:pt x="80" y="0"/>
                </a:cubicBezTo>
                <a:cubicBezTo>
                  <a:pt x="81" y="0"/>
                  <a:pt x="81" y="0"/>
                  <a:pt x="81" y="0"/>
                </a:cubicBezTo>
                <a:cubicBezTo>
                  <a:pt x="122" y="8"/>
                  <a:pt x="122" y="8"/>
                  <a:pt x="122" y="8"/>
                </a:cubicBezTo>
                <a:cubicBezTo>
                  <a:pt x="112" y="71"/>
                  <a:pt x="112" y="71"/>
                  <a:pt x="112" y="71"/>
                </a:cubicBezTo>
                <a:cubicBezTo>
                  <a:pt x="112" y="71"/>
                  <a:pt x="111" y="73"/>
                  <a:pt x="111" y="73"/>
                </a:cubicBezTo>
                <a:cubicBezTo>
                  <a:pt x="112" y="73"/>
                  <a:pt x="112" y="74"/>
                  <a:pt x="112" y="74"/>
                </a:cubicBezTo>
                <a:cubicBezTo>
                  <a:pt x="112" y="75"/>
                  <a:pt x="113" y="76"/>
                  <a:pt x="113" y="76"/>
                </a:cubicBezTo>
                <a:cubicBezTo>
                  <a:pt x="113" y="77"/>
                  <a:pt x="114" y="77"/>
                  <a:pt x="114" y="78"/>
                </a:cubicBezTo>
                <a:cubicBezTo>
                  <a:pt x="115" y="78"/>
                  <a:pt x="116" y="80"/>
                  <a:pt x="116" y="80"/>
                </a:cubicBezTo>
                <a:cubicBezTo>
                  <a:pt x="116" y="81"/>
                  <a:pt x="116" y="81"/>
                  <a:pt x="116" y="82"/>
                </a:cubicBezTo>
                <a:cubicBezTo>
                  <a:pt x="116" y="82"/>
                  <a:pt x="116" y="82"/>
                  <a:pt x="117" y="83"/>
                </a:cubicBezTo>
                <a:cubicBezTo>
                  <a:pt x="117" y="83"/>
                  <a:pt x="118" y="83"/>
                  <a:pt x="118" y="83"/>
                </a:cubicBezTo>
                <a:cubicBezTo>
                  <a:pt x="118" y="83"/>
                  <a:pt x="118" y="84"/>
                  <a:pt x="118" y="85"/>
                </a:cubicBezTo>
                <a:cubicBezTo>
                  <a:pt x="118" y="85"/>
                  <a:pt x="118" y="86"/>
                  <a:pt x="118" y="87"/>
                </a:cubicBezTo>
                <a:cubicBezTo>
                  <a:pt x="118" y="87"/>
                  <a:pt x="118" y="88"/>
                  <a:pt x="119" y="89"/>
                </a:cubicBezTo>
                <a:cubicBezTo>
                  <a:pt x="119" y="89"/>
                  <a:pt x="120" y="89"/>
                  <a:pt x="120" y="89"/>
                </a:cubicBezTo>
                <a:cubicBezTo>
                  <a:pt x="120" y="89"/>
                  <a:pt x="120" y="89"/>
                  <a:pt x="121" y="89"/>
                </a:cubicBezTo>
                <a:cubicBezTo>
                  <a:pt x="121" y="90"/>
                  <a:pt x="120" y="91"/>
                  <a:pt x="120" y="91"/>
                </a:cubicBezTo>
                <a:cubicBezTo>
                  <a:pt x="120" y="91"/>
                  <a:pt x="121" y="91"/>
                  <a:pt x="121" y="92"/>
                </a:cubicBezTo>
                <a:cubicBezTo>
                  <a:pt x="122" y="92"/>
                  <a:pt x="122" y="92"/>
                  <a:pt x="122" y="93"/>
                </a:cubicBezTo>
                <a:cubicBezTo>
                  <a:pt x="122" y="93"/>
                  <a:pt x="122" y="94"/>
                  <a:pt x="122" y="94"/>
                </a:cubicBezTo>
                <a:cubicBezTo>
                  <a:pt x="122" y="95"/>
                  <a:pt x="122" y="95"/>
                  <a:pt x="121" y="95"/>
                </a:cubicBezTo>
                <a:cubicBezTo>
                  <a:pt x="121" y="95"/>
                  <a:pt x="121" y="96"/>
                  <a:pt x="121" y="97"/>
                </a:cubicBezTo>
                <a:cubicBezTo>
                  <a:pt x="122" y="97"/>
                  <a:pt x="122" y="97"/>
                  <a:pt x="123" y="98"/>
                </a:cubicBezTo>
                <a:cubicBezTo>
                  <a:pt x="123" y="98"/>
                  <a:pt x="123" y="99"/>
                  <a:pt x="123" y="100"/>
                </a:cubicBezTo>
                <a:cubicBezTo>
                  <a:pt x="123" y="100"/>
                  <a:pt x="123" y="101"/>
                  <a:pt x="122" y="101"/>
                </a:cubicBezTo>
                <a:cubicBezTo>
                  <a:pt x="122" y="101"/>
                  <a:pt x="121" y="101"/>
                  <a:pt x="121" y="101"/>
                </a:cubicBezTo>
                <a:cubicBezTo>
                  <a:pt x="120" y="101"/>
                  <a:pt x="120" y="102"/>
                  <a:pt x="120" y="103"/>
                </a:cubicBezTo>
                <a:cubicBezTo>
                  <a:pt x="120" y="103"/>
                  <a:pt x="120" y="103"/>
                  <a:pt x="120" y="104"/>
                </a:cubicBezTo>
                <a:cubicBezTo>
                  <a:pt x="121" y="104"/>
                  <a:pt x="121" y="105"/>
                  <a:pt x="121" y="105"/>
                </a:cubicBezTo>
                <a:cubicBezTo>
                  <a:pt x="122" y="105"/>
                  <a:pt x="121" y="106"/>
                  <a:pt x="122" y="107"/>
                </a:cubicBezTo>
                <a:cubicBezTo>
                  <a:pt x="122" y="107"/>
                  <a:pt x="123" y="107"/>
                  <a:pt x="123" y="107"/>
                </a:cubicBezTo>
                <a:cubicBezTo>
                  <a:pt x="123" y="108"/>
                  <a:pt x="123" y="109"/>
                  <a:pt x="123" y="109"/>
                </a:cubicBezTo>
                <a:cubicBezTo>
                  <a:pt x="123" y="109"/>
                  <a:pt x="122" y="109"/>
                  <a:pt x="121" y="109"/>
                </a:cubicBezTo>
                <a:cubicBezTo>
                  <a:pt x="121" y="109"/>
                  <a:pt x="120" y="109"/>
                  <a:pt x="120" y="109"/>
                </a:cubicBezTo>
                <a:cubicBezTo>
                  <a:pt x="119" y="109"/>
                  <a:pt x="119" y="110"/>
                  <a:pt x="119" y="110"/>
                </a:cubicBezTo>
                <a:cubicBezTo>
                  <a:pt x="119" y="111"/>
                  <a:pt x="120" y="111"/>
                  <a:pt x="121" y="112"/>
                </a:cubicBezTo>
                <a:cubicBezTo>
                  <a:pt x="121" y="112"/>
                  <a:pt x="122" y="112"/>
                  <a:pt x="122" y="112"/>
                </a:cubicBezTo>
                <a:cubicBezTo>
                  <a:pt x="123" y="113"/>
                  <a:pt x="123" y="114"/>
                  <a:pt x="123" y="114"/>
                </a:cubicBezTo>
                <a:cubicBezTo>
                  <a:pt x="123" y="114"/>
                  <a:pt x="124" y="114"/>
                  <a:pt x="125" y="114"/>
                </a:cubicBezTo>
                <a:cubicBezTo>
                  <a:pt x="125" y="115"/>
                  <a:pt x="126" y="115"/>
                  <a:pt x="126" y="116"/>
                </a:cubicBezTo>
                <a:cubicBezTo>
                  <a:pt x="126" y="117"/>
                  <a:pt x="126" y="118"/>
                  <a:pt x="127" y="119"/>
                </a:cubicBezTo>
                <a:cubicBezTo>
                  <a:pt x="127" y="119"/>
                  <a:pt x="127" y="120"/>
                  <a:pt x="128" y="121"/>
                </a:cubicBezTo>
                <a:cubicBezTo>
                  <a:pt x="128" y="121"/>
                  <a:pt x="129" y="121"/>
                  <a:pt x="130" y="121"/>
                </a:cubicBezTo>
                <a:cubicBezTo>
                  <a:pt x="130" y="122"/>
                  <a:pt x="131" y="123"/>
                  <a:pt x="132" y="123"/>
                </a:cubicBezTo>
                <a:cubicBezTo>
                  <a:pt x="132" y="124"/>
                  <a:pt x="134" y="123"/>
                  <a:pt x="134" y="124"/>
                </a:cubicBezTo>
                <a:cubicBezTo>
                  <a:pt x="135" y="124"/>
                  <a:pt x="135" y="124"/>
                  <a:pt x="135" y="124"/>
                </a:cubicBezTo>
                <a:cubicBezTo>
                  <a:pt x="136" y="125"/>
                  <a:pt x="136" y="126"/>
                  <a:pt x="136" y="127"/>
                </a:cubicBezTo>
                <a:cubicBezTo>
                  <a:pt x="136" y="127"/>
                  <a:pt x="136" y="127"/>
                  <a:pt x="136" y="128"/>
                </a:cubicBezTo>
                <a:cubicBezTo>
                  <a:pt x="136" y="128"/>
                  <a:pt x="136" y="129"/>
                  <a:pt x="136" y="129"/>
                </a:cubicBezTo>
                <a:cubicBezTo>
                  <a:pt x="136" y="129"/>
                  <a:pt x="137" y="129"/>
                  <a:pt x="137" y="130"/>
                </a:cubicBezTo>
                <a:cubicBezTo>
                  <a:pt x="138" y="130"/>
                  <a:pt x="137" y="131"/>
                  <a:pt x="138" y="131"/>
                </a:cubicBezTo>
                <a:cubicBezTo>
                  <a:pt x="138" y="132"/>
                  <a:pt x="139" y="131"/>
                  <a:pt x="139" y="132"/>
                </a:cubicBezTo>
                <a:cubicBezTo>
                  <a:pt x="140" y="132"/>
                  <a:pt x="140" y="134"/>
                  <a:pt x="140" y="134"/>
                </a:cubicBezTo>
                <a:cubicBezTo>
                  <a:pt x="141" y="135"/>
                  <a:pt x="141" y="135"/>
                  <a:pt x="141" y="136"/>
                </a:cubicBezTo>
                <a:cubicBezTo>
                  <a:pt x="142" y="136"/>
                  <a:pt x="142" y="138"/>
                  <a:pt x="142" y="138"/>
                </a:cubicBezTo>
                <a:cubicBezTo>
                  <a:pt x="142" y="138"/>
                  <a:pt x="143" y="139"/>
                  <a:pt x="144" y="139"/>
                </a:cubicBezTo>
                <a:cubicBezTo>
                  <a:pt x="144" y="140"/>
                  <a:pt x="144" y="140"/>
                  <a:pt x="144" y="141"/>
                </a:cubicBezTo>
                <a:cubicBezTo>
                  <a:pt x="145" y="141"/>
                  <a:pt x="144" y="142"/>
                  <a:pt x="144" y="143"/>
                </a:cubicBezTo>
                <a:cubicBezTo>
                  <a:pt x="144" y="143"/>
                  <a:pt x="145" y="144"/>
                  <a:pt x="145" y="145"/>
                </a:cubicBezTo>
                <a:cubicBezTo>
                  <a:pt x="145" y="145"/>
                  <a:pt x="147" y="145"/>
                  <a:pt x="147" y="145"/>
                </a:cubicBezTo>
                <a:cubicBezTo>
                  <a:pt x="147" y="145"/>
                  <a:pt x="147" y="147"/>
                  <a:pt x="148" y="147"/>
                </a:cubicBezTo>
                <a:cubicBezTo>
                  <a:pt x="148" y="148"/>
                  <a:pt x="149" y="148"/>
                  <a:pt x="149" y="148"/>
                </a:cubicBezTo>
                <a:cubicBezTo>
                  <a:pt x="150" y="149"/>
                  <a:pt x="149" y="150"/>
                  <a:pt x="149" y="150"/>
                </a:cubicBezTo>
                <a:cubicBezTo>
                  <a:pt x="149" y="151"/>
                  <a:pt x="149" y="152"/>
                  <a:pt x="148" y="152"/>
                </a:cubicBezTo>
                <a:cubicBezTo>
                  <a:pt x="148" y="153"/>
                  <a:pt x="148" y="154"/>
                  <a:pt x="148" y="154"/>
                </a:cubicBezTo>
                <a:cubicBezTo>
                  <a:pt x="149" y="155"/>
                  <a:pt x="149" y="155"/>
                  <a:pt x="149" y="155"/>
                </a:cubicBezTo>
                <a:cubicBezTo>
                  <a:pt x="150" y="156"/>
                  <a:pt x="150" y="156"/>
                  <a:pt x="151" y="156"/>
                </a:cubicBezTo>
                <a:cubicBezTo>
                  <a:pt x="151" y="156"/>
                  <a:pt x="151" y="156"/>
                  <a:pt x="152" y="156"/>
                </a:cubicBezTo>
                <a:cubicBezTo>
                  <a:pt x="152" y="157"/>
                  <a:pt x="152" y="158"/>
                  <a:pt x="153" y="158"/>
                </a:cubicBezTo>
                <a:cubicBezTo>
                  <a:pt x="153" y="158"/>
                  <a:pt x="154" y="158"/>
                  <a:pt x="154" y="158"/>
                </a:cubicBezTo>
                <a:cubicBezTo>
                  <a:pt x="154" y="159"/>
                  <a:pt x="155" y="159"/>
                  <a:pt x="155" y="160"/>
                </a:cubicBezTo>
                <a:cubicBezTo>
                  <a:pt x="155" y="160"/>
                  <a:pt x="155" y="161"/>
                  <a:pt x="154" y="162"/>
                </a:cubicBezTo>
                <a:cubicBezTo>
                  <a:pt x="154" y="162"/>
                  <a:pt x="153" y="162"/>
                  <a:pt x="153" y="163"/>
                </a:cubicBezTo>
                <a:cubicBezTo>
                  <a:pt x="153" y="163"/>
                  <a:pt x="154" y="164"/>
                  <a:pt x="154" y="164"/>
                </a:cubicBezTo>
                <a:cubicBezTo>
                  <a:pt x="155" y="164"/>
                  <a:pt x="155" y="164"/>
                  <a:pt x="156" y="164"/>
                </a:cubicBezTo>
                <a:cubicBezTo>
                  <a:pt x="156" y="164"/>
                  <a:pt x="156" y="163"/>
                  <a:pt x="156" y="163"/>
                </a:cubicBezTo>
                <a:cubicBezTo>
                  <a:pt x="157" y="163"/>
                  <a:pt x="157" y="162"/>
                  <a:pt x="158" y="162"/>
                </a:cubicBezTo>
                <a:cubicBezTo>
                  <a:pt x="158" y="162"/>
                  <a:pt x="159" y="162"/>
                  <a:pt x="160" y="162"/>
                </a:cubicBezTo>
                <a:cubicBezTo>
                  <a:pt x="160" y="162"/>
                  <a:pt x="161" y="163"/>
                  <a:pt x="161" y="164"/>
                </a:cubicBezTo>
                <a:cubicBezTo>
                  <a:pt x="161" y="164"/>
                  <a:pt x="161" y="165"/>
                  <a:pt x="160" y="166"/>
                </a:cubicBezTo>
                <a:cubicBezTo>
                  <a:pt x="160" y="166"/>
                  <a:pt x="160" y="166"/>
                  <a:pt x="160" y="167"/>
                </a:cubicBezTo>
                <a:cubicBezTo>
                  <a:pt x="160" y="167"/>
                  <a:pt x="160" y="167"/>
                  <a:pt x="160" y="168"/>
                </a:cubicBezTo>
                <a:cubicBezTo>
                  <a:pt x="161" y="168"/>
                  <a:pt x="161" y="169"/>
                  <a:pt x="161" y="169"/>
                </a:cubicBezTo>
                <a:cubicBezTo>
                  <a:pt x="161" y="169"/>
                  <a:pt x="162" y="169"/>
                  <a:pt x="162" y="169"/>
                </a:cubicBezTo>
                <a:cubicBezTo>
                  <a:pt x="162" y="169"/>
                  <a:pt x="163" y="169"/>
                  <a:pt x="164" y="169"/>
                </a:cubicBezTo>
                <a:cubicBezTo>
                  <a:pt x="164" y="169"/>
                  <a:pt x="165" y="169"/>
                  <a:pt x="165" y="169"/>
                </a:cubicBezTo>
                <a:cubicBezTo>
                  <a:pt x="165" y="169"/>
                  <a:pt x="166" y="170"/>
                  <a:pt x="166" y="170"/>
                </a:cubicBezTo>
                <a:cubicBezTo>
                  <a:pt x="167" y="170"/>
                  <a:pt x="167" y="170"/>
                  <a:pt x="167" y="170"/>
                </a:cubicBezTo>
                <a:cubicBezTo>
                  <a:pt x="168" y="170"/>
                  <a:pt x="169" y="169"/>
                  <a:pt x="169" y="169"/>
                </a:cubicBezTo>
                <a:cubicBezTo>
                  <a:pt x="169" y="168"/>
                  <a:pt x="170" y="168"/>
                  <a:pt x="171" y="168"/>
                </a:cubicBezTo>
                <a:cubicBezTo>
                  <a:pt x="171" y="168"/>
                  <a:pt x="172" y="168"/>
                  <a:pt x="172" y="168"/>
                </a:cubicBezTo>
                <a:cubicBezTo>
                  <a:pt x="173" y="169"/>
                  <a:pt x="174" y="169"/>
                  <a:pt x="174" y="170"/>
                </a:cubicBezTo>
                <a:cubicBezTo>
                  <a:pt x="174" y="171"/>
                  <a:pt x="174" y="172"/>
                  <a:pt x="173" y="172"/>
                </a:cubicBezTo>
                <a:cubicBezTo>
                  <a:pt x="173" y="172"/>
                  <a:pt x="173" y="173"/>
                  <a:pt x="172" y="173"/>
                </a:cubicBezTo>
                <a:cubicBezTo>
                  <a:pt x="172" y="174"/>
                  <a:pt x="172" y="175"/>
                  <a:pt x="172" y="175"/>
                </a:cubicBezTo>
                <a:cubicBezTo>
                  <a:pt x="172" y="175"/>
                  <a:pt x="171" y="176"/>
                  <a:pt x="171" y="176"/>
                </a:cubicBezTo>
                <a:cubicBezTo>
                  <a:pt x="171" y="177"/>
                  <a:pt x="171" y="178"/>
                  <a:pt x="171" y="178"/>
                </a:cubicBezTo>
                <a:cubicBezTo>
                  <a:pt x="171" y="179"/>
                  <a:pt x="170" y="179"/>
                  <a:pt x="170" y="179"/>
                </a:cubicBezTo>
                <a:cubicBezTo>
                  <a:pt x="170" y="180"/>
                  <a:pt x="169" y="179"/>
                  <a:pt x="169" y="179"/>
                </a:cubicBezTo>
                <a:cubicBezTo>
                  <a:pt x="168" y="180"/>
                  <a:pt x="168" y="181"/>
                  <a:pt x="168" y="181"/>
                </a:cubicBezTo>
                <a:cubicBezTo>
                  <a:pt x="168" y="181"/>
                  <a:pt x="169" y="182"/>
                  <a:pt x="169" y="182"/>
                </a:cubicBezTo>
                <a:cubicBezTo>
                  <a:pt x="169" y="182"/>
                  <a:pt x="169" y="183"/>
                  <a:pt x="169" y="184"/>
                </a:cubicBezTo>
                <a:cubicBezTo>
                  <a:pt x="169" y="184"/>
                  <a:pt x="168" y="185"/>
                  <a:pt x="168" y="185"/>
                </a:cubicBezTo>
                <a:cubicBezTo>
                  <a:pt x="167" y="186"/>
                  <a:pt x="166" y="186"/>
                  <a:pt x="166" y="186"/>
                </a:cubicBezTo>
                <a:cubicBezTo>
                  <a:pt x="166" y="187"/>
                  <a:pt x="167" y="188"/>
                  <a:pt x="167" y="188"/>
                </a:cubicBezTo>
                <a:cubicBezTo>
                  <a:pt x="167" y="189"/>
                  <a:pt x="167" y="190"/>
                  <a:pt x="166" y="190"/>
                </a:cubicBezTo>
                <a:cubicBezTo>
                  <a:pt x="166" y="190"/>
                  <a:pt x="166" y="191"/>
                  <a:pt x="165" y="191"/>
                </a:cubicBezTo>
                <a:cubicBezTo>
                  <a:pt x="165" y="192"/>
                  <a:pt x="165" y="193"/>
                  <a:pt x="165" y="193"/>
                </a:cubicBezTo>
                <a:cubicBezTo>
                  <a:pt x="165" y="193"/>
                  <a:pt x="164" y="193"/>
                  <a:pt x="164" y="193"/>
                </a:cubicBezTo>
                <a:cubicBezTo>
                  <a:pt x="163" y="194"/>
                  <a:pt x="163" y="194"/>
                  <a:pt x="163" y="195"/>
                </a:cubicBezTo>
                <a:cubicBezTo>
                  <a:pt x="163" y="195"/>
                  <a:pt x="164" y="196"/>
                  <a:pt x="164" y="196"/>
                </a:cubicBezTo>
                <a:cubicBezTo>
                  <a:pt x="164" y="197"/>
                  <a:pt x="164" y="198"/>
                  <a:pt x="164" y="199"/>
                </a:cubicBezTo>
                <a:cubicBezTo>
                  <a:pt x="164" y="199"/>
                  <a:pt x="163" y="200"/>
                  <a:pt x="163" y="200"/>
                </a:cubicBezTo>
                <a:cubicBezTo>
                  <a:pt x="162" y="200"/>
                  <a:pt x="162" y="200"/>
                  <a:pt x="161" y="200"/>
                </a:cubicBezTo>
                <a:cubicBezTo>
                  <a:pt x="161" y="200"/>
                  <a:pt x="160" y="200"/>
                  <a:pt x="160" y="200"/>
                </a:cubicBezTo>
                <a:cubicBezTo>
                  <a:pt x="160" y="200"/>
                  <a:pt x="159" y="201"/>
                  <a:pt x="159" y="201"/>
                </a:cubicBezTo>
                <a:cubicBezTo>
                  <a:pt x="159" y="201"/>
                  <a:pt x="159" y="202"/>
                  <a:pt x="159" y="203"/>
                </a:cubicBezTo>
                <a:cubicBezTo>
                  <a:pt x="160" y="203"/>
                  <a:pt x="160" y="203"/>
                  <a:pt x="161" y="203"/>
                </a:cubicBezTo>
                <a:cubicBezTo>
                  <a:pt x="161" y="203"/>
                  <a:pt x="162" y="203"/>
                  <a:pt x="162" y="204"/>
                </a:cubicBezTo>
                <a:cubicBezTo>
                  <a:pt x="162" y="204"/>
                  <a:pt x="162" y="205"/>
                  <a:pt x="162" y="205"/>
                </a:cubicBezTo>
                <a:cubicBezTo>
                  <a:pt x="162" y="206"/>
                  <a:pt x="161" y="206"/>
                  <a:pt x="161" y="207"/>
                </a:cubicBezTo>
                <a:cubicBezTo>
                  <a:pt x="161" y="207"/>
                  <a:pt x="160" y="208"/>
                  <a:pt x="160" y="209"/>
                </a:cubicBezTo>
                <a:cubicBezTo>
                  <a:pt x="160" y="209"/>
                  <a:pt x="160" y="210"/>
                  <a:pt x="160" y="211"/>
                </a:cubicBezTo>
                <a:cubicBezTo>
                  <a:pt x="161" y="211"/>
                  <a:pt x="161" y="211"/>
                  <a:pt x="162" y="211"/>
                </a:cubicBezTo>
                <a:cubicBezTo>
                  <a:pt x="162" y="211"/>
                  <a:pt x="162" y="212"/>
                  <a:pt x="162" y="212"/>
                </a:cubicBezTo>
                <a:cubicBezTo>
                  <a:pt x="163" y="213"/>
                  <a:pt x="162" y="214"/>
                  <a:pt x="162" y="214"/>
                </a:cubicBezTo>
                <a:cubicBezTo>
                  <a:pt x="162" y="214"/>
                  <a:pt x="162" y="215"/>
                  <a:pt x="162" y="215"/>
                </a:cubicBezTo>
                <a:cubicBezTo>
                  <a:pt x="162" y="216"/>
                  <a:pt x="162" y="216"/>
                  <a:pt x="163" y="217"/>
                </a:cubicBezTo>
                <a:cubicBezTo>
                  <a:pt x="163" y="217"/>
                  <a:pt x="163" y="218"/>
                  <a:pt x="163" y="218"/>
                </a:cubicBezTo>
                <a:cubicBezTo>
                  <a:pt x="163" y="219"/>
                  <a:pt x="163" y="220"/>
                  <a:pt x="163" y="220"/>
                </a:cubicBezTo>
                <a:cubicBezTo>
                  <a:pt x="163" y="220"/>
                  <a:pt x="162" y="220"/>
                  <a:pt x="161" y="220"/>
                </a:cubicBezTo>
                <a:cubicBezTo>
                  <a:pt x="161" y="220"/>
                  <a:pt x="161" y="220"/>
                  <a:pt x="160" y="220"/>
                </a:cubicBezTo>
                <a:cubicBezTo>
                  <a:pt x="160" y="220"/>
                  <a:pt x="159" y="220"/>
                  <a:pt x="159" y="220"/>
                </a:cubicBezTo>
                <a:cubicBezTo>
                  <a:pt x="159" y="220"/>
                  <a:pt x="158" y="220"/>
                  <a:pt x="157" y="220"/>
                </a:cubicBezTo>
                <a:cubicBezTo>
                  <a:pt x="157" y="221"/>
                  <a:pt x="157" y="221"/>
                  <a:pt x="157" y="222"/>
                </a:cubicBezTo>
                <a:cubicBezTo>
                  <a:pt x="157" y="222"/>
                  <a:pt x="156" y="223"/>
                  <a:pt x="155" y="223"/>
                </a:cubicBezTo>
                <a:cubicBezTo>
                  <a:pt x="155" y="223"/>
                  <a:pt x="154" y="224"/>
                  <a:pt x="154" y="224"/>
                </a:cubicBezTo>
                <a:cubicBezTo>
                  <a:pt x="154" y="224"/>
                  <a:pt x="154" y="225"/>
                  <a:pt x="154" y="225"/>
                </a:cubicBezTo>
                <a:cubicBezTo>
                  <a:pt x="154" y="226"/>
                  <a:pt x="154" y="227"/>
                  <a:pt x="155" y="227"/>
                </a:cubicBezTo>
                <a:cubicBezTo>
                  <a:pt x="155" y="227"/>
                  <a:pt x="156" y="228"/>
                  <a:pt x="156" y="228"/>
                </a:cubicBezTo>
                <a:cubicBezTo>
                  <a:pt x="156" y="229"/>
                  <a:pt x="156" y="229"/>
                  <a:pt x="157" y="230"/>
                </a:cubicBezTo>
                <a:cubicBezTo>
                  <a:pt x="157" y="230"/>
                  <a:pt x="157" y="231"/>
                  <a:pt x="156" y="231"/>
                </a:cubicBezTo>
                <a:cubicBezTo>
                  <a:pt x="156" y="232"/>
                  <a:pt x="156" y="233"/>
                  <a:pt x="155" y="233"/>
                </a:cubicBezTo>
                <a:cubicBezTo>
                  <a:pt x="155" y="233"/>
                  <a:pt x="154" y="233"/>
                  <a:pt x="154" y="233"/>
                </a:cubicBezTo>
                <a:cubicBezTo>
                  <a:pt x="153" y="233"/>
                  <a:pt x="153" y="233"/>
                  <a:pt x="153" y="234"/>
                </a:cubicBezTo>
                <a:cubicBezTo>
                  <a:pt x="153" y="234"/>
                  <a:pt x="153" y="235"/>
                  <a:pt x="153" y="235"/>
                </a:cubicBezTo>
                <a:cubicBezTo>
                  <a:pt x="153" y="235"/>
                  <a:pt x="153" y="236"/>
                  <a:pt x="153" y="236"/>
                </a:cubicBezTo>
                <a:cubicBezTo>
                  <a:pt x="153" y="237"/>
                  <a:pt x="152" y="237"/>
                  <a:pt x="153" y="238"/>
                </a:cubicBezTo>
                <a:cubicBezTo>
                  <a:pt x="153" y="238"/>
                  <a:pt x="153" y="238"/>
                  <a:pt x="154" y="238"/>
                </a:cubicBezTo>
                <a:cubicBezTo>
                  <a:pt x="154" y="238"/>
                  <a:pt x="155" y="239"/>
                  <a:pt x="155" y="239"/>
                </a:cubicBezTo>
                <a:cubicBezTo>
                  <a:pt x="155" y="239"/>
                  <a:pt x="156" y="239"/>
                  <a:pt x="156" y="239"/>
                </a:cubicBezTo>
                <a:cubicBezTo>
                  <a:pt x="157" y="240"/>
                  <a:pt x="157" y="241"/>
                  <a:pt x="157" y="241"/>
                </a:cubicBezTo>
                <a:cubicBezTo>
                  <a:pt x="158" y="242"/>
                  <a:pt x="159" y="242"/>
                  <a:pt x="159" y="243"/>
                </a:cubicBezTo>
                <a:cubicBezTo>
                  <a:pt x="160" y="243"/>
                  <a:pt x="160" y="244"/>
                  <a:pt x="160" y="244"/>
                </a:cubicBezTo>
                <a:cubicBezTo>
                  <a:pt x="161" y="244"/>
                  <a:pt x="160" y="245"/>
                  <a:pt x="161" y="246"/>
                </a:cubicBezTo>
                <a:cubicBezTo>
                  <a:pt x="161" y="246"/>
                  <a:pt x="161" y="246"/>
                  <a:pt x="162" y="246"/>
                </a:cubicBezTo>
                <a:cubicBezTo>
                  <a:pt x="162" y="246"/>
                  <a:pt x="162" y="246"/>
                  <a:pt x="162" y="246"/>
                </a:cubicBezTo>
                <a:cubicBezTo>
                  <a:pt x="163" y="246"/>
                  <a:pt x="163" y="246"/>
                  <a:pt x="164" y="246"/>
                </a:cubicBezTo>
                <a:cubicBezTo>
                  <a:pt x="164" y="246"/>
                  <a:pt x="165" y="245"/>
                  <a:pt x="165" y="244"/>
                </a:cubicBezTo>
                <a:cubicBezTo>
                  <a:pt x="165" y="244"/>
                  <a:pt x="166" y="244"/>
                  <a:pt x="166" y="243"/>
                </a:cubicBezTo>
                <a:cubicBezTo>
                  <a:pt x="166" y="243"/>
                  <a:pt x="166" y="242"/>
                  <a:pt x="166" y="242"/>
                </a:cubicBezTo>
                <a:cubicBezTo>
                  <a:pt x="166" y="242"/>
                  <a:pt x="167" y="242"/>
                  <a:pt x="167" y="242"/>
                </a:cubicBezTo>
                <a:cubicBezTo>
                  <a:pt x="167" y="242"/>
                  <a:pt x="168" y="242"/>
                  <a:pt x="168" y="242"/>
                </a:cubicBezTo>
                <a:cubicBezTo>
                  <a:pt x="169" y="243"/>
                  <a:pt x="170" y="242"/>
                  <a:pt x="171" y="242"/>
                </a:cubicBezTo>
                <a:cubicBezTo>
                  <a:pt x="171" y="241"/>
                  <a:pt x="171" y="241"/>
                  <a:pt x="171" y="241"/>
                </a:cubicBezTo>
                <a:cubicBezTo>
                  <a:pt x="172" y="241"/>
                  <a:pt x="172" y="240"/>
                  <a:pt x="172" y="240"/>
                </a:cubicBezTo>
                <a:cubicBezTo>
                  <a:pt x="173" y="240"/>
                  <a:pt x="173" y="240"/>
                  <a:pt x="174" y="240"/>
                </a:cubicBezTo>
                <a:cubicBezTo>
                  <a:pt x="174" y="240"/>
                  <a:pt x="174" y="239"/>
                  <a:pt x="174" y="239"/>
                </a:cubicBezTo>
                <a:cubicBezTo>
                  <a:pt x="175" y="239"/>
                  <a:pt x="174" y="238"/>
                  <a:pt x="175" y="237"/>
                </a:cubicBezTo>
                <a:cubicBezTo>
                  <a:pt x="175" y="237"/>
                  <a:pt x="176" y="237"/>
                  <a:pt x="176" y="237"/>
                </a:cubicBezTo>
                <a:cubicBezTo>
                  <a:pt x="176" y="237"/>
                  <a:pt x="177" y="237"/>
                  <a:pt x="177" y="236"/>
                </a:cubicBezTo>
                <a:cubicBezTo>
                  <a:pt x="178" y="236"/>
                  <a:pt x="178" y="235"/>
                  <a:pt x="178" y="234"/>
                </a:cubicBezTo>
                <a:cubicBezTo>
                  <a:pt x="178" y="234"/>
                  <a:pt x="178" y="233"/>
                  <a:pt x="178" y="233"/>
                </a:cubicBezTo>
                <a:cubicBezTo>
                  <a:pt x="179" y="233"/>
                  <a:pt x="179" y="233"/>
                  <a:pt x="180" y="233"/>
                </a:cubicBezTo>
                <a:cubicBezTo>
                  <a:pt x="180" y="233"/>
                  <a:pt x="181" y="234"/>
                  <a:pt x="181" y="234"/>
                </a:cubicBezTo>
                <a:cubicBezTo>
                  <a:pt x="181" y="234"/>
                  <a:pt x="182" y="235"/>
                  <a:pt x="182" y="235"/>
                </a:cubicBezTo>
                <a:cubicBezTo>
                  <a:pt x="182" y="236"/>
                  <a:pt x="183" y="236"/>
                  <a:pt x="183" y="237"/>
                </a:cubicBezTo>
                <a:cubicBezTo>
                  <a:pt x="183" y="237"/>
                  <a:pt x="182" y="238"/>
                  <a:pt x="182" y="239"/>
                </a:cubicBezTo>
                <a:cubicBezTo>
                  <a:pt x="182" y="239"/>
                  <a:pt x="183" y="239"/>
                  <a:pt x="183" y="239"/>
                </a:cubicBezTo>
                <a:cubicBezTo>
                  <a:pt x="184" y="239"/>
                  <a:pt x="184" y="239"/>
                  <a:pt x="185" y="239"/>
                </a:cubicBezTo>
                <a:cubicBezTo>
                  <a:pt x="185" y="239"/>
                  <a:pt x="186" y="239"/>
                  <a:pt x="186" y="239"/>
                </a:cubicBezTo>
                <a:cubicBezTo>
                  <a:pt x="186" y="239"/>
                  <a:pt x="186" y="240"/>
                  <a:pt x="186" y="240"/>
                </a:cubicBezTo>
                <a:cubicBezTo>
                  <a:pt x="187" y="241"/>
                  <a:pt x="187" y="241"/>
                  <a:pt x="186" y="242"/>
                </a:cubicBezTo>
                <a:cubicBezTo>
                  <a:pt x="186" y="242"/>
                  <a:pt x="186" y="242"/>
                  <a:pt x="186" y="243"/>
                </a:cubicBezTo>
                <a:cubicBezTo>
                  <a:pt x="185" y="243"/>
                  <a:pt x="185" y="245"/>
                  <a:pt x="185" y="245"/>
                </a:cubicBezTo>
                <a:cubicBezTo>
                  <a:pt x="185" y="246"/>
                  <a:pt x="186" y="246"/>
                  <a:pt x="186" y="246"/>
                </a:cubicBezTo>
                <a:cubicBezTo>
                  <a:pt x="187" y="246"/>
                  <a:pt x="187" y="246"/>
                  <a:pt x="188" y="246"/>
                </a:cubicBezTo>
                <a:cubicBezTo>
                  <a:pt x="188" y="246"/>
                  <a:pt x="188" y="247"/>
                  <a:pt x="188" y="247"/>
                </a:cubicBezTo>
                <a:cubicBezTo>
                  <a:pt x="188" y="248"/>
                  <a:pt x="188" y="249"/>
                  <a:pt x="188" y="249"/>
                </a:cubicBezTo>
                <a:cubicBezTo>
                  <a:pt x="188" y="249"/>
                  <a:pt x="186" y="250"/>
                  <a:pt x="186" y="250"/>
                </a:cubicBezTo>
                <a:cubicBezTo>
                  <a:pt x="186" y="250"/>
                  <a:pt x="186" y="251"/>
                  <a:pt x="186" y="251"/>
                </a:cubicBezTo>
                <a:cubicBezTo>
                  <a:pt x="186" y="252"/>
                  <a:pt x="186" y="253"/>
                  <a:pt x="186" y="253"/>
                </a:cubicBezTo>
                <a:cubicBezTo>
                  <a:pt x="186" y="254"/>
                  <a:pt x="187" y="254"/>
                  <a:pt x="188" y="255"/>
                </a:cubicBezTo>
                <a:cubicBezTo>
                  <a:pt x="188" y="255"/>
                  <a:pt x="188" y="256"/>
                  <a:pt x="187" y="256"/>
                </a:cubicBezTo>
                <a:cubicBezTo>
                  <a:pt x="187" y="257"/>
                  <a:pt x="187" y="258"/>
                  <a:pt x="187" y="258"/>
                </a:cubicBezTo>
                <a:cubicBezTo>
                  <a:pt x="187" y="259"/>
                  <a:pt x="188" y="260"/>
                  <a:pt x="188" y="260"/>
                </a:cubicBezTo>
                <a:cubicBezTo>
                  <a:pt x="188" y="261"/>
                  <a:pt x="189" y="262"/>
                  <a:pt x="189" y="262"/>
                </a:cubicBezTo>
                <a:cubicBezTo>
                  <a:pt x="189" y="263"/>
                  <a:pt x="189" y="264"/>
                  <a:pt x="189" y="264"/>
                </a:cubicBezTo>
                <a:cubicBezTo>
                  <a:pt x="189" y="264"/>
                  <a:pt x="190" y="265"/>
                  <a:pt x="190" y="265"/>
                </a:cubicBezTo>
                <a:cubicBezTo>
                  <a:pt x="190" y="265"/>
                  <a:pt x="190" y="266"/>
                  <a:pt x="191" y="267"/>
                </a:cubicBezTo>
                <a:cubicBezTo>
                  <a:pt x="191" y="267"/>
                  <a:pt x="192" y="268"/>
                  <a:pt x="192" y="268"/>
                </a:cubicBezTo>
                <a:cubicBezTo>
                  <a:pt x="192" y="269"/>
                  <a:pt x="192" y="270"/>
                  <a:pt x="192" y="271"/>
                </a:cubicBezTo>
                <a:cubicBezTo>
                  <a:pt x="192" y="271"/>
                  <a:pt x="192" y="272"/>
                  <a:pt x="192" y="272"/>
                </a:cubicBezTo>
                <a:cubicBezTo>
                  <a:pt x="192" y="273"/>
                  <a:pt x="193" y="273"/>
                  <a:pt x="194" y="274"/>
                </a:cubicBezTo>
                <a:cubicBezTo>
                  <a:pt x="194" y="274"/>
                  <a:pt x="195" y="274"/>
                  <a:pt x="195" y="274"/>
                </a:cubicBezTo>
                <a:cubicBezTo>
                  <a:pt x="195" y="274"/>
                  <a:pt x="195" y="275"/>
                  <a:pt x="195" y="276"/>
                </a:cubicBezTo>
                <a:cubicBezTo>
                  <a:pt x="195" y="276"/>
                  <a:pt x="195" y="277"/>
                  <a:pt x="196" y="277"/>
                </a:cubicBezTo>
                <a:cubicBezTo>
                  <a:pt x="196" y="278"/>
                  <a:pt x="197" y="277"/>
                  <a:pt x="197" y="278"/>
                </a:cubicBezTo>
                <a:cubicBezTo>
                  <a:pt x="198" y="278"/>
                  <a:pt x="198" y="279"/>
                  <a:pt x="198" y="280"/>
                </a:cubicBezTo>
                <a:cubicBezTo>
                  <a:pt x="198" y="280"/>
                  <a:pt x="198" y="281"/>
                  <a:pt x="198" y="281"/>
                </a:cubicBezTo>
                <a:cubicBezTo>
                  <a:pt x="198" y="281"/>
                  <a:pt x="197" y="282"/>
                  <a:pt x="197" y="282"/>
                </a:cubicBezTo>
                <a:cubicBezTo>
                  <a:pt x="197" y="283"/>
                  <a:pt x="197" y="284"/>
                  <a:pt x="197" y="284"/>
                </a:cubicBezTo>
                <a:cubicBezTo>
                  <a:pt x="197" y="285"/>
                  <a:pt x="196" y="285"/>
                  <a:pt x="196" y="285"/>
                </a:cubicBezTo>
                <a:cubicBezTo>
                  <a:pt x="196" y="285"/>
                  <a:pt x="195" y="285"/>
                  <a:pt x="195" y="285"/>
                </a:cubicBezTo>
                <a:cubicBezTo>
                  <a:pt x="195" y="286"/>
                  <a:pt x="195" y="286"/>
                  <a:pt x="195" y="286"/>
                </a:cubicBezTo>
                <a:cubicBezTo>
                  <a:pt x="195" y="287"/>
                  <a:pt x="195" y="287"/>
                  <a:pt x="195" y="288"/>
                </a:cubicBezTo>
                <a:cubicBezTo>
                  <a:pt x="195" y="288"/>
                  <a:pt x="195" y="289"/>
                  <a:pt x="195" y="290"/>
                </a:cubicBezTo>
                <a:cubicBezTo>
                  <a:pt x="195" y="290"/>
                  <a:pt x="196" y="291"/>
                  <a:pt x="196" y="292"/>
                </a:cubicBezTo>
                <a:cubicBezTo>
                  <a:pt x="197" y="292"/>
                  <a:pt x="198" y="292"/>
                  <a:pt x="198" y="292"/>
                </a:cubicBezTo>
                <a:cubicBezTo>
                  <a:pt x="198" y="293"/>
                  <a:pt x="199" y="293"/>
                  <a:pt x="199" y="293"/>
                </a:cubicBezTo>
                <a:cubicBezTo>
                  <a:pt x="199" y="294"/>
                  <a:pt x="199" y="295"/>
                  <a:pt x="199" y="295"/>
                </a:cubicBezTo>
                <a:cubicBezTo>
                  <a:pt x="199" y="295"/>
                  <a:pt x="200" y="296"/>
                  <a:pt x="200" y="296"/>
                </a:cubicBezTo>
                <a:cubicBezTo>
                  <a:pt x="201" y="297"/>
                  <a:pt x="202" y="296"/>
                  <a:pt x="202" y="296"/>
                </a:cubicBezTo>
                <a:cubicBezTo>
                  <a:pt x="202" y="296"/>
                  <a:pt x="203" y="295"/>
                  <a:pt x="203" y="295"/>
                </a:cubicBezTo>
                <a:cubicBezTo>
                  <a:pt x="204" y="294"/>
                  <a:pt x="205" y="294"/>
                  <a:pt x="205" y="294"/>
                </a:cubicBezTo>
                <a:cubicBezTo>
                  <a:pt x="206" y="295"/>
                  <a:pt x="206" y="295"/>
                  <a:pt x="207" y="295"/>
                </a:cubicBezTo>
                <a:cubicBezTo>
                  <a:pt x="207" y="296"/>
                  <a:pt x="207" y="297"/>
                  <a:pt x="208" y="297"/>
                </a:cubicBezTo>
                <a:cubicBezTo>
                  <a:pt x="208" y="298"/>
                  <a:pt x="209" y="298"/>
                  <a:pt x="209" y="298"/>
                </a:cubicBezTo>
                <a:cubicBezTo>
                  <a:pt x="209" y="298"/>
                  <a:pt x="209" y="299"/>
                  <a:pt x="209" y="300"/>
                </a:cubicBezTo>
                <a:cubicBezTo>
                  <a:pt x="209" y="300"/>
                  <a:pt x="210" y="300"/>
                  <a:pt x="210" y="301"/>
                </a:cubicBezTo>
                <a:cubicBezTo>
                  <a:pt x="210" y="301"/>
                  <a:pt x="210" y="302"/>
                  <a:pt x="210" y="303"/>
                </a:cubicBezTo>
                <a:cubicBezTo>
                  <a:pt x="210" y="303"/>
                  <a:pt x="211" y="303"/>
                  <a:pt x="211" y="304"/>
                </a:cubicBezTo>
                <a:cubicBezTo>
                  <a:pt x="212" y="304"/>
                  <a:pt x="212" y="305"/>
                  <a:pt x="212" y="306"/>
                </a:cubicBezTo>
                <a:cubicBezTo>
                  <a:pt x="212" y="306"/>
                  <a:pt x="212" y="307"/>
                  <a:pt x="212" y="308"/>
                </a:cubicBezTo>
                <a:cubicBezTo>
                  <a:pt x="212" y="308"/>
                  <a:pt x="212" y="309"/>
                  <a:pt x="212" y="309"/>
                </a:cubicBezTo>
                <a:cubicBezTo>
                  <a:pt x="211" y="309"/>
                  <a:pt x="211" y="309"/>
                  <a:pt x="211" y="309"/>
                </a:cubicBezTo>
                <a:cubicBezTo>
                  <a:pt x="210" y="310"/>
                  <a:pt x="210" y="311"/>
                  <a:pt x="211" y="311"/>
                </a:cubicBezTo>
                <a:cubicBezTo>
                  <a:pt x="211" y="311"/>
                  <a:pt x="212" y="312"/>
                  <a:pt x="212" y="312"/>
                </a:cubicBezTo>
                <a:cubicBezTo>
                  <a:pt x="212" y="313"/>
                  <a:pt x="212" y="313"/>
                  <a:pt x="212" y="314"/>
                </a:cubicBezTo>
                <a:cubicBezTo>
                  <a:pt x="212" y="314"/>
                  <a:pt x="212" y="315"/>
                  <a:pt x="212" y="315"/>
                </a:cubicBezTo>
                <a:cubicBezTo>
                  <a:pt x="212" y="315"/>
                  <a:pt x="212" y="316"/>
                  <a:pt x="212" y="316"/>
                </a:cubicBezTo>
                <a:cubicBezTo>
                  <a:pt x="212" y="317"/>
                  <a:pt x="212" y="318"/>
                  <a:pt x="212" y="318"/>
                </a:cubicBezTo>
                <a:cubicBezTo>
                  <a:pt x="212" y="319"/>
                  <a:pt x="212" y="320"/>
                  <a:pt x="213" y="320"/>
                </a:cubicBezTo>
                <a:cubicBezTo>
                  <a:pt x="213" y="321"/>
                  <a:pt x="214" y="322"/>
                  <a:pt x="214" y="322"/>
                </a:cubicBezTo>
                <a:cubicBezTo>
                  <a:pt x="214" y="322"/>
                  <a:pt x="215" y="323"/>
                  <a:pt x="215" y="323"/>
                </a:cubicBezTo>
                <a:cubicBezTo>
                  <a:pt x="216" y="323"/>
                  <a:pt x="217" y="323"/>
                  <a:pt x="217" y="324"/>
                </a:cubicBezTo>
                <a:cubicBezTo>
                  <a:pt x="217" y="324"/>
                  <a:pt x="217" y="325"/>
                  <a:pt x="217" y="325"/>
                </a:cubicBezTo>
                <a:cubicBezTo>
                  <a:pt x="218" y="326"/>
                  <a:pt x="218" y="327"/>
                  <a:pt x="218" y="327"/>
                </a:cubicBezTo>
                <a:cubicBezTo>
                  <a:pt x="219" y="327"/>
                  <a:pt x="220" y="327"/>
                  <a:pt x="220" y="327"/>
                </a:cubicBezTo>
                <a:cubicBezTo>
                  <a:pt x="221" y="327"/>
                  <a:pt x="221" y="326"/>
                  <a:pt x="221" y="326"/>
                </a:cubicBezTo>
                <a:cubicBezTo>
                  <a:pt x="222" y="325"/>
                  <a:pt x="221" y="324"/>
                  <a:pt x="221" y="324"/>
                </a:cubicBezTo>
                <a:cubicBezTo>
                  <a:pt x="221" y="324"/>
                  <a:pt x="220" y="323"/>
                  <a:pt x="220" y="323"/>
                </a:cubicBezTo>
                <a:cubicBezTo>
                  <a:pt x="220" y="322"/>
                  <a:pt x="220" y="322"/>
                  <a:pt x="221" y="322"/>
                </a:cubicBezTo>
                <a:cubicBezTo>
                  <a:pt x="221" y="321"/>
                  <a:pt x="221" y="321"/>
                  <a:pt x="222" y="320"/>
                </a:cubicBezTo>
                <a:cubicBezTo>
                  <a:pt x="222" y="320"/>
                  <a:pt x="223" y="319"/>
                  <a:pt x="223" y="319"/>
                </a:cubicBezTo>
                <a:cubicBezTo>
                  <a:pt x="224" y="319"/>
                  <a:pt x="225" y="319"/>
                  <a:pt x="225" y="319"/>
                </a:cubicBezTo>
                <a:cubicBezTo>
                  <a:pt x="225" y="319"/>
                  <a:pt x="226" y="318"/>
                  <a:pt x="226" y="318"/>
                </a:cubicBezTo>
                <a:cubicBezTo>
                  <a:pt x="227" y="318"/>
                  <a:pt x="227" y="318"/>
                  <a:pt x="227" y="319"/>
                </a:cubicBezTo>
                <a:cubicBezTo>
                  <a:pt x="228" y="319"/>
                  <a:pt x="228" y="320"/>
                  <a:pt x="228" y="320"/>
                </a:cubicBezTo>
                <a:cubicBezTo>
                  <a:pt x="228" y="320"/>
                  <a:pt x="229" y="320"/>
                  <a:pt x="230" y="320"/>
                </a:cubicBezTo>
                <a:cubicBezTo>
                  <a:pt x="230" y="320"/>
                  <a:pt x="231" y="320"/>
                  <a:pt x="232" y="320"/>
                </a:cubicBezTo>
                <a:cubicBezTo>
                  <a:pt x="232" y="320"/>
                  <a:pt x="232" y="321"/>
                  <a:pt x="233" y="321"/>
                </a:cubicBezTo>
                <a:cubicBezTo>
                  <a:pt x="233" y="321"/>
                  <a:pt x="234" y="321"/>
                  <a:pt x="234" y="321"/>
                </a:cubicBezTo>
                <a:cubicBezTo>
                  <a:pt x="234" y="321"/>
                  <a:pt x="235" y="321"/>
                  <a:pt x="235" y="322"/>
                </a:cubicBezTo>
                <a:cubicBezTo>
                  <a:pt x="235" y="322"/>
                  <a:pt x="236" y="322"/>
                  <a:pt x="236" y="322"/>
                </a:cubicBezTo>
                <a:cubicBezTo>
                  <a:pt x="237" y="322"/>
                  <a:pt x="237" y="321"/>
                  <a:pt x="238" y="321"/>
                </a:cubicBezTo>
                <a:cubicBezTo>
                  <a:pt x="238" y="321"/>
                  <a:pt x="239" y="321"/>
                  <a:pt x="239" y="322"/>
                </a:cubicBezTo>
                <a:cubicBezTo>
                  <a:pt x="239" y="322"/>
                  <a:pt x="239" y="323"/>
                  <a:pt x="240" y="323"/>
                </a:cubicBezTo>
                <a:cubicBezTo>
                  <a:pt x="240" y="324"/>
                  <a:pt x="241" y="324"/>
                  <a:pt x="241" y="324"/>
                </a:cubicBezTo>
                <a:cubicBezTo>
                  <a:pt x="242" y="324"/>
                  <a:pt x="242" y="323"/>
                  <a:pt x="243" y="322"/>
                </a:cubicBezTo>
                <a:cubicBezTo>
                  <a:pt x="243" y="322"/>
                  <a:pt x="242" y="320"/>
                  <a:pt x="243" y="320"/>
                </a:cubicBezTo>
                <a:cubicBezTo>
                  <a:pt x="243" y="319"/>
                  <a:pt x="243" y="319"/>
                  <a:pt x="243" y="318"/>
                </a:cubicBezTo>
                <a:cubicBezTo>
                  <a:pt x="243" y="318"/>
                  <a:pt x="244" y="318"/>
                  <a:pt x="244" y="318"/>
                </a:cubicBezTo>
                <a:cubicBezTo>
                  <a:pt x="245" y="318"/>
                  <a:pt x="245" y="318"/>
                  <a:pt x="246" y="318"/>
                </a:cubicBezTo>
                <a:cubicBezTo>
                  <a:pt x="246" y="318"/>
                  <a:pt x="246" y="317"/>
                  <a:pt x="246" y="317"/>
                </a:cubicBezTo>
                <a:cubicBezTo>
                  <a:pt x="247" y="316"/>
                  <a:pt x="248" y="317"/>
                  <a:pt x="248" y="317"/>
                </a:cubicBezTo>
                <a:cubicBezTo>
                  <a:pt x="248" y="317"/>
                  <a:pt x="249" y="317"/>
                  <a:pt x="249" y="317"/>
                </a:cubicBezTo>
                <a:cubicBezTo>
                  <a:pt x="250" y="318"/>
                  <a:pt x="249" y="319"/>
                  <a:pt x="250" y="319"/>
                </a:cubicBezTo>
                <a:cubicBezTo>
                  <a:pt x="250" y="320"/>
                  <a:pt x="251" y="320"/>
                  <a:pt x="251" y="320"/>
                </a:cubicBezTo>
                <a:cubicBezTo>
                  <a:pt x="252" y="320"/>
                  <a:pt x="252" y="319"/>
                  <a:pt x="253" y="319"/>
                </a:cubicBezTo>
                <a:cubicBezTo>
                  <a:pt x="253" y="319"/>
                  <a:pt x="254" y="320"/>
                  <a:pt x="254" y="320"/>
                </a:cubicBezTo>
                <a:cubicBezTo>
                  <a:pt x="254" y="320"/>
                  <a:pt x="254" y="321"/>
                  <a:pt x="255" y="321"/>
                </a:cubicBezTo>
                <a:cubicBezTo>
                  <a:pt x="255" y="321"/>
                  <a:pt x="256" y="320"/>
                  <a:pt x="257" y="320"/>
                </a:cubicBezTo>
                <a:cubicBezTo>
                  <a:pt x="257" y="321"/>
                  <a:pt x="258" y="321"/>
                  <a:pt x="258" y="321"/>
                </a:cubicBezTo>
                <a:cubicBezTo>
                  <a:pt x="258" y="321"/>
                  <a:pt x="258" y="320"/>
                  <a:pt x="259" y="320"/>
                </a:cubicBezTo>
                <a:cubicBezTo>
                  <a:pt x="259" y="320"/>
                  <a:pt x="260" y="321"/>
                  <a:pt x="260" y="321"/>
                </a:cubicBezTo>
                <a:cubicBezTo>
                  <a:pt x="260" y="321"/>
                  <a:pt x="261" y="320"/>
                  <a:pt x="261" y="320"/>
                </a:cubicBezTo>
                <a:cubicBezTo>
                  <a:pt x="262" y="320"/>
                  <a:pt x="263" y="319"/>
                  <a:pt x="263" y="319"/>
                </a:cubicBezTo>
                <a:cubicBezTo>
                  <a:pt x="264" y="319"/>
                  <a:pt x="265" y="319"/>
                  <a:pt x="266" y="320"/>
                </a:cubicBezTo>
                <a:cubicBezTo>
                  <a:pt x="266" y="320"/>
                  <a:pt x="266" y="321"/>
                  <a:pt x="266" y="322"/>
                </a:cubicBezTo>
                <a:cubicBezTo>
                  <a:pt x="266" y="322"/>
                  <a:pt x="267" y="323"/>
                  <a:pt x="267" y="324"/>
                </a:cubicBezTo>
                <a:cubicBezTo>
                  <a:pt x="268" y="324"/>
                  <a:pt x="268" y="323"/>
                  <a:pt x="269" y="323"/>
                </a:cubicBezTo>
                <a:cubicBezTo>
                  <a:pt x="269" y="323"/>
                  <a:pt x="270" y="322"/>
                  <a:pt x="271" y="322"/>
                </a:cubicBezTo>
                <a:cubicBezTo>
                  <a:pt x="271" y="322"/>
                  <a:pt x="272" y="321"/>
                  <a:pt x="273" y="321"/>
                </a:cubicBezTo>
                <a:cubicBezTo>
                  <a:pt x="273" y="321"/>
                  <a:pt x="274" y="321"/>
                  <a:pt x="275" y="321"/>
                </a:cubicBezTo>
                <a:cubicBezTo>
                  <a:pt x="275" y="321"/>
                  <a:pt x="276" y="322"/>
                  <a:pt x="277" y="322"/>
                </a:cubicBezTo>
                <a:cubicBezTo>
                  <a:pt x="277" y="322"/>
                  <a:pt x="278" y="321"/>
                  <a:pt x="279" y="321"/>
                </a:cubicBezTo>
                <a:cubicBezTo>
                  <a:pt x="279" y="321"/>
                  <a:pt x="280" y="322"/>
                  <a:pt x="280" y="322"/>
                </a:cubicBezTo>
                <a:cubicBezTo>
                  <a:pt x="280" y="322"/>
                  <a:pt x="281" y="323"/>
                  <a:pt x="281" y="323"/>
                </a:cubicBezTo>
                <a:cubicBezTo>
                  <a:pt x="282" y="323"/>
                  <a:pt x="283" y="324"/>
                  <a:pt x="283" y="324"/>
                </a:cubicBezTo>
                <a:cubicBezTo>
                  <a:pt x="283" y="324"/>
                  <a:pt x="284" y="323"/>
                  <a:pt x="284" y="323"/>
                </a:cubicBezTo>
                <a:cubicBezTo>
                  <a:pt x="285" y="322"/>
                  <a:pt x="284" y="322"/>
                  <a:pt x="284" y="321"/>
                </a:cubicBezTo>
                <a:cubicBezTo>
                  <a:pt x="283" y="321"/>
                  <a:pt x="282" y="320"/>
                  <a:pt x="282" y="319"/>
                </a:cubicBezTo>
                <a:cubicBezTo>
                  <a:pt x="282" y="319"/>
                  <a:pt x="282" y="318"/>
                  <a:pt x="282" y="318"/>
                </a:cubicBezTo>
                <a:cubicBezTo>
                  <a:pt x="283" y="317"/>
                  <a:pt x="284" y="317"/>
                  <a:pt x="284" y="317"/>
                </a:cubicBezTo>
                <a:cubicBezTo>
                  <a:pt x="284" y="316"/>
                  <a:pt x="285" y="315"/>
                  <a:pt x="285" y="315"/>
                </a:cubicBezTo>
                <a:cubicBezTo>
                  <a:pt x="285" y="314"/>
                  <a:pt x="284" y="314"/>
                  <a:pt x="285" y="313"/>
                </a:cubicBezTo>
                <a:cubicBezTo>
                  <a:pt x="285" y="313"/>
                  <a:pt x="285" y="312"/>
                  <a:pt x="285" y="312"/>
                </a:cubicBezTo>
                <a:cubicBezTo>
                  <a:pt x="286" y="312"/>
                  <a:pt x="287" y="312"/>
                  <a:pt x="287" y="312"/>
                </a:cubicBezTo>
                <a:cubicBezTo>
                  <a:pt x="288" y="312"/>
                  <a:pt x="288" y="313"/>
                  <a:pt x="289" y="312"/>
                </a:cubicBezTo>
                <a:cubicBezTo>
                  <a:pt x="289" y="312"/>
                  <a:pt x="289" y="310"/>
                  <a:pt x="289" y="310"/>
                </a:cubicBezTo>
                <a:cubicBezTo>
                  <a:pt x="289" y="310"/>
                  <a:pt x="290" y="310"/>
                  <a:pt x="291" y="310"/>
                </a:cubicBezTo>
                <a:cubicBezTo>
                  <a:pt x="291" y="311"/>
                  <a:pt x="291" y="312"/>
                  <a:pt x="292" y="312"/>
                </a:cubicBezTo>
                <a:cubicBezTo>
                  <a:pt x="292" y="312"/>
                  <a:pt x="293" y="312"/>
                  <a:pt x="293" y="313"/>
                </a:cubicBezTo>
                <a:cubicBezTo>
                  <a:pt x="293" y="313"/>
                  <a:pt x="294" y="314"/>
                  <a:pt x="294" y="314"/>
                </a:cubicBezTo>
                <a:cubicBezTo>
                  <a:pt x="294" y="315"/>
                  <a:pt x="294" y="316"/>
                  <a:pt x="294" y="317"/>
                </a:cubicBezTo>
                <a:cubicBezTo>
                  <a:pt x="294" y="317"/>
                  <a:pt x="296" y="318"/>
                  <a:pt x="296" y="318"/>
                </a:cubicBezTo>
                <a:cubicBezTo>
                  <a:pt x="296" y="319"/>
                  <a:pt x="296" y="320"/>
                  <a:pt x="296" y="320"/>
                </a:cubicBezTo>
                <a:cubicBezTo>
                  <a:pt x="296" y="321"/>
                  <a:pt x="296" y="322"/>
                  <a:pt x="296" y="322"/>
                </a:cubicBezTo>
                <a:cubicBezTo>
                  <a:pt x="296" y="323"/>
                  <a:pt x="297" y="323"/>
                  <a:pt x="297" y="323"/>
                </a:cubicBezTo>
                <a:cubicBezTo>
                  <a:pt x="297" y="323"/>
                  <a:pt x="298" y="324"/>
                  <a:pt x="298" y="325"/>
                </a:cubicBezTo>
                <a:cubicBezTo>
                  <a:pt x="298" y="325"/>
                  <a:pt x="299" y="325"/>
                  <a:pt x="299" y="326"/>
                </a:cubicBezTo>
                <a:cubicBezTo>
                  <a:pt x="299" y="326"/>
                  <a:pt x="299" y="328"/>
                  <a:pt x="300" y="329"/>
                </a:cubicBezTo>
                <a:cubicBezTo>
                  <a:pt x="300" y="329"/>
                  <a:pt x="301" y="330"/>
                  <a:pt x="302" y="330"/>
                </a:cubicBezTo>
                <a:cubicBezTo>
                  <a:pt x="302" y="330"/>
                  <a:pt x="302" y="330"/>
                  <a:pt x="303" y="330"/>
                </a:cubicBezTo>
                <a:cubicBezTo>
                  <a:pt x="284" y="490"/>
                  <a:pt x="284" y="490"/>
                  <a:pt x="284" y="490"/>
                </a:cubicBezTo>
                <a:cubicBezTo>
                  <a:pt x="264" y="488"/>
                  <a:pt x="264" y="488"/>
                  <a:pt x="264" y="488"/>
                </a:cubicBezTo>
                <a:cubicBezTo>
                  <a:pt x="191" y="479"/>
                  <a:pt x="191" y="479"/>
                  <a:pt x="191" y="479"/>
                </a:cubicBezTo>
                <a:lnTo>
                  <a:pt x="141" y="472"/>
                </a:ln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90"/>
          <p:cNvSpPr>
            <a:spLocks/>
          </p:cNvSpPr>
          <p:nvPr/>
        </p:nvSpPr>
        <p:spPr bwMode="auto">
          <a:xfrm>
            <a:off x="1976438" y="4240213"/>
            <a:ext cx="1211263" cy="1870075"/>
          </a:xfrm>
          <a:custGeom>
            <a:avLst/>
            <a:gdLst>
              <a:gd name="T0" fmla="*/ 276 w 323"/>
              <a:gd name="T1" fmla="*/ 43 h 499"/>
              <a:gd name="T2" fmla="*/ 312 w 323"/>
              <a:gd name="T3" fmla="*/ 49 h 499"/>
              <a:gd name="T4" fmla="*/ 321 w 323"/>
              <a:gd name="T5" fmla="*/ 65 h 499"/>
              <a:gd name="T6" fmla="*/ 289 w 323"/>
              <a:gd name="T7" fmla="*/ 277 h 499"/>
              <a:gd name="T8" fmla="*/ 275 w 323"/>
              <a:gd name="T9" fmla="*/ 374 h 499"/>
              <a:gd name="T10" fmla="*/ 267 w 323"/>
              <a:gd name="T11" fmla="*/ 427 h 499"/>
              <a:gd name="T12" fmla="*/ 265 w 323"/>
              <a:gd name="T13" fmla="*/ 430 h 499"/>
              <a:gd name="T14" fmla="*/ 263 w 323"/>
              <a:gd name="T15" fmla="*/ 432 h 499"/>
              <a:gd name="T16" fmla="*/ 261 w 323"/>
              <a:gd name="T17" fmla="*/ 434 h 499"/>
              <a:gd name="T18" fmla="*/ 259 w 323"/>
              <a:gd name="T19" fmla="*/ 436 h 499"/>
              <a:gd name="T20" fmla="*/ 255 w 323"/>
              <a:gd name="T21" fmla="*/ 436 h 499"/>
              <a:gd name="T22" fmla="*/ 252 w 323"/>
              <a:gd name="T23" fmla="*/ 434 h 499"/>
              <a:gd name="T24" fmla="*/ 252 w 323"/>
              <a:gd name="T25" fmla="*/ 431 h 499"/>
              <a:gd name="T26" fmla="*/ 251 w 323"/>
              <a:gd name="T27" fmla="*/ 429 h 499"/>
              <a:gd name="T28" fmla="*/ 248 w 323"/>
              <a:gd name="T29" fmla="*/ 427 h 499"/>
              <a:gd name="T30" fmla="*/ 246 w 323"/>
              <a:gd name="T31" fmla="*/ 428 h 499"/>
              <a:gd name="T32" fmla="*/ 243 w 323"/>
              <a:gd name="T33" fmla="*/ 427 h 499"/>
              <a:gd name="T34" fmla="*/ 242 w 323"/>
              <a:gd name="T35" fmla="*/ 426 h 499"/>
              <a:gd name="T36" fmla="*/ 238 w 323"/>
              <a:gd name="T37" fmla="*/ 425 h 499"/>
              <a:gd name="T38" fmla="*/ 236 w 323"/>
              <a:gd name="T39" fmla="*/ 426 h 499"/>
              <a:gd name="T40" fmla="*/ 233 w 323"/>
              <a:gd name="T41" fmla="*/ 427 h 499"/>
              <a:gd name="T42" fmla="*/ 230 w 323"/>
              <a:gd name="T43" fmla="*/ 427 h 499"/>
              <a:gd name="T44" fmla="*/ 230 w 323"/>
              <a:gd name="T45" fmla="*/ 431 h 499"/>
              <a:gd name="T46" fmla="*/ 229 w 323"/>
              <a:gd name="T47" fmla="*/ 435 h 499"/>
              <a:gd name="T48" fmla="*/ 229 w 323"/>
              <a:gd name="T49" fmla="*/ 437 h 499"/>
              <a:gd name="T50" fmla="*/ 230 w 323"/>
              <a:gd name="T51" fmla="*/ 440 h 499"/>
              <a:gd name="T52" fmla="*/ 231 w 323"/>
              <a:gd name="T53" fmla="*/ 443 h 499"/>
              <a:gd name="T54" fmla="*/ 230 w 323"/>
              <a:gd name="T55" fmla="*/ 446 h 499"/>
              <a:gd name="T56" fmla="*/ 229 w 323"/>
              <a:gd name="T57" fmla="*/ 450 h 499"/>
              <a:gd name="T58" fmla="*/ 228 w 323"/>
              <a:gd name="T59" fmla="*/ 453 h 499"/>
              <a:gd name="T60" fmla="*/ 229 w 323"/>
              <a:gd name="T61" fmla="*/ 456 h 499"/>
              <a:gd name="T62" fmla="*/ 230 w 323"/>
              <a:gd name="T63" fmla="*/ 458 h 499"/>
              <a:gd name="T64" fmla="*/ 229 w 323"/>
              <a:gd name="T65" fmla="*/ 462 h 499"/>
              <a:gd name="T66" fmla="*/ 228 w 323"/>
              <a:gd name="T67" fmla="*/ 465 h 499"/>
              <a:gd name="T68" fmla="*/ 228 w 323"/>
              <a:gd name="T69" fmla="*/ 470 h 499"/>
              <a:gd name="T70" fmla="*/ 230 w 323"/>
              <a:gd name="T71" fmla="*/ 475 h 499"/>
              <a:gd name="T72" fmla="*/ 230 w 323"/>
              <a:gd name="T73" fmla="*/ 481 h 499"/>
              <a:gd name="T74" fmla="*/ 230 w 323"/>
              <a:gd name="T75" fmla="*/ 485 h 499"/>
              <a:gd name="T76" fmla="*/ 230 w 323"/>
              <a:gd name="T77" fmla="*/ 488 h 499"/>
              <a:gd name="T78" fmla="*/ 229 w 323"/>
              <a:gd name="T79" fmla="*/ 491 h 499"/>
              <a:gd name="T80" fmla="*/ 226 w 323"/>
              <a:gd name="T81" fmla="*/ 492 h 499"/>
              <a:gd name="T82" fmla="*/ 226 w 323"/>
              <a:gd name="T83" fmla="*/ 493 h 499"/>
              <a:gd name="T84" fmla="*/ 227 w 323"/>
              <a:gd name="T85" fmla="*/ 495 h 499"/>
              <a:gd name="T86" fmla="*/ 226 w 323"/>
              <a:gd name="T87" fmla="*/ 496 h 499"/>
              <a:gd name="T88" fmla="*/ 225 w 323"/>
              <a:gd name="T89" fmla="*/ 499 h 499"/>
              <a:gd name="T90" fmla="*/ 168 w 323"/>
              <a:gd name="T91" fmla="*/ 422 h 499"/>
              <a:gd name="T92" fmla="*/ 29 w 323"/>
              <a:gd name="T93" fmla="*/ 231 h 499"/>
              <a:gd name="T94" fmla="*/ 2 w 323"/>
              <a:gd name="T95" fmla="*/ 183 h 499"/>
              <a:gd name="T96" fmla="*/ 33 w 323"/>
              <a:gd name="T97" fmla="*/ 36 h 499"/>
              <a:gd name="T98" fmla="*/ 44 w 323"/>
              <a:gd name="T9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3" h="499">
                <a:moveTo>
                  <a:pt x="182" y="27"/>
                </a:moveTo>
                <a:cubicBezTo>
                  <a:pt x="276" y="43"/>
                  <a:pt x="276" y="43"/>
                  <a:pt x="276" y="43"/>
                </a:cubicBezTo>
                <a:cubicBezTo>
                  <a:pt x="291" y="46"/>
                  <a:pt x="291" y="46"/>
                  <a:pt x="291" y="46"/>
                </a:cubicBezTo>
                <a:cubicBezTo>
                  <a:pt x="312" y="49"/>
                  <a:pt x="312" y="49"/>
                  <a:pt x="312" y="49"/>
                </a:cubicBezTo>
                <a:cubicBezTo>
                  <a:pt x="323" y="51"/>
                  <a:pt x="323" y="51"/>
                  <a:pt x="323" y="51"/>
                </a:cubicBezTo>
                <a:cubicBezTo>
                  <a:pt x="321" y="65"/>
                  <a:pt x="321" y="65"/>
                  <a:pt x="321" y="65"/>
                </a:cubicBezTo>
                <a:cubicBezTo>
                  <a:pt x="306" y="166"/>
                  <a:pt x="306" y="166"/>
                  <a:pt x="306" y="166"/>
                </a:cubicBezTo>
                <a:cubicBezTo>
                  <a:pt x="289" y="277"/>
                  <a:pt x="289" y="277"/>
                  <a:pt x="289" y="277"/>
                </a:cubicBezTo>
                <a:cubicBezTo>
                  <a:pt x="276" y="363"/>
                  <a:pt x="276" y="363"/>
                  <a:pt x="276" y="363"/>
                </a:cubicBezTo>
                <a:cubicBezTo>
                  <a:pt x="275" y="374"/>
                  <a:pt x="275" y="374"/>
                  <a:pt x="275" y="374"/>
                </a:cubicBezTo>
                <a:cubicBezTo>
                  <a:pt x="267" y="426"/>
                  <a:pt x="267" y="426"/>
                  <a:pt x="267" y="426"/>
                </a:cubicBezTo>
                <a:cubicBezTo>
                  <a:pt x="267" y="426"/>
                  <a:pt x="267" y="427"/>
                  <a:pt x="267" y="427"/>
                </a:cubicBezTo>
                <a:cubicBezTo>
                  <a:pt x="267" y="427"/>
                  <a:pt x="266" y="428"/>
                  <a:pt x="265" y="428"/>
                </a:cubicBezTo>
                <a:cubicBezTo>
                  <a:pt x="265" y="428"/>
                  <a:pt x="265" y="429"/>
                  <a:pt x="265" y="430"/>
                </a:cubicBezTo>
                <a:cubicBezTo>
                  <a:pt x="265" y="430"/>
                  <a:pt x="264" y="430"/>
                  <a:pt x="264" y="431"/>
                </a:cubicBezTo>
                <a:cubicBezTo>
                  <a:pt x="264" y="431"/>
                  <a:pt x="263" y="431"/>
                  <a:pt x="263" y="432"/>
                </a:cubicBezTo>
                <a:cubicBezTo>
                  <a:pt x="262" y="432"/>
                  <a:pt x="263" y="433"/>
                  <a:pt x="262" y="433"/>
                </a:cubicBezTo>
                <a:cubicBezTo>
                  <a:pt x="262" y="433"/>
                  <a:pt x="262" y="434"/>
                  <a:pt x="261" y="434"/>
                </a:cubicBezTo>
                <a:cubicBezTo>
                  <a:pt x="261" y="435"/>
                  <a:pt x="261" y="436"/>
                  <a:pt x="260" y="436"/>
                </a:cubicBezTo>
                <a:cubicBezTo>
                  <a:pt x="260" y="436"/>
                  <a:pt x="259" y="436"/>
                  <a:pt x="259" y="436"/>
                </a:cubicBezTo>
                <a:cubicBezTo>
                  <a:pt x="258" y="436"/>
                  <a:pt x="257" y="437"/>
                  <a:pt x="257" y="437"/>
                </a:cubicBezTo>
                <a:cubicBezTo>
                  <a:pt x="256" y="437"/>
                  <a:pt x="255" y="437"/>
                  <a:pt x="255" y="436"/>
                </a:cubicBezTo>
                <a:cubicBezTo>
                  <a:pt x="255" y="436"/>
                  <a:pt x="254" y="435"/>
                  <a:pt x="254" y="434"/>
                </a:cubicBezTo>
                <a:cubicBezTo>
                  <a:pt x="254" y="434"/>
                  <a:pt x="253" y="434"/>
                  <a:pt x="252" y="434"/>
                </a:cubicBezTo>
                <a:cubicBezTo>
                  <a:pt x="252" y="434"/>
                  <a:pt x="252" y="433"/>
                  <a:pt x="252" y="433"/>
                </a:cubicBezTo>
                <a:cubicBezTo>
                  <a:pt x="252" y="433"/>
                  <a:pt x="252" y="432"/>
                  <a:pt x="252" y="431"/>
                </a:cubicBezTo>
                <a:cubicBezTo>
                  <a:pt x="252" y="431"/>
                  <a:pt x="252" y="431"/>
                  <a:pt x="251" y="430"/>
                </a:cubicBezTo>
                <a:cubicBezTo>
                  <a:pt x="251" y="430"/>
                  <a:pt x="251" y="429"/>
                  <a:pt x="251" y="429"/>
                </a:cubicBezTo>
                <a:cubicBezTo>
                  <a:pt x="250" y="428"/>
                  <a:pt x="250" y="427"/>
                  <a:pt x="249" y="427"/>
                </a:cubicBezTo>
                <a:cubicBezTo>
                  <a:pt x="249" y="427"/>
                  <a:pt x="248" y="426"/>
                  <a:pt x="248" y="427"/>
                </a:cubicBezTo>
                <a:cubicBezTo>
                  <a:pt x="248" y="427"/>
                  <a:pt x="247" y="427"/>
                  <a:pt x="247" y="428"/>
                </a:cubicBezTo>
                <a:cubicBezTo>
                  <a:pt x="247" y="428"/>
                  <a:pt x="246" y="428"/>
                  <a:pt x="246" y="428"/>
                </a:cubicBezTo>
                <a:cubicBezTo>
                  <a:pt x="245" y="428"/>
                  <a:pt x="245" y="427"/>
                  <a:pt x="245" y="427"/>
                </a:cubicBezTo>
                <a:cubicBezTo>
                  <a:pt x="245" y="427"/>
                  <a:pt x="244" y="427"/>
                  <a:pt x="243" y="427"/>
                </a:cubicBezTo>
                <a:cubicBezTo>
                  <a:pt x="243" y="427"/>
                  <a:pt x="243" y="426"/>
                  <a:pt x="243" y="426"/>
                </a:cubicBezTo>
                <a:cubicBezTo>
                  <a:pt x="243" y="426"/>
                  <a:pt x="242" y="426"/>
                  <a:pt x="242" y="426"/>
                </a:cubicBezTo>
                <a:cubicBezTo>
                  <a:pt x="241" y="426"/>
                  <a:pt x="241" y="425"/>
                  <a:pt x="240" y="425"/>
                </a:cubicBezTo>
                <a:cubicBezTo>
                  <a:pt x="240" y="425"/>
                  <a:pt x="239" y="425"/>
                  <a:pt x="238" y="425"/>
                </a:cubicBezTo>
                <a:cubicBezTo>
                  <a:pt x="238" y="425"/>
                  <a:pt x="238" y="426"/>
                  <a:pt x="237" y="426"/>
                </a:cubicBezTo>
                <a:cubicBezTo>
                  <a:pt x="237" y="426"/>
                  <a:pt x="237" y="426"/>
                  <a:pt x="236" y="426"/>
                </a:cubicBezTo>
                <a:cubicBezTo>
                  <a:pt x="236" y="426"/>
                  <a:pt x="235" y="426"/>
                  <a:pt x="235" y="427"/>
                </a:cubicBezTo>
                <a:cubicBezTo>
                  <a:pt x="234" y="427"/>
                  <a:pt x="234" y="427"/>
                  <a:pt x="233" y="427"/>
                </a:cubicBezTo>
                <a:cubicBezTo>
                  <a:pt x="233" y="427"/>
                  <a:pt x="232" y="427"/>
                  <a:pt x="231" y="427"/>
                </a:cubicBezTo>
                <a:cubicBezTo>
                  <a:pt x="231" y="427"/>
                  <a:pt x="231" y="427"/>
                  <a:pt x="230" y="427"/>
                </a:cubicBezTo>
                <a:cubicBezTo>
                  <a:pt x="230" y="427"/>
                  <a:pt x="230" y="429"/>
                  <a:pt x="230" y="429"/>
                </a:cubicBezTo>
                <a:cubicBezTo>
                  <a:pt x="230" y="430"/>
                  <a:pt x="230" y="431"/>
                  <a:pt x="230" y="431"/>
                </a:cubicBezTo>
                <a:cubicBezTo>
                  <a:pt x="230" y="431"/>
                  <a:pt x="230" y="432"/>
                  <a:pt x="230" y="432"/>
                </a:cubicBezTo>
                <a:cubicBezTo>
                  <a:pt x="230" y="433"/>
                  <a:pt x="229" y="434"/>
                  <a:pt x="229" y="435"/>
                </a:cubicBezTo>
                <a:cubicBezTo>
                  <a:pt x="229" y="435"/>
                  <a:pt x="230" y="436"/>
                  <a:pt x="230" y="436"/>
                </a:cubicBezTo>
                <a:cubicBezTo>
                  <a:pt x="230" y="436"/>
                  <a:pt x="229" y="437"/>
                  <a:pt x="229" y="437"/>
                </a:cubicBezTo>
                <a:cubicBezTo>
                  <a:pt x="229" y="438"/>
                  <a:pt x="230" y="438"/>
                  <a:pt x="230" y="438"/>
                </a:cubicBezTo>
                <a:cubicBezTo>
                  <a:pt x="230" y="439"/>
                  <a:pt x="230" y="440"/>
                  <a:pt x="230" y="440"/>
                </a:cubicBezTo>
                <a:cubicBezTo>
                  <a:pt x="230" y="440"/>
                  <a:pt x="231" y="441"/>
                  <a:pt x="231" y="442"/>
                </a:cubicBezTo>
                <a:cubicBezTo>
                  <a:pt x="231" y="442"/>
                  <a:pt x="231" y="443"/>
                  <a:pt x="231" y="443"/>
                </a:cubicBezTo>
                <a:cubicBezTo>
                  <a:pt x="231" y="443"/>
                  <a:pt x="230" y="443"/>
                  <a:pt x="230" y="444"/>
                </a:cubicBezTo>
                <a:cubicBezTo>
                  <a:pt x="230" y="444"/>
                  <a:pt x="230" y="445"/>
                  <a:pt x="230" y="446"/>
                </a:cubicBezTo>
                <a:cubicBezTo>
                  <a:pt x="229" y="447"/>
                  <a:pt x="229" y="448"/>
                  <a:pt x="229" y="448"/>
                </a:cubicBezTo>
                <a:cubicBezTo>
                  <a:pt x="229" y="449"/>
                  <a:pt x="230" y="450"/>
                  <a:pt x="229" y="450"/>
                </a:cubicBezTo>
                <a:cubicBezTo>
                  <a:pt x="229" y="451"/>
                  <a:pt x="229" y="451"/>
                  <a:pt x="228" y="452"/>
                </a:cubicBezTo>
                <a:cubicBezTo>
                  <a:pt x="228" y="452"/>
                  <a:pt x="228" y="453"/>
                  <a:pt x="228" y="453"/>
                </a:cubicBezTo>
                <a:cubicBezTo>
                  <a:pt x="229" y="453"/>
                  <a:pt x="229" y="454"/>
                  <a:pt x="229" y="454"/>
                </a:cubicBezTo>
                <a:cubicBezTo>
                  <a:pt x="229" y="455"/>
                  <a:pt x="229" y="455"/>
                  <a:pt x="229" y="456"/>
                </a:cubicBezTo>
                <a:cubicBezTo>
                  <a:pt x="229" y="456"/>
                  <a:pt x="228" y="456"/>
                  <a:pt x="228" y="457"/>
                </a:cubicBezTo>
                <a:cubicBezTo>
                  <a:pt x="228" y="457"/>
                  <a:pt x="229" y="458"/>
                  <a:pt x="230" y="458"/>
                </a:cubicBezTo>
                <a:cubicBezTo>
                  <a:pt x="230" y="459"/>
                  <a:pt x="230" y="460"/>
                  <a:pt x="230" y="460"/>
                </a:cubicBezTo>
                <a:cubicBezTo>
                  <a:pt x="230" y="461"/>
                  <a:pt x="229" y="461"/>
                  <a:pt x="229" y="462"/>
                </a:cubicBezTo>
                <a:cubicBezTo>
                  <a:pt x="229" y="462"/>
                  <a:pt x="229" y="464"/>
                  <a:pt x="229" y="465"/>
                </a:cubicBezTo>
                <a:cubicBezTo>
                  <a:pt x="229" y="465"/>
                  <a:pt x="228" y="465"/>
                  <a:pt x="228" y="465"/>
                </a:cubicBezTo>
                <a:cubicBezTo>
                  <a:pt x="228" y="466"/>
                  <a:pt x="227" y="467"/>
                  <a:pt x="227" y="468"/>
                </a:cubicBezTo>
                <a:cubicBezTo>
                  <a:pt x="227" y="468"/>
                  <a:pt x="227" y="470"/>
                  <a:pt x="228" y="470"/>
                </a:cubicBezTo>
                <a:cubicBezTo>
                  <a:pt x="228" y="471"/>
                  <a:pt x="229" y="472"/>
                  <a:pt x="229" y="473"/>
                </a:cubicBezTo>
                <a:cubicBezTo>
                  <a:pt x="229" y="473"/>
                  <a:pt x="230" y="475"/>
                  <a:pt x="230" y="475"/>
                </a:cubicBezTo>
                <a:cubicBezTo>
                  <a:pt x="230" y="476"/>
                  <a:pt x="231" y="478"/>
                  <a:pt x="230" y="478"/>
                </a:cubicBezTo>
                <a:cubicBezTo>
                  <a:pt x="230" y="479"/>
                  <a:pt x="230" y="480"/>
                  <a:pt x="230" y="481"/>
                </a:cubicBezTo>
                <a:cubicBezTo>
                  <a:pt x="230" y="481"/>
                  <a:pt x="230" y="482"/>
                  <a:pt x="230" y="482"/>
                </a:cubicBezTo>
                <a:cubicBezTo>
                  <a:pt x="230" y="483"/>
                  <a:pt x="230" y="485"/>
                  <a:pt x="230" y="485"/>
                </a:cubicBezTo>
                <a:cubicBezTo>
                  <a:pt x="230" y="486"/>
                  <a:pt x="230" y="487"/>
                  <a:pt x="230" y="487"/>
                </a:cubicBezTo>
                <a:cubicBezTo>
                  <a:pt x="230" y="487"/>
                  <a:pt x="230" y="488"/>
                  <a:pt x="230" y="488"/>
                </a:cubicBezTo>
                <a:cubicBezTo>
                  <a:pt x="230" y="489"/>
                  <a:pt x="230" y="490"/>
                  <a:pt x="230" y="490"/>
                </a:cubicBezTo>
                <a:cubicBezTo>
                  <a:pt x="230" y="491"/>
                  <a:pt x="230" y="491"/>
                  <a:pt x="229" y="491"/>
                </a:cubicBezTo>
                <a:cubicBezTo>
                  <a:pt x="229" y="492"/>
                  <a:pt x="228" y="492"/>
                  <a:pt x="228" y="492"/>
                </a:cubicBezTo>
                <a:cubicBezTo>
                  <a:pt x="227" y="492"/>
                  <a:pt x="227" y="492"/>
                  <a:pt x="226" y="492"/>
                </a:cubicBezTo>
                <a:cubicBezTo>
                  <a:pt x="226" y="492"/>
                  <a:pt x="226" y="492"/>
                  <a:pt x="225" y="492"/>
                </a:cubicBezTo>
                <a:cubicBezTo>
                  <a:pt x="225" y="493"/>
                  <a:pt x="225" y="493"/>
                  <a:pt x="226" y="493"/>
                </a:cubicBezTo>
                <a:cubicBezTo>
                  <a:pt x="226" y="494"/>
                  <a:pt x="226" y="494"/>
                  <a:pt x="227" y="494"/>
                </a:cubicBezTo>
                <a:cubicBezTo>
                  <a:pt x="227" y="494"/>
                  <a:pt x="227" y="495"/>
                  <a:pt x="227" y="495"/>
                </a:cubicBezTo>
                <a:cubicBezTo>
                  <a:pt x="227" y="495"/>
                  <a:pt x="227" y="496"/>
                  <a:pt x="227" y="496"/>
                </a:cubicBezTo>
                <a:cubicBezTo>
                  <a:pt x="227" y="496"/>
                  <a:pt x="226" y="496"/>
                  <a:pt x="226" y="496"/>
                </a:cubicBezTo>
                <a:cubicBezTo>
                  <a:pt x="225" y="496"/>
                  <a:pt x="225" y="497"/>
                  <a:pt x="225" y="497"/>
                </a:cubicBezTo>
                <a:cubicBezTo>
                  <a:pt x="225" y="498"/>
                  <a:pt x="225" y="499"/>
                  <a:pt x="225" y="499"/>
                </a:cubicBezTo>
                <a:cubicBezTo>
                  <a:pt x="224" y="498"/>
                  <a:pt x="223" y="497"/>
                  <a:pt x="223" y="497"/>
                </a:cubicBezTo>
                <a:cubicBezTo>
                  <a:pt x="168" y="422"/>
                  <a:pt x="168" y="422"/>
                  <a:pt x="168" y="422"/>
                </a:cubicBezTo>
                <a:cubicBezTo>
                  <a:pt x="117" y="352"/>
                  <a:pt x="117" y="352"/>
                  <a:pt x="117" y="352"/>
                </a:cubicBezTo>
                <a:cubicBezTo>
                  <a:pt x="29" y="231"/>
                  <a:pt x="29" y="231"/>
                  <a:pt x="29" y="231"/>
                </a:cubicBezTo>
                <a:cubicBezTo>
                  <a:pt x="0" y="192"/>
                  <a:pt x="0" y="192"/>
                  <a:pt x="0" y="192"/>
                </a:cubicBezTo>
                <a:cubicBezTo>
                  <a:pt x="2" y="183"/>
                  <a:pt x="2" y="183"/>
                  <a:pt x="2" y="183"/>
                </a:cubicBezTo>
                <a:cubicBezTo>
                  <a:pt x="18" y="112"/>
                  <a:pt x="18" y="112"/>
                  <a:pt x="18" y="112"/>
                </a:cubicBezTo>
                <a:cubicBezTo>
                  <a:pt x="33" y="36"/>
                  <a:pt x="33" y="36"/>
                  <a:pt x="33" y="36"/>
                </a:cubicBezTo>
                <a:cubicBezTo>
                  <a:pt x="41" y="0"/>
                  <a:pt x="41" y="0"/>
                  <a:pt x="41" y="0"/>
                </a:cubicBezTo>
                <a:cubicBezTo>
                  <a:pt x="44" y="0"/>
                  <a:pt x="44" y="0"/>
                  <a:pt x="44" y="0"/>
                </a:cubicBezTo>
                <a:cubicBezTo>
                  <a:pt x="182" y="27"/>
                  <a:pt x="182" y="27"/>
                  <a:pt x="182" y="27"/>
                </a:cubicBez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91"/>
          <p:cNvSpPr>
            <a:spLocks/>
          </p:cNvSpPr>
          <p:nvPr/>
        </p:nvSpPr>
        <p:spPr bwMode="auto">
          <a:xfrm>
            <a:off x="1976438" y="4240213"/>
            <a:ext cx="1211263" cy="1870075"/>
          </a:xfrm>
          <a:custGeom>
            <a:avLst/>
            <a:gdLst>
              <a:gd name="T0" fmla="*/ 276 w 323"/>
              <a:gd name="T1" fmla="*/ 43 h 499"/>
              <a:gd name="T2" fmla="*/ 312 w 323"/>
              <a:gd name="T3" fmla="*/ 49 h 499"/>
              <a:gd name="T4" fmla="*/ 321 w 323"/>
              <a:gd name="T5" fmla="*/ 65 h 499"/>
              <a:gd name="T6" fmla="*/ 289 w 323"/>
              <a:gd name="T7" fmla="*/ 277 h 499"/>
              <a:gd name="T8" fmla="*/ 275 w 323"/>
              <a:gd name="T9" fmla="*/ 374 h 499"/>
              <a:gd name="T10" fmla="*/ 267 w 323"/>
              <a:gd name="T11" fmla="*/ 427 h 499"/>
              <a:gd name="T12" fmla="*/ 265 w 323"/>
              <a:gd name="T13" fmla="*/ 430 h 499"/>
              <a:gd name="T14" fmla="*/ 263 w 323"/>
              <a:gd name="T15" fmla="*/ 432 h 499"/>
              <a:gd name="T16" fmla="*/ 261 w 323"/>
              <a:gd name="T17" fmla="*/ 434 h 499"/>
              <a:gd name="T18" fmla="*/ 259 w 323"/>
              <a:gd name="T19" fmla="*/ 436 h 499"/>
              <a:gd name="T20" fmla="*/ 255 w 323"/>
              <a:gd name="T21" fmla="*/ 436 h 499"/>
              <a:gd name="T22" fmla="*/ 252 w 323"/>
              <a:gd name="T23" fmla="*/ 434 h 499"/>
              <a:gd name="T24" fmla="*/ 252 w 323"/>
              <a:gd name="T25" fmla="*/ 431 h 499"/>
              <a:gd name="T26" fmla="*/ 251 w 323"/>
              <a:gd name="T27" fmla="*/ 429 h 499"/>
              <a:gd name="T28" fmla="*/ 248 w 323"/>
              <a:gd name="T29" fmla="*/ 427 h 499"/>
              <a:gd name="T30" fmla="*/ 246 w 323"/>
              <a:gd name="T31" fmla="*/ 428 h 499"/>
              <a:gd name="T32" fmla="*/ 243 w 323"/>
              <a:gd name="T33" fmla="*/ 427 h 499"/>
              <a:gd name="T34" fmla="*/ 242 w 323"/>
              <a:gd name="T35" fmla="*/ 426 h 499"/>
              <a:gd name="T36" fmla="*/ 238 w 323"/>
              <a:gd name="T37" fmla="*/ 425 h 499"/>
              <a:gd name="T38" fmla="*/ 236 w 323"/>
              <a:gd name="T39" fmla="*/ 426 h 499"/>
              <a:gd name="T40" fmla="*/ 233 w 323"/>
              <a:gd name="T41" fmla="*/ 427 h 499"/>
              <a:gd name="T42" fmla="*/ 230 w 323"/>
              <a:gd name="T43" fmla="*/ 427 h 499"/>
              <a:gd name="T44" fmla="*/ 230 w 323"/>
              <a:gd name="T45" fmla="*/ 431 h 499"/>
              <a:gd name="T46" fmla="*/ 229 w 323"/>
              <a:gd name="T47" fmla="*/ 435 h 499"/>
              <a:gd name="T48" fmla="*/ 229 w 323"/>
              <a:gd name="T49" fmla="*/ 437 h 499"/>
              <a:gd name="T50" fmla="*/ 230 w 323"/>
              <a:gd name="T51" fmla="*/ 440 h 499"/>
              <a:gd name="T52" fmla="*/ 231 w 323"/>
              <a:gd name="T53" fmla="*/ 443 h 499"/>
              <a:gd name="T54" fmla="*/ 230 w 323"/>
              <a:gd name="T55" fmla="*/ 446 h 499"/>
              <a:gd name="T56" fmla="*/ 229 w 323"/>
              <a:gd name="T57" fmla="*/ 450 h 499"/>
              <a:gd name="T58" fmla="*/ 228 w 323"/>
              <a:gd name="T59" fmla="*/ 453 h 499"/>
              <a:gd name="T60" fmla="*/ 229 w 323"/>
              <a:gd name="T61" fmla="*/ 456 h 499"/>
              <a:gd name="T62" fmla="*/ 230 w 323"/>
              <a:gd name="T63" fmla="*/ 458 h 499"/>
              <a:gd name="T64" fmla="*/ 229 w 323"/>
              <a:gd name="T65" fmla="*/ 462 h 499"/>
              <a:gd name="T66" fmla="*/ 228 w 323"/>
              <a:gd name="T67" fmla="*/ 465 h 499"/>
              <a:gd name="T68" fmla="*/ 228 w 323"/>
              <a:gd name="T69" fmla="*/ 470 h 499"/>
              <a:gd name="T70" fmla="*/ 230 w 323"/>
              <a:gd name="T71" fmla="*/ 475 h 499"/>
              <a:gd name="T72" fmla="*/ 230 w 323"/>
              <a:gd name="T73" fmla="*/ 481 h 499"/>
              <a:gd name="T74" fmla="*/ 230 w 323"/>
              <a:gd name="T75" fmla="*/ 485 h 499"/>
              <a:gd name="T76" fmla="*/ 230 w 323"/>
              <a:gd name="T77" fmla="*/ 488 h 499"/>
              <a:gd name="T78" fmla="*/ 229 w 323"/>
              <a:gd name="T79" fmla="*/ 491 h 499"/>
              <a:gd name="T80" fmla="*/ 226 w 323"/>
              <a:gd name="T81" fmla="*/ 492 h 499"/>
              <a:gd name="T82" fmla="*/ 226 w 323"/>
              <a:gd name="T83" fmla="*/ 493 h 499"/>
              <a:gd name="T84" fmla="*/ 227 w 323"/>
              <a:gd name="T85" fmla="*/ 495 h 499"/>
              <a:gd name="T86" fmla="*/ 226 w 323"/>
              <a:gd name="T87" fmla="*/ 496 h 499"/>
              <a:gd name="T88" fmla="*/ 225 w 323"/>
              <a:gd name="T89" fmla="*/ 499 h 499"/>
              <a:gd name="T90" fmla="*/ 168 w 323"/>
              <a:gd name="T91" fmla="*/ 422 h 499"/>
              <a:gd name="T92" fmla="*/ 29 w 323"/>
              <a:gd name="T93" fmla="*/ 231 h 499"/>
              <a:gd name="T94" fmla="*/ 2 w 323"/>
              <a:gd name="T95" fmla="*/ 183 h 499"/>
              <a:gd name="T96" fmla="*/ 33 w 323"/>
              <a:gd name="T97" fmla="*/ 36 h 499"/>
              <a:gd name="T98" fmla="*/ 44 w 323"/>
              <a:gd name="T9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3" h="499">
                <a:moveTo>
                  <a:pt x="182" y="27"/>
                </a:moveTo>
                <a:cubicBezTo>
                  <a:pt x="276" y="43"/>
                  <a:pt x="276" y="43"/>
                  <a:pt x="276" y="43"/>
                </a:cubicBezTo>
                <a:cubicBezTo>
                  <a:pt x="291" y="46"/>
                  <a:pt x="291" y="46"/>
                  <a:pt x="291" y="46"/>
                </a:cubicBezTo>
                <a:cubicBezTo>
                  <a:pt x="312" y="49"/>
                  <a:pt x="312" y="49"/>
                  <a:pt x="312" y="49"/>
                </a:cubicBezTo>
                <a:cubicBezTo>
                  <a:pt x="323" y="51"/>
                  <a:pt x="323" y="51"/>
                  <a:pt x="323" y="51"/>
                </a:cubicBezTo>
                <a:cubicBezTo>
                  <a:pt x="321" y="65"/>
                  <a:pt x="321" y="65"/>
                  <a:pt x="321" y="65"/>
                </a:cubicBezTo>
                <a:cubicBezTo>
                  <a:pt x="306" y="166"/>
                  <a:pt x="306" y="166"/>
                  <a:pt x="306" y="166"/>
                </a:cubicBezTo>
                <a:cubicBezTo>
                  <a:pt x="289" y="277"/>
                  <a:pt x="289" y="277"/>
                  <a:pt x="289" y="277"/>
                </a:cubicBezTo>
                <a:cubicBezTo>
                  <a:pt x="276" y="363"/>
                  <a:pt x="276" y="363"/>
                  <a:pt x="276" y="363"/>
                </a:cubicBezTo>
                <a:cubicBezTo>
                  <a:pt x="275" y="374"/>
                  <a:pt x="275" y="374"/>
                  <a:pt x="275" y="374"/>
                </a:cubicBezTo>
                <a:cubicBezTo>
                  <a:pt x="267" y="426"/>
                  <a:pt x="267" y="426"/>
                  <a:pt x="267" y="426"/>
                </a:cubicBezTo>
                <a:cubicBezTo>
                  <a:pt x="267" y="426"/>
                  <a:pt x="267" y="427"/>
                  <a:pt x="267" y="427"/>
                </a:cubicBezTo>
                <a:cubicBezTo>
                  <a:pt x="267" y="427"/>
                  <a:pt x="266" y="428"/>
                  <a:pt x="265" y="428"/>
                </a:cubicBezTo>
                <a:cubicBezTo>
                  <a:pt x="265" y="428"/>
                  <a:pt x="265" y="429"/>
                  <a:pt x="265" y="430"/>
                </a:cubicBezTo>
                <a:cubicBezTo>
                  <a:pt x="265" y="430"/>
                  <a:pt x="264" y="430"/>
                  <a:pt x="264" y="431"/>
                </a:cubicBezTo>
                <a:cubicBezTo>
                  <a:pt x="264" y="431"/>
                  <a:pt x="263" y="431"/>
                  <a:pt x="263" y="432"/>
                </a:cubicBezTo>
                <a:cubicBezTo>
                  <a:pt x="262" y="432"/>
                  <a:pt x="263" y="433"/>
                  <a:pt x="262" y="433"/>
                </a:cubicBezTo>
                <a:cubicBezTo>
                  <a:pt x="262" y="433"/>
                  <a:pt x="262" y="434"/>
                  <a:pt x="261" y="434"/>
                </a:cubicBezTo>
                <a:cubicBezTo>
                  <a:pt x="261" y="435"/>
                  <a:pt x="261" y="436"/>
                  <a:pt x="260" y="436"/>
                </a:cubicBezTo>
                <a:cubicBezTo>
                  <a:pt x="260" y="436"/>
                  <a:pt x="259" y="436"/>
                  <a:pt x="259" y="436"/>
                </a:cubicBezTo>
                <a:cubicBezTo>
                  <a:pt x="258" y="436"/>
                  <a:pt x="257" y="437"/>
                  <a:pt x="257" y="437"/>
                </a:cubicBezTo>
                <a:cubicBezTo>
                  <a:pt x="256" y="437"/>
                  <a:pt x="255" y="437"/>
                  <a:pt x="255" y="436"/>
                </a:cubicBezTo>
                <a:cubicBezTo>
                  <a:pt x="255" y="436"/>
                  <a:pt x="254" y="435"/>
                  <a:pt x="254" y="434"/>
                </a:cubicBezTo>
                <a:cubicBezTo>
                  <a:pt x="254" y="434"/>
                  <a:pt x="253" y="434"/>
                  <a:pt x="252" y="434"/>
                </a:cubicBezTo>
                <a:cubicBezTo>
                  <a:pt x="252" y="434"/>
                  <a:pt x="252" y="433"/>
                  <a:pt x="252" y="433"/>
                </a:cubicBezTo>
                <a:cubicBezTo>
                  <a:pt x="252" y="433"/>
                  <a:pt x="252" y="432"/>
                  <a:pt x="252" y="431"/>
                </a:cubicBezTo>
                <a:cubicBezTo>
                  <a:pt x="252" y="431"/>
                  <a:pt x="252" y="431"/>
                  <a:pt x="251" y="430"/>
                </a:cubicBezTo>
                <a:cubicBezTo>
                  <a:pt x="251" y="430"/>
                  <a:pt x="251" y="429"/>
                  <a:pt x="251" y="429"/>
                </a:cubicBezTo>
                <a:cubicBezTo>
                  <a:pt x="250" y="428"/>
                  <a:pt x="250" y="427"/>
                  <a:pt x="249" y="427"/>
                </a:cubicBezTo>
                <a:cubicBezTo>
                  <a:pt x="249" y="427"/>
                  <a:pt x="248" y="426"/>
                  <a:pt x="248" y="427"/>
                </a:cubicBezTo>
                <a:cubicBezTo>
                  <a:pt x="248" y="427"/>
                  <a:pt x="247" y="427"/>
                  <a:pt x="247" y="428"/>
                </a:cubicBezTo>
                <a:cubicBezTo>
                  <a:pt x="247" y="428"/>
                  <a:pt x="246" y="428"/>
                  <a:pt x="246" y="428"/>
                </a:cubicBezTo>
                <a:cubicBezTo>
                  <a:pt x="245" y="428"/>
                  <a:pt x="245" y="427"/>
                  <a:pt x="245" y="427"/>
                </a:cubicBezTo>
                <a:cubicBezTo>
                  <a:pt x="245" y="427"/>
                  <a:pt x="244" y="427"/>
                  <a:pt x="243" y="427"/>
                </a:cubicBezTo>
                <a:cubicBezTo>
                  <a:pt x="243" y="427"/>
                  <a:pt x="243" y="426"/>
                  <a:pt x="243" y="426"/>
                </a:cubicBezTo>
                <a:cubicBezTo>
                  <a:pt x="243" y="426"/>
                  <a:pt x="242" y="426"/>
                  <a:pt x="242" y="426"/>
                </a:cubicBezTo>
                <a:cubicBezTo>
                  <a:pt x="241" y="426"/>
                  <a:pt x="241" y="425"/>
                  <a:pt x="240" y="425"/>
                </a:cubicBezTo>
                <a:cubicBezTo>
                  <a:pt x="240" y="425"/>
                  <a:pt x="239" y="425"/>
                  <a:pt x="238" y="425"/>
                </a:cubicBezTo>
                <a:cubicBezTo>
                  <a:pt x="238" y="425"/>
                  <a:pt x="238" y="426"/>
                  <a:pt x="237" y="426"/>
                </a:cubicBezTo>
                <a:cubicBezTo>
                  <a:pt x="237" y="426"/>
                  <a:pt x="237" y="426"/>
                  <a:pt x="236" y="426"/>
                </a:cubicBezTo>
                <a:cubicBezTo>
                  <a:pt x="236" y="426"/>
                  <a:pt x="235" y="426"/>
                  <a:pt x="235" y="427"/>
                </a:cubicBezTo>
                <a:cubicBezTo>
                  <a:pt x="234" y="427"/>
                  <a:pt x="234" y="427"/>
                  <a:pt x="233" y="427"/>
                </a:cubicBezTo>
                <a:cubicBezTo>
                  <a:pt x="233" y="427"/>
                  <a:pt x="232" y="427"/>
                  <a:pt x="231" y="427"/>
                </a:cubicBezTo>
                <a:cubicBezTo>
                  <a:pt x="231" y="427"/>
                  <a:pt x="231" y="427"/>
                  <a:pt x="230" y="427"/>
                </a:cubicBezTo>
                <a:cubicBezTo>
                  <a:pt x="230" y="427"/>
                  <a:pt x="230" y="429"/>
                  <a:pt x="230" y="429"/>
                </a:cubicBezTo>
                <a:cubicBezTo>
                  <a:pt x="230" y="430"/>
                  <a:pt x="230" y="431"/>
                  <a:pt x="230" y="431"/>
                </a:cubicBezTo>
                <a:cubicBezTo>
                  <a:pt x="230" y="431"/>
                  <a:pt x="230" y="432"/>
                  <a:pt x="230" y="432"/>
                </a:cubicBezTo>
                <a:cubicBezTo>
                  <a:pt x="230" y="433"/>
                  <a:pt x="229" y="434"/>
                  <a:pt x="229" y="435"/>
                </a:cubicBezTo>
                <a:cubicBezTo>
                  <a:pt x="229" y="435"/>
                  <a:pt x="230" y="436"/>
                  <a:pt x="230" y="436"/>
                </a:cubicBezTo>
                <a:cubicBezTo>
                  <a:pt x="230" y="436"/>
                  <a:pt x="229" y="437"/>
                  <a:pt x="229" y="437"/>
                </a:cubicBezTo>
                <a:cubicBezTo>
                  <a:pt x="229" y="438"/>
                  <a:pt x="230" y="438"/>
                  <a:pt x="230" y="438"/>
                </a:cubicBezTo>
                <a:cubicBezTo>
                  <a:pt x="230" y="439"/>
                  <a:pt x="230" y="440"/>
                  <a:pt x="230" y="440"/>
                </a:cubicBezTo>
                <a:cubicBezTo>
                  <a:pt x="230" y="440"/>
                  <a:pt x="231" y="441"/>
                  <a:pt x="231" y="442"/>
                </a:cubicBezTo>
                <a:cubicBezTo>
                  <a:pt x="231" y="442"/>
                  <a:pt x="231" y="443"/>
                  <a:pt x="231" y="443"/>
                </a:cubicBezTo>
                <a:cubicBezTo>
                  <a:pt x="231" y="443"/>
                  <a:pt x="230" y="443"/>
                  <a:pt x="230" y="444"/>
                </a:cubicBezTo>
                <a:cubicBezTo>
                  <a:pt x="230" y="444"/>
                  <a:pt x="230" y="445"/>
                  <a:pt x="230" y="446"/>
                </a:cubicBezTo>
                <a:cubicBezTo>
                  <a:pt x="229" y="447"/>
                  <a:pt x="229" y="448"/>
                  <a:pt x="229" y="448"/>
                </a:cubicBezTo>
                <a:cubicBezTo>
                  <a:pt x="229" y="449"/>
                  <a:pt x="230" y="450"/>
                  <a:pt x="229" y="450"/>
                </a:cubicBezTo>
                <a:cubicBezTo>
                  <a:pt x="229" y="451"/>
                  <a:pt x="229" y="451"/>
                  <a:pt x="228" y="452"/>
                </a:cubicBezTo>
                <a:cubicBezTo>
                  <a:pt x="228" y="452"/>
                  <a:pt x="228" y="453"/>
                  <a:pt x="228" y="453"/>
                </a:cubicBezTo>
                <a:cubicBezTo>
                  <a:pt x="229" y="453"/>
                  <a:pt x="229" y="454"/>
                  <a:pt x="229" y="454"/>
                </a:cubicBezTo>
                <a:cubicBezTo>
                  <a:pt x="229" y="455"/>
                  <a:pt x="229" y="455"/>
                  <a:pt x="229" y="456"/>
                </a:cubicBezTo>
                <a:cubicBezTo>
                  <a:pt x="229" y="456"/>
                  <a:pt x="228" y="456"/>
                  <a:pt x="228" y="457"/>
                </a:cubicBezTo>
                <a:cubicBezTo>
                  <a:pt x="228" y="457"/>
                  <a:pt x="229" y="458"/>
                  <a:pt x="230" y="458"/>
                </a:cubicBezTo>
                <a:cubicBezTo>
                  <a:pt x="230" y="459"/>
                  <a:pt x="230" y="460"/>
                  <a:pt x="230" y="460"/>
                </a:cubicBezTo>
                <a:cubicBezTo>
                  <a:pt x="230" y="461"/>
                  <a:pt x="229" y="461"/>
                  <a:pt x="229" y="462"/>
                </a:cubicBezTo>
                <a:cubicBezTo>
                  <a:pt x="229" y="462"/>
                  <a:pt x="229" y="464"/>
                  <a:pt x="229" y="465"/>
                </a:cubicBezTo>
                <a:cubicBezTo>
                  <a:pt x="229" y="465"/>
                  <a:pt x="228" y="465"/>
                  <a:pt x="228" y="465"/>
                </a:cubicBezTo>
                <a:cubicBezTo>
                  <a:pt x="228" y="466"/>
                  <a:pt x="227" y="467"/>
                  <a:pt x="227" y="468"/>
                </a:cubicBezTo>
                <a:cubicBezTo>
                  <a:pt x="227" y="468"/>
                  <a:pt x="227" y="470"/>
                  <a:pt x="228" y="470"/>
                </a:cubicBezTo>
                <a:cubicBezTo>
                  <a:pt x="228" y="471"/>
                  <a:pt x="229" y="472"/>
                  <a:pt x="229" y="473"/>
                </a:cubicBezTo>
                <a:cubicBezTo>
                  <a:pt x="229" y="473"/>
                  <a:pt x="230" y="475"/>
                  <a:pt x="230" y="475"/>
                </a:cubicBezTo>
                <a:cubicBezTo>
                  <a:pt x="230" y="476"/>
                  <a:pt x="231" y="478"/>
                  <a:pt x="230" y="478"/>
                </a:cubicBezTo>
                <a:cubicBezTo>
                  <a:pt x="230" y="479"/>
                  <a:pt x="230" y="480"/>
                  <a:pt x="230" y="481"/>
                </a:cubicBezTo>
                <a:cubicBezTo>
                  <a:pt x="230" y="481"/>
                  <a:pt x="230" y="482"/>
                  <a:pt x="230" y="482"/>
                </a:cubicBezTo>
                <a:cubicBezTo>
                  <a:pt x="230" y="483"/>
                  <a:pt x="230" y="485"/>
                  <a:pt x="230" y="485"/>
                </a:cubicBezTo>
                <a:cubicBezTo>
                  <a:pt x="230" y="486"/>
                  <a:pt x="230" y="487"/>
                  <a:pt x="230" y="487"/>
                </a:cubicBezTo>
                <a:cubicBezTo>
                  <a:pt x="230" y="487"/>
                  <a:pt x="230" y="488"/>
                  <a:pt x="230" y="488"/>
                </a:cubicBezTo>
                <a:cubicBezTo>
                  <a:pt x="230" y="489"/>
                  <a:pt x="230" y="490"/>
                  <a:pt x="230" y="490"/>
                </a:cubicBezTo>
                <a:cubicBezTo>
                  <a:pt x="230" y="491"/>
                  <a:pt x="230" y="491"/>
                  <a:pt x="229" y="491"/>
                </a:cubicBezTo>
                <a:cubicBezTo>
                  <a:pt x="229" y="492"/>
                  <a:pt x="228" y="492"/>
                  <a:pt x="228" y="492"/>
                </a:cubicBezTo>
                <a:cubicBezTo>
                  <a:pt x="227" y="492"/>
                  <a:pt x="227" y="492"/>
                  <a:pt x="226" y="492"/>
                </a:cubicBezTo>
                <a:cubicBezTo>
                  <a:pt x="226" y="492"/>
                  <a:pt x="226" y="492"/>
                  <a:pt x="225" y="492"/>
                </a:cubicBezTo>
                <a:cubicBezTo>
                  <a:pt x="225" y="493"/>
                  <a:pt x="225" y="493"/>
                  <a:pt x="226" y="493"/>
                </a:cubicBezTo>
                <a:cubicBezTo>
                  <a:pt x="226" y="494"/>
                  <a:pt x="226" y="494"/>
                  <a:pt x="227" y="494"/>
                </a:cubicBezTo>
                <a:cubicBezTo>
                  <a:pt x="227" y="494"/>
                  <a:pt x="227" y="495"/>
                  <a:pt x="227" y="495"/>
                </a:cubicBezTo>
                <a:cubicBezTo>
                  <a:pt x="227" y="495"/>
                  <a:pt x="227" y="496"/>
                  <a:pt x="227" y="496"/>
                </a:cubicBezTo>
                <a:cubicBezTo>
                  <a:pt x="227" y="496"/>
                  <a:pt x="226" y="496"/>
                  <a:pt x="226" y="496"/>
                </a:cubicBezTo>
                <a:cubicBezTo>
                  <a:pt x="225" y="496"/>
                  <a:pt x="225" y="497"/>
                  <a:pt x="225" y="497"/>
                </a:cubicBezTo>
                <a:cubicBezTo>
                  <a:pt x="225" y="498"/>
                  <a:pt x="225" y="499"/>
                  <a:pt x="225" y="499"/>
                </a:cubicBezTo>
                <a:cubicBezTo>
                  <a:pt x="224" y="498"/>
                  <a:pt x="223" y="497"/>
                  <a:pt x="223" y="497"/>
                </a:cubicBezTo>
                <a:cubicBezTo>
                  <a:pt x="168" y="422"/>
                  <a:pt x="168" y="422"/>
                  <a:pt x="168" y="422"/>
                </a:cubicBezTo>
                <a:cubicBezTo>
                  <a:pt x="117" y="352"/>
                  <a:pt x="117" y="352"/>
                  <a:pt x="117" y="352"/>
                </a:cubicBezTo>
                <a:cubicBezTo>
                  <a:pt x="29" y="231"/>
                  <a:pt x="29" y="231"/>
                  <a:pt x="29" y="231"/>
                </a:cubicBezTo>
                <a:cubicBezTo>
                  <a:pt x="0" y="192"/>
                  <a:pt x="0" y="192"/>
                  <a:pt x="0" y="192"/>
                </a:cubicBezTo>
                <a:cubicBezTo>
                  <a:pt x="2" y="183"/>
                  <a:pt x="2" y="183"/>
                  <a:pt x="2" y="183"/>
                </a:cubicBezTo>
                <a:cubicBezTo>
                  <a:pt x="18" y="112"/>
                  <a:pt x="18" y="112"/>
                  <a:pt x="18" y="112"/>
                </a:cubicBezTo>
                <a:cubicBezTo>
                  <a:pt x="33" y="36"/>
                  <a:pt x="33" y="36"/>
                  <a:pt x="33" y="36"/>
                </a:cubicBezTo>
                <a:cubicBezTo>
                  <a:pt x="41" y="0"/>
                  <a:pt x="41" y="0"/>
                  <a:pt x="41" y="0"/>
                </a:cubicBezTo>
                <a:cubicBezTo>
                  <a:pt x="44" y="0"/>
                  <a:pt x="44" y="0"/>
                  <a:pt x="44" y="0"/>
                </a:cubicBezTo>
                <a:cubicBezTo>
                  <a:pt x="182" y="27"/>
                  <a:pt x="182" y="27"/>
                  <a:pt x="182" y="27"/>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292"/>
          <p:cNvSpPr>
            <a:spLocks/>
          </p:cNvSpPr>
          <p:nvPr/>
        </p:nvSpPr>
        <p:spPr bwMode="auto">
          <a:xfrm>
            <a:off x="2039938" y="2576513"/>
            <a:ext cx="15875" cy="14288"/>
          </a:xfrm>
          <a:custGeom>
            <a:avLst/>
            <a:gdLst>
              <a:gd name="T0" fmla="*/ 3 w 4"/>
              <a:gd name="T1" fmla="*/ 3 h 4"/>
              <a:gd name="T2" fmla="*/ 4 w 4"/>
              <a:gd name="T3" fmla="*/ 3 h 4"/>
              <a:gd name="T4" fmla="*/ 3 w 4"/>
              <a:gd name="T5" fmla="*/ 1 h 4"/>
              <a:gd name="T6" fmla="*/ 2 w 4"/>
              <a:gd name="T7" fmla="*/ 1 h 4"/>
              <a:gd name="T8" fmla="*/ 2 w 4"/>
              <a:gd name="T9" fmla="*/ 0 h 4"/>
              <a:gd name="T10" fmla="*/ 1 w 4"/>
              <a:gd name="T11" fmla="*/ 0 h 4"/>
              <a:gd name="T12" fmla="*/ 1 w 4"/>
              <a:gd name="T13" fmla="*/ 1 h 4"/>
              <a:gd name="T14" fmla="*/ 0 w 4"/>
              <a:gd name="T15" fmla="*/ 2 h 4"/>
              <a:gd name="T16" fmla="*/ 1 w 4"/>
              <a:gd name="T17" fmla="*/ 3 h 4"/>
              <a:gd name="T18" fmla="*/ 2 w 4"/>
              <a:gd name="T19" fmla="*/ 3 h 4"/>
              <a:gd name="T20" fmla="*/ 3 w 4"/>
              <a:gd name="T21"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3" y="3"/>
                </a:moveTo>
                <a:cubicBezTo>
                  <a:pt x="3" y="3"/>
                  <a:pt x="4" y="3"/>
                  <a:pt x="4" y="3"/>
                </a:cubicBezTo>
                <a:cubicBezTo>
                  <a:pt x="4" y="2"/>
                  <a:pt x="3" y="2"/>
                  <a:pt x="3" y="1"/>
                </a:cubicBezTo>
                <a:cubicBezTo>
                  <a:pt x="3" y="1"/>
                  <a:pt x="2" y="1"/>
                  <a:pt x="2" y="1"/>
                </a:cubicBezTo>
                <a:cubicBezTo>
                  <a:pt x="2" y="1"/>
                  <a:pt x="2" y="0"/>
                  <a:pt x="2" y="0"/>
                </a:cubicBezTo>
                <a:cubicBezTo>
                  <a:pt x="2" y="0"/>
                  <a:pt x="1" y="0"/>
                  <a:pt x="1" y="0"/>
                </a:cubicBezTo>
                <a:cubicBezTo>
                  <a:pt x="1" y="0"/>
                  <a:pt x="1" y="1"/>
                  <a:pt x="1" y="1"/>
                </a:cubicBezTo>
                <a:cubicBezTo>
                  <a:pt x="1" y="2"/>
                  <a:pt x="0" y="2"/>
                  <a:pt x="0" y="2"/>
                </a:cubicBezTo>
                <a:cubicBezTo>
                  <a:pt x="0" y="2"/>
                  <a:pt x="1" y="3"/>
                  <a:pt x="1" y="3"/>
                </a:cubicBezTo>
                <a:cubicBezTo>
                  <a:pt x="1" y="3"/>
                  <a:pt x="2" y="3"/>
                  <a:pt x="2" y="3"/>
                </a:cubicBezTo>
                <a:cubicBezTo>
                  <a:pt x="2" y="3"/>
                  <a:pt x="3" y="4"/>
                  <a:pt x="3" y="3"/>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293"/>
          <p:cNvSpPr>
            <a:spLocks/>
          </p:cNvSpPr>
          <p:nvPr/>
        </p:nvSpPr>
        <p:spPr bwMode="auto">
          <a:xfrm>
            <a:off x="2039938" y="2576513"/>
            <a:ext cx="15875" cy="14288"/>
          </a:xfrm>
          <a:custGeom>
            <a:avLst/>
            <a:gdLst>
              <a:gd name="T0" fmla="*/ 3 w 4"/>
              <a:gd name="T1" fmla="*/ 3 h 4"/>
              <a:gd name="T2" fmla="*/ 4 w 4"/>
              <a:gd name="T3" fmla="*/ 3 h 4"/>
              <a:gd name="T4" fmla="*/ 3 w 4"/>
              <a:gd name="T5" fmla="*/ 1 h 4"/>
              <a:gd name="T6" fmla="*/ 2 w 4"/>
              <a:gd name="T7" fmla="*/ 1 h 4"/>
              <a:gd name="T8" fmla="*/ 2 w 4"/>
              <a:gd name="T9" fmla="*/ 0 h 4"/>
              <a:gd name="T10" fmla="*/ 1 w 4"/>
              <a:gd name="T11" fmla="*/ 0 h 4"/>
              <a:gd name="T12" fmla="*/ 1 w 4"/>
              <a:gd name="T13" fmla="*/ 1 h 4"/>
              <a:gd name="T14" fmla="*/ 0 w 4"/>
              <a:gd name="T15" fmla="*/ 2 h 4"/>
              <a:gd name="T16" fmla="*/ 1 w 4"/>
              <a:gd name="T17" fmla="*/ 3 h 4"/>
              <a:gd name="T18" fmla="*/ 2 w 4"/>
              <a:gd name="T19" fmla="*/ 3 h 4"/>
              <a:gd name="T20" fmla="*/ 3 w 4"/>
              <a:gd name="T21"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3" y="3"/>
                </a:moveTo>
                <a:cubicBezTo>
                  <a:pt x="3" y="3"/>
                  <a:pt x="4" y="3"/>
                  <a:pt x="4" y="3"/>
                </a:cubicBezTo>
                <a:cubicBezTo>
                  <a:pt x="4" y="2"/>
                  <a:pt x="3" y="2"/>
                  <a:pt x="3" y="1"/>
                </a:cubicBezTo>
                <a:cubicBezTo>
                  <a:pt x="3" y="1"/>
                  <a:pt x="2" y="1"/>
                  <a:pt x="2" y="1"/>
                </a:cubicBezTo>
                <a:cubicBezTo>
                  <a:pt x="2" y="1"/>
                  <a:pt x="2" y="0"/>
                  <a:pt x="2" y="0"/>
                </a:cubicBezTo>
                <a:cubicBezTo>
                  <a:pt x="2" y="0"/>
                  <a:pt x="1" y="0"/>
                  <a:pt x="1" y="0"/>
                </a:cubicBezTo>
                <a:cubicBezTo>
                  <a:pt x="1" y="0"/>
                  <a:pt x="1" y="1"/>
                  <a:pt x="1" y="1"/>
                </a:cubicBezTo>
                <a:cubicBezTo>
                  <a:pt x="1" y="2"/>
                  <a:pt x="0" y="2"/>
                  <a:pt x="0" y="2"/>
                </a:cubicBezTo>
                <a:cubicBezTo>
                  <a:pt x="0" y="2"/>
                  <a:pt x="1" y="3"/>
                  <a:pt x="1" y="3"/>
                </a:cubicBezTo>
                <a:cubicBezTo>
                  <a:pt x="1" y="3"/>
                  <a:pt x="2" y="3"/>
                  <a:pt x="2" y="3"/>
                </a:cubicBezTo>
                <a:cubicBezTo>
                  <a:pt x="2" y="3"/>
                  <a:pt x="3" y="4"/>
                  <a:pt x="3" y="3"/>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294"/>
          <p:cNvSpPr>
            <a:spLocks/>
          </p:cNvSpPr>
          <p:nvPr/>
        </p:nvSpPr>
        <p:spPr bwMode="auto">
          <a:xfrm>
            <a:off x="2028825" y="2563813"/>
            <a:ext cx="11113" cy="19050"/>
          </a:xfrm>
          <a:custGeom>
            <a:avLst/>
            <a:gdLst>
              <a:gd name="T0" fmla="*/ 3 w 3"/>
              <a:gd name="T1" fmla="*/ 4 h 5"/>
              <a:gd name="T2" fmla="*/ 2 w 3"/>
              <a:gd name="T3" fmla="*/ 4 h 5"/>
              <a:gd name="T4" fmla="*/ 1 w 3"/>
              <a:gd name="T5" fmla="*/ 4 h 5"/>
              <a:gd name="T6" fmla="*/ 0 w 3"/>
              <a:gd name="T7" fmla="*/ 3 h 5"/>
              <a:gd name="T8" fmla="*/ 0 w 3"/>
              <a:gd name="T9" fmla="*/ 2 h 5"/>
              <a:gd name="T10" fmla="*/ 1 w 3"/>
              <a:gd name="T11" fmla="*/ 1 h 5"/>
              <a:gd name="T12" fmla="*/ 2 w 3"/>
              <a:gd name="T13" fmla="*/ 0 h 5"/>
              <a:gd name="T14" fmla="*/ 2 w 3"/>
              <a:gd name="T15" fmla="*/ 1 h 5"/>
              <a:gd name="T16" fmla="*/ 2 w 3"/>
              <a:gd name="T17" fmla="*/ 2 h 5"/>
              <a:gd name="T18" fmla="*/ 3 w 3"/>
              <a:gd name="T19" fmla="*/ 3 h 5"/>
              <a:gd name="T20" fmla="*/ 3 w 3"/>
              <a:gd name="T2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5">
                <a:moveTo>
                  <a:pt x="3" y="4"/>
                </a:moveTo>
                <a:cubicBezTo>
                  <a:pt x="3" y="4"/>
                  <a:pt x="2" y="4"/>
                  <a:pt x="2" y="4"/>
                </a:cubicBezTo>
                <a:cubicBezTo>
                  <a:pt x="2" y="5"/>
                  <a:pt x="1" y="5"/>
                  <a:pt x="1" y="4"/>
                </a:cubicBezTo>
                <a:cubicBezTo>
                  <a:pt x="0" y="4"/>
                  <a:pt x="0" y="4"/>
                  <a:pt x="0" y="3"/>
                </a:cubicBezTo>
                <a:cubicBezTo>
                  <a:pt x="0" y="3"/>
                  <a:pt x="0" y="2"/>
                  <a:pt x="0" y="2"/>
                </a:cubicBezTo>
                <a:cubicBezTo>
                  <a:pt x="0" y="1"/>
                  <a:pt x="1" y="1"/>
                  <a:pt x="1" y="1"/>
                </a:cubicBezTo>
                <a:cubicBezTo>
                  <a:pt x="1" y="1"/>
                  <a:pt x="1" y="0"/>
                  <a:pt x="2" y="0"/>
                </a:cubicBezTo>
                <a:cubicBezTo>
                  <a:pt x="2" y="0"/>
                  <a:pt x="2" y="1"/>
                  <a:pt x="2" y="1"/>
                </a:cubicBezTo>
                <a:cubicBezTo>
                  <a:pt x="2" y="1"/>
                  <a:pt x="2" y="2"/>
                  <a:pt x="2" y="2"/>
                </a:cubicBezTo>
                <a:cubicBezTo>
                  <a:pt x="2" y="2"/>
                  <a:pt x="3" y="2"/>
                  <a:pt x="3" y="3"/>
                </a:cubicBezTo>
                <a:cubicBezTo>
                  <a:pt x="3" y="3"/>
                  <a:pt x="3" y="4"/>
                  <a:pt x="3" y="4"/>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5"/>
          <p:cNvSpPr>
            <a:spLocks/>
          </p:cNvSpPr>
          <p:nvPr/>
        </p:nvSpPr>
        <p:spPr bwMode="auto">
          <a:xfrm>
            <a:off x="2028825" y="2563813"/>
            <a:ext cx="11113" cy="19050"/>
          </a:xfrm>
          <a:custGeom>
            <a:avLst/>
            <a:gdLst>
              <a:gd name="T0" fmla="*/ 3 w 3"/>
              <a:gd name="T1" fmla="*/ 4 h 5"/>
              <a:gd name="T2" fmla="*/ 2 w 3"/>
              <a:gd name="T3" fmla="*/ 4 h 5"/>
              <a:gd name="T4" fmla="*/ 1 w 3"/>
              <a:gd name="T5" fmla="*/ 4 h 5"/>
              <a:gd name="T6" fmla="*/ 0 w 3"/>
              <a:gd name="T7" fmla="*/ 3 h 5"/>
              <a:gd name="T8" fmla="*/ 0 w 3"/>
              <a:gd name="T9" fmla="*/ 2 h 5"/>
              <a:gd name="T10" fmla="*/ 1 w 3"/>
              <a:gd name="T11" fmla="*/ 1 h 5"/>
              <a:gd name="T12" fmla="*/ 2 w 3"/>
              <a:gd name="T13" fmla="*/ 0 h 5"/>
              <a:gd name="T14" fmla="*/ 2 w 3"/>
              <a:gd name="T15" fmla="*/ 1 h 5"/>
              <a:gd name="T16" fmla="*/ 2 w 3"/>
              <a:gd name="T17" fmla="*/ 2 h 5"/>
              <a:gd name="T18" fmla="*/ 3 w 3"/>
              <a:gd name="T19" fmla="*/ 3 h 5"/>
              <a:gd name="T20" fmla="*/ 3 w 3"/>
              <a:gd name="T2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5">
                <a:moveTo>
                  <a:pt x="3" y="4"/>
                </a:moveTo>
                <a:cubicBezTo>
                  <a:pt x="3" y="4"/>
                  <a:pt x="2" y="4"/>
                  <a:pt x="2" y="4"/>
                </a:cubicBezTo>
                <a:cubicBezTo>
                  <a:pt x="2" y="5"/>
                  <a:pt x="1" y="5"/>
                  <a:pt x="1" y="4"/>
                </a:cubicBezTo>
                <a:cubicBezTo>
                  <a:pt x="0" y="4"/>
                  <a:pt x="0" y="4"/>
                  <a:pt x="0" y="3"/>
                </a:cubicBezTo>
                <a:cubicBezTo>
                  <a:pt x="0" y="3"/>
                  <a:pt x="0" y="2"/>
                  <a:pt x="0" y="2"/>
                </a:cubicBezTo>
                <a:cubicBezTo>
                  <a:pt x="0" y="1"/>
                  <a:pt x="1" y="1"/>
                  <a:pt x="1" y="1"/>
                </a:cubicBezTo>
                <a:cubicBezTo>
                  <a:pt x="1" y="1"/>
                  <a:pt x="1" y="0"/>
                  <a:pt x="2" y="0"/>
                </a:cubicBezTo>
                <a:cubicBezTo>
                  <a:pt x="2" y="0"/>
                  <a:pt x="2" y="1"/>
                  <a:pt x="2" y="1"/>
                </a:cubicBezTo>
                <a:cubicBezTo>
                  <a:pt x="2" y="1"/>
                  <a:pt x="2" y="2"/>
                  <a:pt x="2" y="2"/>
                </a:cubicBezTo>
                <a:cubicBezTo>
                  <a:pt x="2" y="2"/>
                  <a:pt x="3" y="2"/>
                  <a:pt x="3" y="3"/>
                </a:cubicBezTo>
                <a:cubicBezTo>
                  <a:pt x="3" y="3"/>
                  <a:pt x="3" y="4"/>
                  <a:pt x="3" y="4"/>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296"/>
          <p:cNvSpPr>
            <a:spLocks/>
          </p:cNvSpPr>
          <p:nvPr/>
        </p:nvSpPr>
        <p:spPr bwMode="auto">
          <a:xfrm>
            <a:off x="2039938" y="2560638"/>
            <a:ext cx="7938" cy="7938"/>
          </a:xfrm>
          <a:custGeom>
            <a:avLst/>
            <a:gdLst>
              <a:gd name="T0" fmla="*/ 2 w 2"/>
              <a:gd name="T1" fmla="*/ 1 h 2"/>
              <a:gd name="T2" fmla="*/ 1 w 2"/>
              <a:gd name="T3" fmla="*/ 0 h 2"/>
              <a:gd name="T4" fmla="*/ 0 w 2"/>
              <a:gd name="T5" fmla="*/ 0 h 2"/>
              <a:gd name="T6" fmla="*/ 0 w 2"/>
              <a:gd name="T7" fmla="*/ 1 h 2"/>
              <a:gd name="T8" fmla="*/ 1 w 2"/>
              <a:gd name="T9" fmla="*/ 2 h 2"/>
              <a:gd name="T10" fmla="*/ 1 w 2"/>
              <a:gd name="T11" fmla="*/ 2 h 2"/>
              <a:gd name="T12" fmla="*/ 2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1"/>
                </a:moveTo>
                <a:cubicBezTo>
                  <a:pt x="2" y="1"/>
                  <a:pt x="2" y="0"/>
                  <a:pt x="1" y="0"/>
                </a:cubicBezTo>
                <a:cubicBezTo>
                  <a:pt x="1" y="0"/>
                  <a:pt x="0" y="0"/>
                  <a:pt x="0" y="0"/>
                </a:cubicBezTo>
                <a:cubicBezTo>
                  <a:pt x="0" y="0"/>
                  <a:pt x="0" y="1"/>
                  <a:pt x="0" y="1"/>
                </a:cubicBezTo>
                <a:cubicBezTo>
                  <a:pt x="0" y="1"/>
                  <a:pt x="1" y="2"/>
                  <a:pt x="1" y="2"/>
                </a:cubicBezTo>
                <a:cubicBezTo>
                  <a:pt x="1" y="2"/>
                  <a:pt x="1" y="2"/>
                  <a:pt x="1" y="2"/>
                </a:cubicBezTo>
                <a:cubicBezTo>
                  <a:pt x="2" y="2"/>
                  <a:pt x="2" y="1"/>
                  <a:pt x="2" y="1"/>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297"/>
          <p:cNvSpPr>
            <a:spLocks/>
          </p:cNvSpPr>
          <p:nvPr/>
        </p:nvSpPr>
        <p:spPr bwMode="auto">
          <a:xfrm>
            <a:off x="2039938" y="2560638"/>
            <a:ext cx="7938" cy="7938"/>
          </a:xfrm>
          <a:custGeom>
            <a:avLst/>
            <a:gdLst>
              <a:gd name="T0" fmla="*/ 2 w 2"/>
              <a:gd name="T1" fmla="*/ 1 h 2"/>
              <a:gd name="T2" fmla="*/ 1 w 2"/>
              <a:gd name="T3" fmla="*/ 0 h 2"/>
              <a:gd name="T4" fmla="*/ 0 w 2"/>
              <a:gd name="T5" fmla="*/ 0 h 2"/>
              <a:gd name="T6" fmla="*/ 0 w 2"/>
              <a:gd name="T7" fmla="*/ 1 h 2"/>
              <a:gd name="T8" fmla="*/ 1 w 2"/>
              <a:gd name="T9" fmla="*/ 2 h 2"/>
              <a:gd name="T10" fmla="*/ 1 w 2"/>
              <a:gd name="T11" fmla="*/ 2 h 2"/>
              <a:gd name="T12" fmla="*/ 2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1"/>
                </a:moveTo>
                <a:cubicBezTo>
                  <a:pt x="2" y="1"/>
                  <a:pt x="2" y="0"/>
                  <a:pt x="1" y="0"/>
                </a:cubicBezTo>
                <a:cubicBezTo>
                  <a:pt x="1" y="0"/>
                  <a:pt x="0" y="0"/>
                  <a:pt x="0" y="0"/>
                </a:cubicBezTo>
                <a:cubicBezTo>
                  <a:pt x="0" y="0"/>
                  <a:pt x="0" y="1"/>
                  <a:pt x="0" y="1"/>
                </a:cubicBezTo>
                <a:cubicBezTo>
                  <a:pt x="0" y="1"/>
                  <a:pt x="1" y="2"/>
                  <a:pt x="1" y="2"/>
                </a:cubicBezTo>
                <a:cubicBezTo>
                  <a:pt x="1" y="2"/>
                  <a:pt x="1" y="2"/>
                  <a:pt x="1" y="2"/>
                </a:cubicBezTo>
                <a:cubicBezTo>
                  <a:pt x="2" y="2"/>
                  <a:pt x="2" y="1"/>
                  <a:pt x="2" y="1"/>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298"/>
          <p:cNvSpPr>
            <a:spLocks/>
          </p:cNvSpPr>
          <p:nvPr/>
        </p:nvSpPr>
        <p:spPr bwMode="auto">
          <a:xfrm>
            <a:off x="1958975" y="2527301"/>
            <a:ext cx="74613" cy="77788"/>
          </a:xfrm>
          <a:custGeom>
            <a:avLst/>
            <a:gdLst>
              <a:gd name="T0" fmla="*/ 18 w 20"/>
              <a:gd name="T1" fmla="*/ 8 h 21"/>
              <a:gd name="T2" fmla="*/ 20 w 20"/>
              <a:gd name="T3" fmla="*/ 7 h 21"/>
              <a:gd name="T4" fmla="*/ 20 w 20"/>
              <a:gd name="T5" fmla="*/ 6 h 21"/>
              <a:gd name="T6" fmla="*/ 18 w 20"/>
              <a:gd name="T7" fmla="*/ 4 h 21"/>
              <a:gd name="T8" fmla="*/ 16 w 20"/>
              <a:gd name="T9" fmla="*/ 2 h 21"/>
              <a:gd name="T10" fmla="*/ 15 w 20"/>
              <a:gd name="T11" fmla="*/ 1 h 21"/>
              <a:gd name="T12" fmla="*/ 12 w 20"/>
              <a:gd name="T13" fmla="*/ 2 h 21"/>
              <a:gd name="T14" fmla="*/ 11 w 20"/>
              <a:gd name="T15" fmla="*/ 3 h 21"/>
              <a:gd name="T16" fmla="*/ 10 w 20"/>
              <a:gd name="T17" fmla="*/ 4 h 21"/>
              <a:gd name="T18" fmla="*/ 9 w 20"/>
              <a:gd name="T19" fmla="*/ 5 h 21"/>
              <a:gd name="T20" fmla="*/ 7 w 20"/>
              <a:gd name="T21" fmla="*/ 5 h 21"/>
              <a:gd name="T22" fmla="*/ 7 w 20"/>
              <a:gd name="T23" fmla="*/ 6 h 21"/>
              <a:gd name="T24" fmla="*/ 7 w 20"/>
              <a:gd name="T25" fmla="*/ 8 h 21"/>
              <a:gd name="T26" fmla="*/ 8 w 20"/>
              <a:gd name="T27" fmla="*/ 9 h 21"/>
              <a:gd name="T28" fmla="*/ 9 w 20"/>
              <a:gd name="T29" fmla="*/ 10 h 21"/>
              <a:gd name="T30" fmla="*/ 9 w 20"/>
              <a:gd name="T31" fmla="*/ 10 h 21"/>
              <a:gd name="T32" fmla="*/ 6 w 20"/>
              <a:gd name="T33" fmla="*/ 10 h 21"/>
              <a:gd name="T34" fmla="*/ 6 w 20"/>
              <a:gd name="T35" fmla="*/ 9 h 21"/>
              <a:gd name="T36" fmla="*/ 5 w 20"/>
              <a:gd name="T37" fmla="*/ 7 h 21"/>
              <a:gd name="T38" fmla="*/ 4 w 20"/>
              <a:gd name="T39" fmla="*/ 6 h 21"/>
              <a:gd name="T40" fmla="*/ 4 w 20"/>
              <a:gd name="T41" fmla="*/ 4 h 21"/>
              <a:gd name="T42" fmla="*/ 4 w 20"/>
              <a:gd name="T43" fmla="*/ 3 h 21"/>
              <a:gd name="T44" fmla="*/ 3 w 20"/>
              <a:gd name="T45" fmla="*/ 1 h 21"/>
              <a:gd name="T46" fmla="*/ 2 w 20"/>
              <a:gd name="T47" fmla="*/ 1 h 21"/>
              <a:gd name="T48" fmla="*/ 0 w 20"/>
              <a:gd name="T49" fmla="*/ 0 h 21"/>
              <a:gd name="T50" fmla="*/ 0 w 20"/>
              <a:gd name="T51" fmla="*/ 1 h 21"/>
              <a:gd name="T52" fmla="*/ 2 w 20"/>
              <a:gd name="T53" fmla="*/ 2 h 21"/>
              <a:gd name="T54" fmla="*/ 2 w 20"/>
              <a:gd name="T55" fmla="*/ 3 h 21"/>
              <a:gd name="T56" fmla="*/ 3 w 20"/>
              <a:gd name="T57" fmla="*/ 4 h 21"/>
              <a:gd name="T58" fmla="*/ 2 w 20"/>
              <a:gd name="T59" fmla="*/ 5 h 21"/>
              <a:gd name="T60" fmla="*/ 1 w 20"/>
              <a:gd name="T61" fmla="*/ 5 h 21"/>
              <a:gd name="T62" fmla="*/ 1 w 20"/>
              <a:gd name="T63" fmla="*/ 5 h 21"/>
              <a:gd name="T64" fmla="*/ 1 w 20"/>
              <a:gd name="T65" fmla="*/ 6 h 21"/>
              <a:gd name="T66" fmla="*/ 1 w 20"/>
              <a:gd name="T67" fmla="*/ 8 h 21"/>
              <a:gd name="T68" fmla="*/ 0 w 20"/>
              <a:gd name="T69" fmla="*/ 10 h 21"/>
              <a:gd name="T70" fmla="*/ 1 w 20"/>
              <a:gd name="T71" fmla="*/ 12 h 21"/>
              <a:gd name="T72" fmla="*/ 2 w 20"/>
              <a:gd name="T73" fmla="*/ 13 h 21"/>
              <a:gd name="T74" fmla="*/ 4 w 20"/>
              <a:gd name="T75" fmla="*/ 15 h 21"/>
              <a:gd name="T76" fmla="*/ 5 w 20"/>
              <a:gd name="T77" fmla="*/ 16 h 21"/>
              <a:gd name="T78" fmla="*/ 6 w 20"/>
              <a:gd name="T79" fmla="*/ 17 h 21"/>
              <a:gd name="T80" fmla="*/ 8 w 20"/>
              <a:gd name="T81" fmla="*/ 18 h 21"/>
              <a:gd name="T82" fmla="*/ 10 w 20"/>
              <a:gd name="T83" fmla="*/ 18 h 21"/>
              <a:gd name="T84" fmla="*/ 10 w 20"/>
              <a:gd name="T85" fmla="*/ 19 h 21"/>
              <a:gd name="T86" fmla="*/ 10 w 20"/>
              <a:gd name="T87" fmla="*/ 20 h 21"/>
              <a:gd name="T88" fmla="*/ 11 w 20"/>
              <a:gd name="T89" fmla="*/ 21 h 21"/>
              <a:gd name="T90" fmla="*/ 12 w 20"/>
              <a:gd name="T91" fmla="*/ 21 h 21"/>
              <a:gd name="T92" fmla="*/ 14 w 20"/>
              <a:gd name="T93" fmla="*/ 20 h 21"/>
              <a:gd name="T94" fmla="*/ 14 w 20"/>
              <a:gd name="T95" fmla="*/ 19 h 21"/>
              <a:gd name="T96" fmla="*/ 14 w 20"/>
              <a:gd name="T97" fmla="*/ 17 h 21"/>
              <a:gd name="T98" fmla="*/ 15 w 20"/>
              <a:gd name="T99" fmla="*/ 17 h 21"/>
              <a:gd name="T100" fmla="*/ 15 w 20"/>
              <a:gd name="T101" fmla="*/ 16 h 21"/>
              <a:gd name="T102" fmla="*/ 16 w 20"/>
              <a:gd name="T103" fmla="*/ 16 h 21"/>
              <a:gd name="T104" fmla="*/ 16 w 20"/>
              <a:gd name="T105" fmla="*/ 15 h 21"/>
              <a:gd name="T106" fmla="*/ 16 w 20"/>
              <a:gd name="T107" fmla="*/ 14 h 21"/>
              <a:gd name="T108" fmla="*/ 17 w 20"/>
              <a:gd name="T109" fmla="*/ 13 h 21"/>
              <a:gd name="T110" fmla="*/ 17 w 20"/>
              <a:gd name="T111" fmla="*/ 11 h 21"/>
              <a:gd name="T112" fmla="*/ 16 w 20"/>
              <a:gd name="T113" fmla="*/ 10 h 21"/>
              <a:gd name="T114" fmla="*/ 17 w 20"/>
              <a:gd name="T115" fmla="*/ 8 h 21"/>
              <a:gd name="T116" fmla="*/ 18 w 20"/>
              <a:gd name="T117"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 h="21">
                <a:moveTo>
                  <a:pt x="18" y="8"/>
                </a:moveTo>
                <a:cubicBezTo>
                  <a:pt x="18" y="8"/>
                  <a:pt x="20" y="8"/>
                  <a:pt x="20" y="7"/>
                </a:cubicBezTo>
                <a:cubicBezTo>
                  <a:pt x="20" y="7"/>
                  <a:pt x="20" y="6"/>
                  <a:pt x="20" y="6"/>
                </a:cubicBezTo>
                <a:cubicBezTo>
                  <a:pt x="20" y="5"/>
                  <a:pt x="18" y="5"/>
                  <a:pt x="18" y="4"/>
                </a:cubicBezTo>
                <a:cubicBezTo>
                  <a:pt x="18" y="4"/>
                  <a:pt x="17" y="3"/>
                  <a:pt x="16" y="2"/>
                </a:cubicBezTo>
                <a:cubicBezTo>
                  <a:pt x="16" y="2"/>
                  <a:pt x="15" y="2"/>
                  <a:pt x="15" y="1"/>
                </a:cubicBezTo>
                <a:cubicBezTo>
                  <a:pt x="14" y="1"/>
                  <a:pt x="13" y="2"/>
                  <a:pt x="12" y="2"/>
                </a:cubicBezTo>
                <a:cubicBezTo>
                  <a:pt x="12" y="2"/>
                  <a:pt x="12" y="2"/>
                  <a:pt x="11" y="3"/>
                </a:cubicBezTo>
                <a:cubicBezTo>
                  <a:pt x="11" y="3"/>
                  <a:pt x="11" y="3"/>
                  <a:pt x="10" y="4"/>
                </a:cubicBezTo>
                <a:cubicBezTo>
                  <a:pt x="10" y="4"/>
                  <a:pt x="9" y="4"/>
                  <a:pt x="9" y="5"/>
                </a:cubicBezTo>
                <a:cubicBezTo>
                  <a:pt x="9" y="5"/>
                  <a:pt x="8" y="5"/>
                  <a:pt x="7" y="5"/>
                </a:cubicBezTo>
                <a:cubicBezTo>
                  <a:pt x="7" y="5"/>
                  <a:pt x="7" y="6"/>
                  <a:pt x="7" y="6"/>
                </a:cubicBezTo>
                <a:cubicBezTo>
                  <a:pt x="7" y="7"/>
                  <a:pt x="7" y="7"/>
                  <a:pt x="7" y="8"/>
                </a:cubicBezTo>
                <a:cubicBezTo>
                  <a:pt x="7" y="8"/>
                  <a:pt x="8" y="8"/>
                  <a:pt x="8" y="9"/>
                </a:cubicBezTo>
                <a:cubicBezTo>
                  <a:pt x="8" y="9"/>
                  <a:pt x="9" y="9"/>
                  <a:pt x="9" y="10"/>
                </a:cubicBezTo>
                <a:cubicBezTo>
                  <a:pt x="9" y="10"/>
                  <a:pt x="9" y="10"/>
                  <a:pt x="9" y="10"/>
                </a:cubicBezTo>
                <a:cubicBezTo>
                  <a:pt x="8" y="11"/>
                  <a:pt x="7" y="11"/>
                  <a:pt x="6" y="10"/>
                </a:cubicBezTo>
                <a:cubicBezTo>
                  <a:pt x="6" y="10"/>
                  <a:pt x="6" y="9"/>
                  <a:pt x="6" y="9"/>
                </a:cubicBezTo>
                <a:cubicBezTo>
                  <a:pt x="6" y="9"/>
                  <a:pt x="5" y="7"/>
                  <a:pt x="5" y="7"/>
                </a:cubicBezTo>
                <a:cubicBezTo>
                  <a:pt x="5" y="7"/>
                  <a:pt x="4" y="6"/>
                  <a:pt x="4" y="6"/>
                </a:cubicBezTo>
                <a:cubicBezTo>
                  <a:pt x="4" y="6"/>
                  <a:pt x="4" y="5"/>
                  <a:pt x="4" y="4"/>
                </a:cubicBezTo>
                <a:cubicBezTo>
                  <a:pt x="4" y="4"/>
                  <a:pt x="4" y="3"/>
                  <a:pt x="4" y="3"/>
                </a:cubicBezTo>
                <a:cubicBezTo>
                  <a:pt x="4" y="2"/>
                  <a:pt x="3" y="2"/>
                  <a:pt x="3" y="1"/>
                </a:cubicBezTo>
                <a:cubicBezTo>
                  <a:pt x="3" y="1"/>
                  <a:pt x="2" y="1"/>
                  <a:pt x="2" y="1"/>
                </a:cubicBezTo>
                <a:cubicBezTo>
                  <a:pt x="1" y="0"/>
                  <a:pt x="1" y="0"/>
                  <a:pt x="0" y="0"/>
                </a:cubicBezTo>
                <a:cubicBezTo>
                  <a:pt x="0" y="0"/>
                  <a:pt x="0" y="1"/>
                  <a:pt x="0" y="1"/>
                </a:cubicBezTo>
                <a:cubicBezTo>
                  <a:pt x="1" y="1"/>
                  <a:pt x="1" y="2"/>
                  <a:pt x="2" y="2"/>
                </a:cubicBezTo>
                <a:cubicBezTo>
                  <a:pt x="2" y="3"/>
                  <a:pt x="2" y="3"/>
                  <a:pt x="2" y="3"/>
                </a:cubicBezTo>
                <a:cubicBezTo>
                  <a:pt x="3" y="3"/>
                  <a:pt x="3" y="4"/>
                  <a:pt x="3" y="4"/>
                </a:cubicBezTo>
                <a:cubicBezTo>
                  <a:pt x="3" y="4"/>
                  <a:pt x="3" y="5"/>
                  <a:pt x="2" y="5"/>
                </a:cubicBezTo>
                <a:cubicBezTo>
                  <a:pt x="2" y="5"/>
                  <a:pt x="2" y="5"/>
                  <a:pt x="1" y="5"/>
                </a:cubicBezTo>
                <a:cubicBezTo>
                  <a:pt x="1" y="5"/>
                  <a:pt x="1" y="5"/>
                  <a:pt x="1" y="5"/>
                </a:cubicBezTo>
                <a:cubicBezTo>
                  <a:pt x="1" y="6"/>
                  <a:pt x="1" y="6"/>
                  <a:pt x="1" y="6"/>
                </a:cubicBezTo>
                <a:cubicBezTo>
                  <a:pt x="1" y="7"/>
                  <a:pt x="1" y="7"/>
                  <a:pt x="1" y="8"/>
                </a:cubicBezTo>
                <a:cubicBezTo>
                  <a:pt x="0" y="8"/>
                  <a:pt x="0" y="9"/>
                  <a:pt x="0" y="10"/>
                </a:cubicBezTo>
                <a:cubicBezTo>
                  <a:pt x="0" y="10"/>
                  <a:pt x="1" y="12"/>
                  <a:pt x="1" y="12"/>
                </a:cubicBezTo>
                <a:cubicBezTo>
                  <a:pt x="1" y="13"/>
                  <a:pt x="2" y="13"/>
                  <a:pt x="2" y="13"/>
                </a:cubicBezTo>
                <a:cubicBezTo>
                  <a:pt x="3" y="14"/>
                  <a:pt x="4" y="14"/>
                  <a:pt x="4" y="15"/>
                </a:cubicBezTo>
                <a:cubicBezTo>
                  <a:pt x="4" y="15"/>
                  <a:pt x="4" y="16"/>
                  <a:pt x="5" y="16"/>
                </a:cubicBezTo>
                <a:cubicBezTo>
                  <a:pt x="5" y="16"/>
                  <a:pt x="6" y="17"/>
                  <a:pt x="6" y="17"/>
                </a:cubicBezTo>
                <a:cubicBezTo>
                  <a:pt x="6" y="17"/>
                  <a:pt x="7" y="17"/>
                  <a:pt x="8" y="18"/>
                </a:cubicBezTo>
                <a:cubicBezTo>
                  <a:pt x="8" y="18"/>
                  <a:pt x="9" y="17"/>
                  <a:pt x="10" y="18"/>
                </a:cubicBezTo>
                <a:cubicBezTo>
                  <a:pt x="10" y="18"/>
                  <a:pt x="10" y="18"/>
                  <a:pt x="10" y="19"/>
                </a:cubicBezTo>
                <a:cubicBezTo>
                  <a:pt x="10" y="19"/>
                  <a:pt x="10" y="20"/>
                  <a:pt x="10" y="20"/>
                </a:cubicBezTo>
                <a:cubicBezTo>
                  <a:pt x="10" y="20"/>
                  <a:pt x="11" y="21"/>
                  <a:pt x="11" y="21"/>
                </a:cubicBezTo>
                <a:cubicBezTo>
                  <a:pt x="12" y="21"/>
                  <a:pt x="12" y="21"/>
                  <a:pt x="12" y="21"/>
                </a:cubicBezTo>
                <a:cubicBezTo>
                  <a:pt x="13" y="21"/>
                  <a:pt x="14" y="21"/>
                  <a:pt x="14" y="20"/>
                </a:cubicBezTo>
                <a:cubicBezTo>
                  <a:pt x="14" y="20"/>
                  <a:pt x="14" y="19"/>
                  <a:pt x="14" y="19"/>
                </a:cubicBezTo>
                <a:cubicBezTo>
                  <a:pt x="14" y="18"/>
                  <a:pt x="14" y="18"/>
                  <a:pt x="14" y="17"/>
                </a:cubicBezTo>
                <a:cubicBezTo>
                  <a:pt x="14" y="17"/>
                  <a:pt x="14" y="17"/>
                  <a:pt x="15" y="17"/>
                </a:cubicBezTo>
                <a:cubicBezTo>
                  <a:pt x="15" y="17"/>
                  <a:pt x="15" y="17"/>
                  <a:pt x="15" y="16"/>
                </a:cubicBezTo>
                <a:cubicBezTo>
                  <a:pt x="16" y="16"/>
                  <a:pt x="16" y="16"/>
                  <a:pt x="16" y="16"/>
                </a:cubicBezTo>
                <a:cubicBezTo>
                  <a:pt x="16" y="16"/>
                  <a:pt x="16" y="15"/>
                  <a:pt x="16" y="15"/>
                </a:cubicBezTo>
                <a:cubicBezTo>
                  <a:pt x="16" y="14"/>
                  <a:pt x="16" y="14"/>
                  <a:pt x="16" y="14"/>
                </a:cubicBezTo>
                <a:cubicBezTo>
                  <a:pt x="17" y="13"/>
                  <a:pt x="17" y="13"/>
                  <a:pt x="17" y="13"/>
                </a:cubicBezTo>
                <a:cubicBezTo>
                  <a:pt x="17" y="12"/>
                  <a:pt x="17" y="12"/>
                  <a:pt x="17" y="11"/>
                </a:cubicBezTo>
                <a:cubicBezTo>
                  <a:pt x="17" y="11"/>
                  <a:pt x="16" y="10"/>
                  <a:pt x="16" y="10"/>
                </a:cubicBezTo>
                <a:cubicBezTo>
                  <a:pt x="16" y="10"/>
                  <a:pt x="16" y="9"/>
                  <a:pt x="17" y="8"/>
                </a:cubicBezTo>
                <a:cubicBezTo>
                  <a:pt x="17" y="8"/>
                  <a:pt x="18" y="8"/>
                  <a:pt x="18" y="8"/>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299"/>
          <p:cNvSpPr>
            <a:spLocks/>
          </p:cNvSpPr>
          <p:nvPr/>
        </p:nvSpPr>
        <p:spPr bwMode="auto">
          <a:xfrm>
            <a:off x="1958975" y="2527301"/>
            <a:ext cx="74613" cy="77788"/>
          </a:xfrm>
          <a:custGeom>
            <a:avLst/>
            <a:gdLst>
              <a:gd name="T0" fmla="*/ 18 w 20"/>
              <a:gd name="T1" fmla="*/ 8 h 21"/>
              <a:gd name="T2" fmla="*/ 20 w 20"/>
              <a:gd name="T3" fmla="*/ 7 h 21"/>
              <a:gd name="T4" fmla="*/ 20 w 20"/>
              <a:gd name="T5" fmla="*/ 6 h 21"/>
              <a:gd name="T6" fmla="*/ 18 w 20"/>
              <a:gd name="T7" fmla="*/ 4 h 21"/>
              <a:gd name="T8" fmla="*/ 16 w 20"/>
              <a:gd name="T9" fmla="*/ 2 h 21"/>
              <a:gd name="T10" fmla="*/ 15 w 20"/>
              <a:gd name="T11" fmla="*/ 1 h 21"/>
              <a:gd name="T12" fmla="*/ 12 w 20"/>
              <a:gd name="T13" fmla="*/ 2 h 21"/>
              <a:gd name="T14" fmla="*/ 11 w 20"/>
              <a:gd name="T15" fmla="*/ 3 h 21"/>
              <a:gd name="T16" fmla="*/ 10 w 20"/>
              <a:gd name="T17" fmla="*/ 4 h 21"/>
              <a:gd name="T18" fmla="*/ 9 w 20"/>
              <a:gd name="T19" fmla="*/ 5 h 21"/>
              <a:gd name="T20" fmla="*/ 7 w 20"/>
              <a:gd name="T21" fmla="*/ 5 h 21"/>
              <a:gd name="T22" fmla="*/ 7 w 20"/>
              <a:gd name="T23" fmla="*/ 6 h 21"/>
              <a:gd name="T24" fmla="*/ 7 w 20"/>
              <a:gd name="T25" fmla="*/ 8 h 21"/>
              <a:gd name="T26" fmla="*/ 8 w 20"/>
              <a:gd name="T27" fmla="*/ 9 h 21"/>
              <a:gd name="T28" fmla="*/ 9 w 20"/>
              <a:gd name="T29" fmla="*/ 10 h 21"/>
              <a:gd name="T30" fmla="*/ 9 w 20"/>
              <a:gd name="T31" fmla="*/ 10 h 21"/>
              <a:gd name="T32" fmla="*/ 6 w 20"/>
              <a:gd name="T33" fmla="*/ 10 h 21"/>
              <a:gd name="T34" fmla="*/ 6 w 20"/>
              <a:gd name="T35" fmla="*/ 9 h 21"/>
              <a:gd name="T36" fmla="*/ 5 w 20"/>
              <a:gd name="T37" fmla="*/ 7 h 21"/>
              <a:gd name="T38" fmla="*/ 4 w 20"/>
              <a:gd name="T39" fmla="*/ 6 h 21"/>
              <a:gd name="T40" fmla="*/ 4 w 20"/>
              <a:gd name="T41" fmla="*/ 4 h 21"/>
              <a:gd name="T42" fmla="*/ 4 w 20"/>
              <a:gd name="T43" fmla="*/ 3 h 21"/>
              <a:gd name="T44" fmla="*/ 3 w 20"/>
              <a:gd name="T45" fmla="*/ 1 h 21"/>
              <a:gd name="T46" fmla="*/ 2 w 20"/>
              <a:gd name="T47" fmla="*/ 1 h 21"/>
              <a:gd name="T48" fmla="*/ 0 w 20"/>
              <a:gd name="T49" fmla="*/ 0 h 21"/>
              <a:gd name="T50" fmla="*/ 0 w 20"/>
              <a:gd name="T51" fmla="*/ 1 h 21"/>
              <a:gd name="T52" fmla="*/ 2 w 20"/>
              <a:gd name="T53" fmla="*/ 2 h 21"/>
              <a:gd name="T54" fmla="*/ 2 w 20"/>
              <a:gd name="T55" fmla="*/ 3 h 21"/>
              <a:gd name="T56" fmla="*/ 3 w 20"/>
              <a:gd name="T57" fmla="*/ 4 h 21"/>
              <a:gd name="T58" fmla="*/ 2 w 20"/>
              <a:gd name="T59" fmla="*/ 5 h 21"/>
              <a:gd name="T60" fmla="*/ 1 w 20"/>
              <a:gd name="T61" fmla="*/ 5 h 21"/>
              <a:gd name="T62" fmla="*/ 1 w 20"/>
              <a:gd name="T63" fmla="*/ 5 h 21"/>
              <a:gd name="T64" fmla="*/ 1 w 20"/>
              <a:gd name="T65" fmla="*/ 6 h 21"/>
              <a:gd name="T66" fmla="*/ 1 w 20"/>
              <a:gd name="T67" fmla="*/ 8 h 21"/>
              <a:gd name="T68" fmla="*/ 0 w 20"/>
              <a:gd name="T69" fmla="*/ 10 h 21"/>
              <a:gd name="T70" fmla="*/ 1 w 20"/>
              <a:gd name="T71" fmla="*/ 12 h 21"/>
              <a:gd name="T72" fmla="*/ 2 w 20"/>
              <a:gd name="T73" fmla="*/ 13 h 21"/>
              <a:gd name="T74" fmla="*/ 4 w 20"/>
              <a:gd name="T75" fmla="*/ 15 h 21"/>
              <a:gd name="T76" fmla="*/ 5 w 20"/>
              <a:gd name="T77" fmla="*/ 16 h 21"/>
              <a:gd name="T78" fmla="*/ 6 w 20"/>
              <a:gd name="T79" fmla="*/ 17 h 21"/>
              <a:gd name="T80" fmla="*/ 8 w 20"/>
              <a:gd name="T81" fmla="*/ 18 h 21"/>
              <a:gd name="T82" fmla="*/ 10 w 20"/>
              <a:gd name="T83" fmla="*/ 18 h 21"/>
              <a:gd name="T84" fmla="*/ 10 w 20"/>
              <a:gd name="T85" fmla="*/ 19 h 21"/>
              <a:gd name="T86" fmla="*/ 10 w 20"/>
              <a:gd name="T87" fmla="*/ 20 h 21"/>
              <a:gd name="T88" fmla="*/ 11 w 20"/>
              <a:gd name="T89" fmla="*/ 21 h 21"/>
              <a:gd name="T90" fmla="*/ 12 w 20"/>
              <a:gd name="T91" fmla="*/ 21 h 21"/>
              <a:gd name="T92" fmla="*/ 14 w 20"/>
              <a:gd name="T93" fmla="*/ 20 h 21"/>
              <a:gd name="T94" fmla="*/ 14 w 20"/>
              <a:gd name="T95" fmla="*/ 19 h 21"/>
              <a:gd name="T96" fmla="*/ 14 w 20"/>
              <a:gd name="T97" fmla="*/ 17 h 21"/>
              <a:gd name="T98" fmla="*/ 15 w 20"/>
              <a:gd name="T99" fmla="*/ 17 h 21"/>
              <a:gd name="T100" fmla="*/ 15 w 20"/>
              <a:gd name="T101" fmla="*/ 16 h 21"/>
              <a:gd name="T102" fmla="*/ 16 w 20"/>
              <a:gd name="T103" fmla="*/ 16 h 21"/>
              <a:gd name="T104" fmla="*/ 16 w 20"/>
              <a:gd name="T105" fmla="*/ 15 h 21"/>
              <a:gd name="T106" fmla="*/ 16 w 20"/>
              <a:gd name="T107" fmla="*/ 14 h 21"/>
              <a:gd name="T108" fmla="*/ 17 w 20"/>
              <a:gd name="T109" fmla="*/ 13 h 21"/>
              <a:gd name="T110" fmla="*/ 17 w 20"/>
              <a:gd name="T111" fmla="*/ 11 h 21"/>
              <a:gd name="T112" fmla="*/ 16 w 20"/>
              <a:gd name="T113" fmla="*/ 10 h 21"/>
              <a:gd name="T114" fmla="*/ 17 w 20"/>
              <a:gd name="T115" fmla="*/ 8 h 21"/>
              <a:gd name="T116" fmla="*/ 18 w 20"/>
              <a:gd name="T117"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 h="21">
                <a:moveTo>
                  <a:pt x="18" y="8"/>
                </a:moveTo>
                <a:cubicBezTo>
                  <a:pt x="18" y="8"/>
                  <a:pt x="20" y="8"/>
                  <a:pt x="20" y="7"/>
                </a:cubicBezTo>
                <a:cubicBezTo>
                  <a:pt x="20" y="7"/>
                  <a:pt x="20" y="6"/>
                  <a:pt x="20" y="6"/>
                </a:cubicBezTo>
                <a:cubicBezTo>
                  <a:pt x="20" y="5"/>
                  <a:pt x="18" y="5"/>
                  <a:pt x="18" y="4"/>
                </a:cubicBezTo>
                <a:cubicBezTo>
                  <a:pt x="18" y="4"/>
                  <a:pt x="17" y="3"/>
                  <a:pt x="16" y="2"/>
                </a:cubicBezTo>
                <a:cubicBezTo>
                  <a:pt x="16" y="2"/>
                  <a:pt x="15" y="2"/>
                  <a:pt x="15" y="1"/>
                </a:cubicBezTo>
                <a:cubicBezTo>
                  <a:pt x="14" y="1"/>
                  <a:pt x="13" y="2"/>
                  <a:pt x="12" y="2"/>
                </a:cubicBezTo>
                <a:cubicBezTo>
                  <a:pt x="12" y="2"/>
                  <a:pt x="12" y="2"/>
                  <a:pt x="11" y="3"/>
                </a:cubicBezTo>
                <a:cubicBezTo>
                  <a:pt x="11" y="3"/>
                  <a:pt x="11" y="3"/>
                  <a:pt x="10" y="4"/>
                </a:cubicBezTo>
                <a:cubicBezTo>
                  <a:pt x="10" y="4"/>
                  <a:pt x="9" y="4"/>
                  <a:pt x="9" y="5"/>
                </a:cubicBezTo>
                <a:cubicBezTo>
                  <a:pt x="9" y="5"/>
                  <a:pt x="8" y="5"/>
                  <a:pt x="7" y="5"/>
                </a:cubicBezTo>
                <a:cubicBezTo>
                  <a:pt x="7" y="5"/>
                  <a:pt x="7" y="6"/>
                  <a:pt x="7" y="6"/>
                </a:cubicBezTo>
                <a:cubicBezTo>
                  <a:pt x="7" y="7"/>
                  <a:pt x="7" y="7"/>
                  <a:pt x="7" y="8"/>
                </a:cubicBezTo>
                <a:cubicBezTo>
                  <a:pt x="7" y="8"/>
                  <a:pt x="8" y="8"/>
                  <a:pt x="8" y="9"/>
                </a:cubicBezTo>
                <a:cubicBezTo>
                  <a:pt x="8" y="9"/>
                  <a:pt x="9" y="9"/>
                  <a:pt x="9" y="10"/>
                </a:cubicBezTo>
                <a:cubicBezTo>
                  <a:pt x="9" y="10"/>
                  <a:pt x="9" y="10"/>
                  <a:pt x="9" y="10"/>
                </a:cubicBezTo>
                <a:cubicBezTo>
                  <a:pt x="8" y="11"/>
                  <a:pt x="7" y="11"/>
                  <a:pt x="6" y="10"/>
                </a:cubicBezTo>
                <a:cubicBezTo>
                  <a:pt x="6" y="10"/>
                  <a:pt x="6" y="9"/>
                  <a:pt x="6" y="9"/>
                </a:cubicBezTo>
                <a:cubicBezTo>
                  <a:pt x="6" y="9"/>
                  <a:pt x="5" y="7"/>
                  <a:pt x="5" y="7"/>
                </a:cubicBezTo>
                <a:cubicBezTo>
                  <a:pt x="5" y="7"/>
                  <a:pt x="4" y="6"/>
                  <a:pt x="4" y="6"/>
                </a:cubicBezTo>
                <a:cubicBezTo>
                  <a:pt x="4" y="6"/>
                  <a:pt x="4" y="5"/>
                  <a:pt x="4" y="4"/>
                </a:cubicBezTo>
                <a:cubicBezTo>
                  <a:pt x="4" y="4"/>
                  <a:pt x="4" y="3"/>
                  <a:pt x="4" y="3"/>
                </a:cubicBezTo>
                <a:cubicBezTo>
                  <a:pt x="4" y="2"/>
                  <a:pt x="3" y="2"/>
                  <a:pt x="3" y="1"/>
                </a:cubicBezTo>
                <a:cubicBezTo>
                  <a:pt x="3" y="1"/>
                  <a:pt x="2" y="1"/>
                  <a:pt x="2" y="1"/>
                </a:cubicBezTo>
                <a:cubicBezTo>
                  <a:pt x="1" y="0"/>
                  <a:pt x="1" y="0"/>
                  <a:pt x="0" y="0"/>
                </a:cubicBezTo>
                <a:cubicBezTo>
                  <a:pt x="0" y="0"/>
                  <a:pt x="0" y="1"/>
                  <a:pt x="0" y="1"/>
                </a:cubicBezTo>
                <a:cubicBezTo>
                  <a:pt x="1" y="1"/>
                  <a:pt x="1" y="2"/>
                  <a:pt x="2" y="2"/>
                </a:cubicBezTo>
                <a:cubicBezTo>
                  <a:pt x="2" y="3"/>
                  <a:pt x="2" y="3"/>
                  <a:pt x="2" y="3"/>
                </a:cubicBezTo>
                <a:cubicBezTo>
                  <a:pt x="3" y="3"/>
                  <a:pt x="3" y="4"/>
                  <a:pt x="3" y="4"/>
                </a:cubicBezTo>
                <a:cubicBezTo>
                  <a:pt x="3" y="4"/>
                  <a:pt x="3" y="5"/>
                  <a:pt x="2" y="5"/>
                </a:cubicBezTo>
                <a:cubicBezTo>
                  <a:pt x="2" y="5"/>
                  <a:pt x="2" y="5"/>
                  <a:pt x="1" y="5"/>
                </a:cubicBezTo>
                <a:cubicBezTo>
                  <a:pt x="1" y="5"/>
                  <a:pt x="1" y="5"/>
                  <a:pt x="1" y="5"/>
                </a:cubicBezTo>
                <a:cubicBezTo>
                  <a:pt x="1" y="6"/>
                  <a:pt x="1" y="6"/>
                  <a:pt x="1" y="6"/>
                </a:cubicBezTo>
                <a:cubicBezTo>
                  <a:pt x="1" y="7"/>
                  <a:pt x="1" y="7"/>
                  <a:pt x="1" y="8"/>
                </a:cubicBezTo>
                <a:cubicBezTo>
                  <a:pt x="0" y="8"/>
                  <a:pt x="0" y="9"/>
                  <a:pt x="0" y="10"/>
                </a:cubicBezTo>
                <a:cubicBezTo>
                  <a:pt x="0" y="10"/>
                  <a:pt x="1" y="12"/>
                  <a:pt x="1" y="12"/>
                </a:cubicBezTo>
                <a:cubicBezTo>
                  <a:pt x="1" y="13"/>
                  <a:pt x="2" y="13"/>
                  <a:pt x="2" y="13"/>
                </a:cubicBezTo>
                <a:cubicBezTo>
                  <a:pt x="3" y="14"/>
                  <a:pt x="4" y="14"/>
                  <a:pt x="4" y="15"/>
                </a:cubicBezTo>
                <a:cubicBezTo>
                  <a:pt x="4" y="15"/>
                  <a:pt x="4" y="16"/>
                  <a:pt x="5" y="16"/>
                </a:cubicBezTo>
                <a:cubicBezTo>
                  <a:pt x="5" y="16"/>
                  <a:pt x="6" y="17"/>
                  <a:pt x="6" y="17"/>
                </a:cubicBezTo>
                <a:cubicBezTo>
                  <a:pt x="6" y="17"/>
                  <a:pt x="7" y="17"/>
                  <a:pt x="8" y="18"/>
                </a:cubicBezTo>
                <a:cubicBezTo>
                  <a:pt x="8" y="18"/>
                  <a:pt x="9" y="17"/>
                  <a:pt x="10" y="18"/>
                </a:cubicBezTo>
                <a:cubicBezTo>
                  <a:pt x="10" y="18"/>
                  <a:pt x="10" y="18"/>
                  <a:pt x="10" y="19"/>
                </a:cubicBezTo>
                <a:cubicBezTo>
                  <a:pt x="10" y="19"/>
                  <a:pt x="10" y="20"/>
                  <a:pt x="10" y="20"/>
                </a:cubicBezTo>
                <a:cubicBezTo>
                  <a:pt x="10" y="20"/>
                  <a:pt x="11" y="21"/>
                  <a:pt x="11" y="21"/>
                </a:cubicBezTo>
                <a:cubicBezTo>
                  <a:pt x="12" y="21"/>
                  <a:pt x="12" y="21"/>
                  <a:pt x="12" y="21"/>
                </a:cubicBezTo>
                <a:cubicBezTo>
                  <a:pt x="13" y="21"/>
                  <a:pt x="14" y="21"/>
                  <a:pt x="14" y="20"/>
                </a:cubicBezTo>
                <a:cubicBezTo>
                  <a:pt x="14" y="20"/>
                  <a:pt x="14" y="19"/>
                  <a:pt x="14" y="19"/>
                </a:cubicBezTo>
                <a:cubicBezTo>
                  <a:pt x="14" y="18"/>
                  <a:pt x="14" y="18"/>
                  <a:pt x="14" y="17"/>
                </a:cubicBezTo>
                <a:cubicBezTo>
                  <a:pt x="14" y="17"/>
                  <a:pt x="14" y="17"/>
                  <a:pt x="15" y="17"/>
                </a:cubicBezTo>
                <a:cubicBezTo>
                  <a:pt x="15" y="17"/>
                  <a:pt x="15" y="17"/>
                  <a:pt x="15" y="16"/>
                </a:cubicBezTo>
                <a:cubicBezTo>
                  <a:pt x="16" y="16"/>
                  <a:pt x="16" y="16"/>
                  <a:pt x="16" y="16"/>
                </a:cubicBezTo>
                <a:cubicBezTo>
                  <a:pt x="16" y="16"/>
                  <a:pt x="16" y="15"/>
                  <a:pt x="16" y="15"/>
                </a:cubicBezTo>
                <a:cubicBezTo>
                  <a:pt x="16" y="14"/>
                  <a:pt x="16" y="14"/>
                  <a:pt x="16" y="14"/>
                </a:cubicBezTo>
                <a:cubicBezTo>
                  <a:pt x="17" y="13"/>
                  <a:pt x="17" y="13"/>
                  <a:pt x="17" y="13"/>
                </a:cubicBezTo>
                <a:cubicBezTo>
                  <a:pt x="17" y="12"/>
                  <a:pt x="17" y="12"/>
                  <a:pt x="17" y="11"/>
                </a:cubicBezTo>
                <a:cubicBezTo>
                  <a:pt x="17" y="11"/>
                  <a:pt x="16" y="10"/>
                  <a:pt x="16" y="10"/>
                </a:cubicBezTo>
                <a:cubicBezTo>
                  <a:pt x="16" y="10"/>
                  <a:pt x="16" y="9"/>
                  <a:pt x="17" y="8"/>
                </a:cubicBezTo>
                <a:cubicBezTo>
                  <a:pt x="17" y="8"/>
                  <a:pt x="18" y="8"/>
                  <a:pt x="18" y="8"/>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00"/>
          <p:cNvSpPr>
            <a:spLocks/>
          </p:cNvSpPr>
          <p:nvPr/>
        </p:nvSpPr>
        <p:spPr bwMode="auto">
          <a:xfrm>
            <a:off x="1984375" y="2524126"/>
            <a:ext cx="11113" cy="14288"/>
          </a:xfrm>
          <a:custGeom>
            <a:avLst/>
            <a:gdLst>
              <a:gd name="T0" fmla="*/ 3 w 3"/>
              <a:gd name="T1" fmla="*/ 3 h 4"/>
              <a:gd name="T2" fmla="*/ 3 w 3"/>
              <a:gd name="T3" fmla="*/ 2 h 4"/>
              <a:gd name="T4" fmla="*/ 3 w 3"/>
              <a:gd name="T5" fmla="*/ 1 h 4"/>
              <a:gd name="T6" fmla="*/ 2 w 3"/>
              <a:gd name="T7" fmla="*/ 1 h 4"/>
              <a:gd name="T8" fmla="*/ 0 w 3"/>
              <a:gd name="T9" fmla="*/ 1 h 4"/>
              <a:gd name="T10" fmla="*/ 1 w 3"/>
              <a:gd name="T11" fmla="*/ 2 h 4"/>
              <a:gd name="T12" fmla="*/ 0 w 3"/>
              <a:gd name="T13" fmla="*/ 3 h 4"/>
              <a:gd name="T14" fmla="*/ 1 w 3"/>
              <a:gd name="T15" fmla="*/ 4 h 4"/>
              <a:gd name="T16" fmla="*/ 2 w 3"/>
              <a:gd name="T17" fmla="*/ 4 h 4"/>
              <a:gd name="T18" fmla="*/ 3 w 3"/>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3" y="3"/>
                </a:moveTo>
                <a:cubicBezTo>
                  <a:pt x="3" y="3"/>
                  <a:pt x="3" y="2"/>
                  <a:pt x="3" y="2"/>
                </a:cubicBezTo>
                <a:cubicBezTo>
                  <a:pt x="3" y="2"/>
                  <a:pt x="3" y="1"/>
                  <a:pt x="3" y="1"/>
                </a:cubicBezTo>
                <a:cubicBezTo>
                  <a:pt x="2" y="0"/>
                  <a:pt x="2" y="0"/>
                  <a:pt x="2" y="1"/>
                </a:cubicBezTo>
                <a:cubicBezTo>
                  <a:pt x="1" y="1"/>
                  <a:pt x="0" y="1"/>
                  <a:pt x="0" y="1"/>
                </a:cubicBezTo>
                <a:cubicBezTo>
                  <a:pt x="0" y="2"/>
                  <a:pt x="0" y="2"/>
                  <a:pt x="1" y="2"/>
                </a:cubicBezTo>
                <a:cubicBezTo>
                  <a:pt x="1" y="2"/>
                  <a:pt x="0" y="3"/>
                  <a:pt x="0" y="3"/>
                </a:cubicBezTo>
                <a:cubicBezTo>
                  <a:pt x="0" y="4"/>
                  <a:pt x="1" y="4"/>
                  <a:pt x="1" y="4"/>
                </a:cubicBezTo>
                <a:cubicBezTo>
                  <a:pt x="1" y="4"/>
                  <a:pt x="2" y="4"/>
                  <a:pt x="2" y="4"/>
                </a:cubicBezTo>
                <a:cubicBezTo>
                  <a:pt x="2" y="4"/>
                  <a:pt x="2" y="3"/>
                  <a:pt x="3" y="3"/>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301"/>
          <p:cNvSpPr>
            <a:spLocks/>
          </p:cNvSpPr>
          <p:nvPr/>
        </p:nvSpPr>
        <p:spPr bwMode="auto">
          <a:xfrm>
            <a:off x="1984375" y="2524126"/>
            <a:ext cx="11113" cy="14288"/>
          </a:xfrm>
          <a:custGeom>
            <a:avLst/>
            <a:gdLst>
              <a:gd name="T0" fmla="*/ 3 w 3"/>
              <a:gd name="T1" fmla="*/ 3 h 4"/>
              <a:gd name="T2" fmla="*/ 3 w 3"/>
              <a:gd name="T3" fmla="*/ 2 h 4"/>
              <a:gd name="T4" fmla="*/ 3 w 3"/>
              <a:gd name="T5" fmla="*/ 1 h 4"/>
              <a:gd name="T6" fmla="*/ 2 w 3"/>
              <a:gd name="T7" fmla="*/ 1 h 4"/>
              <a:gd name="T8" fmla="*/ 0 w 3"/>
              <a:gd name="T9" fmla="*/ 1 h 4"/>
              <a:gd name="T10" fmla="*/ 1 w 3"/>
              <a:gd name="T11" fmla="*/ 2 h 4"/>
              <a:gd name="T12" fmla="*/ 0 w 3"/>
              <a:gd name="T13" fmla="*/ 3 h 4"/>
              <a:gd name="T14" fmla="*/ 1 w 3"/>
              <a:gd name="T15" fmla="*/ 4 h 4"/>
              <a:gd name="T16" fmla="*/ 2 w 3"/>
              <a:gd name="T17" fmla="*/ 4 h 4"/>
              <a:gd name="T18" fmla="*/ 3 w 3"/>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3" y="3"/>
                </a:moveTo>
                <a:cubicBezTo>
                  <a:pt x="3" y="3"/>
                  <a:pt x="3" y="2"/>
                  <a:pt x="3" y="2"/>
                </a:cubicBezTo>
                <a:cubicBezTo>
                  <a:pt x="3" y="2"/>
                  <a:pt x="3" y="1"/>
                  <a:pt x="3" y="1"/>
                </a:cubicBezTo>
                <a:cubicBezTo>
                  <a:pt x="2" y="0"/>
                  <a:pt x="2" y="0"/>
                  <a:pt x="2" y="1"/>
                </a:cubicBezTo>
                <a:cubicBezTo>
                  <a:pt x="1" y="1"/>
                  <a:pt x="0" y="1"/>
                  <a:pt x="0" y="1"/>
                </a:cubicBezTo>
                <a:cubicBezTo>
                  <a:pt x="0" y="2"/>
                  <a:pt x="0" y="2"/>
                  <a:pt x="1" y="2"/>
                </a:cubicBezTo>
                <a:cubicBezTo>
                  <a:pt x="1" y="2"/>
                  <a:pt x="0" y="3"/>
                  <a:pt x="0" y="3"/>
                </a:cubicBezTo>
                <a:cubicBezTo>
                  <a:pt x="0" y="4"/>
                  <a:pt x="1" y="4"/>
                  <a:pt x="1" y="4"/>
                </a:cubicBezTo>
                <a:cubicBezTo>
                  <a:pt x="1" y="4"/>
                  <a:pt x="2" y="4"/>
                  <a:pt x="2" y="4"/>
                </a:cubicBezTo>
                <a:cubicBezTo>
                  <a:pt x="2" y="4"/>
                  <a:pt x="2" y="3"/>
                  <a:pt x="3" y="3"/>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02"/>
          <p:cNvSpPr>
            <a:spLocks/>
          </p:cNvSpPr>
          <p:nvPr/>
        </p:nvSpPr>
        <p:spPr bwMode="auto">
          <a:xfrm>
            <a:off x="1995488" y="2455863"/>
            <a:ext cx="15875" cy="11113"/>
          </a:xfrm>
          <a:custGeom>
            <a:avLst/>
            <a:gdLst>
              <a:gd name="T0" fmla="*/ 4 w 4"/>
              <a:gd name="T1" fmla="*/ 2 h 3"/>
              <a:gd name="T2" fmla="*/ 0 w 4"/>
              <a:gd name="T3" fmla="*/ 0 h 3"/>
              <a:gd name="T4" fmla="*/ 0 w 4"/>
              <a:gd name="T5" fmla="*/ 1 h 3"/>
              <a:gd name="T6" fmla="*/ 1 w 4"/>
              <a:gd name="T7" fmla="*/ 2 h 3"/>
              <a:gd name="T8" fmla="*/ 2 w 4"/>
              <a:gd name="T9" fmla="*/ 3 h 3"/>
              <a:gd name="T10" fmla="*/ 3 w 4"/>
              <a:gd name="T11" fmla="*/ 3 h 3"/>
              <a:gd name="T12" fmla="*/ 3 w 4"/>
              <a:gd name="T13" fmla="*/ 3 h 3"/>
              <a:gd name="T14" fmla="*/ 4 w 4"/>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4" y="2"/>
                </a:moveTo>
                <a:cubicBezTo>
                  <a:pt x="0" y="0"/>
                  <a:pt x="0" y="0"/>
                  <a:pt x="0" y="0"/>
                </a:cubicBezTo>
                <a:cubicBezTo>
                  <a:pt x="0" y="0"/>
                  <a:pt x="0" y="1"/>
                  <a:pt x="0" y="1"/>
                </a:cubicBezTo>
                <a:cubicBezTo>
                  <a:pt x="0" y="2"/>
                  <a:pt x="1" y="2"/>
                  <a:pt x="1" y="2"/>
                </a:cubicBezTo>
                <a:cubicBezTo>
                  <a:pt x="1" y="3"/>
                  <a:pt x="2" y="3"/>
                  <a:pt x="2" y="3"/>
                </a:cubicBezTo>
                <a:cubicBezTo>
                  <a:pt x="2" y="3"/>
                  <a:pt x="3" y="3"/>
                  <a:pt x="3" y="3"/>
                </a:cubicBezTo>
                <a:cubicBezTo>
                  <a:pt x="3" y="3"/>
                  <a:pt x="3" y="3"/>
                  <a:pt x="3" y="3"/>
                </a:cubicBezTo>
                <a:cubicBezTo>
                  <a:pt x="3" y="2"/>
                  <a:pt x="4" y="2"/>
                  <a:pt x="4" y="2"/>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303"/>
          <p:cNvSpPr>
            <a:spLocks/>
          </p:cNvSpPr>
          <p:nvPr/>
        </p:nvSpPr>
        <p:spPr bwMode="auto">
          <a:xfrm>
            <a:off x="1995488" y="2455863"/>
            <a:ext cx="15875" cy="11113"/>
          </a:xfrm>
          <a:custGeom>
            <a:avLst/>
            <a:gdLst>
              <a:gd name="T0" fmla="*/ 4 w 4"/>
              <a:gd name="T1" fmla="*/ 2 h 3"/>
              <a:gd name="T2" fmla="*/ 0 w 4"/>
              <a:gd name="T3" fmla="*/ 0 h 3"/>
              <a:gd name="T4" fmla="*/ 0 w 4"/>
              <a:gd name="T5" fmla="*/ 1 h 3"/>
              <a:gd name="T6" fmla="*/ 1 w 4"/>
              <a:gd name="T7" fmla="*/ 2 h 3"/>
              <a:gd name="T8" fmla="*/ 2 w 4"/>
              <a:gd name="T9" fmla="*/ 3 h 3"/>
              <a:gd name="T10" fmla="*/ 3 w 4"/>
              <a:gd name="T11" fmla="*/ 3 h 3"/>
              <a:gd name="T12" fmla="*/ 3 w 4"/>
              <a:gd name="T13" fmla="*/ 3 h 3"/>
              <a:gd name="T14" fmla="*/ 4 w 4"/>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4" y="2"/>
                </a:moveTo>
                <a:cubicBezTo>
                  <a:pt x="0" y="0"/>
                  <a:pt x="0" y="0"/>
                  <a:pt x="0" y="0"/>
                </a:cubicBezTo>
                <a:cubicBezTo>
                  <a:pt x="0" y="0"/>
                  <a:pt x="0" y="1"/>
                  <a:pt x="0" y="1"/>
                </a:cubicBezTo>
                <a:cubicBezTo>
                  <a:pt x="0" y="2"/>
                  <a:pt x="1" y="2"/>
                  <a:pt x="1" y="2"/>
                </a:cubicBezTo>
                <a:cubicBezTo>
                  <a:pt x="1" y="3"/>
                  <a:pt x="2" y="3"/>
                  <a:pt x="2" y="3"/>
                </a:cubicBezTo>
                <a:cubicBezTo>
                  <a:pt x="2" y="3"/>
                  <a:pt x="3" y="3"/>
                  <a:pt x="3" y="3"/>
                </a:cubicBezTo>
                <a:cubicBezTo>
                  <a:pt x="3" y="3"/>
                  <a:pt x="3" y="3"/>
                  <a:pt x="3" y="3"/>
                </a:cubicBezTo>
                <a:cubicBezTo>
                  <a:pt x="3" y="2"/>
                  <a:pt x="4" y="2"/>
                  <a:pt x="4" y="2"/>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04"/>
          <p:cNvSpPr>
            <a:spLocks/>
          </p:cNvSpPr>
          <p:nvPr/>
        </p:nvSpPr>
        <p:spPr bwMode="auto">
          <a:xfrm>
            <a:off x="1677988" y="2470151"/>
            <a:ext cx="1281113" cy="915988"/>
          </a:xfrm>
          <a:custGeom>
            <a:avLst/>
            <a:gdLst>
              <a:gd name="T0" fmla="*/ 315 w 342"/>
              <a:gd name="T1" fmla="*/ 232 h 244"/>
              <a:gd name="T2" fmla="*/ 216 w 342"/>
              <a:gd name="T3" fmla="*/ 228 h 244"/>
              <a:gd name="T4" fmla="*/ 192 w 342"/>
              <a:gd name="T5" fmla="*/ 225 h 244"/>
              <a:gd name="T6" fmla="*/ 164 w 342"/>
              <a:gd name="T7" fmla="*/ 231 h 244"/>
              <a:gd name="T8" fmla="*/ 135 w 342"/>
              <a:gd name="T9" fmla="*/ 228 h 244"/>
              <a:gd name="T10" fmla="*/ 118 w 342"/>
              <a:gd name="T11" fmla="*/ 227 h 244"/>
              <a:gd name="T12" fmla="*/ 97 w 342"/>
              <a:gd name="T13" fmla="*/ 218 h 244"/>
              <a:gd name="T14" fmla="*/ 77 w 342"/>
              <a:gd name="T15" fmla="*/ 221 h 244"/>
              <a:gd name="T16" fmla="*/ 57 w 342"/>
              <a:gd name="T17" fmla="*/ 215 h 244"/>
              <a:gd name="T18" fmla="*/ 50 w 342"/>
              <a:gd name="T19" fmla="*/ 197 h 244"/>
              <a:gd name="T20" fmla="*/ 40 w 342"/>
              <a:gd name="T21" fmla="*/ 172 h 244"/>
              <a:gd name="T22" fmla="*/ 25 w 342"/>
              <a:gd name="T23" fmla="*/ 164 h 244"/>
              <a:gd name="T24" fmla="*/ 12 w 342"/>
              <a:gd name="T25" fmla="*/ 159 h 244"/>
              <a:gd name="T26" fmla="*/ 3 w 342"/>
              <a:gd name="T27" fmla="*/ 157 h 244"/>
              <a:gd name="T28" fmla="*/ 6 w 342"/>
              <a:gd name="T29" fmla="*/ 134 h 244"/>
              <a:gd name="T30" fmla="*/ 8 w 342"/>
              <a:gd name="T31" fmla="*/ 144 h 244"/>
              <a:gd name="T32" fmla="*/ 16 w 342"/>
              <a:gd name="T33" fmla="*/ 133 h 244"/>
              <a:gd name="T34" fmla="*/ 10 w 342"/>
              <a:gd name="T35" fmla="*/ 131 h 244"/>
              <a:gd name="T36" fmla="*/ 9 w 342"/>
              <a:gd name="T37" fmla="*/ 120 h 244"/>
              <a:gd name="T38" fmla="*/ 17 w 342"/>
              <a:gd name="T39" fmla="*/ 114 h 244"/>
              <a:gd name="T40" fmla="*/ 8 w 342"/>
              <a:gd name="T41" fmla="*/ 114 h 244"/>
              <a:gd name="T42" fmla="*/ 7 w 342"/>
              <a:gd name="T43" fmla="*/ 81 h 244"/>
              <a:gd name="T44" fmla="*/ 3 w 342"/>
              <a:gd name="T45" fmla="*/ 48 h 244"/>
              <a:gd name="T46" fmla="*/ 6 w 342"/>
              <a:gd name="T47" fmla="*/ 28 h 244"/>
              <a:gd name="T48" fmla="*/ 11 w 342"/>
              <a:gd name="T49" fmla="*/ 18 h 244"/>
              <a:gd name="T50" fmla="*/ 32 w 342"/>
              <a:gd name="T51" fmla="*/ 38 h 244"/>
              <a:gd name="T52" fmla="*/ 57 w 342"/>
              <a:gd name="T53" fmla="*/ 47 h 244"/>
              <a:gd name="T54" fmla="*/ 73 w 342"/>
              <a:gd name="T55" fmla="*/ 52 h 244"/>
              <a:gd name="T56" fmla="*/ 81 w 342"/>
              <a:gd name="T57" fmla="*/ 57 h 244"/>
              <a:gd name="T58" fmla="*/ 85 w 342"/>
              <a:gd name="T59" fmla="*/ 60 h 244"/>
              <a:gd name="T60" fmla="*/ 87 w 342"/>
              <a:gd name="T61" fmla="*/ 64 h 244"/>
              <a:gd name="T62" fmla="*/ 86 w 342"/>
              <a:gd name="T63" fmla="*/ 73 h 244"/>
              <a:gd name="T64" fmla="*/ 86 w 342"/>
              <a:gd name="T65" fmla="*/ 75 h 244"/>
              <a:gd name="T66" fmla="*/ 93 w 342"/>
              <a:gd name="T67" fmla="*/ 74 h 244"/>
              <a:gd name="T68" fmla="*/ 91 w 342"/>
              <a:gd name="T69" fmla="*/ 85 h 244"/>
              <a:gd name="T70" fmla="*/ 90 w 342"/>
              <a:gd name="T71" fmla="*/ 97 h 244"/>
              <a:gd name="T72" fmla="*/ 87 w 342"/>
              <a:gd name="T73" fmla="*/ 107 h 244"/>
              <a:gd name="T74" fmla="*/ 87 w 342"/>
              <a:gd name="T75" fmla="*/ 112 h 244"/>
              <a:gd name="T76" fmla="*/ 93 w 342"/>
              <a:gd name="T77" fmla="*/ 101 h 244"/>
              <a:gd name="T78" fmla="*/ 94 w 342"/>
              <a:gd name="T79" fmla="*/ 89 h 244"/>
              <a:gd name="T80" fmla="*/ 102 w 342"/>
              <a:gd name="T81" fmla="*/ 73 h 244"/>
              <a:gd name="T82" fmla="*/ 104 w 342"/>
              <a:gd name="T83" fmla="*/ 58 h 244"/>
              <a:gd name="T84" fmla="*/ 100 w 342"/>
              <a:gd name="T85" fmla="*/ 57 h 244"/>
              <a:gd name="T86" fmla="*/ 97 w 342"/>
              <a:gd name="T87" fmla="*/ 56 h 244"/>
              <a:gd name="T88" fmla="*/ 106 w 342"/>
              <a:gd name="T89" fmla="*/ 47 h 244"/>
              <a:gd name="T90" fmla="*/ 98 w 342"/>
              <a:gd name="T91" fmla="*/ 40 h 244"/>
              <a:gd name="T92" fmla="*/ 95 w 342"/>
              <a:gd name="T93" fmla="*/ 46 h 244"/>
              <a:gd name="T94" fmla="*/ 94 w 342"/>
              <a:gd name="T95" fmla="*/ 62 h 244"/>
              <a:gd name="T96" fmla="*/ 100 w 342"/>
              <a:gd name="T97" fmla="*/ 64 h 244"/>
              <a:gd name="T98" fmla="*/ 97 w 342"/>
              <a:gd name="T99" fmla="*/ 69 h 244"/>
              <a:gd name="T100" fmla="*/ 92 w 342"/>
              <a:gd name="T101" fmla="*/ 61 h 244"/>
              <a:gd name="T102" fmla="*/ 87 w 342"/>
              <a:gd name="T103" fmla="*/ 49 h 244"/>
              <a:gd name="T104" fmla="*/ 96 w 342"/>
              <a:gd name="T105" fmla="*/ 34 h 244"/>
              <a:gd name="T106" fmla="*/ 101 w 342"/>
              <a:gd name="T107" fmla="*/ 34 h 244"/>
              <a:gd name="T108" fmla="*/ 107 w 342"/>
              <a:gd name="T109" fmla="*/ 30 h 244"/>
              <a:gd name="T110" fmla="*/ 102 w 342"/>
              <a:gd name="T111" fmla="*/ 18 h 244"/>
              <a:gd name="T112" fmla="*/ 98 w 342"/>
              <a:gd name="T113" fmla="*/ 16 h 244"/>
              <a:gd name="T114" fmla="*/ 98 w 342"/>
              <a:gd name="T115" fmla="*/ 9 h 244"/>
              <a:gd name="T116" fmla="*/ 99 w 342"/>
              <a:gd name="T11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244">
                <a:moveTo>
                  <a:pt x="342" y="51"/>
                </a:moveTo>
                <a:cubicBezTo>
                  <a:pt x="312" y="217"/>
                  <a:pt x="312" y="217"/>
                  <a:pt x="312" y="217"/>
                </a:cubicBezTo>
                <a:cubicBezTo>
                  <a:pt x="312" y="217"/>
                  <a:pt x="312" y="218"/>
                  <a:pt x="312" y="218"/>
                </a:cubicBezTo>
                <a:cubicBezTo>
                  <a:pt x="311" y="219"/>
                  <a:pt x="311" y="220"/>
                  <a:pt x="311" y="220"/>
                </a:cubicBezTo>
                <a:cubicBezTo>
                  <a:pt x="311" y="220"/>
                  <a:pt x="312" y="221"/>
                  <a:pt x="312" y="221"/>
                </a:cubicBezTo>
                <a:cubicBezTo>
                  <a:pt x="312" y="221"/>
                  <a:pt x="312" y="222"/>
                  <a:pt x="312" y="222"/>
                </a:cubicBezTo>
                <a:cubicBezTo>
                  <a:pt x="312" y="223"/>
                  <a:pt x="313" y="224"/>
                  <a:pt x="314" y="224"/>
                </a:cubicBezTo>
                <a:cubicBezTo>
                  <a:pt x="314" y="225"/>
                  <a:pt x="313" y="226"/>
                  <a:pt x="313" y="226"/>
                </a:cubicBezTo>
                <a:cubicBezTo>
                  <a:pt x="313" y="227"/>
                  <a:pt x="314" y="227"/>
                  <a:pt x="314" y="228"/>
                </a:cubicBezTo>
                <a:cubicBezTo>
                  <a:pt x="314" y="229"/>
                  <a:pt x="313" y="230"/>
                  <a:pt x="313" y="230"/>
                </a:cubicBezTo>
                <a:cubicBezTo>
                  <a:pt x="313" y="231"/>
                  <a:pt x="315" y="231"/>
                  <a:pt x="315" y="232"/>
                </a:cubicBezTo>
                <a:cubicBezTo>
                  <a:pt x="315" y="232"/>
                  <a:pt x="315" y="233"/>
                  <a:pt x="315" y="233"/>
                </a:cubicBezTo>
                <a:cubicBezTo>
                  <a:pt x="314" y="234"/>
                  <a:pt x="313" y="234"/>
                  <a:pt x="313" y="235"/>
                </a:cubicBezTo>
                <a:cubicBezTo>
                  <a:pt x="313" y="235"/>
                  <a:pt x="313" y="236"/>
                  <a:pt x="313" y="236"/>
                </a:cubicBezTo>
                <a:cubicBezTo>
                  <a:pt x="312" y="236"/>
                  <a:pt x="312" y="236"/>
                  <a:pt x="311" y="237"/>
                </a:cubicBezTo>
                <a:cubicBezTo>
                  <a:pt x="311" y="237"/>
                  <a:pt x="311" y="238"/>
                  <a:pt x="311" y="238"/>
                </a:cubicBezTo>
                <a:cubicBezTo>
                  <a:pt x="311" y="239"/>
                  <a:pt x="313" y="240"/>
                  <a:pt x="313" y="240"/>
                </a:cubicBezTo>
                <a:cubicBezTo>
                  <a:pt x="314" y="242"/>
                  <a:pt x="312" y="242"/>
                  <a:pt x="313" y="244"/>
                </a:cubicBezTo>
                <a:cubicBezTo>
                  <a:pt x="313" y="244"/>
                  <a:pt x="312" y="243"/>
                  <a:pt x="312" y="243"/>
                </a:cubicBezTo>
                <a:cubicBezTo>
                  <a:pt x="221" y="226"/>
                  <a:pt x="221" y="226"/>
                  <a:pt x="221" y="226"/>
                </a:cubicBezTo>
                <a:cubicBezTo>
                  <a:pt x="221" y="226"/>
                  <a:pt x="219" y="227"/>
                  <a:pt x="219" y="227"/>
                </a:cubicBezTo>
                <a:cubicBezTo>
                  <a:pt x="218" y="227"/>
                  <a:pt x="217" y="228"/>
                  <a:pt x="216" y="228"/>
                </a:cubicBezTo>
                <a:cubicBezTo>
                  <a:pt x="216" y="228"/>
                  <a:pt x="215" y="228"/>
                  <a:pt x="214" y="228"/>
                </a:cubicBezTo>
                <a:cubicBezTo>
                  <a:pt x="213" y="229"/>
                  <a:pt x="212" y="229"/>
                  <a:pt x="211" y="228"/>
                </a:cubicBezTo>
                <a:cubicBezTo>
                  <a:pt x="210" y="228"/>
                  <a:pt x="209" y="227"/>
                  <a:pt x="209" y="227"/>
                </a:cubicBezTo>
                <a:cubicBezTo>
                  <a:pt x="208" y="227"/>
                  <a:pt x="207" y="227"/>
                  <a:pt x="207" y="227"/>
                </a:cubicBezTo>
                <a:cubicBezTo>
                  <a:pt x="206" y="227"/>
                  <a:pt x="205" y="227"/>
                  <a:pt x="204" y="227"/>
                </a:cubicBezTo>
                <a:cubicBezTo>
                  <a:pt x="203" y="227"/>
                  <a:pt x="202" y="227"/>
                  <a:pt x="202" y="227"/>
                </a:cubicBezTo>
                <a:cubicBezTo>
                  <a:pt x="201" y="227"/>
                  <a:pt x="200" y="227"/>
                  <a:pt x="200" y="227"/>
                </a:cubicBezTo>
                <a:cubicBezTo>
                  <a:pt x="200" y="227"/>
                  <a:pt x="199" y="227"/>
                  <a:pt x="198" y="227"/>
                </a:cubicBezTo>
                <a:cubicBezTo>
                  <a:pt x="198" y="227"/>
                  <a:pt x="197" y="227"/>
                  <a:pt x="196" y="227"/>
                </a:cubicBezTo>
                <a:cubicBezTo>
                  <a:pt x="196" y="226"/>
                  <a:pt x="195" y="225"/>
                  <a:pt x="195" y="225"/>
                </a:cubicBezTo>
                <a:cubicBezTo>
                  <a:pt x="194" y="225"/>
                  <a:pt x="193" y="225"/>
                  <a:pt x="192" y="225"/>
                </a:cubicBezTo>
                <a:cubicBezTo>
                  <a:pt x="192" y="225"/>
                  <a:pt x="191" y="226"/>
                  <a:pt x="191" y="226"/>
                </a:cubicBezTo>
                <a:cubicBezTo>
                  <a:pt x="191" y="226"/>
                  <a:pt x="190" y="227"/>
                  <a:pt x="190" y="228"/>
                </a:cubicBezTo>
                <a:cubicBezTo>
                  <a:pt x="189" y="228"/>
                  <a:pt x="188" y="228"/>
                  <a:pt x="188" y="228"/>
                </a:cubicBezTo>
                <a:cubicBezTo>
                  <a:pt x="187" y="228"/>
                  <a:pt x="186" y="229"/>
                  <a:pt x="185" y="229"/>
                </a:cubicBezTo>
                <a:cubicBezTo>
                  <a:pt x="184" y="229"/>
                  <a:pt x="182" y="228"/>
                  <a:pt x="181" y="228"/>
                </a:cubicBezTo>
                <a:cubicBezTo>
                  <a:pt x="180" y="228"/>
                  <a:pt x="177" y="228"/>
                  <a:pt x="176" y="228"/>
                </a:cubicBezTo>
                <a:cubicBezTo>
                  <a:pt x="175" y="228"/>
                  <a:pt x="173" y="229"/>
                  <a:pt x="172" y="229"/>
                </a:cubicBezTo>
                <a:cubicBezTo>
                  <a:pt x="171" y="229"/>
                  <a:pt x="170" y="229"/>
                  <a:pt x="169" y="229"/>
                </a:cubicBezTo>
                <a:cubicBezTo>
                  <a:pt x="169" y="229"/>
                  <a:pt x="167" y="229"/>
                  <a:pt x="166" y="229"/>
                </a:cubicBezTo>
                <a:cubicBezTo>
                  <a:pt x="166" y="229"/>
                  <a:pt x="165" y="230"/>
                  <a:pt x="165" y="230"/>
                </a:cubicBezTo>
                <a:cubicBezTo>
                  <a:pt x="164" y="230"/>
                  <a:pt x="164" y="231"/>
                  <a:pt x="164" y="231"/>
                </a:cubicBezTo>
                <a:cubicBezTo>
                  <a:pt x="163" y="231"/>
                  <a:pt x="162" y="232"/>
                  <a:pt x="162" y="232"/>
                </a:cubicBezTo>
                <a:cubicBezTo>
                  <a:pt x="161" y="232"/>
                  <a:pt x="160" y="231"/>
                  <a:pt x="160" y="231"/>
                </a:cubicBezTo>
                <a:cubicBezTo>
                  <a:pt x="159" y="231"/>
                  <a:pt x="157" y="232"/>
                  <a:pt x="157" y="232"/>
                </a:cubicBezTo>
                <a:cubicBezTo>
                  <a:pt x="155" y="232"/>
                  <a:pt x="152" y="232"/>
                  <a:pt x="151" y="232"/>
                </a:cubicBezTo>
                <a:cubicBezTo>
                  <a:pt x="150" y="231"/>
                  <a:pt x="149" y="230"/>
                  <a:pt x="149" y="230"/>
                </a:cubicBezTo>
                <a:cubicBezTo>
                  <a:pt x="148" y="229"/>
                  <a:pt x="148" y="228"/>
                  <a:pt x="147" y="227"/>
                </a:cubicBezTo>
                <a:cubicBezTo>
                  <a:pt x="147" y="227"/>
                  <a:pt x="146" y="226"/>
                  <a:pt x="145" y="226"/>
                </a:cubicBezTo>
                <a:cubicBezTo>
                  <a:pt x="145" y="226"/>
                  <a:pt x="143" y="226"/>
                  <a:pt x="143" y="226"/>
                </a:cubicBezTo>
                <a:cubicBezTo>
                  <a:pt x="142" y="227"/>
                  <a:pt x="141" y="228"/>
                  <a:pt x="141" y="228"/>
                </a:cubicBezTo>
                <a:cubicBezTo>
                  <a:pt x="140" y="228"/>
                  <a:pt x="139" y="229"/>
                  <a:pt x="138" y="229"/>
                </a:cubicBezTo>
                <a:cubicBezTo>
                  <a:pt x="137" y="229"/>
                  <a:pt x="136" y="228"/>
                  <a:pt x="135" y="228"/>
                </a:cubicBezTo>
                <a:cubicBezTo>
                  <a:pt x="134" y="228"/>
                  <a:pt x="133" y="229"/>
                  <a:pt x="133" y="229"/>
                </a:cubicBezTo>
                <a:cubicBezTo>
                  <a:pt x="132" y="229"/>
                  <a:pt x="132" y="230"/>
                  <a:pt x="131" y="230"/>
                </a:cubicBezTo>
                <a:cubicBezTo>
                  <a:pt x="131" y="230"/>
                  <a:pt x="130" y="230"/>
                  <a:pt x="130" y="230"/>
                </a:cubicBezTo>
                <a:cubicBezTo>
                  <a:pt x="129" y="230"/>
                  <a:pt x="129" y="229"/>
                  <a:pt x="129" y="229"/>
                </a:cubicBezTo>
                <a:cubicBezTo>
                  <a:pt x="128" y="228"/>
                  <a:pt x="127" y="229"/>
                  <a:pt x="126" y="228"/>
                </a:cubicBezTo>
                <a:cubicBezTo>
                  <a:pt x="126" y="228"/>
                  <a:pt x="124" y="227"/>
                  <a:pt x="124" y="227"/>
                </a:cubicBezTo>
                <a:cubicBezTo>
                  <a:pt x="124" y="227"/>
                  <a:pt x="122" y="228"/>
                  <a:pt x="122" y="228"/>
                </a:cubicBezTo>
                <a:cubicBezTo>
                  <a:pt x="122" y="228"/>
                  <a:pt x="121" y="230"/>
                  <a:pt x="121" y="230"/>
                </a:cubicBezTo>
                <a:cubicBezTo>
                  <a:pt x="120" y="230"/>
                  <a:pt x="119" y="230"/>
                  <a:pt x="119" y="230"/>
                </a:cubicBezTo>
                <a:cubicBezTo>
                  <a:pt x="118" y="230"/>
                  <a:pt x="118" y="230"/>
                  <a:pt x="117" y="229"/>
                </a:cubicBezTo>
                <a:cubicBezTo>
                  <a:pt x="117" y="229"/>
                  <a:pt x="118" y="228"/>
                  <a:pt x="118" y="227"/>
                </a:cubicBezTo>
                <a:cubicBezTo>
                  <a:pt x="118" y="227"/>
                  <a:pt x="117" y="226"/>
                  <a:pt x="117" y="225"/>
                </a:cubicBezTo>
                <a:cubicBezTo>
                  <a:pt x="117" y="225"/>
                  <a:pt x="115" y="224"/>
                  <a:pt x="115" y="224"/>
                </a:cubicBezTo>
                <a:cubicBezTo>
                  <a:pt x="114" y="223"/>
                  <a:pt x="113" y="222"/>
                  <a:pt x="113" y="222"/>
                </a:cubicBezTo>
                <a:cubicBezTo>
                  <a:pt x="112" y="222"/>
                  <a:pt x="111" y="222"/>
                  <a:pt x="111" y="222"/>
                </a:cubicBezTo>
                <a:cubicBezTo>
                  <a:pt x="111" y="222"/>
                  <a:pt x="110" y="222"/>
                  <a:pt x="109" y="222"/>
                </a:cubicBezTo>
                <a:cubicBezTo>
                  <a:pt x="108" y="222"/>
                  <a:pt x="107" y="221"/>
                  <a:pt x="107" y="221"/>
                </a:cubicBezTo>
                <a:cubicBezTo>
                  <a:pt x="106" y="221"/>
                  <a:pt x="106" y="220"/>
                  <a:pt x="105" y="219"/>
                </a:cubicBezTo>
                <a:cubicBezTo>
                  <a:pt x="105" y="219"/>
                  <a:pt x="104" y="218"/>
                  <a:pt x="103" y="218"/>
                </a:cubicBezTo>
                <a:cubicBezTo>
                  <a:pt x="103" y="218"/>
                  <a:pt x="102" y="219"/>
                  <a:pt x="101" y="219"/>
                </a:cubicBezTo>
                <a:cubicBezTo>
                  <a:pt x="101" y="219"/>
                  <a:pt x="100" y="219"/>
                  <a:pt x="99" y="219"/>
                </a:cubicBezTo>
                <a:cubicBezTo>
                  <a:pt x="99" y="219"/>
                  <a:pt x="97" y="218"/>
                  <a:pt x="97" y="218"/>
                </a:cubicBezTo>
                <a:cubicBezTo>
                  <a:pt x="96" y="218"/>
                  <a:pt x="96" y="219"/>
                  <a:pt x="95" y="219"/>
                </a:cubicBezTo>
                <a:cubicBezTo>
                  <a:pt x="94" y="219"/>
                  <a:pt x="93" y="218"/>
                  <a:pt x="93" y="218"/>
                </a:cubicBezTo>
                <a:cubicBezTo>
                  <a:pt x="92" y="218"/>
                  <a:pt x="92" y="217"/>
                  <a:pt x="91" y="217"/>
                </a:cubicBezTo>
                <a:cubicBezTo>
                  <a:pt x="91" y="217"/>
                  <a:pt x="90" y="217"/>
                  <a:pt x="89" y="217"/>
                </a:cubicBezTo>
                <a:cubicBezTo>
                  <a:pt x="89" y="217"/>
                  <a:pt x="88" y="218"/>
                  <a:pt x="87" y="218"/>
                </a:cubicBezTo>
                <a:cubicBezTo>
                  <a:pt x="87" y="218"/>
                  <a:pt x="86" y="219"/>
                  <a:pt x="86" y="220"/>
                </a:cubicBezTo>
                <a:cubicBezTo>
                  <a:pt x="85" y="220"/>
                  <a:pt x="84" y="220"/>
                  <a:pt x="84" y="220"/>
                </a:cubicBezTo>
                <a:cubicBezTo>
                  <a:pt x="83" y="220"/>
                  <a:pt x="83" y="220"/>
                  <a:pt x="82" y="220"/>
                </a:cubicBezTo>
                <a:cubicBezTo>
                  <a:pt x="82" y="220"/>
                  <a:pt x="81" y="220"/>
                  <a:pt x="80" y="220"/>
                </a:cubicBezTo>
                <a:cubicBezTo>
                  <a:pt x="80" y="220"/>
                  <a:pt x="79" y="221"/>
                  <a:pt x="79" y="221"/>
                </a:cubicBezTo>
                <a:cubicBezTo>
                  <a:pt x="78" y="221"/>
                  <a:pt x="77" y="221"/>
                  <a:pt x="77" y="221"/>
                </a:cubicBezTo>
                <a:cubicBezTo>
                  <a:pt x="76" y="221"/>
                  <a:pt x="75" y="221"/>
                  <a:pt x="75" y="221"/>
                </a:cubicBezTo>
                <a:cubicBezTo>
                  <a:pt x="74" y="221"/>
                  <a:pt x="73" y="221"/>
                  <a:pt x="72" y="221"/>
                </a:cubicBezTo>
                <a:cubicBezTo>
                  <a:pt x="72" y="221"/>
                  <a:pt x="71" y="222"/>
                  <a:pt x="71" y="222"/>
                </a:cubicBezTo>
                <a:cubicBezTo>
                  <a:pt x="70" y="222"/>
                  <a:pt x="69" y="222"/>
                  <a:pt x="68" y="222"/>
                </a:cubicBezTo>
                <a:cubicBezTo>
                  <a:pt x="68" y="222"/>
                  <a:pt x="67" y="222"/>
                  <a:pt x="66" y="222"/>
                </a:cubicBezTo>
                <a:cubicBezTo>
                  <a:pt x="66" y="222"/>
                  <a:pt x="66" y="220"/>
                  <a:pt x="65" y="220"/>
                </a:cubicBezTo>
                <a:cubicBezTo>
                  <a:pt x="65" y="219"/>
                  <a:pt x="64" y="219"/>
                  <a:pt x="64" y="219"/>
                </a:cubicBezTo>
                <a:cubicBezTo>
                  <a:pt x="63" y="219"/>
                  <a:pt x="62" y="219"/>
                  <a:pt x="62" y="219"/>
                </a:cubicBezTo>
                <a:cubicBezTo>
                  <a:pt x="62" y="219"/>
                  <a:pt x="61" y="219"/>
                  <a:pt x="61" y="219"/>
                </a:cubicBezTo>
                <a:cubicBezTo>
                  <a:pt x="60" y="218"/>
                  <a:pt x="60" y="217"/>
                  <a:pt x="59" y="217"/>
                </a:cubicBezTo>
                <a:cubicBezTo>
                  <a:pt x="59" y="217"/>
                  <a:pt x="57" y="216"/>
                  <a:pt x="57" y="215"/>
                </a:cubicBezTo>
                <a:cubicBezTo>
                  <a:pt x="56" y="215"/>
                  <a:pt x="55" y="215"/>
                  <a:pt x="54" y="215"/>
                </a:cubicBezTo>
                <a:cubicBezTo>
                  <a:pt x="53" y="214"/>
                  <a:pt x="52" y="214"/>
                  <a:pt x="52" y="214"/>
                </a:cubicBezTo>
                <a:cubicBezTo>
                  <a:pt x="51" y="213"/>
                  <a:pt x="50" y="212"/>
                  <a:pt x="49" y="211"/>
                </a:cubicBezTo>
                <a:cubicBezTo>
                  <a:pt x="49" y="211"/>
                  <a:pt x="48" y="210"/>
                  <a:pt x="48" y="209"/>
                </a:cubicBezTo>
                <a:cubicBezTo>
                  <a:pt x="48" y="209"/>
                  <a:pt x="48" y="208"/>
                  <a:pt x="48" y="207"/>
                </a:cubicBezTo>
                <a:cubicBezTo>
                  <a:pt x="49" y="207"/>
                  <a:pt x="49" y="206"/>
                  <a:pt x="49" y="206"/>
                </a:cubicBezTo>
                <a:cubicBezTo>
                  <a:pt x="50" y="205"/>
                  <a:pt x="50" y="204"/>
                  <a:pt x="50" y="204"/>
                </a:cubicBezTo>
                <a:cubicBezTo>
                  <a:pt x="50" y="203"/>
                  <a:pt x="50" y="202"/>
                  <a:pt x="50" y="201"/>
                </a:cubicBezTo>
                <a:cubicBezTo>
                  <a:pt x="50" y="201"/>
                  <a:pt x="49" y="200"/>
                  <a:pt x="49" y="199"/>
                </a:cubicBezTo>
                <a:cubicBezTo>
                  <a:pt x="49" y="199"/>
                  <a:pt x="49" y="198"/>
                  <a:pt x="50" y="198"/>
                </a:cubicBezTo>
                <a:cubicBezTo>
                  <a:pt x="50" y="198"/>
                  <a:pt x="50" y="197"/>
                  <a:pt x="50" y="197"/>
                </a:cubicBezTo>
                <a:cubicBezTo>
                  <a:pt x="50" y="196"/>
                  <a:pt x="50" y="195"/>
                  <a:pt x="50" y="195"/>
                </a:cubicBezTo>
                <a:cubicBezTo>
                  <a:pt x="50" y="194"/>
                  <a:pt x="51" y="193"/>
                  <a:pt x="51" y="193"/>
                </a:cubicBezTo>
                <a:cubicBezTo>
                  <a:pt x="51" y="192"/>
                  <a:pt x="51" y="191"/>
                  <a:pt x="51" y="190"/>
                </a:cubicBezTo>
                <a:cubicBezTo>
                  <a:pt x="51" y="190"/>
                  <a:pt x="50" y="189"/>
                  <a:pt x="50" y="189"/>
                </a:cubicBezTo>
                <a:cubicBezTo>
                  <a:pt x="50" y="188"/>
                  <a:pt x="49" y="186"/>
                  <a:pt x="49" y="186"/>
                </a:cubicBezTo>
                <a:cubicBezTo>
                  <a:pt x="49" y="185"/>
                  <a:pt x="50" y="183"/>
                  <a:pt x="49" y="183"/>
                </a:cubicBezTo>
                <a:cubicBezTo>
                  <a:pt x="49" y="182"/>
                  <a:pt x="49" y="181"/>
                  <a:pt x="48" y="181"/>
                </a:cubicBezTo>
                <a:cubicBezTo>
                  <a:pt x="48" y="180"/>
                  <a:pt x="47" y="180"/>
                  <a:pt x="46" y="179"/>
                </a:cubicBezTo>
                <a:cubicBezTo>
                  <a:pt x="46" y="179"/>
                  <a:pt x="45" y="177"/>
                  <a:pt x="44" y="176"/>
                </a:cubicBezTo>
                <a:cubicBezTo>
                  <a:pt x="44" y="176"/>
                  <a:pt x="42" y="174"/>
                  <a:pt x="42" y="174"/>
                </a:cubicBezTo>
                <a:cubicBezTo>
                  <a:pt x="41" y="173"/>
                  <a:pt x="40" y="172"/>
                  <a:pt x="40" y="172"/>
                </a:cubicBezTo>
                <a:cubicBezTo>
                  <a:pt x="39" y="172"/>
                  <a:pt x="38" y="172"/>
                  <a:pt x="37" y="172"/>
                </a:cubicBezTo>
                <a:cubicBezTo>
                  <a:pt x="37" y="172"/>
                  <a:pt x="36" y="172"/>
                  <a:pt x="35" y="172"/>
                </a:cubicBezTo>
                <a:cubicBezTo>
                  <a:pt x="34" y="173"/>
                  <a:pt x="34" y="174"/>
                  <a:pt x="33" y="174"/>
                </a:cubicBezTo>
                <a:cubicBezTo>
                  <a:pt x="32" y="174"/>
                  <a:pt x="32" y="173"/>
                  <a:pt x="31" y="173"/>
                </a:cubicBezTo>
                <a:cubicBezTo>
                  <a:pt x="31" y="173"/>
                  <a:pt x="30" y="173"/>
                  <a:pt x="29" y="172"/>
                </a:cubicBezTo>
                <a:cubicBezTo>
                  <a:pt x="29" y="172"/>
                  <a:pt x="28" y="171"/>
                  <a:pt x="28" y="171"/>
                </a:cubicBezTo>
                <a:cubicBezTo>
                  <a:pt x="28" y="171"/>
                  <a:pt x="27" y="170"/>
                  <a:pt x="27" y="170"/>
                </a:cubicBezTo>
                <a:cubicBezTo>
                  <a:pt x="27" y="169"/>
                  <a:pt x="28" y="168"/>
                  <a:pt x="28" y="168"/>
                </a:cubicBezTo>
                <a:cubicBezTo>
                  <a:pt x="28" y="167"/>
                  <a:pt x="28" y="166"/>
                  <a:pt x="28" y="166"/>
                </a:cubicBezTo>
                <a:cubicBezTo>
                  <a:pt x="28" y="165"/>
                  <a:pt x="27" y="164"/>
                  <a:pt x="26" y="164"/>
                </a:cubicBezTo>
                <a:cubicBezTo>
                  <a:pt x="26" y="163"/>
                  <a:pt x="25" y="164"/>
                  <a:pt x="25" y="164"/>
                </a:cubicBezTo>
                <a:cubicBezTo>
                  <a:pt x="24" y="164"/>
                  <a:pt x="23" y="163"/>
                  <a:pt x="23" y="163"/>
                </a:cubicBezTo>
                <a:cubicBezTo>
                  <a:pt x="22" y="163"/>
                  <a:pt x="21" y="163"/>
                  <a:pt x="21" y="163"/>
                </a:cubicBezTo>
                <a:cubicBezTo>
                  <a:pt x="20" y="163"/>
                  <a:pt x="19" y="162"/>
                  <a:pt x="19" y="162"/>
                </a:cubicBezTo>
                <a:cubicBezTo>
                  <a:pt x="18" y="162"/>
                  <a:pt x="18" y="162"/>
                  <a:pt x="18" y="162"/>
                </a:cubicBezTo>
                <a:cubicBezTo>
                  <a:pt x="17" y="162"/>
                  <a:pt x="18" y="161"/>
                  <a:pt x="18" y="161"/>
                </a:cubicBezTo>
                <a:cubicBezTo>
                  <a:pt x="18" y="160"/>
                  <a:pt x="18" y="159"/>
                  <a:pt x="18" y="159"/>
                </a:cubicBezTo>
                <a:cubicBezTo>
                  <a:pt x="17" y="159"/>
                  <a:pt x="16" y="159"/>
                  <a:pt x="15" y="159"/>
                </a:cubicBezTo>
                <a:cubicBezTo>
                  <a:pt x="15" y="160"/>
                  <a:pt x="15" y="160"/>
                  <a:pt x="15" y="160"/>
                </a:cubicBezTo>
                <a:cubicBezTo>
                  <a:pt x="14" y="160"/>
                  <a:pt x="14" y="160"/>
                  <a:pt x="13" y="160"/>
                </a:cubicBezTo>
                <a:cubicBezTo>
                  <a:pt x="13" y="160"/>
                  <a:pt x="13" y="159"/>
                  <a:pt x="13" y="159"/>
                </a:cubicBezTo>
                <a:cubicBezTo>
                  <a:pt x="13" y="159"/>
                  <a:pt x="12" y="159"/>
                  <a:pt x="12" y="159"/>
                </a:cubicBezTo>
                <a:cubicBezTo>
                  <a:pt x="11" y="159"/>
                  <a:pt x="10" y="160"/>
                  <a:pt x="10" y="161"/>
                </a:cubicBezTo>
                <a:cubicBezTo>
                  <a:pt x="10" y="161"/>
                  <a:pt x="9" y="162"/>
                  <a:pt x="9" y="162"/>
                </a:cubicBezTo>
                <a:cubicBezTo>
                  <a:pt x="8" y="162"/>
                  <a:pt x="8" y="161"/>
                  <a:pt x="8" y="161"/>
                </a:cubicBezTo>
                <a:cubicBezTo>
                  <a:pt x="7" y="161"/>
                  <a:pt x="7" y="160"/>
                  <a:pt x="6" y="160"/>
                </a:cubicBezTo>
                <a:cubicBezTo>
                  <a:pt x="6" y="160"/>
                  <a:pt x="5" y="160"/>
                  <a:pt x="5" y="159"/>
                </a:cubicBezTo>
                <a:cubicBezTo>
                  <a:pt x="5" y="159"/>
                  <a:pt x="5" y="159"/>
                  <a:pt x="5" y="158"/>
                </a:cubicBezTo>
                <a:cubicBezTo>
                  <a:pt x="5" y="158"/>
                  <a:pt x="5" y="157"/>
                  <a:pt x="5" y="157"/>
                </a:cubicBezTo>
                <a:cubicBezTo>
                  <a:pt x="5" y="156"/>
                  <a:pt x="5" y="156"/>
                  <a:pt x="5" y="155"/>
                </a:cubicBezTo>
                <a:cubicBezTo>
                  <a:pt x="4" y="155"/>
                  <a:pt x="4" y="155"/>
                  <a:pt x="4" y="155"/>
                </a:cubicBezTo>
                <a:cubicBezTo>
                  <a:pt x="4" y="155"/>
                  <a:pt x="3" y="155"/>
                  <a:pt x="3" y="155"/>
                </a:cubicBezTo>
                <a:cubicBezTo>
                  <a:pt x="3" y="156"/>
                  <a:pt x="3" y="157"/>
                  <a:pt x="3" y="157"/>
                </a:cubicBezTo>
                <a:cubicBezTo>
                  <a:pt x="2" y="157"/>
                  <a:pt x="2" y="158"/>
                  <a:pt x="2" y="158"/>
                </a:cubicBezTo>
                <a:cubicBezTo>
                  <a:pt x="1" y="158"/>
                  <a:pt x="1" y="157"/>
                  <a:pt x="1" y="156"/>
                </a:cubicBezTo>
                <a:cubicBezTo>
                  <a:pt x="0" y="156"/>
                  <a:pt x="0" y="155"/>
                  <a:pt x="0" y="155"/>
                </a:cubicBezTo>
                <a:cubicBezTo>
                  <a:pt x="1" y="154"/>
                  <a:pt x="1" y="153"/>
                  <a:pt x="2" y="153"/>
                </a:cubicBezTo>
                <a:cubicBezTo>
                  <a:pt x="2" y="152"/>
                  <a:pt x="2" y="151"/>
                  <a:pt x="3" y="150"/>
                </a:cubicBezTo>
                <a:cubicBezTo>
                  <a:pt x="3" y="149"/>
                  <a:pt x="3" y="148"/>
                  <a:pt x="4" y="148"/>
                </a:cubicBezTo>
                <a:cubicBezTo>
                  <a:pt x="4" y="147"/>
                  <a:pt x="4" y="146"/>
                  <a:pt x="4" y="145"/>
                </a:cubicBezTo>
                <a:cubicBezTo>
                  <a:pt x="4" y="144"/>
                  <a:pt x="4" y="142"/>
                  <a:pt x="4" y="142"/>
                </a:cubicBezTo>
                <a:cubicBezTo>
                  <a:pt x="4" y="141"/>
                  <a:pt x="5" y="139"/>
                  <a:pt x="5" y="139"/>
                </a:cubicBezTo>
                <a:cubicBezTo>
                  <a:pt x="5" y="138"/>
                  <a:pt x="5" y="136"/>
                  <a:pt x="6" y="136"/>
                </a:cubicBezTo>
                <a:cubicBezTo>
                  <a:pt x="6" y="135"/>
                  <a:pt x="6" y="135"/>
                  <a:pt x="6" y="134"/>
                </a:cubicBezTo>
                <a:cubicBezTo>
                  <a:pt x="7" y="134"/>
                  <a:pt x="7" y="134"/>
                  <a:pt x="7" y="134"/>
                </a:cubicBezTo>
                <a:cubicBezTo>
                  <a:pt x="8" y="134"/>
                  <a:pt x="8" y="135"/>
                  <a:pt x="8" y="135"/>
                </a:cubicBezTo>
                <a:cubicBezTo>
                  <a:pt x="8" y="135"/>
                  <a:pt x="8" y="136"/>
                  <a:pt x="8" y="136"/>
                </a:cubicBezTo>
                <a:cubicBezTo>
                  <a:pt x="8" y="137"/>
                  <a:pt x="8" y="138"/>
                  <a:pt x="8" y="138"/>
                </a:cubicBezTo>
                <a:cubicBezTo>
                  <a:pt x="8" y="139"/>
                  <a:pt x="8" y="140"/>
                  <a:pt x="7" y="140"/>
                </a:cubicBezTo>
                <a:cubicBezTo>
                  <a:pt x="7" y="140"/>
                  <a:pt x="7" y="141"/>
                  <a:pt x="6" y="141"/>
                </a:cubicBezTo>
                <a:cubicBezTo>
                  <a:pt x="6" y="142"/>
                  <a:pt x="6" y="143"/>
                  <a:pt x="6" y="143"/>
                </a:cubicBezTo>
                <a:cubicBezTo>
                  <a:pt x="6" y="144"/>
                  <a:pt x="6" y="145"/>
                  <a:pt x="6" y="145"/>
                </a:cubicBezTo>
                <a:cubicBezTo>
                  <a:pt x="6" y="146"/>
                  <a:pt x="7" y="146"/>
                  <a:pt x="7" y="146"/>
                </a:cubicBezTo>
                <a:cubicBezTo>
                  <a:pt x="7" y="146"/>
                  <a:pt x="7" y="145"/>
                  <a:pt x="7" y="144"/>
                </a:cubicBezTo>
                <a:cubicBezTo>
                  <a:pt x="8" y="144"/>
                  <a:pt x="8" y="144"/>
                  <a:pt x="8" y="144"/>
                </a:cubicBezTo>
                <a:cubicBezTo>
                  <a:pt x="9" y="144"/>
                  <a:pt x="9" y="145"/>
                  <a:pt x="9" y="145"/>
                </a:cubicBezTo>
                <a:cubicBezTo>
                  <a:pt x="9" y="145"/>
                  <a:pt x="10" y="145"/>
                  <a:pt x="10" y="145"/>
                </a:cubicBezTo>
                <a:cubicBezTo>
                  <a:pt x="10" y="145"/>
                  <a:pt x="11" y="144"/>
                  <a:pt x="11" y="143"/>
                </a:cubicBezTo>
                <a:cubicBezTo>
                  <a:pt x="11" y="143"/>
                  <a:pt x="12" y="142"/>
                  <a:pt x="12" y="142"/>
                </a:cubicBezTo>
                <a:cubicBezTo>
                  <a:pt x="12" y="141"/>
                  <a:pt x="12" y="140"/>
                  <a:pt x="12" y="139"/>
                </a:cubicBezTo>
                <a:cubicBezTo>
                  <a:pt x="12" y="139"/>
                  <a:pt x="11" y="138"/>
                  <a:pt x="11" y="137"/>
                </a:cubicBezTo>
                <a:cubicBezTo>
                  <a:pt x="11" y="137"/>
                  <a:pt x="11" y="136"/>
                  <a:pt x="11" y="135"/>
                </a:cubicBezTo>
                <a:cubicBezTo>
                  <a:pt x="11" y="135"/>
                  <a:pt x="12" y="135"/>
                  <a:pt x="12" y="135"/>
                </a:cubicBezTo>
                <a:cubicBezTo>
                  <a:pt x="12" y="135"/>
                  <a:pt x="13" y="134"/>
                  <a:pt x="13" y="134"/>
                </a:cubicBezTo>
                <a:cubicBezTo>
                  <a:pt x="13" y="134"/>
                  <a:pt x="14" y="133"/>
                  <a:pt x="14" y="133"/>
                </a:cubicBezTo>
                <a:cubicBezTo>
                  <a:pt x="14" y="133"/>
                  <a:pt x="15" y="133"/>
                  <a:pt x="16" y="133"/>
                </a:cubicBezTo>
                <a:cubicBezTo>
                  <a:pt x="16" y="133"/>
                  <a:pt x="17" y="132"/>
                  <a:pt x="17" y="132"/>
                </a:cubicBezTo>
                <a:cubicBezTo>
                  <a:pt x="17" y="132"/>
                  <a:pt x="17" y="131"/>
                  <a:pt x="17" y="131"/>
                </a:cubicBezTo>
                <a:cubicBezTo>
                  <a:pt x="17" y="131"/>
                  <a:pt x="16" y="131"/>
                  <a:pt x="16" y="130"/>
                </a:cubicBezTo>
                <a:cubicBezTo>
                  <a:pt x="16" y="130"/>
                  <a:pt x="16" y="129"/>
                  <a:pt x="16" y="129"/>
                </a:cubicBezTo>
                <a:cubicBezTo>
                  <a:pt x="16" y="129"/>
                  <a:pt x="15" y="129"/>
                  <a:pt x="15" y="129"/>
                </a:cubicBezTo>
                <a:cubicBezTo>
                  <a:pt x="15" y="129"/>
                  <a:pt x="15" y="130"/>
                  <a:pt x="14" y="130"/>
                </a:cubicBezTo>
                <a:cubicBezTo>
                  <a:pt x="14" y="130"/>
                  <a:pt x="14" y="130"/>
                  <a:pt x="13" y="130"/>
                </a:cubicBezTo>
                <a:cubicBezTo>
                  <a:pt x="13" y="130"/>
                  <a:pt x="13" y="129"/>
                  <a:pt x="13" y="129"/>
                </a:cubicBezTo>
                <a:cubicBezTo>
                  <a:pt x="13" y="129"/>
                  <a:pt x="12" y="129"/>
                  <a:pt x="12" y="129"/>
                </a:cubicBezTo>
                <a:cubicBezTo>
                  <a:pt x="12" y="129"/>
                  <a:pt x="12" y="130"/>
                  <a:pt x="11" y="131"/>
                </a:cubicBezTo>
                <a:cubicBezTo>
                  <a:pt x="11" y="131"/>
                  <a:pt x="10" y="131"/>
                  <a:pt x="10" y="131"/>
                </a:cubicBezTo>
                <a:cubicBezTo>
                  <a:pt x="10" y="130"/>
                  <a:pt x="10" y="129"/>
                  <a:pt x="9" y="129"/>
                </a:cubicBezTo>
                <a:cubicBezTo>
                  <a:pt x="9" y="128"/>
                  <a:pt x="8" y="128"/>
                  <a:pt x="8" y="128"/>
                </a:cubicBezTo>
                <a:cubicBezTo>
                  <a:pt x="7" y="128"/>
                  <a:pt x="7" y="127"/>
                  <a:pt x="7" y="126"/>
                </a:cubicBezTo>
                <a:cubicBezTo>
                  <a:pt x="7" y="126"/>
                  <a:pt x="7" y="124"/>
                  <a:pt x="7" y="124"/>
                </a:cubicBezTo>
                <a:cubicBezTo>
                  <a:pt x="7" y="123"/>
                  <a:pt x="7" y="122"/>
                  <a:pt x="7" y="122"/>
                </a:cubicBezTo>
                <a:cubicBezTo>
                  <a:pt x="8" y="121"/>
                  <a:pt x="7" y="119"/>
                  <a:pt x="7" y="118"/>
                </a:cubicBezTo>
                <a:cubicBezTo>
                  <a:pt x="7" y="118"/>
                  <a:pt x="8" y="117"/>
                  <a:pt x="8" y="117"/>
                </a:cubicBezTo>
                <a:cubicBezTo>
                  <a:pt x="8" y="117"/>
                  <a:pt x="9" y="116"/>
                  <a:pt x="9" y="116"/>
                </a:cubicBezTo>
                <a:cubicBezTo>
                  <a:pt x="9" y="116"/>
                  <a:pt x="9" y="117"/>
                  <a:pt x="10" y="117"/>
                </a:cubicBezTo>
                <a:cubicBezTo>
                  <a:pt x="10" y="117"/>
                  <a:pt x="10" y="118"/>
                  <a:pt x="10" y="118"/>
                </a:cubicBezTo>
                <a:cubicBezTo>
                  <a:pt x="10" y="118"/>
                  <a:pt x="9" y="119"/>
                  <a:pt x="9" y="120"/>
                </a:cubicBezTo>
                <a:cubicBezTo>
                  <a:pt x="10" y="120"/>
                  <a:pt x="11" y="120"/>
                  <a:pt x="11" y="119"/>
                </a:cubicBezTo>
                <a:cubicBezTo>
                  <a:pt x="12" y="119"/>
                  <a:pt x="12" y="118"/>
                  <a:pt x="12" y="118"/>
                </a:cubicBezTo>
                <a:cubicBezTo>
                  <a:pt x="12" y="118"/>
                  <a:pt x="13" y="118"/>
                  <a:pt x="14" y="117"/>
                </a:cubicBezTo>
                <a:cubicBezTo>
                  <a:pt x="14" y="117"/>
                  <a:pt x="14" y="117"/>
                  <a:pt x="15" y="117"/>
                </a:cubicBezTo>
                <a:cubicBezTo>
                  <a:pt x="15" y="116"/>
                  <a:pt x="16" y="117"/>
                  <a:pt x="17" y="117"/>
                </a:cubicBezTo>
                <a:cubicBezTo>
                  <a:pt x="17" y="117"/>
                  <a:pt x="19" y="117"/>
                  <a:pt x="19" y="117"/>
                </a:cubicBezTo>
                <a:cubicBezTo>
                  <a:pt x="20" y="117"/>
                  <a:pt x="20" y="116"/>
                  <a:pt x="20" y="116"/>
                </a:cubicBezTo>
                <a:cubicBezTo>
                  <a:pt x="21" y="116"/>
                  <a:pt x="20" y="115"/>
                  <a:pt x="20" y="115"/>
                </a:cubicBezTo>
                <a:cubicBezTo>
                  <a:pt x="20" y="115"/>
                  <a:pt x="19" y="115"/>
                  <a:pt x="19" y="114"/>
                </a:cubicBezTo>
                <a:cubicBezTo>
                  <a:pt x="19" y="114"/>
                  <a:pt x="18" y="115"/>
                  <a:pt x="17" y="115"/>
                </a:cubicBezTo>
                <a:cubicBezTo>
                  <a:pt x="17" y="114"/>
                  <a:pt x="17" y="114"/>
                  <a:pt x="17" y="114"/>
                </a:cubicBezTo>
                <a:cubicBezTo>
                  <a:pt x="17" y="113"/>
                  <a:pt x="15" y="113"/>
                  <a:pt x="15" y="113"/>
                </a:cubicBezTo>
                <a:cubicBezTo>
                  <a:pt x="15" y="113"/>
                  <a:pt x="15" y="112"/>
                  <a:pt x="15" y="112"/>
                </a:cubicBezTo>
                <a:cubicBezTo>
                  <a:pt x="15" y="112"/>
                  <a:pt x="15" y="111"/>
                  <a:pt x="15" y="111"/>
                </a:cubicBezTo>
                <a:cubicBezTo>
                  <a:pt x="15" y="111"/>
                  <a:pt x="15" y="110"/>
                  <a:pt x="15" y="110"/>
                </a:cubicBezTo>
                <a:cubicBezTo>
                  <a:pt x="15" y="109"/>
                  <a:pt x="14" y="109"/>
                  <a:pt x="14" y="109"/>
                </a:cubicBezTo>
                <a:cubicBezTo>
                  <a:pt x="14" y="109"/>
                  <a:pt x="13" y="109"/>
                  <a:pt x="13" y="108"/>
                </a:cubicBezTo>
                <a:cubicBezTo>
                  <a:pt x="12" y="108"/>
                  <a:pt x="11" y="108"/>
                  <a:pt x="11" y="108"/>
                </a:cubicBezTo>
                <a:cubicBezTo>
                  <a:pt x="10" y="109"/>
                  <a:pt x="10" y="109"/>
                  <a:pt x="9" y="109"/>
                </a:cubicBezTo>
                <a:cubicBezTo>
                  <a:pt x="9" y="110"/>
                  <a:pt x="9" y="111"/>
                  <a:pt x="9" y="112"/>
                </a:cubicBezTo>
                <a:cubicBezTo>
                  <a:pt x="9" y="112"/>
                  <a:pt x="10" y="113"/>
                  <a:pt x="10" y="114"/>
                </a:cubicBezTo>
                <a:cubicBezTo>
                  <a:pt x="9" y="114"/>
                  <a:pt x="8" y="114"/>
                  <a:pt x="8" y="114"/>
                </a:cubicBezTo>
                <a:cubicBezTo>
                  <a:pt x="7" y="114"/>
                  <a:pt x="7" y="115"/>
                  <a:pt x="6" y="114"/>
                </a:cubicBezTo>
                <a:cubicBezTo>
                  <a:pt x="6" y="114"/>
                  <a:pt x="6" y="113"/>
                  <a:pt x="6" y="113"/>
                </a:cubicBezTo>
                <a:cubicBezTo>
                  <a:pt x="6" y="112"/>
                  <a:pt x="7" y="111"/>
                  <a:pt x="7" y="111"/>
                </a:cubicBezTo>
                <a:cubicBezTo>
                  <a:pt x="8" y="110"/>
                  <a:pt x="8" y="108"/>
                  <a:pt x="8" y="106"/>
                </a:cubicBezTo>
                <a:cubicBezTo>
                  <a:pt x="8" y="106"/>
                  <a:pt x="9" y="104"/>
                  <a:pt x="10" y="103"/>
                </a:cubicBezTo>
                <a:cubicBezTo>
                  <a:pt x="10" y="101"/>
                  <a:pt x="10" y="99"/>
                  <a:pt x="10" y="97"/>
                </a:cubicBezTo>
                <a:cubicBezTo>
                  <a:pt x="10" y="96"/>
                  <a:pt x="10" y="94"/>
                  <a:pt x="10" y="93"/>
                </a:cubicBezTo>
                <a:cubicBezTo>
                  <a:pt x="10" y="92"/>
                  <a:pt x="9" y="91"/>
                  <a:pt x="9" y="91"/>
                </a:cubicBezTo>
                <a:cubicBezTo>
                  <a:pt x="9" y="90"/>
                  <a:pt x="8" y="88"/>
                  <a:pt x="8" y="87"/>
                </a:cubicBezTo>
                <a:cubicBezTo>
                  <a:pt x="7" y="86"/>
                  <a:pt x="7" y="85"/>
                  <a:pt x="7" y="84"/>
                </a:cubicBezTo>
                <a:cubicBezTo>
                  <a:pt x="7" y="83"/>
                  <a:pt x="7" y="82"/>
                  <a:pt x="7" y="81"/>
                </a:cubicBezTo>
                <a:cubicBezTo>
                  <a:pt x="7" y="80"/>
                  <a:pt x="8" y="78"/>
                  <a:pt x="8" y="77"/>
                </a:cubicBezTo>
                <a:cubicBezTo>
                  <a:pt x="9" y="76"/>
                  <a:pt x="9" y="73"/>
                  <a:pt x="9" y="72"/>
                </a:cubicBezTo>
                <a:cubicBezTo>
                  <a:pt x="9" y="71"/>
                  <a:pt x="9" y="68"/>
                  <a:pt x="9" y="67"/>
                </a:cubicBezTo>
                <a:cubicBezTo>
                  <a:pt x="9" y="65"/>
                  <a:pt x="10" y="61"/>
                  <a:pt x="9" y="60"/>
                </a:cubicBezTo>
                <a:cubicBezTo>
                  <a:pt x="9" y="59"/>
                  <a:pt x="7" y="59"/>
                  <a:pt x="7" y="58"/>
                </a:cubicBezTo>
                <a:cubicBezTo>
                  <a:pt x="6" y="58"/>
                  <a:pt x="7" y="56"/>
                  <a:pt x="7" y="55"/>
                </a:cubicBezTo>
                <a:cubicBezTo>
                  <a:pt x="7" y="55"/>
                  <a:pt x="7" y="54"/>
                  <a:pt x="7" y="54"/>
                </a:cubicBezTo>
                <a:cubicBezTo>
                  <a:pt x="7" y="54"/>
                  <a:pt x="6" y="53"/>
                  <a:pt x="5" y="52"/>
                </a:cubicBezTo>
                <a:cubicBezTo>
                  <a:pt x="5" y="52"/>
                  <a:pt x="5" y="51"/>
                  <a:pt x="5" y="50"/>
                </a:cubicBezTo>
                <a:cubicBezTo>
                  <a:pt x="4" y="50"/>
                  <a:pt x="3" y="51"/>
                  <a:pt x="3" y="50"/>
                </a:cubicBezTo>
                <a:cubicBezTo>
                  <a:pt x="3" y="50"/>
                  <a:pt x="3" y="48"/>
                  <a:pt x="3" y="48"/>
                </a:cubicBezTo>
                <a:cubicBezTo>
                  <a:pt x="3" y="47"/>
                  <a:pt x="2" y="46"/>
                  <a:pt x="2" y="45"/>
                </a:cubicBezTo>
                <a:cubicBezTo>
                  <a:pt x="2" y="45"/>
                  <a:pt x="2" y="43"/>
                  <a:pt x="2" y="43"/>
                </a:cubicBezTo>
                <a:cubicBezTo>
                  <a:pt x="2" y="42"/>
                  <a:pt x="3" y="41"/>
                  <a:pt x="3" y="40"/>
                </a:cubicBezTo>
                <a:cubicBezTo>
                  <a:pt x="3" y="39"/>
                  <a:pt x="3" y="38"/>
                  <a:pt x="3" y="37"/>
                </a:cubicBezTo>
                <a:cubicBezTo>
                  <a:pt x="3" y="37"/>
                  <a:pt x="4" y="36"/>
                  <a:pt x="4" y="36"/>
                </a:cubicBezTo>
                <a:cubicBezTo>
                  <a:pt x="4" y="36"/>
                  <a:pt x="4" y="35"/>
                  <a:pt x="4" y="34"/>
                </a:cubicBezTo>
                <a:cubicBezTo>
                  <a:pt x="4" y="34"/>
                  <a:pt x="3" y="33"/>
                  <a:pt x="3" y="33"/>
                </a:cubicBezTo>
                <a:cubicBezTo>
                  <a:pt x="3" y="32"/>
                  <a:pt x="3" y="31"/>
                  <a:pt x="3" y="31"/>
                </a:cubicBezTo>
                <a:cubicBezTo>
                  <a:pt x="3" y="30"/>
                  <a:pt x="4" y="30"/>
                  <a:pt x="4" y="30"/>
                </a:cubicBezTo>
                <a:cubicBezTo>
                  <a:pt x="4" y="30"/>
                  <a:pt x="5" y="30"/>
                  <a:pt x="5" y="29"/>
                </a:cubicBezTo>
                <a:cubicBezTo>
                  <a:pt x="5" y="29"/>
                  <a:pt x="6" y="29"/>
                  <a:pt x="6" y="28"/>
                </a:cubicBezTo>
                <a:cubicBezTo>
                  <a:pt x="6" y="28"/>
                  <a:pt x="5" y="27"/>
                  <a:pt x="6" y="26"/>
                </a:cubicBezTo>
                <a:cubicBezTo>
                  <a:pt x="6" y="26"/>
                  <a:pt x="6" y="25"/>
                  <a:pt x="6" y="25"/>
                </a:cubicBezTo>
                <a:cubicBezTo>
                  <a:pt x="6" y="25"/>
                  <a:pt x="7" y="24"/>
                  <a:pt x="8" y="24"/>
                </a:cubicBezTo>
                <a:cubicBezTo>
                  <a:pt x="8" y="24"/>
                  <a:pt x="8" y="23"/>
                  <a:pt x="8" y="23"/>
                </a:cubicBezTo>
                <a:cubicBezTo>
                  <a:pt x="9" y="23"/>
                  <a:pt x="9" y="22"/>
                  <a:pt x="9" y="22"/>
                </a:cubicBezTo>
                <a:cubicBezTo>
                  <a:pt x="9" y="21"/>
                  <a:pt x="9" y="20"/>
                  <a:pt x="9" y="20"/>
                </a:cubicBezTo>
                <a:cubicBezTo>
                  <a:pt x="9" y="20"/>
                  <a:pt x="8" y="20"/>
                  <a:pt x="7" y="20"/>
                </a:cubicBezTo>
                <a:cubicBezTo>
                  <a:pt x="7" y="19"/>
                  <a:pt x="7" y="18"/>
                  <a:pt x="7" y="18"/>
                </a:cubicBezTo>
                <a:cubicBezTo>
                  <a:pt x="7" y="18"/>
                  <a:pt x="7" y="17"/>
                  <a:pt x="8" y="17"/>
                </a:cubicBezTo>
                <a:cubicBezTo>
                  <a:pt x="8" y="17"/>
                  <a:pt x="9" y="17"/>
                  <a:pt x="9" y="18"/>
                </a:cubicBezTo>
                <a:cubicBezTo>
                  <a:pt x="10" y="18"/>
                  <a:pt x="11" y="18"/>
                  <a:pt x="11" y="18"/>
                </a:cubicBezTo>
                <a:cubicBezTo>
                  <a:pt x="12" y="19"/>
                  <a:pt x="13" y="20"/>
                  <a:pt x="14" y="21"/>
                </a:cubicBezTo>
                <a:cubicBezTo>
                  <a:pt x="14" y="22"/>
                  <a:pt x="16" y="23"/>
                  <a:pt x="16" y="23"/>
                </a:cubicBezTo>
                <a:cubicBezTo>
                  <a:pt x="17" y="24"/>
                  <a:pt x="19" y="25"/>
                  <a:pt x="20" y="26"/>
                </a:cubicBezTo>
                <a:cubicBezTo>
                  <a:pt x="21" y="27"/>
                  <a:pt x="22" y="29"/>
                  <a:pt x="23" y="29"/>
                </a:cubicBezTo>
                <a:cubicBezTo>
                  <a:pt x="23" y="30"/>
                  <a:pt x="24" y="30"/>
                  <a:pt x="24" y="30"/>
                </a:cubicBezTo>
                <a:cubicBezTo>
                  <a:pt x="25" y="31"/>
                  <a:pt x="25" y="30"/>
                  <a:pt x="26" y="30"/>
                </a:cubicBezTo>
                <a:cubicBezTo>
                  <a:pt x="26" y="30"/>
                  <a:pt x="26" y="31"/>
                  <a:pt x="27" y="31"/>
                </a:cubicBezTo>
                <a:cubicBezTo>
                  <a:pt x="27" y="31"/>
                  <a:pt x="28" y="32"/>
                  <a:pt x="29" y="33"/>
                </a:cubicBezTo>
                <a:cubicBezTo>
                  <a:pt x="29" y="33"/>
                  <a:pt x="30" y="34"/>
                  <a:pt x="30" y="34"/>
                </a:cubicBezTo>
                <a:cubicBezTo>
                  <a:pt x="30" y="34"/>
                  <a:pt x="31" y="36"/>
                  <a:pt x="31" y="36"/>
                </a:cubicBezTo>
                <a:cubicBezTo>
                  <a:pt x="31" y="36"/>
                  <a:pt x="32" y="37"/>
                  <a:pt x="32" y="38"/>
                </a:cubicBezTo>
                <a:cubicBezTo>
                  <a:pt x="33" y="38"/>
                  <a:pt x="35" y="39"/>
                  <a:pt x="35" y="39"/>
                </a:cubicBezTo>
                <a:cubicBezTo>
                  <a:pt x="36" y="40"/>
                  <a:pt x="39" y="41"/>
                  <a:pt x="40" y="41"/>
                </a:cubicBezTo>
                <a:cubicBezTo>
                  <a:pt x="41" y="42"/>
                  <a:pt x="43" y="42"/>
                  <a:pt x="44" y="43"/>
                </a:cubicBezTo>
                <a:cubicBezTo>
                  <a:pt x="45" y="43"/>
                  <a:pt x="46" y="42"/>
                  <a:pt x="46" y="42"/>
                </a:cubicBezTo>
                <a:cubicBezTo>
                  <a:pt x="47" y="42"/>
                  <a:pt x="48" y="42"/>
                  <a:pt x="48" y="43"/>
                </a:cubicBezTo>
                <a:cubicBezTo>
                  <a:pt x="49" y="43"/>
                  <a:pt x="49" y="44"/>
                  <a:pt x="50" y="45"/>
                </a:cubicBezTo>
                <a:cubicBezTo>
                  <a:pt x="50" y="45"/>
                  <a:pt x="51" y="45"/>
                  <a:pt x="51" y="45"/>
                </a:cubicBezTo>
                <a:cubicBezTo>
                  <a:pt x="51" y="45"/>
                  <a:pt x="52" y="45"/>
                  <a:pt x="52" y="45"/>
                </a:cubicBezTo>
                <a:cubicBezTo>
                  <a:pt x="53" y="45"/>
                  <a:pt x="53" y="45"/>
                  <a:pt x="54" y="45"/>
                </a:cubicBezTo>
                <a:cubicBezTo>
                  <a:pt x="54" y="46"/>
                  <a:pt x="55" y="46"/>
                  <a:pt x="55" y="46"/>
                </a:cubicBezTo>
                <a:cubicBezTo>
                  <a:pt x="56" y="47"/>
                  <a:pt x="57" y="47"/>
                  <a:pt x="57" y="47"/>
                </a:cubicBezTo>
                <a:cubicBezTo>
                  <a:pt x="58" y="47"/>
                  <a:pt x="58" y="48"/>
                  <a:pt x="59" y="49"/>
                </a:cubicBezTo>
                <a:cubicBezTo>
                  <a:pt x="59" y="49"/>
                  <a:pt x="60" y="49"/>
                  <a:pt x="60" y="49"/>
                </a:cubicBezTo>
                <a:cubicBezTo>
                  <a:pt x="61" y="49"/>
                  <a:pt x="62" y="50"/>
                  <a:pt x="63" y="50"/>
                </a:cubicBezTo>
                <a:cubicBezTo>
                  <a:pt x="64" y="50"/>
                  <a:pt x="65" y="50"/>
                  <a:pt x="65" y="50"/>
                </a:cubicBezTo>
                <a:cubicBezTo>
                  <a:pt x="66" y="50"/>
                  <a:pt x="67" y="50"/>
                  <a:pt x="67" y="50"/>
                </a:cubicBezTo>
                <a:cubicBezTo>
                  <a:pt x="67" y="50"/>
                  <a:pt x="68" y="49"/>
                  <a:pt x="68" y="49"/>
                </a:cubicBezTo>
                <a:cubicBezTo>
                  <a:pt x="68" y="49"/>
                  <a:pt x="69" y="49"/>
                  <a:pt x="69" y="48"/>
                </a:cubicBezTo>
                <a:cubicBezTo>
                  <a:pt x="69" y="48"/>
                  <a:pt x="70" y="48"/>
                  <a:pt x="70" y="48"/>
                </a:cubicBezTo>
                <a:cubicBezTo>
                  <a:pt x="71" y="48"/>
                  <a:pt x="71" y="48"/>
                  <a:pt x="71" y="49"/>
                </a:cubicBezTo>
                <a:cubicBezTo>
                  <a:pt x="71" y="49"/>
                  <a:pt x="71" y="50"/>
                  <a:pt x="72" y="50"/>
                </a:cubicBezTo>
                <a:cubicBezTo>
                  <a:pt x="72" y="51"/>
                  <a:pt x="73" y="51"/>
                  <a:pt x="73" y="52"/>
                </a:cubicBezTo>
                <a:cubicBezTo>
                  <a:pt x="73" y="52"/>
                  <a:pt x="73" y="53"/>
                  <a:pt x="73" y="54"/>
                </a:cubicBezTo>
                <a:cubicBezTo>
                  <a:pt x="74" y="54"/>
                  <a:pt x="74" y="54"/>
                  <a:pt x="74" y="55"/>
                </a:cubicBezTo>
                <a:cubicBezTo>
                  <a:pt x="75" y="55"/>
                  <a:pt x="75" y="54"/>
                  <a:pt x="76" y="54"/>
                </a:cubicBezTo>
                <a:cubicBezTo>
                  <a:pt x="76" y="54"/>
                  <a:pt x="77" y="54"/>
                  <a:pt x="78" y="54"/>
                </a:cubicBezTo>
                <a:cubicBezTo>
                  <a:pt x="78" y="55"/>
                  <a:pt x="79" y="55"/>
                  <a:pt x="79" y="56"/>
                </a:cubicBezTo>
                <a:cubicBezTo>
                  <a:pt x="79" y="56"/>
                  <a:pt x="78" y="57"/>
                  <a:pt x="78" y="57"/>
                </a:cubicBezTo>
                <a:cubicBezTo>
                  <a:pt x="78" y="58"/>
                  <a:pt x="79" y="58"/>
                  <a:pt x="79" y="59"/>
                </a:cubicBezTo>
                <a:cubicBezTo>
                  <a:pt x="80" y="59"/>
                  <a:pt x="80" y="59"/>
                  <a:pt x="81" y="59"/>
                </a:cubicBezTo>
                <a:cubicBezTo>
                  <a:pt x="81" y="59"/>
                  <a:pt x="82" y="59"/>
                  <a:pt x="82" y="59"/>
                </a:cubicBezTo>
                <a:cubicBezTo>
                  <a:pt x="82" y="58"/>
                  <a:pt x="82" y="58"/>
                  <a:pt x="81" y="57"/>
                </a:cubicBezTo>
                <a:cubicBezTo>
                  <a:pt x="81" y="57"/>
                  <a:pt x="81" y="57"/>
                  <a:pt x="81" y="57"/>
                </a:cubicBezTo>
                <a:cubicBezTo>
                  <a:pt x="81" y="56"/>
                  <a:pt x="81" y="56"/>
                  <a:pt x="81" y="55"/>
                </a:cubicBezTo>
                <a:cubicBezTo>
                  <a:pt x="81" y="55"/>
                  <a:pt x="82" y="55"/>
                  <a:pt x="82" y="55"/>
                </a:cubicBezTo>
                <a:cubicBezTo>
                  <a:pt x="82" y="55"/>
                  <a:pt x="82" y="54"/>
                  <a:pt x="83" y="54"/>
                </a:cubicBezTo>
                <a:cubicBezTo>
                  <a:pt x="83" y="54"/>
                  <a:pt x="84" y="54"/>
                  <a:pt x="84" y="54"/>
                </a:cubicBezTo>
                <a:cubicBezTo>
                  <a:pt x="85" y="54"/>
                  <a:pt x="86" y="54"/>
                  <a:pt x="86" y="54"/>
                </a:cubicBezTo>
                <a:cubicBezTo>
                  <a:pt x="86" y="54"/>
                  <a:pt x="87" y="55"/>
                  <a:pt x="87" y="55"/>
                </a:cubicBezTo>
                <a:cubicBezTo>
                  <a:pt x="86" y="55"/>
                  <a:pt x="86" y="56"/>
                  <a:pt x="85" y="56"/>
                </a:cubicBezTo>
                <a:cubicBezTo>
                  <a:pt x="85" y="56"/>
                  <a:pt x="84" y="57"/>
                  <a:pt x="84" y="57"/>
                </a:cubicBezTo>
                <a:cubicBezTo>
                  <a:pt x="84" y="57"/>
                  <a:pt x="84" y="58"/>
                  <a:pt x="84" y="58"/>
                </a:cubicBezTo>
                <a:cubicBezTo>
                  <a:pt x="84" y="58"/>
                  <a:pt x="84" y="59"/>
                  <a:pt x="85" y="59"/>
                </a:cubicBezTo>
                <a:cubicBezTo>
                  <a:pt x="85" y="60"/>
                  <a:pt x="85" y="60"/>
                  <a:pt x="85" y="60"/>
                </a:cubicBezTo>
                <a:cubicBezTo>
                  <a:pt x="85" y="60"/>
                  <a:pt x="86" y="60"/>
                  <a:pt x="86" y="60"/>
                </a:cubicBezTo>
                <a:cubicBezTo>
                  <a:pt x="87" y="60"/>
                  <a:pt x="86" y="59"/>
                  <a:pt x="87" y="59"/>
                </a:cubicBezTo>
                <a:cubicBezTo>
                  <a:pt x="87" y="58"/>
                  <a:pt x="87" y="58"/>
                  <a:pt x="87" y="58"/>
                </a:cubicBezTo>
                <a:cubicBezTo>
                  <a:pt x="87" y="58"/>
                  <a:pt x="88" y="57"/>
                  <a:pt x="88" y="57"/>
                </a:cubicBezTo>
                <a:cubicBezTo>
                  <a:pt x="89" y="58"/>
                  <a:pt x="88" y="58"/>
                  <a:pt x="88" y="59"/>
                </a:cubicBezTo>
                <a:cubicBezTo>
                  <a:pt x="89" y="59"/>
                  <a:pt x="88" y="60"/>
                  <a:pt x="88" y="60"/>
                </a:cubicBezTo>
                <a:cubicBezTo>
                  <a:pt x="88" y="61"/>
                  <a:pt x="89" y="61"/>
                  <a:pt x="89" y="62"/>
                </a:cubicBezTo>
                <a:cubicBezTo>
                  <a:pt x="89" y="62"/>
                  <a:pt x="89" y="63"/>
                  <a:pt x="88" y="63"/>
                </a:cubicBezTo>
                <a:cubicBezTo>
                  <a:pt x="88" y="63"/>
                  <a:pt x="87" y="63"/>
                  <a:pt x="87" y="63"/>
                </a:cubicBezTo>
                <a:cubicBezTo>
                  <a:pt x="87" y="63"/>
                  <a:pt x="86" y="63"/>
                  <a:pt x="86" y="63"/>
                </a:cubicBezTo>
                <a:cubicBezTo>
                  <a:pt x="86" y="64"/>
                  <a:pt x="86" y="64"/>
                  <a:pt x="87" y="64"/>
                </a:cubicBezTo>
                <a:cubicBezTo>
                  <a:pt x="87" y="65"/>
                  <a:pt x="87" y="65"/>
                  <a:pt x="87" y="65"/>
                </a:cubicBezTo>
                <a:cubicBezTo>
                  <a:pt x="87" y="66"/>
                  <a:pt x="87" y="66"/>
                  <a:pt x="87" y="66"/>
                </a:cubicBezTo>
                <a:cubicBezTo>
                  <a:pt x="87" y="67"/>
                  <a:pt x="87" y="67"/>
                  <a:pt x="87" y="68"/>
                </a:cubicBezTo>
                <a:cubicBezTo>
                  <a:pt x="87" y="68"/>
                  <a:pt x="88" y="68"/>
                  <a:pt x="88" y="69"/>
                </a:cubicBezTo>
                <a:cubicBezTo>
                  <a:pt x="88" y="69"/>
                  <a:pt x="87" y="70"/>
                  <a:pt x="88" y="70"/>
                </a:cubicBezTo>
                <a:cubicBezTo>
                  <a:pt x="88" y="71"/>
                  <a:pt x="88" y="71"/>
                  <a:pt x="88" y="71"/>
                </a:cubicBezTo>
                <a:cubicBezTo>
                  <a:pt x="88" y="72"/>
                  <a:pt x="88" y="72"/>
                  <a:pt x="88" y="72"/>
                </a:cubicBezTo>
                <a:cubicBezTo>
                  <a:pt x="88" y="73"/>
                  <a:pt x="87" y="73"/>
                  <a:pt x="87" y="73"/>
                </a:cubicBezTo>
                <a:cubicBezTo>
                  <a:pt x="87" y="73"/>
                  <a:pt x="87" y="72"/>
                  <a:pt x="86" y="72"/>
                </a:cubicBezTo>
                <a:cubicBezTo>
                  <a:pt x="86" y="72"/>
                  <a:pt x="86" y="72"/>
                  <a:pt x="86" y="72"/>
                </a:cubicBezTo>
                <a:cubicBezTo>
                  <a:pt x="85" y="72"/>
                  <a:pt x="86" y="73"/>
                  <a:pt x="86" y="73"/>
                </a:cubicBezTo>
                <a:cubicBezTo>
                  <a:pt x="85" y="74"/>
                  <a:pt x="85" y="74"/>
                  <a:pt x="84" y="74"/>
                </a:cubicBezTo>
                <a:cubicBezTo>
                  <a:pt x="84" y="74"/>
                  <a:pt x="83" y="74"/>
                  <a:pt x="83" y="75"/>
                </a:cubicBezTo>
                <a:cubicBezTo>
                  <a:pt x="83" y="75"/>
                  <a:pt x="82" y="76"/>
                  <a:pt x="82" y="76"/>
                </a:cubicBezTo>
                <a:cubicBezTo>
                  <a:pt x="82" y="77"/>
                  <a:pt x="81" y="77"/>
                  <a:pt x="81" y="77"/>
                </a:cubicBezTo>
                <a:cubicBezTo>
                  <a:pt x="81" y="78"/>
                  <a:pt x="80" y="79"/>
                  <a:pt x="80" y="79"/>
                </a:cubicBezTo>
                <a:cubicBezTo>
                  <a:pt x="81" y="80"/>
                  <a:pt x="81" y="80"/>
                  <a:pt x="82" y="80"/>
                </a:cubicBezTo>
                <a:cubicBezTo>
                  <a:pt x="82" y="80"/>
                  <a:pt x="82" y="79"/>
                  <a:pt x="82" y="79"/>
                </a:cubicBezTo>
                <a:cubicBezTo>
                  <a:pt x="83" y="79"/>
                  <a:pt x="83" y="78"/>
                  <a:pt x="83" y="78"/>
                </a:cubicBezTo>
                <a:cubicBezTo>
                  <a:pt x="83" y="78"/>
                  <a:pt x="84" y="78"/>
                  <a:pt x="84" y="78"/>
                </a:cubicBezTo>
                <a:cubicBezTo>
                  <a:pt x="85" y="77"/>
                  <a:pt x="85" y="77"/>
                  <a:pt x="85" y="76"/>
                </a:cubicBezTo>
                <a:cubicBezTo>
                  <a:pt x="85" y="76"/>
                  <a:pt x="86" y="76"/>
                  <a:pt x="86" y="75"/>
                </a:cubicBezTo>
                <a:cubicBezTo>
                  <a:pt x="86" y="75"/>
                  <a:pt x="87" y="75"/>
                  <a:pt x="88" y="75"/>
                </a:cubicBezTo>
                <a:cubicBezTo>
                  <a:pt x="88" y="75"/>
                  <a:pt x="88" y="74"/>
                  <a:pt x="89" y="74"/>
                </a:cubicBezTo>
                <a:cubicBezTo>
                  <a:pt x="89" y="74"/>
                  <a:pt x="89" y="74"/>
                  <a:pt x="89" y="73"/>
                </a:cubicBezTo>
                <a:cubicBezTo>
                  <a:pt x="90" y="73"/>
                  <a:pt x="90" y="73"/>
                  <a:pt x="90" y="73"/>
                </a:cubicBezTo>
                <a:cubicBezTo>
                  <a:pt x="90" y="73"/>
                  <a:pt x="90" y="72"/>
                  <a:pt x="90" y="72"/>
                </a:cubicBezTo>
                <a:cubicBezTo>
                  <a:pt x="90" y="72"/>
                  <a:pt x="90" y="71"/>
                  <a:pt x="90" y="71"/>
                </a:cubicBezTo>
                <a:cubicBezTo>
                  <a:pt x="90" y="70"/>
                  <a:pt x="89" y="69"/>
                  <a:pt x="90" y="69"/>
                </a:cubicBezTo>
                <a:cubicBezTo>
                  <a:pt x="90" y="69"/>
                  <a:pt x="90" y="69"/>
                  <a:pt x="91" y="70"/>
                </a:cubicBezTo>
                <a:cubicBezTo>
                  <a:pt x="91" y="70"/>
                  <a:pt x="92" y="70"/>
                  <a:pt x="92" y="70"/>
                </a:cubicBezTo>
                <a:cubicBezTo>
                  <a:pt x="92" y="70"/>
                  <a:pt x="93" y="71"/>
                  <a:pt x="93" y="71"/>
                </a:cubicBezTo>
                <a:cubicBezTo>
                  <a:pt x="93" y="72"/>
                  <a:pt x="93" y="73"/>
                  <a:pt x="93" y="74"/>
                </a:cubicBezTo>
                <a:cubicBezTo>
                  <a:pt x="93" y="74"/>
                  <a:pt x="93" y="75"/>
                  <a:pt x="93" y="76"/>
                </a:cubicBezTo>
                <a:cubicBezTo>
                  <a:pt x="93" y="76"/>
                  <a:pt x="93" y="77"/>
                  <a:pt x="93" y="77"/>
                </a:cubicBezTo>
                <a:cubicBezTo>
                  <a:pt x="93" y="77"/>
                  <a:pt x="93" y="78"/>
                  <a:pt x="93" y="78"/>
                </a:cubicBezTo>
                <a:cubicBezTo>
                  <a:pt x="93" y="79"/>
                  <a:pt x="93" y="79"/>
                  <a:pt x="93" y="80"/>
                </a:cubicBezTo>
                <a:cubicBezTo>
                  <a:pt x="93" y="80"/>
                  <a:pt x="93" y="81"/>
                  <a:pt x="93" y="81"/>
                </a:cubicBezTo>
                <a:cubicBezTo>
                  <a:pt x="93" y="81"/>
                  <a:pt x="93" y="82"/>
                  <a:pt x="93" y="82"/>
                </a:cubicBezTo>
                <a:cubicBezTo>
                  <a:pt x="92" y="82"/>
                  <a:pt x="92" y="81"/>
                  <a:pt x="91" y="81"/>
                </a:cubicBezTo>
                <a:cubicBezTo>
                  <a:pt x="91" y="81"/>
                  <a:pt x="90" y="81"/>
                  <a:pt x="90" y="81"/>
                </a:cubicBezTo>
                <a:cubicBezTo>
                  <a:pt x="89" y="81"/>
                  <a:pt x="89" y="82"/>
                  <a:pt x="89" y="82"/>
                </a:cubicBezTo>
                <a:cubicBezTo>
                  <a:pt x="90" y="83"/>
                  <a:pt x="90" y="83"/>
                  <a:pt x="90" y="83"/>
                </a:cubicBezTo>
                <a:cubicBezTo>
                  <a:pt x="90" y="83"/>
                  <a:pt x="91" y="84"/>
                  <a:pt x="91" y="85"/>
                </a:cubicBezTo>
                <a:cubicBezTo>
                  <a:pt x="91" y="85"/>
                  <a:pt x="90" y="86"/>
                  <a:pt x="90" y="86"/>
                </a:cubicBezTo>
                <a:cubicBezTo>
                  <a:pt x="90" y="87"/>
                  <a:pt x="90" y="87"/>
                  <a:pt x="90" y="88"/>
                </a:cubicBezTo>
                <a:cubicBezTo>
                  <a:pt x="90" y="88"/>
                  <a:pt x="90" y="88"/>
                  <a:pt x="90" y="89"/>
                </a:cubicBezTo>
                <a:cubicBezTo>
                  <a:pt x="90" y="89"/>
                  <a:pt x="90" y="90"/>
                  <a:pt x="90" y="90"/>
                </a:cubicBezTo>
                <a:cubicBezTo>
                  <a:pt x="90" y="91"/>
                  <a:pt x="90" y="92"/>
                  <a:pt x="90" y="92"/>
                </a:cubicBezTo>
                <a:cubicBezTo>
                  <a:pt x="89" y="92"/>
                  <a:pt x="88" y="92"/>
                  <a:pt x="88" y="92"/>
                </a:cubicBezTo>
                <a:cubicBezTo>
                  <a:pt x="87" y="92"/>
                  <a:pt x="87" y="93"/>
                  <a:pt x="87" y="93"/>
                </a:cubicBezTo>
                <a:cubicBezTo>
                  <a:pt x="87" y="94"/>
                  <a:pt x="86" y="94"/>
                  <a:pt x="86" y="94"/>
                </a:cubicBezTo>
                <a:cubicBezTo>
                  <a:pt x="87" y="95"/>
                  <a:pt x="87" y="95"/>
                  <a:pt x="88" y="95"/>
                </a:cubicBezTo>
                <a:cubicBezTo>
                  <a:pt x="88" y="95"/>
                  <a:pt x="88" y="96"/>
                  <a:pt x="88" y="96"/>
                </a:cubicBezTo>
                <a:cubicBezTo>
                  <a:pt x="89" y="96"/>
                  <a:pt x="89" y="96"/>
                  <a:pt x="90" y="97"/>
                </a:cubicBezTo>
                <a:cubicBezTo>
                  <a:pt x="90" y="97"/>
                  <a:pt x="90" y="98"/>
                  <a:pt x="90" y="98"/>
                </a:cubicBezTo>
                <a:cubicBezTo>
                  <a:pt x="90" y="98"/>
                  <a:pt x="90" y="99"/>
                  <a:pt x="90" y="100"/>
                </a:cubicBezTo>
                <a:cubicBezTo>
                  <a:pt x="90" y="100"/>
                  <a:pt x="90" y="101"/>
                  <a:pt x="90" y="101"/>
                </a:cubicBezTo>
                <a:cubicBezTo>
                  <a:pt x="90" y="102"/>
                  <a:pt x="89" y="102"/>
                  <a:pt x="89" y="103"/>
                </a:cubicBezTo>
                <a:cubicBezTo>
                  <a:pt x="89" y="103"/>
                  <a:pt x="89" y="103"/>
                  <a:pt x="90" y="103"/>
                </a:cubicBezTo>
                <a:cubicBezTo>
                  <a:pt x="90" y="104"/>
                  <a:pt x="90" y="104"/>
                  <a:pt x="91" y="104"/>
                </a:cubicBezTo>
                <a:cubicBezTo>
                  <a:pt x="91" y="104"/>
                  <a:pt x="91" y="104"/>
                  <a:pt x="92" y="104"/>
                </a:cubicBezTo>
                <a:cubicBezTo>
                  <a:pt x="92" y="104"/>
                  <a:pt x="92" y="105"/>
                  <a:pt x="92" y="105"/>
                </a:cubicBezTo>
                <a:cubicBezTo>
                  <a:pt x="91" y="106"/>
                  <a:pt x="91" y="106"/>
                  <a:pt x="91" y="106"/>
                </a:cubicBezTo>
                <a:cubicBezTo>
                  <a:pt x="90" y="106"/>
                  <a:pt x="89" y="106"/>
                  <a:pt x="89" y="106"/>
                </a:cubicBezTo>
                <a:cubicBezTo>
                  <a:pt x="88" y="106"/>
                  <a:pt x="88" y="107"/>
                  <a:pt x="87" y="107"/>
                </a:cubicBezTo>
                <a:cubicBezTo>
                  <a:pt x="87" y="107"/>
                  <a:pt x="86" y="107"/>
                  <a:pt x="86" y="107"/>
                </a:cubicBezTo>
                <a:cubicBezTo>
                  <a:pt x="85" y="107"/>
                  <a:pt x="85" y="106"/>
                  <a:pt x="85" y="106"/>
                </a:cubicBezTo>
                <a:cubicBezTo>
                  <a:pt x="85" y="106"/>
                  <a:pt x="85" y="105"/>
                  <a:pt x="85" y="105"/>
                </a:cubicBezTo>
                <a:cubicBezTo>
                  <a:pt x="84" y="105"/>
                  <a:pt x="84" y="105"/>
                  <a:pt x="84" y="105"/>
                </a:cubicBezTo>
                <a:cubicBezTo>
                  <a:pt x="84" y="105"/>
                  <a:pt x="83" y="106"/>
                  <a:pt x="83" y="106"/>
                </a:cubicBezTo>
                <a:cubicBezTo>
                  <a:pt x="83" y="106"/>
                  <a:pt x="82" y="107"/>
                  <a:pt x="82" y="107"/>
                </a:cubicBezTo>
                <a:cubicBezTo>
                  <a:pt x="82" y="107"/>
                  <a:pt x="82" y="108"/>
                  <a:pt x="83" y="108"/>
                </a:cubicBezTo>
                <a:cubicBezTo>
                  <a:pt x="83" y="108"/>
                  <a:pt x="84" y="108"/>
                  <a:pt x="84" y="108"/>
                </a:cubicBezTo>
                <a:cubicBezTo>
                  <a:pt x="84" y="108"/>
                  <a:pt x="84" y="109"/>
                  <a:pt x="85" y="109"/>
                </a:cubicBezTo>
                <a:cubicBezTo>
                  <a:pt x="85" y="109"/>
                  <a:pt x="85" y="111"/>
                  <a:pt x="85" y="111"/>
                </a:cubicBezTo>
                <a:cubicBezTo>
                  <a:pt x="86" y="111"/>
                  <a:pt x="86" y="112"/>
                  <a:pt x="87" y="112"/>
                </a:cubicBezTo>
                <a:cubicBezTo>
                  <a:pt x="87" y="112"/>
                  <a:pt x="88" y="112"/>
                  <a:pt x="88" y="112"/>
                </a:cubicBezTo>
                <a:cubicBezTo>
                  <a:pt x="88" y="112"/>
                  <a:pt x="88" y="111"/>
                  <a:pt x="88" y="111"/>
                </a:cubicBezTo>
                <a:cubicBezTo>
                  <a:pt x="88" y="110"/>
                  <a:pt x="88" y="110"/>
                  <a:pt x="88" y="109"/>
                </a:cubicBezTo>
                <a:cubicBezTo>
                  <a:pt x="88" y="109"/>
                  <a:pt x="89" y="109"/>
                  <a:pt x="89" y="109"/>
                </a:cubicBezTo>
                <a:cubicBezTo>
                  <a:pt x="90" y="109"/>
                  <a:pt x="91" y="109"/>
                  <a:pt x="91" y="109"/>
                </a:cubicBezTo>
                <a:cubicBezTo>
                  <a:pt x="91" y="109"/>
                  <a:pt x="93" y="109"/>
                  <a:pt x="93" y="108"/>
                </a:cubicBezTo>
                <a:cubicBezTo>
                  <a:pt x="93" y="108"/>
                  <a:pt x="94" y="107"/>
                  <a:pt x="94" y="106"/>
                </a:cubicBezTo>
                <a:cubicBezTo>
                  <a:pt x="94" y="106"/>
                  <a:pt x="94" y="105"/>
                  <a:pt x="94" y="104"/>
                </a:cubicBezTo>
                <a:cubicBezTo>
                  <a:pt x="93" y="104"/>
                  <a:pt x="93" y="103"/>
                  <a:pt x="93" y="103"/>
                </a:cubicBezTo>
                <a:cubicBezTo>
                  <a:pt x="92" y="102"/>
                  <a:pt x="92" y="102"/>
                  <a:pt x="93" y="101"/>
                </a:cubicBezTo>
                <a:cubicBezTo>
                  <a:pt x="93" y="101"/>
                  <a:pt x="93" y="101"/>
                  <a:pt x="93" y="101"/>
                </a:cubicBezTo>
                <a:cubicBezTo>
                  <a:pt x="94" y="100"/>
                  <a:pt x="94" y="99"/>
                  <a:pt x="94" y="99"/>
                </a:cubicBezTo>
                <a:cubicBezTo>
                  <a:pt x="94" y="99"/>
                  <a:pt x="93" y="98"/>
                  <a:pt x="93" y="98"/>
                </a:cubicBezTo>
                <a:cubicBezTo>
                  <a:pt x="93" y="98"/>
                  <a:pt x="93" y="97"/>
                  <a:pt x="93" y="97"/>
                </a:cubicBezTo>
                <a:cubicBezTo>
                  <a:pt x="93" y="96"/>
                  <a:pt x="93" y="96"/>
                  <a:pt x="93" y="95"/>
                </a:cubicBezTo>
                <a:cubicBezTo>
                  <a:pt x="93" y="95"/>
                  <a:pt x="93" y="94"/>
                  <a:pt x="93" y="93"/>
                </a:cubicBezTo>
                <a:cubicBezTo>
                  <a:pt x="94" y="93"/>
                  <a:pt x="94" y="93"/>
                  <a:pt x="94" y="93"/>
                </a:cubicBezTo>
                <a:cubicBezTo>
                  <a:pt x="95" y="93"/>
                  <a:pt x="96" y="93"/>
                  <a:pt x="96" y="93"/>
                </a:cubicBezTo>
                <a:cubicBezTo>
                  <a:pt x="96" y="93"/>
                  <a:pt x="97" y="92"/>
                  <a:pt x="97" y="91"/>
                </a:cubicBezTo>
                <a:cubicBezTo>
                  <a:pt x="97" y="91"/>
                  <a:pt x="96" y="91"/>
                  <a:pt x="96" y="91"/>
                </a:cubicBezTo>
                <a:cubicBezTo>
                  <a:pt x="96" y="91"/>
                  <a:pt x="96" y="90"/>
                  <a:pt x="95" y="90"/>
                </a:cubicBezTo>
                <a:cubicBezTo>
                  <a:pt x="95" y="89"/>
                  <a:pt x="94" y="89"/>
                  <a:pt x="94" y="89"/>
                </a:cubicBezTo>
                <a:cubicBezTo>
                  <a:pt x="94" y="89"/>
                  <a:pt x="94" y="88"/>
                  <a:pt x="94" y="87"/>
                </a:cubicBezTo>
                <a:cubicBezTo>
                  <a:pt x="94" y="87"/>
                  <a:pt x="94" y="86"/>
                  <a:pt x="94" y="86"/>
                </a:cubicBezTo>
                <a:cubicBezTo>
                  <a:pt x="95" y="86"/>
                  <a:pt x="96" y="85"/>
                  <a:pt x="96" y="85"/>
                </a:cubicBezTo>
                <a:cubicBezTo>
                  <a:pt x="96" y="84"/>
                  <a:pt x="97" y="84"/>
                  <a:pt x="97" y="83"/>
                </a:cubicBezTo>
                <a:cubicBezTo>
                  <a:pt x="97" y="83"/>
                  <a:pt x="97" y="82"/>
                  <a:pt x="97" y="82"/>
                </a:cubicBezTo>
                <a:cubicBezTo>
                  <a:pt x="97" y="81"/>
                  <a:pt x="97" y="80"/>
                  <a:pt x="97" y="79"/>
                </a:cubicBezTo>
                <a:cubicBezTo>
                  <a:pt x="98" y="79"/>
                  <a:pt x="98" y="78"/>
                  <a:pt x="98" y="78"/>
                </a:cubicBezTo>
                <a:cubicBezTo>
                  <a:pt x="99" y="78"/>
                  <a:pt x="99" y="77"/>
                  <a:pt x="99" y="77"/>
                </a:cubicBezTo>
                <a:cubicBezTo>
                  <a:pt x="100" y="77"/>
                  <a:pt x="100" y="76"/>
                  <a:pt x="101" y="76"/>
                </a:cubicBezTo>
                <a:cubicBezTo>
                  <a:pt x="101" y="76"/>
                  <a:pt x="101" y="75"/>
                  <a:pt x="101" y="75"/>
                </a:cubicBezTo>
                <a:cubicBezTo>
                  <a:pt x="101" y="74"/>
                  <a:pt x="102" y="74"/>
                  <a:pt x="102" y="73"/>
                </a:cubicBezTo>
                <a:cubicBezTo>
                  <a:pt x="102" y="73"/>
                  <a:pt x="103" y="72"/>
                  <a:pt x="103" y="72"/>
                </a:cubicBezTo>
                <a:cubicBezTo>
                  <a:pt x="103" y="72"/>
                  <a:pt x="103" y="71"/>
                  <a:pt x="103" y="71"/>
                </a:cubicBezTo>
                <a:cubicBezTo>
                  <a:pt x="104" y="71"/>
                  <a:pt x="105" y="71"/>
                  <a:pt x="105" y="71"/>
                </a:cubicBezTo>
                <a:cubicBezTo>
                  <a:pt x="106" y="71"/>
                  <a:pt x="106" y="70"/>
                  <a:pt x="106" y="70"/>
                </a:cubicBezTo>
                <a:cubicBezTo>
                  <a:pt x="107" y="70"/>
                  <a:pt x="106" y="69"/>
                  <a:pt x="106" y="69"/>
                </a:cubicBezTo>
                <a:cubicBezTo>
                  <a:pt x="107" y="69"/>
                  <a:pt x="107" y="68"/>
                  <a:pt x="107" y="67"/>
                </a:cubicBezTo>
                <a:cubicBezTo>
                  <a:pt x="107" y="67"/>
                  <a:pt x="108" y="66"/>
                  <a:pt x="108" y="66"/>
                </a:cubicBezTo>
                <a:cubicBezTo>
                  <a:pt x="107" y="65"/>
                  <a:pt x="107" y="65"/>
                  <a:pt x="106" y="65"/>
                </a:cubicBezTo>
                <a:cubicBezTo>
                  <a:pt x="106" y="64"/>
                  <a:pt x="105" y="63"/>
                  <a:pt x="105" y="63"/>
                </a:cubicBezTo>
                <a:cubicBezTo>
                  <a:pt x="104" y="62"/>
                  <a:pt x="104" y="60"/>
                  <a:pt x="104" y="60"/>
                </a:cubicBezTo>
                <a:cubicBezTo>
                  <a:pt x="103" y="59"/>
                  <a:pt x="103" y="58"/>
                  <a:pt x="104" y="58"/>
                </a:cubicBezTo>
                <a:cubicBezTo>
                  <a:pt x="104" y="57"/>
                  <a:pt x="104" y="56"/>
                  <a:pt x="104" y="56"/>
                </a:cubicBezTo>
                <a:cubicBezTo>
                  <a:pt x="104" y="55"/>
                  <a:pt x="104" y="55"/>
                  <a:pt x="103" y="54"/>
                </a:cubicBezTo>
                <a:cubicBezTo>
                  <a:pt x="103" y="54"/>
                  <a:pt x="104" y="53"/>
                  <a:pt x="103" y="52"/>
                </a:cubicBezTo>
                <a:cubicBezTo>
                  <a:pt x="103" y="52"/>
                  <a:pt x="103" y="52"/>
                  <a:pt x="102" y="52"/>
                </a:cubicBezTo>
                <a:cubicBezTo>
                  <a:pt x="102" y="51"/>
                  <a:pt x="101" y="52"/>
                  <a:pt x="101" y="52"/>
                </a:cubicBezTo>
                <a:cubicBezTo>
                  <a:pt x="101" y="52"/>
                  <a:pt x="101" y="53"/>
                  <a:pt x="101" y="53"/>
                </a:cubicBezTo>
                <a:cubicBezTo>
                  <a:pt x="101" y="53"/>
                  <a:pt x="101" y="54"/>
                  <a:pt x="101" y="54"/>
                </a:cubicBezTo>
                <a:cubicBezTo>
                  <a:pt x="100" y="54"/>
                  <a:pt x="100" y="54"/>
                  <a:pt x="99" y="54"/>
                </a:cubicBezTo>
                <a:cubicBezTo>
                  <a:pt x="99" y="54"/>
                  <a:pt x="99" y="54"/>
                  <a:pt x="99" y="55"/>
                </a:cubicBezTo>
                <a:cubicBezTo>
                  <a:pt x="99" y="55"/>
                  <a:pt x="99" y="56"/>
                  <a:pt x="99" y="56"/>
                </a:cubicBezTo>
                <a:cubicBezTo>
                  <a:pt x="99" y="56"/>
                  <a:pt x="100" y="57"/>
                  <a:pt x="100" y="57"/>
                </a:cubicBezTo>
                <a:cubicBezTo>
                  <a:pt x="100" y="57"/>
                  <a:pt x="101" y="58"/>
                  <a:pt x="101" y="58"/>
                </a:cubicBezTo>
                <a:cubicBezTo>
                  <a:pt x="101" y="58"/>
                  <a:pt x="101" y="59"/>
                  <a:pt x="102" y="59"/>
                </a:cubicBezTo>
                <a:cubicBezTo>
                  <a:pt x="102" y="59"/>
                  <a:pt x="102" y="60"/>
                  <a:pt x="102" y="60"/>
                </a:cubicBezTo>
                <a:cubicBezTo>
                  <a:pt x="102" y="61"/>
                  <a:pt x="102" y="61"/>
                  <a:pt x="102" y="62"/>
                </a:cubicBezTo>
                <a:cubicBezTo>
                  <a:pt x="102" y="62"/>
                  <a:pt x="102" y="63"/>
                  <a:pt x="102" y="63"/>
                </a:cubicBezTo>
                <a:cubicBezTo>
                  <a:pt x="102" y="63"/>
                  <a:pt x="101" y="63"/>
                  <a:pt x="101" y="62"/>
                </a:cubicBezTo>
                <a:cubicBezTo>
                  <a:pt x="101" y="62"/>
                  <a:pt x="101" y="61"/>
                  <a:pt x="101" y="61"/>
                </a:cubicBezTo>
                <a:cubicBezTo>
                  <a:pt x="101" y="60"/>
                  <a:pt x="100" y="60"/>
                  <a:pt x="100" y="59"/>
                </a:cubicBezTo>
                <a:cubicBezTo>
                  <a:pt x="100" y="59"/>
                  <a:pt x="99" y="58"/>
                  <a:pt x="99" y="58"/>
                </a:cubicBezTo>
                <a:cubicBezTo>
                  <a:pt x="99" y="57"/>
                  <a:pt x="98" y="57"/>
                  <a:pt x="98" y="57"/>
                </a:cubicBezTo>
                <a:cubicBezTo>
                  <a:pt x="97" y="57"/>
                  <a:pt x="97" y="56"/>
                  <a:pt x="97" y="56"/>
                </a:cubicBezTo>
                <a:cubicBezTo>
                  <a:pt x="97" y="55"/>
                  <a:pt x="97" y="55"/>
                  <a:pt x="97" y="54"/>
                </a:cubicBezTo>
                <a:cubicBezTo>
                  <a:pt x="97" y="54"/>
                  <a:pt x="97" y="53"/>
                  <a:pt x="97" y="53"/>
                </a:cubicBezTo>
                <a:cubicBezTo>
                  <a:pt x="97" y="52"/>
                  <a:pt x="97" y="52"/>
                  <a:pt x="97" y="51"/>
                </a:cubicBezTo>
                <a:cubicBezTo>
                  <a:pt x="97" y="51"/>
                  <a:pt x="98" y="50"/>
                  <a:pt x="98" y="50"/>
                </a:cubicBezTo>
                <a:cubicBezTo>
                  <a:pt x="98" y="50"/>
                  <a:pt x="98" y="49"/>
                  <a:pt x="99" y="49"/>
                </a:cubicBezTo>
                <a:cubicBezTo>
                  <a:pt x="99" y="49"/>
                  <a:pt x="100" y="50"/>
                  <a:pt x="100" y="50"/>
                </a:cubicBezTo>
                <a:cubicBezTo>
                  <a:pt x="101" y="50"/>
                  <a:pt x="101" y="49"/>
                  <a:pt x="102" y="49"/>
                </a:cubicBezTo>
                <a:cubicBezTo>
                  <a:pt x="102" y="50"/>
                  <a:pt x="103" y="50"/>
                  <a:pt x="103" y="50"/>
                </a:cubicBezTo>
                <a:cubicBezTo>
                  <a:pt x="103" y="50"/>
                  <a:pt x="104" y="50"/>
                  <a:pt x="104" y="50"/>
                </a:cubicBezTo>
                <a:cubicBezTo>
                  <a:pt x="104" y="50"/>
                  <a:pt x="105" y="49"/>
                  <a:pt x="105" y="49"/>
                </a:cubicBezTo>
                <a:cubicBezTo>
                  <a:pt x="105" y="49"/>
                  <a:pt x="106" y="48"/>
                  <a:pt x="106" y="47"/>
                </a:cubicBezTo>
                <a:cubicBezTo>
                  <a:pt x="105" y="47"/>
                  <a:pt x="105" y="46"/>
                  <a:pt x="104" y="45"/>
                </a:cubicBezTo>
                <a:cubicBezTo>
                  <a:pt x="104" y="45"/>
                  <a:pt x="102" y="44"/>
                  <a:pt x="102" y="44"/>
                </a:cubicBezTo>
                <a:cubicBezTo>
                  <a:pt x="102" y="44"/>
                  <a:pt x="101" y="43"/>
                  <a:pt x="101" y="42"/>
                </a:cubicBezTo>
                <a:cubicBezTo>
                  <a:pt x="100" y="42"/>
                  <a:pt x="100" y="41"/>
                  <a:pt x="100" y="41"/>
                </a:cubicBezTo>
                <a:cubicBezTo>
                  <a:pt x="100" y="41"/>
                  <a:pt x="100" y="40"/>
                  <a:pt x="100" y="39"/>
                </a:cubicBezTo>
                <a:cubicBezTo>
                  <a:pt x="100" y="39"/>
                  <a:pt x="100" y="38"/>
                  <a:pt x="100" y="38"/>
                </a:cubicBezTo>
                <a:cubicBezTo>
                  <a:pt x="100" y="38"/>
                  <a:pt x="100" y="37"/>
                  <a:pt x="100" y="37"/>
                </a:cubicBezTo>
                <a:cubicBezTo>
                  <a:pt x="100" y="37"/>
                  <a:pt x="99" y="37"/>
                  <a:pt x="99" y="37"/>
                </a:cubicBezTo>
                <a:cubicBezTo>
                  <a:pt x="99" y="37"/>
                  <a:pt x="98" y="37"/>
                  <a:pt x="98" y="38"/>
                </a:cubicBezTo>
                <a:cubicBezTo>
                  <a:pt x="98" y="38"/>
                  <a:pt x="98" y="39"/>
                  <a:pt x="98" y="39"/>
                </a:cubicBezTo>
                <a:cubicBezTo>
                  <a:pt x="98" y="39"/>
                  <a:pt x="98" y="40"/>
                  <a:pt x="98" y="40"/>
                </a:cubicBezTo>
                <a:cubicBezTo>
                  <a:pt x="98" y="40"/>
                  <a:pt x="98" y="41"/>
                  <a:pt x="97" y="41"/>
                </a:cubicBezTo>
                <a:cubicBezTo>
                  <a:pt x="97" y="41"/>
                  <a:pt x="97" y="42"/>
                  <a:pt x="97" y="42"/>
                </a:cubicBezTo>
                <a:cubicBezTo>
                  <a:pt x="97" y="42"/>
                  <a:pt x="97" y="43"/>
                  <a:pt x="98" y="43"/>
                </a:cubicBezTo>
                <a:cubicBezTo>
                  <a:pt x="98" y="43"/>
                  <a:pt x="99" y="44"/>
                  <a:pt x="99" y="44"/>
                </a:cubicBezTo>
                <a:cubicBezTo>
                  <a:pt x="99" y="44"/>
                  <a:pt x="99" y="45"/>
                  <a:pt x="100" y="45"/>
                </a:cubicBezTo>
                <a:cubicBezTo>
                  <a:pt x="100" y="45"/>
                  <a:pt x="100" y="46"/>
                  <a:pt x="100" y="46"/>
                </a:cubicBezTo>
                <a:cubicBezTo>
                  <a:pt x="100" y="47"/>
                  <a:pt x="100" y="47"/>
                  <a:pt x="99" y="47"/>
                </a:cubicBezTo>
                <a:cubicBezTo>
                  <a:pt x="99" y="47"/>
                  <a:pt x="99" y="48"/>
                  <a:pt x="98" y="48"/>
                </a:cubicBezTo>
                <a:cubicBezTo>
                  <a:pt x="98" y="48"/>
                  <a:pt x="97" y="47"/>
                  <a:pt x="97" y="47"/>
                </a:cubicBezTo>
                <a:cubicBezTo>
                  <a:pt x="97" y="47"/>
                  <a:pt x="97" y="46"/>
                  <a:pt x="96" y="46"/>
                </a:cubicBezTo>
                <a:cubicBezTo>
                  <a:pt x="96" y="46"/>
                  <a:pt x="95" y="46"/>
                  <a:pt x="95" y="46"/>
                </a:cubicBezTo>
                <a:cubicBezTo>
                  <a:pt x="95" y="47"/>
                  <a:pt x="94" y="47"/>
                  <a:pt x="94" y="48"/>
                </a:cubicBezTo>
                <a:cubicBezTo>
                  <a:pt x="94" y="48"/>
                  <a:pt x="93" y="47"/>
                  <a:pt x="93" y="48"/>
                </a:cubicBezTo>
                <a:cubicBezTo>
                  <a:pt x="92" y="48"/>
                  <a:pt x="92" y="49"/>
                  <a:pt x="92" y="49"/>
                </a:cubicBezTo>
                <a:cubicBezTo>
                  <a:pt x="92" y="50"/>
                  <a:pt x="93" y="50"/>
                  <a:pt x="93" y="50"/>
                </a:cubicBezTo>
                <a:cubicBezTo>
                  <a:pt x="93" y="50"/>
                  <a:pt x="94" y="51"/>
                  <a:pt x="94" y="51"/>
                </a:cubicBezTo>
                <a:cubicBezTo>
                  <a:pt x="94" y="51"/>
                  <a:pt x="94" y="52"/>
                  <a:pt x="94" y="53"/>
                </a:cubicBezTo>
                <a:cubicBezTo>
                  <a:pt x="95" y="53"/>
                  <a:pt x="95" y="55"/>
                  <a:pt x="95" y="55"/>
                </a:cubicBezTo>
                <a:cubicBezTo>
                  <a:pt x="95" y="56"/>
                  <a:pt x="95" y="57"/>
                  <a:pt x="95" y="57"/>
                </a:cubicBezTo>
                <a:cubicBezTo>
                  <a:pt x="95" y="57"/>
                  <a:pt x="95" y="58"/>
                  <a:pt x="94" y="59"/>
                </a:cubicBezTo>
                <a:cubicBezTo>
                  <a:pt x="94" y="59"/>
                  <a:pt x="94" y="60"/>
                  <a:pt x="94" y="60"/>
                </a:cubicBezTo>
                <a:cubicBezTo>
                  <a:pt x="94" y="61"/>
                  <a:pt x="94" y="61"/>
                  <a:pt x="94" y="62"/>
                </a:cubicBezTo>
                <a:cubicBezTo>
                  <a:pt x="94" y="62"/>
                  <a:pt x="95" y="62"/>
                  <a:pt x="95" y="62"/>
                </a:cubicBezTo>
                <a:cubicBezTo>
                  <a:pt x="95" y="62"/>
                  <a:pt x="96" y="62"/>
                  <a:pt x="96" y="61"/>
                </a:cubicBezTo>
                <a:cubicBezTo>
                  <a:pt x="96" y="61"/>
                  <a:pt x="96" y="61"/>
                  <a:pt x="96" y="60"/>
                </a:cubicBezTo>
                <a:cubicBezTo>
                  <a:pt x="96" y="60"/>
                  <a:pt x="96" y="60"/>
                  <a:pt x="96" y="59"/>
                </a:cubicBezTo>
                <a:cubicBezTo>
                  <a:pt x="96" y="59"/>
                  <a:pt x="96" y="59"/>
                  <a:pt x="96" y="59"/>
                </a:cubicBezTo>
                <a:cubicBezTo>
                  <a:pt x="97" y="59"/>
                  <a:pt x="97" y="59"/>
                  <a:pt x="98" y="59"/>
                </a:cubicBezTo>
                <a:cubicBezTo>
                  <a:pt x="98" y="59"/>
                  <a:pt x="98" y="60"/>
                  <a:pt x="98" y="60"/>
                </a:cubicBezTo>
                <a:cubicBezTo>
                  <a:pt x="98" y="60"/>
                  <a:pt x="98" y="61"/>
                  <a:pt x="98" y="61"/>
                </a:cubicBezTo>
                <a:cubicBezTo>
                  <a:pt x="98" y="62"/>
                  <a:pt x="99" y="62"/>
                  <a:pt x="99" y="63"/>
                </a:cubicBezTo>
                <a:cubicBezTo>
                  <a:pt x="99" y="63"/>
                  <a:pt x="99" y="63"/>
                  <a:pt x="100" y="64"/>
                </a:cubicBezTo>
                <a:cubicBezTo>
                  <a:pt x="100" y="64"/>
                  <a:pt x="100" y="64"/>
                  <a:pt x="100" y="64"/>
                </a:cubicBezTo>
                <a:cubicBezTo>
                  <a:pt x="101" y="64"/>
                  <a:pt x="101" y="65"/>
                  <a:pt x="101" y="65"/>
                </a:cubicBezTo>
                <a:cubicBezTo>
                  <a:pt x="101" y="65"/>
                  <a:pt x="101" y="66"/>
                  <a:pt x="101" y="66"/>
                </a:cubicBezTo>
                <a:cubicBezTo>
                  <a:pt x="101" y="67"/>
                  <a:pt x="102" y="68"/>
                  <a:pt x="102" y="68"/>
                </a:cubicBezTo>
                <a:cubicBezTo>
                  <a:pt x="102" y="69"/>
                  <a:pt x="102" y="69"/>
                  <a:pt x="101" y="70"/>
                </a:cubicBezTo>
                <a:cubicBezTo>
                  <a:pt x="101" y="70"/>
                  <a:pt x="101" y="70"/>
                  <a:pt x="101" y="71"/>
                </a:cubicBezTo>
                <a:cubicBezTo>
                  <a:pt x="100" y="71"/>
                  <a:pt x="100" y="71"/>
                  <a:pt x="100" y="72"/>
                </a:cubicBezTo>
                <a:cubicBezTo>
                  <a:pt x="99" y="72"/>
                  <a:pt x="99" y="72"/>
                  <a:pt x="99" y="72"/>
                </a:cubicBezTo>
                <a:cubicBezTo>
                  <a:pt x="99" y="73"/>
                  <a:pt x="99" y="73"/>
                  <a:pt x="99" y="73"/>
                </a:cubicBezTo>
                <a:cubicBezTo>
                  <a:pt x="98" y="73"/>
                  <a:pt x="98" y="72"/>
                  <a:pt x="97" y="72"/>
                </a:cubicBezTo>
                <a:cubicBezTo>
                  <a:pt x="97" y="72"/>
                  <a:pt x="97" y="71"/>
                  <a:pt x="97" y="71"/>
                </a:cubicBezTo>
                <a:cubicBezTo>
                  <a:pt x="97" y="70"/>
                  <a:pt x="97" y="69"/>
                  <a:pt x="97" y="69"/>
                </a:cubicBezTo>
                <a:cubicBezTo>
                  <a:pt x="97" y="68"/>
                  <a:pt x="97" y="68"/>
                  <a:pt x="97" y="68"/>
                </a:cubicBezTo>
                <a:cubicBezTo>
                  <a:pt x="97" y="68"/>
                  <a:pt x="97" y="67"/>
                  <a:pt x="97" y="67"/>
                </a:cubicBezTo>
                <a:cubicBezTo>
                  <a:pt x="97" y="66"/>
                  <a:pt x="96" y="66"/>
                  <a:pt x="96" y="66"/>
                </a:cubicBezTo>
                <a:cubicBezTo>
                  <a:pt x="96" y="66"/>
                  <a:pt x="95" y="66"/>
                  <a:pt x="95" y="67"/>
                </a:cubicBezTo>
                <a:cubicBezTo>
                  <a:pt x="94" y="67"/>
                  <a:pt x="94" y="67"/>
                  <a:pt x="94" y="67"/>
                </a:cubicBezTo>
                <a:cubicBezTo>
                  <a:pt x="94" y="67"/>
                  <a:pt x="93" y="67"/>
                  <a:pt x="93" y="66"/>
                </a:cubicBezTo>
                <a:cubicBezTo>
                  <a:pt x="93" y="66"/>
                  <a:pt x="93" y="66"/>
                  <a:pt x="93" y="65"/>
                </a:cubicBezTo>
                <a:cubicBezTo>
                  <a:pt x="94" y="65"/>
                  <a:pt x="93" y="65"/>
                  <a:pt x="93" y="64"/>
                </a:cubicBezTo>
                <a:cubicBezTo>
                  <a:pt x="93" y="64"/>
                  <a:pt x="92" y="64"/>
                  <a:pt x="92" y="64"/>
                </a:cubicBezTo>
                <a:cubicBezTo>
                  <a:pt x="92" y="63"/>
                  <a:pt x="92" y="63"/>
                  <a:pt x="92" y="62"/>
                </a:cubicBezTo>
                <a:cubicBezTo>
                  <a:pt x="92" y="62"/>
                  <a:pt x="92" y="61"/>
                  <a:pt x="92" y="61"/>
                </a:cubicBezTo>
                <a:cubicBezTo>
                  <a:pt x="92" y="61"/>
                  <a:pt x="92" y="60"/>
                  <a:pt x="92" y="60"/>
                </a:cubicBezTo>
                <a:cubicBezTo>
                  <a:pt x="92" y="60"/>
                  <a:pt x="92" y="59"/>
                  <a:pt x="92" y="59"/>
                </a:cubicBezTo>
                <a:cubicBezTo>
                  <a:pt x="92" y="59"/>
                  <a:pt x="93" y="58"/>
                  <a:pt x="93" y="58"/>
                </a:cubicBezTo>
                <a:cubicBezTo>
                  <a:pt x="93" y="58"/>
                  <a:pt x="93" y="57"/>
                  <a:pt x="93" y="56"/>
                </a:cubicBezTo>
                <a:cubicBezTo>
                  <a:pt x="93" y="56"/>
                  <a:pt x="93" y="55"/>
                  <a:pt x="93" y="55"/>
                </a:cubicBezTo>
                <a:cubicBezTo>
                  <a:pt x="92" y="54"/>
                  <a:pt x="92" y="54"/>
                  <a:pt x="92" y="54"/>
                </a:cubicBezTo>
                <a:cubicBezTo>
                  <a:pt x="92" y="53"/>
                  <a:pt x="91" y="54"/>
                  <a:pt x="91" y="53"/>
                </a:cubicBezTo>
                <a:cubicBezTo>
                  <a:pt x="90" y="53"/>
                  <a:pt x="90" y="53"/>
                  <a:pt x="90" y="53"/>
                </a:cubicBezTo>
                <a:cubicBezTo>
                  <a:pt x="90" y="52"/>
                  <a:pt x="90" y="52"/>
                  <a:pt x="89" y="51"/>
                </a:cubicBezTo>
                <a:cubicBezTo>
                  <a:pt x="89" y="51"/>
                  <a:pt x="89" y="51"/>
                  <a:pt x="89" y="50"/>
                </a:cubicBezTo>
                <a:cubicBezTo>
                  <a:pt x="88" y="50"/>
                  <a:pt x="88" y="49"/>
                  <a:pt x="87" y="49"/>
                </a:cubicBezTo>
                <a:cubicBezTo>
                  <a:pt x="87" y="48"/>
                  <a:pt x="87" y="47"/>
                  <a:pt x="87" y="47"/>
                </a:cubicBezTo>
                <a:cubicBezTo>
                  <a:pt x="87" y="46"/>
                  <a:pt x="88" y="46"/>
                  <a:pt x="89" y="45"/>
                </a:cubicBezTo>
                <a:cubicBezTo>
                  <a:pt x="89" y="45"/>
                  <a:pt x="90" y="44"/>
                  <a:pt x="90" y="44"/>
                </a:cubicBezTo>
                <a:cubicBezTo>
                  <a:pt x="91" y="43"/>
                  <a:pt x="92" y="43"/>
                  <a:pt x="93" y="42"/>
                </a:cubicBezTo>
                <a:cubicBezTo>
                  <a:pt x="93" y="42"/>
                  <a:pt x="93" y="41"/>
                  <a:pt x="94" y="41"/>
                </a:cubicBezTo>
                <a:cubicBezTo>
                  <a:pt x="94" y="41"/>
                  <a:pt x="94" y="40"/>
                  <a:pt x="95" y="40"/>
                </a:cubicBezTo>
                <a:cubicBezTo>
                  <a:pt x="95" y="40"/>
                  <a:pt x="95" y="39"/>
                  <a:pt x="95" y="38"/>
                </a:cubicBezTo>
                <a:cubicBezTo>
                  <a:pt x="95" y="38"/>
                  <a:pt x="95" y="37"/>
                  <a:pt x="95" y="37"/>
                </a:cubicBezTo>
                <a:cubicBezTo>
                  <a:pt x="95" y="37"/>
                  <a:pt x="95" y="36"/>
                  <a:pt x="95" y="36"/>
                </a:cubicBezTo>
                <a:cubicBezTo>
                  <a:pt x="95" y="35"/>
                  <a:pt x="96" y="35"/>
                  <a:pt x="96" y="35"/>
                </a:cubicBezTo>
                <a:cubicBezTo>
                  <a:pt x="96" y="35"/>
                  <a:pt x="96" y="34"/>
                  <a:pt x="96" y="34"/>
                </a:cubicBezTo>
                <a:cubicBezTo>
                  <a:pt x="96" y="34"/>
                  <a:pt x="95" y="34"/>
                  <a:pt x="95" y="34"/>
                </a:cubicBezTo>
                <a:cubicBezTo>
                  <a:pt x="95" y="34"/>
                  <a:pt x="95" y="34"/>
                  <a:pt x="95" y="34"/>
                </a:cubicBezTo>
                <a:cubicBezTo>
                  <a:pt x="94" y="35"/>
                  <a:pt x="94" y="35"/>
                  <a:pt x="94" y="34"/>
                </a:cubicBezTo>
                <a:cubicBezTo>
                  <a:pt x="93" y="34"/>
                  <a:pt x="93" y="34"/>
                  <a:pt x="94" y="33"/>
                </a:cubicBezTo>
                <a:cubicBezTo>
                  <a:pt x="94" y="33"/>
                  <a:pt x="94" y="33"/>
                  <a:pt x="94" y="32"/>
                </a:cubicBezTo>
                <a:cubicBezTo>
                  <a:pt x="95" y="32"/>
                  <a:pt x="95" y="32"/>
                  <a:pt x="95" y="32"/>
                </a:cubicBezTo>
                <a:cubicBezTo>
                  <a:pt x="96" y="32"/>
                  <a:pt x="97" y="32"/>
                  <a:pt x="97" y="32"/>
                </a:cubicBezTo>
                <a:cubicBezTo>
                  <a:pt x="97" y="32"/>
                  <a:pt x="98" y="32"/>
                  <a:pt x="98" y="32"/>
                </a:cubicBezTo>
                <a:cubicBezTo>
                  <a:pt x="99" y="32"/>
                  <a:pt x="99" y="32"/>
                  <a:pt x="99" y="32"/>
                </a:cubicBezTo>
                <a:cubicBezTo>
                  <a:pt x="99" y="32"/>
                  <a:pt x="100" y="33"/>
                  <a:pt x="100" y="33"/>
                </a:cubicBezTo>
                <a:cubicBezTo>
                  <a:pt x="100" y="33"/>
                  <a:pt x="101" y="34"/>
                  <a:pt x="101" y="34"/>
                </a:cubicBezTo>
                <a:cubicBezTo>
                  <a:pt x="101" y="34"/>
                  <a:pt x="101" y="35"/>
                  <a:pt x="101" y="35"/>
                </a:cubicBezTo>
                <a:cubicBezTo>
                  <a:pt x="101" y="36"/>
                  <a:pt x="102" y="36"/>
                  <a:pt x="102" y="36"/>
                </a:cubicBezTo>
                <a:cubicBezTo>
                  <a:pt x="102" y="36"/>
                  <a:pt x="103" y="37"/>
                  <a:pt x="103" y="37"/>
                </a:cubicBezTo>
                <a:cubicBezTo>
                  <a:pt x="104" y="36"/>
                  <a:pt x="104" y="35"/>
                  <a:pt x="104" y="34"/>
                </a:cubicBezTo>
                <a:cubicBezTo>
                  <a:pt x="104" y="34"/>
                  <a:pt x="104" y="33"/>
                  <a:pt x="104" y="32"/>
                </a:cubicBezTo>
                <a:cubicBezTo>
                  <a:pt x="104" y="32"/>
                  <a:pt x="104" y="31"/>
                  <a:pt x="104" y="31"/>
                </a:cubicBezTo>
                <a:cubicBezTo>
                  <a:pt x="104" y="30"/>
                  <a:pt x="103" y="30"/>
                  <a:pt x="103" y="30"/>
                </a:cubicBezTo>
                <a:cubicBezTo>
                  <a:pt x="103" y="29"/>
                  <a:pt x="103" y="29"/>
                  <a:pt x="103" y="29"/>
                </a:cubicBezTo>
                <a:cubicBezTo>
                  <a:pt x="104" y="29"/>
                  <a:pt x="104" y="29"/>
                  <a:pt x="105" y="29"/>
                </a:cubicBezTo>
                <a:cubicBezTo>
                  <a:pt x="105" y="30"/>
                  <a:pt x="105" y="30"/>
                  <a:pt x="105" y="30"/>
                </a:cubicBezTo>
                <a:cubicBezTo>
                  <a:pt x="106" y="31"/>
                  <a:pt x="106" y="30"/>
                  <a:pt x="107" y="30"/>
                </a:cubicBezTo>
                <a:cubicBezTo>
                  <a:pt x="107" y="29"/>
                  <a:pt x="108" y="29"/>
                  <a:pt x="108" y="28"/>
                </a:cubicBezTo>
                <a:cubicBezTo>
                  <a:pt x="108" y="28"/>
                  <a:pt x="107" y="27"/>
                  <a:pt x="107" y="27"/>
                </a:cubicBezTo>
                <a:cubicBezTo>
                  <a:pt x="107" y="26"/>
                  <a:pt x="106" y="25"/>
                  <a:pt x="105" y="24"/>
                </a:cubicBezTo>
                <a:cubicBezTo>
                  <a:pt x="105" y="24"/>
                  <a:pt x="105" y="22"/>
                  <a:pt x="105" y="22"/>
                </a:cubicBezTo>
                <a:cubicBezTo>
                  <a:pt x="105" y="21"/>
                  <a:pt x="106" y="21"/>
                  <a:pt x="106" y="20"/>
                </a:cubicBezTo>
                <a:cubicBezTo>
                  <a:pt x="106" y="20"/>
                  <a:pt x="106" y="20"/>
                  <a:pt x="107" y="19"/>
                </a:cubicBezTo>
                <a:cubicBezTo>
                  <a:pt x="107" y="19"/>
                  <a:pt x="107" y="19"/>
                  <a:pt x="107" y="18"/>
                </a:cubicBezTo>
                <a:cubicBezTo>
                  <a:pt x="107" y="18"/>
                  <a:pt x="106" y="17"/>
                  <a:pt x="106" y="17"/>
                </a:cubicBezTo>
                <a:cubicBezTo>
                  <a:pt x="106" y="17"/>
                  <a:pt x="105" y="17"/>
                  <a:pt x="104" y="16"/>
                </a:cubicBezTo>
                <a:cubicBezTo>
                  <a:pt x="104" y="16"/>
                  <a:pt x="103" y="17"/>
                  <a:pt x="103" y="17"/>
                </a:cubicBezTo>
                <a:cubicBezTo>
                  <a:pt x="102" y="17"/>
                  <a:pt x="102" y="18"/>
                  <a:pt x="102" y="18"/>
                </a:cubicBezTo>
                <a:cubicBezTo>
                  <a:pt x="101" y="18"/>
                  <a:pt x="101" y="19"/>
                  <a:pt x="101" y="19"/>
                </a:cubicBezTo>
                <a:cubicBezTo>
                  <a:pt x="101" y="19"/>
                  <a:pt x="101" y="20"/>
                  <a:pt x="101" y="20"/>
                </a:cubicBezTo>
                <a:cubicBezTo>
                  <a:pt x="101" y="20"/>
                  <a:pt x="101" y="21"/>
                  <a:pt x="101" y="21"/>
                </a:cubicBezTo>
                <a:cubicBezTo>
                  <a:pt x="101" y="21"/>
                  <a:pt x="101" y="22"/>
                  <a:pt x="101" y="22"/>
                </a:cubicBezTo>
                <a:cubicBezTo>
                  <a:pt x="101" y="22"/>
                  <a:pt x="100" y="23"/>
                  <a:pt x="100" y="23"/>
                </a:cubicBezTo>
                <a:cubicBezTo>
                  <a:pt x="100" y="23"/>
                  <a:pt x="99" y="22"/>
                  <a:pt x="99" y="22"/>
                </a:cubicBezTo>
                <a:cubicBezTo>
                  <a:pt x="99" y="21"/>
                  <a:pt x="99" y="21"/>
                  <a:pt x="98" y="20"/>
                </a:cubicBezTo>
                <a:cubicBezTo>
                  <a:pt x="98" y="20"/>
                  <a:pt x="98" y="19"/>
                  <a:pt x="98" y="19"/>
                </a:cubicBezTo>
                <a:cubicBezTo>
                  <a:pt x="98" y="19"/>
                  <a:pt x="98" y="19"/>
                  <a:pt x="98" y="18"/>
                </a:cubicBezTo>
                <a:cubicBezTo>
                  <a:pt x="97" y="18"/>
                  <a:pt x="97" y="17"/>
                  <a:pt x="97" y="17"/>
                </a:cubicBezTo>
                <a:cubicBezTo>
                  <a:pt x="97" y="17"/>
                  <a:pt x="98" y="16"/>
                  <a:pt x="98" y="16"/>
                </a:cubicBezTo>
                <a:cubicBezTo>
                  <a:pt x="99" y="16"/>
                  <a:pt x="99" y="17"/>
                  <a:pt x="100" y="17"/>
                </a:cubicBezTo>
                <a:cubicBezTo>
                  <a:pt x="100" y="17"/>
                  <a:pt x="100" y="17"/>
                  <a:pt x="100" y="16"/>
                </a:cubicBezTo>
                <a:cubicBezTo>
                  <a:pt x="100" y="16"/>
                  <a:pt x="101" y="16"/>
                  <a:pt x="101" y="16"/>
                </a:cubicBezTo>
                <a:cubicBezTo>
                  <a:pt x="101" y="15"/>
                  <a:pt x="101" y="15"/>
                  <a:pt x="101" y="15"/>
                </a:cubicBezTo>
                <a:cubicBezTo>
                  <a:pt x="101" y="14"/>
                  <a:pt x="100" y="14"/>
                  <a:pt x="100" y="14"/>
                </a:cubicBezTo>
                <a:cubicBezTo>
                  <a:pt x="100" y="14"/>
                  <a:pt x="99" y="14"/>
                  <a:pt x="99" y="14"/>
                </a:cubicBezTo>
                <a:cubicBezTo>
                  <a:pt x="99" y="14"/>
                  <a:pt x="98" y="14"/>
                  <a:pt x="98" y="13"/>
                </a:cubicBezTo>
                <a:cubicBezTo>
                  <a:pt x="98" y="13"/>
                  <a:pt x="99" y="12"/>
                  <a:pt x="99" y="12"/>
                </a:cubicBezTo>
                <a:cubicBezTo>
                  <a:pt x="99" y="11"/>
                  <a:pt x="99" y="11"/>
                  <a:pt x="99" y="10"/>
                </a:cubicBezTo>
                <a:cubicBezTo>
                  <a:pt x="99" y="10"/>
                  <a:pt x="99" y="10"/>
                  <a:pt x="99" y="10"/>
                </a:cubicBezTo>
                <a:cubicBezTo>
                  <a:pt x="99" y="9"/>
                  <a:pt x="98" y="9"/>
                  <a:pt x="98" y="9"/>
                </a:cubicBezTo>
                <a:cubicBezTo>
                  <a:pt x="98" y="9"/>
                  <a:pt x="97" y="8"/>
                  <a:pt x="97" y="8"/>
                </a:cubicBezTo>
                <a:cubicBezTo>
                  <a:pt x="97" y="7"/>
                  <a:pt x="97" y="7"/>
                  <a:pt x="97" y="6"/>
                </a:cubicBezTo>
                <a:cubicBezTo>
                  <a:pt x="97" y="6"/>
                  <a:pt x="98" y="6"/>
                  <a:pt x="98" y="6"/>
                </a:cubicBezTo>
                <a:cubicBezTo>
                  <a:pt x="99" y="6"/>
                  <a:pt x="99" y="5"/>
                  <a:pt x="99" y="5"/>
                </a:cubicBezTo>
                <a:cubicBezTo>
                  <a:pt x="99" y="4"/>
                  <a:pt x="99" y="3"/>
                  <a:pt x="99" y="3"/>
                </a:cubicBezTo>
                <a:cubicBezTo>
                  <a:pt x="98" y="3"/>
                  <a:pt x="97" y="4"/>
                  <a:pt x="97" y="4"/>
                </a:cubicBezTo>
                <a:cubicBezTo>
                  <a:pt x="97" y="4"/>
                  <a:pt x="96" y="3"/>
                  <a:pt x="96" y="3"/>
                </a:cubicBezTo>
                <a:cubicBezTo>
                  <a:pt x="96" y="3"/>
                  <a:pt x="96" y="2"/>
                  <a:pt x="96" y="2"/>
                </a:cubicBezTo>
                <a:cubicBezTo>
                  <a:pt x="97" y="2"/>
                  <a:pt x="97" y="1"/>
                  <a:pt x="98" y="1"/>
                </a:cubicBezTo>
                <a:cubicBezTo>
                  <a:pt x="98" y="1"/>
                  <a:pt x="98" y="1"/>
                  <a:pt x="99" y="1"/>
                </a:cubicBezTo>
                <a:cubicBezTo>
                  <a:pt x="99" y="1"/>
                  <a:pt x="99" y="0"/>
                  <a:pt x="99" y="0"/>
                </a:cubicBezTo>
                <a:cubicBezTo>
                  <a:pt x="100" y="0"/>
                  <a:pt x="100" y="0"/>
                  <a:pt x="100" y="0"/>
                </a:cubicBezTo>
                <a:cubicBezTo>
                  <a:pt x="216" y="27"/>
                  <a:pt x="216" y="27"/>
                  <a:pt x="216" y="27"/>
                </a:cubicBezTo>
                <a:lnTo>
                  <a:pt x="342" y="51"/>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305"/>
          <p:cNvSpPr>
            <a:spLocks/>
          </p:cNvSpPr>
          <p:nvPr/>
        </p:nvSpPr>
        <p:spPr bwMode="auto">
          <a:xfrm>
            <a:off x="1677988" y="2470151"/>
            <a:ext cx="1281113" cy="915988"/>
          </a:xfrm>
          <a:custGeom>
            <a:avLst/>
            <a:gdLst>
              <a:gd name="T0" fmla="*/ 315 w 342"/>
              <a:gd name="T1" fmla="*/ 232 h 244"/>
              <a:gd name="T2" fmla="*/ 216 w 342"/>
              <a:gd name="T3" fmla="*/ 228 h 244"/>
              <a:gd name="T4" fmla="*/ 192 w 342"/>
              <a:gd name="T5" fmla="*/ 225 h 244"/>
              <a:gd name="T6" fmla="*/ 164 w 342"/>
              <a:gd name="T7" fmla="*/ 231 h 244"/>
              <a:gd name="T8" fmla="*/ 135 w 342"/>
              <a:gd name="T9" fmla="*/ 228 h 244"/>
              <a:gd name="T10" fmla="*/ 118 w 342"/>
              <a:gd name="T11" fmla="*/ 227 h 244"/>
              <a:gd name="T12" fmla="*/ 97 w 342"/>
              <a:gd name="T13" fmla="*/ 218 h 244"/>
              <a:gd name="T14" fmla="*/ 77 w 342"/>
              <a:gd name="T15" fmla="*/ 221 h 244"/>
              <a:gd name="T16" fmla="*/ 57 w 342"/>
              <a:gd name="T17" fmla="*/ 215 h 244"/>
              <a:gd name="T18" fmla="*/ 50 w 342"/>
              <a:gd name="T19" fmla="*/ 197 h 244"/>
              <a:gd name="T20" fmla="*/ 40 w 342"/>
              <a:gd name="T21" fmla="*/ 172 h 244"/>
              <a:gd name="T22" fmla="*/ 25 w 342"/>
              <a:gd name="T23" fmla="*/ 164 h 244"/>
              <a:gd name="T24" fmla="*/ 12 w 342"/>
              <a:gd name="T25" fmla="*/ 159 h 244"/>
              <a:gd name="T26" fmla="*/ 3 w 342"/>
              <a:gd name="T27" fmla="*/ 157 h 244"/>
              <a:gd name="T28" fmla="*/ 6 w 342"/>
              <a:gd name="T29" fmla="*/ 134 h 244"/>
              <a:gd name="T30" fmla="*/ 8 w 342"/>
              <a:gd name="T31" fmla="*/ 144 h 244"/>
              <a:gd name="T32" fmla="*/ 16 w 342"/>
              <a:gd name="T33" fmla="*/ 133 h 244"/>
              <a:gd name="T34" fmla="*/ 10 w 342"/>
              <a:gd name="T35" fmla="*/ 131 h 244"/>
              <a:gd name="T36" fmla="*/ 9 w 342"/>
              <a:gd name="T37" fmla="*/ 120 h 244"/>
              <a:gd name="T38" fmla="*/ 17 w 342"/>
              <a:gd name="T39" fmla="*/ 114 h 244"/>
              <a:gd name="T40" fmla="*/ 8 w 342"/>
              <a:gd name="T41" fmla="*/ 114 h 244"/>
              <a:gd name="T42" fmla="*/ 7 w 342"/>
              <a:gd name="T43" fmla="*/ 81 h 244"/>
              <a:gd name="T44" fmla="*/ 3 w 342"/>
              <a:gd name="T45" fmla="*/ 48 h 244"/>
              <a:gd name="T46" fmla="*/ 6 w 342"/>
              <a:gd name="T47" fmla="*/ 28 h 244"/>
              <a:gd name="T48" fmla="*/ 11 w 342"/>
              <a:gd name="T49" fmla="*/ 18 h 244"/>
              <a:gd name="T50" fmla="*/ 32 w 342"/>
              <a:gd name="T51" fmla="*/ 38 h 244"/>
              <a:gd name="T52" fmla="*/ 57 w 342"/>
              <a:gd name="T53" fmla="*/ 47 h 244"/>
              <a:gd name="T54" fmla="*/ 73 w 342"/>
              <a:gd name="T55" fmla="*/ 52 h 244"/>
              <a:gd name="T56" fmla="*/ 81 w 342"/>
              <a:gd name="T57" fmla="*/ 57 h 244"/>
              <a:gd name="T58" fmla="*/ 85 w 342"/>
              <a:gd name="T59" fmla="*/ 60 h 244"/>
              <a:gd name="T60" fmla="*/ 87 w 342"/>
              <a:gd name="T61" fmla="*/ 64 h 244"/>
              <a:gd name="T62" fmla="*/ 86 w 342"/>
              <a:gd name="T63" fmla="*/ 73 h 244"/>
              <a:gd name="T64" fmla="*/ 86 w 342"/>
              <a:gd name="T65" fmla="*/ 75 h 244"/>
              <a:gd name="T66" fmla="*/ 93 w 342"/>
              <a:gd name="T67" fmla="*/ 74 h 244"/>
              <a:gd name="T68" fmla="*/ 91 w 342"/>
              <a:gd name="T69" fmla="*/ 85 h 244"/>
              <a:gd name="T70" fmla="*/ 90 w 342"/>
              <a:gd name="T71" fmla="*/ 97 h 244"/>
              <a:gd name="T72" fmla="*/ 87 w 342"/>
              <a:gd name="T73" fmla="*/ 107 h 244"/>
              <a:gd name="T74" fmla="*/ 87 w 342"/>
              <a:gd name="T75" fmla="*/ 112 h 244"/>
              <a:gd name="T76" fmla="*/ 93 w 342"/>
              <a:gd name="T77" fmla="*/ 101 h 244"/>
              <a:gd name="T78" fmla="*/ 94 w 342"/>
              <a:gd name="T79" fmla="*/ 89 h 244"/>
              <a:gd name="T80" fmla="*/ 102 w 342"/>
              <a:gd name="T81" fmla="*/ 73 h 244"/>
              <a:gd name="T82" fmla="*/ 104 w 342"/>
              <a:gd name="T83" fmla="*/ 58 h 244"/>
              <a:gd name="T84" fmla="*/ 100 w 342"/>
              <a:gd name="T85" fmla="*/ 57 h 244"/>
              <a:gd name="T86" fmla="*/ 97 w 342"/>
              <a:gd name="T87" fmla="*/ 56 h 244"/>
              <a:gd name="T88" fmla="*/ 106 w 342"/>
              <a:gd name="T89" fmla="*/ 47 h 244"/>
              <a:gd name="T90" fmla="*/ 98 w 342"/>
              <a:gd name="T91" fmla="*/ 40 h 244"/>
              <a:gd name="T92" fmla="*/ 95 w 342"/>
              <a:gd name="T93" fmla="*/ 46 h 244"/>
              <a:gd name="T94" fmla="*/ 94 w 342"/>
              <a:gd name="T95" fmla="*/ 62 h 244"/>
              <a:gd name="T96" fmla="*/ 100 w 342"/>
              <a:gd name="T97" fmla="*/ 64 h 244"/>
              <a:gd name="T98" fmla="*/ 97 w 342"/>
              <a:gd name="T99" fmla="*/ 69 h 244"/>
              <a:gd name="T100" fmla="*/ 92 w 342"/>
              <a:gd name="T101" fmla="*/ 61 h 244"/>
              <a:gd name="T102" fmla="*/ 87 w 342"/>
              <a:gd name="T103" fmla="*/ 49 h 244"/>
              <a:gd name="T104" fmla="*/ 96 w 342"/>
              <a:gd name="T105" fmla="*/ 34 h 244"/>
              <a:gd name="T106" fmla="*/ 101 w 342"/>
              <a:gd name="T107" fmla="*/ 34 h 244"/>
              <a:gd name="T108" fmla="*/ 107 w 342"/>
              <a:gd name="T109" fmla="*/ 30 h 244"/>
              <a:gd name="T110" fmla="*/ 102 w 342"/>
              <a:gd name="T111" fmla="*/ 18 h 244"/>
              <a:gd name="T112" fmla="*/ 98 w 342"/>
              <a:gd name="T113" fmla="*/ 16 h 244"/>
              <a:gd name="T114" fmla="*/ 98 w 342"/>
              <a:gd name="T115" fmla="*/ 9 h 244"/>
              <a:gd name="T116" fmla="*/ 99 w 342"/>
              <a:gd name="T11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244">
                <a:moveTo>
                  <a:pt x="342" y="51"/>
                </a:moveTo>
                <a:cubicBezTo>
                  <a:pt x="312" y="217"/>
                  <a:pt x="312" y="217"/>
                  <a:pt x="312" y="217"/>
                </a:cubicBezTo>
                <a:cubicBezTo>
                  <a:pt x="312" y="217"/>
                  <a:pt x="312" y="218"/>
                  <a:pt x="312" y="218"/>
                </a:cubicBezTo>
                <a:cubicBezTo>
                  <a:pt x="311" y="219"/>
                  <a:pt x="311" y="220"/>
                  <a:pt x="311" y="220"/>
                </a:cubicBezTo>
                <a:cubicBezTo>
                  <a:pt x="311" y="220"/>
                  <a:pt x="312" y="221"/>
                  <a:pt x="312" y="221"/>
                </a:cubicBezTo>
                <a:cubicBezTo>
                  <a:pt x="312" y="221"/>
                  <a:pt x="312" y="222"/>
                  <a:pt x="312" y="222"/>
                </a:cubicBezTo>
                <a:cubicBezTo>
                  <a:pt x="312" y="223"/>
                  <a:pt x="313" y="224"/>
                  <a:pt x="314" y="224"/>
                </a:cubicBezTo>
                <a:cubicBezTo>
                  <a:pt x="314" y="225"/>
                  <a:pt x="313" y="226"/>
                  <a:pt x="313" y="226"/>
                </a:cubicBezTo>
                <a:cubicBezTo>
                  <a:pt x="313" y="227"/>
                  <a:pt x="314" y="227"/>
                  <a:pt x="314" y="228"/>
                </a:cubicBezTo>
                <a:cubicBezTo>
                  <a:pt x="314" y="229"/>
                  <a:pt x="313" y="230"/>
                  <a:pt x="313" y="230"/>
                </a:cubicBezTo>
                <a:cubicBezTo>
                  <a:pt x="313" y="231"/>
                  <a:pt x="315" y="231"/>
                  <a:pt x="315" y="232"/>
                </a:cubicBezTo>
                <a:cubicBezTo>
                  <a:pt x="315" y="232"/>
                  <a:pt x="315" y="233"/>
                  <a:pt x="315" y="233"/>
                </a:cubicBezTo>
                <a:cubicBezTo>
                  <a:pt x="314" y="234"/>
                  <a:pt x="313" y="234"/>
                  <a:pt x="313" y="235"/>
                </a:cubicBezTo>
                <a:cubicBezTo>
                  <a:pt x="313" y="235"/>
                  <a:pt x="313" y="236"/>
                  <a:pt x="313" y="236"/>
                </a:cubicBezTo>
                <a:cubicBezTo>
                  <a:pt x="312" y="236"/>
                  <a:pt x="312" y="236"/>
                  <a:pt x="311" y="237"/>
                </a:cubicBezTo>
                <a:cubicBezTo>
                  <a:pt x="311" y="237"/>
                  <a:pt x="311" y="238"/>
                  <a:pt x="311" y="238"/>
                </a:cubicBezTo>
                <a:cubicBezTo>
                  <a:pt x="311" y="239"/>
                  <a:pt x="313" y="240"/>
                  <a:pt x="313" y="240"/>
                </a:cubicBezTo>
                <a:cubicBezTo>
                  <a:pt x="314" y="242"/>
                  <a:pt x="312" y="242"/>
                  <a:pt x="313" y="244"/>
                </a:cubicBezTo>
                <a:cubicBezTo>
                  <a:pt x="313" y="244"/>
                  <a:pt x="312" y="243"/>
                  <a:pt x="312" y="243"/>
                </a:cubicBezTo>
                <a:cubicBezTo>
                  <a:pt x="221" y="226"/>
                  <a:pt x="221" y="226"/>
                  <a:pt x="221" y="226"/>
                </a:cubicBezTo>
                <a:cubicBezTo>
                  <a:pt x="221" y="226"/>
                  <a:pt x="219" y="227"/>
                  <a:pt x="219" y="227"/>
                </a:cubicBezTo>
                <a:cubicBezTo>
                  <a:pt x="218" y="227"/>
                  <a:pt x="217" y="228"/>
                  <a:pt x="216" y="228"/>
                </a:cubicBezTo>
                <a:cubicBezTo>
                  <a:pt x="216" y="228"/>
                  <a:pt x="215" y="228"/>
                  <a:pt x="214" y="228"/>
                </a:cubicBezTo>
                <a:cubicBezTo>
                  <a:pt x="213" y="229"/>
                  <a:pt x="212" y="229"/>
                  <a:pt x="211" y="228"/>
                </a:cubicBezTo>
                <a:cubicBezTo>
                  <a:pt x="210" y="228"/>
                  <a:pt x="209" y="227"/>
                  <a:pt x="209" y="227"/>
                </a:cubicBezTo>
                <a:cubicBezTo>
                  <a:pt x="208" y="227"/>
                  <a:pt x="207" y="227"/>
                  <a:pt x="207" y="227"/>
                </a:cubicBezTo>
                <a:cubicBezTo>
                  <a:pt x="206" y="227"/>
                  <a:pt x="205" y="227"/>
                  <a:pt x="204" y="227"/>
                </a:cubicBezTo>
                <a:cubicBezTo>
                  <a:pt x="203" y="227"/>
                  <a:pt x="202" y="227"/>
                  <a:pt x="202" y="227"/>
                </a:cubicBezTo>
                <a:cubicBezTo>
                  <a:pt x="201" y="227"/>
                  <a:pt x="200" y="227"/>
                  <a:pt x="200" y="227"/>
                </a:cubicBezTo>
                <a:cubicBezTo>
                  <a:pt x="200" y="227"/>
                  <a:pt x="199" y="227"/>
                  <a:pt x="198" y="227"/>
                </a:cubicBezTo>
                <a:cubicBezTo>
                  <a:pt x="198" y="227"/>
                  <a:pt x="197" y="227"/>
                  <a:pt x="196" y="227"/>
                </a:cubicBezTo>
                <a:cubicBezTo>
                  <a:pt x="196" y="226"/>
                  <a:pt x="195" y="225"/>
                  <a:pt x="195" y="225"/>
                </a:cubicBezTo>
                <a:cubicBezTo>
                  <a:pt x="194" y="225"/>
                  <a:pt x="193" y="225"/>
                  <a:pt x="192" y="225"/>
                </a:cubicBezTo>
                <a:cubicBezTo>
                  <a:pt x="192" y="225"/>
                  <a:pt x="191" y="226"/>
                  <a:pt x="191" y="226"/>
                </a:cubicBezTo>
                <a:cubicBezTo>
                  <a:pt x="191" y="226"/>
                  <a:pt x="190" y="227"/>
                  <a:pt x="190" y="228"/>
                </a:cubicBezTo>
                <a:cubicBezTo>
                  <a:pt x="189" y="228"/>
                  <a:pt x="188" y="228"/>
                  <a:pt x="188" y="228"/>
                </a:cubicBezTo>
                <a:cubicBezTo>
                  <a:pt x="187" y="228"/>
                  <a:pt x="186" y="229"/>
                  <a:pt x="185" y="229"/>
                </a:cubicBezTo>
                <a:cubicBezTo>
                  <a:pt x="184" y="229"/>
                  <a:pt x="182" y="228"/>
                  <a:pt x="181" y="228"/>
                </a:cubicBezTo>
                <a:cubicBezTo>
                  <a:pt x="180" y="228"/>
                  <a:pt x="177" y="228"/>
                  <a:pt x="176" y="228"/>
                </a:cubicBezTo>
                <a:cubicBezTo>
                  <a:pt x="175" y="228"/>
                  <a:pt x="173" y="229"/>
                  <a:pt x="172" y="229"/>
                </a:cubicBezTo>
                <a:cubicBezTo>
                  <a:pt x="171" y="229"/>
                  <a:pt x="170" y="229"/>
                  <a:pt x="169" y="229"/>
                </a:cubicBezTo>
                <a:cubicBezTo>
                  <a:pt x="169" y="229"/>
                  <a:pt x="167" y="229"/>
                  <a:pt x="166" y="229"/>
                </a:cubicBezTo>
                <a:cubicBezTo>
                  <a:pt x="166" y="229"/>
                  <a:pt x="165" y="230"/>
                  <a:pt x="165" y="230"/>
                </a:cubicBezTo>
                <a:cubicBezTo>
                  <a:pt x="164" y="230"/>
                  <a:pt x="164" y="231"/>
                  <a:pt x="164" y="231"/>
                </a:cubicBezTo>
                <a:cubicBezTo>
                  <a:pt x="163" y="231"/>
                  <a:pt x="162" y="232"/>
                  <a:pt x="162" y="232"/>
                </a:cubicBezTo>
                <a:cubicBezTo>
                  <a:pt x="161" y="232"/>
                  <a:pt x="160" y="231"/>
                  <a:pt x="160" y="231"/>
                </a:cubicBezTo>
                <a:cubicBezTo>
                  <a:pt x="159" y="231"/>
                  <a:pt x="157" y="232"/>
                  <a:pt x="157" y="232"/>
                </a:cubicBezTo>
                <a:cubicBezTo>
                  <a:pt x="155" y="232"/>
                  <a:pt x="152" y="232"/>
                  <a:pt x="151" y="232"/>
                </a:cubicBezTo>
                <a:cubicBezTo>
                  <a:pt x="150" y="231"/>
                  <a:pt x="149" y="230"/>
                  <a:pt x="149" y="230"/>
                </a:cubicBezTo>
                <a:cubicBezTo>
                  <a:pt x="148" y="229"/>
                  <a:pt x="148" y="228"/>
                  <a:pt x="147" y="227"/>
                </a:cubicBezTo>
                <a:cubicBezTo>
                  <a:pt x="147" y="227"/>
                  <a:pt x="146" y="226"/>
                  <a:pt x="145" y="226"/>
                </a:cubicBezTo>
                <a:cubicBezTo>
                  <a:pt x="145" y="226"/>
                  <a:pt x="143" y="226"/>
                  <a:pt x="143" y="226"/>
                </a:cubicBezTo>
                <a:cubicBezTo>
                  <a:pt x="142" y="227"/>
                  <a:pt x="141" y="228"/>
                  <a:pt x="141" y="228"/>
                </a:cubicBezTo>
                <a:cubicBezTo>
                  <a:pt x="140" y="228"/>
                  <a:pt x="139" y="229"/>
                  <a:pt x="138" y="229"/>
                </a:cubicBezTo>
                <a:cubicBezTo>
                  <a:pt x="137" y="229"/>
                  <a:pt x="136" y="228"/>
                  <a:pt x="135" y="228"/>
                </a:cubicBezTo>
                <a:cubicBezTo>
                  <a:pt x="134" y="228"/>
                  <a:pt x="133" y="229"/>
                  <a:pt x="133" y="229"/>
                </a:cubicBezTo>
                <a:cubicBezTo>
                  <a:pt x="132" y="229"/>
                  <a:pt x="132" y="230"/>
                  <a:pt x="131" y="230"/>
                </a:cubicBezTo>
                <a:cubicBezTo>
                  <a:pt x="131" y="230"/>
                  <a:pt x="130" y="230"/>
                  <a:pt x="130" y="230"/>
                </a:cubicBezTo>
                <a:cubicBezTo>
                  <a:pt x="129" y="230"/>
                  <a:pt x="129" y="229"/>
                  <a:pt x="129" y="229"/>
                </a:cubicBezTo>
                <a:cubicBezTo>
                  <a:pt x="128" y="228"/>
                  <a:pt x="127" y="229"/>
                  <a:pt x="126" y="228"/>
                </a:cubicBezTo>
                <a:cubicBezTo>
                  <a:pt x="126" y="228"/>
                  <a:pt x="124" y="227"/>
                  <a:pt x="124" y="227"/>
                </a:cubicBezTo>
                <a:cubicBezTo>
                  <a:pt x="124" y="227"/>
                  <a:pt x="122" y="228"/>
                  <a:pt x="122" y="228"/>
                </a:cubicBezTo>
                <a:cubicBezTo>
                  <a:pt x="122" y="228"/>
                  <a:pt x="121" y="230"/>
                  <a:pt x="121" y="230"/>
                </a:cubicBezTo>
                <a:cubicBezTo>
                  <a:pt x="120" y="230"/>
                  <a:pt x="119" y="230"/>
                  <a:pt x="119" y="230"/>
                </a:cubicBezTo>
                <a:cubicBezTo>
                  <a:pt x="118" y="230"/>
                  <a:pt x="118" y="230"/>
                  <a:pt x="117" y="229"/>
                </a:cubicBezTo>
                <a:cubicBezTo>
                  <a:pt x="117" y="229"/>
                  <a:pt x="118" y="228"/>
                  <a:pt x="118" y="227"/>
                </a:cubicBezTo>
                <a:cubicBezTo>
                  <a:pt x="118" y="227"/>
                  <a:pt x="117" y="226"/>
                  <a:pt x="117" y="225"/>
                </a:cubicBezTo>
                <a:cubicBezTo>
                  <a:pt x="117" y="225"/>
                  <a:pt x="115" y="224"/>
                  <a:pt x="115" y="224"/>
                </a:cubicBezTo>
                <a:cubicBezTo>
                  <a:pt x="114" y="223"/>
                  <a:pt x="113" y="222"/>
                  <a:pt x="113" y="222"/>
                </a:cubicBezTo>
                <a:cubicBezTo>
                  <a:pt x="112" y="222"/>
                  <a:pt x="111" y="222"/>
                  <a:pt x="111" y="222"/>
                </a:cubicBezTo>
                <a:cubicBezTo>
                  <a:pt x="111" y="222"/>
                  <a:pt x="110" y="222"/>
                  <a:pt x="109" y="222"/>
                </a:cubicBezTo>
                <a:cubicBezTo>
                  <a:pt x="108" y="222"/>
                  <a:pt x="107" y="221"/>
                  <a:pt x="107" y="221"/>
                </a:cubicBezTo>
                <a:cubicBezTo>
                  <a:pt x="106" y="221"/>
                  <a:pt x="106" y="220"/>
                  <a:pt x="105" y="219"/>
                </a:cubicBezTo>
                <a:cubicBezTo>
                  <a:pt x="105" y="219"/>
                  <a:pt x="104" y="218"/>
                  <a:pt x="103" y="218"/>
                </a:cubicBezTo>
                <a:cubicBezTo>
                  <a:pt x="103" y="218"/>
                  <a:pt x="102" y="219"/>
                  <a:pt x="101" y="219"/>
                </a:cubicBezTo>
                <a:cubicBezTo>
                  <a:pt x="101" y="219"/>
                  <a:pt x="100" y="219"/>
                  <a:pt x="99" y="219"/>
                </a:cubicBezTo>
                <a:cubicBezTo>
                  <a:pt x="99" y="219"/>
                  <a:pt x="97" y="218"/>
                  <a:pt x="97" y="218"/>
                </a:cubicBezTo>
                <a:cubicBezTo>
                  <a:pt x="96" y="218"/>
                  <a:pt x="96" y="219"/>
                  <a:pt x="95" y="219"/>
                </a:cubicBezTo>
                <a:cubicBezTo>
                  <a:pt x="94" y="219"/>
                  <a:pt x="93" y="218"/>
                  <a:pt x="93" y="218"/>
                </a:cubicBezTo>
                <a:cubicBezTo>
                  <a:pt x="92" y="218"/>
                  <a:pt x="92" y="217"/>
                  <a:pt x="91" y="217"/>
                </a:cubicBezTo>
                <a:cubicBezTo>
                  <a:pt x="91" y="217"/>
                  <a:pt x="90" y="217"/>
                  <a:pt x="89" y="217"/>
                </a:cubicBezTo>
                <a:cubicBezTo>
                  <a:pt x="89" y="217"/>
                  <a:pt x="88" y="218"/>
                  <a:pt x="87" y="218"/>
                </a:cubicBezTo>
                <a:cubicBezTo>
                  <a:pt x="87" y="218"/>
                  <a:pt x="86" y="219"/>
                  <a:pt x="86" y="220"/>
                </a:cubicBezTo>
                <a:cubicBezTo>
                  <a:pt x="85" y="220"/>
                  <a:pt x="84" y="220"/>
                  <a:pt x="84" y="220"/>
                </a:cubicBezTo>
                <a:cubicBezTo>
                  <a:pt x="83" y="220"/>
                  <a:pt x="83" y="220"/>
                  <a:pt x="82" y="220"/>
                </a:cubicBezTo>
                <a:cubicBezTo>
                  <a:pt x="82" y="220"/>
                  <a:pt x="81" y="220"/>
                  <a:pt x="80" y="220"/>
                </a:cubicBezTo>
                <a:cubicBezTo>
                  <a:pt x="80" y="220"/>
                  <a:pt x="79" y="221"/>
                  <a:pt x="79" y="221"/>
                </a:cubicBezTo>
                <a:cubicBezTo>
                  <a:pt x="78" y="221"/>
                  <a:pt x="77" y="221"/>
                  <a:pt x="77" y="221"/>
                </a:cubicBezTo>
                <a:cubicBezTo>
                  <a:pt x="76" y="221"/>
                  <a:pt x="75" y="221"/>
                  <a:pt x="75" y="221"/>
                </a:cubicBezTo>
                <a:cubicBezTo>
                  <a:pt x="74" y="221"/>
                  <a:pt x="73" y="221"/>
                  <a:pt x="72" y="221"/>
                </a:cubicBezTo>
                <a:cubicBezTo>
                  <a:pt x="72" y="221"/>
                  <a:pt x="71" y="222"/>
                  <a:pt x="71" y="222"/>
                </a:cubicBezTo>
                <a:cubicBezTo>
                  <a:pt x="70" y="222"/>
                  <a:pt x="69" y="222"/>
                  <a:pt x="68" y="222"/>
                </a:cubicBezTo>
                <a:cubicBezTo>
                  <a:pt x="68" y="222"/>
                  <a:pt x="67" y="222"/>
                  <a:pt x="66" y="222"/>
                </a:cubicBezTo>
                <a:cubicBezTo>
                  <a:pt x="66" y="222"/>
                  <a:pt x="66" y="220"/>
                  <a:pt x="65" y="220"/>
                </a:cubicBezTo>
                <a:cubicBezTo>
                  <a:pt x="65" y="219"/>
                  <a:pt x="64" y="219"/>
                  <a:pt x="64" y="219"/>
                </a:cubicBezTo>
                <a:cubicBezTo>
                  <a:pt x="63" y="219"/>
                  <a:pt x="62" y="219"/>
                  <a:pt x="62" y="219"/>
                </a:cubicBezTo>
                <a:cubicBezTo>
                  <a:pt x="62" y="219"/>
                  <a:pt x="61" y="219"/>
                  <a:pt x="61" y="219"/>
                </a:cubicBezTo>
                <a:cubicBezTo>
                  <a:pt x="60" y="218"/>
                  <a:pt x="60" y="217"/>
                  <a:pt x="59" y="217"/>
                </a:cubicBezTo>
                <a:cubicBezTo>
                  <a:pt x="59" y="217"/>
                  <a:pt x="57" y="216"/>
                  <a:pt x="57" y="215"/>
                </a:cubicBezTo>
                <a:cubicBezTo>
                  <a:pt x="56" y="215"/>
                  <a:pt x="55" y="215"/>
                  <a:pt x="54" y="215"/>
                </a:cubicBezTo>
                <a:cubicBezTo>
                  <a:pt x="53" y="214"/>
                  <a:pt x="52" y="214"/>
                  <a:pt x="52" y="214"/>
                </a:cubicBezTo>
                <a:cubicBezTo>
                  <a:pt x="51" y="213"/>
                  <a:pt x="50" y="212"/>
                  <a:pt x="49" y="211"/>
                </a:cubicBezTo>
                <a:cubicBezTo>
                  <a:pt x="49" y="211"/>
                  <a:pt x="48" y="210"/>
                  <a:pt x="48" y="209"/>
                </a:cubicBezTo>
                <a:cubicBezTo>
                  <a:pt x="48" y="209"/>
                  <a:pt x="48" y="208"/>
                  <a:pt x="48" y="207"/>
                </a:cubicBezTo>
                <a:cubicBezTo>
                  <a:pt x="49" y="207"/>
                  <a:pt x="49" y="206"/>
                  <a:pt x="49" y="206"/>
                </a:cubicBezTo>
                <a:cubicBezTo>
                  <a:pt x="50" y="205"/>
                  <a:pt x="50" y="204"/>
                  <a:pt x="50" y="204"/>
                </a:cubicBezTo>
                <a:cubicBezTo>
                  <a:pt x="50" y="203"/>
                  <a:pt x="50" y="202"/>
                  <a:pt x="50" y="201"/>
                </a:cubicBezTo>
                <a:cubicBezTo>
                  <a:pt x="50" y="201"/>
                  <a:pt x="49" y="200"/>
                  <a:pt x="49" y="199"/>
                </a:cubicBezTo>
                <a:cubicBezTo>
                  <a:pt x="49" y="199"/>
                  <a:pt x="49" y="198"/>
                  <a:pt x="50" y="198"/>
                </a:cubicBezTo>
                <a:cubicBezTo>
                  <a:pt x="50" y="198"/>
                  <a:pt x="50" y="197"/>
                  <a:pt x="50" y="197"/>
                </a:cubicBezTo>
                <a:cubicBezTo>
                  <a:pt x="50" y="196"/>
                  <a:pt x="50" y="195"/>
                  <a:pt x="50" y="195"/>
                </a:cubicBezTo>
                <a:cubicBezTo>
                  <a:pt x="50" y="194"/>
                  <a:pt x="51" y="193"/>
                  <a:pt x="51" y="193"/>
                </a:cubicBezTo>
                <a:cubicBezTo>
                  <a:pt x="51" y="192"/>
                  <a:pt x="51" y="191"/>
                  <a:pt x="51" y="190"/>
                </a:cubicBezTo>
                <a:cubicBezTo>
                  <a:pt x="51" y="190"/>
                  <a:pt x="50" y="189"/>
                  <a:pt x="50" y="189"/>
                </a:cubicBezTo>
                <a:cubicBezTo>
                  <a:pt x="50" y="188"/>
                  <a:pt x="49" y="186"/>
                  <a:pt x="49" y="186"/>
                </a:cubicBezTo>
                <a:cubicBezTo>
                  <a:pt x="49" y="185"/>
                  <a:pt x="50" y="183"/>
                  <a:pt x="49" y="183"/>
                </a:cubicBezTo>
                <a:cubicBezTo>
                  <a:pt x="49" y="182"/>
                  <a:pt x="49" y="181"/>
                  <a:pt x="48" y="181"/>
                </a:cubicBezTo>
                <a:cubicBezTo>
                  <a:pt x="48" y="180"/>
                  <a:pt x="47" y="180"/>
                  <a:pt x="46" y="179"/>
                </a:cubicBezTo>
                <a:cubicBezTo>
                  <a:pt x="46" y="179"/>
                  <a:pt x="45" y="177"/>
                  <a:pt x="44" y="176"/>
                </a:cubicBezTo>
                <a:cubicBezTo>
                  <a:pt x="44" y="176"/>
                  <a:pt x="42" y="174"/>
                  <a:pt x="42" y="174"/>
                </a:cubicBezTo>
                <a:cubicBezTo>
                  <a:pt x="41" y="173"/>
                  <a:pt x="40" y="172"/>
                  <a:pt x="40" y="172"/>
                </a:cubicBezTo>
                <a:cubicBezTo>
                  <a:pt x="39" y="172"/>
                  <a:pt x="38" y="172"/>
                  <a:pt x="37" y="172"/>
                </a:cubicBezTo>
                <a:cubicBezTo>
                  <a:pt x="37" y="172"/>
                  <a:pt x="36" y="172"/>
                  <a:pt x="35" y="172"/>
                </a:cubicBezTo>
                <a:cubicBezTo>
                  <a:pt x="34" y="173"/>
                  <a:pt x="34" y="174"/>
                  <a:pt x="33" y="174"/>
                </a:cubicBezTo>
                <a:cubicBezTo>
                  <a:pt x="32" y="174"/>
                  <a:pt x="32" y="173"/>
                  <a:pt x="31" y="173"/>
                </a:cubicBezTo>
                <a:cubicBezTo>
                  <a:pt x="31" y="173"/>
                  <a:pt x="30" y="173"/>
                  <a:pt x="29" y="172"/>
                </a:cubicBezTo>
                <a:cubicBezTo>
                  <a:pt x="29" y="172"/>
                  <a:pt x="28" y="171"/>
                  <a:pt x="28" y="171"/>
                </a:cubicBezTo>
                <a:cubicBezTo>
                  <a:pt x="28" y="171"/>
                  <a:pt x="27" y="170"/>
                  <a:pt x="27" y="170"/>
                </a:cubicBezTo>
                <a:cubicBezTo>
                  <a:pt x="27" y="169"/>
                  <a:pt x="28" y="168"/>
                  <a:pt x="28" y="168"/>
                </a:cubicBezTo>
                <a:cubicBezTo>
                  <a:pt x="28" y="167"/>
                  <a:pt x="28" y="166"/>
                  <a:pt x="28" y="166"/>
                </a:cubicBezTo>
                <a:cubicBezTo>
                  <a:pt x="28" y="165"/>
                  <a:pt x="27" y="164"/>
                  <a:pt x="26" y="164"/>
                </a:cubicBezTo>
                <a:cubicBezTo>
                  <a:pt x="26" y="163"/>
                  <a:pt x="25" y="164"/>
                  <a:pt x="25" y="164"/>
                </a:cubicBezTo>
                <a:cubicBezTo>
                  <a:pt x="24" y="164"/>
                  <a:pt x="23" y="163"/>
                  <a:pt x="23" y="163"/>
                </a:cubicBezTo>
                <a:cubicBezTo>
                  <a:pt x="22" y="163"/>
                  <a:pt x="21" y="163"/>
                  <a:pt x="21" y="163"/>
                </a:cubicBezTo>
                <a:cubicBezTo>
                  <a:pt x="20" y="163"/>
                  <a:pt x="19" y="162"/>
                  <a:pt x="19" y="162"/>
                </a:cubicBezTo>
                <a:cubicBezTo>
                  <a:pt x="18" y="162"/>
                  <a:pt x="18" y="162"/>
                  <a:pt x="18" y="162"/>
                </a:cubicBezTo>
                <a:cubicBezTo>
                  <a:pt x="17" y="162"/>
                  <a:pt x="18" y="161"/>
                  <a:pt x="18" y="161"/>
                </a:cubicBezTo>
                <a:cubicBezTo>
                  <a:pt x="18" y="160"/>
                  <a:pt x="18" y="159"/>
                  <a:pt x="18" y="159"/>
                </a:cubicBezTo>
                <a:cubicBezTo>
                  <a:pt x="17" y="159"/>
                  <a:pt x="16" y="159"/>
                  <a:pt x="15" y="159"/>
                </a:cubicBezTo>
                <a:cubicBezTo>
                  <a:pt x="15" y="160"/>
                  <a:pt x="15" y="160"/>
                  <a:pt x="15" y="160"/>
                </a:cubicBezTo>
                <a:cubicBezTo>
                  <a:pt x="14" y="160"/>
                  <a:pt x="14" y="160"/>
                  <a:pt x="13" y="160"/>
                </a:cubicBezTo>
                <a:cubicBezTo>
                  <a:pt x="13" y="160"/>
                  <a:pt x="13" y="159"/>
                  <a:pt x="13" y="159"/>
                </a:cubicBezTo>
                <a:cubicBezTo>
                  <a:pt x="13" y="159"/>
                  <a:pt x="12" y="159"/>
                  <a:pt x="12" y="159"/>
                </a:cubicBezTo>
                <a:cubicBezTo>
                  <a:pt x="11" y="159"/>
                  <a:pt x="10" y="160"/>
                  <a:pt x="10" y="161"/>
                </a:cubicBezTo>
                <a:cubicBezTo>
                  <a:pt x="10" y="161"/>
                  <a:pt x="9" y="162"/>
                  <a:pt x="9" y="162"/>
                </a:cubicBezTo>
                <a:cubicBezTo>
                  <a:pt x="8" y="162"/>
                  <a:pt x="8" y="161"/>
                  <a:pt x="8" y="161"/>
                </a:cubicBezTo>
                <a:cubicBezTo>
                  <a:pt x="7" y="161"/>
                  <a:pt x="7" y="160"/>
                  <a:pt x="6" y="160"/>
                </a:cubicBezTo>
                <a:cubicBezTo>
                  <a:pt x="6" y="160"/>
                  <a:pt x="5" y="160"/>
                  <a:pt x="5" y="159"/>
                </a:cubicBezTo>
                <a:cubicBezTo>
                  <a:pt x="5" y="159"/>
                  <a:pt x="5" y="159"/>
                  <a:pt x="5" y="158"/>
                </a:cubicBezTo>
                <a:cubicBezTo>
                  <a:pt x="5" y="158"/>
                  <a:pt x="5" y="157"/>
                  <a:pt x="5" y="157"/>
                </a:cubicBezTo>
                <a:cubicBezTo>
                  <a:pt x="5" y="156"/>
                  <a:pt x="5" y="156"/>
                  <a:pt x="5" y="155"/>
                </a:cubicBezTo>
                <a:cubicBezTo>
                  <a:pt x="4" y="155"/>
                  <a:pt x="4" y="155"/>
                  <a:pt x="4" y="155"/>
                </a:cubicBezTo>
                <a:cubicBezTo>
                  <a:pt x="4" y="155"/>
                  <a:pt x="3" y="155"/>
                  <a:pt x="3" y="155"/>
                </a:cubicBezTo>
                <a:cubicBezTo>
                  <a:pt x="3" y="156"/>
                  <a:pt x="3" y="157"/>
                  <a:pt x="3" y="157"/>
                </a:cubicBezTo>
                <a:cubicBezTo>
                  <a:pt x="2" y="157"/>
                  <a:pt x="2" y="158"/>
                  <a:pt x="2" y="158"/>
                </a:cubicBezTo>
                <a:cubicBezTo>
                  <a:pt x="1" y="158"/>
                  <a:pt x="1" y="157"/>
                  <a:pt x="1" y="156"/>
                </a:cubicBezTo>
                <a:cubicBezTo>
                  <a:pt x="0" y="156"/>
                  <a:pt x="0" y="155"/>
                  <a:pt x="0" y="155"/>
                </a:cubicBezTo>
                <a:cubicBezTo>
                  <a:pt x="1" y="154"/>
                  <a:pt x="1" y="153"/>
                  <a:pt x="2" y="153"/>
                </a:cubicBezTo>
                <a:cubicBezTo>
                  <a:pt x="2" y="152"/>
                  <a:pt x="2" y="151"/>
                  <a:pt x="3" y="150"/>
                </a:cubicBezTo>
                <a:cubicBezTo>
                  <a:pt x="3" y="149"/>
                  <a:pt x="3" y="148"/>
                  <a:pt x="4" y="148"/>
                </a:cubicBezTo>
                <a:cubicBezTo>
                  <a:pt x="4" y="147"/>
                  <a:pt x="4" y="146"/>
                  <a:pt x="4" y="145"/>
                </a:cubicBezTo>
                <a:cubicBezTo>
                  <a:pt x="4" y="144"/>
                  <a:pt x="4" y="142"/>
                  <a:pt x="4" y="142"/>
                </a:cubicBezTo>
                <a:cubicBezTo>
                  <a:pt x="4" y="141"/>
                  <a:pt x="5" y="139"/>
                  <a:pt x="5" y="139"/>
                </a:cubicBezTo>
                <a:cubicBezTo>
                  <a:pt x="5" y="138"/>
                  <a:pt x="5" y="136"/>
                  <a:pt x="6" y="136"/>
                </a:cubicBezTo>
                <a:cubicBezTo>
                  <a:pt x="6" y="135"/>
                  <a:pt x="6" y="135"/>
                  <a:pt x="6" y="134"/>
                </a:cubicBezTo>
                <a:cubicBezTo>
                  <a:pt x="7" y="134"/>
                  <a:pt x="7" y="134"/>
                  <a:pt x="7" y="134"/>
                </a:cubicBezTo>
                <a:cubicBezTo>
                  <a:pt x="8" y="134"/>
                  <a:pt x="8" y="135"/>
                  <a:pt x="8" y="135"/>
                </a:cubicBezTo>
                <a:cubicBezTo>
                  <a:pt x="8" y="135"/>
                  <a:pt x="8" y="136"/>
                  <a:pt x="8" y="136"/>
                </a:cubicBezTo>
                <a:cubicBezTo>
                  <a:pt x="8" y="137"/>
                  <a:pt x="8" y="138"/>
                  <a:pt x="8" y="138"/>
                </a:cubicBezTo>
                <a:cubicBezTo>
                  <a:pt x="8" y="139"/>
                  <a:pt x="8" y="140"/>
                  <a:pt x="7" y="140"/>
                </a:cubicBezTo>
                <a:cubicBezTo>
                  <a:pt x="7" y="140"/>
                  <a:pt x="7" y="141"/>
                  <a:pt x="6" y="141"/>
                </a:cubicBezTo>
                <a:cubicBezTo>
                  <a:pt x="6" y="142"/>
                  <a:pt x="6" y="143"/>
                  <a:pt x="6" y="143"/>
                </a:cubicBezTo>
                <a:cubicBezTo>
                  <a:pt x="6" y="144"/>
                  <a:pt x="6" y="145"/>
                  <a:pt x="6" y="145"/>
                </a:cubicBezTo>
                <a:cubicBezTo>
                  <a:pt x="6" y="146"/>
                  <a:pt x="7" y="146"/>
                  <a:pt x="7" y="146"/>
                </a:cubicBezTo>
                <a:cubicBezTo>
                  <a:pt x="7" y="146"/>
                  <a:pt x="7" y="145"/>
                  <a:pt x="7" y="144"/>
                </a:cubicBezTo>
                <a:cubicBezTo>
                  <a:pt x="8" y="144"/>
                  <a:pt x="8" y="144"/>
                  <a:pt x="8" y="144"/>
                </a:cubicBezTo>
                <a:cubicBezTo>
                  <a:pt x="9" y="144"/>
                  <a:pt x="9" y="145"/>
                  <a:pt x="9" y="145"/>
                </a:cubicBezTo>
                <a:cubicBezTo>
                  <a:pt x="9" y="145"/>
                  <a:pt x="10" y="145"/>
                  <a:pt x="10" y="145"/>
                </a:cubicBezTo>
                <a:cubicBezTo>
                  <a:pt x="10" y="145"/>
                  <a:pt x="11" y="144"/>
                  <a:pt x="11" y="143"/>
                </a:cubicBezTo>
                <a:cubicBezTo>
                  <a:pt x="11" y="143"/>
                  <a:pt x="12" y="142"/>
                  <a:pt x="12" y="142"/>
                </a:cubicBezTo>
                <a:cubicBezTo>
                  <a:pt x="12" y="141"/>
                  <a:pt x="12" y="140"/>
                  <a:pt x="12" y="139"/>
                </a:cubicBezTo>
                <a:cubicBezTo>
                  <a:pt x="12" y="139"/>
                  <a:pt x="11" y="138"/>
                  <a:pt x="11" y="137"/>
                </a:cubicBezTo>
                <a:cubicBezTo>
                  <a:pt x="11" y="137"/>
                  <a:pt x="11" y="136"/>
                  <a:pt x="11" y="135"/>
                </a:cubicBezTo>
                <a:cubicBezTo>
                  <a:pt x="11" y="135"/>
                  <a:pt x="12" y="135"/>
                  <a:pt x="12" y="135"/>
                </a:cubicBezTo>
                <a:cubicBezTo>
                  <a:pt x="12" y="135"/>
                  <a:pt x="13" y="134"/>
                  <a:pt x="13" y="134"/>
                </a:cubicBezTo>
                <a:cubicBezTo>
                  <a:pt x="13" y="134"/>
                  <a:pt x="14" y="133"/>
                  <a:pt x="14" y="133"/>
                </a:cubicBezTo>
                <a:cubicBezTo>
                  <a:pt x="14" y="133"/>
                  <a:pt x="15" y="133"/>
                  <a:pt x="16" y="133"/>
                </a:cubicBezTo>
                <a:cubicBezTo>
                  <a:pt x="16" y="133"/>
                  <a:pt x="17" y="132"/>
                  <a:pt x="17" y="132"/>
                </a:cubicBezTo>
                <a:cubicBezTo>
                  <a:pt x="17" y="132"/>
                  <a:pt x="17" y="131"/>
                  <a:pt x="17" y="131"/>
                </a:cubicBezTo>
                <a:cubicBezTo>
                  <a:pt x="17" y="131"/>
                  <a:pt x="16" y="131"/>
                  <a:pt x="16" y="130"/>
                </a:cubicBezTo>
                <a:cubicBezTo>
                  <a:pt x="16" y="130"/>
                  <a:pt x="16" y="129"/>
                  <a:pt x="16" y="129"/>
                </a:cubicBezTo>
                <a:cubicBezTo>
                  <a:pt x="16" y="129"/>
                  <a:pt x="15" y="129"/>
                  <a:pt x="15" y="129"/>
                </a:cubicBezTo>
                <a:cubicBezTo>
                  <a:pt x="15" y="129"/>
                  <a:pt x="15" y="130"/>
                  <a:pt x="14" y="130"/>
                </a:cubicBezTo>
                <a:cubicBezTo>
                  <a:pt x="14" y="130"/>
                  <a:pt x="14" y="130"/>
                  <a:pt x="13" y="130"/>
                </a:cubicBezTo>
                <a:cubicBezTo>
                  <a:pt x="13" y="130"/>
                  <a:pt x="13" y="129"/>
                  <a:pt x="13" y="129"/>
                </a:cubicBezTo>
                <a:cubicBezTo>
                  <a:pt x="13" y="129"/>
                  <a:pt x="12" y="129"/>
                  <a:pt x="12" y="129"/>
                </a:cubicBezTo>
                <a:cubicBezTo>
                  <a:pt x="12" y="129"/>
                  <a:pt x="12" y="130"/>
                  <a:pt x="11" y="131"/>
                </a:cubicBezTo>
                <a:cubicBezTo>
                  <a:pt x="11" y="131"/>
                  <a:pt x="10" y="131"/>
                  <a:pt x="10" y="131"/>
                </a:cubicBezTo>
                <a:cubicBezTo>
                  <a:pt x="10" y="130"/>
                  <a:pt x="10" y="129"/>
                  <a:pt x="9" y="129"/>
                </a:cubicBezTo>
                <a:cubicBezTo>
                  <a:pt x="9" y="128"/>
                  <a:pt x="8" y="128"/>
                  <a:pt x="8" y="128"/>
                </a:cubicBezTo>
                <a:cubicBezTo>
                  <a:pt x="7" y="128"/>
                  <a:pt x="7" y="127"/>
                  <a:pt x="7" y="126"/>
                </a:cubicBezTo>
                <a:cubicBezTo>
                  <a:pt x="7" y="126"/>
                  <a:pt x="7" y="124"/>
                  <a:pt x="7" y="124"/>
                </a:cubicBezTo>
                <a:cubicBezTo>
                  <a:pt x="7" y="123"/>
                  <a:pt x="7" y="122"/>
                  <a:pt x="7" y="122"/>
                </a:cubicBezTo>
                <a:cubicBezTo>
                  <a:pt x="8" y="121"/>
                  <a:pt x="7" y="119"/>
                  <a:pt x="7" y="118"/>
                </a:cubicBezTo>
                <a:cubicBezTo>
                  <a:pt x="7" y="118"/>
                  <a:pt x="8" y="117"/>
                  <a:pt x="8" y="117"/>
                </a:cubicBezTo>
                <a:cubicBezTo>
                  <a:pt x="8" y="117"/>
                  <a:pt x="9" y="116"/>
                  <a:pt x="9" y="116"/>
                </a:cubicBezTo>
                <a:cubicBezTo>
                  <a:pt x="9" y="116"/>
                  <a:pt x="9" y="117"/>
                  <a:pt x="10" y="117"/>
                </a:cubicBezTo>
                <a:cubicBezTo>
                  <a:pt x="10" y="117"/>
                  <a:pt x="10" y="118"/>
                  <a:pt x="10" y="118"/>
                </a:cubicBezTo>
                <a:cubicBezTo>
                  <a:pt x="10" y="118"/>
                  <a:pt x="9" y="119"/>
                  <a:pt x="9" y="120"/>
                </a:cubicBezTo>
                <a:cubicBezTo>
                  <a:pt x="10" y="120"/>
                  <a:pt x="11" y="120"/>
                  <a:pt x="11" y="119"/>
                </a:cubicBezTo>
                <a:cubicBezTo>
                  <a:pt x="12" y="119"/>
                  <a:pt x="12" y="118"/>
                  <a:pt x="12" y="118"/>
                </a:cubicBezTo>
                <a:cubicBezTo>
                  <a:pt x="12" y="118"/>
                  <a:pt x="13" y="118"/>
                  <a:pt x="14" y="117"/>
                </a:cubicBezTo>
                <a:cubicBezTo>
                  <a:pt x="14" y="117"/>
                  <a:pt x="14" y="117"/>
                  <a:pt x="15" y="117"/>
                </a:cubicBezTo>
                <a:cubicBezTo>
                  <a:pt x="15" y="116"/>
                  <a:pt x="16" y="117"/>
                  <a:pt x="17" y="117"/>
                </a:cubicBezTo>
                <a:cubicBezTo>
                  <a:pt x="17" y="117"/>
                  <a:pt x="19" y="117"/>
                  <a:pt x="19" y="117"/>
                </a:cubicBezTo>
                <a:cubicBezTo>
                  <a:pt x="20" y="117"/>
                  <a:pt x="20" y="116"/>
                  <a:pt x="20" y="116"/>
                </a:cubicBezTo>
                <a:cubicBezTo>
                  <a:pt x="21" y="116"/>
                  <a:pt x="20" y="115"/>
                  <a:pt x="20" y="115"/>
                </a:cubicBezTo>
                <a:cubicBezTo>
                  <a:pt x="20" y="115"/>
                  <a:pt x="19" y="115"/>
                  <a:pt x="19" y="114"/>
                </a:cubicBezTo>
                <a:cubicBezTo>
                  <a:pt x="19" y="114"/>
                  <a:pt x="18" y="115"/>
                  <a:pt x="17" y="115"/>
                </a:cubicBezTo>
                <a:cubicBezTo>
                  <a:pt x="17" y="114"/>
                  <a:pt x="17" y="114"/>
                  <a:pt x="17" y="114"/>
                </a:cubicBezTo>
                <a:cubicBezTo>
                  <a:pt x="17" y="113"/>
                  <a:pt x="15" y="113"/>
                  <a:pt x="15" y="113"/>
                </a:cubicBezTo>
                <a:cubicBezTo>
                  <a:pt x="15" y="113"/>
                  <a:pt x="15" y="112"/>
                  <a:pt x="15" y="112"/>
                </a:cubicBezTo>
                <a:cubicBezTo>
                  <a:pt x="15" y="112"/>
                  <a:pt x="15" y="111"/>
                  <a:pt x="15" y="111"/>
                </a:cubicBezTo>
                <a:cubicBezTo>
                  <a:pt x="15" y="111"/>
                  <a:pt x="15" y="110"/>
                  <a:pt x="15" y="110"/>
                </a:cubicBezTo>
                <a:cubicBezTo>
                  <a:pt x="15" y="109"/>
                  <a:pt x="14" y="109"/>
                  <a:pt x="14" y="109"/>
                </a:cubicBezTo>
                <a:cubicBezTo>
                  <a:pt x="14" y="109"/>
                  <a:pt x="13" y="109"/>
                  <a:pt x="13" y="108"/>
                </a:cubicBezTo>
                <a:cubicBezTo>
                  <a:pt x="12" y="108"/>
                  <a:pt x="11" y="108"/>
                  <a:pt x="11" y="108"/>
                </a:cubicBezTo>
                <a:cubicBezTo>
                  <a:pt x="10" y="109"/>
                  <a:pt x="10" y="109"/>
                  <a:pt x="9" y="109"/>
                </a:cubicBezTo>
                <a:cubicBezTo>
                  <a:pt x="9" y="110"/>
                  <a:pt x="9" y="111"/>
                  <a:pt x="9" y="112"/>
                </a:cubicBezTo>
                <a:cubicBezTo>
                  <a:pt x="9" y="112"/>
                  <a:pt x="10" y="113"/>
                  <a:pt x="10" y="114"/>
                </a:cubicBezTo>
                <a:cubicBezTo>
                  <a:pt x="9" y="114"/>
                  <a:pt x="8" y="114"/>
                  <a:pt x="8" y="114"/>
                </a:cubicBezTo>
                <a:cubicBezTo>
                  <a:pt x="7" y="114"/>
                  <a:pt x="7" y="115"/>
                  <a:pt x="6" y="114"/>
                </a:cubicBezTo>
                <a:cubicBezTo>
                  <a:pt x="6" y="114"/>
                  <a:pt x="6" y="113"/>
                  <a:pt x="6" y="113"/>
                </a:cubicBezTo>
                <a:cubicBezTo>
                  <a:pt x="6" y="112"/>
                  <a:pt x="7" y="111"/>
                  <a:pt x="7" y="111"/>
                </a:cubicBezTo>
                <a:cubicBezTo>
                  <a:pt x="8" y="110"/>
                  <a:pt x="8" y="108"/>
                  <a:pt x="8" y="106"/>
                </a:cubicBezTo>
                <a:cubicBezTo>
                  <a:pt x="8" y="106"/>
                  <a:pt x="9" y="104"/>
                  <a:pt x="10" y="103"/>
                </a:cubicBezTo>
                <a:cubicBezTo>
                  <a:pt x="10" y="101"/>
                  <a:pt x="10" y="99"/>
                  <a:pt x="10" y="97"/>
                </a:cubicBezTo>
                <a:cubicBezTo>
                  <a:pt x="10" y="96"/>
                  <a:pt x="10" y="94"/>
                  <a:pt x="10" y="93"/>
                </a:cubicBezTo>
                <a:cubicBezTo>
                  <a:pt x="10" y="92"/>
                  <a:pt x="9" y="91"/>
                  <a:pt x="9" y="91"/>
                </a:cubicBezTo>
                <a:cubicBezTo>
                  <a:pt x="9" y="90"/>
                  <a:pt x="8" y="88"/>
                  <a:pt x="8" y="87"/>
                </a:cubicBezTo>
                <a:cubicBezTo>
                  <a:pt x="7" y="86"/>
                  <a:pt x="7" y="85"/>
                  <a:pt x="7" y="84"/>
                </a:cubicBezTo>
                <a:cubicBezTo>
                  <a:pt x="7" y="83"/>
                  <a:pt x="7" y="82"/>
                  <a:pt x="7" y="81"/>
                </a:cubicBezTo>
                <a:cubicBezTo>
                  <a:pt x="7" y="80"/>
                  <a:pt x="8" y="78"/>
                  <a:pt x="8" y="77"/>
                </a:cubicBezTo>
                <a:cubicBezTo>
                  <a:pt x="9" y="76"/>
                  <a:pt x="9" y="73"/>
                  <a:pt x="9" y="72"/>
                </a:cubicBezTo>
                <a:cubicBezTo>
                  <a:pt x="9" y="71"/>
                  <a:pt x="9" y="68"/>
                  <a:pt x="9" y="67"/>
                </a:cubicBezTo>
                <a:cubicBezTo>
                  <a:pt x="9" y="65"/>
                  <a:pt x="10" y="61"/>
                  <a:pt x="9" y="60"/>
                </a:cubicBezTo>
                <a:cubicBezTo>
                  <a:pt x="9" y="59"/>
                  <a:pt x="7" y="59"/>
                  <a:pt x="7" y="58"/>
                </a:cubicBezTo>
                <a:cubicBezTo>
                  <a:pt x="6" y="58"/>
                  <a:pt x="7" y="56"/>
                  <a:pt x="7" y="55"/>
                </a:cubicBezTo>
                <a:cubicBezTo>
                  <a:pt x="7" y="55"/>
                  <a:pt x="7" y="54"/>
                  <a:pt x="7" y="54"/>
                </a:cubicBezTo>
                <a:cubicBezTo>
                  <a:pt x="7" y="54"/>
                  <a:pt x="6" y="53"/>
                  <a:pt x="5" y="52"/>
                </a:cubicBezTo>
                <a:cubicBezTo>
                  <a:pt x="5" y="52"/>
                  <a:pt x="5" y="51"/>
                  <a:pt x="5" y="50"/>
                </a:cubicBezTo>
                <a:cubicBezTo>
                  <a:pt x="4" y="50"/>
                  <a:pt x="3" y="51"/>
                  <a:pt x="3" y="50"/>
                </a:cubicBezTo>
                <a:cubicBezTo>
                  <a:pt x="3" y="50"/>
                  <a:pt x="3" y="48"/>
                  <a:pt x="3" y="48"/>
                </a:cubicBezTo>
                <a:cubicBezTo>
                  <a:pt x="3" y="47"/>
                  <a:pt x="2" y="46"/>
                  <a:pt x="2" y="45"/>
                </a:cubicBezTo>
                <a:cubicBezTo>
                  <a:pt x="2" y="45"/>
                  <a:pt x="2" y="43"/>
                  <a:pt x="2" y="43"/>
                </a:cubicBezTo>
                <a:cubicBezTo>
                  <a:pt x="2" y="42"/>
                  <a:pt x="3" y="41"/>
                  <a:pt x="3" y="40"/>
                </a:cubicBezTo>
                <a:cubicBezTo>
                  <a:pt x="3" y="39"/>
                  <a:pt x="3" y="38"/>
                  <a:pt x="3" y="37"/>
                </a:cubicBezTo>
                <a:cubicBezTo>
                  <a:pt x="3" y="37"/>
                  <a:pt x="4" y="36"/>
                  <a:pt x="4" y="36"/>
                </a:cubicBezTo>
                <a:cubicBezTo>
                  <a:pt x="4" y="36"/>
                  <a:pt x="4" y="35"/>
                  <a:pt x="4" y="34"/>
                </a:cubicBezTo>
                <a:cubicBezTo>
                  <a:pt x="4" y="34"/>
                  <a:pt x="3" y="33"/>
                  <a:pt x="3" y="33"/>
                </a:cubicBezTo>
                <a:cubicBezTo>
                  <a:pt x="3" y="32"/>
                  <a:pt x="3" y="31"/>
                  <a:pt x="3" y="31"/>
                </a:cubicBezTo>
                <a:cubicBezTo>
                  <a:pt x="3" y="30"/>
                  <a:pt x="4" y="30"/>
                  <a:pt x="4" y="30"/>
                </a:cubicBezTo>
                <a:cubicBezTo>
                  <a:pt x="4" y="30"/>
                  <a:pt x="5" y="30"/>
                  <a:pt x="5" y="29"/>
                </a:cubicBezTo>
                <a:cubicBezTo>
                  <a:pt x="5" y="29"/>
                  <a:pt x="6" y="29"/>
                  <a:pt x="6" y="28"/>
                </a:cubicBezTo>
                <a:cubicBezTo>
                  <a:pt x="6" y="28"/>
                  <a:pt x="5" y="27"/>
                  <a:pt x="6" y="26"/>
                </a:cubicBezTo>
                <a:cubicBezTo>
                  <a:pt x="6" y="26"/>
                  <a:pt x="6" y="25"/>
                  <a:pt x="6" y="25"/>
                </a:cubicBezTo>
                <a:cubicBezTo>
                  <a:pt x="6" y="25"/>
                  <a:pt x="7" y="24"/>
                  <a:pt x="8" y="24"/>
                </a:cubicBezTo>
                <a:cubicBezTo>
                  <a:pt x="8" y="24"/>
                  <a:pt x="8" y="23"/>
                  <a:pt x="8" y="23"/>
                </a:cubicBezTo>
                <a:cubicBezTo>
                  <a:pt x="9" y="23"/>
                  <a:pt x="9" y="22"/>
                  <a:pt x="9" y="22"/>
                </a:cubicBezTo>
                <a:cubicBezTo>
                  <a:pt x="9" y="21"/>
                  <a:pt x="9" y="20"/>
                  <a:pt x="9" y="20"/>
                </a:cubicBezTo>
                <a:cubicBezTo>
                  <a:pt x="9" y="20"/>
                  <a:pt x="8" y="20"/>
                  <a:pt x="7" y="20"/>
                </a:cubicBezTo>
                <a:cubicBezTo>
                  <a:pt x="7" y="19"/>
                  <a:pt x="7" y="18"/>
                  <a:pt x="7" y="18"/>
                </a:cubicBezTo>
                <a:cubicBezTo>
                  <a:pt x="7" y="18"/>
                  <a:pt x="7" y="17"/>
                  <a:pt x="8" y="17"/>
                </a:cubicBezTo>
                <a:cubicBezTo>
                  <a:pt x="8" y="17"/>
                  <a:pt x="9" y="17"/>
                  <a:pt x="9" y="18"/>
                </a:cubicBezTo>
                <a:cubicBezTo>
                  <a:pt x="10" y="18"/>
                  <a:pt x="11" y="18"/>
                  <a:pt x="11" y="18"/>
                </a:cubicBezTo>
                <a:cubicBezTo>
                  <a:pt x="12" y="19"/>
                  <a:pt x="13" y="20"/>
                  <a:pt x="14" y="21"/>
                </a:cubicBezTo>
                <a:cubicBezTo>
                  <a:pt x="14" y="22"/>
                  <a:pt x="16" y="23"/>
                  <a:pt x="16" y="23"/>
                </a:cubicBezTo>
                <a:cubicBezTo>
                  <a:pt x="17" y="24"/>
                  <a:pt x="19" y="25"/>
                  <a:pt x="20" y="26"/>
                </a:cubicBezTo>
                <a:cubicBezTo>
                  <a:pt x="21" y="27"/>
                  <a:pt x="22" y="29"/>
                  <a:pt x="23" y="29"/>
                </a:cubicBezTo>
                <a:cubicBezTo>
                  <a:pt x="23" y="30"/>
                  <a:pt x="24" y="30"/>
                  <a:pt x="24" y="30"/>
                </a:cubicBezTo>
                <a:cubicBezTo>
                  <a:pt x="25" y="31"/>
                  <a:pt x="25" y="30"/>
                  <a:pt x="26" y="30"/>
                </a:cubicBezTo>
                <a:cubicBezTo>
                  <a:pt x="26" y="30"/>
                  <a:pt x="26" y="31"/>
                  <a:pt x="27" y="31"/>
                </a:cubicBezTo>
                <a:cubicBezTo>
                  <a:pt x="27" y="31"/>
                  <a:pt x="28" y="32"/>
                  <a:pt x="29" y="33"/>
                </a:cubicBezTo>
                <a:cubicBezTo>
                  <a:pt x="29" y="33"/>
                  <a:pt x="30" y="34"/>
                  <a:pt x="30" y="34"/>
                </a:cubicBezTo>
                <a:cubicBezTo>
                  <a:pt x="30" y="34"/>
                  <a:pt x="31" y="36"/>
                  <a:pt x="31" y="36"/>
                </a:cubicBezTo>
                <a:cubicBezTo>
                  <a:pt x="31" y="36"/>
                  <a:pt x="32" y="37"/>
                  <a:pt x="32" y="38"/>
                </a:cubicBezTo>
                <a:cubicBezTo>
                  <a:pt x="33" y="38"/>
                  <a:pt x="35" y="39"/>
                  <a:pt x="35" y="39"/>
                </a:cubicBezTo>
                <a:cubicBezTo>
                  <a:pt x="36" y="40"/>
                  <a:pt x="39" y="41"/>
                  <a:pt x="40" y="41"/>
                </a:cubicBezTo>
                <a:cubicBezTo>
                  <a:pt x="41" y="42"/>
                  <a:pt x="43" y="42"/>
                  <a:pt x="44" y="43"/>
                </a:cubicBezTo>
                <a:cubicBezTo>
                  <a:pt x="45" y="43"/>
                  <a:pt x="46" y="42"/>
                  <a:pt x="46" y="42"/>
                </a:cubicBezTo>
                <a:cubicBezTo>
                  <a:pt x="47" y="42"/>
                  <a:pt x="48" y="42"/>
                  <a:pt x="48" y="43"/>
                </a:cubicBezTo>
                <a:cubicBezTo>
                  <a:pt x="49" y="43"/>
                  <a:pt x="49" y="44"/>
                  <a:pt x="50" y="45"/>
                </a:cubicBezTo>
                <a:cubicBezTo>
                  <a:pt x="50" y="45"/>
                  <a:pt x="51" y="45"/>
                  <a:pt x="51" y="45"/>
                </a:cubicBezTo>
                <a:cubicBezTo>
                  <a:pt x="51" y="45"/>
                  <a:pt x="52" y="45"/>
                  <a:pt x="52" y="45"/>
                </a:cubicBezTo>
                <a:cubicBezTo>
                  <a:pt x="53" y="45"/>
                  <a:pt x="53" y="45"/>
                  <a:pt x="54" y="45"/>
                </a:cubicBezTo>
                <a:cubicBezTo>
                  <a:pt x="54" y="46"/>
                  <a:pt x="55" y="46"/>
                  <a:pt x="55" y="46"/>
                </a:cubicBezTo>
                <a:cubicBezTo>
                  <a:pt x="56" y="47"/>
                  <a:pt x="57" y="47"/>
                  <a:pt x="57" y="47"/>
                </a:cubicBezTo>
                <a:cubicBezTo>
                  <a:pt x="58" y="47"/>
                  <a:pt x="58" y="48"/>
                  <a:pt x="59" y="49"/>
                </a:cubicBezTo>
                <a:cubicBezTo>
                  <a:pt x="59" y="49"/>
                  <a:pt x="60" y="49"/>
                  <a:pt x="60" y="49"/>
                </a:cubicBezTo>
                <a:cubicBezTo>
                  <a:pt x="61" y="49"/>
                  <a:pt x="62" y="50"/>
                  <a:pt x="63" y="50"/>
                </a:cubicBezTo>
                <a:cubicBezTo>
                  <a:pt x="64" y="50"/>
                  <a:pt x="65" y="50"/>
                  <a:pt x="65" y="50"/>
                </a:cubicBezTo>
                <a:cubicBezTo>
                  <a:pt x="66" y="50"/>
                  <a:pt x="67" y="50"/>
                  <a:pt x="67" y="50"/>
                </a:cubicBezTo>
                <a:cubicBezTo>
                  <a:pt x="67" y="50"/>
                  <a:pt x="68" y="49"/>
                  <a:pt x="68" y="49"/>
                </a:cubicBezTo>
                <a:cubicBezTo>
                  <a:pt x="68" y="49"/>
                  <a:pt x="69" y="49"/>
                  <a:pt x="69" y="48"/>
                </a:cubicBezTo>
                <a:cubicBezTo>
                  <a:pt x="69" y="48"/>
                  <a:pt x="70" y="48"/>
                  <a:pt x="70" y="48"/>
                </a:cubicBezTo>
                <a:cubicBezTo>
                  <a:pt x="71" y="48"/>
                  <a:pt x="71" y="48"/>
                  <a:pt x="71" y="49"/>
                </a:cubicBezTo>
                <a:cubicBezTo>
                  <a:pt x="71" y="49"/>
                  <a:pt x="71" y="50"/>
                  <a:pt x="72" y="50"/>
                </a:cubicBezTo>
                <a:cubicBezTo>
                  <a:pt x="72" y="51"/>
                  <a:pt x="73" y="51"/>
                  <a:pt x="73" y="52"/>
                </a:cubicBezTo>
                <a:cubicBezTo>
                  <a:pt x="73" y="52"/>
                  <a:pt x="73" y="53"/>
                  <a:pt x="73" y="54"/>
                </a:cubicBezTo>
                <a:cubicBezTo>
                  <a:pt x="74" y="54"/>
                  <a:pt x="74" y="54"/>
                  <a:pt x="74" y="55"/>
                </a:cubicBezTo>
                <a:cubicBezTo>
                  <a:pt x="75" y="55"/>
                  <a:pt x="75" y="54"/>
                  <a:pt x="76" y="54"/>
                </a:cubicBezTo>
                <a:cubicBezTo>
                  <a:pt x="76" y="54"/>
                  <a:pt x="77" y="54"/>
                  <a:pt x="78" y="54"/>
                </a:cubicBezTo>
                <a:cubicBezTo>
                  <a:pt x="78" y="55"/>
                  <a:pt x="79" y="55"/>
                  <a:pt x="79" y="56"/>
                </a:cubicBezTo>
                <a:cubicBezTo>
                  <a:pt x="79" y="56"/>
                  <a:pt x="78" y="57"/>
                  <a:pt x="78" y="57"/>
                </a:cubicBezTo>
                <a:cubicBezTo>
                  <a:pt x="78" y="58"/>
                  <a:pt x="79" y="58"/>
                  <a:pt x="79" y="59"/>
                </a:cubicBezTo>
                <a:cubicBezTo>
                  <a:pt x="80" y="59"/>
                  <a:pt x="80" y="59"/>
                  <a:pt x="81" y="59"/>
                </a:cubicBezTo>
                <a:cubicBezTo>
                  <a:pt x="81" y="59"/>
                  <a:pt x="82" y="59"/>
                  <a:pt x="82" y="59"/>
                </a:cubicBezTo>
                <a:cubicBezTo>
                  <a:pt x="82" y="58"/>
                  <a:pt x="82" y="58"/>
                  <a:pt x="81" y="57"/>
                </a:cubicBezTo>
                <a:cubicBezTo>
                  <a:pt x="81" y="57"/>
                  <a:pt x="81" y="57"/>
                  <a:pt x="81" y="57"/>
                </a:cubicBezTo>
                <a:cubicBezTo>
                  <a:pt x="81" y="56"/>
                  <a:pt x="81" y="56"/>
                  <a:pt x="81" y="55"/>
                </a:cubicBezTo>
                <a:cubicBezTo>
                  <a:pt x="81" y="55"/>
                  <a:pt x="82" y="55"/>
                  <a:pt x="82" y="55"/>
                </a:cubicBezTo>
                <a:cubicBezTo>
                  <a:pt x="82" y="55"/>
                  <a:pt x="82" y="54"/>
                  <a:pt x="83" y="54"/>
                </a:cubicBezTo>
                <a:cubicBezTo>
                  <a:pt x="83" y="54"/>
                  <a:pt x="84" y="54"/>
                  <a:pt x="84" y="54"/>
                </a:cubicBezTo>
                <a:cubicBezTo>
                  <a:pt x="85" y="54"/>
                  <a:pt x="86" y="54"/>
                  <a:pt x="86" y="54"/>
                </a:cubicBezTo>
                <a:cubicBezTo>
                  <a:pt x="86" y="54"/>
                  <a:pt x="87" y="55"/>
                  <a:pt x="87" y="55"/>
                </a:cubicBezTo>
                <a:cubicBezTo>
                  <a:pt x="86" y="55"/>
                  <a:pt x="86" y="56"/>
                  <a:pt x="85" y="56"/>
                </a:cubicBezTo>
                <a:cubicBezTo>
                  <a:pt x="85" y="56"/>
                  <a:pt x="84" y="57"/>
                  <a:pt x="84" y="57"/>
                </a:cubicBezTo>
                <a:cubicBezTo>
                  <a:pt x="84" y="57"/>
                  <a:pt x="84" y="58"/>
                  <a:pt x="84" y="58"/>
                </a:cubicBezTo>
                <a:cubicBezTo>
                  <a:pt x="84" y="58"/>
                  <a:pt x="84" y="59"/>
                  <a:pt x="85" y="59"/>
                </a:cubicBezTo>
                <a:cubicBezTo>
                  <a:pt x="85" y="60"/>
                  <a:pt x="85" y="60"/>
                  <a:pt x="85" y="60"/>
                </a:cubicBezTo>
                <a:cubicBezTo>
                  <a:pt x="85" y="60"/>
                  <a:pt x="86" y="60"/>
                  <a:pt x="86" y="60"/>
                </a:cubicBezTo>
                <a:cubicBezTo>
                  <a:pt x="87" y="60"/>
                  <a:pt x="86" y="59"/>
                  <a:pt x="87" y="59"/>
                </a:cubicBezTo>
                <a:cubicBezTo>
                  <a:pt x="87" y="58"/>
                  <a:pt x="87" y="58"/>
                  <a:pt x="87" y="58"/>
                </a:cubicBezTo>
                <a:cubicBezTo>
                  <a:pt x="87" y="58"/>
                  <a:pt x="88" y="57"/>
                  <a:pt x="88" y="57"/>
                </a:cubicBezTo>
                <a:cubicBezTo>
                  <a:pt x="89" y="58"/>
                  <a:pt x="88" y="58"/>
                  <a:pt x="88" y="59"/>
                </a:cubicBezTo>
                <a:cubicBezTo>
                  <a:pt x="89" y="59"/>
                  <a:pt x="88" y="60"/>
                  <a:pt x="88" y="60"/>
                </a:cubicBezTo>
                <a:cubicBezTo>
                  <a:pt x="88" y="61"/>
                  <a:pt x="89" y="61"/>
                  <a:pt x="89" y="62"/>
                </a:cubicBezTo>
                <a:cubicBezTo>
                  <a:pt x="89" y="62"/>
                  <a:pt x="89" y="63"/>
                  <a:pt x="88" y="63"/>
                </a:cubicBezTo>
                <a:cubicBezTo>
                  <a:pt x="88" y="63"/>
                  <a:pt x="87" y="63"/>
                  <a:pt x="87" y="63"/>
                </a:cubicBezTo>
                <a:cubicBezTo>
                  <a:pt x="87" y="63"/>
                  <a:pt x="86" y="63"/>
                  <a:pt x="86" y="63"/>
                </a:cubicBezTo>
                <a:cubicBezTo>
                  <a:pt x="86" y="64"/>
                  <a:pt x="86" y="64"/>
                  <a:pt x="87" y="64"/>
                </a:cubicBezTo>
                <a:cubicBezTo>
                  <a:pt x="87" y="65"/>
                  <a:pt x="87" y="65"/>
                  <a:pt x="87" y="65"/>
                </a:cubicBezTo>
                <a:cubicBezTo>
                  <a:pt x="87" y="66"/>
                  <a:pt x="87" y="66"/>
                  <a:pt x="87" y="66"/>
                </a:cubicBezTo>
                <a:cubicBezTo>
                  <a:pt x="87" y="67"/>
                  <a:pt x="87" y="67"/>
                  <a:pt x="87" y="68"/>
                </a:cubicBezTo>
                <a:cubicBezTo>
                  <a:pt x="87" y="68"/>
                  <a:pt x="88" y="68"/>
                  <a:pt x="88" y="69"/>
                </a:cubicBezTo>
                <a:cubicBezTo>
                  <a:pt x="88" y="69"/>
                  <a:pt x="87" y="70"/>
                  <a:pt x="88" y="70"/>
                </a:cubicBezTo>
                <a:cubicBezTo>
                  <a:pt x="88" y="71"/>
                  <a:pt x="88" y="71"/>
                  <a:pt x="88" y="71"/>
                </a:cubicBezTo>
                <a:cubicBezTo>
                  <a:pt x="88" y="72"/>
                  <a:pt x="88" y="72"/>
                  <a:pt x="88" y="72"/>
                </a:cubicBezTo>
                <a:cubicBezTo>
                  <a:pt x="88" y="73"/>
                  <a:pt x="87" y="73"/>
                  <a:pt x="87" y="73"/>
                </a:cubicBezTo>
                <a:cubicBezTo>
                  <a:pt x="87" y="73"/>
                  <a:pt x="87" y="72"/>
                  <a:pt x="86" y="72"/>
                </a:cubicBezTo>
                <a:cubicBezTo>
                  <a:pt x="86" y="72"/>
                  <a:pt x="86" y="72"/>
                  <a:pt x="86" y="72"/>
                </a:cubicBezTo>
                <a:cubicBezTo>
                  <a:pt x="85" y="72"/>
                  <a:pt x="86" y="73"/>
                  <a:pt x="86" y="73"/>
                </a:cubicBezTo>
                <a:cubicBezTo>
                  <a:pt x="85" y="74"/>
                  <a:pt x="85" y="74"/>
                  <a:pt x="84" y="74"/>
                </a:cubicBezTo>
                <a:cubicBezTo>
                  <a:pt x="84" y="74"/>
                  <a:pt x="83" y="74"/>
                  <a:pt x="83" y="75"/>
                </a:cubicBezTo>
                <a:cubicBezTo>
                  <a:pt x="83" y="75"/>
                  <a:pt x="82" y="76"/>
                  <a:pt x="82" y="76"/>
                </a:cubicBezTo>
                <a:cubicBezTo>
                  <a:pt x="82" y="77"/>
                  <a:pt x="81" y="77"/>
                  <a:pt x="81" y="77"/>
                </a:cubicBezTo>
                <a:cubicBezTo>
                  <a:pt x="81" y="78"/>
                  <a:pt x="80" y="79"/>
                  <a:pt x="80" y="79"/>
                </a:cubicBezTo>
                <a:cubicBezTo>
                  <a:pt x="81" y="80"/>
                  <a:pt x="81" y="80"/>
                  <a:pt x="82" y="80"/>
                </a:cubicBezTo>
                <a:cubicBezTo>
                  <a:pt x="82" y="80"/>
                  <a:pt x="82" y="79"/>
                  <a:pt x="82" y="79"/>
                </a:cubicBezTo>
                <a:cubicBezTo>
                  <a:pt x="83" y="79"/>
                  <a:pt x="83" y="78"/>
                  <a:pt x="83" y="78"/>
                </a:cubicBezTo>
                <a:cubicBezTo>
                  <a:pt x="83" y="78"/>
                  <a:pt x="84" y="78"/>
                  <a:pt x="84" y="78"/>
                </a:cubicBezTo>
                <a:cubicBezTo>
                  <a:pt x="85" y="77"/>
                  <a:pt x="85" y="77"/>
                  <a:pt x="85" y="76"/>
                </a:cubicBezTo>
                <a:cubicBezTo>
                  <a:pt x="85" y="76"/>
                  <a:pt x="86" y="76"/>
                  <a:pt x="86" y="75"/>
                </a:cubicBezTo>
                <a:cubicBezTo>
                  <a:pt x="86" y="75"/>
                  <a:pt x="87" y="75"/>
                  <a:pt x="88" y="75"/>
                </a:cubicBezTo>
                <a:cubicBezTo>
                  <a:pt x="88" y="75"/>
                  <a:pt x="88" y="74"/>
                  <a:pt x="89" y="74"/>
                </a:cubicBezTo>
                <a:cubicBezTo>
                  <a:pt x="89" y="74"/>
                  <a:pt x="89" y="74"/>
                  <a:pt x="89" y="73"/>
                </a:cubicBezTo>
                <a:cubicBezTo>
                  <a:pt x="90" y="73"/>
                  <a:pt x="90" y="73"/>
                  <a:pt x="90" y="73"/>
                </a:cubicBezTo>
                <a:cubicBezTo>
                  <a:pt x="90" y="73"/>
                  <a:pt x="90" y="72"/>
                  <a:pt x="90" y="72"/>
                </a:cubicBezTo>
                <a:cubicBezTo>
                  <a:pt x="90" y="72"/>
                  <a:pt x="90" y="71"/>
                  <a:pt x="90" y="71"/>
                </a:cubicBezTo>
                <a:cubicBezTo>
                  <a:pt x="90" y="70"/>
                  <a:pt x="89" y="69"/>
                  <a:pt x="90" y="69"/>
                </a:cubicBezTo>
                <a:cubicBezTo>
                  <a:pt x="90" y="69"/>
                  <a:pt x="90" y="69"/>
                  <a:pt x="91" y="70"/>
                </a:cubicBezTo>
                <a:cubicBezTo>
                  <a:pt x="91" y="70"/>
                  <a:pt x="92" y="70"/>
                  <a:pt x="92" y="70"/>
                </a:cubicBezTo>
                <a:cubicBezTo>
                  <a:pt x="92" y="70"/>
                  <a:pt x="93" y="71"/>
                  <a:pt x="93" y="71"/>
                </a:cubicBezTo>
                <a:cubicBezTo>
                  <a:pt x="93" y="72"/>
                  <a:pt x="93" y="73"/>
                  <a:pt x="93" y="74"/>
                </a:cubicBezTo>
                <a:cubicBezTo>
                  <a:pt x="93" y="74"/>
                  <a:pt x="93" y="75"/>
                  <a:pt x="93" y="76"/>
                </a:cubicBezTo>
                <a:cubicBezTo>
                  <a:pt x="93" y="76"/>
                  <a:pt x="93" y="77"/>
                  <a:pt x="93" y="77"/>
                </a:cubicBezTo>
                <a:cubicBezTo>
                  <a:pt x="93" y="77"/>
                  <a:pt x="93" y="78"/>
                  <a:pt x="93" y="78"/>
                </a:cubicBezTo>
                <a:cubicBezTo>
                  <a:pt x="93" y="79"/>
                  <a:pt x="93" y="79"/>
                  <a:pt x="93" y="80"/>
                </a:cubicBezTo>
                <a:cubicBezTo>
                  <a:pt x="93" y="80"/>
                  <a:pt x="93" y="81"/>
                  <a:pt x="93" y="81"/>
                </a:cubicBezTo>
                <a:cubicBezTo>
                  <a:pt x="93" y="81"/>
                  <a:pt x="93" y="82"/>
                  <a:pt x="93" y="82"/>
                </a:cubicBezTo>
                <a:cubicBezTo>
                  <a:pt x="92" y="82"/>
                  <a:pt x="92" y="81"/>
                  <a:pt x="91" y="81"/>
                </a:cubicBezTo>
                <a:cubicBezTo>
                  <a:pt x="91" y="81"/>
                  <a:pt x="90" y="81"/>
                  <a:pt x="90" y="81"/>
                </a:cubicBezTo>
                <a:cubicBezTo>
                  <a:pt x="89" y="81"/>
                  <a:pt x="89" y="82"/>
                  <a:pt x="89" y="82"/>
                </a:cubicBezTo>
                <a:cubicBezTo>
                  <a:pt x="90" y="83"/>
                  <a:pt x="90" y="83"/>
                  <a:pt x="90" y="83"/>
                </a:cubicBezTo>
                <a:cubicBezTo>
                  <a:pt x="90" y="83"/>
                  <a:pt x="91" y="84"/>
                  <a:pt x="91" y="85"/>
                </a:cubicBezTo>
                <a:cubicBezTo>
                  <a:pt x="91" y="85"/>
                  <a:pt x="90" y="86"/>
                  <a:pt x="90" y="86"/>
                </a:cubicBezTo>
                <a:cubicBezTo>
                  <a:pt x="90" y="87"/>
                  <a:pt x="90" y="87"/>
                  <a:pt x="90" y="88"/>
                </a:cubicBezTo>
                <a:cubicBezTo>
                  <a:pt x="90" y="88"/>
                  <a:pt x="90" y="88"/>
                  <a:pt x="90" y="89"/>
                </a:cubicBezTo>
                <a:cubicBezTo>
                  <a:pt x="90" y="89"/>
                  <a:pt x="90" y="90"/>
                  <a:pt x="90" y="90"/>
                </a:cubicBezTo>
                <a:cubicBezTo>
                  <a:pt x="90" y="91"/>
                  <a:pt x="90" y="92"/>
                  <a:pt x="90" y="92"/>
                </a:cubicBezTo>
                <a:cubicBezTo>
                  <a:pt x="89" y="92"/>
                  <a:pt x="88" y="92"/>
                  <a:pt x="88" y="92"/>
                </a:cubicBezTo>
                <a:cubicBezTo>
                  <a:pt x="87" y="92"/>
                  <a:pt x="87" y="93"/>
                  <a:pt x="87" y="93"/>
                </a:cubicBezTo>
                <a:cubicBezTo>
                  <a:pt x="87" y="94"/>
                  <a:pt x="86" y="94"/>
                  <a:pt x="86" y="94"/>
                </a:cubicBezTo>
                <a:cubicBezTo>
                  <a:pt x="87" y="95"/>
                  <a:pt x="87" y="95"/>
                  <a:pt x="88" y="95"/>
                </a:cubicBezTo>
                <a:cubicBezTo>
                  <a:pt x="88" y="95"/>
                  <a:pt x="88" y="96"/>
                  <a:pt x="88" y="96"/>
                </a:cubicBezTo>
                <a:cubicBezTo>
                  <a:pt x="89" y="96"/>
                  <a:pt x="89" y="96"/>
                  <a:pt x="90" y="97"/>
                </a:cubicBezTo>
                <a:cubicBezTo>
                  <a:pt x="90" y="97"/>
                  <a:pt x="90" y="98"/>
                  <a:pt x="90" y="98"/>
                </a:cubicBezTo>
                <a:cubicBezTo>
                  <a:pt x="90" y="98"/>
                  <a:pt x="90" y="99"/>
                  <a:pt x="90" y="100"/>
                </a:cubicBezTo>
                <a:cubicBezTo>
                  <a:pt x="90" y="100"/>
                  <a:pt x="90" y="101"/>
                  <a:pt x="90" y="101"/>
                </a:cubicBezTo>
                <a:cubicBezTo>
                  <a:pt x="90" y="102"/>
                  <a:pt x="89" y="102"/>
                  <a:pt x="89" y="103"/>
                </a:cubicBezTo>
                <a:cubicBezTo>
                  <a:pt x="89" y="103"/>
                  <a:pt x="89" y="103"/>
                  <a:pt x="90" y="103"/>
                </a:cubicBezTo>
                <a:cubicBezTo>
                  <a:pt x="90" y="104"/>
                  <a:pt x="90" y="104"/>
                  <a:pt x="91" y="104"/>
                </a:cubicBezTo>
                <a:cubicBezTo>
                  <a:pt x="91" y="104"/>
                  <a:pt x="91" y="104"/>
                  <a:pt x="92" y="104"/>
                </a:cubicBezTo>
                <a:cubicBezTo>
                  <a:pt x="92" y="104"/>
                  <a:pt x="92" y="105"/>
                  <a:pt x="92" y="105"/>
                </a:cubicBezTo>
                <a:cubicBezTo>
                  <a:pt x="91" y="106"/>
                  <a:pt x="91" y="106"/>
                  <a:pt x="91" y="106"/>
                </a:cubicBezTo>
                <a:cubicBezTo>
                  <a:pt x="90" y="106"/>
                  <a:pt x="89" y="106"/>
                  <a:pt x="89" y="106"/>
                </a:cubicBezTo>
                <a:cubicBezTo>
                  <a:pt x="88" y="106"/>
                  <a:pt x="88" y="107"/>
                  <a:pt x="87" y="107"/>
                </a:cubicBezTo>
                <a:cubicBezTo>
                  <a:pt x="87" y="107"/>
                  <a:pt x="86" y="107"/>
                  <a:pt x="86" y="107"/>
                </a:cubicBezTo>
                <a:cubicBezTo>
                  <a:pt x="85" y="107"/>
                  <a:pt x="85" y="106"/>
                  <a:pt x="85" y="106"/>
                </a:cubicBezTo>
                <a:cubicBezTo>
                  <a:pt x="85" y="106"/>
                  <a:pt x="85" y="105"/>
                  <a:pt x="85" y="105"/>
                </a:cubicBezTo>
                <a:cubicBezTo>
                  <a:pt x="84" y="105"/>
                  <a:pt x="84" y="105"/>
                  <a:pt x="84" y="105"/>
                </a:cubicBezTo>
                <a:cubicBezTo>
                  <a:pt x="84" y="105"/>
                  <a:pt x="83" y="106"/>
                  <a:pt x="83" y="106"/>
                </a:cubicBezTo>
                <a:cubicBezTo>
                  <a:pt x="83" y="106"/>
                  <a:pt x="82" y="107"/>
                  <a:pt x="82" y="107"/>
                </a:cubicBezTo>
                <a:cubicBezTo>
                  <a:pt x="82" y="107"/>
                  <a:pt x="82" y="108"/>
                  <a:pt x="83" y="108"/>
                </a:cubicBezTo>
                <a:cubicBezTo>
                  <a:pt x="83" y="108"/>
                  <a:pt x="84" y="108"/>
                  <a:pt x="84" y="108"/>
                </a:cubicBezTo>
                <a:cubicBezTo>
                  <a:pt x="84" y="108"/>
                  <a:pt x="84" y="109"/>
                  <a:pt x="85" y="109"/>
                </a:cubicBezTo>
                <a:cubicBezTo>
                  <a:pt x="85" y="109"/>
                  <a:pt x="85" y="111"/>
                  <a:pt x="85" y="111"/>
                </a:cubicBezTo>
                <a:cubicBezTo>
                  <a:pt x="86" y="111"/>
                  <a:pt x="86" y="112"/>
                  <a:pt x="87" y="112"/>
                </a:cubicBezTo>
                <a:cubicBezTo>
                  <a:pt x="87" y="112"/>
                  <a:pt x="88" y="112"/>
                  <a:pt x="88" y="112"/>
                </a:cubicBezTo>
                <a:cubicBezTo>
                  <a:pt x="88" y="112"/>
                  <a:pt x="88" y="111"/>
                  <a:pt x="88" y="111"/>
                </a:cubicBezTo>
                <a:cubicBezTo>
                  <a:pt x="88" y="110"/>
                  <a:pt x="88" y="110"/>
                  <a:pt x="88" y="109"/>
                </a:cubicBezTo>
                <a:cubicBezTo>
                  <a:pt x="88" y="109"/>
                  <a:pt x="89" y="109"/>
                  <a:pt x="89" y="109"/>
                </a:cubicBezTo>
                <a:cubicBezTo>
                  <a:pt x="90" y="109"/>
                  <a:pt x="91" y="109"/>
                  <a:pt x="91" y="109"/>
                </a:cubicBezTo>
                <a:cubicBezTo>
                  <a:pt x="91" y="109"/>
                  <a:pt x="93" y="109"/>
                  <a:pt x="93" y="108"/>
                </a:cubicBezTo>
                <a:cubicBezTo>
                  <a:pt x="93" y="108"/>
                  <a:pt x="94" y="107"/>
                  <a:pt x="94" y="106"/>
                </a:cubicBezTo>
                <a:cubicBezTo>
                  <a:pt x="94" y="106"/>
                  <a:pt x="94" y="105"/>
                  <a:pt x="94" y="104"/>
                </a:cubicBezTo>
                <a:cubicBezTo>
                  <a:pt x="93" y="104"/>
                  <a:pt x="93" y="103"/>
                  <a:pt x="93" y="103"/>
                </a:cubicBezTo>
                <a:cubicBezTo>
                  <a:pt x="92" y="102"/>
                  <a:pt x="92" y="102"/>
                  <a:pt x="93" y="101"/>
                </a:cubicBezTo>
                <a:cubicBezTo>
                  <a:pt x="93" y="101"/>
                  <a:pt x="93" y="101"/>
                  <a:pt x="93" y="101"/>
                </a:cubicBezTo>
                <a:cubicBezTo>
                  <a:pt x="94" y="100"/>
                  <a:pt x="94" y="99"/>
                  <a:pt x="94" y="99"/>
                </a:cubicBezTo>
                <a:cubicBezTo>
                  <a:pt x="94" y="99"/>
                  <a:pt x="93" y="98"/>
                  <a:pt x="93" y="98"/>
                </a:cubicBezTo>
                <a:cubicBezTo>
                  <a:pt x="93" y="98"/>
                  <a:pt x="93" y="97"/>
                  <a:pt x="93" y="97"/>
                </a:cubicBezTo>
                <a:cubicBezTo>
                  <a:pt x="93" y="96"/>
                  <a:pt x="93" y="96"/>
                  <a:pt x="93" y="95"/>
                </a:cubicBezTo>
                <a:cubicBezTo>
                  <a:pt x="93" y="95"/>
                  <a:pt x="93" y="94"/>
                  <a:pt x="93" y="93"/>
                </a:cubicBezTo>
                <a:cubicBezTo>
                  <a:pt x="94" y="93"/>
                  <a:pt x="94" y="93"/>
                  <a:pt x="94" y="93"/>
                </a:cubicBezTo>
                <a:cubicBezTo>
                  <a:pt x="95" y="93"/>
                  <a:pt x="96" y="93"/>
                  <a:pt x="96" y="93"/>
                </a:cubicBezTo>
                <a:cubicBezTo>
                  <a:pt x="96" y="93"/>
                  <a:pt x="97" y="92"/>
                  <a:pt x="97" y="91"/>
                </a:cubicBezTo>
                <a:cubicBezTo>
                  <a:pt x="97" y="91"/>
                  <a:pt x="96" y="91"/>
                  <a:pt x="96" y="91"/>
                </a:cubicBezTo>
                <a:cubicBezTo>
                  <a:pt x="96" y="91"/>
                  <a:pt x="96" y="90"/>
                  <a:pt x="95" y="90"/>
                </a:cubicBezTo>
                <a:cubicBezTo>
                  <a:pt x="95" y="89"/>
                  <a:pt x="94" y="89"/>
                  <a:pt x="94" y="89"/>
                </a:cubicBezTo>
                <a:cubicBezTo>
                  <a:pt x="94" y="89"/>
                  <a:pt x="94" y="88"/>
                  <a:pt x="94" y="87"/>
                </a:cubicBezTo>
                <a:cubicBezTo>
                  <a:pt x="94" y="87"/>
                  <a:pt x="94" y="86"/>
                  <a:pt x="94" y="86"/>
                </a:cubicBezTo>
                <a:cubicBezTo>
                  <a:pt x="95" y="86"/>
                  <a:pt x="96" y="85"/>
                  <a:pt x="96" y="85"/>
                </a:cubicBezTo>
                <a:cubicBezTo>
                  <a:pt x="96" y="84"/>
                  <a:pt x="97" y="84"/>
                  <a:pt x="97" y="83"/>
                </a:cubicBezTo>
                <a:cubicBezTo>
                  <a:pt x="97" y="83"/>
                  <a:pt x="97" y="82"/>
                  <a:pt x="97" y="82"/>
                </a:cubicBezTo>
                <a:cubicBezTo>
                  <a:pt x="97" y="81"/>
                  <a:pt x="97" y="80"/>
                  <a:pt x="97" y="79"/>
                </a:cubicBezTo>
                <a:cubicBezTo>
                  <a:pt x="98" y="79"/>
                  <a:pt x="98" y="78"/>
                  <a:pt x="98" y="78"/>
                </a:cubicBezTo>
                <a:cubicBezTo>
                  <a:pt x="99" y="78"/>
                  <a:pt x="99" y="77"/>
                  <a:pt x="99" y="77"/>
                </a:cubicBezTo>
                <a:cubicBezTo>
                  <a:pt x="100" y="77"/>
                  <a:pt x="100" y="76"/>
                  <a:pt x="101" y="76"/>
                </a:cubicBezTo>
                <a:cubicBezTo>
                  <a:pt x="101" y="76"/>
                  <a:pt x="101" y="75"/>
                  <a:pt x="101" y="75"/>
                </a:cubicBezTo>
                <a:cubicBezTo>
                  <a:pt x="101" y="74"/>
                  <a:pt x="102" y="74"/>
                  <a:pt x="102" y="73"/>
                </a:cubicBezTo>
                <a:cubicBezTo>
                  <a:pt x="102" y="73"/>
                  <a:pt x="103" y="72"/>
                  <a:pt x="103" y="72"/>
                </a:cubicBezTo>
                <a:cubicBezTo>
                  <a:pt x="103" y="72"/>
                  <a:pt x="103" y="71"/>
                  <a:pt x="103" y="71"/>
                </a:cubicBezTo>
                <a:cubicBezTo>
                  <a:pt x="104" y="71"/>
                  <a:pt x="105" y="71"/>
                  <a:pt x="105" y="71"/>
                </a:cubicBezTo>
                <a:cubicBezTo>
                  <a:pt x="106" y="71"/>
                  <a:pt x="106" y="70"/>
                  <a:pt x="106" y="70"/>
                </a:cubicBezTo>
                <a:cubicBezTo>
                  <a:pt x="107" y="70"/>
                  <a:pt x="106" y="69"/>
                  <a:pt x="106" y="69"/>
                </a:cubicBezTo>
                <a:cubicBezTo>
                  <a:pt x="107" y="69"/>
                  <a:pt x="107" y="68"/>
                  <a:pt x="107" y="67"/>
                </a:cubicBezTo>
                <a:cubicBezTo>
                  <a:pt x="107" y="67"/>
                  <a:pt x="108" y="66"/>
                  <a:pt x="108" y="66"/>
                </a:cubicBezTo>
                <a:cubicBezTo>
                  <a:pt x="107" y="65"/>
                  <a:pt x="107" y="65"/>
                  <a:pt x="106" y="65"/>
                </a:cubicBezTo>
                <a:cubicBezTo>
                  <a:pt x="106" y="64"/>
                  <a:pt x="105" y="63"/>
                  <a:pt x="105" y="63"/>
                </a:cubicBezTo>
                <a:cubicBezTo>
                  <a:pt x="104" y="62"/>
                  <a:pt x="104" y="60"/>
                  <a:pt x="104" y="60"/>
                </a:cubicBezTo>
                <a:cubicBezTo>
                  <a:pt x="103" y="59"/>
                  <a:pt x="103" y="58"/>
                  <a:pt x="104" y="58"/>
                </a:cubicBezTo>
                <a:cubicBezTo>
                  <a:pt x="104" y="57"/>
                  <a:pt x="104" y="56"/>
                  <a:pt x="104" y="56"/>
                </a:cubicBezTo>
                <a:cubicBezTo>
                  <a:pt x="104" y="55"/>
                  <a:pt x="104" y="55"/>
                  <a:pt x="103" y="54"/>
                </a:cubicBezTo>
                <a:cubicBezTo>
                  <a:pt x="103" y="54"/>
                  <a:pt x="104" y="53"/>
                  <a:pt x="103" y="52"/>
                </a:cubicBezTo>
                <a:cubicBezTo>
                  <a:pt x="103" y="52"/>
                  <a:pt x="103" y="52"/>
                  <a:pt x="102" y="52"/>
                </a:cubicBezTo>
                <a:cubicBezTo>
                  <a:pt x="102" y="51"/>
                  <a:pt x="101" y="52"/>
                  <a:pt x="101" y="52"/>
                </a:cubicBezTo>
                <a:cubicBezTo>
                  <a:pt x="101" y="52"/>
                  <a:pt x="101" y="53"/>
                  <a:pt x="101" y="53"/>
                </a:cubicBezTo>
                <a:cubicBezTo>
                  <a:pt x="101" y="53"/>
                  <a:pt x="101" y="54"/>
                  <a:pt x="101" y="54"/>
                </a:cubicBezTo>
                <a:cubicBezTo>
                  <a:pt x="100" y="54"/>
                  <a:pt x="100" y="54"/>
                  <a:pt x="99" y="54"/>
                </a:cubicBezTo>
                <a:cubicBezTo>
                  <a:pt x="99" y="54"/>
                  <a:pt x="99" y="54"/>
                  <a:pt x="99" y="55"/>
                </a:cubicBezTo>
                <a:cubicBezTo>
                  <a:pt x="99" y="55"/>
                  <a:pt x="99" y="56"/>
                  <a:pt x="99" y="56"/>
                </a:cubicBezTo>
                <a:cubicBezTo>
                  <a:pt x="99" y="56"/>
                  <a:pt x="100" y="57"/>
                  <a:pt x="100" y="57"/>
                </a:cubicBezTo>
                <a:cubicBezTo>
                  <a:pt x="100" y="57"/>
                  <a:pt x="101" y="58"/>
                  <a:pt x="101" y="58"/>
                </a:cubicBezTo>
                <a:cubicBezTo>
                  <a:pt x="101" y="58"/>
                  <a:pt x="101" y="59"/>
                  <a:pt x="102" y="59"/>
                </a:cubicBezTo>
                <a:cubicBezTo>
                  <a:pt x="102" y="59"/>
                  <a:pt x="102" y="60"/>
                  <a:pt x="102" y="60"/>
                </a:cubicBezTo>
                <a:cubicBezTo>
                  <a:pt x="102" y="61"/>
                  <a:pt x="102" y="61"/>
                  <a:pt x="102" y="62"/>
                </a:cubicBezTo>
                <a:cubicBezTo>
                  <a:pt x="102" y="62"/>
                  <a:pt x="102" y="63"/>
                  <a:pt x="102" y="63"/>
                </a:cubicBezTo>
                <a:cubicBezTo>
                  <a:pt x="102" y="63"/>
                  <a:pt x="101" y="63"/>
                  <a:pt x="101" y="62"/>
                </a:cubicBezTo>
                <a:cubicBezTo>
                  <a:pt x="101" y="62"/>
                  <a:pt x="101" y="61"/>
                  <a:pt x="101" y="61"/>
                </a:cubicBezTo>
                <a:cubicBezTo>
                  <a:pt x="101" y="60"/>
                  <a:pt x="100" y="60"/>
                  <a:pt x="100" y="59"/>
                </a:cubicBezTo>
                <a:cubicBezTo>
                  <a:pt x="100" y="59"/>
                  <a:pt x="99" y="58"/>
                  <a:pt x="99" y="58"/>
                </a:cubicBezTo>
                <a:cubicBezTo>
                  <a:pt x="99" y="57"/>
                  <a:pt x="98" y="57"/>
                  <a:pt x="98" y="57"/>
                </a:cubicBezTo>
                <a:cubicBezTo>
                  <a:pt x="97" y="57"/>
                  <a:pt x="97" y="56"/>
                  <a:pt x="97" y="56"/>
                </a:cubicBezTo>
                <a:cubicBezTo>
                  <a:pt x="97" y="55"/>
                  <a:pt x="97" y="55"/>
                  <a:pt x="97" y="54"/>
                </a:cubicBezTo>
                <a:cubicBezTo>
                  <a:pt x="97" y="54"/>
                  <a:pt x="97" y="53"/>
                  <a:pt x="97" y="53"/>
                </a:cubicBezTo>
                <a:cubicBezTo>
                  <a:pt x="97" y="52"/>
                  <a:pt x="97" y="52"/>
                  <a:pt x="97" y="51"/>
                </a:cubicBezTo>
                <a:cubicBezTo>
                  <a:pt x="97" y="51"/>
                  <a:pt x="98" y="50"/>
                  <a:pt x="98" y="50"/>
                </a:cubicBezTo>
                <a:cubicBezTo>
                  <a:pt x="98" y="50"/>
                  <a:pt x="98" y="49"/>
                  <a:pt x="99" y="49"/>
                </a:cubicBezTo>
                <a:cubicBezTo>
                  <a:pt x="99" y="49"/>
                  <a:pt x="100" y="50"/>
                  <a:pt x="100" y="50"/>
                </a:cubicBezTo>
                <a:cubicBezTo>
                  <a:pt x="101" y="50"/>
                  <a:pt x="101" y="49"/>
                  <a:pt x="102" y="49"/>
                </a:cubicBezTo>
                <a:cubicBezTo>
                  <a:pt x="102" y="50"/>
                  <a:pt x="103" y="50"/>
                  <a:pt x="103" y="50"/>
                </a:cubicBezTo>
                <a:cubicBezTo>
                  <a:pt x="103" y="50"/>
                  <a:pt x="104" y="50"/>
                  <a:pt x="104" y="50"/>
                </a:cubicBezTo>
                <a:cubicBezTo>
                  <a:pt x="104" y="50"/>
                  <a:pt x="105" y="49"/>
                  <a:pt x="105" y="49"/>
                </a:cubicBezTo>
                <a:cubicBezTo>
                  <a:pt x="105" y="49"/>
                  <a:pt x="106" y="48"/>
                  <a:pt x="106" y="47"/>
                </a:cubicBezTo>
                <a:cubicBezTo>
                  <a:pt x="105" y="47"/>
                  <a:pt x="105" y="46"/>
                  <a:pt x="104" y="45"/>
                </a:cubicBezTo>
                <a:cubicBezTo>
                  <a:pt x="104" y="45"/>
                  <a:pt x="102" y="44"/>
                  <a:pt x="102" y="44"/>
                </a:cubicBezTo>
                <a:cubicBezTo>
                  <a:pt x="102" y="44"/>
                  <a:pt x="101" y="43"/>
                  <a:pt x="101" y="42"/>
                </a:cubicBezTo>
                <a:cubicBezTo>
                  <a:pt x="100" y="42"/>
                  <a:pt x="100" y="41"/>
                  <a:pt x="100" y="41"/>
                </a:cubicBezTo>
                <a:cubicBezTo>
                  <a:pt x="100" y="41"/>
                  <a:pt x="100" y="40"/>
                  <a:pt x="100" y="39"/>
                </a:cubicBezTo>
                <a:cubicBezTo>
                  <a:pt x="100" y="39"/>
                  <a:pt x="100" y="38"/>
                  <a:pt x="100" y="38"/>
                </a:cubicBezTo>
                <a:cubicBezTo>
                  <a:pt x="100" y="38"/>
                  <a:pt x="100" y="37"/>
                  <a:pt x="100" y="37"/>
                </a:cubicBezTo>
                <a:cubicBezTo>
                  <a:pt x="100" y="37"/>
                  <a:pt x="99" y="37"/>
                  <a:pt x="99" y="37"/>
                </a:cubicBezTo>
                <a:cubicBezTo>
                  <a:pt x="99" y="37"/>
                  <a:pt x="98" y="37"/>
                  <a:pt x="98" y="38"/>
                </a:cubicBezTo>
                <a:cubicBezTo>
                  <a:pt x="98" y="38"/>
                  <a:pt x="98" y="39"/>
                  <a:pt x="98" y="39"/>
                </a:cubicBezTo>
                <a:cubicBezTo>
                  <a:pt x="98" y="39"/>
                  <a:pt x="98" y="40"/>
                  <a:pt x="98" y="40"/>
                </a:cubicBezTo>
                <a:cubicBezTo>
                  <a:pt x="98" y="40"/>
                  <a:pt x="98" y="41"/>
                  <a:pt x="97" y="41"/>
                </a:cubicBezTo>
                <a:cubicBezTo>
                  <a:pt x="97" y="41"/>
                  <a:pt x="97" y="42"/>
                  <a:pt x="97" y="42"/>
                </a:cubicBezTo>
                <a:cubicBezTo>
                  <a:pt x="97" y="42"/>
                  <a:pt x="97" y="43"/>
                  <a:pt x="98" y="43"/>
                </a:cubicBezTo>
                <a:cubicBezTo>
                  <a:pt x="98" y="43"/>
                  <a:pt x="99" y="44"/>
                  <a:pt x="99" y="44"/>
                </a:cubicBezTo>
                <a:cubicBezTo>
                  <a:pt x="99" y="44"/>
                  <a:pt x="99" y="45"/>
                  <a:pt x="100" y="45"/>
                </a:cubicBezTo>
                <a:cubicBezTo>
                  <a:pt x="100" y="45"/>
                  <a:pt x="100" y="46"/>
                  <a:pt x="100" y="46"/>
                </a:cubicBezTo>
                <a:cubicBezTo>
                  <a:pt x="100" y="47"/>
                  <a:pt x="100" y="47"/>
                  <a:pt x="99" y="47"/>
                </a:cubicBezTo>
                <a:cubicBezTo>
                  <a:pt x="99" y="47"/>
                  <a:pt x="99" y="48"/>
                  <a:pt x="98" y="48"/>
                </a:cubicBezTo>
                <a:cubicBezTo>
                  <a:pt x="98" y="48"/>
                  <a:pt x="97" y="47"/>
                  <a:pt x="97" y="47"/>
                </a:cubicBezTo>
                <a:cubicBezTo>
                  <a:pt x="97" y="47"/>
                  <a:pt x="97" y="46"/>
                  <a:pt x="96" y="46"/>
                </a:cubicBezTo>
                <a:cubicBezTo>
                  <a:pt x="96" y="46"/>
                  <a:pt x="95" y="46"/>
                  <a:pt x="95" y="46"/>
                </a:cubicBezTo>
                <a:cubicBezTo>
                  <a:pt x="95" y="47"/>
                  <a:pt x="94" y="47"/>
                  <a:pt x="94" y="48"/>
                </a:cubicBezTo>
                <a:cubicBezTo>
                  <a:pt x="94" y="48"/>
                  <a:pt x="93" y="47"/>
                  <a:pt x="93" y="48"/>
                </a:cubicBezTo>
                <a:cubicBezTo>
                  <a:pt x="92" y="48"/>
                  <a:pt x="92" y="49"/>
                  <a:pt x="92" y="49"/>
                </a:cubicBezTo>
                <a:cubicBezTo>
                  <a:pt x="92" y="50"/>
                  <a:pt x="93" y="50"/>
                  <a:pt x="93" y="50"/>
                </a:cubicBezTo>
                <a:cubicBezTo>
                  <a:pt x="93" y="50"/>
                  <a:pt x="94" y="51"/>
                  <a:pt x="94" y="51"/>
                </a:cubicBezTo>
                <a:cubicBezTo>
                  <a:pt x="94" y="51"/>
                  <a:pt x="94" y="52"/>
                  <a:pt x="94" y="53"/>
                </a:cubicBezTo>
                <a:cubicBezTo>
                  <a:pt x="95" y="53"/>
                  <a:pt x="95" y="55"/>
                  <a:pt x="95" y="55"/>
                </a:cubicBezTo>
                <a:cubicBezTo>
                  <a:pt x="95" y="56"/>
                  <a:pt x="95" y="57"/>
                  <a:pt x="95" y="57"/>
                </a:cubicBezTo>
                <a:cubicBezTo>
                  <a:pt x="95" y="57"/>
                  <a:pt x="95" y="58"/>
                  <a:pt x="94" y="59"/>
                </a:cubicBezTo>
                <a:cubicBezTo>
                  <a:pt x="94" y="59"/>
                  <a:pt x="94" y="60"/>
                  <a:pt x="94" y="60"/>
                </a:cubicBezTo>
                <a:cubicBezTo>
                  <a:pt x="94" y="61"/>
                  <a:pt x="94" y="61"/>
                  <a:pt x="94" y="62"/>
                </a:cubicBezTo>
                <a:cubicBezTo>
                  <a:pt x="94" y="62"/>
                  <a:pt x="95" y="62"/>
                  <a:pt x="95" y="62"/>
                </a:cubicBezTo>
                <a:cubicBezTo>
                  <a:pt x="95" y="62"/>
                  <a:pt x="96" y="62"/>
                  <a:pt x="96" y="61"/>
                </a:cubicBezTo>
                <a:cubicBezTo>
                  <a:pt x="96" y="61"/>
                  <a:pt x="96" y="61"/>
                  <a:pt x="96" y="60"/>
                </a:cubicBezTo>
                <a:cubicBezTo>
                  <a:pt x="96" y="60"/>
                  <a:pt x="96" y="60"/>
                  <a:pt x="96" y="59"/>
                </a:cubicBezTo>
                <a:cubicBezTo>
                  <a:pt x="96" y="59"/>
                  <a:pt x="96" y="59"/>
                  <a:pt x="96" y="59"/>
                </a:cubicBezTo>
                <a:cubicBezTo>
                  <a:pt x="97" y="59"/>
                  <a:pt x="97" y="59"/>
                  <a:pt x="98" y="59"/>
                </a:cubicBezTo>
                <a:cubicBezTo>
                  <a:pt x="98" y="59"/>
                  <a:pt x="98" y="60"/>
                  <a:pt x="98" y="60"/>
                </a:cubicBezTo>
                <a:cubicBezTo>
                  <a:pt x="98" y="60"/>
                  <a:pt x="98" y="61"/>
                  <a:pt x="98" y="61"/>
                </a:cubicBezTo>
                <a:cubicBezTo>
                  <a:pt x="98" y="62"/>
                  <a:pt x="99" y="62"/>
                  <a:pt x="99" y="63"/>
                </a:cubicBezTo>
                <a:cubicBezTo>
                  <a:pt x="99" y="63"/>
                  <a:pt x="99" y="63"/>
                  <a:pt x="100" y="64"/>
                </a:cubicBezTo>
                <a:cubicBezTo>
                  <a:pt x="100" y="64"/>
                  <a:pt x="100" y="64"/>
                  <a:pt x="100" y="64"/>
                </a:cubicBezTo>
                <a:cubicBezTo>
                  <a:pt x="101" y="64"/>
                  <a:pt x="101" y="65"/>
                  <a:pt x="101" y="65"/>
                </a:cubicBezTo>
                <a:cubicBezTo>
                  <a:pt x="101" y="65"/>
                  <a:pt x="101" y="66"/>
                  <a:pt x="101" y="66"/>
                </a:cubicBezTo>
                <a:cubicBezTo>
                  <a:pt x="101" y="67"/>
                  <a:pt x="102" y="68"/>
                  <a:pt x="102" y="68"/>
                </a:cubicBezTo>
                <a:cubicBezTo>
                  <a:pt x="102" y="69"/>
                  <a:pt x="102" y="69"/>
                  <a:pt x="101" y="70"/>
                </a:cubicBezTo>
                <a:cubicBezTo>
                  <a:pt x="101" y="70"/>
                  <a:pt x="101" y="70"/>
                  <a:pt x="101" y="71"/>
                </a:cubicBezTo>
                <a:cubicBezTo>
                  <a:pt x="100" y="71"/>
                  <a:pt x="100" y="71"/>
                  <a:pt x="100" y="72"/>
                </a:cubicBezTo>
                <a:cubicBezTo>
                  <a:pt x="99" y="72"/>
                  <a:pt x="99" y="72"/>
                  <a:pt x="99" y="72"/>
                </a:cubicBezTo>
                <a:cubicBezTo>
                  <a:pt x="99" y="73"/>
                  <a:pt x="99" y="73"/>
                  <a:pt x="99" y="73"/>
                </a:cubicBezTo>
                <a:cubicBezTo>
                  <a:pt x="98" y="73"/>
                  <a:pt x="98" y="72"/>
                  <a:pt x="97" y="72"/>
                </a:cubicBezTo>
                <a:cubicBezTo>
                  <a:pt x="97" y="72"/>
                  <a:pt x="97" y="71"/>
                  <a:pt x="97" y="71"/>
                </a:cubicBezTo>
                <a:cubicBezTo>
                  <a:pt x="97" y="70"/>
                  <a:pt x="97" y="69"/>
                  <a:pt x="97" y="69"/>
                </a:cubicBezTo>
                <a:cubicBezTo>
                  <a:pt x="97" y="68"/>
                  <a:pt x="97" y="68"/>
                  <a:pt x="97" y="68"/>
                </a:cubicBezTo>
                <a:cubicBezTo>
                  <a:pt x="97" y="68"/>
                  <a:pt x="97" y="67"/>
                  <a:pt x="97" y="67"/>
                </a:cubicBezTo>
                <a:cubicBezTo>
                  <a:pt x="97" y="66"/>
                  <a:pt x="96" y="66"/>
                  <a:pt x="96" y="66"/>
                </a:cubicBezTo>
                <a:cubicBezTo>
                  <a:pt x="96" y="66"/>
                  <a:pt x="95" y="66"/>
                  <a:pt x="95" y="67"/>
                </a:cubicBezTo>
                <a:cubicBezTo>
                  <a:pt x="94" y="67"/>
                  <a:pt x="94" y="67"/>
                  <a:pt x="94" y="67"/>
                </a:cubicBezTo>
                <a:cubicBezTo>
                  <a:pt x="94" y="67"/>
                  <a:pt x="93" y="67"/>
                  <a:pt x="93" y="66"/>
                </a:cubicBezTo>
                <a:cubicBezTo>
                  <a:pt x="93" y="66"/>
                  <a:pt x="93" y="66"/>
                  <a:pt x="93" y="65"/>
                </a:cubicBezTo>
                <a:cubicBezTo>
                  <a:pt x="94" y="65"/>
                  <a:pt x="93" y="65"/>
                  <a:pt x="93" y="64"/>
                </a:cubicBezTo>
                <a:cubicBezTo>
                  <a:pt x="93" y="64"/>
                  <a:pt x="92" y="64"/>
                  <a:pt x="92" y="64"/>
                </a:cubicBezTo>
                <a:cubicBezTo>
                  <a:pt x="92" y="63"/>
                  <a:pt x="92" y="63"/>
                  <a:pt x="92" y="62"/>
                </a:cubicBezTo>
                <a:cubicBezTo>
                  <a:pt x="92" y="62"/>
                  <a:pt x="92" y="61"/>
                  <a:pt x="92" y="61"/>
                </a:cubicBezTo>
                <a:cubicBezTo>
                  <a:pt x="92" y="61"/>
                  <a:pt x="92" y="60"/>
                  <a:pt x="92" y="60"/>
                </a:cubicBezTo>
                <a:cubicBezTo>
                  <a:pt x="92" y="60"/>
                  <a:pt x="92" y="59"/>
                  <a:pt x="92" y="59"/>
                </a:cubicBezTo>
                <a:cubicBezTo>
                  <a:pt x="92" y="59"/>
                  <a:pt x="93" y="58"/>
                  <a:pt x="93" y="58"/>
                </a:cubicBezTo>
                <a:cubicBezTo>
                  <a:pt x="93" y="58"/>
                  <a:pt x="93" y="57"/>
                  <a:pt x="93" y="56"/>
                </a:cubicBezTo>
                <a:cubicBezTo>
                  <a:pt x="93" y="56"/>
                  <a:pt x="93" y="55"/>
                  <a:pt x="93" y="55"/>
                </a:cubicBezTo>
                <a:cubicBezTo>
                  <a:pt x="92" y="54"/>
                  <a:pt x="92" y="54"/>
                  <a:pt x="92" y="54"/>
                </a:cubicBezTo>
                <a:cubicBezTo>
                  <a:pt x="92" y="53"/>
                  <a:pt x="91" y="54"/>
                  <a:pt x="91" y="53"/>
                </a:cubicBezTo>
                <a:cubicBezTo>
                  <a:pt x="90" y="53"/>
                  <a:pt x="90" y="53"/>
                  <a:pt x="90" y="53"/>
                </a:cubicBezTo>
                <a:cubicBezTo>
                  <a:pt x="90" y="52"/>
                  <a:pt x="90" y="52"/>
                  <a:pt x="89" y="51"/>
                </a:cubicBezTo>
                <a:cubicBezTo>
                  <a:pt x="89" y="51"/>
                  <a:pt x="89" y="51"/>
                  <a:pt x="89" y="50"/>
                </a:cubicBezTo>
                <a:cubicBezTo>
                  <a:pt x="88" y="50"/>
                  <a:pt x="88" y="49"/>
                  <a:pt x="87" y="49"/>
                </a:cubicBezTo>
                <a:cubicBezTo>
                  <a:pt x="87" y="48"/>
                  <a:pt x="87" y="47"/>
                  <a:pt x="87" y="47"/>
                </a:cubicBezTo>
                <a:cubicBezTo>
                  <a:pt x="87" y="46"/>
                  <a:pt x="88" y="46"/>
                  <a:pt x="89" y="45"/>
                </a:cubicBezTo>
                <a:cubicBezTo>
                  <a:pt x="89" y="45"/>
                  <a:pt x="90" y="44"/>
                  <a:pt x="90" y="44"/>
                </a:cubicBezTo>
                <a:cubicBezTo>
                  <a:pt x="91" y="43"/>
                  <a:pt x="92" y="43"/>
                  <a:pt x="93" y="42"/>
                </a:cubicBezTo>
                <a:cubicBezTo>
                  <a:pt x="93" y="42"/>
                  <a:pt x="93" y="41"/>
                  <a:pt x="94" y="41"/>
                </a:cubicBezTo>
                <a:cubicBezTo>
                  <a:pt x="94" y="41"/>
                  <a:pt x="94" y="40"/>
                  <a:pt x="95" y="40"/>
                </a:cubicBezTo>
                <a:cubicBezTo>
                  <a:pt x="95" y="40"/>
                  <a:pt x="95" y="39"/>
                  <a:pt x="95" y="38"/>
                </a:cubicBezTo>
                <a:cubicBezTo>
                  <a:pt x="95" y="38"/>
                  <a:pt x="95" y="37"/>
                  <a:pt x="95" y="37"/>
                </a:cubicBezTo>
                <a:cubicBezTo>
                  <a:pt x="95" y="37"/>
                  <a:pt x="95" y="36"/>
                  <a:pt x="95" y="36"/>
                </a:cubicBezTo>
                <a:cubicBezTo>
                  <a:pt x="95" y="35"/>
                  <a:pt x="96" y="35"/>
                  <a:pt x="96" y="35"/>
                </a:cubicBezTo>
                <a:cubicBezTo>
                  <a:pt x="96" y="35"/>
                  <a:pt x="96" y="34"/>
                  <a:pt x="96" y="34"/>
                </a:cubicBezTo>
                <a:cubicBezTo>
                  <a:pt x="96" y="34"/>
                  <a:pt x="95" y="34"/>
                  <a:pt x="95" y="34"/>
                </a:cubicBezTo>
                <a:cubicBezTo>
                  <a:pt x="95" y="34"/>
                  <a:pt x="95" y="34"/>
                  <a:pt x="95" y="34"/>
                </a:cubicBezTo>
                <a:cubicBezTo>
                  <a:pt x="94" y="35"/>
                  <a:pt x="94" y="35"/>
                  <a:pt x="94" y="34"/>
                </a:cubicBezTo>
                <a:cubicBezTo>
                  <a:pt x="93" y="34"/>
                  <a:pt x="93" y="34"/>
                  <a:pt x="94" y="33"/>
                </a:cubicBezTo>
                <a:cubicBezTo>
                  <a:pt x="94" y="33"/>
                  <a:pt x="94" y="33"/>
                  <a:pt x="94" y="32"/>
                </a:cubicBezTo>
                <a:cubicBezTo>
                  <a:pt x="95" y="32"/>
                  <a:pt x="95" y="32"/>
                  <a:pt x="95" y="32"/>
                </a:cubicBezTo>
                <a:cubicBezTo>
                  <a:pt x="96" y="32"/>
                  <a:pt x="97" y="32"/>
                  <a:pt x="97" y="32"/>
                </a:cubicBezTo>
                <a:cubicBezTo>
                  <a:pt x="97" y="32"/>
                  <a:pt x="98" y="32"/>
                  <a:pt x="98" y="32"/>
                </a:cubicBezTo>
                <a:cubicBezTo>
                  <a:pt x="99" y="32"/>
                  <a:pt x="99" y="32"/>
                  <a:pt x="99" y="32"/>
                </a:cubicBezTo>
                <a:cubicBezTo>
                  <a:pt x="99" y="32"/>
                  <a:pt x="100" y="33"/>
                  <a:pt x="100" y="33"/>
                </a:cubicBezTo>
                <a:cubicBezTo>
                  <a:pt x="100" y="33"/>
                  <a:pt x="101" y="34"/>
                  <a:pt x="101" y="34"/>
                </a:cubicBezTo>
                <a:cubicBezTo>
                  <a:pt x="101" y="34"/>
                  <a:pt x="101" y="35"/>
                  <a:pt x="101" y="35"/>
                </a:cubicBezTo>
                <a:cubicBezTo>
                  <a:pt x="101" y="36"/>
                  <a:pt x="102" y="36"/>
                  <a:pt x="102" y="36"/>
                </a:cubicBezTo>
                <a:cubicBezTo>
                  <a:pt x="102" y="36"/>
                  <a:pt x="103" y="37"/>
                  <a:pt x="103" y="37"/>
                </a:cubicBezTo>
                <a:cubicBezTo>
                  <a:pt x="104" y="36"/>
                  <a:pt x="104" y="35"/>
                  <a:pt x="104" y="34"/>
                </a:cubicBezTo>
                <a:cubicBezTo>
                  <a:pt x="104" y="34"/>
                  <a:pt x="104" y="33"/>
                  <a:pt x="104" y="32"/>
                </a:cubicBezTo>
                <a:cubicBezTo>
                  <a:pt x="104" y="32"/>
                  <a:pt x="104" y="31"/>
                  <a:pt x="104" y="31"/>
                </a:cubicBezTo>
                <a:cubicBezTo>
                  <a:pt x="104" y="30"/>
                  <a:pt x="103" y="30"/>
                  <a:pt x="103" y="30"/>
                </a:cubicBezTo>
                <a:cubicBezTo>
                  <a:pt x="103" y="29"/>
                  <a:pt x="103" y="29"/>
                  <a:pt x="103" y="29"/>
                </a:cubicBezTo>
                <a:cubicBezTo>
                  <a:pt x="104" y="29"/>
                  <a:pt x="104" y="29"/>
                  <a:pt x="105" y="29"/>
                </a:cubicBezTo>
                <a:cubicBezTo>
                  <a:pt x="105" y="30"/>
                  <a:pt x="105" y="30"/>
                  <a:pt x="105" y="30"/>
                </a:cubicBezTo>
                <a:cubicBezTo>
                  <a:pt x="106" y="31"/>
                  <a:pt x="106" y="30"/>
                  <a:pt x="107" y="30"/>
                </a:cubicBezTo>
                <a:cubicBezTo>
                  <a:pt x="107" y="29"/>
                  <a:pt x="108" y="29"/>
                  <a:pt x="108" y="28"/>
                </a:cubicBezTo>
                <a:cubicBezTo>
                  <a:pt x="108" y="28"/>
                  <a:pt x="107" y="27"/>
                  <a:pt x="107" y="27"/>
                </a:cubicBezTo>
                <a:cubicBezTo>
                  <a:pt x="107" y="26"/>
                  <a:pt x="106" y="25"/>
                  <a:pt x="105" y="24"/>
                </a:cubicBezTo>
                <a:cubicBezTo>
                  <a:pt x="105" y="24"/>
                  <a:pt x="105" y="22"/>
                  <a:pt x="105" y="22"/>
                </a:cubicBezTo>
                <a:cubicBezTo>
                  <a:pt x="105" y="21"/>
                  <a:pt x="106" y="21"/>
                  <a:pt x="106" y="20"/>
                </a:cubicBezTo>
                <a:cubicBezTo>
                  <a:pt x="106" y="20"/>
                  <a:pt x="106" y="20"/>
                  <a:pt x="107" y="19"/>
                </a:cubicBezTo>
                <a:cubicBezTo>
                  <a:pt x="107" y="19"/>
                  <a:pt x="107" y="19"/>
                  <a:pt x="107" y="18"/>
                </a:cubicBezTo>
                <a:cubicBezTo>
                  <a:pt x="107" y="18"/>
                  <a:pt x="106" y="17"/>
                  <a:pt x="106" y="17"/>
                </a:cubicBezTo>
                <a:cubicBezTo>
                  <a:pt x="106" y="17"/>
                  <a:pt x="105" y="17"/>
                  <a:pt x="104" y="16"/>
                </a:cubicBezTo>
                <a:cubicBezTo>
                  <a:pt x="104" y="16"/>
                  <a:pt x="103" y="17"/>
                  <a:pt x="103" y="17"/>
                </a:cubicBezTo>
                <a:cubicBezTo>
                  <a:pt x="102" y="17"/>
                  <a:pt x="102" y="18"/>
                  <a:pt x="102" y="18"/>
                </a:cubicBezTo>
                <a:cubicBezTo>
                  <a:pt x="101" y="18"/>
                  <a:pt x="101" y="19"/>
                  <a:pt x="101" y="19"/>
                </a:cubicBezTo>
                <a:cubicBezTo>
                  <a:pt x="101" y="19"/>
                  <a:pt x="101" y="20"/>
                  <a:pt x="101" y="20"/>
                </a:cubicBezTo>
                <a:cubicBezTo>
                  <a:pt x="101" y="20"/>
                  <a:pt x="101" y="21"/>
                  <a:pt x="101" y="21"/>
                </a:cubicBezTo>
                <a:cubicBezTo>
                  <a:pt x="101" y="21"/>
                  <a:pt x="101" y="22"/>
                  <a:pt x="101" y="22"/>
                </a:cubicBezTo>
                <a:cubicBezTo>
                  <a:pt x="101" y="22"/>
                  <a:pt x="100" y="23"/>
                  <a:pt x="100" y="23"/>
                </a:cubicBezTo>
                <a:cubicBezTo>
                  <a:pt x="100" y="23"/>
                  <a:pt x="99" y="22"/>
                  <a:pt x="99" y="22"/>
                </a:cubicBezTo>
                <a:cubicBezTo>
                  <a:pt x="99" y="21"/>
                  <a:pt x="99" y="21"/>
                  <a:pt x="98" y="20"/>
                </a:cubicBezTo>
                <a:cubicBezTo>
                  <a:pt x="98" y="20"/>
                  <a:pt x="98" y="19"/>
                  <a:pt x="98" y="19"/>
                </a:cubicBezTo>
                <a:cubicBezTo>
                  <a:pt x="98" y="19"/>
                  <a:pt x="98" y="19"/>
                  <a:pt x="98" y="18"/>
                </a:cubicBezTo>
                <a:cubicBezTo>
                  <a:pt x="97" y="18"/>
                  <a:pt x="97" y="17"/>
                  <a:pt x="97" y="17"/>
                </a:cubicBezTo>
                <a:cubicBezTo>
                  <a:pt x="97" y="17"/>
                  <a:pt x="98" y="16"/>
                  <a:pt x="98" y="16"/>
                </a:cubicBezTo>
                <a:cubicBezTo>
                  <a:pt x="99" y="16"/>
                  <a:pt x="99" y="17"/>
                  <a:pt x="100" y="17"/>
                </a:cubicBezTo>
                <a:cubicBezTo>
                  <a:pt x="100" y="17"/>
                  <a:pt x="100" y="17"/>
                  <a:pt x="100" y="16"/>
                </a:cubicBezTo>
                <a:cubicBezTo>
                  <a:pt x="100" y="16"/>
                  <a:pt x="101" y="16"/>
                  <a:pt x="101" y="16"/>
                </a:cubicBezTo>
                <a:cubicBezTo>
                  <a:pt x="101" y="15"/>
                  <a:pt x="101" y="15"/>
                  <a:pt x="101" y="15"/>
                </a:cubicBezTo>
                <a:cubicBezTo>
                  <a:pt x="101" y="14"/>
                  <a:pt x="100" y="14"/>
                  <a:pt x="100" y="14"/>
                </a:cubicBezTo>
                <a:cubicBezTo>
                  <a:pt x="100" y="14"/>
                  <a:pt x="99" y="14"/>
                  <a:pt x="99" y="14"/>
                </a:cubicBezTo>
                <a:cubicBezTo>
                  <a:pt x="99" y="14"/>
                  <a:pt x="98" y="14"/>
                  <a:pt x="98" y="13"/>
                </a:cubicBezTo>
                <a:cubicBezTo>
                  <a:pt x="98" y="13"/>
                  <a:pt x="99" y="12"/>
                  <a:pt x="99" y="12"/>
                </a:cubicBezTo>
                <a:cubicBezTo>
                  <a:pt x="99" y="11"/>
                  <a:pt x="99" y="11"/>
                  <a:pt x="99" y="10"/>
                </a:cubicBezTo>
                <a:cubicBezTo>
                  <a:pt x="99" y="10"/>
                  <a:pt x="99" y="10"/>
                  <a:pt x="99" y="10"/>
                </a:cubicBezTo>
                <a:cubicBezTo>
                  <a:pt x="99" y="9"/>
                  <a:pt x="98" y="9"/>
                  <a:pt x="98" y="9"/>
                </a:cubicBezTo>
                <a:cubicBezTo>
                  <a:pt x="98" y="9"/>
                  <a:pt x="97" y="8"/>
                  <a:pt x="97" y="8"/>
                </a:cubicBezTo>
                <a:cubicBezTo>
                  <a:pt x="97" y="7"/>
                  <a:pt x="97" y="7"/>
                  <a:pt x="97" y="6"/>
                </a:cubicBezTo>
                <a:cubicBezTo>
                  <a:pt x="97" y="6"/>
                  <a:pt x="98" y="6"/>
                  <a:pt x="98" y="6"/>
                </a:cubicBezTo>
                <a:cubicBezTo>
                  <a:pt x="99" y="6"/>
                  <a:pt x="99" y="5"/>
                  <a:pt x="99" y="5"/>
                </a:cubicBezTo>
                <a:cubicBezTo>
                  <a:pt x="99" y="4"/>
                  <a:pt x="99" y="3"/>
                  <a:pt x="99" y="3"/>
                </a:cubicBezTo>
                <a:cubicBezTo>
                  <a:pt x="98" y="3"/>
                  <a:pt x="97" y="4"/>
                  <a:pt x="97" y="4"/>
                </a:cubicBezTo>
                <a:cubicBezTo>
                  <a:pt x="97" y="4"/>
                  <a:pt x="96" y="3"/>
                  <a:pt x="96" y="3"/>
                </a:cubicBezTo>
                <a:cubicBezTo>
                  <a:pt x="96" y="3"/>
                  <a:pt x="96" y="2"/>
                  <a:pt x="96" y="2"/>
                </a:cubicBezTo>
                <a:cubicBezTo>
                  <a:pt x="97" y="2"/>
                  <a:pt x="97" y="1"/>
                  <a:pt x="98" y="1"/>
                </a:cubicBezTo>
                <a:cubicBezTo>
                  <a:pt x="98" y="1"/>
                  <a:pt x="98" y="1"/>
                  <a:pt x="99" y="1"/>
                </a:cubicBezTo>
                <a:cubicBezTo>
                  <a:pt x="99" y="1"/>
                  <a:pt x="99" y="0"/>
                  <a:pt x="99" y="0"/>
                </a:cubicBezTo>
                <a:cubicBezTo>
                  <a:pt x="100" y="0"/>
                  <a:pt x="100" y="0"/>
                  <a:pt x="100" y="0"/>
                </a:cubicBezTo>
                <a:cubicBezTo>
                  <a:pt x="216" y="27"/>
                  <a:pt x="216" y="27"/>
                  <a:pt x="216" y="27"/>
                </a:cubicBezTo>
                <a:lnTo>
                  <a:pt x="342" y="51"/>
                </a:ln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06"/>
          <p:cNvSpPr>
            <a:spLocks/>
          </p:cNvSpPr>
          <p:nvPr/>
        </p:nvSpPr>
        <p:spPr bwMode="auto">
          <a:xfrm>
            <a:off x="1373188" y="3070226"/>
            <a:ext cx="1536700" cy="1271588"/>
          </a:xfrm>
          <a:custGeom>
            <a:avLst/>
            <a:gdLst>
              <a:gd name="T0" fmla="*/ 4 w 410"/>
              <a:gd name="T1" fmla="*/ 261 h 339"/>
              <a:gd name="T2" fmla="*/ 1 w 410"/>
              <a:gd name="T3" fmla="*/ 254 h 339"/>
              <a:gd name="T4" fmla="*/ 0 w 410"/>
              <a:gd name="T5" fmla="*/ 245 h 339"/>
              <a:gd name="T6" fmla="*/ 3 w 410"/>
              <a:gd name="T7" fmla="*/ 233 h 339"/>
              <a:gd name="T8" fmla="*/ 5 w 410"/>
              <a:gd name="T9" fmla="*/ 219 h 339"/>
              <a:gd name="T10" fmla="*/ 3 w 410"/>
              <a:gd name="T11" fmla="*/ 212 h 339"/>
              <a:gd name="T12" fmla="*/ 8 w 410"/>
              <a:gd name="T13" fmla="*/ 201 h 339"/>
              <a:gd name="T14" fmla="*/ 14 w 410"/>
              <a:gd name="T15" fmla="*/ 190 h 339"/>
              <a:gd name="T16" fmla="*/ 19 w 410"/>
              <a:gd name="T17" fmla="*/ 179 h 339"/>
              <a:gd name="T18" fmla="*/ 29 w 410"/>
              <a:gd name="T19" fmla="*/ 168 h 339"/>
              <a:gd name="T20" fmla="*/ 46 w 410"/>
              <a:gd name="T21" fmla="*/ 128 h 339"/>
              <a:gd name="T22" fmla="*/ 52 w 410"/>
              <a:gd name="T23" fmla="*/ 112 h 339"/>
              <a:gd name="T24" fmla="*/ 55 w 410"/>
              <a:gd name="T25" fmla="*/ 100 h 339"/>
              <a:gd name="T26" fmla="*/ 57 w 410"/>
              <a:gd name="T27" fmla="*/ 90 h 339"/>
              <a:gd name="T28" fmla="*/ 64 w 410"/>
              <a:gd name="T29" fmla="*/ 77 h 339"/>
              <a:gd name="T30" fmla="*/ 68 w 410"/>
              <a:gd name="T31" fmla="*/ 68 h 339"/>
              <a:gd name="T32" fmla="*/ 70 w 410"/>
              <a:gd name="T33" fmla="*/ 55 h 339"/>
              <a:gd name="T34" fmla="*/ 73 w 410"/>
              <a:gd name="T35" fmla="*/ 47 h 339"/>
              <a:gd name="T36" fmla="*/ 78 w 410"/>
              <a:gd name="T37" fmla="*/ 31 h 339"/>
              <a:gd name="T38" fmla="*/ 80 w 410"/>
              <a:gd name="T39" fmla="*/ 18 h 339"/>
              <a:gd name="T40" fmla="*/ 84 w 410"/>
              <a:gd name="T41" fmla="*/ 4 h 339"/>
              <a:gd name="T42" fmla="*/ 87 w 410"/>
              <a:gd name="T43" fmla="*/ 3 h 339"/>
              <a:gd name="T44" fmla="*/ 90 w 410"/>
              <a:gd name="T45" fmla="*/ 4 h 339"/>
              <a:gd name="T46" fmla="*/ 98 w 410"/>
              <a:gd name="T47" fmla="*/ 5 h 339"/>
              <a:gd name="T48" fmla="*/ 104 w 410"/>
              <a:gd name="T49" fmla="*/ 3 h 339"/>
              <a:gd name="T50" fmla="*/ 109 w 410"/>
              <a:gd name="T51" fmla="*/ 11 h 339"/>
              <a:gd name="T52" fmla="*/ 121 w 410"/>
              <a:gd name="T53" fmla="*/ 12 h 339"/>
              <a:gd name="T54" fmla="*/ 130 w 410"/>
              <a:gd name="T55" fmla="*/ 26 h 339"/>
              <a:gd name="T56" fmla="*/ 131 w 410"/>
              <a:gd name="T57" fmla="*/ 38 h 339"/>
              <a:gd name="T58" fmla="*/ 129 w 410"/>
              <a:gd name="T59" fmla="*/ 49 h 339"/>
              <a:gd name="T60" fmla="*/ 142 w 410"/>
              <a:gd name="T61" fmla="*/ 59 h 339"/>
              <a:gd name="T62" fmla="*/ 152 w 410"/>
              <a:gd name="T63" fmla="*/ 62 h 339"/>
              <a:gd name="T64" fmla="*/ 163 w 410"/>
              <a:gd name="T65" fmla="*/ 60 h 339"/>
              <a:gd name="T66" fmla="*/ 174 w 410"/>
              <a:gd name="T67" fmla="*/ 58 h 339"/>
              <a:gd name="T68" fmla="*/ 186 w 410"/>
              <a:gd name="T69" fmla="*/ 59 h 339"/>
              <a:gd name="T70" fmla="*/ 198 w 410"/>
              <a:gd name="T71" fmla="*/ 65 h 339"/>
              <a:gd name="T72" fmla="*/ 205 w 410"/>
              <a:gd name="T73" fmla="*/ 67 h 339"/>
              <a:gd name="T74" fmla="*/ 216 w 410"/>
              <a:gd name="T75" fmla="*/ 68 h 339"/>
              <a:gd name="T76" fmla="*/ 230 w 410"/>
              <a:gd name="T77" fmla="*/ 70 h 339"/>
              <a:gd name="T78" fmla="*/ 246 w 410"/>
              <a:gd name="T79" fmla="*/ 70 h 339"/>
              <a:gd name="T80" fmla="*/ 266 w 410"/>
              <a:gd name="T81" fmla="*/ 69 h 339"/>
              <a:gd name="T82" fmla="*/ 277 w 410"/>
              <a:gd name="T83" fmla="*/ 67 h 339"/>
              <a:gd name="T84" fmla="*/ 290 w 410"/>
              <a:gd name="T85" fmla="*/ 67 h 339"/>
              <a:gd name="T86" fmla="*/ 393 w 410"/>
              <a:gd name="T87" fmla="*/ 83 h 339"/>
              <a:gd name="T88" fmla="*/ 398 w 410"/>
              <a:gd name="T89" fmla="*/ 96 h 339"/>
              <a:gd name="T90" fmla="*/ 408 w 410"/>
              <a:gd name="T91" fmla="*/ 103 h 339"/>
              <a:gd name="T92" fmla="*/ 406 w 410"/>
              <a:gd name="T93" fmla="*/ 116 h 339"/>
              <a:gd name="T94" fmla="*/ 397 w 410"/>
              <a:gd name="T95" fmla="*/ 130 h 339"/>
              <a:gd name="T96" fmla="*/ 390 w 410"/>
              <a:gd name="T97" fmla="*/ 142 h 339"/>
              <a:gd name="T98" fmla="*/ 385 w 410"/>
              <a:gd name="T99" fmla="*/ 152 h 339"/>
              <a:gd name="T100" fmla="*/ 376 w 410"/>
              <a:gd name="T101" fmla="*/ 163 h 339"/>
              <a:gd name="T102" fmla="*/ 368 w 410"/>
              <a:gd name="T103" fmla="*/ 171 h 339"/>
              <a:gd name="T104" fmla="*/ 362 w 410"/>
              <a:gd name="T105" fmla="*/ 179 h 339"/>
              <a:gd name="T106" fmla="*/ 361 w 410"/>
              <a:gd name="T107" fmla="*/ 189 h 339"/>
              <a:gd name="T108" fmla="*/ 366 w 410"/>
              <a:gd name="T109" fmla="*/ 194 h 339"/>
              <a:gd name="T110" fmla="*/ 371 w 410"/>
              <a:gd name="T111" fmla="*/ 198 h 339"/>
              <a:gd name="T112" fmla="*/ 372 w 410"/>
              <a:gd name="T113" fmla="*/ 204 h 339"/>
              <a:gd name="T114" fmla="*/ 370 w 410"/>
              <a:gd name="T115" fmla="*/ 211 h 339"/>
              <a:gd name="T116" fmla="*/ 365 w 410"/>
              <a:gd name="T117" fmla="*/ 220 h 339"/>
              <a:gd name="T118" fmla="*/ 343 w 410"/>
              <a:gd name="T119"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0" h="339">
                <a:moveTo>
                  <a:pt x="202" y="312"/>
                </a:moveTo>
                <a:cubicBezTo>
                  <a:pt x="134" y="296"/>
                  <a:pt x="134" y="296"/>
                  <a:pt x="134" y="296"/>
                </a:cubicBezTo>
                <a:cubicBezTo>
                  <a:pt x="51" y="276"/>
                  <a:pt x="51" y="276"/>
                  <a:pt x="51" y="276"/>
                </a:cubicBezTo>
                <a:cubicBezTo>
                  <a:pt x="5" y="265"/>
                  <a:pt x="5" y="265"/>
                  <a:pt x="5" y="265"/>
                </a:cubicBezTo>
                <a:cubicBezTo>
                  <a:pt x="5" y="264"/>
                  <a:pt x="5" y="263"/>
                  <a:pt x="5" y="263"/>
                </a:cubicBezTo>
                <a:cubicBezTo>
                  <a:pt x="5" y="262"/>
                  <a:pt x="4" y="262"/>
                  <a:pt x="4" y="261"/>
                </a:cubicBezTo>
                <a:cubicBezTo>
                  <a:pt x="3" y="261"/>
                  <a:pt x="3" y="261"/>
                  <a:pt x="2" y="261"/>
                </a:cubicBezTo>
                <a:cubicBezTo>
                  <a:pt x="2" y="260"/>
                  <a:pt x="2" y="260"/>
                  <a:pt x="1" y="259"/>
                </a:cubicBezTo>
                <a:cubicBezTo>
                  <a:pt x="1" y="259"/>
                  <a:pt x="1" y="258"/>
                  <a:pt x="1" y="258"/>
                </a:cubicBezTo>
                <a:cubicBezTo>
                  <a:pt x="1" y="257"/>
                  <a:pt x="0" y="257"/>
                  <a:pt x="0" y="257"/>
                </a:cubicBezTo>
                <a:cubicBezTo>
                  <a:pt x="0" y="256"/>
                  <a:pt x="0" y="255"/>
                  <a:pt x="0" y="255"/>
                </a:cubicBezTo>
                <a:cubicBezTo>
                  <a:pt x="0" y="254"/>
                  <a:pt x="1" y="254"/>
                  <a:pt x="1" y="254"/>
                </a:cubicBezTo>
                <a:cubicBezTo>
                  <a:pt x="1" y="254"/>
                  <a:pt x="0" y="253"/>
                  <a:pt x="0" y="253"/>
                </a:cubicBezTo>
                <a:cubicBezTo>
                  <a:pt x="0" y="253"/>
                  <a:pt x="1" y="252"/>
                  <a:pt x="1" y="252"/>
                </a:cubicBezTo>
                <a:cubicBezTo>
                  <a:pt x="1" y="251"/>
                  <a:pt x="1" y="250"/>
                  <a:pt x="1" y="250"/>
                </a:cubicBezTo>
                <a:cubicBezTo>
                  <a:pt x="1" y="249"/>
                  <a:pt x="1" y="248"/>
                  <a:pt x="1" y="248"/>
                </a:cubicBezTo>
                <a:cubicBezTo>
                  <a:pt x="1" y="248"/>
                  <a:pt x="0" y="247"/>
                  <a:pt x="0" y="247"/>
                </a:cubicBezTo>
                <a:cubicBezTo>
                  <a:pt x="0" y="246"/>
                  <a:pt x="0" y="246"/>
                  <a:pt x="0" y="245"/>
                </a:cubicBezTo>
                <a:cubicBezTo>
                  <a:pt x="0" y="245"/>
                  <a:pt x="1" y="244"/>
                  <a:pt x="1" y="244"/>
                </a:cubicBezTo>
                <a:cubicBezTo>
                  <a:pt x="1" y="243"/>
                  <a:pt x="1" y="242"/>
                  <a:pt x="1" y="241"/>
                </a:cubicBezTo>
                <a:cubicBezTo>
                  <a:pt x="0" y="241"/>
                  <a:pt x="0" y="240"/>
                  <a:pt x="1" y="240"/>
                </a:cubicBezTo>
                <a:cubicBezTo>
                  <a:pt x="1" y="239"/>
                  <a:pt x="1" y="239"/>
                  <a:pt x="1" y="238"/>
                </a:cubicBezTo>
                <a:cubicBezTo>
                  <a:pt x="2" y="238"/>
                  <a:pt x="2" y="236"/>
                  <a:pt x="2" y="235"/>
                </a:cubicBezTo>
                <a:cubicBezTo>
                  <a:pt x="2" y="235"/>
                  <a:pt x="3" y="234"/>
                  <a:pt x="3" y="233"/>
                </a:cubicBezTo>
                <a:cubicBezTo>
                  <a:pt x="3" y="232"/>
                  <a:pt x="4" y="231"/>
                  <a:pt x="4" y="230"/>
                </a:cubicBezTo>
                <a:cubicBezTo>
                  <a:pt x="4" y="229"/>
                  <a:pt x="5" y="228"/>
                  <a:pt x="6" y="227"/>
                </a:cubicBezTo>
                <a:cubicBezTo>
                  <a:pt x="6" y="227"/>
                  <a:pt x="6" y="225"/>
                  <a:pt x="7" y="224"/>
                </a:cubicBezTo>
                <a:cubicBezTo>
                  <a:pt x="7" y="223"/>
                  <a:pt x="7" y="222"/>
                  <a:pt x="7" y="221"/>
                </a:cubicBezTo>
                <a:cubicBezTo>
                  <a:pt x="6" y="221"/>
                  <a:pt x="6" y="220"/>
                  <a:pt x="5" y="219"/>
                </a:cubicBezTo>
                <a:cubicBezTo>
                  <a:pt x="5" y="219"/>
                  <a:pt x="5" y="219"/>
                  <a:pt x="5" y="219"/>
                </a:cubicBezTo>
                <a:cubicBezTo>
                  <a:pt x="5" y="218"/>
                  <a:pt x="5" y="218"/>
                  <a:pt x="6" y="218"/>
                </a:cubicBezTo>
                <a:cubicBezTo>
                  <a:pt x="6" y="217"/>
                  <a:pt x="5" y="216"/>
                  <a:pt x="5" y="216"/>
                </a:cubicBezTo>
                <a:cubicBezTo>
                  <a:pt x="5" y="216"/>
                  <a:pt x="5" y="216"/>
                  <a:pt x="5" y="215"/>
                </a:cubicBezTo>
                <a:cubicBezTo>
                  <a:pt x="4" y="215"/>
                  <a:pt x="5" y="214"/>
                  <a:pt x="4" y="214"/>
                </a:cubicBezTo>
                <a:cubicBezTo>
                  <a:pt x="4" y="214"/>
                  <a:pt x="4" y="214"/>
                  <a:pt x="4" y="214"/>
                </a:cubicBezTo>
                <a:cubicBezTo>
                  <a:pt x="3" y="214"/>
                  <a:pt x="3" y="213"/>
                  <a:pt x="3" y="212"/>
                </a:cubicBezTo>
                <a:cubicBezTo>
                  <a:pt x="4" y="212"/>
                  <a:pt x="4" y="211"/>
                  <a:pt x="4" y="211"/>
                </a:cubicBezTo>
                <a:cubicBezTo>
                  <a:pt x="4" y="210"/>
                  <a:pt x="3" y="209"/>
                  <a:pt x="3" y="209"/>
                </a:cubicBezTo>
                <a:cubicBezTo>
                  <a:pt x="3" y="208"/>
                  <a:pt x="3" y="207"/>
                  <a:pt x="4" y="207"/>
                </a:cubicBezTo>
                <a:cubicBezTo>
                  <a:pt x="4" y="206"/>
                  <a:pt x="4" y="206"/>
                  <a:pt x="5" y="205"/>
                </a:cubicBezTo>
                <a:cubicBezTo>
                  <a:pt x="5" y="205"/>
                  <a:pt x="6" y="204"/>
                  <a:pt x="7" y="204"/>
                </a:cubicBezTo>
                <a:cubicBezTo>
                  <a:pt x="7" y="203"/>
                  <a:pt x="8" y="201"/>
                  <a:pt x="8" y="201"/>
                </a:cubicBezTo>
                <a:cubicBezTo>
                  <a:pt x="9" y="200"/>
                  <a:pt x="10" y="199"/>
                  <a:pt x="10" y="199"/>
                </a:cubicBezTo>
                <a:cubicBezTo>
                  <a:pt x="10" y="198"/>
                  <a:pt x="11" y="197"/>
                  <a:pt x="11" y="197"/>
                </a:cubicBezTo>
                <a:cubicBezTo>
                  <a:pt x="11" y="196"/>
                  <a:pt x="12" y="195"/>
                  <a:pt x="12" y="195"/>
                </a:cubicBezTo>
                <a:cubicBezTo>
                  <a:pt x="12" y="194"/>
                  <a:pt x="13" y="193"/>
                  <a:pt x="13" y="193"/>
                </a:cubicBezTo>
                <a:cubicBezTo>
                  <a:pt x="13" y="192"/>
                  <a:pt x="13" y="191"/>
                  <a:pt x="13" y="191"/>
                </a:cubicBezTo>
                <a:cubicBezTo>
                  <a:pt x="13" y="191"/>
                  <a:pt x="14" y="190"/>
                  <a:pt x="14" y="190"/>
                </a:cubicBezTo>
                <a:cubicBezTo>
                  <a:pt x="14" y="190"/>
                  <a:pt x="15" y="189"/>
                  <a:pt x="15" y="189"/>
                </a:cubicBezTo>
                <a:cubicBezTo>
                  <a:pt x="15" y="188"/>
                  <a:pt x="16" y="187"/>
                  <a:pt x="16" y="187"/>
                </a:cubicBezTo>
                <a:cubicBezTo>
                  <a:pt x="17" y="186"/>
                  <a:pt x="17" y="185"/>
                  <a:pt x="17" y="184"/>
                </a:cubicBezTo>
                <a:cubicBezTo>
                  <a:pt x="18" y="184"/>
                  <a:pt x="18" y="183"/>
                  <a:pt x="18" y="183"/>
                </a:cubicBezTo>
                <a:cubicBezTo>
                  <a:pt x="18" y="182"/>
                  <a:pt x="18" y="181"/>
                  <a:pt x="18" y="180"/>
                </a:cubicBezTo>
                <a:cubicBezTo>
                  <a:pt x="18" y="180"/>
                  <a:pt x="18" y="179"/>
                  <a:pt x="19" y="179"/>
                </a:cubicBezTo>
                <a:cubicBezTo>
                  <a:pt x="19" y="179"/>
                  <a:pt x="19" y="178"/>
                  <a:pt x="20" y="178"/>
                </a:cubicBezTo>
                <a:cubicBezTo>
                  <a:pt x="20" y="178"/>
                  <a:pt x="21" y="178"/>
                  <a:pt x="21" y="178"/>
                </a:cubicBezTo>
                <a:cubicBezTo>
                  <a:pt x="21" y="178"/>
                  <a:pt x="22" y="177"/>
                  <a:pt x="22" y="177"/>
                </a:cubicBezTo>
                <a:cubicBezTo>
                  <a:pt x="23" y="176"/>
                  <a:pt x="23" y="176"/>
                  <a:pt x="24" y="175"/>
                </a:cubicBezTo>
                <a:cubicBezTo>
                  <a:pt x="25" y="174"/>
                  <a:pt x="26" y="173"/>
                  <a:pt x="26" y="172"/>
                </a:cubicBezTo>
                <a:cubicBezTo>
                  <a:pt x="27" y="171"/>
                  <a:pt x="29" y="169"/>
                  <a:pt x="29" y="168"/>
                </a:cubicBezTo>
                <a:cubicBezTo>
                  <a:pt x="30" y="167"/>
                  <a:pt x="31" y="164"/>
                  <a:pt x="32" y="163"/>
                </a:cubicBezTo>
                <a:cubicBezTo>
                  <a:pt x="32" y="161"/>
                  <a:pt x="34" y="158"/>
                  <a:pt x="35" y="156"/>
                </a:cubicBezTo>
                <a:cubicBezTo>
                  <a:pt x="36" y="153"/>
                  <a:pt x="39" y="147"/>
                  <a:pt x="40" y="144"/>
                </a:cubicBezTo>
                <a:cubicBezTo>
                  <a:pt x="41" y="142"/>
                  <a:pt x="42" y="138"/>
                  <a:pt x="43" y="136"/>
                </a:cubicBezTo>
                <a:cubicBezTo>
                  <a:pt x="43" y="134"/>
                  <a:pt x="44" y="132"/>
                  <a:pt x="45" y="130"/>
                </a:cubicBezTo>
                <a:cubicBezTo>
                  <a:pt x="45" y="130"/>
                  <a:pt x="45" y="128"/>
                  <a:pt x="46" y="128"/>
                </a:cubicBezTo>
                <a:cubicBezTo>
                  <a:pt x="46" y="127"/>
                  <a:pt x="46" y="125"/>
                  <a:pt x="47" y="124"/>
                </a:cubicBezTo>
                <a:cubicBezTo>
                  <a:pt x="47" y="124"/>
                  <a:pt x="47" y="122"/>
                  <a:pt x="47" y="122"/>
                </a:cubicBezTo>
                <a:cubicBezTo>
                  <a:pt x="47" y="121"/>
                  <a:pt x="47" y="120"/>
                  <a:pt x="47" y="120"/>
                </a:cubicBezTo>
                <a:cubicBezTo>
                  <a:pt x="48" y="119"/>
                  <a:pt x="48" y="118"/>
                  <a:pt x="49" y="118"/>
                </a:cubicBezTo>
                <a:cubicBezTo>
                  <a:pt x="49" y="117"/>
                  <a:pt x="50" y="115"/>
                  <a:pt x="51" y="115"/>
                </a:cubicBezTo>
                <a:cubicBezTo>
                  <a:pt x="51" y="114"/>
                  <a:pt x="51" y="113"/>
                  <a:pt x="52" y="112"/>
                </a:cubicBezTo>
                <a:cubicBezTo>
                  <a:pt x="52" y="112"/>
                  <a:pt x="51" y="110"/>
                  <a:pt x="52" y="110"/>
                </a:cubicBezTo>
                <a:cubicBezTo>
                  <a:pt x="52" y="109"/>
                  <a:pt x="53" y="107"/>
                  <a:pt x="53" y="106"/>
                </a:cubicBezTo>
                <a:cubicBezTo>
                  <a:pt x="53" y="105"/>
                  <a:pt x="54" y="104"/>
                  <a:pt x="54" y="104"/>
                </a:cubicBezTo>
                <a:cubicBezTo>
                  <a:pt x="54" y="103"/>
                  <a:pt x="54" y="102"/>
                  <a:pt x="54" y="102"/>
                </a:cubicBezTo>
                <a:cubicBezTo>
                  <a:pt x="54" y="102"/>
                  <a:pt x="54" y="101"/>
                  <a:pt x="54" y="100"/>
                </a:cubicBezTo>
                <a:cubicBezTo>
                  <a:pt x="54" y="100"/>
                  <a:pt x="55" y="100"/>
                  <a:pt x="55" y="100"/>
                </a:cubicBezTo>
                <a:cubicBezTo>
                  <a:pt x="55" y="99"/>
                  <a:pt x="56" y="99"/>
                  <a:pt x="56" y="99"/>
                </a:cubicBezTo>
                <a:cubicBezTo>
                  <a:pt x="56" y="98"/>
                  <a:pt x="56" y="98"/>
                  <a:pt x="56" y="98"/>
                </a:cubicBezTo>
                <a:cubicBezTo>
                  <a:pt x="56" y="97"/>
                  <a:pt x="56" y="96"/>
                  <a:pt x="56" y="96"/>
                </a:cubicBezTo>
                <a:cubicBezTo>
                  <a:pt x="56" y="95"/>
                  <a:pt x="57" y="94"/>
                  <a:pt x="57" y="94"/>
                </a:cubicBezTo>
                <a:cubicBezTo>
                  <a:pt x="57" y="93"/>
                  <a:pt x="57" y="93"/>
                  <a:pt x="57" y="93"/>
                </a:cubicBezTo>
                <a:cubicBezTo>
                  <a:pt x="57" y="92"/>
                  <a:pt x="57" y="91"/>
                  <a:pt x="57" y="90"/>
                </a:cubicBezTo>
                <a:cubicBezTo>
                  <a:pt x="57" y="89"/>
                  <a:pt x="57" y="89"/>
                  <a:pt x="58" y="88"/>
                </a:cubicBezTo>
                <a:cubicBezTo>
                  <a:pt x="58" y="88"/>
                  <a:pt x="59" y="87"/>
                  <a:pt x="59" y="87"/>
                </a:cubicBezTo>
                <a:cubicBezTo>
                  <a:pt x="59" y="86"/>
                  <a:pt x="60" y="85"/>
                  <a:pt x="60" y="85"/>
                </a:cubicBezTo>
                <a:cubicBezTo>
                  <a:pt x="61" y="84"/>
                  <a:pt x="62" y="82"/>
                  <a:pt x="62" y="81"/>
                </a:cubicBezTo>
                <a:cubicBezTo>
                  <a:pt x="62" y="81"/>
                  <a:pt x="62" y="79"/>
                  <a:pt x="63" y="79"/>
                </a:cubicBezTo>
                <a:cubicBezTo>
                  <a:pt x="63" y="78"/>
                  <a:pt x="63" y="77"/>
                  <a:pt x="64" y="77"/>
                </a:cubicBezTo>
                <a:cubicBezTo>
                  <a:pt x="64" y="76"/>
                  <a:pt x="64" y="75"/>
                  <a:pt x="64" y="75"/>
                </a:cubicBezTo>
                <a:cubicBezTo>
                  <a:pt x="64" y="74"/>
                  <a:pt x="64" y="74"/>
                  <a:pt x="64" y="74"/>
                </a:cubicBezTo>
                <a:cubicBezTo>
                  <a:pt x="64" y="73"/>
                  <a:pt x="64" y="72"/>
                  <a:pt x="65" y="72"/>
                </a:cubicBezTo>
                <a:cubicBezTo>
                  <a:pt x="65" y="72"/>
                  <a:pt x="66" y="71"/>
                  <a:pt x="66" y="71"/>
                </a:cubicBezTo>
                <a:cubicBezTo>
                  <a:pt x="66" y="71"/>
                  <a:pt x="67" y="70"/>
                  <a:pt x="67" y="70"/>
                </a:cubicBezTo>
                <a:cubicBezTo>
                  <a:pt x="67" y="69"/>
                  <a:pt x="68" y="68"/>
                  <a:pt x="68" y="68"/>
                </a:cubicBezTo>
                <a:cubicBezTo>
                  <a:pt x="68" y="67"/>
                  <a:pt x="68" y="66"/>
                  <a:pt x="68" y="66"/>
                </a:cubicBezTo>
                <a:cubicBezTo>
                  <a:pt x="69" y="65"/>
                  <a:pt x="69" y="63"/>
                  <a:pt x="69" y="63"/>
                </a:cubicBezTo>
                <a:cubicBezTo>
                  <a:pt x="70" y="62"/>
                  <a:pt x="70" y="61"/>
                  <a:pt x="71" y="60"/>
                </a:cubicBezTo>
                <a:cubicBezTo>
                  <a:pt x="71" y="59"/>
                  <a:pt x="71" y="58"/>
                  <a:pt x="71" y="57"/>
                </a:cubicBezTo>
                <a:cubicBezTo>
                  <a:pt x="71" y="57"/>
                  <a:pt x="70" y="57"/>
                  <a:pt x="69" y="56"/>
                </a:cubicBezTo>
                <a:cubicBezTo>
                  <a:pt x="69" y="56"/>
                  <a:pt x="69" y="56"/>
                  <a:pt x="70" y="55"/>
                </a:cubicBezTo>
                <a:cubicBezTo>
                  <a:pt x="70" y="55"/>
                  <a:pt x="71" y="55"/>
                  <a:pt x="71" y="55"/>
                </a:cubicBezTo>
                <a:cubicBezTo>
                  <a:pt x="71" y="55"/>
                  <a:pt x="72" y="54"/>
                  <a:pt x="72" y="54"/>
                </a:cubicBezTo>
                <a:cubicBezTo>
                  <a:pt x="72" y="53"/>
                  <a:pt x="73" y="52"/>
                  <a:pt x="73" y="51"/>
                </a:cubicBezTo>
                <a:cubicBezTo>
                  <a:pt x="73" y="51"/>
                  <a:pt x="73" y="50"/>
                  <a:pt x="73" y="49"/>
                </a:cubicBezTo>
                <a:cubicBezTo>
                  <a:pt x="72" y="49"/>
                  <a:pt x="73" y="48"/>
                  <a:pt x="73" y="48"/>
                </a:cubicBezTo>
                <a:cubicBezTo>
                  <a:pt x="73" y="47"/>
                  <a:pt x="73" y="47"/>
                  <a:pt x="73" y="47"/>
                </a:cubicBezTo>
                <a:cubicBezTo>
                  <a:pt x="74" y="46"/>
                  <a:pt x="74" y="46"/>
                  <a:pt x="74" y="45"/>
                </a:cubicBezTo>
                <a:cubicBezTo>
                  <a:pt x="75" y="45"/>
                  <a:pt x="75" y="43"/>
                  <a:pt x="76" y="43"/>
                </a:cubicBezTo>
                <a:cubicBezTo>
                  <a:pt x="76" y="42"/>
                  <a:pt x="77" y="40"/>
                  <a:pt x="77" y="39"/>
                </a:cubicBezTo>
                <a:cubicBezTo>
                  <a:pt x="77" y="38"/>
                  <a:pt x="78" y="36"/>
                  <a:pt x="78" y="35"/>
                </a:cubicBezTo>
                <a:cubicBezTo>
                  <a:pt x="78" y="34"/>
                  <a:pt x="79" y="33"/>
                  <a:pt x="78" y="33"/>
                </a:cubicBezTo>
                <a:cubicBezTo>
                  <a:pt x="78" y="32"/>
                  <a:pt x="78" y="31"/>
                  <a:pt x="78" y="31"/>
                </a:cubicBezTo>
                <a:cubicBezTo>
                  <a:pt x="78" y="30"/>
                  <a:pt x="77" y="30"/>
                  <a:pt x="77" y="29"/>
                </a:cubicBezTo>
                <a:cubicBezTo>
                  <a:pt x="77" y="28"/>
                  <a:pt x="79" y="26"/>
                  <a:pt x="79" y="26"/>
                </a:cubicBezTo>
                <a:cubicBezTo>
                  <a:pt x="79" y="25"/>
                  <a:pt x="80" y="23"/>
                  <a:pt x="80" y="23"/>
                </a:cubicBezTo>
                <a:cubicBezTo>
                  <a:pt x="80" y="22"/>
                  <a:pt x="80" y="21"/>
                  <a:pt x="80" y="21"/>
                </a:cubicBezTo>
                <a:cubicBezTo>
                  <a:pt x="80" y="20"/>
                  <a:pt x="80" y="20"/>
                  <a:pt x="80" y="19"/>
                </a:cubicBezTo>
                <a:cubicBezTo>
                  <a:pt x="80" y="19"/>
                  <a:pt x="80" y="18"/>
                  <a:pt x="80" y="18"/>
                </a:cubicBezTo>
                <a:cubicBezTo>
                  <a:pt x="80" y="17"/>
                  <a:pt x="81" y="17"/>
                  <a:pt x="81" y="17"/>
                </a:cubicBezTo>
                <a:cubicBezTo>
                  <a:pt x="81" y="17"/>
                  <a:pt x="82" y="17"/>
                  <a:pt x="83" y="16"/>
                </a:cubicBezTo>
                <a:cubicBezTo>
                  <a:pt x="83" y="16"/>
                  <a:pt x="84" y="15"/>
                  <a:pt x="84" y="14"/>
                </a:cubicBezTo>
                <a:cubicBezTo>
                  <a:pt x="84" y="13"/>
                  <a:pt x="84" y="11"/>
                  <a:pt x="85" y="10"/>
                </a:cubicBezTo>
                <a:cubicBezTo>
                  <a:pt x="85" y="9"/>
                  <a:pt x="85" y="7"/>
                  <a:pt x="84" y="6"/>
                </a:cubicBezTo>
                <a:cubicBezTo>
                  <a:pt x="84" y="6"/>
                  <a:pt x="84" y="5"/>
                  <a:pt x="84" y="4"/>
                </a:cubicBezTo>
                <a:cubicBezTo>
                  <a:pt x="84" y="4"/>
                  <a:pt x="84" y="3"/>
                  <a:pt x="84" y="3"/>
                </a:cubicBezTo>
                <a:cubicBezTo>
                  <a:pt x="84" y="2"/>
                  <a:pt x="84" y="1"/>
                  <a:pt x="84" y="1"/>
                </a:cubicBezTo>
                <a:cubicBezTo>
                  <a:pt x="84" y="1"/>
                  <a:pt x="84" y="0"/>
                  <a:pt x="84" y="0"/>
                </a:cubicBezTo>
                <a:cubicBezTo>
                  <a:pt x="84" y="0"/>
                  <a:pt x="84" y="1"/>
                  <a:pt x="85" y="1"/>
                </a:cubicBezTo>
                <a:cubicBezTo>
                  <a:pt x="85" y="1"/>
                  <a:pt x="85" y="2"/>
                  <a:pt x="85" y="2"/>
                </a:cubicBezTo>
                <a:cubicBezTo>
                  <a:pt x="86" y="2"/>
                  <a:pt x="86" y="3"/>
                  <a:pt x="87" y="3"/>
                </a:cubicBezTo>
                <a:cubicBezTo>
                  <a:pt x="87" y="4"/>
                  <a:pt x="87" y="5"/>
                  <a:pt x="87" y="5"/>
                </a:cubicBezTo>
                <a:cubicBezTo>
                  <a:pt x="87" y="6"/>
                  <a:pt x="88" y="6"/>
                  <a:pt x="88" y="6"/>
                </a:cubicBezTo>
                <a:cubicBezTo>
                  <a:pt x="89" y="7"/>
                  <a:pt x="89" y="7"/>
                  <a:pt x="89" y="7"/>
                </a:cubicBezTo>
                <a:cubicBezTo>
                  <a:pt x="90" y="7"/>
                  <a:pt x="90" y="6"/>
                  <a:pt x="90" y="6"/>
                </a:cubicBezTo>
                <a:cubicBezTo>
                  <a:pt x="90" y="6"/>
                  <a:pt x="89" y="5"/>
                  <a:pt x="89" y="5"/>
                </a:cubicBezTo>
                <a:cubicBezTo>
                  <a:pt x="89" y="5"/>
                  <a:pt x="89" y="4"/>
                  <a:pt x="90" y="4"/>
                </a:cubicBezTo>
                <a:cubicBezTo>
                  <a:pt x="90" y="4"/>
                  <a:pt x="90" y="5"/>
                  <a:pt x="91" y="5"/>
                </a:cubicBezTo>
                <a:cubicBezTo>
                  <a:pt x="91" y="5"/>
                  <a:pt x="92" y="5"/>
                  <a:pt x="92" y="5"/>
                </a:cubicBezTo>
                <a:cubicBezTo>
                  <a:pt x="93" y="5"/>
                  <a:pt x="94" y="4"/>
                  <a:pt x="94" y="4"/>
                </a:cubicBezTo>
                <a:cubicBezTo>
                  <a:pt x="94" y="4"/>
                  <a:pt x="95" y="5"/>
                  <a:pt x="95" y="5"/>
                </a:cubicBezTo>
                <a:cubicBezTo>
                  <a:pt x="95" y="5"/>
                  <a:pt x="96" y="6"/>
                  <a:pt x="97" y="5"/>
                </a:cubicBezTo>
                <a:cubicBezTo>
                  <a:pt x="97" y="5"/>
                  <a:pt x="98" y="5"/>
                  <a:pt x="98" y="5"/>
                </a:cubicBezTo>
                <a:cubicBezTo>
                  <a:pt x="98" y="5"/>
                  <a:pt x="99" y="5"/>
                  <a:pt x="99" y="5"/>
                </a:cubicBezTo>
                <a:cubicBezTo>
                  <a:pt x="100" y="5"/>
                  <a:pt x="100" y="5"/>
                  <a:pt x="100" y="5"/>
                </a:cubicBezTo>
                <a:cubicBezTo>
                  <a:pt x="101" y="5"/>
                  <a:pt x="101" y="4"/>
                  <a:pt x="101" y="4"/>
                </a:cubicBezTo>
                <a:cubicBezTo>
                  <a:pt x="102" y="4"/>
                  <a:pt x="103" y="5"/>
                  <a:pt x="103" y="5"/>
                </a:cubicBezTo>
                <a:cubicBezTo>
                  <a:pt x="104" y="5"/>
                  <a:pt x="104" y="4"/>
                  <a:pt x="104" y="4"/>
                </a:cubicBezTo>
                <a:cubicBezTo>
                  <a:pt x="104" y="4"/>
                  <a:pt x="104" y="3"/>
                  <a:pt x="104" y="3"/>
                </a:cubicBezTo>
                <a:cubicBezTo>
                  <a:pt x="104" y="3"/>
                  <a:pt x="105" y="4"/>
                  <a:pt x="106" y="4"/>
                </a:cubicBezTo>
                <a:cubicBezTo>
                  <a:pt x="106" y="4"/>
                  <a:pt x="107" y="3"/>
                  <a:pt x="107" y="4"/>
                </a:cubicBezTo>
                <a:cubicBezTo>
                  <a:pt x="108" y="4"/>
                  <a:pt x="109" y="5"/>
                  <a:pt x="109" y="6"/>
                </a:cubicBezTo>
                <a:cubicBezTo>
                  <a:pt x="109" y="6"/>
                  <a:pt x="109" y="7"/>
                  <a:pt x="109" y="8"/>
                </a:cubicBezTo>
                <a:cubicBezTo>
                  <a:pt x="109" y="8"/>
                  <a:pt x="108" y="9"/>
                  <a:pt x="108" y="10"/>
                </a:cubicBezTo>
                <a:cubicBezTo>
                  <a:pt x="108" y="10"/>
                  <a:pt x="109" y="11"/>
                  <a:pt x="109" y="11"/>
                </a:cubicBezTo>
                <a:cubicBezTo>
                  <a:pt x="109" y="11"/>
                  <a:pt x="110" y="12"/>
                  <a:pt x="110" y="12"/>
                </a:cubicBezTo>
                <a:cubicBezTo>
                  <a:pt x="111" y="13"/>
                  <a:pt x="112" y="13"/>
                  <a:pt x="112" y="13"/>
                </a:cubicBezTo>
                <a:cubicBezTo>
                  <a:pt x="113" y="13"/>
                  <a:pt x="113" y="14"/>
                  <a:pt x="114" y="14"/>
                </a:cubicBezTo>
                <a:cubicBezTo>
                  <a:pt x="115" y="14"/>
                  <a:pt x="116" y="13"/>
                  <a:pt x="116" y="12"/>
                </a:cubicBezTo>
                <a:cubicBezTo>
                  <a:pt x="117" y="12"/>
                  <a:pt x="118" y="12"/>
                  <a:pt x="118" y="12"/>
                </a:cubicBezTo>
                <a:cubicBezTo>
                  <a:pt x="119" y="12"/>
                  <a:pt x="120" y="12"/>
                  <a:pt x="121" y="12"/>
                </a:cubicBezTo>
                <a:cubicBezTo>
                  <a:pt x="121" y="12"/>
                  <a:pt x="122" y="13"/>
                  <a:pt x="123" y="14"/>
                </a:cubicBezTo>
                <a:cubicBezTo>
                  <a:pt x="123" y="14"/>
                  <a:pt x="125" y="16"/>
                  <a:pt x="125" y="16"/>
                </a:cubicBezTo>
                <a:cubicBezTo>
                  <a:pt x="126" y="17"/>
                  <a:pt x="127" y="19"/>
                  <a:pt x="127" y="19"/>
                </a:cubicBezTo>
                <a:cubicBezTo>
                  <a:pt x="128" y="20"/>
                  <a:pt x="129" y="20"/>
                  <a:pt x="129" y="21"/>
                </a:cubicBezTo>
                <a:cubicBezTo>
                  <a:pt x="130" y="21"/>
                  <a:pt x="130" y="22"/>
                  <a:pt x="130" y="23"/>
                </a:cubicBezTo>
                <a:cubicBezTo>
                  <a:pt x="131" y="23"/>
                  <a:pt x="130" y="25"/>
                  <a:pt x="130" y="26"/>
                </a:cubicBezTo>
                <a:cubicBezTo>
                  <a:pt x="130" y="26"/>
                  <a:pt x="131" y="28"/>
                  <a:pt x="131" y="29"/>
                </a:cubicBezTo>
                <a:cubicBezTo>
                  <a:pt x="131" y="29"/>
                  <a:pt x="132" y="30"/>
                  <a:pt x="132" y="30"/>
                </a:cubicBezTo>
                <a:cubicBezTo>
                  <a:pt x="132" y="31"/>
                  <a:pt x="132" y="32"/>
                  <a:pt x="132" y="33"/>
                </a:cubicBezTo>
                <a:cubicBezTo>
                  <a:pt x="132" y="33"/>
                  <a:pt x="131" y="34"/>
                  <a:pt x="131" y="35"/>
                </a:cubicBezTo>
                <a:cubicBezTo>
                  <a:pt x="131" y="35"/>
                  <a:pt x="131" y="36"/>
                  <a:pt x="131" y="37"/>
                </a:cubicBezTo>
                <a:cubicBezTo>
                  <a:pt x="131" y="37"/>
                  <a:pt x="131" y="38"/>
                  <a:pt x="131" y="38"/>
                </a:cubicBezTo>
                <a:cubicBezTo>
                  <a:pt x="130" y="38"/>
                  <a:pt x="130" y="39"/>
                  <a:pt x="130" y="39"/>
                </a:cubicBezTo>
                <a:cubicBezTo>
                  <a:pt x="130" y="40"/>
                  <a:pt x="131" y="41"/>
                  <a:pt x="131" y="41"/>
                </a:cubicBezTo>
                <a:cubicBezTo>
                  <a:pt x="131" y="42"/>
                  <a:pt x="131" y="43"/>
                  <a:pt x="131" y="44"/>
                </a:cubicBezTo>
                <a:cubicBezTo>
                  <a:pt x="131" y="44"/>
                  <a:pt x="131" y="45"/>
                  <a:pt x="130" y="46"/>
                </a:cubicBezTo>
                <a:cubicBezTo>
                  <a:pt x="130" y="46"/>
                  <a:pt x="130" y="47"/>
                  <a:pt x="129" y="47"/>
                </a:cubicBezTo>
                <a:cubicBezTo>
                  <a:pt x="129" y="48"/>
                  <a:pt x="129" y="49"/>
                  <a:pt x="129" y="49"/>
                </a:cubicBezTo>
                <a:cubicBezTo>
                  <a:pt x="129" y="50"/>
                  <a:pt x="130" y="51"/>
                  <a:pt x="130" y="51"/>
                </a:cubicBezTo>
                <a:cubicBezTo>
                  <a:pt x="131" y="52"/>
                  <a:pt x="132" y="53"/>
                  <a:pt x="133" y="54"/>
                </a:cubicBezTo>
                <a:cubicBezTo>
                  <a:pt x="133" y="54"/>
                  <a:pt x="134" y="54"/>
                  <a:pt x="135" y="55"/>
                </a:cubicBezTo>
                <a:cubicBezTo>
                  <a:pt x="136" y="55"/>
                  <a:pt x="137" y="55"/>
                  <a:pt x="138" y="55"/>
                </a:cubicBezTo>
                <a:cubicBezTo>
                  <a:pt x="138" y="56"/>
                  <a:pt x="140" y="57"/>
                  <a:pt x="140" y="57"/>
                </a:cubicBezTo>
                <a:cubicBezTo>
                  <a:pt x="141" y="57"/>
                  <a:pt x="141" y="58"/>
                  <a:pt x="142" y="59"/>
                </a:cubicBezTo>
                <a:cubicBezTo>
                  <a:pt x="142" y="59"/>
                  <a:pt x="143" y="59"/>
                  <a:pt x="143" y="59"/>
                </a:cubicBezTo>
                <a:cubicBezTo>
                  <a:pt x="143" y="59"/>
                  <a:pt x="144" y="59"/>
                  <a:pt x="145" y="59"/>
                </a:cubicBezTo>
                <a:cubicBezTo>
                  <a:pt x="145" y="59"/>
                  <a:pt x="146" y="59"/>
                  <a:pt x="146" y="60"/>
                </a:cubicBezTo>
                <a:cubicBezTo>
                  <a:pt x="147" y="60"/>
                  <a:pt x="147" y="62"/>
                  <a:pt x="147" y="62"/>
                </a:cubicBezTo>
                <a:cubicBezTo>
                  <a:pt x="148" y="62"/>
                  <a:pt x="149" y="62"/>
                  <a:pt x="149" y="62"/>
                </a:cubicBezTo>
                <a:cubicBezTo>
                  <a:pt x="150" y="62"/>
                  <a:pt x="151" y="62"/>
                  <a:pt x="152" y="62"/>
                </a:cubicBezTo>
                <a:cubicBezTo>
                  <a:pt x="152" y="62"/>
                  <a:pt x="153" y="61"/>
                  <a:pt x="153" y="61"/>
                </a:cubicBezTo>
                <a:cubicBezTo>
                  <a:pt x="154" y="61"/>
                  <a:pt x="155" y="61"/>
                  <a:pt x="156" y="61"/>
                </a:cubicBezTo>
                <a:cubicBezTo>
                  <a:pt x="156" y="61"/>
                  <a:pt x="157" y="61"/>
                  <a:pt x="158" y="61"/>
                </a:cubicBezTo>
                <a:cubicBezTo>
                  <a:pt x="158" y="61"/>
                  <a:pt x="159" y="61"/>
                  <a:pt x="160" y="61"/>
                </a:cubicBezTo>
                <a:cubicBezTo>
                  <a:pt x="160" y="61"/>
                  <a:pt x="161" y="60"/>
                  <a:pt x="161" y="60"/>
                </a:cubicBezTo>
                <a:cubicBezTo>
                  <a:pt x="162" y="60"/>
                  <a:pt x="163" y="60"/>
                  <a:pt x="163" y="60"/>
                </a:cubicBezTo>
                <a:cubicBezTo>
                  <a:pt x="164" y="60"/>
                  <a:pt x="164" y="60"/>
                  <a:pt x="165" y="60"/>
                </a:cubicBezTo>
                <a:cubicBezTo>
                  <a:pt x="165" y="60"/>
                  <a:pt x="166" y="60"/>
                  <a:pt x="167" y="60"/>
                </a:cubicBezTo>
                <a:cubicBezTo>
                  <a:pt x="167" y="59"/>
                  <a:pt x="168" y="58"/>
                  <a:pt x="168" y="58"/>
                </a:cubicBezTo>
                <a:cubicBezTo>
                  <a:pt x="169" y="58"/>
                  <a:pt x="170" y="57"/>
                  <a:pt x="170" y="57"/>
                </a:cubicBezTo>
                <a:cubicBezTo>
                  <a:pt x="171" y="57"/>
                  <a:pt x="172" y="57"/>
                  <a:pt x="172" y="57"/>
                </a:cubicBezTo>
                <a:cubicBezTo>
                  <a:pt x="173" y="57"/>
                  <a:pt x="173" y="58"/>
                  <a:pt x="174" y="58"/>
                </a:cubicBezTo>
                <a:cubicBezTo>
                  <a:pt x="174" y="58"/>
                  <a:pt x="175" y="59"/>
                  <a:pt x="176" y="59"/>
                </a:cubicBezTo>
                <a:cubicBezTo>
                  <a:pt x="177" y="59"/>
                  <a:pt x="177" y="58"/>
                  <a:pt x="178" y="58"/>
                </a:cubicBezTo>
                <a:cubicBezTo>
                  <a:pt x="178" y="58"/>
                  <a:pt x="180" y="59"/>
                  <a:pt x="180" y="59"/>
                </a:cubicBezTo>
                <a:cubicBezTo>
                  <a:pt x="181" y="59"/>
                  <a:pt x="182" y="59"/>
                  <a:pt x="182" y="59"/>
                </a:cubicBezTo>
                <a:cubicBezTo>
                  <a:pt x="183" y="59"/>
                  <a:pt x="184" y="58"/>
                  <a:pt x="184" y="58"/>
                </a:cubicBezTo>
                <a:cubicBezTo>
                  <a:pt x="185" y="58"/>
                  <a:pt x="186" y="59"/>
                  <a:pt x="186" y="59"/>
                </a:cubicBezTo>
                <a:cubicBezTo>
                  <a:pt x="187" y="60"/>
                  <a:pt x="187" y="61"/>
                  <a:pt x="188" y="61"/>
                </a:cubicBezTo>
                <a:cubicBezTo>
                  <a:pt x="188" y="61"/>
                  <a:pt x="189" y="62"/>
                  <a:pt x="190" y="62"/>
                </a:cubicBezTo>
                <a:cubicBezTo>
                  <a:pt x="191" y="62"/>
                  <a:pt x="192" y="62"/>
                  <a:pt x="192" y="62"/>
                </a:cubicBezTo>
                <a:cubicBezTo>
                  <a:pt x="192" y="62"/>
                  <a:pt x="193" y="62"/>
                  <a:pt x="194" y="62"/>
                </a:cubicBezTo>
                <a:cubicBezTo>
                  <a:pt x="194" y="62"/>
                  <a:pt x="195" y="63"/>
                  <a:pt x="196" y="64"/>
                </a:cubicBezTo>
                <a:cubicBezTo>
                  <a:pt x="196" y="64"/>
                  <a:pt x="198" y="65"/>
                  <a:pt x="198" y="65"/>
                </a:cubicBezTo>
                <a:cubicBezTo>
                  <a:pt x="198" y="66"/>
                  <a:pt x="199" y="67"/>
                  <a:pt x="199" y="67"/>
                </a:cubicBezTo>
                <a:cubicBezTo>
                  <a:pt x="199" y="68"/>
                  <a:pt x="198" y="69"/>
                  <a:pt x="198" y="69"/>
                </a:cubicBezTo>
                <a:cubicBezTo>
                  <a:pt x="199" y="70"/>
                  <a:pt x="199" y="70"/>
                  <a:pt x="200" y="70"/>
                </a:cubicBezTo>
                <a:cubicBezTo>
                  <a:pt x="200" y="70"/>
                  <a:pt x="201" y="70"/>
                  <a:pt x="202" y="70"/>
                </a:cubicBezTo>
                <a:cubicBezTo>
                  <a:pt x="202" y="70"/>
                  <a:pt x="203" y="68"/>
                  <a:pt x="203" y="68"/>
                </a:cubicBezTo>
                <a:cubicBezTo>
                  <a:pt x="203" y="68"/>
                  <a:pt x="205" y="67"/>
                  <a:pt x="205" y="67"/>
                </a:cubicBezTo>
                <a:cubicBezTo>
                  <a:pt x="205" y="67"/>
                  <a:pt x="207" y="68"/>
                  <a:pt x="207" y="68"/>
                </a:cubicBezTo>
                <a:cubicBezTo>
                  <a:pt x="208" y="69"/>
                  <a:pt x="209" y="68"/>
                  <a:pt x="210" y="69"/>
                </a:cubicBezTo>
                <a:cubicBezTo>
                  <a:pt x="210" y="69"/>
                  <a:pt x="210" y="70"/>
                  <a:pt x="211" y="70"/>
                </a:cubicBezTo>
                <a:cubicBezTo>
                  <a:pt x="211" y="70"/>
                  <a:pt x="212" y="70"/>
                  <a:pt x="212" y="70"/>
                </a:cubicBezTo>
                <a:cubicBezTo>
                  <a:pt x="213" y="70"/>
                  <a:pt x="213" y="69"/>
                  <a:pt x="214" y="69"/>
                </a:cubicBezTo>
                <a:cubicBezTo>
                  <a:pt x="214" y="69"/>
                  <a:pt x="215" y="68"/>
                  <a:pt x="216" y="68"/>
                </a:cubicBezTo>
                <a:cubicBezTo>
                  <a:pt x="217" y="68"/>
                  <a:pt x="218" y="69"/>
                  <a:pt x="219" y="69"/>
                </a:cubicBezTo>
                <a:cubicBezTo>
                  <a:pt x="220" y="69"/>
                  <a:pt x="221" y="68"/>
                  <a:pt x="222" y="68"/>
                </a:cubicBezTo>
                <a:cubicBezTo>
                  <a:pt x="222" y="68"/>
                  <a:pt x="223" y="67"/>
                  <a:pt x="224" y="66"/>
                </a:cubicBezTo>
                <a:cubicBezTo>
                  <a:pt x="224" y="66"/>
                  <a:pt x="226" y="66"/>
                  <a:pt x="226" y="66"/>
                </a:cubicBezTo>
                <a:cubicBezTo>
                  <a:pt x="227" y="66"/>
                  <a:pt x="228" y="67"/>
                  <a:pt x="228" y="67"/>
                </a:cubicBezTo>
                <a:cubicBezTo>
                  <a:pt x="229" y="68"/>
                  <a:pt x="229" y="69"/>
                  <a:pt x="230" y="70"/>
                </a:cubicBezTo>
                <a:cubicBezTo>
                  <a:pt x="230" y="70"/>
                  <a:pt x="231" y="71"/>
                  <a:pt x="232" y="72"/>
                </a:cubicBezTo>
                <a:cubicBezTo>
                  <a:pt x="233" y="72"/>
                  <a:pt x="236" y="72"/>
                  <a:pt x="238" y="72"/>
                </a:cubicBezTo>
                <a:cubicBezTo>
                  <a:pt x="238" y="72"/>
                  <a:pt x="240" y="71"/>
                  <a:pt x="241" y="71"/>
                </a:cubicBezTo>
                <a:cubicBezTo>
                  <a:pt x="241" y="71"/>
                  <a:pt x="242" y="72"/>
                  <a:pt x="243" y="72"/>
                </a:cubicBezTo>
                <a:cubicBezTo>
                  <a:pt x="243" y="72"/>
                  <a:pt x="244" y="71"/>
                  <a:pt x="245" y="71"/>
                </a:cubicBezTo>
                <a:cubicBezTo>
                  <a:pt x="245" y="71"/>
                  <a:pt x="245" y="70"/>
                  <a:pt x="246" y="70"/>
                </a:cubicBezTo>
                <a:cubicBezTo>
                  <a:pt x="246" y="70"/>
                  <a:pt x="247" y="69"/>
                  <a:pt x="247" y="69"/>
                </a:cubicBezTo>
                <a:cubicBezTo>
                  <a:pt x="248" y="69"/>
                  <a:pt x="250" y="69"/>
                  <a:pt x="250" y="69"/>
                </a:cubicBezTo>
                <a:cubicBezTo>
                  <a:pt x="251" y="69"/>
                  <a:pt x="252" y="69"/>
                  <a:pt x="253" y="69"/>
                </a:cubicBezTo>
                <a:cubicBezTo>
                  <a:pt x="254" y="69"/>
                  <a:pt x="256" y="68"/>
                  <a:pt x="257" y="68"/>
                </a:cubicBezTo>
                <a:cubicBezTo>
                  <a:pt x="258" y="68"/>
                  <a:pt x="261" y="68"/>
                  <a:pt x="262" y="68"/>
                </a:cubicBezTo>
                <a:cubicBezTo>
                  <a:pt x="263" y="68"/>
                  <a:pt x="265" y="69"/>
                  <a:pt x="266" y="69"/>
                </a:cubicBezTo>
                <a:cubicBezTo>
                  <a:pt x="267" y="69"/>
                  <a:pt x="268" y="68"/>
                  <a:pt x="269" y="68"/>
                </a:cubicBezTo>
                <a:cubicBezTo>
                  <a:pt x="269" y="68"/>
                  <a:pt x="270" y="68"/>
                  <a:pt x="271" y="68"/>
                </a:cubicBezTo>
                <a:cubicBezTo>
                  <a:pt x="271" y="67"/>
                  <a:pt x="272" y="66"/>
                  <a:pt x="272" y="66"/>
                </a:cubicBezTo>
                <a:cubicBezTo>
                  <a:pt x="272" y="66"/>
                  <a:pt x="273" y="65"/>
                  <a:pt x="273" y="65"/>
                </a:cubicBezTo>
                <a:cubicBezTo>
                  <a:pt x="274" y="65"/>
                  <a:pt x="275" y="65"/>
                  <a:pt x="276" y="65"/>
                </a:cubicBezTo>
                <a:cubicBezTo>
                  <a:pt x="276" y="65"/>
                  <a:pt x="277" y="66"/>
                  <a:pt x="277" y="67"/>
                </a:cubicBezTo>
                <a:cubicBezTo>
                  <a:pt x="278" y="67"/>
                  <a:pt x="279" y="67"/>
                  <a:pt x="279" y="67"/>
                </a:cubicBezTo>
                <a:cubicBezTo>
                  <a:pt x="280" y="67"/>
                  <a:pt x="281" y="67"/>
                  <a:pt x="281" y="67"/>
                </a:cubicBezTo>
                <a:cubicBezTo>
                  <a:pt x="281" y="67"/>
                  <a:pt x="282" y="67"/>
                  <a:pt x="283" y="67"/>
                </a:cubicBezTo>
                <a:cubicBezTo>
                  <a:pt x="283" y="67"/>
                  <a:pt x="284" y="67"/>
                  <a:pt x="285" y="67"/>
                </a:cubicBezTo>
                <a:cubicBezTo>
                  <a:pt x="286" y="67"/>
                  <a:pt x="287" y="67"/>
                  <a:pt x="288" y="67"/>
                </a:cubicBezTo>
                <a:cubicBezTo>
                  <a:pt x="288" y="67"/>
                  <a:pt x="289" y="67"/>
                  <a:pt x="290" y="67"/>
                </a:cubicBezTo>
                <a:cubicBezTo>
                  <a:pt x="290" y="67"/>
                  <a:pt x="291" y="68"/>
                  <a:pt x="292" y="68"/>
                </a:cubicBezTo>
                <a:cubicBezTo>
                  <a:pt x="293" y="69"/>
                  <a:pt x="294" y="69"/>
                  <a:pt x="295" y="68"/>
                </a:cubicBezTo>
                <a:cubicBezTo>
                  <a:pt x="296" y="68"/>
                  <a:pt x="297" y="68"/>
                  <a:pt x="297" y="68"/>
                </a:cubicBezTo>
                <a:cubicBezTo>
                  <a:pt x="298" y="68"/>
                  <a:pt x="299" y="67"/>
                  <a:pt x="300" y="67"/>
                </a:cubicBezTo>
                <a:cubicBezTo>
                  <a:pt x="300" y="67"/>
                  <a:pt x="302" y="66"/>
                  <a:pt x="302" y="66"/>
                </a:cubicBezTo>
                <a:cubicBezTo>
                  <a:pt x="393" y="83"/>
                  <a:pt x="393" y="83"/>
                  <a:pt x="393" y="83"/>
                </a:cubicBezTo>
                <a:cubicBezTo>
                  <a:pt x="393" y="83"/>
                  <a:pt x="394" y="84"/>
                  <a:pt x="394" y="84"/>
                </a:cubicBezTo>
                <a:cubicBezTo>
                  <a:pt x="394" y="84"/>
                  <a:pt x="395" y="86"/>
                  <a:pt x="395" y="86"/>
                </a:cubicBezTo>
                <a:cubicBezTo>
                  <a:pt x="395" y="87"/>
                  <a:pt x="395" y="89"/>
                  <a:pt x="395" y="90"/>
                </a:cubicBezTo>
                <a:cubicBezTo>
                  <a:pt x="396" y="90"/>
                  <a:pt x="397" y="91"/>
                  <a:pt x="397" y="92"/>
                </a:cubicBezTo>
                <a:cubicBezTo>
                  <a:pt x="397" y="92"/>
                  <a:pt x="398" y="93"/>
                  <a:pt x="398" y="94"/>
                </a:cubicBezTo>
                <a:cubicBezTo>
                  <a:pt x="398" y="94"/>
                  <a:pt x="398" y="95"/>
                  <a:pt x="398" y="96"/>
                </a:cubicBezTo>
                <a:cubicBezTo>
                  <a:pt x="398" y="96"/>
                  <a:pt x="399" y="97"/>
                  <a:pt x="400" y="97"/>
                </a:cubicBezTo>
                <a:cubicBezTo>
                  <a:pt x="400" y="97"/>
                  <a:pt x="401" y="96"/>
                  <a:pt x="401" y="96"/>
                </a:cubicBezTo>
                <a:cubicBezTo>
                  <a:pt x="402" y="97"/>
                  <a:pt x="402" y="98"/>
                  <a:pt x="402" y="99"/>
                </a:cubicBezTo>
                <a:cubicBezTo>
                  <a:pt x="403" y="99"/>
                  <a:pt x="404" y="100"/>
                  <a:pt x="404" y="100"/>
                </a:cubicBezTo>
                <a:cubicBezTo>
                  <a:pt x="405" y="100"/>
                  <a:pt x="406" y="99"/>
                  <a:pt x="406" y="100"/>
                </a:cubicBezTo>
                <a:cubicBezTo>
                  <a:pt x="407" y="100"/>
                  <a:pt x="408" y="102"/>
                  <a:pt x="408" y="103"/>
                </a:cubicBezTo>
                <a:cubicBezTo>
                  <a:pt x="408" y="103"/>
                  <a:pt x="408" y="105"/>
                  <a:pt x="408" y="105"/>
                </a:cubicBezTo>
                <a:cubicBezTo>
                  <a:pt x="408" y="106"/>
                  <a:pt x="408" y="106"/>
                  <a:pt x="408" y="107"/>
                </a:cubicBezTo>
                <a:cubicBezTo>
                  <a:pt x="408" y="107"/>
                  <a:pt x="409" y="109"/>
                  <a:pt x="410" y="109"/>
                </a:cubicBezTo>
                <a:cubicBezTo>
                  <a:pt x="410" y="110"/>
                  <a:pt x="410" y="112"/>
                  <a:pt x="410" y="112"/>
                </a:cubicBezTo>
                <a:cubicBezTo>
                  <a:pt x="410" y="113"/>
                  <a:pt x="409" y="114"/>
                  <a:pt x="408" y="114"/>
                </a:cubicBezTo>
                <a:cubicBezTo>
                  <a:pt x="408" y="115"/>
                  <a:pt x="407" y="116"/>
                  <a:pt x="406" y="116"/>
                </a:cubicBezTo>
                <a:cubicBezTo>
                  <a:pt x="406" y="116"/>
                  <a:pt x="405" y="117"/>
                  <a:pt x="405" y="118"/>
                </a:cubicBezTo>
                <a:cubicBezTo>
                  <a:pt x="404" y="118"/>
                  <a:pt x="405" y="120"/>
                  <a:pt x="404" y="121"/>
                </a:cubicBezTo>
                <a:cubicBezTo>
                  <a:pt x="404" y="122"/>
                  <a:pt x="402" y="123"/>
                  <a:pt x="401" y="123"/>
                </a:cubicBezTo>
                <a:cubicBezTo>
                  <a:pt x="400" y="124"/>
                  <a:pt x="399" y="126"/>
                  <a:pt x="399" y="126"/>
                </a:cubicBezTo>
                <a:cubicBezTo>
                  <a:pt x="398" y="127"/>
                  <a:pt x="398" y="128"/>
                  <a:pt x="397" y="128"/>
                </a:cubicBezTo>
                <a:cubicBezTo>
                  <a:pt x="397" y="129"/>
                  <a:pt x="397" y="130"/>
                  <a:pt x="397" y="130"/>
                </a:cubicBezTo>
                <a:cubicBezTo>
                  <a:pt x="397" y="131"/>
                  <a:pt x="396" y="132"/>
                  <a:pt x="396" y="132"/>
                </a:cubicBezTo>
                <a:cubicBezTo>
                  <a:pt x="395" y="132"/>
                  <a:pt x="395" y="133"/>
                  <a:pt x="395" y="134"/>
                </a:cubicBezTo>
                <a:cubicBezTo>
                  <a:pt x="394" y="135"/>
                  <a:pt x="394" y="136"/>
                  <a:pt x="393" y="137"/>
                </a:cubicBezTo>
                <a:cubicBezTo>
                  <a:pt x="393" y="138"/>
                  <a:pt x="393" y="139"/>
                  <a:pt x="393" y="139"/>
                </a:cubicBezTo>
                <a:cubicBezTo>
                  <a:pt x="392" y="140"/>
                  <a:pt x="392" y="141"/>
                  <a:pt x="391" y="141"/>
                </a:cubicBezTo>
                <a:cubicBezTo>
                  <a:pt x="391" y="141"/>
                  <a:pt x="390" y="142"/>
                  <a:pt x="390" y="142"/>
                </a:cubicBezTo>
                <a:cubicBezTo>
                  <a:pt x="390" y="142"/>
                  <a:pt x="390" y="143"/>
                  <a:pt x="389" y="144"/>
                </a:cubicBezTo>
                <a:cubicBezTo>
                  <a:pt x="389" y="144"/>
                  <a:pt x="388" y="145"/>
                  <a:pt x="388" y="145"/>
                </a:cubicBezTo>
                <a:cubicBezTo>
                  <a:pt x="387" y="146"/>
                  <a:pt x="386" y="146"/>
                  <a:pt x="386" y="146"/>
                </a:cubicBezTo>
                <a:cubicBezTo>
                  <a:pt x="385" y="147"/>
                  <a:pt x="386" y="148"/>
                  <a:pt x="386" y="148"/>
                </a:cubicBezTo>
                <a:cubicBezTo>
                  <a:pt x="385" y="149"/>
                  <a:pt x="384" y="150"/>
                  <a:pt x="384" y="150"/>
                </a:cubicBezTo>
                <a:cubicBezTo>
                  <a:pt x="384" y="151"/>
                  <a:pt x="385" y="152"/>
                  <a:pt x="385" y="152"/>
                </a:cubicBezTo>
                <a:cubicBezTo>
                  <a:pt x="385" y="153"/>
                  <a:pt x="385" y="153"/>
                  <a:pt x="385" y="154"/>
                </a:cubicBezTo>
                <a:cubicBezTo>
                  <a:pt x="385" y="155"/>
                  <a:pt x="384" y="156"/>
                  <a:pt x="384" y="157"/>
                </a:cubicBezTo>
                <a:cubicBezTo>
                  <a:pt x="383" y="157"/>
                  <a:pt x="381" y="158"/>
                  <a:pt x="381" y="158"/>
                </a:cubicBezTo>
                <a:cubicBezTo>
                  <a:pt x="380" y="159"/>
                  <a:pt x="380" y="160"/>
                  <a:pt x="379" y="161"/>
                </a:cubicBezTo>
                <a:cubicBezTo>
                  <a:pt x="379" y="161"/>
                  <a:pt x="378" y="161"/>
                  <a:pt x="377" y="162"/>
                </a:cubicBezTo>
                <a:cubicBezTo>
                  <a:pt x="377" y="162"/>
                  <a:pt x="377" y="162"/>
                  <a:pt x="376" y="163"/>
                </a:cubicBezTo>
                <a:cubicBezTo>
                  <a:pt x="376" y="163"/>
                  <a:pt x="375" y="162"/>
                  <a:pt x="375" y="162"/>
                </a:cubicBezTo>
                <a:cubicBezTo>
                  <a:pt x="374" y="162"/>
                  <a:pt x="373" y="163"/>
                  <a:pt x="373" y="163"/>
                </a:cubicBezTo>
                <a:cubicBezTo>
                  <a:pt x="373" y="163"/>
                  <a:pt x="373" y="165"/>
                  <a:pt x="373" y="165"/>
                </a:cubicBezTo>
                <a:cubicBezTo>
                  <a:pt x="372" y="166"/>
                  <a:pt x="371" y="166"/>
                  <a:pt x="371" y="167"/>
                </a:cubicBezTo>
                <a:cubicBezTo>
                  <a:pt x="371" y="167"/>
                  <a:pt x="370" y="169"/>
                  <a:pt x="370" y="169"/>
                </a:cubicBezTo>
                <a:cubicBezTo>
                  <a:pt x="370" y="170"/>
                  <a:pt x="368" y="170"/>
                  <a:pt x="368" y="171"/>
                </a:cubicBezTo>
                <a:cubicBezTo>
                  <a:pt x="368" y="171"/>
                  <a:pt x="368" y="172"/>
                  <a:pt x="368" y="173"/>
                </a:cubicBezTo>
                <a:cubicBezTo>
                  <a:pt x="368" y="173"/>
                  <a:pt x="367" y="173"/>
                  <a:pt x="367" y="174"/>
                </a:cubicBezTo>
                <a:cubicBezTo>
                  <a:pt x="367" y="174"/>
                  <a:pt x="367" y="175"/>
                  <a:pt x="366" y="176"/>
                </a:cubicBezTo>
                <a:cubicBezTo>
                  <a:pt x="366" y="176"/>
                  <a:pt x="365" y="175"/>
                  <a:pt x="365" y="176"/>
                </a:cubicBezTo>
                <a:cubicBezTo>
                  <a:pt x="365" y="176"/>
                  <a:pt x="364" y="177"/>
                  <a:pt x="364" y="177"/>
                </a:cubicBezTo>
                <a:cubicBezTo>
                  <a:pt x="364" y="178"/>
                  <a:pt x="363" y="178"/>
                  <a:pt x="362" y="179"/>
                </a:cubicBezTo>
                <a:cubicBezTo>
                  <a:pt x="362" y="180"/>
                  <a:pt x="362" y="181"/>
                  <a:pt x="362" y="181"/>
                </a:cubicBezTo>
                <a:cubicBezTo>
                  <a:pt x="362" y="182"/>
                  <a:pt x="362" y="182"/>
                  <a:pt x="362" y="183"/>
                </a:cubicBezTo>
                <a:cubicBezTo>
                  <a:pt x="361" y="183"/>
                  <a:pt x="361" y="183"/>
                  <a:pt x="361" y="184"/>
                </a:cubicBezTo>
                <a:cubicBezTo>
                  <a:pt x="360" y="184"/>
                  <a:pt x="361" y="185"/>
                  <a:pt x="361" y="186"/>
                </a:cubicBezTo>
                <a:cubicBezTo>
                  <a:pt x="361" y="186"/>
                  <a:pt x="362" y="187"/>
                  <a:pt x="362" y="188"/>
                </a:cubicBezTo>
                <a:cubicBezTo>
                  <a:pt x="362" y="188"/>
                  <a:pt x="361" y="188"/>
                  <a:pt x="361" y="189"/>
                </a:cubicBezTo>
                <a:cubicBezTo>
                  <a:pt x="360" y="189"/>
                  <a:pt x="360" y="190"/>
                  <a:pt x="361" y="191"/>
                </a:cubicBezTo>
                <a:cubicBezTo>
                  <a:pt x="361" y="191"/>
                  <a:pt x="362" y="191"/>
                  <a:pt x="362" y="192"/>
                </a:cubicBezTo>
                <a:cubicBezTo>
                  <a:pt x="362" y="192"/>
                  <a:pt x="362" y="193"/>
                  <a:pt x="362" y="193"/>
                </a:cubicBezTo>
                <a:cubicBezTo>
                  <a:pt x="363" y="193"/>
                  <a:pt x="364" y="193"/>
                  <a:pt x="364" y="193"/>
                </a:cubicBezTo>
                <a:cubicBezTo>
                  <a:pt x="365" y="193"/>
                  <a:pt x="365" y="192"/>
                  <a:pt x="365" y="192"/>
                </a:cubicBezTo>
                <a:cubicBezTo>
                  <a:pt x="366" y="192"/>
                  <a:pt x="366" y="193"/>
                  <a:pt x="366" y="194"/>
                </a:cubicBezTo>
                <a:cubicBezTo>
                  <a:pt x="366" y="194"/>
                  <a:pt x="367" y="194"/>
                  <a:pt x="367" y="195"/>
                </a:cubicBezTo>
                <a:cubicBezTo>
                  <a:pt x="367" y="195"/>
                  <a:pt x="368" y="196"/>
                  <a:pt x="368" y="196"/>
                </a:cubicBezTo>
                <a:cubicBezTo>
                  <a:pt x="368" y="196"/>
                  <a:pt x="368" y="195"/>
                  <a:pt x="369" y="195"/>
                </a:cubicBezTo>
                <a:cubicBezTo>
                  <a:pt x="369" y="195"/>
                  <a:pt x="369" y="194"/>
                  <a:pt x="370" y="195"/>
                </a:cubicBezTo>
                <a:cubicBezTo>
                  <a:pt x="370" y="195"/>
                  <a:pt x="371" y="195"/>
                  <a:pt x="371" y="196"/>
                </a:cubicBezTo>
                <a:cubicBezTo>
                  <a:pt x="371" y="196"/>
                  <a:pt x="371" y="197"/>
                  <a:pt x="371" y="198"/>
                </a:cubicBezTo>
                <a:cubicBezTo>
                  <a:pt x="371" y="198"/>
                  <a:pt x="371" y="198"/>
                  <a:pt x="371" y="199"/>
                </a:cubicBezTo>
                <a:cubicBezTo>
                  <a:pt x="372" y="199"/>
                  <a:pt x="373" y="199"/>
                  <a:pt x="373" y="199"/>
                </a:cubicBezTo>
                <a:cubicBezTo>
                  <a:pt x="373" y="199"/>
                  <a:pt x="374" y="200"/>
                  <a:pt x="374" y="200"/>
                </a:cubicBezTo>
                <a:cubicBezTo>
                  <a:pt x="374" y="200"/>
                  <a:pt x="374" y="202"/>
                  <a:pt x="374" y="202"/>
                </a:cubicBezTo>
                <a:cubicBezTo>
                  <a:pt x="374" y="202"/>
                  <a:pt x="373" y="203"/>
                  <a:pt x="373" y="203"/>
                </a:cubicBezTo>
                <a:cubicBezTo>
                  <a:pt x="373" y="203"/>
                  <a:pt x="372" y="204"/>
                  <a:pt x="372" y="204"/>
                </a:cubicBezTo>
                <a:cubicBezTo>
                  <a:pt x="372" y="205"/>
                  <a:pt x="371" y="205"/>
                  <a:pt x="371" y="205"/>
                </a:cubicBezTo>
                <a:cubicBezTo>
                  <a:pt x="371" y="206"/>
                  <a:pt x="369" y="205"/>
                  <a:pt x="369" y="206"/>
                </a:cubicBezTo>
                <a:cubicBezTo>
                  <a:pt x="368" y="206"/>
                  <a:pt x="368" y="208"/>
                  <a:pt x="369" y="208"/>
                </a:cubicBezTo>
                <a:cubicBezTo>
                  <a:pt x="369" y="208"/>
                  <a:pt x="369" y="208"/>
                  <a:pt x="369" y="208"/>
                </a:cubicBezTo>
                <a:cubicBezTo>
                  <a:pt x="370" y="208"/>
                  <a:pt x="370" y="209"/>
                  <a:pt x="370" y="209"/>
                </a:cubicBezTo>
                <a:cubicBezTo>
                  <a:pt x="370" y="210"/>
                  <a:pt x="370" y="211"/>
                  <a:pt x="370" y="211"/>
                </a:cubicBezTo>
                <a:cubicBezTo>
                  <a:pt x="370" y="212"/>
                  <a:pt x="369" y="213"/>
                  <a:pt x="369" y="213"/>
                </a:cubicBezTo>
                <a:cubicBezTo>
                  <a:pt x="369" y="213"/>
                  <a:pt x="368" y="213"/>
                  <a:pt x="368" y="214"/>
                </a:cubicBezTo>
                <a:cubicBezTo>
                  <a:pt x="368" y="214"/>
                  <a:pt x="368" y="216"/>
                  <a:pt x="368" y="216"/>
                </a:cubicBezTo>
                <a:cubicBezTo>
                  <a:pt x="368" y="216"/>
                  <a:pt x="367" y="217"/>
                  <a:pt x="367" y="217"/>
                </a:cubicBezTo>
                <a:cubicBezTo>
                  <a:pt x="367" y="217"/>
                  <a:pt x="367" y="218"/>
                  <a:pt x="367" y="219"/>
                </a:cubicBezTo>
                <a:cubicBezTo>
                  <a:pt x="366" y="219"/>
                  <a:pt x="366" y="219"/>
                  <a:pt x="365" y="220"/>
                </a:cubicBezTo>
                <a:cubicBezTo>
                  <a:pt x="365" y="220"/>
                  <a:pt x="364" y="220"/>
                  <a:pt x="364" y="221"/>
                </a:cubicBezTo>
                <a:cubicBezTo>
                  <a:pt x="363" y="221"/>
                  <a:pt x="363" y="223"/>
                  <a:pt x="363" y="224"/>
                </a:cubicBezTo>
                <a:cubicBezTo>
                  <a:pt x="363" y="225"/>
                  <a:pt x="363" y="227"/>
                  <a:pt x="363" y="228"/>
                </a:cubicBezTo>
                <a:cubicBezTo>
                  <a:pt x="363" y="229"/>
                  <a:pt x="362" y="233"/>
                  <a:pt x="362" y="233"/>
                </a:cubicBezTo>
                <a:cubicBezTo>
                  <a:pt x="343" y="339"/>
                  <a:pt x="343" y="339"/>
                  <a:pt x="343" y="339"/>
                </a:cubicBezTo>
                <a:cubicBezTo>
                  <a:pt x="343" y="339"/>
                  <a:pt x="343" y="339"/>
                  <a:pt x="343" y="339"/>
                </a:cubicBezTo>
                <a:cubicBezTo>
                  <a:pt x="205" y="312"/>
                  <a:pt x="205" y="312"/>
                  <a:pt x="205" y="312"/>
                </a:cubicBezTo>
                <a:lnTo>
                  <a:pt x="202" y="312"/>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307"/>
          <p:cNvSpPr>
            <a:spLocks/>
          </p:cNvSpPr>
          <p:nvPr/>
        </p:nvSpPr>
        <p:spPr bwMode="auto">
          <a:xfrm>
            <a:off x="1373188" y="3070226"/>
            <a:ext cx="1536700" cy="1271588"/>
          </a:xfrm>
          <a:custGeom>
            <a:avLst/>
            <a:gdLst>
              <a:gd name="T0" fmla="*/ 4 w 410"/>
              <a:gd name="T1" fmla="*/ 261 h 339"/>
              <a:gd name="T2" fmla="*/ 1 w 410"/>
              <a:gd name="T3" fmla="*/ 254 h 339"/>
              <a:gd name="T4" fmla="*/ 0 w 410"/>
              <a:gd name="T5" fmla="*/ 245 h 339"/>
              <a:gd name="T6" fmla="*/ 3 w 410"/>
              <a:gd name="T7" fmla="*/ 233 h 339"/>
              <a:gd name="T8" fmla="*/ 5 w 410"/>
              <a:gd name="T9" fmla="*/ 219 h 339"/>
              <a:gd name="T10" fmla="*/ 3 w 410"/>
              <a:gd name="T11" fmla="*/ 212 h 339"/>
              <a:gd name="T12" fmla="*/ 8 w 410"/>
              <a:gd name="T13" fmla="*/ 201 h 339"/>
              <a:gd name="T14" fmla="*/ 14 w 410"/>
              <a:gd name="T15" fmla="*/ 190 h 339"/>
              <a:gd name="T16" fmla="*/ 19 w 410"/>
              <a:gd name="T17" fmla="*/ 179 h 339"/>
              <a:gd name="T18" fmla="*/ 29 w 410"/>
              <a:gd name="T19" fmla="*/ 168 h 339"/>
              <a:gd name="T20" fmla="*/ 46 w 410"/>
              <a:gd name="T21" fmla="*/ 128 h 339"/>
              <a:gd name="T22" fmla="*/ 52 w 410"/>
              <a:gd name="T23" fmla="*/ 112 h 339"/>
              <a:gd name="T24" fmla="*/ 55 w 410"/>
              <a:gd name="T25" fmla="*/ 100 h 339"/>
              <a:gd name="T26" fmla="*/ 57 w 410"/>
              <a:gd name="T27" fmla="*/ 90 h 339"/>
              <a:gd name="T28" fmla="*/ 64 w 410"/>
              <a:gd name="T29" fmla="*/ 77 h 339"/>
              <a:gd name="T30" fmla="*/ 68 w 410"/>
              <a:gd name="T31" fmla="*/ 68 h 339"/>
              <a:gd name="T32" fmla="*/ 70 w 410"/>
              <a:gd name="T33" fmla="*/ 55 h 339"/>
              <a:gd name="T34" fmla="*/ 73 w 410"/>
              <a:gd name="T35" fmla="*/ 47 h 339"/>
              <a:gd name="T36" fmla="*/ 78 w 410"/>
              <a:gd name="T37" fmla="*/ 31 h 339"/>
              <a:gd name="T38" fmla="*/ 80 w 410"/>
              <a:gd name="T39" fmla="*/ 18 h 339"/>
              <a:gd name="T40" fmla="*/ 84 w 410"/>
              <a:gd name="T41" fmla="*/ 4 h 339"/>
              <a:gd name="T42" fmla="*/ 87 w 410"/>
              <a:gd name="T43" fmla="*/ 3 h 339"/>
              <a:gd name="T44" fmla="*/ 90 w 410"/>
              <a:gd name="T45" fmla="*/ 4 h 339"/>
              <a:gd name="T46" fmla="*/ 98 w 410"/>
              <a:gd name="T47" fmla="*/ 5 h 339"/>
              <a:gd name="T48" fmla="*/ 104 w 410"/>
              <a:gd name="T49" fmla="*/ 3 h 339"/>
              <a:gd name="T50" fmla="*/ 109 w 410"/>
              <a:gd name="T51" fmla="*/ 11 h 339"/>
              <a:gd name="T52" fmla="*/ 121 w 410"/>
              <a:gd name="T53" fmla="*/ 12 h 339"/>
              <a:gd name="T54" fmla="*/ 130 w 410"/>
              <a:gd name="T55" fmla="*/ 26 h 339"/>
              <a:gd name="T56" fmla="*/ 131 w 410"/>
              <a:gd name="T57" fmla="*/ 38 h 339"/>
              <a:gd name="T58" fmla="*/ 129 w 410"/>
              <a:gd name="T59" fmla="*/ 49 h 339"/>
              <a:gd name="T60" fmla="*/ 142 w 410"/>
              <a:gd name="T61" fmla="*/ 59 h 339"/>
              <a:gd name="T62" fmla="*/ 152 w 410"/>
              <a:gd name="T63" fmla="*/ 62 h 339"/>
              <a:gd name="T64" fmla="*/ 163 w 410"/>
              <a:gd name="T65" fmla="*/ 60 h 339"/>
              <a:gd name="T66" fmla="*/ 174 w 410"/>
              <a:gd name="T67" fmla="*/ 58 h 339"/>
              <a:gd name="T68" fmla="*/ 186 w 410"/>
              <a:gd name="T69" fmla="*/ 59 h 339"/>
              <a:gd name="T70" fmla="*/ 198 w 410"/>
              <a:gd name="T71" fmla="*/ 65 h 339"/>
              <a:gd name="T72" fmla="*/ 205 w 410"/>
              <a:gd name="T73" fmla="*/ 67 h 339"/>
              <a:gd name="T74" fmla="*/ 216 w 410"/>
              <a:gd name="T75" fmla="*/ 68 h 339"/>
              <a:gd name="T76" fmla="*/ 230 w 410"/>
              <a:gd name="T77" fmla="*/ 70 h 339"/>
              <a:gd name="T78" fmla="*/ 246 w 410"/>
              <a:gd name="T79" fmla="*/ 70 h 339"/>
              <a:gd name="T80" fmla="*/ 266 w 410"/>
              <a:gd name="T81" fmla="*/ 69 h 339"/>
              <a:gd name="T82" fmla="*/ 277 w 410"/>
              <a:gd name="T83" fmla="*/ 67 h 339"/>
              <a:gd name="T84" fmla="*/ 290 w 410"/>
              <a:gd name="T85" fmla="*/ 67 h 339"/>
              <a:gd name="T86" fmla="*/ 393 w 410"/>
              <a:gd name="T87" fmla="*/ 83 h 339"/>
              <a:gd name="T88" fmla="*/ 398 w 410"/>
              <a:gd name="T89" fmla="*/ 96 h 339"/>
              <a:gd name="T90" fmla="*/ 408 w 410"/>
              <a:gd name="T91" fmla="*/ 103 h 339"/>
              <a:gd name="T92" fmla="*/ 406 w 410"/>
              <a:gd name="T93" fmla="*/ 116 h 339"/>
              <a:gd name="T94" fmla="*/ 397 w 410"/>
              <a:gd name="T95" fmla="*/ 130 h 339"/>
              <a:gd name="T96" fmla="*/ 390 w 410"/>
              <a:gd name="T97" fmla="*/ 142 h 339"/>
              <a:gd name="T98" fmla="*/ 385 w 410"/>
              <a:gd name="T99" fmla="*/ 152 h 339"/>
              <a:gd name="T100" fmla="*/ 376 w 410"/>
              <a:gd name="T101" fmla="*/ 163 h 339"/>
              <a:gd name="T102" fmla="*/ 368 w 410"/>
              <a:gd name="T103" fmla="*/ 171 h 339"/>
              <a:gd name="T104" fmla="*/ 362 w 410"/>
              <a:gd name="T105" fmla="*/ 179 h 339"/>
              <a:gd name="T106" fmla="*/ 361 w 410"/>
              <a:gd name="T107" fmla="*/ 189 h 339"/>
              <a:gd name="T108" fmla="*/ 366 w 410"/>
              <a:gd name="T109" fmla="*/ 194 h 339"/>
              <a:gd name="T110" fmla="*/ 371 w 410"/>
              <a:gd name="T111" fmla="*/ 198 h 339"/>
              <a:gd name="T112" fmla="*/ 372 w 410"/>
              <a:gd name="T113" fmla="*/ 204 h 339"/>
              <a:gd name="T114" fmla="*/ 370 w 410"/>
              <a:gd name="T115" fmla="*/ 211 h 339"/>
              <a:gd name="T116" fmla="*/ 365 w 410"/>
              <a:gd name="T117" fmla="*/ 220 h 339"/>
              <a:gd name="T118" fmla="*/ 343 w 410"/>
              <a:gd name="T119"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0" h="339">
                <a:moveTo>
                  <a:pt x="202" y="312"/>
                </a:moveTo>
                <a:cubicBezTo>
                  <a:pt x="134" y="296"/>
                  <a:pt x="134" y="296"/>
                  <a:pt x="134" y="296"/>
                </a:cubicBezTo>
                <a:cubicBezTo>
                  <a:pt x="51" y="276"/>
                  <a:pt x="51" y="276"/>
                  <a:pt x="51" y="276"/>
                </a:cubicBezTo>
                <a:cubicBezTo>
                  <a:pt x="5" y="265"/>
                  <a:pt x="5" y="265"/>
                  <a:pt x="5" y="265"/>
                </a:cubicBezTo>
                <a:cubicBezTo>
                  <a:pt x="5" y="264"/>
                  <a:pt x="5" y="263"/>
                  <a:pt x="5" y="263"/>
                </a:cubicBezTo>
                <a:cubicBezTo>
                  <a:pt x="5" y="262"/>
                  <a:pt x="4" y="262"/>
                  <a:pt x="4" y="261"/>
                </a:cubicBezTo>
                <a:cubicBezTo>
                  <a:pt x="3" y="261"/>
                  <a:pt x="3" y="261"/>
                  <a:pt x="2" y="261"/>
                </a:cubicBezTo>
                <a:cubicBezTo>
                  <a:pt x="2" y="260"/>
                  <a:pt x="2" y="260"/>
                  <a:pt x="1" y="259"/>
                </a:cubicBezTo>
                <a:cubicBezTo>
                  <a:pt x="1" y="259"/>
                  <a:pt x="1" y="258"/>
                  <a:pt x="1" y="258"/>
                </a:cubicBezTo>
                <a:cubicBezTo>
                  <a:pt x="1" y="257"/>
                  <a:pt x="0" y="257"/>
                  <a:pt x="0" y="257"/>
                </a:cubicBezTo>
                <a:cubicBezTo>
                  <a:pt x="0" y="256"/>
                  <a:pt x="0" y="255"/>
                  <a:pt x="0" y="255"/>
                </a:cubicBezTo>
                <a:cubicBezTo>
                  <a:pt x="0" y="254"/>
                  <a:pt x="1" y="254"/>
                  <a:pt x="1" y="254"/>
                </a:cubicBezTo>
                <a:cubicBezTo>
                  <a:pt x="1" y="254"/>
                  <a:pt x="0" y="253"/>
                  <a:pt x="0" y="253"/>
                </a:cubicBezTo>
                <a:cubicBezTo>
                  <a:pt x="0" y="253"/>
                  <a:pt x="1" y="252"/>
                  <a:pt x="1" y="252"/>
                </a:cubicBezTo>
                <a:cubicBezTo>
                  <a:pt x="1" y="251"/>
                  <a:pt x="1" y="250"/>
                  <a:pt x="1" y="250"/>
                </a:cubicBezTo>
                <a:cubicBezTo>
                  <a:pt x="1" y="249"/>
                  <a:pt x="1" y="248"/>
                  <a:pt x="1" y="248"/>
                </a:cubicBezTo>
                <a:cubicBezTo>
                  <a:pt x="1" y="248"/>
                  <a:pt x="0" y="247"/>
                  <a:pt x="0" y="247"/>
                </a:cubicBezTo>
                <a:cubicBezTo>
                  <a:pt x="0" y="246"/>
                  <a:pt x="0" y="246"/>
                  <a:pt x="0" y="245"/>
                </a:cubicBezTo>
                <a:cubicBezTo>
                  <a:pt x="0" y="245"/>
                  <a:pt x="1" y="244"/>
                  <a:pt x="1" y="244"/>
                </a:cubicBezTo>
                <a:cubicBezTo>
                  <a:pt x="1" y="243"/>
                  <a:pt x="1" y="242"/>
                  <a:pt x="1" y="241"/>
                </a:cubicBezTo>
                <a:cubicBezTo>
                  <a:pt x="0" y="241"/>
                  <a:pt x="0" y="240"/>
                  <a:pt x="1" y="240"/>
                </a:cubicBezTo>
                <a:cubicBezTo>
                  <a:pt x="1" y="239"/>
                  <a:pt x="1" y="239"/>
                  <a:pt x="1" y="238"/>
                </a:cubicBezTo>
                <a:cubicBezTo>
                  <a:pt x="2" y="238"/>
                  <a:pt x="2" y="236"/>
                  <a:pt x="2" y="235"/>
                </a:cubicBezTo>
                <a:cubicBezTo>
                  <a:pt x="2" y="235"/>
                  <a:pt x="3" y="234"/>
                  <a:pt x="3" y="233"/>
                </a:cubicBezTo>
                <a:cubicBezTo>
                  <a:pt x="3" y="232"/>
                  <a:pt x="4" y="231"/>
                  <a:pt x="4" y="230"/>
                </a:cubicBezTo>
                <a:cubicBezTo>
                  <a:pt x="4" y="229"/>
                  <a:pt x="5" y="228"/>
                  <a:pt x="6" y="227"/>
                </a:cubicBezTo>
                <a:cubicBezTo>
                  <a:pt x="6" y="227"/>
                  <a:pt x="6" y="225"/>
                  <a:pt x="7" y="224"/>
                </a:cubicBezTo>
                <a:cubicBezTo>
                  <a:pt x="7" y="223"/>
                  <a:pt x="7" y="222"/>
                  <a:pt x="7" y="221"/>
                </a:cubicBezTo>
                <a:cubicBezTo>
                  <a:pt x="6" y="221"/>
                  <a:pt x="6" y="220"/>
                  <a:pt x="5" y="219"/>
                </a:cubicBezTo>
                <a:cubicBezTo>
                  <a:pt x="5" y="219"/>
                  <a:pt x="5" y="219"/>
                  <a:pt x="5" y="219"/>
                </a:cubicBezTo>
                <a:cubicBezTo>
                  <a:pt x="5" y="218"/>
                  <a:pt x="5" y="218"/>
                  <a:pt x="6" y="218"/>
                </a:cubicBezTo>
                <a:cubicBezTo>
                  <a:pt x="6" y="217"/>
                  <a:pt x="5" y="216"/>
                  <a:pt x="5" y="216"/>
                </a:cubicBezTo>
                <a:cubicBezTo>
                  <a:pt x="5" y="216"/>
                  <a:pt x="5" y="216"/>
                  <a:pt x="5" y="215"/>
                </a:cubicBezTo>
                <a:cubicBezTo>
                  <a:pt x="4" y="215"/>
                  <a:pt x="5" y="214"/>
                  <a:pt x="4" y="214"/>
                </a:cubicBezTo>
                <a:cubicBezTo>
                  <a:pt x="4" y="214"/>
                  <a:pt x="4" y="214"/>
                  <a:pt x="4" y="214"/>
                </a:cubicBezTo>
                <a:cubicBezTo>
                  <a:pt x="3" y="214"/>
                  <a:pt x="3" y="213"/>
                  <a:pt x="3" y="212"/>
                </a:cubicBezTo>
                <a:cubicBezTo>
                  <a:pt x="4" y="212"/>
                  <a:pt x="4" y="211"/>
                  <a:pt x="4" y="211"/>
                </a:cubicBezTo>
                <a:cubicBezTo>
                  <a:pt x="4" y="210"/>
                  <a:pt x="3" y="209"/>
                  <a:pt x="3" y="209"/>
                </a:cubicBezTo>
                <a:cubicBezTo>
                  <a:pt x="3" y="208"/>
                  <a:pt x="3" y="207"/>
                  <a:pt x="4" y="207"/>
                </a:cubicBezTo>
                <a:cubicBezTo>
                  <a:pt x="4" y="206"/>
                  <a:pt x="4" y="206"/>
                  <a:pt x="5" y="205"/>
                </a:cubicBezTo>
                <a:cubicBezTo>
                  <a:pt x="5" y="205"/>
                  <a:pt x="6" y="204"/>
                  <a:pt x="7" y="204"/>
                </a:cubicBezTo>
                <a:cubicBezTo>
                  <a:pt x="7" y="203"/>
                  <a:pt x="8" y="201"/>
                  <a:pt x="8" y="201"/>
                </a:cubicBezTo>
                <a:cubicBezTo>
                  <a:pt x="9" y="200"/>
                  <a:pt x="10" y="199"/>
                  <a:pt x="10" y="199"/>
                </a:cubicBezTo>
                <a:cubicBezTo>
                  <a:pt x="10" y="198"/>
                  <a:pt x="11" y="197"/>
                  <a:pt x="11" y="197"/>
                </a:cubicBezTo>
                <a:cubicBezTo>
                  <a:pt x="11" y="196"/>
                  <a:pt x="12" y="195"/>
                  <a:pt x="12" y="195"/>
                </a:cubicBezTo>
                <a:cubicBezTo>
                  <a:pt x="12" y="194"/>
                  <a:pt x="13" y="193"/>
                  <a:pt x="13" y="193"/>
                </a:cubicBezTo>
                <a:cubicBezTo>
                  <a:pt x="13" y="192"/>
                  <a:pt x="13" y="191"/>
                  <a:pt x="13" y="191"/>
                </a:cubicBezTo>
                <a:cubicBezTo>
                  <a:pt x="13" y="191"/>
                  <a:pt x="14" y="190"/>
                  <a:pt x="14" y="190"/>
                </a:cubicBezTo>
                <a:cubicBezTo>
                  <a:pt x="14" y="190"/>
                  <a:pt x="15" y="189"/>
                  <a:pt x="15" y="189"/>
                </a:cubicBezTo>
                <a:cubicBezTo>
                  <a:pt x="15" y="188"/>
                  <a:pt x="16" y="187"/>
                  <a:pt x="16" y="187"/>
                </a:cubicBezTo>
                <a:cubicBezTo>
                  <a:pt x="17" y="186"/>
                  <a:pt x="17" y="185"/>
                  <a:pt x="17" y="184"/>
                </a:cubicBezTo>
                <a:cubicBezTo>
                  <a:pt x="18" y="184"/>
                  <a:pt x="18" y="183"/>
                  <a:pt x="18" y="183"/>
                </a:cubicBezTo>
                <a:cubicBezTo>
                  <a:pt x="18" y="182"/>
                  <a:pt x="18" y="181"/>
                  <a:pt x="18" y="180"/>
                </a:cubicBezTo>
                <a:cubicBezTo>
                  <a:pt x="18" y="180"/>
                  <a:pt x="18" y="179"/>
                  <a:pt x="19" y="179"/>
                </a:cubicBezTo>
                <a:cubicBezTo>
                  <a:pt x="19" y="179"/>
                  <a:pt x="19" y="178"/>
                  <a:pt x="20" y="178"/>
                </a:cubicBezTo>
                <a:cubicBezTo>
                  <a:pt x="20" y="178"/>
                  <a:pt x="21" y="178"/>
                  <a:pt x="21" y="178"/>
                </a:cubicBezTo>
                <a:cubicBezTo>
                  <a:pt x="21" y="178"/>
                  <a:pt x="22" y="177"/>
                  <a:pt x="22" y="177"/>
                </a:cubicBezTo>
                <a:cubicBezTo>
                  <a:pt x="23" y="176"/>
                  <a:pt x="23" y="176"/>
                  <a:pt x="24" y="175"/>
                </a:cubicBezTo>
                <a:cubicBezTo>
                  <a:pt x="25" y="174"/>
                  <a:pt x="26" y="173"/>
                  <a:pt x="26" y="172"/>
                </a:cubicBezTo>
                <a:cubicBezTo>
                  <a:pt x="27" y="171"/>
                  <a:pt x="29" y="169"/>
                  <a:pt x="29" y="168"/>
                </a:cubicBezTo>
                <a:cubicBezTo>
                  <a:pt x="30" y="167"/>
                  <a:pt x="31" y="164"/>
                  <a:pt x="32" y="163"/>
                </a:cubicBezTo>
                <a:cubicBezTo>
                  <a:pt x="32" y="161"/>
                  <a:pt x="34" y="158"/>
                  <a:pt x="35" y="156"/>
                </a:cubicBezTo>
                <a:cubicBezTo>
                  <a:pt x="36" y="153"/>
                  <a:pt x="39" y="147"/>
                  <a:pt x="40" y="144"/>
                </a:cubicBezTo>
                <a:cubicBezTo>
                  <a:pt x="41" y="142"/>
                  <a:pt x="42" y="138"/>
                  <a:pt x="43" y="136"/>
                </a:cubicBezTo>
                <a:cubicBezTo>
                  <a:pt x="43" y="134"/>
                  <a:pt x="44" y="132"/>
                  <a:pt x="45" y="130"/>
                </a:cubicBezTo>
                <a:cubicBezTo>
                  <a:pt x="45" y="130"/>
                  <a:pt x="45" y="128"/>
                  <a:pt x="46" y="128"/>
                </a:cubicBezTo>
                <a:cubicBezTo>
                  <a:pt x="46" y="127"/>
                  <a:pt x="46" y="125"/>
                  <a:pt x="47" y="124"/>
                </a:cubicBezTo>
                <a:cubicBezTo>
                  <a:pt x="47" y="124"/>
                  <a:pt x="47" y="122"/>
                  <a:pt x="47" y="122"/>
                </a:cubicBezTo>
                <a:cubicBezTo>
                  <a:pt x="47" y="121"/>
                  <a:pt x="47" y="120"/>
                  <a:pt x="47" y="120"/>
                </a:cubicBezTo>
                <a:cubicBezTo>
                  <a:pt x="48" y="119"/>
                  <a:pt x="48" y="118"/>
                  <a:pt x="49" y="118"/>
                </a:cubicBezTo>
                <a:cubicBezTo>
                  <a:pt x="49" y="117"/>
                  <a:pt x="50" y="115"/>
                  <a:pt x="51" y="115"/>
                </a:cubicBezTo>
                <a:cubicBezTo>
                  <a:pt x="51" y="114"/>
                  <a:pt x="51" y="113"/>
                  <a:pt x="52" y="112"/>
                </a:cubicBezTo>
                <a:cubicBezTo>
                  <a:pt x="52" y="112"/>
                  <a:pt x="51" y="110"/>
                  <a:pt x="52" y="110"/>
                </a:cubicBezTo>
                <a:cubicBezTo>
                  <a:pt x="52" y="109"/>
                  <a:pt x="53" y="107"/>
                  <a:pt x="53" y="106"/>
                </a:cubicBezTo>
                <a:cubicBezTo>
                  <a:pt x="53" y="105"/>
                  <a:pt x="54" y="104"/>
                  <a:pt x="54" y="104"/>
                </a:cubicBezTo>
                <a:cubicBezTo>
                  <a:pt x="54" y="103"/>
                  <a:pt x="54" y="102"/>
                  <a:pt x="54" y="102"/>
                </a:cubicBezTo>
                <a:cubicBezTo>
                  <a:pt x="54" y="102"/>
                  <a:pt x="54" y="101"/>
                  <a:pt x="54" y="100"/>
                </a:cubicBezTo>
                <a:cubicBezTo>
                  <a:pt x="54" y="100"/>
                  <a:pt x="55" y="100"/>
                  <a:pt x="55" y="100"/>
                </a:cubicBezTo>
                <a:cubicBezTo>
                  <a:pt x="55" y="99"/>
                  <a:pt x="56" y="99"/>
                  <a:pt x="56" y="99"/>
                </a:cubicBezTo>
                <a:cubicBezTo>
                  <a:pt x="56" y="98"/>
                  <a:pt x="56" y="98"/>
                  <a:pt x="56" y="98"/>
                </a:cubicBezTo>
                <a:cubicBezTo>
                  <a:pt x="56" y="97"/>
                  <a:pt x="56" y="96"/>
                  <a:pt x="56" y="96"/>
                </a:cubicBezTo>
                <a:cubicBezTo>
                  <a:pt x="56" y="95"/>
                  <a:pt x="57" y="94"/>
                  <a:pt x="57" y="94"/>
                </a:cubicBezTo>
                <a:cubicBezTo>
                  <a:pt x="57" y="93"/>
                  <a:pt x="57" y="93"/>
                  <a:pt x="57" y="93"/>
                </a:cubicBezTo>
                <a:cubicBezTo>
                  <a:pt x="57" y="92"/>
                  <a:pt x="57" y="91"/>
                  <a:pt x="57" y="90"/>
                </a:cubicBezTo>
                <a:cubicBezTo>
                  <a:pt x="57" y="89"/>
                  <a:pt x="57" y="89"/>
                  <a:pt x="58" y="88"/>
                </a:cubicBezTo>
                <a:cubicBezTo>
                  <a:pt x="58" y="88"/>
                  <a:pt x="59" y="87"/>
                  <a:pt x="59" y="87"/>
                </a:cubicBezTo>
                <a:cubicBezTo>
                  <a:pt x="59" y="86"/>
                  <a:pt x="60" y="85"/>
                  <a:pt x="60" y="85"/>
                </a:cubicBezTo>
                <a:cubicBezTo>
                  <a:pt x="61" y="84"/>
                  <a:pt x="62" y="82"/>
                  <a:pt x="62" y="81"/>
                </a:cubicBezTo>
                <a:cubicBezTo>
                  <a:pt x="62" y="81"/>
                  <a:pt x="62" y="79"/>
                  <a:pt x="63" y="79"/>
                </a:cubicBezTo>
                <a:cubicBezTo>
                  <a:pt x="63" y="78"/>
                  <a:pt x="63" y="77"/>
                  <a:pt x="64" y="77"/>
                </a:cubicBezTo>
                <a:cubicBezTo>
                  <a:pt x="64" y="76"/>
                  <a:pt x="64" y="75"/>
                  <a:pt x="64" y="75"/>
                </a:cubicBezTo>
                <a:cubicBezTo>
                  <a:pt x="64" y="74"/>
                  <a:pt x="64" y="74"/>
                  <a:pt x="64" y="74"/>
                </a:cubicBezTo>
                <a:cubicBezTo>
                  <a:pt x="64" y="73"/>
                  <a:pt x="64" y="72"/>
                  <a:pt x="65" y="72"/>
                </a:cubicBezTo>
                <a:cubicBezTo>
                  <a:pt x="65" y="72"/>
                  <a:pt x="66" y="71"/>
                  <a:pt x="66" y="71"/>
                </a:cubicBezTo>
                <a:cubicBezTo>
                  <a:pt x="66" y="71"/>
                  <a:pt x="67" y="70"/>
                  <a:pt x="67" y="70"/>
                </a:cubicBezTo>
                <a:cubicBezTo>
                  <a:pt x="67" y="69"/>
                  <a:pt x="68" y="68"/>
                  <a:pt x="68" y="68"/>
                </a:cubicBezTo>
                <a:cubicBezTo>
                  <a:pt x="68" y="67"/>
                  <a:pt x="68" y="66"/>
                  <a:pt x="68" y="66"/>
                </a:cubicBezTo>
                <a:cubicBezTo>
                  <a:pt x="69" y="65"/>
                  <a:pt x="69" y="63"/>
                  <a:pt x="69" y="63"/>
                </a:cubicBezTo>
                <a:cubicBezTo>
                  <a:pt x="70" y="62"/>
                  <a:pt x="70" y="61"/>
                  <a:pt x="71" y="60"/>
                </a:cubicBezTo>
                <a:cubicBezTo>
                  <a:pt x="71" y="59"/>
                  <a:pt x="71" y="58"/>
                  <a:pt x="71" y="57"/>
                </a:cubicBezTo>
                <a:cubicBezTo>
                  <a:pt x="71" y="57"/>
                  <a:pt x="70" y="57"/>
                  <a:pt x="69" y="56"/>
                </a:cubicBezTo>
                <a:cubicBezTo>
                  <a:pt x="69" y="56"/>
                  <a:pt x="69" y="56"/>
                  <a:pt x="70" y="55"/>
                </a:cubicBezTo>
                <a:cubicBezTo>
                  <a:pt x="70" y="55"/>
                  <a:pt x="71" y="55"/>
                  <a:pt x="71" y="55"/>
                </a:cubicBezTo>
                <a:cubicBezTo>
                  <a:pt x="71" y="55"/>
                  <a:pt x="72" y="54"/>
                  <a:pt x="72" y="54"/>
                </a:cubicBezTo>
                <a:cubicBezTo>
                  <a:pt x="72" y="53"/>
                  <a:pt x="73" y="52"/>
                  <a:pt x="73" y="51"/>
                </a:cubicBezTo>
                <a:cubicBezTo>
                  <a:pt x="73" y="51"/>
                  <a:pt x="73" y="50"/>
                  <a:pt x="73" y="49"/>
                </a:cubicBezTo>
                <a:cubicBezTo>
                  <a:pt x="72" y="49"/>
                  <a:pt x="73" y="48"/>
                  <a:pt x="73" y="48"/>
                </a:cubicBezTo>
                <a:cubicBezTo>
                  <a:pt x="73" y="47"/>
                  <a:pt x="73" y="47"/>
                  <a:pt x="73" y="47"/>
                </a:cubicBezTo>
                <a:cubicBezTo>
                  <a:pt x="74" y="46"/>
                  <a:pt x="74" y="46"/>
                  <a:pt x="74" y="45"/>
                </a:cubicBezTo>
                <a:cubicBezTo>
                  <a:pt x="75" y="45"/>
                  <a:pt x="75" y="43"/>
                  <a:pt x="76" y="43"/>
                </a:cubicBezTo>
                <a:cubicBezTo>
                  <a:pt x="76" y="42"/>
                  <a:pt x="77" y="40"/>
                  <a:pt x="77" y="39"/>
                </a:cubicBezTo>
                <a:cubicBezTo>
                  <a:pt x="77" y="38"/>
                  <a:pt x="78" y="36"/>
                  <a:pt x="78" y="35"/>
                </a:cubicBezTo>
                <a:cubicBezTo>
                  <a:pt x="78" y="34"/>
                  <a:pt x="79" y="33"/>
                  <a:pt x="78" y="33"/>
                </a:cubicBezTo>
                <a:cubicBezTo>
                  <a:pt x="78" y="32"/>
                  <a:pt x="78" y="31"/>
                  <a:pt x="78" y="31"/>
                </a:cubicBezTo>
                <a:cubicBezTo>
                  <a:pt x="78" y="30"/>
                  <a:pt x="77" y="30"/>
                  <a:pt x="77" y="29"/>
                </a:cubicBezTo>
                <a:cubicBezTo>
                  <a:pt x="77" y="28"/>
                  <a:pt x="79" y="26"/>
                  <a:pt x="79" y="26"/>
                </a:cubicBezTo>
                <a:cubicBezTo>
                  <a:pt x="79" y="25"/>
                  <a:pt x="80" y="23"/>
                  <a:pt x="80" y="23"/>
                </a:cubicBezTo>
                <a:cubicBezTo>
                  <a:pt x="80" y="22"/>
                  <a:pt x="80" y="21"/>
                  <a:pt x="80" y="21"/>
                </a:cubicBezTo>
                <a:cubicBezTo>
                  <a:pt x="80" y="20"/>
                  <a:pt x="80" y="20"/>
                  <a:pt x="80" y="19"/>
                </a:cubicBezTo>
                <a:cubicBezTo>
                  <a:pt x="80" y="19"/>
                  <a:pt x="80" y="18"/>
                  <a:pt x="80" y="18"/>
                </a:cubicBezTo>
                <a:cubicBezTo>
                  <a:pt x="80" y="17"/>
                  <a:pt x="81" y="17"/>
                  <a:pt x="81" y="17"/>
                </a:cubicBezTo>
                <a:cubicBezTo>
                  <a:pt x="81" y="17"/>
                  <a:pt x="82" y="17"/>
                  <a:pt x="83" y="16"/>
                </a:cubicBezTo>
                <a:cubicBezTo>
                  <a:pt x="83" y="16"/>
                  <a:pt x="84" y="15"/>
                  <a:pt x="84" y="14"/>
                </a:cubicBezTo>
                <a:cubicBezTo>
                  <a:pt x="84" y="13"/>
                  <a:pt x="84" y="11"/>
                  <a:pt x="85" y="10"/>
                </a:cubicBezTo>
                <a:cubicBezTo>
                  <a:pt x="85" y="9"/>
                  <a:pt x="85" y="7"/>
                  <a:pt x="84" y="6"/>
                </a:cubicBezTo>
                <a:cubicBezTo>
                  <a:pt x="84" y="6"/>
                  <a:pt x="84" y="5"/>
                  <a:pt x="84" y="4"/>
                </a:cubicBezTo>
                <a:cubicBezTo>
                  <a:pt x="84" y="4"/>
                  <a:pt x="84" y="3"/>
                  <a:pt x="84" y="3"/>
                </a:cubicBezTo>
                <a:cubicBezTo>
                  <a:pt x="84" y="2"/>
                  <a:pt x="84" y="1"/>
                  <a:pt x="84" y="1"/>
                </a:cubicBezTo>
                <a:cubicBezTo>
                  <a:pt x="84" y="1"/>
                  <a:pt x="84" y="0"/>
                  <a:pt x="84" y="0"/>
                </a:cubicBezTo>
                <a:cubicBezTo>
                  <a:pt x="84" y="0"/>
                  <a:pt x="84" y="1"/>
                  <a:pt x="85" y="1"/>
                </a:cubicBezTo>
                <a:cubicBezTo>
                  <a:pt x="85" y="1"/>
                  <a:pt x="85" y="2"/>
                  <a:pt x="85" y="2"/>
                </a:cubicBezTo>
                <a:cubicBezTo>
                  <a:pt x="86" y="2"/>
                  <a:pt x="86" y="3"/>
                  <a:pt x="87" y="3"/>
                </a:cubicBezTo>
                <a:cubicBezTo>
                  <a:pt x="87" y="4"/>
                  <a:pt x="87" y="5"/>
                  <a:pt x="87" y="5"/>
                </a:cubicBezTo>
                <a:cubicBezTo>
                  <a:pt x="87" y="6"/>
                  <a:pt x="88" y="6"/>
                  <a:pt x="88" y="6"/>
                </a:cubicBezTo>
                <a:cubicBezTo>
                  <a:pt x="89" y="7"/>
                  <a:pt x="89" y="7"/>
                  <a:pt x="89" y="7"/>
                </a:cubicBezTo>
                <a:cubicBezTo>
                  <a:pt x="90" y="7"/>
                  <a:pt x="90" y="6"/>
                  <a:pt x="90" y="6"/>
                </a:cubicBezTo>
                <a:cubicBezTo>
                  <a:pt x="90" y="6"/>
                  <a:pt x="89" y="5"/>
                  <a:pt x="89" y="5"/>
                </a:cubicBezTo>
                <a:cubicBezTo>
                  <a:pt x="89" y="5"/>
                  <a:pt x="89" y="4"/>
                  <a:pt x="90" y="4"/>
                </a:cubicBezTo>
                <a:cubicBezTo>
                  <a:pt x="90" y="4"/>
                  <a:pt x="90" y="5"/>
                  <a:pt x="91" y="5"/>
                </a:cubicBezTo>
                <a:cubicBezTo>
                  <a:pt x="91" y="5"/>
                  <a:pt x="92" y="5"/>
                  <a:pt x="92" y="5"/>
                </a:cubicBezTo>
                <a:cubicBezTo>
                  <a:pt x="93" y="5"/>
                  <a:pt x="94" y="4"/>
                  <a:pt x="94" y="4"/>
                </a:cubicBezTo>
                <a:cubicBezTo>
                  <a:pt x="94" y="4"/>
                  <a:pt x="95" y="5"/>
                  <a:pt x="95" y="5"/>
                </a:cubicBezTo>
                <a:cubicBezTo>
                  <a:pt x="95" y="5"/>
                  <a:pt x="96" y="6"/>
                  <a:pt x="97" y="5"/>
                </a:cubicBezTo>
                <a:cubicBezTo>
                  <a:pt x="97" y="5"/>
                  <a:pt x="98" y="5"/>
                  <a:pt x="98" y="5"/>
                </a:cubicBezTo>
                <a:cubicBezTo>
                  <a:pt x="98" y="5"/>
                  <a:pt x="99" y="5"/>
                  <a:pt x="99" y="5"/>
                </a:cubicBezTo>
                <a:cubicBezTo>
                  <a:pt x="100" y="5"/>
                  <a:pt x="100" y="5"/>
                  <a:pt x="100" y="5"/>
                </a:cubicBezTo>
                <a:cubicBezTo>
                  <a:pt x="101" y="5"/>
                  <a:pt x="101" y="4"/>
                  <a:pt x="101" y="4"/>
                </a:cubicBezTo>
                <a:cubicBezTo>
                  <a:pt x="102" y="4"/>
                  <a:pt x="103" y="5"/>
                  <a:pt x="103" y="5"/>
                </a:cubicBezTo>
                <a:cubicBezTo>
                  <a:pt x="104" y="5"/>
                  <a:pt x="104" y="4"/>
                  <a:pt x="104" y="4"/>
                </a:cubicBezTo>
                <a:cubicBezTo>
                  <a:pt x="104" y="4"/>
                  <a:pt x="104" y="3"/>
                  <a:pt x="104" y="3"/>
                </a:cubicBezTo>
                <a:cubicBezTo>
                  <a:pt x="104" y="3"/>
                  <a:pt x="105" y="4"/>
                  <a:pt x="106" y="4"/>
                </a:cubicBezTo>
                <a:cubicBezTo>
                  <a:pt x="106" y="4"/>
                  <a:pt x="107" y="3"/>
                  <a:pt x="107" y="4"/>
                </a:cubicBezTo>
                <a:cubicBezTo>
                  <a:pt x="108" y="4"/>
                  <a:pt x="109" y="5"/>
                  <a:pt x="109" y="6"/>
                </a:cubicBezTo>
                <a:cubicBezTo>
                  <a:pt x="109" y="6"/>
                  <a:pt x="109" y="7"/>
                  <a:pt x="109" y="8"/>
                </a:cubicBezTo>
                <a:cubicBezTo>
                  <a:pt x="109" y="8"/>
                  <a:pt x="108" y="9"/>
                  <a:pt x="108" y="10"/>
                </a:cubicBezTo>
                <a:cubicBezTo>
                  <a:pt x="108" y="10"/>
                  <a:pt x="109" y="11"/>
                  <a:pt x="109" y="11"/>
                </a:cubicBezTo>
                <a:cubicBezTo>
                  <a:pt x="109" y="11"/>
                  <a:pt x="110" y="12"/>
                  <a:pt x="110" y="12"/>
                </a:cubicBezTo>
                <a:cubicBezTo>
                  <a:pt x="111" y="13"/>
                  <a:pt x="112" y="13"/>
                  <a:pt x="112" y="13"/>
                </a:cubicBezTo>
                <a:cubicBezTo>
                  <a:pt x="113" y="13"/>
                  <a:pt x="113" y="14"/>
                  <a:pt x="114" y="14"/>
                </a:cubicBezTo>
                <a:cubicBezTo>
                  <a:pt x="115" y="14"/>
                  <a:pt x="116" y="13"/>
                  <a:pt x="116" y="12"/>
                </a:cubicBezTo>
                <a:cubicBezTo>
                  <a:pt x="117" y="12"/>
                  <a:pt x="118" y="12"/>
                  <a:pt x="118" y="12"/>
                </a:cubicBezTo>
                <a:cubicBezTo>
                  <a:pt x="119" y="12"/>
                  <a:pt x="120" y="12"/>
                  <a:pt x="121" y="12"/>
                </a:cubicBezTo>
                <a:cubicBezTo>
                  <a:pt x="121" y="12"/>
                  <a:pt x="122" y="13"/>
                  <a:pt x="123" y="14"/>
                </a:cubicBezTo>
                <a:cubicBezTo>
                  <a:pt x="123" y="14"/>
                  <a:pt x="125" y="16"/>
                  <a:pt x="125" y="16"/>
                </a:cubicBezTo>
                <a:cubicBezTo>
                  <a:pt x="126" y="17"/>
                  <a:pt x="127" y="19"/>
                  <a:pt x="127" y="19"/>
                </a:cubicBezTo>
                <a:cubicBezTo>
                  <a:pt x="128" y="20"/>
                  <a:pt x="129" y="20"/>
                  <a:pt x="129" y="21"/>
                </a:cubicBezTo>
                <a:cubicBezTo>
                  <a:pt x="130" y="21"/>
                  <a:pt x="130" y="22"/>
                  <a:pt x="130" y="23"/>
                </a:cubicBezTo>
                <a:cubicBezTo>
                  <a:pt x="131" y="23"/>
                  <a:pt x="130" y="25"/>
                  <a:pt x="130" y="26"/>
                </a:cubicBezTo>
                <a:cubicBezTo>
                  <a:pt x="130" y="26"/>
                  <a:pt x="131" y="28"/>
                  <a:pt x="131" y="29"/>
                </a:cubicBezTo>
                <a:cubicBezTo>
                  <a:pt x="131" y="29"/>
                  <a:pt x="132" y="30"/>
                  <a:pt x="132" y="30"/>
                </a:cubicBezTo>
                <a:cubicBezTo>
                  <a:pt x="132" y="31"/>
                  <a:pt x="132" y="32"/>
                  <a:pt x="132" y="33"/>
                </a:cubicBezTo>
                <a:cubicBezTo>
                  <a:pt x="132" y="33"/>
                  <a:pt x="131" y="34"/>
                  <a:pt x="131" y="35"/>
                </a:cubicBezTo>
                <a:cubicBezTo>
                  <a:pt x="131" y="35"/>
                  <a:pt x="131" y="36"/>
                  <a:pt x="131" y="37"/>
                </a:cubicBezTo>
                <a:cubicBezTo>
                  <a:pt x="131" y="37"/>
                  <a:pt x="131" y="38"/>
                  <a:pt x="131" y="38"/>
                </a:cubicBezTo>
                <a:cubicBezTo>
                  <a:pt x="130" y="38"/>
                  <a:pt x="130" y="39"/>
                  <a:pt x="130" y="39"/>
                </a:cubicBezTo>
                <a:cubicBezTo>
                  <a:pt x="130" y="40"/>
                  <a:pt x="131" y="41"/>
                  <a:pt x="131" y="41"/>
                </a:cubicBezTo>
                <a:cubicBezTo>
                  <a:pt x="131" y="42"/>
                  <a:pt x="131" y="43"/>
                  <a:pt x="131" y="44"/>
                </a:cubicBezTo>
                <a:cubicBezTo>
                  <a:pt x="131" y="44"/>
                  <a:pt x="131" y="45"/>
                  <a:pt x="130" y="46"/>
                </a:cubicBezTo>
                <a:cubicBezTo>
                  <a:pt x="130" y="46"/>
                  <a:pt x="130" y="47"/>
                  <a:pt x="129" y="47"/>
                </a:cubicBezTo>
                <a:cubicBezTo>
                  <a:pt x="129" y="48"/>
                  <a:pt x="129" y="49"/>
                  <a:pt x="129" y="49"/>
                </a:cubicBezTo>
                <a:cubicBezTo>
                  <a:pt x="129" y="50"/>
                  <a:pt x="130" y="51"/>
                  <a:pt x="130" y="51"/>
                </a:cubicBezTo>
                <a:cubicBezTo>
                  <a:pt x="131" y="52"/>
                  <a:pt x="132" y="53"/>
                  <a:pt x="133" y="54"/>
                </a:cubicBezTo>
                <a:cubicBezTo>
                  <a:pt x="133" y="54"/>
                  <a:pt x="134" y="54"/>
                  <a:pt x="135" y="55"/>
                </a:cubicBezTo>
                <a:cubicBezTo>
                  <a:pt x="136" y="55"/>
                  <a:pt x="137" y="55"/>
                  <a:pt x="138" y="55"/>
                </a:cubicBezTo>
                <a:cubicBezTo>
                  <a:pt x="138" y="56"/>
                  <a:pt x="140" y="57"/>
                  <a:pt x="140" y="57"/>
                </a:cubicBezTo>
                <a:cubicBezTo>
                  <a:pt x="141" y="57"/>
                  <a:pt x="141" y="58"/>
                  <a:pt x="142" y="59"/>
                </a:cubicBezTo>
                <a:cubicBezTo>
                  <a:pt x="142" y="59"/>
                  <a:pt x="143" y="59"/>
                  <a:pt x="143" y="59"/>
                </a:cubicBezTo>
                <a:cubicBezTo>
                  <a:pt x="143" y="59"/>
                  <a:pt x="144" y="59"/>
                  <a:pt x="145" y="59"/>
                </a:cubicBezTo>
                <a:cubicBezTo>
                  <a:pt x="145" y="59"/>
                  <a:pt x="146" y="59"/>
                  <a:pt x="146" y="60"/>
                </a:cubicBezTo>
                <a:cubicBezTo>
                  <a:pt x="147" y="60"/>
                  <a:pt x="147" y="62"/>
                  <a:pt x="147" y="62"/>
                </a:cubicBezTo>
                <a:cubicBezTo>
                  <a:pt x="148" y="62"/>
                  <a:pt x="149" y="62"/>
                  <a:pt x="149" y="62"/>
                </a:cubicBezTo>
                <a:cubicBezTo>
                  <a:pt x="150" y="62"/>
                  <a:pt x="151" y="62"/>
                  <a:pt x="152" y="62"/>
                </a:cubicBezTo>
                <a:cubicBezTo>
                  <a:pt x="152" y="62"/>
                  <a:pt x="153" y="61"/>
                  <a:pt x="153" y="61"/>
                </a:cubicBezTo>
                <a:cubicBezTo>
                  <a:pt x="154" y="61"/>
                  <a:pt x="155" y="61"/>
                  <a:pt x="156" y="61"/>
                </a:cubicBezTo>
                <a:cubicBezTo>
                  <a:pt x="156" y="61"/>
                  <a:pt x="157" y="61"/>
                  <a:pt x="158" y="61"/>
                </a:cubicBezTo>
                <a:cubicBezTo>
                  <a:pt x="158" y="61"/>
                  <a:pt x="159" y="61"/>
                  <a:pt x="160" y="61"/>
                </a:cubicBezTo>
                <a:cubicBezTo>
                  <a:pt x="160" y="61"/>
                  <a:pt x="161" y="60"/>
                  <a:pt x="161" y="60"/>
                </a:cubicBezTo>
                <a:cubicBezTo>
                  <a:pt x="162" y="60"/>
                  <a:pt x="163" y="60"/>
                  <a:pt x="163" y="60"/>
                </a:cubicBezTo>
                <a:cubicBezTo>
                  <a:pt x="164" y="60"/>
                  <a:pt x="164" y="60"/>
                  <a:pt x="165" y="60"/>
                </a:cubicBezTo>
                <a:cubicBezTo>
                  <a:pt x="165" y="60"/>
                  <a:pt x="166" y="60"/>
                  <a:pt x="167" y="60"/>
                </a:cubicBezTo>
                <a:cubicBezTo>
                  <a:pt x="167" y="59"/>
                  <a:pt x="168" y="58"/>
                  <a:pt x="168" y="58"/>
                </a:cubicBezTo>
                <a:cubicBezTo>
                  <a:pt x="169" y="58"/>
                  <a:pt x="170" y="57"/>
                  <a:pt x="170" y="57"/>
                </a:cubicBezTo>
                <a:cubicBezTo>
                  <a:pt x="171" y="57"/>
                  <a:pt x="172" y="57"/>
                  <a:pt x="172" y="57"/>
                </a:cubicBezTo>
                <a:cubicBezTo>
                  <a:pt x="173" y="57"/>
                  <a:pt x="173" y="58"/>
                  <a:pt x="174" y="58"/>
                </a:cubicBezTo>
                <a:cubicBezTo>
                  <a:pt x="174" y="58"/>
                  <a:pt x="175" y="59"/>
                  <a:pt x="176" y="59"/>
                </a:cubicBezTo>
                <a:cubicBezTo>
                  <a:pt x="177" y="59"/>
                  <a:pt x="177" y="58"/>
                  <a:pt x="178" y="58"/>
                </a:cubicBezTo>
                <a:cubicBezTo>
                  <a:pt x="178" y="58"/>
                  <a:pt x="180" y="59"/>
                  <a:pt x="180" y="59"/>
                </a:cubicBezTo>
                <a:cubicBezTo>
                  <a:pt x="181" y="59"/>
                  <a:pt x="182" y="59"/>
                  <a:pt x="182" y="59"/>
                </a:cubicBezTo>
                <a:cubicBezTo>
                  <a:pt x="183" y="59"/>
                  <a:pt x="184" y="58"/>
                  <a:pt x="184" y="58"/>
                </a:cubicBezTo>
                <a:cubicBezTo>
                  <a:pt x="185" y="58"/>
                  <a:pt x="186" y="59"/>
                  <a:pt x="186" y="59"/>
                </a:cubicBezTo>
                <a:cubicBezTo>
                  <a:pt x="187" y="60"/>
                  <a:pt x="187" y="61"/>
                  <a:pt x="188" y="61"/>
                </a:cubicBezTo>
                <a:cubicBezTo>
                  <a:pt x="188" y="61"/>
                  <a:pt x="189" y="62"/>
                  <a:pt x="190" y="62"/>
                </a:cubicBezTo>
                <a:cubicBezTo>
                  <a:pt x="191" y="62"/>
                  <a:pt x="192" y="62"/>
                  <a:pt x="192" y="62"/>
                </a:cubicBezTo>
                <a:cubicBezTo>
                  <a:pt x="192" y="62"/>
                  <a:pt x="193" y="62"/>
                  <a:pt x="194" y="62"/>
                </a:cubicBezTo>
                <a:cubicBezTo>
                  <a:pt x="194" y="62"/>
                  <a:pt x="195" y="63"/>
                  <a:pt x="196" y="64"/>
                </a:cubicBezTo>
                <a:cubicBezTo>
                  <a:pt x="196" y="64"/>
                  <a:pt x="198" y="65"/>
                  <a:pt x="198" y="65"/>
                </a:cubicBezTo>
                <a:cubicBezTo>
                  <a:pt x="198" y="66"/>
                  <a:pt x="199" y="67"/>
                  <a:pt x="199" y="67"/>
                </a:cubicBezTo>
                <a:cubicBezTo>
                  <a:pt x="199" y="68"/>
                  <a:pt x="198" y="69"/>
                  <a:pt x="198" y="69"/>
                </a:cubicBezTo>
                <a:cubicBezTo>
                  <a:pt x="199" y="70"/>
                  <a:pt x="199" y="70"/>
                  <a:pt x="200" y="70"/>
                </a:cubicBezTo>
                <a:cubicBezTo>
                  <a:pt x="200" y="70"/>
                  <a:pt x="201" y="70"/>
                  <a:pt x="202" y="70"/>
                </a:cubicBezTo>
                <a:cubicBezTo>
                  <a:pt x="202" y="70"/>
                  <a:pt x="203" y="68"/>
                  <a:pt x="203" y="68"/>
                </a:cubicBezTo>
                <a:cubicBezTo>
                  <a:pt x="203" y="68"/>
                  <a:pt x="205" y="67"/>
                  <a:pt x="205" y="67"/>
                </a:cubicBezTo>
                <a:cubicBezTo>
                  <a:pt x="205" y="67"/>
                  <a:pt x="207" y="68"/>
                  <a:pt x="207" y="68"/>
                </a:cubicBezTo>
                <a:cubicBezTo>
                  <a:pt x="208" y="69"/>
                  <a:pt x="209" y="68"/>
                  <a:pt x="210" y="69"/>
                </a:cubicBezTo>
                <a:cubicBezTo>
                  <a:pt x="210" y="69"/>
                  <a:pt x="210" y="70"/>
                  <a:pt x="211" y="70"/>
                </a:cubicBezTo>
                <a:cubicBezTo>
                  <a:pt x="211" y="70"/>
                  <a:pt x="212" y="70"/>
                  <a:pt x="212" y="70"/>
                </a:cubicBezTo>
                <a:cubicBezTo>
                  <a:pt x="213" y="70"/>
                  <a:pt x="213" y="69"/>
                  <a:pt x="214" y="69"/>
                </a:cubicBezTo>
                <a:cubicBezTo>
                  <a:pt x="214" y="69"/>
                  <a:pt x="215" y="68"/>
                  <a:pt x="216" y="68"/>
                </a:cubicBezTo>
                <a:cubicBezTo>
                  <a:pt x="217" y="68"/>
                  <a:pt x="218" y="69"/>
                  <a:pt x="219" y="69"/>
                </a:cubicBezTo>
                <a:cubicBezTo>
                  <a:pt x="220" y="69"/>
                  <a:pt x="221" y="68"/>
                  <a:pt x="222" y="68"/>
                </a:cubicBezTo>
                <a:cubicBezTo>
                  <a:pt x="222" y="68"/>
                  <a:pt x="223" y="67"/>
                  <a:pt x="224" y="66"/>
                </a:cubicBezTo>
                <a:cubicBezTo>
                  <a:pt x="224" y="66"/>
                  <a:pt x="226" y="66"/>
                  <a:pt x="226" y="66"/>
                </a:cubicBezTo>
                <a:cubicBezTo>
                  <a:pt x="227" y="66"/>
                  <a:pt x="228" y="67"/>
                  <a:pt x="228" y="67"/>
                </a:cubicBezTo>
                <a:cubicBezTo>
                  <a:pt x="229" y="68"/>
                  <a:pt x="229" y="69"/>
                  <a:pt x="230" y="70"/>
                </a:cubicBezTo>
                <a:cubicBezTo>
                  <a:pt x="230" y="70"/>
                  <a:pt x="231" y="71"/>
                  <a:pt x="232" y="72"/>
                </a:cubicBezTo>
                <a:cubicBezTo>
                  <a:pt x="233" y="72"/>
                  <a:pt x="236" y="72"/>
                  <a:pt x="238" y="72"/>
                </a:cubicBezTo>
                <a:cubicBezTo>
                  <a:pt x="238" y="72"/>
                  <a:pt x="240" y="71"/>
                  <a:pt x="241" y="71"/>
                </a:cubicBezTo>
                <a:cubicBezTo>
                  <a:pt x="241" y="71"/>
                  <a:pt x="242" y="72"/>
                  <a:pt x="243" y="72"/>
                </a:cubicBezTo>
                <a:cubicBezTo>
                  <a:pt x="243" y="72"/>
                  <a:pt x="244" y="71"/>
                  <a:pt x="245" y="71"/>
                </a:cubicBezTo>
                <a:cubicBezTo>
                  <a:pt x="245" y="71"/>
                  <a:pt x="245" y="70"/>
                  <a:pt x="246" y="70"/>
                </a:cubicBezTo>
                <a:cubicBezTo>
                  <a:pt x="246" y="70"/>
                  <a:pt x="247" y="69"/>
                  <a:pt x="247" y="69"/>
                </a:cubicBezTo>
                <a:cubicBezTo>
                  <a:pt x="248" y="69"/>
                  <a:pt x="250" y="69"/>
                  <a:pt x="250" y="69"/>
                </a:cubicBezTo>
                <a:cubicBezTo>
                  <a:pt x="251" y="69"/>
                  <a:pt x="252" y="69"/>
                  <a:pt x="253" y="69"/>
                </a:cubicBezTo>
                <a:cubicBezTo>
                  <a:pt x="254" y="69"/>
                  <a:pt x="256" y="68"/>
                  <a:pt x="257" y="68"/>
                </a:cubicBezTo>
                <a:cubicBezTo>
                  <a:pt x="258" y="68"/>
                  <a:pt x="261" y="68"/>
                  <a:pt x="262" y="68"/>
                </a:cubicBezTo>
                <a:cubicBezTo>
                  <a:pt x="263" y="68"/>
                  <a:pt x="265" y="69"/>
                  <a:pt x="266" y="69"/>
                </a:cubicBezTo>
                <a:cubicBezTo>
                  <a:pt x="267" y="69"/>
                  <a:pt x="268" y="68"/>
                  <a:pt x="269" y="68"/>
                </a:cubicBezTo>
                <a:cubicBezTo>
                  <a:pt x="269" y="68"/>
                  <a:pt x="270" y="68"/>
                  <a:pt x="271" y="68"/>
                </a:cubicBezTo>
                <a:cubicBezTo>
                  <a:pt x="271" y="67"/>
                  <a:pt x="272" y="66"/>
                  <a:pt x="272" y="66"/>
                </a:cubicBezTo>
                <a:cubicBezTo>
                  <a:pt x="272" y="66"/>
                  <a:pt x="273" y="65"/>
                  <a:pt x="273" y="65"/>
                </a:cubicBezTo>
                <a:cubicBezTo>
                  <a:pt x="274" y="65"/>
                  <a:pt x="275" y="65"/>
                  <a:pt x="276" y="65"/>
                </a:cubicBezTo>
                <a:cubicBezTo>
                  <a:pt x="276" y="65"/>
                  <a:pt x="277" y="66"/>
                  <a:pt x="277" y="67"/>
                </a:cubicBezTo>
                <a:cubicBezTo>
                  <a:pt x="278" y="67"/>
                  <a:pt x="279" y="67"/>
                  <a:pt x="279" y="67"/>
                </a:cubicBezTo>
                <a:cubicBezTo>
                  <a:pt x="280" y="67"/>
                  <a:pt x="281" y="67"/>
                  <a:pt x="281" y="67"/>
                </a:cubicBezTo>
                <a:cubicBezTo>
                  <a:pt x="281" y="67"/>
                  <a:pt x="282" y="67"/>
                  <a:pt x="283" y="67"/>
                </a:cubicBezTo>
                <a:cubicBezTo>
                  <a:pt x="283" y="67"/>
                  <a:pt x="284" y="67"/>
                  <a:pt x="285" y="67"/>
                </a:cubicBezTo>
                <a:cubicBezTo>
                  <a:pt x="286" y="67"/>
                  <a:pt x="287" y="67"/>
                  <a:pt x="288" y="67"/>
                </a:cubicBezTo>
                <a:cubicBezTo>
                  <a:pt x="288" y="67"/>
                  <a:pt x="289" y="67"/>
                  <a:pt x="290" y="67"/>
                </a:cubicBezTo>
                <a:cubicBezTo>
                  <a:pt x="290" y="67"/>
                  <a:pt x="291" y="68"/>
                  <a:pt x="292" y="68"/>
                </a:cubicBezTo>
                <a:cubicBezTo>
                  <a:pt x="293" y="69"/>
                  <a:pt x="294" y="69"/>
                  <a:pt x="295" y="68"/>
                </a:cubicBezTo>
                <a:cubicBezTo>
                  <a:pt x="296" y="68"/>
                  <a:pt x="297" y="68"/>
                  <a:pt x="297" y="68"/>
                </a:cubicBezTo>
                <a:cubicBezTo>
                  <a:pt x="298" y="68"/>
                  <a:pt x="299" y="67"/>
                  <a:pt x="300" y="67"/>
                </a:cubicBezTo>
                <a:cubicBezTo>
                  <a:pt x="300" y="67"/>
                  <a:pt x="302" y="66"/>
                  <a:pt x="302" y="66"/>
                </a:cubicBezTo>
                <a:cubicBezTo>
                  <a:pt x="393" y="83"/>
                  <a:pt x="393" y="83"/>
                  <a:pt x="393" y="83"/>
                </a:cubicBezTo>
                <a:cubicBezTo>
                  <a:pt x="393" y="83"/>
                  <a:pt x="394" y="84"/>
                  <a:pt x="394" y="84"/>
                </a:cubicBezTo>
                <a:cubicBezTo>
                  <a:pt x="394" y="84"/>
                  <a:pt x="395" y="86"/>
                  <a:pt x="395" y="86"/>
                </a:cubicBezTo>
                <a:cubicBezTo>
                  <a:pt x="395" y="87"/>
                  <a:pt x="395" y="89"/>
                  <a:pt x="395" y="90"/>
                </a:cubicBezTo>
                <a:cubicBezTo>
                  <a:pt x="396" y="90"/>
                  <a:pt x="397" y="91"/>
                  <a:pt x="397" y="92"/>
                </a:cubicBezTo>
                <a:cubicBezTo>
                  <a:pt x="397" y="92"/>
                  <a:pt x="398" y="93"/>
                  <a:pt x="398" y="94"/>
                </a:cubicBezTo>
                <a:cubicBezTo>
                  <a:pt x="398" y="94"/>
                  <a:pt x="398" y="95"/>
                  <a:pt x="398" y="96"/>
                </a:cubicBezTo>
                <a:cubicBezTo>
                  <a:pt x="398" y="96"/>
                  <a:pt x="399" y="97"/>
                  <a:pt x="400" y="97"/>
                </a:cubicBezTo>
                <a:cubicBezTo>
                  <a:pt x="400" y="97"/>
                  <a:pt x="401" y="96"/>
                  <a:pt x="401" y="96"/>
                </a:cubicBezTo>
                <a:cubicBezTo>
                  <a:pt x="402" y="97"/>
                  <a:pt x="402" y="98"/>
                  <a:pt x="402" y="99"/>
                </a:cubicBezTo>
                <a:cubicBezTo>
                  <a:pt x="403" y="99"/>
                  <a:pt x="404" y="100"/>
                  <a:pt x="404" y="100"/>
                </a:cubicBezTo>
                <a:cubicBezTo>
                  <a:pt x="405" y="100"/>
                  <a:pt x="406" y="99"/>
                  <a:pt x="406" y="100"/>
                </a:cubicBezTo>
                <a:cubicBezTo>
                  <a:pt x="407" y="100"/>
                  <a:pt x="408" y="102"/>
                  <a:pt x="408" y="103"/>
                </a:cubicBezTo>
                <a:cubicBezTo>
                  <a:pt x="408" y="103"/>
                  <a:pt x="408" y="105"/>
                  <a:pt x="408" y="105"/>
                </a:cubicBezTo>
                <a:cubicBezTo>
                  <a:pt x="408" y="106"/>
                  <a:pt x="408" y="106"/>
                  <a:pt x="408" y="107"/>
                </a:cubicBezTo>
                <a:cubicBezTo>
                  <a:pt x="408" y="107"/>
                  <a:pt x="409" y="109"/>
                  <a:pt x="410" y="109"/>
                </a:cubicBezTo>
                <a:cubicBezTo>
                  <a:pt x="410" y="110"/>
                  <a:pt x="410" y="112"/>
                  <a:pt x="410" y="112"/>
                </a:cubicBezTo>
                <a:cubicBezTo>
                  <a:pt x="410" y="113"/>
                  <a:pt x="409" y="114"/>
                  <a:pt x="408" y="114"/>
                </a:cubicBezTo>
                <a:cubicBezTo>
                  <a:pt x="408" y="115"/>
                  <a:pt x="407" y="116"/>
                  <a:pt x="406" y="116"/>
                </a:cubicBezTo>
                <a:cubicBezTo>
                  <a:pt x="406" y="116"/>
                  <a:pt x="405" y="117"/>
                  <a:pt x="405" y="118"/>
                </a:cubicBezTo>
                <a:cubicBezTo>
                  <a:pt x="404" y="118"/>
                  <a:pt x="405" y="120"/>
                  <a:pt x="404" y="121"/>
                </a:cubicBezTo>
                <a:cubicBezTo>
                  <a:pt x="404" y="122"/>
                  <a:pt x="402" y="123"/>
                  <a:pt x="401" y="123"/>
                </a:cubicBezTo>
                <a:cubicBezTo>
                  <a:pt x="400" y="124"/>
                  <a:pt x="399" y="126"/>
                  <a:pt x="399" y="126"/>
                </a:cubicBezTo>
                <a:cubicBezTo>
                  <a:pt x="398" y="127"/>
                  <a:pt x="398" y="128"/>
                  <a:pt x="397" y="128"/>
                </a:cubicBezTo>
                <a:cubicBezTo>
                  <a:pt x="397" y="129"/>
                  <a:pt x="397" y="130"/>
                  <a:pt x="397" y="130"/>
                </a:cubicBezTo>
                <a:cubicBezTo>
                  <a:pt x="397" y="131"/>
                  <a:pt x="396" y="132"/>
                  <a:pt x="396" y="132"/>
                </a:cubicBezTo>
                <a:cubicBezTo>
                  <a:pt x="395" y="132"/>
                  <a:pt x="395" y="133"/>
                  <a:pt x="395" y="134"/>
                </a:cubicBezTo>
                <a:cubicBezTo>
                  <a:pt x="394" y="135"/>
                  <a:pt x="394" y="136"/>
                  <a:pt x="393" y="137"/>
                </a:cubicBezTo>
                <a:cubicBezTo>
                  <a:pt x="393" y="138"/>
                  <a:pt x="393" y="139"/>
                  <a:pt x="393" y="139"/>
                </a:cubicBezTo>
                <a:cubicBezTo>
                  <a:pt x="392" y="140"/>
                  <a:pt x="392" y="141"/>
                  <a:pt x="391" y="141"/>
                </a:cubicBezTo>
                <a:cubicBezTo>
                  <a:pt x="391" y="141"/>
                  <a:pt x="390" y="142"/>
                  <a:pt x="390" y="142"/>
                </a:cubicBezTo>
                <a:cubicBezTo>
                  <a:pt x="390" y="142"/>
                  <a:pt x="390" y="143"/>
                  <a:pt x="389" y="144"/>
                </a:cubicBezTo>
                <a:cubicBezTo>
                  <a:pt x="389" y="144"/>
                  <a:pt x="388" y="145"/>
                  <a:pt x="388" y="145"/>
                </a:cubicBezTo>
                <a:cubicBezTo>
                  <a:pt x="387" y="146"/>
                  <a:pt x="386" y="146"/>
                  <a:pt x="386" y="146"/>
                </a:cubicBezTo>
                <a:cubicBezTo>
                  <a:pt x="385" y="147"/>
                  <a:pt x="386" y="148"/>
                  <a:pt x="386" y="148"/>
                </a:cubicBezTo>
                <a:cubicBezTo>
                  <a:pt x="385" y="149"/>
                  <a:pt x="384" y="150"/>
                  <a:pt x="384" y="150"/>
                </a:cubicBezTo>
                <a:cubicBezTo>
                  <a:pt x="384" y="151"/>
                  <a:pt x="385" y="152"/>
                  <a:pt x="385" y="152"/>
                </a:cubicBezTo>
                <a:cubicBezTo>
                  <a:pt x="385" y="153"/>
                  <a:pt x="385" y="153"/>
                  <a:pt x="385" y="154"/>
                </a:cubicBezTo>
                <a:cubicBezTo>
                  <a:pt x="385" y="155"/>
                  <a:pt x="384" y="156"/>
                  <a:pt x="384" y="157"/>
                </a:cubicBezTo>
                <a:cubicBezTo>
                  <a:pt x="383" y="157"/>
                  <a:pt x="381" y="158"/>
                  <a:pt x="381" y="158"/>
                </a:cubicBezTo>
                <a:cubicBezTo>
                  <a:pt x="380" y="159"/>
                  <a:pt x="380" y="160"/>
                  <a:pt x="379" y="161"/>
                </a:cubicBezTo>
                <a:cubicBezTo>
                  <a:pt x="379" y="161"/>
                  <a:pt x="378" y="161"/>
                  <a:pt x="377" y="162"/>
                </a:cubicBezTo>
                <a:cubicBezTo>
                  <a:pt x="377" y="162"/>
                  <a:pt x="377" y="162"/>
                  <a:pt x="376" y="163"/>
                </a:cubicBezTo>
                <a:cubicBezTo>
                  <a:pt x="376" y="163"/>
                  <a:pt x="375" y="162"/>
                  <a:pt x="375" y="162"/>
                </a:cubicBezTo>
                <a:cubicBezTo>
                  <a:pt x="374" y="162"/>
                  <a:pt x="373" y="163"/>
                  <a:pt x="373" y="163"/>
                </a:cubicBezTo>
                <a:cubicBezTo>
                  <a:pt x="373" y="163"/>
                  <a:pt x="373" y="165"/>
                  <a:pt x="373" y="165"/>
                </a:cubicBezTo>
                <a:cubicBezTo>
                  <a:pt x="372" y="166"/>
                  <a:pt x="371" y="166"/>
                  <a:pt x="371" y="167"/>
                </a:cubicBezTo>
                <a:cubicBezTo>
                  <a:pt x="371" y="167"/>
                  <a:pt x="370" y="169"/>
                  <a:pt x="370" y="169"/>
                </a:cubicBezTo>
                <a:cubicBezTo>
                  <a:pt x="370" y="170"/>
                  <a:pt x="368" y="170"/>
                  <a:pt x="368" y="171"/>
                </a:cubicBezTo>
                <a:cubicBezTo>
                  <a:pt x="368" y="171"/>
                  <a:pt x="368" y="172"/>
                  <a:pt x="368" y="173"/>
                </a:cubicBezTo>
                <a:cubicBezTo>
                  <a:pt x="368" y="173"/>
                  <a:pt x="367" y="173"/>
                  <a:pt x="367" y="174"/>
                </a:cubicBezTo>
                <a:cubicBezTo>
                  <a:pt x="367" y="174"/>
                  <a:pt x="367" y="175"/>
                  <a:pt x="366" y="176"/>
                </a:cubicBezTo>
                <a:cubicBezTo>
                  <a:pt x="366" y="176"/>
                  <a:pt x="365" y="175"/>
                  <a:pt x="365" y="176"/>
                </a:cubicBezTo>
                <a:cubicBezTo>
                  <a:pt x="365" y="176"/>
                  <a:pt x="364" y="177"/>
                  <a:pt x="364" y="177"/>
                </a:cubicBezTo>
                <a:cubicBezTo>
                  <a:pt x="364" y="178"/>
                  <a:pt x="363" y="178"/>
                  <a:pt x="362" y="179"/>
                </a:cubicBezTo>
                <a:cubicBezTo>
                  <a:pt x="362" y="180"/>
                  <a:pt x="362" y="181"/>
                  <a:pt x="362" y="181"/>
                </a:cubicBezTo>
                <a:cubicBezTo>
                  <a:pt x="362" y="182"/>
                  <a:pt x="362" y="182"/>
                  <a:pt x="362" y="183"/>
                </a:cubicBezTo>
                <a:cubicBezTo>
                  <a:pt x="361" y="183"/>
                  <a:pt x="361" y="183"/>
                  <a:pt x="361" y="184"/>
                </a:cubicBezTo>
                <a:cubicBezTo>
                  <a:pt x="360" y="184"/>
                  <a:pt x="361" y="185"/>
                  <a:pt x="361" y="186"/>
                </a:cubicBezTo>
                <a:cubicBezTo>
                  <a:pt x="361" y="186"/>
                  <a:pt x="362" y="187"/>
                  <a:pt x="362" y="188"/>
                </a:cubicBezTo>
                <a:cubicBezTo>
                  <a:pt x="362" y="188"/>
                  <a:pt x="361" y="188"/>
                  <a:pt x="361" y="189"/>
                </a:cubicBezTo>
                <a:cubicBezTo>
                  <a:pt x="360" y="189"/>
                  <a:pt x="360" y="190"/>
                  <a:pt x="361" y="191"/>
                </a:cubicBezTo>
                <a:cubicBezTo>
                  <a:pt x="361" y="191"/>
                  <a:pt x="362" y="191"/>
                  <a:pt x="362" y="192"/>
                </a:cubicBezTo>
                <a:cubicBezTo>
                  <a:pt x="362" y="192"/>
                  <a:pt x="362" y="193"/>
                  <a:pt x="362" y="193"/>
                </a:cubicBezTo>
                <a:cubicBezTo>
                  <a:pt x="363" y="193"/>
                  <a:pt x="364" y="193"/>
                  <a:pt x="364" y="193"/>
                </a:cubicBezTo>
                <a:cubicBezTo>
                  <a:pt x="365" y="193"/>
                  <a:pt x="365" y="192"/>
                  <a:pt x="365" y="192"/>
                </a:cubicBezTo>
                <a:cubicBezTo>
                  <a:pt x="366" y="192"/>
                  <a:pt x="366" y="193"/>
                  <a:pt x="366" y="194"/>
                </a:cubicBezTo>
                <a:cubicBezTo>
                  <a:pt x="366" y="194"/>
                  <a:pt x="367" y="194"/>
                  <a:pt x="367" y="195"/>
                </a:cubicBezTo>
                <a:cubicBezTo>
                  <a:pt x="367" y="195"/>
                  <a:pt x="368" y="196"/>
                  <a:pt x="368" y="196"/>
                </a:cubicBezTo>
                <a:cubicBezTo>
                  <a:pt x="368" y="196"/>
                  <a:pt x="368" y="195"/>
                  <a:pt x="369" y="195"/>
                </a:cubicBezTo>
                <a:cubicBezTo>
                  <a:pt x="369" y="195"/>
                  <a:pt x="369" y="194"/>
                  <a:pt x="370" y="195"/>
                </a:cubicBezTo>
                <a:cubicBezTo>
                  <a:pt x="370" y="195"/>
                  <a:pt x="371" y="195"/>
                  <a:pt x="371" y="196"/>
                </a:cubicBezTo>
                <a:cubicBezTo>
                  <a:pt x="371" y="196"/>
                  <a:pt x="371" y="197"/>
                  <a:pt x="371" y="198"/>
                </a:cubicBezTo>
                <a:cubicBezTo>
                  <a:pt x="371" y="198"/>
                  <a:pt x="371" y="198"/>
                  <a:pt x="371" y="199"/>
                </a:cubicBezTo>
                <a:cubicBezTo>
                  <a:pt x="372" y="199"/>
                  <a:pt x="373" y="199"/>
                  <a:pt x="373" y="199"/>
                </a:cubicBezTo>
                <a:cubicBezTo>
                  <a:pt x="373" y="199"/>
                  <a:pt x="374" y="200"/>
                  <a:pt x="374" y="200"/>
                </a:cubicBezTo>
                <a:cubicBezTo>
                  <a:pt x="374" y="200"/>
                  <a:pt x="374" y="202"/>
                  <a:pt x="374" y="202"/>
                </a:cubicBezTo>
                <a:cubicBezTo>
                  <a:pt x="374" y="202"/>
                  <a:pt x="373" y="203"/>
                  <a:pt x="373" y="203"/>
                </a:cubicBezTo>
                <a:cubicBezTo>
                  <a:pt x="373" y="203"/>
                  <a:pt x="372" y="204"/>
                  <a:pt x="372" y="204"/>
                </a:cubicBezTo>
                <a:cubicBezTo>
                  <a:pt x="372" y="205"/>
                  <a:pt x="371" y="205"/>
                  <a:pt x="371" y="205"/>
                </a:cubicBezTo>
                <a:cubicBezTo>
                  <a:pt x="371" y="206"/>
                  <a:pt x="369" y="205"/>
                  <a:pt x="369" y="206"/>
                </a:cubicBezTo>
                <a:cubicBezTo>
                  <a:pt x="368" y="206"/>
                  <a:pt x="368" y="208"/>
                  <a:pt x="369" y="208"/>
                </a:cubicBezTo>
                <a:cubicBezTo>
                  <a:pt x="369" y="208"/>
                  <a:pt x="369" y="208"/>
                  <a:pt x="369" y="208"/>
                </a:cubicBezTo>
                <a:cubicBezTo>
                  <a:pt x="370" y="208"/>
                  <a:pt x="370" y="209"/>
                  <a:pt x="370" y="209"/>
                </a:cubicBezTo>
                <a:cubicBezTo>
                  <a:pt x="370" y="210"/>
                  <a:pt x="370" y="211"/>
                  <a:pt x="370" y="211"/>
                </a:cubicBezTo>
                <a:cubicBezTo>
                  <a:pt x="370" y="212"/>
                  <a:pt x="369" y="213"/>
                  <a:pt x="369" y="213"/>
                </a:cubicBezTo>
                <a:cubicBezTo>
                  <a:pt x="369" y="213"/>
                  <a:pt x="368" y="213"/>
                  <a:pt x="368" y="214"/>
                </a:cubicBezTo>
                <a:cubicBezTo>
                  <a:pt x="368" y="214"/>
                  <a:pt x="368" y="216"/>
                  <a:pt x="368" y="216"/>
                </a:cubicBezTo>
                <a:cubicBezTo>
                  <a:pt x="368" y="216"/>
                  <a:pt x="367" y="217"/>
                  <a:pt x="367" y="217"/>
                </a:cubicBezTo>
                <a:cubicBezTo>
                  <a:pt x="367" y="217"/>
                  <a:pt x="367" y="218"/>
                  <a:pt x="367" y="219"/>
                </a:cubicBezTo>
                <a:cubicBezTo>
                  <a:pt x="366" y="219"/>
                  <a:pt x="366" y="219"/>
                  <a:pt x="365" y="220"/>
                </a:cubicBezTo>
                <a:cubicBezTo>
                  <a:pt x="365" y="220"/>
                  <a:pt x="364" y="220"/>
                  <a:pt x="364" y="221"/>
                </a:cubicBezTo>
                <a:cubicBezTo>
                  <a:pt x="363" y="221"/>
                  <a:pt x="363" y="223"/>
                  <a:pt x="363" y="224"/>
                </a:cubicBezTo>
                <a:cubicBezTo>
                  <a:pt x="363" y="225"/>
                  <a:pt x="363" y="227"/>
                  <a:pt x="363" y="228"/>
                </a:cubicBezTo>
                <a:cubicBezTo>
                  <a:pt x="363" y="229"/>
                  <a:pt x="362" y="233"/>
                  <a:pt x="362" y="233"/>
                </a:cubicBezTo>
                <a:cubicBezTo>
                  <a:pt x="343" y="339"/>
                  <a:pt x="343" y="339"/>
                  <a:pt x="343" y="339"/>
                </a:cubicBezTo>
                <a:cubicBezTo>
                  <a:pt x="343" y="339"/>
                  <a:pt x="343" y="339"/>
                  <a:pt x="343" y="339"/>
                </a:cubicBezTo>
                <a:cubicBezTo>
                  <a:pt x="205" y="312"/>
                  <a:pt x="205" y="312"/>
                  <a:pt x="205" y="312"/>
                </a:cubicBezTo>
                <a:lnTo>
                  <a:pt x="202" y="312"/>
                </a:ln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08"/>
          <p:cNvSpPr>
            <a:spLocks/>
          </p:cNvSpPr>
          <p:nvPr/>
        </p:nvSpPr>
        <p:spPr bwMode="auto">
          <a:xfrm>
            <a:off x="1471613" y="5135563"/>
            <a:ext cx="6350" cy="11113"/>
          </a:xfrm>
          <a:custGeom>
            <a:avLst/>
            <a:gdLst>
              <a:gd name="T0" fmla="*/ 1 w 2"/>
              <a:gd name="T1" fmla="*/ 0 h 3"/>
              <a:gd name="T2" fmla="*/ 1 w 2"/>
              <a:gd name="T3" fmla="*/ 0 h 3"/>
              <a:gd name="T4" fmla="*/ 1 w 2"/>
              <a:gd name="T5" fmla="*/ 1 h 3"/>
              <a:gd name="T6" fmla="*/ 1 w 2"/>
              <a:gd name="T7" fmla="*/ 2 h 3"/>
              <a:gd name="T8" fmla="*/ 1 w 2"/>
              <a:gd name="T9" fmla="*/ 3 h 3"/>
              <a:gd name="T10" fmla="*/ 2 w 2"/>
              <a:gd name="T11" fmla="*/ 2 h 3"/>
              <a:gd name="T12" fmla="*/ 2 w 2"/>
              <a:gd name="T13" fmla="*/ 1 h 3"/>
              <a:gd name="T14" fmla="*/ 1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0"/>
                </a:moveTo>
                <a:cubicBezTo>
                  <a:pt x="1" y="0"/>
                  <a:pt x="1" y="0"/>
                  <a:pt x="1" y="0"/>
                </a:cubicBezTo>
                <a:cubicBezTo>
                  <a:pt x="0" y="0"/>
                  <a:pt x="0" y="1"/>
                  <a:pt x="1" y="1"/>
                </a:cubicBezTo>
                <a:cubicBezTo>
                  <a:pt x="1" y="1"/>
                  <a:pt x="1" y="1"/>
                  <a:pt x="1" y="2"/>
                </a:cubicBezTo>
                <a:cubicBezTo>
                  <a:pt x="1" y="2"/>
                  <a:pt x="1" y="3"/>
                  <a:pt x="1" y="3"/>
                </a:cubicBezTo>
                <a:cubicBezTo>
                  <a:pt x="1" y="3"/>
                  <a:pt x="2" y="2"/>
                  <a:pt x="2" y="2"/>
                </a:cubicBezTo>
                <a:cubicBezTo>
                  <a:pt x="2" y="2"/>
                  <a:pt x="2" y="1"/>
                  <a:pt x="2" y="1"/>
                </a:cubicBezTo>
                <a:cubicBezTo>
                  <a:pt x="2" y="1"/>
                  <a:pt x="1" y="0"/>
                  <a:pt x="1" y="0"/>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309"/>
          <p:cNvSpPr>
            <a:spLocks/>
          </p:cNvSpPr>
          <p:nvPr/>
        </p:nvSpPr>
        <p:spPr bwMode="auto">
          <a:xfrm>
            <a:off x="1471613" y="5135563"/>
            <a:ext cx="6350" cy="11113"/>
          </a:xfrm>
          <a:custGeom>
            <a:avLst/>
            <a:gdLst>
              <a:gd name="T0" fmla="*/ 1 w 2"/>
              <a:gd name="T1" fmla="*/ 0 h 3"/>
              <a:gd name="T2" fmla="*/ 1 w 2"/>
              <a:gd name="T3" fmla="*/ 0 h 3"/>
              <a:gd name="T4" fmla="*/ 1 w 2"/>
              <a:gd name="T5" fmla="*/ 1 h 3"/>
              <a:gd name="T6" fmla="*/ 1 w 2"/>
              <a:gd name="T7" fmla="*/ 2 h 3"/>
              <a:gd name="T8" fmla="*/ 1 w 2"/>
              <a:gd name="T9" fmla="*/ 3 h 3"/>
              <a:gd name="T10" fmla="*/ 2 w 2"/>
              <a:gd name="T11" fmla="*/ 2 h 3"/>
              <a:gd name="T12" fmla="*/ 2 w 2"/>
              <a:gd name="T13" fmla="*/ 1 h 3"/>
              <a:gd name="T14" fmla="*/ 1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0"/>
                </a:moveTo>
                <a:cubicBezTo>
                  <a:pt x="1" y="0"/>
                  <a:pt x="1" y="0"/>
                  <a:pt x="1" y="0"/>
                </a:cubicBezTo>
                <a:cubicBezTo>
                  <a:pt x="0" y="0"/>
                  <a:pt x="0" y="1"/>
                  <a:pt x="1" y="1"/>
                </a:cubicBezTo>
                <a:cubicBezTo>
                  <a:pt x="1" y="1"/>
                  <a:pt x="1" y="1"/>
                  <a:pt x="1" y="2"/>
                </a:cubicBezTo>
                <a:cubicBezTo>
                  <a:pt x="1" y="2"/>
                  <a:pt x="1" y="3"/>
                  <a:pt x="1" y="3"/>
                </a:cubicBezTo>
                <a:cubicBezTo>
                  <a:pt x="1" y="3"/>
                  <a:pt x="2" y="2"/>
                  <a:pt x="2" y="2"/>
                </a:cubicBezTo>
                <a:cubicBezTo>
                  <a:pt x="2" y="2"/>
                  <a:pt x="2" y="1"/>
                  <a:pt x="2" y="1"/>
                </a:cubicBezTo>
                <a:cubicBezTo>
                  <a:pt x="2" y="1"/>
                  <a:pt x="1" y="0"/>
                  <a:pt x="1" y="0"/>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10"/>
          <p:cNvSpPr>
            <a:spLocks/>
          </p:cNvSpPr>
          <p:nvPr/>
        </p:nvSpPr>
        <p:spPr bwMode="auto">
          <a:xfrm>
            <a:off x="1257300" y="4064001"/>
            <a:ext cx="1633538" cy="2597150"/>
          </a:xfrm>
          <a:custGeom>
            <a:avLst/>
            <a:gdLst>
              <a:gd name="T0" fmla="*/ 423 w 436"/>
              <a:gd name="T1" fmla="*/ 605 h 693"/>
              <a:gd name="T2" fmla="*/ 412 w 436"/>
              <a:gd name="T3" fmla="*/ 617 h 693"/>
              <a:gd name="T4" fmla="*/ 409 w 436"/>
              <a:gd name="T5" fmla="*/ 635 h 693"/>
              <a:gd name="T6" fmla="*/ 399 w 436"/>
              <a:gd name="T7" fmla="*/ 648 h 693"/>
              <a:gd name="T8" fmla="*/ 396 w 436"/>
              <a:gd name="T9" fmla="*/ 661 h 693"/>
              <a:gd name="T10" fmla="*/ 401 w 436"/>
              <a:gd name="T11" fmla="*/ 673 h 693"/>
              <a:gd name="T12" fmla="*/ 401 w 436"/>
              <a:gd name="T13" fmla="*/ 689 h 693"/>
              <a:gd name="T14" fmla="*/ 314 w 436"/>
              <a:gd name="T15" fmla="*/ 687 h 693"/>
              <a:gd name="T16" fmla="*/ 254 w 436"/>
              <a:gd name="T17" fmla="*/ 668 h 693"/>
              <a:gd name="T18" fmla="*/ 255 w 436"/>
              <a:gd name="T19" fmla="*/ 647 h 693"/>
              <a:gd name="T20" fmla="*/ 240 w 436"/>
              <a:gd name="T21" fmla="*/ 618 h 693"/>
              <a:gd name="T22" fmla="*/ 225 w 436"/>
              <a:gd name="T23" fmla="*/ 603 h 693"/>
              <a:gd name="T24" fmla="*/ 209 w 436"/>
              <a:gd name="T25" fmla="*/ 595 h 693"/>
              <a:gd name="T26" fmla="*/ 202 w 436"/>
              <a:gd name="T27" fmla="*/ 573 h 693"/>
              <a:gd name="T28" fmla="*/ 184 w 436"/>
              <a:gd name="T29" fmla="*/ 569 h 693"/>
              <a:gd name="T30" fmla="*/ 167 w 436"/>
              <a:gd name="T31" fmla="*/ 558 h 693"/>
              <a:gd name="T32" fmla="*/ 159 w 436"/>
              <a:gd name="T33" fmla="*/ 542 h 693"/>
              <a:gd name="T34" fmla="*/ 140 w 436"/>
              <a:gd name="T35" fmla="*/ 534 h 693"/>
              <a:gd name="T36" fmla="*/ 121 w 436"/>
              <a:gd name="T37" fmla="*/ 527 h 693"/>
              <a:gd name="T38" fmla="*/ 103 w 436"/>
              <a:gd name="T39" fmla="*/ 518 h 693"/>
              <a:gd name="T40" fmla="*/ 102 w 436"/>
              <a:gd name="T41" fmla="*/ 505 h 693"/>
              <a:gd name="T42" fmla="*/ 102 w 436"/>
              <a:gd name="T43" fmla="*/ 491 h 693"/>
              <a:gd name="T44" fmla="*/ 102 w 436"/>
              <a:gd name="T45" fmla="*/ 475 h 693"/>
              <a:gd name="T46" fmla="*/ 97 w 436"/>
              <a:gd name="T47" fmla="*/ 464 h 693"/>
              <a:gd name="T48" fmla="*/ 90 w 436"/>
              <a:gd name="T49" fmla="*/ 450 h 693"/>
              <a:gd name="T50" fmla="*/ 81 w 436"/>
              <a:gd name="T51" fmla="*/ 437 h 693"/>
              <a:gd name="T52" fmla="*/ 75 w 436"/>
              <a:gd name="T53" fmla="*/ 418 h 693"/>
              <a:gd name="T54" fmla="*/ 64 w 436"/>
              <a:gd name="T55" fmla="*/ 396 h 693"/>
              <a:gd name="T56" fmla="*/ 60 w 436"/>
              <a:gd name="T57" fmla="*/ 375 h 693"/>
              <a:gd name="T58" fmla="*/ 67 w 436"/>
              <a:gd name="T59" fmla="*/ 369 h 693"/>
              <a:gd name="T60" fmla="*/ 68 w 436"/>
              <a:gd name="T61" fmla="*/ 347 h 693"/>
              <a:gd name="T62" fmla="*/ 52 w 436"/>
              <a:gd name="T63" fmla="*/ 334 h 693"/>
              <a:gd name="T64" fmla="*/ 49 w 436"/>
              <a:gd name="T65" fmla="*/ 319 h 693"/>
              <a:gd name="T66" fmla="*/ 47 w 436"/>
              <a:gd name="T67" fmla="*/ 302 h 693"/>
              <a:gd name="T68" fmla="*/ 51 w 436"/>
              <a:gd name="T69" fmla="*/ 288 h 693"/>
              <a:gd name="T70" fmla="*/ 56 w 436"/>
              <a:gd name="T71" fmla="*/ 294 h 693"/>
              <a:gd name="T72" fmla="*/ 59 w 436"/>
              <a:gd name="T73" fmla="*/ 304 h 693"/>
              <a:gd name="T74" fmla="*/ 66 w 436"/>
              <a:gd name="T75" fmla="*/ 304 h 693"/>
              <a:gd name="T76" fmla="*/ 60 w 436"/>
              <a:gd name="T77" fmla="*/ 291 h 693"/>
              <a:gd name="T78" fmla="*/ 59 w 436"/>
              <a:gd name="T79" fmla="*/ 282 h 693"/>
              <a:gd name="T80" fmla="*/ 65 w 436"/>
              <a:gd name="T81" fmla="*/ 276 h 693"/>
              <a:gd name="T82" fmla="*/ 59 w 436"/>
              <a:gd name="T83" fmla="*/ 267 h 693"/>
              <a:gd name="T84" fmla="*/ 54 w 436"/>
              <a:gd name="T85" fmla="*/ 278 h 693"/>
              <a:gd name="T86" fmla="*/ 53 w 436"/>
              <a:gd name="T87" fmla="*/ 286 h 693"/>
              <a:gd name="T88" fmla="*/ 40 w 436"/>
              <a:gd name="T89" fmla="*/ 275 h 693"/>
              <a:gd name="T90" fmla="*/ 29 w 436"/>
              <a:gd name="T91" fmla="*/ 268 h 693"/>
              <a:gd name="T92" fmla="*/ 34 w 436"/>
              <a:gd name="T93" fmla="*/ 250 h 693"/>
              <a:gd name="T94" fmla="*/ 25 w 436"/>
              <a:gd name="T95" fmla="*/ 233 h 693"/>
              <a:gd name="T96" fmla="*/ 15 w 436"/>
              <a:gd name="T97" fmla="*/ 211 h 693"/>
              <a:gd name="T98" fmla="*/ 13 w 436"/>
              <a:gd name="T99" fmla="*/ 188 h 693"/>
              <a:gd name="T100" fmla="*/ 17 w 436"/>
              <a:gd name="T101" fmla="*/ 162 h 693"/>
              <a:gd name="T102" fmla="*/ 18 w 436"/>
              <a:gd name="T103" fmla="*/ 142 h 693"/>
              <a:gd name="T104" fmla="*/ 11 w 436"/>
              <a:gd name="T105" fmla="*/ 123 h 693"/>
              <a:gd name="T106" fmla="*/ 2 w 436"/>
              <a:gd name="T107" fmla="*/ 104 h 693"/>
              <a:gd name="T108" fmla="*/ 7 w 436"/>
              <a:gd name="T109" fmla="*/ 87 h 693"/>
              <a:gd name="T110" fmla="*/ 25 w 436"/>
              <a:gd name="T111" fmla="*/ 54 h 693"/>
              <a:gd name="T112" fmla="*/ 35 w 436"/>
              <a:gd name="T113" fmla="*/ 20 h 693"/>
              <a:gd name="T114" fmla="*/ 36 w 436"/>
              <a:gd name="T115" fmla="*/ 1 h 693"/>
              <a:gd name="T116" fmla="*/ 360 w 436"/>
              <a:gd name="T117" fmla="*/ 469 h 693"/>
              <a:gd name="T118" fmla="*/ 418 w 436"/>
              <a:gd name="T119" fmla="*/ 561 h 693"/>
              <a:gd name="T120" fmla="*/ 425 w 436"/>
              <a:gd name="T121" fmla="*/ 581 h 693"/>
              <a:gd name="T122" fmla="*/ 436 w 436"/>
              <a:gd name="T123" fmla="*/ 59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 h="693">
                <a:moveTo>
                  <a:pt x="436" y="594"/>
                </a:moveTo>
                <a:cubicBezTo>
                  <a:pt x="436" y="595"/>
                  <a:pt x="436" y="596"/>
                  <a:pt x="436" y="596"/>
                </a:cubicBezTo>
                <a:cubicBezTo>
                  <a:pt x="436" y="596"/>
                  <a:pt x="436" y="597"/>
                  <a:pt x="436" y="598"/>
                </a:cubicBezTo>
                <a:cubicBezTo>
                  <a:pt x="435" y="598"/>
                  <a:pt x="435" y="598"/>
                  <a:pt x="434" y="598"/>
                </a:cubicBezTo>
                <a:cubicBezTo>
                  <a:pt x="434" y="599"/>
                  <a:pt x="433" y="599"/>
                  <a:pt x="432" y="599"/>
                </a:cubicBezTo>
                <a:cubicBezTo>
                  <a:pt x="432" y="600"/>
                  <a:pt x="431" y="601"/>
                  <a:pt x="431" y="601"/>
                </a:cubicBezTo>
                <a:cubicBezTo>
                  <a:pt x="431" y="602"/>
                  <a:pt x="430" y="602"/>
                  <a:pt x="430" y="602"/>
                </a:cubicBezTo>
                <a:cubicBezTo>
                  <a:pt x="429" y="602"/>
                  <a:pt x="428" y="602"/>
                  <a:pt x="427" y="603"/>
                </a:cubicBezTo>
                <a:cubicBezTo>
                  <a:pt x="427" y="603"/>
                  <a:pt x="426" y="603"/>
                  <a:pt x="426" y="603"/>
                </a:cubicBezTo>
                <a:cubicBezTo>
                  <a:pt x="426" y="603"/>
                  <a:pt x="425" y="604"/>
                  <a:pt x="425" y="604"/>
                </a:cubicBezTo>
                <a:cubicBezTo>
                  <a:pt x="424" y="605"/>
                  <a:pt x="423" y="605"/>
                  <a:pt x="423" y="605"/>
                </a:cubicBezTo>
                <a:cubicBezTo>
                  <a:pt x="422" y="605"/>
                  <a:pt x="421" y="605"/>
                  <a:pt x="421" y="605"/>
                </a:cubicBezTo>
                <a:cubicBezTo>
                  <a:pt x="420" y="605"/>
                  <a:pt x="419" y="606"/>
                  <a:pt x="419" y="606"/>
                </a:cubicBezTo>
                <a:cubicBezTo>
                  <a:pt x="418" y="607"/>
                  <a:pt x="418" y="608"/>
                  <a:pt x="418" y="609"/>
                </a:cubicBezTo>
                <a:cubicBezTo>
                  <a:pt x="418" y="609"/>
                  <a:pt x="418" y="610"/>
                  <a:pt x="418" y="610"/>
                </a:cubicBezTo>
                <a:cubicBezTo>
                  <a:pt x="418" y="611"/>
                  <a:pt x="417" y="611"/>
                  <a:pt x="417" y="611"/>
                </a:cubicBezTo>
                <a:cubicBezTo>
                  <a:pt x="417" y="612"/>
                  <a:pt x="416" y="613"/>
                  <a:pt x="416" y="613"/>
                </a:cubicBezTo>
                <a:cubicBezTo>
                  <a:pt x="415" y="613"/>
                  <a:pt x="414" y="614"/>
                  <a:pt x="414" y="614"/>
                </a:cubicBezTo>
                <a:cubicBezTo>
                  <a:pt x="414" y="615"/>
                  <a:pt x="413" y="615"/>
                  <a:pt x="413" y="615"/>
                </a:cubicBezTo>
                <a:cubicBezTo>
                  <a:pt x="412" y="615"/>
                  <a:pt x="412" y="615"/>
                  <a:pt x="412" y="615"/>
                </a:cubicBezTo>
                <a:cubicBezTo>
                  <a:pt x="411" y="616"/>
                  <a:pt x="411" y="616"/>
                  <a:pt x="412" y="617"/>
                </a:cubicBezTo>
                <a:cubicBezTo>
                  <a:pt x="412" y="617"/>
                  <a:pt x="412" y="617"/>
                  <a:pt x="412" y="617"/>
                </a:cubicBezTo>
                <a:cubicBezTo>
                  <a:pt x="412" y="618"/>
                  <a:pt x="412" y="618"/>
                  <a:pt x="412" y="619"/>
                </a:cubicBezTo>
                <a:cubicBezTo>
                  <a:pt x="412" y="619"/>
                  <a:pt x="412" y="620"/>
                  <a:pt x="412" y="620"/>
                </a:cubicBezTo>
                <a:cubicBezTo>
                  <a:pt x="412" y="621"/>
                  <a:pt x="411" y="621"/>
                  <a:pt x="411" y="621"/>
                </a:cubicBezTo>
                <a:cubicBezTo>
                  <a:pt x="411" y="621"/>
                  <a:pt x="411" y="623"/>
                  <a:pt x="411" y="623"/>
                </a:cubicBezTo>
                <a:cubicBezTo>
                  <a:pt x="411" y="624"/>
                  <a:pt x="411" y="625"/>
                  <a:pt x="411" y="625"/>
                </a:cubicBezTo>
                <a:cubicBezTo>
                  <a:pt x="411" y="626"/>
                  <a:pt x="411" y="627"/>
                  <a:pt x="411" y="627"/>
                </a:cubicBezTo>
                <a:cubicBezTo>
                  <a:pt x="411" y="627"/>
                  <a:pt x="411" y="628"/>
                  <a:pt x="411" y="629"/>
                </a:cubicBezTo>
                <a:cubicBezTo>
                  <a:pt x="411" y="629"/>
                  <a:pt x="412" y="630"/>
                  <a:pt x="411" y="631"/>
                </a:cubicBezTo>
                <a:cubicBezTo>
                  <a:pt x="411" y="631"/>
                  <a:pt x="411" y="632"/>
                  <a:pt x="411" y="632"/>
                </a:cubicBezTo>
                <a:cubicBezTo>
                  <a:pt x="410" y="632"/>
                  <a:pt x="410" y="632"/>
                  <a:pt x="409" y="632"/>
                </a:cubicBezTo>
                <a:cubicBezTo>
                  <a:pt x="409" y="633"/>
                  <a:pt x="409" y="634"/>
                  <a:pt x="409" y="635"/>
                </a:cubicBezTo>
                <a:cubicBezTo>
                  <a:pt x="409" y="635"/>
                  <a:pt x="409" y="636"/>
                  <a:pt x="409" y="637"/>
                </a:cubicBezTo>
                <a:cubicBezTo>
                  <a:pt x="408" y="637"/>
                  <a:pt x="407" y="638"/>
                  <a:pt x="407" y="638"/>
                </a:cubicBezTo>
                <a:cubicBezTo>
                  <a:pt x="407" y="639"/>
                  <a:pt x="409" y="640"/>
                  <a:pt x="409" y="640"/>
                </a:cubicBezTo>
                <a:cubicBezTo>
                  <a:pt x="408" y="641"/>
                  <a:pt x="407" y="641"/>
                  <a:pt x="407" y="641"/>
                </a:cubicBezTo>
                <a:cubicBezTo>
                  <a:pt x="407" y="641"/>
                  <a:pt x="407" y="641"/>
                  <a:pt x="407" y="641"/>
                </a:cubicBezTo>
                <a:cubicBezTo>
                  <a:pt x="406" y="642"/>
                  <a:pt x="406" y="643"/>
                  <a:pt x="405" y="643"/>
                </a:cubicBezTo>
                <a:cubicBezTo>
                  <a:pt x="405" y="643"/>
                  <a:pt x="404" y="644"/>
                  <a:pt x="404" y="644"/>
                </a:cubicBezTo>
                <a:cubicBezTo>
                  <a:pt x="403" y="644"/>
                  <a:pt x="403" y="645"/>
                  <a:pt x="402" y="646"/>
                </a:cubicBezTo>
                <a:cubicBezTo>
                  <a:pt x="402" y="646"/>
                  <a:pt x="402" y="647"/>
                  <a:pt x="401" y="648"/>
                </a:cubicBezTo>
                <a:cubicBezTo>
                  <a:pt x="401" y="648"/>
                  <a:pt x="400" y="648"/>
                  <a:pt x="400" y="648"/>
                </a:cubicBezTo>
                <a:cubicBezTo>
                  <a:pt x="400" y="648"/>
                  <a:pt x="399" y="648"/>
                  <a:pt x="399" y="648"/>
                </a:cubicBezTo>
                <a:cubicBezTo>
                  <a:pt x="399" y="648"/>
                  <a:pt x="397" y="648"/>
                  <a:pt x="397" y="648"/>
                </a:cubicBezTo>
                <a:cubicBezTo>
                  <a:pt x="397" y="648"/>
                  <a:pt x="396" y="649"/>
                  <a:pt x="396" y="649"/>
                </a:cubicBezTo>
                <a:cubicBezTo>
                  <a:pt x="396" y="649"/>
                  <a:pt x="397" y="650"/>
                  <a:pt x="397" y="650"/>
                </a:cubicBezTo>
                <a:cubicBezTo>
                  <a:pt x="397" y="651"/>
                  <a:pt x="397" y="652"/>
                  <a:pt x="397" y="652"/>
                </a:cubicBezTo>
                <a:cubicBezTo>
                  <a:pt x="397" y="653"/>
                  <a:pt x="396" y="653"/>
                  <a:pt x="396" y="654"/>
                </a:cubicBezTo>
                <a:cubicBezTo>
                  <a:pt x="396" y="654"/>
                  <a:pt x="395" y="655"/>
                  <a:pt x="395" y="655"/>
                </a:cubicBezTo>
                <a:cubicBezTo>
                  <a:pt x="395" y="656"/>
                  <a:pt x="395" y="656"/>
                  <a:pt x="396" y="656"/>
                </a:cubicBezTo>
                <a:cubicBezTo>
                  <a:pt x="396" y="656"/>
                  <a:pt x="397" y="656"/>
                  <a:pt x="397" y="657"/>
                </a:cubicBezTo>
                <a:cubicBezTo>
                  <a:pt x="397" y="657"/>
                  <a:pt x="397" y="657"/>
                  <a:pt x="397" y="658"/>
                </a:cubicBezTo>
                <a:cubicBezTo>
                  <a:pt x="397" y="658"/>
                  <a:pt x="397" y="659"/>
                  <a:pt x="397" y="659"/>
                </a:cubicBezTo>
                <a:cubicBezTo>
                  <a:pt x="397" y="660"/>
                  <a:pt x="396" y="660"/>
                  <a:pt x="396" y="661"/>
                </a:cubicBezTo>
                <a:cubicBezTo>
                  <a:pt x="396" y="661"/>
                  <a:pt x="397" y="662"/>
                  <a:pt x="397" y="663"/>
                </a:cubicBezTo>
                <a:cubicBezTo>
                  <a:pt x="396" y="663"/>
                  <a:pt x="396" y="665"/>
                  <a:pt x="395" y="665"/>
                </a:cubicBezTo>
                <a:cubicBezTo>
                  <a:pt x="395" y="666"/>
                  <a:pt x="394" y="667"/>
                  <a:pt x="394" y="667"/>
                </a:cubicBezTo>
                <a:cubicBezTo>
                  <a:pt x="394" y="668"/>
                  <a:pt x="394" y="668"/>
                  <a:pt x="394" y="669"/>
                </a:cubicBezTo>
                <a:cubicBezTo>
                  <a:pt x="394" y="669"/>
                  <a:pt x="394" y="670"/>
                  <a:pt x="395" y="670"/>
                </a:cubicBezTo>
                <a:cubicBezTo>
                  <a:pt x="395" y="671"/>
                  <a:pt x="395" y="672"/>
                  <a:pt x="395" y="672"/>
                </a:cubicBezTo>
                <a:cubicBezTo>
                  <a:pt x="396" y="673"/>
                  <a:pt x="396" y="673"/>
                  <a:pt x="396" y="673"/>
                </a:cubicBezTo>
                <a:cubicBezTo>
                  <a:pt x="397" y="673"/>
                  <a:pt x="397" y="672"/>
                  <a:pt x="397" y="672"/>
                </a:cubicBezTo>
                <a:cubicBezTo>
                  <a:pt x="398" y="672"/>
                  <a:pt x="398" y="673"/>
                  <a:pt x="398" y="674"/>
                </a:cubicBezTo>
                <a:cubicBezTo>
                  <a:pt x="398" y="674"/>
                  <a:pt x="399" y="674"/>
                  <a:pt x="399" y="674"/>
                </a:cubicBezTo>
                <a:cubicBezTo>
                  <a:pt x="400" y="674"/>
                  <a:pt x="400" y="673"/>
                  <a:pt x="401" y="673"/>
                </a:cubicBezTo>
                <a:cubicBezTo>
                  <a:pt x="401" y="673"/>
                  <a:pt x="402" y="673"/>
                  <a:pt x="402" y="673"/>
                </a:cubicBezTo>
                <a:cubicBezTo>
                  <a:pt x="403" y="674"/>
                  <a:pt x="404" y="674"/>
                  <a:pt x="404" y="674"/>
                </a:cubicBezTo>
                <a:cubicBezTo>
                  <a:pt x="404" y="675"/>
                  <a:pt x="404" y="676"/>
                  <a:pt x="404" y="676"/>
                </a:cubicBezTo>
                <a:cubicBezTo>
                  <a:pt x="405" y="677"/>
                  <a:pt x="404" y="678"/>
                  <a:pt x="404" y="678"/>
                </a:cubicBezTo>
                <a:cubicBezTo>
                  <a:pt x="404" y="679"/>
                  <a:pt x="405" y="679"/>
                  <a:pt x="405" y="679"/>
                </a:cubicBezTo>
                <a:cubicBezTo>
                  <a:pt x="405" y="680"/>
                  <a:pt x="404" y="680"/>
                  <a:pt x="404" y="681"/>
                </a:cubicBezTo>
                <a:cubicBezTo>
                  <a:pt x="404" y="681"/>
                  <a:pt x="405" y="682"/>
                  <a:pt x="405" y="682"/>
                </a:cubicBezTo>
                <a:cubicBezTo>
                  <a:pt x="405" y="683"/>
                  <a:pt x="405" y="684"/>
                  <a:pt x="405" y="684"/>
                </a:cubicBezTo>
                <a:cubicBezTo>
                  <a:pt x="405" y="685"/>
                  <a:pt x="405" y="686"/>
                  <a:pt x="404" y="687"/>
                </a:cubicBezTo>
                <a:cubicBezTo>
                  <a:pt x="404" y="687"/>
                  <a:pt x="403" y="688"/>
                  <a:pt x="402" y="688"/>
                </a:cubicBezTo>
                <a:cubicBezTo>
                  <a:pt x="402" y="688"/>
                  <a:pt x="401" y="689"/>
                  <a:pt x="401" y="689"/>
                </a:cubicBezTo>
                <a:cubicBezTo>
                  <a:pt x="400" y="689"/>
                  <a:pt x="401" y="691"/>
                  <a:pt x="400" y="691"/>
                </a:cubicBezTo>
                <a:cubicBezTo>
                  <a:pt x="400" y="691"/>
                  <a:pt x="400" y="692"/>
                  <a:pt x="399" y="692"/>
                </a:cubicBezTo>
                <a:cubicBezTo>
                  <a:pt x="399" y="692"/>
                  <a:pt x="398" y="692"/>
                  <a:pt x="398" y="692"/>
                </a:cubicBezTo>
                <a:cubicBezTo>
                  <a:pt x="397" y="692"/>
                  <a:pt x="397" y="693"/>
                  <a:pt x="396" y="693"/>
                </a:cubicBezTo>
                <a:cubicBezTo>
                  <a:pt x="396" y="693"/>
                  <a:pt x="395" y="693"/>
                  <a:pt x="394" y="693"/>
                </a:cubicBezTo>
                <a:cubicBezTo>
                  <a:pt x="394" y="693"/>
                  <a:pt x="393" y="693"/>
                  <a:pt x="393" y="693"/>
                </a:cubicBezTo>
                <a:cubicBezTo>
                  <a:pt x="393" y="692"/>
                  <a:pt x="392" y="692"/>
                  <a:pt x="392" y="692"/>
                </a:cubicBezTo>
                <a:cubicBezTo>
                  <a:pt x="392" y="691"/>
                  <a:pt x="391" y="691"/>
                  <a:pt x="391" y="691"/>
                </a:cubicBezTo>
                <a:cubicBezTo>
                  <a:pt x="391" y="691"/>
                  <a:pt x="390" y="691"/>
                  <a:pt x="390" y="692"/>
                </a:cubicBezTo>
                <a:cubicBezTo>
                  <a:pt x="390" y="692"/>
                  <a:pt x="390" y="692"/>
                  <a:pt x="390" y="692"/>
                </a:cubicBezTo>
                <a:cubicBezTo>
                  <a:pt x="314" y="687"/>
                  <a:pt x="314" y="687"/>
                  <a:pt x="314" y="687"/>
                </a:cubicBezTo>
                <a:cubicBezTo>
                  <a:pt x="258" y="683"/>
                  <a:pt x="258" y="683"/>
                  <a:pt x="258" y="683"/>
                </a:cubicBezTo>
                <a:cubicBezTo>
                  <a:pt x="258" y="683"/>
                  <a:pt x="258" y="681"/>
                  <a:pt x="258" y="680"/>
                </a:cubicBezTo>
                <a:cubicBezTo>
                  <a:pt x="258" y="680"/>
                  <a:pt x="258" y="678"/>
                  <a:pt x="258" y="677"/>
                </a:cubicBezTo>
                <a:cubicBezTo>
                  <a:pt x="258" y="677"/>
                  <a:pt x="258" y="675"/>
                  <a:pt x="258" y="675"/>
                </a:cubicBezTo>
                <a:cubicBezTo>
                  <a:pt x="257" y="674"/>
                  <a:pt x="257" y="673"/>
                  <a:pt x="257" y="673"/>
                </a:cubicBezTo>
                <a:cubicBezTo>
                  <a:pt x="257" y="672"/>
                  <a:pt x="256" y="672"/>
                  <a:pt x="255" y="672"/>
                </a:cubicBezTo>
                <a:cubicBezTo>
                  <a:pt x="255" y="672"/>
                  <a:pt x="254" y="673"/>
                  <a:pt x="254" y="673"/>
                </a:cubicBezTo>
                <a:cubicBezTo>
                  <a:pt x="254" y="673"/>
                  <a:pt x="253" y="673"/>
                  <a:pt x="253" y="672"/>
                </a:cubicBezTo>
                <a:cubicBezTo>
                  <a:pt x="252" y="672"/>
                  <a:pt x="252" y="671"/>
                  <a:pt x="252" y="670"/>
                </a:cubicBezTo>
                <a:cubicBezTo>
                  <a:pt x="252" y="670"/>
                  <a:pt x="252" y="669"/>
                  <a:pt x="252" y="669"/>
                </a:cubicBezTo>
                <a:cubicBezTo>
                  <a:pt x="253" y="669"/>
                  <a:pt x="253" y="668"/>
                  <a:pt x="254" y="668"/>
                </a:cubicBezTo>
                <a:cubicBezTo>
                  <a:pt x="254" y="667"/>
                  <a:pt x="254" y="666"/>
                  <a:pt x="254" y="666"/>
                </a:cubicBezTo>
                <a:cubicBezTo>
                  <a:pt x="254" y="665"/>
                  <a:pt x="254" y="665"/>
                  <a:pt x="254" y="664"/>
                </a:cubicBezTo>
                <a:cubicBezTo>
                  <a:pt x="253" y="664"/>
                  <a:pt x="253" y="664"/>
                  <a:pt x="253" y="663"/>
                </a:cubicBezTo>
                <a:cubicBezTo>
                  <a:pt x="253" y="663"/>
                  <a:pt x="252" y="662"/>
                  <a:pt x="252" y="662"/>
                </a:cubicBezTo>
                <a:cubicBezTo>
                  <a:pt x="252" y="662"/>
                  <a:pt x="253" y="661"/>
                  <a:pt x="253" y="661"/>
                </a:cubicBezTo>
                <a:cubicBezTo>
                  <a:pt x="253" y="661"/>
                  <a:pt x="254" y="661"/>
                  <a:pt x="254" y="661"/>
                </a:cubicBezTo>
                <a:cubicBezTo>
                  <a:pt x="254" y="660"/>
                  <a:pt x="255" y="660"/>
                  <a:pt x="255" y="660"/>
                </a:cubicBezTo>
                <a:cubicBezTo>
                  <a:pt x="255" y="659"/>
                  <a:pt x="255" y="658"/>
                  <a:pt x="255" y="658"/>
                </a:cubicBezTo>
                <a:cubicBezTo>
                  <a:pt x="255" y="657"/>
                  <a:pt x="255" y="654"/>
                  <a:pt x="255" y="653"/>
                </a:cubicBezTo>
                <a:cubicBezTo>
                  <a:pt x="255" y="652"/>
                  <a:pt x="255" y="651"/>
                  <a:pt x="255" y="650"/>
                </a:cubicBezTo>
                <a:cubicBezTo>
                  <a:pt x="255" y="649"/>
                  <a:pt x="255" y="647"/>
                  <a:pt x="255" y="647"/>
                </a:cubicBezTo>
                <a:cubicBezTo>
                  <a:pt x="255" y="646"/>
                  <a:pt x="255" y="644"/>
                  <a:pt x="254" y="643"/>
                </a:cubicBezTo>
                <a:cubicBezTo>
                  <a:pt x="254" y="642"/>
                  <a:pt x="253" y="640"/>
                  <a:pt x="252" y="639"/>
                </a:cubicBezTo>
                <a:cubicBezTo>
                  <a:pt x="252" y="638"/>
                  <a:pt x="251" y="636"/>
                  <a:pt x="250" y="635"/>
                </a:cubicBezTo>
                <a:cubicBezTo>
                  <a:pt x="250" y="635"/>
                  <a:pt x="249" y="633"/>
                  <a:pt x="249" y="633"/>
                </a:cubicBezTo>
                <a:cubicBezTo>
                  <a:pt x="249" y="632"/>
                  <a:pt x="248" y="629"/>
                  <a:pt x="248" y="629"/>
                </a:cubicBezTo>
                <a:cubicBezTo>
                  <a:pt x="248" y="628"/>
                  <a:pt x="246" y="626"/>
                  <a:pt x="246" y="626"/>
                </a:cubicBezTo>
                <a:cubicBezTo>
                  <a:pt x="246" y="625"/>
                  <a:pt x="245" y="625"/>
                  <a:pt x="245" y="625"/>
                </a:cubicBezTo>
                <a:cubicBezTo>
                  <a:pt x="244" y="624"/>
                  <a:pt x="243" y="624"/>
                  <a:pt x="243" y="623"/>
                </a:cubicBezTo>
                <a:cubicBezTo>
                  <a:pt x="243" y="623"/>
                  <a:pt x="242" y="622"/>
                  <a:pt x="242" y="621"/>
                </a:cubicBezTo>
                <a:cubicBezTo>
                  <a:pt x="242" y="621"/>
                  <a:pt x="242" y="620"/>
                  <a:pt x="241" y="619"/>
                </a:cubicBezTo>
                <a:cubicBezTo>
                  <a:pt x="241" y="619"/>
                  <a:pt x="240" y="619"/>
                  <a:pt x="240" y="618"/>
                </a:cubicBezTo>
                <a:cubicBezTo>
                  <a:pt x="239" y="618"/>
                  <a:pt x="239" y="618"/>
                  <a:pt x="238" y="618"/>
                </a:cubicBezTo>
                <a:cubicBezTo>
                  <a:pt x="238" y="618"/>
                  <a:pt x="238" y="617"/>
                  <a:pt x="237" y="617"/>
                </a:cubicBezTo>
                <a:cubicBezTo>
                  <a:pt x="237" y="617"/>
                  <a:pt x="237" y="616"/>
                  <a:pt x="237" y="615"/>
                </a:cubicBezTo>
                <a:cubicBezTo>
                  <a:pt x="237" y="615"/>
                  <a:pt x="236" y="614"/>
                  <a:pt x="236" y="613"/>
                </a:cubicBezTo>
                <a:cubicBezTo>
                  <a:pt x="236" y="613"/>
                  <a:pt x="235" y="612"/>
                  <a:pt x="235" y="612"/>
                </a:cubicBezTo>
                <a:cubicBezTo>
                  <a:pt x="235" y="612"/>
                  <a:pt x="234" y="611"/>
                  <a:pt x="234" y="611"/>
                </a:cubicBezTo>
                <a:cubicBezTo>
                  <a:pt x="233" y="611"/>
                  <a:pt x="233" y="610"/>
                  <a:pt x="233" y="610"/>
                </a:cubicBezTo>
                <a:cubicBezTo>
                  <a:pt x="233" y="609"/>
                  <a:pt x="231" y="608"/>
                  <a:pt x="231" y="607"/>
                </a:cubicBezTo>
                <a:cubicBezTo>
                  <a:pt x="230" y="607"/>
                  <a:pt x="229" y="607"/>
                  <a:pt x="228" y="607"/>
                </a:cubicBezTo>
                <a:cubicBezTo>
                  <a:pt x="228" y="606"/>
                  <a:pt x="228" y="606"/>
                  <a:pt x="228" y="605"/>
                </a:cubicBezTo>
                <a:cubicBezTo>
                  <a:pt x="227" y="605"/>
                  <a:pt x="226" y="604"/>
                  <a:pt x="225" y="603"/>
                </a:cubicBezTo>
                <a:cubicBezTo>
                  <a:pt x="225" y="603"/>
                  <a:pt x="224" y="601"/>
                  <a:pt x="224" y="601"/>
                </a:cubicBezTo>
                <a:cubicBezTo>
                  <a:pt x="223" y="600"/>
                  <a:pt x="223" y="599"/>
                  <a:pt x="222" y="598"/>
                </a:cubicBezTo>
                <a:cubicBezTo>
                  <a:pt x="222" y="598"/>
                  <a:pt x="221" y="597"/>
                  <a:pt x="221" y="596"/>
                </a:cubicBezTo>
                <a:cubicBezTo>
                  <a:pt x="221" y="596"/>
                  <a:pt x="219" y="595"/>
                  <a:pt x="219" y="595"/>
                </a:cubicBezTo>
                <a:cubicBezTo>
                  <a:pt x="219" y="594"/>
                  <a:pt x="218" y="594"/>
                  <a:pt x="218" y="594"/>
                </a:cubicBezTo>
                <a:cubicBezTo>
                  <a:pt x="218" y="594"/>
                  <a:pt x="217" y="594"/>
                  <a:pt x="217" y="594"/>
                </a:cubicBezTo>
                <a:cubicBezTo>
                  <a:pt x="216" y="594"/>
                  <a:pt x="216" y="594"/>
                  <a:pt x="216" y="595"/>
                </a:cubicBezTo>
                <a:cubicBezTo>
                  <a:pt x="216" y="595"/>
                  <a:pt x="216" y="596"/>
                  <a:pt x="215" y="596"/>
                </a:cubicBezTo>
                <a:cubicBezTo>
                  <a:pt x="215" y="596"/>
                  <a:pt x="214" y="596"/>
                  <a:pt x="214" y="596"/>
                </a:cubicBezTo>
                <a:cubicBezTo>
                  <a:pt x="213" y="596"/>
                  <a:pt x="212" y="596"/>
                  <a:pt x="211" y="596"/>
                </a:cubicBezTo>
                <a:cubicBezTo>
                  <a:pt x="211" y="596"/>
                  <a:pt x="209" y="596"/>
                  <a:pt x="209" y="595"/>
                </a:cubicBezTo>
                <a:cubicBezTo>
                  <a:pt x="208" y="595"/>
                  <a:pt x="208" y="594"/>
                  <a:pt x="207" y="594"/>
                </a:cubicBezTo>
                <a:cubicBezTo>
                  <a:pt x="207" y="594"/>
                  <a:pt x="206" y="593"/>
                  <a:pt x="206" y="593"/>
                </a:cubicBezTo>
                <a:cubicBezTo>
                  <a:pt x="205" y="593"/>
                  <a:pt x="204" y="593"/>
                  <a:pt x="204" y="592"/>
                </a:cubicBezTo>
                <a:cubicBezTo>
                  <a:pt x="204" y="592"/>
                  <a:pt x="203" y="591"/>
                  <a:pt x="203" y="591"/>
                </a:cubicBezTo>
                <a:cubicBezTo>
                  <a:pt x="203" y="590"/>
                  <a:pt x="203" y="590"/>
                  <a:pt x="204" y="589"/>
                </a:cubicBezTo>
                <a:cubicBezTo>
                  <a:pt x="204" y="589"/>
                  <a:pt x="204" y="589"/>
                  <a:pt x="205" y="589"/>
                </a:cubicBezTo>
                <a:cubicBezTo>
                  <a:pt x="205" y="588"/>
                  <a:pt x="206" y="588"/>
                  <a:pt x="206" y="587"/>
                </a:cubicBezTo>
                <a:cubicBezTo>
                  <a:pt x="206" y="587"/>
                  <a:pt x="206" y="586"/>
                  <a:pt x="206" y="585"/>
                </a:cubicBezTo>
                <a:cubicBezTo>
                  <a:pt x="206" y="584"/>
                  <a:pt x="206" y="581"/>
                  <a:pt x="205" y="580"/>
                </a:cubicBezTo>
                <a:cubicBezTo>
                  <a:pt x="205" y="579"/>
                  <a:pt x="204" y="576"/>
                  <a:pt x="204" y="575"/>
                </a:cubicBezTo>
                <a:cubicBezTo>
                  <a:pt x="203" y="575"/>
                  <a:pt x="202" y="574"/>
                  <a:pt x="202" y="573"/>
                </a:cubicBezTo>
                <a:cubicBezTo>
                  <a:pt x="202" y="573"/>
                  <a:pt x="201" y="572"/>
                  <a:pt x="201" y="572"/>
                </a:cubicBezTo>
                <a:cubicBezTo>
                  <a:pt x="200" y="572"/>
                  <a:pt x="199" y="572"/>
                  <a:pt x="198" y="571"/>
                </a:cubicBezTo>
                <a:cubicBezTo>
                  <a:pt x="197" y="571"/>
                  <a:pt x="196" y="571"/>
                  <a:pt x="196" y="571"/>
                </a:cubicBezTo>
                <a:cubicBezTo>
                  <a:pt x="195" y="571"/>
                  <a:pt x="194" y="571"/>
                  <a:pt x="193" y="571"/>
                </a:cubicBezTo>
                <a:cubicBezTo>
                  <a:pt x="192" y="571"/>
                  <a:pt x="191" y="570"/>
                  <a:pt x="191" y="570"/>
                </a:cubicBezTo>
                <a:cubicBezTo>
                  <a:pt x="190" y="570"/>
                  <a:pt x="189" y="571"/>
                  <a:pt x="189" y="571"/>
                </a:cubicBezTo>
                <a:cubicBezTo>
                  <a:pt x="188" y="571"/>
                  <a:pt x="188" y="571"/>
                  <a:pt x="188" y="571"/>
                </a:cubicBezTo>
                <a:cubicBezTo>
                  <a:pt x="187" y="571"/>
                  <a:pt x="187" y="572"/>
                  <a:pt x="187" y="572"/>
                </a:cubicBezTo>
                <a:cubicBezTo>
                  <a:pt x="186" y="572"/>
                  <a:pt x="186" y="571"/>
                  <a:pt x="186" y="571"/>
                </a:cubicBezTo>
                <a:cubicBezTo>
                  <a:pt x="186" y="571"/>
                  <a:pt x="186" y="570"/>
                  <a:pt x="185" y="570"/>
                </a:cubicBezTo>
                <a:cubicBezTo>
                  <a:pt x="185" y="569"/>
                  <a:pt x="184" y="569"/>
                  <a:pt x="184" y="569"/>
                </a:cubicBezTo>
                <a:cubicBezTo>
                  <a:pt x="183" y="568"/>
                  <a:pt x="182" y="568"/>
                  <a:pt x="182" y="568"/>
                </a:cubicBezTo>
                <a:cubicBezTo>
                  <a:pt x="181" y="568"/>
                  <a:pt x="180" y="567"/>
                  <a:pt x="179" y="567"/>
                </a:cubicBezTo>
                <a:cubicBezTo>
                  <a:pt x="179" y="567"/>
                  <a:pt x="178" y="566"/>
                  <a:pt x="178" y="566"/>
                </a:cubicBezTo>
                <a:cubicBezTo>
                  <a:pt x="177" y="565"/>
                  <a:pt x="176" y="564"/>
                  <a:pt x="176" y="564"/>
                </a:cubicBezTo>
                <a:cubicBezTo>
                  <a:pt x="175" y="563"/>
                  <a:pt x="174" y="563"/>
                  <a:pt x="173" y="563"/>
                </a:cubicBezTo>
                <a:cubicBezTo>
                  <a:pt x="173" y="563"/>
                  <a:pt x="172" y="562"/>
                  <a:pt x="172" y="562"/>
                </a:cubicBezTo>
                <a:cubicBezTo>
                  <a:pt x="172" y="562"/>
                  <a:pt x="171" y="562"/>
                  <a:pt x="171" y="562"/>
                </a:cubicBezTo>
                <a:cubicBezTo>
                  <a:pt x="171" y="562"/>
                  <a:pt x="170" y="561"/>
                  <a:pt x="170" y="561"/>
                </a:cubicBezTo>
                <a:cubicBezTo>
                  <a:pt x="170" y="560"/>
                  <a:pt x="169" y="560"/>
                  <a:pt x="169" y="559"/>
                </a:cubicBezTo>
                <a:cubicBezTo>
                  <a:pt x="169" y="559"/>
                  <a:pt x="168" y="559"/>
                  <a:pt x="168" y="559"/>
                </a:cubicBezTo>
                <a:cubicBezTo>
                  <a:pt x="168" y="558"/>
                  <a:pt x="167" y="558"/>
                  <a:pt x="167" y="558"/>
                </a:cubicBezTo>
                <a:cubicBezTo>
                  <a:pt x="167" y="558"/>
                  <a:pt x="166" y="557"/>
                  <a:pt x="166" y="557"/>
                </a:cubicBezTo>
                <a:cubicBezTo>
                  <a:pt x="166" y="556"/>
                  <a:pt x="166" y="555"/>
                  <a:pt x="166" y="555"/>
                </a:cubicBezTo>
                <a:cubicBezTo>
                  <a:pt x="165" y="554"/>
                  <a:pt x="166" y="553"/>
                  <a:pt x="166" y="552"/>
                </a:cubicBezTo>
                <a:cubicBezTo>
                  <a:pt x="166" y="551"/>
                  <a:pt x="165" y="550"/>
                  <a:pt x="165" y="549"/>
                </a:cubicBezTo>
                <a:cubicBezTo>
                  <a:pt x="165" y="549"/>
                  <a:pt x="164" y="549"/>
                  <a:pt x="164" y="549"/>
                </a:cubicBezTo>
                <a:cubicBezTo>
                  <a:pt x="163" y="549"/>
                  <a:pt x="163" y="548"/>
                  <a:pt x="163" y="548"/>
                </a:cubicBezTo>
                <a:cubicBezTo>
                  <a:pt x="162" y="547"/>
                  <a:pt x="162" y="547"/>
                  <a:pt x="162" y="546"/>
                </a:cubicBezTo>
                <a:cubicBezTo>
                  <a:pt x="162" y="546"/>
                  <a:pt x="162" y="546"/>
                  <a:pt x="162" y="546"/>
                </a:cubicBezTo>
                <a:cubicBezTo>
                  <a:pt x="161" y="545"/>
                  <a:pt x="161" y="545"/>
                  <a:pt x="160" y="545"/>
                </a:cubicBezTo>
                <a:cubicBezTo>
                  <a:pt x="160" y="545"/>
                  <a:pt x="160" y="544"/>
                  <a:pt x="160" y="544"/>
                </a:cubicBezTo>
                <a:cubicBezTo>
                  <a:pt x="160" y="543"/>
                  <a:pt x="159" y="542"/>
                  <a:pt x="159" y="542"/>
                </a:cubicBezTo>
                <a:cubicBezTo>
                  <a:pt x="158" y="542"/>
                  <a:pt x="158" y="541"/>
                  <a:pt x="157" y="541"/>
                </a:cubicBezTo>
                <a:cubicBezTo>
                  <a:pt x="157" y="540"/>
                  <a:pt x="155" y="540"/>
                  <a:pt x="155" y="539"/>
                </a:cubicBezTo>
                <a:cubicBezTo>
                  <a:pt x="154" y="539"/>
                  <a:pt x="153" y="537"/>
                  <a:pt x="153" y="537"/>
                </a:cubicBezTo>
                <a:cubicBezTo>
                  <a:pt x="152" y="536"/>
                  <a:pt x="151" y="536"/>
                  <a:pt x="150" y="536"/>
                </a:cubicBezTo>
                <a:cubicBezTo>
                  <a:pt x="149" y="535"/>
                  <a:pt x="148" y="535"/>
                  <a:pt x="147" y="535"/>
                </a:cubicBezTo>
                <a:cubicBezTo>
                  <a:pt x="147" y="535"/>
                  <a:pt x="146" y="536"/>
                  <a:pt x="145" y="536"/>
                </a:cubicBezTo>
                <a:cubicBezTo>
                  <a:pt x="145" y="536"/>
                  <a:pt x="145" y="536"/>
                  <a:pt x="145" y="537"/>
                </a:cubicBezTo>
                <a:cubicBezTo>
                  <a:pt x="144" y="537"/>
                  <a:pt x="144" y="537"/>
                  <a:pt x="144" y="537"/>
                </a:cubicBezTo>
                <a:cubicBezTo>
                  <a:pt x="143" y="537"/>
                  <a:pt x="143" y="536"/>
                  <a:pt x="143" y="536"/>
                </a:cubicBezTo>
                <a:cubicBezTo>
                  <a:pt x="143" y="535"/>
                  <a:pt x="142" y="535"/>
                  <a:pt x="141" y="535"/>
                </a:cubicBezTo>
                <a:cubicBezTo>
                  <a:pt x="141" y="534"/>
                  <a:pt x="140" y="534"/>
                  <a:pt x="140" y="534"/>
                </a:cubicBezTo>
                <a:cubicBezTo>
                  <a:pt x="139" y="534"/>
                  <a:pt x="138" y="534"/>
                  <a:pt x="138" y="534"/>
                </a:cubicBezTo>
                <a:cubicBezTo>
                  <a:pt x="138" y="534"/>
                  <a:pt x="137" y="534"/>
                  <a:pt x="136" y="534"/>
                </a:cubicBezTo>
                <a:cubicBezTo>
                  <a:pt x="136" y="534"/>
                  <a:pt x="135" y="534"/>
                  <a:pt x="135" y="533"/>
                </a:cubicBezTo>
                <a:cubicBezTo>
                  <a:pt x="134" y="533"/>
                  <a:pt x="134" y="532"/>
                  <a:pt x="134" y="532"/>
                </a:cubicBezTo>
                <a:cubicBezTo>
                  <a:pt x="133" y="532"/>
                  <a:pt x="133" y="532"/>
                  <a:pt x="132" y="531"/>
                </a:cubicBezTo>
                <a:cubicBezTo>
                  <a:pt x="132" y="531"/>
                  <a:pt x="132" y="530"/>
                  <a:pt x="131" y="530"/>
                </a:cubicBezTo>
                <a:cubicBezTo>
                  <a:pt x="131" y="530"/>
                  <a:pt x="130" y="529"/>
                  <a:pt x="129" y="529"/>
                </a:cubicBezTo>
                <a:cubicBezTo>
                  <a:pt x="129" y="529"/>
                  <a:pt x="128" y="529"/>
                  <a:pt x="127" y="528"/>
                </a:cubicBezTo>
                <a:cubicBezTo>
                  <a:pt x="127" y="528"/>
                  <a:pt x="126" y="529"/>
                  <a:pt x="125" y="528"/>
                </a:cubicBezTo>
                <a:cubicBezTo>
                  <a:pt x="125" y="528"/>
                  <a:pt x="124" y="528"/>
                  <a:pt x="124" y="527"/>
                </a:cubicBezTo>
                <a:cubicBezTo>
                  <a:pt x="123" y="527"/>
                  <a:pt x="122" y="527"/>
                  <a:pt x="121" y="527"/>
                </a:cubicBezTo>
                <a:cubicBezTo>
                  <a:pt x="121" y="527"/>
                  <a:pt x="120" y="527"/>
                  <a:pt x="120" y="527"/>
                </a:cubicBezTo>
                <a:cubicBezTo>
                  <a:pt x="120" y="526"/>
                  <a:pt x="118" y="526"/>
                  <a:pt x="118" y="526"/>
                </a:cubicBezTo>
                <a:cubicBezTo>
                  <a:pt x="117" y="525"/>
                  <a:pt x="116" y="525"/>
                  <a:pt x="116" y="525"/>
                </a:cubicBezTo>
                <a:cubicBezTo>
                  <a:pt x="115" y="525"/>
                  <a:pt x="113" y="526"/>
                  <a:pt x="113" y="526"/>
                </a:cubicBezTo>
                <a:cubicBezTo>
                  <a:pt x="112" y="526"/>
                  <a:pt x="111" y="525"/>
                  <a:pt x="110" y="525"/>
                </a:cubicBezTo>
                <a:cubicBezTo>
                  <a:pt x="109" y="525"/>
                  <a:pt x="107" y="525"/>
                  <a:pt x="106" y="525"/>
                </a:cubicBezTo>
                <a:cubicBezTo>
                  <a:pt x="106" y="525"/>
                  <a:pt x="106" y="525"/>
                  <a:pt x="105" y="524"/>
                </a:cubicBezTo>
                <a:cubicBezTo>
                  <a:pt x="105" y="524"/>
                  <a:pt x="105" y="523"/>
                  <a:pt x="105" y="523"/>
                </a:cubicBezTo>
                <a:cubicBezTo>
                  <a:pt x="105" y="523"/>
                  <a:pt x="105" y="522"/>
                  <a:pt x="105" y="522"/>
                </a:cubicBezTo>
                <a:cubicBezTo>
                  <a:pt x="105" y="521"/>
                  <a:pt x="105" y="520"/>
                  <a:pt x="104" y="520"/>
                </a:cubicBezTo>
                <a:cubicBezTo>
                  <a:pt x="104" y="520"/>
                  <a:pt x="104" y="519"/>
                  <a:pt x="103" y="518"/>
                </a:cubicBezTo>
                <a:cubicBezTo>
                  <a:pt x="103" y="518"/>
                  <a:pt x="102" y="517"/>
                  <a:pt x="102" y="517"/>
                </a:cubicBezTo>
                <a:cubicBezTo>
                  <a:pt x="102" y="517"/>
                  <a:pt x="101" y="517"/>
                  <a:pt x="101" y="516"/>
                </a:cubicBezTo>
                <a:cubicBezTo>
                  <a:pt x="100" y="516"/>
                  <a:pt x="100" y="516"/>
                  <a:pt x="99" y="516"/>
                </a:cubicBezTo>
                <a:cubicBezTo>
                  <a:pt x="99" y="516"/>
                  <a:pt x="99" y="516"/>
                  <a:pt x="98" y="515"/>
                </a:cubicBezTo>
                <a:cubicBezTo>
                  <a:pt x="98" y="515"/>
                  <a:pt x="98" y="514"/>
                  <a:pt x="98" y="514"/>
                </a:cubicBezTo>
                <a:cubicBezTo>
                  <a:pt x="98" y="514"/>
                  <a:pt x="98" y="513"/>
                  <a:pt x="98" y="513"/>
                </a:cubicBezTo>
                <a:cubicBezTo>
                  <a:pt x="98" y="513"/>
                  <a:pt x="99" y="512"/>
                  <a:pt x="99" y="512"/>
                </a:cubicBezTo>
                <a:cubicBezTo>
                  <a:pt x="99" y="511"/>
                  <a:pt x="100" y="511"/>
                  <a:pt x="100" y="511"/>
                </a:cubicBezTo>
                <a:cubicBezTo>
                  <a:pt x="101" y="510"/>
                  <a:pt x="102" y="509"/>
                  <a:pt x="102" y="508"/>
                </a:cubicBezTo>
                <a:cubicBezTo>
                  <a:pt x="102" y="508"/>
                  <a:pt x="102" y="507"/>
                  <a:pt x="102" y="506"/>
                </a:cubicBezTo>
                <a:cubicBezTo>
                  <a:pt x="102" y="506"/>
                  <a:pt x="102" y="505"/>
                  <a:pt x="102" y="505"/>
                </a:cubicBezTo>
                <a:cubicBezTo>
                  <a:pt x="101" y="504"/>
                  <a:pt x="101" y="504"/>
                  <a:pt x="101" y="504"/>
                </a:cubicBezTo>
                <a:cubicBezTo>
                  <a:pt x="101" y="503"/>
                  <a:pt x="101" y="503"/>
                  <a:pt x="101" y="502"/>
                </a:cubicBezTo>
                <a:cubicBezTo>
                  <a:pt x="101" y="502"/>
                  <a:pt x="101" y="501"/>
                  <a:pt x="102" y="501"/>
                </a:cubicBezTo>
                <a:cubicBezTo>
                  <a:pt x="102" y="501"/>
                  <a:pt x="103" y="500"/>
                  <a:pt x="103" y="500"/>
                </a:cubicBezTo>
                <a:cubicBezTo>
                  <a:pt x="103" y="499"/>
                  <a:pt x="103" y="499"/>
                  <a:pt x="104" y="498"/>
                </a:cubicBezTo>
                <a:cubicBezTo>
                  <a:pt x="104" y="498"/>
                  <a:pt x="104" y="497"/>
                  <a:pt x="104" y="497"/>
                </a:cubicBezTo>
                <a:cubicBezTo>
                  <a:pt x="104" y="497"/>
                  <a:pt x="103" y="496"/>
                  <a:pt x="103" y="496"/>
                </a:cubicBezTo>
                <a:cubicBezTo>
                  <a:pt x="103" y="495"/>
                  <a:pt x="103" y="495"/>
                  <a:pt x="102" y="495"/>
                </a:cubicBezTo>
                <a:cubicBezTo>
                  <a:pt x="102" y="494"/>
                  <a:pt x="102" y="494"/>
                  <a:pt x="102" y="494"/>
                </a:cubicBezTo>
                <a:cubicBezTo>
                  <a:pt x="101" y="493"/>
                  <a:pt x="101" y="493"/>
                  <a:pt x="101" y="492"/>
                </a:cubicBezTo>
                <a:cubicBezTo>
                  <a:pt x="102" y="492"/>
                  <a:pt x="102" y="491"/>
                  <a:pt x="102" y="491"/>
                </a:cubicBezTo>
                <a:cubicBezTo>
                  <a:pt x="103" y="490"/>
                  <a:pt x="103" y="489"/>
                  <a:pt x="103" y="489"/>
                </a:cubicBezTo>
                <a:cubicBezTo>
                  <a:pt x="104" y="488"/>
                  <a:pt x="104" y="487"/>
                  <a:pt x="105" y="487"/>
                </a:cubicBezTo>
                <a:cubicBezTo>
                  <a:pt x="105" y="486"/>
                  <a:pt x="105" y="485"/>
                  <a:pt x="105" y="485"/>
                </a:cubicBezTo>
                <a:cubicBezTo>
                  <a:pt x="105" y="484"/>
                  <a:pt x="106" y="483"/>
                  <a:pt x="106" y="482"/>
                </a:cubicBezTo>
                <a:cubicBezTo>
                  <a:pt x="106" y="482"/>
                  <a:pt x="106" y="481"/>
                  <a:pt x="106" y="480"/>
                </a:cubicBezTo>
                <a:cubicBezTo>
                  <a:pt x="106" y="480"/>
                  <a:pt x="106" y="479"/>
                  <a:pt x="106" y="479"/>
                </a:cubicBezTo>
                <a:cubicBezTo>
                  <a:pt x="106" y="478"/>
                  <a:pt x="106" y="478"/>
                  <a:pt x="106" y="477"/>
                </a:cubicBezTo>
                <a:cubicBezTo>
                  <a:pt x="105" y="477"/>
                  <a:pt x="105" y="477"/>
                  <a:pt x="104" y="477"/>
                </a:cubicBezTo>
                <a:cubicBezTo>
                  <a:pt x="104" y="477"/>
                  <a:pt x="104" y="476"/>
                  <a:pt x="104" y="476"/>
                </a:cubicBezTo>
                <a:cubicBezTo>
                  <a:pt x="103" y="475"/>
                  <a:pt x="103" y="475"/>
                  <a:pt x="103" y="475"/>
                </a:cubicBezTo>
                <a:cubicBezTo>
                  <a:pt x="103" y="475"/>
                  <a:pt x="102" y="475"/>
                  <a:pt x="102" y="475"/>
                </a:cubicBezTo>
                <a:cubicBezTo>
                  <a:pt x="101" y="475"/>
                  <a:pt x="101" y="476"/>
                  <a:pt x="101" y="476"/>
                </a:cubicBezTo>
                <a:cubicBezTo>
                  <a:pt x="101" y="476"/>
                  <a:pt x="100" y="476"/>
                  <a:pt x="100" y="476"/>
                </a:cubicBezTo>
                <a:cubicBezTo>
                  <a:pt x="100" y="476"/>
                  <a:pt x="100" y="476"/>
                  <a:pt x="100" y="475"/>
                </a:cubicBezTo>
                <a:cubicBezTo>
                  <a:pt x="100" y="475"/>
                  <a:pt x="99" y="474"/>
                  <a:pt x="99" y="474"/>
                </a:cubicBezTo>
                <a:cubicBezTo>
                  <a:pt x="99" y="474"/>
                  <a:pt x="98" y="473"/>
                  <a:pt x="97" y="473"/>
                </a:cubicBezTo>
                <a:cubicBezTo>
                  <a:pt x="97" y="473"/>
                  <a:pt x="96" y="472"/>
                  <a:pt x="96" y="471"/>
                </a:cubicBezTo>
                <a:cubicBezTo>
                  <a:pt x="96" y="471"/>
                  <a:pt x="95" y="470"/>
                  <a:pt x="95" y="470"/>
                </a:cubicBezTo>
                <a:cubicBezTo>
                  <a:pt x="95" y="469"/>
                  <a:pt x="95" y="468"/>
                  <a:pt x="95" y="468"/>
                </a:cubicBezTo>
                <a:cubicBezTo>
                  <a:pt x="95" y="467"/>
                  <a:pt x="95" y="467"/>
                  <a:pt x="95" y="467"/>
                </a:cubicBezTo>
                <a:cubicBezTo>
                  <a:pt x="96" y="466"/>
                  <a:pt x="96" y="466"/>
                  <a:pt x="96" y="466"/>
                </a:cubicBezTo>
                <a:cubicBezTo>
                  <a:pt x="96" y="466"/>
                  <a:pt x="97" y="465"/>
                  <a:pt x="97" y="464"/>
                </a:cubicBezTo>
                <a:cubicBezTo>
                  <a:pt x="97" y="464"/>
                  <a:pt x="97" y="463"/>
                  <a:pt x="97" y="463"/>
                </a:cubicBezTo>
                <a:cubicBezTo>
                  <a:pt x="98" y="462"/>
                  <a:pt x="98" y="462"/>
                  <a:pt x="98" y="461"/>
                </a:cubicBezTo>
                <a:cubicBezTo>
                  <a:pt x="98" y="461"/>
                  <a:pt x="98" y="459"/>
                  <a:pt x="98" y="459"/>
                </a:cubicBezTo>
                <a:cubicBezTo>
                  <a:pt x="98" y="458"/>
                  <a:pt x="98" y="458"/>
                  <a:pt x="98" y="457"/>
                </a:cubicBezTo>
                <a:cubicBezTo>
                  <a:pt x="98" y="457"/>
                  <a:pt x="97" y="456"/>
                  <a:pt x="97" y="456"/>
                </a:cubicBezTo>
                <a:cubicBezTo>
                  <a:pt x="97" y="456"/>
                  <a:pt x="96" y="456"/>
                  <a:pt x="96" y="456"/>
                </a:cubicBezTo>
                <a:cubicBezTo>
                  <a:pt x="95" y="456"/>
                  <a:pt x="95" y="455"/>
                  <a:pt x="95" y="455"/>
                </a:cubicBezTo>
                <a:cubicBezTo>
                  <a:pt x="94" y="455"/>
                  <a:pt x="93" y="455"/>
                  <a:pt x="93" y="454"/>
                </a:cubicBezTo>
                <a:cubicBezTo>
                  <a:pt x="93" y="454"/>
                  <a:pt x="92" y="454"/>
                  <a:pt x="92" y="453"/>
                </a:cubicBezTo>
                <a:cubicBezTo>
                  <a:pt x="92" y="453"/>
                  <a:pt x="92" y="452"/>
                  <a:pt x="91" y="451"/>
                </a:cubicBezTo>
                <a:cubicBezTo>
                  <a:pt x="91" y="451"/>
                  <a:pt x="90" y="451"/>
                  <a:pt x="90" y="450"/>
                </a:cubicBezTo>
                <a:cubicBezTo>
                  <a:pt x="90" y="450"/>
                  <a:pt x="90" y="449"/>
                  <a:pt x="89" y="449"/>
                </a:cubicBezTo>
                <a:cubicBezTo>
                  <a:pt x="89" y="448"/>
                  <a:pt x="89" y="448"/>
                  <a:pt x="88" y="448"/>
                </a:cubicBezTo>
                <a:cubicBezTo>
                  <a:pt x="88" y="447"/>
                  <a:pt x="88" y="447"/>
                  <a:pt x="88" y="446"/>
                </a:cubicBezTo>
                <a:cubicBezTo>
                  <a:pt x="88" y="446"/>
                  <a:pt x="88" y="445"/>
                  <a:pt x="88" y="444"/>
                </a:cubicBezTo>
                <a:cubicBezTo>
                  <a:pt x="88" y="444"/>
                  <a:pt x="87" y="443"/>
                  <a:pt x="87" y="443"/>
                </a:cubicBezTo>
                <a:cubicBezTo>
                  <a:pt x="87" y="443"/>
                  <a:pt x="87" y="442"/>
                  <a:pt x="87" y="441"/>
                </a:cubicBezTo>
                <a:cubicBezTo>
                  <a:pt x="87" y="441"/>
                  <a:pt x="86" y="441"/>
                  <a:pt x="86" y="440"/>
                </a:cubicBezTo>
                <a:cubicBezTo>
                  <a:pt x="86" y="440"/>
                  <a:pt x="85" y="440"/>
                  <a:pt x="85" y="440"/>
                </a:cubicBezTo>
                <a:cubicBezTo>
                  <a:pt x="85" y="440"/>
                  <a:pt x="84" y="439"/>
                  <a:pt x="83" y="439"/>
                </a:cubicBezTo>
                <a:cubicBezTo>
                  <a:pt x="83" y="439"/>
                  <a:pt x="82" y="439"/>
                  <a:pt x="82" y="438"/>
                </a:cubicBezTo>
                <a:cubicBezTo>
                  <a:pt x="82" y="438"/>
                  <a:pt x="81" y="438"/>
                  <a:pt x="81" y="437"/>
                </a:cubicBezTo>
                <a:cubicBezTo>
                  <a:pt x="81" y="437"/>
                  <a:pt x="81" y="436"/>
                  <a:pt x="81" y="436"/>
                </a:cubicBezTo>
                <a:cubicBezTo>
                  <a:pt x="81" y="435"/>
                  <a:pt x="80" y="435"/>
                  <a:pt x="80" y="434"/>
                </a:cubicBezTo>
                <a:cubicBezTo>
                  <a:pt x="80" y="434"/>
                  <a:pt x="80" y="432"/>
                  <a:pt x="80" y="432"/>
                </a:cubicBezTo>
                <a:cubicBezTo>
                  <a:pt x="80" y="431"/>
                  <a:pt x="80" y="430"/>
                  <a:pt x="80" y="430"/>
                </a:cubicBezTo>
                <a:cubicBezTo>
                  <a:pt x="80" y="429"/>
                  <a:pt x="80" y="429"/>
                  <a:pt x="79" y="428"/>
                </a:cubicBezTo>
                <a:cubicBezTo>
                  <a:pt x="79" y="428"/>
                  <a:pt x="78" y="427"/>
                  <a:pt x="78" y="427"/>
                </a:cubicBezTo>
                <a:cubicBezTo>
                  <a:pt x="78" y="426"/>
                  <a:pt x="77" y="425"/>
                  <a:pt x="77" y="425"/>
                </a:cubicBezTo>
                <a:cubicBezTo>
                  <a:pt x="77" y="424"/>
                  <a:pt x="76" y="423"/>
                  <a:pt x="76" y="423"/>
                </a:cubicBezTo>
                <a:cubicBezTo>
                  <a:pt x="76" y="423"/>
                  <a:pt x="75" y="422"/>
                  <a:pt x="75" y="422"/>
                </a:cubicBezTo>
                <a:cubicBezTo>
                  <a:pt x="75" y="421"/>
                  <a:pt x="75" y="420"/>
                  <a:pt x="75" y="420"/>
                </a:cubicBezTo>
                <a:cubicBezTo>
                  <a:pt x="75" y="419"/>
                  <a:pt x="75" y="419"/>
                  <a:pt x="75" y="418"/>
                </a:cubicBezTo>
                <a:cubicBezTo>
                  <a:pt x="75" y="418"/>
                  <a:pt x="75" y="416"/>
                  <a:pt x="75" y="416"/>
                </a:cubicBezTo>
                <a:cubicBezTo>
                  <a:pt x="75" y="415"/>
                  <a:pt x="75" y="414"/>
                  <a:pt x="74" y="414"/>
                </a:cubicBezTo>
                <a:cubicBezTo>
                  <a:pt x="74" y="413"/>
                  <a:pt x="73" y="413"/>
                  <a:pt x="72" y="412"/>
                </a:cubicBezTo>
                <a:cubicBezTo>
                  <a:pt x="72" y="412"/>
                  <a:pt x="71" y="412"/>
                  <a:pt x="71" y="411"/>
                </a:cubicBezTo>
                <a:cubicBezTo>
                  <a:pt x="71" y="411"/>
                  <a:pt x="71" y="410"/>
                  <a:pt x="71" y="410"/>
                </a:cubicBezTo>
                <a:cubicBezTo>
                  <a:pt x="71" y="409"/>
                  <a:pt x="70" y="408"/>
                  <a:pt x="70" y="408"/>
                </a:cubicBezTo>
                <a:cubicBezTo>
                  <a:pt x="70" y="407"/>
                  <a:pt x="70" y="407"/>
                  <a:pt x="70" y="406"/>
                </a:cubicBezTo>
                <a:cubicBezTo>
                  <a:pt x="70" y="406"/>
                  <a:pt x="70" y="404"/>
                  <a:pt x="70" y="404"/>
                </a:cubicBezTo>
                <a:cubicBezTo>
                  <a:pt x="69" y="403"/>
                  <a:pt x="69" y="402"/>
                  <a:pt x="68" y="401"/>
                </a:cubicBezTo>
                <a:cubicBezTo>
                  <a:pt x="68" y="401"/>
                  <a:pt x="67" y="399"/>
                  <a:pt x="66" y="398"/>
                </a:cubicBezTo>
                <a:cubicBezTo>
                  <a:pt x="66" y="398"/>
                  <a:pt x="64" y="396"/>
                  <a:pt x="64" y="396"/>
                </a:cubicBezTo>
                <a:cubicBezTo>
                  <a:pt x="63" y="396"/>
                  <a:pt x="62" y="395"/>
                  <a:pt x="62" y="395"/>
                </a:cubicBezTo>
                <a:cubicBezTo>
                  <a:pt x="61" y="394"/>
                  <a:pt x="61" y="394"/>
                  <a:pt x="61" y="393"/>
                </a:cubicBezTo>
                <a:cubicBezTo>
                  <a:pt x="61" y="393"/>
                  <a:pt x="61" y="392"/>
                  <a:pt x="61" y="391"/>
                </a:cubicBezTo>
                <a:cubicBezTo>
                  <a:pt x="60" y="391"/>
                  <a:pt x="60" y="390"/>
                  <a:pt x="60" y="390"/>
                </a:cubicBezTo>
                <a:cubicBezTo>
                  <a:pt x="59" y="390"/>
                  <a:pt x="59" y="389"/>
                  <a:pt x="59" y="389"/>
                </a:cubicBezTo>
                <a:cubicBezTo>
                  <a:pt x="59" y="388"/>
                  <a:pt x="59" y="387"/>
                  <a:pt x="59" y="386"/>
                </a:cubicBezTo>
                <a:cubicBezTo>
                  <a:pt x="59" y="386"/>
                  <a:pt x="60" y="384"/>
                  <a:pt x="60" y="384"/>
                </a:cubicBezTo>
                <a:cubicBezTo>
                  <a:pt x="60" y="383"/>
                  <a:pt x="60" y="381"/>
                  <a:pt x="59" y="380"/>
                </a:cubicBezTo>
                <a:cubicBezTo>
                  <a:pt x="59" y="380"/>
                  <a:pt x="59" y="379"/>
                  <a:pt x="59" y="378"/>
                </a:cubicBezTo>
                <a:cubicBezTo>
                  <a:pt x="59" y="378"/>
                  <a:pt x="59" y="377"/>
                  <a:pt x="59" y="376"/>
                </a:cubicBezTo>
                <a:cubicBezTo>
                  <a:pt x="59" y="376"/>
                  <a:pt x="60" y="375"/>
                  <a:pt x="60" y="375"/>
                </a:cubicBezTo>
                <a:cubicBezTo>
                  <a:pt x="60" y="375"/>
                  <a:pt x="61" y="374"/>
                  <a:pt x="61" y="374"/>
                </a:cubicBezTo>
                <a:cubicBezTo>
                  <a:pt x="61" y="374"/>
                  <a:pt x="61" y="373"/>
                  <a:pt x="61" y="373"/>
                </a:cubicBezTo>
                <a:cubicBezTo>
                  <a:pt x="60" y="372"/>
                  <a:pt x="59" y="373"/>
                  <a:pt x="59" y="372"/>
                </a:cubicBezTo>
                <a:cubicBezTo>
                  <a:pt x="59" y="372"/>
                  <a:pt x="59" y="371"/>
                  <a:pt x="59" y="371"/>
                </a:cubicBezTo>
                <a:cubicBezTo>
                  <a:pt x="59" y="370"/>
                  <a:pt x="60" y="370"/>
                  <a:pt x="60" y="370"/>
                </a:cubicBezTo>
                <a:cubicBezTo>
                  <a:pt x="60" y="369"/>
                  <a:pt x="61" y="369"/>
                  <a:pt x="61" y="368"/>
                </a:cubicBezTo>
                <a:cubicBezTo>
                  <a:pt x="61" y="368"/>
                  <a:pt x="62" y="368"/>
                  <a:pt x="63" y="368"/>
                </a:cubicBezTo>
                <a:cubicBezTo>
                  <a:pt x="63" y="368"/>
                  <a:pt x="63" y="369"/>
                  <a:pt x="64" y="369"/>
                </a:cubicBezTo>
                <a:cubicBezTo>
                  <a:pt x="64" y="369"/>
                  <a:pt x="64" y="370"/>
                  <a:pt x="64" y="370"/>
                </a:cubicBezTo>
                <a:cubicBezTo>
                  <a:pt x="65" y="371"/>
                  <a:pt x="65" y="371"/>
                  <a:pt x="65" y="371"/>
                </a:cubicBezTo>
                <a:cubicBezTo>
                  <a:pt x="66" y="370"/>
                  <a:pt x="66" y="369"/>
                  <a:pt x="67" y="369"/>
                </a:cubicBezTo>
                <a:cubicBezTo>
                  <a:pt x="67" y="369"/>
                  <a:pt x="68" y="368"/>
                  <a:pt x="68" y="368"/>
                </a:cubicBezTo>
                <a:cubicBezTo>
                  <a:pt x="68" y="368"/>
                  <a:pt x="68" y="367"/>
                  <a:pt x="68" y="366"/>
                </a:cubicBezTo>
                <a:cubicBezTo>
                  <a:pt x="68" y="366"/>
                  <a:pt x="69" y="364"/>
                  <a:pt x="69" y="364"/>
                </a:cubicBezTo>
                <a:cubicBezTo>
                  <a:pt x="69" y="363"/>
                  <a:pt x="70" y="362"/>
                  <a:pt x="70" y="362"/>
                </a:cubicBezTo>
                <a:cubicBezTo>
                  <a:pt x="70" y="361"/>
                  <a:pt x="71" y="360"/>
                  <a:pt x="71" y="360"/>
                </a:cubicBezTo>
                <a:cubicBezTo>
                  <a:pt x="71" y="359"/>
                  <a:pt x="72" y="359"/>
                  <a:pt x="72" y="358"/>
                </a:cubicBezTo>
                <a:cubicBezTo>
                  <a:pt x="72" y="357"/>
                  <a:pt x="72" y="356"/>
                  <a:pt x="72" y="355"/>
                </a:cubicBezTo>
                <a:cubicBezTo>
                  <a:pt x="71" y="355"/>
                  <a:pt x="71" y="353"/>
                  <a:pt x="71" y="352"/>
                </a:cubicBezTo>
                <a:cubicBezTo>
                  <a:pt x="71" y="352"/>
                  <a:pt x="70" y="351"/>
                  <a:pt x="70" y="350"/>
                </a:cubicBezTo>
                <a:cubicBezTo>
                  <a:pt x="70" y="350"/>
                  <a:pt x="70" y="349"/>
                  <a:pt x="69" y="348"/>
                </a:cubicBezTo>
                <a:cubicBezTo>
                  <a:pt x="69" y="348"/>
                  <a:pt x="69" y="347"/>
                  <a:pt x="68" y="347"/>
                </a:cubicBezTo>
                <a:cubicBezTo>
                  <a:pt x="68" y="347"/>
                  <a:pt x="67" y="346"/>
                  <a:pt x="67" y="346"/>
                </a:cubicBezTo>
                <a:cubicBezTo>
                  <a:pt x="66" y="346"/>
                  <a:pt x="66" y="347"/>
                  <a:pt x="66" y="347"/>
                </a:cubicBezTo>
                <a:cubicBezTo>
                  <a:pt x="65" y="347"/>
                  <a:pt x="65" y="348"/>
                  <a:pt x="64" y="348"/>
                </a:cubicBezTo>
                <a:cubicBezTo>
                  <a:pt x="64" y="347"/>
                  <a:pt x="64" y="347"/>
                  <a:pt x="64" y="347"/>
                </a:cubicBezTo>
                <a:cubicBezTo>
                  <a:pt x="63" y="346"/>
                  <a:pt x="63" y="346"/>
                  <a:pt x="63" y="347"/>
                </a:cubicBezTo>
                <a:cubicBezTo>
                  <a:pt x="62" y="347"/>
                  <a:pt x="62" y="347"/>
                  <a:pt x="61" y="347"/>
                </a:cubicBezTo>
                <a:cubicBezTo>
                  <a:pt x="60" y="347"/>
                  <a:pt x="59" y="347"/>
                  <a:pt x="58" y="346"/>
                </a:cubicBezTo>
                <a:cubicBezTo>
                  <a:pt x="57" y="346"/>
                  <a:pt x="56" y="344"/>
                  <a:pt x="56" y="343"/>
                </a:cubicBezTo>
                <a:cubicBezTo>
                  <a:pt x="55" y="343"/>
                  <a:pt x="54" y="341"/>
                  <a:pt x="53" y="340"/>
                </a:cubicBezTo>
                <a:cubicBezTo>
                  <a:pt x="53" y="339"/>
                  <a:pt x="52" y="337"/>
                  <a:pt x="52" y="336"/>
                </a:cubicBezTo>
                <a:cubicBezTo>
                  <a:pt x="52" y="335"/>
                  <a:pt x="52" y="335"/>
                  <a:pt x="52" y="334"/>
                </a:cubicBezTo>
                <a:cubicBezTo>
                  <a:pt x="51" y="334"/>
                  <a:pt x="51" y="333"/>
                  <a:pt x="51" y="333"/>
                </a:cubicBezTo>
                <a:cubicBezTo>
                  <a:pt x="51" y="333"/>
                  <a:pt x="50" y="333"/>
                  <a:pt x="50" y="333"/>
                </a:cubicBezTo>
                <a:cubicBezTo>
                  <a:pt x="50" y="333"/>
                  <a:pt x="49" y="333"/>
                  <a:pt x="49" y="333"/>
                </a:cubicBezTo>
                <a:cubicBezTo>
                  <a:pt x="49" y="332"/>
                  <a:pt x="49" y="331"/>
                  <a:pt x="49" y="331"/>
                </a:cubicBezTo>
                <a:cubicBezTo>
                  <a:pt x="49" y="331"/>
                  <a:pt x="49" y="330"/>
                  <a:pt x="48" y="330"/>
                </a:cubicBezTo>
                <a:cubicBezTo>
                  <a:pt x="48" y="330"/>
                  <a:pt x="48" y="329"/>
                  <a:pt x="48" y="329"/>
                </a:cubicBezTo>
                <a:cubicBezTo>
                  <a:pt x="48" y="328"/>
                  <a:pt x="47" y="328"/>
                  <a:pt x="47" y="327"/>
                </a:cubicBezTo>
                <a:cubicBezTo>
                  <a:pt x="47" y="327"/>
                  <a:pt x="47" y="326"/>
                  <a:pt x="47" y="325"/>
                </a:cubicBezTo>
                <a:cubicBezTo>
                  <a:pt x="47" y="324"/>
                  <a:pt x="47" y="323"/>
                  <a:pt x="47" y="323"/>
                </a:cubicBezTo>
                <a:cubicBezTo>
                  <a:pt x="47" y="322"/>
                  <a:pt x="48" y="321"/>
                  <a:pt x="48" y="320"/>
                </a:cubicBezTo>
                <a:cubicBezTo>
                  <a:pt x="48" y="320"/>
                  <a:pt x="48" y="319"/>
                  <a:pt x="49" y="319"/>
                </a:cubicBezTo>
                <a:cubicBezTo>
                  <a:pt x="49" y="318"/>
                  <a:pt x="49" y="317"/>
                  <a:pt x="49" y="317"/>
                </a:cubicBezTo>
                <a:cubicBezTo>
                  <a:pt x="49" y="316"/>
                  <a:pt x="49" y="315"/>
                  <a:pt x="49" y="315"/>
                </a:cubicBezTo>
                <a:cubicBezTo>
                  <a:pt x="49" y="314"/>
                  <a:pt x="49" y="314"/>
                  <a:pt x="49" y="314"/>
                </a:cubicBezTo>
                <a:cubicBezTo>
                  <a:pt x="49" y="313"/>
                  <a:pt x="49" y="312"/>
                  <a:pt x="49" y="311"/>
                </a:cubicBezTo>
                <a:cubicBezTo>
                  <a:pt x="49" y="311"/>
                  <a:pt x="49" y="310"/>
                  <a:pt x="49" y="309"/>
                </a:cubicBezTo>
                <a:cubicBezTo>
                  <a:pt x="49" y="309"/>
                  <a:pt x="49" y="307"/>
                  <a:pt x="49" y="307"/>
                </a:cubicBezTo>
                <a:cubicBezTo>
                  <a:pt x="48" y="307"/>
                  <a:pt x="48" y="307"/>
                  <a:pt x="47" y="307"/>
                </a:cubicBezTo>
                <a:cubicBezTo>
                  <a:pt x="47" y="307"/>
                  <a:pt x="47" y="307"/>
                  <a:pt x="46" y="306"/>
                </a:cubicBezTo>
                <a:cubicBezTo>
                  <a:pt x="46" y="306"/>
                  <a:pt x="46" y="305"/>
                  <a:pt x="46" y="305"/>
                </a:cubicBezTo>
                <a:cubicBezTo>
                  <a:pt x="46" y="305"/>
                  <a:pt x="46" y="304"/>
                  <a:pt x="47" y="303"/>
                </a:cubicBezTo>
                <a:cubicBezTo>
                  <a:pt x="47" y="303"/>
                  <a:pt x="47" y="302"/>
                  <a:pt x="47" y="302"/>
                </a:cubicBezTo>
                <a:cubicBezTo>
                  <a:pt x="47" y="301"/>
                  <a:pt x="47" y="301"/>
                  <a:pt x="47" y="300"/>
                </a:cubicBezTo>
                <a:cubicBezTo>
                  <a:pt x="47" y="300"/>
                  <a:pt x="48" y="300"/>
                  <a:pt x="48" y="300"/>
                </a:cubicBezTo>
                <a:cubicBezTo>
                  <a:pt x="48" y="299"/>
                  <a:pt x="48" y="299"/>
                  <a:pt x="49" y="299"/>
                </a:cubicBezTo>
                <a:cubicBezTo>
                  <a:pt x="49" y="299"/>
                  <a:pt x="49" y="298"/>
                  <a:pt x="49" y="298"/>
                </a:cubicBezTo>
                <a:cubicBezTo>
                  <a:pt x="49" y="297"/>
                  <a:pt x="50" y="297"/>
                  <a:pt x="50" y="297"/>
                </a:cubicBezTo>
                <a:cubicBezTo>
                  <a:pt x="50" y="296"/>
                  <a:pt x="50" y="296"/>
                  <a:pt x="50" y="295"/>
                </a:cubicBezTo>
                <a:cubicBezTo>
                  <a:pt x="50" y="295"/>
                  <a:pt x="50" y="294"/>
                  <a:pt x="50" y="293"/>
                </a:cubicBezTo>
                <a:cubicBezTo>
                  <a:pt x="50" y="293"/>
                  <a:pt x="50" y="292"/>
                  <a:pt x="50" y="292"/>
                </a:cubicBezTo>
                <a:cubicBezTo>
                  <a:pt x="50" y="291"/>
                  <a:pt x="50" y="290"/>
                  <a:pt x="50" y="289"/>
                </a:cubicBezTo>
                <a:cubicBezTo>
                  <a:pt x="50" y="289"/>
                  <a:pt x="50" y="289"/>
                  <a:pt x="50" y="288"/>
                </a:cubicBezTo>
                <a:cubicBezTo>
                  <a:pt x="51" y="288"/>
                  <a:pt x="51" y="288"/>
                  <a:pt x="51" y="288"/>
                </a:cubicBezTo>
                <a:cubicBezTo>
                  <a:pt x="51" y="288"/>
                  <a:pt x="52" y="288"/>
                  <a:pt x="52" y="288"/>
                </a:cubicBezTo>
                <a:cubicBezTo>
                  <a:pt x="52" y="288"/>
                  <a:pt x="53" y="287"/>
                  <a:pt x="53" y="287"/>
                </a:cubicBezTo>
                <a:cubicBezTo>
                  <a:pt x="53" y="287"/>
                  <a:pt x="54" y="287"/>
                  <a:pt x="55" y="287"/>
                </a:cubicBezTo>
                <a:cubicBezTo>
                  <a:pt x="55" y="287"/>
                  <a:pt x="56" y="287"/>
                  <a:pt x="56" y="287"/>
                </a:cubicBezTo>
                <a:cubicBezTo>
                  <a:pt x="56" y="288"/>
                  <a:pt x="57" y="288"/>
                  <a:pt x="57" y="288"/>
                </a:cubicBezTo>
                <a:cubicBezTo>
                  <a:pt x="57" y="289"/>
                  <a:pt x="57" y="290"/>
                  <a:pt x="57" y="290"/>
                </a:cubicBezTo>
                <a:cubicBezTo>
                  <a:pt x="57" y="290"/>
                  <a:pt x="57" y="291"/>
                  <a:pt x="57" y="292"/>
                </a:cubicBezTo>
                <a:cubicBezTo>
                  <a:pt x="57" y="292"/>
                  <a:pt x="57" y="292"/>
                  <a:pt x="57" y="293"/>
                </a:cubicBezTo>
                <a:cubicBezTo>
                  <a:pt x="57" y="293"/>
                  <a:pt x="57" y="293"/>
                  <a:pt x="57" y="294"/>
                </a:cubicBezTo>
                <a:cubicBezTo>
                  <a:pt x="58" y="294"/>
                  <a:pt x="57" y="294"/>
                  <a:pt x="57" y="294"/>
                </a:cubicBezTo>
                <a:cubicBezTo>
                  <a:pt x="57" y="294"/>
                  <a:pt x="56" y="294"/>
                  <a:pt x="56" y="294"/>
                </a:cubicBezTo>
                <a:cubicBezTo>
                  <a:pt x="56" y="294"/>
                  <a:pt x="55" y="295"/>
                  <a:pt x="55" y="295"/>
                </a:cubicBezTo>
                <a:cubicBezTo>
                  <a:pt x="55" y="295"/>
                  <a:pt x="55" y="296"/>
                  <a:pt x="56" y="296"/>
                </a:cubicBezTo>
                <a:cubicBezTo>
                  <a:pt x="56" y="296"/>
                  <a:pt x="56" y="297"/>
                  <a:pt x="56" y="297"/>
                </a:cubicBezTo>
                <a:cubicBezTo>
                  <a:pt x="55" y="298"/>
                  <a:pt x="55" y="298"/>
                  <a:pt x="55" y="299"/>
                </a:cubicBezTo>
                <a:cubicBezTo>
                  <a:pt x="55" y="299"/>
                  <a:pt x="56" y="299"/>
                  <a:pt x="56" y="299"/>
                </a:cubicBezTo>
                <a:cubicBezTo>
                  <a:pt x="56" y="300"/>
                  <a:pt x="55" y="300"/>
                  <a:pt x="55" y="300"/>
                </a:cubicBezTo>
                <a:cubicBezTo>
                  <a:pt x="55" y="301"/>
                  <a:pt x="55" y="301"/>
                  <a:pt x="55" y="302"/>
                </a:cubicBezTo>
                <a:cubicBezTo>
                  <a:pt x="55" y="302"/>
                  <a:pt x="55" y="302"/>
                  <a:pt x="56" y="302"/>
                </a:cubicBezTo>
                <a:cubicBezTo>
                  <a:pt x="56" y="302"/>
                  <a:pt x="57" y="302"/>
                  <a:pt x="57" y="303"/>
                </a:cubicBezTo>
                <a:cubicBezTo>
                  <a:pt x="57" y="303"/>
                  <a:pt x="57" y="303"/>
                  <a:pt x="58" y="304"/>
                </a:cubicBezTo>
                <a:cubicBezTo>
                  <a:pt x="58" y="304"/>
                  <a:pt x="58" y="304"/>
                  <a:pt x="59" y="304"/>
                </a:cubicBezTo>
                <a:cubicBezTo>
                  <a:pt x="59" y="304"/>
                  <a:pt x="60" y="305"/>
                  <a:pt x="60" y="305"/>
                </a:cubicBezTo>
                <a:cubicBezTo>
                  <a:pt x="60" y="305"/>
                  <a:pt x="61" y="306"/>
                  <a:pt x="61" y="306"/>
                </a:cubicBezTo>
                <a:cubicBezTo>
                  <a:pt x="61" y="306"/>
                  <a:pt x="62" y="307"/>
                  <a:pt x="62" y="307"/>
                </a:cubicBezTo>
                <a:cubicBezTo>
                  <a:pt x="62" y="308"/>
                  <a:pt x="62" y="309"/>
                  <a:pt x="62" y="309"/>
                </a:cubicBezTo>
                <a:cubicBezTo>
                  <a:pt x="63" y="309"/>
                  <a:pt x="63" y="310"/>
                  <a:pt x="63" y="310"/>
                </a:cubicBezTo>
                <a:cubicBezTo>
                  <a:pt x="64" y="310"/>
                  <a:pt x="65" y="310"/>
                  <a:pt x="65" y="310"/>
                </a:cubicBezTo>
                <a:cubicBezTo>
                  <a:pt x="66" y="310"/>
                  <a:pt x="66" y="311"/>
                  <a:pt x="66" y="310"/>
                </a:cubicBezTo>
                <a:cubicBezTo>
                  <a:pt x="67" y="310"/>
                  <a:pt x="67" y="309"/>
                  <a:pt x="67" y="309"/>
                </a:cubicBezTo>
                <a:cubicBezTo>
                  <a:pt x="67" y="309"/>
                  <a:pt x="66" y="308"/>
                  <a:pt x="66" y="308"/>
                </a:cubicBezTo>
                <a:cubicBezTo>
                  <a:pt x="66" y="307"/>
                  <a:pt x="66" y="306"/>
                  <a:pt x="66" y="306"/>
                </a:cubicBezTo>
                <a:cubicBezTo>
                  <a:pt x="66" y="306"/>
                  <a:pt x="66" y="305"/>
                  <a:pt x="66" y="304"/>
                </a:cubicBezTo>
                <a:cubicBezTo>
                  <a:pt x="66" y="304"/>
                  <a:pt x="66" y="302"/>
                  <a:pt x="66" y="302"/>
                </a:cubicBezTo>
                <a:cubicBezTo>
                  <a:pt x="66" y="301"/>
                  <a:pt x="66" y="300"/>
                  <a:pt x="66" y="299"/>
                </a:cubicBezTo>
                <a:cubicBezTo>
                  <a:pt x="66" y="299"/>
                  <a:pt x="65" y="298"/>
                  <a:pt x="65" y="298"/>
                </a:cubicBezTo>
                <a:cubicBezTo>
                  <a:pt x="65" y="298"/>
                  <a:pt x="64" y="297"/>
                  <a:pt x="64" y="297"/>
                </a:cubicBezTo>
                <a:cubicBezTo>
                  <a:pt x="64" y="297"/>
                  <a:pt x="63" y="297"/>
                  <a:pt x="63" y="296"/>
                </a:cubicBezTo>
                <a:cubicBezTo>
                  <a:pt x="63" y="296"/>
                  <a:pt x="63" y="295"/>
                  <a:pt x="62" y="295"/>
                </a:cubicBezTo>
                <a:cubicBezTo>
                  <a:pt x="62" y="295"/>
                  <a:pt x="62" y="294"/>
                  <a:pt x="63" y="294"/>
                </a:cubicBezTo>
                <a:cubicBezTo>
                  <a:pt x="63" y="293"/>
                  <a:pt x="63" y="293"/>
                  <a:pt x="63" y="293"/>
                </a:cubicBezTo>
                <a:cubicBezTo>
                  <a:pt x="63" y="293"/>
                  <a:pt x="63" y="292"/>
                  <a:pt x="63" y="292"/>
                </a:cubicBezTo>
                <a:cubicBezTo>
                  <a:pt x="63" y="292"/>
                  <a:pt x="62" y="292"/>
                  <a:pt x="61" y="292"/>
                </a:cubicBezTo>
                <a:cubicBezTo>
                  <a:pt x="61" y="292"/>
                  <a:pt x="61" y="291"/>
                  <a:pt x="60" y="291"/>
                </a:cubicBezTo>
                <a:cubicBezTo>
                  <a:pt x="60" y="291"/>
                  <a:pt x="60" y="290"/>
                  <a:pt x="60" y="290"/>
                </a:cubicBezTo>
                <a:cubicBezTo>
                  <a:pt x="60" y="290"/>
                  <a:pt x="60" y="289"/>
                  <a:pt x="60" y="288"/>
                </a:cubicBezTo>
                <a:cubicBezTo>
                  <a:pt x="60" y="288"/>
                  <a:pt x="60" y="288"/>
                  <a:pt x="60" y="288"/>
                </a:cubicBezTo>
                <a:cubicBezTo>
                  <a:pt x="61" y="287"/>
                  <a:pt x="61" y="288"/>
                  <a:pt x="61" y="287"/>
                </a:cubicBezTo>
                <a:cubicBezTo>
                  <a:pt x="62" y="287"/>
                  <a:pt x="62" y="287"/>
                  <a:pt x="62" y="287"/>
                </a:cubicBezTo>
                <a:cubicBezTo>
                  <a:pt x="62" y="286"/>
                  <a:pt x="62" y="286"/>
                  <a:pt x="62" y="286"/>
                </a:cubicBezTo>
                <a:cubicBezTo>
                  <a:pt x="62" y="285"/>
                  <a:pt x="62" y="285"/>
                  <a:pt x="62" y="284"/>
                </a:cubicBezTo>
                <a:cubicBezTo>
                  <a:pt x="62" y="284"/>
                  <a:pt x="62" y="283"/>
                  <a:pt x="62" y="283"/>
                </a:cubicBezTo>
                <a:cubicBezTo>
                  <a:pt x="62" y="283"/>
                  <a:pt x="62" y="282"/>
                  <a:pt x="62" y="282"/>
                </a:cubicBezTo>
                <a:cubicBezTo>
                  <a:pt x="61" y="282"/>
                  <a:pt x="61" y="282"/>
                  <a:pt x="61" y="282"/>
                </a:cubicBezTo>
                <a:cubicBezTo>
                  <a:pt x="60" y="282"/>
                  <a:pt x="60" y="282"/>
                  <a:pt x="59" y="282"/>
                </a:cubicBezTo>
                <a:cubicBezTo>
                  <a:pt x="59" y="281"/>
                  <a:pt x="59" y="281"/>
                  <a:pt x="59" y="281"/>
                </a:cubicBezTo>
                <a:cubicBezTo>
                  <a:pt x="58" y="280"/>
                  <a:pt x="58" y="280"/>
                  <a:pt x="58" y="280"/>
                </a:cubicBezTo>
                <a:cubicBezTo>
                  <a:pt x="58" y="279"/>
                  <a:pt x="57" y="279"/>
                  <a:pt x="57" y="278"/>
                </a:cubicBezTo>
                <a:cubicBezTo>
                  <a:pt x="57" y="278"/>
                  <a:pt x="58" y="278"/>
                  <a:pt x="58" y="278"/>
                </a:cubicBezTo>
                <a:cubicBezTo>
                  <a:pt x="59" y="278"/>
                  <a:pt x="60" y="278"/>
                  <a:pt x="60" y="278"/>
                </a:cubicBezTo>
                <a:cubicBezTo>
                  <a:pt x="60" y="277"/>
                  <a:pt x="60" y="277"/>
                  <a:pt x="60" y="277"/>
                </a:cubicBezTo>
                <a:cubicBezTo>
                  <a:pt x="61" y="277"/>
                  <a:pt x="61" y="276"/>
                  <a:pt x="61" y="275"/>
                </a:cubicBezTo>
                <a:cubicBezTo>
                  <a:pt x="61" y="275"/>
                  <a:pt x="62" y="275"/>
                  <a:pt x="62" y="275"/>
                </a:cubicBezTo>
                <a:cubicBezTo>
                  <a:pt x="62" y="275"/>
                  <a:pt x="62" y="276"/>
                  <a:pt x="62" y="276"/>
                </a:cubicBezTo>
                <a:cubicBezTo>
                  <a:pt x="63" y="276"/>
                  <a:pt x="63" y="276"/>
                  <a:pt x="64" y="276"/>
                </a:cubicBezTo>
                <a:cubicBezTo>
                  <a:pt x="64" y="276"/>
                  <a:pt x="65" y="276"/>
                  <a:pt x="65" y="276"/>
                </a:cubicBezTo>
                <a:cubicBezTo>
                  <a:pt x="66" y="275"/>
                  <a:pt x="66" y="275"/>
                  <a:pt x="66" y="275"/>
                </a:cubicBezTo>
                <a:cubicBezTo>
                  <a:pt x="66" y="274"/>
                  <a:pt x="67" y="274"/>
                  <a:pt x="67" y="274"/>
                </a:cubicBezTo>
                <a:cubicBezTo>
                  <a:pt x="67" y="274"/>
                  <a:pt x="67" y="273"/>
                  <a:pt x="67" y="272"/>
                </a:cubicBezTo>
                <a:cubicBezTo>
                  <a:pt x="67" y="272"/>
                  <a:pt x="66" y="271"/>
                  <a:pt x="66" y="271"/>
                </a:cubicBezTo>
                <a:cubicBezTo>
                  <a:pt x="66" y="270"/>
                  <a:pt x="65" y="269"/>
                  <a:pt x="65" y="269"/>
                </a:cubicBezTo>
                <a:cubicBezTo>
                  <a:pt x="64" y="269"/>
                  <a:pt x="64" y="268"/>
                  <a:pt x="63" y="267"/>
                </a:cubicBezTo>
                <a:cubicBezTo>
                  <a:pt x="63" y="267"/>
                  <a:pt x="63" y="266"/>
                  <a:pt x="63" y="266"/>
                </a:cubicBezTo>
                <a:cubicBezTo>
                  <a:pt x="63" y="266"/>
                  <a:pt x="62" y="266"/>
                  <a:pt x="62" y="266"/>
                </a:cubicBezTo>
                <a:cubicBezTo>
                  <a:pt x="61" y="266"/>
                  <a:pt x="61" y="267"/>
                  <a:pt x="61" y="267"/>
                </a:cubicBezTo>
                <a:cubicBezTo>
                  <a:pt x="61" y="267"/>
                  <a:pt x="60" y="267"/>
                  <a:pt x="59" y="267"/>
                </a:cubicBezTo>
                <a:cubicBezTo>
                  <a:pt x="59" y="268"/>
                  <a:pt x="59" y="267"/>
                  <a:pt x="59" y="267"/>
                </a:cubicBezTo>
                <a:cubicBezTo>
                  <a:pt x="58" y="267"/>
                  <a:pt x="58" y="267"/>
                  <a:pt x="57" y="267"/>
                </a:cubicBezTo>
                <a:cubicBezTo>
                  <a:pt x="57" y="267"/>
                  <a:pt x="57" y="268"/>
                  <a:pt x="57" y="269"/>
                </a:cubicBezTo>
                <a:cubicBezTo>
                  <a:pt x="57" y="269"/>
                  <a:pt x="57" y="270"/>
                  <a:pt x="57" y="270"/>
                </a:cubicBezTo>
                <a:cubicBezTo>
                  <a:pt x="57" y="270"/>
                  <a:pt x="56" y="271"/>
                  <a:pt x="56" y="271"/>
                </a:cubicBezTo>
                <a:cubicBezTo>
                  <a:pt x="56" y="271"/>
                  <a:pt x="55" y="272"/>
                  <a:pt x="55" y="272"/>
                </a:cubicBezTo>
                <a:cubicBezTo>
                  <a:pt x="55" y="273"/>
                  <a:pt x="55" y="273"/>
                  <a:pt x="55" y="274"/>
                </a:cubicBezTo>
                <a:cubicBezTo>
                  <a:pt x="55" y="274"/>
                  <a:pt x="56" y="274"/>
                  <a:pt x="56" y="275"/>
                </a:cubicBezTo>
                <a:cubicBezTo>
                  <a:pt x="57" y="275"/>
                  <a:pt x="57" y="275"/>
                  <a:pt x="56" y="275"/>
                </a:cubicBezTo>
                <a:cubicBezTo>
                  <a:pt x="56" y="276"/>
                  <a:pt x="56" y="276"/>
                  <a:pt x="56" y="276"/>
                </a:cubicBezTo>
                <a:cubicBezTo>
                  <a:pt x="55" y="276"/>
                  <a:pt x="55" y="277"/>
                  <a:pt x="55" y="277"/>
                </a:cubicBezTo>
                <a:cubicBezTo>
                  <a:pt x="55" y="278"/>
                  <a:pt x="54" y="278"/>
                  <a:pt x="54" y="278"/>
                </a:cubicBezTo>
                <a:cubicBezTo>
                  <a:pt x="54" y="278"/>
                  <a:pt x="54" y="279"/>
                  <a:pt x="54" y="279"/>
                </a:cubicBezTo>
                <a:cubicBezTo>
                  <a:pt x="54" y="280"/>
                  <a:pt x="55" y="281"/>
                  <a:pt x="55" y="281"/>
                </a:cubicBezTo>
                <a:cubicBezTo>
                  <a:pt x="55" y="282"/>
                  <a:pt x="56" y="282"/>
                  <a:pt x="56" y="282"/>
                </a:cubicBezTo>
                <a:cubicBezTo>
                  <a:pt x="56" y="283"/>
                  <a:pt x="56" y="284"/>
                  <a:pt x="56" y="284"/>
                </a:cubicBezTo>
                <a:cubicBezTo>
                  <a:pt x="56" y="284"/>
                  <a:pt x="56" y="285"/>
                  <a:pt x="55" y="285"/>
                </a:cubicBezTo>
                <a:cubicBezTo>
                  <a:pt x="55" y="285"/>
                  <a:pt x="55" y="284"/>
                  <a:pt x="55" y="283"/>
                </a:cubicBezTo>
                <a:cubicBezTo>
                  <a:pt x="54" y="283"/>
                  <a:pt x="54" y="283"/>
                  <a:pt x="54" y="283"/>
                </a:cubicBezTo>
                <a:cubicBezTo>
                  <a:pt x="54" y="282"/>
                  <a:pt x="54" y="282"/>
                  <a:pt x="53" y="283"/>
                </a:cubicBezTo>
                <a:cubicBezTo>
                  <a:pt x="53" y="283"/>
                  <a:pt x="53" y="283"/>
                  <a:pt x="53" y="283"/>
                </a:cubicBezTo>
                <a:cubicBezTo>
                  <a:pt x="53" y="284"/>
                  <a:pt x="53" y="284"/>
                  <a:pt x="53" y="285"/>
                </a:cubicBezTo>
                <a:cubicBezTo>
                  <a:pt x="53" y="285"/>
                  <a:pt x="53" y="285"/>
                  <a:pt x="53" y="286"/>
                </a:cubicBezTo>
                <a:cubicBezTo>
                  <a:pt x="53" y="286"/>
                  <a:pt x="52" y="286"/>
                  <a:pt x="52" y="286"/>
                </a:cubicBezTo>
                <a:cubicBezTo>
                  <a:pt x="51" y="285"/>
                  <a:pt x="51" y="285"/>
                  <a:pt x="50" y="285"/>
                </a:cubicBezTo>
                <a:cubicBezTo>
                  <a:pt x="50" y="285"/>
                  <a:pt x="49" y="284"/>
                  <a:pt x="49" y="283"/>
                </a:cubicBezTo>
                <a:cubicBezTo>
                  <a:pt x="49" y="283"/>
                  <a:pt x="48" y="282"/>
                  <a:pt x="48" y="282"/>
                </a:cubicBezTo>
                <a:cubicBezTo>
                  <a:pt x="48" y="281"/>
                  <a:pt x="47" y="280"/>
                  <a:pt x="47" y="280"/>
                </a:cubicBezTo>
                <a:cubicBezTo>
                  <a:pt x="46" y="279"/>
                  <a:pt x="46" y="279"/>
                  <a:pt x="45" y="279"/>
                </a:cubicBezTo>
                <a:cubicBezTo>
                  <a:pt x="45" y="279"/>
                  <a:pt x="44" y="278"/>
                  <a:pt x="44" y="278"/>
                </a:cubicBezTo>
                <a:cubicBezTo>
                  <a:pt x="44" y="278"/>
                  <a:pt x="43" y="279"/>
                  <a:pt x="43" y="279"/>
                </a:cubicBezTo>
                <a:cubicBezTo>
                  <a:pt x="43" y="279"/>
                  <a:pt x="42" y="279"/>
                  <a:pt x="42" y="278"/>
                </a:cubicBezTo>
                <a:cubicBezTo>
                  <a:pt x="42" y="278"/>
                  <a:pt x="42" y="277"/>
                  <a:pt x="41" y="277"/>
                </a:cubicBezTo>
                <a:cubicBezTo>
                  <a:pt x="41" y="276"/>
                  <a:pt x="41" y="275"/>
                  <a:pt x="40" y="275"/>
                </a:cubicBezTo>
                <a:cubicBezTo>
                  <a:pt x="40" y="275"/>
                  <a:pt x="40" y="274"/>
                  <a:pt x="40" y="274"/>
                </a:cubicBezTo>
                <a:cubicBezTo>
                  <a:pt x="39" y="273"/>
                  <a:pt x="39" y="272"/>
                  <a:pt x="39" y="272"/>
                </a:cubicBezTo>
                <a:cubicBezTo>
                  <a:pt x="39" y="271"/>
                  <a:pt x="38" y="270"/>
                  <a:pt x="38" y="270"/>
                </a:cubicBezTo>
                <a:cubicBezTo>
                  <a:pt x="38" y="270"/>
                  <a:pt x="37" y="269"/>
                  <a:pt x="37" y="269"/>
                </a:cubicBezTo>
                <a:cubicBezTo>
                  <a:pt x="37" y="268"/>
                  <a:pt x="35" y="268"/>
                  <a:pt x="35" y="268"/>
                </a:cubicBezTo>
                <a:cubicBezTo>
                  <a:pt x="35" y="268"/>
                  <a:pt x="34" y="267"/>
                  <a:pt x="34" y="267"/>
                </a:cubicBezTo>
                <a:cubicBezTo>
                  <a:pt x="34" y="267"/>
                  <a:pt x="33" y="267"/>
                  <a:pt x="33" y="267"/>
                </a:cubicBezTo>
                <a:cubicBezTo>
                  <a:pt x="33" y="267"/>
                  <a:pt x="32" y="267"/>
                  <a:pt x="32" y="267"/>
                </a:cubicBezTo>
                <a:cubicBezTo>
                  <a:pt x="31" y="268"/>
                  <a:pt x="32" y="269"/>
                  <a:pt x="31" y="269"/>
                </a:cubicBezTo>
                <a:cubicBezTo>
                  <a:pt x="31" y="269"/>
                  <a:pt x="31" y="270"/>
                  <a:pt x="30" y="270"/>
                </a:cubicBezTo>
                <a:cubicBezTo>
                  <a:pt x="30" y="269"/>
                  <a:pt x="29" y="269"/>
                  <a:pt x="29" y="268"/>
                </a:cubicBezTo>
                <a:cubicBezTo>
                  <a:pt x="29" y="268"/>
                  <a:pt x="29" y="267"/>
                  <a:pt x="29" y="267"/>
                </a:cubicBezTo>
                <a:cubicBezTo>
                  <a:pt x="29" y="267"/>
                  <a:pt x="30" y="267"/>
                  <a:pt x="30" y="266"/>
                </a:cubicBezTo>
                <a:cubicBezTo>
                  <a:pt x="30" y="266"/>
                  <a:pt x="31" y="265"/>
                  <a:pt x="31" y="265"/>
                </a:cubicBezTo>
                <a:cubicBezTo>
                  <a:pt x="32" y="264"/>
                  <a:pt x="32" y="263"/>
                  <a:pt x="33" y="263"/>
                </a:cubicBezTo>
                <a:cubicBezTo>
                  <a:pt x="33" y="262"/>
                  <a:pt x="34" y="261"/>
                  <a:pt x="34" y="260"/>
                </a:cubicBezTo>
                <a:cubicBezTo>
                  <a:pt x="34" y="260"/>
                  <a:pt x="35" y="259"/>
                  <a:pt x="35" y="258"/>
                </a:cubicBezTo>
                <a:cubicBezTo>
                  <a:pt x="35" y="257"/>
                  <a:pt x="34" y="256"/>
                  <a:pt x="34" y="255"/>
                </a:cubicBezTo>
                <a:cubicBezTo>
                  <a:pt x="34" y="255"/>
                  <a:pt x="34" y="254"/>
                  <a:pt x="34" y="253"/>
                </a:cubicBezTo>
                <a:cubicBezTo>
                  <a:pt x="34" y="253"/>
                  <a:pt x="35" y="253"/>
                  <a:pt x="35" y="253"/>
                </a:cubicBezTo>
                <a:cubicBezTo>
                  <a:pt x="35" y="253"/>
                  <a:pt x="35" y="252"/>
                  <a:pt x="34" y="251"/>
                </a:cubicBezTo>
                <a:cubicBezTo>
                  <a:pt x="34" y="251"/>
                  <a:pt x="35" y="250"/>
                  <a:pt x="34" y="250"/>
                </a:cubicBezTo>
                <a:cubicBezTo>
                  <a:pt x="34" y="249"/>
                  <a:pt x="34" y="249"/>
                  <a:pt x="34" y="249"/>
                </a:cubicBezTo>
                <a:cubicBezTo>
                  <a:pt x="34" y="249"/>
                  <a:pt x="33" y="248"/>
                  <a:pt x="33" y="248"/>
                </a:cubicBezTo>
                <a:cubicBezTo>
                  <a:pt x="33" y="248"/>
                  <a:pt x="32" y="249"/>
                  <a:pt x="32" y="249"/>
                </a:cubicBezTo>
                <a:cubicBezTo>
                  <a:pt x="31" y="249"/>
                  <a:pt x="31" y="248"/>
                  <a:pt x="31" y="247"/>
                </a:cubicBezTo>
                <a:cubicBezTo>
                  <a:pt x="31" y="247"/>
                  <a:pt x="32" y="246"/>
                  <a:pt x="32" y="245"/>
                </a:cubicBezTo>
                <a:cubicBezTo>
                  <a:pt x="32" y="245"/>
                  <a:pt x="32" y="244"/>
                  <a:pt x="32" y="243"/>
                </a:cubicBezTo>
                <a:cubicBezTo>
                  <a:pt x="32" y="242"/>
                  <a:pt x="31" y="241"/>
                  <a:pt x="31" y="240"/>
                </a:cubicBezTo>
                <a:cubicBezTo>
                  <a:pt x="31" y="240"/>
                  <a:pt x="31" y="238"/>
                  <a:pt x="31" y="238"/>
                </a:cubicBezTo>
                <a:cubicBezTo>
                  <a:pt x="30" y="237"/>
                  <a:pt x="29" y="236"/>
                  <a:pt x="29" y="236"/>
                </a:cubicBezTo>
                <a:cubicBezTo>
                  <a:pt x="28" y="235"/>
                  <a:pt x="28" y="234"/>
                  <a:pt x="27" y="234"/>
                </a:cubicBezTo>
                <a:cubicBezTo>
                  <a:pt x="27" y="234"/>
                  <a:pt x="26" y="233"/>
                  <a:pt x="25" y="233"/>
                </a:cubicBezTo>
                <a:cubicBezTo>
                  <a:pt x="25" y="232"/>
                  <a:pt x="24" y="231"/>
                  <a:pt x="24" y="230"/>
                </a:cubicBezTo>
                <a:cubicBezTo>
                  <a:pt x="24" y="230"/>
                  <a:pt x="23" y="229"/>
                  <a:pt x="23" y="229"/>
                </a:cubicBezTo>
                <a:cubicBezTo>
                  <a:pt x="22" y="228"/>
                  <a:pt x="22" y="227"/>
                  <a:pt x="22" y="227"/>
                </a:cubicBezTo>
                <a:cubicBezTo>
                  <a:pt x="22" y="226"/>
                  <a:pt x="21" y="226"/>
                  <a:pt x="21" y="226"/>
                </a:cubicBezTo>
                <a:cubicBezTo>
                  <a:pt x="21" y="225"/>
                  <a:pt x="21" y="224"/>
                  <a:pt x="21" y="224"/>
                </a:cubicBezTo>
                <a:cubicBezTo>
                  <a:pt x="21" y="223"/>
                  <a:pt x="20" y="221"/>
                  <a:pt x="20" y="220"/>
                </a:cubicBezTo>
                <a:cubicBezTo>
                  <a:pt x="20" y="220"/>
                  <a:pt x="19" y="218"/>
                  <a:pt x="19" y="218"/>
                </a:cubicBezTo>
                <a:cubicBezTo>
                  <a:pt x="19" y="217"/>
                  <a:pt x="18" y="216"/>
                  <a:pt x="18" y="216"/>
                </a:cubicBezTo>
                <a:cubicBezTo>
                  <a:pt x="17" y="216"/>
                  <a:pt x="16" y="215"/>
                  <a:pt x="16" y="215"/>
                </a:cubicBezTo>
                <a:cubicBezTo>
                  <a:pt x="16" y="214"/>
                  <a:pt x="16" y="214"/>
                  <a:pt x="16" y="213"/>
                </a:cubicBezTo>
                <a:cubicBezTo>
                  <a:pt x="16" y="213"/>
                  <a:pt x="15" y="212"/>
                  <a:pt x="15" y="211"/>
                </a:cubicBezTo>
                <a:cubicBezTo>
                  <a:pt x="15" y="210"/>
                  <a:pt x="13" y="209"/>
                  <a:pt x="13" y="208"/>
                </a:cubicBezTo>
                <a:cubicBezTo>
                  <a:pt x="12" y="208"/>
                  <a:pt x="12" y="207"/>
                  <a:pt x="11" y="206"/>
                </a:cubicBezTo>
                <a:cubicBezTo>
                  <a:pt x="11" y="206"/>
                  <a:pt x="11" y="204"/>
                  <a:pt x="11" y="203"/>
                </a:cubicBezTo>
                <a:cubicBezTo>
                  <a:pt x="11" y="203"/>
                  <a:pt x="10" y="202"/>
                  <a:pt x="10" y="202"/>
                </a:cubicBezTo>
                <a:cubicBezTo>
                  <a:pt x="10" y="201"/>
                  <a:pt x="9" y="200"/>
                  <a:pt x="9" y="200"/>
                </a:cubicBezTo>
                <a:cubicBezTo>
                  <a:pt x="9" y="200"/>
                  <a:pt x="9" y="199"/>
                  <a:pt x="9" y="198"/>
                </a:cubicBezTo>
                <a:cubicBezTo>
                  <a:pt x="9" y="198"/>
                  <a:pt x="10" y="198"/>
                  <a:pt x="10" y="198"/>
                </a:cubicBezTo>
                <a:cubicBezTo>
                  <a:pt x="11" y="197"/>
                  <a:pt x="12" y="197"/>
                  <a:pt x="12" y="196"/>
                </a:cubicBezTo>
                <a:cubicBezTo>
                  <a:pt x="12" y="196"/>
                  <a:pt x="12" y="195"/>
                  <a:pt x="12" y="194"/>
                </a:cubicBezTo>
                <a:cubicBezTo>
                  <a:pt x="13" y="193"/>
                  <a:pt x="13" y="192"/>
                  <a:pt x="13" y="191"/>
                </a:cubicBezTo>
                <a:cubicBezTo>
                  <a:pt x="13" y="190"/>
                  <a:pt x="13" y="189"/>
                  <a:pt x="13" y="188"/>
                </a:cubicBezTo>
                <a:cubicBezTo>
                  <a:pt x="12" y="188"/>
                  <a:pt x="12" y="187"/>
                  <a:pt x="12" y="187"/>
                </a:cubicBezTo>
                <a:cubicBezTo>
                  <a:pt x="12" y="186"/>
                  <a:pt x="12" y="185"/>
                  <a:pt x="12" y="184"/>
                </a:cubicBezTo>
                <a:cubicBezTo>
                  <a:pt x="12" y="183"/>
                  <a:pt x="12" y="182"/>
                  <a:pt x="12" y="181"/>
                </a:cubicBezTo>
                <a:cubicBezTo>
                  <a:pt x="12" y="180"/>
                  <a:pt x="11" y="179"/>
                  <a:pt x="11" y="178"/>
                </a:cubicBezTo>
                <a:cubicBezTo>
                  <a:pt x="11" y="178"/>
                  <a:pt x="11" y="176"/>
                  <a:pt x="11" y="176"/>
                </a:cubicBezTo>
                <a:cubicBezTo>
                  <a:pt x="11" y="175"/>
                  <a:pt x="11" y="175"/>
                  <a:pt x="11" y="174"/>
                </a:cubicBezTo>
                <a:cubicBezTo>
                  <a:pt x="11" y="174"/>
                  <a:pt x="11" y="173"/>
                  <a:pt x="11" y="172"/>
                </a:cubicBezTo>
                <a:cubicBezTo>
                  <a:pt x="11" y="172"/>
                  <a:pt x="11" y="171"/>
                  <a:pt x="11" y="170"/>
                </a:cubicBezTo>
                <a:cubicBezTo>
                  <a:pt x="11" y="169"/>
                  <a:pt x="12" y="168"/>
                  <a:pt x="12" y="167"/>
                </a:cubicBezTo>
                <a:cubicBezTo>
                  <a:pt x="13" y="167"/>
                  <a:pt x="14" y="165"/>
                  <a:pt x="14" y="164"/>
                </a:cubicBezTo>
                <a:cubicBezTo>
                  <a:pt x="15" y="164"/>
                  <a:pt x="16" y="162"/>
                  <a:pt x="17" y="162"/>
                </a:cubicBezTo>
                <a:cubicBezTo>
                  <a:pt x="17" y="161"/>
                  <a:pt x="17" y="160"/>
                  <a:pt x="17" y="159"/>
                </a:cubicBezTo>
                <a:cubicBezTo>
                  <a:pt x="17" y="159"/>
                  <a:pt x="17" y="159"/>
                  <a:pt x="17" y="158"/>
                </a:cubicBezTo>
                <a:cubicBezTo>
                  <a:pt x="17" y="158"/>
                  <a:pt x="17" y="157"/>
                  <a:pt x="17" y="157"/>
                </a:cubicBezTo>
                <a:cubicBezTo>
                  <a:pt x="17" y="156"/>
                  <a:pt x="17" y="155"/>
                  <a:pt x="17" y="155"/>
                </a:cubicBezTo>
                <a:cubicBezTo>
                  <a:pt x="18" y="154"/>
                  <a:pt x="18" y="153"/>
                  <a:pt x="18" y="152"/>
                </a:cubicBezTo>
                <a:cubicBezTo>
                  <a:pt x="18" y="151"/>
                  <a:pt x="18" y="150"/>
                  <a:pt x="18" y="149"/>
                </a:cubicBezTo>
                <a:cubicBezTo>
                  <a:pt x="17" y="149"/>
                  <a:pt x="17" y="148"/>
                  <a:pt x="17" y="148"/>
                </a:cubicBezTo>
                <a:cubicBezTo>
                  <a:pt x="16" y="148"/>
                  <a:pt x="16" y="147"/>
                  <a:pt x="17" y="147"/>
                </a:cubicBezTo>
                <a:cubicBezTo>
                  <a:pt x="17" y="146"/>
                  <a:pt x="17" y="146"/>
                  <a:pt x="17" y="145"/>
                </a:cubicBezTo>
                <a:cubicBezTo>
                  <a:pt x="17" y="145"/>
                  <a:pt x="17" y="144"/>
                  <a:pt x="17" y="143"/>
                </a:cubicBezTo>
                <a:cubicBezTo>
                  <a:pt x="17" y="143"/>
                  <a:pt x="18" y="142"/>
                  <a:pt x="18" y="142"/>
                </a:cubicBezTo>
                <a:cubicBezTo>
                  <a:pt x="18" y="141"/>
                  <a:pt x="17" y="141"/>
                  <a:pt x="17" y="140"/>
                </a:cubicBezTo>
                <a:cubicBezTo>
                  <a:pt x="17" y="140"/>
                  <a:pt x="16" y="139"/>
                  <a:pt x="15" y="139"/>
                </a:cubicBezTo>
                <a:cubicBezTo>
                  <a:pt x="15" y="139"/>
                  <a:pt x="15" y="138"/>
                  <a:pt x="15" y="137"/>
                </a:cubicBezTo>
                <a:cubicBezTo>
                  <a:pt x="15" y="137"/>
                  <a:pt x="15" y="136"/>
                  <a:pt x="15" y="136"/>
                </a:cubicBezTo>
                <a:cubicBezTo>
                  <a:pt x="15" y="135"/>
                  <a:pt x="14" y="134"/>
                  <a:pt x="14" y="133"/>
                </a:cubicBezTo>
                <a:cubicBezTo>
                  <a:pt x="14" y="133"/>
                  <a:pt x="13" y="131"/>
                  <a:pt x="13" y="131"/>
                </a:cubicBezTo>
                <a:cubicBezTo>
                  <a:pt x="13" y="130"/>
                  <a:pt x="13" y="129"/>
                  <a:pt x="13" y="129"/>
                </a:cubicBezTo>
                <a:cubicBezTo>
                  <a:pt x="13" y="128"/>
                  <a:pt x="12" y="128"/>
                  <a:pt x="12" y="128"/>
                </a:cubicBezTo>
                <a:cubicBezTo>
                  <a:pt x="11" y="127"/>
                  <a:pt x="10" y="127"/>
                  <a:pt x="10" y="126"/>
                </a:cubicBezTo>
                <a:cubicBezTo>
                  <a:pt x="10" y="126"/>
                  <a:pt x="10" y="125"/>
                  <a:pt x="10" y="125"/>
                </a:cubicBezTo>
                <a:cubicBezTo>
                  <a:pt x="10" y="124"/>
                  <a:pt x="11" y="124"/>
                  <a:pt x="11" y="123"/>
                </a:cubicBezTo>
                <a:cubicBezTo>
                  <a:pt x="11" y="123"/>
                  <a:pt x="10" y="121"/>
                  <a:pt x="10" y="121"/>
                </a:cubicBezTo>
                <a:cubicBezTo>
                  <a:pt x="9" y="120"/>
                  <a:pt x="9" y="120"/>
                  <a:pt x="9" y="120"/>
                </a:cubicBezTo>
                <a:cubicBezTo>
                  <a:pt x="8" y="120"/>
                  <a:pt x="7" y="119"/>
                  <a:pt x="7" y="119"/>
                </a:cubicBezTo>
                <a:cubicBezTo>
                  <a:pt x="7" y="119"/>
                  <a:pt x="6" y="118"/>
                  <a:pt x="6" y="118"/>
                </a:cubicBezTo>
                <a:cubicBezTo>
                  <a:pt x="6" y="117"/>
                  <a:pt x="6" y="116"/>
                  <a:pt x="6" y="116"/>
                </a:cubicBezTo>
                <a:cubicBezTo>
                  <a:pt x="5" y="115"/>
                  <a:pt x="4" y="114"/>
                  <a:pt x="3" y="114"/>
                </a:cubicBezTo>
                <a:cubicBezTo>
                  <a:pt x="3" y="113"/>
                  <a:pt x="2" y="111"/>
                  <a:pt x="1" y="111"/>
                </a:cubicBezTo>
                <a:cubicBezTo>
                  <a:pt x="1" y="110"/>
                  <a:pt x="0" y="109"/>
                  <a:pt x="0" y="108"/>
                </a:cubicBezTo>
                <a:cubicBezTo>
                  <a:pt x="0" y="108"/>
                  <a:pt x="0" y="107"/>
                  <a:pt x="0" y="107"/>
                </a:cubicBezTo>
                <a:cubicBezTo>
                  <a:pt x="0" y="106"/>
                  <a:pt x="1" y="106"/>
                  <a:pt x="1" y="106"/>
                </a:cubicBezTo>
                <a:cubicBezTo>
                  <a:pt x="1" y="106"/>
                  <a:pt x="2" y="105"/>
                  <a:pt x="2" y="104"/>
                </a:cubicBezTo>
                <a:cubicBezTo>
                  <a:pt x="2" y="104"/>
                  <a:pt x="1" y="103"/>
                  <a:pt x="1" y="103"/>
                </a:cubicBezTo>
                <a:cubicBezTo>
                  <a:pt x="2" y="103"/>
                  <a:pt x="2" y="102"/>
                  <a:pt x="2" y="102"/>
                </a:cubicBezTo>
                <a:cubicBezTo>
                  <a:pt x="2" y="101"/>
                  <a:pt x="2" y="100"/>
                  <a:pt x="2" y="100"/>
                </a:cubicBezTo>
                <a:cubicBezTo>
                  <a:pt x="2" y="99"/>
                  <a:pt x="2" y="98"/>
                  <a:pt x="1" y="98"/>
                </a:cubicBezTo>
                <a:cubicBezTo>
                  <a:pt x="1" y="98"/>
                  <a:pt x="0" y="97"/>
                  <a:pt x="0" y="97"/>
                </a:cubicBezTo>
                <a:cubicBezTo>
                  <a:pt x="0" y="96"/>
                  <a:pt x="1" y="96"/>
                  <a:pt x="1" y="95"/>
                </a:cubicBezTo>
                <a:cubicBezTo>
                  <a:pt x="1" y="95"/>
                  <a:pt x="2" y="94"/>
                  <a:pt x="2" y="94"/>
                </a:cubicBezTo>
                <a:cubicBezTo>
                  <a:pt x="2" y="94"/>
                  <a:pt x="3" y="93"/>
                  <a:pt x="3" y="93"/>
                </a:cubicBezTo>
                <a:cubicBezTo>
                  <a:pt x="3" y="93"/>
                  <a:pt x="3" y="92"/>
                  <a:pt x="3" y="91"/>
                </a:cubicBezTo>
                <a:cubicBezTo>
                  <a:pt x="3" y="91"/>
                  <a:pt x="4" y="90"/>
                  <a:pt x="4" y="90"/>
                </a:cubicBezTo>
                <a:cubicBezTo>
                  <a:pt x="5" y="89"/>
                  <a:pt x="7" y="88"/>
                  <a:pt x="7" y="87"/>
                </a:cubicBezTo>
                <a:cubicBezTo>
                  <a:pt x="9" y="85"/>
                  <a:pt x="12" y="81"/>
                  <a:pt x="14" y="79"/>
                </a:cubicBezTo>
                <a:cubicBezTo>
                  <a:pt x="15" y="77"/>
                  <a:pt x="17" y="74"/>
                  <a:pt x="18" y="73"/>
                </a:cubicBezTo>
                <a:cubicBezTo>
                  <a:pt x="19" y="72"/>
                  <a:pt x="21" y="69"/>
                  <a:pt x="22" y="68"/>
                </a:cubicBezTo>
                <a:cubicBezTo>
                  <a:pt x="23" y="67"/>
                  <a:pt x="23" y="66"/>
                  <a:pt x="24" y="65"/>
                </a:cubicBezTo>
                <a:cubicBezTo>
                  <a:pt x="24" y="64"/>
                  <a:pt x="24" y="63"/>
                  <a:pt x="25" y="63"/>
                </a:cubicBezTo>
                <a:cubicBezTo>
                  <a:pt x="25" y="62"/>
                  <a:pt x="25" y="61"/>
                  <a:pt x="25" y="61"/>
                </a:cubicBezTo>
                <a:cubicBezTo>
                  <a:pt x="24" y="60"/>
                  <a:pt x="24" y="60"/>
                  <a:pt x="24" y="60"/>
                </a:cubicBezTo>
                <a:cubicBezTo>
                  <a:pt x="23" y="59"/>
                  <a:pt x="23" y="58"/>
                  <a:pt x="24" y="57"/>
                </a:cubicBezTo>
                <a:cubicBezTo>
                  <a:pt x="24" y="57"/>
                  <a:pt x="23" y="56"/>
                  <a:pt x="24" y="56"/>
                </a:cubicBezTo>
                <a:cubicBezTo>
                  <a:pt x="24" y="55"/>
                  <a:pt x="24" y="55"/>
                  <a:pt x="24" y="54"/>
                </a:cubicBezTo>
                <a:cubicBezTo>
                  <a:pt x="24" y="54"/>
                  <a:pt x="25" y="54"/>
                  <a:pt x="25" y="54"/>
                </a:cubicBezTo>
                <a:cubicBezTo>
                  <a:pt x="26" y="53"/>
                  <a:pt x="27" y="53"/>
                  <a:pt x="27" y="52"/>
                </a:cubicBezTo>
                <a:cubicBezTo>
                  <a:pt x="27" y="51"/>
                  <a:pt x="28" y="49"/>
                  <a:pt x="29" y="49"/>
                </a:cubicBezTo>
                <a:cubicBezTo>
                  <a:pt x="29" y="48"/>
                  <a:pt x="30" y="47"/>
                  <a:pt x="30" y="46"/>
                </a:cubicBezTo>
                <a:cubicBezTo>
                  <a:pt x="30" y="45"/>
                  <a:pt x="31" y="43"/>
                  <a:pt x="32" y="42"/>
                </a:cubicBezTo>
                <a:cubicBezTo>
                  <a:pt x="32" y="41"/>
                  <a:pt x="33" y="39"/>
                  <a:pt x="33" y="38"/>
                </a:cubicBezTo>
                <a:cubicBezTo>
                  <a:pt x="34" y="38"/>
                  <a:pt x="34" y="36"/>
                  <a:pt x="34" y="35"/>
                </a:cubicBezTo>
                <a:cubicBezTo>
                  <a:pt x="35" y="34"/>
                  <a:pt x="35" y="32"/>
                  <a:pt x="35" y="31"/>
                </a:cubicBezTo>
                <a:cubicBezTo>
                  <a:pt x="35" y="30"/>
                  <a:pt x="35" y="27"/>
                  <a:pt x="35" y="26"/>
                </a:cubicBezTo>
                <a:cubicBezTo>
                  <a:pt x="35" y="25"/>
                  <a:pt x="34" y="24"/>
                  <a:pt x="34" y="23"/>
                </a:cubicBezTo>
                <a:cubicBezTo>
                  <a:pt x="34" y="23"/>
                  <a:pt x="34" y="22"/>
                  <a:pt x="34" y="22"/>
                </a:cubicBezTo>
                <a:cubicBezTo>
                  <a:pt x="34" y="21"/>
                  <a:pt x="35" y="20"/>
                  <a:pt x="35" y="20"/>
                </a:cubicBezTo>
                <a:cubicBezTo>
                  <a:pt x="35" y="19"/>
                  <a:pt x="34" y="18"/>
                  <a:pt x="34" y="18"/>
                </a:cubicBezTo>
                <a:cubicBezTo>
                  <a:pt x="34" y="17"/>
                  <a:pt x="34" y="17"/>
                  <a:pt x="34" y="17"/>
                </a:cubicBezTo>
                <a:cubicBezTo>
                  <a:pt x="34" y="17"/>
                  <a:pt x="33" y="16"/>
                  <a:pt x="33" y="16"/>
                </a:cubicBezTo>
                <a:cubicBezTo>
                  <a:pt x="33" y="16"/>
                  <a:pt x="32" y="16"/>
                  <a:pt x="32" y="16"/>
                </a:cubicBezTo>
                <a:cubicBezTo>
                  <a:pt x="32" y="15"/>
                  <a:pt x="31" y="15"/>
                  <a:pt x="31" y="14"/>
                </a:cubicBezTo>
                <a:cubicBezTo>
                  <a:pt x="31" y="14"/>
                  <a:pt x="30" y="13"/>
                  <a:pt x="30" y="13"/>
                </a:cubicBezTo>
                <a:cubicBezTo>
                  <a:pt x="30" y="12"/>
                  <a:pt x="31" y="12"/>
                  <a:pt x="31" y="12"/>
                </a:cubicBezTo>
                <a:cubicBezTo>
                  <a:pt x="31" y="11"/>
                  <a:pt x="32" y="11"/>
                  <a:pt x="33" y="10"/>
                </a:cubicBezTo>
                <a:cubicBezTo>
                  <a:pt x="33" y="9"/>
                  <a:pt x="34" y="8"/>
                  <a:pt x="34" y="7"/>
                </a:cubicBezTo>
                <a:cubicBezTo>
                  <a:pt x="35" y="6"/>
                  <a:pt x="36" y="5"/>
                  <a:pt x="36" y="4"/>
                </a:cubicBezTo>
                <a:cubicBezTo>
                  <a:pt x="36" y="3"/>
                  <a:pt x="36" y="2"/>
                  <a:pt x="36" y="1"/>
                </a:cubicBezTo>
                <a:cubicBezTo>
                  <a:pt x="36" y="1"/>
                  <a:pt x="36" y="0"/>
                  <a:pt x="36" y="0"/>
                </a:cubicBezTo>
                <a:cubicBezTo>
                  <a:pt x="82" y="11"/>
                  <a:pt x="82" y="11"/>
                  <a:pt x="82" y="11"/>
                </a:cubicBezTo>
                <a:cubicBezTo>
                  <a:pt x="165" y="31"/>
                  <a:pt x="165" y="31"/>
                  <a:pt x="165" y="31"/>
                </a:cubicBezTo>
                <a:cubicBezTo>
                  <a:pt x="233" y="47"/>
                  <a:pt x="233" y="47"/>
                  <a:pt x="233" y="47"/>
                </a:cubicBezTo>
                <a:cubicBezTo>
                  <a:pt x="225" y="83"/>
                  <a:pt x="225" y="83"/>
                  <a:pt x="225" y="83"/>
                </a:cubicBezTo>
                <a:cubicBezTo>
                  <a:pt x="210" y="159"/>
                  <a:pt x="210" y="159"/>
                  <a:pt x="210" y="159"/>
                </a:cubicBezTo>
                <a:cubicBezTo>
                  <a:pt x="194" y="230"/>
                  <a:pt x="194" y="230"/>
                  <a:pt x="194" y="230"/>
                </a:cubicBezTo>
                <a:cubicBezTo>
                  <a:pt x="192" y="239"/>
                  <a:pt x="192" y="239"/>
                  <a:pt x="192" y="239"/>
                </a:cubicBezTo>
                <a:cubicBezTo>
                  <a:pt x="221" y="278"/>
                  <a:pt x="221" y="278"/>
                  <a:pt x="221" y="278"/>
                </a:cubicBezTo>
                <a:cubicBezTo>
                  <a:pt x="309" y="399"/>
                  <a:pt x="309" y="399"/>
                  <a:pt x="309" y="399"/>
                </a:cubicBezTo>
                <a:cubicBezTo>
                  <a:pt x="360" y="469"/>
                  <a:pt x="360" y="469"/>
                  <a:pt x="360" y="469"/>
                </a:cubicBezTo>
                <a:cubicBezTo>
                  <a:pt x="415" y="544"/>
                  <a:pt x="415" y="544"/>
                  <a:pt x="415" y="544"/>
                </a:cubicBezTo>
                <a:cubicBezTo>
                  <a:pt x="415" y="544"/>
                  <a:pt x="416" y="545"/>
                  <a:pt x="417" y="546"/>
                </a:cubicBezTo>
                <a:cubicBezTo>
                  <a:pt x="417" y="546"/>
                  <a:pt x="417" y="547"/>
                  <a:pt x="417" y="547"/>
                </a:cubicBezTo>
                <a:cubicBezTo>
                  <a:pt x="417" y="548"/>
                  <a:pt x="416" y="548"/>
                  <a:pt x="416" y="549"/>
                </a:cubicBezTo>
                <a:cubicBezTo>
                  <a:pt x="416" y="549"/>
                  <a:pt x="417" y="549"/>
                  <a:pt x="417" y="550"/>
                </a:cubicBezTo>
                <a:cubicBezTo>
                  <a:pt x="417" y="550"/>
                  <a:pt x="416" y="551"/>
                  <a:pt x="416" y="551"/>
                </a:cubicBezTo>
                <a:cubicBezTo>
                  <a:pt x="416" y="552"/>
                  <a:pt x="416" y="553"/>
                  <a:pt x="416" y="554"/>
                </a:cubicBezTo>
                <a:cubicBezTo>
                  <a:pt x="416" y="554"/>
                  <a:pt x="416" y="555"/>
                  <a:pt x="416" y="556"/>
                </a:cubicBezTo>
                <a:cubicBezTo>
                  <a:pt x="416" y="556"/>
                  <a:pt x="417" y="556"/>
                  <a:pt x="417" y="557"/>
                </a:cubicBezTo>
                <a:cubicBezTo>
                  <a:pt x="418" y="557"/>
                  <a:pt x="418" y="558"/>
                  <a:pt x="418" y="558"/>
                </a:cubicBezTo>
                <a:cubicBezTo>
                  <a:pt x="418" y="559"/>
                  <a:pt x="418" y="560"/>
                  <a:pt x="418" y="561"/>
                </a:cubicBezTo>
                <a:cubicBezTo>
                  <a:pt x="419" y="561"/>
                  <a:pt x="419" y="562"/>
                  <a:pt x="419" y="563"/>
                </a:cubicBezTo>
                <a:cubicBezTo>
                  <a:pt x="420" y="563"/>
                  <a:pt x="420" y="564"/>
                  <a:pt x="421" y="564"/>
                </a:cubicBezTo>
                <a:cubicBezTo>
                  <a:pt x="421" y="564"/>
                  <a:pt x="422" y="565"/>
                  <a:pt x="422" y="566"/>
                </a:cubicBezTo>
                <a:cubicBezTo>
                  <a:pt x="423" y="566"/>
                  <a:pt x="423" y="568"/>
                  <a:pt x="423" y="568"/>
                </a:cubicBezTo>
                <a:cubicBezTo>
                  <a:pt x="423" y="569"/>
                  <a:pt x="423" y="570"/>
                  <a:pt x="423" y="571"/>
                </a:cubicBezTo>
                <a:cubicBezTo>
                  <a:pt x="423" y="571"/>
                  <a:pt x="424" y="572"/>
                  <a:pt x="424" y="573"/>
                </a:cubicBezTo>
                <a:cubicBezTo>
                  <a:pt x="424" y="573"/>
                  <a:pt x="423" y="574"/>
                  <a:pt x="423" y="574"/>
                </a:cubicBezTo>
                <a:cubicBezTo>
                  <a:pt x="423" y="575"/>
                  <a:pt x="424" y="575"/>
                  <a:pt x="424" y="575"/>
                </a:cubicBezTo>
                <a:cubicBezTo>
                  <a:pt x="425" y="576"/>
                  <a:pt x="426" y="577"/>
                  <a:pt x="426" y="578"/>
                </a:cubicBezTo>
                <a:cubicBezTo>
                  <a:pt x="426" y="578"/>
                  <a:pt x="426" y="579"/>
                  <a:pt x="426" y="580"/>
                </a:cubicBezTo>
                <a:cubicBezTo>
                  <a:pt x="426" y="580"/>
                  <a:pt x="425" y="581"/>
                  <a:pt x="425" y="581"/>
                </a:cubicBezTo>
                <a:cubicBezTo>
                  <a:pt x="425" y="582"/>
                  <a:pt x="425" y="583"/>
                  <a:pt x="425" y="583"/>
                </a:cubicBezTo>
                <a:cubicBezTo>
                  <a:pt x="425" y="584"/>
                  <a:pt x="425" y="584"/>
                  <a:pt x="426" y="584"/>
                </a:cubicBezTo>
                <a:cubicBezTo>
                  <a:pt x="426" y="584"/>
                  <a:pt x="427" y="584"/>
                  <a:pt x="428" y="585"/>
                </a:cubicBezTo>
                <a:cubicBezTo>
                  <a:pt x="428" y="585"/>
                  <a:pt x="429" y="585"/>
                  <a:pt x="429" y="586"/>
                </a:cubicBezTo>
                <a:cubicBezTo>
                  <a:pt x="429" y="586"/>
                  <a:pt x="429" y="587"/>
                  <a:pt x="429" y="587"/>
                </a:cubicBezTo>
                <a:cubicBezTo>
                  <a:pt x="429" y="588"/>
                  <a:pt x="430" y="588"/>
                  <a:pt x="430" y="588"/>
                </a:cubicBezTo>
                <a:cubicBezTo>
                  <a:pt x="431" y="588"/>
                  <a:pt x="431" y="589"/>
                  <a:pt x="432" y="589"/>
                </a:cubicBezTo>
                <a:cubicBezTo>
                  <a:pt x="432" y="590"/>
                  <a:pt x="432" y="591"/>
                  <a:pt x="432" y="591"/>
                </a:cubicBezTo>
                <a:cubicBezTo>
                  <a:pt x="433" y="591"/>
                  <a:pt x="434" y="591"/>
                  <a:pt x="434" y="592"/>
                </a:cubicBezTo>
                <a:cubicBezTo>
                  <a:pt x="435" y="592"/>
                  <a:pt x="435" y="593"/>
                  <a:pt x="435" y="593"/>
                </a:cubicBezTo>
                <a:cubicBezTo>
                  <a:pt x="435" y="593"/>
                  <a:pt x="436" y="594"/>
                  <a:pt x="436" y="594"/>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311"/>
          <p:cNvSpPr>
            <a:spLocks/>
          </p:cNvSpPr>
          <p:nvPr/>
        </p:nvSpPr>
        <p:spPr bwMode="auto">
          <a:xfrm>
            <a:off x="1257300" y="4064001"/>
            <a:ext cx="1633538" cy="2597150"/>
          </a:xfrm>
          <a:custGeom>
            <a:avLst/>
            <a:gdLst>
              <a:gd name="T0" fmla="*/ 423 w 436"/>
              <a:gd name="T1" fmla="*/ 605 h 693"/>
              <a:gd name="T2" fmla="*/ 412 w 436"/>
              <a:gd name="T3" fmla="*/ 617 h 693"/>
              <a:gd name="T4" fmla="*/ 409 w 436"/>
              <a:gd name="T5" fmla="*/ 635 h 693"/>
              <a:gd name="T6" fmla="*/ 399 w 436"/>
              <a:gd name="T7" fmla="*/ 648 h 693"/>
              <a:gd name="T8" fmla="*/ 396 w 436"/>
              <a:gd name="T9" fmla="*/ 661 h 693"/>
              <a:gd name="T10" fmla="*/ 401 w 436"/>
              <a:gd name="T11" fmla="*/ 673 h 693"/>
              <a:gd name="T12" fmla="*/ 401 w 436"/>
              <a:gd name="T13" fmla="*/ 689 h 693"/>
              <a:gd name="T14" fmla="*/ 314 w 436"/>
              <a:gd name="T15" fmla="*/ 687 h 693"/>
              <a:gd name="T16" fmla="*/ 254 w 436"/>
              <a:gd name="T17" fmla="*/ 668 h 693"/>
              <a:gd name="T18" fmla="*/ 255 w 436"/>
              <a:gd name="T19" fmla="*/ 647 h 693"/>
              <a:gd name="T20" fmla="*/ 240 w 436"/>
              <a:gd name="T21" fmla="*/ 618 h 693"/>
              <a:gd name="T22" fmla="*/ 225 w 436"/>
              <a:gd name="T23" fmla="*/ 603 h 693"/>
              <a:gd name="T24" fmla="*/ 209 w 436"/>
              <a:gd name="T25" fmla="*/ 595 h 693"/>
              <a:gd name="T26" fmla="*/ 202 w 436"/>
              <a:gd name="T27" fmla="*/ 573 h 693"/>
              <a:gd name="T28" fmla="*/ 184 w 436"/>
              <a:gd name="T29" fmla="*/ 569 h 693"/>
              <a:gd name="T30" fmla="*/ 167 w 436"/>
              <a:gd name="T31" fmla="*/ 558 h 693"/>
              <a:gd name="T32" fmla="*/ 159 w 436"/>
              <a:gd name="T33" fmla="*/ 542 h 693"/>
              <a:gd name="T34" fmla="*/ 140 w 436"/>
              <a:gd name="T35" fmla="*/ 534 h 693"/>
              <a:gd name="T36" fmla="*/ 121 w 436"/>
              <a:gd name="T37" fmla="*/ 527 h 693"/>
              <a:gd name="T38" fmla="*/ 103 w 436"/>
              <a:gd name="T39" fmla="*/ 518 h 693"/>
              <a:gd name="T40" fmla="*/ 102 w 436"/>
              <a:gd name="T41" fmla="*/ 505 h 693"/>
              <a:gd name="T42" fmla="*/ 102 w 436"/>
              <a:gd name="T43" fmla="*/ 491 h 693"/>
              <a:gd name="T44" fmla="*/ 102 w 436"/>
              <a:gd name="T45" fmla="*/ 475 h 693"/>
              <a:gd name="T46" fmla="*/ 97 w 436"/>
              <a:gd name="T47" fmla="*/ 464 h 693"/>
              <a:gd name="T48" fmla="*/ 90 w 436"/>
              <a:gd name="T49" fmla="*/ 450 h 693"/>
              <a:gd name="T50" fmla="*/ 81 w 436"/>
              <a:gd name="T51" fmla="*/ 437 h 693"/>
              <a:gd name="T52" fmla="*/ 75 w 436"/>
              <a:gd name="T53" fmla="*/ 418 h 693"/>
              <a:gd name="T54" fmla="*/ 64 w 436"/>
              <a:gd name="T55" fmla="*/ 396 h 693"/>
              <a:gd name="T56" fmla="*/ 60 w 436"/>
              <a:gd name="T57" fmla="*/ 375 h 693"/>
              <a:gd name="T58" fmla="*/ 67 w 436"/>
              <a:gd name="T59" fmla="*/ 369 h 693"/>
              <a:gd name="T60" fmla="*/ 68 w 436"/>
              <a:gd name="T61" fmla="*/ 347 h 693"/>
              <a:gd name="T62" fmla="*/ 52 w 436"/>
              <a:gd name="T63" fmla="*/ 334 h 693"/>
              <a:gd name="T64" fmla="*/ 49 w 436"/>
              <a:gd name="T65" fmla="*/ 319 h 693"/>
              <a:gd name="T66" fmla="*/ 47 w 436"/>
              <a:gd name="T67" fmla="*/ 302 h 693"/>
              <a:gd name="T68" fmla="*/ 51 w 436"/>
              <a:gd name="T69" fmla="*/ 288 h 693"/>
              <a:gd name="T70" fmla="*/ 56 w 436"/>
              <a:gd name="T71" fmla="*/ 294 h 693"/>
              <a:gd name="T72" fmla="*/ 59 w 436"/>
              <a:gd name="T73" fmla="*/ 304 h 693"/>
              <a:gd name="T74" fmla="*/ 66 w 436"/>
              <a:gd name="T75" fmla="*/ 304 h 693"/>
              <a:gd name="T76" fmla="*/ 60 w 436"/>
              <a:gd name="T77" fmla="*/ 291 h 693"/>
              <a:gd name="T78" fmla="*/ 59 w 436"/>
              <a:gd name="T79" fmla="*/ 282 h 693"/>
              <a:gd name="T80" fmla="*/ 65 w 436"/>
              <a:gd name="T81" fmla="*/ 276 h 693"/>
              <a:gd name="T82" fmla="*/ 59 w 436"/>
              <a:gd name="T83" fmla="*/ 267 h 693"/>
              <a:gd name="T84" fmla="*/ 54 w 436"/>
              <a:gd name="T85" fmla="*/ 278 h 693"/>
              <a:gd name="T86" fmla="*/ 53 w 436"/>
              <a:gd name="T87" fmla="*/ 286 h 693"/>
              <a:gd name="T88" fmla="*/ 40 w 436"/>
              <a:gd name="T89" fmla="*/ 275 h 693"/>
              <a:gd name="T90" fmla="*/ 29 w 436"/>
              <a:gd name="T91" fmla="*/ 268 h 693"/>
              <a:gd name="T92" fmla="*/ 34 w 436"/>
              <a:gd name="T93" fmla="*/ 250 h 693"/>
              <a:gd name="T94" fmla="*/ 25 w 436"/>
              <a:gd name="T95" fmla="*/ 233 h 693"/>
              <a:gd name="T96" fmla="*/ 15 w 436"/>
              <a:gd name="T97" fmla="*/ 211 h 693"/>
              <a:gd name="T98" fmla="*/ 13 w 436"/>
              <a:gd name="T99" fmla="*/ 188 h 693"/>
              <a:gd name="T100" fmla="*/ 17 w 436"/>
              <a:gd name="T101" fmla="*/ 162 h 693"/>
              <a:gd name="T102" fmla="*/ 18 w 436"/>
              <a:gd name="T103" fmla="*/ 142 h 693"/>
              <a:gd name="T104" fmla="*/ 11 w 436"/>
              <a:gd name="T105" fmla="*/ 123 h 693"/>
              <a:gd name="T106" fmla="*/ 2 w 436"/>
              <a:gd name="T107" fmla="*/ 104 h 693"/>
              <a:gd name="T108" fmla="*/ 7 w 436"/>
              <a:gd name="T109" fmla="*/ 87 h 693"/>
              <a:gd name="T110" fmla="*/ 25 w 436"/>
              <a:gd name="T111" fmla="*/ 54 h 693"/>
              <a:gd name="T112" fmla="*/ 35 w 436"/>
              <a:gd name="T113" fmla="*/ 20 h 693"/>
              <a:gd name="T114" fmla="*/ 36 w 436"/>
              <a:gd name="T115" fmla="*/ 1 h 693"/>
              <a:gd name="T116" fmla="*/ 360 w 436"/>
              <a:gd name="T117" fmla="*/ 469 h 693"/>
              <a:gd name="T118" fmla="*/ 418 w 436"/>
              <a:gd name="T119" fmla="*/ 561 h 693"/>
              <a:gd name="T120" fmla="*/ 425 w 436"/>
              <a:gd name="T121" fmla="*/ 581 h 693"/>
              <a:gd name="T122" fmla="*/ 436 w 436"/>
              <a:gd name="T123" fmla="*/ 59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 h="693">
                <a:moveTo>
                  <a:pt x="436" y="594"/>
                </a:moveTo>
                <a:cubicBezTo>
                  <a:pt x="436" y="595"/>
                  <a:pt x="436" y="596"/>
                  <a:pt x="436" y="596"/>
                </a:cubicBezTo>
                <a:cubicBezTo>
                  <a:pt x="436" y="596"/>
                  <a:pt x="436" y="597"/>
                  <a:pt x="436" y="598"/>
                </a:cubicBezTo>
                <a:cubicBezTo>
                  <a:pt x="435" y="598"/>
                  <a:pt x="435" y="598"/>
                  <a:pt x="434" y="598"/>
                </a:cubicBezTo>
                <a:cubicBezTo>
                  <a:pt x="434" y="599"/>
                  <a:pt x="433" y="599"/>
                  <a:pt x="432" y="599"/>
                </a:cubicBezTo>
                <a:cubicBezTo>
                  <a:pt x="432" y="600"/>
                  <a:pt x="431" y="601"/>
                  <a:pt x="431" y="601"/>
                </a:cubicBezTo>
                <a:cubicBezTo>
                  <a:pt x="431" y="602"/>
                  <a:pt x="430" y="602"/>
                  <a:pt x="430" y="602"/>
                </a:cubicBezTo>
                <a:cubicBezTo>
                  <a:pt x="429" y="602"/>
                  <a:pt x="428" y="602"/>
                  <a:pt x="427" y="603"/>
                </a:cubicBezTo>
                <a:cubicBezTo>
                  <a:pt x="427" y="603"/>
                  <a:pt x="426" y="603"/>
                  <a:pt x="426" y="603"/>
                </a:cubicBezTo>
                <a:cubicBezTo>
                  <a:pt x="426" y="603"/>
                  <a:pt x="425" y="604"/>
                  <a:pt x="425" y="604"/>
                </a:cubicBezTo>
                <a:cubicBezTo>
                  <a:pt x="424" y="605"/>
                  <a:pt x="423" y="605"/>
                  <a:pt x="423" y="605"/>
                </a:cubicBezTo>
                <a:cubicBezTo>
                  <a:pt x="422" y="605"/>
                  <a:pt x="421" y="605"/>
                  <a:pt x="421" y="605"/>
                </a:cubicBezTo>
                <a:cubicBezTo>
                  <a:pt x="420" y="605"/>
                  <a:pt x="419" y="606"/>
                  <a:pt x="419" y="606"/>
                </a:cubicBezTo>
                <a:cubicBezTo>
                  <a:pt x="418" y="607"/>
                  <a:pt x="418" y="608"/>
                  <a:pt x="418" y="609"/>
                </a:cubicBezTo>
                <a:cubicBezTo>
                  <a:pt x="418" y="609"/>
                  <a:pt x="418" y="610"/>
                  <a:pt x="418" y="610"/>
                </a:cubicBezTo>
                <a:cubicBezTo>
                  <a:pt x="418" y="611"/>
                  <a:pt x="417" y="611"/>
                  <a:pt x="417" y="611"/>
                </a:cubicBezTo>
                <a:cubicBezTo>
                  <a:pt x="417" y="612"/>
                  <a:pt x="416" y="613"/>
                  <a:pt x="416" y="613"/>
                </a:cubicBezTo>
                <a:cubicBezTo>
                  <a:pt x="415" y="613"/>
                  <a:pt x="414" y="614"/>
                  <a:pt x="414" y="614"/>
                </a:cubicBezTo>
                <a:cubicBezTo>
                  <a:pt x="414" y="615"/>
                  <a:pt x="413" y="615"/>
                  <a:pt x="413" y="615"/>
                </a:cubicBezTo>
                <a:cubicBezTo>
                  <a:pt x="412" y="615"/>
                  <a:pt x="412" y="615"/>
                  <a:pt x="412" y="615"/>
                </a:cubicBezTo>
                <a:cubicBezTo>
                  <a:pt x="411" y="616"/>
                  <a:pt x="411" y="616"/>
                  <a:pt x="412" y="617"/>
                </a:cubicBezTo>
                <a:cubicBezTo>
                  <a:pt x="412" y="617"/>
                  <a:pt x="412" y="617"/>
                  <a:pt x="412" y="617"/>
                </a:cubicBezTo>
                <a:cubicBezTo>
                  <a:pt x="412" y="618"/>
                  <a:pt x="412" y="618"/>
                  <a:pt x="412" y="619"/>
                </a:cubicBezTo>
                <a:cubicBezTo>
                  <a:pt x="412" y="619"/>
                  <a:pt x="412" y="620"/>
                  <a:pt x="412" y="620"/>
                </a:cubicBezTo>
                <a:cubicBezTo>
                  <a:pt x="412" y="621"/>
                  <a:pt x="411" y="621"/>
                  <a:pt x="411" y="621"/>
                </a:cubicBezTo>
                <a:cubicBezTo>
                  <a:pt x="411" y="621"/>
                  <a:pt x="411" y="623"/>
                  <a:pt x="411" y="623"/>
                </a:cubicBezTo>
                <a:cubicBezTo>
                  <a:pt x="411" y="624"/>
                  <a:pt x="411" y="625"/>
                  <a:pt x="411" y="625"/>
                </a:cubicBezTo>
                <a:cubicBezTo>
                  <a:pt x="411" y="626"/>
                  <a:pt x="411" y="627"/>
                  <a:pt x="411" y="627"/>
                </a:cubicBezTo>
                <a:cubicBezTo>
                  <a:pt x="411" y="627"/>
                  <a:pt x="411" y="628"/>
                  <a:pt x="411" y="629"/>
                </a:cubicBezTo>
                <a:cubicBezTo>
                  <a:pt x="411" y="629"/>
                  <a:pt x="412" y="630"/>
                  <a:pt x="411" y="631"/>
                </a:cubicBezTo>
                <a:cubicBezTo>
                  <a:pt x="411" y="631"/>
                  <a:pt x="411" y="632"/>
                  <a:pt x="411" y="632"/>
                </a:cubicBezTo>
                <a:cubicBezTo>
                  <a:pt x="410" y="632"/>
                  <a:pt x="410" y="632"/>
                  <a:pt x="409" y="632"/>
                </a:cubicBezTo>
                <a:cubicBezTo>
                  <a:pt x="409" y="633"/>
                  <a:pt x="409" y="634"/>
                  <a:pt x="409" y="635"/>
                </a:cubicBezTo>
                <a:cubicBezTo>
                  <a:pt x="409" y="635"/>
                  <a:pt x="409" y="636"/>
                  <a:pt x="409" y="637"/>
                </a:cubicBezTo>
                <a:cubicBezTo>
                  <a:pt x="408" y="637"/>
                  <a:pt x="407" y="638"/>
                  <a:pt x="407" y="638"/>
                </a:cubicBezTo>
                <a:cubicBezTo>
                  <a:pt x="407" y="639"/>
                  <a:pt x="409" y="640"/>
                  <a:pt x="409" y="640"/>
                </a:cubicBezTo>
                <a:cubicBezTo>
                  <a:pt x="408" y="641"/>
                  <a:pt x="407" y="641"/>
                  <a:pt x="407" y="641"/>
                </a:cubicBezTo>
                <a:cubicBezTo>
                  <a:pt x="407" y="641"/>
                  <a:pt x="407" y="641"/>
                  <a:pt x="407" y="641"/>
                </a:cubicBezTo>
                <a:cubicBezTo>
                  <a:pt x="406" y="642"/>
                  <a:pt x="406" y="643"/>
                  <a:pt x="405" y="643"/>
                </a:cubicBezTo>
                <a:cubicBezTo>
                  <a:pt x="405" y="643"/>
                  <a:pt x="404" y="644"/>
                  <a:pt x="404" y="644"/>
                </a:cubicBezTo>
                <a:cubicBezTo>
                  <a:pt x="403" y="644"/>
                  <a:pt x="403" y="645"/>
                  <a:pt x="402" y="646"/>
                </a:cubicBezTo>
                <a:cubicBezTo>
                  <a:pt x="402" y="646"/>
                  <a:pt x="402" y="647"/>
                  <a:pt x="401" y="648"/>
                </a:cubicBezTo>
                <a:cubicBezTo>
                  <a:pt x="401" y="648"/>
                  <a:pt x="400" y="648"/>
                  <a:pt x="400" y="648"/>
                </a:cubicBezTo>
                <a:cubicBezTo>
                  <a:pt x="400" y="648"/>
                  <a:pt x="399" y="648"/>
                  <a:pt x="399" y="648"/>
                </a:cubicBezTo>
                <a:cubicBezTo>
                  <a:pt x="399" y="648"/>
                  <a:pt x="397" y="648"/>
                  <a:pt x="397" y="648"/>
                </a:cubicBezTo>
                <a:cubicBezTo>
                  <a:pt x="397" y="648"/>
                  <a:pt x="396" y="649"/>
                  <a:pt x="396" y="649"/>
                </a:cubicBezTo>
                <a:cubicBezTo>
                  <a:pt x="396" y="649"/>
                  <a:pt x="397" y="650"/>
                  <a:pt x="397" y="650"/>
                </a:cubicBezTo>
                <a:cubicBezTo>
                  <a:pt x="397" y="651"/>
                  <a:pt x="397" y="652"/>
                  <a:pt x="397" y="652"/>
                </a:cubicBezTo>
                <a:cubicBezTo>
                  <a:pt x="397" y="653"/>
                  <a:pt x="396" y="653"/>
                  <a:pt x="396" y="654"/>
                </a:cubicBezTo>
                <a:cubicBezTo>
                  <a:pt x="396" y="654"/>
                  <a:pt x="395" y="655"/>
                  <a:pt x="395" y="655"/>
                </a:cubicBezTo>
                <a:cubicBezTo>
                  <a:pt x="395" y="656"/>
                  <a:pt x="395" y="656"/>
                  <a:pt x="396" y="656"/>
                </a:cubicBezTo>
                <a:cubicBezTo>
                  <a:pt x="396" y="656"/>
                  <a:pt x="397" y="656"/>
                  <a:pt x="397" y="657"/>
                </a:cubicBezTo>
                <a:cubicBezTo>
                  <a:pt x="397" y="657"/>
                  <a:pt x="397" y="657"/>
                  <a:pt x="397" y="658"/>
                </a:cubicBezTo>
                <a:cubicBezTo>
                  <a:pt x="397" y="658"/>
                  <a:pt x="397" y="659"/>
                  <a:pt x="397" y="659"/>
                </a:cubicBezTo>
                <a:cubicBezTo>
                  <a:pt x="397" y="660"/>
                  <a:pt x="396" y="660"/>
                  <a:pt x="396" y="661"/>
                </a:cubicBezTo>
                <a:cubicBezTo>
                  <a:pt x="396" y="661"/>
                  <a:pt x="397" y="662"/>
                  <a:pt x="397" y="663"/>
                </a:cubicBezTo>
                <a:cubicBezTo>
                  <a:pt x="396" y="663"/>
                  <a:pt x="396" y="665"/>
                  <a:pt x="395" y="665"/>
                </a:cubicBezTo>
                <a:cubicBezTo>
                  <a:pt x="395" y="666"/>
                  <a:pt x="394" y="667"/>
                  <a:pt x="394" y="667"/>
                </a:cubicBezTo>
                <a:cubicBezTo>
                  <a:pt x="394" y="668"/>
                  <a:pt x="394" y="668"/>
                  <a:pt x="394" y="669"/>
                </a:cubicBezTo>
                <a:cubicBezTo>
                  <a:pt x="394" y="669"/>
                  <a:pt x="394" y="670"/>
                  <a:pt x="395" y="670"/>
                </a:cubicBezTo>
                <a:cubicBezTo>
                  <a:pt x="395" y="671"/>
                  <a:pt x="395" y="672"/>
                  <a:pt x="395" y="672"/>
                </a:cubicBezTo>
                <a:cubicBezTo>
                  <a:pt x="396" y="673"/>
                  <a:pt x="396" y="673"/>
                  <a:pt x="396" y="673"/>
                </a:cubicBezTo>
                <a:cubicBezTo>
                  <a:pt x="397" y="673"/>
                  <a:pt x="397" y="672"/>
                  <a:pt x="397" y="672"/>
                </a:cubicBezTo>
                <a:cubicBezTo>
                  <a:pt x="398" y="672"/>
                  <a:pt x="398" y="673"/>
                  <a:pt x="398" y="674"/>
                </a:cubicBezTo>
                <a:cubicBezTo>
                  <a:pt x="398" y="674"/>
                  <a:pt x="399" y="674"/>
                  <a:pt x="399" y="674"/>
                </a:cubicBezTo>
                <a:cubicBezTo>
                  <a:pt x="400" y="674"/>
                  <a:pt x="400" y="673"/>
                  <a:pt x="401" y="673"/>
                </a:cubicBezTo>
                <a:cubicBezTo>
                  <a:pt x="401" y="673"/>
                  <a:pt x="402" y="673"/>
                  <a:pt x="402" y="673"/>
                </a:cubicBezTo>
                <a:cubicBezTo>
                  <a:pt x="403" y="674"/>
                  <a:pt x="404" y="674"/>
                  <a:pt x="404" y="674"/>
                </a:cubicBezTo>
                <a:cubicBezTo>
                  <a:pt x="404" y="675"/>
                  <a:pt x="404" y="676"/>
                  <a:pt x="404" y="676"/>
                </a:cubicBezTo>
                <a:cubicBezTo>
                  <a:pt x="405" y="677"/>
                  <a:pt x="404" y="678"/>
                  <a:pt x="404" y="678"/>
                </a:cubicBezTo>
                <a:cubicBezTo>
                  <a:pt x="404" y="679"/>
                  <a:pt x="405" y="679"/>
                  <a:pt x="405" y="679"/>
                </a:cubicBezTo>
                <a:cubicBezTo>
                  <a:pt x="405" y="680"/>
                  <a:pt x="404" y="680"/>
                  <a:pt x="404" y="681"/>
                </a:cubicBezTo>
                <a:cubicBezTo>
                  <a:pt x="404" y="681"/>
                  <a:pt x="405" y="682"/>
                  <a:pt x="405" y="682"/>
                </a:cubicBezTo>
                <a:cubicBezTo>
                  <a:pt x="405" y="683"/>
                  <a:pt x="405" y="684"/>
                  <a:pt x="405" y="684"/>
                </a:cubicBezTo>
                <a:cubicBezTo>
                  <a:pt x="405" y="685"/>
                  <a:pt x="405" y="686"/>
                  <a:pt x="404" y="687"/>
                </a:cubicBezTo>
                <a:cubicBezTo>
                  <a:pt x="404" y="687"/>
                  <a:pt x="403" y="688"/>
                  <a:pt x="402" y="688"/>
                </a:cubicBezTo>
                <a:cubicBezTo>
                  <a:pt x="402" y="688"/>
                  <a:pt x="401" y="689"/>
                  <a:pt x="401" y="689"/>
                </a:cubicBezTo>
                <a:cubicBezTo>
                  <a:pt x="400" y="689"/>
                  <a:pt x="401" y="691"/>
                  <a:pt x="400" y="691"/>
                </a:cubicBezTo>
                <a:cubicBezTo>
                  <a:pt x="400" y="691"/>
                  <a:pt x="400" y="692"/>
                  <a:pt x="399" y="692"/>
                </a:cubicBezTo>
                <a:cubicBezTo>
                  <a:pt x="399" y="692"/>
                  <a:pt x="398" y="692"/>
                  <a:pt x="398" y="692"/>
                </a:cubicBezTo>
                <a:cubicBezTo>
                  <a:pt x="397" y="692"/>
                  <a:pt x="397" y="693"/>
                  <a:pt x="396" y="693"/>
                </a:cubicBezTo>
                <a:cubicBezTo>
                  <a:pt x="396" y="693"/>
                  <a:pt x="395" y="693"/>
                  <a:pt x="394" y="693"/>
                </a:cubicBezTo>
                <a:cubicBezTo>
                  <a:pt x="394" y="693"/>
                  <a:pt x="393" y="693"/>
                  <a:pt x="393" y="693"/>
                </a:cubicBezTo>
                <a:cubicBezTo>
                  <a:pt x="393" y="692"/>
                  <a:pt x="392" y="692"/>
                  <a:pt x="392" y="692"/>
                </a:cubicBezTo>
                <a:cubicBezTo>
                  <a:pt x="392" y="691"/>
                  <a:pt x="391" y="691"/>
                  <a:pt x="391" y="691"/>
                </a:cubicBezTo>
                <a:cubicBezTo>
                  <a:pt x="391" y="691"/>
                  <a:pt x="390" y="691"/>
                  <a:pt x="390" y="692"/>
                </a:cubicBezTo>
                <a:cubicBezTo>
                  <a:pt x="390" y="692"/>
                  <a:pt x="390" y="692"/>
                  <a:pt x="390" y="692"/>
                </a:cubicBezTo>
                <a:cubicBezTo>
                  <a:pt x="314" y="687"/>
                  <a:pt x="314" y="687"/>
                  <a:pt x="314" y="687"/>
                </a:cubicBezTo>
                <a:cubicBezTo>
                  <a:pt x="258" y="683"/>
                  <a:pt x="258" y="683"/>
                  <a:pt x="258" y="683"/>
                </a:cubicBezTo>
                <a:cubicBezTo>
                  <a:pt x="258" y="683"/>
                  <a:pt x="258" y="681"/>
                  <a:pt x="258" y="680"/>
                </a:cubicBezTo>
                <a:cubicBezTo>
                  <a:pt x="258" y="680"/>
                  <a:pt x="258" y="678"/>
                  <a:pt x="258" y="677"/>
                </a:cubicBezTo>
                <a:cubicBezTo>
                  <a:pt x="258" y="677"/>
                  <a:pt x="258" y="675"/>
                  <a:pt x="258" y="675"/>
                </a:cubicBezTo>
                <a:cubicBezTo>
                  <a:pt x="257" y="674"/>
                  <a:pt x="257" y="673"/>
                  <a:pt x="257" y="673"/>
                </a:cubicBezTo>
                <a:cubicBezTo>
                  <a:pt x="257" y="672"/>
                  <a:pt x="256" y="672"/>
                  <a:pt x="255" y="672"/>
                </a:cubicBezTo>
                <a:cubicBezTo>
                  <a:pt x="255" y="672"/>
                  <a:pt x="254" y="673"/>
                  <a:pt x="254" y="673"/>
                </a:cubicBezTo>
                <a:cubicBezTo>
                  <a:pt x="254" y="673"/>
                  <a:pt x="253" y="673"/>
                  <a:pt x="253" y="672"/>
                </a:cubicBezTo>
                <a:cubicBezTo>
                  <a:pt x="252" y="672"/>
                  <a:pt x="252" y="671"/>
                  <a:pt x="252" y="670"/>
                </a:cubicBezTo>
                <a:cubicBezTo>
                  <a:pt x="252" y="670"/>
                  <a:pt x="252" y="669"/>
                  <a:pt x="252" y="669"/>
                </a:cubicBezTo>
                <a:cubicBezTo>
                  <a:pt x="253" y="669"/>
                  <a:pt x="253" y="668"/>
                  <a:pt x="254" y="668"/>
                </a:cubicBezTo>
                <a:cubicBezTo>
                  <a:pt x="254" y="667"/>
                  <a:pt x="254" y="666"/>
                  <a:pt x="254" y="666"/>
                </a:cubicBezTo>
                <a:cubicBezTo>
                  <a:pt x="254" y="665"/>
                  <a:pt x="254" y="665"/>
                  <a:pt x="254" y="664"/>
                </a:cubicBezTo>
                <a:cubicBezTo>
                  <a:pt x="253" y="664"/>
                  <a:pt x="253" y="664"/>
                  <a:pt x="253" y="663"/>
                </a:cubicBezTo>
                <a:cubicBezTo>
                  <a:pt x="253" y="663"/>
                  <a:pt x="252" y="662"/>
                  <a:pt x="252" y="662"/>
                </a:cubicBezTo>
                <a:cubicBezTo>
                  <a:pt x="252" y="662"/>
                  <a:pt x="253" y="661"/>
                  <a:pt x="253" y="661"/>
                </a:cubicBezTo>
                <a:cubicBezTo>
                  <a:pt x="253" y="661"/>
                  <a:pt x="254" y="661"/>
                  <a:pt x="254" y="661"/>
                </a:cubicBezTo>
                <a:cubicBezTo>
                  <a:pt x="254" y="660"/>
                  <a:pt x="255" y="660"/>
                  <a:pt x="255" y="660"/>
                </a:cubicBezTo>
                <a:cubicBezTo>
                  <a:pt x="255" y="659"/>
                  <a:pt x="255" y="658"/>
                  <a:pt x="255" y="658"/>
                </a:cubicBezTo>
                <a:cubicBezTo>
                  <a:pt x="255" y="657"/>
                  <a:pt x="255" y="654"/>
                  <a:pt x="255" y="653"/>
                </a:cubicBezTo>
                <a:cubicBezTo>
                  <a:pt x="255" y="652"/>
                  <a:pt x="255" y="651"/>
                  <a:pt x="255" y="650"/>
                </a:cubicBezTo>
                <a:cubicBezTo>
                  <a:pt x="255" y="649"/>
                  <a:pt x="255" y="647"/>
                  <a:pt x="255" y="647"/>
                </a:cubicBezTo>
                <a:cubicBezTo>
                  <a:pt x="255" y="646"/>
                  <a:pt x="255" y="644"/>
                  <a:pt x="254" y="643"/>
                </a:cubicBezTo>
                <a:cubicBezTo>
                  <a:pt x="254" y="642"/>
                  <a:pt x="253" y="640"/>
                  <a:pt x="252" y="639"/>
                </a:cubicBezTo>
                <a:cubicBezTo>
                  <a:pt x="252" y="638"/>
                  <a:pt x="251" y="636"/>
                  <a:pt x="250" y="635"/>
                </a:cubicBezTo>
                <a:cubicBezTo>
                  <a:pt x="250" y="635"/>
                  <a:pt x="249" y="633"/>
                  <a:pt x="249" y="633"/>
                </a:cubicBezTo>
                <a:cubicBezTo>
                  <a:pt x="249" y="632"/>
                  <a:pt x="248" y="629"/>
                  <a:pt x="248" y="629"/>
                </a:cubicBezTo>
                <a:cubicBezTo>
                  <a:pt x="248" y="628"/>
                  <a:pt x="246" y="626"/>
                  <a:pt x="246" y="626"/>
                </a:cubicBezTo>
                <a:cubicBezTo>
                  <a:pt x="246" y="625"/>
                  <a:pt x="245" y="625"/>
                  <a:pt x="245" y="625"/>
                </a:cubicBezTo>
                <a:cubicBezTo>
                  <a:pt x="244" y="624"/>
                  <a:pt x="243" y="624"/>
                  <a:pt x="243" y="623"/>
                </a:cubicBezTo>
                <a:cubicBezTo>
                  <a:pt x="243" y="623"/>
                  <a:pt x="242" y="622"/>
                  <a:pt x="242" y="621"/>
                </a:cubicBezTo>
                <a:cubicBezTo>
                  <a:pt x="242" y="621"/>
                  <a:pt x="242" y="620"/>
                  <a:pt x="241" y="619"/>
                </a:cubicBezTo>
                <a:cubicBezTo>
                  <a:pt x="241" y="619"/>
                  <a:pt x="240" y="619"/>
                  <a:pt x="240" y="618"/>
                </a:cubicBezTo>
                <a:cubicBezTo>
                  <a:pt x="239" y="618"/>
                  <a:pt x="239" y="618"/>
                  <a:pt x="238" y="618"/>
                </a:cubicBezTo>
                <a:cubicBezTo>
                  <a:pt x="238" y="618"/>
                  <a:pt x="238" y="617"/>
                  <a:pt x="237" y="617"/>
                </a:cubicBezTo>
                <a:cubicBezTo>
                  <a:pt x="237" y="617"/>
                  <a:pt x="237" y="616"/>
                  <a:pt x="237" y="615"/>
                </a:cubicBezTo>
                <a:cubicBezTo>
                  <a:pt x="237" y="615"/>
                  <a:pt x="236" y="614"/>
                  <a:pt x="236" y="613"/>
                </a:cubicBezTo>
                <a:cubicBezTo>
                  <a:pt x="236" y="613"/>
                  <a:pt x="235" y="612"/>
                  <a:pt x="235" y="612"/>
                </a:cubicBezTo>
                <a:cubicBezTo>
                  <a:pt x="235" y="612"/>
                  <a:pt x="234" y="611"/>
                  <a:pt x="234" y="611"/>
                </a:cubicBezTo>
                <a:cubicBezTo>
                  <a:pt x="233" y="611"/>
                  <a:pt x="233" y="610"/>
                  <a:pt x="233" y="610"/>
                </a:cubicBezTo>
                <a:cubicBezTo>
                  <a:pt x="233" y="609"/>
                  <a:pt x="231" y="608"/>
                  <a:pt x="231" y="607"/>
                </a:cubicBezTo>
                <a:cubicBezTo>
                  <a:pt x="230" y="607"/>
                  <a:pt x="229" y="607"/>
                  <a:pt x="228" y="607"/>
                </a:cubicBezTo>
                <a:cubicBezTo>
                  <a:pt x="228" y="606"/>
                  <a:pt x="228" y="606"/>
                  <a:pt x="228" y="605"/>
                </a:cubicBezTo>
                <a:cubicBezTo>
                  <a:pt x="227" y="605"/>
                  <a:pt x="226" y="604"/>
                  <a:pt x="225" y="603"/>
                </a:cubicBezTo>
                <a:cubicBezTo>
                  <a:pt x="225" y="603"/>
                  <a:pt x="224" y="601"/>
                  <a:pt x="224" y="601"/>
                </a:cubicBezTo>
                <a:cubicBezTo>
                  <a:pt x="223" y="600"/>
                  <a:pt x="223" y="599"/>
                  <a:pt x="222" y="598"/>
                </a:cubicBezTo>
                <a:cubicBezTo>
                  <a:pt x="222" y="598"/>
                  <a:pt x="221" y="597"/>
                  <a:pt x="221" y="596"/>
                </a:cubicBezTo>
                <a:cubicBezTo>
                  <a:pt x="221" y="596"/>
                  <a:pt x="219" y="595"/>
                  <a:pt x="219" y="595"/>
                </a:cubicBezTo>
                <a:cubicBezTo>
                  <a:pt x="219" y="594"/>
                  <a:pt x="218" y="594"/>
                  <a:pt x="218" y="594"/>
                </a:cubicBezTo>
                <a:cubicBezTo>
                  <a:pt x="218" y="594"/>
                  <a:pt x="217" y="594"/>
                  <a:pt x="217" y="594"/>
                </a:cubicBezTo>
                <a:cubicBezTo>
                  <a:pt x="216" y="594"/>
                  <a:pt x="216" y="594"/>
                  <a:pt x="216" y="595"/>
                </a:cubicBezTo>
                <a:cubicBezTo>
                  <a:pt x="216" y="595"/>
                  <a:pt x="216" y="596"/>
                  <a:pt x="215" y="596"/>
                </a:cubicBezTo>
                <a:cubicBezTo>
                  <a:pt x="215" y="596"/>
                  <a:pt x="214" y="596"/>
                  <a:pt x="214" y="596"/>
                </a:cubicBezTo>
                <a:cubicBezTo>
                  <a:pt x="213" y="596"/>
                  <a:pt x="212" y="596"/>
                  <a:pt x="211" y="596"/>
                </a:cubicBezTo>
                <a:cubicBezTo>
                  <a:pt x="211" y="596"/>
                  <a:pt x="209" y="596"/>
                  <a:pt x="209" y="595"/>
                </a:cubicBezTo>
                <a:cubicBezTo>
                  <a:pt x="208" y="595"/>
                  <a:pt x="208" y="594"/>
                  <a:pt x="207" y="594"/>
                </a:cubicBezTo>
                <a:cubicBezTo>
                  <a:pt x="207" y="594"/>
                  <a:pt x="206" y="593"/>
                  <a:pt x="206" y="593"/>
                </a:cubicBezTo>
                <a:cubicBezTo>
                  <a:pt x="205" y="593"/>
                  <a:pt x="204" y="593"/>
                  <a:pt x="204" y="592"/>
                </a:cubicBezTo>
                <a:cubicBezTo>
                  <a:pt x="204" y="592"/>
                  <a:pt x="203" y="591"/>
                  <a:pt x="203" y="591"/>
                </a:cubicBezTo>
                <a:cubicBezTo>
                  <a:pt x="203" y="590"/>
                  <a:pt x="203" y="590"/>
                  <a:pt x="204" y="589"/>
                </a:cubicBezTo>
                <a:cubicBezTo>
                  <a:pt x="204" y="589"/>
                  <a:pt x="204" y="589"/>
                  <a:pt x="205" y="589"/>
                </a:cubicBezTo>
                <a:cubicBezTo>
                  <a:pt x="205" y="588"/>
                  <a:pt x="206" y="588"/>
                  <a:pt x="206" y="587"/>
                </a:cubicBezTo>
                <a:cubicBezTo>
                  <a:pt x="206" y="587"/>
                  <a:pt x="206" y="586"/>
                  <a:pt x="206" y="585"/>
                </a:cubicBezTo>
                <a:cubicBezTo>
                  <a:pt x="206" y="584"/>
                  <a:pt x="206" y="581"/>
                  <a:pt x="205" y="580"/>
                </a:cubicBezTo>
                <a:cubicBezTo>
                  <a:pt x="205" y="579"/>
                  <a:pt x="204" y="576"/>
                  <a:pt x="204" y="575"/>
                </a:cubicBezTo>
                <a:cubicBezTo>
                  <a:pt x="203" y="575"/>
                  <a:pt x="202" y="574"/>
                  <a:pt x="202" y="573"/>
                </a:cubicBezTo>
                <a:cubicBezTo>
                  <a:pt x="202" y="573"/>
                  <a:pt x="201" y="572"/>
                  <a:pt x="201" y="572"/>
                </a:cubicBezTo>
                <a:cubicBezTo>
                  <a:pt x="200" y="572"/>
                  <a:pt x="199" y="572"/>
                  <a:pt x="198" y="571"/>
                </a:cubicBezTo>
                <a:cubicBezTo>
                  <a:pt x="197" y="571"/>
                  <a:pt x="196" y="571"/>
                  <a:pt x="196" y="571"/>
                </a:cubicBezTo>
                <a:cubicBezTo>
                  <a:pt x="195" y="571"/>
                  <a:pt x="194" y="571"/>
                  <a:pt x="193" y="571"/>
                </a:cubicBezTo>
                <a:cubicBezTo>
                  <a:pt x="192" y="571"/>
                  <a:pt x="191" y="570"/>
                  <a:pt x="191" y="570"/>
                </a:cubicBezTo>
                <a:cubicBezTo>
                  <a:pt x="190" y="570"/>
                  <a:pt x="189" y="571"/>
                  <a:pt x="189" y="571"/>
                </a:cubicBezTo>
                <a:cubicBezTo>
                  <a:pt x="188" y="571"/>
                  <a:pt x="188" y="571"/>
                  <a:pt x="188" y="571"/>
                </a:cubicBezTo>
                <a:cubicBezTo>
                  <a:pt x="187" y="571"/>
                  <a:pt x="187" y="572"/>
                  <a:pt x="187" y="572"/>
                </a:cubicBezTo>
                <a:cubicBezTo>
                  <a:pt x="186" y="572"/>
                  <a:pt x="186" y="571"/>
                  <a:pt x="186" y="571"/>
                </a:cubicBezTo>
                <a:cubicBezTo>
                  <a:pt x="186" y="571"/>
                  <a:pt x="186" y="570"/>
                  <a:pt x="185" y="570"/>
                </a:cubicBezTo>
                <a:cubicBezTo>
                  <a:pt x="185" y="569"/>
                  <a:pt x="184" y="569"/>
                  <a:pt x="184" y="569"/>
                </a:cubicBezTo>
                <a:cubicBezTo>
                  <a:pt x="183" y="568"/>
                  <a:pt x="182" y="568"/>
                  <a:pt x="182" y="568"/>
                </a:cubicBezTo>
                <a:cubicBezTo>
                  <a:pt x="181" y="568"/>
                  <a:pt x="180" y="567"/>
                  <a:pt x="179" y="567"/>
                </a:cubicBezTo>
                <a:cubicBezTo>
                  <a:pt x="179" y="567"/>
                  <a:pt x="178" y="566"/>
                  <a:pt x="178" y="566"/>
                </a:cubicBezTo>
                <a:cubicBezTo>
                  <a:pt x="177" y="565"/>
                  <a:pt x="176" y="564"/>
                  <a:pt x="176" y="564"/>
                </a:cubicBezTo>
                <a:cubicBezTo>
                  <a:pt x="175" y="563"/>
                  <a:pt x="174" y="563"/>
                  <a:pt x="173" y="563"/>
                </a:cubicBezTo>
                <a:cubicBezTo>
                  <a:pt x="173" y="563"/>
                  <a:pt x="172" y="562"/>
                  <a:pt x="172" y="562"/>
                </a:cubicBezTo>
                <a:cubicBezTo>
                  <a:pt x="172" y="562"/>
                  <a:pt x="171" y="562"/>
                  <a:pt x="171" y="562"/>
                </a:cubicBezTo>
                <a:cubicBezTo>
                  <a:pt x="171" y="562"/>
                  <a:pt x="170" y="561"/>
                  <a:pt x="170" y="561"/>
                </a:cubicBezTo>
                <a:cubicBezTo>
                  <a:pt x="170" y="560"/>
                  <a:pt x="169" y="560"/>
                  <a:pt x="169" y="559"/>
                </a:cubicBezTo>
                <a:cubicBezTo>
                  <a:pt x="169" y="559"/>
                  <a:pt x="168" y="559"/>
                  <a:pt x="168" y="559"/>
                </a:cubicBezTo>
                <a:cubicBezTo>
                  <a:pt x="168" y="558"/>
                  <a:pt x="167" y="558"/>
                  <a:pt x="167" y="558"/>
                </a:cubicBezTo>
                <a:cubicBezTo>
                  <a:pt x="167" y="558"/>
                  <a:pt x="166" y="557"/>
                  <a:pt x="166" y="557"/>
                </a:cubicBezTo>
                <a:cubicBezTo>
                  <a:pt x="166" y="556"/>
                  <a:pt x="166" y="555"/>
                  <a:pt x="166" y="555"/>
                </a:cubicBezTo>
                <a:cubicBezTo>
                  <a:pt x="165" y="554"/>
                  <a:pt x="166" y="553"/>
                  <a:pt x="166" y="552"/>
                </a:cubicBezTo>
                <a:cubicBezTo>
                  <a:pt x="166" y="551"/>
                  <a:pt x="165" y="550"/>
                  <a:pt x="165" y="549"/>
                </a:cubicBezTo>
                <a:cubicBezTo>
                  <a:pt x="165" y="549"/>
                  <a:pt x="164" y="549"/>
                  <a:pt x="164" y="549"/>
                </a:cubicBezTo>
                <a:cubicBezTo>
                  <a:pt x="163" y="549"/>
                  <a:pt x="163" y="548"/>
                  <a:pt x="163" y="548"/>
                </a:cubicBezTo>
                <a:cubicBezTo>
                  <a:pt x="162" y="547"/>
                  <a:pt x="162" y="547"/>
                  <a:pt x="162" y="546"/>
                </a:cubicBezTo>
                <a:cubicBezTo>
                  <a:pt x="162" y="546"/>
                  <a:pt x="162" y="546"/>
                  <a:pt x="162" y="546"/>
                </a:cubicBezTo>
                <a:cubicBezTo>
                  <a:pt x="161" y="545"/>
                  <a:pt x="161" y="545"/>
                  <a:pt x="160" y="545"/>
                </a:cubicBezTo>
                <a:cubicBezTo>
                  <a:pt x="160" y="545"/>
                  <a:pt x="160" y="544"/>
                  <a:pt x="160" y="544"/>
                </a:cubicBezTo>
                <a:cubicBezTo>
                  <a:pt x="160" y="543"/>
                  <a:pt x="159" y="542"/>
                  <a:pt x="159" y="542"/>
                </a:cubicBezTo>
                <a:cubicBezTo>
                  <a:pt x="158" y="542"/>
                  <a:pt x="158" y="541"/>
                  <a:pt x="157" y="541"/>
                </a:cubicBezTo>
                <a:cubicBezTo>
                  <a:pt x="157" y="540"/>
                  <a:pt x="155" y="540"/>
                  <a:pt x="155" y="539"/>
                </a:cubicBezTo>
                <a:cubicBezTo>
                  <a:pt x="154" y="539"/>
                  <a:pt x="153" y="537"/>
                  <a:pt x="153" y="537"/>
                </a:cubicBezTo>
                <a:cubicBezTo>
                  <a:pt x="152" y="536"/>
                  <a:pt x="151" y="536"/>
                  <a:pt x="150" y="536"/>
                </a:cubicBezTo>
                <a:cubicBezTo>
                  <a:pt x="149" y="535"/>
                  <a:pt x="148" y="535"/>
                  <a:pt x="147" y="535"/>
                </a:cubicBezTo>
                <a:cubicBezTo>
                  <a:pt x="147" y="535"/>
                  <a:pt x="146" y="536"/>
                  <a:pt x="145" y="536"/>
                </a:cubicBezTo>
                <a:cubicBezTo>
                  <a:pt x="145" y="536"/>
                  <a:pt x="145" y="536"/>
                  <a:pt x="145" y="537"/>
                </a:cubicBezTo>
                <a:cubicBezTo>
                  <a:pt x="144" y="537"/>
                  <a:pt x="144" y="537"/>
                  <a:pt x="144" y="537"/>
                </a:cubicBezTo>
                <a:cubicBezTo>
                  <a:pt x="143" y="537"/>
                  <a:pt x="143" y="536"/>
                  <a:pt x="143" y="536"/>
                </a:cubicBezTo>
                <a:cubicBezTo>
                  <a:pt x="143" y="535"/>
                  <a:pt x="142" y="535"/>
                  <a:pt x="141" y="535"/>
                </a:cubicBezTo>
                <a:cubicBezTo>
                  <a:pt x="141" y="534"/>
                  <a:pt x="140" y="534"/>
                  <a:pt x="140" y="534"/>
                </a:cubicBezTo>
                <a:cubicBezTo>
                  <a:pt x="139" y="534"/>
                  <a:pt x="138" y="534"/>
                  <a:pt x="138" y="534"/>
                </a:cubicBezTo>
                <a:cubicBezTo>
                  <a:pt x="138" y="534"/>
                  <a:pt x="137" y="534"/>
                  <a:pt x="136" y="534"/>
                </a:cubicBezTo>
                <a:cubicBezTo>
                  <a:pt x="136" y="534"/>
                  <a:pt x="135" y="534"/>
                  <a:pt x="135" y="533"/>
                </a:cubicBezTo>
                <a:cubicBezTo>
                  <a:pt x="134" y="533"/>
                  <a:pt x="134" y="532"/>
                  <a:pt x="134" y="532"/>
                </a:cubicBezTo>
                <a:cubicBezTo>
                  <a:pt x="133" y="532"/>
                  <a:pt x="133" y="532"/>
                  <a:pt x="132" y="531"/>
                </a:cubicBezTo>
                <a:cubicBezTo>
                  <a:pt x="132" y="531"/>
                  <a:pt x="132" y="530"/>
                  <a:pt x="131" y="530"/>
                </a:cubicBezTo>
                <a:cubicBezTo>
                  <a:pt x="131" y="530"/>
                  <a:pt x="130" y="529"/>
                  <a:pt x="129" y="529"/>
                </a:cubicBezTo>
                <a:cubicBezTo>
                  <a:pt x="129" y="529"/>
                  <a:pt x="128" y="529"/>
                  <a:pt x="127" y="528"/>
                </a:cubicBezTo>
                <a:cubicBezTo>
                  <a:pt x="127" y="528"/>
                  <a:pt x="126" y="529"/>
                  <a:pt x="125" y="528"/>
                </a:cubicBezTo>
                <a:cubicBezTo>
                  <a:pt x="125" y="528"/>
                  <a:pt x="124" y="528"/>
                  <a:pt x="124" y="527"/>
                </a:cubicBezTo>
                <a:cubicBezTo>
                  <a:pt x="123" y="527"/>
                  <a:pt x="122" y="527"/>
                  <a:pt x="121" y="527"/>
                </a:cubicBezTo>
                <a:cubicBezTo>
                  <a:pt x="121" y="527"/>
                  <a:pt x="120" y="527"/>
                  <a:pt x="120" y="527"/>
                </a:cubicBezTo>
                <a:cubicBezTo>
                  <a:pt x="120" y="526"/>
                  <a:pt x="118" y="526"/>
                  <a:pt x="118" y="526"/>
                </a:cubicBezTo>
                <a:cubicBezTo>
                  <a:pt x="117" y="525"/>
                  <a:pt x="116" y="525"/>
                  <a:pt x="116" y="525"/>
                </a:cubicBezTo>
                <a:cubicBezTo>
                  <a:pt x="115" y="525"/>
                  <a:pt x="113" y="526"/>
                  <a:pt x="113" y="526"/>
                </a:cubicBezTo>
                <a:cubicBezTo>
                  <a:pt x="112" y="526"/>
                  <a:pt x="111" y="525"/>
                  <a:pt x="110" y="525"/>
                </a:cubicBezTo>
                <a:cubicBezTo>
                  <a:pt x="109" y="525"/>
                  <a:pt x="107" y="525"/>
                  <a:pt x="106" y="525"/>
                </a:cubicBezTo>
                <a:cubicBezTo>
                  <a:pt x="106" y="525"/>
                  <a:pt x="106" y="525"/>
                  <a:pt x="105" y="524"/>
                </a:cubicBezTo>
                <a:cubicBezTo>
                  <a:pt x="105" y="524"/>
                  <a:pt x="105" y="523"/>
                  <a:pt x="105" y="523"/>
                </a:cubicBezTo>
                <a:cubicBezTo>
                  <a:pt x="105" y="523"/>
                  <a:pt x="105" y="522"/>
                  <a:pt x="105" y="522"/>
                </a:cubicBezTo>
                <a:cubicBezTo>
                  <a:pt x="105" y="521"/>
                  <a:pt x="105" y="520"/>
                  <a:pt x="104" y="520"/>
                </a:cubicBezTo>
                <a:cubicBezTo>
                  <a:pt x="104" y="520"/>
                  <a:pt x="104" y="519"/>
                  <a:pt x="103" y="518"/>
                </a:cubicBezTo>
                <a:cubicBezTo>
                  <a:pt x="103" y="518"/>
                  <a:pt x="102" y="517"/>
                  <a:pt x="102" y="517"/>
                </a:cubicBezTo>
                <a:cubicBezTo>
                  <a:pt x="102" y="517"/>
                  <a:pt x="101" y="517"/>
                  <a:pt x="101" y="516"/>
                </a:cubicBezTo>
                <a:cubicBezTo>
                  <a:pt x="100" y="516"/>
                  <a:pt x="100" y="516"/>
                  <a:pt x="99" y="516"/>
                </a:cubicBezTo>
                <a:cubicBezTo>
                  <a:pt x="99" y="516"/>
                  <a:pt x="99" y="516"/>
                  <a:pt x="98" y="515"/>
                </a:cubicBezTo>
                <a:cubicBezTo>
                  <a:pt x="98" y="515"/>
                  <a:pt x="98" y="514"/>
                  <a:pt x="98" y="514"/>
                </a:cubicBezTo>
                <a:cubicBezTo>
                  <a:pt x="98" y="514"/>
                  <a:pt x="98" y="513"/>
                  <a:pt x="98" y="513"/>
                </a:cubicBezTo>
                <a:cubicBezTo>
                  <a:pt x="98" y="513"/>
                  <a:pt x="99" y="512"/>
                  <a:pt x="99" y="512"/>
                </a:cubicBezTo>
                <a:cubicBezTo>
                  <a:pt x="99" y="511"/>
                  <a:pt x="100" y="511"/>
                  <a:pt x="100" y="511"/>
                </a:cubicBezTo>
                <a:cubicBezTo>
                  <a:pt x="101" y="510"/>
                  <a:pt x="102" y="509"/>
                  <a:pt x="102" y="508"/>
                </a:cubicBezTo>
                <a:cubicBezTo>
                  <a:pt x="102" y="508"/>
                  <a:pt x="102" y="507"/>
                  <a:pt x="102" y="506"/>
                </a:cubicBezTo>
                <a:cubicBezTo>
                  <a:pt x="102" y="506"/>
                  <a:pt x="102" y="505"/>
                  <a:pt x="102" y="505"/>
                </a:cubicBezTo>
                <a:cubicBezTo>
                  <a:pt x="101" y="504"/>
                  <a:pt x="101" y="504"/>
                  <a:pt x="101" y="504"/>
                </a:cubicBezTo>
                <a:cubicBezTo>
                  <a:pt x="101" y="503"/>
                  <a:pt x="101" y="503"/>
                  <a:pt x="101" y="502"/>
                </a:cubicBezTo>
                <a:cubicBezTo>
                  <a:pt x="101" y="502"/>
                  <a:pt x="101" y="501"/>
                  <a:pt x="102" y="501"/>
                </a:cubicBezTo>
                <a:cubicBezTo>
                  <a:pt x="102" y="501"/>
                  <a:pt x="103" y="500"/>
                  <a:pt x="103" y="500"/>
                </a:cubicBezTo>
                <a:cubicBezTo>
                  <a:pt x="103" y="499"/>
                  <a:pt x="103" y="499"/>
                  <a:pt x="104" y="498"/>
                </a:cubicBezTo>
                <a:cubicBezTo>
                  <a:pt x="104" y="498"/>
                  <a:pt x="104" y="497"/>
                  <a:pt x="104" y="497"/>
                </a:cubicBezTo>
                <a:cubicBezTo>
                  <a:pt x="104" y="497"/>
                  <a:pt x="103" y="496"/>
                  <a:pt x="103" y="496"/>
                </a:cubicBezTo>
                <a:cubicBezTo>
                  <a:pt x="103" y="495"/>
                  <a:pt x="103" y="495"/>
                  <a:pt x="102" y="495"/>
                </a:cubicBezTo>
                <a:cubicBezTo>
                  <a:pt x="102" y="494"/>
                  <a:pt x="102" y="494"/>
                  <a:pt x="102" y="494"/>
                </a:cubicBezTo>
                <a:cubicBezTo>
                  <a:pt x="101" y="493"/>
                  <a:pt x="101" y="493"/>
                  <a:pt x="101" y="492"/>
                </a:cubicBezTo>
                <a:cubicBezTo>
                  <a:pt x="102" y="492"/>
                  <a:pt x="102" y="491"/>
                  <a:pt x="102" y="491"/>
                </a:cubicBezTo>
                <a:cubicBezTo>
                  <a:pt x="103" y="490"/>
                  <a:pt x="103" y="489"/>
                  <a:pt x="103" y="489"/>
                </a:cubicBezTo>
                <a:cubicBezTo>
                  <a:pt x="104" y="488"/>
                  <a:pt x="104" y="487"/>
                  <a:pt x="105" y="487"/>
                </a:cubicBezTo>
                <a:cubicBezTo>
                  <a:pt x="105" y="486"/>
                  <a:pt x="105" y="485"/>
                  <a:pt x="105" y="485"/>
                </a:cubicBezTo>
                <a:cubicBezTo>
                  <a:pt x="105" y="484"/>
                  <a:pt x="106" y="483"/>
                  <a:pt x="106" y="482"/>
                </a:cubicBezTo>
                <a:cubicBezTo>
                  <a:pt x="106" y="482"/>
                  <a:pt x="106" y="481"/>
                  <a:pt x="106" y="480"/>
                </a:cubicBezTo>
                <a:cubicBezTo>
                  <a:pt x="106" y="480"/>
                  <a:pt x="106" y="479"/>
                  <a:pt x="106" y="479"/>
                </a:cubicBezTo>
                <a:cubicBezTo>
                  <a:pt x="106" y="478"/>
                  <a:pt x="106" y="478"/>
                  <a:pt x="106" y="477"/>
                </a:cubicBezTo>
                <a:cubicBezTo>
                  <a:pt x="105" y="477"/>
                  <a:pt x="105" y="477"/>
                  <a:pt x="104" y="477"/>
                </a:cubicBezTo>
                <a:cubicBezTo>
                  <a:pt x="104" y="477"/>
                  <a:pt x="104" y="476"/>
                  <a:pt x="104" y="476"/>
                </a:cubicBezTo>
                <a:cubicBezTo>
                  <a:pt x="103" y="475"/>
                  <a:pt x="103" y="475"/>
                  <a:pt x="103" y="475"/>
                </a:cubicBezTo>
                <a:cubicBezTo>
                  <a:pt x="103" y="475"/>
                  <a:pt x="102" y="475"/>
                  <a:pt x="102" y="475"/>
                </a:cubicBezTo>
                <a:cubicBezTo>
                  <a:pt x="101" y="475"/>
                  <a:pt x="101" y="476"/>
                  <a:pt x="101" y="476"/>
                </a:cubicBezTo>
                <a:cubicBezTo>
                  <a:pt x="101" y="476"/>
                  <a:pt x="100" y="476"/>
                  <a:pt x="100" y="476"/>
                </a:cubicBezTo>
                <a:cubicBezTo>
                  <a:pt x="100" y="476"/>
                  <a:pt x="100" y="476"/>
                  <a:pt x="100" y="475"/>
                </a:cubicBezTo>
                <a:cubicBezTo>
                  <a:pt x="100" y="475"/>
                  <a:pt x="99" y="474"/>
                  <a:pt x="99" y="474"/>
                </a:cubicBezTo>
                <a:cubicBezTo>
                  <a:pt x="99" y="474"/>
                  <a:pt x="98" y="473"/>
                  <a:pt x="97" y="473"/>
                </a:cubicBezTo>
                <a:cubicBezTo>
                  <a:pt x="97" y="473"/>
                  <a:pt x="96" y="472"/>
                  <a:pt x="96" y="471"/>
                </a:cubicBezTo>
                <a:cubicBezTo>
                  <a:pt x="96" y="471"/>
                  <a:pt x="95" y="470"/>
                  <a:pt x="95" y="470"/>
                </a:cubicBezTo>
                <a:cubicBezTo>
                  <a:pt x="95" y="469"/>
                  <a:pt x="95" y="468"/>
                  <a:pt x="95" y="468"/>
                </a:cubicBezTo>
                <a:cubicBezTo>
                  <a:pt x="95" y="467"/>
                  <a:pt x="95" y="467"/>
                  <a:pt x="95" y="467"/>
                </a:cubicBezTo>
                <a:cubicBezTo>
                  <a:pt x="96" y="466"/>
                  <a:pt x="96" y="466"/>
                  <a:pt x="96" y="466"/>
                </a:cubicBezTo>
                <a:cubicBezTo>
                  <a:pt x="96" y="466"/>
                  <a:pt x="97" y="465"/>
                  <a:pt x="97" y="464"/>
                </a:cubicBezTo>
                <a:cubicBezTo>
                  <a:pt x="97" y="464"/>
                  <a:pt x="97" y="463"/>
                  <a:pt x="97" y="463"/>
                </a:cubicBezTo>
                <a:cubicBezTo>
                  <a:pt x="98" y="462"/>
                  <a:pt x="98" y="462"/>
                  <a:pt x="98" y="461"/>
                </a:cubicBezTo>
                <a:cubicBezTo>
                  <a:pt x="98" y="461"/>
                  <a:pt x="98" y="459"/>
                  <a:pt x="98" y="459"/>
                </a:cubicBezTo>
                <a:cubicBezTo>
                  <a:pt x="98" y="458"/>
                  <a:pt x="98" y="458"/>
                  <a:pt x="98" y="457"/>
                </a:cubicBezTo>
                <a:cubicBezTo>
                  <a:pt x="98" y="457"/>
                  <a:pt x="97" y="456"/>
                  <a:pt x="97" y="456"/>
                </a:cubicBezTo>
                <a:cubicBezTo>
                  <a:pt x="97" y="456"/>
                  <a:pt x="96" y="456"/>
                  <a:pt x="96" y="456"/>
                </a:cubicBezTo>
                <a:cubicBezTo>
                  <a:pt x="95" y="456"/>
                  <a:pt x="95" y="455"/>
                  <a:pt x="95" y="455"/>
                </a:cubicBezTo>
                <a:cubicBezTo>
                  <a:pt x="94" y="455"/>
                  <a:pt x="93" y="455"/>
                  <a:pt x="93" y="454"/>
                </a:cubicBezTo>
                <a:cubicBezTo>
                  <a:pt x="93" y="454"/>
                  <a:pt x="92" y="454"/>
                  <a:pt x="92" y="453"/>
                </a:cubicBezTo>
                <a:cubicBezTo>
                  <a:pt x="92" y="453"/>
                  <a:pt x="92" y="452"/>
                  <a:pt x="91" y="451"/>
                </a:cubicBezTo>
                <a:cubicBezTo>
                  <a:pt x="91" y="451"/>
                  <a:pt x="90" y="451"/>
                  <a:pt x="90" y="450"/>
                </a:cubicBezTo>
                <a:cubicBezTo>
                  <a:pt x="90" y="450"/>
                  <a:pt x="90" y="449"/>
                  <a:pt x="89" y="449"/>
                </a:cubicBezTo>
                <a:cubicBezTo>
                  <a:pt x="89" y="448"/>
                  <a:pt x="89" y="448"/>
                  <a:pt x="88" y="448"/>
                </a:cubicBezTo>
                <a:cubicBezTo>
                  <a:pt x="88" y="447"/>
                  <a:pt x="88" y="447"/>
                  <a:pt x="88" y="446"/>
                </a:cubicBezTo>
                <a:cubicBezTo>
                  <a:pt x="88" y="446"/>
                  <a:pt x="88" y="445"/>
                  <a:pt x="88" y="444"/>
                </a:cubicBezTo>
                <a:cubicBezTo>
                  <a:pt x="88" y="444"/>
                  <a:pt x="87" y="443"/>
                  <a:pt x="87" y="443"/>
                </a:cubicBezTo>
                <a:cubicBezTo>
                  <a:pt x="87" y="443"/>
                  <a:pt x="87" y="442"/>
                  <a:pt x="87" y="441"/>
                </a:cubicBezTo>
                <a:cubicBezTo>
                  <a:pt x="87" y="441"/>
                  <a:pt x="86" y="441"/>
                  <a:pt x="86" y="440"/>
                </a:cubicBezTo>
                <a:cubicBezTo>
                  <a:pt x="86" y="440"/>
                  <a:pt x="85" y="440"/>
                  <a:pt x="85" y="440"/>
                </a:cubicBezTo>
                <a:cubicBezTo>
                  <a:pt x="85" y="440"/>
                  <a:pt x="84" y="439"/>
                  <a:pt x="83" y="439"/>
                </a:cubicBezTo>
                <a:cubicBezTo>
                  <a:pt x="83" y="439"/>
                  <a:pt x="82" y="439"/>
                  <a:pt x="82" y="438"/>
                </a:cubicBezTo>
                <a:cubicBezTo>
                  <a:pt x="82" y="438"/>
                  <a:pt x="81" y="438"/>
                  <a:pt x="81" y="437"/>
                </a:cubicBezTo>
                <a:cubicBezTo>
                  <a:pt x="81" y="437"/>
                  <a:pt x="81" y="436"/>
                  <a:pt x="81" y="436"/>
                </a:cubicBezTo>
                <a:cubicBezTo>
                  <a:pt x="81" y="435"/>
                  <a:pt x="80" y="435"/>
                  <a:pt x="80" y="434"/>
                </a:cubicBezTo>
                <a:cubicBezTo>
                  <a:pt x="80" y="434"/>
                  <a:pt x="80" y="432"/>
                  <a:pt x="80" y="432"/>
                </a:cubicBezTo>
                <a:cubicBezTo>
                  <a:pt x="80" y="431"/>
                  <a:pt x="80" y="430"/>
                  <a:pt x="80" y="430"/>
                </a:cubicBezTo>
                <a:cubicBezTo>
                  <a:pt x="80" y="429"/>
                  <a:pt x="80" y="429"/>
                  <a:pt x="79" y="428"/>
                </a:cubicBezTo>
                <a:cubicBezTo>
                  <a:pt x="79" y="428"/>
                  <a:pt x="78" y="427"/>
                  <a:pt x="78" y="427"/>
                </a:cubicBezTo>
                <a:cubicBezTo>
                  <a:pt x="78" y="426"/>
                  <a:pt x="77" y="425"/>
                  <a:pt x="77" y="425"/>
                </a:cubicBezTo>
                <a:cubicBezTo>
                  <a:pt x="77" y="424"/>
                  <a:pt x="76" y="423"/>
                  <a:pt x="76" y="423"/>
                </a:cubicBezTo>
                <a:cubicBezTo>
                  <a:pt x="76" y="423"/>
                  <a:pt x="75" y="422"/>
                  <a:pt x="75" y="422"/>
                </a:cubicBezTo>
                <a:cubicBezTo>
                  <a:pt x="75" y="421"/>
                  <a:pt x="75" y="420"/>
                  <a:pt x="75" y="420"/>
                </a:cubicBezTo>
                <a:cubicBezTo>
                  <a:pt x="75" y="419"/>
                  <a:pt x="75" y="419"/>
                  <a:pt x="75" y="418"/>
                </a:cubicBezTo>
                <a:cubicBezTo>
                  <a:pt x="75" y="418"/>
                  <a:pt x="75" y="416"/>
                  <a:pt x="75" y="416"/>
                </a:cubicBezTo>
                <a:cubicBezTo>
                  <a:pt x="75" y="415"/>
                  <a:pt x="75" y="414"/>
                  <a:pt x="74" y="414"/>
                </a:cubicBezTo>
                <a:cubicBezTo>
                  <a:pt x="74" y="413"/>
                  <a:pt x="73" y="413"/>
                  <a:pt x="72" y="412"/>
                </a:cubicBezTo>
                <a:cubicBezTo>
                  <a:pt x="72" y="412"/>
                  <a:pt x="71" y="412"/>
                  <a:pt x="71" y="411"/>
                </a:cubicBezTo>
                <a:cubicBezTo>
                  <a:pt x="71" y="411"/>
                  <a:pt x="71" y="410"/>
                  <a:pt x="71" y="410"/>
                </a:cubicBezTo>
                <a:cubicBezTo>
                  <a:pt x="71" y="409"/>
                  <a:pt x="70" y="408"/>
                  <a:pt x="70" y="408"/>
                </a:cubicBezTo>
                <a:cubicBezTo>
                  <a:pt x="70" y="407"/>
                  <a:pt x="70" y="407"/>
                  <a:pt x="70" y="406"/>
                </a:cubicBezTo>
                <a:cubicBezTo>
                  <a:pt x="70" y="406"/>
                  <a:pt x="70" y="404"/>
                  <a:pt x="70" y="404"/>
                </a:cubicBezTo>
                <a:cubicBezTo>
                  <a:pt x="69" y="403"/>
                  <a:pt x="69" y="402"/>
                  <a:pt x="68" y="401"/>
                </a:cubicBezTo>
                <a:cubicBezTo>
                  <a:pt x="68" y="401"/>
                  <a:pt x="67" y="399"/>
                  <a:pt x="66" y="398"/>
                </a:cubicBezTo>
                <a:cubicBezTo>
                  <a:pt x="66" y="398"/>
                  <a:pt x="64" y="396"/>
                  <a:pt x="64" y="396"/>
                </a:cubicBezTo>
                <a:cubicBezTo>
                  <a:pt x="63" y="396"/>
                  <a:pt x="62" y="395"/>
                  <a:pt x="62" y="395"/>
                </a:cubicBezTo>
                <a:cubicBezTo>
                  <a:pt x="61" y="394"/>
                  <a:pt x="61" y="394"/>
                  <a:pt x="61" y="393"/>
                </a:cubicBezTo>
                <a:cubicBezTo>
                  <a:pt x="61" y="393"/>
                  <a:pt x="61" y="392"/>
                  <a:pt x="61" y="391"/>
                </a:cubicBezTo>
                <a:cubicBezTo>
                  <a:pt x="60" y="391"/>
                  <a:pt x="60" y="390"/>
                  <a:pt x="60" y="390"/>
                </a:cubicBezTo>
                <a:cubicBezTo>
                  <a:pt x="59" y="390"/>
                  <a:pt x="59" y="389"/>
                  <a:pt x="59" y="389"/>
                </a:cubicBezTo>
                <a:cubicBezTo>
                  <a:pt x="59" y="388"/>
                  <a:pt x="59" y="387"/>
                  <a:pt x="59" y="386"/>
                </a:cubicBezTo>
                <a:cubicBezTo>
                  <a:pt x="59" y="386"/>
                  <a:pt x="60" y="384"/>
                  <a:pt x="60" y="384"/>
                </a:cubicBezTo>
                <a:cubicBezTo>
                  <a:pt x="60" y="383"/>
                  <a:pt x="60" y="381"/>
                  <a:pt x="59" y="380"/>
                </a:cubicBezTo>
                <a:cubicBezTo>
                  <a:pt x="59" y="380"/>
                  <a:pt x="59" y="379"/>
                  <a:pt x="59" y="378"/>
                </a:cubicBezTo>
                <a:cubicBezTo>
                  <a:pt x="59" y="378"/>
                  <a:pt x="59" y="377"/>
                  <a:pt x="59" y="376"/>
                </a:cubicBezTo>
                <a:cubicBezTo>
                  <a:pt x="59" y="376"/>
                  <a:pt x="60" y="375"/>
                  <a:pt x="60" y="375"/>
                </a:cubicBezTo>
                <a:cubicBezTo>
                  <a:pt x="60" y="375"/>
                  <a:pt x="61" y="374"/>
                  <a:pt x="61" y="374"/>
                </a:cubicBezTo>
                <a:cubicBezTo>
                  <a:pt x="61" y="374"/>
                  <a:pt x="61" y="373"/>
                  <a:pt x="61" y="373"/>
                </a:cubicBezTo>
                <a:cubicBezTo>
                  <a:pt x="60" y="372"/>
                  <a:pt x="59" y="373"/>
                  <a:pt x="59" y="372"/>
                </a:cubicBezTo>
                <a:cubicBezTo>
                  <a:pt x="59" y="372"/>
                  <a:pt x="59" y="371"/>
                  <a:pt x="59" y="371"/>
                </a:cubicBezTo>
                <a:cubicBezTo>
                  <a:pt x="59" y="370"/>
                  <a:pt x="60" y="370"/>
                  <a:pt x="60" y="370"/>
                </a:cubicBezTo>
                <a:cubicBezTo>
                  <a:pt x="60" y="369"/>
                  <a:pt x="61" y="369"/>
                  <a:pt x="61" y="368"/>
                </a:cubicBezTo>
                <a:cubicBezTo>
                  <a:pt x="61" y="368"/>
                  <a:pt x="62" y="368"/>
                  <a:pt x="63" y="368"/>
                </a:cubicBezTo>
                <a:cubicBezTo>
                  <a:pt x="63" y="368"/>
                  <a:pt x="63" y="369"/>
                  <a:pt x="64" y="369"/>
                </a:cubicBezTo>
                <a:cubicBezTo>
                  <a:pt x="64" y="369"/>
                  <a:pt x="64" y="370"/>
                  <a:pt x="64" y="370"/>
                </a:cubicBezTo>
                <a:cubicBezTo>
                  <a:pt x="65" y="371"/>
                  <a:pt x="65" y="371"/>
                  <a:pt x="65" y="371"/>
                </a:cubicBezTo>
                <a:cubicBezTo>
                  <a:pt x="66" y="370"/>
                  <a:pt x="66" y="369"/>
                  <a:pt x="67" y="369"/>
                </a:cubicBezTo>
                <a:cubicBezTo>
                  <a:pt x="67" y="369"/>
                  <a:pt x="68" y="368"/>
                  <a:pt x="68" y="368"/>
                </a:cubicBezTo>
                <a:cubicBezTo>
                  <a:pt x="68" y="368"/>
                  <a:pt x="68" y="367"/>
                  <a:pt x="68" y="366"/>
                </a:cubicBezTo>
                <a:cubicBezTo>
                  <a:pt x="68" y="366"/>
                  <a:pt x="69" y="364"/>
                  <a:pt x="69" y="364"/>
                </a:cubicBezTo>
                <a:cubicBezTo>
                  <a:pt x="69" y="363"/>
                  <a:pt x="70" y="362"/>
                  <a:pt x="70" y="362"/>
                </a:cubicBezTo>
                <a:cubicBezTo>
                  <a:pt x="70" y="361"/>
                  <a:pt x="71" y="360"/>
                  <a:pt x="71" y="360"/>
                </a:cubicBezTo>
                <a:cubicBezTo>
                  <a:pt x="71" y="359"/>
                  <a:pt x="72" y="359"/>
                  <a:pt x="72" y="358"/>
                </a:cubicBezTo>
                <a:cubicBezTo>
                  <a:pt x="72" y="357"/>
                  <a:pt x="72" y="356"/>
                  <a:pt x="72" y="355"/>
                </a:cubicBezTo>
                <a:cubicBezTo>
                  <a:pt x="71" y="355"/>
                  <a:pt x="71" y="353"/>
                  <a:pt x="71" y="352"/>
                </a:cubicBezTo>
                <a:cubicBezTo>
                  <a:pt x="71" y="352"/>
                  <a:pt x="70" y="351"/>
                  <a:pt x="70" y="350"/>
                </a:cubicBezTo>
                <a:cubicBezTo>
                  <a:pt x="70" y="350"/>
                  <a:pt x="70" y="349"/>
                  <a:pt x="69" y="348"/>
                </a:cubicBezTo>
                <a:cubicBezTo>
                  <a:pt x="69" y="348"/>
                  <a:pt x="69" y="347"/>
                  <a:pt x="68" y="347"/>
                </a:cubicBezTo>
                <a:cubicBezTo>
                  <a:pt x="68" y="347"/>
                  <a:pt x="67" y="346"/>
                  <a:pt x="67" y="346"/>
                </a:cubicBezTo>
                <a:cubicBezTo>
                  <a:pt x="66" y="346"/>
                  <a:pt x="66" y="347"/>
                  <a:pt x="66" y="347"/>
                </a:cubicBezTo>
                <a:cubicBezTo>
                  <a:pt x="65" y="347"/>
                  <a:pt x="65" y="348"/>
                  <a:pt x="64" y="348"/>
                </a:cubicBezTo>
                <a:cubicBezTo>
                  <a:pt x="64" y="347"/>
                  <a:pt x="64" y="347"/>
                  <a:pt x="64" y="347"/>
                </a:cubicBezTo>
                <a:cubicBezTo>
                  <a:pt x="63" y="346"/>
                  <a:pt x="63" y="346"/>
                  <a:pt x="63" y="347"/>
                </a:cubicBezTo>
                <a:cubicBezTo>
                  <a:pt x="62" y="347"/>
                  <a:pt x="62" y="347"/>
                  <a:pt x="61" y="347"/>
                </a:cubicBezTo>
                <a:cubicBezTo>
                  <a:pt x="60" y="347"/>
                  <a:pt x="59" y="347"/>
                  <a:pt x="58" y="346"/>
                </a:cubicBezTo>
                <a:cubicBezTo>
                  <a:pt x="57" y="346"/>
                  <a:pt x="56" y="344"/>
                  <a:pt x="56" y="343"/>
                </a:cubicBezTo>
                <a:cubicBezTo>
                  <a:pt x="55" y="343"/>
                  <a:pt x="54" y="341"/>
                  <a:pt x="53" y="340"/>
                </a:cubicBezTo>
                <a:cubicBezTo>
                  <a:pt x="53" y="339"/>
                  <a:pt x="52" y="337"/>
                  <a:pt x="52" y="336"/>
                </a:cubicBezTo>
                <a:cubicBezTo>
                  <a:pt x="52" y="335"/>
                  <a:pt x="52" y="335"/>
                  <a:pt x="52" y="334"/>
                </a:cubicBezTo>
                <a:cubicBezTo>
                  <a:pt x="51" y="334"/>
                  <a:pt x="51" y="333"/>
                  <a:pt x="51" y="333"/>
                </a:cubicBezTo>
                <a:cubicBezTo>
                  <a:pt x="51" y="333"/>
                  <a:pt x="50" y="333"/>
                  <a:pt x="50" y="333"/>
                </a:cubicBezTo>
                <a:cubicBezTo>
                  <a:pt x="50" y="333"/>
                  <a:pt x="49" y="333"/>
                  <a:pt x="49" y="333"/>
                </a:cubicBezTo>
                <a:cubicBezTo>
                  <a:pt x="49" y="332"/>
                  <a:pt x="49" y="331"/>
                  <a:pt x="49" y="331"/>
                </a:cubicBezTo>
                <a:cubicBezTo>
                  <a:pt x="49" y="331"/>
                  <a:pt x="49" y="330"/>
                  <a:pt x="48" y="330"/>
                </a:cubicBezTo>
                <a:cubicBezTo>
                  <a:pt x="48" y="330"/>
                  <a:pt x="48" y="329"/>
                  <a:pt x="48" y="329"/>
                </a:cubicBezTo>
                <a:cubicBezTo>
                  <a:pt x="48" y="328"/>
                  <a:pt x="47" y="328"/>
                  <a:pt x="47" y="327"/>
                </a:cubicBezTo>
                <a:cubicBezTo>
                  <a:pt x="47" y="327"/>
                  <a:pt x="47" y="326"/>
                  <a:pt x="47" y="325"/>
                </a:cubicBezTo>
                <a:cubicBezTo>
                  <a:pt x="47" y="324"/>
                  <a:pt x="47" y="323"/>
                  <a:pt x="47" y="323"/>
                </a:cubicBezTo>
                <a:cubicBezTo>
                  <a:pt x="47" y="322"/>
                  <a:pt x="48" y="321"/>
                  <a:pt x="48" y="320"/>
                </a:cubicBezTo>
                <a:cubicBezTo>
                  <a:pt x="48" y="320"/>
                  <a:pt x="48" y="319"/>
                  <a:pt x="49" y="319"/>
                </a:cubicBezTo>
                <a:cubicBezTo>
                  <a:pt x="49" y="318"/>
                  <a:pt x="49" y="317"/>
                  <a:pt x="49" y="317"/>
                </a:cubicBezTo>
                <a:cubicBezTo>
                  <a:pt x="49" y="316"/>
                  <a:pt x="49" y="315"/>
                  <a:pt x="49" y="315"/>
                </a:cubicBezTo>
                <a:cubicBezTo>
                  <a:pt x="49" y="314"/>
                  <a:pt x="49" y="314"/>
                  <a:pt x="49" y="314"/>
                </a:cubicBezTo>
                <a:cubicBezTo>
                  <a:pt x="49" y="313"/>
                  <a:pt x="49" y="312"/>
                  <a:pt x="49" y="311"/>
                </a:cubicBezTo>
                <a:cubicBezTo>
                  <a:pt x="49" y="311"/>
                  <a:pt x="49" y="310"/>
                  <a:pt x="49" y="309"/>
                </a:cubicBezTo>
                <a:cubicBezTo>
                  <a:pt x="49" y="309"/>
                  <a:pt x="49" y="307"/>
                  <a:pt x="49" y="307"/>
                </a:cubicBezTo>
                <a:cubicBezTo>
                  <a:pt x="48" y="307"/>
                  <a:pt x="48" y="307"/>
                  <a:pt x="47" y="307"/>
                </a:cubicBezTo>
                <a:cubicBezTo>
                  <a:pt x="47" y="307"/>
                  <a:pt x="47" y="307"/>
                  <a:pt x="46" y="306"/>
                </a:cubicBezTo>
                <a:cubicBezTo>
                  <a:pt x="46" y="306"/>
                  <a:pt x="46" y="305"/>
                  <a:pt x="46" y="305"/>
                </a:cubicBezTo>
                <a:cubicBezTo>
                  <a:pt x="46" y="305"/>
                  <a:pt x="46" y="304"/>
                  <a:pt x="47" y="303"/>
                </a:cubicBezTo>
                <a:cubicBezTo>
                  <a:pt x="47" y="303"/>
                  <a:pt x="47" y="302"/>
                  <a:pt x="47" y="302"/>
                </a:cubicBezTo>
                <a:cubicBezTo>
                  <a:pt x="47" y="301"/>
                  <a:pt x="47" y="301"/>
                  <a:pt x="47" y="300"/>
                </a:cubicBezTo>
                <a:cubicBezTo>
                  <a:pt x="47" y="300"/>
                  <a:pt x="48" y="300"/>
                  <a:pt x="48" y="300"/>
                </a:cubicBezTo>
                <a:cubicBezTo>
                  <a:pt x="48" y="299"/>
                  <a:pt x="48" y="299"/>
                  <a:pt x="49" y="299"/>
                </a:cubicBezTo>
                <a:cubicBezTo>
                  <a:pt x="49" y="299"/>
                  <a:pt x="49" y="298"/>
                  <a:pt x="49" y="298"/>
                </a:cubicBezTo>
                <a:cubicBezTo>
                  <a:pt x="49" y="297"/>
                  <a:pt x="50" y="297"/>
                  <a:pt x="50" y="297"/>
                </a:cubicBezTo>
                <a:cubicBezTo>
                  <a:pt x="50" y="296"/>
                  <a:pt x="50" y="296"/>
                  <a:pt x="50" y="295"/>
                </a:cubicBezTo>
                <a:cubicBezTo>
                  <a:pt x="50" y="295"/>
                  <a:pt x="50" y="294"/>
                  <a:pt x="50" y="293"/>
                </a:cubicBezTo>
                <a:cubicBezTo>
                  <a:pt x="50" y="293"/>
                  <a:pt x="50" y="292"/>
                  <a:pt x="50" y="292"/>
                </a:cubicBezTo>
                <a:cubicBezTo>
                  <a:pt x="50" y="291"/>
                  <a:pt x="50" y="290"/>
                  <a:pt x="50" y="289"/>
                </a:cubicBezTo>
                <a:cubicBezTo>
                  <a:pt x="50" y="289"/>
                  <a:pt x="50" y="289"/>
                  <a:pt x="50" y="288"/>
                </a:cubicBezTo>
                <a:cubicBezTo>
                  <a:pt x="51" y="288"/>
                  <a:pt x="51" y="288"/>
                  <a:pt x="51" y="288"/>
                </a:cubicBezTo>
                <a:cubicBezTo>
                  <a:pt x="51" y="288"/>
                  <a:pt x="52" y="288"/>
                  <a:pt x="52" y="288"/>
                </a:cubicBezTo>
                <a:cubicBezTo>
                  <a:pt x="52" y="288"/>
                  <a:pt x="53" y="287"/>
                  <a:pt x="53" y="287"/>
                </a:cubicBezTo>
                <a:cubicBezTo>
                  <a:pt x="53" y="287"/>
                  <a:pt x="54" y="287"/>
                  <a:pt x="55" y="287"/>
                </a:cubicBezTo>
                <a:cubicBezTo>
                  <a:pt x="55" y="287"/>
                  <a:pt x="56" y="287"/>
                  <a:pt x="56" y="287"/>
                </a:cubicBezTo>
                <a:cubicBezTo>
                  <a:pt x="56" y="288"/>
                  <a:pt x="57" y="288"/>
                  <a:pt x="57" y="288"/>
                </a:cubicBezTo>
                <a:cubicBezTo>
                  <a:pt x="57" y="289"/>
                  <a:pt x="57" y="290"/>
                  <a:pt x="57" y="290"/>
                </a:cubicBezTo>
                <a:cubicBezTo>
                  <a:pt x="57" y="290"/>
                  <a:pt x="57" y="291"/>
                  <a:pt x="57" y="292"/>
                </a:cubicBezTo>
                <a:cubicBezTo>
                  <a:pt x="57" y="292"/>
                  <a:pt x="57" y="292"/>
                  <a:pt x="57" y="293"/>
                </a:cubicBezTo>
                <a:cubicBezTo>
                  <a:pt x="57" y="293"/>
                  <a:pt x="57" y="293"/>
                  <a:pt x="57" y="294"/>
                </a:cubicBezTo>
                <a:cubicBezTo>
                  <a:pt x="58" y="294"/>
                  <a:pt x="57" y="294"/>
                  <a:pt x="57" y="294"/>
                </a:cubicBezTo>
                <a:cubicBezTo>
                  <a:pt x="57" y="294"/>
                  <a:pt x="56" y="294"/>
                  <a:pt x="56" y="294"/>
                </a:cubicBezTo>
                <a:cubicBezTo>
                  <a:pt x="56" y="294"/>
                  <a:pt x="55" y="295"/>
                  <a:pt x="55" y="295"/>
                </a:cubicBezTo>
                <a:cubicBezTo>
                  <a:pt x="55" y="295"/>
                  <a:pt x="55" y="296"/>
                  <a:pt x="56" y="296"/>
                </a:cubicBezTo>
                <a:cubicBezTo>
                  <a:pt x="56" y="296"/>
                  <a:pt x="56" y="297"/>
                  <a:pt x="56" y="297"/>
                </a:cubicBezTo>
                <a:cubicBezTo>
                  <a:pt x="55" y="298"/>
                  <a:pt x="55" y="298"/>
                  <a:pt x="55" y="299"/>
                </a:cubicBezTo>
                <a:cubicBezTo>
                  <a:pt x="55" y="299"/>
                  <a:pt x="56" y="299"/>
                  <a:pt x="56" y="299"/>
                </a:cubicBezTo>
                <a:cubicBezTo>
                  <a:pt x="56" y="300"/>
                  <a:pt x="55" y="300"/>
                  <a:pt x="55" y="300"/>
                </a:cubicBezTo>
                <a:cubicBezTo>
                  <a:pt x="55" y="301"/>
                  <a:pt x="55" y="301"/>
                  <a:pt x="55" y="302"/>
                </a:cubicBezTo>
                <a:cubicBezTo>
                  <a:pt x="55" y="302"/>
                  <a:pt x="55" y="302"/>
                  <a:pt x="56" y="302"/>
                </a:cubicBezTo>
                <a:cubicBezTo>
                  <a:pt x="56" y="302"/>
                  <a:pt x="57" y="302"/>
                  <a:pt x="57" y="303"/>
                </a:cubicBezTo>
                <a:cubicBezTo>
                  <a:pt x="57" y="303"/>
                  <a:pt x="57" y="303"/>
                  <a:pt x="58" y="304"/>
                </a:cubicBezTo>
                <a:cubicBezTo>
                  <a:pt x="58" y="304"/>
                  <a:pt x="58" y="304"/>
                  <a:pt x="59" y="304"/>
                </a:cubicBezTo>
                <a:cubicBezTo>
                  <a:pt x="59" y="304"/>
                  <a:pt x="60" y="305"/>
                  <a:pt x="60" y="305"/>
                </a:cubicBezTo>
                <a:cubicBezTo>
                  <a:pt x="60" y="305"/>
                  <a:pt x="61" y="306"/>
                  <a:pt x="61" y="306"/>
                </a:cubicBezTo>
                <a:cubicBezTo>
                  <a:pt x="61" y="306"/>
                  <a:pt x="62" y="307"/>
                  <a:pt x="62" y="307"/>
                </a:cubicBezTo>
                <a:cubicBezTo>
                  <a:pt x="62" y="308"/>
                  <a:pt x="62" y="309"/>
                  <a:pt x="62" y="309"/>
                </a:cubicBezTo>
                <a:cubicBezTo>
                  <a:pt x="63" y="309"/>
                  <a:pt x="63" y="310"/>
                  <a:pt x="63" y="310"/>
                </a:cubicBezTo>
                <a:cubicBezTo>
                  <a:pt x="64" y="310"/>
                  <a:pt x="65" y="310"/>
                  <a:pt x="65" y="310"/>
                </a:cubicBezTo>
                <a:cubicBezTo>
                  <a:pt x="66" y="310"/>
                  <a:pt x="66" y="311"/>
                  <a:pt x="66" y="310"/>
                </a:cubicBezTo>
                <a:cubicBezTo>
                  <a:pt x="67" y="310"/>
                  <a:pt x="67" y="309"/>
                  <a:pt x="67" y="309"/>
                </a:cubicBezTo>
                <a:cubicBezTo>
                  <a:pt x="67" y="309"/>
                  <a:pt x="66" y="308"/>
                  <a:pt x="66" y="308"/>
                </a:cubicBezTo>
                <a:cubicBezTo>
                  <a:pt x="66" y="307"/>
                  <a:pt x="66" y="306"/>
                  <a:pt x="66" y="306"/>
                </a:cubicBezTo>
                <a:cubicBezTo>
                  <a:pt x="66" y="306"/>
                  <a:pt x="66" y="305"/>
                  <a:pt x="66" y="304"/>
                </a:cubicBezTo>
                <a:cubicBezTo>
                  <a:pt x="66" y="304"/>
                  <a:pt x="66" y="302"/>
                  <a:pt x="66" y="302"/>
                </a:cubicBezTo>
                <a:cubicBezTo>
                  <a:pt x="66" y="301"/>
                  <a:pt x="66" y="300"/>
                  <a:pt x="66" y="299"/>
                </a:cubicBezTo>
                <a:cubicBezTo>
                  <a:pt x="66" y="299"/>
                  <a:pt x="65" y="298"/>
                  <a:pt x="65" y="298"/>
                </a:cubicBezTo>
                <a:cubicBezTo>
                  <a:pt x="65" y="298"/>
                  <a:pt x="64" y="297"/>
                  <a:pt x="64" y="297"/>
                </a:cubicBezTo>
                <a:cubicBezTo>
                  <a:pt x="64" y="297"/>
                  <a:pt x="63" y="297"/>
                  <a:pt x="63" y="296"/>
                </a:cubicBezTo>
                <a:cubicBezTo>
                  <a:pt x="63" y="296"/>
                  <a:pt x="63" y="295"/>
                  <a:pt x="62" y="295"/>
                </a:cubicBezTo>
                <a:cubicBezTo>
                  <a:pt x="62" y="295"/>
                  <a:pt x="62" y="294"/>
                  <a:pt x="63" y="294"/>
                </a:cubicBezTo>
                <a:cubicBezTo>
                  <a:pt x="63" y="293"/>
                  <a:pt x="63" y="293"/>
                  <a:pt x="63" y="293"/>
                </a:cubicBezTo>
                <a:cubicBezTo>
                  <a:pt x="63" y="293"/>
                  <a:pt x="63" y="292"/>
                  <a:pt x="63" y="292"/>
                </a:cubicBezTo>
                <a:cubicBezTo>
                  <a:pt x="63" y="292"/>
                  <a:pt x="62" y="292"/>
                  <a:pt x="61" y="292"/>
                </a:cubicBezTo>
                <a:cubicBezTo>
                  <a:pt x="61" y="292"/>
                  <a:pt x="61" y="291"/>
                  <a:pt x="60" y="291"/>
                </a:cubicBezTo>
                <a:cubicBezTo>
                  <a:pt x="60" y="291"/>
                  <a:pt x="60" y="290"/>
                  <a:pt x="60" y="290"/>
                </a:cubicBezTo>
                <a:cubicBezTo>
                  <a:pt x="60" y="290"/>
                  <a:pt x="60" y="289"/>
                  <a:pt x="60" y="288"/>
                </a:cubicBezTo>
                <a:cubicBezTo>
                  <a:pt x="60" y="288"/>
                  <a:pt x="60" y="288"/>
                  <a:pt x="60" y="288"/>
                </a:cubicBezTo>
                <a:cubicBezTo>
                  <a:pt x="61" y="287"/>
                  <a:pt x="61" y="288"/>
                  <a:pt x="61" y="287"/>
                </a:cubicBezTo>
                <a:cubicBezTo>
                  <a:pt x="62" y="287"/>
                  <a:pt x="62" y="287"/>
                  <a:pt x="62" y="287"/>
                </a:cubicBezTo>
                <a:cubicBezTo>
                  <a:pt x="62" y="286"/>
                  <a:pt x="62" y="286"/>
                  <a:pt x="62" y="286"/>
                </a:cubicBezTo>
                <a:cubicBezTo>
                  <a:pt x="62" y="285"/>
                  <a:pt x="62" y="285"/>
                  <a:pt x="62" y="284"/>
                </a:cubicBezTo>
                <a:cubicBezTo>
                  <a:pt x="62" y="284"/>
                  <a:pt x="62" y="283"/>
                  <a:pt x="62" y="283"/>
                </a:cubicBezTo>
                <a:cubicBezTo>
                  <a:pt x="62" y="283"/>
                  <a:pt x="62" y="282"/>
                  <a:pt x="62" y="282"/>
                </a:cubicBezTo>
                <a:cubicBezTo>
                  <a:pt x="61" y="282"/>
                  <a:pt x="61" y="282"/>
                  <a:pt x="61" y="282"/>
                </a:cubicBezTo>
                <a:cubicBezTo>
                  <a:pt x="60" y="282"/>
                  <a:pt x="60" y="282"/>
                  <a:pt x="59" y="282"/>
                </a:cubicBezTo>
                <a:cubicBezTo>
                  <a:pt x="59" y="281"/>
                  <a:pt x="59" y="281"/>
                  <a:pt x="59" y="281"/>
                </a:cubicBezTo>
                <a:cubicBezTo>
                  <a:pt x="58" y="280"/>
                  <a:pt x="58" y="280"/>
                  <a:pt x="58" y="280"/>
                </a:cubicBezTo>
                <a:cubicBezTo>
                  <a:pt x="58" y="279"/>
                  <a:pt x="57" y="279"/>
                  <a:pt x="57" y="278"/>
                </a:cubicBezTo>
                <a:cubicBezTo>
                  <a:pt x="57" y="278"/>
                  <a:pt x="58" y="278"/>
                  <a:pt x="58" y="278"/>
                </a:cubicBezTo>
                <a:cubicBezTo>
                  <a:pt x="59" y="278"/>
                  <a:pt x="60" y="278"/>
                  <a:pt x="60" y="278"/>
                </a:cubicBezTo>
                <a:cubicBezTo>
                  <a:pt x="60" y="277"/>
                  <a:pt x="60" y="277"/>
                  <a:pt x="60" y="277"/>
                </a:cubicBezTo>
                <a:cubicBezTo>
                  <a:pt x="61" y="277"/>
                  <a:pt x="61" y="276"/>
                  <a:pt x="61" y="275"/>
                </a:cubicBezTo>
                <a:cubicBezTo>
                  <a:pt x="61" y="275"/>
                  <a:pt x="62" y="275"/>
                  <a:pt x="62" y="275"/>
                </a:cubicBezTo>
                <a:cubicBezTo>
                  <a:pt x="62" y="275"/>
                  <a:pt x="62" y="276"/>
                  <a:pt x="62" y="276"/>
                </a:cubicBezTo>
                <a:cubicBezTo>
                  <a:pt x="63" y="276"/>
                  <a:pt x="63" y="276"/>
                  <a:pt x="64" y="276"/>
                </a:cubicBezTo>
                <a:cubicBezTo>
                  <a:pt x="64" y="276"/>
                  <a:pt x="65" y="276"/>
                  <a:pt x="65" y="276"/>
                </a:cubicBezTo>
                <a:cubicBezTo>
                  <a:pt x="66" y="275"/>
                  <a:pt x="66" y="275"/>
                  <a:pt x="66" y="275"/>
                </a:cubicBezTo>
                <a:cubicBezTo>
                  <a:pt x="66" y="274"/>
                  <a:pt x="67" y="274"/>
                  <a:pt x="67" y="274"/>
                </a:cubicBezTo>
                <a:cubicBezTo>
                  <a:pt x="67" y="274"/>
                  <a:pt x="67" y="273"/>
                  <a:pt x="67" y="272"/>
                </a:cubicBezTo>
                <a:cubicBezTo>
                  <a:pt x="67" y="272"/>
                  <a:pt x="66" y="271"/>
                  <a:pt x="66" y="271"/>
                </a:cubicBezTo>
                <a:cubicBezTo>
                  <a:pt x="66" y="270"/>
                  <a:pt x="65" y="269"/>
                  <a:pt x="65" y="269"/>
                </a:cubicBezTo>
                <a:cubicBezTo>
                  <a:pt x="64" y="269"/>
                  <a:pt x="64" y="268"/>
                  <a:pt x="63" y="267"/>
                </a:cubicBezTo>
                <a:cubicBezTo>
                  <a:pt x="63" y="267"/>
                  <a:pt x="63" y="266"/>
                  <a:pt x="63" y="266"/>
                </a:cubicBezTo>
                <a:cubicBezTo>
                  <a:pt x="63" y="266"/>
                  <a:pt x="62" y="266"/>
                  <a:pt x="62" y="266"/>
                </a:cubicBezTo>
                <a:cubicBezTo>
                  <a:pt x="61" y="266"/>
                  <a:pt x="61" y="267"/>
                  <a:pt x="61" y="267"/>
                </a:cubicBezTo>
                <a:cubicBezTo>
                  <a:pt x="61" y="267"/>
                  <a:pt x="60" y="267"/>
                  <a:pt x="59" y="267"/>
                </a:cubicBezTo>
                <a:cubicBezTo>
                  <a:pt x="59" y="268"/>
                  <a:pt x="59" y="267"/>
                  <a:pt x="59" y="267"/>
                </a:cubicBezTo>
                <a:cubicBezTo>
                  <a:pt x="58" y="267"/>
                  <a:pt x="58" y="267"/>
                  <a:pt x="57" y="267"/>
                </a:cubicBezTo>
                <a:cubicBezTo>
                  <a:pt x="57" y="267"/>
                  <a:pt x="57" y="268"/>
                  <a:pt x="57" y="269"/>
                </a:cubicBezTo>
                <a:cubicBezTo>
                  <a:pt x="57" y="269"/>
                  <a:pt x="57" y="270"/>
                  <a:pt x="57" y="270"/>
                </a:cubicBezTo>
                <a:cubicBezTo>
                  <a:pt x="57" y="270"/>
                  <a:pt x="56" y="271"/>
                  <a:pt x="56" y="271"/>
                </a:cubicBezTo>
                <a:cubicBezTo>
                  <a:pt x="56" y="271"/>
                  <a:pt x="55" y="272"/>
                  <a:pt x="55" y="272"/>
                </a:cubicBezTo>
                <a:cubicBezTo>
                  <a:pt x="55" y="273"/>
                  <a:pt x="55" y="273"/>
                  <a:pt x="55" y="274"/>
                </a:cubicBezTo>
                <a:cubicBezTo>
                  <a:pt x="55" y="274"/>
                  <a:pt x="56" y="274"/>
                  <a:pt x="56" y="275"/>
                </a:cubicBezTo>
                <a:cubicBezTo>
                  <a:pt x="57" y="275"/>
                  <a:pt x="57" y="275"/>
                  <a:pt x="56" y="275"/>
                </a:cubicBezTo>
                <a:cubicBezTo>
                  <a:pt x="56" y="276"/>
                  <a:pt x="56" y="276"/>
                  <a:pt x="56" y="276"/>
                </a:cubicBezTo>
                <a:cubicBezTo>
                  <a:pt x="55" y="276"/>
                  <a:pt x="55" y="277"/>
                  <a:pt x="55" y="277"/>
                </a:cubicBezTo>
                <a:cubicBezTo>
                  <a:pt x="55" y="278"/>
                  <a:pt x="54" y="278"/>
                  <a:pt x="54" y="278"/>
                </a:cubicBezTo>
                <a:cubicBezTo>
                  <a:pt x="54" y="278"/>
                  <a:pt x="54" y="279"/>
                  <a:pt x="54" y="279"/>
                </a:cubicBezTo>
                <a:cubicBezTo>
                  <a:pt x="54" y="280"/>
                  <a:pt x="55" y="281"/>
                  <a:pt x="55" y="281"/>
                </a:cubicBezTo>
                <a:cubicBezTo>
                  <a:pt x="55" y="282"/>
                  <a:pt x="56" y="282"/>
                  <a:pt x="56" y="282"/>
                </a:cubicBezTo>
                <a:cubicBezTo>
                  <a:pt x="56" y="283"/>
                  <a:pt x="56" y="284"/>
                  <a:pt x="56" y="284"/>
                </a:cubicBezTo>
                <a:cubicBezTo>
                  <a:pt x="56" y="284"/>
                  <a:pt x="56" y="285"/>
                  <a:pt x="55" y="285"/>
                </a:cubicBezTo>
                <a:cubicBezTo>
                  <a:pt x="55" y="285"/>
                  <a:pt x="55" y="284"/>
                  <a:pt x="55" y="283"/>
                </a:cubicBezTo>
                <a:cubicBezTo>
                  <a:pt x="54" y="283"/>
                  <a:pt x="54" y="283"/>
                  <a:pt x="54" y="283"/>
                </a:cubicBezTo>
                <a:cubicBezTo>
                  <a:pt x="54" y="282"/>
                  <a:pt x="54" y="282"/>
                  <a:pt x="53" y="283"/>
                </a:cubicBezTo>
                <a:cubicBezTo>
                  <a:pt x="53" y="283"/>
                  <a:pt x="53" y="283"/>
                  <a:pt x="53" y="283"/>
                </a:cubicBezTo>
                <a:cubicBezTo>
                  <a:pt x="53" y="284"/>
                  <a:pt x="53" y="284"/>
                  <a:pt x="53" y="285"/>
                </a:cubicBezTo>
                <a:cubicBezTo>
                  <a:pt x="53" y="285"/>
                  <a:pt x="53" y="285"/>
                  <a:pt x="53" y="286"/>
                </a:cubicBezTo>
                <a:cubicBezTo>
                  <a:pt x="53" y="286"/>
                  <a:pt x="52" y="286"/>
                  <a:pt x="52" y="286"/>
                </a:cubicBezTo>
                <a:cubicBezTo>
                  <a:pt x="51" y="285"/>
                  <a:pt x="51" y="285"/>
                  <a:pt x="50" y="285"/>
                </a:cubicBezTo>
                <a:cubicBezTo>
                  <a:pt x="50" y="285"/>
                  <a:pt x="49" y="284"/>
                  <a:pt x="49" y="283"/>
                </a:cubicBezTo>
                <a:cubicBezTo>
                  <a:pt x="49" y="283"/>
                  <a:pt x="48" y="282"/>
                  <a:pt x="48" y="282"/>
                </a:cubicBezTo>
                <a:cubicBezTo>
                  <a:pt x="48" y="281"/>
                  <a:pt x="47" y="280"/>
                  <a:pt x="47" y="280"/>
                </a:cubicBezTo>
                <a:cubicBezTo>
                  <a:pt x="46" y="279"/>
                  <a:pt x="46" y="279"/>
                  <a:pt x="45" y="279"/>
                </a:cubicBezTo>
                <a:cubicBezTo>
                  <a:pt x="45" y="279"/>
                  <a:pt x="44" y="278"/>
                  <a:pt x="44" y="278"/>
                </a:cubicBezTo>
                <a:cubicBezTo>
                  <a:pt x="44" y="278"/>
                  <a:pt x="43" y="279"/>
                  <a:pt x="43" y="279"/>
                </a:cubicBezTo>
                <a:cubicBezTo>
                  <a:pt x="43" y="279"/>
                  <a:pt x="42" y="279"/>
                  <a:pt x="42" y="278"/>
                </a:cubicBezTo>
                <a:cubicBezTo>
                  <a:pt x="42" y="278"/>
                  <a:pt x="42" y="277"/>
                  <a:pt x="41" y="277"/>
                </a:cubicBezTo>
                <a:cubicBezTo>
                  <a:pt x="41" y="276"/>
                  <a:pt x="41" y="275"/>
                  <a:pt x="40" y="275"/>
                </a:cubicBezTo>
                <a:cubicBezTo>
                  <a:pt x="40" y="275"/>
                  <a:pt x="40" y="274"/>
                  <a:pt x="40" y="274"/>
                </a:cubicBezTo>
                <a:cubicBezTo>
                  <a:pt x="39" y="273"/>
                  <a:pt x="39" y="272"/>
                  <a:pt x="39" y="272"/>
                </a:cubicBezTo>
                <a:cubicBezTo>
                  <a:pt x="39" y="271"/>
                  <a:pt x="38" y="270"/>
                  <a:pt x="38" y="270"/>
                </a:cubicBezTo>
                <a:cubicBezTo>
                  <a:pt x="38" y="270"/>
                  <a:pt x="37" y="269"/>
                  <a:pt x="37" y="269"/>
                </a:cubicBezTo>
                <a:cubicBezTo>
                  <a:pt x="37" y="268"/>
                  <a:pt x="35" y="268"/>
                  <a:pt x="35" y="268"/>
                </a:cubicBezTo>
                <a:cubicBezTo>
                  <a:pt x="35" y="268"/>
                  <a:pt x="34" y="267"/>
                  <a:pt x="34" y="267"/>
                </a:cubicBezTo>
                <a:cubicBezTo>
                  <a:pt x="34" y="267"/>
                  <a:pt x="33" y="267"/>
                  <a:pt x="33" y="267"/>
                </a:cubicBezTo>
                <a:cubicBezTo>
                  <a:pt x="33" y="267"/>
                  <a:pt x="32" y="267"/>
                  <a:pt x="32" y="267"/>
                </a:cubicBezTo>
                <a:cubicBezTo>
                  <a:pt x="31" y="268"/>
                  <a:pt x="32" y="269"/>
                  <a:pt x="31" y="269"/>
                </a:cubicBezTo>
                <a:cubicBezTo>
                  <a:pt x="31" y="269"/>
                  <a:pt x="31" y="270"/>
                  <a:pt x="30" y="270"/>
                </a:cubicBezTo>
                <a:cubicBezTo>
                  <a:pt x="30" y="269"/>
                  <a:pt x="29" y="269"/>
                  <a:pt x="29" y="268"/>
                </a:cubicBezTo>
                <a:cubicBezTo>
                  <a:pt x="29" y="268"/>
                  <a:pt x="29" y="267"/>
                  <a:pt x="29" y="267"/>
                </a:cubicBezTo>
                <a:cubicBezTo>
                  <a:pt x="29" y="267"/>
                  <a:pt x="30" y="267"/>
                  <a:pt x="30" y="266"/>
                </a:cubicBezTo>
                <a:cubicBezTo>
                  <a:pt x="30" y="266"/>
                  <a:pt x="31" y="265"/>
                  <a:pt x="31" y="265"/>
                </a:cubicBezTo>
                <a:cubicBezTo>
                  <a:pt x="32" y="264"/>
                  <a:pt x="32" y="263"/>
                  <a:pt x="33" y="263"/>
                </a:cubicBezTo>
                <a:cubicBezTo>
                  <a:pt x="33" y="262"/>
                  <a:pt x="34" y="261"/>
                  <a:pt x="34" y="260"/>
                </a:cubicBezTo>
                <a:cubicBezTo>
                  <a:pt x="34" y="260"/>
                  <a:pt x="35" y="259"/>
                  <a:pt x="35" y="258"/>
                </a:cubicBezTo>
                <a:cubicBezTo>
                  <a:pt x="35" y="257"/>
                  <a:pt x="34" y="256"/>
                  <a:pt x="34" y="255"/>
                </a:cubicBezTo>
                <a:cubicBezTo>
                  <a:pt x="34" y="255"/>
                  <a:pt x="34" y="254"/>
                  <a:pt x="34" y="253"/>
                </a:cubicBezTo>
                <a:cubicBezTo>
                  <a:pt x="34" y="253"/>
                  <a:pt x="35" y="253"/>
                  <a:pt x="35" y="253"/>
                </a:cubicBezTo>
                <a:cubicBezTo>
                  <a:pt x="35" y="253"/>
                  <a:pt x="35" y="252"/>
                  <a:pt x="34" y="251"/>
                </a:cubicBezTo>
                <a:cubicBezTo>
                  <a:pt x="34" y="251"/>
                  <a:pt x="35" y="250"/>
                  <a:pt x="34" y="250"/>
                </a:cubicBezTo>
                <a:cubicBezTo>
                  <a:pt x="34" y="249"/>
                  <a:pt x="34" y="249"/>
                  <a:pt x="34" y="249"/>
                </a:cubicBezTo>
                <a:cubicBezTo>
                  <a:pt x="34" y="249"/>
                  <a:pt x="33" y="248"/>
                  <a:pt x="33" y="248"/>
                </a:cubicBezTo>
                <a:cubicBezTo>
                  <a:pt x="33" y="248"/>
                  <a:pt x="32" y="249"/>
                  <a:pt x="32" y="249"/>
                </a:cubicBezTo>
                <a:cubicBezTo>
                  <a:pt x="31" y="249"/>
                  <a:pt x="31" y="248"/>
                  <a:pt x="31" y="247"/>
                </a:cubicBezTo>
                <a:cubicBezTo>
                  <a:pt x="31" y="247"/>
                  <a:pt x="32" y="246"/>
                  <a:pt x="32" y="245"/>
                </a:cubicBezTo>
                <a:cubicBezTo>
                  <a:pt x="32" y="245"/>
                  <a:pt x="32" y="244"/>
                  <a:pt x="32" y="243"/>
                </a:cubicBezTo>
                <a:cubicBezTo>
                  <a:pt x="32" y="242"/>
                  <a:pt x="31" y="241"/>
                  <a:pt x="31" y="240"/>
                </a:cubicBezTo>
                <a:cubicBezTo>
                  <a:pt x="31" y="240"/>
                  <a:pt x="31" y="238"/>
                  <a:pt x="31" y="238"/>
                </a:cubicBezTo>
                <a:cubicBezTo>
                  <a:pt x="30" y="237"/>
                  <a:pt x="29" y="236"/>
                  <a:pt x="29" y="236"/>
                </a:cubicBezTo>
                <a:cubicBezTo>
                  <a:pt x="28" y="235"/>
                  <a:pt x="28" y="234"/>
                  <a:pt x="27" y="234"/>
                </a:cubicBezTo>
                <a:cubicBezTo>
                  <a:pt x="27" y="234"/>
                  <a:pt x="26" y="233"/>
                  <a:pt x="25" y="233"/>
                </a:cubicBezTo>
                <a:cubicBezTo>
                  <a:pt x="25" y="232"/>
                  <a:pt x="24" y="231"/>
                  <a:pt x="24" y="230"/>
                </a:cubicBezTo>
                <a:cubicBezTo>
                  <a:pt x="24" y="230"/>
                  <a:pt x="23" y="229"/>
                  <a:pt x="23" y="229"/>
                </a:cubicBezTo>
                <a:cubicBezTo>
                  <a:pt x="22" y="228"/>
                  <a:pt x="22" y="227"/>
                  <a:pt x="22" y="227"/>
                </a:cubicBezTo>
                <a:cubicBezTo>
                  <a:pt x="22" y="226"/>
                  <a:pt x="21" y="226"/>
                  <a:pt x="21" y="226"/>
                </a:cubicBezTo>
                <a:cubicBezTo>
                  <a:pt x="21" y="225"/>
                  <a:pt x="21" y="224"/>
                  <a:pt x="21" y="224"/>
                </a:cubicBezTo>
                <a:cubicBezTo>
                  <a:pt x="21" y="223"/>
                  <a:pt x="20" y="221"/>
                  <a:pt x="20" y="220"/>
                </a:cubicBezTo>
                <a:cubicBezTo>
                  <a:pt x="20" y="220"/>
                  <a:pt x="19" y="218"/>
                  <a:pt x="19" y="218"/>
                </a:cubicBezTo>
                <a:cubicBezTo>
                  <a:pt x="19" y="217"/>
                  <a:pt x="18" y="216"/>
                  <a:pt x="18" y="216"/>
                </a:cubicBezTo>
                <a:cubicBezTo>
                  <a:pt x="17" y="216"/>
                  <a:pt x="16" y="215"/>
                  <a:pt x="16" y="215"/>
                </a:cubicBezTo>
                <a:cubicBezTo>
                  <a:pt x="16" y="214"/>
                  <a:pt x="16" y="214"/>
                  <a:pt x="16" y="213"/>
                </a:cubicBezTo>
                <a:cubicBezTo>
                  <a:pt x="16" y="213"/>
                  <a:pt x="15" y="212"/>
                  <a:pt x="15" y="211"/>
                </a:cubicBezTo>
                <a:cubicBezTo>
                  <a:pt x="15" y="210"/>
                  <a:pt x="13" y="209"/>
                  <a:pt x="13" y="208"/>
                </a:cubicBezTo>
                <a:cubicBezTo>
                  <a:pt x="12" y="208"/>
                  <a:pt x="12" y="207"/>
                  <a:pt x="11" y="206"/>
                </a:cubicBezTo>
                <a:cubicBezTo>
                  <a:pt x="11" y="206"/>
                  <a:pt x="11" y="204"/>
                  <a:pt x="11" y="203"/>
                </a:cubicBezTo>
                <a:cubicBezTo>
                  <a:pt x="11" y="203"/>
                  <a:pt x="10" y="202"/>
                  <a:pt x="10" y="202"/>
                </a:cubicBezTo>
                <a:cubicBezTo>
                  <a:pt x="10" y="201"/>
                  <a:pt x="9" y="200"/>
                  <a:pt x="9" y="200"/>
                </a:cubicBezTo>
                <a:cubicBezTo>
                  <a:pt x="9" y="200"/>
                  <a:pt x="9" y="199"/>
                  <a:pt x="9" y="198"/>
                </a:cubicBezTo>
                <a:cubicBezTo>
                  <a:pt x="9" y="198"/>
                  <a:pt x="10" y="198"/>
                  <a:pt x="10" y="198"/>
                </a:cubicBezTo>
                <a:cubicBezTo>
                  <a:pt x="11" y="197"/>
                  <a:pt x="12" y="197"/>
                  <a:pt x="12" y="196"/>
                </a:cubicBezTo>
                <a:cubicBezTo>
                  <a:pt x="12" y="196"/>
                  <a:pt x="12" y="195"/>
                  <a:pt x="12" y="194"/>
                </a:cubicBezTo>
                <a:cubicBezTo>
                  <a:pt x="13" y="193"/>
                  <a:pt x="13" y="192"/>
                  <a:pt x="13" y="191"/>
                </a:cubicBezTo>
                <a:cubicBezTo>
                  <a:pt x="13" y="190"/>
                  <a:pt x="13" y="189"/>
                  <a:pt x="13" y="188"/>
                </a:cubicBezTo>
                <a:cubicBezTo>
                  <a:pt x="12" y="188"/>
                  <a:pt x="12" y="187"/>
                  <a:pt x="12" y="187"/>
                </a:cubicBezTo>
                <a:cubicBezTo>
                  <a:pt x="12" y="186"/>
                  <a:pt x="12" y="185"/>
                  <a:pt x="12" y="184"/>
                </a:cubicBezTo>
                <a:cubicBezTo>
                  <a:pt x="12" y="183"/>
                  <a:pt x="12" y="182"/>
                  <a:pt x="12" y="181"/>
                </a:cubicBezTo>
                <a:cubicBezTo>
                  <a:pt x="12" y="180"/>
                  <a:pt x="11" y="179"/>
                  <a:pt x="11" y="178"/>
                </a:cubicBezTo>
                <a:cubicBezTo>
                  <a:pt x="11" y="178"/>
                  <a:pt x="11" y="176"/>
                  <a:pt x="11" y="176"/>
                </a:cubicBezTo>
                <a:cubicBezTo>
                  <a:pt x="11" y="175"/>
                  <a:pt x="11" y="175"/>
                  <a:pt x="11" y="174"/>
                </a:cubicBezTo>
                <a:cubicBezTo>
                  <a:pt x="11" y="174"/>
                  <a:pt x="11" y="173"/>
                  <a:pt x="11" y="172"/>
                </a:cubicBezTo>
                <a:cubicBezTo>
                  <a:pt x="11" y="172"/>
                  <a:pt x="11" y="171"/>
                  <a:pt x="11" y="170"/>
                </a:cubicBezTo>
                <a:cubicBezTo>
                  <a:pt x="11" y="169"/>
                  <a:pt x="12" y="168"/>
                  <a:pt x="12" y="167"/>
                </a:cubicBezTo>
                <a:cubicBezTo>
                  <a:pt x="13" y="167"/>
                  <a:pt x="14" y="165"/>
                  <a:pt x="14" y="164"/>
                </a:cubicBezTo>
                <a:cubicBezTo>
                  <a:pt x="15" y="164"/>
                  <a:pt x="16" y="162"/>
                  <a:pt x="17" y="162"/>
                </a:cubicBezTo>
                <a:cubicBezTo>
                  <a:pt x="17" y="161"/>
                  <a:pt x="17" y="160"/>
                  <a:pt x="17" y="159"/>
                </a:cubicBezTo>
                <a:cubicBezTo>
                  <a:pt x="17" y="159"/>
                  <a:pt x="17" y="159"/>
                  <a:pt x="17" y="158"/>
                </a:cubicBezTo>
                <a:cubicBezTo>
                  <a:pt x="17" y="158"/>
                  <a:pt x="17" y="157"/>
                  <a:pt x="17" y="157"/>
                </a:cubicBezTo>
                <a:cubicBezTo>
                  <a:pt x="17" y="156"/>
                  <a:pt x="17" y="155"/>
                  <a:pt x="17" y="155"/>
                </a:cubicBezTo>
                <a:cubicBezTo>
                  <a:pt x="18" y="154"/>
                  <a:pt x="18" y="153"/>
                  <a:pt x="18" y="152"/>
                </a:cubicBezTo>
                <a:cubicBezTo>
                  <a:pt x="18" y="151"/>
                  <a:pt x="18" y="150"/>
                  <a:pt x="18" y="149"/>
                </a:cubicBezTo>
                <a:cubicBezTo>
                  <a:pt x="17" y="149"/>
                  <a:pt x="17" y="148"/>
                  <a:pt x="17" y="148"/>
                </a:cubicBezTo>
                <a:cubicBezTo>
                  <a:pt x="16" y="148"/>
                  <a:pt x="16" y="147"/>
                  <a:pt x="17" y="147"/>
                </a:cubicBezTo>
                <a:cubicBezTo>
                  <a:pt x="17" y="146"/>
                  <a:pt x="17" y="146"/>
                  <a:pt x="17" y="145"/>
                </a:cubicBezTo>
                <a:cubicBezTo>
                  <a:pt x="17" y="145"/>
                  <a:pt x="17" y="144"/>
                  <a:pt x="17" y="143"/>
                </a:cubicBezTo>
                <a:cubicBezTo>
                  <a:pt x="17" y="143"/>
                  <a:pt x="18" y="142"/>
                  <a:pt x="18" y="142"/>
                </a:cubicBezTo>
                <a:cubicBezTo>
                  <a:pt x="18" y="141"/>
                  <a:pt x="17" y="141"/>
                  <a:pt x="17" y="140"/>
                </a:cubicBezTo>
                <a:cubicBezTo>
                  <a:pt x="17" y="140"/>
                  <a:pt x="16" y="139"/>
                  <a:pt x="15" y="139"/>
                </a:cubicBezTo>
                <a:cubicBezTo>
                  <a:pt x="15" y="139"/>
                  <a:pt x="15" y="138"/>
                  <a:pt x="15" y="137"/>
                </a:cubicBezTo>
                <a:cubicBezTo>
                  <a:pt x="15" y="137"/>
                  <a:pt x="15" y="136"/>
                  <a:pt x="15" y="136"/>
                </a:cubicBezTo>
                <a:cubicBezTo>
                  <a:pt x="15" y="135"/>
                  <a:pt x="14" y="134"/>
                  <a:pt x="14" y="133"/>
                </a:cubicBezTo>
                <a:cubicBezTo>
                  <a:pt x="14" y="133"/>
                  <a:pt x="13" y="131"/>
                  <a:pt x="13" y="131"/>
                </a:cubicBezTo>
                <a:cubicBezTo>
                  <a:pt x="13" y="130"/>
                  <a:pt x="13" y="129"/>
                  <a:pt x="13" y="129"/>
                </a:cubicBezTo>
                <a:cubicBezTo>
                  <a:pt x="13" y="128"/>
                  <a:pt x="12" y="128"/>
                  <a:pt x="12" y="128"/>
                </a:cubicBezTo>
                <a:cubicBezTo>
                  <a:pt x="11" y="127"/>
                  <a:pt x="10" y="127"/>
                  <a:pt x="10" y="126"/>
                </a:cubicBezTo>
                <a:cubicBezTo>
                  <a:pt x="10" y="126"/>
                  <a:pt x="10" y="125"/>
                  <a:pt x="10" y="125"/>
                </a:cubicBezTo>
                <a:cubicBezTo>
                  <a:pt x="10" y="124"/>
                  <a:pt x="11" y="124"/>
                  <a:pt x="11" y="123"/>
                </a:cubicBezTo>
                <a:cubicBezTo>
                  <a:pt x="11" y="123"/>
                  <a:pt x="10" y="121"/>
                  <a:pt x="10" y="121"/>
                </a:cubicBezTo>
                <a:cubicBezTo>
                  <a:pt x="9" y="120"/>
                  <a:pt x="9" y="120"/>
                  <a:pt x="9" y="120"/>
                </a:cubicBezTo>
                <a:cubicBezTo>
                  <a:pt x="8" y="120"/>
                  <a:pt x="7" y="119"/>
                  <a:pt x="7" y="119"/>
                </a:cubicBezTo>
                <a:cubicBezTo>
                  <a:pt x="7" y="119"/>
                  <a:pt x="6" y="118"/>
                  <a:pt x="6" y="118"/>
                </a:cubicBezTo>
                <a:cubicBezTo>
                  <a:pt x="6" y="117"/>
                  <a:pt x="6" y="116"/>
                  <a:pt x="6" y="116"/>
                </a:cubicBezTo>
                <a:cubicBezTo>
                  <a:pt x="5" y="115"/>
                  <a:pt x="4" y="114"/>
                  <a:pt x="3" y="114"/>
                </a:cubicBezTo>
                <a:cubicBezTo>
                  <a:pt x="3" y="113"/>
                  <a:pt x="2" y="111"/>
                  <a:pt x="1" y="111"/>
                </a:cubicBezTo>
                <a:cubicBezTo>
                  <a:pt x="1" y="110"/>
                  <a:pt x="0" y="109"/>
                  <a:pt x="0" y="108"/>
                </a:cubicBezTo>
                <a:cubicBezTo>
                  <a:pt x="0" y="108"/>
                  <a:pt x="0" y="107"/>
                  <a:pt x="0" y="107"/>
                </a:cubicBezTo>
                <a:cubicBezTo>
                  <a:pt x="0" y="106"/>
                  <a:pt x="1" y="106"/>
                  <a:pt x="1" y="106"/>
                </a:cubicBezTo>
                <a:cubicBezTo>
                  <a:pt x="1" y="106"/>
                  <a:pt x="2" y="105"/>
                  <a:pt x="2" y="104"/>
                </a:cubicBezTo>
                <a:cubicBezTo>
                  <a:pt x="2" y="104"/>
                  <a:pt x="1" y="103"/>
                  <a:pt x="1" y="103"/>
                </a:cubicBezTo>
                <a:cubicBezTo>
                  <a:pt x="2" y="103"/>
                  <a:pt x="2" y="102"/>
                  <a:pt x="2" y="102"/>
                </a:cubicBezTo>
                <a:cubicBezTo>
                  <a:pt x="2" y="101"/>
                  <a:pt x="2" y="100"/>
                  <a:pt x="2" y="100"/>
                </a:cubicBezTo>
                <a:cubicBezTo>
                  <a:pt x="2" y="99"/>
                  <a:pt x="2" y="98"/>
                  <a:pt x="1" y="98"/>
                </a:cubicBezTo>
                <a:cubicBezTo>
                  <a:pt x="1" y="98"/>
                  <a:pt x="0" y="97"/>
                  <a:pt x="0" y="97"/>
                </a:cubicBezTo>
                <a:cubicBezTo>
                  <a:pt x="0" y="96"/>
                  <a:pt x="1" y="96"/>
                  <a:pt x="1" y="95"/>
                </a:cubicBezTo>
                <a:cubicBezTo>
                  <a:pt x="1" y="95"/>
                  <a:pt x="2" y="94"/>
                  <a:pt x="2" y="94"/>
                </a:cubicBezTo>
                <a:cubicBezTo>
                  <a:pt x="2" y="94"/>
                  <a:pt x="3" y="93"/>
                  <a:pt x="3" y="93"/>
                </a:cubicBezTo>
                <a:cubicBezTo>
                  <a:pt x="3" y="93"/>
                  <a:pt x="3" y="92"/>
                  <a:pt x="3" y="91"/>
                </a:cubicBezTo>
                <a:cubicBezTo>
                  <a:pt x="3" y="91"/>
                  <a:pt x="4" y="90"/>
                  <a:pt x="4" y="90"/>
                </a:cubicBezTo>
                <a:cubicBezTo>
                  <a:pt x="5" y="89"/>
                  <a:pt x="7" y="88"/>
                  <a:pt x="7" y="87"/>
                </a:cubicBezTo>
                <a:cubicBezTo>
                  <a:pt x="9" y="85"/>
                  <a:pt x="12" y="81"/>
                  <a:pt x="14" y="79"/>
                </a:cubicBezTo>
                <a:cubicBezTo>
                  <a:pt x="15" y="77"/>
                  <a:pt x="17" y="74"/>
                  <a:pt x="18" y="73"/>
                </a:cubicBezTo>
                <a:cubicBezTo>
                  <a:pt x="19" y="72"/>
                  <a:pt x="21" y="69"/>
                  <a:pt x="22" y="68"/>
                </a:cubicBezTo>
                <a:cubicBezTo>
                  <a:pt x="23" y="67"/>
                  <a:pt x="23" y="66"/>
                  <a:pt x="24" y="65"/>
                </a:cubicBezTo>
                <a:cubicBezTo>
                  <a:pt x="24" y="64"/>
                  <a:pt x="24" y="63"/>
                  <a:pt x="25" y="63"/>
                </a:cubicBezTo>
                <a:cubicBezTo>
                  <a:pt x="25" y="62"/>
                  <a:pt x="25" y="61"/>
                  <a:pt x="25" y="61"/>
                </a:cubicBezTo>
                <a:cubicBezTo>
                  <a:pt x="24" y="60"/>
                  <a:pt x="24" y="60"/>
                  <a:pt x="24" y="60"/>
                </a:cubicBezTo>
                <a:cubicBezTo>
                  <a:pt x="23" y="59"/>
                  <a:pt x="23" y="58"/>
                  <a:pt x="24" y="57"/>
                </a:cubicBezTo>
                <a:cubicBezTo>
                  <a:pt x="24" y="57"/>
                  <a:pt x="23" y="56"/>
                  <a:pt x="24" y="56"/>
                </a:cubicBezTo>
                <a:cubicBezTo>
                  <a:pt x="24" y="55"/>
                  <a:pt x="24" y="55"/>
                  <a:pt x="24" y="54"/>
                </a:cubicBezTo>
                <a:cubicBezTo>
                  <a:pt x="24" y="54"/>
                  <a:pt x="25" y="54"/>
                  <a:pt x="25" y="54"/>
                </a:cubicBezTo>
                <a:cubicBezTo>
                  <a:pt x="26" y="53"/>
                  <a:pt x="27" y="53"/>
                  <a:pt x="27" y="52"/>
                </a:cubicBezTo>
                <a:cubicBezTo>
                  <a:pt x="27" y="51"/>
                  <a:pt x="28" y="49"/>
                  <a:pt x="29" y="49"/>
                </a:cubicBezTo>
                <a:cubicBezTo>
                  <a:pt x="29" y="48"/>
                  <a:pt x="30" y="47"/>
                  <a:pt x="30" y="46"/>
                </a:cubicBezTo>
                <a:cubicBezTo>
                  <a:pt x="30" y="45"/>
                  <a:pt x="31" y="43"/>
                  <a:pt x="32" y="42"/>
                </a:cubicBezTo>
                <a:cubicBezTo>
                  <a:pt x="32" y="41"/>
                  <a:pt x="33" y="39"/>
                  <a:pt x="33" y="38"/>
                </a:cubicBezTo>
                <a:cubicBezTo>
                  <a:pt x="34" y="38"/>
                  <a:pt x="34" y="36"/>
                  <a:pt x="34" y="35"/>
                </a:cubicBezTo>
                <a:cubicBezTo>
                  <a:pt x="35" y="34"/>
                  <a:pt x="35" y="32"/>
                  <a:pt x="35" y="31"/>
                </a:cubicBezTo>
                <a:cubicBezTo>
                  <a:pt x="35" y="30"/>
                  <a:pt x="35" y="27"/>
                  <a:pt x="35" y="26"/>
                </a:cubicBezTo>
                <a:cubicBezTo>
                  <a:pt x="35" y="25"/>
                  <a:pt x="34" y="24"/>
                  <a:pt x="34" y="23"/>
                </a:cubicBezTo>
                <a:cubicBezTo>
                  <a:pt x="34" y="23"/>
                  <a:pt x="34" y="22"/>
                  <a:pt x="34" y="22"/>
                </a:cubicBezTo>
                <a:cubicBezTo>
                  <a:pt x="34" y="21"/>
                  <a:pt x="35" y="20"/>
                  <a:pt x="35" y="20"/>
                </a:cubicBezTo>
                <a:cubicBezTo>
                  <a:pt x="35" y="19"/>
                  <a:pt x="34" y="18"/>
                  <a:pt x="34" y="18"/>
                </a:cubicBezTo>
                <a:cubicBezTo>
                  <a:pt x="34" y="17"/>
                  <a:pt x="34" y="17"/>
                  <a:pt x="34" y="17"/>
                </a:cubicBezTo>
                <a:cubicBezTo>
                  <a:pt x="34" y="17"/>
                  <a:pt x="33" y="16"/>
                  <a:pt x="33" y="16"/>
                </a:cubicBezTo>
                <a:cubicBezTo>
                  <a:pt x="33" y="16"/>
                  <a:pt x="32" y="16"/>
                  <a:pt x="32" y="16"/>
                </a:cubicBezTo>
                <a:cubicBezTo>
                  <a:pt x="32" y="15"/>
                  <a:pt x="31" y="15"/>
                  <a:pt x="31" y="14"/>
                </a:cubicBezTo>
                <a:cubicBezTo>
                  <a:pt x="31" y="14"/>
                  <a:pt x="30" y="13"/>
                  <a:pt x="30" y="13"/>
                </a:cubicBezTo>
                <a:cubicBezTo>
                  <a:pt x="30" y="12"/>
                  <a:pt x="31" y="12"/>
                  <a:pt x="31" y="12"/>
                </a:cubicBezTo>
                <a:cubicBezTo>
                  <a:pt x="31" y="11"/>
                  <a:pt x="32" y="11"/>
                  <a:pt x="33" y="10"/>
                </a:cubicBezTo>
                <a:cubicBezTo>
                  <a:pt x="33" y="9"/>
                  <a:pt x="34" y="8"/>
                  <a:pt x="34" y="7"/>
                </a:cubicBezTo>
                <a:cubicBezTo>
                  <a:pt x="35" y="6"/>
                  <a:pt x="36" y="5"/>
                  <a:pt x="36" y="4"/>
                </a:cubicBezTo>
                <a:cubicBezTo>
                  <a:pt x="36" y="3"/>
                  <a:pt x="36" y="2"/>
                  <a:pt x="36" y="1"/>
                </a:cubicBezTo>
                <a:cubicBezTo>
                  <a:pt x="36" y="1"/>
                  <a:pt x="36" y="0"/>
                  <a:pt x="36" y="0"/>
                </a:cubicBezTo>
                <a:cubicBezTo>
                  <a:pt x="82" y="11"/>
                  <a:pt x="82" y="11"/>
                  <a:pt x="82" y="11"/>
                </a:cubicBezTo>
                <a:cubicBezTo>
                  <a:pt x="165" y="31"/>
                  <a:pt x="165" y="31"/>
                  <a:pt x="165" y="31"/>
                </a:cubicBezTo>
                <a:cubicBezTo>
                  <a:pt x="233" y="47"/>
                  <a:pt x="233" y="47"/>
                  <a:pt x="233" y="47"/>
                </a:cubicBezTo>
                <a:cubicBezTo>
                  <a:pt x="225" y="83"/>
                  <a:pt x="225" y="83"/>
                  <a:pt x="225" y="83"/>
                </a:cubicBezTo>
                <a:cubicBezTo>
                  <a:pt x="210" y="159"/>
                  <a:pt x="210" y="159"/>
                  <a:pt x="210" y="159"/>
                </a:cubicBezTo>
                <a:cubicBezTo>
                  <a:pt x="194" y="230"/>
                  <a:pt x="194" y="230"/>
                  <a:pt x="194" y="230"/>
                </a:cubicBezTo>
                <a:cubicBezTo>
                  <a:pt x="192" y="239"/>
                  <a:pt x="192" y="239"/>
                  <a:pt x="192" y="239"/>
                </a:cubicBezTo>
                <a:cubicBezTo>
                  <a:pt x="221" y="278"/>
                  <a:pt x="221" y="278"/>
                  <a:pt x="221" y="278"/>
                </a:cubicBezTo>
                <a:cubicBezTo>
                  <a:pt x="309" y="399"/>
                  <a:pt x="309" y="399"/>
                  <a:pt x="309" y="399"/>
                </a:cubicBezTo>
                <a:cubicBezTo>
                  <a:pt x="360" y="469"/>
                  <a:pt x="360" y="469"/>
                  <a:pt x="360" y="469"/>
                </a:cubicBezTo>
                <a:cubicBezTo>
                  <a:pt x="415" y="544"/>
                  <a:pt x="415" y="544"/>
                  <a:pt x="415" y="544"/>
                </a:cubicBezTo>
                <a:cubicBezTo>
                  <a:pt x="415" y="544"/>
                  <a:pt x="416" y="545"/>
                  <a:pt x="417" y="546"/>
                </a:cubicBezTo>
                <a:cubicBezTo>
                  <a:pt x="417" y="546"/>
                  <a:pt x="417" y="547"/>
                  <a:pt x="417" y="547"/>
                </a:cubicBezTo>
                <a:cubicBezTo>
                  <a:pt x="417" y="548"/>
                  <a:pt x="416" y="548"/>
                  <a:pt x="416" y="549"/>
                </a:cubicBezTo>
                <a:cubicBezTo>
                  <a:pt x="416" y="549"/>
                  <a:pt x="417" y="549"/>
                  <a:pt x="417" y="550"/>
                </a:cubicBezTo>
                <a:cubicBezTo>
                  <a:pt x="417" y="550"/>
                  <a:pt x="416" y="551"/>
                  <a:pt x="416" y="551"/>
                </a:cubicBezTo>
                <a:cubicBezTo>
                  <a:pt x="416" y="552"/>
                  <a:pt x="416" y="553"/>
                  <a:pt x="416" y="554"/>
                </a:cubicBezTo>
                <a:cubicBezTo>
                  <a:pt x="416" y="554"/>
                  <a:pt x="416" y="555"/>
                  <a:pt x="416" y="556"/>
                </a:cubicBezTo>
                <a:cubicBezTo>
                  <a:pt x="416" y="556"/>
                  <a:pt x="417" y="556"/>
                  <a:pt x="417" y="557"/>
                </a:cubicBezTo>
                <a:cubicBezTo>
                  <a:pt x="418" y="557"/>
                  <a:pt x="418" y="558"/>
                  <a:pt x="418" y="558"/>
                </a:cubicBezTo>
                <a:cubicBezTo>
                  <a:pt x="418" y="559"/>
                  <a:pt x="418" y="560"/>
                  <a:pt x="418" y="561"/>
                </a:cubicBezTo>
                <a:cubicBezTo>
                  <a:pt x="419" y="561"/>
                  <a:pt x="419" y="562"/>
                  <a:pt x="419" y="563"/>
                </a:cubicBezTo>
                <a:cubicBezTo>
                  <a:pt x="420" y="563"/>
                  <a:pt x="420" y="564"/>
                  <a:pt x="421" y="564"/>
                </a:cubicBezTo>
                <a:cubicBezTo>
                  <a:pt x="421" y="564"/>
                  <a:pt x="422" y="565"/>
                  <a:pt x="422" y="566"/>
                </a:cubicBezTo>
                <a:cubicBezTo>
                  <a:pt x="423" y="566"/>
                  <a:pt x="423" y="568"/>
                  <a:pt x="423" y="568"/>
                </a:cubicBezTo>
                <a:cubicBezTo>
                  <a:pt x="423" y="569"/>
                  <a:pt x="423" y="570"/>
                  <a:pt x="423" y="571"/>
                </a:cubicBezTo>
                <a:cubicBezTo>
                  <a:pt x="423" y="571"/>
                  <a:pt x="424" y="572"/>
                  <a:pt x="424" y="573"/>
                </a:cubicBezTo>
                <a:cubicBezTo>
                  <a:pt x="424" y="573"/>
                  <a:pt x="423" y="574"/>
                  <a:pt x="423" y="574"/>
                </a:cubicBezTo>
                <a:cubicBezTo>
                  <a:pt x="423" y="575"/>
                  <a:pt x="424" y="575"/>
                  <a:pt x="424" y="575"/>
                </a:cubicBezTo>
                <a:cubicBezTo>
                  <a:pt x="425" y="576"/>
                  <a:pt x="426" y="577"/>
                  <a:pt x="426" y="578"/>
                </a:cubicBezTo>
                <a:cubicBezTo>
                  <a:pt x="426" y="578"/>
                  <a:pt x="426" y="579"/>
                  <a:pt x="426" y="580"/>
                </a:cubicBezTo>
                <a:cubicBezTo>
                  <a:pt x="426" y="580"/>
                  <a:pt x="425" y="581"/>
                  <a:pt x="425" y="581"/>
                </a:cubicBezTo>
                <a:cubicBezTo>
                  <a:pt x="425" y="582"/>
                  <a:pt x="425" y="583"/>
                  <a:pt x="425" y="583"/>
                </a:cubicBezTo>
                <a:cubicBezTo>
                  <a:pt x="425" y="584"/>
                  <a:pt x="425" y="584"/>
                  <a:pt x="426" y="584"/>
                </a:cubicBezTo>
                <a:cubicBezTo>
                  <a:pt x="426" y="584"/>
                  <a:pt x="427" y="584"/>
                  <a:pt x="428" y="585"/>
                </a:cubicBezTo>
                <a:cubicBezTo>
                  <a:pt x="428" y="585"/>
                  <a:pt x="429" y="585"/>
                  <a:pt x="429" y="586"/>
                </a:cubicBezTo>
                <a:cubicBezTo>
                  <a:pt x="429" y="586"/>
                  <a:pt x="429" y="587"/>
                  <a:pt x="429" y="587"/>
                </a:cubicBezTo>
                <a:cubicBezTo>
                  <a:pt x="429" y="588"/>
                  <a:pt x="430" y="588"/>
                  <a:pt x="430" y="588"/>
                </a:cubicBezTo>
                <a:cubicBezTo>
                  <a:pt x="431" y="588"/>
                  <a:pt x="431" y="589"/>
                  <a:pt x="432" y="589"/>
                </a:cubicBezTo>
                <a:cubicBezTo>
                  <a:pt x="432" y="590"/>
                  <a:pt x="432" y="591"/>
                  <a:pt x="432" y="591"/>
                </a:cubicBezTo>
                <a:cubicBezTo>
                  <a:pt x="433" y="591"/>
                  <a:pt x="434" y="591"/>
                  <a:pt x="434" y="592"/>
                </a:cubicBezTo>
                <a:cubicBezTo>
                  <a:pt x="435" y="592"/>
                  <a:pt x="435" y="593"/>
                  <a:pt x="435" y="593"/>
                </a:cubicBezTo>
                <a:cubicBezTo>
                  <a:pt x="435" y="593"/>
                  <a:pt x="436" y="594"/>
                  <a:pt x="436" y="594"/>
                </a:cubicBezTo>
                <a:close/>
              </a:path>
            </a:pathLst>
          </a:custGeom>
          <a:solidFill>
            <a:schemeClr val="accent2"/>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12"/>
          <p:cNvSpPr>
            <a:spLocks/>
          </p:cNvSpPr>
          <p:nvPr/>
        </p:nvSpPr>
        <p:spPr bwMode="auto">
          <a:xfrm>
            <a:off x="10207625" y="4978401"/>
            <a:ext cx="22225" cy="30163"/>
          </a:xfrm>
          <a:custGeom>
            <a:avLst/>
            <a:gdLst>
              <a:gd name="T0" fmla="*/ 6 w 6"/>
              <a:gd name="T1" fmla="*/ 7 h 8"/>
              <a:gd name="T2" fmla="*/ 6 w 6"/>
              <a:gd name="T3" fmla="*/ 6 h 8"/>
              <a:gd name="T4" fmla="*/ 4 w 6"/>
              <a:gd name="T5" fmla="*/ 4 h 8"/>
              <a:gd name="T6" fmla="*/ 4 w 6"/>
              <a:gd name="T7" fmla="*/ 2 h 8"/>
              <a:gd name="T8" fmla="*/ 3 w 6"/>
              <a:gd name="T9" fmla="*/ 1 h 8"/>
              <a:gd name="T10" fmla="*/ 2 w 6"/>
              <a:gd name="T11" fmla="*/ 0 h 8"/>
              <a:gd name="T12" fmla="*/ 1 w 6"/>
              <a:gd name="T13" fmla="*/ 0 h 8"/>
              <a:gd name="T14" fmla="*/ 0 w 6"/>
              <a:gd name="T15" fmla="*/ 1 h 8"/>
              <a:gd name="T16" fmla="*/ 0 w 6"/>
              <a:gd name="T17" fmla="*/ 3 h 8"/>
              <a:gd name="T18" fmla="*/ 1 w 6"/>
              <a:gd name="T19" fmla="*/ 5 h 8"/>
              <a:gd name="T20" fmla="*/ 2 w 6"/>
              <a:gd name="T21" fmla="*/ 5 h 8"/>
              <a:gd name="T22" fmla="*/ 2 w 6"/>
              <a:gd name="T23" fmla="*/ 4 h 8"/>
              <a:gd name="T24" fmla="*/ 3 w 6"/>
              <a:gd name="T25" fmla="*/ 5 h 8"/>
              <a:gd name="T26" fmla="*/ 3 w 6"/>
              <a:gd name="T27" fmla="*/ 6 h 8"/>
              <a:gd name="T28" fmla="*/ 4 w 6"/>
              <a:gd name="T29" fmla="*/ 7 h 8"/>
              <a:gd name="T30" fmla="*/ 5 w 6"/>
              <a:gd name="T31" fmla="*/ 8 h 8"/>
              <a:gd name="T32" fmla="*/ 6 w 6"/>
              <a:gd name="T3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8">
                <a:moveTo>
                  <a:pt x="6" y="7"/>
                </a:moveTo>
                <a:cubicBezTo>
                  <a:pt x="6" y="7"/>
                  <a:pt x="6" y="6"/>
                  <a:pt x="6" y="6"/>
                </a:cubicBezTo>
                <a:cubicBezTo>
                  <a:pt x="5" y="5"/>
                  <a:pt x="5" y="4"/>
                  <a:pt x="4" y="4"/>
                </a:cubicBezTo>
                <a:cubicBezTo>
                  <a:pt x="4" y="4"/>
                  <a:pt x="4" y="3"/>
                  <a:pt x="4" y="2"/>
                </a:cubicBezTo>
                <a:cubicBezTo>
                  <a:pt x="3" y="2"/>
                  <a:pt x="4" y="1"/>
                  <a:pt x="3" y="1"/>
                </a:cubicBezTo>
                <a:cubicBezTo>
                  <a:pt x="3" y="0"/>
                  <a:pt x="2" y="0"/>
                  <a:pt x="2" y="0"/>
                </a:cubicBezTo>
                <a:cubicBezTo>
                  <a:pt x="2" y="0"/>
                  <a:pt x="1" y="0"/>
                  <a:pt x="1" y="0"/>
                </a:cubicBezTo>
                <a:cubicBezTo>
                  <a:pt x="1" y="0"/>
                  <a:pt x="0" y="1"/>
                  <a:pt x="0" y="1"/>
                </a:cubicBezTo>
                <a:cubicBezTo>
                  <a:pt x="0" y="2"/>
                  <a:pt x="0" y="2"/>
                  <a:pt x="0" y="3"/>
                </a:cubicBezTo>
                <a:cubicBezTo>
                  <a:pt x="0" y="3"/>
                  <a:pt x="0" y="4"/>
                  <a:pt x="1" y="5"/>
                </a:cubicBezTo>
                <a:cubicBezTo>
                  <a:pt x="1" y="5"/>
                  <a:pt x="1" y="6"/>
                  <a:pt x="2" y="5"/>
                </a:cubicBezTo>
                <a:cubicBezTo>
                  <a:pt x="2" y="5"/>
                  <a:pt x="2" y="4"/>
                  <a:pt x="2" y="4"/>
                </a:cubicBezTo>
                <a:cubicBezTo>
                  <a:pt x="2" y="4"/>
                  <a:pt x="3" y="4"/>
                  <a:pt x="3" y="5"/>
                </a:cubicBezTo>
                <a:cubicBezTo>
                  <a:pt x="3" y="5"/>
                  <a:pt x="3" y="6"/>
                  <a:pt x="3" y="6"/>
                </a:cubicBezTo>
                <a:cubicBezTo>
                  <a:pt x="3" y="6"/>
                  <a:pt x="4" y="7"/>
                  <a:pt x="4" y="7"/>
                </a:cubicBezTo>
                <a:cubicBezTo>
                  <a:pt x="4" y="8"/>
                  <a:pt x="5" y="8"/>
                  <a:pt x="5" y="8"/>
                </a:cubicBezTo>
                <a:cubicBezTo>
                  <a:pt x="5" y="8"/>
                  <a:pt x="6" y="8"/>
                  <a:pt x="6" y="7"/>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313"/>
          <p:cNvSpPr>
            <a:spLocks/>
          </p:cNvSpPr>
          <p:nvPr/>
        </p:nvSpPr>
        <p:spPr bwMode="auto">
          <a:xfrm>
            <a:off x="10207625" y="4978401"/>
            <a:ext cx="22225" cy="30163"/>
          </a:xfrm>
          <a:custGeom>
            <a:avLst/>
            <a:gdLst>
              <a:gd name="T0" fmla="*/ 6 w 6"/>
              <a:gd name="T1" fmla="*/ 7 h 8"/>
              <a:gd name="T2" fmla="*/ 6 w 6"/>
              <a:gd name="T3" fmla="*/ 6 h 8"/>
              <a:gd name="T4" fmla="*/ 4 w 6"/>
              <a:gd name="T5" fmla="*/ 4 h 8"/>
              <a:gd name="T6" fmla="*/ 4 w 6"/>
              <a:gd name="T7" fmla="*/ 2 h 8"/>
              <a:gd name="T8" fmla="*/ 3 w 6"/>
              <a:gd name="T9" fmla="*/ 1 h 8"/>
              <a:gd name="T10" fmla="*/ 2 w 6"/>
              <a:gd name="T11" fmla="*/ 0 h 8"/>
              <a:gd name="T12" fmla="*/ 1 w 6"/>
              <a:gd name="T13" fmla="*/ 0 h 8"/>
              <a:gd name="T14" fmla="*/ 0 w 6"/>
              <a:gd name="T15" fmla="*/ 1 h 8"/>
              <a:gd name="T16" fmla="*/ 0 w 6"/>
              <a:gd name="T17" fmla="*/ 3 h 8"/>
              <a:gd name="T18" fmla="*/ 1 w 6"/>
              <a:gd name="T19" fmla="*/ 5 h 8"/>
              <a:gd name="T20" fmla="*/ 2 w 6"/>
              <a:gd name="T21" fmla="*/ 5 h 8"/>
              <a:gd name="T22" fmla="*/ 2 w 6"/>
              <a:gd name="T23" fmla="*/ 4 h 8"/>
              <a:gd name="T24" fmla="*/ 3 w 6"/>
              <a:gd name="T25" fmla="*/ 5 h 8"/>
              <a:gd name="T26" fmla="*/ 3 w 6"/>
              <a:gd name="T27" fmla="*/ 6 h 8"/>
              <a:gd name="T28" fmla="*/ 4 w 6"/>
              <a:gd name="T29" fmla="*/ 7 h 8"/>
              <a:gd name="T30" fmla="*/ 5 w 6"/>
              <a:gd name="T31" fmla="*/ 8 h 8"/>
              <a:gd name="T32" fmla="*/ 6 w 6"/>
              <a:gd name="T3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8">
                <a:moveTo>
                  <a:pt x="6" y="7"/>
                </a:moveTo>
                <a:cubicBezTo>
                  <a:pt x="6" y="7"/>
                  <a:pt x="6" y="6"/>
                  <a:pt x="6" y="6"/>
                </a:cubicBezTo>
                <a:cubicBezTo>
                  <a:pt x="5" y="5"/>
                  <a:pt x="5" y="4"/>
                  <a:pt x="4" y="4"/>
                </a:cubicBezTo>
                <a:cubicBezTo>
                  <a:pt x="4" y="4"/>
                  <a:pt x="4" y="3"/>
                  <a:pt x="4" y="2"/>
                </a:cubicBezTo>
                <a:cubicBezTo>
                  <a:pt x="3" y="2"/>
                  <a:pt x="4" y="1"/>
                  <a:pt x="3" y="1"/>
                </a:cubicBezTo>
                <a:cubicBezTo>
                  <a:pt x="3" y="0"/>
                  <a:pt x="2" y="0"/>
                  <a:pt x="2" y="0"/>
                </a:cubicBezTo>
                <a:cubicBezTo>
                  <a:pt x="2" y="0"/>
                  <a:pt x="1" y="0"/>
                  <a:pt x="1" y="0"/>
                </a:cubicBezTo>
                <a:cubicBezTo>
                  <a:pt x="1" y="0"/>
                  <a:pt x="0" y="1"/>
                  <a:pt x="0" y="1"/>
                </a:cubicBezTo>
                <a:cubicBezTo>
                  <a:pt x="0" y="2"/>
                  <a:pt x="0" y="2"/>
                  <a:pt x="0" y="3"/>
                </a:cubicBezTo>
                <a:cubicBezTo>
                  <a:pt x="0" y="3"/>
                  <a:pt x="0" y="4"/>
                  <a:pt x="1" y="5"/>
                </a:cubicBezTo>
                <a:cubicBezTo>
                  <a:pt x="1" y="5"/>
                  <a:pt x="1" y="6"/>
                  <a:pt x="2" y="5"/>
                </a:cubicBezTo>
                <a:cubicBezTo>
                  <a:pt x="2" y="5"/>
                  <a:pt x="2" y="4"/>
                  <a:pt x="2" y="4"/>
                </a:cubicBezTo>
                <a:cubicBezTo>
                  <a:pt x="2" y="4"/>
                  <a:pt x="3" y="4"/>
                  <a:pt x="3" y="5"/>
                </a:cubicBezTo>
                <a:cubicBezTo>
                  <a:pt x="3" y="5"/>
                  <a:pt x="3" y="6"/>
                  <a:pt x="3" y="6"/>
                </a:cubicBezTo>
                <a:cubicBezTo>
                  <a:pt x="3" y="6"/>
                  <a:pt x="4" y="7"/>
                  <a:pt x="4" y="7"/>
                </a:cubicBezTo>
                <a:cubicBezTo>
                  <a:pt x="4" y="8"/>
                  <a:pt x="5" y="8"/>
                  <a:pt x="5" y="8"/>
                </a:cubicBezTo>
                <a:cubicBezTo>
                  <a:pt x="5" y="8"/>
                  <a:pt x="6" y="8"/>
                  <a:pt x="6" y="7"/>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14"/>
          <p:cNvSpPr>
            <a:spLocks/>
          </p:cNvSpPr>
          <p:nvPr/>
        </p:nvSpPr>
        <p:spPr bwMode="auto">
          <a:xfrm>
            <a:off x="10226675" y="5011738"/>
            <a:ext cx="14288" cy="23813"/>
          </a:xfrm>
          <a:custGeom>
            <a:avLst/>
            <a:gdLst>
              <a:gd name="T0" fmla="*/ 4 w 4"/>
              <a:gd name="T1" fmla="*/ 6 h 6"/>
              <a:gd name="T2" fmla="*/ 1 w 4"/>
              <a:gd name="T3" fmla="*/ 6 h 6"/>
              <a:gd name="T4" fmla="*/ 0 w 4"/>
              <a:gd name="T5" fmla="*/ 5 h 6"/>
              <a:gd name="T6" fmla="*/ 1 w 4"/>
              <a:gd name="T7" fmla="*/ 4 h 6"/>
              <a:gd name="T8" fmla="*/ 0 w 4"/>
              <a:gd name="T9" fmla="*/ 2 h 6"/>
              <a:gd name="T10" fmla="*/ 0 w 4"/>
              <a:gd name="T11" fmla="*/ 1 h 6"/>
              <a:gd name="T12" fmla="*/ 1 w 4"/>
              <a:gd name="T13" fmla="*/ 0 h 6"/>
              <a:gd name="T14" fmla="*/ 2 w 4"/>
              <a:gd name="T15" fmla="*/ 1 h 6"/>
              <a:gd name="T16" fmla="*/ 3 w 4"/>
              <a:gd name="T17" fmla="*/ 1 h 6"/>
              <a:gd name="T18" fmla="*/ 4 w 4"/>
              <a:gd name="T19" fmla="*/ 2 h 6"/>
              <a:gd name="T20" fmla="*/ 3 w 4"/>
              <a:gd name="T21" fmla="*/ 4 h 6"/>
              <a:gd name="T22" fmla="*/ 4 w 4"/>
              <a:gd name="T23" fmla="*/ 5 h 6"/>
              <a:gd name="T24" fmla="*/ 4 w 4"/>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6">
                <a:moveTo>
                  <a:pt x="4" y="6"/>
                </a:moveTo>
                <a:cubicBezTo>
                  <a:pt x="1" y="6"/>
                  <a:pt x="1" y="6"/>
                  <a:pt x="1" y="6"/>
                </a:cubicBezTo>
                <a:cubicBezTo>
                  <a:pt x="1" y="6"/>
                  <a:pt x="0" y="5"/>
                  <a:pt x="0" y="5"/>
                </a:cubicBezTo>
                <a:cubicBezTo>
                  <a:pt x="0" y="5"/>
                  <a:pt x="1" y="4"/>
                  <a:pt x="1" y="4"/>
                </a:cubicBezTo>
                <a:cubicBezTo>
                  <a:pt x="0" y="3"/>
                  <a:pt x="0" y="3"/>
                  <a:pt x="0" y="2"/>
                </a:cubicBezTo>
                <a:cubicBezTo>
                  <a:pt x="0" y="2"/>
                  <a:pt x="0" y="1"/>
                  <a:pt x="0" y="1"/>
                </a:cubicBezTo>
                <a:cubicBezTo>
                  <a:pt x="1" y="1"/>
                  <a:pt x="1" y="0"/>
                  <a:pt x="1" y="0"/>
                </a:cubicBezTo>
                <a:cubicBezTo>
                  <a:pt x="2" y="0"/>
                  <a:pt x="2" y="1"/>
                  <a:pt x="2" y="1"/>
                </a:cubicBezTo>
                <a:cubicBezTo>
                  <a:pt x="2" y="1"/>
                  <a:pt x="3" y="1"/>
                  <a:pt x="3" y="1"/>
                </a:cubicBezTo>
                <a:cubicBezTo>
                  <a:pt x="3" y="1"/>
                  <a:pt x="4" y="2"/>
                  <a:pt x="4" y="2"/>
                </a:cubicBezTo>
                <a:cubicBezTo>
                  <a:pt x="4" y="3"/>
                  <a:pt x="3" y="3"/>
                  <a:pt x="3" y="4"/>
                </a:cubicBezTo>
                <a:cubicBezTo>
                  <a:pt x="3" y="4"/>
                  <a:pt x="3" y="5"/>
                  <a:pt x="4" y="5"/>
                </a:cubicBezTo>
                <a:cubicBezTo>
                  <a:pt x="4" y="6"/>
                  <a:pt x="4" y="6"/>
                  <a:pt x="4" y="6"/>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315"/>
          <p:cNvSpPr>
            <a:spLocks/>
          </p:cNvSpPr>
          <p:nvPr/>
        </p:nvSpPr>
        <p:spPr bwMode="auto">
          <a:xfrm>
            <a:off x="10226675" y="5011738"/>
            <a:ext cx="14288" cy="23813"/>
          </a:xfrm>
          <a:custGeom>
            <a:avLst/>
            <a:gdLst>
              <a:gd name="T0" fmla="*/ 4 w 4"/>
              <a:gd name="T1" fmla="*/ 6 h 6"/>
              <a:gd name="T2" fmla="*/ 1 w 4"/>
              <a:gd name="T3" fmla="*/ 6 h 6"/>
              <a:gd name="T4" fmla="*/ 0 w 4"/>
              <a:gd name="T5" fmla="*/ 5 h 6"/>
              <a:gd name="T6" fmla="*/ 1 w 4"/>
              <a:gd name="T7" fmla="*/ 4 h 6"/>
              <a:gd name="T8" fmla="*/ 0 w 4"/>
              <a:gd name="T9" fmla="*/ 2 h 6"/>
              <a:gd name="T10" fmla="*/ 0 w 4"/>
              <a:gd name="T11" fmla="*/ 1 h 6"/>
              <a:gd name="T12" fmla="*/ 1 w 4"/>
              <a:gd name="T13" fmla="*/ 0 h 6"/>
              <a:gd name="T14" fmla="*/ 2 w 4"/>
              <a:gd name="T15" fmla="*/ 1 h 6"/>
              <a:gd name="T16" fmla="*/ 3 w 4"/>
              <a:gd name="T17" fmla="*/ 1 h 6"/>
              <a:gd name="T18" fmla="*/ 4 w 4"/>
              <a:gd name="T19" fmla="*/ 2 h 6"/>
              <a:gd name="T20" fmla="*/ 3 w 4"/>
              <a:gd name="T21" fmla="*/ 4 h 6"/>
              <a:gd name="T22" fmla="*/ 4 w 4"/>
              <a:gd name="T23" fmla="*/ 5 h 6"/>
              <a:gd name="T24" fmla="*/ 4 w 4"/>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6">
                <a:moveTo>
                  <a:pt x="4" y="6"/>
                </a:moveTo>
                <a:cubicBezTo>
                  <a:pt x="1" y="6"/>
                  <a:pt x="1" y="6"/>
                  <a:pt x="1" y="6"/>
                </a:cubicBezTo>
                <a:cubicBezTo>
                  <a:pt x="1" y="6"/>
                  <a:pt x="0" y="5"/>
                  <a:pt x="0" y="5"/>
                </a:cubicBezTo>
                <a:cubicBezTo>
                  <a:pt x="0" y="5"/>
                  <a:pt x="1" y="4"/>
                  <a:pt x="1" y="4"/>
                </a:cubicBezTo>
                <a:cubicBezTo>
                  <a:pt x="0" y="3"/>
                  <a:pt x="0" y="3"/>
                  <a:pt x="0" y="2"/>
                </a:cubicBezTo>
                <a:cubicBezTo>
                  <a:pt x="0" y="2"/>
                  <a:pt x="0" y="1"/>
                  <a:pt x="0" y="1"/>
                </a:cubicBezTo>
                <a:cubicBezTo>
                  <a:pt x="1" y="1"/>
                  <a:pt x="1" y="0"/>
                  <a:pt x="1" y="0"/>
                </a:cubicBezTo>
                <a:cubicBezTo>
                  <a:pt x="2" y="0"/>
                  <a:pt x="2" y="1"/>
                  <a:pt x="2" y="1"/>
                </a:cubicBezTo>
                <a:cubicBezTo>
                  <a:pt x="2" y="1"/>
                  <a:pt x="3" y="1"/>
                  <a:pt x="3" y="1"/>
                </a:cubicBezTo>
                <a:cubicBezTo>
                  <a:pt x="3" y="1"/>
                  <a:pt x="4" y="2"/>
                  <a:pt x="4" y="2"/>
                </a:cubicBezTo>
                <a:cubicBezTo>
                  <a:pt x="4" y="3"/>
                  <a:pt x="3" y="3"/>
                  <a:pt x="3" y="4"/>
                </a:cubicBezTo>
                <a:cubicBezTo>
                  <a:pt x="3" y="4"/>
                  <a:pt x="3" y="5"/>
                  <a:pt x="4" y="5"/>
                </a:cubicBezTo>
                <a:cubicBezTo>
                  <a:pt x="4" y="6"/>
                  <a:pt x="4" y="6"/>
                  <a:pt x="4" y="6"/>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16"/>
          <p:cNvSpPr>
            <a:spLocks/>
          </p:cNvSpPr>
          <p:nvPr/>
        </p:nvSpPr>
        <p:spPr bwMode="auto">
          <a:xfrm>
            <a:off x="9499600" y="4603751"/>
            <a:ext cx="887413" cy="434975"/>
          </a:xfrm>
          <a:custGeom>
            <a:avLst/>
            <a:gdLst>
              <a:gd name="T0" fmla="*/ 30 w 237"/>
              <a:gd name="T1" fmla="*/ 52 h 116"/>
              <a:gd name="T2" fmla="*/ 21 w 237"/>
              <a:gd name="T3" fmla="*/ 59 h 116"/>
              <a:gd name="T4" fmla="*/ 13 w 237"/>
              <a:gd name="T5" fmla="*/ 69 h 116"/>
              <a:gd name="T6" fmla="*/ 157 w 237"/>
              <a:gd name="T7" fmla="*/ 5 h 116"/>
              <a:gd name="T8" fmla="*/ 235 w 237"/>
              <a:gd name="T9" fmla="*/ 95 h 116"/>
              <a:gd name="T10" fmla="*/ 205 w 237"/>
              <a:gd name="T11" fmla="*/ 114 h 116"/>
              <a:gd name="T12" fmla="*/ 204 w 237"/>
              <a:gd name="T13" fmla="*/ 105 h 116"/>
              <a:gd name="T14" fmla="*/ 200 w 237"/>
              <a:gd name="T15" fmla="*/ 102 h 116"/>
              <a:gd name="T16" fmla="*/ 200 w 237"/>
              <a:gd name="T17" fmla="*/ 96 h 116"/>
              <a:gd name="T18" fmla="*/ 194 w 237"/>
              <a:gd name="T19" fmla="*/ 96 h 116"/>
              <a:gd name="T20" fmla="*/ 191 w 237"/>
              <a:gd name="T21" fmla="*/ 88 h 116"/>
              <a:gd name="T22" fmla="*/ 191 w 237"/>
              <a:gd name="T23" fmla="*/ 99 h 116"/>
              <a:gd name="T24" fmla="*/ 183 w 237"/>
              <a:gd name="T25" fmla="*/ 97 h 116"/>
              <a:gd name="T26" fmla="*/ 180 w 237"/>
              <a:gd name="T27" fmla="*/ 95 h 116"/>
              <a:gd name="T28" fmla="*/ 173 w 237"/>
              <a:gd name="T29" fmla="*/ 87 h 116"/>
              <a:gd name="T30" fmla="*/ 172 w 237"/>
              <a:gd name="T31" fmla="*/ 78 h 116"/>
              <a:gd name="T32" fmla="*/ 179 w 237"/>
              <a:gd name="T33" fmla="*/ 73 h 116"/>
              <a:gd name="T34" fmla="*/ 171 w 237"/>
              <a:gd name="T35" fmla="*/ 70 h 116"/>
              <a:gd name="T36" fmla="*/ 167 w 237"/>
              <a:gd name="T37" fmla="*/ 70 h 116"/>
              <a:gd name="T38" fmla="*/ 172 w 237"/>
              <a:gd name="T39" fmla="*/ 63 h 116"/>
              <a:gd name="T40" fmla="*/ 169 w 237"/>
              <a:gd name="T41" fmla="*/ 57 h 116"/>
              <a:gd name="T42" fmla="*/ 167 w 237"/>
              <a:gd name="T43" fmla="*/ 61 h 116"/>
              <a:gd name="T44" fmla="*/ 164 w 237"/>
              <a:gd name="T45" fmla="*/ 52 h 116"/>
              <a:gd name="T46" fmla="*/ 172 w 237"/>
              <a:gd name="T47" fmla="*/ 51 h 116"/>
              <a:gd name="T48" fmla="*/ 169 w 237"/>
              <a:gd name="T49" fmla="*/ 46 h 116"/>
              <a:gd name="T50" fmla="*/ 167 w 237"/>
              <a:gd name="T51" fmla="*/ 44 h 116"/>
              <a:gd name="T52" fmla="*/ 167 w 237"/>
              <a:gd name="T53" fmla="*/ 32 h 116"/>
              <a:gd name="T54" fmla="*/ 173 w 237"/>
              <a:gd name="T55" fmla="*/ 26 h 116"/>
              <a:gd name="T56" fmla="*/ 172 w 237"/>
              <a:gd name="T57" fmla="*/ 16 h 116"/>
              <a:gd name="T58" fmla="*/ 168 w 237"/>
              <a:gd name="T59" fmla="*/ 19 h 116"/>
              <a:gd name="T60" fmla="*/ 163 w 237"/>
              <a:gd name="T61" fmla="*/ 29 h 116"/>
              <a:gd name="T62" fmla="*/ 159 w 237"/>
              <a:gd name="T63" fmla="*/ 29 h 116"/>
              <a:gd name="T64" fmla="*/ 157 w 237"/>
              <a:gd name="T65" fmla="*/ 39 h 116"/>
              <a:gd name="T66" fmla="*/ 154 w 237"/>
              <a:gd name="T67" fmla="*/ 44 h 116"/>
              <a:gd name="T68" fmla="*/ 158 w 237"/>
              <a:gd name="T69" fmla="*/ 56 h 116"/>
              <a:gd name="T70" fmla="*/ 158 w 237"/>
              <a:gd name="T71" fmla="*/ 68 h 116"/>
              <a:gd name="T72" fmla="*/ 163 w 237"/>
              <a:gd name="T73" fmla="*/ 86 h 116"/>
              <a:gd name="T74" fmla="*/ 173 w 237"/>
              <a:gd name="T75" fmla="*/ 99 h 116"/>
              <a:gd name="T76" fmla="*/ 178 w 237"/>
              <a:gd name="T77" fmla="*/ 113 h 116"/>
              <a:gd name="T78" fmla="*/ 170 w 237"/>
              <a:gd name="T79" fmla="*/ 110 h 116"/>
              <a:gd name="T80" fmla="*/ 156 w 237"/>
              <a:gd name="T81" fmla="*/ 107 h 116"/>
              <a:gd name="T82" fmla="*/ 151 w 237"/>
              <a:gd name="T83" fmla="*/ 106 h 116"/>
              <a:gd name="T84" fmla="*/ 140 w 237"/>
              <a:gd name="T85" fmla="*/ 96 h 116"/>
              <a:gd name="T86" fmla="*/ 128 w 237"/>
              <a:gd name="T87" fmla="*/ 101 h 116"/>
              <a:gd name="T88" fmla="*/ 129 w 237"/>
              <a:gd name="T89" fmla="*/ 88 h 116"/>
              <a:gd name="T90" fmla="*/ 133 w 237"/>
              <a:gd name="T91" fmla="*/ 77 h 116"/>
              <a:gd name="T92" fmla="*/ 119 w 237"/>
              <a:gd name="T93" fmla="*/ 65 h 116"/>
              <a:gd name="T94" fmla="*/ 104 w 237"/>
              <a:gd name="T95" fmla="*/ 60 h 116"/>
              <a:gd name="T96" fmla="*/ 98 w 237"/>
              <a:gd name="T97" fmla="*/ 48 h 116"/>
              <a:gd name="T98" fmla="*/ 89 w 237"/>
              <a:gd name="T99" fmla="*/ 46 h 116"/>
              <a:gd name="T100" fmla="*/ 83 w 237"/>
              <a:gd name="T101" fmla="*/ 38 h 116"/>
              <a:gd name="T102" fmla="*/ 77 w 237"/>
              <a:gd name="T103" fmla="*/ 33 h 116"/>
              <a:gd name="T104" fmla="*/ 63 w 237"/>
              <a:gd name="T105" fmla="*/ 31 h 116"/>
              <a:gd name="T106" fmla="*/ 53 w 237"/>
              <a:gd name="T107" fmla="*/ 37 h 116"/>
              <a:gd name="T108" fmla="*/ 54 w 237"/>
              <a:gd name="T109" fmla="*/ 42 h 116"/>
              <a:gd name="T110" fmla="*/ 42 w 237"/>
              <a:gd name="T111" fmla="*/ 46 h 116"/>
              <a:gd name="T112" fmla="*/ 35 w 237"/>
              <a:gd name="T113" fmla="*/ 4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116">
                <a:moveTo>
                  <a:pt x="34" y="45"/>
                </a:moveTo>
                <a:cubicBezTo>
                  <a:pt x="34" y="45"/>
                  <a:pt x="34" y="45"/>
                  <a:pt x="34" y="45"/>
                </a:cubicBezTo>
                <a:cubicBezTo>
                  <a:pt x="34" y="46"/>
                  <a:pt x="34" y="45"/>
                  <a:pt x="33" y="46"/>
                </a:cubicBezTo>
                <a:cubicBezTo>
                  <a:pt x="33" y="46"/>
                  <a:pt x="33" y="47"/>
                  <a:pt x="33" y="47"/>
                </a:cubicBezTo>
                <a:cubicBezTo>
                  <a:pt x="33" y="47"/>
                  <a:pt x="33" y="48"/>
                  <a:pt x="33" y="48"/>
                </a:cubicBezTo>
                <a:cubicBezTo>
                  <a:pt x="33" y="49"/>
                  <a:pt x="32" y="49"/>
                  <a:pt x="32" y="49"/>
                </a:cubicBezTo>
                <a:cubicBezTo>
                  <a:pt x="32" y="49"/>
                  <a:pt x="32" y="50"/>
                  <a:pt x="31" y="50"/>
                </a:cubicBezTo>
                <a:cubicBezTo>
                  <a:pt x="31" y="50"/>
                  <a:pt x="32" y="51"/>
                  <a:pt x="31" y="51"/>
                </a:cubicBezTo>
                <a:cubicBezTo>
                  <a:pt x="31" y="51"/>
                  <a:pt x="31" y="51"/>
                  <a:pt x="30" y="52"/>
                </a:cubicBezTo>
                <a:cubicBezTo>
                  <a:pt x="30" y="52"/>
                  <a:pt x="30" y="52"/>
                  <a:pt x="30" y="52"/>
                </a:cubicBezTo>
                <a:cubicBezTo>
                  <a:pt x="29" y="53"/>
                  <a:pt x="30" y="54"/>
                  <a:pt x="30" y="54"/>
                </a:cubicBezTo>
                <a:cubicBezTo>
                  <a:pt x="30" y="54"/>
                  <a:pt x="29" y="55"/>
                  <a:pt x="29" y="55"/>
                </a:cubicBezTo>
                <a:cubicBezTo>
                  <a:pt x="29" y="55"/>
                  <a:pt x="28" y="55"/>
                  <a:pt x="28" y="55"/>
                </a:cubicBezTo>
                <a:cubicBezTo>
                  <a:pt x="28" y="55"/>
                  <a:pt x="27" y="54"/>
                  <a:pt x="27" y="54"/>
                </a:cubicBezTo>
                <a:cubicBezTo>
                  <a:pt x="26" y="54"/>
                  <a:pt x="26" y="54"/>
                  <a:pt x="25" y="54"/>
                </a:cubicBezTo>
                <a:cubicBezTo>
                  <a:pt x="25" y="54"/>
                  <a:pt x="24" y="54"/>
                  <a:pt x="24" y="54"/>
                </a:cubicBezTo>
                <a:cubicBezTo>
                  <a:pt x="24" y="54"/>
                  <a:pt x="23" y="54"/>
                  <a:pt x="23" y="54"/>
                </a:cubicBezTo>
                <a:cubicBezTo>
                  <a:pt x="22" y="55"/>
                  <a:pt x="22" y="56"/>
                  <a:pt x="22" y="56"/>
                </a:cubicBezTo>
                <a:cubicBezTo>
                  <a:pt x="22" y="57"/>
                  <a:pt x="22" y="57"/>
                  <a:pt x="22" y="58"/>
                </a:cubicBezTo>
                <a:cubicBezTo>
                  <a:pt x="22" y="58"/>
                  <a:pt x="21" y="59"/>
                  <a:pt x="21" y="59"/>
                </a:cubicBezTo>
                <a:cubicBezTo>
                  <a:pt x="21" y="59"/>
                  <a:pt x="20" y="59"/>
                  <a:pt x="20" y="59"/>
                </a:cubicBezTo>
                <a:cubicBezTo>
                  <a:pt x="20" y="59"/>
                  <a:pt x="20" y="60"/>
                  <a:pt x="20" y="60"/>
                </a:cubicBezTo>
                <a:cubicBezTo>
                  <a:pt x="19" y="61"/>
                  <a:pt x="19" y="61"/>
                  <a:pt x="19" y="61"/>
                </a:cubicBezTo>
                <a:cubicBezTo>
                  <a:pt x="18" y="62"/>
                  <a:pt x="18" y="62"/>
                  <a:pt x="18" y="62"/>
                </a:cubicBezTo>
                <a:cubicBezTo>
                  <a:pt x="18" y="63"/>
                  <a:pt x="17" y="63"/>
                  <a:pt x="17" y="63"/>
                </a:cubicBezTo>
                <a:cubicBezTo>
                  <a:pt x="17" y="63"/>
                  <a:pt x="16" y="64"/>
                  <a:pt x="16" y="64"/>
                </a:cubicBezTo>
                <a:cubicBezTo>
                  <a:pt x="16" y="65"/>
                  <a:pt x="16" y="65"/>
                  <a:pt x="16" y="66"/>
                </a:cubicBezTo>
                <a:cubicBezTo>
                  <a:pt x="16" y="66"/>
                  <a:pt x="16" y="67"/>
                  <a:pt x="15" y="67"/>
                </a:cubicBezTo>
                <a:cubicBezTo>
                  <a:pt x="15" y="68"/>
                  <a:pt x="14" y="67"/>
                  <a:pt x="14" y="68"/>
                </a:cubicBezTo>
                <a:cubicBezTo>
                  <a:pt x="14" y="68"/>
                  <a:pt x="13" y="68"/>
                  <a:pt x="13" y="69"/>
                </a:cubicBezTo>
                <a:cubicBezTo>
                  <a:pt x="13" y="69"/>
                  <a:pt x="13" y="70"/>
                  <a:pt x="12" y="70"/>
                </a:cubicBezTo>
                <a:cubicBezTo>
                  <a:pt x="12" y="70"/>
                  <a:pt x="12" y="70"/>
                  <a:pt x="11" y="70"/>
                </a:cubicBezTo>
                <a:cubicBezTo>
                  <a:pt x="11" y="71"/>
                  <a:pt x="11" y="72"/>
                  <a:pt x="11" y="72"/>
                </a:cubicBezTo>
                <a:cubicBezTo>
                  <a:pt x="10" y="72"/>
                  <a:pt x="10" y="73"/>
                  <a:pt x="10" y="73"/>
                </a:cubicBezTo>
                <a:cubicBezTo>
                  <a:pt x="10" y="73"/>
                  <a:pt x="10" y="74"/>
                  <a:pt x="9" y="74"/>
                </a:cubicBezTo>
                <a:cubicBezTo>
                  <a:pt x="9" y="74"/>
                  <a:pt x="9" y="75"/>
                  <a:pt x="8" y="75"/>
                </a:cubicBezTo>
                <a:cubicBezTo>
                  <a:pt x="8" y="75"/>
                  <a:pt x="7" y="76"/>
                  <a:pt x="7" y="76"/>
                </a:cubicBezTo>
                <a:cubicBezTo>
                  <a:pt x="0" y="43"/>
                  <a:pt x="0" y="43"/>
                  <a:pt x="0" y="43"/>
                </a:cubicBezTo>
                <a:cubicBezTo>
                  <a:pt x="97" y="21"/>
                  <a:pt x="97" y="21"/>
                  <a:pt x="97" y="21"/>
                </a:cubicBezTo>
                <a:cubicBezTo>
                  <a:pt x="157" y="5"/>
                  <a:pt x="157" y="5"/>
                  <a:pt x="157" y="5"/>
                </a:cubicBezTo>
                <a:cubicBezTo>
                  <a:pt x="179" y="0"/>
                  <a:pt x="179" y="0"/>
                  <a:pt x="179" y="0"/>
                </a:cubicBezTo>
                <a:cubicBezTo>
                  <a:pt x="179" y="1"/>
                  <a:pt x="179" y="2"/>
                  <a:pt x="179" y="2"/>
                </a:cubicBezTo>
                <a:cubicBezTo>
                  <a:pt x="179" y="3"/>
                  <a:pt x="180" y="7"/>
                  <a:pt x="180" y="7"/>
                </a:cubicBezTo>
                <a:cubicBezTo>
                  <a:pt x="204" y="79"/>
                  <a:pt x="204" y="79"/>
                  <a:pt x="204" y="79"/>
                </a:cubicBezTo>
                <a:cubicBezTo>
                  <a:pt x="236" y="71"/>
                  <a:pt x="236" y="71"/>
                  <a:pt x="236" y="71"/>
                </a:cubicBezTo>
                <a:cubicBezTo>
                  <a:pt x="236" y="72"/>
                  <a:pt x="236" y="74"/>
                  <a:pt x="236" y="75"/>
                </a:cubicBezTo>
                <a:cubicBezTo>
                  <a:pt x="236" y="76"/>
                  <a:pt x="237" y="78"/>
                  <a:pt x="236" y="79"/>
                </a:cubicBezTo>
                <a:cubicBezTo>
                  <a:pt x="236" y="80"/>
                  <a:pt x="235" y="81"/>
                  <a:pt x="235" y="82"/>
                </a:cubicBezTo>
                <a:cubicBezTo>
                  <a:pt x="235" y="84"/>
                  <a:pt x="235" y="87"/>
                  <a:pt x="236" y="89"/>
                </a:cubicBezTo>
                <a:cubicBezTo>
                  <a:pt x="236" y="90"/>
                  <a:pt x="236" y="93"/>
                  <a:pt x="235" y="95"/>
                </a:cubicBezTo>
                <a:cubicBezTo>
                  <a:pt x="235" y="96"/>
                  <a:pt x="234" y="98"/>
                  <a:pt x="234" y="99"/>
                </a:cubicBezTo>
                <a:cubicBezTo>
                  <a:pt x="233" y="100"/>
                  <a:pt x="233" y="100"/>
                  <a:pt x="233" y="100"/>
                </a:cubicBezTo>
                <a:cubicBezTo>
                  <a:pt x="215" y="108"/>
                  <a:pt x="215" y="108"/>
                  <a:pt x="215" y="108"/>
                </a:cubicBezTo>
                <a:cubicBezTo>
                  <a:pt x="215" y="111"/>
                  <a:pt x="215" y="111"/>
                  <a:pt x="215" y="111"/>
                </a:cubicBezTo>
                <a:cubicBezTo>
                  <a:pt x="212" y="111"/>
                  <a:pt x="212" y="111"/>
                  <a:pt x="212" y="111"/>
                </a:cubicBezTo>
                <a:cubicBezTo>
                  <a:pt x="212" y="110"/>
                  <a:pt x="212" y="110"/>
                  <a:pt x="212" y="110"/>
                </a:cubicBezTo>
                <a:cubicBezTo>
                  <a:pt x="212" y="109"/>
                  <a:pt x="210" y="111"/>
                  <a:pt x="210" y="111"/>
                </a:cubicBezTo>
                <a:cubicBezTo>
                  <a:pt x="209" y="111"/>
                  <a:pt x="208" y="110"/>
                  <a:pt x="208" y="111"/>
                </a:cubicBezTo>
                <a:cubicBezTo>
                  <a:pt x="207" y="111"/>
                  <a:pt x="207" y="112"/>
                  <a:pt x="207" y="112"/>
                </a:cubicBezTo>
                <a:cubicBezTo>
                  <a:pt x="206" y="113"/>
                  <a:pt x="206" y="114"/>
                  <a:pt x="205" y="114"/>
                </a:cubicBezTo>
                <a:cubicBezTo>
                  <a:pt x="205" y="115"/>
                  <a:pt x="205" y="115"/>
                  <a:pt x="204" y="116"/>
                </a:cubicBezTo>
                <a:cubicBezTo>
                  <a:pt x="204" y="116"/>
                  <a:pt x="203" y="116"/>
                  <a:pt x="203" y="116"/>
                </a:cubicBezTo>
                <a:cubicBezTo>
                  <a:pt x="202" y="116"/>
                  <a:pt x="203" y="115"/>
                  <a:pt x="203" y="114"/>
                </a:cubicBezTo>
                <a:cubicBezTo>
                  <a:pt x="203" y="114"/>
                  <a:pt x="203" y="113"/>
                  <a:pt x="202" y="113"/>
                </a:cubicBezTo>
                <a:cubicBezTo>
                  <a:pt x="202" y="112"/>
                  <a:pt x="202" y="111"/>
                  <a:pt x="202" y="111"/>
                </a:cubicBezTo>
                <a:cubicBezTo>
                  <a:pt x="202" y="111"/>
                  <a:pt x="202" y="110"/>
                  <a:pt x="202" y="110"/>
                </a:cubicBezTo>
                <a:cubicBezTo>
                  <a:pt x="202" y="109"/>
                  <a:pt x="202" y="108"/>
                  <a:pt x="202" y="108"/>
                </a:cubicBezTo>
                <a:cubicBezTo>
                  <a:pt x="203" y="107"/>
                  <a:pt x="204" y="108"/>
                  <a:pt x="204" y="107"/>
                </a:cubicBezTo>
                <a:cubicBezTo>
                  <a:pt x="204" y="107"/>
                  <a:pt x="204" y="106"/>
                  <a:pt x="204" y="106"/>
                </a:cubicBezTo>
                <a:cubicBezTo>
                  <a:pt x="204" y="106"/>
                  <a:pt x="204" y="105"/>
                  <a:pt x="204" y="105"/>
                </a:cubicBezTo>
                <a:cubicBezTo>
                  <a:pt x="204" y="105"/>
                  <a:pt x="203" y="105"/>
                  <a:pt x="203" y="105"/>
                </a:cubicBezTo>
                <a:cubicBezTo>
                  <a:pt x="202" y="105"/>
                  <a:pt x="202" y="106"/>
                  <a:pt x="202" y="106"/>
                </a:cubicBezTo>
                <a:cubicBezTo>
                  <a:pt x="202" y="107"/>
                  <a:pt x="201" y="106"/>
                  <a:pt x="201" y="106"/>
                </a:cubicBezTo>
                <a:cubicBezTo>
                  <a:pt x="201" y="106"/>
                  <a:pt x="201" y="105"/>
                  <a:pt x="201" y="105"/>
                </a:cubicBezTo>
                <a:cubicBezTo>
                  <a:pt x="201" y="104"/>
                  <a:pt x="201" y="104"/>
                  <a:pt x="201" y="103"/>
                </a:cubicBezTo>
                <a:cubicBezTo>
                  <a:pt x="202" y="103"/>
                  <a:pt x="202" y="103"/>
                  <a:pt x="203" y="102"/>
                </a:cubicBezTo>
                <a:cubicBezTo>
                  <a:pt x="203" y="102"/>
                  <a:pt x="203" y="101"/>
                  <a:pt x="202" y="101"/>
                </a:cubicBezTo>
                <a:cubicBezTo>
                  <a:pt x="202" y="101"/>
                  <a:pt x="202" y="101"/>
                  <a:pt x="201" y="101"/>
                </a:cubicBezTo>
                <a:cubicBezTo>
                  <a:pt x="201" y="101"/>
                  <a:pt x="201" y="101"/>
                  <a:pt x="201" y="101"/>
                </a:cubicBezTo>
                <a:cubicBezTo>
                  <a:pt x="201" y="102"/>
                  <a:pt x="200" y="102"/>
                  <a:pt x="200" y="102"/>
                </a:cubicBezTo>
                <a:cubicBezTo>
                  <a:pt x="199" y="102"/>
                  <a:pt x="199" y="102"/>
                  <a:pt x="198" y="102"/>
                </a:cubicBezTo>
                <a:cubicBezTo>
                  <a:pt x="198" y="102"/>
                  <a:pt x="198" y="103"/>
                  <a:pt x="198" y="103"/>
                </a:cubicBezTo>
                <a:cubicBezTo>
                  <a:pt x="198" y="104"/>
                  <a:pt x="198" y="104"/>
                  <a:pt x="197" y="104"/>
                </a:cubicBezTo>
                <a:cubicBezTo>
                  <a:pt x="197" y="104"/>
                  <a:pt x="197" y="104"/>
                  <a:pt x="197" y="104"/>
                </a:cubicBezTo>
                <a:cubicBezTo>
                  <a:pt x="196" y="103"/>
                  <a:pt x="196" y="103"/>
                  <a:pt x="196" y="102"/>
                </a:cubicBezTo>
                <a:cubicBezTo>
                  <a:pt x="196" y="102"/>
                  <a:pt x="196" y="101"/>
                  <a:pt x="196" y="100"/>
                </a:cubicBezTo>
                <a:cubicBezTo>
                  <a:pt x="197" y="100"/>
                  <a:pt x="197" y="99"/>
                  <a:pt x="197" y="99"/>
                </a:cubicBezTo>
                <a:cubicBezTo>
                  <a:pt x="197" y="99"/>
                  <a:pt x="198" y="98"/>
                  <a:pt x="198" y="98"/>
                </a:cubicBezTo>
                <a:cubicBezTo>
                  <a:pt x="199" y="98"/>
                  <a:pt x="200" y="98"/>
                  <a:pt x="200" y="97"/>
                </a:cubicBezTo>
                <a:cubicBezTo>
                  <a:pt x="200" y="97"/>
                  <a:pt x="200" y="96"/>
                  <a:pt x="200" y="96"/>
                </a:cubicBezTo>
                <a:cubicBezTo>
                  <a:pt x="200" y="96"/>
                  <a:pt x="200" y="95"/>
                  <a:pt x="200" y="95"/>
                </a:cubicBezTo>
                <a:cubicBezTo>
                  <a:pt x="200" y="95"/>
                  <a:pt x="199" y="95"/>
                  <a:pt x="199" y="95"/>
                </a:cubicBezTo>
                <a:cubicBezTo>
                  <a:pt x="199" y="95"/>
                  <a:pt x="198" y="96"/>
                  <a:pt x="198" y="96"/>
                </a:cubicBezTo>
                <a:cubicBezTo>
                  <a:pt x="198" y="96"/>
                  <a:pt x="197" y="95"/>
                  <a:pt x="197" y="95"/>
                </a:cubicBezTo>
                <a:cubicBezTo>
                  <a:pt x="197" y="95"/>
                  <a:pt x="197" y="94"/>
                  <a:pt x="196" y="94"/>
                </a:cubicBezTo>
                <a:cubicBezTo>
                  <a:pt x="196" y="94"/>
                  <a:pt x="195" y="94"/>
                  <a:pt x="195" y="94"/>
                </a:cubicBezTo>
                <a:cubicBezTo>
                  <a:pt x="195" y="94"/>
                  <a:pt x="194" y="94"/>
                  <a:pt x="194" y="94"/>
                </a:cubicBezTo>
                <a:cubicBezTo>
                  <a:pt x="195" y="95"/>
                  <a:pt x="195" y="95"/>
                  <a:pt x="195" y="95"/>
                </a:cubicBezTo>
                <a:cubicBezTo>
                  <a:pt x="195" y="96"/>
                  <a:pt x="195" y="96"/>
                  <a:pt x="195" y="96"/>
                </a:cubicBezTo>
                <a:cubicBezTo>
                  <a:pt x="195" y="96"/>
                  <a:pt x="194" y="96"/>
                  <a:pt x="194" y="96"/>
                </a:cubicBezTo>
                <a:cubicBezTo>
                  <a:pt x="194" y="96"/>
                  <a:pt x="194" y="95"/>
                  <a:pt x="194" y="95"/>
                </a:cubicBezTo>
                <a:cubicBezTo>
                  <a:pt x="194" y="95"/>
                  <a:pt x="193" y="95"/>
                  <a:pt x="193" y="95"/>
                </a:cubicBezTo>
                <a:cubicBezTo>
                  <a:pt x="193" y="95"/>
                  <a:pt x="193" y="94"/>
                  <a:pt x="193" y="94"/>
                </a:cubicBezTo>
                <a:cubicBezTo>
                  <a:pt x="192" y="93"/>
                  <a:pt x="192" y="93"/>
                  <a:pt x="192" y="93"/>
                </a:cubicBezTo>
                <a:cubicBezTo>
                  <a:pt x="192" y="92"/>
                  <a:pt x="191" y="92"/>
                  <a:pt x="191" y="92"/>
                </a:cubicBezTo>
                <a:cubicBezTo>
                  <a:pt x="192" y="92"/>
                  <a:pt x="192" y="91"/>
                  <a:pt x="192" y="91"/>
                </a:cubicBezTo>
                <a:cubicBezTo>
                  <a:pt x="192" y="91"/>
                  <a:pt x="192" y="91"/>
                  <a:pt x="193" y="91"/>
                </a:cubicBezTo>
                <a:cubicBezTo>
                  <a:pt x="193" y="90"/>
                  <a:pt x="193" y="90"/>
                  <a:pt x="193" y="90"/>
                </a:cubicBezTo>
                <a:cubicBezTo>
                  <a:pt x="193" y="89"/>
                  <a:pt x="192" y="89"/>
                  <a:pt x="192" y="89"/>
                </a:cubicBezTo>
                <a:cubicBezTo>
                  <a:pt x="192" y="88"/>
                  <a:pt x="191" y="88"/>
                  <a:pt x="191" y="88"/>
                </a:cubicBezTo>
                <a:cubicBezTo>
                  <a:pt x="191" y="88"/>
                  <a:pt x="190" y="88"/>
                  <a:pt x="190" y="88"/>
                </a:cubicBezTo>
                <a:cubicBezTo>
                  <a:pt x="190" y="89"/>
                  <a:pt x="190" y="89"/>
                  <a:pt x="190" y="90"/>
                </a:cubicBezTo>
                <a:cubicBezTo>
                  <a:pt x="190" y="90"/>
                  <a:pt x="190" y="91"/>
                  <a:pt x="190" y="91"/>
                </a:cubicBezTo>
                <a:cubicBezTo>
                  <a:pt x="190" y="91"/>
                  <a:pt x="189" y="92"/>
                  <a:pt x="189" y="92"/>
                </a:cubicBezTo>
                <a:cubicBezTo>
                  <a:pt x="189" y="92"/>
                  <a:pt x="189" y="93"/>
                  <a:pt x="189" y="93"/>
                </a:cubicBezTo>
                <a:cubicBezTo>
                  <a:pt x="189" y="93"/>
                  <a:pt x="190" y="94"/>
                  <a:pt x="190" y="94"/>
                </a:cubicBezTo>
                <a:cubicBezTo>
                  <a:pt x="190" y="94"/>
                  <a:pt x="190" y="95"/>
                  <a:pt x="191" y="95"/>
                </a:cubicBezTo>
                <a:cubicBezTo>
                  <a:pt x="191" y="96"/>
                  <a:pt x="190" y="96"/>
                  <a:pt x="190" y="96"/>
                </a:cubicBezTo>
                <a:cubicBezTo>
                  <a:pt x="191" y="97"/>
                  <a:pt x="191" y="97"/>
                  <a:pt x="191" y="97"/>
                </a:cubicBezTo>
                <a:cubicBezTo>
                  <a:pt x="191" y="97"/>
                  <a:pt x="192" y="98"/>
                  <a:pt x="191" y="99"/>
                </a:cubicBezTo>
                <a:cubicBezTo>
                  <a:pt x="191" y="99"/>
                  <a:pt x="190" y="99"/>
                  <a:pt x="190" y="98"/>
                </a:cubicBezTo>
                <a:cubicBezTo>
                  <a:pt x="190" y="98"/>
                  <a:pt x="189" y="98"/>
                  <a:pt x="189" y="98"/>
                </a:cubicBezTo>
                <a:cubicBezTo>
                  <a:pt x="189" y="98"/>
                  <a:pt x="189" y="97"/>
                  <a:pt x="189" y="97"/>
                </a:cubicBezTo>
                <a:cubicBezTo>
                  <a:pt x="189" y="97"/>
                  <a:pt x="188" y="97"/>
                  <a:pt x="187" y="97"/>
                </a:cubicBezTo>
                <a:cubicBezTo>
                  <a:pt x="187" y="97"/>
                  <a:pt x="187" y="96"/>
                  <a:pt x="187" y="96"/>
                </a:cubicBezTo>
                <a:cubicBezTo>
                  <a:pt x="187" y="96"/>
                  <a:pt x="187" y="95"/>
                  <a:pt x="187" y="95"/>
                </a:cubicBezTo>
                <a:cubicBezTo>
                  <a:pt x="186" y="95"/>
                  <a:pt x="186" y="95"/>
                  <a:pt x="186" y="95"/>
                </a:cubicBezTo>
                <a:cubicBezTo>
                  <a:pt x="185" y="95"/>
                  <a:pt x="185" y="96"/>
                  <a:pt x="185" y="96"/>
                </a:cubicBezTo>
                <a:cubicBezTo>
                  <a:pt x="184" y="96"/>
                  <a:pt x="184" y="95"/>
                  <a:pt x="183" y="96"/>
                </a:cubicBezTo>
                <a:cubicBezTo>
                  <a:pt x="183" y="96"/>
                  <a:pt x="183" y="97"/>
                  <a:pt x="183" y="97"/>
                </a:cubicBezTo>
                <a:cubicBezTo>
                  <a:pt x="184" y="97"/>
                  <a:pt x="184" y="98"/>
                  <a:pt x="184" y="98"/>
                </a:cubicBezTo>
                <a:cubicBezTo>
                  <a:pt x="185" y="98"/>
                  <a:pt x="185" y="97"/>
                  <a:pt x="186" y="97"/>
                </a:cubicBezTo>
                <a:cubicBezTo>
                  <a:pt x="186" y="98"/>
                  <a:pt x="187" y="98"/>
                  <a:pt x="187" y="98"/>
                </a:cubicBezTo>
                <a:cubicBezTo>
                  <a:pt x="187" y="98"/>
                  <a:pt x="186" y="99"/>
                  <a:pt x="186" y="99"/>
                </a:cubicBezTo>
                <a:cubicBezTo>
                  <a:pt x="186" y="99"/>
                  <a:pt x="185" y="99"/>
                  <a:pt x="185" y="99"/>
                </a:cubicBezTo>
                <a:cubicBezTo>
                  <a:pt x="185" y="99"/>
                  <a:pt x="184" y="99"/>
                  <a:pt x="184" y="99"/>
                </a:cubicBezTo>
                <a:cubicBezTo>
                  <a:pt x="184" y="99"/>
                  <a:pt x="183" y="98"/>
                  <a:pt x="183" y="98"/>
                </a:cubicBezTo>
                <a:cubicBezTo>
                  <a:pt x="183" y="97"/>
                  <a:pt x="182" y="97"/>
                  <a:pt x="182" y="96"/>
                </a:cubicBezTo>
                <a:cubicBezTo>
                  <a:pt x="182" y="96"/>
                  <a:pt x="181" y="95"/>
                  <a:pt x="181" y="95"/>
                </a:cubicBezTo>
                <a:cubicBezTo>
                  <a:pt x="181" y="95"/>
                  <a:pt x="180" y="95"/>
                  <a:pt x="180" y="95"/>
                </a:cubicBezTo>
                <a:cubicBezTo>
                  <a:pt x="179" y="95"/>
                  <a:pt x="179" y="95"/>
                  <a:pt x="179" y="95"/>
                </a:cubicBezTo>
                <a:cubicBezTo>
                  <a:pt x="178" y="95"/>
                  <a:pt x="178" y="94"/>
                  <a:pt x="178" y="94"/>
                </a:cubicBezTo>
                <a:cubicBezTo>
                  <a:pt x="178" y="94"/>
                  <a:pt x="178" y="93"/>
                  <a:pt x="178" y="93"/>
                </a:cubicBezTo>
                <a:cubicBezTo>
                  <a:pt x="178" y="93"/>
                  <a:pt x="179" y="93"/>
                  <a:pt x="179" y="92"/>
                </a:cubicBezTo>
                <a:cubicBezTo>
                  <a:pt x="179" y="92"/>
                  <a:pt x="178" y="91"/>
                  <a:pt x="178" y="91"/>
                </a:cubicBezTo>
                <a:cubicBezTo>
                  <a:pt x="178" y="91"/>
                  <a:pt x="177" y="92"/>
                  <a:pt x="177" y="92"/>
                </a:cubicBezTo>
                <a:cubicBezTo>
                  <a:pt x="177" y="92"/>
                  <a:pt x="176" y="91"/>
                  <a:pt x="176" y="91"/>
                </a:cubicBezTo>
                <a:cubicBezTo>
                  <a:pt x="176" y="91"/>
                  <a:pt x="176" y="90"/>
                  <a:pt x="176" y="89"/>
                </a:cubicBezTo>
                <a:cubicBezTo>
                  <a:pt x="176" y="89"/>
                  <a:pt x="175" y="88"/>
                  <a:pt x="175" y="88"/>
                </a:cubicBezTo>
                <a:cubicBezTo>
                  <a:pt x="174" y="87"/>
                  <a:pt x="174" y="87"/>
                  <a:pt x="173" y="87"/>
                </a:cubicBezTo>
                <a:cubicBezTo>
                  <a:pt x="173" y="86"/>
                  <a:pt x="172" y="85"/>
                  <a:pt x="172" y="85"/>
                </a:cubicBezTo>
                <a:cubicBezTo>
                  <a:pt x="172" y="85"/>
                  <a:pt x="172" y="84"/>
                  <a:pt x="172" y="84"/>
                </a:cubicBezTo>
                <a:cubicBezTo>
                  <a:pt x="172" y="84"/>
                  <a:pt x="173" y="83"/>
                  <a:pt x="174" y="83"/>
                </a:cubicBezTo>
                <a:cubicBezTo>
                  <a:pt x="174" y="83"/>
                  <a:pt x="175" y="83"/>
                  <a:pt x="175" y="83"/>
                </a:cubicBezTo>
                <a:cubicBezTo>
                  <a:pt x="175" y="83"/>
                  <a:pt x="175" y="82"/>
                  <a:pt x="175" y="82"/>
                </a:cubicBezTo>
                <a:cubicBezTo>
                  <a:pt x="176" y="82"/>
                  <a:pt x="176" y="81"/>
                  <a:pt x="175" y="81"/>
                </a:cubicBezTo>
                <a:cubicBezTo>
                  <a:pt x="175" y="81"/>
                  <a:pt x="174" y="81"/>
                  <a:pt x="174" y="81"/>
                </a:cubicBezTo>
                <a:cubicBezTo>
                  <a:pt x="174" y="81"/>
                  <a:pt x="173" y="80"/>
                  <a:pt x="173" y="80"/>
                </a:cubicBezTo>
                <a:cubicBezTo>
                  <a:pt x="173" y="80"/>
                  <a:pt x="172" y="80"/>
                  <a:pt x="172" y="79"/>
                </a:cubicBezTo>
                <a:cubicBezTo>
                  <a:pt x="172" y="79"/>
                  <a:pt x="172" y="79"/>
                  <a:pt x="172" y="78"/>
                </a:cubicBezTo>
                <a:cubicBezTo>
                  <a:pt x="173" y="78"/>
                  <a:pt x="173" y="78"/>
                  <a:pt x="173" y="77"/>
                </a:cubicBezTo>
                <a:cubicBezTo>
                  <a:pt x="173" y="77"/>
                  <a:pt x="173" y="77"/>
                  <a:pt x="173" y="77"/>
                </a:cubicBezTo>
                <a:cubicBezTo>
                  <a:pt x="173" y="76"/>
                  <a:pt x="173" y="76"/>
                  <a:pt x="173" y="76"/>
                </a:cubicBezTo>
                <a:cubicBezTo>
                  <a:pt x="173" y="76"/>
                  <a:pt x="173" y="76"/>
                  <a:pt x="173" y="76"/>
                </a:cubicBezTo>
                <a:cubicBezTo>
                  <a:pt x="174" y="75"/>
                  <a:pt x="174" y="75"/>
                  <a:pt x="174" y="75"/>
                </a:cubicBezTo>
                <a:cubicBezTo>
                  <a:pt x="175" y="75"/>
                  <a:pt x="175" y="75"/>
                  <a:pt x="175" y="75"/>
                </a:cubicBezTo>
                <a:cubicBezTo>
                  <a:pt x="175" y="75"/>
                  <a:pt x="176" y="75"/>
                  <a:pt x="176" y="75"/>
                </a:cubicBezTo>
                <a:cubicBezTo>
                  <a:pt x="177" y="75"/>
                  <a:pt x="177" y="75"/>
                  <a:pt x="177" y="75"/>
                </a:cubicBezTo>
                <a:cubicBezTo>
                  <a:pt x="178" y="74"/>
                  <a:pt x="178" y="74"/>
                  <a:pt x="178" y="74"/>
                </a:cubicBezTo>
                <a:cubicBezTo>
                  <a:pt x="179" y="74"/>
                  <a:pt x="179" y="73"/>
                  <a:pt x="179" y="73"/>
                </a:cubicBezTo>
                <a:cubicBezTo>
                  <a:pt x="178" y="72"/>
                  <a:pt x="178" y="72"/>
                  <a:pt x="177" y="72"/>
                </a:cubicBezTo>
                <a:cubicBezTo>
                  <a:pt x="177" y="72"/>
                  <a:pt x="177" y="72"/>
                  <a:pt x="176" y="72"/>
                </a:cubicBezTo>
                <a:cubicBezTo>
                  <a:pt x="176" y="72"/>
                  <a:pt x="175" y="72"/>
                  <a:pt x="175" y="72"/>
                </a:cubicBezTo>
                <a:cubicBezTo>
                  <a:pt x="175" y="72"/>
                  <a:pt x="175" y="71"/>
                  <a:pt x="175" y="71"/>
                </a:cubicBezTo>
                <a:cubicBezTo>
                  <a:pt x="174" y="71"/>
                  <a:pt x="174" y="70"/>
                  <a:pt x="173" y="70"/>
                </a:cubicBezTo>
                <a:cubicBezTo>
                  <a:pt x="173" y="70"/>
                  <a:pt x="173" y="69"/>
                  <a:pt x="173" y="69"/>
                </a:cubicBezTo>
                <a:cubicBezTo>
                  <a:pt x="173" y="69"/>
                  <a:pt x="172" y="69"/>
                  <a:pt x="172" y="69"/>
                </a:cubicBezTo>
                <a:cubicBezTo>
                  <a:pt x="172" y="69"/>
                  <a:pt x="171" y="69"/>
                  <a:pt x="171" y="69"/>
                </a:cubicBezTo>
                <a:cubicBezTo>
                  <a:pt x="171" y="70"/>
                  <a:pt x="172" y="70"/>
                  <a:pt x="172" y="70"/>
                </a:cubicBezTo>
                <a:cubicBezTo>
                  <a:pt x="172" y="71"/>
                  <a:pt x="171" y="71"/>
                  <a:pt x="171" y="70"/>
                </a:cubicBezTo>
                <a:cubicBezTo>
                  <a:pt x="170" y="70"/>
                  <a:pt x="170" y="69"/>
                  <a:pt x="170" y="69"/>
                </a:cubicBezTo>
                <a:cubicBezTo>
                  <a:pt x="170" y="69"/>
                  <a:pt x="170" y="69"/>
                  <a:pt x="169" y="69"/>
                </a:cubicBezTo>
                <a:cubicBezTo>
                  <a:pt x="169" y="69"/>
                  <a:pt x="169" y="70"/>
                  <a:pt x="169" y="70"/>
                </a:cubicBezTo>
                <a:cubicBezTo>
                  <a:pt x="169" y="70"/>
                  <a:pt x="169" y="71"/>
                  <a:pt x="169" y="71"/>
                </a:cubicBezTo>
                <a:cubicBezTo>
                  <a:pt x="169" y="71"/>
                  <a:pt x="170" y="72"/>
                  <a:pt x="170" y="72"/>
                </a:cubicBezTo>
                <a:cubicBezTo>
                  <a:pt x="170" y="72"/>
                  <a:pt x="170" y="72"/>
                  <a:pt x="170" y="72"/>
                </a:cubicBezTo>
                <a:cubicBezTo>
                  <a:pt x="170" y="73"/>
                  <a:pt x="170" y="74"/>
                  <a:pt x="169" y="74"/>
                </a:cubicBezTo>
                <a:cubicBezTo>
                  <a:pt x="169" y="74"/>
                  <a:pt x="169" y="74"/>
                  <a:pt x="168" y="74"/>
                </a:cubicBezTo>
                <a:cubicBezTo>
                  <a:pt x="168" y="73"/>
                  <a:pt x="167" y="73"/>
                  <a:pt x="167" y="73"/>
                </a:cubicBezTo>
                <a:cubicBezTo>
                  <a:pt x="167" y="72"/>
                  <a:pt x="167" y="71"/>
                  <a:pt x="167" y="70"/>
                </a:cubicBezTo>
                <a:cubicBezTo>
                  <a:pt x="167" y="70"/>
                  <a:pt x="167" y="69"/>
                  <a:pt x="167" y="69"/>
                </a:cubicBezTo>
                <a:cubicBezTo>
                  <a:pt x="167" y="68"/>
                  <a:pt x="167" y="67"/>
                  <a:pt x="167" y="67"/>
                </a:cubicBezTo>
                <a:cubicBezTo>
                  <a:pt x="167" y="67"/>
                  <a:pt x="168" y="66"/>
                  <a:pt x="168" y="66"/>
                </a:cubicBezTo>
                <a:cubicBezTo>
                  <a:pt x="168" y="66"/>
                  <a:pt x="168" y="65"/>
                  <a:pt x="168" y="64"/>
                </a:cubicBezTo>
                <a:cubicBezTo>
                  <a:pt x="168" y="64"/>
                  <a:pt x="168" y="63"/>
                  <a:pt x="169" y="63"/>
                </a:cubicBezTo>
                <a:cubicBezTo>
                  <a:pt x="169" y="63"/>
                  <a:pt x="169" y="63"/>
                  <a:pt x="169" y="62"/>
                </a:cubicBezTo>
                <a:cubicBezTo>
                  <a:pt x="169" y="62"/>
                  <a:pt x="169" y="61"/>
                  <a:pt x="169" y="61"/>
                </a:cubicBezTo>
                <a:cubicBezTo>
                  <a:pt x="169" y="61"/>
                  <a:pt x="170" y="61"/>
                  <a:pt x="170" y="61"/>
                </a:cubicBezTo>
                <a:cubicBezTo>
                  <a:pt x="170" y="61"/>
                  <a:pt x="170" y="62"/>
                  <a:pt x="171" y="62"/>
                </a:cubicBezTo>
                <a:cubicBezTo>
                  <a:pt x="171" y="63"/>
                  <a:pt x="172" y="63"/>
                  <a:pt x="172" y="63"/>
                </a:cubicBezTo>
                <a:cubicBezTo>
                  <a:pt x="172" y="63"/>
                  <a:pt x="173" y="63"/>
                  <a:pt x="173" y="63"/>
                </a:cubicBezTo>
                <a:cubicBezTo>
                  <a:pt x="174" y="63"/>
                  <a:pt x="174" y="62"/>
                  <a:pt x="174" y="61"/>
                </a:cubicBezTo>
                <a:cubicBezTo>
                  <a:pt x="174" y="61"/>
                  <a:pt x="173" y="60"/>
                  <a:pt x="173" y="60"/>
                </a:cubicBezTo>
                <a:cubicBezTo>
                  <a:pt x="173" y="60"/>
                  <a:pt x="172" y="59"/>
                  <a:pt x="172" y="59"/>
                </a:cubicBezTo>
                <a:cubicBezTo>
                  <a:pt x="172" y="58"/>
                  <a:pt x="172" y="57"/>
                  <a:pt x="171" y="57"/>
                </a:cubicBezTo>
                <a:cubicBezTo>
                  <a:pt x="171" y="56"/>
                  <a:pt x="171" y="56"/>
                  <a:pt x="171" y="55"/>
                </a:cubicBezTo>
                <a:cubicBezTo>
                  <a:pt x="171" y="55"/>
                  <a:pt x="170" y="55"/>
                  <a:pt x="170" y="55"/>
                </a:cubicBezTo>
                <a:cubicBezTo>
                  <a:pt x="170" y="55"/>
                  <a:pt x="169" y="55"/>
                  <a:pt x="169" y="55"/>
                </a:cubicBezTo>
                <a:cubicBezTo>
                  <a:pt x="169" y="56"/>
                  <a:pt x="170" y="56"/>
                  <a:pt x="170" y="57"/>
                </a:cubicBezTo>
                <a:cubicBezTo>
                  <a:pt x="170" y="57"/>
                  <a:pt x="169" y="57"/>
                  <a:pt x="169" y="57"/>
                </a:cubicBezTo>
                <a:cubicBezTo>
                  <a:pt x="169" y="57"/>
                  <a:pt x="169" y="57"/>
                  <a:pt x="168" y="57"/>
                </a:cubicBezTo>
                <a:cubicBezTo>
                  <a:pt x="168" y="57"/>
                  <a:pt x="168" y="56"/>
                  <a:pt x="168" y="56"/>
                </a:cubicBezTo>
                <a:cubicBezTo>
                  <a:pt x="168" y="56"/>
                  <a:pt x="168" y="55"/>
                  <a:pt x="168" y="55"/>
                </a:cubicBezTo>
                <a:cubicBezTo>
                  <a:pt x="167" y="55"/>
                  <a:pt x="167" y="56"/>
                  <a:pt x="167" y="56"/>
                </a:cubicBezTo>
                <a:cubicBezTo>
                  <a:pt x="167" y="56"/>
                  <a:pt x="168" y="57"/>
                  <a:pt x="168" y="57"/>
                </a:cubicBezTo>
                <a:cubicBezTo>
                  <a:pt x="167" y="58"/>
                  <a:pt x="167" y="58"/>
                  <a:pt x="167" y="58"/>
                </a:cubicBezTo>
                <a:cubicBezTo>
                  <a:pt x="167" y="59"/>
                  <a:pt x="166" y="58"/>
                  <a:pt x="166" y="58"/>
                </a:cubicBezTo>
                <a:cubicBezTo>
                  <a:pt x="166" y="58"/>
                  <a:pt x="165" y="59"/>
                  <a:pt x="165" y="59"/>
                </a:cubicBezTo>
                <a:cubicBezTo>
                  <a:pt x="165" y="59"/>
                  <a:pt x="166" y="60"/>
                  <a:pt x="166" y="60"/>
                </a:cubicBezTo>
                <a:cubicBezTo>
                  <a:pt x="166" y="60"/>
                  <a:pt x="167" y="61"/>
                  <a:pt x="167" y="61"/>
                </a:cubicBezTo>
                <a:cubicBezTo>
                  <a:pt x="167" y="61"/>
                  <a:pt x="166" y="62"/>
                  <a:pt x="166" y="62"/>
                </a:cubicBezTo>
                <a:cubicBezTo>
                  <a:pt x="166" y="62"/>
                  <a:pt x="166" y="62"/>
                  <a:pt x="165" y="63"/>
                </a:cubicBezTo>
                <a:cubicBezTo>
                  <a:pt x="165" y="63"/>
                  <a:pt x="165" y="64"/>
                  <a:pt x="165" y="64"/>
                </a:cubicBezTo>
                <a:cubicBezTo>
                  <a:pt x="164" y="64"/>
                  <a:pt x="164" y="63"/>
                  <a:pt x="164" y="63"/>
                </a:cubicBezTo>
                <a:cubicBezTo>
                  <a:pt x="164" y="63"/>
                  <a:pt x="164" y="62"/>
                  <a:pt x="164" y="62"/>
                </a:cubicBezTo>
                <a:cubicBezTo>
                  <a:pt x="164" y="61"/>
                  <a:pt x="164" y="60"/>
                  <a:pt x="163" y="60"/>
                </a:cubicBezTo>
                <a:cubicBezTo>
                  <a:pt x="163" y="59"/>
                  <a:pt x="163" y="58"/>
                  <a:pt x="163" y="57"/>
                </a:cubicBezTo>
                <a:cubicBezTo>
                  <a:pt x="163" y="57"/>
                  <a:pt x="163" y="56"/>
                  <a:pt x="163" y="55"/>
                </a:cubicBezTo>
                <a:cubicBezTo>
                  <a:pt x="163" y="55"/>
                  <a:pt x="163" y="54"/>
                  <a:pt x="163" y="54"/>
                </a:cubicBezTo>
                <a:cubicBezTo>
                  <a:pt x="163" y="53"/>
                  <a:pt x="164" y="52"/>
                  <a:pt x="164" y="52"/>
                </a:cubicBezTo>
                <a:cubicBezTo>
                  <a:pt x="164" y="52"/>
                  <a:pt x="163" y="51"/>
                  <a:pt x="163" y="50"/>
                </a:cubicBezTo>
                <a:cubicBezTo>
                  <a:pt x="163" y="50"/>
                  <a:pt x="164" y="49"/>
                  <a:pt x="164" y="49"/>
                </a:cubicBezTo>
                <a:cubicBezTo>
                  <a:pt x="164" y="49"/>
                  <a:pt x="165" y="49"/>
                  <a:pt x="165" y="49"/>
                </a:cubicBezTo>
                <a:cubicBezTo>
                  <a:pt x="165" y="49"/>
                  <a:pt x="165" y="50"/>
                  <a:pt x="165" y="50"/>
                </a:cubicBezTo>
                <a:cubicBezTo>
                  <a:pt x="165" y="51"/>
                  <a:pt x="166" y="51"/>
                  <a:pt x="166" y="52"/>
                </a:cubicBezTo>
                <a:cubicBezTo>
                  <a:pt x="166" y="52"/>
                  <a:pt x="167" y="53"/>
                  <a:pt x="167" y="53"/>
                </a:cubicBezTo>
                <a:cubicBezTo>
                  <a:pt x="168" y="53"/>
                  <a:pt x="169" y="53"/>
                  <a:pt x="169" y="53"/>
                </a:cubicBezTo>
                <a:cubicBezTo>
                  <a:pt x="169" y="53"/>
                  <a:pt x="170" y="53"/>
                  <a:pt x="171" y="53"/>
                </a:cubicBezTo>
                <a:cubicBezTo>
                  <a:pt x="171" y="53"/>
                  <a:pt x="171" y="52"/>
                  <a:pt x="172" y="52"/>
                </a:cubicBezTo>
                <a:cubicBezTo>
                  <a:pt x="172" y="51"/>
                  <a:pt x="172" y="51"/>
                  <a:pt x="172" y="51"/>
                </a:cubicBezTo>
                <a:cubicBezTo>
                  <a:pt x="172" y="50"/>
                  <a:pt x="172" y="49"/>
                  <a:pt x="172" y="49"/>
                </a:cubicBezTo>
                <a:cubicBezTo>
                  <a:pt x="172" y="49"/>
                  <a:pt x="171" y="49"/>
                  <a:pt x="171" y="49"/>
                </a:cubicBezTo>
                <a:cubicBezTo>
                  <a:pt x="171" y="48"/>
                  <a:pt x="171" y="48"/>
                  <a:pt x="171" y="48"/>
                </a:cubicBezTo>
                <a:cubicBezTo>
                  <a:pt x="171" y="47"/>
                  <a:pt x="171" y="47"/>
                  <a:pt x="171" y="47"/>
                </a:cubicBezTo>
                <a:cubicBezTo>
                  <a:pt x="171" y="47"/>
                  <a:pt x="171" y="46"/>
                  <a:pt x="171" y="46"/>
                </a:cubicBezTo>
                <a:cubicBezTo>
                  <a:pt x="172" y="46"/>
                  <a:pt x="172" y="45"/>
                  <a:pt x="172" y="45"/>
                </a:cubicBezTo>
                <a:cubicBezTo>
                  <a:pt x="172" y="45"/>
                  <a:pt x="171" y="44"/>
                  <a:pt x="171" y="44"/>
                </a:cubicBezTo>
                <a:cubicBezTo>
                  <a:pt x="171" y="44"/>
                  <a:pt x="170" y="44"/>
                  <a:pt x="170" y="44"/>
                </a:cubicBezTo>
                <a:cubicBezTo>
                  <a:pt x="170" y="44"/>
                  <a:pt x="169" y="45"/>
                  <a:pt x="169" y="45"/>
                </a:cubicBezTo>
                <a:cubicBezTo>
                  <a:pt x="169" y="45"/>
                  <a:pt x="169" y="46"/>
                  <a:pt x="169" y="46"/>
                </a:cubicBezTo>
                <a:cubicBezTo>
                  <a:pt x="169" y="47"/>
                  <a:pt x="169" y="47"/>
                  <a:pt x="169" y="48"/>
                </a:cubicBezTo>
                <a:cubicBezTo>
                  <a:pt x="169" y="48"/>
                  <a:pt x="169" y="49"/>
                  <a:pt x="169" y="49"/>
                </a:cubicBezTo>
                <a:cubicBezTo>
                  <a:pt x="169" y="49"/>
                  <a:pt x="170" y="49"/>
                  <a:pt x="170" y="50"/>
                </a:cubicBezTo>
                <a:cubicBezTo>
                  <a:pt x="170" y="50"/>
                  <a:pt x="170" y="50"/>
                  <a:pt x="170" y="51"/>
                </a:cubicBezTo>
                <a:cubicBezTo>
                  <a:pt x="170" y="51"/>
                  <a:pt x="169" y="51"/>
                  <a:pt x="169" y="51"/>
                </a:cubicBezTo>
                <a:cubicBezTo>
                  <a:pt x="169" y="51"/>
                  <a:pt x="168" y="50"/>
                  <a:pt x="168" y="50"/>
                </a:cubicBezTo>
                <a:cubicBezTo>
                  <a:pt x="168" y="50"/>
                  <a:pt x="168" y="49"/>
                  <a:pt x="167" y="49"/>
                </a:cubicBezTo>
                <a:cubicBezTo>
                  <a:pt x="167" y="48"/>
                  <a:pt x="168" y="47"/>
                  <a:pt x="168" y="47"/>
                </a:cubicBezTo>
                <a:cubicBezTo>
                  <a:pt x="167" y="47"/>
                  <a:pt x="167" y="46"/>
                  <a:pt x="167" y="46"/>
                </a:cubicBezTo>
                <a:cubicBezTo>
                  <a:pt x="167" y="45"/>
                  <a:pt x="167" y="45"/>
                  <a:pt x="167" y="44"/>
                </a:cubicBezTo>
                <a:cubicBezTo>
                  <a:pt x="166" y="44"/>
                  <a:pt x="166" y="43"/>
                  <a:pt x="166" y="43"/>
                </a:cubicBezTo>
                <a:cubicBezTo>
                  <a:pt x="165" y="43"/>
                  <a:pt x="164" y="43"/>
                  <a:pt x="164" y="42"/>
                </a:cubicBezTo>
                <a:cubicBezTo>
                  <a:pt x="164" y="42"/>
                  <a:pt x="164" y="42"/>
                  <a:pt x="164" y="41"/>
                </a:cubicBezTo>
                <a:cubicBezTo>
                  <a:pt x="164" y="41"/>
                  <a:pt x="164" y="40"/>
                  <a:pt x="164" y="40"/>
                </a:cubicBezTo>
                <a:cubicBezTo>
                  <a:pt x="164" y="39"/>
                  <a:pt x="165" y="39"/>
                  <a:pt x="165" y="39"/>
                </a:cubicBezTo>
                <a:cubicBezTo>
                  <a:pt x="165" y="38"/>
                  <a:pt x="165" y="37"/>
                  <a:pt x="165" y="37"/>
                </a:cubicBezTo>
                <a:cubicBezTo>
                  <a:pt x="165" y="36"/>
                  <a:pt x="165" y="36"/>
                  <a:pt x="165" y="35"/>
                </a:cubicBezTo>
                <a:cubicBezTo>
                  <a:pt x="165" y="35"/>
                  <a:pt x="165" y="34"/>
                  <a:pt x="166" y="34"/>
                </a:cubicBezTo>
                <a:cubicBezTo>
                  <a:pt x="166" y="33"/>
                  <a:pt x="166" y="33"/>
                  <a:pt x="166" y="33"/>
                </a:cubicBezTo>
                <a:cubicBezTo>
                  <a:pt x="166" y="32"/>
                  <a:pt x="167" y="32"/>
                  <a:pt x="167" y="32"/>
                </a:cubicBezTo>
                <a:cubicBezTo>
                  <a:pt x="167" y="31"/>
                  <a:pt x="166" y="31"/>
                  <a:pt x="166" y="30"/>
                </a:cubicBezTo>
                <a:cubicBezTo>
                  <a:pt x="166" y="30"/>
                  <a:pt x="166" y="30"/>
                  <a:pt x="166" y="29"/>
                </a:cubicBezTo>
                <a:cubicBezTo>
                  <a:pt x="166" y="29"/>
                  <a:pt x="167" y="29"/>
                  <a:pt x="167" y="29"/>
                </a:cubicBezTo>
                <a:cubicBezTo>
                  <a:pt x="167" y="29"/>
                  <a:pt x="168" y="29"/>
                  <a:pt x="168" y="29"/>
                </a:cubicBezTo>
                <a:cubicBezTo>
                  <a:pt x="168" y="28"/>
                  <a:pt x="168" y="28"/>
                  <a:pt x="168" y="28"/>
                </a:cubicBezTo>
                <a:cubicBezTo>
                  <a:pt x="168" y="28"/>
                  <a:pt x="169" y="27"/>
                  <a:pt x="169" y="27"/>
                </a:cubicBezTo>
                <a:cubicBezTo>
                  <a:pt x="169" y="27"/>
                  <a:pt x="169" y="26"/>
                  <a:pt x="169" y="26"/>
                </a:cubicBezTo>
                <a:cubicBezTo>
                  <a:pt x="169" y="26"/>
                  <a:pt x="170" y="26"/>
                  <a:pt x="170" y="26"/>
                </a:cubicBezTo>
                <a:cubicBezTo>
                  <a:pt x="171" y="26"/>
                  <a:pt x="172" y="26"/>
                  <a:pt x="172" y="26"/>
                </a:cubicBezTo>
                <a:cubicBezTo>
                  <a:pt x="172" y="26"/>
                  <a:pt x="173" y="26"/>
                  <a:pt x="173" y="26"/>
                </a:cubicBezTo>
                <a:cubicBezTo>
                  <a:pt x="174" y="26"/>
                  <a:pt x="174" y="25"/>
                  <a:pt x="174" y="24"/>
                </a:cubicBezTo>
                <a:cubicBezTo>
                  <a:pt x="174" y="24"/>
                  <a:pt x="173" y="24"/>
                  <a:pt x="173" y="24"/>
                </a:cubicBezTo>
                <a:cubicBezTo>
                  <a:pt x="173" y="24"/>
                  <a:pt x="172" y="24"/>
                  <a:pt x="172" y="24"/>
                </a:cubicBezTo>
                <a:cubicBezTo>
                  <a:pt x="172" y="24"/>
                  <a:pt x="172" y="23"/>
                  <a:pt x="172" y="23"/>
                </a:cubicBezTo>
                <a:cubicBezTo>
                  <a:pt x="172" y="23"/>
                  <a:pt x="173" y="22"/>
                  <a:pt x="173" y="22"/>
                </a:cubicBezTo>
                <a:cubicBezTo>
                  <a:pt x="173" y="22"/>
                  <a:pt x="173" y="21"/>
                  <a:pt x="173" y="21"/>
                </a:cubicBezTo>
                <a:cubicBezTo>
                  <a:pt x="173" y="21"/>
                  <a:pt x="174" y="20"/>
                  <a:pt x="173" y="19"/>
                </a:cubicBezTo>
                <a:cubicBezTo>
                  <a:pt x="173" y="19"/>
                  <a:pt x="173" y="19"/>
                  <a:pt x="172" y="19"/>
                </a:cubicBezTo>
                <a:cubicBezTo>
                  <a:pt x="172" y="19"/>
                  <a:pt x="172" y="18"/>
                  <a:pt x="172" y="17"/>
                </a:cubicBezTo>
                <a:cubicBezTo>
                  <a:pt x="172" y="17"/>
                  <a:pt x="172" y="16"/>
                  <a:pt x="172" y="16"/>
                </a:cubicBezTo>
                <a:cubicBezTo>
                  <a:pt x="172" y="16"/>
                  <a:pt x="173" y="15"/>
                  <a:pt x="173" y="15"/>
                </a:cubicBezTo>
                <a:cubicBezTo>
                  <a:pt x="173" y="14"/>
                  <a:pt x="173" y="14"/>
                  <a:pt x="173" y="13"/>
                </a:cubicBezTo>
                <a:cubicBezTo>
                  <a:pt x="173" y="13"/>
                  <a:pt x="172" y="13"/>
                  <a:pt x="172" y="13"/>
                </a:cubicBezTo>
                <a:cubicBezTo>
                  <a:pt x="172" y="13"/>
                  <a:pt x="171" y="13"/>
                  <a:pt x="171" y="13"/>
                </a:cubicBezTo>
                <a:cubicBezTo>
                  <a:pt x="170" y="13"/>
                  <a:pt x="170" y="14"/>
                  <a:pt x="170" y="14"/>
                </a:cubicBezTo>
                <a:cubicBezTo>
                  <a:pt x="170" y="14"/>
                  <a:pt x="169" y="14"/>
                  <a:pt x="168" y="14"/>
                </a:cubicBezTo>
                <a:cubicBezTo>
                  <a:pt x="168" y="14"/>
                  <a:pt x="167" y="15"/>
                  <a:pt x="167" y="16"/>
                </a:cubicBezTo>
                <a:cubicBezTo>
                  <a:pt x="166" y="16"/>
                  <a:pt x="166" y="17"/>
                  <a:pt x="166" y="18"/>
                </a:cubicBezTo>
                <a:cubicBezTo>
                  <a:pt x="166" y="18"/>
                  <a:pt x="166" y="19"/>
                  <a:pt x="167" y="19"/>
                </a:cubicBezTo>
                <a:cubicBezTo>
                  <a:pt x="167" y="19"/>
                  <a:pt x="167" y="19"/>
                  <a:pt x="168" y="19"/>
                </a:cubicBezTo>
                <a:cubicBezTo>
                  <a:pt x="168" y="19"/>
                  <a:pt x="168" y="19"/>
                  <a:pt x="168" y="19"/>
                </a:cubicBezTo>
                <a:cubicBezTo>
                  <a:pt x="169" y="19"/>
                  <a:pt x="169" y="19"/>
                  <a:pt x="169" y="20"/>
                </a:cubicBezTo>
                <a:cubicBezTo>
                  <a:pt x="170" y="20"/>
                  <a:pt x="170" y="21"/>
                  <a:pt x="170" y="21"/>
                </a:cubicBezTo>
                <a:cubicBezTo>
                  <a:pt x="170" y="21"/>
                  <a:pt x="169" y="22"/>
                  <a:pt x="169" y="22"/>
                </a:cubicBezTo>
                <a:cubicBezTo>
                  <a:pt x="169" y="22"/>
                  <a:pt x="168" y="23"/>
                  <a:pt x="167" y="23"/>
                </a:cubicBezTo>
                <a:cubicBezTo>
                  <a:pt x="167" y="23"/>
                  <a:pt x="167" y="24"/>
                  <a:pt x="167" y="24"/>
                </a:cubicBezTo>
                <a:cubicBezTo>
                  <a:pt x="167" y="25"/>
                  <a:pt x="166" y="25"/>
                  <a:pt x="166" y="25"/>
                </a:cubicBezTo>
                <a:cubicBezTo>
                  <a:pt x="165" y="26"/>
                  <a:pt x="165" y="27"/>
                  <a:pt x="165" y="27"/>
                </a:cubicBezTo>
                <a:cubicBezTo>
                  <a:pt x="165" y="28"/>
                  <a:pt x="164" y="28"/>
                  <a:pt x="164" y="29"/>
                </a:cubicBezTo>
                <a:cubicBezTo>
                  <a:pt x="164" y="29"/>
                  <a:pt x="163" y="29"/>
                  <a:pt x="163" y="29"/>
                </a:cubicBezTo>
                <a:cubicBezTo>
                  <a:pt x="163" y="29"/>
                  <a:pt x="163" y="29"/>
                  <a:pt x="162" y="29"/>
                </a:cubicBezTo>
                <a:cubicBezTo>
                  <a:pt x="162" y="29"/>
                  <a:pt x="162" y="29"/>
                  <a:pt x="162" y="29"/>
                </a:cubicBezTo>
                <a:cubicBezTo>
                  <a:pt x="162" y="29"/>
                  <a:pt x="162" y="30"/>
                  <a:pt x="162" y="30"/>
                </a:cubicBezTo>
                <a:cubicBezTo>
                  <a:pt x="162" y="30"/>
                  <a:pt x="162" y="31"/>
                  <a:pt x="162" y="31"/>
                </a:cubicBezTo>
                <a:cubicBezTo>
                  <a:pt x="162" y="32"/>
                  <a:pt x="162" y="33"/>
                  <a:pt x="162" y="33"/>
                </a:cubicBezTo>
                <a:cubicBezTo>
                  <a:pt x="161" y="33"/>
                  <a:pt x="161" y="33"/>
                  <a:pt x="161" y="33"/>
                </a:cubicBezTo>
                <a:cubicBezTo>
                  <a:pt x="161" y="33"/>
                  <a:pt x="160" y="32"/>
                  <a:pt x="160" y="32"/>
                </a:cubicBezTo>
                <a:cubicBezTo>
                  <a:pt x="160" y="32"/>
                  <a:pt x="160" y="31"/>
                  <a:pt x="160" y="31"/>
                </a:cubicBezTo>
                <a:cubicBezTo>
                  <a:pt x="160" y="31"/>
                  <a:pt x="160" y="30"/>
                  <a:pt x="160" y="30"/>
                </a:cubicBezTo>
                <a:cubicBezTo>
                  <a:pt x="160" y="30"/>
                  <a:pt x="159" y="29"/>
                  <a:pt x="159" y="29"/>
                </a:cubicBezTo>
                <a:cubicBezTo>
                  <a:pt x="159" y="29"/>
                  <a:pt x="158" y="30"/>
                  <a:pt x="158" y="30"/>
                </a:cubicBezTo>
                <a:cubicBezTo>
                  <a:pt x="158" y="30"/>
                  <a:pt x="158" y="31"/>
                  <a:pt x="158" y="31"/>
                </a:cubicBezTo>
                <a:cubicBezTo>
                  <a:pt x="158" y="31"/>
                  <a:pt x="158" y="32"/>
                  <a:pt x="158" y="32"/>
                </a:cubicBezTo>
                <a:cubicBezTo>
                  <a:pt x="159" y="32"/>
                  <a:pt x="159" y="33"/>
                  <a:pt x="159" y="33"/>
                </a:cubicBezTo>
                <a:cubicBezTo>
                  <a:pt x="159" y="33"/>
                  <a:pt x="159" y="33"/>
                  <a:pt x="159" y="34"/>
                </a:cubicBezTo>
                <a:cubicBezTo>
                  <a:pt x="158" y="34"/>
                  <a:pt x="157" y="34"/>
                  <a:pt x="157" y="34"/>
                </a:cubicBezTo>
                <a:cubicBezTo>
                  <a:pt x="157" y="34"/>
                  <a:pt x="157" y="36"/>
                  <a:pt x="156" y="36"/>
                </a:cubicBezTo>
                <a:cubicBezTo>
                  <a:pt x="156" y="36"/>
                  <a:pt x="156" y="37"/>
                  <a:pt x="156" y="37"/>
                </a:cubicBezTo>
                <a:cubicBezTo>
                  <a:pt x="156" y="37"/>
                  <a:pt x="157" y="37"/>
                  <a:pt x="157" y="38"/>
                </a:cubicBezTo>
                <a:cubicBezTo>
                  <a:pt x="158" y="38"/>
                  <a:pt x="157" y="38"/>
                  <a:pt x="157" y="39"/>
                </a:cubicBezTo>
                <a:cubicBezTo>
                  <a:pt x="157" y="39"/>
                  <a:pt x="157" y="40"/>
                  <a:pt x="156" y="41"/>
                </a:cubicBezTo>
                <a:cubicBezTo>
                  <a:pt x="156" y="41"/>
                  <a:pt x="156" y="41"/>
                  <a:pt x="155" y="41"/>
                </a:cubicBezTo>
                <a:cubicBezTo>
                  <a:pt x="155" y="41"/>
                  <a:pt x="154" y="42"/>
                  <a:pt x="154" y="42"/>
                </a:cubicBezTo>
                <a:cubicBezTo>
                  <a:pt x="154" y="42"/>
                  <a:pt x="153" y="42"/>
                  <a:pt x="153" y="42"/>
                </a:cubicBezTo>
                <a:cubicBezTo>
                  <a:pt x="153" y="42"/>
                  <a:pt x="152" y="41"/>
                  <a:pt x="152" y="41"/>
                </a:cubicBezTo>
                <a:cubicBezTo>
                  <a:pt x="152" y="41"/>
                  <a:pt x="152" y="41"/>
                  <a:pt x="152" y="41"/>
                </a:cubicBezTo>
                <a:cubicBezTo>
                  <a:pt x="151" y="41"/>
                  <a:pt x="151" y="41"/>
                  <a:pt x="151" y="41"/>
                </a:cubicBezTo>
                <a:cubicBezTo>
                  <a:pt x="151" y="42"/>
                  <a:pt x="151" y="43"/>
                  <a:pt x="151" y="43"/>
                </a:cubicBezTo>
                <a:cubicBezTo>
                  <a:pt x="151" y="43"/>
                  <a:pt x="152" y="44"/>
                  <a:pt x="152" y="44"/>
                </a:cubicBezTo>
                <a:cubicBezTo>
                  <a:pt x="152" y="44"/>
                  <a:pt x="153" y="44"/>
                  <a:pt x="154" y="44"/>
                </a:cubicBezTo>
                <a:cubicBezTo>
                  <a:pt x="154" y="44"/>
                  <a:pt x="155" y="45"/>
                  <a:pt x="156" y="45"/>
                </a:cubicBezTo>
                <a:cubicBezTo>
                  <a:pt x="156" y="45"/>
                  <a:pt x="157" y="45"/>
                  <a:pt x="157" y="46"/>
                </a:cubicBezTo>
                <a:cubicBezTo>
                  <a:pt x="157" y="46"/>
                  <a:pt x="158" y="47"/>
                  <a:pt x="158" y="48"/>
                </a:cubicBezTo>
                <a:cubicBezTo>
                  <a:pt x="158" y="48"/>
                  <a:pt x="158" y="49"/>
                  <a:pt x="158" y="49"/>
                </a:cubicBezTo>
                <a:cubicBezTo>
                  <a:pt x="159" y="49"/>
                  <a:pt x="158" y="50"/>
                  <a:pt x="159" y="51"/>
                </a:cubicBezTo>
                <a:cubicBezTo>
                  <a:pt x="159" y="51"/>
                  <a:pt x="160" y="51"/>
                  <a:pt x="160" y="51"/>
                </a:cubicBezTo>
                <a:cubicBezTo>
                  <a:pt x="160" y="52"/>
                  <a:pt x="161" y="52"/>
                  <a:pt x="161" y="53"/>
                </a:cubicBezTo>
                <a:cubicBezTo>
                  <a:pt x="161" y="53"/>
                  <a:pt x="160" y="54"/>
                  <a:pt x="160" y="54"/>
                </a:cubicBezTo>
                <a:cubicBezTo>
                  <a:pt x="160" y="54"/>
                  <a:pt x="159" y="55"/>
                  <a:pt x="159" y="55"/>
                </a:cubicBezTo>
                <a:cubicBezTo>
                  <a:pt x="159" y="55"/>
                  <a:pt x="158" y="56"/>
                  <a:pt x="158" y="56"/>
                </a:cubicBezTo>
                <a:cubicBezTo>
                  <a:pt x="158" y="57"/>
                  <a:pt x="158" y="57"/>
                  <a:pt x="158" y="57"/>
                </a:cubicBezTo>
                <a:cubicBezTo>
                  <a:pt x="158" y="58"/>
                  <a:pt x="159" y="58"/>
                  <a:pt x="159" y="58"/>
                </a:cubicBezTo>
                <a:cubicBezTo>
                  <a:pt x="159" y="59"/>
                  <a:pt x="159" y="60"/>
                  <a:pt x="159" y="60"/>
                </a:cubicBezTo>
                <a:cubicBezTo>
                  <a:pt x="159" y="60"/>
                  <a:pt x="158" y="61"/>
                  <a:pt x="158" y="61"/>
                </a:cubicBezTo>
                <a:cubicBezTo>
                  <a:pt x="158" y="61"/>
                  <a:pt x="158" y="62"/>
                  <a:pt x="158" y="62"/>
                </a:cubicBezTo>
                <a:cubicBezTo>
                  <a:pt x="158" y="63"/>
                  <a:pt x="158" y="63"/>
                  <a:pt x="158" y="63"/>
                </a:cubicBezTo>
                <a:cubicBezTo>
                  <a:pt x="158" y="64"/>
                  <a:pt x="158" y="64"/>
                  <a:pt x="158" y="64"/>
                </a:cubicBezTo>
                <a:cubicBezTo>
                  <a:pt x="159" y="64"/>
                  <a:pt x="159" y="65"/>
                  <a:pt x="159" y="65"/>
                </a:cubicBezTo>
                <a:cubicBezTo>
                  <a:pt x="159" y="66"/>
                  <a:pt x="159" y="67"/>
                  <a:pt x="159" y="67"/>
                </a:cubicBezTo>
                <a:cubicBezTo>
                  <a:pt x="159" y="67"/>
                  <a:pt x="158" y="68"/>
                  <a:pt x="158" y="68"/>
                </a:cubicBezTo>
                <a:cubicBezTo>
                  <a:pt x="158" y="69"/>
                  <a:pt x="157" y="69"/>
                  <a:pt x="157" y="69"/>
                </a:cubicBezTo>
                <a:cubicBezTo>
                  <a:pt x="157" y="70"/>
                  <a:pt x="157" y="70"/>
                  <a:pt x="157" y="71"/>
                </a:cubicBezTo>
                <a:cubicBezTo>
                  <a:pt x="157" y="71"/>
                  <a:pt x="158" y="72"/>
                  <a:pt x="158" y="72"/>
                </a:cubicBezTo>
                <a:cubicBezTo>
                  <a:pt x="158" y="72"/>
                  <a:pt x="159" y="73"/>
                  <a:pt x="159" y="73"/>
                </a:cubicBezTo>
                <a:cubicBezTo>
                  <a:pt x="159" y="73"/>
                  <a:pt x="159" y="74"/>
                  <a:pt x="159" y="75"/>
                </a:cubicBezTo>
                <a:cubicBezTo>
                  <a:pt x="159" y="75"/>
                  <a:pt x="160" y="76"/>
                  <a:pt x="160" y="76"/>
                </a:cubicBezTo>
                <a:cubicBezTo>
                  <a:pt x="160" y="77"/>
                  <a:pt x="161" y="77"/>
                  <a:pt x="161" y="78"/>
                </a:cubicBezTo>
                <a:cubicBezTo>
                  <a:pt x="161" y="78"/>
                  <a:pt x="161" y="79"/>
                  <a:pt x="161" y="80"/>
                </a:cubicBezTo>
                <a:cubicBezTo>
                  <a:pt x="162" y="80"/>
                  <a:pt x="162" y="81"/>
                  <a:pt x="162" y="82"/>
                </a:cubicBezTo>
                <a:cubicBezTo>
                  <a:pt x="162" y="83"/>
                  <a:pt x="163" y="85"/>
                  <a:pt x="163" y="86"/>
                </a:cubicBezTo>
                <a:cubicBezTo>
                  <a:pt x="164" y="86"/>
                  <a:pt x="165" y="87"/>
                  <a:pt x="165" y="87"/>
                </a:cubicBezTo>
                <a:cubicBezTo>
                  <a:pt x="166" y="88"/>
                  <a:pt x="167" y="88"/>
                  <a:pt x="167" y="89"/>
                </a:cubicBezTo>
                <a:cubicBezTo>
                  <a:pt x="168" y="89"/>
                  <a:pt x="170" y="90"/>
                  <a:pt x="170" y="91"/>
                </a:cubicBezTo>
                <a:cubicBezTo>
                  <a:pt x="171" y="91"/>
                  <a:pt x="171" y="92"/>
                  <a:pt x="172" y="93"/>
                </a:cubicBezTo>
                <a:cubicBezTo>
                  <a:pt x="172" y="93"/>
                  <a:pt x="172" y="94"/>
                  <a:pt x="172" y="94"/>
                </a:cubicBezTo>
                <a:cubicBezTo>
                  <a:pt x="171" y="95"/>
                  <a:pt x="171" y="96"/>
                  <a:pt x="171" y="96"/>
                </a:cubicBezTo>
                <a:cubicBezTo>
                  <a:pt x="171" y="96"/>
                  <a:pt x="171" y="97"/>
                  <a:pt x="171" y="97"/>
                </a:cubicBezTo>
                <a:cubicBezTo>
                  <a:pt x="171" y="97"/>
                  <a:pt x="172" y="97"/>
                  <a:pt x="172" y="97"/>
                </a:cubicBezTo>
                <a:cubicBezTo>
                  <a:pt x="173" y="97"/>
                  <a:pt x="173" y="98"/>
                  <a:pt x="173" y="98"/>
                </a:cubicBezTo>
                <a:cubicBezTo>
                  <a:pt x="173" y="98"/>
                  <a:pt x="173" y="99"/>
                  <a:pt x="173" y="99"/>
                </a:cubicBezTo>
                <a:cubicBezTo>
                  <a:pt x="173" y="100"/>
                  <a:pt x="172" y="100"/>
                  <a:pt x="173" y="101"/>
                </a:cubicBezTo>
                <a:cubicBezTo>
                  <a:pt x="173" y="101"/>
                  <a:pt x="173" y="102"/>
                  <a:pt x="173" y="103"/>
                </a:cubicBezTo>
                <a:cubicBezTo>
                  <a:pt x="174" y="103"/>
                  <a:pt x="175" y="104"/>
                  <a:pt x="175" y="104"/>
                </a:cubicBezTo>
                <a:cubicBezTo>
                  <a:pt x="176" y="104"/>
                  <a:pt x="176" y="105"/>
                  <a:pt x="177" y="105"/>
                </a:cubicBezTo>
                <a:cubicBezTo>
                  <a:pt x="177" y="106"/>
                  <a:pt x="178" y="106"/>
                  <a:pt x="178" y="106"/>
                </a:cubicBezTo>
                <a:cubicBezTo>
                  <a:pt x="178" y="107"/>
                  <a:pt x="178" y="108"/>
                  <a:pt x="178" y="108"/>
                </a:cubicBezTo>
                <a:cubicBezTo>
                  <a:pt x="178" y="109"/>
                  <a:pt x="179" y="110"/>
                  <a:pt x="179" y="110"/>
                </a:cubicBezTo>
                <a:cubicBezTo>
                  <a:pt x="179" y="111"/>
                  <a:pt x="180" y="111"/>
                  <a:pt x="180" y="112"/>
                </a:cubicBezTo>
                <a:cubicBezTo>
                  <a:pt x="180" y="112"/>
                  <a:pt x="180" y="113"/>
                  <a:pt x="180" y="113"/>
                </a:cubicBezTo>
                <a:cubicBezTo>
                  <a:pt x="179" y="113"/>
                  <a:pt x="179" y="113"/>
                  <a:pt x="178" y="113"/>
                </a:cubicBezTo>
                <a:cubicBezTo>
                  <a:pt x="178" y="113"/>
                  <a:pt x="178" y="112"/>
                  <a:pt x="177" y="112"/>
                </a:cubicBezTo>
                <a:cubicBezTo>
                  <a:pt x="177" y="112"/>
                  <a:pt x="177" y="111"/>
                  <a:pt x="176" y="111"/>
                </a:cubicBezTo>
                <a:cubicBezTo>
                  <a:pt x="176" y="111"/>
                  <a:pt x="175" y="111"/>
                  <a:pt x="175" y="110"/>
                </a:cubicBezTo>
                <a:cubicBezTo>
                  <a:pt x="174" y="110"/>
                  <a:pt x="174" y="109"/>
                  <a:pt x="174" y="109"/>
                </a:cubicBezTo>
                <a:cubicBezTo>
                  <a:pt x="173" y="108"/>
                  <a:pt x="173" y="108"/>
                  <a:pt x="172" y="108"/>
                </a:cubicBezTo>
                <a:cubicBezTo>
                  <a:pt x="172" y="109"/>
                  <a:pt x="172" y="109"/>
                  <a:pt x="172" y="109"/>
                </a:cubicBezTo>
                <a:cubicBezTo>
                  <a:pt x="172" y="110"/>
                  <a:pt x="172" y="110"/>
                  <a:pt x="172" y="110"/>
                </a:cubicBezTo>
                <a:cubicBezTo>
                  <a:pt x="172" y="111"/>
                  <a:pt x="172" y="111"/>
                  <a:pt x="172" y="112"/>
                </a:cubicBezTo>
                <a:cubicBezTo>
                  <a:pt x="172" y="112"/>
                  <a:pt x="171" y="111"/>
                  <a:pt x="171" y="111"/>
                </a:cubicBezTo>
                <a:cubicBezTo>
                  <a:pt x="171" y="111"/>
                  <a:pt x="170" y="110"/>
                  <a:pt x="170" y="110"/>
                </a:cubicBezTo>
                <a:cubicBezTo>
                  <a:pt x="170" y="110"/>
                  <a:pt x="169" y="109"/>
                  <a:pt x="169" y="109"/>
                </a:cubicBezTo>
                <a:cubicBezTo>
                  <a:pt x="169" y="109"/>
                  <a:pt x="168" y="110"/>
                  <a:pt x="168" y="110"/>
                </a:cubicBezTo>
                <a:cubicBezTo>
                  <a:pt x="168" y="109"/>
                  <a:pt x="168" y="109"/>
                  <a:pt x="168" y="108"/>
                </a:cubicBezTo>
                <a:cubicBezTo>
                  <a:pt x="167" y="108"/>
                  <a:pt x="166" y="107"/>
                  <a:pt x="166" y="107"/>
                </a:cubicBezTo>
                <a:cubicBezTo>
                  <a:pt x="166" y="107"/>
                  <a:pt x="165" y="106"/>
                  <a:pt x="165" y="106"/>
                </a:cubicBezTo>
                <a:cubicBezTo>
                  <a:pt x="164" y="106"/>
                  <a:pt x="164" y="106"/>
                  <a:pt x="163" y="106"/>
                </a:cubicBezTo>
                <a:cubicBezTo>
                  <a:pt x="163" y="106"/>
                  <a:pt x="162" y="105"/>
                  <a:pt x="161" y="105"/>
                </a:cubicBezTo>
                <a:cubicBezTo>
                  <a:pt x="161" y="105"/>
                  <a:pt x="160" y="105"/>
                  <a:pt x="160" y="106"/>
                </a:cubicBezTo>
                <a:cubicBezTo>
                  <a:pt x="159" y="106"/>
                  <a:pt x="157" y="106"/>
                  <a:pt x="157" y="106"/>
                </a:cubicBezTo>
                <a:cubicBezTo>
                  <a:pt x="157" y="106"/>
                  <a:pt x="157" y="107"/>
                  <a:pt x="156" y="107"/>
                </a:cubicBezTo>
                <a:cubicBezTo>
                  <a:pt x="156" y="107"/>
                  <a:pt x="155" y="107"/>
                  <a:pt x="155" y="107"/>
                </a:cubicBezTo>
                <a:cubicBezTo>
                  <a:pt x="155" y="107"/>
                  <a:pt x="154" y="107"/>
                  <a:pt x="154" y="107"/>
                </a:cubicBezTo>
                <a:cubicBezTo>
                  <a:pt x="153" y="107"/>
                  <a:pt x="153" y="107"/>
                  <a:pt x="153" y="106"/>
                </a:cubicBezTo>
                <a:cubicBezTo>
                  <a:pt x="153" y="106"/>
                  <a:pt x="153" y="105"/>
                  <a:pt x="153" y="105"/>
                </a:cubicBezTo>
                <a:cubicBezTo>
                  <a:pt x="153" y="105"/>
                  <a:pt x="153" y="104"/>
                  <a:pt x="152" y="104"/>
                </a:cubicBezTo>
                <a:cubicBezTo>
                  <a:pt x="152" y="103"/>
                  <a:pt x="152" y="103"/>
                  <a:pt x="152" y="103"/>
                </a:cubicBezTo>
                <a:cubicBezTo>
                  <a:pt x="152" y="103"/>
                  <a:pt x="151" y="103"/>
                  <a:pt x="151" y="103"/>
                </a:cubicBezTo>
                <a:cubicBezTo>
                  <a:pt x="151" y="103"/>
                  <a:pt x="150" y="104"/>
                  <a:pt x="150" y="104"/>
                </a:cubicBezTo>
                <a:cubicBezTo>
                  <a:pt x="150" y="104"/>
                  <a:pt x="151" y="104"/>
                  <a:pt x="151" y="104"/>
                </a:cubicBezTo>
                <a:cubicBezTo>
                  <a:pt x="151" y="105"/>
                  <a:pt x="151" y="105"/>
                  <a:pt x="151" y="106"/>
                </a:cubicBezTo>
                <a:cubicBezTo>
                  <a:pt x="151" y="106"/>
                  <a:pt x="150" y="106"/>
                  <a:pt x="150" y="106"/>
                </a:cubicBezTo>
                <a:cubicBezTo>
                  <a:pt x="150" y="106"/>
                  <a:pt x="149" y="105"/>
                  <a:pt x="149" y="105"/>
                </a:cubicBezTo>
                <a:cubicBezTo>
                  <a:pt x="149" y="105"/>
                  <a:pt x="148" y="105"/>
                  <a:pt x="147" y="105"/>
                </a:cubicBezTo>
                <a:cubicBezTo>
                  <a:pt x="147" y="105"/>
                  <a:pt x="147" y="104"/>
                  <a:pt x="146" y="103"/>
                </a:cubicBezTo>
                <a:cubicBezTo>
                  <a:pt x="146" y="103"/>
                  <a:pt x="145" y="103"/>
                  <a:pt x="145" y="103"/>
                </a:cubicBezTo>
                <a:cubicBezTo>
                  <a:pt x="145" y="103"/>
                  <a:pt x="144" y="103"/>
                  <a:pt x="143" y="103"/>
                </a:cubicBezTo>
                <a:cubicBezTo>
                  <a:pt x="143" y="102"/>
                  <a:pt x="143" y="102"/>
                  <a:pt x="142" y="101"/>
                </a:cubicBezTo>
                <a:cubicBezTo>
                  <a:pt x="142" y="101"/>
                  <a:pt x="142" y="100"/>
                  <a:pt x="142" y="99"/>
                </a:cubicBezTo>
                <a:cubicBezTo>
                  <a:pt x="142" y="99"/>
                  <a:pt x="141" y="98"/>
                  <a:pt x="141" y="97"/>
                </a:cubicBezTo>
                <a:cubicBezTo>
                  <a:pt x="141" y="97"/>
                  <a:pt x="140" y="97"/>
                  <a:pt x="140" y="96"/>
                </a:cubicBezTo>
                <a:cubicBezTo>
                  <a:pt x="139" y="96"/>
                  <a:pt x="139" y="96"/>
                  <a:pt x="139" y="96"/>
                </a:cubicBezTo>
                <a:cubicBezTo>
                  <a:pt x="138" y="96"/>
                  <a:pt x="138" y="97"/>
                  <a:pt x="138" y="97"/>
                </a:cubicBezTo>
                <a:cubicBezTo>
                  <a:pt x="137" y="97"/>
                  <a:pt x="137" y="98"/>
                  <a:pt x="137" y="99"/>
                </a:cubicBezTo>
                <a:cubicBezTo>
                  <a:pt x="137" y="99"/>
                  <a:pt x="136" y="99"/>
                  <a:pt x="136" y="100"/>
                </a:cubicBezTo>
                <a:cubicBezTo>
                  <a:pt x="135" y="100"/>
                  <a:pt x="135" y="100"/>
                  <a:pt x="135" y="101"/>
                </a:cubicBezTo>
                <a:cubicBezTo>
                  <a:pt x="135" y="101"/>
                  <a:pt x="134" y="102"/>
                  <a:pt x="134" y="102"/>
                </a:cubicBezTo>
                <a:cubicBezTo>
                  <a:pt x="133" y="102"/>
                  <a:pt x="132" y="103"/>
                  <a:pt x="132" y="103"/>
                </a:cubicBezTo>
                <a:cubicBezTo>
                  <a:pt x="132" y="103"/>
                  <a:pt x="131" y="104"/>
                  <a:pt x="131" y="104"/>
                </a:cubicBezTo>
                <a:cubicBezTo>
                  <a:pt x="130" y="104"/>
                  <a:pt x="129" y="103"/>
                  <a:pt x="129" y="103"/>
                </a:cubicBezTo>
                <a:cubicBezTo>
                  <a:pt x="129" y="102"/>
                  <a:pt x="128" y="102"/>
                  <a:pt x="128" y="101"/>
                </a:cubicBezTo>
                <a:cubicBezTo>
                  <a:pt x="128" y="101"/>
                  <a:pt x="128" y="100"/>
                  <a:pt x="128" y="99"/>
                </a:cubicBezTo>
                <a:cubicBezTo>
                  <a:pt x="128" y="99"/>
                  <a:pt x="127" y="99"/>
                  <a:pt x="127" y="99"/>
                </a:cubicBezTo>
                <a:cubicBezTo>
                  <a:pt x="127" y="98"/>
                  <a:pt x="127" y="97"/>
                  <a:pt x="127" y="97"/>
                </a:cubicBezTo>
                <a:cubicBezTo>
                  <a:pt x="127" y="96"/>
                  <a:pt x="127" y="95"/>
                  <a:pt x="127" y="95"/>
                </a:cubicBezTo>
                <a:cubicBezTo>
                  <a:pt x="127" y="94"/>
                  <a:pt x="127" y="94"/>
                  <a:pt x="127" y="93"/>
                </a:cubicBezTo>
                <a:cubicBezTo>
                  <a:pt x="127" y="93"/>
                  <a:pt x="127" y="92"/>
                  <a:pt x="127" y="92"/>
                </a:cubicBezTo>
                <a:cubicBezTo>
                  <a:pt x="128" y="92"/>
                  <a:pt x="128" y="91"/>
                  <a:pt x="128" y="91"/>
                </a:cubicBezTo>
                <a:cubicBezTo>
                  <a:pt x="128" y="91"/>
                  <a:pt x="128" y="90"/>
                  <a:pt x="128" y="90"/>
                </a:cubicBezTo>
                <a:cubicBezTo>
                  <a:pt x="128" y="90"/>
                  <a:pt x="128" y="89"/>
                  <a:pt x="128" y="89"/>
                </a:cubicBezTo>
                <a:cubicBezTo>
                  <a:pt x="129" y="88"/>
                  <a:pt x="129" y="88"/>
                  <a:pt x="129" y="88"/>
                </a:cubicBezTo>
                <a:cubicBezTo>
                  <a:pt x="130" y="88"/>
                  <a:pt x="130" y="88"/>
                  <a:pt x="130" y="87"/>
                </a:cubicBezTo>
                <a:cubicBezTo>
                  <a:pt x="131" y="87"/>
                  <a:pt x="131" y="87"/>
                  <a:pt x="131" y="86"/>
                </a:cubicBezTo>
                <a:cubicBezTo>
                  <a:pt x="131" y="86"/>
                  <a:pt x="131" y="85"/>
                  <a:pt x="131" y="85"/>
                </a:cubicBezTo>
                <a:cubicBezTo>
                  <a:pt x="131" y="85"/>
                  <a:pt x="131" y="85"/>
                  <a:pt x="130" y="85"/>
                </a:cubicBezTo>
                <a:cubicBezTo>
                  <a:pt x="130" y="84"/>
                  <a:pt x="130" y="84"/>
                  <a:pt x="130" y="84"/>
                </a:cubicBezTo>
                <a:cubicBezTo>
                  <a:pt x="130" y="84"/>
                  <a:pt x="130" y="82"/>
                  <a:pt x="130" y="82"/>
                </a:cubicBezTo>
                <a:cubicBezTo>
                  <a:pt x="130" y="82"/>
                  <a:pt x="131" y="81"/>
                  <a:pt x="131" y="80"/>
                </a:cubicBezTo>
                <a:cubicBezTo>
                  <a:pt x="132" y="80"/>
                  <a:pt x="133" y="80"/>
                  <a:pt x="133" y="80"/>
                </a:cubicBezTo>
                <a:cubicBezTo>
                  <a:pt x="133" y="80"/>
                  <a:pt x="134" y="79"/>
                  <a:pt x="134" y="79"/>
                </a:cubicBezTo>
                <a:cubicBezTo>
                  <a:pt x="134" y="78"/>
                  <a:pt x="133" y="78"/>
                  <a:pt x="133" y="77"/>
                </a:cubicBezTo>
                <a:cubicBezTo>
                  <a:pt x="133" y="77"/>
                  <a:pt x="133" y="76"/>
                  <a:pt x="133" y="75"/>
                </a:cubicBezTo>
                <a:cubicBezTo>
                  <a:pt x="133" y="75"/>
                  <a:pt x="133" y="74"/>
                  <a:pt x="133" y="74"/>
                </a:cubicBezTo>
                <a:cubicBezTo>
                  <a:pt x="137" y="66"/>
                  <a:pt x="137" y="66"/>
                  <a:pt x="137" y="66"/>
                </a:cubicBezTo>
                <a:cubicBezTo>
                  <a:pt x="130" y="61"/>
                  <a:pt x="130" y="61"/>
                  <a:pt x="130" y="61"/>
                </a:cubicBezTo>
                <a:cubicBezTo>
                  <a:pt x="126" y="66"/>
                  <a:pt x="126" y="66"/>
                  <a:pt x="126" y="66"/>
                </a:cubicBezTo>
                <a:cubicBezTo>
                  <a:pt x="126" y="66"/>
                  <a:pt x="126" y="65"/>
                  <a:pt x="125" y="65"/>
                </a:cubicBezTo>
                <a:cubicBezTo>
                  <a:pt x="125" y="65"/>
                  <a:pt x="124" y="65"/>
                  <a:pt x="123" y="65"/>
                </a:cubicBezTo>
                <a:cubicBezTo>
                  <a:pt x="123" y="65"/>
                  <a:pt x="123" y="65"/>
                  <a:pt x="122" y="65"/>
                </a:cubicBezTo>
                <a:cubicBezTo>
                  <a:pt x="122" y="65"/>
                  <a:pt x="121" y="65"/>
                  <a:pt x="121" y="65"/>
                </a:cubicBezTo>
                <a:cubicBezTo>
                  <a:pt x="120" y="65"/>
                  <a:pt x="120" y="65"/>
                  <a:pt x="119" y="65"/>
                </a:cubicBezTo>
                <a:cubicBezTo>
                  <a:pt x="119" y="64"/>
                  <a:pt x="119" y="63"/>
                  <a:pt x="119" y="63"/>
                </a:cubicBezTo>
                <a:cubicBezTo>
                  <a:pt x="118" y="63"/>
                  <a:pt x="118" y="62"/>
                  <a:pt x="118" y="62"/>
                </a:cubicBezTo>
                <a:cubicBezTo>
                  <a:pt x="118" y="62"/>
                  <a:pt x="117" y="61"/>
                  <a:pt x="116" y="61"/>
                </a:cubicBezTo>
                <a:cubicBezTo>
                  <a:pt x="116" y="61"/>
                  <a:pt x="114" y="61"/>
                  <a:pt x="114" y="61"/>
                </a:cubicBezTo>
                <a:cubicBezTo>
                  <a:pt x="113" y="61"/>
                  <a:pt x="112" y="61"/>
                  <a:pt x="112" y="61"/>
                </a:cubicBezTo>
                <a:cubicBezTo>
                  <a:pt x="111" y="61"/>
                  <a:pt x="110" y="62"/>
                  <a:pt x="109" y="62"/>
                </a:cubicBezTo>
                <a:cubicBezTo>
                  <a:pt x="109" y="62"/>
                  <a:pt x="108" y="62"/>
                  <a:pt x="108" y="61"/>
                </a:cubicBezTo>
                <a:cubicBezTo>
                  <a:pt x="107" y="61"/>
                  <a:pt x="107" y="60"/>
                  <a:pt x="107" y="60"/>
                </a:cubicBezTo>
                <a:cubicBezTo>
                  <a:pt x="107" y="60"/>
                  <a:pt x="106" y="60"/>
                  <a:pt x="106" y="60"/>
                </a:cubicBezTo>
                <a:cubicBezTo>
                  <a:pt x="105" y="60"/>
                  <a:pt x="104" y="60"/>
                  <a:pt x="104" y="60"/>
                </a:cubicBezTo>
                <a:cubicBezTo>
                  <a:pt x="104" y="59"/>
                  <a:pt x="103" y="59"/>
                  <a:pt x="103" y="58"/>
                </a:cubicBezTo>
                <a:cubicBezTo>
                  <a:pt x="103" y="58"/>
                  <a:pt x="103" y="57"/>
                  <a:pt x="103" y="57"/>
                </a:cubicBezTo>
                <a:cubicBezTo>
                  <a:pt x="103" y="56"/>
                  <a:pt x="104" y="56"/>
                  <a:pt x="104" y="55"/>
                </a:cubicBezTo>
                <a:cubicBezTo>
                  <a:pt x="104" y="55"/>
                  <a:pt x="105" y="55"/>
                  <a:pt x="105" y="54"/>
                </a:cubicBezTo>
                <a:cubicBezTo>
                  <a:pt x="105" y="54"/>
                  <a:pt x="105" y="53"/>
                  <a:pt x="105" y="52"/>
                </a:cubicBezTo>
                <a:cubicBezTo>
                  <a:pt x="105" y="52"/>
                  <a:pt x="104" y="51"/>
                  <a:pt x="104" y="51"/>
                </a:cubicBezTo>
                <a:cubicBezTo>
                  <a:pt x="104" y="51"/>
                  <a:pt x="103" y="51"/>
                  <a:pt x="103" y="51"/>
                </a:cubicBezTo>
                <a:cubicBezTo>
                  <a:pt x="102" y="51"/>
                  <a:pt x="101" y="51"/>
                  <a:pt x="101" y="50"/>
                </a:cubicBezTo>
                <a:cubicBezTo>
                  <a:pt x="100" y="50"/>
                  <a:pt x="100" y="49"/>
                  <a:pt x="100" y="49"/>
                </a:cubicBezTo>
                <a:cubicBezTo>
                  <a:pt x="99" y="48"/>
                  <a:pt x="98" y="48"/>
                  <a:pt x="98" y="48"/>
                </a:cubicBezTo>
                <a:cubicBezTo>
                  <a:pt x="98" y="48"/>
                  <a:pt x="97" y="49"/>
                  <a:pt x="97" y="49"/>
                </a:cubicBezTo>
                <a:cubicBezTo>
                  <a:pt x="96" y="49"/>
                  <a:pt x="96" y="49"/>
                  <a:pt x="95" y="49"/>
                </a:cubicBezTo>
                <a:cubicBezTo>
                  <a:pt x="95" y="49"/>
                  <a:pt x="94" y="48"/>
                  <a:pt x="93" y="48"/>
                </a:cubicBezTo>
                <a:cubicBezTo>
                  <a:pt x="93" y="48"/>
                  <a:pt x="93" y="48"/>
                  <a:pt x="92" y="49"/>
                </a:cubicBezTo>
                <a:cubicBezTo>
                  <a:pt x="92" y="49"/>
                  <a:pt x="92" y="49"/>
                  <a:pt x="92" y="49"/>
                </a:cubicBezTo>
                <a:cubicBezTo>
                  <a:pt x="92" y="49"/>
                  <a:pt x="91" y="49"/>
                  <a:pt x="91" y="48"/>
                </a:cubicBezTo>
                <a:cubicBezTo>
                  <a:pt x="91" y="48"/>
                  <a:pt x="90" y="48"/>
                  <a:pt x="90" y="48"/>
                </a:cubicBezTo>
                <a:cubicBezTo>
                  <a:pt x="90" y="48"/>
                  <a:pt x="89" y="48"/>
                  <a:pt x="89" y="48"/>
                </a:cubicBezTo>
                <a:cubicBezTo>
                  <a:pt x="89" y="47"/>
                  <a:pt x="89" y="47"/>
                  <a:pt x="89" y="47"/>
                </a:cubicBezTo>
                <a:cubicBezTo>
                  <a:pt x="89" y="46"/>
                  <a:pt x="89" y="46"/>
                  <a:pt x="89" y="46"/>
                </a:cubicBezTo>
                <a:cubicBezTo>
                  <a:pt x="89" y="45"/>
                  <a:pt x="90" y="44"/>
                  <a:pt x="89" y="44"/>
                </a:cubicBezTo>
                <a:cubicBezTo>
                  <a:pt x="89" y="44"/>
                  <a:pt x="89" y="43"/>
                  <a:pt x="88" y="43"/>
                </a:cubicBezTo>
                <a:cubicBezTo>
                  <a:pt x="88" y="43"/>
                  <a:pt x="87" y="43"/>
                  <a:pt x="87" y="43"/>
                </a:cubicBezTo>
                <a:cubicBezTo>
                  <a:pt x="86" y="43"/>
                  <a:pt x="86" y="42"/>
                  <a:pt x="86" y="42"/>
                </a:cubicBezTo>
                <a:cubicBezTo>
                  <a:pt x="86" y="42"/>
                  <a:pt x="86" y="41"/>
                  <a:pt x="86" y="41"/>
                </a:cubicBezTo>
                <a:cubicBezTo>
                  <a:pt x="86" y="41"/>
                  <a:pt x="86" y="40"/>
                  <a:pt x="86" y="40"/>
                </a:cubicBezTo>
                <a:cubicBezTo>
                  <a:pt x="86" y="40"/>
                  <a:pt x="86" y="39"/>
                  <a:pt x="86" y="39"/>
                </a:cubicBezTo>
                <a:cubicBezTo>
                  <a:pt x="86" y="39"/>
                  <a:pt x="86" y="38"/>
                  <a:pt x="86" y="38"/>
                </a:cubicBezTo>
                <a:cubicBezTo>
                  <a:pt x="85" y="38"/>
                  <a:pt x="84" y="39"/>
                  <a:pt x="84" y="39"/>
                </a:cubicBezTo>
                <a:cubicBezTo>
                  <a:pt x="84" y="39"/>
                  <a:pt x="83" y="39"/>
                  <a:pt x="83" y="38"/>
                </a:cubicBezTo>
                <a:cubicBezTo>
                  <a:pt x="82" y="38"/>
                  <a:pt x="83" y="37"/>
                  <a:pt x="83" y="37"/>
                </a:cubicBezTo>
                <a:cubicBezTo>
                  <a:pt x="83" y="37"/>
                  <a:pt x="81" y="37"/>
                  <a:pt x="81" y="37"/>
                </a:cubicBezTo>
                <a:cubicBezTo>
                  <a:pt x="81" y="37"/>
                  <a:pt x="80" y="37"/>
                  <a:pt x="80" y="36"/>
                </a:cubicBezTo>
                <a:cubicBezTo>
                  <a:pt x="80" y="36"/>
                  <a:pt x="80" y="35"/>
                  <a:pt x="81" y="35"/>
                </a:cubicBezTo>
                <a:cubicBezTo>
                  <a:pt x="81" y="35"/>
                  <a:pt x="82" y="35"/>
                  <a:pt x="82" y="35"/>
                </a:cubicBezTo>
                <a:cubicBezTo>
                  <a:pt x="82" y="34"/>
                  <a:pt x="82" y="34"/>
                  <a:pt x="82" y="33"/>
                </a:cubicBezTo>
                <a:cubicBezTo>
                  <a:pt x="82" y="33"/>
                  <a:pt x="82" y="32"/>
                  <a:pt x="82" y="32"/>
                </a:cubicBezTo>
                <a:cubicBezTo>
                  <a:pt x="81" y="32"/>
                  <a:pt x="80" y="32"/>
                  <a:pt x="79" y="32"/>
                </a:cubicBezTo>
                <a:cubicBezTo>
                  <a:pt x="79" y="32"/>
                  <a:pt x="79" y="33"/>
                  <a:pt x="79" y="33"/>
                </a:cubicBezTo>
                <a:cubicBezTo>
                  <a:pt x="78" y="33"/>
                  <a:pt x="77" y="33"/>
                  <a:pt x="77" y="33"/>
                </a:cubicBezTo>
                <a:cubicBezTo>
                  <a:pt x="77" y="33"/>
                  <a:pt x="76" y="34"/>
                  <a:pt x="76" y="34"/>
                </a:cubicBezTo>
                <a:cubicBezTo>
                  <a:pt x="76" y="34"/>
                  <a:pt x="75" y="33"/>
                  <a:pt x="75" y="33"/>
                </a:cubicBezTo>
                <a:cubicBezTo>
                  <a:pt x="75" y="34"/>
                  <a:pt x="74" y="34"/>
                  <a:pt x="74" y="34"/>
                </a:cubicBezTo>
                <a:cubicBezTo>
                  <a:pt x="74" y="34"/>
                  <a:pt x="72" y="34"/>
                  <a:pt x="72" y="34"/>
                </a:cubicBezTo>
                <a:cubicBezTo>
                  <a:pt x="72" y="33"/>
                  <a:pt x="71" y="33"/>
                  <a:pt x="71" y="32"/>
                </a:cubicBezTo>
                <a:cubicBezTo>
                  <a:pt x="71" y="32"/>
                  <a:pt x="70" y="31"/>
                  <a:pt x="70" y="31"/>
                </a:cubicBezTo>
                <a:cubicBezTo>
                  <a:pt x="69" y="31"/>
                  <a:pt x="68" y="31"/>
                  <a:pt x="68" y="30"/>
                </a:cubicBezTo>
                <a:cubicBezTo>
                  <a:pt x="68" y="30"/>
                  <a:pt x="67" y="30"/>
                  <a:pt x="66" y="30"/>
                </a:cubicBezTo>
                <a:cubicBezTo>
                  <a:pt x="66" y="30"/>
                  <a:pt x="64" y="30"/>
                  <a:pt x="64" y="30"/>
                </a:cubicBezTo>
                <a:cubicBezTo>
                  <a:pt x="63" y="30"/>
                  <a:pt x="63" y="31"/>
                  <a:pt x="63" y="31"/>
                </a:cubicBezTo>
                <a:cubicBezTo>
                  <a:pt x="63" y="31"/>
                  <a:pt x="62" y="32"/>
                  <a:pt x="62" y="32"/>
                </a:cubicBezTo>
                <a:cubicBezTo>
                  <a:pt x="62" y="32"/>
                  <a:pt x="62" y="33"/>
                  <a:pt x="61" y="33"/>
                </a:cubicBezTo>
                <a:cubicBezTo>
                  <a:pt x="61" y="34"/>
                  <a:pt x="61" y="35"/>
                  <a:pt x="61" y="35"/>
                </a:cubicBezTo>
                <a:cubicBezTo>
                  <a:pt x="61" y="35"/>
                  <a:pt x="60" y="36"/>
                  <a:pt x="60" y="36"/>
                </a:cubicBezTo>
                <a:cubicBezTo>
                  <a:pt x="60" y="36"/>
                  <a:pt x="59" y="35"/>
                  <a:pt x="59" y="35"/>
                </a:cubicBezTo>
                <a:cubicBezTo>
                  <a:pt x="58" y="35"/>
                  <a:pt x="57" y="35"/>
                  <a:pt x="56" y="35"/>
                </a:cubicBezTo>
                <a:cubicBezTo>
                  <a:pt x="56" y="36"/>
                  <a:pt x="56" y="36"/>
                  <a:pt x="56" y="36"/>
                </a:cubicBezTo>
                <a:cubicBezTo>
                  <a:pt x="55" y="37"/>
                  <a:pt x="55" y="37"/>
                  <a:pt x="55" y="37"/>
                </a:cubicBezTo>
                <a:cubicBezTo>
                  <a:pt x="55" y="37"/>
                  <a:pt x="54" y="37"/>
                  <a:pt x="54" y="37"/>
                </a:cubicBezTo>
                <a:cubicBezTo>
                  <a:pt x="54" y="37"/>
                  <a:pt x="53" y="37"/>
                  <a:pt x="53" y="37"/>
                </a:cubicBezTo>
                <a:cubicBezTo>
                  <a:pt x="53" y="38"/>
                  <a:pt x="52" y="38"/>
                  <a:pt x="52" y="38"/>
                </a:cubicBezTo>
                <a:cubicBezTo>
                  <a:pt x="52" y="38"/>
                  <a:pt x="53" y="39"/>
                  <a:pt x="53" y="39"/>
                </a:cubicBezTo>
                <a:cubicBezTo>
                  <a:pt x="53" y="39"/>
                  <a:pt x="54" y="39"/>
                  <a:pt x="54" y="39"/>
                </a:cubicBezTo>
                <a:cubicBezTo>
                  <a:pt x="54" y="39"/>
                  <a:pt x="54" y="40"/>
                  <a:pt x="54" y="40"/>
                </a:cubicBezTo>
                <a:cubicBezTo>
                  <a:pt x="54" y="40"/>
                  <a:pt x="54" y="40"/>
                  <a:pt x="54" y="40"/>
                </a:cubicBezTo>
                <a:cubicBezTo>
                  <a:pt x="53" y="40"/>
                  <a:pt x="53" y="40"/>
                  <a:pt x="53" y="40"/>
                </a:cubicBezTo>
                <a:cubicBezTo>
                  <a:pt x="52" y="40"/>
                  <a:pt x="52" y="40"/>
                  <a:pt x="52" y="41"/>
                </a:cubicBezTo>
                <a:cubicBezTo>
                  <a:pt x="52" y="41"/>
                  <a:pt x="52" y="41"/>
                  <a:pt x="52" y="41"/>
                </a:cubicBezTo>
                <a:cubicBezTo>
                  <a:pt x="52" y="41"/>
                  <a:pt x="53" y="41"/>
                  <a:pt x="53" y="41"/>
                </a:cubicBezTo>
                <a:cubicBezTo>
                  <a:pt x="53" y="42"/>
                  <a:pt x="54" y="42"/>
                  <a:pt x="54" y="42"/>
                </a:cubicBezTo>
                <a:cubicBezTo>
                  <a:pt x="54" y="42"/>
                  <a:pt x="53" y="43"/>
                  <a:pt x="53" y="43"/>
                </a:cubicBezTo>
                <a:cubicBezTo>
                  <a:pt x="53" y="43"/>
                  <a:pt x="53" y="44"/>
                  <a:pt x="53" y="44"/>
                </a:cubicBezTo>
                <a:cubicBezTo>
                  <a:pt x="52" y="44"/>
                  <a:pt x="52" y="45"/>
                  <a:pt x="51" y="45"/>
                </a:cubicBezTo>
                <a:cubicBezTo>
                  <a:pt x="51" y="45"/>
                  <a:pt x="50" y="45"/>
                  <a:pt x="50" y="45"/>
                </a:cubicBezTo>
                <a:cubicBezTo>
                  <a:pt x="49" y="45"/>
                  <a:pt x="49" y="46"/>
                  <a:pt x="48" y="46"/>
                </a:cubicBezTo>
                <a:cubicBezTo>
                  <a:pt x="48" y="46"/>
                  <a:pt x="47" y="46"/>
                  <a:pt x="47" y="46"/>
                </a:cubicBezTo>
                <a:cubicBezTo>
                  <a:pt x="47" y="46"/>
                  <a:pt x="46" y="45"/>
                  <a:pt x="46" y="45"/>
                </a:cubicBezTo>
                <a:cubicBezTo>
                  <a:pt x="46" y="45"/>
                  <a:pt x="45" y="45"/>
                  <a:pt x="44" y="45"/>
                </a:cubicBezTo>
                <a:cubicBezTo>
                  <a:pt x="44" y="45"/>
                  <a:pt x="44" y="45"/>
                  <a:pt x="43" y="46"/>
                </a:cubicBezTo>
                <a:cubicBezTo>
                  <a:pt x="43" y="46"/>
                  <a:pt x="42" y="46"/>
                  <a:pt x="42" y="46"/>
                </a:cubicBezTo>
                <a:cubicBezTo>
                  <a:pt x="41" y="46"/>
                  <a:pt x="41" y="45"/>
                  <a:pt x="40" y="45"/>
                </a:cubicBezTo>
                <a:cubicBezTo>
                  <a:pt x="40" y="45"/>
                  <a:pt x="39" y="45"/>
                  <a:pt x="39" y="45"/>
                </a:cubicBezTo>
                <a:cubicBezTo>
                  <a:pt x="39" y="45"/>
                  <a:pt x="38" y="44"/>
                  <a:pt x="37" y="44"/>
                </a:cubicBezTo>
                <a:cubicBezTo>
                  <a:pt x="37" y="44"/>
                  <a:pt x="37" y="43"/>
                  <a:pt x="37" y="43"/>
                </a:cubicBezTo>
                <a:cubicBezTo>
                  <a:pt x="37" y="43"/>
                  <a:pt x="37" y="42"/>
                  <a:pt x="37" y="42"/>
                </a:cubicBezTo>
                <a:cubicBezTo>
                  <a:pt x="37" y="42"/>
                  <a:pt x="38" y="42"/>
                  <a:pt x="38" y="42"/>
                </a:cubicBezTo>
                <a:cubicBezTo>
                  <a:pt x="38" y="42"/>
                  <a:pt x="38" y="41"/>
                  <a:pt x="38" y="41"/>
                </a:cubicBezTo>
                <a:cubicBezTo>
                  <a:pt x="38" y="41"/>
                  <a:pt x="37" y="41"/>
                  <a:pt x="37" y="41"/>
                </a:cubicBezTo>
                <a:cubicBezTo>
                  <a:pt x="37" y="41"/>
                  <a:pt x="36" y="40"/>
                  <a:pt x="36" y="40"/>
                </a:cubicBezTo>
                <a:cubicBezTo>
                  <a:pt x="36" y="40"/>
                  <a:pt x="36" y="40"/>
                  <a:pt x="35" y="40"/>
                </a:cubicBezTo>
                <a:cubicBezTo>
                  <a:pt x="35" y="40"/>
                  <a:pt x="35" y="41"/>
                  <a:pt x="35" y="41"/>
                </a:cubicBezTo>
                <a:cubicBezTo>
                  <a:pt x="35" y="41"/>
                  <a:pt x="34" y="41"/>
                  <a:pt x="34" y="42"/>
                </a:cubicBezTo>
                <a:cubicBezTo>
                  <a:pt x="34" y="42"/>
                  <a:pt x="35" y="42"/>
                  <a:pt x="35" y="42"/>
                </a:cubicBezTo>
                <a:cubicBezTo>
                  <a:pt x="35" y="42"/>
                  <a:pt x="35" y="43"/>
                  <a:pt x="35" y="43"/>
                </a:cubicBezTo>
                <a:cubicBezTo>
                  <a:pt x="35" y="43"/>
                  <a:pt x="34" y="43"/>
                  <a:pt x="34" y="44"/>
                </a:cubicBezTo>
                <a:cubicBezTo>
                  <a:pt x="34" y="44"/>
                  <a:pt x="34" y="44"/>
                  <a:pt x="34" y="45"/>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317"/>
          <p:cNvSpPr>
            <a:spLocks/>
          </p:cNvSpPr>
          <p:nvPr/>
        </p:nvSpPr>
        <p:spPr bwMode="auto">
          <a:xfrm>
            <a:off x="9499600" y="4603751"/>
            <a:ext cx="887413" cy="434975"/>
          </a:xfrm>
          <a:custGeom>
            <a:avLst/>
            <a:gdLst>
              <a:gd name="T0" fmla="*/ 30 w 237"/>
              <a:gd name="T1" fmla="*/ 52 h 116"/>
              <a:gd name="T2" fmla="*/ 21 w 237"/>
              <a:gd name="T3" fmla="*/ 59 h 116"/>
              <a:gd name="T4" fmla="*/ 13 w 237"/>
              <a:gd name="T5" fmla="*/ 69 h 116"/>
              <a:gd name="T6" fmla="*/ 157 w 237"/>
              <a:gd name="T7" fmla="*/ 5 h 116"/>
              <a:gd name="T8" fmla="*/ 235 w 237"/>
              <a:gd name="T9" fmla="*/ 95 h 116"/>
              <a:gd name="T10" fmla="*/ 205 w 237"/>
              <a:gd name="T11" fmla="*/ 114 h 116"/>
              <a:gd name="T12" fmla="*/ 204 w 237"/>
              <a:gd name="T13" fmla="*/ 105 h 116"/>
              <a:gd name="T14" fmla="*/ 200 w 237"/>
              <a:gd name="T15" fmla="*/ 102 h 116"/>
              <a:gd name="T16" fmla="*/ 200 w 237"/>
              <a:gd name="T17" fmla="*/ 96 h 116"/>
              <a:gd name="T18" fmla="*/ 194 w 237"/>
              <a:gd name="T19" fmla="*/ 96 h 116"/>
              <a:gd name="T20" fmla="*/ 191 w 237"/>
              <a:gd name="T21" fmla="*/ 88 h 116"/>
              <a:gd name="T22" fmla="*/ 191 w 237"/>
              <a:gd name="T23" fmla="*/ 99 h 116"/>
              <a:gd name="T24" fmla="*/ 183 w 237"/>
              <a:gd name="T25" fmla="*/ 97 h 116"/>
              <a:gd name="T26" fmla="*/ 180 w 237"/>
              <a:gd name="T27" fmla="*/ 95 h 116"/>
              <a:gd name="T28" fmla="*/ 173 w 237"/>
              <a:gd name="T29" fmla="*/ 87 h 116"/>
              <a:gd name="T30" fmla="*/ 172 w 237"/>
              <a:gd name="T31" fmla="*/ 78 h 116"/>
              <a:gd name="T32" fmla="*/ 179 w 237"/>
              <a:gd name="T33" fmla="*/ 73 h 116"/>
              <a:gd name="T34" fmla="*/ 171 w 237"/>
              <a:gd name="T35" fmla="*/ 70 h 116"/>
              <a:gd name="T36" fmla="*/ 167 w 237"/>
              <a:gd name="T37" fmla="*/ 70 h 116"/>
              <a:gd name="T38" fmla="*/ 172 w 237"/>
              <a:gd name="T39" fmla="*/ 63 h 116"/>
              <a:gd name="T40" fmla="*/ 169 w 237"/>
              <a:gd name="T41" fmla="*/ 57 h 116"/>
              <a:gd name="T42" fmla="*/ 167 w 237"/>
              <a:gd name="T43" fmla="*/ 61 h 116"/>
              <a:gd name="T44" fmla="*/ 164 w 237"/>
              <a:gd name="T45" fmla="*/ 52 h 116"/>
              <a:gd name="T46" fmla="*/ 172 w 237"/>
              <a:gd name="T47" fmla="*/ 51 h 116"/>
              <a:gd name="T48" fmla="*/ 169 w 237"/>
              <a:gd name="T49" fmla="*/ 46 h 116"/>
              <a:gd name="T50" fmla="*/ 167 w 237"/>
              <a:gd name="T51" fmla="*/ 44 h 116"/>
              <a:gd name="T52" fmla="*/ 167 w 237"/>
              <a:gd name="T53" fmla="*/ 32 h 116"/>
              <a:gd name="T54" fmla="*/ 173 w 237"/>
              <a:gd name="T55" fmla="*/ 26 h 116"/>
              <a:gd name="T56" fmla="*/ 172 w 237"/>
              <a:gd name="T57" fmla="*/ 16 h 116"/>
              <a:gd name="T58" fmla="*/ 168 w 237"/>
              <a:gd name="T59" fmla="*/ 19 h 116"/>
              <a:gd name="T60" fmla="*/ 163 w 237"/>
              <a:gd name="T61" fmla="*/ 29 h 116"/>
              <a:gd name="T62" fmla="*/ 159 w 237"/>
              <a:gd name="T63" fmla="*/ 29 h 116"/>
              <a:gd name="T64" fmla="*/ 157 w 237"/>
              <a:gd name="T65" fmla="*/ 39 h 116"/>
              <a:gd name="T66" fmla="*/ 154 w 237"/>
              <a:gd name="T67" fmla="*/ 44 h 116"/>
              <a:gd name="T68" fmla="*/ 158 w 237"/>
              <a:gd name="T69" fmla="*/ 56 h 116"/>
              <a:gd name="T70" fmla="*/ 158 w 237"/>
              <a:gd name="T71" fmla="*/ 68 h 116"/>
              <a:gd name="T72" fmla="*/ 163 w 237"/>
              <a:gd name="T73" fmla="*/ 86 h 116"/>
              <a:gd name="T74" fmla="*/ 173 w 237"/>
              <a:gd name="T75" fmla="*/ 99 h 116"/>
              <a:gd name="T76" fmla="*/ 178 w 237"/>
              <a:gd name="T77" fmla="*/ 113 h 116"/>
              <a:gd name="T78" fmla="*/ 170 w 237"/>
              <a:gd name="T79" fmla="*/ 110 h 116"/>
              <a:gd name="T80" fmla="*/ 156 w 237"/>
              <a:gd name="T81" fmla="*/ 107 h 116"/>
              <a:gd name="T82" fmla="*/ 151 w 237"/>
              <a:gd name="T83" fmla="*/ 106 h 116"/>
              <a:gd name="T84" fmla="*/ 140 w 237"/>
              <a:gd name="T85" fmla="*/ 96 h 116"/>
              <a:gd name="T86" fmla="*/ 128 w 237"/>
              <a:gd name="T87" fmla="*/ 101 h 116"/>
              <a:gd name="T88" fmla="*/ 129 w 237"/>
              <a:gd name="T89" fmla="*/ 88 h 116"/>
              <a:gd name="T90" fmla="*/ 133 w 237"/>
              <a:gd name="T91" fmla="*/ 77 h 116"/>
              <a:gd name="T92" fmla="*/ 119 w 237"/>
              <a:gd name="T93" fmla="*/ 65 h 116"/>
              <a:gd name="T94" fmla="*/ 104 w 237"/>
              <a:gd name="T95" fmla="*/ 60 h 116"/>
              <a:gd name="T96" fmla="*/ 98 w 237"/>
              <a:gd name="T97" fmla="*/ 48 h 116"/>
              <a:gd name="T98" fmla="*/ 89 w 237"/>
              <a:gd name="T99" fmla="*/ 46 h 116"/>
              <a:gd name="T100" fmla="*/ 83 w 237"/>
              <a:gd name="T101" fmla="*/ 38 h 116"/>
              <a:gd name="T102" fmla="*/ 77 w 237"/>
              <a:gd name="T103" fmla="*/ 33 h 116"/>
              <a:gd name="T104" fmla="*/ 63 w 237"/>
              <a:gd name="T105" fmla="*/ 31 h 116"/>
              <a:gd name="T106" fmla="*/ 53 w 237"/>
              <a:gd name="T107" fmla="*/ 37 h 116"/>
              <a:gd name="T108" fmla="*/ 54 w 237"/>
              <a:gd name="T109" fmla="*/ 42 h 116"/>
              <a:gd name="T110" fmla="*/ 42 w 237"/>
              <a:gd name="T111" fmla="*/ 46 h 116"/>
              <a:gd name="T112" fmla="*/ 35 w 237"/>
              <a:gd name="T113" fmla="*/ 4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116">
                <a:moveTo>
                  <a:pt x="34" y="45"/>
                </a:moveTo>
                <a:cubicBezTo>
                  <a:pt x="34" y="45"/>
                  <a:pt x="34" y="45"/>
                  <a:pt x="34" y="45"/>
                </a:cubicBezTo>
                <a:cubicBezTo>
                  <a:pt x="34" y="46"/>
                  <a:pt x="34" y="45"/>
                  <a:pt x="33" y="46"/>
                </a:cubicBezTo>
                <a:cubicBezTo>
                  <a:pt x="33" y="46"/>
                  <a:pt x="33" y="47"/>
                  <a:pt x="33" y="47"/>
                </a:cubicBezTo>
                <a:cubicBezTo>
                  <a:pt x="33" y="47"/>
                  <a:pt x="33" y="48"/>
                  <a:pt x="33" y="48"/>
                </a:cubicBezTo>
                <a:cubicBezTo>
                  <a:pt x="33" y="49"/>
                  <a:pt x="32" y="49"/>
                  <a:pt x="32" y="49"/>
                </a:cubicBezTo>
                <a:cubicBezTo>
                  <a:pt x="32" y="49"/>
                  <a:pt x="32" y="50"/>
                  <a:pt x="31" y="50"/>
                </a:cubicBezTo>
                <a:cubicBezTo>
                  <a:pt x="31" y="50"/>
                  <a:pt x="32" y="51"/>
                  <a:pt x="31" y="51"/>
                </a:cubicBezTo>
                <a:cubicBezTo>
                  <a:pt x="31" y="51"/>
                  <a:pt x="31" y="51"/>
                  <a:pt x="30" y="52"/>
                </a:cubicBezTo>
                <a:cubicBezTo>
                  <a:pt x="30" y="52"/>
                  <a:pt x="30" y="52"/>
                  <a:pt x="30" y="52"/>
                </a:cubicBezTo>
                <a:cubicBezTo>
                  <a:pt x="29" y="53"/>
                  <a:pt x="30" y="54"/>
                  <a:pt x="30" y="54"/>
                </a:cubicBezTo>
                <a:cubicBezTo>
                  <a:pt x="30" y="54"/>
                  <a:pt x="29" y="55"/>
                  <a:pt x="29" y="55"/>
                </a:cubicBezTo>
                <a:cubicBezTo>
                  <a:pt x="29" y="55"/>
                  <a:pt x="28" y="55"/>
                  <a:pt x="28" y="55"/>
                </a:cubicBezTo>
                <a:cubicBezTo>
                  <a:pt x="28" y="55"/>
                  <a:pt x="27" y="54"/>
                  <a:pt x="27" y="54"/>
                </a:cubicBezTo>
                <a:cubicBezTo>
                  <a:pt x="26" y="54"/>
                  <a:pt x="26" y="54"/>
                  <a:pt x="25" y="54"/>
                </a:cubicBezTo>
                <a:cubicBezTo>
                  <a:pt x="25" y="54"/>
                  <a:pt x="24" y="54"/>
                  <a:pt x="24" y="54"/>
                </a:cubicBezTo>
                <a:cubicBezTo>
                  <a:pt x="24" y="54"/>
                  <a:pt x="23" y="54"/>
                  <a:pt x="23" y="54"/>
                </a:cubicBezTo>
                <a:cubicBezTo>
                  <a:pt x="22" y="55"/>
                  <a:pt x="22" y="56"/>
                  <a:pt x="22" y="56"/>
                </a:cubicBezTo>
                <a:cubicBezTo>
                  <a:pt x="22" y="57"/>
                  <a:pt x="22" y="57"/>
                  <a:pt x="22" y="58"/>
                </a:cubicBezTo>
                <a:cubicBezTo>
                  <a:pt x="22" y="58"/>
                  <a:pt x="21" y="59"/>
                  <a:pt x="21" y="59"/>
                </a:cubicBezTo>
                <a:cubicBezTo>
                  <a:pt x="21" y="59"/>
                  <a:pt x="20" y="59"/>
                  <a:pt x="20" y="59"/>
                </a:cubicBezTo>
                <a:cubicBezTo>
                  <a:pt x="20" y="59"/>
                  <a:pt x="20" y="60"/>
                  <a:pt x="20" y="60"/>
                </a:cubicBezTo>
                <a:cubicBezTo>
                  <a:pt x="19" y="61"/>
                  <a:pt x="19" y="61"/>
                  <a:pt x="19" y="61"/>
                </a:cubicBezTo>
                <a:cubicBezTo>
                  <a:pt x="18" y="62"/>
                  <a:pt x="18" y="62"/>
                  <a:pt x="18" y="62"/>
                </a:cubicBezTo>
                <a:cubicBezTo>
                  <a:pt x="18" y="63"/>
                  <a:pt x="17" y="63"/>
                  <a:pt x="17" y="63"/>
                </a:cubicBezTo>
                <a:cubicBezTo>
                  <a:pt x="17" y="63"/>
                  <a:pt x="16" y="64"/>
                  <a:pt x="16" y="64"/>
                </a:cubicBezTo>
                <a:cubicBezTo>
                  <a:pt x="16" y="65"/>
                  <a:pt x="16" y="65"/>
                  <a:pt x="16" y="66"/>
                </a:cubicBezTo>
                <a:cubicBezTo>
                  <a:pt x="16" y="66"/>
                  <a:pt x="16" y="67"/>
                  <a:pt x="15" y="67"/>
                </a:cubicBezTo>
                <a:cubicBezTo>
                  <a:pt x="15" y="68"/>
                  <a:pt x="14" y="67"/>
                  <a:pt x="14" y="68"/>
                </a:cubicBezTo>
                <a:cubicBezTo>
                  <a:pt x="14" y="68"/>
                  <a:pt x="13" y="68"/>
                  <a:pt x="13" y="69"/>
                </a:cubicBezTo>
                <a:cubicBezTo>
                  <a:pt x="13" y="69"/>
                  <a:pt x="13" y="70"/>
                  <a:pt x="12" y="70"/>
                </a:cubicBezTo>
                <a:cubicBezTo>
                  <a:pt x="12" y="70"/>
                  <a:pt x="12" y="70"/>
                  <a:pt x="11" y="70"/>
                </a:cubicBezTo>
                <a:cubicBezTo>
                  <a:pt x="11" y="71"/>
                  <a:pt x="11" y="72"/>
                  <a:pt x="11" y="72"/>
                </a:cubicBezTo>
                <a:cubicBezTo>
                  <a:pt x="10" y="72"/>
                  <a:pt x="10" y="73"/>
                  <a:pt x="10" y="73"/>
                </a:cubicBezTo>
                <a:cubicBezTo>
                  <a:pt x="10" y="73"/>
                  <a:pt x="10" y="74"/>
                  <a:pt x="9" y="74"/>
                </a:cubicBezTo>
                <a:cubicBezTo>
                  <a:pt x="9" y="74"/>
                  <a:pt x="9" y="75"/>
                  <a:pt x="8" y="75"/>
                </a:cubicBezTo>
                <a:cubicBezTo>
                  <a:pt x="8" y="75"/>
                  <a:pt x="7" y="76"/>
                  <a:pt x="7" y="76"/>
                </a:cubicBezTo>
                <a:cubicBezTo>
                  <a:pt x="0" y="43"/>
                  <a:pt x="0" y="43"/>
                  <a:pt x="0" y="43"/>
                </a:cubicBezTo>
                <a:cubicBezTo>
                  <a:pt x="97" y="21"/>
                  <a:pt x="97" y="21"/>
                  <a:pt x="97" y="21"/>
                </a:cubicBezTo>
                <a:cubicBezTo>
                  <a:pt x="157" y="5"/>
                  <a:pt x="157" y="5"/>
                  <a:pt x="157" y="5"/>
                </a:cubicBezTo>
                <a:cubicBezTo>
                  <a:pt x="179" y="0"/>
                  <a:pt x="179" y="0"/>
                  <a:pt x="179" y="0"/>
                </a:cubicBezTo>
                <a:cubicBezTo>
                  <a:pt x="179" y="1"/>
                  <a:pt x="179" y="2"/>
                  <a:pt x="179" y="2"/>
                </a:cubicBezTo>
                <a:cubicBezTo>
                  <a:pt x="179" y="3"/>
                  <a:pt x="180" y="7"/>
                  <a:pt x="180" y="7"/>
                </a:cubicBezTo>
                <a:cubicBezTo>
                  <a:pt x="204" y="79"/>
                  <a:pt x="204" y="79"/>
                  <a:pt x="204" y="79"/>
                </a:cubicBezTo>
                <a:cubicBezTo>
                  <a:pt x="236" y="71"/>
                  <a:pt x="236" y="71"/>
                  <a:pt x="236" y="71"/>
                </a:cubicBezTo>
                <a:cubicBezTo>
                  <a:pt x="236" y="72"/>
                  <a:pt x="236" y="74"/>
                  <a:pt x="236" y="75"/>
                </a:cubicBezTo>
                <a:cubicBezTo>
                  <a:pt x="236" y="76"/>
                  <a:pt x="237" y="78"/>
                  <a:pt x="236" y="79"/>
                </a:cubicBezTo>
                <a:cubicBezTo>
                  <a:pt x="236" y="80"/>
                  <a:pt x="235" y="81"/>
                  <a:pt x="235" y="82"/>
                </a:cubicBezTo>
                <a:cubicBezTo>
                  <a:pt x="235" y="84"/>
                  <a:pt x="235" y="87"/>
                  <a:pt x="236" y="89"/>
                </a:cubicBezTo>
                <a:cubicBezTo>
                  <a:pt x="236" y="90"/>
                  <a:pt x="236" y="93"/>
                  <a:pt x="235" y="95"/>
                </a:cubicBezTo>
                <a:cubicBezTo>
                  <a:pt x="235" y="96"/>
                  <a:pt x="234" y="98"/>
                  <a:pt x="234" y="99"/>
                </a:cubicBezTo>
                <a:cubicBezTo>
                  <a:pt x="233" y="100"/>
                  <a:pt x="233" y="100"/>
                  <a:pt x="233" y="100"/>
                </a:cubicBezTo>
                <a:cubicBezTo>
                  <a:pt x="215" y="108"/>
                  <a:pt x="215" y="108"/>
                  <a:pt x="215" y="108"/>
                </a:cubicBezTo>
                <a:cubicBezTo>
                  <a:pt x="215" y="111"/>
                  <a:pt x="215" y="111"/>
                  <a:pt x="215" y="111"/>
                </a:cubicBezTo>
                <a:cubicBezTo>
                  <a:pt x="212" y="111"/>
                  <a:pt x="212" y="111"/>
                  <a:pt x="212" y="111"/>
                </a:cubicBezTo>
                <a:cubicBezTo>
                  <a:pt x="212" y="110"/>
                  <a:pt x="212" y="110"/>
                  <a:pt x="212" y="110"/>
                </a:cubicBezTo>
                <a:cubicBezTo>
                  <a:pt x="212" y="109"/>
                  <a:pt x="210" y="111"/>
                  <a:pt x="210" y="111"/>
                </a:cubicBezTo>
                <a:cubicBezTo>
                  <a:pt x="209" y="111"/>
                  <a:pt x="208" y="110"/>
                  <a:pt x="208" y="111"/>
                </a:cubicBezTo>
                <a:cubicBezTo>
                  <a:pt x="207" y="111"/>
                  <a:pt x="207" y="112"/>
                  <a:pt x="207" y="112"/>
                </a:cubicBezTo>
                <a:cubicBezTo>
                  <a:pt x="206" y="113"/>
                  <a:pt x="206" y="114"/>
                  <a:pt x="205" y="114"/>
                </a:cubicBezTo>
                <a:cubicBezTo>
                  <a:pt x="205" y="115"/>
                  <a:pt x="205" y="115"/>
                  <a:pt x="204" y="116"/>
                </a:cubicBezTo>
                <a:cubicBezTo>
                  <a:pt x="204" y="116"/>
                  <a:pt x="203" y="116"/>
                  <a:pt x="203" y="116"/>
                </a:cubicBezTo>
                <a:cubicBezTo>
                  <a:pt x="202" y="116"/>
                  <a:pt x="203" y="115"/>
                  <a:pt x="203" y="114"/>
                </a:cubicBezTo>
                <a:cubicBezTo>
                  <a:pt x="203" y="114"/>
                  <a:pt x="203" y="113"/>
                  <a:pt x="202" y="113"/>
                </a:cubicBezTo>
                <a:cubicBezTo>
                  <a:pt x="202" y="112"/>
                  <a:pt x="202" y="111"/>
                  <a:pt x="202" y="111"/>
                </a:cubicBezTo>
                <a:cubicBezTo>
                  <a:pt x="202" y="111"/>
                  <a:pt x="202" y="110"/>
                  <a:pt x="202" y="110"/>
                </a:cubicBezTo>
                <a:cubicBezTo>
                  <a:pt x="202" y="109"/>
                  <a:pt x="202" y="108"/>
                  <a:pt x="202" y="108"/>
                </a:cubicBezTo>
                <a:cubicBezTo>
                  <a:pt x="203" y="107"/>
                  <a:pt x="204" y="108"/>
                  <a:pt x="204" y="107"/>
                </a:cubicBezTo>
                <a:cubicBezTo>
                  <a:pt x="204" y="107"/>
                  <a:pt x="204" y="106"/>
                  <a:pt x="204" y="106"/>
                </a:cubicBezTo>
                <a:cubicBezTo>
                  <a:pt x="204" y="106"/>
                  <a:pt x="204" y="105"/>
                  <a:pt x="204" y="105"/>
                </a:cubicBezTo>
                <a:cubicBezTo>
                  <a:pt x="204" y="105"/>
                  <a:pt x="203" y="105"/>
                  <a:pt x="203" y="105"/>
                </a:cubicBezTo>
                <a:cubicBezTo>
                  <a:pt x="202" y="105"/>
                  <a:pt x="202" y="106"/>
                  <a:pt x="202" y="106"/>
                </a:cubicBezTo>
                <a:cubicBezTo>
                  <a:pt x="202" y="107"/>
                  <a:pt x="201" y="106"/>
                  <a:pt x="201" y="106"/>
                </a:cubicBezTo>
                <a:cubicBezTo>
                  <a:pt x="201" y="106"/>
                  <a:pt x="201" y="105"/>
                  <a:pt x="201" y="105"/>
                </a:cubicBezTo>
                <a:cubicBezTo>
                  <a:pt x="201" y="104"/>
                  <a:pt x="201" y="104"/>
                  <a:pt x="201" y="103"/>
                </a:cubicBezTo>
                <a:cubicBezTo>
                  <a:pt x="202" y="103"/>
                  <a:pt x="202" y="103"/>
                  <a:pt x="203" y="102"/>
                </a:cubicBezTo>
                <a:cubicBezTo>
                  <a:pt x="203" y="102"/>
                  <a:pt x="203" y="101"/>
                  <a:pt x="202" y="101"/>
                </a:cubicBezTo>
                <a:cubicBezTo>
                  <a:pt x="202" y="101"/>
                  <a:pt x="202" y="101"/>
                  <a:pt x="201" y="101"/>
                </a:cubicBezTo>
                <a:cubicBezTo>
                  <a:pt x="201" y="101"/>
                  <a:pt x="201" y="101"/>
                  <a:pt x="201" y="101"/>
                </a:cubicBezTo>
                <a:cubicBezTo>
                  <a:pt x="201" y="102"/>
                  <a:pt x="200" y="102"/>
                  <a:pt x="200" y="102"/>
                </a:cubicBezTo>
                <a:cubicBezTo>
                  <a:pt x="199" y="102"/>
                  <a:pt x="199" y="102"/>
                  <a:pt x="198" y="102"/>
                </a:cubicBezTo>
                <a:cubicBezTo>
                  <a:pt x="198" y="102"/>
                  <a:pt x="198" y="103"/>
                  <a:pt x="198" y="103"/>
                </a:cubicBezTo>
                <a:cubicBezTo>
                  <a:pt x="198" y="104"/>
                  <a:pt x="198" y="104"/>
                  <a:pt x="197" y="104"/>
                </a:cubicBezTo>
                <a:cubicBezTo>
                  <a:pt x="197" y="104"/>
                  <a:pt x="197" y="104"/>
                  <a:pt x="197" y="104"/>
                </a:cubicBezTo>
                <a:cubicBezTo>
                  <a:pt x="196" y="103"/>
                  <a:pt x="196" y="103"/>
                  <a:pt x="196" y="102"/>
                </a:cubicBezTo>
                <a:cubicBezTo>
                  <a:pt x="196" y="102"/>
                  <a:pt x="196" y="101"/>
                  <a:pt x="196" y="100"/>
                </a:cubicBezTo>
                <a:cubicBezTo>
                  <a:pt x="197" y="100"/>
                  <a:pt x="197" y="99"/>
                  <a:pt x="197" y="99"/>
                </a:cubicBezTo>
                <a:cubicBezTo>
                  <a:pt x="197" y="99"/>
                  <a:pt x="198" y="98"/>
                  <a:pt x="198" y="98"/>
                </a:cubicBezTo>
                <a:cubicBezTo>
                  <a:pt x="199" y="98"/>
                  <a:pt x="200" y="98"/>
                  <a:pt x="200" y="97"/>
                </a:cubicBezTo>
                <a:cubicBezTo>
                  <a:pt x="200" y="97"/>
                  <a:pt x="200" y="96"/>
                  <a:pt x="200" y="96"/>
                </a:cubicBezTo>
                <a:cubicBezTo>
                  <a:pt x="200" y="96"/>
                  <a:pt x="200" y="95"/>
                  <a:pt x="200" y="95"/>
                </a:cubicBezTo>
                <a:cubicBezTo>
                  <a:pt x="200" y="95"/>
                  <a:pt x="199" y="95"/>
                  <a:pt x="199" y="95"/>
                </a:cubicBezTo>
                <a:cubicBezTo>
                  <a:pt x="199" y="95"/>
                  <a:pt x="198" y="96"/>
                  <a:pt x="198" y="96"/>
                </a:cubicBezTo>
                <a:cubicBezTo>
                  <a:pt x="198" y="96"/>
                  <a:pt x="197" y="95"/>
                  <a:pt x="197" y="95"/>
                </a:cubicBezTo>
                <a:cubicBezTo>
                  <a:pt x="197" y="95"/>
                  <a:pt x="197" y="94"/>
                  <a:pt x="196" y="94"/>
                </a:cubicBezTo>
                <a:cubicBezTo>
                  <a:pt x="196" y="94"/>
                  <a:pt x="195" y="94"/>
                  <a:pt x="195" y="94"/>
                </a:cubicBezTo>
                <a:cubicBezTo>
                  <a:pt x="195" y="94"/>
                  <a:pt x="194" y="94"/>
                  <a:pt x="194" y="94"/>
                </a:cubicBezTo>
                <a:cubicBezTo>
                  <a:pt x="195" y="95"/>
                  <a:pt x="195" y="95"/>
                  <a:pt x="195" y="95"/>
                </a:cubicBezTo>
                <a:cubicBezTo>
                  <a:pt x="195" y="96"/>
                  <a:pt x="195" y="96"/>
                  <a:pt x="195" y="96"/>
                </a:cubicBezTo>
                <a:cubicBezTo>
                  <a:pt x="195" y="96"/>
                  <a:pt x="194" y="96"/>
                  <a:pt x="194" y="96"/>
                </a:cubicBezTo>
                <a:cubicBezTo>
                  <a:pt x="194" y="96"/>
                  <a:pt x="194" y="95"/>
                  <a:pt x="194" y="95"/>
                </a:cubicBezTo>
                <a:cubicBezTo>
                  <a:pt x="194" y="95"/>
                  <a:pt x="193" y="95"/>
                  <a:pt x="193" y="95"/>
                </a:cubicBezTo>
                <a:cubicBezTo>
                  <a:pt x="193" y="95"/>
                  <a:pt x="193" y="94"/>
                  <a:pt x="193" y="94"/>
                </a:cubicBezTo>
                <a:cubicBezTo>
                  <a:pt x="192" y="93"/>
                  <a:pt x="192" y="93"/>
                  <a:pt x="192" y="93"/>
                </a:cubicBezTo>
                <a:cubicBezTo>
                  <a:pt x="192" y="92"/>
                  <a:pt x="191" y="92"/>
                  <a:pt x="191" y="92"/>
                </a:cubicBezTo>
                <a:cubicBezTo>
                  <a:pt x="192" y="92"/>
                  <a:pt x="192" y="91"/>
                  <a:pt x="192" y="91"/>
                </a:cubicBezTo>
                <a:cubicBezTo>
                  <a:pt x="192" y="91"/>
                  <a:pt x="192" y="91"/>
                  <a:pt x="193" y="91"/>
                </a:cubicBezTo>
                <a:cubicBezTo>
                  <a:pt x="193" y="90"/>
                  <a:pt x="193" y="90"/>
                  <a:pt x="193" y="90"/>
                </a:cubicBezTo>
                <a:cubicBezTo>
                  <a:pt x="193" y="89"/>
                  <a:pt x="192" y="89"/>
                  <a:pt x="192" y="89"/>
                </a:cubicBezTo>
                <a:cubicBezTo>
                  <a:pt x="192" y="88"/>
                  <a:pt x="191" y="88"/>
                  <a:pt x="191" y="88"/>
                </a:cubicBezTo>
                <a:cubicBezTo>
                  <a:pt x="191" y="88"/>
                  <a:pt x="190" y="88"/>
                  <a:pt x="190" y="88"/>
                </a:cubicBezTo>
                <a:cubicBezTo>
                  <a:pt x="190" y="89"/>
                  <a:pt x="190" y="89"/>
                  <a:pt x="190" y="90"/>
                </a:cubicBezTo>
                <a:cubicBezTo>
                  <a:pt x="190" y="90"/>
                  <a:pt x="190" y="91"/>
                  <a:pt x="190" y="91"/>
                </a:cubicBezTo>
                <a:cubicBezTo>
                  <a:pt x="190" y="91"/>
                  <a:pt x="189" y="92"/>
                  <a:pt x="189" y="92"/>
                </a:cubicBezTo>
                <a:cubicBezTo>
                  <a:pt x="189" y="92"/>
                  <a:pt x="189" y="93"/>
                  <a:pt x="189" y="93"/>
                </a:cubicBezTo>
                <a:cubicBezTo>
                  <a:pt x="189" y="93"/>
                  <a:pt x="190" y="94"/>
                  <a:pt x="190" y="94"/>
                </a:cubicBezTo>
                <a:cubicBezTo>
                  <a:pt x="190" y="94"/>
                  <a:pt x="190" y="95"/>
                  <a:pt x="191" y="95"/>
                </a:cubicBezTo>
                <a:cubicBezTo>
                  <a:pt x="191" y="96"/>
                  <a:pt x="190" y="96"/>
                  <a:pt x="190" y="96"/>
                </a:cubicBezTo>
                <a:cubicBezTo>
                  <a:pt x="191" y="97"/>
                  <a:pt x="191" y="97"/>
                  <a:pt x="191" y="97"/>
                </a:cubicBezTo>
                <a:cubicBezTo>
                  <a:pt x="191" y="97"/>
                  <a:pt x="192" y="98"/>
                  <a:pt x="191" y="99"/>
                </a:cubicBezTo>
                <a:cubicBezTo>
                  <a:pt x="191" y="99"/>
                  <a:pt x="190" y="99"/>
                  <a:pt x="190" y="98"/>
                </a:cubicBezTo>
                <a:cubicBezTo>
                  <a:pt x="190" y="98"/>
                  <a:pt x="189" y="98"/>
                  <a:pt x="189" y="98"/>
                </a:cubicBezTo>
                <a:cubicBezTo>
                  <a:pt x="189" y="98"/>
                  <a:pt x="189" y="97"/>
                  <a:pt x="189" y="97"/>
                </a:cubicBezTo>
                <a:cubicBezTo>
                  <a:pt x="189" y="97"/>
                  <a:pt x="188" y="97"/>
                  <a:pt x="187" y="97"/>
                </a:cubicBezTo>
                <a:cubicBezTo>
                  <a:pt x="187" y="97"/>
                  <a:pt x="187" y="96"/>
                  <a:pt x="187" y="96"/>
                </a:cubicBezTo>
                <a:cubicBezTo>
                  <a:pt x="187" y="96"/>
                  <a:pt x="187" y="95"/>
                  <a:pt x="187" y="95"/>
                </a:cubicBezTo>
                <a:cubicBezTo>
                  <a:pt x="186" y="95"/>
                  <a:pt x="186" y="95"/>
                  <a:pt x="186" y="95"/>
                </a:cubicBezTo>
                <a:cubicBezTo>
                  <a:pt x="185" y="95"/>
                  <a:pt x="185" y="96"/>
                  <a:pt x="185" y="96"/>
                </a:cubicBezTo>
                <a:cubicBezTo>
                  <a:pt x="184" y="96"/>
                  <a:pt x="184" y="95"/>
                  <a:pt x="183" y="96"/>
                </a:cubicBezTo>
                <a:cubicBezTo>
                  <a:pt x="183" y="96"/>
                  <a:pt x="183" y="97"/>
                  <a:pt x="183" y="97"/>
                </a:cubicBezTo>
                <a:cubicBezTo>
                  <a:pt x="184" y="97"/>
                  <a:pt x="184" y="98"/>
                  <a:pt x="184" y="98"/>
                </a:cubicBezTo>
                <a:cubicBezTo>
                  <a:pt x="185" y="98"/>
                  <a:pt x="185" y="97"/>
                  <a:pt x="186" y="97"/>
                </a:cubicBezTo>
                <a:cubicBezTo>
                  <a:pt x="186" y="98"/>
                  <a:pt x="187" y="98"/>
                  <a:pt x="187" y="98"/>
                </a:cubicBezTo>
                <a:cubicBezTo>
                  <a:pt x="187" y="98"/>
                  <a:pt x="186" y="99"/>
                  <a:pt x="186" y="99"/>
                </a:cubicBezTo>
                <a:cubicBezTo>
                  <a:pt x="186" y="99"/>
                  <a:pt x="185" y="99"/>
                  <a:pt x="185" y="99"/>
                </a:cubicBezTo>
                <a:cubicBezTo>
                  <a:pt x="185" y="99"/>
                  <a:pt x="184" y="99"/>
                  <a:pt x="184" y="99"/>
                </a:cubicBezTo>
                <a:cubicBezTo>
                  <a:pt x="184" y="99"/>
                  <a:pt x="183" y="98"/>
                  <a:pt x="183" y="98"/>
                </a:cubicBezTo>
                <a:cubicBezTo>
                  <a:pt x="183" y="97"/>
                  <a:pt x="182" y="97"/>
                  <a:pt x="182" y="96"/>
                </a:cubicBezTo>
                <a:cubicBezTo>
                  <a:pt x="182" y="96"/>
                  <a:pt x="181" y="95"/>
                  <a:pt x="181" y="95"/>
                </a:cubicBezTo>
                <a:cubicBezTo>
                  <a:pt x="181" y="95"/>
                  <a:pt x="180" y="95"/>
                  <a:pt x="180" y="95"/>
                </a:cubicBezTo>
                <a:cubicBezTo>
                  <a:pt x="179" y="95"/>
                  <a:pt x="179" y="95"/>
                  <a:pt x="179" y="95"/>
                </a:cubicBezTo>
                <a:cubicBezTo>
                  <a:pt x="178" y="95"/>
                  <a:pt x="178" y="94"/>
                  <a:pt x="178" y="94"/>
                </a:cubicBezTo>
                <a:cubicBezTo>
                  <a:pt x="178" y="94"/>
                  <a:pt x="178" y="93"/>
                  <a:pt x="178" y="93"/>
                </a:cubicBezTo>
                <a:cubicBezTo>
                  <a:pt x="178" y="93"/>
                  <a:pt x="179" y="93"/>
                  <a:pt x="179" y="92"/>
                </a:cubicBezTo>
                <a:cubicBezTo>
                  <a:pt x="179" y="92"/>
                  <a:pt x="178" y="91"/>
                  <a:pt x="178" y="91"/>
                </a:cubicBezTo>
                <a:cubicBezTo>
                  <a:pt x="178" y="91"/>
                  <a:pt x="177" y="92"/>
                  <a:pt x="177" y="92"/>
                </a:cubicBezTo>
                <a:cubicBezTo>
                  <a:pt x="177" y="92"/>
                  <a:pt x="176" y="91"/>
                  <a:pt x="176" y="91"/>
                </a:cubicBezTo>
                <a:cubicBezTo>
                  <a:pt x="176" y="91"/>
                  <a:pt x="176" y="90"/>
                  <a:pt x="176" y="89"/>
                </a:cubicBezTo>
                <a:cubicBezTo>
                  <a:pt x="176" y="89"/>
                  <a:pt x="175" y="88"/>
                  <a:pt x="175" y="88"/>
                </a:cubicBezTo>
                <a:cubicBezTo>
                  <a:pt x="174" y="87"/>
                  <a:pt x="174" y="87"/>
                  <a:pt x="173" y="87"/>
                </a:cubicBezTo>
                <a:cubicBezTo>
                  <a:pt x="173" y="86"/>
                  <a:pt x="172" y="85"/>
                  <a:pt x="172" y="85"/>
                </a:cubicBezTo>
                <a:cubicBezTo>
                  <a:pt x="172" y="85"/>
                  <a:pt x="172" y="84"/>
                  <a:pt x="172" y="84"/>
                </a:cubicBezTo>
                <a:cubicBezTo>
                  <a:pt x="172" y="84"/>
                  <a:pt x="173" y="83"/>
                  <a:pt x="174" y="83"/>
                </a:cubicBezTo>
                <a:cubicBezTo>
                  <a:pt x="174" y="83"/>
                  <a:pt x="175" y="83"/>
                  <a:pt x="175" y="83"/>
                </a:cubicBezTo>
                <a:cubicBezTo>
                  <a:pt x="175" y="83"/>
                  <a:pt x="175" y="82"/>
                  <a:pt x="175" y="82"/>
                </a:cubicBezTo>
                <a:cubicBezTo>
                  <a:pt x="176" y="82"/>
                  <a:pt x="176" y="81"/>
                  <a:pt x="175" y="81"/>
                </a:cubicBezTo>
                <a:cubicBezTo>
                  <a:pt x="175" y="81"/>
                  <a:pt x="174" y="81"/>
                  <a:pt x="174" y="81"/>
                </a:cubicBezTo>
                <a:cubicBezTo>
                  <a:pt x="174" y="81"/>
                  <a:pt x="173" y="80"/>
                  <a:pt x="173" y="80"/>
                </a:cubicBezTo>
                <a:cubicBezTo>
                  <a:pt x="173" y="80"/>
                  <a:pt x="172" y="80"/>
                  <a:pt x="172" y="79"/>
                </a:cubicBezTo>
                <a:cubicBezTo>
                  <a:pt x="172" y="79"/>
                  <a:pt x="172" y="79"/>
                  <a:pt x="172" y="78"/>
                </a:cubicBezTo>
                <a:cubicBezTo>
                  <a:pt x="173" y="78"/>
                  <a:pt x="173" y="78"/>
                  <a:pt x="173" y="77"/>
                </a:cubicBezTo>
                <a:cubicBezTo>
                  <a:pt x="173" y="77"/>
                  <a:pt x="173" y="77"/>
                  <a:pt x="173" y="77"/>
                </a:cubicBezTo>
                <a:cubicBezTo>
                  <a:pt x="173" y="76"/>
                  <a:pt x="173" y="76"/>
                  <a:pt x="173" y="76"/>
                </a:cubicBezTo>
                <a:cubicBezTo>
                  <a:pt x="173" y="76"/>
                  <a:pt x="173" y="76"/>
                  <a:pt x="173" y="76"/>
                </a:cubicBezTo>
                <a:cubicBezTo>
                  <a:pt x="174" y="75"/>
                  <a:pt x="174" y="75"/>
                  <a:pt x="174" y="75"/>
                </a:cubicBezTo>
                <a:cubicBezTo>
                  <a:pt x="175" y="75"/>
                  <a:pt x="175" y="75"/>
                  <a:pt x="175" y="75"/>
                </a:cubicBezTo>
                <a:cubicBezTo>
                  <a:pt x="175" y="75"/>
                  <a:pt x="176" y="75"/>
                  <a:pt x="176" y="75"/>
                </a:cubicBezTo>
                <a:cubicBezTo>
                  <a:pt x="177" y="75"/>
                  <a:pt x="177" y="75"/>
                  <a:pt x="177" y="75"/>
                </a:cubicBezTo>
                <a:cubicBezTo>
                  <a:pt x="178" y="74"/>
                  <a:pt x="178" y="74"/>
                  <a:pt x="178" y="74"/>
                </a:cubicBezTo>
                <a:cubicBezTo>
                  <a:pt x="179" y="74"/>
                  <a:pt x="179" y="73"/>
                  <a:pt x="179" y="73"/>
                </a:cubicBezTo>
                <a:cubicBezTo>
                  <a:pt x="178" y="72"/>
                  <a:pt x="178" y="72"/>
                  <a:pt x="177" y="72"/>
                </a:cubicBezTo>
                <a:cubicBezTo>
                  <a:pt x="177" y="72"/>
                  <a:pt x="177" y="72"/>
                  <a:pt x="176" y="72"/>
                </a:cubicBezTo>
                <a:cubicBezTo>
                  <a:pt x="176" y="72"/>
                  <a:pt x="175" y="72"/>
                  <a:pt x="175" y="72"/>
                </a:cubicBezTo>
                <a:cubicBezTo>
                  <a:pt x="175" y="72"/>
                  <a:pt x="175" y="71"/>
                  <a:pt x="175" y="71"/>
                </a:cubicBezTo>
                <a:cubicBezTo>
                  <a:pt x="174" y="71"/>
                  <a:pt x="174" y="70"/>
                  <a:pt x="173" y="70"/>
                </a:cubicBezTo>
                <a:cubicBezTo>
                  <a:pt x="173" y="70"/>
                  <a:pt x="173" y="69"/>
                  <a:pt x="173" y="69"/>
                </a:cubicBezTo>
                <a:cubicBezTo>
                  <a:pt x="173" y="69"/>
                  <a:pt x="172" y="69"/>
                  <a:pt x="172" y="69"/>
                </a:cubicBezTo>
                <a:cubicBezTo>
                  <a:pt x="172" y="69"/>
                  <a:pt x="171" y="69"/>
                  <a:pt x="171" y="69"/>
                </a:cubicBezTo>
                <a:cubicBezTo>
                  <a:pt x="171" y="70"/>
                  <a:pt x="172" y="70"/>
                  <a:pt x="172" y="70"/>
                </a:cubicBezTo>
                <a:cubicBezTo>
                  <a:pt x="172" y="71"/>
                  <a:pt x="171" y="71"/>
                  <a:pt x="171" y="70"/>
                </a:cubicBezTo>
                <a:cubicBezTo>
                  <a:pt x="170" y="70"/>
                  <a:pt x="170" y="69"/>
                  <a:pt x="170" y="69"/>
                </a:cubicBezTo>
                <a:cubicBezTo>
                  <a:pt x="170" y="69"/>
                  <a:pt x="170" y="69"/>
                  <a:pt x="169" y="69"/>
                </a:cubicBezTo>
                <a:cubicBezTo>
                  <a:pt x="169" y="69"/>
                  <a:pt x="169" y="70"/>
                  <a:pt x="169" y="70"/>
                </a:cubicBezTo>
                <a:cubicBezTo>
                  <a:pt x="169" y="70"/>
                  <a:pt x="169" y="71"/>
                  <a:pt x="169" y="71"/>
                </a:cubicBezTo>
                <a:cubicBezTo>
                  <a:pt x="169" y="71"/>
                  <a:pt x="170" y="72"/>
                  <a:pt x="170" y="72"/>
                </a:cubicBezTo>
                <a:cubicBezTo>
                  <a:pt x="170" y="72"/>
                  <a:pt x="170" y="72"/>
                  <a:pt x="170" y="72"/>
                </a:cubicBezTo>
                <a:cubicBezTo>
                  <a:pt x="170" y="73"/>
                  <a:pt x="170" y="74"/>
                  <a:pt x="169" y="74"/>
                </a:cubicBezTo>
                <a:cubicBezTo>
                  <a:pt x="169" y="74"/>
                  <a:pt x="169" y="74"/>
                  <a:pt x="168" y="74"/>
                </a:cubicBezTo>
                <a:cubicBezTo>
                  <a:pt x="168" y="73"/>
                  <a:pt x="167" y="73"/>
                  <a:pt x="167" y="73"/>
                </a:cubicBezTo>
                <a:cubicBezTo>
                  <a:pt x="167" y="72"/>
                  <a:pt x="167" y="71"/>
                  <a:pt x="167" y="70"/>
                </a:cubicBezTo>
                <a:cubicBezTo>
                  <a:pt x="167" y="70"/>
                  <a:pt x="167" y="69"/>
                  <a:pt x="167" y="69"/>
                </a:cubicBezTo>
                <a:cubicBezTo>
                  <a:pt x="167" y="68"/>
                  <a:pt x="167" y="67"/>
                  <a:pt x="167" y="67"/>
                </a:cubicBezTo>
                <a:cubicBezTo>
                  <a:pt x="167" y="67"/>
                  <a:pt x="168" y="66"/>
                  <a:pt x="168" y="66"/>
                </a:cubicBezTo>
                <a:cubicBezTo>
                  <a:pt x="168" y="66"/>
                  <a:pt x="168" y="65"/>
                  <a:pt x="168" y="64"/>
                </a:cubicBezTo>
                <a:cubicBezTo>
                  <a:pt x="168" y="64"/>
                  <a:pt x="168" y="63"/>
                  <a:pt x="169" y="63"/>
                </a:cubicBezTo>
                <a:cubicBezTo>
                  <a:pt x="169" y="63"/>
                  <a:pt x="169" y="63"/>
                  <a:pt x="169" y="62"/>
                </a:cubicBezTo>
                <a:cubicBezTo>
                  <a:pt x="169" y="62"/>
                  <a:pt x="169" y="61"/>
                  <a:pt x="169" y="61"/>
                </a:cubicBezTo>
                <a:cubicBezTo>
                  <a:pt x="169" y="61"/>
                  <a:pt x="170" y="61"/>
                  <a:pt x="170" y="61"/>
                </a:cubicBezTo>
                <a:cubicBezTo>
                  <a:pt x="170" y="61"/>
                  <a:pt x="170" y="62"/>
                  <a:pt x="171" y="62"/>
                </a:cubicBezTo>
                <a:cubicBezTo>
                  <a:pt x="171" y="63"/>
                  <a:pt x="172" y="63"/>
                  <a:pt x="172" y="63"/>
                </a:cubicBezTo>
                <a:cubicBezTo>
                  <a:pt x="172" y="63"/>
                  <a:pt x="173" y="63"/>
                  <a:pt x="173" y="63"/>
                </a:cubicBezTo>
                <a:cubicBezTo>
                  <a:pt x="174" y="63"/>
                  <a:pt x="174" y="62"/>
                  <a:pt x="174" y="61"/>
                </a:cubicBezTo>
                <a:cubicBezTo>
                  <a:pt x="174" y="61"/>
                  <a:pt x="173" y="60"/>
                  <a:pt x="173" y="60"/>
                </a:cubicBezTo>
                <a:cubicBezTo>
                  <a:pt x="173" y="60"/>
                  <a:pt x="172" y="59"/>
                  <a:pt x="172" y="59"/>
                </a:cubicBezTo>
                <a:cubicBezTo>
                  <a:pt x="172" y="58"/>
                  <a:pt x="172" y="57"/>
                  <a:pt x="171" y="57"/>
                </a:cubicBezTo>
                <a:cubicBezTo>
                  <a:pt x="171" y="56"/>
                  <a:pt x="171" y="56"/>
                  <a:pt x="171" y="55"/>
                </a:cubicBezTo>
                <a:cubicBezTo>
                  <a:pt x="171" y="55"/>
                  <a:pt x="170" y="55"/>
                  <a:pt x="170" y="55"/>
                </a:cubicBezTo>
                <a:cubicBezTo>
                  <a:pt x="170" y="55"/>
                  <a:pt x="169" y="55"/>
                  <a:pt x="169" y="55"/>
                </a:cubicBezTo>
                <a:cubicBezTo>
                  <a:pt x="169" y="56"/>
                  <a:pt x="170" y="56"/>
                  <a:pt x="170" y="57"/>
                </a:cubicBezTo>
                <a:cubicBezTo>
                  <a:pt x="170" y="57"/>
                  <a:pt x="169" y="57"/>
                  <a:pt x="169" y="57"/>
                </a:cubicBezTo>
                <a:cubicBezTo>
                  <a:pt x="169" y="57"/>
                  <a:pt x="169" y="57"/>
                  <a:pt x="168" y="57"/>
                </a:cubicBezTo>
                <a:cubicBezTo>
                  <a:pt x="168" y="57"/>
                  <a:pt x="168" y="56"/>
                  <a:pt x="168" y="56"/>
                </a:cubicBezTo>
                <a:cubicBezTo>
                  <a:pt x="168" y="56"/>
                  <a:pt x="168" y="55"/>
                  <a:pt x="168" y="55"/>
                </a:cubicBezTo>
                <a:cubicBezTo>
                  <a:pt x="167" y="55"/>
                  <a:pt x="167" y="56"/>
                  <a:pt x="167" y="56"/>
                </a:cubicBezTo>
                <a:cubicBezTo>
                  <a:pt x="167" y="56"/>
                  <a:pt x="168" y="57"/>
                  <a:pt x="168" y="57"/>
                </a:cubicBezTo>
                <a:cubicBezTo>
                  <a:pt x="167" y="58"/>
                  <a:pt x="167" y="58"/>
                  <a:pt x="167" y="58"/>
                </a:cubicBezTo>
                <a:cubicBezTo>
                  <a:pt x="167" y="59"/>
                  <a:pt x="166" y="58"/>
                  <a:pt x="166" y="58"/>
                </a:cubicBezTo>
                <a:cubicBezTo>
                  <a:pt x="166" y="58"/>
                  <a:pt x="165" y="59"/>
                  <a:pt x="165" y="59"/>
                </a:cubicBezTo>
                <a:cubicBezTo>
                  <a:pt x="165" y="59"/>
                  <a:pt x="166" y="60"/>
                  <a:pt x="166" y="60"/>
                </a:cubicBezTo>
                <a:cubicBezTo>
                  <a:pt x="166" y="60"/>
                  <a:pt x="167" y="61"/>
                  <a:pt x="167" y="61"/>
                </a:cubicBezTo>
                <a:cubicBezTo>
                  <a:pt x="167" y="61"/>
                  <a:pt x="166" y="62"/>
                  <a:pt x="166" y="62"/>
                </a:cubicBezTo>
                <a:cubicBezTo>
                  <a:pt x="166" y="62"/>
                  <a:pt x="166" y="62"/>
                  <a:pt x="165" y="63"/>
                </a:cubicBezTo>
                <a:cubicBezTo>
                  <a:pt x="165" y="63"/>
                  <a:pt x="165" y="64"/>
                  <a:pt x="165" y="64"/>
                </a:cubicBezTo>
                <a:cubicBezTo>
                  <a:pt x="164" y="64"/>
                  <a:pt x="164" y="63"/>
                  <a:pt x="164" y="63"/>
                </a:cubicBezTo>
                <a:cubicBezTo>
                  <a:pt x="164" y="63"/>
                  <a:pt x="164" y="62"/>
                  <a:pt x="164" y="62"/>
                </a:cubicBezTo>
                <a:cubicBezTo>
                  <a:pt x="164" y="61"/>
                  <a:pt x="164" y="60"/>
                  <a:pt x="163" y="60"/>
                </a:cubicBezTo>
                <a:cubicBezTo>
                  <a:pt x="163" y="59"/>
                  <a:pt x="163" y="58"/>
                  <a:pt x="163" y="57"/>
                </a:cubicBezTo>
                <a:cubicBezTo>
                  <a:pt x="163" y="57"/>
                  <a:pt x="163" y="56"/>
                  <a:pt x="163" y="55"/>
                </a:cubicBezTo>
                <a:cubicBezTo>
                  <a:pt x="163" y="55"/>
                  <a:pt x="163" y="54"/>
                  <a:pt x="163" y="54"/>
                </a:cubicBezTo>
                <a:cubicBezTo>
                  <a:pt x="163" y="53"/>
                  <a:pt x="164" y="52"/>
                  <a:pt x="164" y="52"/>
                </a:cubicBezTo>
                <a:cubicBezTo>
                  <a:pt x="164" y="52"/>
                  <a:pt x="163" y="51"/>
                  <a:pt x="163" y="50"/>
                </a:cubicBezTo>
                <a:cubicBezTo>
                  <a:pt x="163" y="50"/>
                  <a:pt x="164" y="49"/>
                  <a:pt x="164" y="49"/>
                </a:cubicBezTo>
                <a:cubicBezTo>
                  <a:pt x="164" y="49"/>
                  <a:pt x="165" y="49"/>
                  <a:pt x="165" y="49"/>
                </a:cubicBezTo>
                <a:cubicBezTo>
                  <a:pt x="165" y="49"/>
                  <a:pt x="165" y="50"/>
                  <a:pt x="165" y="50"/>
                </a:cubicBezTo>
                <a:cubicBezTo>
                  <a:pt x="165" y="51"/>
                  <a:pt x="166" y="51"/>
                  <a:pt x="166" y="52"/>
                </a:cubicBezTo>
                <a:cubicBezTo>
                  <a:pt x="166" y="52"/>
                  <a:pt x="167" y="53"/>
                  <a:pt x="167" y="53"/>
                </a:cubicBezTo>
                <a:cubicBezTo>
                  <a:pt x="168" y="53"/>
                  <a:pt x="169" y="53"/>
                  <a:pt x="169" y="53"/>
                </a:cubicBezTo>
                <a:cubicBezTo>
                  <a:pt x="169" y="53"/>
                  <a:pt x="170" y="53"/>
                  <a:pt x="171" y="53"/>
                </a:cubicBezTo>
                <a:cubicBezTo>
                  <a:pt x="171" y="53"/>
                  <a:pt x="171" y="52"/>
                  <a:pt x="172" y="52"/>
                </a:cubicBezTo>
                <a:cubicBezTo>
                  <a:pt x="172" y="51"/>
                  <a:pt x="172" y="51"/>
                  <a:pt x="172" y="51"/>
                </a:cubicBezTo>
                <a:cubicBezTo>
                  <a:pt x="172" y="50"/>
                  <a:pt x="172" y="49"/>
                  <a:pt x="172" y="49"/>
                </a:cubicBezTo>
                <a:cubicBezTo>
                  <a:pt x="172" y="49"/>
                  <a:pt x="171" y="49"/>
                  <a:pt x="171" y="49"/>
                </a:cubicBezTo>
                <a:cubicBezTo>
                  <a:pt x="171" y="48"/>
                  <a:pt x="171" y="48"/>
                  <a:pt x="171" y="48"/>
                </a:cubicBezTo>
                <a:cubicBezTo>
                  <a:pt x="171" y="47"/>
                  <a:pt x="171" y="47"/>
                  <a:pt x="171" y="47"/>
                </a:cubicBezTo>
                <a:cubicBezTo>
                  <a:pt x="171" y="47"/>
                  <a:pt x="171" y="46"/>
                  <a:pt x="171" y="46"/>
                </a:cubicBezTo>
                <a:cubicBezTo>
                  <a:pt x="172" y="46"/>
                  <a:pt x="172" y="45"/>
                  <a:pt x="172" y="45"/>
                </a:cubicBezTo>
                <a:cubicBezTo>
                  <a:pt x="172" y="45"/>
                  <a:pt x="171" y="44"/>
                  <a:pt x="171" y="44"/>
                </a:cubicBezTo>
                <a:cubicBezTo>
                  <a:pt x="171" y="44"/>
                  <a:pt x="170" y="44"/>
                  <a:pt x="170" y="44"/>
                </a:cubicBezTo>
                <a:cubicBezTo>
                  <a:pt x="170" y="44"/>
                  <a:pt x="169" y="45"/>
                  <a:pt x="169" y="45"/>
                </a:cubicBezTo>
                <a:cubicBezTo>
                  <a:pt x="169" y="45"/>
                  <a:pt x="169" y="46"/>
                  <a:pt x="169" y="46"/>
                </a:cubicBezTo>
                <a:cubicBezTo>
                  <a:pt x="169" y="47"/>
                  <a:pt x="169" y="47"/>
                  <a:pt x="169" y="48"/>
                </a:cubicBezTo>
                <a:cubicBezTo>
                  <a:pt x="169" y="48"/>
                  <a:pt x="169" y="49"/>
                  <a:pt x="169" y="49"/>
                </a:cubicBezTo>
                <a:cubicBezTo>
                  <a:pt x="169" y="49"/>
                  <a:pt x="170" y="49"/>
                  <a:pt x="170" y="50"/>
                </a:cubicBezTo>
                <a:cubicBezTo>
                  <a:pt x="170" y="50"/>
                  <a:pt x="170" y="50"/>
                  <a:pt x="170" y="51"/>
                </a:cubicBezTo>
                <a:cubicBezTo>
                  <a:pt x="170" y="51"/>
                  <a:pt x="169" y="51"/>
                  <a:pt x="169" y="51"/>
                </a:cubicBezTo>
                <a:cubicBezTo>
                  <a:pt x="169" y="51"/>
                  <a:pt x="168" y="50"/>
                  <a:pt x="168" y="50"/>
                </a:cubicBezTo>
                <a:cubicBezTo>
                  <a:pt x="168" y="50"/>
                  <a:pt x="168" y="49"/>
                  <a:pt x="167" y="49"/>
                </a:cubicBezTo>
                <a:cubicBezTo>
                  <a:pt x="167" y="48"/>
                  <a:pt x="168" y="47"/>
                  <a:pt x="168" y="47"/>
                </a:cubicBezTo>
                <a:cubicBezTo>
                  <a:pt x="167" y="47"/>
                  <a:pt x="167" y="46"/>
                  <a:pt x="167" y="46"/>
                </a:cubicBezTo>
                <a:cubicBezTo>
                  <a:pt x="167" y="45"/>
                  <a:pt x="167" y="45"/>
                  <a:pt x="167" y="44"/>
                </a:cubicBezTo>
                <a:cubicBezTo>
                  <a:pt x="166" y="44"/>
                  <a:pt x="166" y="43"/>
                  <a:pt x="166" y="43"/>
                </a:cubicBezTo>
                <a:cubicBezTo>
                  <a:pt x="165" y="43"/>
                  <a:pt x="164" y="43"/>
                  <a:pt x="164" y="42"/>
                </a:cubicBezTo>
                <a:cubicBezTo>
                  <a:pt x="164" y="42"/>
                  <a:pt x="164" y="42"/>
                  <a:pt x="164" y="41"/>
                </a:cubicBezTo>
                <a:cubicBezTo>
                  <a:pt x="164" y="41"/>
                  <a:pt x="164" y="40"/>
                  <a:pt x="164" y="40"/>
                </a:cubicBezTo>
                <a:cubicBezTo>
                  <a:pt x="164" y="39"/>
                  <a:pt x="165" y="39"/>
                  <a:pt x="165" y="39"/>
                </a:cubicBezTo>
                <a:cubicBezTo>
                  <a:pt x="165" y="38"/>
                  <a:pt x="165" y="37"/>
                  <a:pt x="165" y="37"/>
                </a:cubicBezTo>
                <a:cubicBezTo>
                  <a:pt x="165" y="36"/>
                  <a:pt x="165" y="36"/>
                  <a:pt x="165" y="35"/>
                </a:cubicBezTo>
                <a:cubicBezTo>
                  <a:pt x="165" y="35"/>
                  <a:pt x="165" y="34"/>
                  <a:pt x="166" y="34"/>
                </a:cubicBezTo>
                <a:cubicBezTo>
                  <a:pt x="166" y="33"/>
                  <a:pt x="166" y="33"/>
                  <a:pt x="166" y="33"/>
                </a:cubicBezTo>
                <a:cubicBezTo>
                  <a:pt x="166" y="32"/>
                  <a:pt x="167" y="32"/>
                  <a:pt x="167" y="32"/>
                </a:cubicBezTo>
                <a:cubicBezTo>
                  <a:pt x="167" y="31"/>
                  <a:pt x="166" y="31"/>
                  <a:pt x="166" y="30"/>
                </a:cubicBezTo>
                <a:cubicBezTo>
                  <a:pt x="166" y="30"/>
                  <a:pt x="166" y="30"/>
                  <a:pt x="166" y="29"/>
                </a:cubicBezTo>
                <a:cubicBezTo>
                  <a:pt x="166" y="29"/>
                  <a:pt x="167" y="29"/>
                  <a:pt x="167" y="29"/>
                </a:cubicBezTo>
                <a:cubicBezTo>
                  <a:pt x="167" y="29"/>
                  <a:pt x="168" y="29"/>
                  <a:pt x="168" y="29"/>
                </a:cubicBezTo>
                <a:cubicBezTo>
                  <a:pt x="168" y="28"/>
                  <a:pt x="168" y="28"/>
                  <a:pt x="168" y="28"/>
                </a:cubicBezTo>
                <a:cubicBezTo>
                  <a:pt x="168" y="28"/>
                  <a:pt x="169" y="27"/>
                  <a:pt x="169" y="27"/>
                </a:cubicBezTo>
                <a:cubicBezTo>
                  <a:pt x="169" y="27"/>
                  <a:pt x="169" y="26"/>
                  <a:pt x="169" y="26"/>
                </a:cubicBezTo>
                <a:cubicBezTo>
                  <a:pt x="169" y="26"/>
                  <a:pt x="170" y="26"/>
                  <a:pt x="170" y="26"/>
                </a:cubicBezTo>
                <a:cubicBezTo>
                  <a:pt x="171" y="26"/>
                  <a:pt x="172" y="26"/>
                  <a:pt x="172" y="26"/>
                </a:cubicBezTo>
                <a:cubicBezTo>
                  <a:pt x="172" y="26"/>
                  <a:pt x="173" y="26"/>
                  <a:pt x="173" y="26"/>
                </a:cubicBezTo>
                <a:cubicBezTo>
                  <a:pt x="174" y="26"/>
                  <a:pt x="174" y="25"/>
                  <a:pt x="174" y="24"/>
                </a:cubicBezTo>
                <a:cubicBezTo>
                  <a:pt x="174" y="24"/>
                  <a:pt x="173" y="24"/>
                  <a:pt x="173" y="24"/>
                </a:cubicBezTo>
                <a:cubicBezTo>
                  <a:pt x="173" y="24"/>
                  <a:pt x="172" y="24"/>
                  <a:pt x="172" y="24"/>
                </a:cubicBezTo>
                <a:cubicBezTo>
                  <a:pt x="172" y="24"/>
                  <a:pt x="172" y="23"/>
                  <a:pt x="172" y="23"/>
                </a:cubicBezTo>
                <a:cubicBezTo>
                  <a:pt x="172" y="23"/>
                  <a:pt x="173" y="22"/>
                  <a:pt x="173" y="22"/>
                </a:cubicBezTo>
                <a:cubicBezTo>
                  <a:pt x="173" y="22"/>
                  <a:pt x="173" y="21"/>
                  <a:pt x="173" y="21"/>
                </a:cubicBezTo>
                <a:cubicBezTo>
                  <a:pt x="173" y="21"/>
                  <a:pt x="174" y="20"/>
                  <a:pt x="173" y="19"/>
                </a:cubicBezTo>
                <a:cubicBezTo>
                  <a:pt x="173" y="19"/>
                  <a:pt x="173" y="19"/>
                  <a:pt x="172" y="19"/>
                </a:cubicBezTo>
                <a:cubicBezTo>
                  <a:pt x="172" y="19"/>
                  <a:pt x="172" y="18"/>
                  <a:pt x="172" y="17"/>
                </a:cubicBezTo>
                <a:cubicBezTo>
                  <a:pt x="172" y="17"/>
                  <a:pt x="172" y="16"/>
                  <a:pt x="172" y="16"/>
                </a:cubicBezTo>
                <a:cubicBezTo>
                  <a:pt x="172" y="16"/>
                  <a:pt x="173" y="15"/>
                  <a:pt x="173" y="15"/>
                </a:cubicBezTo>
                <a:cubicBezTo>
                  <a:pt x="173" y="14"/>
                  <a:pt x="173" y="14"/>
                  <a:pt x="173" y="13"/>
                </a:cubicBezTo>
                <a:cubicBezTo>
                  <a:pt x="173" y="13"/>
                  <a:pt x="172" y="13"/>
                  <a:pt x="172" y="13"/>
                </a:cubicBezTo>
                <a:cubicBezTo>
                  <a:pt x="172" y="13"/>
                  <a:pt x="171" y="13"/>
                  <a:pt x="171" y="13"/>
                </a:cubicBezTo>
                <a:cubicBezTo>
                  <a:pt x="170" y="13"/>
                  <a:pt x="170" y="14"/>
                  <a:pt x="170" y="14"/>
                </a:cubicBezTo>
                <a:cubicBezTo>
                  <a:pt x="170" y="14"/>
                  <a:pt x="169" y="14"/>
                  <a:pt x="168" y="14"/>
                </a:cubicBezTo>
                <a:cubicBezTo>
                  <a:pt x="168" y="14"/>
                  <a:pt x="167" y="15"/>
                  <a:pt x="167" y="16"/>
                </a:cubicBezTo>
                <a:cubicBezTo>
                  <a:pt x="166" y="16"/>
                  <a:pt x="166" y="17"/>
                  <a:pt x="166" y="18"/>
                </a:cubicBezTo>
                <a:cubicBezTo>
                  <a:pt x="166" y="18"/>
                  <a:pt x="166" y="19"/>
                  <a:pt x="167" y="19"/>
                </a:cubicBezTo>
                <a:cubicBezTo>
                  <a:pt x="167" y="19"/>
                  <a:pt x="167" y="19"/>
                  <a:pt x="168" y="19"/>
                </a:cubicBezTo>
                <a:cubicBezTo>
                  <a:pt x="168" y="19"/>
                  <a:pt x="168" y="19"/>
                  <a:pt x="168" y="19"/>
                </a:cubicBezTo>
                <a:cubicBezTo>
                  <a:pt x="169" y="19"/>
                  <a:pt x="169" y="19"/>
                  <a:pt x="169" y="20"/>
                </a:cubicBezTo>
                <a:cubicBezTo>
                  <a:pt x="170" y="20"/>
                  <a:pt x="170" y="21"/>
                  <a:pt x="170" y="21"/>
                </a:cubicBezTo>
                <a:cubicBezTo>
                  <a:pt x="170" y="21"/>
                  <a:pt x="169" y="22"/>
                  <a:pt x="169" y="22"/>
                </a:cubicBezTo>
                <a:cubicBezTo>
                  <a:pt x="169" y="22"/>
                  <a:pt x="168" y="23"/>
                  <a:pt x="167" y="23"/>
                </a:cubicBezTo>
                <a:cubicBezTo>
                  <a:pt x="167" y="23"/>
                  <a:pt x="167" y="24"/>
                  <a:pt x="167" y="24"/>
                </a:cubicBezTo>
                <a:cubicBezTo>
                  <a:pt x="167" y="25"/>
                  <a:pt x="166" y="25"/>
                  <a:pt x="166" y="25"/>
                </a:cubicBezTo>
                <a:cubicBezTo>
                  <a:pt x="165" y="26"/>
                  <a:pt x="165" y="27"/>
                  <a:pt x="165" y="27"/>
                </a:cubicBezTo>
                <a:cubicBezTo>
                  <a:pt x="165" y="28"/>
                  <a:pt x="164" y="28"/>
                  <a:pt x="164" y="29"/>
                </a:cubicBezTo>
                <a:cubicBezTo>
                  <a:pt x="164" y="29"/>
                  <a:pt x="163" y="29"/>
                  <a:pt x="163" y="29"/>
                </a:cubicBezTo>
                <a:cubicBezTo>
                  <a:pt x="163" y="29"/>
                  <a:pt x="163" y="29"/>
                  <a:pt x="162" y="29"/>
                </a:cubicBezTo>
                <a:cubicBezTo>
                  <a:pt x="162" y="29"/>
                  <a:pt x="162" y="29"/>
                  <a:pt x="162" y="29"/>
                </a:cubicBezTo>
                <a:cubicBezTo>
                  <a:pt x="162" y="29"/>
                  <a:pt x="162" y="30"/>
                  <a:pt x="162" y="30"/>
                </a:cubicBezTo>
                <a:cubicBezTo>
                  <a:pt x="162" y="30"/>
                  <a:pt x="162" y="31"/>
                  <a:pt x="162" y="31"/>
                </a:cubicBezTo>
                <a:cubicBezTo>
                  <a:pt x="162" y="32"/>
                  <a:pt x="162" y="33"/>
                  <a:pt x="162" y="33"/>
                </a:cubicBezTo>
                <a:cubicBezTo>
                  <a:pt x="161" y="33"/>
                  <a:pt x="161" y="33"/>
                  <a:pt x="161" y="33"/>
                </a:cubicBezTo>
                <a:cubicBezTo>
                  <a:pt x="161" y="33"/>
                  <a:pt x="160" y="32"/>
                  <a:pt x="160" y="32"/>
                </a:cubicBezTo>
                <a:cubicBezTo>
                  <a:pt x="160" y="32"/>
                  <a:pt x="160" y="31"/>
                  <a:pt x="160" y="31"/>
                </a:cubicBezTo>
                <a:cubicBezTo>
                  <a:pt x="160" y="31"/>
                  <a:pt x="160" y="30"/>
                  <a:pt x="160" y="30"/>
                </a:cubicBezTo>
                <a:cubicBezTo>
                  <a:pt x="160" y="30"/>
                  <a:pt x="159" y="29"/>
                  <a:pt x="159" y="29"/>
                </a:cubicBezTo>
                <a:cubicBezTo>
                  <a:pt x="159" y="29"/>
                  <a:pt x="158" y="30"/>
                  <a:pt x="158" y="30"/>
                </a:cubicBezTo>
                <a:cubicBezTo>
                  <a:pt x="158" y="30"/>
                  <a:pt x="158" y="31"/>
                  <a:pt x="158" y="31"/>
                </a:cubicBezTo>
                <a:cubicBezTo>
                  <a:pt x="158" y="31"/>
                  <a:pt x="158" y="32"/>
                  <a:pt x="158" y="32"/>
                </a:cubicBezTo>
                <a:cubicBezTo>
                  <a:pt x="159" y="32"/>
                  <a:pt x="159" y="33"/>
                  <a:pt x="159" y="33"/>
                </a:cubicBezTo>
                <a:cubicBezTo>
                  <a:pt x="159" y="33"/>
                  <a:pt x="159" y="33"/>
                  <a:pt x="159" y="34"/>
                </a:cubicBezTo>
                <a:cubicBezTo>
                  <a:pt x="158" y="34"/>
                  <a:pt x="157" y="34"/>
                  <a:pt x="157" y="34"/>
                </a:cubicBezTo>
                <a:cubicBezTo>
                  <a:pt x="157" y="34"/>
                  <a:pt x="157" y="36"/>
                  <a:pt x="156" y="36"/>
                </a:cubicBezTo>
                <a:cubicBezTo>
                  <a:pt x="156" y="36"/>
                  <a:pt x="156" y="37"/>
                  <a:pt x="156" y="37"/>
                </a:cubicBezTo>
                <a:cubicBezTo>
                  <a:pt x="156" y="37"/>
                  <a:pt x="157" y="37"/>
                  <a:pt x="157" y="38"/>
                </a:cubicBezTo>
                <a:cubicBezTo>
                  <a:pt x="158" y="38"/>
                  <a:pt x="157" y="38"/>
                  <a:pt x="157" y="39"/>
                </a:cubicBezTo>
                <a:cubicBezTo>
                  <a:pt x="157" y="39"/>
                  <a:pt x="157" y="40"/>
                  <a:pt x="156" y="41"/>
                </a:cubicBezTo>
                <a:cubicBezTo>
                  <a:pt x="156" y="41"/>
                  <a:pt x="156" y="41"/>
                  <a:pt x="155" y="41"/>
                </a:cubicBezTo>
                <a:cubicBezTo>
                  <a:pt x="155" y="41"/>
                  <a:pt x="154" y="42"/>
                  <a:pt x="154" y="42"/>
                </a:cubicBezTo>
                <a:cubicBezTo>
                  <a:pt x="154" y="42"/>
                  <a:pt x="153" y="42"/>
                  <a:pt x="153" y="42"/>
                </a:cubicBezTo>
                <a:cubicBezTo>
                  <a:pt x="153" y="42"/>
                  <a:pt x="152" y="41"/>
                  <a:pt x="152" y="41"/>
                </a:cubicBezTo>
                <a:cubicBezTo>
                  <a:pt x="152" y="41"/>
                  <a:pt x="152" y="41"/>
                  <a:pt x="152" y="41"/>
                </a:cubicBezTo>
                <a:cubicBezTo>
                  <a:pt x="151" y="41"/>
                  <a:pt x="151" y="41"/>
                  <a:pt x="151" y="41"/>
                </a:cubicBezTo>
                <a:cubicBezTo>
                  <a:pt x="151" y="42"/>
                  <a:pt x="151" y="43"/>
                  <a:pt x="151" y="43"/>
                </a:cubicBezTo>
                <a:cubicBezTo>
                  <a:pt x="151" y="43"/>
                  <a:pt x="152" y="44"/>
                  <a:pt x="152" y="44"/>
                </a:cubicBezTo>
                <a:cubicBezTo>
                  <a:pt x="152" y="44"/>
                  <a:pt x="153" y="44"/>
                  <a:pt x="154" y="44"/>
                </a:cubicBezTo>
                <a:cubicBezTo>
                  <a:pt x="154" y="44"/>
                  <a:pt x="155" y="45"/>
                  <a:pt x="156" y="45"/>
                </a:cubicBezTo>
                <a:cubicBezTo>
                  <a:pt x="156" y="45"/>
                  <a:pt x="157" y="45"/>
                  <a:pt x="157" y="46"/>
                </a:cubicBezTo>
                <a:cubicBezTo>
                  <a:pt x="157" y="46"/>
                  <a:pt x="158" y="47"/>
                  <a:pt x="158" y="48"/>
                </a:cubicBezTo>
                <a:cubicBezTo>
                  <a:pt x="158" y="48"/>
                  <a:pt x="158" y="49"/>
                  <a:pt x="158" y="49"/>
                </a:cubicBezTo>
                <a:cubicBezTo>
                  <a:pt x="159" y="49"/>
                  <a:pt x="158" y="50"/>
                  <a:pt x="159" y="51"/>
                </a:cubicBezTo>
                <a:cubicBezTo>
                  <a:pt x="159" y="51"/>
                  <a:pt x="160" y="51"/>
                  <a:pt x="160" y="51"/>
                </a:cubicBezTo>
                <a:cubicBezTo>
                  <a:pt x="160" y="52"/>
                  <a:pt x="161" y="52"/>
                  <a:pt x="161" y="53"/>
                </a:cubicBezTo>
                <a:cubicBezTo>
                  <a:pt x="161" y="53"/>
                  <a:pt x="160" y="54"/>
                  <a:pt x="160" y="54"/>
                </a:cubicBezTo>
                <a:cubicBezTo>
                  <a:pt x="160" y="54"/>
                  <a:pt x="159" y="55"/>
                  <a:pt x="159" y="55"/>
                </a:cubicBezTo>
                <a:cubicBezTo>
                  <a:pt x="159" y="55"/>
                  <a:pt x="158" y="56"/>
                  <a:pt x="158" y="56"/>
                </a:cubicBezTo>
                <a:cubicBezTo>
                  <a:pt x="158" y="57"/>
                  <a:pt x="158" y="57"/>
                  <a:pt x="158" y="57"/>
                </a:cubicBezTo>
                <a:cubicBezTo>
                  <a:pt x="158" y="58"/>
                  <a:pt x="159" y="58"/>
                  <a:pt x="159" y="58"/>
                </a:cubicBezTo>
                <a:cubicBezTo>
                  <a:pt x="159" y="59"/>
                  <a:pt x="159" y="60"/>
                  <a:pt x="159" y="60"/>
                </a:cubicBezTo>
                <a:cubicBezTo>
                  <a:pt x="159" y="60"/>
                  <a:pt x="158" y="61"/>
                  <a:pt x="158" y="61"/>
                </a:cubicBezTo>
                <a:cubicBezTo>
                  <a:pt x="158" y="61"/>
                  <a:pt x="158" y="62"/>
                  <a:pt x="158" y="62"/>
                </a:cubicBezTo>
                <a:cubicBezTo>
                  <a:pt x="158" y="63"/>
                  <a:pt x="158" y="63"/>
                  <a:pt x="158" y="63"/>
                </a:cubicBezTo>
                <a:cubicBezTo>
                  <a:pt x="158" y="64"/>
                  <a:pt x="158" y="64"/>
                  <a:pt x="158" y="64"/>
                </a:cubicBezTo>
                <a:cubicBezTo>
                  <a:pt x="159" y="64"/>
                  <a:pt x="159" y="65"/>
                  <a:pt x="159" y="65"/>
                </a:cubicBezTo>
                <a:cubicBezTo>
                  <a:pt x="159" y="66"/>
                  <a:pt x="159" y="67"/>
                  <a:pt x="159" y="67"/>
                </a:cubicBezTo>
                <a:cubicBezTo>
                  <a:pt x="159" y="67"/>
                  <a:pt x="158" y="68"/>
                  <a:pt x="158" y="68"/>
                </a:cubicBezTo>
                <a:cubicBezTo>
                  <a:pt x="158" y="69"/>
                  <a:pt x="157" y="69"/>
                  <a:pt x="157" y="69"/>
                </a:cubicBezTo>
                <a:cubicBezTo>
                  <a:pt x="157" y="70"/>
                  <a:pt x="157" y="70"/>
                  <a:pt x="157" y="71"/>
                </a:cubicBezTo>
                <a:cubicBezTo>
                  <a:pt x="157" y="71"/>
                  <a:pt x="158" y="72"/>
                  <a:pt x="158" y="72"/>
                </a:cubicBezTo>
                <a:cubicBezTo>
                  <a:pt x="158" y="72"/>
                  <a:pt x="159" y="73"/>
                  <a:pt x="159" y="73"/>
                </a:cubicBezTo>
                <a:cubicBezTo>
                  <a:pt x="159" y="73"/>
                  <a:pt x="159" y="74"/>
                  <a:pt x="159" y="75"/>
                </a:cubicBezTo>
                <a:cubicBezTo>
                  <a:pt x="159" y="75"/>
                  <a:pt x="160" y="76"/>
                  <a:pt x="160" y="76"/>
                </a:cubicBezTo>
                <a:cubicBezTo>
                  <a:pt x="160" y="77"/>
                  <a:pt x="161" y="77"/>
                  <a:pt x="161" y="78"/>
                </a:cubicBezTo>
                <a:cubicBezTo>
                  <a:pt x="161" y="78"/>
                  <a:pt x="161" y="79"/>
                  <a:pt x="161" y="80"/>
                </a:cubicBezTo>
                <a:cubicBezTo>
                  <a:pt x="162" y="80"/>
                  <a:pt x="162" y="81"/>
                  <a:pt x="162" y="82"/>
                </a:cubicBezTo>
                <a:cubicBezTo>
                  <a:pt x="162" y="83"/>
                  <a:pt x="163" y="85"/>
                  <a:pt x="163" y="86"/>
                </a:cubicBezTo>
                <a:cubicBezTo>
                  <a:pt x="164" y="86"/>
                  <a:pt x="165" y="87"/>
                  <a:pt x="165" y="87"/>
                </a:cubicBezTo>
                <a:cubicBezTo>
                  <a:pt x="166" y="88"/>
                  <a:pt x="167" y="88"/>
                  <a:pt x="167" y="89"/>
                </a:cubicBezTo>
                <a:cubicBezTo>
                  <a:pt x="168" y="89"/>
                  <a:pt x="170" y="90"/>
                  <a:pt x="170" y="91"/>
                </a:cubicBezTo>
                <a:cubicBezTo>
                  <a:pt x="171" y="91"/>
                  <a:pt x="171" y="92"/>
                  <a:pt x="172" y="93"/>
                </a:cubicBezTo>
                <a:cubicBezTo>
                  <a:pt x="172" y="93"/>
                  <a:pt x="172" y="94"/>
                  <a:pt x="172" y="94"/>
                </a:cubicBezTo>
                <a:cubicBezTo>
                  <a:pt x="171" y="95"/>
                  <a:pt x="171" y="96"/>
                  <a:pt x="171" y="96"/>
                </a:cubicBezTo>
                <a:cubicBezTo>
                  <a:pt x="171" y="96"/>
                  <a:pt x="171" y="97"/>
                  <a:pt x="171" y="97"/>
                </a:cubicBezTo>
                <a:cubicBezTo>
                  <a:pt x="171" y="97"/>
                  <a:pt x="172" y="97"/>
                  <a:pt x="172" y="97"/>
                </a:cubicBezTo>
                <a:cubicBezTo>
                  <a:pt x="173" y="97"/>
                  <a:pt x="173" y="98"/>
                  <a:pt x="173" y="98"/>
                </a:cubicBezTo>
                <a:cubicBezTo>
                  <a:pt x="173" y="98"/>
                  <a:pt x="173" y="99"/>
                  <a:pt x="173" y="99"/>
                </a:cubicBezTo>
                <a:cubicBezTo>
                  <a:pt x="173" y="100"/>
                  <a:pt x="172" y="100"/>
                  <a:pt x="173" y="101"/>
                </a:cubicBezTo>
                <a:cubicBezTo>
                  <a:pt x="173" y="101"/>
                  <a:pt x="173" y="102"/>
                  <a:pt x="173" y="103"/>
                </a:cubicBezTo>
                <a:cubicBezTo>
                  <a:pt x="174" y="103"/>
                  <a:pt x="175" y="104"/>
                  <a:pt x="175" y="104"/>
                </a:cubicBezTo>
                <a:cubicBezTo>
                  <a:pt x="176" y="104"/>
                  <a:pt x="176" y="105"/>
                  <a:pt x="177" y="105"/>
                </a:cubicBezTo>
                <a:cubicBezTo>
                  <a:pt x="177" y="106"/>
                  <a:pt x="178" y="106"/>
                  <a:pt x="178" y="106"/>
                </a:cubicBezTo>
                <a:cubicBezTo>
                  <a:pt x="178" y="107"/>
                  <a:pt x="178" y="108"/>
                  <a:pt x="178" y="108"/>
                </a:cubicBezTo>
                <a:cubicBezTo>
                  <a:pt x="178" y="109"/>
                  <a:pt x="179" y="110"/>
                  <a:pt x="179" y="110"/>
                </a:cubicBezTo>
                <a:cubicBezTo>
                  <a:pt x="179" y="111"/>
                  <a:pt x="180" y="111"/>
                  <a:pt x="180" y="112"/>
                </a:cubicBezTo>
                <a:cubicBezTo>
                  <a:pt x="180" y="112"/>
                  <a:pt x="180" y="113"/>
                  <a:pt x="180" y="113"/>
                </a:cubicBezTo>
                <a:cubicBezTo>
                  <a:pt x="179" y="113"/>
                  <a:pt x="179" y="113"/>
                  <a:pt x="178" y="113"/>
                </a:cubicBezTo>
                <a:cubicBezTo>
                  <a:pt x="178" y="113"/>
                  <a:pt x="178" y="112"/>
                  <a:pt x="177" y="112"/>
                </a:cubicBezTo>
                <a:cubicBezTo>
                  <a:pt x="177" y="112"/>
                  <a:pt x="177" y="111"/>
                  <a:pt x="176" y="111"/>
                </a:cubicBezTo>
                <a:cubicBezTo>
                  <a:pt x="176" y="111"/>
                  <a:pt x="175" y="111"/>
                  <a:pt x="175" y="110"/>
                </a:cubicBezTo>
                <a:cubicBezTo>
                  <a:pt x="174" y="110"/>
                  <a:pt x="174" y="109"/>
                  <a:pt x="174" y="109"/>
                </a:cubicBezTo>
                <a:cubicBezTo>
                  <a:pt x="173" y="108"/>
                  <a:pt x="173" y="108"/>
                  <a:pt x="172" y="108"/>
                </a:cubicBezTo>
                <a:cubicBezTo>
                  <a:pt x="172" y="109"/>
                  <a:pt x="172" y="109"/>
                  <a:pt x="172" y="109"/>
                </a:cubicBezTo>
                <a:cubicBezTo>
                  <a:pt x="172" y="110"/>
                  <a:pt x="172" y="110"/>
                  <a:pt x="172" y="110"/>
                </a:cubicBezTo>
                <a:cubicBezTo>
                  <a:pt x="172" y="111"/>
                  <a:pt x="172" y="111"/>
                  <a:pt x="172" y="112"/>
                </a:cubicBezTo>
                <a:cubicBezTo>
                  <a:pt x="172" y="112"/>
                  <a:pt x="171" y="111"/>
                  <a:pt x="171" y="111"/>
                </a:cubicBezTo>
                <a:cubicBezTo>
                  <a:pt x="171" y="111"/>
                  <a:pt x="170" y="110"/>
                  <a:pt x="170" y="110"/>
                </a:cubicBezTo>
                <a:cubicBezTo>
                  <a:pt x="170" y="110"/>
                  <a:pt x="169" y="109"/>
                  <a:pt x="169" y="109"/>
                </a:cubicBezTo>
                <a:cubicBezTo>
                  <a:pt x="169" y="109"/>
                  <a:pt x="168" y="110"/>
                  <a:pt x="168" y="110"/>
                </a:cubicBezTo>
                <a:cubicBezTo>
                  <a:pt x="168" y="109"/>
                  <a:pt x="168" y="109"/>
                  <a:pt x="168" y="108"/>
                </a:cubicBezTo>
                <a:cubicBezTo>
                  <a:pt x="167" y="108"/>
                  <a:pt x="166" y="107"/>
                  <a:pt x="166" y="107"/>
                </a:cubicBezTo>
                <a:cubicBezTo>
                  <a:pt x="166" y="107"/>
                  <a:pt x="165" y="106"/>
                  <a:pt x="165" y="106"/>
                </a:cubicBezTo>
                <a:cubicBezTo>
                  <a:pt x="164" y="106"/>
                  <a:pt x="164" y="106"/>
                  <a:pt x="163" y="106"/>
                </a:cubicBezTo>
                <a:cubicBezTo>
                  <a:pt x="163" y="106"/>
                  <a:pt x="162" y="105"/>
                  <a:pt x="161" y="105"/>
                </a:cubicBezTo>
                <a:cubicBezTo>
                  <a:pt x="161" y="105"/>
                  <a:pt x="160" y="105"/>
                  <a:pt x="160" y="106"/>
                </a:cubicBezTo>
                <a:cubicBezTo>
                  <a:pt x="159" y="106"/>
                  <a:pt x="157" y="106"/>
                  <a:pt x="157" y="106"/>
                </a:cubicBezTo>
                <a:cubicBezTo>
                  <a:pt x="157" y="106"/>
                  <a:pt x="157" y="107"/>
                  <a:pt x="156" y="107"/>
                </a:cubicBezTo>
                <a:cubicBezTo>
                  <a:pt x="156" y="107"/>
                  <a:pt x="155" y="107"/>
                  <a:pt x="155" y="107"/>
                </a:cubicBezTo>
                <a:cubicBezTo>
                  <a:pt x="155" y="107"/>
                  <a:pt x="154" y="107"/>
                  <a:pt x="154" y="107"/>
                </a:cubicBezTo>
                <a:cubicBezTo>
                  <a:pt x="153" y="107"/>
                  <a:pt x="153" y="107"/>
                  <a:pt x="153" y="106"/>
                </a:cubicBezTo>
                <a:cubicBezTo>
                  <a:pt x="153" y="106"/>
                  <a:pt x="153" y="105"/>
                  <a:pt x="153" y="105"/>
                </a:cubicBezTo>
                <a:cubicBezTo>
                  <a:pt x="153" y="105"/>
                  <a:pt x="153" y="104"/>
                  <a:pt x="152" y="104"/>
                </a:cubicBezTo>
                <a:cubicBezTo>
                  <a:pt x="152" y="103"/>
                  <a:pt x="152" y="103"/>
                  <a:pt x="152" y="103"/>
                </a:cubicBezTo>
                <a:cubicBezTo>
                  <a:pt x="152" y="103"/>
                  <a:pt x="151" y="103"/>
                  <a:pt x="151" y="103"/>
                </a:cubicBezTo>
                <a:cubicBezTo>
                  <a:pt x="151" y="103"/>
                  <a:pt x="150" y="104"/>
                  <a:pt x="150" y="104"/>
                </a:cubicBezTo>
                <a:cubicBezTo>
                  <a:pt x="150" y="104"/>
                  <a:pt x="151" y="104"/>
                  <a:pt x="151" y="104"/>
                </a:cubicBezTo>
                <a:cubicBezTo>
                  <a:pt x="151" y="105"/>
                  <a:pt x="151" y="105"/>
                  <a:pt x="151" y="106"/>
                </a:cubicBezTo>
                <a:cubicBezTo>
                  <a:pt x="151" y="106"/>
                  <a:pt x="150" y="106"/>
                  <a:pt x="150" y="106"/>
                </a:cubicBezTo>
                <a:cubicBezTo>
                  <a:pt x="150" y="106"/>
                  <a:pt x="149" y="105"/>
                  <a:pt x="149" y="105"/>
                </a:cubicBezTo>
                <a:cubicBezTo>
                  <a:pt x="149" y="105"/>
                  <a:pt x="148" y="105"/>
                  <a:pt x="147" y="105"/>
                </a:cubicBezTo>
                <a:cubicBezTo>
                  <a:pt x="147" y="105"/>
                  <a:pt x="147" y="104"/>
                  <a:pt x="146" y="103"/>
                </a:cubicBezTo>
                <a:cubicBezTo>
                  <a:pt x="146" y="103"/>
                  <a:pt x="145" y="103"/>
                  <a:pt x="145" y="103"/>
                </a:cubicBezTo>
                <a:cubicBezTo>
                  <a:pt x="145" y="103"/>
                  <a:pt x="144" y="103"/>
                  <a:pt x="143" y="103"/>
                </a:cubicBezTo>
                <a:cubicBezTo>
                  <a:pt x="143" y="102"/>
                  <a:pt x="143" y="102"/>
                  <a:pt x="142" y="101"/>
                </a:cubicBezTo>
                <a:cubicBezTo>
                  <a:pt x="142" y="101"/>
                  <a:pt x="142" y="100"/>
                  <a:pt x="142" y="99"/>
                </a:cubicBezTo>
                <a:cubicBezTo>
                  <a:pt x="142" y="99"/>
                  <a:pt x="141" y="98"/>
                  <a:pt x="141" y="97"/>
                </a:cubicBezTo>
                <a:cubicBezTo>
                  <a:pt x="141" y="97"/>
                  <a:pt x="140" y="97"/>
                  <a:pt x="140" y="96"/>
                </a:cubicBezTo>
                <a:cubicBezTo>
                  <a:pt x="139" y="96"/>
                  <a:pt x="139" y="96"/>
                  <a:pt x="139" y="96"/>
                </a:cubicBezTo>
                <a:cubicBezTo>
                  <a:pt x="138" y="96"/>
                  <a:pt x="138" y="97"/>
                  <a:pt x="138" y="97"/>
                </a:cubicBezTo>
                <a:cubicBezTo>
                  <a:pt x="137" y="97"/>
                  <a:pt x="137" y="98"/>
                  <a:pt x="137" y="99"/>
                </a:cubicBezTo>
                <a:cubicBezTo>
                  <a:pt x="137" y="99"/>
                  <a:pt x="136" y="99"/>
                  <a:pt x="136" y="100"/>
                </a:cubicBezTo>
                <a:cubicBezTo>
                  <a:pt x="135" y="100"/>
                  <a:pt x="135" y="100"/>
                  <a:pt x="135" y="101"/>
                </a:cubicBezTo>
                <a:cubicBezTo>
                  <a:pt x="135" y="101"/>
                  <a:pt x="134" y="102"/>
                  <a:pt x="134" y="102"/>
                </a:cubicBezTo>
                <a:cubicBezTo>
                  <a:pt x="133" y="102"/>
                  <a:pt x="132" y="103"/>
                  <a:pt x="132" y="103"/>
                </a:cubicBezTo>
                <a:cubicBezTo>
                  <a:pt x="132" y="103"/>
                  <a:pt x="131" y="104"/>
                  <a:pt x="131" y="104"/>
                </a:cubicBezTo>
                <a:cubicBezTo>
                  <a:pt x="130" y="104"/>
                  <a:pt x="129" y="103"/>
                  <a:pt x="129" y="103"/>
                </a:cubicBezTo>
                <a:cubicBezTo>
                  <a:pt x="129" y="102"/>
                  <a:pt x="128" y="102"/>
                  <a:pt x="128" y="101"/>
                </a:cubicBezTo>
                <a:cubicBezTo>
                  <a:pt x="128" y="101"/>
                  <a:pt x="128" y="100"/>
                  <a:pt x="128" y="99"/>
                </a:cubicBezTo>
                <a:cubicBezTo>
                  <a:pt x="128" y="99"/>
                  <a:pt x="127" y="99"/>
                  <a:pt x="127" y="99"/>
                </a:cubicBezTo>
                <a:cubicBezTo>
                  <a:pt x="127" y="98"/>
                  <a:pt x="127" y="97"/>
                  <a:pt x="127" y="97"/>
                </a:cubicBezTo>
                <a:cubicBezTo>
                  <a:pt x="127" y="96"/>
                  <a:pt x="127" y="95"/>
                  <a:pt x="127" y="95"/>
                </a:cubicBezTo>
                <a:cubicBezTo>
                  <a:pt x="127" y="94"/>
                  <a:pt x="127" y="94"/>
                  <a:pt x="127" y="93"/>
                </a:cubicBezTo>
                <a:cubicBezTo>
                  <a:pt x="127" y="93"/>
                  <a:pt x="127" y="92"/>
                  <a:pt x="127" y="92"/>
                </a:cubicBezTo>
                <a:cubicBezTo>
                  <a:pt x="128" y="92"/>
                  <a:pt x="128" y="91"/>
                  <a:pt x="128" y="91"/>
                </a:cubicBezTo>
                <a:cubicBezTo>
                  <a:pt x="128" y="91"/>
                  <a:pt x="128" y="90"/>
                  <a:pt x="128" y="90"/>
                </a:cubicBezTo>
                <a:cubicBezTo>
                  <a:pt x="128" y="90"/>
                  <a:pt x="128" y="89"/>
                  <a:pt x="128" y="89"/>
                </a:cubicBezTo>
                <a:cubicBezTo>
                  <a:pt x="129" y="88"/>
                  <a:pt x="129" y="88"/>
                  <a:pt x="129" y="88"/>
                </a:cubicBezTo>
                <a:cubicBezTo>
                  <a:pt x="130" y="88"/>
                  <a:pt x="130" y="88"/>
                  <a:pt x="130" y="87"/>
                </a:cubicBezTo>
                <a:cubicBezTo>
                  <a:pt x="131" y="87"/>
                  <a:pt x="131" y="87"/>
                  <a:pt x="131" y="86"/>
                </a:cubicBezTo>
                <a:cubicBezTo>
                  <a:pt x="131" y="86"/>
                  <a:pt x="131" y="85"/>
                  <a:pt x="131" y="85"/>
                </a:cubicBezTo>
                <a:cubicBezTo>
                  <a:pt x="131" y="85"/>
                  <a:pt x="131" y="85"/>
                  <a:pt x="130" y="85"/>
                </a:cubicBezTo>
                <a:cubicBezTo>
                  <a:pt x="130" y="84"/>
                  <a:pt x="130" y="84"/>
                  <a:pt x="130" y="84"/>
                </a:cubicBezTo>
                <a:cubicBezTo>
                  <a:pt x="130" y="84"/>
                  <a:pt x="130" y="82"/>
                  <a:pt x="130" y="82"/>
                </a:cubicBezTo>
                <a:cubicBezTo>
                  <a:pt x="130" y="82"/>
                  <a:pt x="131" y="81"/>
                  <a:pt x="131" y="80"/>
                </a:cubicBezTo>
                <a:cubicBezTo>
                  <a:pt x="132" y="80"/>
                  <a:pt x="133" y="80"/>
                  <a:pt x="133" y="80"/>
                </a:cubicBezTo>
                <a:cubicBezTo>
                  <a:pt x="133" y="80"/>
                  <a:pt x="134" y="79"/>
                  <a:pt x="134" y="79"/>
                </a:cubicBezTo>
                <a:cubicBezTo>
                  <a:pt x="134" y="78"/>
                  <a:pt x="133" y="78"/>
                  <a:pt x="133" y="77"/>
                </a:cubicBezTo>
                <a:cubicBezTo>
                  <a:pt x="133" y="77"/>
                  <a:pt x="133" y="76"/>
                  <a:pt x="133" y="75"/>
                </a:cubicBezTo>
                <a:cubicBezTo>
                  <a:pt x="133" y="75"/>
                  <a:pt x="133" y="74"/>
                  <a:pt x="133" y="74"/>
                </a:cubicBezTo>
                <a:cubicBezTo>
                  <a:pt x="137" y="66"/>
                  <a:pt x="137" y="66"/>
                  <a:pt x="137" y="66"/>
                </a:cubicBezTo>
                <a:cubicBezTo>
                  <a:pt x="130" y="61"/>
                  <a:pt x="130" y="61"/>
                  <a:pt x="130" y="61"/>
                </a:cubicBezTo>
                <a:cubicBezTo>
                  <a:pt x="126" y="66"/>
                  <a:pt x="126" y="66"/>
                  <a:pt x="126" y="66"/>
                </a:cubicBezTo>
                <a:cubicBezTo>
                  <a:pt x="126" y="66"/>
                  <a:pt x="126" y="65"/>
                  <a:pt x="125" y="65"/>
                </a:cubicBezTo>
                <a:cubicBezTo>
                  <a:pt x="125" y="65"/>
                  <a:pt x="124" y="65"/>
                  <a:pt x="123" y="65"/>
                </a:cubicBezTo>
                <a:cubicBezTo>
                  <a:pt x="123" y="65"/>
                  <a:pt x="123" y="65"/>
                  <a:pt x="122" y="65"/>
                </a:cubicBezTo>
                <a:cubicBezTo>
                  <a:pt x="122" y="65"/>
                  <a:pt x="121" y="65"/>
                  <a:pt x="121" y="65"/>
                </a:cubicBezTo>
                <a:cubicBezTo>
                  <a:pt x="120" y="65"/>
                  <a:pt x="120" y="65"/>
                  <a:pt x="119" y="65"/>
                </a:cubicBezTo>
                <a:cubicBezTo>
                  <a:pt x="119" y="64"/>
                  <a:pt x="119" y="63"/>
                  <a:pt x="119" y="63"/>
                </a:cubicBezTo>
                <a:cubicBezTo>
                  <a:pt x="118" y="63"/>
                  <a:pt x="118" y="62"/>
                  <a:pt x="118" y="62"/>
                </a:cubicBezTo>
                <a:cubicBezTo>
                  <a:pt x="118" y="62"/>
                  <a:pt x="117" y="61"/>
                  <a:pt x="116" y="61"/>
                </a:cubicBezTo>
                <a:cubicBezTo>
                  <a:pt x="116" y="61"/>
                  <a:pt x="114" y="61"/>
                  <a:pt x="114" y="61"/>
                </a:cubicBezTo>
                <a:cubicBezTo>
                  <a:pt x="113" y="61"/>
                  <a:pt x="112" y="61"/>
                  <a:pt x="112" y="61"/>
                </a:cubicBezTo>
                <a:cubicBezTo>
                  <a:pt x="111" y="61"/>
                  <a:pt x="110" y="62"/>
                  <a:pt x="109" y="62"/>
                </a:cubicBezTo>
                <a:cubicBezTo>
                  <a:pt x="109" y="62"/>
                  <a:pt x="108" y="62"/>
                  <a:pt x="108" y="61"/>
                </a:cubicBezTo>
                <a:cubicBezTo>
                  <a:pt x="107" y="61"/>
                  <a:pt x="107" y="60"/>
                  <a:pt x="107" y="60"/>
                </a:cubicBezTo>
                <a:cubicBezTo>
                  <a:pt x="107" y="60"/>
                  <a:pt x="106" y="60"/>
                  <a:pt x="106" y="60"/>
                </a:cubicBezTo>
                <a:cubicBezTo>
                  <a:pt x="105" y="60"/>
                  <a:pt x="104" y="60"/>
                  <a:pt x="104" y="60"/>
                </a:cubicBezTo>
                <a:cubicBezTo>
                  <a:pt x="104" y="59"/>
                  <a:pt x="103" y="59"/>
                  <a:pt x="103" y="58"/>
                </a:cubicBezTo>
                <a:cubicBezTo>
                  <a:pt x="103" y="58"/>
                  <a:pt x="103" y="57"/>
                  <a:pt x="103" y="57"/>
                </a:cubicBezTo>
                <a:cubicBezTo>
                  <a:pt x="103" y="56"/>
                  <a:pt x="104" y="56"/>
                  <a:pt x="104" y="55"/>
                </a:cubicBezTo>
                <a:cubicBezTo>
                  <a:pt x="104" y="55"/>
                  <a:pt x="105" y="55"/>
                  <a:pt x="105" y="54"/>
                </a:cubicBezTo>
                <a:cubicBezTo>
                  <a:pt x="105" y="54"/>
                  <a:pt x="105" y="53"/>
                  <a:pt x="105" y="52"/>
                </a:cubicBezTo>
                <a:cubicBezTo>
                  <a:pt x="105" y="52"/>
                  <a:pt x="104" y="51"/>
                  <a:pt x="104" y="51"/>
                </a:cubicBezTo>
                <a:cubicBezTo>
                  <a:pt x="104" y="51"/>
                  <a:pt x="103" y="51"/>
                  <a:pt x="103" y="51"/>
                </a:cubicBezTo>
                <a:cubicBezTo>
                  <a:pt x="102" y="51"/>
                  <a:pt x="101" y="51"/>
                  <a:pt x="101" y="50"/>
                </a:cubicBezTo>
                <a:cubicBezTo>
                  <a:pt x="100" y="50"/>
                  <a:pt x="100" y="49"/>
                  <a:pt x="100" y="49"/>
                </a:cubicBezTo>
                <a:cubicBezTo>
                  <a:pt x="99" y="48"/>
                  <a:pt x="98" y="48"/>
                  <a:pt x="98" y="48"/>
                </a:cubicBezTo>
                <a:cubicBezTo>
                  <a:pt x="98" y="48"/>
                  <a:pt x="97" y="49"/>
                  <a:pt x="97" y="49"/>
                </a:cubicBezTo>
                <a:cubicBezTo>
                  <a:pt x="96" y="49"/>
                  <a:pt x="96" y="49"/>
                  <a:pt x="95" y="49"/>
                </a:cubicBezTo>
                <a:cubicBezTo>
                  <a:pt x="95" y="49"/>
                  <a:pt x="94" y="48"/>
                  <a:pt x="93" y="48"/>
                </a:cubicBezTo>
                <a:cubicBezTo>
                  <a:pt x="93" y="48"/>
                  <a:pt x="93" y="48"/>
                  <a:pt x="92" y="49"/>
                </a:cubicBezTo>
                <a:cubicBezTo>
                  <a:pt x="92" y="49"/>
                  <a:pt x="92" y="49"/>
                  <a:pt x="92" y="49"/>
                </a:cubicBezTo>
                <a:cubicBezTo>
                  <a:pt x="92" y="49"/>
                  <a:pt x="91" y="49"/>
                  <a:pt x="91" y="48"/>
                </a:cubicBezTo>
                <a:cubicBezTo>
                  <a:pt x="91" y="48"/>
                  <a:pt x="90" y="48"/>
                  <a:pt x="90" y="48"/>
                </a:cubicBezTo>
                <a:cubicBezTo>
                  <a:pt x="90" y="48"/>
                  <a:pt x="89" y="48"/>
                  <a:pt x="89" y="48"/>
                </a:cubicBezTo>
                <a:cubicBezTo>
                  <a:pt x="89" y="47"/>
                  <a:pt x="89" y="47"/>
                  <a:pt x="89" y="47"/>
                </a:cubicBezTo>
                <a:cubicBezTo>
                  <a:pt x="89" y="46"/>
                  <a:pt x="89" y="46"/>
                  <a:pt x="89" y="46"/>
                </a:cubicBezTo>
                <a:cubicBezTo>
                  <a:pt x="89" y="45"/>
                  <a:pt x="90" y="44"/>
                  <a:pt x="89" y="44"/>
                </a:cubicBezTo>
                <a:cubicBezTo>
                  <a:pt x="89" y="44"/>
                  <a:pt x="89" y="43"/>
                  <a:pt x="88" y="43"/>
                </a:cubicBezTo>
                <a:cubicBezTo>
                  <a:pt x="88" y="43"/>
                  <a:pt x="87" y="43"/>
                  <a:pt x="87" y="43"/>
                </a:cubicBezTo>
                <a:cubicBezTo>
                  <a:pt x="86" y="43"/>
                  <a:pt x="86" y="42"/>
                  <a:pt x="86" y="42"/>
                </a:cubicBezTo>
                <a:cubicBezTo>
                  <a:pt x="86" y="42"/>
                  <a:pt x="86" y="41"/>
                  <a:pt x="86" y="41"/>
                </a:cubicBezTo>
                <a:cubicBezTo>
                  <a:pt x="86" y="41"/>
                  <a:pt x="86" y="40"/>
                  <a:pt x="86" y="40"/>
                </a:cubicBezTo>
                <a:cubicBezTo>
                  <a:pt x="86" y="40"/>
                  <a:pt x="86" y="39"/>
                  <a:pt x="86" y="39"/>
                </a:cubicBezTo>
                <a:cubicBezTo>
                  <a:pt x="86" y="39"/>
                  <a:pt x="86" y="38"/>
                  <a:pt x="86" y="38"/>
                </a:cubicBezTo>
                <a:cubicBezTo>
                  <a:pt x="85" y="38"/>
                  <a:pt x="84" y="39"/>
                  <a:pt x="84" y="39"/>
                </a:cubicBezTo>
                <a:cubicBezTo>
                  <a:pt x="84" y="39"/>
                  <a:pt x="83" y="39"/>
                  <a:pt x="83" y="38"/>
                </a:cubicBezTo>
                <a:cubicBezTo>
                  <a:pt x="82" y="38"/>
                  <a:pt x="83" y="37"/>
                  <a:pt x="83" y="37"/>
                </a:cubicBezTo>
                <a:cubicBezTo>
                  <a:pt x="83" y="37"/>
                  <a:pt x="81" y="37"/>
                  <a:pt x="81" y="37"/>
                </a:cubicBezTo>
                <a:cubicBezTo>
                  <a:pt x="81" y="37"/>
                  <a:pt x="80" y="37"/>
                  <a:pt x="80" y="36"/>
                </a:cubicBezTo>
                <a:cubicBezTo>
                  <a:pt x="80" y="36"/>
                  <a:pt x="80" y="35"/>
                  <a:pt x="81" y="35"/>
                </a:cubicBezTo>
                <a:cubicBezTo>
                  <a:pt x="81" y="35"/>
                  <a:pt x="82" y="35"/>
                  <a:pt x="82" y="35"/>
                </a:cubicBezTo>
                <a:cubicBezTo>
                  <a:pt x="82" y="34"/>
                  <a:pt x="82" y="34"/>
                  <a:pt x="82" y="33"/>
                </a:cubicBezTo>
                <a:cubicBezTo>
                  <a:pt x="82" y="33"/>
                  <a:pt x="82" y="32"/>
                  <a:pt x="82" y="32"/>
                </a:cubicBezTo>
                <a:cubicBezTo>
                  <a:pt x="81" y="32"/>
                  <a:pt x="80" y="32"/>
                  <a:pt x="79" y="32"/>
                </a:cubicBezTo>
                <a:cubicBezTo>
                  <a:pt x="79" y="32"/>
                  <a:pt x="79" y="33"/>
                  <a:pt x="79" y="33"/>
                </a:cubicBezTo>
                <a:cubicBezTo>
                  <a:pt x="78" y="33"/>
                  <a:pt x="77" y="33"/>
                  <a:pt x="77" y="33"/>
                </a:cubicBezTo>
                <a:cubicBezTo>
                  <a:pt x="77" y="33"/>
                  <a:pt x="76" y="34"/>
                  <a:pt x="76" y="34"/>
                </a:cubicBezTo>
                <a:cubicBezTo>
                  <a:pt x="76" y="34"/>
                  <a:pt x="75" y="33"/>
                  <a:pt x="75" y="33"/>
                </a:cubicBezTo>
                <a:cubicBezTo>
                  <a:pt x="75" y="34"/>
                  <a:pt x="74" y="34"/>
                  <a:pt x="74" y="34"/>
                </a:cubicBezTo>
                <a:cubicBezTo>
                  <a:pt x="74" y="34"/>
                  <a:pt x="72" y="34"/>
                  <a:pt x="72" y="34"/>
                </a:cubicBezTo>
                <a:cubicBezTo>
                  <a:pt x="72" y="33"/>
                  <a:pt x="71" y="33"/>
                  <a:pt x="71" y="32"/>
                </a:cubicBezTo>
                <a:cubicBezTo>
                  <a:pt x="71" y="32"/>
                  <a:pt x="70" y="31"/>
                  <a:pt x="70" y="31"/>
                </a:cubicBezTo>
                <a:cubicBezTo>
                  <a:pt x="69" y="31"/>
                  <a:pt x="68" y="31"/>
                  <a:pt x="68" y="30"/>
                </a:cubicBezTo>
                <a:cubicBezTo>
                  <a:pt x="68" y="30"/>
                  <a:pt x="67" y="30"/>
                  <a:pt x="66" y="30"/>
                </a:cubicBezTo>
                <a:cubicBezTo>
                  <a:pt x="66" y="30"/>
                  <a:pt x="64" y="30"/>
                  <a:pt x="64" y="30"/>
                </a:cubicBezTo>
                <a:cubicBezTo>
                  <a:pt x="63" y="30"/>
                  <a:pt x="63" y="31"/>
                  <a:pt x="63" y="31"/>
                </a:cubicBezTo>
                <a:cubicBezTo>
                  <a:pt x="63" y="31"/>
                  <a:pt x="62" y="32"/>
                  <a:pt x="62" y="32"/>
                </a:cubicBezTo>
                <a:cubicBezTo>
                  <a:pt x="62" y="32"/>
                  <a:pt x="62" y="33"/>
                  <a:pt x="61" y="33"/>
                </a:cubicBezTo>
                <a:cubicBezTo>
                  <a:pt x="61" y="34"/>
                  <a:pt x="61" y="35"/>
                  <a:pt x="61" y="35"/>
                </a:cubicBezTo>
                <a:cubicBezTo>
                  <a:pt x="61" y="35"/>
                  <a:pt x="60" y="36"/>
                  <a:pt x="60" y="36"/>
                </a:cubicBezTo>
                <a:cubicBezTo>
                  <a:pt x="60" y="36"/>
                  <a:pt x="59" y="35"/>
                  <a:pt x="59" y="35"/>
                </a:cubicBezTo>
                <a:cubicBezTo>
                  <a:pt x="58" y="35"/>
                  <a:pt x="57" y="35"/>
                  <a:pt x="56" y="35"/>
                </a:cubicBezTo>
                <a:cubicBezTo>
                  <a:pt x="56" y="36"/>
                  <a:pt x="56" y="36"/>
                  <a:pt x="56" y="36"/>
                </a:cubicBezTo>
                <a:cubicBezTo>
                  <a:pt x="55" y="37"/>
                  <a:pt x="55" y="37"/>
                  <a:pt x="55" y="37"/>
                </a:cubicBezTo>
                <a:cubicBezTo>
                  <a:pt x="55" y="37"/>
                  <a:pt x="54" y="37"/>
                  <a:pt x="54" y="37"/>
                </a:cubicBezTo>
                <a:cubicBezTo>
                  <a:pt x="54" y="37"/>
                  <a:pt x="53" y="37"/>
                  <a:pt x="53" y="37"/>
                </a:cubicBezTo>
                <a:cubicBezTo>
                  <a:pt x="53" y="38"/>
                  <a:pt x="52" y="38"/>
                  <a:pt x="52" y="38"/>
                </a:cubicBezTo>
                <a:cubicBezTo>
                  <a:pt x="52" y="38"/>
                  <a:pt x="53" y="39"/>
                  <a:pt x="53" y="39"/>
                </a:cubicBezTo>
                <a:cubicBezTo>
                  <a:pt x="53" y="39"/>
                  <a:pt x="54" y="39"/>
                  <a:pt x="54" y="39"/>
                </a:cubicBezTo>
                <a:cubicBezTo>
                  <a:pt x="54" y="39"/>
                  <a:pt x="54" y="40"/>
                  <a:pt x="54" y="40"/>
                </a:cubicBezTo>
                <a:cubicBezTo>
                  <a:pt x="54" y="40"/>
                  <a:pt x="54" y="40"/>
                  <a:pt x="54" y="40"/>
                </a:cubicBezTo>
                <a:cubicBezTo>
                  <a:pt x="53" y="40"/>
                  <a:pt x="53" y="40"/>
                  <a:pt x="53" y="40"/>
                </a:cubicBezTo>
                <a:cubicBezTo>
                  <a:pt x="52" y="40"/>
                  <a:pt x="52" y="40"/>
                  <a:pt x="52" y="41"/>
                </a:cubicBezTo>
                <a:cubicBezTo>
                  <a:pt x="52" y="41"/>
                  <a:pt x="52" y="41"/>
                  <a:pt x="52" y="41"/>
                </a:cubicBezTo>
                <a:cubicBezTo>
                  <a:pt x="52" y="41"/>
                  <a:pt x="53" y="41"/>
                  <a:pt x="53" y="41"/>
                </a:cubicBezTo>
                <a:cubicBezTo>
                  <a:pt x="53" y="42"/>
                  <a:pt x="54" y="42"/>
                  <a:pt x="54" y="42"/>
                </a:cubicBezTo>
                <a:cubicBezTo>
                  <a:pt x="54" y="42"/>
                  <a:pt x="53" y="43"/>
                  <a:pt x="53" y="43"/>
                </a:cubicBezTo>
                <a:cubicBezTo>
                  <a:pt x="53" y="43"/>
                  <a:pt x="53" y="44"/>
                  <a:pt x="53" y="44"/>
                </a:cubicBezTo>
                <a:cubicBezTo>
                  <a:pt x="52" y="44"/>
                  <a:pt x="52" y="45"/>
                  <a:pt x="51" y="45"/>
                </a:cubicBezTo>
                <a:cubicBezTo>
                  <a:pt x="51" y="45"/>
                  <a:pt x="50" y="45"/>
                  <a:pt x="50" y="45"/>
                </a:cubicBezTo>
                <a:cubicBezTo>
                  <a:pt x="49" y="45"/>
                  <a:pt x="49" y="46"/>
                  <a:pt x="48" y="46"/>
                </a:cubicBezTo>
                <a:cubicBezTo>
                  <a:pt x="48" y="46"/>
                  <a:pt x="47" y="46"/>
                  <a:pt x="47" y="46"/>
                </a:cubicBezTo>
                <a:cubicBezTo>
                  <a:pt x="47" y="46"/>
                  <a:pt x="46" y="45"/>
                  <a:pt x="46" y="45"/>
                </a:cubicBezTo>
                <a:cubicBezTo>
                  <a:pt x="46" y="45"/>
                  <a:pt x="45" y="45"/>
                  <a:pt x="44" y="45"/>
                </a:cubicBezTo>
                <a:cubicBezTo>
                  <a:pt x="44" y="45"/>
                  <a:pt x="44" y="45"/>
                  <a:pt x="43" y="46"/>
                </a:cubicBezTo>
                <a:cubicBezTo>
                  <a:pt x="43" y="46"/>
                  <a:pt x="42" y="46"/>
                  <a:pt x="42" y="46"/>
                </a:cubicBezTo>
                <a:cubicBezTo>
                  <a:pt x="41" y="46"/>
                  <a:pt x="41" y="45"/>
                  <a:pt x="40" y="45"/>
                </a:cubicBezTo>
                <a:cubicBezTo>
                  <a:pt x="40" y="45"/>
                  <a:pt x="39" y="45"/>
                  <a:pt x="39" y="45"/>
                </a:cubicBezTo>
                <a:cubicBezTo>
                  <a:pt x="39" y="45"/>
                  <a:pt x="38" y="44"/>
                  <a:pt x="37" y="44"/>
                </a:cubicBezTo>
                <a:cubicBezTo>
                  <a:pt x="37" y="44"/>
                  <a:pt x="37" y="43"/>
                  <a:pt x="37" y="43"/>
                </a:cubicBezTo>
                <a:cubicBezTo>
                  <a:pt x="37" y="43"/>
                  <a:pt x="37" y="42"/>
                  <a:pt x="37" y="42"/>
                </a:cubicBezTo>
                <a:cubicBezTo>
                  <a:pt x="37" y="42"/>
                  <a:pt x="38" y="42"/>
                  <a:pt x="38" y="42"/>
                </a:cubicBezTo>
                <a:cubicBezTo>
                  <a:pt x="38" y="42"/>
                  <a:pt x="38" y="41"/>
                  <a:pt x="38" y="41"/>
                </a:cubicBezTo>
                <a:cubicBezTo>
                  <a:pt x="38" y="41"/>
                  <a:pt x="37" y="41"/>
                  <a:pt x="37" y="41"/>
                </a:cubicBezTo>
                <a:cubicBezTo>
                  <a:pt x="37" y="41"/>
                  <a:pt x="36" y="40"/>
                  <a:pt x="36" y="40"/>
                </a:cubicBezTo>
                <a:cubicBezTo>
                  <a:pt x="36" y="40"/>
                  <a:pt x="36" y="40"/>
                  <a:pt x="35" y="40"/>
                </a:cubicBezTo>
                <a:cubicBezTo>
                  <a:pt x="35" y="40"/>
                  <a:pt x="35" y="41"/>
                  <a:pt x="35" y="41"/>
                </a:cubicBezTo>
                <a:cubicBezTo>
                  <a:pt x="35" y="41"/>
                  <a:pt x="34" y="41"/>
                  <a:pt x="34" y="42"/>
                </a:cubicBezTo>
                <a:cubicBezTo>
                  <a:pt x="34" y="42"/>
                  <a:pt x="35" y="42"/>
                  <a:pt x="35" y="42"/>
                </a:cubicBezTo>
                <a:cubicBezTo>
                  <a:pt x="35" y="42"/>
                  <a:pt x="35" y="43"/>
                  <a:pt x="35" y="43"/>
                </a:cubicBezTo>
                <a:cubicBezTo>
                  <a:pt x="35" y="43"/>
                  <a:pt x="34" y="43"/>
                  <a:pt x="34" y="44"/>
                </a:cubicBezTo>
                <a:cubicBezTo>
                  <a:pt x="34" y="44"/>
                  <a:pt x="34" y="44"/>
                  <a:pt x="34" y="45"/>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18"/>
          <p:cNvSpPr>
            <a:spLocks/>
          </p:cNvSpPr>
          <p:nvPr/>
        </p:nvSpPr>
        <p:spPr bwMode="auto">
          <a:xfrm>
            <a:off x="10240963" y="5057776"/>
            <a:ext cx="11113" cy="14288"/>
          </a:xfrm>
          <a:custGeom>
            <a:avLst/>
            <a:gdLst>
              <a:gd name="T0" fmla="*/ 2 w 3"/>
              <a:gd name="T1" fmla="*/ 0 h 4"/>
              <a:gd name="T2" fmla="*/ 1 w 3"/>
              <a:gd name="T3" fmla="*/ 0 h 4"/>
              <a:gd name="T4" fmla="*/ 1 w 3"/>
              <a:gd name="T5" fmla="*/ 1 h 4"/>
              <a:gd name="T6" fmla="*/ 1 w 3"/>
              <a:gd name="T7" fmla="*/ 2 h 4"/>
              <a:gd name="T8" fmla="*/ 2 w 3"/>
              <a:gd name="T9" fmla="*/ 4 h 4"/>
              <a:gd name="T10" fmla="*/ 3 w 3"/>
              <a:gd name="T11" fmla="*/ 3 h 4"/>
              <a:gd name="T12" fmla="*/ 3 w 3"/>
              <a:gd name="T13" fmla="*/ 1 h 4"/>
              <a:gd name="T14" fmla="*/ 2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2" y="0"/>
                </a:moveTo>
                <a:cubicBezTo>
                  <a:pt x="2" y="0"/>
                  <a:pt x="1" y="0"/>
                  <a:pt x="1" y="0"/>
                </a:cubicBezTo>
                <a:cubicBezTo>
                  <a:pt x="0" y="0"/>
                  <a:pt x="0" y="1"/>
                  <a:pt x="1" y="1"/>
                </a:cubicBezTo>
                <a:cubicBezTo>
                  <a:pt x="1" y="1"/>
                  <a:pt x="1" y="2"/>
                  <a:pt x="1" y="2"/>
                </a:cubicBezTo>
                <a:cubicBezTo>
                  <a:pt x="1" y="3"/>
                  <a:pt x="2" y="4"/>
                  <a:pt x="2" y="4"/>
                </a:cubicBezTo>
                <a:cubicBezTo>
                  <a:pt x="2" y="3"/>
                  <a:pt x="3" y="3"/>
                  <a:pt x="3" y="3"/>
                </a:cubicBezTo>
                <a:cubicBezTo>
                  <a:pt x="3" y="2"/>
                  <a:pt x="3" y="2"/>
                  <a:pt x="3" y="1"/>
                </a:cubicBezTo>
                <a:cubicBezTo>
                  <a:pt x="3" y="1"/>
                  <a:pt x="2" y="0"/>
                  <a:pt x="2" y="0"/>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319"/>
          <p:cNvSpPr>
            <a:spLocks/>
          </p:cNvSpPr>
          <p:nvPr/>
        </p:nvSpPr>
        <p:spPr bwMode="auto">
          <a:xfrm>
            <a:off x="10240963" y="5057776"/>
            <a:ext cx="11113" cy="14288"/>
          </a:xfrm>
          <a:custGeom>
            <a:avLst/>
            <a:gdLst>
              <a:gd name="T0" fmla="*/ 2 w 3"/>
              <a:gd name="T1" fmla="*/ 0 h 4"/>
              <a:gd name="T2" fmla="*/ 1 w 3"/>
              <a:gd name="T3" fmla="*/ 0 h 4"/>
              <a:gd name="T4" fmla="*/ 1 w 3"/>
              <a:gd name="T5" fmla="*/ 1 h 4"/>
              <a:gd name="T6" fmla="*/ 1 w 3"/>
              <a:gd name="T7" fmla="*/ 2 h 4"/>
              <a:gd name="T8" fmla="*/ 2 w 3"/>
              <a:gd name="T9" fmla="*/ 4 h 4"/>
              <a:gd name="T10" fmla="*/ 3 w 3"/>
              <a:gd name="T11" fmla="*/ 3 h 4"/>
              <a:gd name="T12" fmla="*/ 3 w 3"/>
              <a:gd name="T13" fmla="*/ 1 h 4"/>
              <a:gd name="T14" fmla="*/ 2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2" y="0"/>
                </a:moveTo>
                <a:cubicBezTo>
                  <a:pt x="2" y="0"/>
                  <a:pt x="1" y="0"/>
                  <a:pt x="1" y="0"/>
                </a:cubicBezTo>
                <a:cubicBezTo>
                  <a:pt x="0" y="0"/>
                  <a:pt x="0" y="1"/>
                  <a:pt x="1" y="1"/>
                </a:cubicBezTo>
                <a:cubicBezTo>
                  <a:pt x="1" y="1"/>
                  <a:pt x="1" y="2"/>
                  <a:pt x="1" y="2"/>
                </a:cubicBezTo>
                <a:cubicBezTo>
                  <a:pt x="1" y="3"/>
                  <a:pt x="2" y="4"/>
                  <a:pt x="2" y="4"/>
                </a:cubicBezTo>
                <a:cubicBezTo>
                  <a:pt x="2" y="3"/>
                  <a:pt x="3" y="3"/>
                  <a:pt x="3" y="3"/>
                </a:cubicBezTo>
                <a:cubicBezTo>
                  <a:pt x="3" y="2"/>
                  <a:pt x="3" y="2"/>
                  <a:pt x="3" y="1"/>
                </a:cubicBezTo>
                <a:cubicBezTo>
                  <a:pt x="3" y="1"/>
                  <a:pt x="2" y="0"/>
                  <a:pt x="2" y="0"/>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20"/>
          <p:cNvSpPr>
            <a:spLocks/>
          </p:cNvSpPr>
          <p:nvPr/>
        </p:nvSpPr>
        <p:spPr bwMode="auto">
          <a:xfrm>
            <a:off x="8866188" y="4779963"/>
            <a:ext cx="1484313" cy="889000"/>
          </a:xfrm>
          <a:custGeom>
            <a:avLst/>
            <a:gdLst>
              <a:gd name="T0" fmla="*/ 83 w 396"/>
              <a:gd name="T1" fmla="*/ 223 h 237"/>
              <a:gd name="T2" fmla="*/ 12 w 396"/>
              <a:gd name="T3" fmla="*/ 231 h 237"/>
              <a:gd name="T4" fmla="*/ 26 w 396"/>
              <a:gd name="T5" fmla="*/ 218 h 237"/>
              <a:gd name="T6" fmla="*/ 37 w 396"/>
              <a:gd name="T7" fmla="*/ 208 h 237"/>
              <a:gd name="T8" fmla="*/ 43 w 396"/>
              <a:gd name="T9" fmla="*/ 194 h 237"/>
              <a:gd name="T10" fmla="*/ 74 w 396"/>
              <a:gd name="T11" fmla="*/ 161 h 237"/>
              <a:gd name="T12" fmla="*/ 79 w 396"/>
              <a:gd name="T13" fmla="*/ 169 h 237"/>
              <a:gd name="T14" fmla="*/ 94 w 396"/>
              <a:gd name="T15" fmla="*/ 180 h 237"/>
              <a:gd name="T16" fmla="*/ 105 w 396"/>
              <a:gd name="T17" fmla="*/ 173 h 237"/>
              <a:gd name="T18" fmla="*/ 132 w 396"/>
              <a:gd name="T19" fmla="*/ 157 h 237"/>
              <a:gd name="T20" fmla="*/ 158 w 396"/>
              <a:gd name="T21" fmla="*/ 144 h 237"/>
              <a:gd name="T22" fmla="*/ 157 w 396"/>
              <a:gd name="T23" fmla="*/ 136 h 237"/>
              <a:gd name="T24" fmla="*/ 160 w 396"/>
              <a:gd name="T25" fmla="*/ 125 h 237"/>
              <a:gd name="T26" fmla="*/ 168 w 396"/>
              <a:gd name="T27" fmla="*/ 109 h 237"/>
              <a:gd name="T28" fmla="*/ 171 w 396"/>
              <a:gd name="T29" fmla="*/ 96 h 237"/>
              <a:gd name="T30" fmla="*/ 176 w 396"/>
              <a:gd name="T31" fmla="*/ 85 h 237"/>
              <a:gd name="T32" fmla="*/ 176 w 396"/>
              <a:gd name="T33" fmla="*/ 72 h 237"/>
              <a:gd name="T34" fmla="*/ 200 w 396"/>
              <a:gd name="T35" fmla="*/ 72 h 237"/>
              <a:gd name="T36" fmla="*/ 203 w 396"/>
              <a:gd name="T37" fmla="*/ 58 h 237"/>
              <a:gd name="T38" fmla="*/ 215 w 396"/>
              <a:gd name="T39" fmla="*/ 41 h 237"/>
              <a:gd name="T40" fmla="*/ 222 w 396"/>
              <a:gd name="T41" fmla="*/ 34 h 237"/>
              <a:gd name="T42" fmla="*/ 228 w 396"/>
              <a:gd name="T43" fmla="*/ 23 h 237"/>
              <a:gd name="T44" fmla="*/ 228 w 396"/>
              <a:gd name="T45" fmla="*/ 12 h 237"/>
              <a:gd name="T46" fmla="*/ 228 w 396"/>
              <a:gd name="T47" fmla="*/ 0 h 237"/>
              <a:gd name="T48" fmla="*/ 261 w 396"/>
              <a:gd name="T49" fmla="*/ 2 h 237"/>
              <a:gd name="T50" fmla="*/ 273 w 396"/>
              <a:gd name="T51" fmla="*/ 4 h 237"/>
              <a:gd name="T52" fmla="*/ 277 w 396"/>
              <a:gd name="T53" fmla="*/ 14 h 237"/>
              <a:gd name="T54" fmla="*/ 291 w 396"/>
              <a:gd name="T55" fmla="*/ 18 h 237"/>
              <a:gd name="T56" fmla="*/ 302 w 396"/>
              <a:gd name="T57" fmla="*/ 27 h 237"/>
              <a:gd name="T58" fmla="*/ 299 w 396"/>
              <a:gd name="T59" fmla="*/ 38 h 237"/>
              <a:gd name="T60" fmla="*/ 294 w 396"/>
              <a:gd name="T61" fmla="*/ 41 h 237"/>
              <a:gd name="T62" fmla="*/ 295 w 396"/>
              <a:gd name="T63" fmla="*/ 56 h 237"/>
              <a:gd name="T64" fmla="*/ 305 w 396"/>
              <a:gd name="T65" fmla="*/ 55 h 237"/>
              <a:gd name="T66" fmla="*/ 312 w 396"/>
              <a:gd name="T67" fmla="*/ 59 h 237"/>
              <a:gd name="T68" fmla="*/ 324 w 396"/>
              <a:gd name="T69" fmla="*/ 64 h 237"/>
              <a:gd name="T70" fmla="*/ 334 w 396"/>
              <a:gd name="T71" fmla="*/ 65 h 237"/>
              <a:gd name="T72" fmla="*/ 349 w 396"/>
              <a:gd name="T73" fmla="*/ 72 h 237"/>
              <a:gd name="T74" fmla="*/ 354 w 396"/>
              <a:gd name="T75" fmla="*/ 84 h 237"/>
              <a:gd name="T76" fmla="*/ 358 w 396"/>
              <a:gd name="T77" fmla="*/ 92 h 237"/>
              <a:gd name="T78" fmla="*/ 347 w 396"/>
              <a:gd name="T79" fmla="*/ 92 h 237"/>
              <a:gd name="T80" fmla="*/ 338 w 396"/>
              <a:gd name="T81" fmla="*/ 86 h 237"/>
              <a:gd name="T82" fmla="*/ 329 w 396"/>
              <a:gd name="T83" fmla="*/ 83 h 237"/>
              <a:gd name="T84" fmla="*/ 340 w 396"/>
              <a:gd name="T85" fmla="*/ 90 h 237"/>
              <a:gd name="T86" fmla="*/ 353 w 396"/>
              <a:gd name="T87" fmla="*/ 97 h 237"/>
              <a:gd name="T88" fmla="*/ 358 w 396"/>
              <a:gd name="T89" fmla="*/ 101 h 237"/>
              <a:gd name="T90" fmla="*/ 362 w 396"/>
              <a:gd name="T91" fmla="*/ 112 h 237"/>
              <a:gd name="T92" fmla="*/ 354 w 396"/>
              <a:gd name="T93" fmla="*/ 111 h 237"/>
              <a:gd name="T94" fmla="*/ 355 w 396"/>
              <a:gd name="T95" fmla="*/ 118 h 237"/>
              <a:gd name="T96" fmla="*/ 359 w 396"/>
              <a:gd name="T97" fmla="*/ 123 h 237"/>
              <a:gd name="T98" fmla="*/ 367 w 396"/>
              <a:gd name="T99" fmla="*/ 132 h 237"/>
              <a:gd name="T100" fmla="*/ 358 w 396"/>
              <a:gd name="T101" fmla="*/ 132 h 237"/>
              <a:gd name="T102" fmla="*/ 349 w 396"/>
              <a:gd name="T103" fmla="*/ 126 h 237"/>
              <a:gd name="T104" fmla="*/ 340 w 396"/>
              <a:gd name="T105" fmla="*/ 127 h 237"/>
              <a:gd name="T106" fmla="*/ 348 w 396"/>
              <a:gd name="T107" fmla="*/ 129 h 237"/>
              <a:gd name="T108" fmla="*/ 357 w 396"/>
              <a:gd name="T109" fmla="*/ 136 h 237"/>
              <a:gd name="T110" fmla="*/ 366 w 396"/>
              <a:gd name="T111" fmla="*/ 138 h 237"/>
              <a:gd name="T112" fmla="*/ 377 w 396"/>
              <a:gd name="T113" fmla="*/ 135 h 237"/>
              <a:gd name="T114" fmla="*/ 392 w 396"/>
              <a:gd name="T115" fmla="*/ 148 h 237"/>
              <a:gd name="T116" fmla="*/ 211 w 396"/>
              <a:gd name="T117" fmla="*/ 200 h 237"/>
              <a:gd name="T118" fmla="*/ 102 w 396"/>
              <a:gd name="T119" fmla="*/ 2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237">
                <a:moveTo>
                  <a:pt x="102" y="219"/>
                </a:moveTo>
                <a:cubicBezTo>
                  <a:pt x="102" y="218"/>
                  <a:pt x="102" y="218"/>
                  <a:pt x="101" y="218"/>
                </a:cubicBezTo>
                <a:cubicBezTo>
                  <a:pt x="101" y="218"/>
                  <a:pt x="100" y="218"/>
                  <a:pt x="100" y="218"/>
                </a:cubicBezTo>
                <a:cubicBezTo>
                  <a:pt x="99" y="218"/>
                  <a:pt x="98" y="218"/>
                  <a:pt x="97" y="219"/>
                </a:cubicBezTo>
                <a:cubicBezTo>
                  <a:pt x="96" y="219"/>
                  <a:pt x="94" y="219"/>
                  <a:pt x="93" y="219"/>
                </a:cubicBezTo>
                <a:cubicBezTo>
                  <a:pt x="93" y="219"/>
                  <a:pt x="91" y="219"/>
                  <a:pt x="91" y="219"/>
                </a:cubicBezTo>
                <a:cubicBezTo>
                  <a:pt x="90" y="219"/>
                  <a:pt x="89" y="220"/>
                  <a:pt x="89" y="220"/>
                </a:cubicBezTo>
                <a:cubicBezTo>
                  <a:pt x="88" y="220"/>
                  <a:pt x="88" y="221"/>
                  <a:pt x="87" y="222"/>
                </a:cubicBezTo>
                <a:cubicBezTo>
                  <a:pt x="87" y="222"/>
                  <a:pt x="84" y="222"/>
                  <a:pt x="83" y="223"/>
                </a:cubicBezTo>
                <a:cubicBezTo>
                  <a:pt x="76" y="224"/>
                  <a:pt x="62" y="227"/>
                  <a:pt x="55" y="228"/>
                </a:cubicBezTo>
                <a:cubicBezTo>
                  <a:pt x="47" y="230"/>
                  <a:pt x="22" y="234"/>
                  <a:pt x="22" y="234"/>
                </a:cubicBezTo>
                <a:cubicBezTo>
                  <a:pt x="0" y="237"/>
                  <a:pt x="0" y="237"/>
                  <a:pt x="0" y="237"/>
                </a:cubicBezTo>
                <a:cubicBezTo>
                  <a:pt x="0" y="237"/>
                  <a:pt x="0" y="237"/>
                  <a:pt x="0" y="236"/>
                </a:cubicBezTo>
                <a:cubicBezTo>
                  <a:pt x="1" y="236"/>
                  <a:pt x="2" y="235"/>
                  <a:pt x="3" y="234"/>
                </a:cubicBezTo>
                <a:cubicBezTo>
                  <a:pt x="3" y="234"/>
                  <a:pt x="5" y="233"/>
                  <a:pt x="5" y="233"/>
                </a:cubicBezTo>
                <a:cubicBezTo>
                  <a:pt x="6" y="233"/>
                  <a:pt x="7" y="232"/>
                  <a:pt x="7" y="231"/>
                </a:cubicBezTo>
                <a:cubicBezTo>
                  <a:pt x="8" y="231"/>
                  <a:pt x="10" y="231"/>
                  <a:pt x="10" y="231"/>
                </a:cubicBezTo>
                <a:cubicBezTo>
                  <a:pt x="11" y="231"/>
                  <a:pt x="12" y="231"/>
                  <a:pt x="12" y="231"/>
                </a:cubicBezTo>
                <a:cubicBezTo>
                  <a:pt x="13" y="230"/>
                  <a:pt x="14" y="229"/>
                  <a:pt x="14" y="228"/>
                </a:cubicBezTo>
                <a:cubicBezTo>
                  <a:pt x="15" y="228"/>
                  <a:pt x="16" y="227"/>
                  <a:pt x="17" y="227"/>
                </a:cubicBezTo>
                <a:cubicBezTo>
                  <a:pt x="18" y="226"/>
                  <a:pt x="19" y="226"/>
                  <a:pt x="20" y="225"/>
                </a:cubicBezTo>
                <a:cubicBezTo>
                  <a:pt x="21" y="225"/>
                  <a:pt x="22" y="224"/>
                  <a:pt x="22" y="224"/>
                </a:cubicBezTo>
                <a:cubicBezTo>
                  <a:pt x="23" y="224"/>
                  <a:pt x="24" y="224"/>
                  <a:pt x="24" y="224"/>
                </a:cubicBezTo>
                <a:cubicBezTo>
                  <a:pt x="25" y="224"/>
                  <a:pt x="25" y="223"/>
                  <a:pt x="25" y="223"/>
                </a:cubicBezTo>
                <a:cubicBezTo>
                  <a:pt x="26" y="222"/>
                  <a:pt x="25" y="221"/>
                  <a:pt x="25" y="221"/>
                </a:cubicBezTo>
                <a:cubicBezTo>
                  <a:pt x="25" y="220"/>
                  <a:pt x="26" y="220"/>
                  <a:pt x="26" y="220"/>
                </a:cubicBezTo>
                <a:cubicBezTo>
                  <a:pt x="26" y="219"/>
                  <a:pt x="26" y="218"/>
                  <a:pt x="26" y="218"/>
                </a:cubicBezTo>
                <a:cubicBezTo>
                  <a:pt x="26" y="217"/>
                  <a:pt x="26" y="217"/>
                  <a:pt x="26" y="216"/>
                </a:cubicBezTo>
                <a:cubicBezTo>
                  <a:pt x="27" y="216"/>
                  <a:pt x="28" y="215"/>
                  <a:pt x="28" y="215"/>
                </a:cubicBezTo>
                <a:cubicBezTo>
                  <a:pt x="29" y="215"/>
                  <a:pt x="29" y="216"/>
                  <a:pt x="30" y="216"/>
                </a:cubicBezTo>
                <a:cubicBezTo>
                  <a:pt x="30" y="216"/>
                  <a:pt x="31" y="215"/>
                  <a:pt x="31" y="215"/>
                </a:cubicBezTo>
                <a:cubicBezTo>
                  <a:pt x="32" y="215"/>
                  <a:pt x="32" y="214"/>
                  <a:pt x="33" y="214"/>
                </a:cubicBezTo>
                <a:cubicBezTo>
                  <a:pt x="33" y="214"/>
                  <a:pt x="34" y="213"/>
                  <a:pt x="35" y="213"/>
                </a:cubicBezTo>
                <a:cubicBezTo>
                  <a:pt x="35" y="213"/>
                  <a:pt x="36" y="212"/>
                  <a:pt x="37" y="212"/>
                </a:cubicBezTo>
                <a:cubicBezTo>
                  <a:pt x="37" y="212"/>
                  <a:pt x="37" y="211"/>
                  <a:pt x="37" y="211"/>
                </a:cubicBezTo>
                <a:cubicBezTo>
                  <a:pt x="37" y="210"/>
                  <a:pt x="37" y="209"/>
                  <a:pt x="37" y="208"/>
                </a:cubicBezTo>
                <a:cubicBezTo>
                  <a:pt x="37" y="208"/>
                  <a:pt x="36" y="207"/>
                  <a:pt x="36" y="206"/>
                </a:cubicBezTo>
                <a:cubicBezTo>
                  <a:pt x="36" y="206"/>
                  <a:pt x="37" y="205"/>
                  <a:pt x="37" y="205"/>
                </a:cubicBezTo>
                <a:cubicBezTo>
                  <a:pt x="38" y="204"/>
                  <a:pt x="38" y="203"/>
                  <a:pt x="38" y="203"/>
                </a:cubicBezTo>
                <a:cubicBezTo>
                  <a:pt x="39" y="203"/>
                  <a:pt x="40" y="203"/>
                  <a:pt x="41" y="203"/>
                </a:cubicBezTo>
                <a:cubicBezTo>
                  <a:pt x="41" y="203"/>
                  <a:pt x="41" y="202"/>
                  <a:pt x="41" y="201"/>
                </a:cubicBezTo>
                <a:cubicBezTo>
                  <a:pt x="42" y="201"/>
                  <a:pt x="42" y="200"/>
                  <a:pt x="43" y="200"/>
                </a:cubicBezTo>
                <a:cubicBezTo>
                  <a:pt x="43" y="199"/>
                  <a:pt x="43" y="198"/>
                  <a:pt x="43" y="198"/>
                </a:cubicBezTo>
                <a:cubicBezTo>
                  <a:pt x="43" y="197"/>
                  <a:pt x="42" y="196"/>
                  <a:pt x="42" y="196"/>
                </a:cubicBezTo>
                <a:cubicBezTo>
                  <a:pt x="42" y="195"/>
                  <a:pt x="43" y="195"/>
                  <a:pt x="43" y="194"/>
                </a:cubicBezTo>
                <a:cubicBezTo>
                  <a:pt x="43" y="194"/>
                  <a:pt x="45" y="194"/>
                  <a:pt x="45" y="193"/>
                </a:cubicBezTo>
                <a:cubicBezTo>
                  <a:pt x="46" y="193"/>
                  <a:pt x="47" y="191"/>
                  <a:pt x="48" y="191"/>
                </a:cubicBezTo>
                <a:cubicBezTo>
                  <a:pt x="48" y="190"/>
                  <a:pt x="49" y="189"/>
                  <a:pt x="49" y="188"/>
                </a:cubicBezTo>
                <a:cubicBezTo>
                  <a:pt x="50" y="188"/>
                  <a:pt x="52" y="187"/>
                  <a:pt x="53" y="186"/>
                </a:cubicBezTo>
                <a:cubicBezTo>
                  <a:pt x="53" y="186"/>
                  <a:pt x="55" y="184"/>
                  <a:pt x="55" y="184"/>
                </a:cubicBezTo>
                <a:cubicBezTo>
                  <a:pt x="56" y="184"/>
                  <a:pt x="58" y="183"/>
                  <a:pt x="58" y="183"/>
                </a:cubicBezTo>
                <a:cubicBezTo>
                  <a:pt x="59" y="183"/>
                  <a:pt x="60" y="181"/>
                  <a:pt x="60" y="181"/>
                </a:cubicBezTo>
                <a:cubicBezTo>
                  <a:pt x="74" y="163"/>
                  <a:pt x="74" y="163"/>
                  <a:pt x="74" y="163"/>
                </a:cubicBezTo>
                <a:cubicBezTo>
                  <a:pt x="74" y="161"/>
                  <a:pt x="74" y="161"/>
                  <a:pt x="74" y="161"/>
                </a:cubicBezTo>
                <a:cubicBezTo>
                  <a:pt x="74" y="161"/>
                  <a:pt x="75" y="161"/>
                  <a:pt x="75" y="161"/>
                </a:cubicBezTo>
                <a:cubicBezTo>
                  <a:pt x="76" y="161"/>
                  <a:pt x="76" y="161"/>
                  <a:pt x="76" y="162"/>
                </a:cubicBezTo>
                <a:cubicBezTo>
                  <a:pt x="77" y="162"/>
                  <a:pt x="77" y="163"/>
                  <a:pt x="77" y="163"/>
                </a:cubicBezTo>
                <a:cubicBezTo>
                  <a:pt x="77" y="163"/>
                  <a:pt x="77" y="164"/>
                  <a:pt x="77" y="164"/>
                </a:cubicBezTo>
                <a:cubicBezTo>
                  <a:pt x="76" y="165"/>
                  <a:pt x="75" y="165"/>
                  <a:pt x="75" y="165"/>
                </a:cubicBezTo>
                <a:cubicBezTo>
                  <a:pt x="75" y="165"/>
                  <a:pt x="75" y="166"/>
                  <a:pt x="75" y="166"/>
                </a:cubicBezTo>
                <a:cubicBezTo>
                  <a:pt x="75" y="167"/>
                  <a:pt x="76" y="167"/>
                  <a:pt x="76" y="167"/>
                </a:cubicBezTo>
                <a:cubicBezTo>
                  <a:pt x="77" y="167"/>
                  <a:pt x="78" y="167"/>
                  <a:pt x="78" y="167"/>
                </a:cubicBezTo>
                <a:cubicBezTo>
                  <a:pt x="79" y="168"/>
                  <a:pt x="79" y="169"/>
                  <a:pt x="79" y="169"/>
                </a:cubicBezTo>
                <a:cubicBezTo>
                  <a:pt x="79" y="170"/>
                  <a:pt x="79" y="171"/>
                  <a:pt x="79" y="171"/>
                </a:cubicBezTo>
                <a:cubicBezTo>
                  <a:pt x="79" y="172"/>
                  <a:pt x="80" y="172"/>
                  <a:pt x="80" y="172"/>
                </a:cubicBezTo>
                <a:cubicBezTo>
                  <a:pt x="81" y="173"/>
                  <a:pt x="82" y="173"/>
                  <a:pt x="82" y="174"/>
                </a:cubicBezTo>
                <a:cubicBezTo>
                  <a:pt x="83" y="174"/>
                  <a:pt x="83" y="175"/>
                  <a:pt x="84" y="175"/>
                </a:cubicBezTo>
                <a:cubicBezTo>
                  <a:pt x="84" y="175"/>
                  <a:pt x="85" y="176"/>
                  <a:pt x="85" y="176"/>
                </a:cubicBezTo>
                <a:cubicBezTo>
                  <a:pt x="86" y="176"/>
                  <a:pt x="87" y="175"/>
                  <a:pt x="88" y="175"/>
                </a:cubicBezTo>
                <a:cubicBezTo>
                  <a:pt x="88" y="175"/>
                  <a:pt x="89" y="176"/>
                  <a:pt x="90" y="176"/>
                </a:cubicBezTo>
                <a:cubicBezTo>
                  <a:pt x="91" y="176"/>
                  <a:pt x="91" y="178"/>
                  <a:pt x="92" y="178"/>
                </a:cubicBezTo>
                <a:cubicBezTo>
                  <a:pt x="92" y="178"/>
                  <a:pt x="93" y="180"/>
                  <a:pt x="94" y="180"/>
                </a:cubicBezTo>
                <a:cubicBezTo>
                  <a:pt x="94" y="180"/>
                  <a:pt x="95" y="180"/>
                  <a:pt x="96" y="180"/>
                </a:cubicBezTo>
                <a:cubicBezTo>
                  <a:pt x="96" y="180"/>
                  <a:pt x="97" y="179"/>
                  <a:pt x="97" y="179"/>
                </a:cubicBezTo>
                <a:cubicBezTo>
                  <a:pt x="98" y="179"/>
                  <a:pt x="99" y="179"/>
                  <a:pt x="99" y="179"/>
                </a:cubicBezTo>
                <a:cubicBezTo>
                  <a:pt x="100" y="178"/>
                  <a:pt x="100" y="178"/>
                  <a:pt x="101" y="177"/>
                </a:cubicBezTo>
                <a:cubicBezTo>
                  <a:pt x="101" y="177"/>
                  <a:pt x="101" y="177"/>
                  <a:pt x="102" y="176"/>
                </a:cubicBezTo>
                <a:cubicBezTo>
                  <a:pt x="102" y="176"/>
                  <a:pt x="102" y="175"/>
                  <a:pt x="103" y="175"/>
                </a:cubicBezTo>
                <a:cubicBezTo>
                  <a:pt x="103" y="175"/>
                  <a:pt x="103" y="175"/>
                  <a:pt x="103" y="175"/>
                </a:cubicBezTo>
                <a:cubicBezTo>
                  <a:pt x="104" y="174"/>
                  <a:pt x="104" y="174"/>
                  <a:pt x="104" y="174"/>
                </a:cubicBezTo>
                <a:cubicBezTo>
                  <a:pt x="104" y="173"/>
                  <a:pt x="105" y="173"/>
                  <a:pt x="105" y="173"/>
                </a:cubicBezTo>
                <a:cubicBezTo>
                  <a:pt x="105" y="173"/>
                  <a:pt x="106" y="172"/>
                  <a:pt x="106" y="172"/>
                </a:cubicBezTo>
                <a:cubicBezTo>
                  <a:pt x="106" y="172"/>
                  <a:pt x="106" y="170"/>
                  <a:pt x="107" y="170"/>
                </a:cubicBezTo>
                <a:cubicBezTo>
                  <a:pt x="107" y="169"/>
                  <a:pt x="108" y="168"/>
                  <a:pt x="108" y="168"/>
                </a:cubicBezTo>
                <a:cubicBezTo>
                  <a:pt x="116" y="173"/>
                  <a:pt x="116" y="173"/>
                  <a:pt x="116" y="173"/>
                </a:cubicBezTo>
                <a:cubicBezTo>
                  <a:pt x="126" y="167"/>
                  <a:pt x="126" y="167"/>
                  <a:pt x="126" y="167"/>
                </a:cubicBezTo>
                <a:cubicBezTo>
                  <a:pt x="129" y="167"/>
                  <a:pt x="129" y="167"/>
                  <a:pt x="129" y="167"/>
                </a:cubicBezTo>
                <a:cubicBezTo>
                  <a:pt x="134" y="162"/>
                  <a:pt x="134" y="162"/>
                  <a:pt x="134" y="162"/>
                </a:cubicBezTo>
                <a:cubicBezTo>
                  <a:pt x="132" y="161"/>
                  <a:pt x="132" y="161"/>
                  <a:pt x="132" y="161"/>
                </a:cubicBezTo>
                <a:cubicBezTo>
                  <a:pt x="132" y="157"/>
                  <a:pt x="132" y="157"/>
                  <a:pt x="132" y="157"/>
                </a:cubicBezTo>
                <a:cubicBezTo>
                  <a:pt x="133" y="157"/>
                  <a:pt x="133" y="157"/>
                  <a:pt x="133" y="157"/>
                </a:cubicBezTo>
                <a:cubicBezTo>
                  <a:pt x="138" y="160"/>
                  <a:pt x="138" y="160"/>
                  <a:pt x="138" y="160"/>
                </a:cubicBezTo>
                <a:cubicBezTo>
                  <a:pt x="147" y="151"/>
                  <a:pt x="147" y="151"/>
                  <a:pt x="147" y="151"/>
                </a:cubicBezTo>
                <a:cubicBezTo>
                  <a:pt x="147" y="151"/>
                  <a:pt x="150" y="150"/>
                  <a:pt x="150" y="151"/>
                </a:cubicBezTo>
                <a:cubicBezTo>
                  <a:pt x="151" y="151"/>
                  <a:pt x="150" y="153"/>
                  <a:pt x="150" y="154"/>
                </a:cubicBezTo>
                <a:cubicBezTo>
                  <a:pt x="150" y="154"/>
                  <a:pt x="152" y="154"/>
                  <a:pt x="152" y="154"/>
                </a:cubicBezTo>
                <a:cubicBezTo>
                  <a:pt x="159" y="146"/>
                  <a:pt x="159" y="146"/>
                  <a:pt x="159" y="146"/>
                </a:cubicBezTo>
                <a:cubicBezTo>
                  <a:pt x="159" y="146"/>
                  <a:pt x="160" y="145"/>
                  <a:pt x="160" y="144"/>
                </a:cubicBezTo>
                <a:cubicBezTo>
                  <a:pt x="159" y="144"/>
                  <a:pt x="159" y="144"/>
                  <a:pt x="158" y="144"/>
                </a:cubicBezTo>
                <a:cubicBezTo>
                  <a:pt x="158" y="144"/>
                  <a:pt x="157" y="144"/>
                  <a:pt x="157" y="144"/>
                </a:cubicBezTo>
                <a:cubicBezTo>
                  <a:pt x="157" y="144"/>
                  <a:pt x="157" y="143"/>
                  <a:pt x="157" y="143"/>
                </a:cubicBezTo>
                <a:cubicBezTo>
                  <a:pt x="157" y="142"/>
                  <a:pt x="158" y="142"/>
                  <a:pt x="158" y="141"/>
                </a:cubicBezTo>
                <a:cubicBezTo>
                  <a:pt x="159" y="141"/>
                  <a:pt x="159" y="141"/>
                  <a:pt x="160" y="140"/>
                </a:cubicBezTo>
                <a:cubicBezTo>
                  <a:pt x="160" y="140"/>
                  <a:pt x="161" y="140"/>
                  <a:pt x="161" y="139"/>
                </a:cubicBezTo>
                <a:cubicBezTo>
                  <a:pt x="161" y="139"/>
                  <a:pt x="162" y="138"/>
                  <a:pt x="161" y="138"/>
                </a:cubicBezTo>
                <a:cubicBezTo>
                  <a:pt x="161" y="137"/>
                  <a:pt x="160" y="137"/>
                  <a:pt x="160" y="137"/>
                </a:cubicBezTo>
                <a:cubicBezTo>
                  <a:pt x="160" y="137"/>
                  <a:pt x="159" y="137"/>
                  <a:pt x="158" y="137"/>
                </a:cubicBezTo>
                <a:cubicBezTo>
                  <a:pt x="158" y="137"/>
                  <a:pt x="158" y="136"/>
                  <a:pt x="157" y="136"/>
                </a:cubicBezTo>
                <a:cubicBezTo>
                  <a:pt x="157" y="135"/>
                  <a:pt x="157" y="134"/>
                  <a:pt x="157" y="134"/>
                </a:cubicBezTo>
                <a:cubicBezTo>
                  <a:pt x="157" y="134"/>
                  <a:pt x="157" y="133"/>
                  <a:pt x="158" y="132"/>
                </a:cubicBezTo>
                <a:cubicBezTo>
                  <a:pt x="158" y="132"/>
                  <a:pt x="158" y="132"/>
                  <a:pt x="158" y="132"/>
                </a:cubicBezTo>
                <a:cubicBezTo>
                  <a:pt x="158" y="131"/>
                  <a:pt x="158" y="131"/>
                  <a:pt x="158" y="130"/>
                </a:cubicBezTo>
                <a:cubicBezTo>
                  <a:pt x="158" y="130"/>
                  <a:pt x="158" y="129"/>
                  <a:pt x="158" y="129"/>
                </a:cubicBezTo>
                <a:cubicBezTo>
                  <a:pt x="158" y="129"/>
                  <a:pt x="159" y="129"/>
                  <a:pt x="159" y="128"/>
                </a:cubicBezTo>
                <a:cubicBezTo>
                  <a:pt x="159" y="128"/>
                  <a:pt x="159" y="127"/>
                  <a:pt x="159" y="127"/>
                </a:cubicBezTo>
                <a:cubicBezTo>
                  <a:pt x="159" y="127"/>
                  <a:pt x="159" y="126"/>
                  <a:pt x="159" y="126"/>
                </a:cubicBezTo>
                <a:cubicBezTo>
                  <a:pt x="159" y="126"/>
                  <a:pt x="159" y="125"/>
                  <a:pt x="160" y="125"/>
                </a:cubicBezTo>
                <a:cubicBezTo>
                  <a:pt x="160" y="125"/>
                  <a:pt x="160" y="124"/>
                  <a:pt x="160" y="124"/>
                </a:cubicBezTo>
                <a:cubicBezTo>
                  <a:pt x="160" y="124"/>
                  <a:pt x="161" y="123"/>
                  <a:pt x="161" y="123"/>
                </a:cubicBezTo>
                <a:cubicBezTo>
                  <a:pt x="161" y="123"/>
                  <a:pt x="161" y="122"/>
                  <a:pt x="161" y="122"/>
                </a:cubicBezTo>
                <a:cubicBezTo>
                  <a:pt x="161" y="121"/>
                  <a:pt x="161" y="121"/>
                  <a:pt x="161" y="120"/>
                </a:cubicBezTo>
                <a:cubicBezTo>
                  <a:pt x="162" y="120"/>
                  <a:pt x="162" y="120"/>
                  <a:pt x="162" y="120"/>
                </a:cubicBezTo>
                <a:cubicBezTo>
                  <a:pt x="163" y="119"/>
                  <a:pt x="164" y="118"/>
                  <a:pt x="164" y="117"/>
                </a:cubicBezTo>
                <a:cubicBezTo>
                  <a:pt x="164" y="116"/>
                  <a:pt x="165" y="115"/>
                  <a:pt x="166" y="114"/>
                </a:cubicBezTo>
                <a:cubicBezTo>
                  <a:pt x="166" y="114"/>
                  <a:pt x="167" y="112"/>
                  <a:pt x="167" y="112"/>
                </a:cubicBezTo>
                <a:cubicBezTo>
                  <a:pt x="167" y="111"/>
                  <a:pt x="168" y="110"/>
                  <a:pt x="168" y="109"/>
                </a:cubicBezTo>
                <a:cubicBezTo>
                  <a:pt x="168" y="109"/>
                  <a:pt x="168" y="108"/>
                  <a:pt x="168" y="107"/>
                </a:cubicBezTo>
                <a:cubicBezTo>
                  <a:pt x="169" y="107"/>
                  <a:pt x="169" y="106"/>
                  <a:pt x="169" y="105"/>
                </a:cubicBezTo>
                <a:cubicBezTo>
                  <a:pt x="169" y="105"/>
                  <a:pt x="169" y="104"/>
                  <a:pt x="169" y="104"/>
                </a:cubicBezTo>
                <a:cubicBezTo>
                  <a:pt x="169" y="103"/>
                  <a:pt x="168" y="103"/>
                  <a:pt x="168" y="102"/>
                </a:cubicBezTo>
                <a:cubicBezTo>
                  <a:pt x="168" y="102"/>
                  <a:pt x="169" y="102"/>
                  <a:pt x="169" y="101"/>
                </a:cubicBezTo>
                <a:cubicBezTo>
                  <a:pt x="169" y="101"/>
                  <a:pt x="169" y="101"/>
                  <a:pt x="169" y="100"/>
                </a:cubicBezTo>
                <a:cubicBezTo>
                  <a:pt x="169" y="100"/>
                  <a:pt x="169" y="99"/>
                  <a:pt x="169" y="99"/>
                </a:cubicBezTo>
                <a:cubicBezTo>
                  <a:pt x="169" y="98"/>
                  <a:pt x="169" y="98"/>
                  <a:pt x="169" y="98"/>
                </a:cubicBezTo>
                <a:cubicBezTo>
                  <a:pt x="169" y="97"/>
                  <a:pt x="170" y="96"/>
                  <a:pt x="171" y="96"/>
                </a:cubicBezTo>
                <a:cubicBezTo>
                  <a:pt x="171" y="95"/>
                  <a:pt x="172" y="94"/>
                  <a:pt x="173" y="94"/>
                </a:cubicBezTo>
                <a:cubicBezTo>
                  <a:pt x="173" y="93"/>
                  <a:pt x="174" y="93"/>
                  <a:pt x="174" y="92"/>
                </a:cubicBezTo>
                <a:cubicBezTo>
                  <a:pt x="174" y="92"/>
                  <a:pt x="174" y="91"/>
                  <a:pt x="174" y="90"/>
                </a:cubicBezTo>
                <a:cubicBezTo>
                  <a:pt x="174" y="90"/>
                  <a:pt x="173" y="90"/>
                  <a:pt x="172" y="90"/>
                </a:cubicBezTo>
                <a:cubicBezTo>
                  <a:pt x="172" y="90"/>
                  <a:pt x="172" y="89"/>
                  <a:pt x="173" y="89"/>
                </a:cubicBezTo>
                <a:cubicBezTo>
                  <a:pt x="173" y="88"/>
                  <a:pt x="174" y="88"/>
                  <a:pt x="174" y="88"/>
                </a:cubicBezTo>
                <a:cubicBezTo>
                  <a:pt x="174" y="87"/>
                  <a:pt x="174" y="87"/>
                  <a:pt x="174" y="87"/>
                </a:cubicBezTo>
                <a:cubicBezTo>
                  <a:pt x="174" y="86"/>
                  <a:pt x="174" y="86"/>
                  <a:pt x="175" y="86"/>
                </a:cubicBezTo>
                <a:cubicBezTo>
                  <a:pt x="175" y="85"/>
                  <a:pt x="176" y="86"/>
                  <a:pt x="176" y="85"/>
                </a:cubicBezTo>
                <a:cubicBezTo>
                  <a:pt x="176" y="85"/>
                  <a:pt x="176" y="84"/>
                  <a:pt x="176" y="83"/>
                </a:cubicBezTo>
                <a:cubicBezTo>
                  <a:pt x="176" y="83"/>
                  <a:pt x="176" y="82"/>
                  <a:pt x="176" y="82"/>
                </a:cubicBezTo>
                <a:cubicBezTo>
                  <a:pt x="176" y="81"/>
                  <a:pt x="177" y="81"/>
                  <a:pt x="177" y="80"/>
                </a:cubicBezTo>
                <a:cubicBezTo>
                  <a:pt x="177" y="80"/>
                  <a:pt x="177" y="79"/>
                  <a:pt x="177" y="79"/>
                </a:cubicBezTo>
                <a:cubicBezTo>
                  <a:pt x="176" y="78"/>
                  <a:pt x="176" y="77"/>
                  <a:pt x="176" y="77"/>
                </a:cubicBezTo>
                <a:cubicBezTo>
                  <a:pt x="176" y="77"/>
                  <a:pt x="176" y="76"/>
                  <a:pt x="176" y="76"/>
                </a:cubicBezTo>
                <a:cubicBezTo>
                  <a:pt x="176" y="76"/>
                  <a:pt x="177" y="76"/>
                  <a:pt x="177" y="75"/>
                </a:cubicBezTo>
                <a:cubicBezTo>
                  <a:pt x="177" y="75"/>
                  <a:pt x="177" y="74"/>
                  <a:pt x="177" y="74"/>
                </a:cubicBezTo>
                <a:cubicBezTo>
                  <a:pt x="177" y="73"/>
                  <a:pt x="176" y="73"/>
                  <a:pt x="176" y="72"/>
                </a:cubicBezTo>
                <a:cubicBezTo>
                  <a:pt x="176" y="72"/>
                  <a:pt x="177" y="72"/>
                  <a:pt x="177" y="71"/>
                </a:cubicBezTo>
                <a:cubicBezTo>
                  <a:pt x="177" y="71"/>
                  <a:pt x="177" y="70"/>
                  <a:pt x="177" y="70"/>
                </a:cubicBezTo>
                <a:cubicBezTo>
                  <a:pt x="183" y="71"/>
                  <a:pt x="183" y="71"/>
                  <a:pt x="183" y="71"/>
                </a:cubicBezTo>
                <a:cubicBezTo>
                  <a:pt x="187" y="77"/>
                  <a:pt x="187" y="77"/>
                  <a:pt x="187" y="77"/>
                </a:cubicBezTo>
                <a:cubicBezTo>
                  <a:pt x="196" y="78"/>
                  <a:pt x="196" y="78"/>
                  <a:pt x="196" y="78"/>
                </a:cubicBezTo>
                <a:cubicBezTo>
                  <a:pt x="196" y="78"/>
                  <a:pt x="197" y="76"/>
                  <a:pt x="197" y="76"/>
                </a:cubicBezTo>
                <a:cubicBezTo>
                  <a:pt x="197" y="76"/>
                  <a:pt x="198" y="75"/>
                  <a:pt x="198" y="74"/>
                </a:cubicBezTo>
                <a:cubicBezTo>
                  <a:pt x="198" y="74"/>
                  <a:pt x="198" y="73"/>
                  <a:pt x="198" y="73"/>
                </a:cubicBezTo>
                <a:cubicBezTo>
                  <a:pt x="199" y="73"/>
                  <a:pt x="199" y="72"/>
                  <a:pt x="200" y="72"/>
                </a:cubicBezTo>
                <a:cubicBezTo>
                  <a:pt x="200" y="71"/>
                  <a:pt x="199" y="70"/>
                  <a:pt x="199" y="69"/>
                </a:cubicBezTo>
                <a:cubicBezTo>
                  <a:pt x="199" y="69"/>
                  <a:pt x="199" y="69"/>
                  <a:pt x="200" y="68"/>
                </a:cubicBezTo>
                <a:cubicBezTo>
                  <a:pt x="200" y="68"/>
                  <a:pt x="200" y="67"/>
                  <a:pt x="200" y="67"/>
                </a:cubicBezTo>
                <a:cubicBezTo>
                  <a:pt x="201" y="67"/>
                  <a:pt x="200" y="65"/>
                  <a:pt x="200" y="65"/>
                </a:cubicBezTo>
                <a:cubicBezTo>
                  <a:pt x="200" y="64"/>
                  <a:pt x="200" y="63"/>
                  <a:pt x="200" y="63"/>
                </a:cubicBezTo>
                <a:cubicBezTo>
                  <a:pt x="200" y="62"/>
                  <a:pt x="201" y="61"/>
                  <a:pt x="201" y="61"/>
                </a:cubicBezTo>
                <a:cubicBezTo>
                  <a:pt x="201" y="60"/>
                  <a:pt x="202" y="60"/>
                  <a:pt x="202" y="60"/>
                </a:cubicBezTo>
                <a:cubicBezTo>
                  <a:pt x="202" y="59"/>
                  <a:pt x="203" y="59"/>
                  <a:pt x="203" y="59"/>
                </a:cubicBezTo>
                <a:cubicBezTo>
                  <a:pt x="203" y="59"/>
                  <a:pt x="203" y="58"/>
                  <a:pt x="203" y="58"/>
                </a:cubicBezTo>
                <a:cubicBezTo>
                  <a:pt x="203" y="57"/>
                  <a:pt x="202" y="56"/>
                  <a:pt x="202" y="56"/>
                </a:cubicBezTo>
                <a:cubicBezTo>
                  <a:pt x="202" y="56"/>
                  <a:pt x="202" y="55"/>
                  <a:pt x="202" y="54"/>
                </a:cubicBezTo>
                <a:cubicBezTo>
                  <a:pt x="202" y="54"/>
                  <a:pt x="203" y="53"/>
                  <a:pt x="203" y="53"/>
                </a:cubicBezTo>
                <a:cubicBezTo>
                  <a:pt x="203" y="52"/>
                  <a:pt x="203" y="51"/>
                  <a:pt x="203" y="51"/>
                </a:cubicBezTo>
                <a:cubicBezTo>
                  <a:pt x="203" y="51"/>
                  <a:pt x="204" y="50"/>
                  <a:pt x="204" y="50"/>
                </a:cubicBezTo>
                <a:cubicBezTo>
                  <a:pt x="204" y="50"/>
                  <a:pt x="204" y="49"/>
                  <a:pt x="204" y="48"/>
                </a:cubicBezTo>
                <a:cubicBezTo>
                  <a:pt x="204" y="48"/>
                  <a:pt x="205" y="46"/>
                  <a:pt x="205" y="46"/>
                </a:cubicBezTo>
                <a:cubicBezTo>
                  <a:pt x="213" y="51"/>
                  <a:pt x="213" y="51"/>
                  <a:pt x="213" y="51"/>
                </a:cubicBezTo>
                <a:cubicBezTo>
                  <a:pt x="215" y="41"/>
                  <a:pt x="215" y="41"/>
                  <a:pt x="215" y="41"/>
                </a:cubicBezTo>
                <a:cubicBezTo>
                  <a:pt x="215" y="41"/>
                  <a:pt x="215" y="41"/>
                  <a:pt x="216" y="40"/>
                </a:cubicBezTo>
                <a:cubicBezTo>
                  <a:pt x="216" y="40"/>
                  <a:pt x="216" y="39"/>
                  <a:pt x="216" y="38"/>
                </a:cubicBezTo>
                <a:cubicBezTo>
                  <a:pt x="216" y="38"/>
                  <a:pt x="217" y="37"/>
                  <a:pt x="217" y="37"/>
                </a:cubicBezTo>
                <a:cubicBezTo>
                  <a:pt x="218" y="37"/>
                  <a:pt x="218" y="38"/>
                  <a:pt x="218" y="38"/>
                </a:cubicBezTo>
                <a:cubicBezTo>
                  <a:pt x="218" y="39"/>
                  <a:pt x="218" y="39"/>
                  <a:pt x="218" y="39"/>
                </a:cubicBezTo>
                <a:cubicBezTo>
                  <a:pt x="219" y="39"/>
                  <a:pt x="219" y="38"/>
                  <a:pt x="219" y="38"/>
                </a:cubicBezTo>
                <a:cubicBezTo>
                  <a:pt x="220" y="37"/>
                  <a:pt x="220" y="37"/>
                  <a:pt x="220" y="36"/>
                </a:cubicBezTo>
                <a:cubicBezTo>
                  <a:pt x="220" y="36"/>
                  <a:pt x="220" y="35"/>
                  <a:pt x="221" y="35"/>
                </a:cubicBezTo>
                <a:cubicBezTo>
                  <a:pt x="221" y="34"/>
                  <a:pt x="222" y="34"/>
                  <a:pt x="222" y="34"/>
                </a:cubicBezTo>
                <a:cubicBezTo>
                  <a:pt x="222" y="34"/>
                  <a:pt x="223" y="34"/>
                  <a:pt x="223" y="34"/>
                </a:cubicBezTo>
                <a:cubicBezTo>
                  <a:pt x="224" y="34"/>
                  <a:pt x="224" y="33"/>
                  <a:pt x="224" y="32"/>
                </a:cubicBezTo>
                <a:cubicBezTo>
                  <a:pt x="224" y="32"/>
                  <a:pt x="225" y="31"/>
                  <a:pt x="224" y="30"/>
                </a:cubicBezTo>
                <a:cubicBezTo>
                  <a:pt x="224" y="30"/>
                  <a:pt x="223" y="30"/>
                  <a:pt x="223" y="30"/>
                </a:cubicBezTo>
                <a:cubicBezTo>
                  <a:pt x="223" y="29"/>
                  <a:pt x="224" y="28"/>
                  <a:pt x="224" y="28"/>
                </a:cubicBezTo>
                <a:cubicBezTo>
                  <a:pt x="224" y="28"/>
                  <a:pt x="225" y="27"/>
                  <a:pt x="225" y="27"/>
                </a:cubicBezTo>
                <a:cubicBezTo>
                  <a:pt x="225" y="27"/>
                  <a:pt x="225" y="26"/>
                  <a:pt x="225" y="26"/>
                </a:cubicBezTo>
                <a:cubicBezTo>
                  <a:pt x="225" y="25"/>
                  <a:pt x="226" y="24"/>
                  <a:pt x="226" y="24"/>
                </a:cubicBezTo>
                <a:cubicBezTo>
                  <a:pt x="227" y="24"/>
                  <a:pt x="227" y="24"/>
                  <a:pt x="228" y="23"/>
                </a:cubicBezTo>
                <a:cubicBezTo>
                  <a:pt x="228" y="23"/>
                  <a:pt x="228" y="22"/>
                  <a:pt x="228" y="22"/>
                </a:cubicBezTo>
                <a:cubicBezTo>
                  <a:pt x="228" y="22"/>
                  <a:pt x="229" y="21"/>
                  <a:pt x="229" y="21"/>
                </a:cubicBezTo>
                <a:cubicBezTo>
                  <a:pt x="229" y="20"/>
                  <a:pt x="229" y="19"/>
                  <a:pt x="229" y="19"/>
                </a:cubicBezTo>
                <a:cubicBezTo>
                  <a:pt x="229" y="19"/>
                  <a:pt x="228" y="19"/>
                  <a:pt x="227" y="18"/>
                </a:cubicBezTo>
                <a:cubicBezTo>
                  <a:pt x="227" y="18"/>
                  <a:pt x="227" y="17"/>
                  <a:pt x="227" y="17"/>
                </a:cubicBezTo>
                <a:cubicBezTo>
                  <a:pt x="227" y="16"/>
                  <a:pt x="229" y="16"/>
                  <a:pt x="229" y="15"/>
                </a:cubicBezTo>
                <a:cubicBezTo>
                  <a:pt x="229" y="15"/>
                  <a:pt x="229" y="14"/>
                  <a:pt x="229" y="14"/>
                </a:cubicBezTo>
                <a:cubicBezTo>
                  <a:pt x="229" y="14"/>
                  <a:pt x="227" y="13"/>
                  <a:pt x="227" y="13"/>
                </a:cubicBezTo>
                <a:cubicBezTo>
                  <a:pt x="227" y="13"/>
                  <a:pt x="227" y="12"/>
                  <a:pt x="228" y="12"/>
                </a:cubicBezTo>
                <a:cubicBezTo>
                  <a:pt x="228" y="11"/>
                  <a:pt x="229" y="11"/>
                  <a:pt x="229" y="11"/>
                </a:cubicBezTo>
                <a:cubicBezTo>
                  <a:pt x="229" y="10"/>
                  <a:pt x="229" y="9"/>
                  <a:pt x="230" y="9"/>
                </a:cubicBezTo>
                <a:cubicBezTo>
                  <a:pt x="230" y="8"/>
                  <a:pt x="230" y="7"/>
                  <a:pt x="229" y="7"/>
                </a:cubicBezTo>
                <a:cubicBezTo>
                  <a:pt x="229" y="6"/>
                  <a:pt x="229" y="6"/>
                  <a:pt x="229" y="6"/>
                </a:cubicBezTo>
                <a:cubicBezTo>
                  <a:pt x="229" y="6"/>
                  <a:pt x="229" y="6"/>
                  <a:pt x="229" y="5"/>
                </a:cubicBezTo>
                <a:cubicBezTo>
                  <a:pt x="229" y="5"/>
                  <a:pt x="229" y="4"/>
                  <a:pt x="229" y="4"/>
                </a:cubicBezTo>
                <a:cubicBezTo>
                  <a:pt x="229" y="4"/>
                  <a:pt x="228" y="4"/>
                  <a:pt x="228" y="3"/>
                </a:cubicBezTo>
                <a:cubicBezTo>
                  <a:pt x="228" y="3"/>
                  <a:pt x="228" y="2"/>
                  <a:pt x="228" y="2"/>
                </a:cubicBezTo>
                <a:cubicBezTo>
                  <a:pt x="228" y="2"/>
                  <a:pt x="228" y="0"/>
                  <a:pt x="228" y="0"/>
                </a:cubicBezTo>
                <a:cubicBezTo>
                  <a:pt x="258" y="15"/>
                  <a:pt x="258" y="15"/>
                  <a:pt x="258" y="15"/>
                </a:cubicBezTo>
                <a:cubicBezTo>
                  <a:pt x="258" y="15"/>
                  <a:pt x="258" y="14"/>
                  <a:pt x="258" y="13"/>
                </a:cubicBezTo>
                <a:cubicBezTo>
                  <a:pt x="258" y="13"/>
                  <a:pt x="258" y="12"/>
                  <a:pt x="258" y="12"/>
                </a:cubicBezTo>
                <a:cubicBezTo>
                  <a:pt x="258" y="11"/>
                  <a:pt x="258" y="9"/>
                  <a:pt x="259" y="9"/>
                </a:cubicBezTo>
                <a:cubicBezTo>
                  <a:pt x="259" y="8"/>
                  <a:pt x="259" y="8"/>
                  <a:pt x="259" y="7"/>
                </a:cubicBezTo>
                <a:cubicBezTo>
                  <a:pt x="259" y="7"/>
                  <a:pt x="259" y="6"/>
                  <a:pt x="259" y="5"/>
                </a:cubicBezTo>
                <a:cubicBezTo>
                  <a:pt x="259" y="5"/>
                  <a:pt x="259" y="4"/>
                  <a:pt x="259" y="3"/>
                </a:cubicBezTo>
                <a:cubicBezTo>
                  <a:pt x="259" y="3"/>
                  <a:pt x="260" y="3"/>
                  <a:pt x="260" y="2"/>
                </a:cubicBezTo>
                <a:cubicBezTo>
                  <a:pt x="260" y="2"/>
                  <a:pt x="261" y="2"/>
                  <a:pt x="261" y="2"/>
                </a:cubicBezTo>
                <a:cubicBezTo>
                  <a:pt x="261" y="2"/>
                  <a:pt x="261" y="2"/>
                  <a:pt x="261" y="2"/>
                </a:cubicBezTo>
                <a:cubicBezTo>
                  <a:pt x="262" y="1"/>
                  <a:pt x="262" y="1"/>
                  <a:pt x="262" y="1"/>
                </a:cubicBezTo>
                <a:cubicBezTo>
                  <a:pt x="263" y="1"/>
                  <a:pt x="264" y="2"/>
                  <a:pt x="264" y="2"/>
                </a:cubicBezTo>
                <a:cubicBezTo>
                  <a:pt x="265" y="2"/>
                  <a:pt x="265" y="2"/>
                  <a:pt x="266" y="2"/>
                </a:cubicBezTo>
                <a:cubicBezTo>
                  <a:pt x="266" y="2"/>
                  <a:pt x="267" y="1"/>
                  <a:pt x="267" y="1"/>
                </a:cubicBezTo>
                <a:cubicBezTo>
                  <a:pt x="267" y="1"/>
                  <a:pt x="268" y="1"/>
                  <a:pt x="269" y="2"/>
                </a:cubicBezTo>
                <a:cubicBezTo>
                  <a:pt x="269" y="2"/>
                  <a:pt x="269" y="3"/>
                  <a:pt x="270" y="3"/>
                </a:cubicBezTo>
                <a:cubicBezTo>
                  <a:pt x="270" y="4"/>
                  <a:pt x="271" y="4"/>
                  <a:pt x="272" y="4"/>
                </a:cubicBezTo>
                <a:cubicBezTo>
                  <a:pt x="272" y="4"/>
                  <a:pt x="273" y="4"/>
                  <a:pt x="273" y="4"/>
                </a:cubicBezTo>
                <a:cubicBezTo>
                  <a:pt x="273" y="4"/>
                  <a:pt x="274" y="5"/>
                  <a:pt x="274" y="5"/>
                </a:cubicBezTo>
                <a:cubicBezTo>
                  <a:pt x="274" y="6"/>
                  <a:pt x="274" y="7"/>
                  <a:pt x="274" y="7"/>
                </a:cubicBezTo>
                <a:cubicBezTo>
                  <a:pt x="274" y="8"/>
                  <a:pt x="273" y="8"/>
                  <a:pt x="273" y="8"/>
                </a:cubicBezTo>
                <a:cubicBezTo>
                  <a:pt x="273" y="9"/>
                  <a:pt x="272" y="9"/>
                  <a:pt x="272" y="10"/>
                </a:cubicBezTo>
                <a:cubicBezTo>
                  <a:pt x="272" y="10"/>
                  <a:pt x="272" y="11"/>
                  <a:pt x="272" y="11"/>
                </a:cubicBezTo>
                <a:cubicBezTo>
                  <a:pt x="272" y="12"/>
                  <a:pt x="273" y="12"/>
                  <a:pt x="273" y="13"/>
                </a:cubicBezTo>
                <a:cubicBezTo>
                  <a:pt x="273" y="13"/>
                  <a:pt x="274" y="13"/>
                  <a:pt x="275" y="13"/>
                </a:cubicBezTo>
                <a:cubicBezTo>
                  <a:pt x="275" y="13"/>
                  <a:pt x="276" y="13"/>
                  <a:pt x="276" y="13"/>
                </a:cubicBezTo>
                <a:cubicBezTo>
                  <a:pt x="276" y="13"/>
                  <a:pt x="276" y="14"/>
                  <a:pt x="277" y="14"/>
                </a:cubicBezTo>
                <a:cubicBezTo>
                  <a:pt x="277" y="15"/>
                  <a:pt x="278" y="15"/>
                  <a:pt x="278" y="15"/>
                </a:cubicBezTo>
                <a:cubicBezTo>
                  <a:pt x="279" y="15"/>
                  <a:pt x="280" y="14"/>
                  <a:pt x="281" y="14"/>
                </a:cubicBezTo>
                <a:cubicBezTo>
                  <a:pt x="281" y="14"/>
                  <a:pt x="282" y="14"/>
                  <a:pt x="283" y="14"/>
                </a:cubicBezTo>
                <a:cubicBezTo>
                  <a:pt x="283" y="14"/>
                  <a:pt x="285" y="14"/>
                  <a:pt x="285" y="14"/>
                </a:cubicBezTo>
                <a:cubicBezTo>
                  <a:pt x="286" y="14"/>
                  <a:pt x="287" y="15"/>
                  <a:pt x="287" y="15"/>
                </a:cubicBezTo>
                <a:cubicBezTo>
                  <a:pt x="287" y="15"/>
                  <a:pt x="287" y="16"/>
                  <a:pt x="288" y="16"/>
                </a:cubicBezTo>
                <a:cubicBezTo>
                  <a:pt x="288" y="16"/>
                  <a:pt x="288" y="17"/>
                  <a:pt x="288" y="18"/>
                </a:cubicBezTo>
                <a:cubicBezTo>
                  <a:pt x="289" y="18"/>
                  <a:pt x="289" y="18"/>
                  <a:pt x="290" y="18"/>
                </a:cubicBezTo>
                <a:cubicBezTo>
                  <a:pt x="290" y="18"/>
                  <a:pt x="291" y="18"/>
                  <a:pt x="291" y="18"/>
                </a:cubicBezTo>
                <a:cubicBezTo>
                  <a:pt x="292" y="18"/>
                  <a:pt x="292" y="18"/>
                  <a:pt x="292" y="18"/>
                </a:cubicBezTo>
                <a:cubicBezTo>
                  <a:pt x="293" y="18"/>
                  <a:pt x="294" y="18"/>
                  <a:pt x="294" y="18"/>
                </a:cubicBezTo>
                <a:cubicBezTo>
                  <a:pt x="295" y="18"/>
                  <a:pt x="295" y="19"/>
                  <a:pt x="295" y="19"/>
                </a:cubicBezTo>
                <a:cubicBezTo>
                  <a:pt x="295" y="19"/>
                  <a:pt x="295" y="19"/>
                  <a:pt x="295" y="19"/>
                </a:cubicBezTo>
                <a:cubicBezTo>
                  <a:pt x="296" y="20"/>
                  <a:pt x="296" y="20"/>
                  <a:pt x="296" y="21"/>
                </a:cubicBezTo>
                <a:cubicBezTo>
                  <a:pt x="297" y="21"/>
                  <a:pt x="298" y="21"/>
                  <a:pt x="299" y="22"/>
                </a:cubicBezTo>
                <a:cubicBezTo>
                  <a:pt x="299" y="22"/>
                  <a:pt x="300" y="22"/>
                  <a:pt x="300" y="23"/>
                </a:cubicBezTo>
                <a:cubicBezTo>
                  <a:pt x="301" y="23"/>
                  <a:pt x="301" y="24"/>
                  <a:pt x="302" y="25"/>
                </a:cubicBezTo>
                <a:cubicBezTo>
                  <a:pt x="302" y="26"/>
                  <a:pt x="302" y="26"/>
                  <a:pt x="302" y="27"/>
                </a:cubicBezTo>
                <a:cubicBezTo>
                  <a:pt x="302" y="27"/>
                  <a:pt x="302" y="27"/>
                  <a:pt x="302" y="27"/>
                </a:cubicBezTo>
                <a:cubicBezTo>
                  <a:pt x="302" y="27"/>
                  <a:pt x="302" y="28"/>
                  <a:pt x="302" y="28"/>
                </a:cubicBezTo>
                <a:cubicBezTo>
                  <a:pt x="302" y="29"/>
                  <a:pt x="302" y="30"/>
                  <a:pt x="302" y="30"/>
                </a:cubicBezTo>
                <a:cubicBezTo>
                  <a:pt x="302" y="31"/>
                  <a:pt x="303" y="31"/>
                  <a:pt x="303" y="32"/>
                </a:cubicBezTo>
                <a:cubicBezTo>
                  <a:pt x="303" y="32"/>
                  <a:pt x="302" y="33"/>
                  <a:pt x="302" y="33"/>
                </a:cubicBezTo>
                <a:cubicBezTo>
                  <a:pt x="302" y="33"/>
                  <a:pt x="301" y="33"/>
                  <a:pt x="300" y="33"/>
                </a:cubicBezTo>
                <a:cubicBezTo>
                  <a:pt x="300" y="34"/>
                  <a:pt x="299" y="35"/>
                  <a:pt x="299" y="35"/>
                </a:cubicBezTo>
                <a:cubicBezTo>
                  <a:pt x="299" y="35"/>
                  <a:pt x="299" y="37"/>
                  <a:pt x="299" y="37"/>
                </a:cubicBezTo>
                <a:cubicBezTo>
                  <a:pt x="299" y="37"/>
                  <a:pt x="299" y="37"/>
                  <a:pt x="299" y="38"/>
                </a:cubicBezTo>
                <a:cubicBezTo>
                  <a:pt x="299" y="38"/>
                  <a:pt x="299" y="38"/>
                  <a:pt x="299" y="38"/>
                </a:cubicBezTo>
                <a:cubicBezTo>
                  <a:pt x="299" y="38"/>
                  <a:pt x="299" y="38"/>
                  <a:pt x="298" y="39"/>
                </a:cubicBezTo>
                <a:cubicBezTo>
                  <a:pt x="298" y="39"/>
                  <a:pt x="298" y="39"/>
                  <a:pt x="298" y="40"/>
                </a:cubicBezTo>
                <a:cubicBezTo>
                  <a:pt x="298" y="40"/>
                  <a:pt x="297" y="40"/>
                  <a:pt x="297" y="40"/>
                </a:cubicBezTo>
                <a:cubicBezTo>
                  <a:pt x="297" y="40"/>
                  <a:pt x="296" y="40"/>
                  <a:pt x="296" y="40"/>
                </a:cubicBezTo>
                <a:cubicBezTo>
                  <a:pt x="296" y="40"/>
                  <a:pt x="296" y="40"/>
                  <a:pt x="296" y="40"/>
                </a:cubicBezTo>
                <a:cubicBezTo>
                  <a:pt x="296" y="39"/>
                  <a:pt x="295" y="39"/>
                  <a:pt x="295" y="39"/>
                </a:cubicBezTo>
                <a:cubicBezTo>
                  <a:pt x="295" y="39"/>
                  <a:pt x="295" y="39"/>
                  <a:pt x="294" y="40"/>
                </a:cubicBezTo>
                <a:cubicBezTo>
                  <a:pt x="294" y="40"/>
                  <a:pt x="294" y="40"/>
                  <a:pt x="294" y="41"/>
                </a:cubicBezTo>
                <a:cubicBezTo>
                  <a:pt x="294" y="41"/>
                  <a:pt x="294" y="42"/>
                  <a:pt x="294" y="42"/>
                </a:cubicBezTo>
                <a:cubicBezTo>
                  <a:pt x="294" y="43"/>
                  <a:pt x="295" y="44"/>
                  <a:pt x="295" y="44"/>
                </a:cubicBezTo>
                <a:cubicBezTo>
                  <a:pt x="295" y="44"/>
                  <a:pt x="294" y="45"/>
                  <a:pt x="294" y="46"/>
                </a:cubicBezTo>
                <a:cubicBezTo>
                  <a:pt x="294" y="46"/>
                  <a:pt x="294" y="47"/>
                  <a:pt x="294" y="47"/>
                </a:cubicBezTo>
                <a:cubicBezTo>
                  <a:pt x="294" y="48"/>
                  <a:pt x="293" y="48"/>
                  <a:pt x="293" y="49"/>
                </a:cubicBezTo>
                <a:cubicBezTo>
                  <a:pt x="293" y="49"/>
                  <a:pt x="293" y="50"/>
                  <a:pt x="293" y="50"/>
                </a:cubicBezTo>
                <a:cubicBezTo>
                  <a:pt x="293" y="51"/>
                  <a:pt x="293" y="52"/>
                  <a:pt x="293" y="52"/>
                </a:cubicBezTo>
                <a:cubicBezTo>
                  <a:pt x="293" y="53"/>
                  <a:pt x="294" y="53"/>
                  <a:pt x="294" y="54"/>
                </a:cubicBezTo>
                <a:cubicBezTo>
                  <a:pt x="294" y="54"/>
                  <a:pt x="295" y="55"/>
                  <a:pt x="295" y="56"/>
                </a:cubicBezTo>
                <a:cubicBezTo>
                  <a:pt x="295" y="56"/>
                  <a:pt x="296" y="57"/>
                  <a:pt x="296" y="57"/>
                </a:cubicBezTo>
                <a:cubicBezTo>
                  <a:pt x="296" y="57"/>
                  <a:pt x="296" y="58"/>
                  <a:pt x="297" y="58"/>
                </a:cubicBezTo>
                <a:cubicBezTo>
                  <a:pt x="297" y="58"/>
                  <a:pt x="297" y="59"/>
                  <a:pt x="298" y="59"/>
                </a:cubicBezTo>
                <a:cubicBezTo>
                  <a:pt x="298" y="59"/>
                  <a:pt x="299" y="59"/>
                  <a:pt x="299" y="59"/>
                </a:cubicBezTo>
                <a:cubicBezTo>
                  <a:pt x="299" y="59"/>
                  <a:pt x="300" y="59"/>
                  <a:pt x="300" y="59"/>
                </a:cubicBezTo>
                <a:cubicBezTo>
                  <a:pt x="300" y="59"/>
                  <a:pt x="301" y="58"/>
                  <a:pt x="301" y="58"/>
                </a:cubicBezTo>
                <a:cubicBezTo>
                  <a:pt x="302" y="58"/>
                  <a:pt x="302" y="58"/>
                  <a:pt x="303" y="57"/>
                </a:cubicBezTo>
                <a:cubicBezTo>
                  <a:pt x="303" y="57"/>
                  <a:pt x="303" y="56"/>
                  <a:pt x="304" y="56"/>
                </a:cubicBezTo>
                <a:cubicBezTo>
                  <a:pt x="304" y="56"/>
                  <a:pt x="304" y="55"/>
                  <a:pt x="305" y="55"/>
                </a:cubicBezTo>
                <a:cubicBezTo>
                  <a:pt x="305" y="55"/>
                  <a:pt x="306" y="55"/>
                  <a:pt x="306" y="55"/>
                </a:cubicBezTo>
                <a:cubicBezTo>
                  <a:pt x="306" y="55"/>
                  <a:pt x="306" y="55"/>
                  <a:pt x="307" y="54"/>
                </a:cubicBezTo>
                <a:cubicBezTo>
                  <a:pt x="307" y="54"/>
                  <a:pt x="307" y="54"/>
                  <a:pt x="307" y="53"/>
                </a:cubicBezTo>
                <a:cubicBezTo>
                  <a:pt x="307" y="53"/>
                  <a:pt x="308" y="53"/>
                  <a:pt x="308" y="53"/>
                </a:cubicBezTo>
                <a:cubicBezTo>
                  <a:pt x="309" y="53"/>
                  <a:pt x="309" y="54"/>
                  <a:pt x="309" y="54"/>
                </a:cubicBezTo>
                <a:cubicBezTo>
                  <a:pt x="310" y="54"/>
                  <a:pt x="309" y="55"/>
                  <a:pt x="310" y="55"/>
                </a:cubicBezTo>
                <a:cubicBezTo>
                  <a:pt x="310" y="56"/>
                  <a:pt x="310" y="57"/>
                  <a:pt x="310" y="58"/>
                </a:cubicBezTo>
                <a:cubicBezTo>
                  <a:pt x="310" y="58"/>
                  <a:pt x="310" y="58"/>
                  <a:pt x="311" y="59"/>
                </a:cubicBezTo>
                <a:cubicBezTo>
                  <a:pt x="311" y="59"/>
                  <a:pt x="312" y="59"/>
                  <a:pt x="312" y="59"/>
                </a:cubicBezTo>
                <a:cubicBezTo>
                  <a:pt x="313" y="59"/>
                  <a:pt x="314" y="60"/>
                  <a:pt x="314" y="60"/>
                </a:cubicBezTo>
                <a:cubicBezTo>
                  <a:pt x="314" y="61"/>
                  <a:pt x="315" y="61"/>
                  <a:pt x="315" y="62"/>
                </a:cubicBezTo>
                <a:cubicBezTo>
                  <a:pt x="315" y="62"/>
                  <a:pt x="315" y="62"/>
                  <a:pt x="315" y="63"/>
                </a:cubicBezTo>
                <a:cubicBezTo>
                  <a:pt x="315" y="63"/>
                  <a:pt x="315" y="63"/>
                  <a:pt x="316" y="63"/>
                </a:cubicBezTo>
                <a:cubicBezTo>
                  <a:pt x="316" y="64"/>
                  <a:pt x="317" y="64"/>
                  <a:pt x="317" y="64"/>
                </a:cubicBezTo>
                <a:cubicBezTo>
                  <a:pt x="318" y="64"/>
                  <a:pt x="319" y="64"/>
                  <a:pt x="319" y="64"/>
                </a:cubicBezTo>
                <a:cubicBezTo>
                  <a:pt x="320" y="64"/>
                  <a:pt x="320" y="65"/>
                  <a:pt x="320" y="65"/>
                </a:cubicBezTo>
                <a:cubicBezTo>
                  <a:pt x="321" y="65"/>
                  <a:pt x="322" y="65"/>
                  <a:pt x="322" y="65"/>
                </a:cubicBezTo>
                <a:cubicBezTo>
                  <a:pt x="323" y="65"/>
                  <a:pt x="324" y="64"/>
                  <a:pt x="324" y="64"/>
                </a:cubicBezTo>
                <a:cubicBezTo>
                  <a:pt x="324" y="64"/>
                  <a:pt x="325" y="64"/>
                  <a:pt x="326" y="64"/>
                </a:cubicBezTo>
                <a:cubicBezTo>
                  <a:pt x="326" y="64"/>
                  <a:pt x="326" y="65"/>
                  <a:pt x="326" y="65"/>
                </a:cubicBezTo>
                <a:cubicBezTo>
                  <a:pt x="327" y="65"/>
                  <a:pt x="327" y="65"/>
                  <a:pt x="328" y="65"/>
                </a:cubicBezTo>
                <a:cubicBezTo>
                  <a:pt x="328" y="65"/>
                  <a:pt x="328" y="64"/>
                  <a:pt x="328" y="64"/>
                </a:cubicBezTo>
                <a:cubicBezTo>
                  <a:pt x="328" y="64"/>
                  <a:pt x="329" y="64"/>
                  <a:pt x="329" y="63"/>
                </a:cubicBezTo>
                <a:cubicBezTo>
                  <a:pt x="329" y="63"/>
                  <a:pt x="330" y="64"/>
                  <a:pt x="331" y="64"/>
                </a:cubicBezTo>
                <a:cubicBezTo>
                  <a:pt x="331" y="64"/>
                  <a:pt x="331" y="63"/>
                  <a:pt x="332" y="63"/>
                </a:cubicBezTo>
                <a:cubicBezTo>
                  <a:pt x="332" y="63"/>
                  <a:pt x="333" y="63"/>
                  <a:pt x="333" y="63"/>
                </a:cubicBezTo>
                <a:cubicBezTo>
                  <a:pt x="334" y="64"/>
                  <a:pt x="334" y="65"/>
                  <a:pt x="334" y="65"/>
                </a:cubicBezTo>
                <a:cubicBezTo>
                  <a:pt x="334" y="65"/>
                  <a:pt x="335" y="66"/>
                  <a:pt x="335" y="66"/>
                </a:cubicBezTo>
                <a:cubicBezTo>
                  <a:pt x="336" y="66"/>
                  <a:pt x="337" y="66"/>
                  <a:pt x="337" y="66"/>
                </a:cubicBezTo>
                <a:cubicBezTo>
                  <a:pt x="338" y="67"/>
                  <a:pt x="339" y="67"/>
                  <a:pt x="339" y="68"/>
                </a:cubicBezTo>
                <a:cubicBezTo>
                  <a:pt x="339" y="68"/>
                  <a:pt x="340" y="69"/>
                  <a:pt x="340" y="69"/>
                </a:cubicBezTo>
                <a:cubicBezTo>
                  <a:pt x="340" y="70"/>
                  <a:pt x="341" y="70"/>
                  <a:pt x="342" y="70"/>
                </a:cubicBezTo>
                <a:cubicBezTo>
                  <a:pt x="342" y="70"/>
                  <a:pt x="343" y="70"/>
                  <a:pt x="343" y="70"/>
                </a:cubicBezTo>
                <a:cubicBezTo>
                  <a:pt x="344" y="71"/>
                  <a:pt x="344" y="71"/>
                  <a:pt x="345" y="72"/>
                </a:cubicBezTo>
                <a:cubicBezTo>
                  <a:pt x="345" y="72"/>
                  <a:pt x="346" y="72"/>
                  <a:pt x="346" y="72"/>
                </a:cubicBezTo>
                <a:cubicBezTo>
                  <a:pt x="347" y="72"/>
                  <a:pt x="348" y="72"/>
                  <a:pt x="349" y="72"/>
                </a:cubicBezTo>
                <a:cubicBezTo>
                  <a:pt x="350" y="72"/>
                  <a:pt x="351" y="72"/>
                  <a:pt x="351" y="72"/>
                </a:cubicBezTo>
                <a:cubicBezTo>
                  <a:pt x="352" y="73"/>
                  <a:pt x="354" y="73"/>
                  <a:pt x="355" y="74"/>
                </a:cubicBezTo>
                <a:cubicBezTo>
                  <a:pt x="355" y="74"/>
                  <a:pt x="356" y="75"/>
                  <a:pt x="356" y="75"/>
                </a:cubicBezTo>
                <a:cubicBezTo>
                  <a:pt x="356" y="76"/>
                  <a:pt x="357" y="77"/>
                  <a:pt x="357" y="78"/>
                </a:cubicBezTo>
                <a:cubicBezTo>
                  <a:pt x="357" y="79"/>
                  <a:pt x="356" y="79"/>
                  <a:pt x="355" y="80"/>
                </a:cubicBezTo>
                <a:cubicBezTo>
                  <a:pt x="355" y="80"/>
                  <a:pt x="354" y="80"/>
                  <a:pt x="354" y="80"/>
                </a:cubicBezTo>
                <a:cubicBezTo>
                  <a:pt x="354" y="80"/>
                  <a:pt x="353" y="81"/>
                  <a:pt x="353" y="81"/>
                </a:cubicBezTo>
                <a:cubicBezTo>
                  <a:pt x="353" y="82"/>
                  <a:pt x="353" y="82"/>
                  <a:pt x="354" y="83"/>
                </a:cubicBezTo>
                <a:cubicBezTo>
                  <a:pt x="354" y="83"/>
                  <a:pt x="354" y="84"/>
                  <a:pt x="354" y="84"/>
                </a:cubicBezTo>
                <a:cubicBezTo>
                  <a:pt x="354" y="85"/>
                  <a:pt x="354" y="86"/>
                  <a:pt x="355" y="86"/>
                </a:cubicBezTo>
                <a:cubicBezTo>
                  <a:pt x="355" y="86"/>
                  <a:pt x="355" y="87"/>
                  <a:pt x="355" y="88"/>
                </a:cubicBezTo>
                <a:cubicBezTo>
                  <a:pt x="356" y="88"/>
                  <a:pt x="356" y="88"/>
                  <a:pt x="355" y="89"/>
                </a:cubicBezTo>
                <a:cubicBezTo>
                  <a:pt x="355" y="89"/>
                  <a:pt x="355" y="89"/>
                  <a:pt x="355" y="90"/>
                </a:cubicBezTo>
                <a:cubicBezTo>
                  <a:pt x="355" y="90"/>
                  <a:pt x="354" y="90"/>
                  <a:pt x="354" y="90"/>
                </a:cubicBezTo>
                <a:cubicBezTo>
                  <a:pt x="354" y="91"/>
                  <a:pt x="354" y="91"/>
                  <a:pt x="354" y="91"/>
                </a:cubicBezTo>
                <a:cubicBezTo>
                  <a:pt x="355" y="92"/>
                  <a:pt x="355" y="92"/>
                  <a:pt x="356" y="92"/>
                </a:cubicBezTo>
                <a:cubicBezTo>
                  <a:pt x="356" y="92"/>
                  <a:pt x="356" y="91"/>
                  <a:pt x="357" y="91"/>
                </a:cubicBezTo>
                <a:cubicBezTo>
                  <a:pt x="357" y="91"/>
                  <a:pt x="358" y="92"/>
                  <a:pt x="358" y="92"/>
                </a:cubicBezTo>
                <a:cubicBezTo>
                  <a:pt x="358" y="92"/>
                  <a:pt x="359" y="93"/>
                  <a:pt x="359" y="93"/>
                </a:cubicBezTo>
                <a:cubicBezTo>
                  <a:pt x="358" y="94"/>
                  <a:pt x="357" y="93"/>
                  <a:pt x="356" y="93"/>
                </a:cubicBezTo>
                <a:cubicBezTo>
                  <a:pt x="356" y="94"/>
                  <a:pt x="355" y="94"/>
                  <a:pt x="355" y="94"/>
                </a:cubicBezTo>
                <a:cubicBezTo>
                  <a:pt x="355" y="94"/>
                  <a:pt x="354" y="94"/>
                  <a:pt x="354" y="94"/>
                </a:cubicBezTo>
                <a:cubicBezTo>
                  <a:pt x="354" y="94"/>
                  <a:pt x="353" y="94"/>
                  <a:pt x="353" y="94"/>
                </a:cubicBezTo>
                <a:cubicBezTo>
                  <a:pt x="352" y="94"/>
                  <a:pt x="352" y="94"/>
                  <a:pt x="351" y="94"/>
                </a:cubicBezTo>
                <a:cubicBezTo>
                  <a:pt x="351" y="94"/>
                  <a:pt x="350" y="93"/>
                  <a:pt x="349" y="93"/>
                </a:cubicBezTo>
                <a:cubicBezTo>
                  <a:pt x="349" y="92"/>
                  <a:pt x="349" y="92"/>
                  <a:pt x="348" y="92"/>
                </a:cubicBezTo>
                <a:cubicBezTo>
                  <a:pt x="348" y="92"/>
                  <a:pt x="347" y="92"/>
                  <a:pt x="347" y="92"/>
                </a:cubicBezTo>
                <a:cubicBezTo>
                  <a:pt x="346" y="93"/>
                  <a:pt x="347" y="94"/>
                  <a:pt x="347" y="94"/>
                </a:cubicBezTo>
                <a:cubicBezTo>
                  <a:pt x="346" y="94"/>
                  <a:pt x="346" y="94"/>
                  <a:pt x="346" y="94"/>
                </a:cubicBezTo>
                <a:cubicBezTo>
                  <a:pt x="345" y="94"/>
                  <a:pt x="345" y="93"/>
                  <a:pt x="345" y="93"/>
                </a:cubicBezTo>
                <a:cubicBezTo>
                  <a:pt x="344" y="92"/>
                  <a:pt x="344" y="91"/>
                  <a:pt x="344" y="91"/>
                </a:cubicBezTo>
                <a:cubicBezTo>
                  <a:pt x="344" y="91"/>
                  <a:pt x="343" y="90"/>
                  <a:pt x="343" y="90"/>
                </a:cubicBezTo>
                <a:cubicBezTo>
                  <a:pt x="343" y="89"/>
                  <a:pt x="342" y="88"/>
                  <a:pt x="341" y="88"/>
                </a:cubicBezTo>
                <a:cubicBezTo>
                  <a:pt x="341" y="87"/>
                  <a:pt x="340" y="87"/>
                  <a:pt x="340" y="87"/>
                </a:cubicBezTo>
                <a:cubicBezTo>
                  <a:pt x="340" y="87"/>
                  <a:pt x="339" y="86"/>
                  <a:pt x="339" y="86"/>
                </a:cubicBezTo>
                <a:cubicBezTo>
                  <a:pt x="339" y="86"/>
                  <a:pt x="338" y="86"/>
                  <a:pt x="338" y="86"/>
                </a:cubicBezTo>
                <a:cubicBezTo>
                  <a:pt x="337" y="86"/>
                  <a:pt x="337" y="86"/>
                  <a:pt x="336" y="85"/>
                </a:cubicBezTo>
                <a:cubicBezTo>
                  <a:pt x="336" y="85"/>
                  <a:pt x="336" y="85"/>
                  <a:pt x="336" y="85"/>
                </a:cubicBezTo>
                <a:cubicBezTo>
                  <a:pt x="336" y="84"/>
                  <a:pt x="334" y="85"/>
                  <a:pt x="334" y="85"/>
                </a:cubicBezTo>
                <a:cubicBezTo>
                  <a:pt x="334" y="85"/>
                  <a:pt x="333" y="84"/>
                  <a:pt x="333" y="84"/>
                </a:cubicBezTo>
                <a:cubicBezTo>
                  <a:pt x="333" y="84"/>
                  <a:pt x="332" y="84"/>
                  <a:pt x="332" y="83"/>
                </a:cubicBezTo>
                <a:cubicBezTo>
                  <a:pt x="332" y="83"/>
                  <a:pt x="332" y="83"/>
                  <a:pt x="331" y="82"/>
                </a:cubicBezTo>
                <a:cubicBezTo>
                  <a:pt x="331" y="82"/>
                  <a:pt x="331" y="82"/>
                  <a:pt x="331" y="82"/>
                </a:cubicBezTo>
                <a:cubicBezTo>
                  <a:pt x="330" y="82"/>
                  <a:pt x="329" y="82"/>
                  <a:pt x="329" y="82"/>
                </a:cubicBezTo>
                <a:cubicBezTo>
                  <a:pt x="329" y="82"/>
                  <a:pt x="329" y="83"/>
                  <a:pt x="329" y="83"/>
                </a:cubicBezTo>
                <a:cubicBezTo>
                  <a:pt x="329" y="84"/>
                  <a:pt x="329" y="84"/>
                  <a:pt x="330" y="84"/>
                </a:cubicBezTo>
                <a:cubicBezTo>
                  <a:pt x="330" y="85"/>
                  <a:pt x="331" y="85"/>
                  <a:pt x="331" y="85"/>
                </a:cubicBezTo>
                <a:cubicBezTo>
                  <a:pt x="331" y="86"/>
                  <a:pt x="332" y="86"/>
                  <a:pt x="332" y="86"/>
                </a:cubicBezTo>
                <a:cubicBezTo>
                  <a:pt x="332" y="87"/>
                  <a:pt x="333" y="87"/>
                  <a:pt x="334" y="87"/>
                </a:cubicBezTo>
                <a:cubicBezTo>
                  <a:pt x="334" y="87"/>
                  <a:pt x="335" y="87"/>
                  <a:pt x="335" y="88"/>
                </a:cubicBezTo>
                <a:cubicBezTo>
                  <a:pt x="335" y="88"/>
                  <a:pt x="335" y="88"/>
                  <a:pt x="336" y="88"/>
                </a:cubicBezTo>
                <a:cubicBezTo>
                  <a:pt x="336" y="89"/>
                  <a:pt x="337" y="89"/>
                  <a:pt x="337" y="89"/>
                </a:cubicBezTo>
                <a:cubicBezTo>
                  <a:pt x="338" y="89"/>
                  <a:pt x="339" y="89"/>
                  <a:pt x="339" y="89"/>
                </a:cubicBezTo>
                <a:cubicBezTo>
                  <a:pt x="339" y="89"/>
                  <a:pt x="340" y="90"/>
                  <a:pt x="340" y="90"/>
                </a:cubicBezTo>
                <a:cubicBezTo>
                  <a:pt x="341" y="90"/>
                  <a:pt x="341" y="91"/>
                  <a:pt x="341" y="92"/>
                </a:cubicBezTo>
                <a:cubicBezTo>
                  <a:pt x="342" y="92"/>
                  <a:pt x="342" y="93"/>
                  <a:pt x="343" y="94"/>
                </a:cubicBezTo>
                <a:cubicBezTo>
                  <a:pt x="343" y="94"/>
                  <a:pt x="344" y="95"/>
                  <a:pt x="344" y="95"/>
                </a:cubicBezTo>
                <a:cubicBezTo>
                  <a:pt x="345" y="96"/>
                  <a:pt x="345" y="96"/>
                  <a:pt x="346" y="96"/>
                </a:cubicBezTo>
                <a:cubicBezTo>
                  <a:pt x="346" y="96"/>
                  <a:pt x="347" y="96"/>
                  <a:pt x="347" y="96"/>
                </a:cubicBezTo>
                <a:cubicBezTo>
                  <a:pt x="348" y="96"/>
                  <a:pt x="349" y="95"/>
                  <a:pt x="350" y="95"/>
                </a:cubicBezTo>
                <a:cubicBezTo>
                  <a:pt x="350" y="95"/>
                  <a:pt x="351" y="96"/>
                  <a:pt x="351" y="96"/>
                </a:cubicBezTo>
                <a:cubicBezTo>
                  <a:pt x="351" y="96"/>
                  <a:pt x="352" y="96"/>
                  <a:pt x="352" y="96"/>
                </a:cubicBezTo>
                <a:cubicBezTo>
                  <a:pt x="352" y="97"/>
                  <a:pt x="353" y="97"/>
                  <a:pt x="353" y="97"/>
                </a:cubicBezTo>
                <a:cubicBezTo>
                  <a:pt x="353" y="97"/>
                  <a:pt x="354" y="96"/>
                  <a:pt x="354" y="96"/>
                </a:cubicBezTo>
                <a:cubicBezTo>
                  <a:pt x="354" y="96"/>
                  <a:pt x="355" y="96"/>
                  <a:pt x="356" y="96"/>
                </a:cubicBezTo>
                <a:cubicBezTo>
                  <a:pt x="356" y="96"/>
                  <a:pt x="357" y="96"/>
                  <a:pt x="358" y="96"/>
                </a:cubicBezTo>
                <a:cubicBezTo>
                  <a:pt x="358" y="96"/>
                  <a:pt x="358" y="97"/>
                  <a:pt x="358" y="97"/>
                </a:cubicBezTo>
                <a:cubicBezTo>
                  <a:pt x="358" y="97"/>
                  <a:pt x="357" y="98"/>
                  <a:pt x="357" y="98"/>
                </a:cubicBezTo>
                <a:cubicBezTo>
                  <a:pt x="357" y="98"/>
                  <a:pt x="356" y="98"/>
                  <a:pt x="356" y="99"/>
                </a:cubicBezTo>
                <a:cubicBezTo>
                  <a:pt x="356" y="99"/>
                  <a:pt x="356" y="100"/>
                  <a:pt x="356" y="100"/>
                </a:cubicBezTo>
                <a:cubicBezTo>
                  <a:pt x="356" y="100"/>
                  <a:pt x="356" y="101"/>
                  <a:pt x="357" y="101"/>
                </a:cubicBezTo>
                <a:cubicBezTo>
                  <a:pt x="357" y="101"/>
                  <a:pt x="357" y="101"/>
                  <a:pt x="358" y="101"/>
                </a:cubicBezTo>
                <a:cubicBezTo>
                  <a:pt x="358" y="101"/>
                  <a:pt x="359" y="101"/>
                  <a:pt x="359" y="101"/>
                </a:cubicBezTo>
                <a:cubicBezTo>
                  <a:pt x="359" y="100"/>
                  <a:pt x="358" y="99"/>
                  <a:pt x="359" y="99"/>
                </a:cubicBezTo>
                <a:cubicBezTo>
                  <a:pt x="359" y="99"/>
                  <a:pt x="359" y="99"/>
                  <a:pt x="360" y="99"/>
                </a:cubicBezTo>
                <a:cubicBezTo>
                  <a:pt x="360" y="100"/>
                  <a:pt x="361" y="100"/>
                  <a:pt x="361" y="101"/>
                </a:cubicBezTo>
                <a:cubicBezTo>
                  <a:pt x="361" y="101"/>
                  <a:pt x="362" y="102"/>
                  <a:pt x="362" y="103"/>
                </a:cubicBezTo>
                <a:cubicBezTo>
                  <a:pt x="363" y="104"/>
                  <a:pt x="363" y="105"/>
                  <a:pt x="364" y="105"/>
                </a:cubicBezTo>
                <a:cubicBezTo>
                  <a:pt x="364" y="106"/>
                  <a:pt x="363" y="108"/>
                  <a:pt x="363" y="109"/>
                </a:cubicBezTo>
                <a:cubicBezTo>
                  <a:pt x="363" y="109"/>
                  <a:pt x="363" y="110"/>
                  <a:pt x="363" y="111"/>
                </a:cubicBezTo>
                <a:cubicBezTo>
                  <a:pt x="363" y="111"/>
                  <a:pt x="363" y="112"/>
                  <a:pt x="362" y="112"/>
                </a:cubicBezTo>
                <a:cubicBezTo>
                  <a:pt x="362" y="112"/>
                  <a:pt x="361" y="112"/>
                  <a:pt x="361" y="112"/>
                </a:cubicBezTo>
                <a:cubicBezTo>
                  <a:pt x="361" y="111"/>
                  <a:pt x="360" y="111"/>
                  <a:pt x="360" y="110"/>
                </a:cubicBezTo>
                <a:cubicBezTo>
                  <a:pt x="360" y="110"/>
                  <a:pt x="359" y="110"/>
                  <a:pt x="359" y="110"/>
                </a:cubicBezTo>
                <a:cubicBezTo>
                  <a:pt x="358" y="110"/>
                  <a:pt x="358" y="110"/>
                  <a:pt x="357" y="110"/>
                </a:cubicBezTo>
                <a:cubicBezTo>
                  <a:pt x="357" y="110"/>
                  <a:pt x="357" y="109"/>
                  <a:pt x="356" y="109"/>
                </a:cubicBezTo>
                <a:cubicBezTo>
                  <a:pt x="356" y="108"/>
                  <a:pt x="355" y="108"/>
                  <a:pt x="355" y="108"/>
                </a:cubicBezTo>
                <a:cubicBezTo>
                  <a:pt x="355" y="108"/>
                  <a:pt x="355" y="109"/>
                  <a:pt x="354" y="109"/>
                </a:cubicBezTo>
                <a:cubicBezTo>
                  <a:pt x="354" y="109"/>
                  <a:pt x="354" y="110"/>
                  <a:pt x="354" y="110"/>
                </a:cubicBezTo>
                <a:cubicBezTo>
                  <a:pt x="354" y="111"/>
                  <a:pt x="354" y="111"/>
                  <a:pt x="354" y="111"/>
                </a:cubicBezTo>
                <a:cubicBezTo>
                  <a:pt x="355" y="112"/>
                  <a:pt x="356" y="112"/>
                  <a:pt x="356" y="112"/>
                </a:cubicBezTo>
                <a:cubicBezTo>
                  <a:pt x="356" y="112"/>
                  <a:pt x="357" y="113"/>
                  <a:pt x="357" y="113"/>
                </a:cubicBezTo>
                <a:cubicBezTo>
                  <a:pt x="357" y="113"/>
                  <a:pt x="358" y="114"/>
                  <a:pt x="358" y="114"/>
                </a:cubicBezTo>
                <a:cubicBezTo>
                  <a:pt x="358" y="115"/>
                  <a:pt x="359" y="115"/>
                  <a:pt x="359" y="115"/>
                </a:cubicBezTo>
                <a:cubicBezTo>
                  <a:pt x="359" y="115"/>
                  <a:pt x="360" y="115"/>
                  <a:pt x="360" y="116"/>
                </a:cubicBezTo>
                <a:cubicBezTo>
                  <a:pt x="360" y="116"/>
                  <a:pt x="359" y="116"/>
                  <a:pt x="359" y="116"/>
                </a:cubicBezTo>
                <a:cubicBezTo>
                  <a:pt x="359" y="117"/>
                  <a:pt x="358" y="116"/>
                  <a:pt x="357" y="116"/>
                </a:cubicBezTo>
                <a:cubicBezTo>
                  <a:pt x="357" y="117"/>
                  <a:pt x="356" y="117"/>
                  <a:pt x="356" y="117"/>
                </a:cubicBezTo>
                <a:cubicBezTo>
                  <a:pt x="356" y="118"/>
                  <a:pt x="355" y="118"/>
                  <a:pt x="355" y="118"/>
                </a:cubicBezTo>
                <a:cubicBezTo>
                  <a:pt x="355" y="118"/>
                  <a:pt x="354" y="118"/>
                  <a:pt x="354" y="119"/>
                </a:cubicBezTo>
                <a:cubicBezTo>
                  <a:pt x="353" y="119"/>
                  <a:pt x="354" y="120"/>
                  <a:pt x="354" y="120"/>
                </a:cubicBezTo>
                <a:cubicBezTo>
                  <a:pt x="354" y="120"/>
                  <a:pt x="354" y="121"/>
                  <a:pt x="355" y="121"/>
                </a:cubicBezTo>
                <a:cubicBezTo>
                  <a:pt x="355" y="121"/>
                  <a:pt x="356" y="121"/>
                  <a:pt x="356" y="121"/>
                </a:cubicBezTo>
                <a:cubicBezTo>
                  <a:pt x="356" y="120"/>
                  <a:pt x="357" y="120"/>
                  <a:pt x="357" y="120"/>
                </a:cubicBezTo>
                <a:cubicBezTo>
                  <a:pt x="357" y="119"/>
                  <a:pt x="358" y="119"/>
                  <a:pt x="358" y="119"/>
                </a:cubicBezTo>
                <a:cubicBezTo>
                  <a:pt x="358" y="119"/>
                  <a:pt x="359" y="120"/>
                  <a:pt x="359" y="120"/>
                </a:cubicBezTo>
                <a:cubicBezTo>
                  <a:pt x="359" y="120"/>
                  <a:pt x="359" y="121"/>
                  <a:pt x="359" y="122"/>
                </a:cubicBezTo>
                <a:cubicBezTo>
                  <a:pt x="359" y="122"/>
                  <a:pt x="359" y="122"/>
                  <a:pt x="359" y="123"/>
                </a:cubicBezTo>
                <a:cubicBezTo>
                  <a:pt x="359" y="123"/>
                  <a:pt x="360" y="124"/>
                  <a:pt x="360" y="124"/>
                </a:cubicBezTo>
                <a:cubicBezTo>
                  <a:pt x="360" y="124"/>
                  <a:pt x="361" y="123"/>
                  <a:pt x="361" y="122"/>
                </a:cubicBezTo>
                <a:cubicBezTo>
                  <a:pt x="361" y="122"/>
                  <a:pt x="362" y="122"/>
                  <a:pt x="362" y="123"/>
                </a:cubicBezTo>
                <a:cubicBezTo>
                  <a:pt x="362" y="123"/>
                  <a:pt x="362" y="124"/>
                  <a:pt x="363" y="124"/>
                </a:cubicBezTo>
                <a:cubicBezTo>
                  <a:pt x="363" y="124"/>
                  <a:pt x="364" y="123"/>
                  <a:pt x="365" y="123"/>
                </a:cubicBezTo>
                <a:cubicBezTo>
                  <a:pt x="365" y="124"/>
                  <a:pt x="366" y="124"/>
                  <a:pt x="366" y="125"/>
                </a:cubicBezTo>
                <a:cubicBezTo>
                  <a:pt x="366" y="125"/>
                  <a:pt x="367" y="126"/>
                  <a:pt x="367" y="126"/>
                </a:cubicBezTo>
                <a:cubicBezTo>
                  <a:pt x="367" y="127"/>
                  <a:pt x="367" y="129"/>
                  <a:pt x="367" y="129"/>
                </a:cubicBezTo>
                <a:cubicBezTo>
                  <a:pt x="367" y="130"/>
                  <a:pt x="367" y="131"/>
                  <a:pt x="367" y="132"/>
                </a:cubicBezTo>
                <a:cubicBezTo>
                  <a:pt x="366" y="132"/>
                  <a:pt x="366" y="132"/>
                  <a:pt x="365" y="132"/>
                </a:cubicBezTo>
                <a:cubicBezTo>
                  <a:pt x="365" y="132"/>
                  <a:pt x="365" y="132"/>
                  <a:pt x="364" y="132"/>
                </a:cubicBezTo>
                <a:cubicBezTo>
                  <a:pt x="364" y="132"/>
                  <a:pt x="363" y="133"/>
                  <a:pt x="363" y="133"/>
                </a:cubicBezTo>
                <a:cubicBezTo>
                  <a:pt x="363" y="134"/>
                  <a:pt x="363" y="134"/>
                  <a:pt x="363" y="135"/>
                </a:cubicBezTo>
                <a:cubicBezTo>
                  <a:pt x="363" y="135"/>
                  <a:pt x="362" y="136"/>
                  <a:pt x="362" y="136"/>
                </a:cubicBezTo>
                <a:cubicBezTo>
                  <a:pt x="361" y="136"/>
                  <a:pt x="361" y="136"/>
                  <a:pt x="360" y="136"/>
                </a:cubicBezTo>
                <a:cubicBezTo>
                  <a:pt x="360" y="135"/>
                  <a:pt x="360" y="135"/>
                  <a:pt x="360" y="135"/>
                </a:cubicBezTo>
                <a:cubicBezTo>
                  <a:pt x="360" y="134"/>
                  <a:pt x="359" y="134"/>
                  <a:pt x="359" y="134"/>
                </a:cubicBezTo>
                <a:cubicBezTo>
                  <a:pt x="359" y="133"/>
                  <a:pt x="358" y="133"/>
                  <a:pt x="358" y="132"/>
                </a:cubicBezTo>
                <a:cubicBezTo>
                  <a:pt x="358" y="132"/>
                  <a:pt x="357" y="132"/>
                  <a:pt x="356" y="132"/>
                </a:cubicBezTo>
                <a:cubicBezTo>
                  <a:pt x="356" y="132"/>
                  <a:pt x="355" y="131"/>
                  <a:pt x="355" y="131"/>
                </a:cubicBezTo>
                <a:cubicBezTo>
                  <a:pt x="355" y="131"/>
                  <a:pt x="354" y="130"/>
                  <a:pt x="354" y="130"/>
                </a:cubicBezTo>
                <a:cubicBezTo>
                  <a:pt x="354" y="130"/>
                  <a:pt x="353" y="131"/>
                  <a:pt x="352" y="130"/>
                </a:cubicBezTo>
                <a:cubicBezTo>
                  <a:pt x="352" y="130"/>
                  <a:pt x="351" y="129"/>
                  <a:pt x="351" y="129"/>
                </a:cubicBezTo>
                <a:cubicBezTo>
                  <a:pt x="351" y="129"/>
                  <a:pt x="350" y="129"/>
                  <a:pt x="350" y="129"/>
                </a:cubicBezTo>
                <a:cubicBezTo>
                  <a:pt x="349" y="129"/>
                  <a:pt x="349" y="128"/>
                  <a:pt x="349" y="128"/>
                </a:cubicBezTo>
                <a:cubicBezTo>
                  <a:pt x="348" y="128"/>
                  <a:pt x="348" y="127"/>
                  <a:pt x="348" y="127"/>
                </a:cubicBezTo>
                <a:cubicBezTo>
                  <a:pt x="348" y="126"/>
                  <a:pt x="349" y="126"/>
                  <a:pt x="349" y="126"/>
                </a:cubicBezTo>
                <a:cubicBezTo>
                  <a:pt x="349" y="125"/>
                  <a:pt x="348" y="125"/>
                  <a:pt x="348" y="125"/>
                </a:cubicBezTo>
                <a:cubicBezTo>
                  <a:pt x="348" y="124"/>
                  <a:pt x="348" y="123"/>
                  <a:pt x="347" y="123"/>
                </a:cubicBezTo>
                <a:cubicBezTo>
                  <a:pt x="347" y="123"/>
                  <a:pt x="345" y="123"/>
                  <a:pt x="345" y="123"/>
                </a:cubicBezTo>
                <a:cubicBezTo>
                  <a:pt x="344" y="123"/>
                  <a:pt x="343" y="123"/>
                  <a:pt x="343" y="123"/>
                </a:cubicBezTo>
                <a:cubicBezTo>
                  <a:pt x="343" y="124"/>
                  <a:pt x="342" y="124"/>
                  <a:pt x="342" y="125"/>
                </a:cubicBezTo>
                <a:cubicBezTo>
                  <a:pt x="342" y="125"/>
                  <a:pt x="341" y="125"/>
                  <a:pt x="341" y="126"/>
                </a:cubicBezTo>
                <a:cubicBezTo>
                  <a:pt x="341" y="126"/>
                  <a:pt x="340" y="125"/>
                  <a:pt x="340" y="125"/>
                </a:cubicBezTo>
                <a:cubicBezTo>
                  <a:pt x="339" y="125"/>
                  <a:pt x="339" y="126"/>
                  <a:pt x="339" y="126"/>
                </a:cubicBezTo>
                <a:cubicBezTo>
                  <a:pt x="339" y="126"/>
                  <a:pt x="339" y="127"/>
                  <a:pt x="340" y="127"/>
                </a:cubicBezTo>
                <a:cubicBezTo>
                  <a:pt x="340" y="127"/>
                  <a:pt x="340" y="127"/>
                  <a:pt x="341" y="127"/>
                </a:cubicBezTo>
                <a:cubicBezTo>
                  <a:pt x="341" y="127"/>
                  <a:pt x="341" y="128"/>
                  <a:pt x="342" y="128"/>
                </a:cubicBezTo>
                <a:cubicBezTo>
                  <a:pt x="342" y="128"/>
                  <a:pt x="343" y="128"/>
                  <a:pt x="343" y="128"/>
                </a:cubicBezTo>
                <a:cubicBezTo>
                  <a:pt x="343" y="128"/>
                  <a:pt x="344" y="128"/>
                  <a:pt x="344" y="128"/>
                </a:cubicBezTo>
                <a:cubicBezTo>
                  <a:pt x="344" y="127"/>
                  <a:pt x="344" y="127"/>
                  <a:pt x="344" y="126"/>
                </a:cubicBezTo>
                <a:cubicBezTo>
                  <a:pt x="345" y="126"/>
                  <a:pt x="345" y="125"/>
                  <a:pt x="345" y="125"/>
                </a:cubicBezTo>
                <a:cubicBezTo>
                  <a:pt x="345" y="125"/>
                  <a:pt x="346" y="126"/>
                  <a:pt x="346" y="126"/>
                </a:cubicBezTo>
                <a:cubicBezTo>
                  <a:pt x="346" y="127"/>
                  <a:pt x="346" y="128"/>
                  <a:pt x="347" y="128"/>
                </a:cubicBezTo>
                <a:cubicBezTo>
                  <a:pt x="347" y="129"/>
                  <a:pt x="347" y="129"/>
                  <a:pt x="348" y="129"/>
                </a:cubicBezTo>
                <a:cubicBezTo>
                  <a:pt x="348" y="130"/>
                  <a:pt x="348" y="130"/>
                  <a:pt x="348" y="131"/>
                </a:cubicBezTo>
                <a:cubicBezTo>
                  <a:pt x="348" y="131"/>
                  <a:pt x="347" y="131"/>
                  <a:pt x="347" y="132"/>
                </a:cubicBezTo>
                <a:cubicBezTo>
                  <a:pt x="347" y="132"/>
                  <a:pt x="347" y="133"/>
                  <a:pt x="348" y="133"/>
                </a:cubicBezTo>
                <a:cubicBezTo>
                  <a:pt x="348" y="133"/>
                  <a:pt x="348" y="134"/>
                  <a:pt x="348" y="134"/>
                </a:cubicBezTo>
                <a:cubicBezTo>
                  <a:pt x="349" y="135"/>
                  <a:pt x="350" y="135"/>
                  <a:pt x="350" y="135"/>
                </a:cubicBezTo>
                <a:cubicBezTo>
                  <a:pt x="350" y="134"/>
                  <a:pt x="351" y="134"/>
                  <a:pt x="351" y="133"/>
                </a:cubicBezTo>
                <a:cubicBezTo>
                  <a:pt x="352" y="133"/>
                  <a:pt x="352" y="134"/>
                  <a:pt x="353" y="134"/>
                </a:cubicBezTo>
                <a:cubicBezTo>
                  <a:pt x="353" y="134"/>
                  <a:pt x="354" y="135"/>
                  <a:pt x="355" y="136"/>
                </a:cubicBezTo>
                <a:cubicBezTo>
                  <a:pt x="355" y="136"/>
                  <a:pt x="356" y="136"/>
                  <a:pt x="357" y="136"/>
                </a:cubicBezTo>
                <a:cubicBezTo>
                  <a:pt x="357" y="137"/>
                  <a:pt x="358" y="137"/>
                  <a:pt x="358" y="137"/>
                </a:cubicBezTo>
                <a:cubicBezTo>
                  <a:pt x="358" y="138"/>
                  <a:pt x="359" y="139"/>
                  <a:pt x="359" y="139"/>
                </a:cubicBezTo>
                <a:cubicBezTo>
                  <a:pt x="359" y="140"/>
                  <a:pt x="360" y="141"/>
                  <a:pt x="360" y="141"/>
                </a:cubicBezTo>
                <a:cubicBezTo>
                  <a:pt x="360" y="142"/>
                  <a:pt x="361" y="141"/>
                  <a:pt x="361" y="141"/>
                </a:cubicBezTo>
                <a:cubicBezTo>
                  <a:pt x="361" y="141"/>
                  <a:pt x="361" y="140"/>
                  <a:pt x="361" y="140"/>
                </a:cubicBezTo>
                <a:cubicBezTo>
                  <a:pt x="362" y="140"/>
                  <a:pt x="362" y="140"/>
                  <a:pt x="362" y="140"/>
                </a:cubicBezTo>
                <a:cubicBezTo>
                  <a:pt x="363" y="140"/>
                  <a:pt x="363" y="139"/>
                  <a:pt x="363" y="139"/>
                </a:cubicBezTo>
                <a:cubicBezTo>
                  <a:pt x="364" y="139"/>
                  <a:pt x="364" y="138"/>
                  <a:pt x="364" y="138"/>
                </a:cubicBezTo>
                <a:cubicBezTo>
                  <a:pt x="365" y="138"/>
                  <a:pt x="366" y="138"/>
                  <a:pt x="366" y="138"/>
                </a:cubicBezTo>
                <a:cubicBezTo>
                  <a:pt x="366" y="138"/>
                  <a:pt x="366" y="137"/>
                  <a:pt x="367" y="137"/>
                </a:cubicBezTo>
                <a:cubicBezTo>
                  <a:pt x="367" y="137"/>
                  <a:pt x="366" y="136"/>
                  <a:pt x="366" y="136"/>
                </a:cubicBezTo>
                <a:cubicBezTo>
                  <a:pt x="366" y="135"/>
                  <a:pt x="366" y="135"/>
                  <a:pt x="366" y="135"/>
                </a:cubicBezTo>
                <a:cubicBezTo>
                  <a:pt x="367" y="135"/>
                  <a:pt x="367" y="135"/>
                  <a:pt x="368" y="135"/>
                </a:cubicBezTo>
                <a:cubicBezTo>
                  <a:pt x="368" y="135"/>
                  <a:pt x="368" y="134"/>
                  <a:pt x="368" y="134"/>
                </a:cubicBezTo>
                <a:cubicBezTo>
                  <a:pt x="369" y="134"/>
                  <a:pt x="370" y="134"/>
                  <a:pt x="370" y="134"/>
                </a:cubicBezTo>
                <a:cubicBezTo>
                  <a:pt x="371" y="134"/>
                  <a:pt x="372" y="135"/>
                  <a:pt x="372" y="135"/>
                </a:cubicBezTo>
                <a:cubicBezTo>
                  <a:pt x="373" y="135"/>
                  <a:pt x="374" y="135"/>
                  <a:pt x="375" y="135"/>
                </a:cubicBezTo>
                <a:cubicBezTo>
                  <a:pt x="376" y="135"/>
                  <a:pt x="377" y="135"/>
                  <a:pt x="377" y="135"/>
                </a:cubicBezTo>
                <a:cubicBezTo>
                  <a:pt x="378" y="135"/>
                  <a:pt x="379" y="135"/>
                  <a:pt x="379" y="134"/>
                </a:cubicBezTo>
                <a:cubicBezTo>
                  <a:pt x="380" y="134"/>
                  <a:pt x="380" y="134"/>
                  <a:pt x="380" y="133"/>
                </a:cubicBezTo>
                <a:cubicBezTo>
                  <a:pt x="381" y="133"/>
                  <a:pt x="381" y="133"/>
                  <a:pt x="382" y="132"/>
                </a:cubicBezTo>
                <a:cubicBezTo>
                  <a:pt x="382" y="132"/>
                  <a:pt x="383" y="132"/>
                  <a:pt x="383" y="132"/>
                </a:cubicBezTo>
                <a:cubicBezTo>
                  <a:pt x="384" y="133"/>
                  <a:pt x="384" y="134"/>
                  <a:pt x="385" y="134"/>
                </a:cubicBezTo>
                <a:cubicBezTo>
                  <a:pt x="385" y="135"/>
                  <a:pt x="386" y="137"/>
                  <a:pt x="386" y="138"/>
                </a:cubicBezTo>
                <a:cubicBezTo>
                  <a:pt x="387" y="139"/>
                  <a:pt x="387" y="141"/>
                  <a:pt x="388" y="141"/>
                </a:cubicBezTo>
                <a:cubicBezTo>
                  <a:pt x="388" y="142"/>
                  <a:pt x="389" y="144"/>
                  <a:pt x="390" y="145"/>
                </a:cubicBezTo>
                <a:cubicBezTo>
                  <a:pt x="391" y="146"/>
                  <a:pt x="392" y="148"/>
                  <a:pt x="392" y="148"/>
                </a:cubicBezTo>
                <a:cubicBezTo>
                  <a:pt x="393" y="149"/>
                  <a:pt x="394" y="151"/>
                  <a:pt x="395" y="152"/>
                </a:cubicBezTo>
                <a:cubicBezTo>
                  <a:pt x="395" y="152"/>
                  <a:pt x="396" y="154"/>
                  <a:pt x="396" y="154"/>
                </a:cubicBezTo>
                <a:cubicBezTo>
                  <a:pt x="396" y="155"/>
                  <a:pt x="396" y="155"/>
                  <a:pt x="396" y="155"/>
                </a:cubicBezTo>
                <a:cubicBezTo>
                  <a:pt x="352" y="166"/>
                  <a:pt x="352" y="166"/>
                  <a:pt x="352" y="166"/>
                </a:cubicBezTo>
                <a:cubicBezTo>
                  <a:pt x="352" y="166"/>
                  <a:pt x="323" y="173"/>
                  <a:pt x="314" y="176"/>
                </a:cubicBezTo>
                <a:cubicBezTo>
                  <a:pt x="306" y="178"/>
                  <a:pt x="289" y="182"/>
                  <a:pt x="281" y="184"/>
                </a:cubicBezTo>
                <a:cubicBezTo>
                  <a:pt x="274" y="186"/>
                  <a:pt x="259" y="189"/>
                  <a:pt x="252" y="191"/>
                </a:cubicBezTo>
                <a:cubicBezTo>
                  <a:pt x="246" y="192"/>
                  <a:pt x="236" y="194"/>
                  <a:pt x="230" y="195"/>
                </a:cubicBezTo>
                <a:cubicBezTo>
                  <a:pt x="225" y="196"/>
                  <a:pt x="216" y="199"/>
                  <a:pt x="211" y="200"/>
                </a:cubicBezTo>
                <a:cubicBezTo>
                  <a:pt x="206" y="201"/>
                  <a:pt x="195" y="203"/>
                  <a:pt x="190" y="204"/>
                </a:cubicBezTo>
                <a:cubicBezTo>
                  <a:pt x="184" y="205"/>
                  <a:pt x="174" y="208"/>
                  <a:pt x="169" y="209"/>
                </a:cubicBezTo>
                <a:cubicBezTo>
                  <a:pt x="166" y="209"/>
                  <a:pt x="160" y="210"/>
                  <a:pt x="157" y="210"/>
                </a:cubicBezTo>
                <a:cubicBezTo>
                  <a:pt x="155" y="211"/>
                  <a:pt x="150" y="212"/>
                  <a:pt x="148" y="212"/>
                </a:cubicBezTo>
                <a:cubicBezTo>
                  <a:pt x="143" y="213"/>
                  <a:pt x="132" y="215"/>
                  <a:pt x="126" y="215"/>
                </a:cubicBezTo>
                <a:cubicBezTo>
                  <a:pt x="123" y="216"/>
                  <a:pt x="115" y="218"/>
                  <a:pt x="111" y="218"/>
                </a:cubicBezTo>
                <a:cubicBezTo>
                  <a:pt x="110" y="219"/>
                  <a:pt x="106" y="219"/>
                  <a:pt x="105" y="219"/>
                </a:cubicBezTo>
                <a:cubicBezTo>
                  <a:pt x="104" y="219"/>
                  <a:pt x="103" y="219"/>
                  <a:pt x="102" y="219"/>
                </a:cubicBezTo>
                <a:cubicBezTo>
                  <a:pt x="102" y="219"/>
                  <a:pt x="102" y="219"/>
                  <a:pt x="102" y="219"/>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321"/>
          <p:cNvSpPr>
            <a:spLocks/>
          </p:cNvSpPr>
          <p:nvPr/>
        </p:nvSpPr>
        <p:spPr bwMode="auto">
          <a:xfrm>
            <a:off x="8866188" y="4779963"/>
            <a:ext cx="1484313" cy="889000"/>
          </a:xfrm>
          <a:custGeom>
            <a:avLst/>
            <a:gdLst>
              <a:gd name="T0" fmla="*/ 83 w 396"/>
              <a:gd name="T1" fmla="*/ 223 h 237"/>
              <a:gd name="T2" fmla="*/ 12 w 396"/>
              <a:gd name="T3" fmla="*/ 231 h 237"/>
              <a:gd name="T4" fmla="*/ 26 w 396"/>
              <a:gd name="T5" fmla="*/ 218 h 237"/>
              <a:gd name="T6" fmla="*/ 37 w 396"/>
              <a:gd name="T7" fmla="*/ 208 h 237"/>
              <a:gd name="T8" fmla="*/ 43 w 396"/>
              <a:gd name="T9" fmla="*/ 194 h 237"/>
              <a:gd name="T10" fmla="*/ 74 w 396"/>
              <a:gd name="T11" fmla="*/ 161 h 237"/>
              <a:gd name="T12" fmla="*/ 79 w 396"/>
              <a:gd name="T13" fmla="*/ 169 h 237"/>
              <a:gd name="T14" fmla="*/ 94 w 396"/>
              <a:gd name="T15" fmla="*/ 180 h 237"/>
              <a:gd name="T16" fmla="*/ 105 w 396"/>
              <a:gd name="T17" fmla="*/ 173 h 237"/>
              <a:gd name="T18" fmla="*/ 132 w 396"/>
              <a:gd name="T19" fmla="*/ 157 h 237"/>
              <a:gd name="T20" fmla="*/ 158 w 396"/>
              <a:gd name="T21" fmla="*/ 144 h 237"/>
              <a:gd name="T22" fmla="*/ 157 w 396"/>
              <a:gd name="T23" fmla="*/ 136 h 237"/>
              <a:gd name="T24" fmla="*/ 160 w 396"/>
              <a:gd name="T25" fmla="*/ 125 h 237"/>
              <a:gd name="T26" fmla="*/ 168 w 396"/>
              <a:gd name="T27" fmla="*/ 109 h 237"/>
              <a:gd name="T28" fmla="*/ 171 w 396"/>
              <a:gd name="T29" fmla="*/ 96 h 237"/>
              <a:gd name="T30" fmla="*/ 176 w 396"/>
              <a:gd name="T31" fmla="*/ 85 h 237"/>
              <a:gd name="T32" fmla="*/ 176 w 396"/>
              <a:gd name="T33" fmla="*/ 72 h 237"/>
              <a:gd name="T34" fmla="*/ 200 w 396"/>
              <a:gd name="T35" fmla="*/ 72 h 237"/>
              <a:gd name="T36" fmla="*/ 203 w 396"/>
              <a:gd name="T37" fmla="*/ 58 h 237"/>
              <a:gd name="T38" fmla="*/ 215 w 396"/>
              <a:gd name="T39" fmla="*/ 41 h 237"/>
              <a:gd name="T40" fmla="*/ 222 w 396"/>
              <a:gd name="T41" fmla="*/ 34 h 237"/>
              <a:gd name="T42" fmla="*/ 228 w 396"/>
              <a:gd name="T43" fmla="*/ 23 h 237"/>
              <a:gd name="T44" fmla="*/ 228 w 396"/>
              <a:gd name="T45" fmla="*/ 12 h 237"/>
              <a:gd name="T46" fmla="*/ 228 w 396"/>
              <a:gd name="T47" fmla="*/ 0 h 237"/>
              <a:gd name="T48" fmla="*/ 261 w 396"/>
              <a:gd name="T49" fmla="*/ 2 h 237"/>
              <a:gd name="T50" fmla="*/ 273 w 396"/>
              <a:gd name="T51" fmla="*/ 4 h 237"/>
              <a:gd name="T52" fmla="*/ 277 w 396"/>
              <a:gd name="T53" fmla="*/ 14 h 237"/>
              <a:gd name="T54" fmla="*/ 291 w 396"/>
              <a:gd name="T55" fmla="*/ 18 h 237"/>
              <a:gd name="T56" fmla="*/ 302 w 396"/>
              <a:gd name="T57" fmla="*/ 27 h 237"/>
              <a:gd name="T58" fmla="*/ 299 w 396"/>
              <a:gd name="T59" fmla="*/ 38 h 237"/>
              <a:gd name="T60" fmla="*/ 294 w 396"/>
              <a:gd name="T61" fmla="*/ 41 h 237"/>
              <a:gd name="T62" fmla="*/ 295 w 396"/>
              <a:gd name="T63" fmla="*/ 56 h 237"/>
              <a:gd name="T64" fmla="*/ 305 w 396"/>
              <a:gd name="T65" fmla="*/ 55 h 237"/>
              <a:gd name="T66" fmla="*/ 312 w 396"/>
              <a:gd name="T67" fmla="*/ 59 h 237"/>
              <a:gd name="T68" fmla="*/ 324 w 396"/>
              <a:gd name="T69" fmla="*/ 64 h 237"/>
              <a:gd name="T70" fmla="*/ 334 w 396"/>
              <a:gd name="T71" fmla="*/ 65 h 237"/>
              <a:gd name="T72" fmla="*/ 349 w 396"/>
              <a:gd name="T73" fmla="*/ 72 h 237"/>
              <a:gd name="T74" fmla="*/ 354 w 396"/>
              <a:gd name="T75" fmla="*/ 84 h 237"/>
              <a:gd name="T76" fmla="*/ 358 w 396"/>
              <a:gd name="T77" fmla="*/ 92 h 237"/>
              <a:gd name="T78" fmla="*/ 347 w 396"/>
              <a:gd name="T79" fmla="*/ 92 h 237"/>
              <a:gd name="T80" fmla="*/ 338 w 396"/>
              <a:gd name="T81" fmla="*/ 86 h 237"/>
              <a:gd name="T82" fmla="*/ 329 w 396"/>
              <a:gd name="T83" fmla="*/ 83 h 237"/>
              <a:gd name="T84" fmla="*/ 340 w 396"/>
              <a:gd name="T85" fmla="*/ 90 h 237"/>
              <a:gd name="T86" fmla="*/ 353 w 396"/>
              <a:gd name="T87" fmla="*/ 97 h 237"/>
              <a:gd name="T88" fmla="*/ 358 w 396"/>
              <a:gd name="T89" fmla="*/ 101 h 237"/>
              <a:gd name="T90" fmla="*/ 362 w 396"/>
              <a:gd name="T91" fmla="*/ 112 h 237"/>
              <a:gd name="T92" fmla="*/ 354 w 396"/>
              <a:gd name="T93" fmla="*/ 111 h 237"/>
              <a:gd name="T94" fmla="*/ 355 w 396"/>
              <a:gd name="T95" fmla="*/ 118 h 237"/>
              <a:gd name="T96" fmla="*/ 359 w 396"/>
              <a:gd name="T97" fmla="*/ 123 h 237"/>
              <a:gd name="T98" fmla="*/ 367 w 396"/>
              <a:gd name="T99" fmla="*/ 132 h 237"/>
              <a:gd name="T100" fmla="*/ 358 w 396"/>
              <a:gd name="T101" fmla="*/ 132 h 237"/>
              <a:gd name="T102" fmla="*/ 349 w 396"/>
              <a:gd name="T103" fmla="*/ 126 h 237"/>
              <a:gd name="T104" fmla="*/ 340 w 396"/>
              <a:gd name="T105" fmla="*/ 127 h 237"/>
              <a:gd name="T106" fmla="*/ 348 w 396"/>
              <a:gd name="T107" fmla="*/ 129 h 237"/>
              <a:gd name="T108" fmla="*/ 357 w 396"/>
              <a:gd name="T109" fmla="*/ 136 h 237"/>
              <a:gd name="T110" fmla="*/ 366 w 396"/>
              <a:gd name="T111" fmla="*/ 138 h 237"/>
              <a:gd name="T112" fmla="*/ 377 w 396"/>
              <a:gd name="T113" fmla="*/ 135 h 237"/>
              <a:gd name="T114" fmla="*/ 392 w 396"/>
              <a:gd name="T115" fmla="*/ 148 h 237"/>
              <a:gd name="T116" fmla="*/ 211 w 396"/>
              <a:gd name="T117" fmla="*/ 200 h 237"/>
              <a:gd name="T118" fmla="*/ 102 w 396"/>
              <a:gd name="T119" fmla="*/ 2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237">
                <a:moveTo>
                  <a:pt x="102" y="219"/>
                </a:moveTo>
                <a:cubicBezTo>
                  <a:pt x="102" y="218"/>
                  <a:pt x="102" y="218"/>
                  <a:pt x="101" y="218"/>
                </a:cubicBezTo>
                <a:cubicBezTo>
                  <a:pt x="101" y="218"/>
                  <a:pt x="100" y="218"/>
                  <a:pt x="100" y="218"/>
                </a:cubicBezTo>
                <a:cubicBezTo>
                  <a:pt x="99" y="218"/>
                  <a:pt x="98" y="218"/>
                  <a:pt x="97" y="219"/>
                </a:cubicBezTo>
                <a:cubicBezTo>
                  <a:pt x="96" y="219"/>
                  <a:pt x="94" y="219"/>
                  <a:pt x="93" y="219"/>
                </a:cubicBezTo>
                <a:cubicBezTo>
                  <a:pt x="93" y="219"/>
                  <a:pt x="91" y="219"/>
                  <a:pt x="91" y="219"/>
                </a:cubicBezTo>
                <a:cubicBezTo>
                  <a:pt x="90" y="219"/>
                  <a:pt x="89" y="220"/>
                  <a:pt x="89" y="220"/>
                </a:cubicBezTo>
                <a:cubicBezTo>
                  <a:pt x="88" y="220"/>
                  <a:pt x="88" y="221"/>
                  <a:pt x="87" y="222"/>
                </a:cubicBezTo>
                <a:cubicBezTo>
                  <a:pt x="87" y="222"/>
                  <a:pt x="84" y="222"/>
                  <a:pt x="83" y="223"/>
                </a:cubicBezTo>
                <a:cubicBezTo>
                  <a:pt x="76" y="224"/>
                  <a:pt x="62" y="227"/>
                  <a:pt x="55" y="228"/>
                </a:cubicBezTo>
                <a:cubicBezTo>
                  <a:pt x="47" y="230"/>
                  <a:pt x="22" y="234"/>
                  <a:pt x="22" y="234"/>
                </a:cubicBezTo>
                <a:cubicBezTo>
                  <a:pt x="0" y="237"/>
                  <a:pt x="0" y="237"/>
                  <a:pt x="0" y="237"/>
                </a:cubicBezTo>
                <a:cubicBezTo>
                  <a:pt x="0" y="237"/>
                  <a:pt x="0" y="237"/>
                  <a:pt x="0" y="236"/>
                </a:cubicBezTo>
                <a:cubicBezTo>
                  <a:pt x="1" y="236"/>
                  <a:pt x="2" y="235"/>
                  <a:pt x="3" y="234"/>
                </a:cubicBezTo>
                <a:cubicBezTo>
                  <a:pt x="3" y="234"/>
                  <a:pt x="5" y="233"/>
                  <a:pt x="5" y="233"/>
                </a:cubicBezTo>
                <a:cubicBezTo>
                  <a:pt x="6" y="233"/>
                  <a:pt x="7" y="232"/>
                  <a:pt x="7" y="231"/>
                </a:cubicBezTo>
                <a:cubicBezTo>
                  <a:pt x="8" y="231"/>
                  <a:pt x="10" y="231"/>
                  <a:pt x="10" y="231"/>
                </a:cubicBezTo>
                <a:cubicBezTo>
                  <a:pt x="11" y="231"/>
                  <a:pt x="12" y="231"/>
                  <a:pt x="12" y="231"/>
                </a:cubicBezTo>
                <a:cubicBezTo>
                  <a:pt x="13" y="230"/>
                  <a:pt x="14" y="229"/>
                  <a:pt x="14" y="228"/>
                </a:cubicBezTo>
                <a:cubicBezTo>
                  <a:pt x="15" y="228"/>
                  <a:pt x="16" y="227"/>
                  <a:pt x="17" y="227"/>
                </a:cubicBezTo>
                <a:cubicBezTo>
                  <a:pt x="18" y="226"/>
                  <a:pt x="19" y="226"/>
                  <a:pt x="20" y="225"/>
                </a:cubicBezTo>
                <a:cubicBezTo>
                  <a:pt x="21" y="225"/>
                  <a:pt x="22" y="224"/>
                  <a:pt x="22" y="224"/>
                </a:cubicBezTo>
                <a:cubicBezTo>
                  <a:pt x="23" y="224"/>
                  <a:pt x="24" y="224"/>
                  <a:pt x="24" y="224"/>
                </a:cubicBezTo>
                <a:cubicBezTo>
                  <a:pt x="25" y="224"/>
                  <a:pt x="25" y="223"/>
                  <a:pt x="25" y="223"/>
                </a:cubicBezTo>
                <a:cubicBezTo>
                  <a:pt x="26" y="222"/>
                  <a:pt x="25" y="221"/>
                  <a:pt x="25" y="221"/>
                </a:cubicBezTo>
                <a:cubicBezTo>
                  <a:pt x="25" y="220"/>
                  <a:pt x="26" y="220"/>
                  <a:pt x="26" y="220"/>
                </a:cubicBezTo>
                <a:cubicBezTo>
                  <a:pt x="26" y="219"/>
                  <a:pt x="26" y="218"/>
                  <a:pt x="26" y="218"/>
                </a:cubicBezTo>
                <a:cubicBezTo>
                  <a:pt x="26" y="217"/>
                  <a:pt x="26" y="217"/>
                  <a:pt x="26" y="216"/>
                </a:cubicBezTo>
                <a:cubicBezTo>
                  <a:pt x="27" y="216"/>
                  <a:pt x="28" y="215"/>
                  <a:pt x="28" y="215"/>
                </a:cubicBezTo>
                <a:cubicBezTo>
                  <a:pt x="29" y="215"/>
                  <a:pt x="29" y="216"/>
                  <a:pt x="30" y="216"/>
                </a:cubicBezTo>
                <a:cubicBezTo>
                  <a:pt x="30" y="216"/>
                  <a:pt x="31" y="215"/>
                  <a:pt x="31" y="215"/>
                </a:cubicBezTo>
                <a:cubicBezTo>
                  <a:pt x="32" y="215"/>
                  <a:pt x="32" y="214"/>
                  <a:pt x="33" y="214"/>
                </a:cubicBezTo>
                <a:cubicBezTo>
                  <a:pt x="33" y="214"/>
                  <a:pt x="34" y="213"/>
                  <a:pt x="35" y="213"/>
                </a:cubicBezTo>
                <a:cubicBezTo>
                  <a:pt x="35" y="213"/>
                  <a:pt x="36" y="212"/>
                  <a:pt x="37" y="212"/>
                </a:cubicBezTo>
                <a:cubicBezTo>
                  <a:pt x="37" y="212"/>
                  <a:pt x="37" y="211"/>
                  <a:pt x="37" y="211"/>
                </a:cubicBezTo>
                <a:cubicBezTo>
                  <a:pt x="37" y="210"/>
                  <a:pt x="37" y="209"/>
                  <a:pt x="37" y="208"/>
                </a:cubicBezTo>
                <a:cubicBezTo>
                  <a:pt x="37" y="208"/>
                  <a:pt x="36" y="207"/>
                  <a:pt x="36" y="206"/>
                </a:cubicBezTo>
                <a:cubicBezTo>
                  <a:pt x="36" y="206"/>
                  <a:pt x="37" y="205"/>
                  <a:pt x="37" y="205"/>
                </a:cubicBezTo>
                <a:cubicBezTo>
                  <a:pt x="38" y="204"/>
                  <a:pt x="38" y="203"/>
                  <a:pt x="38" y="203"/>
                </a:cubicBezTo>
                <a:cubicBezTo>
                  <a:pt x="39" y="203"/>
                  <a:pt x="40" y="203"/>
                  <a:pt x="41" y="203"/>
                </a:cubicBezTo>
                <a:cubicBezTo>
                  <a:pt x="41" y="203"/>
                  <a:pt x="41" y="202"/>
                  <a:pt x="41" y="201"/>
                </a:cubicBezTo>
                <a:cubicBezTo>
                  <a:pt x="42" y="201"/>
                  <a:pt x="42" y="200"/>
                  <a:pt x="43" y="200"/>
                </a:cubicBezTo>
                <a:cubicBezTo>
                  <a:pt x="43" y="199"/>
                  <a:pt x="43" y="198"/>
                  <a:pt x="43" y="198"/>
                </a:cubicBezTo>
                <a:cubicBezTo>
                  <a:pt x="43" y="197"/>
                  <a:pt x="42" y="196"/>
                  <a:pt x="42" y="196"/>
                </a:cubicBezTo>
                <a:cubicBezTo>
                  <a:pt x="42" y="195"/>
                  <a:pt x="43" y="195"/>
                  <a:pt x="43" y="194"/>
                </a:cubicBezTo>
                <a:cubicBezTo>
                  <a:pt x="43" y="194"/>
                  <a:pt x="45" y="194"/>
                  <a:pt x="45" y="193"/>
                </a:cubicBezTo>
                <a:cubicBezTo>
                  <a:pt x="46" y="193"/>
                  <a:pt x="47" y="191"/>
                  <a:pt x="48" y="191"/>
                </a:cubicBezTo>
                <a:cubicBezTo>
                  <a:pt x="48" y="190"/>
                  <a:pt x="49" y="189"/>
                  <a:pt x="49" y="188"/>
                </a:cubicBezTo>
                <a:cubicBezTo>
                  <a:pt x="50" y="188"/>
                  <a:pt x="52" y="187"/>
                  <a:pt x="53" y="186"/>
                </a:cubicBezTo>
                <a:cubicBezTo>
                  <a:pt x="53" y="186"/>
                  <a:pt x="55" y="184"/>
                  <a:pt x="55" y="184"/>
                </a:cubicBezTo>
                <a:cubicBezTo>
                  <a:pt x="56" y="184"/>
                  <a:pt x="58" y="183"/>
                  <a:pt x="58" y="183"/>
                </a:cubicBezTo>
                <a:cubicBezTo>
                  <a:pt x="59" y="183"/>
                  <a:pt x="60" y="181"/>
                  <a:pt x="60" y="181"/>
                </a:cubicBezTo>
                <a:cubicBezTo>
                  <a:pt x="74" y="163"/>
                  <a:pt x="74" y="163"/>
                  <a:pt x="74" y="163"/>
                </a:cubicBezTo>
                <a:cubicBezTo>
                  <a:pt x="74" y="161"/>
                  <a:pt x="74" y="161"/>
                  <a:pt x="74" y="161"/>
                </a:cubicBezTo>
                <a:cubicBezTo>
                  <a:pt x="74" y="161"/>
                  <a:pt x="75" y="161"/>
                  <a:pt x="75" y="161"/>
                </a:cubicBezTo>
                <a:cubicBezTo>
                  <a:pt x="76" y="161"/>
                  <a:pt x="76" y="161"/>
                  <a:pt x="76" y="162"/>
                </a:cubicBezTo>
                <a:cubicBezTo>
                  <a:pt x="77" y="162"/>
                  <a:pt x="77" y="163"/>
                  <a:pt x="77" y="163"/>
                </a:cubicBezTo>
                <a:cubicBezTo>
                  <a:pt x="77" y="163"/>
                  <a:pt x="77" y="164"/>
                  <a:pt x="77" y="164"/>
                </a:cubicBezTo>
                <a:cubicBezTo>
                  <a:pt x="76" y="165"/>
                  <a:pt x="75" y="165"/>
                  <a:pt x="75" y="165"/>
                </a:cubicBezTo>
                <a:cubicBezTo>
                  <a:pt x="75" y="165"/>
                  <a:pt x="75" y="166"/>
                  <a:pt x="75" y="166"/>
                </a:cubicBezTo>
                <a:cubicBezTo>
                  <a:pt x="75" y="167"/>
                  <a:pt x="76" y="167"/>
                  <a:pt x="76" y="167"/>
                </a:cubicBezTo>
                <a:cubicBezTo>
                  <a:pt x="77" y="167"/>
                  <a:pt x="78" y="167"/>
                  <a:pt x="78" y="167"/>
                </a:cubicBezTo>
                <a:cubicBezTo>
                  <a:pt x="79" y="168"/>
                  <a:pt x="79" y="169"/>
                  <a:pt x="79" y="169"/>
                </a:cubicBezTo>
                <a:cubicBezTo>
                  <a:pt x="79" y="170"/>
                  <a:pt x="79" y="171"/>
                  <a:pt x="79" y="171"/>
                </a:cubicBezTo>
                <a:cubicBezTo>
                  <a:pt x="79" y="172"/>
                  <a:pt x="80" y="172"/>
                  <a:pt x="80" y="172"/>
                </a:cubicBezTo>
                <a:cubicBezTo>
                  <a:pt x="81" y="173"/>
                  <a:pt x="82" y="173"/>
                  <a:pt x="82" y="174"/>
                </a:cubicBezTo>
                <a:cubicBezTo>
                  <a:pt x="83" y="174"/>
                  <a:pt x="83" y="175"/>
                  <a:pt x="84" y="175"/>
                </a:cubicBezTo>
                <a:cubicBezTo>
                  <a:pt x="84" y="175"/>
                  <a:pt x="85" y="176"/>
                  <a:pt x="85" y="176"/>
                </a:cubicBezTo>
                <a:cubicBezTo>
                  <a:pt x="86" y="176"/>
                  <a:pt x="87" y="175"/>
                  <a:pt x="88" y="175"/>
                </a:cubicBezTo>
                <a:cubicBezTo>
                  <a:pt x="88" y="175"/>
                  <a:pt x="89" y="176"/>
                  <a:pt x="90" y="176"/>
                </a:cubicBezTo>
                <a:cubicBezTo>
                  <a:pt x="91" y="176"/>
                  <a:pt x="91" y="178"/>
                  <a:pt x="92" y="178"/>
                </a:cubicBezTo>
                <a:cubicBezTo>
                  <a:pt x="92" y="178"/>
                  <a:pt x="93" y="180"/>
                  <a:pt x="94" y="180"/>
                </a:cubicBezTo>
                <a:cubicBezTo>
                  <a:pt x="94" y="180"/>
                  <a:pt x="95" y="180"/>
                  <a:pt x="96" y="180"/>
                </a:cubicBezTo>
                <a:cubicBezTo>
                  <a:pt x="96" y="180"/>
                  <a:pt x="97" y="179"/>
                  <a:pt x="97" y="179"/>
                </a:cubicBezTo>
                <a:cubicBezTo>
                  <a:pt x="98" y="179"/>
                  <a:pt x="99" y="179"/>
                  <a:pt x="99" y="179"/>
                </a:cubicBezTo>
                <a:cubicBezTo>
                  <a:pt x="100" y="178"/>
                  <a:pt x="100" y="178"/>
                  <a:pt x="101" y="177"/>
                </a:cubicBezTo>
                <a:cubicBezTo>
                  <a:pt x="101" y="177"/>
                  <a:pt x="101" y="177"/>
                  <a:pt x="102" y="176"/>
                </a:cubicBezTo>
                <a:cubicBezTo>
                  <a:pt x="102" y="176"/>
                  <a:pt x="102" y="175"/>
                  <a:pt x="103" y="175"/>
                </a:cubicBezTo>
                <a:cubicBezTo>
                  <a:pt x="103" y="175"/>
                  <a:pt x="103" y="175"/>
                  <a:pt x="103" y="175"/>
                </a:cubicBezTo>
                <a:cubicBezTo>
                  <a:pt x="104" y="174"/>
                  <a:pt x="104" y="174"/>
                  <a:pt x="104" y="174"/>
                </a:cubicBezTo>
                <a:cubicBezTo>
                  <a:pt x="104" y="173"/>
                  <a:pt x="105" y="173"/>
                  <a:pt x="105" y="173"/>
                </a:cubicBezTo>
                <a:cubicBezTo>
                  <a:pt x="105" y="173"/>
                  <a:pt x="106" y="172"/>
                  <a:pt x="106" y="172"/>
                </a:cubicBezTo>
                <a:cubicBezTo>
                  <a:pt x="106" y="172"/>
                  <a:pt x="106" y="170"/>
                  <a:pt x="107" y="170"/>
                </a:cubicBezTo>
                <a:cubicBezTo>
                  <a:pt x="107" y="169"/>
                  <a:pt x="108" y="168"/>
                  <a:pt x="108" y="168"/>
                </a:cubicBezTo>
                <a:cubicBezTo>
                  <a:pt x="116" y="173"/>
                  <a:pt x="116" y="173"/>
                  <a:pt x="116" y="173"/>
                </a:cubicBezTo>
                <a:cubicBezTo>
                  <a:pt x="126" y="167"/>
                  <a:pt x="126" y="167"/>
                  <a:pt x="126" y="167"/>
                </a:cubicBezTo>
                <a:cubicBezTo>
                  <a:pt x="129" y="167"/>
                  <a:pt x="129" y="167"/>
                  <a:pt x="129" y="167"/>
                </a:cubicBezTo>
                <a:cubicBezTo>
                  <a:pt x="134" y="162"/>
                  <a:pt x="134" y="162"/>
                  <a:pt x="134" y="162"/>
                </a:cubicBezTo>
                <a:cubicBezTo>
                  <a:pt x="132" y="161"/>
                  <a:pt x="132" y="161"/>
                  <a:pt x="132" y="161"/>
                </a:cubicBezTo>
                <a:cubicBezTo>
                  <a:pt x="132" y="157"/>
                  <a:pt x="132" y="157"/>
                  <a:pt x="132" y="157"/>
                </a:cubicBezTo>
                <a:cubicBezTo>
                  <a:pt x="133" y="157"/>
                  <a:pt x="133" y="157"/>
                  <a:pt x="133" y="157"/>
                </a:cubicBezTo>
                <a:cubicBezTo>
                  <a:pt x="138" y="160"/>
                  <a:pt x="138" y="160"/>
                  <a:pt x="138" y="160"/>
                </a:cubicBezTo>
                <a:cubicBezTo>
                  <a:pt x="147" y="151"/>
                  <a:pt x="147" y="151"/>
                  <a:pt x="147" y="151"/>
                </a:cubicBezTo>
                <a:cubicBezTo>
                  <a:pt x="147" y="151"/>
                  <a:pt x="150" y="150"/>
                  <a:pt x="150" y="151"/>
                </a:cubicBezTo>
                <a:cubicBezTo>
                  <a:pt x="151" y="151"/>
                  <a:pt x="150" y="153"/>
                  <a:pt x="150" y="154"/>
                </a:cubicBezTo>
                <a:cubicBezTo>
                  <a:pt x="150" y="154"/>
                  <a:pt x="152" y="154"/>
                  <a:pt x="152" y="154"/>
                </a:cubicBezTo>
                <a:cubicBezTo>
                  <a:pt x="159" y="146"/>
                  <a:pt x="159" y="146"/>
                  <a:pt x="159" y="146"/>
                </a:cubicBezTo>
                <a:cubicBezTo>
                  <a:pt x="159" y="146"/>
                  <a:pt x="160" y="145"/>
                  <a:pt x="160" y="144"/>
                </a:cubicBezTo>
                <a:cubicBezTo>
                  <a:pt x="159" y="144"/>
                  <a:pt x="159" y="144"/>
                  <a:pt x="158" y="144"/>
                </a:cubicBezTo>
                <a:cubicBezTo>
                  <a:pt x="158" y="144"/>
                  <a:pt x="157" y="144"/>
                  <a:pt x="157" y="144"/>
                </a:cubicBezTo>
                <a:cubicBezTo>
                  <a:pt x="157" y="144"/>
                  <a:pt x="157" y="143"/>
                  <a:pt x="157" y="143"/>
                </a:cubicBezTo>
                <a:cubicBezTo>
                  <a:pt x="157" y="142"/>
                  <a:pt x="158" y="142"/>
                  <a:pt x="158" y="141"/>
                </a:cubicBezTo>
                <a:cubicBezTo>
                  <a:pt x="159" y="141"/>
                  <a:pt x="159" y="141"/>
                  <a:pt x="160" y="140"/>
                </a:cubicBezTo>
                <a:cubicBezTo>
                  <a:pt x="160" y="140"/>
                  <a:pt x="161" y="140"/>
                  <a:pt x="161" y="139"/>
                </a:cubicBezTo>
                <a:cubicBezTo>
                  <a:pt x="161" y="139"/>
                  <a:pt x="162" y="138"/>
                  <a:pt x="161" y="138"/>
                </a:cubicBezTo>
                <a:cubicBezTo>
                  <a:pt x="161" y="137"/>
                  <a:pt x="160" y="137"/>
                  <a:pt x="160" y="137"/>
                </a:cubicBezTo>
                <a:cubicBezTo>
                  <a:pt x="160" y="137"/>
                  <a:pt x="159" y="137"/>
                  <a:pt x="158" y="137"/>
                </a:cubicBezTo>
                <a:cubicBezTo>
                  <a:pt x="158" y="137"/>
                  <a:pt x="158" y="136"/>
                  <a:pt x="157" y="136"/>
                </a:cubicBezTo>
                <a:cubicBezTo>
                  <a:pt x="157" y="135"/>
                  <a:pt x="157" y="134"/>
                  <a:pt x="157" y="134"/>
                </a:cubicBezTo>
                <a:cubicBezTo>
                  <a:pt x="157" y="134"/>
                  <a:pt x="157" y="133"/>
                  <a:pt x="158" y="132"/>
                </a:cubicBezTo>
                <a:cubicBezTo>
                  <a:pt x="158" y="132"/>
                  <a:pt x="158" y="132"/>
                  <a:pt x="158" y="132"/>
                </a:cubicBezTo>
                <a:cubicBezTo>
                  <a:pt x="158" y="131"/>
                  <a:pt x="158" y="131"/>
                  <a:pt x="158" y="130"/>
                </a:cubicBezTo>
                <a:cubicBezTo>
                  <a:pt x="158" y="130"/>
                  <a:pt x="158" y="129"/>
                  <a:pt x="158" y="129"/>
                </a:cubicBezTo>
                <a:cubicBezTo>
                  <a:pt x="158" y="129"/>
                  <a:pt x="159" y="129"/>
                  <a:pt x="159" y="128"/>
                </a:cubicBezTo>
                <a:cubicBezTo>
                  <a:pt x="159" y="128"/>
                  <a:pt x="159" y="127"/>
                  <a:pt x="159" y="127"/>
                </a:cubicBezTo>
                <a:cubicBezTo>
                  <a:pt x="159" y="127"/>
                  <a:pt x="159" y="126"/>
                  <a:pt x="159" y="126"/>
                </a:cubicBezTo>
                <a:cubicBezTo>
                  <a:pt x="159" y="126"/>
                  <a:pt x="159" y="125"/>
                  <a:pt x="160" y="125"/>
                </a:cubicBezTo>
                <a:cubicBezTo>
                  <a:pt x="160" y="125"/>
                  <a:pt x="160" y="124"/>
                  <a:pt x="160" y="124"/>
                </a:cubicBezTo>
                <a:cubicBezTo>
                  <a:pt x="160" y="124"/>
                  <a:pt x="161" y="123"/>
                  <a:pt x="161" y="123"/>
                </a:cubicBezTo>
                <a:cubicBezTo>
                  <a:pt x="161" y="123"/>
                  <a:pt x="161" y="122"/>
                  <a:pt x="161" y="122"/>
                </a:cubicBezTo>
                <a:cubicBezTo>
                  <a:pt x="161" y="121"/>
                  <a:pt x="161" y="121"/>
                  <a:pt x="161" y="120"/>
                </a:cubicBezTo>
                <a:cubicBezTo>
                  <a:pt x="162" y="120"/>
                  <a:pt x="162" y="120"/>
                  <a:pt x="162" y="120"/>
                </a:cubicBezTo>
                <a:cubicBezTo>
                  <a:pt x="163" y="119"/>
                  <a:pt x="164" y="118"/>
                  <a:pt x="164" y="117"/>
                </a:cubicBezTo>
                <a:cubicBezTo>
                  <a:pt x="164" y="116"/>
                  <a:pt x="165" y="115"/>
                  <a:pt x="166" y="114"/>
                </a:cubicBezTo>
                <a:cubicBezTo>
                  <a:pt x="166" y="114"/>
                  <a:pt x="167" y="112"/>
                  <a:pt x="167" y="112"/>
                </a:cubicBezTo>
                <a:cubicBezTo>
                  <a:pt x="167" y="111"/>
                  <a:pt x="168" y="110"/>
                  <a:pt x="168" y="109"/>
                </a:cubicBezTo>
                <a:cubicBezTo>
                  <a:pt x="168" y="109"/>
                  <a:pt x="168" y="108"/>
                  <a:pt x="168" y="107"/>
                </a:cubicBezTo>
                <a:cubicBezTo>
                  <a:pt x="169" y="107"/>
                  <a:pt x="169" y="106"/>
                  <a:pt x="169" y="105"/>
                </a:cubicBezTo>
                <a:cubicBezTo>
                  <a:pt x="169" y="105"/>
                  <a:pt x="169" y="104"/>
                  <a:pt x="169" y="104"/>
                </a:cubicBezTo>
                <a:cubicBezTo>
                  <a:pt x="169" y="103"/>
                  <a:pt x="168" y="103"/>
                  <a:pt x="168" y="102"/>
                </a:cubicBezTo>
                <a:cubicBezTo>
                  <a:pt x="168" y="102"/>
                  <a:pt x="169" y="102"/>
                  <a:pt x="169" y="101"/>
                </a:cubicBezTo>
                <a:cubicBezTo>
                  <a:pt x="169" y="101"/>
                  <a:pt x="169" y="101"/>
                  <a:pt x="169" y="100"/>
                </a:cubicBezTo>
                <a:cubicBezTo>
                  <a:pt x="169" y="100"/>
                  <a:pt x="169" y="99"/>
                  <a:pt x="169" y="99"/>
                </a:cubicBezTo>
                <a:cubicBezTo>
                  <a:pt x="169" y="98"/>
                  <a:pt x="169" y="98"/>
                  <a:pt x="169" y="98"/>
                </a:cubicBezTo>
                <a:cubicBezTo>
                  <a:pt x="169" y="97"/>
                  <a:pt x="170" y="96"/>
                  <a:pt x="171" y="96"/>
                </a:cubicBezTo>
                <a:cubicBezTo>
                  <a:pt x="171" y="95"/>
                  <a:pt x="172" y="94"/>
                  <a:pt x="173" y="94"/>
                </a:cubicBezTo>
                <a:cubicBezTo>
                  <a:pt x="173" y="93"/>
                  <a:pt x="174" y="93"/>
                  <a:pt x="174" y="92"/>
                </a:cubicBezTo>
                <a:cubicBezTo>
                  <a:pt x="174" y="92"/>
                  <a:pt x="174" y="91"/>
                  <a:pt x="174" y="90"/>
                </a:cubicBezTo>
                <a:cubicBezTo>
                  <a:pt x="174" y="90"/>
                  <a:pt x="173" y="90"/>
                  <a:pt x="172" y="90"/>
                </a:cubicBezTo>
                <a:cubicBezTo>
                  <a:pt x="172" y="90"/>
                  <a:pt x="172" y="89"/>
                  <a:pt x="173" y="89"/>
                </a:cubicBezTo>
                <a:cubicBezTo>
                  <a:pt x="173" y="88"/>
                  <a:pt x="174" y="88"/>
                  <a:pt x="174" y="88"/>
                </a:cubicBezTo>
                <a:cubicBezTo>
                  <a:pt x="174" y="87"/>
                  <a:pt x="174" y="87"/>
                  <a:pt x="174" y="87"/>
                </a:cubicBezTo>
                <a:cubicBezTo>
                  <a:pt x="174" y="86"/>
                  <a:pt x="174" y="86"/>
                  <a:pt x="175" y="86"/>
                </a:cubicBezTo>
                <a:cubicBezTo>
                  <a:pt x="175" y="85"/>
                  <a:pt x="176" y="86"/>
                  <a:pt x="176" y="85"/>
                </a:cubicBezTo>
                <a:cubicBezTo>
                  <a:pt x="176" y="85"/>
                  <a:pt x="176" y="84"/>
                  <a:pt x="176" y="83"/>
                </a:cubicBezTo>
                <a:cubicBezTo>
                  <a:pt x="176" y="83"/>
                  <a:pt x="176" y="82"/>
                  <a:pt x="176" y="82"/>
                </a:cubicBezTo>
                <a:cubicBezTo>
                  <a:pt x="176" y="81"/>
                  <a:pt x="177" y="81"/>
                  <a:pt x="177" y="80"/>
                </a:cubicBezTo>
                <a:cubicBezTo>
                  <a:pt x="177" y="80"/>
                  <a:pt x="177" y="79"/>
                  <a:pt x="177" y="79"/>
                </a:cubicBezTo>
                <a:cubicBezTo>
                  <a:pt x="176" y="78"/>
                  <a:pt x="176" y="77"/>
                  <a:pt x="176" y="77"/>
                </a:cubicBezTo>
                <a:cubicBezTo>
                  <a:pt x="176" y="77"/>
                  <a:pt x="176" y="76"/>
                  <a:pt x="176" y="76"/>
                </a:cubicBezTo>
                <a:cubicBezTo>
                  <a:pt x="176" y="76"/>
                  <a:pt x="177" y="76"/>
                  <a:pt x="177" y="75"/>
                </a:cubicBezTo>
                <a:cubicBezTo>
                  <a:pt x="177" y="75"/>
                  <a:pt x="177" y="74"/>
                  <a:pt x="177" y="74"/>
                </a:cubicBezTo>
                <a:cubicBezTo>
                  <a:pt x="177" y="73"/>
                  <a:pt x="176" y="73"/>
                  <a:pt x="176" y="72"/>
                </a:cubicBezTo>
                <a:cubicBezTo>
                  <a:pt x="176" y="72"/>
                  <a:pt x="177" y="72"/>
                  <a:pt x="177" y="71"/>
                </a:cubicBezTo>
                <a:cubicBezTo>
                  <a:pt x="177" y="71"/>
                  <a:pt x="177" y="70"/>
                  <a:pt x="177" y="70"/>
                </a:cubicBezTo>
                <a:cubicBezTo>
                  <a:pt x="183" y="71"/>
                  <a:pt x="183" y="71"/>
                  <a:pt x="183" y="71"/>
                </a:cubicBezTo>
                <a:cubicBezTo>
                  <a:pt x="187" y="77"/>
                  <a:pt x="187" y="77"/>
                  <a:pt x="187" y="77"/>
                </a:cubicBezTo>
                <a:cubicBezTo>
                  <a:pt x="196" y="78"/>
                  <a:pt x="196" y="78"/>
                  <a:pt x="196" y="78"/>
                </a:cubicBezTo>
                <a:cubicBezTo>
                  <a:pt x="196" y="78"/>
                  <a:pt x="197" y="76"/>
                  <a:pt x="197" y="76"/>
                </a:cubicBezTo>
                <a:cubicBezTo>
                  <a:pt x="197" y="76"/>
                  <a:pt x="198" y="75"/>
                  <a:pt x="198" y="74"/>
                </a:cubicBezTo>
                <a:cubicBezTo>
                  <a:pt x="198" y="74"/>
                  <a:pt x="198" y="73"/>
                  <a:pt x="198" y="73"/>
                </a:cubicBezTo>
                <a:cubicBezTo>
                  <a:pt x="199" y="73"/>
                  <a:pt x="199" y="72"/>
                  <a:pt x="200" y="72"/>
                </a:cubicBezTo>
                <a:cubicBezTo>
                  <a:pt x="200" y="71"/>
                  <a:pt x="199" y="70"/>
                  <a:pt x="199" y="69"/>
                </a:cubicBezTo>
                <a:cubicBezTo>
                  <a:pt x="199" y="69"/>
                  <a:pt x="199" y="69"/>
                  <a:pt x="200" y="68"/>
                </a:cubicBezTo>
                <a:cubicBezTo>
                  <a:pt x="200" y="68"/>
                  <a:pt x="200" y="67"/>
                  <a:pt x="200" y="67"/>
                </a:cubicBezTo>
                <a:cubicBezTo>
                  <a:pt x="201" y="67"/>
                  <a:pt x="200" y="65"/>
                  <a:pt x="200" y="65"/>
                </a:cubicBezTo>
                <a:cubicBezTo>
                  <a:pt x="200" y="64"/>
                  <a:pt x="200" y="63"/>
                  <a:pt x="200" y="63"/>
                </a:cubicBezTo>
                <a:cubicBezTo>
                  <a:pt x="200" y="62"/>
                  <a:pt x="201" y="61"/>
                  <a:pt x="201" y="61"/>
                </a:cubicBezTo>
                <a:cubicBezTo>
                  <a:pt x="201" y="60"/>
                  <a:pt x="202" y="60"/>
                  <a:pt x="202" y="60"/>
                </a:cubicBezTo>
                <a:cubicBezTo>
                  <a:pt x="202" y="59"/>
                  <a:pt x="203" y="59"/>
                  <a:pt x="203" y="59"/>
                </a:cubicBezTo>
                <a:cubicBezTo>
                  <a:pt x="203" y="59"/>
                  <a:pt x="203" y="58"/>
                  <a:pt x="203" y="58"/>
                </a:cubicBezTo>
                <a:cubicBezTo>
                  <a:pt x="203" y="57"/>
                  <a:pt x="202" y="56"/>
                  <a:pt x="202" y="56"/>
                </a:cubicBezTo>
                <a:cubicBezTo>
                  <a:pt x="202" y="56"/>
                  <a:pt x="202" y="55"/>
                  <a:pt x="202" y="54"/>
                </a:cubicBezTo>
                <a:cubicBezTo>
                  <a:pt x="202" y="54"/>
                  <a:pt x="203" y="53"/>
                  <a:pt x="203" y="53"/>
                </a:cubicBezTo>
                <a:cubicBezTo>
                  <a:pt x="203" y="52"/>
                  <a:pt x="203" y="51"/>
                  <a:pt x="203" y="51"/>
                </a:cubicBezTo>
                <a:cubicBezTo>
                  <a:pt x="203" y="51"/>
                  <a:pt x="204" y="50"/>
                  <a:pt x="204" y="50"/>
                </a:cubicBezTo>
                <a:cubicBezTo>
                  <a:pt x="204" y="50"/>
                  <a:pt x="204" y="49"/>
                  <a:pt x="204" y="48"/>
                </a:cubicBezTo>
                <a:cubicBezTo>
                  <a:pt x="204" y="48"/>
                  <a:pt x="205" y="46"/>
                  <a:pt x="205" y="46"/>
                </a:cubicBezTo>
                <a:cubicBezTo>
                  <a:pt x="213" y="51"/>
                  <a:pt x="213" y="51"/>
                  <a:pt x="213" y="51"/>
                </a:cubicBezTo>
                <a:cubicBezTo>
                  <a:pt x="215" y="41"/>
                  <a:pt x="215" y="41"/>
                  <a:pt x="215" y="41"/>
                </a:cubicBezTo>
                <a:cubicBezTo>
                  <a:pt x="215" y="41"/>
                  <a:pt x="215" y="41"/>
                  <a:pt x="216" y="40"/>
                </a:cubicBezTo>
                <a:cubicBezTo>
                  <a:pt x="216" y="40"/>
                  <a:pt x="216" y="39"/>
                  <a:pt x="216" y="38"/>
                </a:cubicBezTo>
                <a:cubicBezTo>
                  <a:pt x="216" y="38"/>
                  <a:pt x="217" y="37"/>
                  <a:pt x="217" y="37"/>
                </a:cubicBezTo>
                <a:cubicBezTo>
                  <a:pt x="218" y="37"/>
                  <a:pt x="218" y="38"/>
                  <a:pt x="218" y="38"/>
                </a:cubicBezTo>
                <a:cubicBezTo>
                  <a:pt x="218" y="39"/>
                  <a:pt x="218" y="39"/>
                  <a:pt x="218" y="39"/>
                </a:cubicBezTo>
                <a:cubicBezTo>
                  <a:pt x="219" y="39"/>
                  <a:pt x="219" y="38"/>
                  <a:pt x="219" y="38"/>
                </a:cubicBezTo>
                <a:cubicBezTo>
                  <a:pt x="220" y="37"/>
                  <a:pt x="220" y="37"/>
                  <a:pt x="220" y="36"/>
                </a:cubicBezTo>
                <a:cubicBezTo>
                  <a:pt x="220" y="36"/>
                  <a:pt x="220" y="35"/>
                  <a:pt x="221" y="35"/>
                </a:cubicBezTo>
                <a:cubicBezTo>
                  <a:pt x="221" y="34"/>
                  <a:pt x="222" y="34"/>
                  <a:pt x="222" y="34"/>
                </a:cubicBezTo>
                <a:cubicBezTo>
                  <a:pt x="222" y="34"/>
                  <a:pt x="223" y="34"/>
                  <a:pt x="223" y="34"/>
                </a:cubicBezTo>
                <a:cubicBezTo>
                  <a:pt x="224" y="34"/>
                  <a:pt x="224" y="33"/>
                  <a:pt x="224" y="32"/>
                </a:cubicBezTo>
                <a:cubicBezTo>
                  <a:pt x="224" y="32"/>
                  <a:pt x="225" y="31"/>
                  <a:pt x="224" y="30"/>
                </a:cubicBezTo>
                <a:cubicBezTo>
                  <a:pt x="224" y="30"/>
                  <a:pt x="223" y="30"/>
                  <a:pt x="223" y="30"/>
                </a:cubicBezTo>
                <a:cubicBezTo>
                  <a:pt x="223" y="29"/>
                  <a:pt x="224" y="28"/>
                  <a:pt x="224" y="28"/>
                </a:cubicBezTo>
                <a:cubicBezTo>
                  <a:pt x="224" y="28"/>
                  <a:pt x="225" y="27"/>
                  <a:pt x="225" y="27"/>
                </a:cubicBezTo>
                <a:cubicBezTo>
                  <a:pt x="225" y="27"/>
                  <a:pt x="225" y="26"/>
                  <a:pt x="225" y="26"/>
                </a:cubicBezTo>
                <a:cubicBezTo>
                  <a:pt x="225" y="25"/>
                  <a:pt x="226" y="24"/>
                  <a:pt x="226" y="24"/>
                </a:cubicBezTo>
                <a:cubicBezTo>
                  <a:pt x="227" y="24"/>
                  <a:pt x="227" y="24"/>
                  <a:pt x="228" y="23"/>
                </a:cubicBezTo>
                <a:cubicBezTo>
                  <a:pt x="228" y="23"/>
                  <a:pt x="228" y="22"/>
                  <a:pt x="228" y="22"/>
                </a:cubicBezTo>
                <a:cubicBezTo>
                  <a:pt x="228" y="22"/>
                  <a:pt x="229" y="21"/>
                  <a:pt x="229" y="21"/>
                </a:cubicBezTo>
                <a:cubicBezTo>
                  <a:pt x="229" y="20"/>
                  <a:pt x="229" y="19"/>
                  <a:pt x="229" y="19"/>
                </a:cubicBezTo>
                <a:cubicBezTo>
                  <a:pt x="229" y="19"/>
                  <a:pt x="228" y="19"/>
                  <a:pt x="227" y="18"/>
                </a:cubicBezTo>
                <a:cubicBezTo>
                  <a:pt x="227" y="18"/>
                  <a:pt x="227" y="17"/>
                  <a:pt x="227" y="17"/>
                </a:cubicBezTo>
                <a:cubicBezTo>
                  <a:pt x="227" y="16"/>
                  <a:pt x="229" y="16"/>
                  <a:pt x="229" y="15"/>
                </a:cubicBezTo>
                <a:cubicBezTo>
                  <a:pt x="229" y="15"/>
                  <a:pt x="229" y="14"/>
                  <a:pt x="229" y="14"/>
                </a:cubicBezTo>
                <a:cubicBezTo>
                  <a:pt x="229" y="14"/>
                  <a:pt x="227" y="13"/>
                  <a:pt x="227" y="13"/>
                </a:cubicBezTo>
                <a:cubicBezTo>
                  <a:pt x="227" y="13"/>
                  <a:pt x="227" y="12"/>
                  <a:pt x="228" y="12"/>
                </a:cubicBezTo>
                <a:cubicBezTo>
                  <a:pt x="228" y="11"/>
                  <a:pt x="229" y="11"/>
                  <a:pt x="229" y="11"/>
                </a:cubicBezTo>
                <a:cubicBezTo>
                  <a:pt x="229" y="10"/>
                  <a:pt x="229" y="9"/>
                  <a:pt x="230" y="9"/>
                </a:cubicBezTo>
                <a:cubicBezTo>
                  <a:pt x="230" y="8"/>
                  <a:pt x="230" y="7"/>
                  <a:pt x="229" y="7"/>
                </a:cubicBezTo>
                <a:cubicBezTo>
                  <a:pt x="229" y="6"/>
                  <a:pt x="229" y="6"/>
                  <a:pt x="229" y="6"/>
                </a:cubicBezTo>
                <a:cubicBezTo>
                  <a:pt x="229" y="6"/>
                  <a:pt x="229" y="6"/>
                  <a:pt x="229" y="5"/>
                </a:cubicBezTo>
                <a:cubicBezTo>
                  <a:pt x="229" y="5"/>
                  <a:pt x="229" y="4"/>
                  <a:pt x="229" y="4"/>
                </a:cubicBezTo>
                <a:cubicBezTo>
                  <a:pt x="229" y="4"/>
                  <a:pt x="228" y="4"/>
                  <a:pt x="228" y="3"/>
                </a:cubicBezTo>
                <a:cubicBezTo>
                  <a:pt x="228" y="3"/>
                  <a:pt x="228" y="2"/>
                  <a:pt x="228" y="2"/>
                </a:cubicBezTo>
                <a:cubicBezTo>
                  <a:pt x="228" y="2"/>
                  <a:pt x="228" y="0"/>
                  <a:pt x="228" y="0"/>
                </a:cubicBezTo>
                <a:cubicBezTo>
                  <a:pt x="258" y="15"/>
                  <a:pt x="258" y="15"/>
                  <a:pt x="258" y="15"/>
                </a:cubicBezTo>
                <a:cubicBezTo>
                  <a:pt x="258" y="15"/>
                  <a:pt x="258" y="14"/>
                  <a:pt x="258" y="13"/>
                </a:cubicBezTo>
                <a:cubicBezTo>
                  <a:pt x="258" y="13"/>
                  <a:pt x="258" y="12"/>
                  <a:pt x="258" y="12"/>
                </a:cubicBezTo>
                <a:cubicBezTo>
                  <a:pt x="258" y="11"/>
                  <a:pt x="258" y="9"/>
                  <a:pt x="259" y="9"/>
                </a:cubicBezTo>
                <a:cubicBezTo>
                  <a:pt x="259" y="8"/>
                  <a:pt x="259" y="8"/>
                  <a:pt x="259" y="7"/>
                </a:cubicBezTo>
                <a:cubicBezTo>
                  <a:pt x="259" y="7"/>
                  <a:pt x="259" y="6"/>
                  <a:pt x="259" y="5"/>
                </a:cubicBezTo>
                <a:cubicBezTo>
                  <a:pt x="259" y="5"/>
                  <a:pt x="259" y="4"/>
                  <a:pt x="259" y="3"/>
                </a:cubicBezTo>
                <a:cubicBezTo>
                  <a:pt x="259" y="3"/>
                  <a:pt x="260" y="3"/>
                  <a:pt x="260" y="2"/>
                </a:cubicBezTo>
                <a:cubicBezTo>
                  <a:pt x="260" y="2"/>
                  <a:pt x="261" y="2"/>
                  <a:pt x="261" y="2"/>
                </a:cubicBezTo>
                <a:cubicBezTo>
                  <a:pt x="261" y="2"/>
                  <a:pt x="261" y="2"/>
                  <a:pt x="261" y="2"/>
                </a:cubicBezTo>
                <a:cubicBezTo>
                  <a:pt x="262" y="1"/>
                  <a:pt x="262" y="1"/>
                  <a:pt x="262" y="1"/>
                </a:cubicBezTo>
                <a:cubicBezTo>
                  <a:pt x="263" y="1"/>
                  <a:pt x="264" y="2"/>
                  <a:pt x="264" y="2"/>
                </a:cubicBezTo>
                <a:cubicBezTo>
                  <a:pt x="265" y="2"/>
                  <a:pt x="265" y="2"/>
                  <a:pt x="266" y="2"/>
                </a:cubicBezTo>
                <a:cubicBezTo>
                  <a:pt x="266" y="2"/>
                  <a:pt x="267" y="1"/>
                  <a:pt x="267" y="1"/>
                </a:cubicBezTo>
                <a:cubicBezTo>
                  <a:pt x="267" y="1"/>
                  <a:pt x="268" y="1"/>
                  <a:pt x="269" y="2"/>
                </a:cubicBezTo>
                <a:cubicBezTo>
                  <a:pt x="269" y="2"/>
                  <a:pt x="269" y="3"/>
                  <a:pt x="270" y="3"/>
                </a:cubicBezTo>
                <a:cubicBezTo>
                  <a:pt x="270" y="4"/>
                  <a:pt x="271" y="4"/>
                  <a:pt x="272" y="4"/>
                </a:cubicBezTo>
                <a:cubicBezTo>
                  <a:pt x="272" y="4"/>
                  <a:pt x="273" y="4"/>
                  <a:pt x="273" y="4"/>
                </a:cubicBezTo>
                <a:cubicBezTo>
                  <a:pt x="273" y="4"/>
                  <a:pt x="274" y="5"/>
                  <a:pt x="274" y="5"/>
                </a:cubicBezTo>
                <a:cubicBezTo>
                  <a:pt x="274" y="6"/>
                  <a:pt x="274" y="7"/>
                  <a:pt x="274" y="7"/>
                </a:cubicBezTo>
                <a:cubicBezTo>
                  <a:pt x="274" y="8"/>
                  <a:pt x="273" y="8"/>
                  <a:pt x="273" y="8"/>
                </a:cubicBezTo>
                <a:cubicBezTo>
                  <a:pt x="273" y="9"/>
                  <a:pt x="272" y="9"/>
                  <a:pt x="272" y="10"/>
                </a:cubicBezTo>
                <a:cubicBezTo>
                  <a:pt x="272" y="10"/>
                  <a:pt x="272" y="11"/>
                  <a:pt x="272" y="11"/>
                </a:cubicBezTo>
                <a:cubicBezTo>
                  <a:pt x="272" y="12"/>
                  <a:pt x="273" y="12"/>
                  <a:pt x="273" y="13"/>
                </a:cubicBezTo>
                <a:cubicBezTo>
                  <a:pt x="273" y="13"/>
                  <a:pt x="274" y="13"/>
                  <a:pt x="275" y="13"/>
                </a:cubicBezTo>
                <a:cubicBezTo>
                  <a:pt x="275" y="13"/>
                  <a:pt x="276" y="13"/>
                  <a:pt x="276" y="13"/>
                </a:cubicBezTo>
                <a:cubicBezTo>
                  <a:pt x="276" y="13"/>
                  <a:pt x="276" y="14"/>
                  <a:pt x="277" y="14"/>
                </a:cubicBezTo>
                <a:cubicBezTo>
                  <a:pt x="277" y="15"/>
                  <a:pt x="278" y="15"/>
                  <a:pt x="278" y="15"/>
                </a:cubicBezTo>
                <a:cubicBezTo>
                  <a:pt x="279" y="15"/>
                  <a:pt x="280" y="14"/>
                  <a:pt x="281" y="14"/>
                </a:cubicBezTo>
                <a:cubicBezTo>
                  <a:pt x="281" y="14"/>
                  <a:pt x="282" y="14"/>
                  <a:pt x="283" y="14"/>
                </a:cubicBezTo>
                <a:cubicBezTo>
                  <a:pt x="283" y="14"/>
                  <a:pt x="285" y="14"/>
                  <a:pt x="285" y="14"/>
                </a:cubicBezTo>
                <a:cubicBezTo>
                  <a:pt x="286" y="14"/>
                  <a:pt x="287" y="15"/>
                  <a:pt x="287" y="15"/>
                </a:cubicBezTo>
                <a:cubicBezTo>
                  <a:pt x="287" y="15"/>
                  <a:pt x="287" y="16"/>
                  <a:pt x="288" y="16"/>
                </a:cubicBezTo>
                <a:cubicBezTo>
                  <a:pt x="288" y="16"/>
                  <a:pt x="288" y="17"/>
                  <a:pt x="288" y="18"/>
                </a:cubicBezTo>
                <a:cubicBezTo>
                  <a:pt x="289" y="18"/>
                  <a:pt x="289" y="18"/>
                  <a:pt x="290" y="18"/>
                </a:cubicBezTo>
                <a:cubicBezTo>
                  <a:pt x="290" y="18"/>
                  <a:pt x="291" y="18"/>
                  <a:pt x="291" y="18"/>
                </a:cubicBezTo>
                <a:cubicBezTo>
                  <a:pt x="292" y="18"/>
                  <a:pt x="292" y="18"/>
                  <a:pt x="292" y="18"/>
                </a:cubicBezTo>
                <a:cubicBezTo>
                  <a:pt x="293" y="18"/>
                  <a:pt x="294" y="18"/>
                  <a:pt x="294" y="18"/>
                </a:cubicBezTo>
                <a:cubicBezTo>
                  <a:pt x="295" y="18"/>
                  <a:pt x="295" y="19"/>
                  <a:pt x="295" y="19"/>
                </a:cubicBezTo>
                <a:cubicBezTo>
                  <a:pt x="295" y="19"/>
                  <a:pt x="295" y="19"/>
                  <a:pt x="295" y="19"/>
                </a:cubicBezTo>
                <a:cubicBezTo>
                  <a:pt x="296" y="20"/>
                  <a:pt x="296" y="20"/>
                  <a:pt x="296" y="21"/>
                </a:cubicBezTo>
                <a:cubicBezTo>
                  <a:pt x="297" y="21"/>
                  <a:pt x="298" y="21"/>
                  <a:pt x="299" y="22"/>
                </a:cubicBezTo>
                <a:cubicBezTo>
                  <a:pt x="299" y="22"/>
                  <a:pt x="300" y="22"/>
                  <a:pt x="300" y="23"/>
                </a:cubicBezTo>
                <a:cubicBezTo>
                  <a:pt x="301" y="23"/>
                  <a:pt x="301" y="24"/>
                  <a:pt x="302" y="25"/>
                </a:cubicBezTo>
                <a:cubicBezTo>
                  <a:pt x="302" y="26"/>
                  <a:pt x="302" y="26"/>
                  <a:pt x="302" y="27"/>
                </a:cubicBezTo>
                <a:cubicBezTo>
                  <a:pt x="302" y="27"/>
                  <a:pt x="302" y="27"/>
                  <a:pt x="302" y="27"/>
                </a:cubicBezTo>
                <a:cubicBezTo>
                  <a:pt x="302" y="27"/>
                  <a:pt x="302" y="28"/>
                  <a:pt x="302" y="28"/>
                </a:cubicBezTo>
                <a:cubicBezTo>
                  <a:pt x="302" y="29"/>
                  <a:pt x="302" y="30"/>
                  <a:pt x="302" y="30"/>
                </a:cubicBezTo>
                <a:cubicBezTo>
                  <a:pt x="302" y="31"/>
                  <a:pt x="303" y="31"/>
                  <a:pt x="303" y="32"/>
                </a:cubicBezTo>
                <a:cubicBezTo>
                  <a:pt x="303" y="32"/>
                  <a:pt x="302" y="33"/>
                  <a:pt x="302" y="33"/>
                </a:cubicBezTo>
                <a:cubicBezTo>
                  <a:pt x="302" y="33"/>
                  <a:pt x="301" y="33"/>
                  <a:pt x="300" y="33"/>
                </a:cubicBezTo>
                <a:cubicBezTo>
                  <a:pt x="300" y="34"/>
                  <a:pt x="299" y="35"/>
                  <a:pt x="299" y="35"/>
                </a:cubicBezTo>
                <a:cubicBezTo>
                  <a:pt x="299" y="35"/>
                  <a:pt x="299" y="37"/>
                  <a:pt x="299" y="37"/>
                </a:cubicBezTo>
                <a:cubicBezTo>
                  <a:pt x="299" y="37"/>
                  <a:pt x="299" y="37"/>
                  <a:pt x="299" y="38"/>
                </a:cubicBezTo>
                <a:cubicBezTo>
                  <a:pt x="299" y="38"/>
                  <a:pt x="299" y="38"/>
                  <a:pt x="299" y="38"/>
                </a:cubicBezTo>
                <a:cubicBezTo>
                  <a:pt x="299" y="38"/>
                  <a:pt x="299" y="38"/>
                  <a:pt x="298" y="39"/>
                </a:cubicBezTo>
                <a:cubicBezTo>
                  <a:pt x="298" y="39"/>
                  <a:pt x="298" y="39"/>
                  <a:pt x="298" y="40"/>
                </a:cubicBezTo>
                <a:cubicBezTo>
                  <a:pt x="298" y="40"/>
                  <a:pt x="297" y="40"/>
                  <a:pt x="297" y="40"/>
                </a:cubicBezTo>
                <a:cubicBezTo>
                  <a:pt x="297" y="40"/>
                  <a:pt x="296" y="40"/>
                  <a:pt x="296" y="40"/>
                </a:cubicBezTo>
                <a:cubicBezTo>
                  <a:pt x="296" y="40"/>
                  <a:pt x="296" y="40"/>
                  <a:pt x="296" y="40"/>
                </a:cubicBezTo>
                <a:cubicBezTo>
                  <a:pt x="296" y="39"/>
                  <a:pt x="295" y="39"/>
                  <a:pt x="295" y="39"/>
                </a:cubicBezTo>
                <a:cubicBezTo>
                  <a:pt x="295" y="39"/>
                  <a:pt x="295" y="39"/>
                  <a:pt x="294" y="40"/>
                </a:cubicBezTo>
                <a:cubicBezTo>
                  <a:pt x="294" y="40"/>
                  <a:pt x="294" y="40"/>
                  <a:pt x="294" y="41"/>
                </a:cubicBezTo>
                <a:cubicBezTo>
                  <a:pt x="294" y="41"/>
                  <a:pt x="294" y="42"/>
                  <a:pt x="294" y="42"/>
                </a:cubicBezTo>
                <a:cubicBezTo>
                  <a:pt x="294" y="43"/>
                  <a:pt x="295" y="44"/>
                  <a:pt x="295" y="44"/>
                </a:cubicBezTo>
                <a:cubicBezTo>
                  <a:pt x="295" y="44"/>
                  <a:pt x="294" y="45"/>
                  <a:pt x="294" y="46"/>
                </a:cubicBezTo>
                <a:cubicBezTo>
                  <a:pt x="294" y="46"/>
                  <a:pt x="294" y="47"/>
                  <a:pt x="294" y="47"/>
                </a:cubicBezTo>
                <a:cubicBezTo>
                  <a:pt x="294" y="48"/>
                  <a:pt x="293" y="48"/>
                  <a:pt x="293" y="49"/>
                </a:cubicBezTo>
                <a:cubicBezTo>
                  <a:pt x="293" y="49"/>
                  <a:pt x="293" y="50"/>
                  <a:pt x="293" y="50"/>
                </a:cubicBezTo>
                <a:cubicBezTo>
                  <a:pt x="293" y="51"/>
                  <a:pt x="293" y="52"/>
                  <a:pt x="293" y="52"/>
                </a:cubicBezTo>
                <a:cubicBezTo>
                  <a:pt x="293" y="53"/>
                  <a:pt x="294" y="53"/>
                  <a:pt x="294" y="54"/>
                </a:cubicBezTo>
                <a:cubicBezTo>
                  <a:pt x="294" y="54"/>
                  <a:pt x="295" y="55"/>
                  <a:pt x="295" y="56"/>
                </a:cubicBezTo>
                <a:cubicBezTo>
                  <a:pt x="295" y="56"/>
                  <a:pt x="296" y="57"/>
                  <a:pt x="296" y="57"/>
                </a:cubicBezTo>
                <a:cubicBezTo>
                  <a:pt x="296" y="57"/>
                  <a:pt x="296" y="58"/>
                  <a:pt x="297" y="58"/>
                </a:cubicBezTo>
                <a:cubicBezTo>
                  <a:pt x="297" y="58"/>
                  <a:pt x="297" y="59"/>
                  <a:pt x="298" y="59"/>
                </a:cubicBezTo>
                <a:cubicBezTo>
                  <a:pt x="298" y="59"/>
                  <a:pt x="299" y="59"/>
                  <a:pt x="299" y="59"/>
                </a:cubicBezTo>
                <a:cubicBezTo>
                  <a:pt x="299" y="59"/>
                  <a:pt x="300" y="59"/>
                  <a:pt x="300" y="59"/>
                </a:cubicBezTo>
                <a:cubicBezTo>
                  <a:pt x="300" y="59"/>
                  <a:pt x="301" y="58"/>
                  <a:pt x="301" y="58"/>
                </a:cubicBezTo>
                <a:cubicBezTo>
                  <a:pt x="302" y="58"/>
                  <a:pt x="302" y="58"/>
                  <a:pt x="303" y="57"/>
                </a:cubicBezTo>
                <a:cubicBezTo>
                  <a:pt x="303" y="57"/>
                  <a:pt x="303" y="56"/>
                  <a:pt x="304" y="56"/>
                </a:cubicBezTo>
                <a:cubicBezTo>
                  <a:pt x="304" y="56"/>
                  <a:pt x="304" y="55"/>
                  <a:pt x="305" y="55"/>
                </a:cubicBezTo>
                <a:cubicBezTo>
                  <a:pt x="305" y="55"/>
                  <a:pt x="306" y="55"/>
                  <a:pt x="306" y="55"/>
                </a:cubicBezTo>
                <a:cubicBezTo>
                  <a:pt x="306" y="55"/>
                  <a:pt x="306" y="55"/>
                  <a:pt x="307" y="54"/>
                </a:cubicBezTo>
                <a:cubicBezTo>
                  <a:pt x="307" y="54"/>
                  <a:pt x="307" y="54"/>
                  <a:pt x="307" y="53"/>
                </a:cubicBezTo>
                <a:cubicBezTo>
                  <a:pt x="307" y="53"/>
                  <a:pt x="308" y="53"/>
                  <a:pt x="308" y="53"/>
                </a:cubicBezTo>
                <a:cubicBezTo>
                  <a:pt x="309" y="53"/>
                  <a:pt x="309" y="54"/>
                  <a:pt x="309" y="54"/>
                </a:cubicBezTo>
                <a:cubicBezTo>
                  <a:pt x="310" y="54"/>
                  <a:pt x="309" y="55"/>
                  <a:pt x="310" y="55"/>
                </a:cubicBezTo>
                <a:cubicBezTo>
                  <a:pt x="310" y="56"/>
                  <a:pt x="310" y="57"/>
                  <a:pt x="310" y="58"/>
                </a:cubicBezTo>
                <a:cubicBezTo>
                  <a:pt x="310" y="58"/>
                  <a:pt x="310" y="58"/>
                  <a:pt x="311" y="59"/>
                </a:cubicBezTo>
                <a:cubicBezTo>
                  <a:pt x="311" y="59"/>
                  <a:pt x="312" y="59"/>
                  <a:pt x="312" y="59"/>
                </a:cubicBezTo>
                <a:cubicBezTo>
                  <a:pt x="313" y="59"/>
                  <a:pt x="314" y="60"/>
                  <a:pt x="314" y="60"/>
                </a:cubicBezTo>
                <a:cubicBezTo>
                  <a:pt x="314" y="61"/>
                  <a:pt x="315" y="61"/>
                  <a:pt x="315" y="62"/>
                </a:cubicBezTo>
                <a:cubicBezTo>
                  <a:pt x="315" y="62"/>
                  <a:pt x="315" y="62"/>
                  <a:pt x="315" y="63"/>
                </a:cubicBezTo>
                <a:cubicBezTo>
                  <a:pt x="315" y="63"/>
                  <a:pt x="315" y="63"/>
                  <a:pt x="316" y="63"/>
                </a:cubicBezTo>
                <a:cubicBezTo>
                  <a:pt x="316" y="64"/>
                  <a:pt x="317" y="64"/>
                  <a:pt x="317" y="64"/>
                </a:cubicBezTo>
                <a:cubicBezTo>
                  <a:pt x="318" y="64"/>
                  <a:pt x="319" y="64"/>
                  <a:pt x="319" y="64"/>
                </a:cubicBezTo>
                <a:cubicBezTo>
                  <a:pt x="320" y="64"/>
                  <a:pt x="320" y="65"/>
                  <a:pt x="320" y="65"/>
                </a:cubicBezTo>
                <a:cubicBezTo>
                  <a:pt x="321" y="65"/>
                  <a:pt x="322" y="65"/>
                  <a:pt x="322" y="65"/>
                </a:cubicBezTo>
                <a:cubicBezTo>
                  <a:pt x="323" y="65"/>
                  <a:pt x="324" y="64"/>
                  <a:pt x="324" y="64"/>
                </a:cubicBezTo>
                <a:cubicBezTo>
                  <a:pt x="324" y="64"/>
                  <a:pt x="325" y="64"/>
                  <a:pt x="326" y="64"/>
                </a:cubicBezTo>
                <a:cubicBezTo>
                  <a:pt x="326" y="64"/>
                  <a:pt x="326" y="65"/>
                  <a:pt x="326" y="65"/>
                </a:cubicBezTo>
                <a:cubicBezTo>
                  <a:pt x="327" y="65"/>
                  <a:pt x="327" y="65"/>
                  <a:pt x="328" y="65"/>
                </a:cubicBezTo>
                <a:cubicBezTo>
                  <a:pt x="328" y="65"/>
                  <a:pt x="328" y="64"/>
                  <a:pt x="328" y="64"/>
                </a:cubicBezTo>
                <a:cubicBezTo>
                  <a:pt x="328" y="64"/>
                  <a:pt x="329" y="64"/>
                  <a:pt x="329" y="63"/>
                </a:cubicBezTo>
                <a:cubicBezTo>
                  <a:pt x="329" y="63"/>
                  <a:pt x="330" y="64"/>
                  <a:pt x="331" y="64"/>
                </a:cubicBezTo>
                <a:cubicBezTo>
                  <a:pt x="331" y="64"/>
                  <a:pt x="331" y="63"/>
                  <a:pt x="332" y="63"/>
                </a:cubicBezTo>
                <a:cubicBezTo>
                  <a:pt x="332" y="63"/>
                  <a:pt x="333" y="63"/>
                  <a:pt x="333" y="63"/>
                </a:cubicBezTo>
                <a:cubicBezTo>
                  <a:pt x="334" y="64"/>
                  <a:pt x="334" y="65"/>
                  <a:pt x="334" y="65"/>
                </a:cubicBezTo>
                <a:cubicBezTo>
                  <a:pt x="334" y="65"/>
                  <a:pt x="335" y="66"/>
                  <a:pt x="335" y="66"/>
                </a:cubicBezTo>
                <a:cubicBezTo>
                  <a:pt x="336" y="66"/>
                  <a:pt x="337" y="66"/>
                  <a:pt x="337" y="66"/>
                </a:cubicBezTo>
                <a:cubicBezTo>
                  <a:pt x="338" y="67"/>
                  <a:pt x="339" y="67"/>
                  <a:pt x="339" y="68"/>
                </a:cubicBezTo>
                <a:cubicBezTo>
                  <a:pt x="339" y="68"/>
                  <a:pt x="340" y="69"/>
                  <a:pt x="340" y="69"/>
                </a:cubicBezTo>
                <a:cubicBezTo>
                  <a:pt x="340" y="70"/>
                  <a:pt x="341" y="70"/>
                  <a:pt x="342" y="70"/>
                </a:cubicBezTo>
                <a:cubicBezTo>
                  <a:pt x="342" y="70"/>
                  <a:pt x="343" y="70"/>
                  <a:pt x="343" y="70"/>
                </a:cubicBezTo>
                <a:cubicBezTo>
                  <a:pt x="344" y="71"/>
                  <a:pt x="344" y="71"/>
                  <a:pt x="345" y="72"/>
                </a:cubicBezTo>
                <a:cubicBezTo>
                  <a:pt x="345" y="72"/>
                  <a:pt x="346" y="72"/>
                  <a:pt x="346" y="72"/>
                </a:cubicBezTo>
                <a:cubicBezTo>
                  <a:pt x="347" y="72"/>
                  <a:pt x="348" y="72"/>
                  <a:pt x="349" y="72"/>
                </a:cubicBezTo>
                <a:cubicBezTo>
                  <a:pt x="350" y="72"/>
                  <a:pt x="351" y="72"/>
                  <a:pt x="351" y="72"/>
                </a:cubicBezTo>
                <a:cubicBezTo>
                  <a:pt x="352" y="73"/>
                  <a:pt x="354" y="73"/>
                  <a:pt x="355" y="74"/>
                </a:cubicBezTo>
                <a:cubicBezTo>
                  <a:pt x="355" y="74"/>
                  <a:pt x="356" y="75"/>
                  <a:pt x="356" y="75"/>
                </a:cubicBezTo>
                <a:cubicBezTo>
                  <a:pt x="356" y="76"/>
                  <a:pt x="357" y="77"/>
                  <a:pt x="357" y="78"/>
                </a:cubicBezTo>
                <a:cubicBezTo>
                  <a:pt x="357" y="79"/>
                  <a:pt x="356" y="79"/>
                  <a:pt x="355" y="80"/>
                </a:cubicBezTo>
                <a:cubicBezTo>
                  <a:pt x="355" y="80"/>
                  <a:pt x="354" y="80"/>
                  <a:pt x="354" y="80"/>
                </a:cubicBezTo>
                <a:cubicBezTo>
                  <a:pt x="354" y="80"/>
                  <a:pt x="353" y="81"/>
                  <a:pt x="353" y="81"/>
                </a:cubicBezTo>
                <a:cubicBezTo>
                  <a:pt x="353" y="82"/>
                  <a:pt x="353" y="82"/>
                  <a:pt x="354" y="83"/>
                </a:cubicBezTo>
                <a:cubicBezTo>
                  <a:pt x="354" y="83"/>
                  <a:pt x="354" y="84"/>
                  <a:pt x="354" y="84"/>
                </a:cubicBezTo>
                <a:cubicBezTo>
                  <a:pt x="354" y="85"/>
                  <a:pt x="354" y="86"/>
                  <a:pt x="355" y="86"/>
                </a:cubicBezTo>
                <a:cubicBezTo>
                  <a:pt x="355" y="86"/>
                  <a:pt x="355" y="87"/>
                  <a:pt x="355" y="88"/>
                </a:cubicBezTo>
                <a:cubicBezTo>
                  <a:pt x="356" y="88"/>
                  <a:pt x="356" y="88"/>
                  <a:pt x="355" y="89"/>
                </a:cubicBezTo>
                <a:cubicBezTo>
                  <a:pt x="355" y="89"/>
                  <a:pt x="355" y="89"/>
                  <a:pt x="355" y="90"/>
                </a:cubicBezTo>
                <a:cubicBezTo>
                  <a:pt x="355" y="90"/>
                  <a:pt x="354" y="90"/>
                  <a:pt x="354" y="90"/>
                </a:cubicBezTo>
                <a:cubicBezTo>
                  <a:pt x="354" y="91"/>
                  <a:pt x="354" y="91"/>
                  <a:pt x="354" y="91"/>
                </a:cubicBezTo>
                <a:cubicBezTo>
                  <a:pt x="355" y="92"/>
                  <a:pt x="355" y="92"/>
                  <a:pt x="356" y="92"/>
                </a:cubicBezTo>
                <a:cubicBezTo>
                  <a:pt x="356" y="92"/>
                  <a:pt x="356" y="91"/>
                  <a:pt x="357" y="91"/>
                </a:cubicBezTo>
                <a:cubicBezTo>
                  <a:pt x="357" y="91"/>
                  <a:pt x="358" y="92"/>
                  <a:pt x="358" y="92"/>
                </a:cubicBezTo>
                <a:cubicBezTo>
                  <a:pt x="358" y="92"/>
                  <a:pt x="359" y="93"/>
                  <a:pt x="359" y="93"/>
                </a:cubicBezTo>
                <a:cubicBezTo>
                  <a:pt x="358" y="94"/>
                  <a:pt x="357" y="93"/>
                  <a:pt x="356" y="93"/>
                </a:cubicBezTo>
                <a:cubicBezTo>
                  <a:pt x="356" y="94"/>
                  <a:pt x="355" y="94"/>
                  <a:pt x="355" y="94"/>
                </a:cubicBezTo>
                <a:cubicBezTo>
                  <a:pt x="355" y="94"/>
                  <a:pt x="354" y="94"/>
                  <a:pt x="354" y="94"/>
                </a:cubicBezTo>
                <a:cubicBezTo>
                  <a:pt x="354" y="94"/>
                  <a:pt x="353" y="94"/>
                  <a:pt x="353" y="94"/>
                </a:cubicBezTo>
                <a:cubicBezTo>
                  <a:pt x="352" y="94"/>
                  <a:pt x="352" y="94"/>
                  <a:pt x="351" y="94"/>
                </a:cubicBezTo>
                <a:cubicBezTo>
                  <a:pt x="351" y="94"/>
                  <a:pt x="350" y="93"/>
                  <a:pt x="349" y="93"/>
                </a:cubicBezTo>
                <a:cubicBezTo>
                  <a:pt x="349" y="92"/>
                  <a:pt x="349" y="92"/>
                  <a:pt x="348" y="92"/>
                </a:cubicBezTo>
                <a:cubicBezTo>
                  <a:pt x="348" y="92"/>
                  <a:pt x="347" y="92"/>
                  <a:pt x="347" y="92"/>
                </a:cubicBezTo>
                <a:cubicBezTo>
                  <a:pt x="346" y="93"/>
                  <a:pt x="347" y="94"/>
                  <a:pt x="347" y="94"/>
                </a:cubicBezTo>
                <a:cubicBezTo>
                  <a:pt x="346" y="94"/>
                  <a:pt x="346" y="94"/>
                  <a:pt x="346" y="94"/>
                </a:cubicBezTo>
                <a:cubicBezTo>
                  <a:pt x="345" y="94"/>
                  <a:pt x="345" y="93"/>
                  <a:pt x="345" y="93"/>
                </a:cubicBezTo>
                <a:cubicBezTo>
                  <a:pt x="344" y="92"/>
                  <a:pt x="344" y="91"/>
                  <a:pt x="344" y="91"/>
                </a:cubicBezTo>
                <a:cubicBezTo>
                  <a:pt x="344" y="91"/>
                  <a:pt x="343" y="90"/>
                  <a:pt x="343" y="90"/>
                </a:cubicBezTo>
                <a:cubicBezTo>
                  <a:pt x="343" y="89"/>
                  <a:pt x="342" y="88"/>
                  <a:pt x="341" y="88"/>
                </a:cubicBezTo>
                <a:cubicBezTo>
                  <a:pt x="341" y="87"/>
                  <a:pt x="340" y="87"/>
                  <a:pt x="340" y="87"/>
                </a:cubicBezTo>
                <a:cubicBezTo>
                  <a:pt x="340" y="87"/>
                  <a:pt x="339" y="86"/>
                  <a:pt x="339" y="86"/>
                </a:cubicBezTo>
                <a:cubicBezTo>
                  <a:pt x="339" y="86"/>
                  <a:pt x="338" y="86"/>
                  <a:pt x="338" y="86"/>
                </a:cubicBezTo>
                <a:cubicBezTo>
                  <a:pt x="337" y="86"/>
                  <a:pt x="337" y="86"/>
                  <a:pt x="336" y="85"/>
                </a:cubicBezTo>
                <a:cubicBezTo>
                  <a:pt x="336" y="85"/>
                  <a:pt x="336" y="85"/>
                  <a:pt x="336" y="85"/>
                </a:cubicBezTo>
                <a:cubicBezTo>
                  <a:pt x="336" y="84"/>
                  <a:pt x="334" y="85"/>
                  <a:pt x="334" y="85"/>
                </a:cubicBezTo>
                <a:cubicBezTo>
                  <a:pt x="334" y="85"/>
                  <a:pt x="333" y="84"/>
                  <a:pt x="333" y="84"/>
                </a:cubicBezTo>
                <a:cubicBezTo>
                  <a:pt x="333" y="84"/>
                  <a:pt x="332" y="84"/>
                  <a:pt x="332" y="83"/>
                </a:cubicBezTo>
                <a:cubicBezTo>
                  <a:pt x="332" y="83"/>
                  <a:pt x="332" y="83"/>
                  <a:pt x="331" y="82"/>
                </a:cubicBezTo>
                <a:cubicBezTo>
                  <a:pt x="331" y="82"/>
                  <a:pt x="331" y="82"/>
                  <a:pt x="331" y="82"/>
                </a:cubicBezTo>
                <a:cubicBezTo>
                  <a:pt x="330" y="82"/>
                  <a:pt x="329" y="82"/>
                  <a:pt x="329" y="82"/>
                </a:cubicBezTo>
                <a:cubicBezTo>
                  <a:pt x="329" y="82"/>
                  <a:pt x="329" y="83"/>
                  <a:pt x="329" y="83"/>
                </a:cubicBezTo>
                <a:cubicBezTo>
                  <a:pt x="329" y="84"/>
                  <a:pt x="329" y="84"/>
                  <a:pt x="330" y="84"/>
                </a:cubicBezTo>
                <a:cubicBezTo>
                  <a:pt x="330" y="85"/>
                  <a:pt x="331" y="85"/>
                  <a:pt x="331" y="85"/>
                </a:cubicBezTo>
                <a:cubicBezTo>
                  <a:pt x="331" y="86"/>
                  <a:pt x="332" y="86"/>
                  <a:pt x="332" y="86"/>
                </a:cubicBezTo>
                <a:cubicBezTo>
                  <a:pt x="332" y="87"/>
                  <a:pt x="333" y="87"/>
                  <a:pt x="334" y="87"/>
                </a:cubicBezTo>
                <a:cubicBezTo>
                  <a:pt x="334" y="87"/>
                  <a:pt x="335" y="87"/>
                  <a:pt x="335" y="88"/>
                </a:cubicBezTo>
                <a:cubicBezTo>
                  <a:pt x="335" y="88"/>
                  <a:pt x="335" y="88"/>
                  <a:pt x="336" y="88"/>
                </a:cubicBezTo>
                <a:cubicBezTo>
                  <a:pt x="336" y="89"/>
                  <a:pt x="337" y="89"/>
                  <a:pt x="337" y="89"/>
                </a:cubicBezTo>
                <a:cubicBezTo>
                  <a:pt x="338" y="89"/>
                  <a:pt x="339" y="89"/>
                  <a:pt x="339" y="89"/>
                </a:cubicBezTo>
                <a:cubicBezTo>
                  <a:pt x="339" y="89"/>
                  <a:pt x="340" y="90"/>
                  <a:pt x="340" y="90"/>
                </a:cubicBezTo>
                <a:cubicBezTo>
                  <a:pt x="341" y="90"/>
                  <a:pt x="341" y="91"/>
                  <a:pt x="341" y="92"/>
                </a:cubicBezTo>
                <a:cubicBezTo>
                  <a:pt x="342" y="92"/>
                  <a:pt x="342" y="93"/>
                  <a:pt x="343" y="94"/>
                </a:cubicBezTo>
                <a:cubicBezTo>
                  <a:pt x="343" y="94"/>
                  <a:pt x="344" y="95"/>
                  <a:pt x="344" y="95"/>
                </a:cubicBezTo>
                <a:cubicBezTo>
                  <a:pt x="345" y="96"/>
                  <a:pt x="345" y="96"/>
                  <a:pt x="346" y="96"/>
                </a:cubicBezTo>
                <a:cubicBezTo>
                  <a:pt x="346" y="96"/>
                  <a:pt x="347" y="96"/>
                  <a:pt x="347" y="96"/>
                </a:cubicBezTo>
                <a:cubicBezTo>
                  <a:pt x="348" y="96"/>
                  <a:pt x="349" y="95"/>
                  <a:pt x="350" y="95"/>
                </a:cubicBezTo>
                <a:cubicBezTo>
                  <a:pt x="350" y="95"/>
                  <a:pt x="351" y="96"/>
                  <a:pt x="351" y="96"/>
                </a:cubicBezTo>
                <a:cubicBezTo>
                  <a:pt x="351" y="96"/>
                  <a:pt x="352" y="96"/>
                  <a:pt x="352" y="96"/>
                </a:cubicBezTo>
                <a:cubicBezTo>
                  <a:pt x="352" y="97"/>
                  <a:pt x="353" y="97"/>
                  <a:pt x="353" y="97"/>
                </a:cubicBezTo>
                <a:cubicBezTo>
                  <a:pt x="353" y="97"/>
                  <a:pt x="354" y="96"/>
                  <a:pt x="354" y="96"/>
                </a:cubicBezTo>
                <a:cubicBezTo>
                  <a:pt x="354" y="96"/>
                  <a:pt x="355" y="96"/>
                  <a:pt x="356" y="96"/>
                </a:cubicBezTo>
                <a:cubicBezTo>
                  <a:pt x="356" y="96"/>
                  <a:pt x="357" y="96"/>
                  <a:pt x="358" y="96"/>
                </a:cubicBezTo>
                <a:cubicBezTo>
                  <a:pt x="358" y="96"/>
                  <a:pt x="358" y="97"/>
                  <a:pt x="358" y="97"/>
                </a:cubicBezTo>
                <a:cubicBezTo>
                  <a:pt x="358" y="97"/>
                  <a:pt x="357" y="98"/>
                  <a:pt x="357" y="98"/>
                </a:cubicBezTo>
                <a:cubicBezTo>
                  <a:pt x="357" y="98"/>
                  <a:pt x="356" y="98"/>
                  <a:pt x="356" y="99"/>
                </a:cubicBezTo>
                <a:cubicBezTo>
                  <a:pt x="356" y="99"/>
                  <a:pt x="356" y="100"/>
                  <a:pt x="356" y="100"/>
                </a:cubicBezTo>
                <a:cubicBezTo>
                  <a:pt x="356" y="100"/>
                  <a:pt x="356" y="101"/>
                  <a:pt x="357" y="101"/>
                </a:cubicBezTo>
                <a:cubicBezTo>
                  <a:pt x="357" y="101"/>
                  <a:pt x="357" y="101"/>
                  <a:pt x="358" y="101"/>
                </a:cubicBezTo>
                <a:cubicBezTo>
                  <a:pt x="358" y="101"/>
                  <a:pt x="359" y="101"/>
                  <a:pt x="359" y="101"/>
                </a:cubicBezTo>
                <a:cubicBezTo>
                  <a:pt x="359" y="100"/>
                  <a:pt x="358" y="99"/>
                  <a:pt x="359" y="99"/>
                </a:cubicBezTo>
                <a:cubicBezTo>
                  <a:pt x="359" y="99"/>
                  <a:pt x="359" y="99"/>
                  <a:pt x="360" y="99"/>
                </a:cubicBezTo>
                <a:cubicBezTo>
                  <a:pt x="360" y="100"/>
                  <a:pt x="361" y="100"/>
                  <a:pt x="361" y="101"/>
                </a:cubicBezTo>
                <a:cubicBezTo>
                  <a:pt x="361" y="101"/>
                  <a:pt x="362" y="102"/>
                  <a:pt x="362" y="103"/>
                </a:cubicBezTo>
                <a:cubicBezTo>
                  <a:pt x="363" y="104"/>
                  <a:pt x="363" y="105"/>
                  <a:pt x="364" y="105"/>
                </a:cubicBezTo>
                <a:cubicBezTo>
                  <a:pt x="364" y="106"/>
                  <a:pt x="363" y="108"/>
                  <a:pt x="363" y="109"/>
                </a:cubicBezTo>
                <a:cubicBezTo>
                  <a:pt x="363" y="109"/>
                  <a:pt x="363" y="110"/>
                  <a:pt x="363" y="111"/>
                </a:cubicBezTo>
                <a:cubicBezTo>
                  <a:pt x="363" y="111"/>
                  <a:pt x="363" y="112"/>
                  <a:pt x="362" y="112"/>
                </a:cubicBezTo>
                <a:cubicBezTo>
                  <a:pt x="362" y="112"/>
                  <a:pt x="361" y="112"/>
                  <a:pt x="361" y="112"/>
                </a:cubicBezTo>
                <a:cubicBezTo>
                  <a:pt x="361" y="111"/>
                  <a:pt x="360" y="111"/>
                  <a:pt x="360" y="110"/>
                </a:cubicBezTo>
                <a:cubicBezTo>
                  <a:pt x="360" y="110"/>
                  <a:pt x="359" y="110"/>
                  <a:pt x="359" y="110"/>
                </a:cubicBezTo>
                <a:cubicBezTo>
                  <a:pt x="358" y="110"/>
                  <a:pt x="358" y="110"/>
                  <a:pt x="357" y="110"/>
                </a:cubicBezTo>
                <a:cubicBezTo>
                  <a:pt x="357" y="110"/>
                  <a:pt x="357" y="109"/>
                  <a:pt x="356" y="109"/>
                </a:cubicBezTo>
                <a:cubicBezTo>
                  <a:pt x="356" y="108"/>
                  <a:pt x="355" y="108"/>
                  <a:pt x="355" y="108"/>
                </a:cubicBezTo>
                <a:cubicBezTo>
                  <a:pt x="355" y="108"/>
                  <a:pt x="355" y="109"/>
                  <a:pt x="354" y="109"/>
                </a:cubicBezTo>
                <a:cubicBezTo>
                  <a:pt x="354" y="109"/>
                  <a:pt x="354" y="110"/>
                  <a:pt x="354" y="110"/>
                </a:cubicBezTo>
                <a:cubicBezTo>
                  <a:pt x="354" y="111"/>
                  <a:pt x="354" y="111"/>
                  <a:pt x="354" y="111"/>
                </a:cubicBezTo>
                <a:cubicBezTo>
                  <a:pt x="355" y="112"/>
                  <a:pt x="356" y="112"/>
                  <a:pt x="356" y="112"/>
                </a:cubicBezTo>
                <a:cubicBezTo>
                  <a:pt x="356" y="112"/>
                  <a:pt x="357" y="113"/>
                  <a:pt x="357" y="113"/>
                </a:cubicBezTo>
                <a:cubicBezTo>
                  <a:pt x="357" y="113"/>
                  <a:pt x="358" y="114"/>
                  <a:pt x="358" y="114"/>
                </a:cubicBezTo>
                <a:cubicBezTo>
                  <a:pt x="358" y="115"/>
                  <a:pt x="359" y="115"/>
                  <a:pt x="359" y="115"/>
                </a:cubicBezTo>
                <a:cubicBezTo>
                  <a:pt x="359" y="115"/>
                  <a:pt x="360" y="115"/>
                  <a:pt x="360" y="116"/>
                </a:cubicBezTo>
                <a:cubicBezTo>
                  <a:pt x="360" y="116"/>
                  <a:pt x="359" y="116"/>
                  <a:pt x="359" y="116"/>
                </a:cubicBezTo>
                <a:cubicBezTo>
                  <a:pt x="359" y="117"/>
                  <a:pt x="358" y="116"/>
                  <a:pt x="357" y="116"/>
                </a:cubicBezTo>
                <a:cubicBezTo>
                  <a:pt x="357" y="117"/>
                  <a:pt x="356" y="117"/>
                  <a:pt x="356" y="117"/>
                </a:cubicBezTo>
                <a:cubicBezTo>
                  <a:pt x="356" y="118"/>
                  <a:pt x="355" y="118"/>
                  <a:pt x="355" y="118"/>
                </a:cubicBezTo>
                <a:cubicBezTo>
                  <a:pt x="355" y="118"/>
                  <a:pt x="354" y="118"/>
                  <a:pt x="354" y="119"/>
                </a:cubicBezTo>
                <a:cubicBezTo>
                  <a:pt x="353" y="119"/>
                  <a:pt x="354" y="120"/>
                  <a:pt x="354" y="120"/>
                </a:cubicBezTo>
                <a:cubicBezTo>
                  <a:pt x="354" y="120"/>
                  <a:pt x="354" y="121"/>
                  <a:pt x="355" y="121"/>
                </a:cubicBezTo>
                <a:cubicBezTo>
                  <a:pt x="355" y="121"/>
                  <a:pt x="356" y="121"/>
                  <a:pt x="356" y="121"/>
                </a:cubicBezTo>
                <a:cubicBezTo>
                  <a:pt x="356" y="120"/>
                  <a:pt x="357" y="120"/>
                  <a:pt x="357" y="120"/>
                </a:cubicBezTo>
                <a:cubicBezTo>
                  <a:pt x="357" y="119"/>
                  <a:pt x="358" y="119"/>
                  <a:pt x="358" y="119"/>
                </a:cubicBezTo>
                <a:cubicBezTo>
                  <a:pt x="358" y="119"/>
                  <a:pt x="359" y="120"/>
                  <a:pt x="359" y="120"/>
                </a:cubicBezTo>
                <a:cubicBezTo>
                  <a:pt x="359" y="120"/>
                  <a:pt x="359" y="121"/>
                  <a:pt x="359" y="122"/>
                </a:cubicBezTo>
                <a:cubicBezTo>
                  <a:pt x="359" y="122"/>
                  <a:pt x="359" y="122"/>
                  <a:pt x="359" y="123"/>
                </a:cubicBezTo>
                <a:cubicBezTo>
                  <a:pt x="359" y="123"/>
                  <a:pt x="360" y="124"/>
                  <a:pt x="360" y="124"/>
                </a:cubicBezTo>
                <a:cubicBezTo>
                  <a:pt x="360" y="124"/>
                  <a:pt x="361" y="123"/>
                  <a:pt x="361" y="122"/>
                </a:cubicBezTo>
                <a:cubicBezTo>
                  <a:pt x="361" y="122"/>
                  <a:pt x="362" y="122"/>
                  <a:pt x="362" y="123"/>
                </a:cubicBezTo>
                <a:cubicBezTo>
                  <a:pt x="362" y="123"/>
                  <a:pt x="362" y="124"/>
                  <a:pt x="363" y="124"/>
                </a:cubicBezTo>
                <a:cubicBezTo>
                  <a:pt x="363" y="124"/>
                  <a:pt x="364" y="123"/>
                  <a:pt x="365" y="123"/>
                </a:cubicBezTo>
                <a:cubicBezTo>
                  <a:pt x="365" y="124"/>
                  <a:pt x="366" y="124"/>
                  <a:pt x="366" y="125"/>
                </a:cubicBezTo>
                <a:cubicBezTo>
                  <a:pt x="366" y="125"/>
                  <a:pt x="367" y="126"/>
                  <a:pt x="367" y="126"/>
                </a:cubicBezTo>
                <a:cubicBezTo>
                  <a:pt x="367" y="127"/>
                  <a:pt x="367" y="129"/>
                  <a:pt x="367" y="129"/>
                </a:cubicBezTo>
                <a:cubicBezTo>
                  <a:pt x="367" y="130"/>
                  <a:pt x="367" y="131"/>
                  <a:pt x="367" y="132"/>
                </a:cubicBezTo>
                <a:cubicBezTo>
                  <a:pt x="366" y="132"/>
                  <a:pt x="366" y="132"/>
                  <a:pt x="365" y="132"/>
                </a:cubicBezTo>
                <a:cubicBezTo>
                  <a:pt x="365" y="132"/>
                  <a:pt x="365" y="132"/>
                  <a:pt x="364" y="132"/>
                </a:cubicBezTo>
                <a:cubicBezTo>
                  <a:pt x="364" y="132"/>
                  <a:pt x="363" y="133"/>
                  <a:pt x="363" y="133"/>
                </a:cubicBezTo>
                <a:cubicBezTo>
                  <a:pt x="363" y="134"/>
                  <a:pt x="363" y="134"/>
                  <a:pt x="363" y="135"/>
                </a:cubicBezTo>
                <a:cubicBezTo>
                  <a:pt x="363" y="135"/>
                  <a:pt x="362" y="136"/>
                  <a:pt x="362" y="136"/>
                </a:cubicBezTo>
                <a:cubicBezTo>
                  <a:pt x="361" y="136"/>
                  <a:pt x="361" y="136"/>
                  <a:pt x="360" y="136"/>
                </a:cubicBezTo>
                <a:cubicBezTo>
                  <a:pt x="360" y="135"/>
                  <a:pt x="360" y="135"/>
                  <a:pt x="360" y="135"/>
                </a:cubicBezTo>
                <a:cubicBezTo>
                  <a:pt x="360" y="134"/>
                  <a:pt x="359" y="134"/>
                  <a:pt x="359" y="134"/>
                </a:cubicBezTo>
                <a:cubicBezTo>
                  <a:pt x="359" y="133"/>
                  <a:pt x="358" y="133"/>
                  <a:pt x="358" y="132"/>
                </a:cubicBezTo>
                <a:cubicBezTo>
                  <a:pt x="358" y="132"/>
                  <a:pt x="357" y="132"/>
                  <a:pt x="356" y="132"/>
                </a:cubicBezTo>
                <a:cubicBezTo>
                  <a:pt x="356" y="132"/>
                  <a:pt x="355" y="131"/>
                  <a:pt x="355" y="131"/>
                </a:cubicBezTo>
                <a:cubicBezTo>
                  <a:pt x="355" y="131"/>
                  <a:pt x="354" y="130"/>
                  <a:pt x="354" y="130"/>
                </a:cubicBezTo>
                <a:cubicBezTo>
                  <a:pt x="354" y="130"/>
                  <a:pt x="353" y="131"/>
                  <a:pt x="352" y="130"/>
                </a:cubicBezTo>
                <a:cubicBezTo>
                  <a:pt x="352" y="130"/>
                  <a:pt x="351" y="129"/>
                  <a:pt x="351" y="129"/>
                </a:cubicBezTo>
                <a:cubicBezTo>
                  <a:pt x="351" y="129"/>
                  <a:pt x="350" y="129"/>
                  <a:pt x="350" y="129"/>
                </a:cubicBezTo>
                <a:cubicBezTo>
                  <a:pt x="349" y="129"/>
                  <a:pt x="349" y="128"/>
                  <a:pt x="349" y="128"/>
                </a:cubicBezTo>
                <a:cubicBezTo>
                  <a:pt x="348" y="128"/>
                  <a:pt x="348" y="127"/>
                  <a:pt x="348" y="127"/>
                </a:cubicBezTo>
                <a:cubicBezTo>
                  <a:pt x="348" y="126"/>
                  <a:pt x="349" y="126"/>
                  <a:pt x="349" y="126"/>
                </a:cubicBezTo>
                <a:cubicBezTo>
                  <a:pt x="349" y="125"/>
                  <a:pt x="348" y="125"/>
                  <a:pt x="348" y="125"/>
                </a:cubicBezTo>
                <a:cubicBezTo>
                  <a:pt x="348" y="124"/>
                  <a:pt x="348" y="123"/>
                  <a:pt x="347" y="123"/>
                </a:cubicBezTo>
                <a:cubicBezTo>
                  <a:pt x="347" y="123"/>
                  <a:pt x="345" y="123"/>
                  <a:pt x="345" y="123"/>
                </a:cubicBezTo>
                <a:cubicBezTo>
                  <a:pt x="344" y="123"/>
                  <a:pt x="343" y="123"/>
                  <a:pt x="343" y="123"/>
                </a:cubicBezTo>
                <a:cubicBezTo>
                  <a:pt x="343" y="124"/>
                  <a:pt x="342" y="124"/>
                  <a:pt x="342" y="125"/>
                </a:cubicBezTo>
                <a:cubicBezTo>
                  <a:pt x="342" y="125"/>
                  <a:pt x="341" y="125"/>
                  <a:pt x="341" y="126"/>
                </a:cubicBezTo>
                <a:cubicBezTo>
                  <a:pt x="341" y="126"/>
                  <a:pt x="340" y="125"/>
                  <a:pt x="340" y="125"/>
                </a:cubicBezTo>
                <a:cubicBezTo>
                  <a:pt x="339" y="125"/>
                  <a:pt x="339" y="126"/>
                  <a:pt x="339" y="126"/>
                </a:cubicBezTo>
                <a:cubicBezTo>
                  <a:pt x="339" y="126"/>
                  <a:pt x="339" y="127"/>
                  <a:pt x="340" y="127"/>
                </a:cubicBezTo>
                <a:cubicBezTo>
                  <a:pt x="340" y="127"/>
                  <a:pt x="340" y="127"/>
                  <a:pt x="341" y="127"/>
                </a:cubicBezTo>
                <a:cubicBezTo>
                  <a:pt x="341" y="127"/>
                  <a:pt x="341" y="128"/>
                  <a:pt x="342" y="128"/>
                </a:cubicBezTo>
                <a:cubicBezTo>
                  <a:pt x="342" y="128"/>
                  <a:pt x="343" y="128"/>
                  <a:pt x="343" y="128"/>
                </a:cubicBezTo>
                <a:cubicBezTo>
                  <a:pt x="343" y="128"/>
                  <a:pt x="344" y="128"/>
                  <a:pt x="344" y="128"/>
                </a:cubicBezTo>
                <a:cubicBezTo>
                  <a:pt x="344" y="127"/>
                  <a:pt x="344" y="127"/>
                  <a:pt x="344" y="126"/>
                </a:cubicBezTo>
                <a:cubicBezTo>
                  <a:pt x="345" y="126"/>
                  <a:pt x="345" y="125"/>
                  <a:pt x="345" y="125"/>
                </a:cubicBezTo>
                <a:cubicBezTo>
                  <a:pt x="345" y="125"/>
                  <a:pt x="346" y="126"/>
                  <a:pt x="346" y="126"/>
                </a:cubicBezTo>
                <a:cubicBezTo>
                  <a:pt x="346" y="127"/>
                  <a:pt x="346" y="128"/>
                  <a:pt x="347" y="128"/>
                </a:cubicBezTo>
                <a:cubicBezTo>
                  <a:pt x="347" y="129"/>
                  <a:pt x="347" y="129"/>
                  <a:pt x="348" y="129"/>
                </a:cubicBezTo>
                <a:cubicBezTo>
                  <a:pt x="348" y="130"/>
                  <a:pt x="348" y="130"/>
                  <a:pt x="348" y="131"/>
                </a:cubicBezTo>
                <a:cubicBezTo>
                  <a:pt x="348" y="131"/>
                  <a:pt x="347" y="131"/>
                  <a:pt x="347" y="132"/>
                </a:cubicBezTo>
                <a:cubicBezTo>
                  <a:pt x="347" y="132"/>
                  <a:pt x="347" y="133"/>
                  <a:pt x="348" y="133"/>
                </a:cubicBezTo>
                <a:cubicBezTo>
                  <a:pt x="348" y="133"/>
                  <a:pt x="348" y="134"/>
                  <a:pt x="348" y="134"/>
                </a:cubicBezTo>
                <a:cubicBezTo>
                  <a:pt x="349" y="135"/>
                  <a:pt x="350" y="135"/>
                  <a:pt x="350" y="135"/>
                </a:cubicBezTo>
                <a:cubicBezTo>
                  <a:pt x="350" y="134"/>
                  <a:pt x="351" y="134"/>
                  <a:pt x="351" y="133"/>
                </a:cubicBezTo>
                <a:cubicBezTo>
                  <a:pt x="352" y="133"/>
                  <a:pt x="352" y="134"/>
                  <a:pt x="353" y="134"/>
                </a:cubicBezTo>
                <a:cubicBezTo>
                  <a:pt x="353" y="134"/>
                  <a:pt x="354" y="135"/>
                  <a:pt x="355" y="136"/>
                </a:cubicBezTo>
                <a:cubicBezTo>
                  <a:pt x="355" y="136"/>
                  <a:pt x="356" y="136"/>
                  <a:pt x="357" y="136"/>
                </a:cubicBezTo>
                <a:cubicBezTo>
                  <a:pt x="357" y="137"/>
                  <a:pt x="358" y="137"/>
                  <a:pt x="358" y="137"/>
                </a:cubicBezTo>
                <a:cubicBezTo>
                  <a:pt x="358" y="138"/>
                  <a:pt x="359" y="139"/>
                  <a:pt x="359" y="139"/>
                </a:cubicBezTo>
                <a:cubicBezTo>
                  <a:pt x="359" y="140"/>
                  <a:pt x="360" y="141"/>
                  <a:pt x="360" y="141"/>
                </a:cubicBezTo>
                <a:cubicBezTo>
                  <a:pt x="360" y="142"/>
                  <a:pt x="361" y="141"/>
                  <a:pt x="361" y="141"/>
                </a:cubicBezTo>
                <a:cubicBezTo>
                  <a:pt x="361" y="141"/>
                  <a:pt x="361" y="140"/>
                  <a:pt x="361" y="140"/>
                </a:cubicBezTo>
                <a:cubicBezTo>
                  <a:pt x="362" y="140"/>
                  <a:pt x="362" y="140"/>
                  <a:pt x="362" y="140"/>
                </a:cubicBezTo>
                <a:cubicBezTo>
                  <a:pt x="363" y="140"/>
                  <a:pt x="363" y="139"/>
                  <a:pt x="363" y="139"/>
                </a:cubicBezTo>
                <a:cubicBezTo>
                  <a:pt x="364" y="139"/>
                  <a:pt x="364" y="138"/>
                  <a:pt x="364" y="138"/>
                </a:cubicBezTo>
                <a:cubicBezTo>
                  <a:pt x="365" y="138"/>
                  <a:pt x="366" y="138"/>
                  <a:pt x="366" y="138"/>
                </a:cubicBezTo>
                <a:cubicBezTo>
                  <a:pt x="366" y="138"/>
                  <a:pt x="366" y="137"/>
                  <a:pt x="367" y="137"/>
                </a:cubicBezTo>
                <a:cubicBezTo>
                  <a:pt x="367" y="137"/>
                  <a:pt x="366" y="136"/>
                  <a:pt x="366" y="136"/>
                </a:cubicBezTo>
                <a:cubicBezTo>
                  <a:pt x="366" y="135"/>
                  <a:pt x="366" y="135"/>
                  <a:pt x="366" y="135"/>
                </a:cubicBezTo>
                <a:cubicBezTo>
                  <a:pt x="367" y="135"/>
                  <a:pt x="367" y="135"/>
                  <a:pt x="368" y="135"/>
                </a:cubicBezTo>
                <a:cubicBezTo>
                  <a:pt x="368" y="135"/>
                  <a:pt x="368" y="134"/>
                  <a:pt x="368" y="134"/>
                </a:cubicBezTo>
                <a:cubicBezTo>
                  <a:pt x="369" y="134"/>
                  <a:pt x="370" y="134"/>
                  <a:pt x="370" y="134"/>
                </a:cubicBezTo>
                <a:cubicBezTo>
                  <a:pt x="371" y="134"/>
                  <a:pt x="372" y="135"/>
                  <a:pt x="372" y="135"/>
                </a:cubicBezTo>
                <a:cubicBezTo>
                  <a:pt x="373" y="135"/>
                  <a:pt x="374" y="135"/>
                  <a:pt x="375" y="135"/>
                </a:cubicBezTo>
                <a:cubicBezTo>
                  <a:pt x="376" y="135"/>
                  <a:pt x="377" y="135"/>
                  <a:pt x="377" y="135"/>
                </a:cubicBezTo>
                <a:cubicBezTo>
                  <a:pt x="378" y="135"/>
                  <a:pt x="379" y="135"/>
                  <a:pt x="379" y="134"/>
                </a:cubicBezTo>
                <a:cubicBezTo>
                  <a:pt x="380" y="134"/>
                  <a:pt x="380" y="134"/>
                  <a:pt x="380" y="133"/>
                </a:cubicBezTo>
                <a:cubicBezTo>
                  <a:pt x="381" y="133"/>
                  <a:pt x="381" y="133"/>
                  <a:pt x="382" y="132"/>
                </a:cubicBezTo>
                <a:cubicBezTo>
                  <a:pt x="382" y="132"/>
                  <a:pt x="383" y="132"/>
                  <a:pt x="383" y="132"/>
                </a:cubicBezTo>
                <a:cubicBezTo>
                  <a:pt x="384" y="133"/>
                  <a:pt x="384" y="134"/>
                  <a:pt x="385" y="134"/>
                </a:cubicBezTo>
                <a:cubicBezTo>
                  <a:pt x="385" y="135"/>
                  <a:pt x="386" y="137"/>
                  <a:pt x="386" y="138"/>
                </a:cubicBezTo>
                <a:cubicBezTo>
                  <a:pt x="387" y="139"/>
                  <a:pt x="387" y="141"/>
                  <a:pt x="388" y="141"/>
                </a:cubicBezTo>
                <a:cubicBezTo>
                  <a:pt x="388" y="142"/>
                  <a:pt x="389" y="144"/>
                  <a:pt x="390" y="145"/>
                </a:cubicBezTo>
                <a:cubicBezTo>
                  <a:pt x="391" y="146"/>
                  <a:pt x="392" y="148"/>
                  <a:pt x="392" y="148"/>
                </a:cubicBezTo>
                <a:cubicBezTo>
                  <a:pt x="393" y="149"/>
                  <a:pt x="394" y="151"/>
                  <a:pt x="395" y="152"/>
                </a:cubicBezTo>
                <a:cubicBezTo>
                  <a:pt x="395" y="152"/>
                  <a:pt x="396" y="154"/>
                  <a:pt x="396" y="154"/>
                </a:cubicBezTo>
                <a:cubicBezTo>
                  <a:pt x="396" y="155"/>
                  <a:pt x="396" y="155"/>
                  <a:pt x="396" y="155"/>
                </a:cubicBezTo>
                <a:cubicBezTo>
                  <a:pt x="352" y="166"/>
                  <a:pt x="352" y="166"/>
                  <a:pt x="352" y="166"/>
                </a:cubicBezTo>
                <a:cubicBezTo>
                  <a:pt x="352" y="166"/>
                  <a:pt x="323" y="173"/>
                  <a:pt x="314" y="176"/>
                </a:cubicBezTo>
                <a:cubicBezTo>
                  <a:pt x="306" y="178"/>
                  <a:pt x="289" y="182"/>
                  <a:pt x="281" y="184"/>
                </a:cubicBezTo>
                <a:cubicBezTo>
                  <a:pt x="274" y="186"/>
                  <a:pt x="259" y="189"/>
                  <a:pt x="252" y="191"/>
                </a:cubicBezTo>
                <a:cubicBezTo>
                  <a:pt x="246" y="192"/>
                  <a:pt x="236" y="194"/>
                  <a:pt x="230" y="195"/>
                </a:cubicBezTo>
                <a:cubicBezTo>
                  <a:pt x="225" y="196"/>
                  <a:pt x="216" y="199"/>
                  <a:pt x="211" y="200"/>
                </a:cubicBezTo>
                <a:cubicBezTo>
                  <a:pt x="206" y="201"/>
                  <a:pt x="195" y="203"/>
                  <a:pt x="190" y="204"/>
                </a:cubicBezTo>
                <a:cubicBezTo>
                  <a:pt x="184" y="205"/>
                  <a:pt x="174" y="208"/>
                  <a:pt x="169" y="209"/>
                </a:cubicBezTo>
                <a:cubicBezTo>
                  <a:pt x="166" y="209"/>
                  <a:pt x="160" y="210"/>
                  <a:pt x="157" y="210"/>
                </a:cubicBezTo>
                <a:cubicBezTo>
                  <a:pt x="155" y="211"/>
                  <a:pt x="150" y="212"/>
                  <a:pt x="148" y="212"/>
                </a:cubicBezTo>
                <a:cubicBezTo>
                  <a:pt x="143" y="213"/>
                  <a:pt x="132" y="215"/>
                  <a:pt x="126" y="215"/>
                </a:cubicBezTo>
                <a:cubicBezTo>
                  <a:pt x="123" y="216"/>
                  <a:pt x="115" y="218"/>
                  <a:pt x="111" y="218"/>
                </a:cubicBezTo>
                <a:cubicBezTo>
                  <a:pt x="110" y="219"/>
                  <a:pt x="106" y="219"/>
                  <a:pt x="105" y="219"/>
                </a:cubicBezTo>
                <a:cubicBezTo>
                  <a:pt x="104" y="219"/>
                  <a:pt x="103" y="219"/>
                  <a:pt x="102" y="219"/>
                </a:cubicBezTo>
                <a:cubicBezTo>
                  <a:pt x="102" y="219"/>
                  <a:pt x="102" y="219"/>
                  <a:pt x="102" y="219"/>
                </a:cubicBezTo>
                <a:close/>
              </a:path>
            </a:pathLst>
          </a:custGeom>
          <a:solidFill>
            <a:schemeClr val="accent4"/>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22"/>
          <p:cNvSpPr>
            <a:spLocks/>
          </p:cNvSpPr>
          <p:nvPr/>
        </p:nvSpPr>
        <p:spPr bwMode="auto">
          <a:xfrm>
            <a:off x="10229850" y="5035551"/>
            <a:ext cx="11113" cy="11113"/>
          </a:xfrm>
          <a:custGeom>
            <a:avLst/>
            <a:gdLst>
              <a:gd name="T0" fmla="*/ 0 w 3"/>
              <a:gd name="T1" fmla="*/ 0 h 3"/>
              <a:gd name="T2" fmla="*/ 3 w 3"/>
              <a:gd name="T3" fmla="*/ 0 h 3"/>
              <a:gd name="T4" fmla="*/ 2 w 3"/>
              <a:gd name="T5" fmla="*/ 1 h 3"/>
              <a:gd name="T6" fmla="*/ 1 w 3"/>
              <a:gd name="T7" fmla="*/ 3 h 3"/>
              <a:gd name="T8" fmla="*/ 0 w 3"/>
              <a:gd name="T9" fmla="*/ 2 h 3"/>
              <a:gd name="T10" fmla="*/ 0 w 3"/>
              <a:gd name="T11" fmla="*/ 1 h 3"/>
              <a:gd name="T12" fmla="*/ 0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0"/>
                </a:moveTo>
                <a:cubicBezTo>
                  <a:pt x="3" y="0"/>
                  <a:pt x="3" y="0"/>
                  <a:pt x="3" y="0"/>
                </a:cubicBezTo>
                <a:cubicBezTo>
                  <a:pt x="3" y="0"/>
                  <a:pt x="2" y="1"/>
                  <a:pt x="2" y="1"/>
                </a:cubicBezTo>
                <a:cubicBezTo>
                  <a:pt x="2" y="2"/>
                  <a:pt x="2" y="3"/>
                  <a:pt x="1" y="3"/>
                </a:cubicBezTo>
                <a:cubicBezTo>
                  <a:pt x="1" y="3"/>
                  <a:pt x="1" y="2"/>
                  <a:pt x="0" y="2"/>
                </a:cubicBezTo>
                <a:cubicBezTo>
                  <a:pt x="0" y="2"/>
                  <a:pt x="0" y="1"/>
                  <a:pt x="0" y="1"/>
                </a:cubicBezTo>
                <a:cubicBezTo>
                  <a:pt x="0" y="1"/>
                  <a:pt x="0" y="0"/>
                  <a:pt x="0" y="0"/>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323"/>
          <p:cNvSpPr>
            <a:spLocks/>
          </p:cNvSpPr>
          <p:nvPr/>
        </p:nvSpPr>
        <p:spPr bwMode="auto">
          <a:xfrm>
            <a:off x="10229850" y="5035551"/>
            <a:ext cx="11113" cy="11113"/>
          </a:xfrm>
          <a:custGeom>
            <a:avLst/>
            <a:gdLst>
              <a:gd name="T0" fmla="*/ 0 w 3"/>
              <a:gd name="T1" fmla="*/ 0 h 3"/>
              <a:gd name="T2" fmla="*/ 3 w 3"/>
              <a:gd name="T3" fmla="*/ 0 h 3"/>
              <a:gd name="T4" fmla="*/ 2 w 3"/>
              <a:gd name="T5" fmla="*/ 1 h 3"/>
              <a:gd name="T6" fmla="*/ 1 w 3"/>
              <a:gd name="T7" fmla="*/ 3 h 3"/>
              <a:gd name="T8" fmla="*/ 0 w 3"/>
              <a:gd name="T9" fmla="*/ 2 h 3"/>
              <a:gd name="T10" fmla="*/ 0 w 3"/>
              <a:gd name="T11" fmla="*/ 1 h 3"/>
              <a:gd name="T12" fmla="*/ 0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0"/>
                </a:moveTo>
                <a:cubicBezTo>
                  <a:pt x="3" y="0"/>
                  <a:pt x="3" y="0"/>
                  <a:pt x="3" y="0"/>
                </a:cubicBezTo>
                <a:cubicBezTo>
                  <a:pt x="3" y="0"/>
                  <a:pt x="2" y="1"/>
                  <a:pt x="2" y="1"/>
                </a:cubicBezTo>
                <a:cubicBezTo>
                  <a:pt x="2" y="2"/>
                  <a:pt x="2" y="3"/>
                  <a:pt x="1" y="3"/>
                </a:cubicBezTo>
                <a:cubicBezTo>
                  <a:pt x="1" y="3"/>
                  <a:pt x="1" y="2"/>
                  <a:pt x="0" y="2"/>
                </a:cubicBezTo>
                <a:cubicBezTo>
                  <a:pt x="0" y="2"/>
                  <a:pt x="0" y="1"/>
                  <a:pt x="0" y="1"/>
                </a:cubicBezTo>
                <a:cubicBezTo>
                  <a:pt x="0" y="1"/>
                  <a:pt x="0" y="0"/>
                  <a:pt x="0" y="0"/>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24"/>
          <p:cNvSpPr>
            <a:spLocks/>
          </p:cNvSpPr>
          <p:nvPr/>
        </p:nvSpPr>
        <p:spPr bwMode="auto">
          <a:xfrm>
            <a:off x="10271125" y="4978401"/>
            <a:ext cx="101600" cy="255588"/>
          </a:xfrm>
          <a:custGeom>
            <a:avLst/>
            <a:gdLst>
              <a:gd name="T0" fmla="*/ 27 w 27"/>
              <a:gd name="T1" fmla="*/ 0 h 68"/>
              <a:gd name="T2" fmla="*/ 25 w 27"/>
              <a:gd name="T3" fmla="*/ 7 h 68"/>
              <a:gd name="T4" fmla="*/ 25 w 27"/>
              <a:gd name="T5" fmla="*/ 12 h 68"/>
              <a:gd name="T6" fmla="*/ 22 w 27"/>
              <a:gd name="T7" fmla="*/ 12 h 68"/>
              <a:gd name="T8" fmla="*/ 18 w 27"/>
              <a:gd name="T9" fmla="*/ 16 h 68"/>
              <a:gd name="T10" fmla="*/ 17 w 27"/>
              <a:gd name="T11" fmla="*/ 23 h 68"/>
              <a:gd name="T12" fmla="*/ 16 w 27"/>
              <a:gd name="T13" fmla="*/ 31 h 68"/>
              <a:gd name="T14" fmla="*/ 17 w 27"/>
              <a:gd name="T15" fmla="*/ 34 h 68"/>
              <a:gd name="T16" fmla="*/ 16 w 27"/>
              <a:gd name="T17" fmla="*/ 37 h 68"/>
              <a:gd name="T18" fmla="*/ 16 w 27"/>
              <a:gd name="T19" fmla="*/ 41 h 68"/>
              <a:gd name="T20" fmla="*/ 16 w 27"/>
              <a:gd name="T21" fmla="*/ 45 h 68"/>
              <a:gd name="T22" fmla="*/ 15 w 27"/>
              <a:gd name="T23" fmla="*/ 50 h 68"/>
              <a:gd name="T24" fmla="*/ 13 w 27"/>
              <a:gd name="T25" fmla="*/ 53 h 68"/>
              <a:gd name="T26" fmla="*/ 13 w 27"/>
              <a:gd name="T27" fmla="*/ 55 h 68"/>
              <a:gd name="T28" fmla="*/ 14 w 27"/>
              <a:gd name="T29" fmla="*/ 58 h 68"/>
              <a:gd name="T30" fmla="*/ 13 w 27"/>
              <a:gd name="T31" fmla="*/ 61 h 68"/>
              <a:gd name="T32" fmla="*/ 11 w 27"/>
              <a:gd name="T33" fmla="*/ 65 h 68"/>
              <a:gd name="T34" fmla="*/ 9 w 27"/>
              <a:gd name="T35" fmla="*/ 67 h 68"/>
              <a:gd name="T36" fmla="*/ 8 w 27"/>
              <a:gd name="T37" fmla="*/ 67 h 68"/>
              <a:gd name="T38" fmla="*/ 6 w 27"/>
              <a:gd name="T39" fmla="*/ 67 h 68"/>
              <a:gd name="T40" fmla="*/ 4 w 27"/>
              <a:gd name="T41" fmla="*/ 64 h 68"/>
              <a:gd name="T42" fmla="*/ 2 w 27"/>
              <a:gd name="T43" fmla="*/ 61 h 68"/>
              <a:gd name="T44" fmla="*/ 0 w 27"/>
              <a:gd name="T45" fmla="*/ 55 h 68"/>
              <a:gd name="T46" fmla="*/ 2 w 27"/>
              <a:gd name="T47" fmla="*/ 50 h 68"/>
              <a:gd name="T48" fmla="*/ 0 w 27"/>
              <a:gd name="T49" fmla="*/ 46 h 68"/>
              <a:gd name="T50" fmla="*/ 0 w 27"/>
              <a:gd name="T51" fmla="*/ 37 h 68"/>
              <a:gd name="T52" fmla="*/ 1 w 27"/>
              <a:gd name="T53" fmla="*/ 34 h 68"/>
              <a:gd name="T54" fmla="*/ 2 w 27"/>
              <a:gd name="T55" fmla="*/ 29 h 68"/>
              <a:gd name="T56" fmla="*/ 3 w 27"/>
              <a:gd name="T57" fmla="*/ 26 h 68"/>
              <a:gd name="T58" fmla="*/ 4 w 27"/>
              <a:gd name="T59" fmla="*/ 24 h 68"/>
              <a:gd name="T60" fmla="*/ 4 w 27"/>
              <a:gd name="T61" fmla="*/ 21 h 68"/>
              <a:gd name="T62" fmla="*/ 7 w 27"/>
              <a:gd name="T63" fmla="*/ 18 h 68"/>
              <a:gd name="T64" fmla="*/ 8 w 27"/>
              <a:gd name="T65" fmla="*/ 16 h 68"/>
              <a:gd name="T66" fmla="*/ 6 w 27"/>
              <a:gd name="T67" fmla="*/ 15 h 68"/>
              <a:gd name="T68" fmla="*/ 4 w 27"/>
              <a:gd name="T69" fmla="*/ 15 h 68"/>
              <a:gd name="T70" fmla="*/ 5 w 27"/>
              <a:gd name="T71" fmla="*/ 13 h 68"/>
              <a:gd name="T72" fmla="*/ 6 w 27"/>
              <a:gd name="T73" fmla="*/ 11 h 68"/>
              <a:gd name="T74" fmla="*/ 9 w 27"/>
              <a:gd name="T75" fmla="*/ 1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 h="68">
                <a:moveTo>
                  <a:pt x="9" y="8"/>
                </a:moveTo>
                <a:cubicBezTo>
                  <a:pt x="27" y="0"/>
                  <a:pt x="27" y="0"/>
                  <a:pt x="27" y="0"/>
                </a:cubicBezTo>
                <a:cubicBezTo>
                  <a:pt x="27" y="1"/>
                  <a:pt x="26" y="3"/>
                  <a:pt x="26" y="4"/>
                </a:cubicBezTo>
                <a:cubicBezTo>
                  <a:pt x="26" y="5"/>
                  <a:pt x="25" y="6"/>
                  <a:pt x="25" y="7"/>
                </a:cubicBezTo>
                <a:cubicBezTo>
                  <a:pt x="25" y="8"/>
                  <a:pt x="25" y="9"/>
                  <a:pt x="25" y="9"/>
                </a:cubicBezTo>
                <a:cubicBezTo>
                  <a:pt x="25" y="10"/>
                  <a:pt x="25" y="11"/>
                  <a:pt x="25" y="12"/>
                </a:cubicBezTo>
                <a:cubicBezTo>
                  <a:pt x="24" y="12"/>
                  <a:pt x="24" y="13"/>
                  <a:pt x="23" y="13"/>
                </a:cubicBezTo>
                <a:cubicBezTo>
                  <a:pt x="23" y="13"/>
                  <a:pt x="22" y="12"/>
                  <a:pt x="22" y="12"/>
                </a:cubicBezTo>
                <a:cubicBezTo>
                  <a:pt x="21" y="12"/>
                  <a:pt x="20" y="13"/>
                  <a:pt x="20" y="13"/>
                </a:cubicBezTo>
                <a:cubicBezTo>
                  <a:pt x="19" y="13"/>
                  <a:pt x="19" y="15"/>
                  <a:pt x="18" y="16"/>
                </a:cubicBezTo>
                <a:cubicBezTo>
                  <a:pt x="18" y="17"/>
                  <a:pt x="18" y="18"/>
                  <a:pt x="17" y="19"/>
                </a:cubicBezTo>
                <a:cubicBezTo>
                  <a:pt x="17" y="20"/>
                  <a:pt x="17" y="22"/>
                  <a:pt x="17" y="23"/>
                </a:cubicBezTo>
                <a:cubicBezTo>
                  <a:pt x="17" y="24"/>
                  <a:pt x="17" y="26"/>
                  <a:pt x="17" y="27"/>
                </a:cubicBezTo>
                <a:cubicBezTo>
                  <a:pt x="17" y="28"/>
                  <a:pt x="16" y="30"/>
                  <a:pt x="16" y="31"/>
                </a:cubicBezTo>
                <a:cubicBezTo>
                  <a:pt x="16" y="31"/>
                  <a:pt x="16" y="32"/>
                  <a:pt x="16" y="33"/>
                </a:cubicBezTo>
                <a:cubicBezTo>
                  <a:pt x="17" y="33"/>
                  <a:pt x="17" y="33"/>
                  <a:pt x="17" y="34"/>
                </a:cubicBezTo>
                <a:cubicBezTo>
                  <a:pt x="18" y="34"/>
                  <a:pt x="18" y="35"/>
                  <a:pt x="18" y="35"/>
                </a:cubicBezTo>
                <a:cubicBezTo>
                  <a:pt x="18" y="36"/>
                  <a:pt x="17" y="36"/>
                  <a:pt x="16" y="37"/>
                </a:cubicBezTo>
                <a:cubicBezTo>
                  <a:pt x="16" y="37"/>
                  <a:pt x="17" y="38"/>
                  <a:pt x="17" y="38"/>
                </a:cubicBezTo>
                <a:cubicBezTo>
                  <a:pt x="17" y="39"/>
                  <a:pt x="16" y="40"/>
                  <a:pt x="16" y="41"/>
                </a:cubicBezTo>
                <a:cubicBezTo>
                  <a:pt x="16" y="41"/>
                  <a:pt x="16" y="42"/>
                  <a:pt x="16" y="42"/>
                </a:cubicBezTo>
                <a:cubicBezTo>
                  <a:pt x="16" y="43"/>
                  <a:pt x="16" y="44"/>
                  <a:pt x="16" y="45"/>
                </a:cubicBezTo>
                <a:cubicBezTo>
                  <a:pt x="16" y="45"/>
                  <a:pt x="15" y="46"/>
                  <a:pt x="15" y="46"/>
                </a:cubicBezTo>
                <a:cubicBezTo>
                  <a:pt x="15" y="47"/>
                  <a:pt x="15" y="49"/>
                  <a:pt x="15" y="50"/>
                </a:cubicBezTo>
                <a:cubicBezTo>
                  <a:pt x="14" y="51"/>
                  <a:pt x="14" y="52"/>
                  <a:pt x="14" y="52"/>
                </a:cubicBezTo>
                <a:cubicBezTo>
                  <a:pt x="14" y="53"/>
                  <a:pt x="13" y="53"/>
                  <a:pt x="13" y="53"/>
                </a:cubicBezTo>
                <a:cubicBezTo>
                  <a:pt x="13" y="53"/>
                  <a:pt x="12" y="54"/>
                  <a:pt x="12" y="54"/>
                </a:cubicBezTo>
                <a:cubicBezTo>
                  <a:pt x="12" y="54"/>
                  <a:pt x="13" y="55"/>
                  <a:pt x="13" y="55"/>
                </a:cubicBezTo>
                <a:cubicBezTo>
                  <a:pt x="13" y="55"/>
                  <a:pt x="13" y="56"/>
                  <a:pt x="13" y="57"/>
                </a:cubicBezTo>
                <a:cubicBezTo>
                  <a:pt x="13" y="57"/>
                  <a:pt x="13" y="58"/>
                  <a:pt x="14" y="58"/>
                </a:cubicBezTo>
                <a:cubicBezTo>
                  <a:pt x="14" y="58"/>
                  <a:pt x="14" y="59"/>
                  <a:pt x="14" y="60"/>
                </a:cubicBezTo>
                <a:cubicBezTo>
                  <a:pt x="14" y="60"/>
                  <a:pt x="13" y="61"/>
                  <a:pt x="13" y="61"/>
                </a:cubicBezTo>
                <a:cubicBezTo>
                  <a:pt x="13" y="62"/>
                  <a:pt x="12" y="62"/>
                  <a:pt x="12" y="63"/>
                </a:cubicBezTo>
                <a:cubicBezTo>
                  <a:pt x="12" y="63"/>
                  <a:pt x="12" y="64"/>
                  <a:pt x="11" y="65"/>
                </a:cubicBezTo>
                <a:cubicBezTo>
                  <a:pt x="11" y="65"/>
                  <a:pt x="11" y="66"/>
                  <a:pt x="10" y="67"/>
                </a:cubicBezTo>
                <a:cubicBezTo>
                  <a:pt x="10" y="67"/>
                  <a:pt x="9" y="67"/>
                  <a:pt x="9" y="67"/>
                </a:cubicBezTo>
                <a:cubicBezTo>
                  <a:pt x="9" y="67"/>
                  <a:pt x="9" y="66"/>
                  <a:pt x="9" y="66"/>
                </a:cubicBezTo>
                <a:cubicBezTo>
                  <a:pt x="9" y="66"/>
                  <a:pt x="8" y="66"/>
                  <a:pt x="8" y="67"/>
                </a:cubicBezTo>
                <a:cubicBezTo>
                  <a:pt x="7" y="67"/>
                  <a:pt x="7" y="68"/>
                  <a:pt x="7" y="68"/>
                </a:cubicBezTo>
                <a:cubicBezTo>
                  <a:pt x="6" y="68"/>
                  <a:pt x="6" y="67"/>
                  <a:pt x="6" y="67"/>
                </a:cubicBezTo>
                <a:cubicBezTo>
                  <a:pt x="5" y="67"/>
                  <a:pt x="6" y="66"/>
                  <a:pt x="6" y="65"/>
                </a:cubicBezTo>
                <a:cubicBezTo>
                  <a:pt x="5" y="65"/>
                  <a:pt x="5" y="64"/>
                  <a:pt x="4" y="64"/>
                </a:cubicBezTo>
                <a:cubicBezTo>
                  <a:pt x="4" y="63"/>
                  <a:pt x="3" y="63"/>
                  <a:pt x="3" y="63"/>
                </a:cubicBezTo>
                <a:cubicBezTo>
                  <a:pt x="3" y="62"/>
                  <a:pt x="2" y="62"/>
                  <a:pt x="2" y="61"/>
                </a:cubicBezTo>
                <a:cubicBezTo>
                  <a:pt x="2" y="60"/>
                  <a:pt x="1" y="59"/>
                  <a:pt x="1" y="58"/>
                </a:cubicBezTo>
                <a:cubicBezTo>
                  <a:pt x="1" y="57"/>
                  <a:pt x="0" y="56"/>
                  <a:pt x="0" y="55"/>
                </a:cubicBezTo>
                <a:cubicBezTo>
                  <a:pt x="0" y="55"/>
                  <a:pt x="1" y="54"/>
                  <a:pt x="1" y="53"/>
                </a:cubicBezTo>
                <a:cubicBezTo>
                  <a:pt x="1" y="52"/>
                  <a:pt x="2" y="51"/>
                  <a:pt x="2" y="50"/>
                </a:cubicBezTo>
                <a:cubicBezTo>
                  <a:pt x="2" y="50"/>
                  <a:pt x="1" y="49"/>
                  <a:pt x="1" y="48"/>
                </a:cubicBezTo>
                <a:cubicBezTo>
                  <a:pt x="0" y="48"/>
                  <a:pt x="0" y="47"/>
                  <a:pt x="0" y="46"/>
                </a:cubicBezTo>
                <a:cubicBezTo>
                  <a:pt x="0" y="45"/>
                  <a:pt x="0" y="43"/>
                  <a:pt x="0" y="41"/>
                </a:cubicBezTo>
                <a:cubicBezTo>
                  <a:pt x="0" y="40"/>
                  <a:pt x="0" y="38"/>
                  <a:pt x="0" y="37"/>
                </a:cubicBezTo>
                <a:cubicBezTo>
                  <a:pt x="0" y="36"/>
                  <a:pt x="0" y="36"/>
                  <a:pt x="0" y="35"/>
                </a:cubicBezTo>
                <a:cubicBezTo>
                  <a:pt x="0" y="35"/>
                  <a:pt x="1" y="34"/>
                  <a:pt x="1" y="34"/>
                </a:cubicBezTo>
                <a:cubicBezTo>
                  <a:pt x="1" y="33"/>
                  <a:pt x="2" y="32"/>
                  <a:pt x="2" y="32"/>
                </a:cubicBezTo>
                <a:cubicBezTo>
                  <a:pt x="2" y="31"/>
                  <a:pt x="2" y="29"/>
                  <a:pt x="2" y="29"/>
                </a:cubicBezTo>
                <a:cubicBezTo>
                  <a:pt x="2" y="28"/>
                  <a:pt x="3" y="28"/>
                  <a:pt x="3" y="28"/>
                </a:cubicBezTo>
                <a:cubicBezTo>
                  <a:pt x="3" y="27"/>
                  <a:pt x="3" y="26"/>
                  <a:pt x="3" y="26"/>
                </a:cubicBezTo>
                <a:cubicBezTo>
                  <a:pt x="4" y="26"/>
                  <a:pt x="4" y="25"/>
                  <a:pt x="4" y="25"/>
                </a:cubicBezTo>
                <a:cubicBezTo>
                  <a:pt x="4" y="25"/>
                  <a:pt x="4" y="24"/>
                  <a:pt x="4" y="24"/>
                </a:cubicBezTo>
                <a:cubicBezTo>
                  <a:pt x="4" y="23"/>
                  <a:pt x="3" y="23"/>
                  <a:pt x="3" y="22"/>
                </a:cubicBezTo>
                <a:cubicBezTo>
                  <a:pt x="3" y="22"/>
                  <a:pt x="3" y="21"/>
                  <a:pt x="4" y="21"/>
                </a:cubicBezTo>
                <a:cubicBezTo>
                  <a:pt x="4" y="21"/>
                  <a:pt x="5" y="21"/>
                  <a:pt x="6" y="21"/>
                </a:cubicBezTo>
                <a:cubicBezTo>
                  <a:pt x="6" y="20"/>
                  <a:pt x="7" y="19"/>
                  <a:pt x="7" y="18"/>
                </a:cubicBezTo>
                <a:cubicBezTo>
                  <a:pt x="7" y="18"/>
                  <a:pt x="8" y="17"/>
                  <a:pt x="8" y="17"/>
                </a:cubicBezTo>
                <a:cubicBezTo>
                  <a:pt x="8" y="17"/>
                  <a:pt x="8" y="16"/>
                  <a:pt x="8" y="16"/>
                </a:cubicBezTo>
                <a:cubicBezTo>
                  <a:pt x="8" y="15"/>
                  <a:pt x="7" y="15"/>
                  <a:pt x="7" y="15"/>
                </a:cubicBezTo>
                <a:cubicBezTo>
                  <a:pt x="6" y="14"/>
                  <a:pt x="6" y="15"/>
                  <a:pt x="6" y="15"/>
                </a:cubicBezTo>
                <a:cubicBezTo>
                  <a:pt x="5" y="15"/>
                  <a:pt x="5" y="16"/>
                  <a:pt x="5" y="16"/>
                </a:cubicBezTo>
                <a:cubicBezTo>
                  <a:pt x="4" y="16"/>
                  <a:pt x="4" y="16"/>
                  <a:pt x="4" y="15"/>
                </a:cubicBezTo>
                <a:cubicBezTo>
                  <a:pt x="4" y="15"/>
                  <a:pt x="4" y="15"/>
                  <a:pt x="4" y="14"/>
                </a:cubicBezTo>
                <a:cubicBezTo>
                  <a:pt x="4" y="14"/>
                  <a:pt x="4" y="13"/>
                  <a:pt x="5" y="13"/>
                </a:cubicBezTo>
                <a:cubicBezTo>
                  <a:pt x="5" y="13"/>
                  <a:pt x="5" y="13"/>
                  <a:pt x="5" y="12"/>
                </a:cubicBezTo>
                <a:cubicBezTo>
                  <a:pt x="6" y="12"/>
                  <a:pt x="6" y="12"/>
                  <a:pt x="6" y="11"/>
                </a:cubicBezTo>
                <a:cubicBezTo>
                  <a:pt x="6" y="11"/>
                  <a:pt x="6" y="11"/>
                  <a:pt x="6" y="11"/>
                </a:cubicBezTo>
                <a:cubicBezTo>
                  <a:pt x="9" y="11"/>
                  <a:pt x="9" y="11"/>
                  <a:pt x="9" y="11"/>
                </a:cubicBezTo>
                <a:lnTo>
                  <a:pt x="9" y="8"/>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325"/>
          <p:cNvSpPr>
            <a:spLocks/>
          </p:cNvSpPr>
          <p:nvPr/>
        </p:nvSpPr>
        <p:spPr bwMode="auto">
          <a:xfrm>
            <a:off x="10271125" y="4978401"/>
            <a:ext cx="101600" cy="255588"/>
          </a:xfrm>
          <a:custGeom>
            <a:avLst/>
            <a:gdLst>
              <a:gd name="T0" fmla="*/ 27 w 27"/>
              <a:gd name="T1" fmla="*/ 0 h 68"/>
              <a:gd name="T2" fmla="*/ 25 w 27"/>
              <a:gd name="T3" fmla="*/ 7 h 68"/>
              <a:gd name="T4" fmla="*/ 25 w 27"/>
              <a:gd name="T5" fmla="*/ 12 h 68"/>
              <a:gd name="T6" fmla="*/ 22 w 27"/>
              <a:gd name="T7" fmla="*/ 12 h 68"/>
              <a:gd name="T8" fmla="*/ 18 w 27"/>
              <a:gd name="T9" fmla="*/ 16 h 68"/>
              <a:gd name="T10" fmla="*/ 17 w 27"/>
              <a:gd name="T11" fmla="*/ 23 h 68"/>
              <a:gd name="T12" fmla="*/ 16 w 27"/>
              <a:gd name="T13" fmla="*/ 31 h 68"/>
              <a:gd name="T14" fmla="*/ 17 w 27"/>
              <a:gd name="T15" fmla="*/ 34 h 68"/>
              <a:gd name="T16" fmla="*/ 16 w 27"/>
              <a:gd name="T17" fmla="*/ 37 h 68"/>
              <a:gd name="T18" fmla="*/ 16 w 27"/>
              <a:gd name="T19" fmla="*/ 41 h 68"/>
              <a:gd name="T20" fmla="*/ 16 w 27"/>
              <a:gd name="T21" fmla="*/ 45 h 68"/>
              <a:gd name="T22" fmla="*/ 15 w 27"/>
              <a:gd name="T23" fmla="*/ 50 h 68"/>
              <a:gd name="T24" fmla="*/ 13 w 27"/>
              <a:gd name="T25" fmla="*/ 53 h 68"/>
              <a:gd name="T26" fmla="*/ 13 w 27"/>
              <a:gd name="T27" fmla="*/ 55 h 68"/>
              <a:gd name="T28" fmla="*/ 14 w 27"/>
              <a:gd name="T29" fmla="*/ 58 h 68"/>
              <a:gd name="T30" fmla="*/ 13 w 27"/>
              <a:gd name="T31" fmla="*/ 61 h 68"/>
              <a:gd name="T32" fmla="*/ 11 w 27"/>
              <a:gd name="T33" fmla="*/ 65 h 68"/>
              <a:gd name="T34" fmla="*/ 9 w 27"/>
              <a:gd name="T35" fmla="*/ 67 h 68"/>
              <a:gd name="T36" fmla="*/ 8 w 27"/>
              <a:gd name="T37" fmla="*/ 67 h 68"/>
              <a:gd name="T38" fmla="*/ 6 w 27"/>
              <a:gd name="T39" fmla="*/ 67 h 68"/>
              <a:gd name="T40" fmla="*/ 4 w 27"/>
              <a:gd name="T41" fmla="*/ 64 h 68"/>
              <a:gd name="T42" fmla="*/ 2 w 27"/>
              <a:gd name="T43" fmla="*/ 61 h 68"/>
              <a:gd name="T44" fmla="*/ 0 w 27"/>
              <a:gd name="T45" fmla="*/ 55 h 68"/>
              <a:gd name="T46" fmla="*/ 2 w 27"/>
              <a:gd name="T47" fmla="*/ 50 h 68"/>
              <a:gd name="T48" fmla="*/ 0 w 27"/>
              <a:gd name="T49" fmla="*/ 46 h 68"/>
              <a:gd name="T50" fmla="*/ 0 w 27"/>
              <a:gd name="T51" fmla="*/ 37 h 68"/>
              <a:gd name="T52" fmla="*/ 1 w 27"/>
              <a:gd name="T53" fmla="*/ 34 h 68"/>
              <a:gd name="T54" fmla="*/ 2 w 27"/>
              <a:gd name="T55" fmla="*/ 29 h 68"/>
              <a:gd name="T56" fmla="*/ 3 w 27"/>
              <a:gd name="T57" fmla="*/ 26 h 68"/>
              <a:gd name="T58" fmla="*/ 4 w 27"/>
              <a:gd name="T59" fmla="*/ 24 h 68"/>
              <a:gd name="T60" fmla="*/ 4 w 27"/>
              <a:gd name="T61" fmla="*/ 21 h 68"/>
              <a:gd name="T62" fmla="*/ 7 w 27"/>
              <a:gd name="T63" fmla="*/ 18 h 68"/>
              <a:gd name="T64" fmla="*/ 8 w 27"/>
              <a:gd name="T65" fmla="*/ 16 h 68"/>
              <a:gd name="T66" fmla="*/ 6 w 27"/>
              <a:gd name="T67" fmla="*/ 15 h 68"/>
              <a:gd name="T68" fmla="*/ 4 w 27"/>
              <a:gd name="T69" fmla="*/ 15 h 68"/>
              <a:gd name="T70" fmla="*/ 5 w 27"/>
              <a:gd name="T71" fmla="*/ 13 h 68"/>
              <a:gd name="T72" fmla="*/ 6 w 27"/>
              <a:gd name="T73" fmla="*/ 11 h 68"/>
              <a:gd name="T74" fmla="*/ 9 w 27"/>
              <a:gd name="T75" fmla="*/ 1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 h="68">
                <a:moveTo>
                  <a:pt x="9" y="8"/>
                </a:moveTo>
                <a:cubicBezTo>
                  <a:pt x="27" y="0"/>
                  <a:pt x="27" y="0"/>
                  <a:pt x="27" y="0"/>
                </a:cubicBezTo>
                <a:cubicBezTo>
                  <a:pt x="27" y="1"/>
                  <a:pt x="26" y="3"/>
                  <a:pt x="26" y="4"/>
                </a:cubicBezTo>
                <a:cubicBezTo>
                  <a:pt x="26" y="5"/>
                  <a:pt x="25" y="6"/>
                  <a:pt x="25" y="7"/>
                </a:cubicBezTo>
                <a:cubicBezTo>
                  <a:pt x="25" y="8"/>
                  <a:pt x="25" y="9"/>
                  <a:pt x="25" y="9"/>
                </a:cubicBezTo>
                <a:cubicBezTo>
                  <a:pt x="25" y="10"/>
                  <a:pt x="25" y="11"/>
                  <a:pt x="25" y="12"/>
                </a:cubicBezTo>
                <a:cubicBezTo>
                  <a:pt x="24" y="12"/>
                  <a:pt x="24" y="13"/>
                  <a:pt x="23" y="13"/>
                </a:cubicBezTo>
                <a:cubicBezTo>
                  <a:pt x="23" y="13"/>
                  <a:pt x="22" y="12"/>
                  <a:pt x="22" y="12"/>
                </a:cubicBezTo>
                <a:cubicBezTo>
                  <a:pt x="21" y="12"/>
                  <a:pt x="20" y="13"/>
                  <a:pt x="20" y="13"/>
                </a:cubicBezTo>
                <a:cubicBezTo>
                  <a:pt x="19" y="13"/>
                  <a:pt x="19" y="15"/>
                  <a:pt x="18" y="16"/>
                </a:cubicBezTo>
                <a:cubicBezTo>
                  <a:pt x="18" y="17"/>
                  <a:pt x="18" y="18"/>
                  <a:pt x="17" y="19"/>
                </a:cubicBezTo>
                <a:cubicBezTo>
                  <a:pt x="17" y="20"/>
                  <a:pt x="17" y="22"/>
                  <a:pt x="17" y="23"/>
                </a:cubicBezTo>
                <a:cubicBezTo>
                  <a:pt x="17" y="24"/>
                  <a:pt x="17" y="26"/>
                  <a:pt x="17" y="27"/>
                </a:cubicBezTo>
                <a:cubicBezTo>
                  <a:pt x="17" y="28"/>
                  <a:pt x="16" y="30"/>
                  <a:pt x="16" y="31"/>
                </a:cubicBezTo>
                <a:cubicBezTo>
                  <a:pt x="16" y="31"/>
                  <a:pt x="16" y="32"/>
                  <a:pt x="16" y="33"/>
                </a:cubicBezTo>
                <a:cubicBezTo>
                  <a:pt x="17" y="33"/>
                  <a:pt x="17" y="33"/>
                  <a:pt x="17" y="34"/>
                </a:cubicBezTo>
                <a:cubicBezTo>
                  <a:pt x="18" y="34"/>
                  <a:pt x="18" y="35"/>
                  <a:pt x="18" y="35"/>
                </a:cubicBezTo>
                <a:cubicBezTo>
                  <a:pt x="18" y="36"/>
                  <a:pt x="17" y="36"/>
                  <a:pt x="16" y="37"/>
                </a:cubicBezTo>
                <a:cubicBezTo>
                  <a:pt x="16" y="37"/>
                  <a:pt x="17" y="38"/>
                  <a:pt x="17" y="38"/>
                </a:cubicBezTo>
                <a:cubicBezTo>
                  <a:pt x="17" y="39"/>
                  <a:pt x="16" y="40"/>
                  <a:pt x="16" y="41"/>
                </a:cubicBezTo>
                <a:cubicBezTo>
                  <a:pt x="16" y="41"/>
                  <a:pt x="16" y="42"/>
                  <a:pt x="16" y="42"/>
                </a:cubicBezTo>
                <a:cubicBezTo>
                  <a:pt x="16" y="43"/>
                  <a:pt x="16" y="44"/>
                  <a:pt x="16" y="45"/>
                </a:cubicBezTo>
                <a:cubicBezTo>
                  <a:pt x="16" y="45"/>
                  <a:pt x="15" y="46"/>
                  <a:pt x="15" y="46"/>
                </a:cubicBezTo>
                <a:cubicBezTo>
                  <a:pt x="15" y="47"/>
                  <a:pt x="15" y="49"/>
                  <a:pt x="15" y="50"/>
                </a:cubicBezTo>
                <a:cubicBezTo>
                  <a:pt x="14" y="51"/>
                  <a:pt x="14" y="52"/>
                  <a:pt x="14" y="52"/>
                </a:cubicBezTo>
                <a:cubicBezTo>
                  <a:pt x="14" y="53"/>
                  <a:pt x="13" y="53"/>
                  <a:pt x="13" y="53"/>
                </a:cubicBezTo>
                <a:cubicBezTo>
                  <a:pt x="13" y="53"/>
                  <a:pt x="12" y="54"/>
                  <a:pt x="12" y="54"/>
                </a:cubicBezTo>
                <a:cubicBezTo>
                  <a:pt x="12" y="54"/>
                  <a:pt x="13" y="55"/>
                  <a:pt x="13" y="55"/>
                </a:cubicBezTo>
                <a:cubicBezTo>
                  <a:pt x="13" y="55"/>
                  <a:pt x="13" y="56"/>
                  <a:pt x="13" y="57"/>
                </a:cubicBezTo>
                <a:cubicBezTo>
                  <a:pt x="13" y="57"/>
                  <a:pt x="13" y="58"/>
                  <a:pt x="14" y="58"/>
                </a:cubicBezTo>
                <a:cubicBezTo>
                  <a:pt x="14" y="58"/>
                  <a:pt x="14" y="59"/>
                  <a:pt x="14" y="60"/>
                </a:cubicBezTo>
                <a:cubicBezTo>
                  <a:pt x="14" y="60"/>
                  <a:pt x="13" y="61"/>
                  <a:pt x="13" y="61"/>
                </a:cubicBezTo>
                <a:cubicBezTo>
                  <a:pt x="13" y="62"/>
                  <a:pt x="12" y="62"/>
                  <a:pt x="12" y="63"/>
                </a:cubicBezTo>
                <a:cubicBezTo>
                  <a:pt x="12" y="63"/>
                  <a:pt x="12" y="64"/>
                  <a:pt x="11" y="65"/>
                </a:cubicBezTo>
                <a:cubicBezTo>
                  <a:pt x="11" y="65"/>
                  <a:pt x="11" y="66"/>
                  <a:pt x="10" y="67"/>
                </a:cubicBezTo>
                <a:cubicBezTo>
                  <a:pt x="10" y="67"/>
                  <a:pt x="9" y="67"/>
                  <a:pt x="9" y="67"/>
                </a:cubicBezTo>
                <a:cubicBezTo>
                  <a:pt x="9" y="67"/>
                  <a:pt x="9" y="66"/>
                  <a:pt x="9" y="66"/>
                </a:cubicBezTo>
                <a:cubicBezTo>
                  <a:pt x="9" y="66"/>
                  <a:pt x="8" y="66"/>
                  <a:pt x="8" y="67"/>
                </a:cubicBezTo>
                <a:cubicBezTo>
                  <a:pt x="7" y="67"/>
                  <a:pt x="7" y="68"/>
                  <a:pt x="7" y="68"/>
                </a:cubicBezTo>
                <a:cubicBezTo>
                  <a:pt x="6" y="68"/>
                  <a:pt x="6" y="67"/>
                  <a:pt x="6" y="67"/>
                </a:cubicBezTo>
                <a:cubicBezTo>
                  <a:pt x="5" y="67"/>
                  <a:pt x="6" y="66"/>
                  <a:pt x="6" y="65"/>
                </a:cubicBezTo>
                <a:cubicBezTo>
                  <a:pt x="5" y="65"/>
                  <a:pt x="5" y="64"/>
                  <a:pt x="4" y="64"/>
                </a:cubicBezTo>
                <a:cubicBezTo>
                  <a:pt x="4" y="63"/>
                  <a:pt x="3" y="63"/>
                  <a:pt x="3" y="63"/>
                </a:cubicBezTo>
                <a:cubicBezTo>
                  <a:pt x="3" y="62"/>
                  <a:pt x="2" y="62"/>
                  <a:pt x="2" y="61"/>
                </a:cubicBezTo>
                <a:cubicBezTo>
                  <a:pt x="2" y="60"/>
                  <a:pt x="1" y="59"/>
                  <a:pt x="1" y="58"/>
                </a:cubicBezTo>
                <a:cubicBezTo>
                  <a:pt x="1" y="57"/>
                  <a:pt x="0" y="56"/>
                  <a:pt x="0" y="55"/>
                </a:cubicBezTo>
                <a:cubicBezTo>
                  <a:pt x="0" y="55"/>
                  <a:pt x="1" y="54"/>
                  <a:pt x="1" y="53"/>
                </a:cubicBezTo>
                <a:cubicBezTo>
                  <a:pt x="1" y="52"/>
                  <a:pt x="2" y="51"/>
                  <a:pt x="2" y="50"/>
                </a:cubicBezTo>
                <a:cubicBezTo>
                  <a:pt x="2" y="50"/>
                  <a:pt x="1" y="49"/>
                  <a:pt x="1" y="48"/>
                </a:cubicBezTo>
                <a:cubicBezTo>
                  <a:pt x="0" y="48"/>
                  <a:pt x="0" y="47"/>
                  <a:pt x="0" y="46"/>
                </a:cubicBezTo>
                <a:cubicBezTo>
                  <a:pt x="0" y="45"/>
                  <a:pt x="0" y="43"/>
                  <a:pt x="0" y="41"/>
                </a:cubicBezTo>
                <a:cubicBezTo>
                  <a:pt x="0" y="40"/>
                  <a:pt x="0" y="38"/>
                  <a:pt x="0" y="37"/>
                </a:cubicBezTo>
                <a:cubicBezTo>
                  <a:pt x="0" y="36"/>
                  <a:pt x="0" y="36"/>
                  <a:pt x="0" y="35"/>
                </a:cubicBezTo>
                <a:cubicBezTo>
                  <a:pt x="0" y="35"/>
                  <a:pt x="1" y="34"/>
                  <a:pt x="1" y="34"/>
                </a:cubicBezTo>
                <a:cubicBezTo>
                  <a:pt x="1" y="33"/>
                  <a:pt x="2" y="32"/>
                  <a:pt x="2" y="32"/>
                </a:cubicBezTo>
                <a:cubicBezTo>
                  <a:pt x="2" y="31"/>
                  <a:pt x="2" y="29"/>
                  <a:pt x="2" y="29"/>
                </a:cubicBezTo>
                <a:cubicBezTo>
                  <a:pt x="2" y="28"/>
                  <a:pt x="3" y="28"/>
                  <a:pt x="3" y="28"/>
                </a:cubicBezTo>
                <a:cubicBezTo>
                  <a:pt x="3" y="27"/>
                  <a:pt x="3" y="26"/>
                  <a:pt x="3" y="26"/>
                </a:cubicBezTo>
                <a:cubicBezTo>
                  <a:pt x="4" y="26"/>
                  <a:pt x="4" y="25"/>
                  <a:pt x="4" y="25"/>
                </a:cubicBezTo>
                <a:cubicBezTo>
                  <a:pt x="4" y="25"/>
                  <a:pt x="4" y="24"/>
                  <a:pt x="4" y="24"/>
                </a:cubicBezTo>
                <a:cubicBezTo>
                  <a:pt x="4" y="23"/>
                  <a:pt x="3" y="23"/>
                  <a:pt x="3" y="22"/>
                </a:cubicBezTo>
                <a:cubicBezTo>
                  <a:pt x="3" y="22"/>
                  <a:pt x="3" y="21"/>
                  <a:pt x="4" y="21"/>
                </a:cubicBezTo>
                <a:cubicBezTo>
                  <a:pt x="4" y="21"/>
                  <a:pt x="5" y="21"/>
                  <a:pt x="6" y="21"/>
                </a:cubicBezTo>
                <a:cubicBezTo>
                  <a:pt x="6" y="20"/>
                  <a:pt x="7" y="19"/>
                  <a:pt x="7" y="18"/>
                </a:cubicBezTo>
                <a:cubicBezTo>
                  <a:pt x="7" y="18"/>
                  <a:pt x="8" y="17"/>
                  <a:pt x="8" y="17"/>
                </a:cubicBezTo>
                <a:cubicBezTo>
                  <a:pt x="8" y="17"/>
                  <a:pt x="8" y="16"/>
                  <a:pt x="8" y="16"/>
                </a:cubicBezTo>
                <a:cubicBezTo>
                  <a:pt x="8" y="15"/>
                  <a:pt x="7" y="15"/>
                  <a:pt x="7" y="15"/>
                </a:cubicBezTo>
                <a:cubicBezTo>
                  <a:pt x="6" y="14"/>
                  <a:pt x="6" y="15"/>
                  <a:pt x="6" y="15"/>
                </a:cubicBezTo>
                <a:cubicBezTo>
                  <a:pt x="5" y="15"/>
                  <a:pt x="5" y="16"/>
                  <a:pt x="5" y="16"/>
                </a:cubicBezTo>
                <a:cubicBezTo>
                  <a:pt x="4" y="16"/>
                  <a:pt x="4" y="16"/>
                  <a:pt x="4" y="15"/>
                </a:cubicBezTo>
                <a:cubicBezTo>
                  <a:pt x="4" y="15"/>
                  <a:pt x="4" y="15"/>
                  <a:pt x="4" y="14"/>
                </a:cubicBezTo>
                <a:cubicBezTo>
                  <a:pt x="4" y="14"/>
                  <a:pt x="4" y="13"/>
                  <a:pt x="5" y="13"/>
                </a:cubicBezTo>
                <a:cubicBezTo>
                  <a:pt x="5" y="13"/>
                  <a:pt x="5" y="13"/>
                  <a:pt x="5" y="12"/>
                </a:cubicBezTo>
                <a:cubicBezTo>
                  <a:pt x="6" y="12"/>
                  <a:pt x="6" y="12"/>
                  <a:pt x="6" y="11"/>
                </a:cubicBezTo>
                <a:cubicBezTo>
                  <a:pt x="6" y="11"/>
                  <a:pt x="6" y="11"/>
                  <a:pt x="6" y="11"/>
                </a:cubicBezTo>
                <a:cubicBezTo>
                  <a:pt x="9" y="11"/>
                  <a:pt x="9" y="11"/>
                  <a:pt x="9" y="11"/>
                </a:cubicBezTo>
                <a:lnTo>
                  <a:pt x="9" y="8"/>
                </a:ln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26"/>
          <p:cNvSpPr>
            <a:spLocks/>
          </p:cNvSpPr>
          <p:nvPr/>
        </p:nvSpPr>
        <p:spPr bwMode="auto">
          <a:xfrm>
            <a:off x="8091488" y="3692526"/>
            <a:ext cx="11113" cy="15875"/>
          </a:xfrm>
          <a:custGeom>
            <a:avLst/>
            <a:gdLst>
              <a:gd name="T0" fmla="*/ 2 w 3"/>
              <a:gd name="T1" fmla="*/ 4 h 4"/>
              <a:gd name="T2" fmla="*/ 2 w 3"/>
              <a:gd name="T3" fmla="*/ 1 h 4"/>
              <a:gd name="T4" fmla="*/ 1 w 3"/>
              <a:gd name="T5" fmla="*/ 1 h 4"/>
              <a:gd name="T6" fmla="*/ 0 w 3"/>
              <a:gd name="T7" fmla="*/ 1 h 4"/>
              <a:gd name="T8" fmla="*/ 0 w 3"/>
              <a:gd name="T9" fmla="*/ 2 h 4"/>
              <a:gd name="T10" fmla="*/ 0 w 3"/>
              <a:gd name="T11" fmla="*/ 4 h 4"/>
              <a:gd name="T12" fmla="*/ 2 w 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4"/>
                </a:moveTo>
                <a:cubicBezTo>
                  <a:pt x="2" y="3"/>
                  <a:pt x="3" y="2"/>
                  <a:pt x="2" y="1"/>
                </a:cubicBezTo>
                <a:cubicBezTo>
                  <a:pt x="2" y="1"/>
                  <a:pt x="2" y="1"/>
                  <a:pt x="1" y="1"/>
                </a:cubicBezTo>
                <a:cubicBezTo>
                  <a:pt x="1" y="0"/>
                  <a:pt x="0" y="1"/>
                  <a:pt x="0" y="1"/>
                </a:cubicBezTo>
                <a:cubicBezTo>
                  <a:pt x="0" y="1"/>
                  <a:pt x="0" y="2"/>
                  <a:pt x="0" y="2"/>
                </a:cubicBezTo>
                <a:cubicBezTo>
                  <a:pt x="0" y="3"/>
                  <a:pt x="0" y="4"/>
                  <a:pt x="0" y="4"/>
                </a:cubicBezTo>
                <a:cubicBezTo>
                  <a:pt x="1" y="4"/>
                  <a:pt x="2" y="4"/>
                  <a:pt x="2" y="4"/>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327"/>
          <p:cNvSpPr>
            <a:spLocks/>
          </p:cNvSpPr>
          <p:nvPr/>
        </p:nvSpPr>
        <p:spPr bwMode="auto">
          <a:xfrm>
            <a:off x="8091488" y="3692526"/>
            <a:ext cx="11113" cy="15875"/>
          </a:xfrm>
          <a:custGeom>
            <a:avLst/>
            <a:gdLst>
              <a:gd name="T0" fmla="*/ 2 w 3"/>
              <a:gd name="T1" fmla="*/ 4 h 4"/>
              <a:gd name="T2" fmla="*/ 2 w 3"/>
              <a:gd name="T3" fmla="*/ 1 h 4"/>
              <a:gd name="T4" fmla="*/ 1 w 3"/>
              <a:gd name="T5" fmla="*/ 1 h 4"/>
              <a:gd name="T6" fmla="*/ 0 w 3"/>
              <a:gd name="T7" fmla="*/ 1 h 4"/>
              <a:gd name="T8" fmla="*/ 0 w 3"/>
              <a:gd name="T9" fmla="*/ 2 h 4"/>
              <a:gd name="T10" fmla="*/ 0 w 3"/>
              <a:gd name="T11" fmla="*/ 4 h 4"/>
              <a:gd name="T12" fmla="*/ 2 w 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4"/>
                </a:moveTo>
                <a:cubicBezTo>
                  <a:pt x="2" y="3"/>
                  <a:pt x="3" y="2"/>
                  <a:pt x="2" y="1"/>
                </a:cubicBezTo>
                <a:cubicBezTo>
                  <a:pt x="2" y="1"/>
                  <a:pt x="2" y="1"/>
                  <a:pt x="1" y="1"/>
                </a:cubicBezTo>
                <a:cubicBezTo>
                  <a:pt x="1" y="0"/>
                  <a:pt x="0" y="1"/>
                  <a:pt x="0" y="1"/>
                </a:cubicBezTo>
                <a:cubicBezTo>
                  <a:pt x="0" y="1"/>
                  <a:pt x="0" y="2"/>
                  <a:pt x="0" y="2"/>
                </a:cubicBezTo>
                <a:cubicBezTo>
                  <a:pt x="0" y="3"/>
                  <a:pt x="0" y="4"/>
                  <a:pt x="0" y="4"/>
                </a:cubicBezTo>
                <a:cubicBezTo>
                  <a:pt x="1" y="4"/>
                  <a:pt x="2" y="4"/>
                  <a:pt x="2" y="4"/>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328"/>
          <p:cNvSpPr>
            <a:spLocks/>
          </p:cNvSpPr>
          <p:nvPr/>
        </p:nvSpPr>
        <p:spPr bwMode="auto">
          <a:xfrm>
            <a:off x="8097838" y="3667126"/>
            <a:ext cx="22225" cy="25400"/>
          </a:xfrm>
          <a:custGeom>
            <a:avLst/>
            <a:gdLst>
              <a:gd name="T0" fmla="*/ 4 w 6"/>
              <a:gd name="T1" fmla="*/ 7 h 7"/>
              <a:gd name="T2" fmla="*/ 3 w 6"/>
              <a:gd name="T3" fmla="*/ 5 h 7"/>
              <a:gd name="T4" fmla="*/ 1 w 6"/>
              <a:gd name="T5" fmla="*/ 4 h 7"/>
              <a:gd name="T6" fmla="*/ 0 w 6"/>
              <a:gd name="T7" fmla="*/ 2 h 7"/>
              <a:gd name="T8" fmla="*/ 0 w 6"/>
              <a:gd name="T9" fmla="*/ 0 h 7"/>
              <a:gd name="T10" fmla="*/ 2 w 6"/>
              <a:gd name="T11" fmla="*/ 0 h 7"/>
              <a:gd name="T12" fmla="*/ 4 w 6"/>
              <a:gd name="T13" fmla="*/ 0 h 7"/>
              <a:gd name="T14" fmla="*/ 5 w 6"/>
              <a:gd name="T15" fmla="*/ 1 h 7"/>
              <a:gd name="T16" fmla="*/ 5 w 6"/>
              <a:gd name="T17" fmla="*/ 3 h 7"/>
              <a:gd name="T18" fmla="*/ 5 w 6"/>
              <a:gd name="T19" fmla="*/ 4 h 7"/>
              <a:gd name="T20" fmla="*/ 6 w 6"/>
              <a:gd name="T21" fmla="*/ 5 h 7"/>
              <a:gd name="T22" fmla="*/ 5 w 6"/>
              <a:gd name="T23" fmla="*/ 7 h 7"/>
              <a:gd name="T24" fmla="*/ 4 w 6"/>
              <a:gd name="T2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4" y="7"/>
                </a:moveTo>
                <a:cubicBezTo>
                  <a:pt x="3" y="7"/>
                  <a:pt x="3" y="6"/>
                  <a:pt x="3" y="5"/>
                </a:cubicBezTo>
                <a:cubicBezTo>
                  <a:pt x="3" y="5"/>
                  <a:pt x="1" y="5"/>
                  <a:pt x="1" y="4"/>
                </a:cubicBezTo>
                <a:cubicBezTo>
                  <a:pt x="1" y="4"/>
                  <a:pt x="0" y="3"/>
                  <a:pt x="0" y="2"/>
                </a:cubicBezTo>
                <a:cubicBezTo>
                  <a:pt x="0" y="2"/>
                  <a:pt x="0" y="1"/>
                  <a:pt x="0" y="0"/>
                </a:cubicBezTo>
                <a:cubicBezTo>
                  <a:pt x="1" y="0"/>
                  <a:pt x="2" y="0"/>
                  <a:pt x="2" y="0"/>
                </a:cubicBezTo>
                <a:cubicBezTo>
                  <a:pt x="3" y="0"/>
                  <a:pt x="4" y="0"/>
                  <a:pt x="4" y="0"/>
                </a:cubicBezTo>
                <a:cubicBezTo>
                  <a:pt x="5" y="0"/>
                  <a:pt x="5" y="1"/>
                  <a:pt x="5" y="1"/>
                </a:cubicBezTo>
                <a:cubicBezTo>
                  <a:pt x="5" y="2"/>
                  <a:pt x="4" y="2"/>
                  <a:pt x="5" y="3"/>
                </a:cubicBezTo>
                <a:cubicBezTo>
                  <a:pt x="5" y="3"/>
                  <a:pt x="5" y="3"/>
                  <a:pt x="5" y="4"/>
                </a:cubicBezTo>
                <a:cubicBezTo>
                  <a:pt x="5" y="4"/>
                  <a:pt x="6" y="5"/>
                  <a:pt x="6" y="5"/>
                </a:cubicBezTo>
                <a:cubicBezTo>
                  <a:pt x="6" y="5"/>
                  <a:pt x="6" y="6"/>
                  <a:pt x="5" y="7"/>
                </a:cubicBezTo>
                <a:cubicBezTo>
                  <a:pt x="5" y="7"/>
                  <a:pt x="4" y="7"/>
                  <a:pt x="4" y="7"/>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329"/>
          <p:cNvSpPr>
            <a:spLocks/>
          </p:cNvSpPr>
          <p:nvPr/>
        </p:nvSpPr>
        <p:spPr bwMode="auto">
          <a:xfrm>
            <a:off x="8097838" y="3667126"/>
            <a:ext cx="22225" cy="25400"/>
          </a:xfrm>
          <a:custGeom>
            <a:avLst/>
            <a:gdLst>
              <a:gd name="T0" fmla="*/ 4 w 6"/>
              <a:gd name="T1" fmla="*/ 7 h 7"/>
              <a:gd name="T2" fmla="*/ 3 w 6"/>
              <a:gd name="T3" fmla="*/ 5 h 7"/>
              <a:gd name="T4" fmla="*/ 1 w 6"/>
              <a:gd name="T5" fmla="*/ 4 h 7"/>
              <a:gd name="T6" fmla="*/ 0 w 6"/>
              <a:gd name="T7" fmla="*/ 2 h 7"/>
              <a:gd name="T8" fmla="*/ 0 w 6"/>
              <a:gd name="T9" fmla="*/ 0 h 7"/>
              <a:gd name="T10" fmla="*/ 2 w 6"/>
              <a:gd name="T11" fmla="*/ 0 h 7"/>
              <a:gd name="T12" fmla="*/ 4 w 6"/>
              <a:gd name="T13" fmla="*/ 0 h 7"/>
              <a:gd name="T14" fmla="*/ 5 w 6"/>
              <a:gd name="T15" fmla="*/ 1 h 7"/>
              <a:gd name="T16" fmla="*/ 5 w 6"/>
              <a:gd name="T17" fmla="*/ 3 h 7"/>
              <a:gd name="T18" fmla="*/ 5 w 6"/>
              <a:gd name="T19" fmla="*/ 4 h 7"/>
              <a:gd name="T20" fmla="*/ 6 w 6"/>
              <a:gd name="T21" fmla="*/ 5 h 7"/>
              <a:gd name="T22" fmla="*/ 5 w 6"/>
              <a:gd name="T23" fmla="*/ 7 h 7"/>
              <a:gd name="T24" fmla="*/ 4 w 6"/>
              <a:gd name="T2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4" y="7"/>
                </a:moveTo>
                <a:cubicBezTo>
                  <a:pt x="3" y="7"/>
                  <a:pt x="3" y="6"/>
                  <a:pt x="3" y="5"/>
                </a:cubicBezTo>
                <a:cubicBezTo>
                  <a:pt x="3" y="5"/>
                  <a:pt x="1" y="5"/>
                  <a:pt x="1" y="4"/>
                </a:cubicBezTo>
                <a:cubicBezTo>
                  <a:pt x="1" y="4"/>
                  <a:pt x="0" y="3"/>
                  <a:pt x="0" y="2"/>
                </a:cubicBezTo>
                <a:cubicBezTo>
                  <a:pt x="0" y="2"/>
                  <a:pt x="0" y="1"/>
                  <a:pt x="0" y="0"/>
                </a:cubicBezTo>
                <a:cubicBezTo>
                  <a:pt x="1" y="0"/>
                  <a:pt x="2" y="0"/>
                  <a:pt x="2" y="0"/>
                </a:cubicBezTo>
                <a:cubicBezTo>
                  <a:pt x="3" y="0"/>
                  <a:pt x="4" y="0"/>
                  <a:pt x="4" y="0"/>
                </a:cubicBezTo>
                <a:cubicBezTo>
                  <a:pt x="5" y="0"/>
                  <a:pt x="5" y="1"/>
                  <a:pt x="5" y="1"/>
                </a:cubicBezTo>
                <a:cubicBezTo>
                  <a:pt x="5" y="2"/>
                  <a:pt x="4" y="2"/>
                  <a:pt x="5" y="3"/>
                </a:cubicBezTo>
                <a:cubicBezTo>
                  <a:pt x="5" y="3"/>
                  <a:pt x="5" y="3"/>
                  <a:pt x="5" y="4"/>
                </a:cubicBezTo>
                <a:cubicBezTo>
                  <a:pt x="5" y="4"/>
                  <a:pt x="6" y="5"/>
                  <a:pt x="6" y="5"/>
                </a:cubicBezTo>
                <a:cubicBezTo>
                  <a:pt x="6" y="5"/>
                  <a:pt x="6" y="6"/>
                  <a:pt x="5" y="7"/>
                </a:cubicBezTo>
                <a:cubicBezTo>
                  <a:pt x="5" y="7"/>
                  <a:pt x="4" y="7"/>
                  <a:pt x="4" y="7"/>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330"/>
          <p:cNvSpPr>
            <a:spLocks/>
          </p:cNvSpPr>
          <p:nvPr/>
        </p:nvSpPr>
        <p:spPr bwMode="auto">
          <a:xfrm>
            <a:off x="8158163" y="3509963"/>
            <a:ext cx="22225" cy="44450"/>
          </a:xfrm>
          <a:custGeom>
            <a:avLst/>
            <a:gdLst>
              <a:gd name="T0" fmla="*/ 4 w 6"/>
              <a:gd name="T1" fmla="*/ 12 h 12"/>
              <a:gd name="T2" fmla="*/ 4 w 6"/>
              <a:gd name="T3" fmla="*/ 11 h 12"/>
              <a:gd name="T4" fmla="*/ 6 w 6"/>
              <a:gd name="T5" fmla="*/ 10 h 12"/>
              <a:gd name="T6" fmla="*/ 6 w 6"/>
              <a:gd name="T7" fmla="*/ 8 h 12"/>
              <a:gd name="T8" fmla="*/ 6 w 6"/>
              <a:gd name="T9" fmla="*/ 7 h 12"/>
              <a:gd name="T10" fmla="*/ 5 w 6"/>
              <a:gd name="T11" fmla="*/ 6 h 12"/>
              <a:gd name="T12" fmla="*/ 5 w 6"/>
              <a:gd name="T13" fmla="*/ 3 h 12"/>
              <a:gd name="T14" fmla="*/ 5 w 6"/>
              <a:gd name="T15" fmla="*/ 2 h 12"/>
              <a:gd name="T16" fmla="*/ 4 w 6"/>
              <a:gd name="T17" fmla="*/ 1 h 12"/>
              <a:gd name="T18" fmla="*/ 3 w 6"/>
              <a:gd name="T19" fmla="*/ 1 h 12"/>
              <a:gd name="T20" fmla="*/ 2 w 6"/>
              <a:gd name="T21" fmla="*/ 0 h 12"/>
              <a:gd name="T22" fmla="*/ 1 w 6"/>
              <a:gd name="T23" fmla="*/ 2 h 12"/>
              <a:gd name="T24" fmla="*/ 1 w 6"/>
              <a:gd name="T25" fmla="*/ 3 h 12"/>
              <a:gd name="T26" fmla="*/ 1 w 6"/>
              <a:gd name="T27" fmla="*/ 5 h 12"/>
              <a:gd name="T28" fmla="*/ 0 w 6"/>
              <a:gd name="T29" fmla="*/ 6 h 12"/>
              <a:gd name="T30" fmla="*/ 0 w 6"/>
              <a:gd name="T31" fmla="*/ 8 h 12"/>
              <a:gd name="T32" fmla="*/ 0 w 6"/>
              <a:gd name="T33" fmla="*/ 10 h 12"/>
              <a:gd name="T34" fmla="*/ 0 w 6"/>
              <a:gd name="T35" fmla="*/ 12 h 12"/>
              <a:gd name="T36" fmla="*/ 1 w 6"/>
              <a:gd name="T37" fmla="*/ 12 h 12"/>
              <a:gd name="T38" fmla="*/ 2 w 6"/>
              <a:gd name="T39" fmla="*/ 12 h 12"/>
              <a:gd name="T40" fmla="*/ 4 w 6"/>
              <a:gd name="T4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12">
                <a:moveTo>
                  <a:pt x="4" y="12"/>
                </a:moveTo>
                <a:cubicBezTo>
                  <a:pt x="4" y="12"/>
                  <a:pt x="4" y="11"/>
                  <a:pt x="4" y="11"/>
                </a:cubicBezTo>
                <a:cubicBezTo>
                  <a:pt x="5" y="10"/>
                  <a:pt x="6" y="10"/>
                  <a:pt x="6" y="10"/>
                </a:cubicBezTo>
                <a:cubicBezTo>
                  <a:pt x="6" y="9"/>
                  <a:pt x="6" y="8"/>
                  <a:pt x="6" y="8"/>
                </a:cubicBezTo>
                <a:cubicBezTo>
                  <a:pt x="6" y="8"/>
                  <a:pt x="6" y="7"/>
                  <a:pt x="6" y="7"/>
                </a:cubicBezTo>
                <a:cubicBezTo>
                  <a:pt x="6" y="6"/>
                  <a:pt x="5" y="6"/>
                  <a:pt x="5" y="6"/>
                </a:cubicBezTo>
                <a:cubicBezTo>
                  <a:pt x="5" y="5"/>
                  <a:pt x="5" y="4"/>
                  <a:pt x="5" y="3"/>
                </a:cubicBezTo>
                <a:cubicBezTo>
                  <a:pt x="5" y="3"/>
                  <a:pt x="5" y="2"/>
                  <a:pt x="5" y="2"/>
                </a:cubicBezTo>
                <a:cubicBezTo>
                  <a:pt x="4" y="1"/>
                  <a:pt x="5" y="1"/>
                  <a:pt x="4" y="1"/>
                </a:cubicBezTo>
                <a:cubicBezTo>
                  <a:pt x="4" y="0"/>
                  <a:pt x="3" y="1"/>
                  <a:pt x="3" y="1"/>
                </a:cubicBezTo>
                <a:cubicBezTo>
                  <a:pt x="3" y="1"/>
                  <a:pt x="3" y="0"/>
                  <a:pt x="2" y="0"/>
                </a:cubicBezTo>
                <a:cubicBezTo>
                  <a:pt x="2" y="0"/>
                  <a:pt x="2" y="1"/>
                  <a:pt x="1" y="2"/>
                </a:cubicBezTo>
                <a:cubicBezTo>
                  <a:pt x="1" y="2"/>
                  <a:pt x="2" y="3"/>
                  <a:pt x="1" y="3"/>
                </a:cubicBezTo>
                <a:cubicBezTo>
                  <a:pt x="1" y="4"/>
                  <a:pt x="1" y="4"/>
                  <a:pt x="1" y="5"/>
                </a:cubicBezTo>
                <a:cubicBezTo>
                  <a:pt x="0" y="5"/>
                  <a:pt x="0" y="6"/>
                  <a:pt x="0" y="6"/>
                </a:cubicBezTo>
                <a:cubicBezTo>
                  <a:pt x="0" y="7"/>
                  <a:pt x="0" y="8"/>
                  <a:pt x="0" y="8"/>
                </a:cubicBezTo>
                <a:cubicBezTo>
                  <a:pt x="0" y="9"/>
                  <a:pt x="0" y="9"/>
                  <a:pt x="0" y="10"/>
                </a:cubicBezTo>
                <a:cubicBezTo>
                  <a:pt x="0" y="10"/>
                  <a:pt x="0" y="11"/>
                  <a:pt x="0" y="12"/>
                </a:cubicBezTo>
                <a:cubicBezTo>
                  <a:pt x="0" y="12"/>
                  <a:pt x="1" y="12"/>
                  <a:pt x="1" y="12"/>
                </a:cubicBezTo>
                <a:cubicBezTo>
                  <a:pt x="2" y="12"/>
                  <a:pt x="2" y="12"/>
                  <a:pt x="2" y="12"/>
                </a:cubicBezTo>
                <a:cubicBezTo>
                  <a:pt x="3" y="12"/>
                  <a:pt x="4" y="12"/>
                  <a:pt x="4" y="12"/>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331"/>
          <p:cNvSpPr>
            <a:spLocks/>
          </p:cNvSpPr>
          <p:nvPr/>
        </p:nvSpPr>
        <p:spPr bwMode="auto">
          <a:xfrm>
            <a:off x="8158163" y="3509963"/>
            <a:ext cx="22225" cy="44450"/>
          </a:xfrm>
          <a:custGeom>
            <a:avLst/>
            <a:gdLst>
              <a:gd name="T0" fmla="*/ 4 w 6"/>
              <a:gd name="T1" fmla="*/ 12 h 12"/>
              <a:gd name="T2" fmla="*/ 4 w 6"/>
              <a:gd name="T3" fmla="*/ 11 h 12"/>
              <a:gd name="T4" fmla="*/ 6 w 6"/>
              <a:gd name="T5" fmla="*/ 10 h 12"/>
              <a:gd name="T6" fmla="*/ 6 w 6"/>
              <a:gd name="T7" fmla="*/ 8 h 12"/>
              <a:gd name="T8" fmla="*/ 6 w 6"/>
              <a:gd name="T9" fmla="*/ 7 h 12"/>
              <a:gd name="T10" fmla="*/ 5 w 6"/>
              <a:gd name="T11" fmla="*/ 6 h 12"/>
              <a:gd name="T12" fmla="*/ 5 w 6"/>
              <a:gd name="T13" fmla="*/ 3 h 12"/>
              <a:gd name="T14" fmla="*/ 5 w 6"/>
              <a:gd name="T15" fmla="*/ 2 h 12"/>
              <a:gd name="T16" fmla="*/ 4 w 6"/>
              <a:gd name="T17" fmla="*/ 1 h 12"/>
              <a:gd name="T18" fmla="*/ 3 w 6"/>
              <a:gd name="T19" fmla="*/ 1 h 12"/>
              <a:gd name="T20" fmla="*/ 2 w 6"/>
              <a:gd name="T21" fmla="*/ 0 h 12"/>
              <a:gd name="T22" fmla="*/ 1 w 6"/>
              <a:gd name="T23" fmla="*/ 2 h 12"/>
              <a:gd name="T24" fmla="*/ 1 w 6"/>
              <a:gd name="T25" fmla="*/ 3 h 12"/>
              <a:gd name="T26" fmla="*/ 1 w 6"/>
              <a:gd name="T27" fmla="*/ 5 h 12"/>
              <a:gd name="T28" fmla="*/ 0 w 6"/>
              <a:gd name="T29" fmla="*/ 6 h 12"/>
              <a:gd name="T30" fmla="*/ 0 w 6"/>
              <a:gd name="T31" fmla="*/ 8 h 12"/>
              <a:gd name="T32" fmla="*/ 0 w 6"/>
              <a:gd name="T33" fmla="*/ 10 h 12"/>
              <a:gd name="T34" fmla="*/ 0 w 6"/>
              <a:gd name="T35" fmla="*/ 12 h 12"/>
              <a:gd name="T36" fmla="*/ 1 w 6"/>
              <a:gd name="T37" fmla="*/ 12 h 12"/>
              <a:gd name="T38" fmla="*/ 2 w 6"/>
              <a:gd name="T39" fmla="*/ 12 h 12"/>
              <a:gd name="T40" fmla="*/ 4 w 6"/>
              <a:gd name="T4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12">
                <a:moveTo>
                  <a:pt x="4" y="12"/>
                </a:moveTo>
                <a:cubicBezTo>
                  <a:pt x="4" y="12"/>
                  <a:pt x="4" y="11"/>
                  <a:pt x="4" y="11"/>
                </a:cubicBezTo>
                <a:cubicBezTo>
                  <a:pt x="5" y="10"/>
                  <a:pt x="6" y="10"/>
                  <a:pt x="6" y="10"/>
                </a:cubicBezTo>
                <a:cubicBezTo>
                  <a:pt x="6" y="9"/>
                  <a:pt x="6" y="8"/>
                  <a:pt x="6" y="8"/>
                </a:cubicBezTo>
                <a:cubicBezTo>
                  <a:pt x="6" y="8"/>
                  <a:pt x="6" y="7"/>
                  <a:pt x="6" y="7"/>
                </a:cubicBezTo>
                <a:cubicBezTo>
                  <a:pt x="6" y="6"/>
                  <a:pt x="5" y="6"/>
                  <a:pt x="5" y="6"/>
                </a:cubicBezTo>
                <a:cubicBezTo>
                  <a:pt x="5" y="5"/>
                  <a:pt x="5" y="4"/>
                  <a:pt x="5" y="3"/>
                </a:cubicBezTo>
                <a:cubicBezTo>
                  <a:pt x="5" y="3"/>
                  <a:pt x="5" y="2"/>
                  <a:pt x="5" y="2"/>
                </a:cubicBezTo>
                <a:cubicBezTo>
                  <a:pt x="4" y="1"/>
                  <a:pt x="5" y="1"/>
                  <a:pt x="4" y="1"/>
                </a:cubicBezTo>
                <a:cubicBezTo>
                  <a:pt x="4" y="0"/>
                  <a:pt x="3" y="1"/>
                  <a:pt x="3" y="1"/>
                </a:cubicBezTo>
                <a:cubicBezTo>
                  <a:pt x="3" y="1"/>
                  <a:pt x="3" y="0"/>
                  <a:pt x="2" y="0"/>
                </a:cubicBezTo>
                <a:cubicBezTo>
                  <a:pt x="2" y="0"/>
                  <a:pt x="2" y="1"/>
                  <a:pt x="1" y="2"/>
                </a:cubicBezTo>
                <a:cubicBezTo>
                  <a:pt x="1" y="2"/>
                  <a:pt x="2" y="3"/>
                  <a:pt x="1" y="3"/>
                </a:cubicBezTo>
                <a:cubicBezTo>
                  <a:pt x="1" y="4"/>
                  <a:pt x="1" y="4"/>
                  <a:pt x="1" y="5"/>
                </a:cubicBezTo>
                <a:cubicBezTo>
                  <a:pt x="0" y="5"/>
                  <a:pt x="0" y="6"/>
                  <a:pt x="0" y="6"/>
                </a:cubicBezTo>
                <a:cubicBezTo>
                  <a:pt x="0" y="7"/>
                  <a:pt x="0" y="8"/>
                  <a:pt x="0" y="8"/>
                </a:cubicBezTo>
                <a:cubicBezTo>
                  <a:pt x="0" y="9"/>
                  <a:pt x="0" y="9"/>
                  <a:pt x="0" y="10"/>
                </a:cubicBezTo>
                <a:cubicBezTo>
                  <a:pt x="0" y="10"/>
                  <a:pt x="0" y="11"/>
                  <a:pt x="0" y="12"/>
                </a:cubicBezTo>
                <a:cubicBezTo>
                  <a:pt x="0" y="12"/>
                  <a:pt x="1" y="12"/>
                  <a:pt x="1" y="12"/>
                </a:cubicBezTo>
                <a:cubicBezTo>
                  <a:pt x="2" y="12"/>
                  <a:pt x="2" y="12"/>
                  <a:pt x="2" y="12"/>
                </a:cubicBezTo>
                <a:cubicBezTo>
                  <a:pt x="3" y="12"/>
                  <a:pt x="4" y="12"/>
                  <a:pt x="4" y="12"/>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332"/>
          <p:cNvSpPr>
            <a:spLocks/>
          </p:cNvSpPr>
          <p:nvPr/>
        </p:nvSpPr>
        <p:spPr bwMode="auto">
          <a:xfrm>
            <a:off x="8312150" y="3455988"/>
            <a:ext cx="52388" cy="34925"/>
          </a:xfrm>
          <a:custGeom>
            <a:avLst/>
            <a:gdLst>
              <a:gd name="T0" fmla="*/ 13 w 14"/>
              <a:gd name="T1" fmla="*/ 8 h 9"/>
              <a:gd name="T2" fmla="*/ 13 w 14"/>
              <a:gd name="T3" fmla="*/ 7 h 9"/>
              <a:gd name="T4" fmla="*/ 14 w 14"/>
              <a:gd name="T5" fmla="*/ 6 h 9"/>
              <a:gd name="T6" fmla="*/ 14 w 14"/>
              <a:gd name="T7" fmla="*/ 5 h 9"/>
              <a:gd name="T8" fmla="*/ 13 w 14"/>
              <a:gd name="T9" fmla="*/ 4 h 9"/>
              <a:gd name="T10" fmla="*/ 12 w 14"/>
              <a:gd name="T11" fmla="*/ 3 h 9"/>
              <a:gd name="T12" fmla="*/ 12 w 14"/>
              <a:gd name="T13" fmla="*/ 4 h 9"/>
              <a:gd name="T14" fmla="*/ 10 w 14"/>
              <a:gd name="T15" fmla="*/ 5 h 9"/>
              <a:gd name="T16" fmla="*/ 8 w 14"/>
              <a:gd name="T17" fmla="*/ 4 h 9"/>
              <a:gd name="T18" fmla="*/ 7 w 14"/>
              <a:gd name="T19" fmla="*/ 3 h 9"/>
              <a:gd name="T20" fmla="*/ 6 w 14"/>
              <a:gd name="T21" fmla="*/ 4 h 9"/>
              <a:gd name="T22" fmla="*/ 4 w 14"/>
              <a:gd name="T23" fmla="*/ 3 h 9"/>
              <a:gd name="T24" fmla="*/ 3 w 14"/>
              <a:gd name="T25" fmla="*/ 2 h 9"/>
              <a:gd name="T26" fmla="*/ 2 w 14"/>
              <a:gd name="T27" fmla="*/ 1 h 9"/>
              <a:gd name="T28" fmla="*/ 1 w 14"/>
              <a:gd name="T29" fmla="*/ 0 h 9"/>
              <a:gd name="T30" fmla="*/ 0 w 14"/>
              <a:gd name="T31" fmla="*/ 0 h 9"/>
              <a:gd name="T32" fmla="*/ 0 w 14"/>
              <a:gd name="T33" fmla="*/ 1 h 9"/>
              <a:gd name="T34" fmla="*/ 1 w 14"/>
              <a:gd name="T35" fmla="*/ 3 h 9"/>
              <a:gd name="T36" fmla="*/ 4 w 14"/>
              <a:gd name="T37" fmla="*/ 4 h 9"/>
              <a:gd name="T38" fmla="*/ 5 w 14"/>
              <a:gd name="T39" fmla="*/ 5 h 9"/>
              <a:gd name="T40" fmla="*/ 7 w 14"/>
              <a:gd name="T41" fmla="*/ 7 h 9"/>
              <a:gd name="T42" fmla="*/ 8 w 14"/>
              <a:gd name="T43" fmla="*/ 8 h 9"/>
              <a:gd name="T44" fmla="*/ 10 w 14"/>
              <a:gd name="T45" fmla="*/ 9 h 9"/>
              <a:gd name="T46" fmla="*/ 12 w 14"/>
              <a:gd name="T47" fmla="*/ 9 h 9"/>
              <a:gd name="T48" fmla="*/ 13 w 14"/>
              <a:gd name="T4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9">
                <a:moveTo>
                  <a:pt x="13" y="8"/>
                </a:moveTo>
                <a:cubicBezTo>
                  <a:pt x="13" y="8"/>
                  <a:pt x="13" y="7"/>
                  <a:pt x="13" y="7"/>
                </a:cubicBezTo>
                <a:cubicBezTo>
                  <a:pt x="14" y="7"/>
                  <a:pt x="14" y="6"/>
                  <a:pt x="14" y="6"/>
                </a:cubicBezTo>
                <a:cubicBezTo>
                  <a:pt x="14" y="6"/>
                  <a:pt x="14" y="5"/>
                  <a:pt x="14" y="5"/>
                </a:cubicBezTo>
                <a:cubicBezTo>
                  <a:pt x="14" y="5"/>
                  <a:pt x="13" y="4"/>
                  <a:pt x="13" y="4"/>
                </a:cubicBezTo>
                <a:cubicBezTo>
                  <a:pt x="13" y="4"/>
                  <a:pt x="12" y="3"/>
                  <a:pt x="12" y="3"/>
                </a:cubicBezTo>
                <a:cubicBezTo>
                  <a:pt x="12" y="3"/>
                  <a:pt x="12" y="4"/>
                  <a:pt x="12" y="4"/>
                </a:cubicBezTo>
                <a:cubicBezTo>
                  <a:pt x="11" y="4"/>
                  <a:pt x="10" y="5"/>
                  <a:pt x="10" y="5"/>
                </a:cubicBezTo>
                <a:cubicBezTo>
                  <a:pt x="9" y="4"/>
                  <a:pt x="9" y="4"/>
                  <a:pt x="8" y="4"/>
                </a:cubicBezTo>
                <a:cubicBezTo>
                  <a:pt x="8" y="3"/>
                  <a:pt x="8" y="3"/>
                  <a:pt x="7" y="3"/>
                </a:cubicBezTo>
                <a:cubicBezTo>
                  <a:pt x="7" y="3"/>
                  <a:pt x="6" y="4"/>
                  <a:pt x="6" y="4"/>
                </a:cubicBezTo>
                <a:cubicBezTo>
                  <a:pt x="5" y="4"/>
                  <a:pt x="5" y="3"/>
                  <a:pt x="4" y="3"/>
                </a:cubicBezTo>
                <a:cubicBezTo>
                  <a:pt x="4" y="3"/>
                  <a:pt x="3" y="3"/>
                  <a:pt x="3" y="2"/>
                </a:cubicBezTo>
                <a:cubicBezTo>
                  <a:pt x="3" y="2"/>
                  <a:pt x="2" y="1"/>
                  <a:pt x="2" y="1"/>
                </a:cubicBezTo>
                <a:cubicBezTo>
                  <a:pt x="2" y="0"/>
                  <a:pt x="1" y="0"/>
                  <a:pt x="1" y="0"/>
                </a:cubicBezTo>
                <a:cubicBezTo>
                  <a:pt x="1" y="0"/>
                  <a:pt x="0" y="0"/>
                  <a:pt x="0" y="0"/>
                </a:cubicBezTo>
                <a:cubicBezTo>
                  <a:pt x="0" y="0"/>
                  <a:pt x="0" y="1"/>
                  <a:pt x="0" y="1"/>
                </a:cubicBezTo>
                <a:cubicBezTo>
                  <a:pt x="1" y="2"/>
                  <a:pt x="1" y="3"/>
                  <a:pt x="1" y="3"/>
                </a:cubicBezTo>
                <a:cubicBezTo>
                  <a:pt x="2" y="3"/>
                  <a:pt x="3" y="4"/>
                  <a:pt x="4" y="4"/>
                </a:cubicBezTo>
                <a:cubicBezTo>
                  <a:pt x="4" y="5"/>
                  <a:pt x="5" y="5"/>
                  <a:pt x="5" y="5"/>
                </a:cubicBezTo>
                <a:cubicBezTo>
                  <a:pt x="6" y="6"/>
                  <a:pt x="6" y="7"/>
                  <a:pt x="7" y="7"/>
                </a:cubicBezTo>
                <a:cubicBezTo>
                  <a:pt x="7" y="7"/>
                  <a:pt x="8" y="8"/>
                  <a:pt x="8" y="8"/>
                </a:cubicBezTo>
                <a:cubicBezTo>
                  <a:pt x="9" y="9"/>
                  <a:pt x="10" y="9"/>
                  <a:pt x="10" y="9"/>
                </a:cubicBezTo>
                <a:cubicBezTo>
                  <a:pt x="11" y="9"/>
                  <a:pt x="12" y="9"/>
                  <a:pt x="12" y="9"/>
                </a:cubicBezTo>
                <a:cubicBezTo>
                  <a:pt x="12" y="9"/>
                  <a:pt x="13" y="8"/>
                  <a:pt x="13" y="8"/>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333"/>
          <p:cNvSpPr>
            <a:spLocks/>
          </p:cNvSpPr>
          <p:nvPr/>
        </p:nvSpPr>
        <p:spPr bwMode="auto">
          <a:xfrm>
            <a:off x="8312150" y="3455988"/>
            <a:ext cx="52388" cy="34925"/>
          </a:xfrm>
          <a:custGeom>
            <a:avLst/>
            <a:gdLst>
              <a:gd name="T0" fmla="*/ 13 w 14"/>
              <a:gd name="T1" fmla="*/ 8 h 9"/>
              <a:gd name="T2" fmla="*/ 13 w 14"/>
              <a:gd name="T3" fmla="*/ 7 h 9"/>
              <a:gd name="T4" fmla="*/ 14 w 14"/>
              <a:gd name="T5" fmla="*/ 6 h 9"/>
              <a:gd name="T6" fmla="*/ 14 w 14"/>
              <a:gd name="T7" fmla="*/ 5 h 9"/>
              <a:gd name="T8" fmla="*/ 13 w 14"/>
              <a:gd name="T9" fmla="*/ 4 h 9"/>
              <a:gd name="T10" fmla="*/ 12 w 14"/>
              <a:gd name="T11" fmla="*/ 3 h 9"/>
              <a:gd name="T12" fmla="*/ 12 w 14"/>
              <a:gd name="T13" fmla="*/ 4 h 9"/>
              <a:gd name="T14" fmla="*/ 10 w 14"/>
              <a:gd name="T15" fmla="*/ 5 h 9"/>
              <a:gd name="T16" fmla="*/ 8 w 14"/>
              <a:gd name="T17" fmla="*/ 4 h 9"/>
              <a:gd name="T18" fmla="*/ 7 w 14"/>
              <a:gd name="T19" fmla="*/ 3 h 9"/>
              <a:gd name="T20" fmla="*/ 6 w 14"/>
              <a:gd name="T21" fmla="*/ 4 h 9"/>
              <a:gd name="T22" fmla="*/ 4 w 14"/>
              <a:gd name="T23" fmla="*/ 3 h 9"/>
              <a:gd name="T24" fmla="*/ 3 w 14"/>
              <a:gd name="T25" fmla="*/ 2 h 9"/>
              <a:gd name="T26" fmla="*/ 2 w 14"/>
              <a:gd name="T27" fmla="*/ 1 h 9"/>
              <a:gd name="T28" fmla="*/ 1 w 14"/>
              <a:gd name="T29" fmla="*/ 0 h 9"/>
              <a:gd name="T30" fmla="*/ 0 w 14"/>
              <a:gd name="T31" fmla="*/ 0 h 9"/>
              <a:gd name="T32" fmla="*/ 0 w 14"/>
              <a:gd name="T33" fmla="*/ 1 h 9"/>
              <a:gd name="T34" fmla="*/ 1 w 14"/>
              <a:gd name="T35" fmla="*/ 3 h 9"/>
              <a:gd name="T36" fmla="*/ 4 w 14"/>
              <a:gd name="T37" fmla="*/ 4 h 9"/>
              <a:gd name="T38" fmla="*/ 5 w 14"/>
              <a:gd name="T39" fmla="*/ 5 h 9"/>
              <a:gd name="T40" fmla="*/ 7 w 14"/>
              <a:gd name="T41" fmla="*/ 7 h 9"/>
              <a:gd name="T42" fmla="*/ 8 w 14"/>
              <a:gd name="T43" fmla="*/ 8 h 9"/>
              <a:gd name="T44" fmla="*/ 10 w 14"/>
              <a:gd name="T45" fmla="*/ 9 h 9"/>
              <a:gd name="T46" fmla="*/ 12 w 14"/>
              <a:gd name="T47" fmla="*/ 9 h 9"/>
              <a:gd name="T48" fmla="*/ 13 w 14"/>
              <a:gd name="T4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9">
                <a:moveTo>
                  <a:pt x="13" y="8"/>
                </a:moveTo>
                <a:cubicBezTo>
                  <a:pt x="13" y="8"/>
                  <a:pt x="13" y="7"/>
                  <a:pt x="13" y="7"/>
                </a:cubicBezTo>
                <a:cubicBezTo>
                  <a:pt x="14" y="7"/>
                  <a:pt x="14" y="6"/>
                  <a:pt x="14" y="6"/>
                </a:cubicBezTo>
                <a:cubicBezTo>
                  <a:pt x="14" y="6"/>
                  <a:pt x="14" y="5"/>
                  <a:pt x="14" y="5"/>
                </a:cubicBezTo>
                <a:cubicBezTo>
                  <a:pt x="14" y="5"/>
                  <a:pt x="13" y="4"/>
                  <a:pt x="13" y="4"/>
                </a:cubicBezTo>
                <a:cubicBezTo>
                  <a:pt x="13" y="4"/>
                  <a:pt x="12" y="3"/>
                  <a:pt x="12" y="3"/>
                </a:cubicBezTo>
                <a:cubicBezTo>
                  <a:pt x="12" y="3"/>
                  <a:pt x="12" y="4"/>
                  <a:pt x="12" y="4"/>
                </a:cubicBezTo>
                <a:cubicBezTo>
                  <a:pt x="11" y="4"/>
                  <a:pt x="10" y="5"/>
                  <a:pt x="10" y="5"/>
                </a:cubicBezTo>
                <a:cubicBezTo>
                  <a:pt x="9" y="4"/>
                  <a:pt x="9" y="4"/>
                  <a:pt x="8" y="4"/>
                </a:cubicBezTo>
                <a:cubicBezTo>
                  <a:pt x="8" y="3"/>
                  <a:pt x="8" y="3"/>
                  <a:pt x="7" y="3"/>
                </a:cubicBezTo>
                <a:cubicBezTo>
                  <a:pt x="7" y="3"/>
                  <a:pt x="6" y="4"/>
                  <a:pt x="6" y="4"/>
                </a:cubicBezTo>
                <a:cubicBezTo>
                  <a:pt x="5" y="4"/>
                  <a:pt x="5" y="3"/>
                  <a:pt x="4" y="3"/>
                </a:cubicBezTo>
                <a:cubicBezTo>
                  <a:pt x="4" y="3"/>
                  <a:pt x="3" y="3"/>
                  <a:pt x="3" y="2"/>
                </a:cubicBezTo>
                <a:cubicBezTo>
                  <a:pt x="3" y="2"/>
                  <a:pt x="2" y="1"/>
                  <a:pt x="2" y="1"/>
                </a:cubicBezTo>
                <a:cubicBezTo>
                  <a:pt x="2" y="0"/>
                  <a:pt x="1" y="0"/>
                  <a:pt x="1" y="0"/>
                </a:cubicBezTo>
                <a:cubicBezTo>
                  <a:pt x="1" y="0"/>
                  <a:pt x="0" y="0"/>
                  <a:pt x="0" y="0"/>
                </a:cubicBezTo>
                <a:cubicBezTo>
                  <a:pt x="0" y="0"/>
                  <a:pt x="0" y="1"/>
                  <a:pt x="0" y="1"/>
                </a:cubicBezTo>
                <a:cubicBezTo>
                  <a:pt x="1" y="2"/>
                  <a:pt x="1" y="3"/>
                  <a:pt x="1" y="3"/>
                </a:cubicBezTo>
                <a:cubicBezTo>
                  <a:pt x="2" y="3"/>
                  <a:pt x="3" y="4"/>
                  <a:pt x="4" y="4"/>
                </a:cubicBezTo>
                <a:cubicBezTo>
                  <a:pt x="4" y="5"/>
                  <a:pt x="5" y="5"/>
                  <a:pt x="5" y="5"/>
                </a:cubicBezTo>
                <a:cubicBezTo>
                  <a:pt x="6" y="6"/>
                  <a:pt x="6" y="7"/>
                  <a:pt x="7" y="7"/>
                </a:cubicBezTo>
                <a:cubicBezTo>
                  <a:pt x="7" y="7"/>
                  <a:pt x="8" y="8"/>
                  <a:pt x="8" y="8"/>
                </a:cubicBezTo>
                <a:cubicBezTo>
                  <a:pt x="9" y="9"/>
                  <a:pt x="10" y="9"/>
                  <a:pt x="10" y="9"/>
                </a:cubicBezTo>
                <a:cubicBezTo>
                  <a:pt x="11" y="9"/>
                  <a:pt x="12" y="9"/>
                  <a:pt x="12" y="9"/>
                </a:cubicBezTo>
                <a:cubicBezTo>
                  <a:pt x="12" y="9"/>
                  <a:pt x="13" y="8"/>
                  <a:pt x="13" y="8"/>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334"/>
          <p:cNvSpPr>
            <a:spLocks/>
          </p:cNvSpPr>
          <p:nvPr/>
        </p:nvSpPr>
        <p:spPr bwMode="auto">
          <a:xfrm>
            <a:off x="7323138" y="3149601"/>
            <a:ext cx="1184275" cy="569913"/>
          </a:xfrm>
          <a:custGeom>
            <a:avLst/>
            <a:gdLst>
              <a:gd name="T0" fmla="*/ 303 w 316"/>
              <a:gd name="T1" fmla="*/ 72 h 152"/>
              <a:gd name="T2" fmla="*/ 287 w 316"/>
              <a:gd name="T3" fmla="*/ 72 h 152"/>
              <a:gd name="T4" fmla="*/ 273 w 316"/>
              <a:gd name="T5" fmla="*/ 74 h 152"/>
              <a:gd name="T6" fmla="*/ 266 w 316"/>
              <a:gd name="T7" fmla="*/ 72 h 152"/>
              <a:gd name="T8" fmla="*/ 261 w 316"/>
              <a:gd name="T9" fmla="*/ 77 h 152"/>
              <a:gd name="T10" fmla="*/ 259 w 316"/>
              <a:gd name="T11" fmla="*/ 85 h 152"/>
              <a:gd name="T12" fmla="*/ 239 w 316"/>
              <a:gd name="T13" fmla="*/ 75 h 152"/>
              <a:gd name="T14" fmla="*/ 224 w 316"/>
              <a:gd name="T15" fmla="*/ 75 h 152"/>
              <a:gd name="T16" fmla="*/ 207 w 316"/>
              <a:gd name="T17" fmla="*/ 85 h 152"/>
              <a:gd name="T18" fmla="*/ 194 w 316"/>
              <a:gd name="T19" fmla="*/ 87 h 152"/>
              <a:gd name="T20" fmla="*/ 185 w 316"/>
              <a:gd name="T21" fmla="*/ 101 h 152"/>
              <a:gd name="T22" fmla="*/ 178 w 316"/>
              <a:gd name="T23" fmla="*/ 109 h 152"/>
              <a:gd name="T24" fmla="*/ 173 w 316"/>
              <a:gd name="T25" fmla="*/ 108 h 152"/>
              <a:gd name="T26" fmla="*/ 178 w 316"/>
              <a:gd name="T27" fmla="*/ 101 h 152"/>
              <a:gd name="T28" fmla="*/ 173 w 316"/>
              <a:gd name="T29" fmla="*/ 99 h 152"/>
              <a:gd name="T30" fmla="*/ 167 w 316"/>
              <a:gd name="T31" fmla="*/ 108 h 152"/>
              <a:gd name="T32" fmla="*/ 157 w 316"/>
              <a:gd name="T33" fmla="*/ 101 h 152"/>
              <a:gd name="T34" fmla="*/ 147 w 316"/>
              <a:gd name="T35" fmla="*/ 128 h 152"/>
              <a:gd name="T36" fmla="*/ 138 w 316"/>
              <a:gd name="T37" fmla="*/ 148 h 152"/>
              <a:gd name="T38" fmla="*/ 132 w 316"/>
              <a:gd name="T39" fmla="*/ 142 h 152"/>
              <a:gd name="T40" fmla="*/ 125 w 316"/>
              <a:gd name="T41" fmla="*/ 137 h 152"/>
              <a:gd name="T42" fmla="*/ 126 w 316"/>
              <a:gd name="T43" fmla="*/ 122 h 152"/>
              <a:gd name="T44" fmla="*/ 115 w 316"/>
              <a:gd name="T45" fmla="*/ 111 h 152"/>
              <a:gd name="T46" fmla="*/ 108 w 316"/>
              <a:gd name="T47" fmla="*/ 101 h 152"/>
              <a:gd name="T48" fmla="*/ 89 w 316"/>
              <a:gd name="T49" fmla="*/ 98 h 152"/>
              <a:gd name="T50" fmla="*/ 63 w 316"/>
              <a:gd name="T51" fmla="*/ 93 h 152"/>
              <a:gd name="T52" fmla="*/ 5 w 316"/>
              <a:gd name="T53" fmla="*/ 74 h 152"/>
              <a:gd name="T54" fmla="*/ 7 w 316"/>
              <a:gd name="T55" fmla="*/ 67 h 152"/>
              <a:gd name="T56" fmla="*/ 34 w 316"/>
              <a:gd name="T57" fmla="*/ 52 h 152"/>
              <a:gd name="T58" fmla="*/ 55 w 316"/>
              <a:gd name="T59" fmla="*/ 39 h 152"/>
              <a:gd name="T60" fmla="*/ 69 w 316"/>
              <a:gd name="T61" fmla="*/ 27 h 152"/>
              <a:gd name="T62" fmla="*/ 86 w 316"/>
              <a:gd name="T63" fmla="*/ 8 h 152"/>
              <a:gd name="T64" fmla="*/ 107 w 316"/>
              <a:gd name="T65" fmla="*/ 0 h 152"/>
              <a:gd name="T66" fmla="*/ 106 w 316"/>
              <a:gd name="T67" fmla="*/ 5 h 152"/>
              <a:gd name="T68" fmla="*/ 98 w 316"/>
              <a:gd name="T69" fmla="*/ 16 h 152"/>
              <a:gd name="T70" fmla="*/ 89 w 316"/>
              <a:gd name="T71" fmla="*/ 28 h 152"/>
              <a:gd name="T72" fmla="*/ 85 w 316"/>
              <a:gd name="T73" fmla="*/ 47 h 152"/>
              <a:gd name="T74" fmla="*/ 99 w 316"/>
              <a:gd name="T75" fmla="*/ 35 h 152"/>
              <a:gd name="T76" fmla="*/ 109 w 316"/>
              <a:gd name="T77" fmla="*/ 37 h 152"/>
              <a:gd name="T78" fmla="*/ 119 w 316"/>
              <a:gd name="T79" fmla="*/ 41 h 152"/>
              <a:gd name="T80" fmla="*/ 128 w 316"/>
              <a:gd name="T81" fmla="*/ 51 h 152"/>
              <a:gd name="T82" fmla="*/ 137 w 316"/>
              <a:gd name="T83" fmla="*/ 60 h 152"/>
              <a:gd name="T84" fmla="*/ 156 w 316"/>
              <a:gd name="T85" fmla="*/ 60 h 152"/>
              <a:gd name="T86" fmla="*/ 166 w 316"/>
              <a:gd name="T87" fmla="*/ 60 h 152"/>
              <a:gd name="T88" fmla="*/ 169 w 316"/>
              <a:gd name="T89" fmla="*/ 55 h 152"/>
              <a:gd name="T90" fmla="*/ 182 w 316"/>
              <a:gd name="T91" fmla="*/ 48 h 152"/>
              <a:gd name="T92" fmla="*/ 201 w 316"/>
              <a:gd name="T93" fmla="*/ 38 h 152"/>
              <a:gd name="T94" fmla="*/ 235 w 316"/>
              <a:gd name="T95" fmla="*/ 29 h 152"/>
              <a:gd name="T96" fmla="*/ 240 w 316"/>
              <a:gd name="T97" fmla="*/ 43 h 152"/>
              <a:gd name="T98" fmla="*/ 251 w 316"/>
              <a:gd name="T99" fmla="*/ 47 h 152"/>
              <a:gd name="T100" fmla="*/ 266 w 316"/>
              <a:gd name="T101" fmla="*/ 42 h 152"/>
              <a:gd name="T102" fmla="*/ 281 w 316"/>
              <a:gd name="T103" fmla="*/ 37 h 152"/>
              <a:gd name="T104" fmla="*/ 283 w 316"/>
              <a:gd name="T105" fmla="*/ 56 h 152"/>
              <a:gd name="T106" fmla="*/ 285 w 316"/>
              <a:gd name="T107" fmla="*/ 60 h 152"/>
              <a:gd name="T108" fmla="*/ 295 w 316"/>
              <a:gd name="T109" fmla="*/ 68 h 152"/>
              <a:gd name="T110" fmla="*/ 301 w 316"/>
              <a:gd name="T111" fmla="*/ 65 h 152"/>
              <a:gd name="T112" fmla="*/ 308 w 316"/>
              <a:gd name="T113" fmla="*/ 6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152">
                <a:moveTo>
                  <a:pt x="315" y="66"/>
                </a:moveTo>
                <a:cubicBezTo>
                  <a:pt x="316" y="67"/>
                  <a:pt x="316" y="68"/>
                  <a:pt x="316" y="68"/>
                </a:cubicBezTo>
                <a:cubicBezTo>
                  <a:pt x="316" y="68"/>
                  <a:pt x="315" y="69"/>
                  <a:pt x="315" y="69"/>
                </a:cubicBezTo>
                <a:cubicBezTo>
                  <a:pt x="315" y="70"/>
                  <a:pt x="314" y="71"/>
                  <a:pt x="314" y="71"/>
                </a:cubicBezTo>
                <a:cubicBezTo>
                  <a:pt x="314" y="71"/>
                  <a:pt x="313" y="72"/>
                  <a:pt x="312" y="72"/>
                </a:cubicBezTo>
                <a:cubicBezTo>
                  <a:pt x="311" y="72"/>
                  <a:pt x="310" y="72"/>
                  <a:pt x="310" y="72"/>
                </a:cubicBezTo>
                <a:cubicBezTo>
                  <a:pt x="310" y="72"/>
                  <a:pt x="309" y="71"/>
                  <a:pt x="309" y="71"/>
                </a:cubicBezTo>
                <a:cubicBezTo>
                  <a:pt x="308" y="70"/>
                  <a:pt x="307" y="70"/>
                  <a:pt x="307" y="70"/>
                </a:cubicBezTo>
                <a:cubicBezTo>
                  <a:pt x="307" y="71"/>
                  <a:pt x="306" y="71"/>
                  <a:pt x="306" y="71"/>
                </a:cubicBezTo>
                <a:cubicBezTo>
                  <a:pt x="305" y="72"/>
                  <a:pt x="304" y="72"/>
                  <a:pt x="303" y="72"/>
                </a:cubicBezTo>
                <a:cubicBezTo>
                  <a:pt x="303" y="72"/>
                  <a:pt x="302" y="72"/>
                  <a:pt x="301" y="72"/>
                </a:cubicBezTo>
                <a:cubicBezTo>
                  <a:pt x="301" y="72"/>
                  <a:pt x="300" y="73"/>
                  <a:pt x="299" y="73"/>
                </a:cubicBezTo>
                <a:cubicBezTo>
                  <a:pt x="299" y="72"/>
                  <a:pt x="299" y="72"/>
                  <a:pt x="298" y="71"/>
                </a:cubicBezTo>
                <a:cubicBezTo>
                  <a:pt x="298" y="71"/>
                  <a:pt x="298" y="71"/>
                  <a:pt x="297" y="71"/>
                </a:cubicBezTo>
                <a:cubicBezTo>
                  <a:pt x="297" y="71"/>
                  <a:pt x="297" y="72"/>
                  <a:pt x="296" y="72"/>
                </a:cubicBezTo>
                <a:cubicBezTo>
                  <a:pt x="296" y="72"/>
                  <a:pt x="295" y="71"/>
                  <a:pt x="294" y="71"/>
                </a:cubicBezTo>
                <a:cubicBezTo>
                  <a:pt x="294" y="71"/>
                  <a:pt x="293" y="71"/>
                  <a:pt x="293" y="71"/>
                </a:cubicBezTo>
                <a:cubicBezTo>
                  <a:pt x="292" y="72"/>
                  <a:pt x="291" y="72"/>
                  <a:pt x="291" y="72"/>
                </a:cubicBezTo>
                <a:cubicBezTo>
                  <a:pt x="290" y="73"/>
                  <a:pt x="289" y="72"/>
                  <a:pt x="289" y="72"/>
                </a:cubicBezTo>
                <a:cubicBezTo>
                  <a:pt x="288" y="72"/>
                  <a:pt x="287" y="72"/>
                  <a:pt x="287" y="72"/>
                </a:cubicBezTo>
                <a:cubicBezTo>
                  <a:pt x="286" y="72"/>
                  <a:pt x="285" y="73"/>
                  <a:pt x="284" y="73"/>
                </a:cubicBezTo>
                <a:cubicBezTo>
                  <a:pt x="284" y="74"/>
                  <a:pt x="283" y="73"/>
                  <a:pt x="283" y="73"/>
                </a:cubicBezTo>
                <a:cubicBezTo>
                  <a:pt x="282" y="73"/>
                  <a:pt x="281" y="74"/>
                  <a:pt x="281" y="74"/>
                </a:cubicBezTo>
                <a:cubicBezTo>
                  <a:pt x="281" y="74"/>
                  <a:pt x="280" y="74"/>
                  <a:pt x="279" y="75"/>
                </a:cubicBezTo>
                <a:cubicBezTo>
                  <a:pt x="279" y="75"/>
                  <a:pt x="278" y="74"/>
                  <a:pt x="278" y="75"/>
                </a:cubicBezTo>
                <a:cubicBezTo>
                  <a:pt x="277" y="75"/>
                  <a:pt x="277" y="76"/>
                  <a:pt x="276" y="76"/>
                </a:cubicBezTo>
                <a:cubicBezTo>
                  <a:pt x="276" y="77"/>
                  <a:pt x="276" y="77"/>
                  <a:pt x="275" y="77"/>
                </a:cubicBezTo>
                <a:cubicBezTo>
                  <a:pt x="275" y="77"/>
                  <a:pt x="274" y="77"/>
                  <a:pt x="274" y="77"/>
                </a:cubicBezTo>
                <a:cubicBezTo>
                  <a:pt x="274" y="76"/>
                  <a:pt x="274" y="75"/>
                  <a:pt x="273" y="75"/>
                </a:cubicBezTo>
                <a:cubicBezTo>
                  <a:pt x="273" y="75"/>
                  <a:pt x="273" y="74"/>
                  <a:pt x="273" y="74"/>
                </a:cubicBezTo>
                <a:cubicBezTo>
                  <a:pt x="272" y="74"/>
                  <a:pt x="272" y="75"/>
                  <a:pt x="271" y="75"/>
                </a:cubicBezTo>
                <a:cubicBezTo>
                  <a:pt x="271" y="75"/>
                  <a:pt x="271" y="74"/>
                  <a:pt x="270" y="74"/>
                </a:cubicBezTo>
                <a:cubicBezTo>
                  <a:pt x="270" y="74"/>
                  <a:pt x="270" y="74"/>
                  <a:pt x="270" y="74"/>
                </a:cubicBezTo>
                <a:cubicBezTo>
                  <a:pt x="269" y="74"/>
                  <a:pt x="270" y="75"/>
                  <a:pt x="270" y="75"/>
                </a:cubicBezTo>
                <a:cubicBezTo>
                  <a:pt x="269" y="76"/>
                  <a:pt x="269" y="76"/>
                  <a:pt x="269" y="76"/>
                </a:cubicBezTo>
                <a:cubicBezTo>
                  <a:pt x="268" y="76"/>
                  <a:pt x="268" y="75"/>
                  <a:pt x="268" y="75"/>
                </a:cubicBezTo>
                <a:cubicBezTo>
                  <a:pt x="268" y="75"/>
                  <a:pt x="268" y="74"/>
                  <a:pt x="268" y="74"/>
                </a:cubicBezTo>
                <a:cubicBezTo>
                  <a:pt x="268" y="73"/>
                  <a:pt x="268" y="72"/>
                  <a:pt x="268" y="72"/>
                </a:cubicBezTo>
                <a:cubicBezTo>
                  <a:pt x="268" y="72"/>
                  <a:pt x="267" y="71"/>
                  <a:pt x="266" y="71"/>
                </a:cubicBezTo>
                <a:cubicBezTo>
                  <a:pt x="266" y="71"/>
                  <a:pt x="266" y="72"/>
                  <a:pt x="266" y="72"/>
                </a:cubicBezTo>
                <a:cubicBezTo>
                  <a:pt x="265" y="72"/>
                  <a:pt x="265" y="72"/>
                  <a:pt x="265" y="73"/>
                </a:cubicBezTo>
                <a:cubicBezTo>
                  <a:pt x="264" y="73"/>
                  <a:pt x="264" y="73"/>
                  <a:pt x="264" y="73"/>
                </a:cubicBezTo>
                <a:cubicBezTo>
                  <a:pt x="264" y="73"/>
                  <a:pt x="264" y="72"/>
                  <a:pt x="264" y="72"/>
                </a:cubicBezTo>
                <a:cubicBezTo>
                  <a:pt x="264" y="72"/>
                  <a:pt x="263" y="71"/>
                  <a:pt x="263" y="71"/>
                </a:cubicBezTo>
                <a:cubicBezTo>
                  <a:pt x="262" y="71"/>
                  <a:pt x="262" y="71"/>
                  <a:pt x="262" y="71"/>
                </a:cubicBezTo>
                <a:cubicBezTo>
                  <a:pt x="262" y="71"/>
                  <a:pt x="261" y="71"/>
                  <a:pt x="261" y="71"/>
                </a:cubicBezTo>
                <a:cubicBezTo>
                  <a:pt x="261" y="72"/>
                  <a:pt x="261" y="72"/>
                  <a:pt x="261" y="73"/>
                </a:cubicBezTo>
                <a:cubicBezTo>
                  <a:pt x="261" y="73"/>
                  <a:pt x="261" y="74"/>
                  <a:pt x="261" y="74"/>
                </a:cubicBezTo>
                <a:cubicBezTo>
                  <a:pt x="261" y="75"/>
                  <a:pt x="261" y="75"/>
                  <a:pt x="261" y="76"/>
                </a:cubicBezTo>
                <a:cubicBezTo>
                  <a:pt x="261" y="76"/>
                  <a:pt x="261" y="77"/>
                  <a:pt x="261" y="77"/>
                </a:cubicBezTo>
                <a:cubicBezTo>
                  <a:pt x="261" y="77"/>
                  <a:pt x="260" y="77"/>
                  <a:pt x="260" y="78"/>
                </a:cubicBezTo>
                <a:cubicBezTo>
                  <a:pt x="259" y="78"/>
                  <a:pt x="259" y="79"/>
                  <a:pt x="260" y="79"/>
                </a:cubicBezTo>
                <a:cubicBezTo>
                  <a:pt x="260" y="79"/>
                  <a:pt x="260" y="79"/>
                  <a:pt x="260" y="79"/>
                </a:cubicBezTo>
                <a:cubicBezTo>
                  <a:pt x="261" y="79"/>
                  <a:pt x="261" y="80"/>
                  <a:pt x="261" y="80"/>
                </a:cubicBezTo>
                <a:cubicBezTo>
                  <a:pt x="261" y="80"/>
                  <a:pt x="260" y="81"/>
                  <a:pt x="260" y="81"/>
                </a:cubicBezTo>
                <a:cubicBezTo>
                  <a:pt x="260" y="82"/>
                  <a:pt x="261" y="82"/>
                  <a:pt x="261" y="82"/>
                </a:cubicBezTo>
                <a:cubicBezTo>
                  <a:pt x="261" y="82"/>
                  <a:pt x="261" y="83"/>
                  <a:pt x="261" y="83"/>
                </a:cubicBezTo>
                <a:cubicBezTo>
                  <a:pt x="262" y="83"/>
                  <a:pt x="262" y="84"/>
                  <a:pt x="262" y="84"/>
                </a:cubicBezTo>
                <a:cubicBezTo>
                  <a:pt x="262" y="85"/>
                  <a:pt x="261" y="86"/>
                  <a:pt x="261" y="86"/>
                </a:cubicBezTo>
                <a:cubicBezTo>
                  <a:pt x="260" y="86"/>
                  <a:pt x="260" y="85"/>
                  <a:pt x="259" y="85"/>
                </a:cubicBezTo>
                <a:cubicBezTo>
                  <a:pt x="259" y="85"/>
                  <a:pt x="259" y="85"/>
                  <a:pt x="258" y="85"/>
                </a:cubicBezTo>
                <a:cubicBezTo>
                  <a:pt x="258" y="84"/>
                  <a:pt x="258" y="84"/>
                  <a:pt x="257" y="84"/>
                </a:cubicBezTo>
                <a:cubicBezTo>
                  <a:pt x="257" y="84"/>
                  <a:pt x="256" y="83"/>
                  <a:pt x="256" y="83"/>
                </a:cubicBezTo>
                <a:cubicBezTo>
                  <a:pt x="256" y="83"/>
                  <a:pt x="255" y="82"/>
                  <a:pt x="255" y="82"/>
                </a:cubicBezTo>
                <a:cubicBezTo>
                  <a:pt x="254" y="82"/>
                  <a:pt x="253" y="82"/>
                  <a:pt x="252" y="81"/>
                </a:cubicBezTo>
                <a:cubicBezTo>
                  <a:pt x="252" y="81"/>
                  <a:pt x="251" y="80"/>
                  <a:pt x="251" y="79"/>
                </a:cubicBezTo>
                <a:cubicBezTo>
                  <a:pt x="250" y="79"/>
                  <a:pt x="248" y="77"/>
                  <a:pt x="248" y="77"/>
                </a:cubicBezTo>
                <a:cubicBezTo>
                  <a:pt x="247" y="77"/>
                  <a:pt x="246" y="76"/>
                  <a:pt x="246" y="76"/>
                </a:cubicBezTo>
                <a:cubicBezTo>
                  <a:pt x="245" y="76"/>
                  <a:pt x="243" y="76"/>
                  <a:pt x="242" y="76"/>
                </a:cubicBezTo>
                <a:cubicBezTo>
                  <a:pt x="242" y="75"/>
                  <a:pt x="240" y="75"/>
                  <a:pt x="239" y="75"/>
                </a:cubicBezTo>
                <a:cubicBezTo>
                  <a:pt x="239" y="75"/>
                  <a:pt x="238" y="75"/>
                  <a:pt x="238" y="75"/>
                </a:cubicBezTo>
                <a:cubicBezTo>
                  <a:pt x="238" y="75"/>
                  <a:pt x="237" y="75"/>
                  <a:pt x="236" y="75"/>
                </a:cubicBezTo>
                <a:cubicBezTo>
                  <a:pt x="236" y="75"/>
                  <a:pt x="235" y="76"/>
                  <a:pt x="234" y="76"/>
                </a:cubicBezTo>
                <a:cubicBezTo>
                  <a:pt x="234" y="75"/>
                  <a:pt x="233" y="74"/>
                  <a:pt x="232" y="74"/>
                </a:cubicBezTo>
                <a:cubicBezTo>
                  <a:pt x="232" y="74"/>
                  <a:pt x="231" y="73"/>
                  <a:pt x="230" y="74"/>
                </a:cubicBezTo>
                <a:cubicBezTo>
                  <a:pt x="230" y="74"/>
                  <a:pt x="230" y="75"/>
                  <a:pt x="229" y="75"/>
                </a:cubicBezTo>
                <a:cubicBezTo>
                  <a:pt x="229" y="75"/>
                  <a:pt x="229" y="74"/>
                  <a:pt x="228" y="74"/>
                </a:cubicBezTo>
                <a:cubicBezTo>
                  <a:pt x="228" y="73"/>
                  <a:pt x="227" y="73"/>
                  <a:pt x="227" y="73"/>
                </a:cubicBezTo>
                <a:cubicBezTo>
                  <a:pt x="227" y="74"/>
                  <a:pt x="227" y="75"/>
                  <a:pt x="226" y="75"/>
                </a:cubicBezTo>
                <a:cubicBezTo>
                  <a:pt x="226" y="75"/>
                  <a:pt x="225" y="74"/>
                  <a:pt x="224" y="75"/>
                </a:cubicBezTo>
                <a:cubicBezTo>
                  <a:pt x="224" y="75"/>
                  <a:pt x="223" y="75"/>
                  <a:pt x="223" y="75"/>
                </a:cubicBezTo>
                <a:cubicBezTo>
                  <a:pt x="222" y="76"/>
                  <a:pt x="221" y="77"/>
                  <a:pt x="221" y="77"/>
                </a:cubicBezTo>
                <a:cubicBezTo>
                  <a:pt x="220" y="78"/>
                  <a:pt x="220" y="80"/>
                  <a:pt x="220" y="81"/>
                </a:cubicBezTo>
                <a:cubicBezTo>
                  <a:pt x="219" y="81"/>
                  <a:pt x="218" y="83"/>
                  <a:pt x="218" y="84"/>
                </a:cubicBezTo>
                <a:cubicBezTo>
                  <a:pt x="218" y="84"/>
                  <a:pt x="217" y="85"/>
                  <a:pt x="216" y="85"/>
                </a:cubicBezTo>
                <a:cubicBezTo>
                  <a:pt x="216" y="85"/>
                  <a:pt x="214" y="85"/>
                  <a:pt x="213" y="85"/>
                </a:cubicBezTo>
                <a:cubicBezTo>
                  <a:pt x="213" y="85"/>
                  <a:pt x="212" y="84"/>
                  <a:pt x="212" y="84"/>
                </a:cubicBezTo>
                <a:cubicBezTo>
                  <a:pt x="212" y="84"/>
                  <a:pt x="211" y="84"/>
                  <a:pt x="211" y="84"/>
                </a:cubicBezTo>
                <a:cubicBezTo>
                  <a:pt x="210" y="84"/>
                  <a:pt x="210" y="85"/>
                  <a:pt x="209" y="85"/>
                </a:cubicBezTo>
                <a:cubicBezTo>
                  <a:pt x="209" y="85"/>
                  <a:pt x="208" y="85"/>
                  <a:pt x="207" y="85"/>
                </a:cubicBezTo>
                <a:cubicBezTo>
                  <a:pt x="207" y="85"/>
                  <a:pt x="207" y="86"/>
                  <a:pt x="207" y="86"/>
                </a:cubicBezTo>
                <a:cubicBezTo>
                  <a:pt x="207" y="86"/>
                  <a:pt x="207" y="87"/>
                  <a:pt x="207" y="87"/>
                </a:cubicBezTo>
                <a:cubicBezTo>
                  <a:pt x="207" y="88"/>
                  <a:pt x="207" y="89"/>
                  <a:pt x="207" y="89"/>
                </a:cubicBezTo>
                <a:cubicBezTo>
                  <a:pt x="207" y="89"/>
                  <a:pt x="206" y="89"/>
                  <a:pt x="206" y="88"/>
                </a:cubicBezTo>
                <a:cubicBezTo>
                  <a:pt x="205" y="88"/>
                  <a:pt x="204" y="87"/>
                  <a:pt x="203" y="87"/>
                </a:cubicBezTo>
                <a:cubicBezTo>
                  <a:pt x="203" y="87"/>
                  <a:pt x="202" y="87"/>
                  <a:pt x="202" y="87"/>
                </a:cubicBezTo>
                <a:cubicBezTo>
                  <a:pt x="201" y="87"/>
                  <a:pt x="200" y="87"/>
                  <a:pt x="200" y="87"/>
                </a:cubicBezTo>
                <a:cubicBezTo>
                  <a:pt x="199" y="87"/>
                  <a:pt x="198" y="86"/>
                  <a:pt x="197" y="87"/>
                </a:cubicBezTo>
                <a:cubicBezTo>
                  <a:pt x="197" y="87"/>
                  <a:pt x="196" y="88"/>
                  <a:pt x="196" y="88"/>
                </a:cubicBezTo>
                <a:cubicBezTo>
                  <a:pt x="195" y="88"/>
                  <a:pt x="195" y="87"/>
                  <a:pt x="194" y="87"/>
                </a:cubicBezTo>
                <a:cubicBezTo>
                  <a:pt x="194" y="87"/>
                  <a:pt x="193" y="88"/>
                  <a:pt x="192" y="88"/>
                </a:cubicBezTo>
                <a:cubicBezTo>
                  <a:pt x="192" y="89"/>
                  <a:pt x="191" y="89"/>
                  <a:pt x="191" y="89"/>
                </a:cubicBezTo>
                <a:cubicBezTo>
                  <a:pt x="190" y="90"/>
                  <a:pt x="189" y="91"/>
                  <a:pt x="189" y="91"/>
                </a:cubicBezTo>
                <a:cubicBezTo>
                  <a:pt x="189" y="92"/>
                  <a:pt x="189" y="93"/>
                  <a:pt x="189" y="93"/>
                </a:cubicBezTo>
                <a:cubicBezTo>
                  <a:pt x="189" y="94"/>
                  <a:pt x="189" y="95"/>
                  <a:pt x="189" y="96"/>
                </a:cubicBezTo>
                <a:cubicBezTo>
                  <a:pt x="189" y="97"/>
                  <a:pt x="188" y="97"/>
                  <a:pt x="188" y="98"/>
                </a:cubicBezTo>
                <a:cubicBezTo>
                  <a:pt x="188" y="98"/>
                  <a:pt x="189" y="99"/>
                  <a:pt x="189" y="99"/>
                </a:cubicBezTo>
                <a:cubicBezTo>
                  <a:pt x="188" y="100"/>
                  <a:pt x="188" y="100"/>
                  <a:pt x="187" y="100"/>
                </a:cubicBezTo>
                <a:cubicBezTo>
                  <a:pt x="187" y="100"/>
                  <a:pt x="186" y="100"/>
                  <a:pt x="186" y="100"/>
                </a:cubicBezTo>
                <a:cubicBezTo>
                  <a:pt x="185" y="100"/>
                  <a:pt x="185" y="101"/>
                  <a:pt x="185" y="101"/>
                </a:cubicBezTo>
                <a:cubicBezTo>
                  <a:pt x="185" y="102"/>
                  <a:pt x="184" y="102"/>
                  <a:pt x="184" y="102"/>
                </a:cubicBezTo>
                <a:cubicBezTo>
                  <a:pt x="184" y="102"/>
                  <a:pt x="183" y="103"/>
                  <a:pt x="182" y="103"/>
                </a:cubicBezTo>
                <a:cubicBezTo>
                  <a:pt x="182" y="103"/>
                  <a:pt x="182" y="103"/>
                  <a:pt x="182" y="104"/>
                </a:cubicBezTo>
                <a:cubicBezTo>
                  <a:pt x="181" y="104"/>
                  <a:pt x="181" y="105"/>
                  <a:pt x="181" y="105"/>
                </a:cubicBezTo>
                <a:cubicBezTo>
                  <a:pt x="181" y="106"/>
                  <a:pt x="181" y="106"/>
                  <a:pt x="181" y="106"/>
                </a:cubicBezTo>
                <a:cubicBezTo>
                  <a:pt x="180" y="106"/>
                  <a:pt x="180" y="105"/>
                  <a:pt x="179" y="106"/>
                </a:cubicBezTo>
                <a:cubicBezTo>
                  <a:pt x="179" y="106"/>
                  <a:pt x="179" y="106"/>
                  <a:pt x="179" y="107"/>
                </a:cubicBezTo>
                <a:cubicBezTo>
                  <a:pt x="179" y="107"/>
                  <a:pt x="179" y="107"/>
                  <a:pt x="179" y="108"/>
                </a:cubicBezTo>
                <a:cubicBezTo>
                  <a:pt x="179" y="108"/>
                  <a:pt x="179" y="108"/>
                  <a:pt x="179" y="109"/>
                </a:cubicBezTo>
                <a:cubicBezTo>
                  <a:pt x="179" y="109"/>
                  <a:pt x="178" y="109"/>
                  <a:pt x="178" y="109"/>
                </a:cubicBezTo>
                <a:cubicBezTo>
                  <a:pt x="178" y="109"/>
                  <a:pt x="177" y="110"/>
                  <a:pt x="177" y="110"/>
                </a:cubicBezTo>
                <a:cubicBezTo>
                  <a:pt x="177" y="110"/>
                  <a:pt x="178" y="111"/>
                  <a:pt x="178" y="111"/>
                </a:cubicBezTo>
                <a:cubicBezTo>
                  <a:pt x="178" y="111"/>
                  <a:pt x="178" y="111"/>
                  <a:pt x="179" y="111"/>
                </a:cubicBezTo>
                <a:cubicBezTo>
                  <a:pt x="179" y="111"/>
                  <a:pt x="179" y="112"/>
                  <a:pt x="179" y="112"/>
                </a:cubicBezTo>
                <a:cubicBezTo>
                  <a:pt x="179" y="112"/>
                  <a:pt x="178" y="113"/>
                  <a:pt x="178" y="113"/>
                </a:cubicBezTo>
                <a:cubicBezTo>
                  <a:pt x="178" y="113"/>
                  <a:pt x="177" y="113"/>
                  <a:pt x="177" y="113"/>
                </a:cubicBezTo>
                <a:cubicBezTo>
                  <a:pt x="176" y="113"/>
                  <a:pt x="176" y="113"/>
                  <a:pt x="175" y="113"/>
                </a:cubicBezTo>
                <a:cubicBezTo>
                  <a:pt x="175" y="112"/>
                  <a:pt x="174" y="112"/>
                  <a:pt x="174" y="111"/>
                </a:cubicBezTo>
                <a:cubicBezTo>
                  <a:pt x="173" y="111"/>
                  <a:pt x="173" y="110"/>
                  <a:pt x="173" y="109"/>
                </a:cubicBezTo>
                <a:cubicBezTo>
                  <a:pt x="173" y="109"/>
                  <a:pt x="173" y="108"/>
                  <a:pt x="173" y="108"/>
                </a:cubicBezTo>
                <a:cubicBezTo>
                  <a:pt x="174" y="108"/>
                  <a:pt x="174" y="108"/>
                  <a:pt x="175" y="108"/>
                </a:cubicBezTo>
                <a:cubicBezTo>
                  <a:pt x="175" y="108"/>
                  <a:pt x="175" y="108"/>
                  <a:pt x="175" y="107"/>
                </a:cubicBezTo>
                <a:cubicBezTo>
                  <a:pt x="175" y="107"/>
                  <a:pt x="175" y="106"/>
                  <a:pt x="175" y="106"/>
                </a:cubicBezTo>
                <a:cubicBezTo>
                  <a:pt x="175" y="106"/>
                  <a:pt x="176" y="106"/>
                  <a:pt x="176" y="105"/>
                </a:cubicBezTo>
                <a:cubicBezTo>
                  <a:pt x="176" y="105"/>
                  <a:pt x="176" y="105"/>
                  <a:pt x="176" y="104"/>
                </a:cubicBezTo>
                <a:cubicBezTo>
                  <a:pt x="176" y="104"/>
                  <a:pt x="176" y="103"/>
                  <a:pt x="176" y="103"/>
                </a:cubicBezTo>
                <a:cubicBezTo>
                  <a:pt x="176" y="103"/>
                  <a:pt x="176" y="102"/>
                  <a:pt x="176" y="102"/>
                </a:cubicBezTo>
                <a:cubicBezTo>
                  <a:pt x="176" y="102"/>
                  <a:pt x="177" y="102"/>
                  <a:pt x="177" y="102"/>
                </a:cubicBezTo>
                <a:cubicBezTo>
                  <a:pt x="177" y="102"/>
                  <a:pt x="178" y="102"/>
                  <a:pt x="178" y="102"/>
                </a:cubicBezTo>
                <a:cubicBezTo>
                  <a:pt x="178" y="102"/>
                  <a:pt x="178" y="101"/>
                  <a:pt x="178" y="101"/>
                </a:cubicBezTo>
                <a:cubicBezTo>
                  <a:pt x="179" y="101"/>
                  <a:pt x="179" y="100"/>
                  <a:pt x="179" y="100"/>
                </a:cubicBezTo>
                <a:cubicBezTo>
                  <a:pt x="179" y="100"/>
                  <a:pt x="179" y="99"/>
                  <a:pt x="179" y="99"/>
                </a:cubicBezTo>
                <a:cubicBezTo>
                  <a:pt x="179" y="98"/>
                  <a:pt x="180" y="98"/>
                  <a:pt x="180" y="97"/>
                </a:cubicBezTo>
                <a:cubicBezTo>
                  <a:pt x="180" y="97"/>
                  <a:pt x="180" y="96"/>
                  <a:pt x="180" y="95"/>
                </a:cubicBezTo>
                <a:cubicBezTo>
                  <a:pt x="180" y="95"/>
                  <a:pt x="180" y="94"/>
                  <a:pt x="179" y="94"/>
                </a:cubicBezTo>
                <a:cubicBezTo>
                  <a:pt x="179" y="94"/>
                  <a:pt x="178" y="94"/>
                  <a:pt x="177" y="94"/>
                </a:cubicBezTo>
                <a:cubicBezTo>
                  <a:pt x="177" y="94"/>
                  <a:pt x="176" y="95"/>
                  <a:pt x="176" y="95"/>
                </a:cubicBezTo>
                <a:cubicBezTo>
                  <a:pt x="176" y="96"/>
                  <a:pt x="176" y="97"/>
                  <a:pt x="175" y="98"/>
                </a:cubicBezTo>
                <a:cubicBezTo>
                  <a:pt x="175" y="98"/>
                  <a:pt x="175" y="98"/>
                  <a:pt x="175" y="99"/>
                </a:cubicBezTo>
                <a:cubicBezTo>
                  <a:pt x="174" y="99"/>
                  <a:pt x="173" y="99"/>
                  <a:pt x="173" y="99"/>
                </a:cubicBezTo>
                <a:cubicBezTo>
                  <a:pt x="173" y="99"/>
                  <a:pt x="172" y="98"/>
                  <a:pt x="171" y="98"/>
                </a:cubicBezTo>
                <a:cubicBezTo>
                  <a:pt x="171" y="98"/>
                  <a:pt x="171" y="97"/>
                  <a:pt x="171" y="97"/>
                </a:cubicBezTo>
                <a:cubicBezTo>
                  <a:pt x="171" y="97"/>
                  <a:pt x="170" y="97"/>
                  <a:pt x="169" y="97"/>
                </a:cubicBezTo>
                <a:cubicBezTo>
                  <a:pt x="169" y="97"/>
                  <a:pt x="169" y="98"/>
                  <a:pt x="168" y="98"/>
                </a:cubicBezTo>
                <a:cubicBezTo>
                  <a:pt x="168" y="98"/>
                  <a:pt x="168" y="99"/>
                  <a:pt x="169" y="100"/>
                </a:cubicBezTo>
                <a:cubicBezTo>
                  <a:pt x="169" y="100"/>
                  <a:pt x="169" y="100"/>
                  <a:pt x="169" y="101"/>
                </a:cubicBezTo>
                <a:cubicBezTo>
                  <a:pt x="169" y="101"/>
                  <a:pt x="169" y="102"/>
                  <a:pt x="169" y="102"/>
                </a:cubicBezTo>
                <a:cubicBezTo>
                  <a:pt x="168" y="103"/>
                  <a:pt x="168" y="103"/>
                  <a:pt x="168" y="104"/>
                </a:cubicBezTo>
                <a:cubicBezTo>
                  <a:pt x="167" y="104"/>
                  <a:pt x="168" y="105"/>
                  <a:pt x="168" y="106"/>
                </a:cubicBezTo>
                <a:cubicBezTo>
                  <a:pt x="167" y="106"/>
                  <a:pt x="167" y="107"/>
                  <a:pt x="167" y="108"/>
                </a:cubicBezTo>
                <a:cubicBezTo>
                  <a:pt x="166" y="108"/>
                  <a:pt x="165" y="108"/>
                  <a:pt x="164" y="108"/>
                </a:cubicBezTo>
                <a:cubicBezTo>
                  <a:pt x="164" y="109"/>
                  <a:pt x="163" y="109"/>
                  <a:pt x="163" y="110"/>
                </a:cubicBezTo>
                <a:cubicBezTo>
                  <a:pt x="162" y="110"/>
                  <a:pt x="162" y="110"/>
                  <a:pt x="161" y="110"/>
                </a:cubicBezTo>
                <a:cubicBezTo>
                  <a:pt x="161" y="110"/>
                  <a:pt x="161" y="109"/>
                  <a:pt x="161" y="108"/>
                </a:cubicBezTo>
                <a:cubicBezTo>
                  <a:pt x="161" y="108"/>
                  <a:pt x="161" y="107"/>
                  <a:pt x="161" y="106"/>
                </a:cubicBezTo>
                <a:cubicBezTo>
                  <a:pt x="161" y="106"/>
                  <a:pt x="160" y="105"/>
                  <a:pt x="160" y="105"/>
                </a:cubicBezTo>
                <a:cubicBezTo>
                  <a:pt x="160" y="104"/>
                  <a:pt x="160" y="103"/>
                  <a:pt x="160" y="103"/>
                </a:cubicBezTo>
                <a:cubicBezTo>
                  <a:pt x="160" y="102"/>
                  <a:pt x="160" y="101"/>
                  <a:pt x="160" y="101"/>
                </a:cubicBezTo>
                <a:cubicBezTo>
                  <a:pt x="159" y="101"/>
                  <a:pt x="159" y="101"/>
                  <a:pt x="158" y="101"/>
                </a:cubicBezTo>
                <a:cubicBezTo>
                  <a:pt x="158" y="100"/>
                  <a:pt x="157" y="101"/>
                  <a:pt x="157" y="101"/>
                </a:cubicBezTo>
                <a:cubicBezTo>
                  <a:pt x="156" y="101"/>
                  <a:pt x="156" y="103"/>
                  <a:pt x="156" y="103"/>
                </a:cubicBezTo>
                <a:cubicBezTo>
                  <a:pt x="156" y="104"/>
                  <a:pt x="157" y="105"/>
                  <a:pt x="157" y="106"/>
                </a:cubicBezTo>
                <a:cubicBezTo>
                  <a:pt x="157" y="106"/>
                  <a:pt x="157" y="107"/>
                  <a:pt x="157" y="108"/>
                </a:cubicBezTo>
                <a:cubicBezTo>
                  <a:pt x="157" y="108"/>
                  <a:pt x="156" y="109"/>
                  <a:pt x="156" y="110"/>
                </a:cubicBezTo>
                <a:cubicBezTo>
                  <a:pt x="156" y="110"/>
                  <a:pt x="155" y="111"/>
                  <a:pt x="154" y="112"/>
                </a:cubicBezTo>
                <a:cubicBezTo>
                  <a:pt x="154" y="112"/>
                  <a:pt x="153" y="113"/>
                  <a:pt x="152" y="114"/>
                </a:cubicBezTo>
                <a:cubicBezTo>
                  <a:pt x="152" y="115"/>
                  <a:pt x="151" y="116"/>
                  <a:pt x="151" y="117"/>
                </a:cubicBezTo>
                <a:cubicBezTo>
                  <a:pt x="150" y="118"/>
                  <a:pt x="150" y="121"/>
                  <a:pt x="149" y="123"/>
                </a:cubicBezTo>
                <a:cubicBezTo>
                  <a:pt x="149" y="123"/>
                  <a:pt x="149" y="125"/>
                  <a:pt x="149" y="126"/>
                </a:cubicBezTo>
                <a:cubicBezTo>
                  <a:pt x="149" y="126"/>
                  <a:pt x="147" y="127"/>
                  <a:pt x="147" y="128"/>
                </a:cubicBezTo>
                <a:cubicBezTo>
                  <a:pt x="147" y="128"/>
                  <a:pt x="148" y="129"/>
                  <a:pt x="148" y="130"/>
                </a:cubicBezTo>
                <a:cubicBezTo>
                  <a:pt x="148" y="130"/>
                  <a:pt x="147" y="131"/>
                  <a:pt x="147" y="131"/>
                </a:cubicBezTo>
                <a:cubicBezTo>
                  <a:pt x="146" y="132"/>
                  <a:pt x="146" y="132"/>
                  <a:pt x="146" y="133"/>
                </a:cubicBezTo>
                <a:cubicBezTo>
                  <a:pt x="146" y="133"/>
                  <a:pt x="145" y="134"/>
                  <a:pt x="145" y="135"/>
                </a:cubicBezTo>
                <a:cubicBezTo>
                  <a:pt x="145" y="135"/>
                  <a:pt x="144" y="136"/>
                  <a:pt x="144" y="136"/>
                </a:cubicBezTo>
                <a:cubicBezTo>
                  <a:pt x="144" y="137"/>
                  <a:pt x="144" y="138"/>
                  <a:pt x="143" y="139"/>
                </a:cubicBezTo>
                <a:cubicBezTo>
                  <a:pt x="143" y="139"/>
                  <a:pt x="143" y="140"/>
                  <a:pt x="143" y="140"/>
                </a:cubicBezTo>
                <a:cubicBezTo>
                  <a:pt x="142" y="141"/>
                  <a:pt x="142" y="142"/>
                  <a:pt x="141" y="143"/>
                </a:cubicBezTo>
                <a:cubicBezTo>
                  <a:pt x="141" y="144"/>
                  <a:pt x="140" y="145"/>
                  <a:pt x="140" y="146"/>
                </a:cubicBezTo>
                <a:cubicBezTo>
                  <a:pt x="139" y="146"/>
                  <a:pt x="138" y="147"/>
                  <a:pt x="138" y="148"/>
                </a:cubicBezTo>
                <a:cubicBezTo>
                  <a:pt x="138" y="148"/>
                  <a:pt x="138" y="149"/>
                  <a:pt x="138" y="150"/>
                </a:cubicBezTo>
                <a:cubicBezTo>
                  <a:pt x="138" y="150"/>
                  <a:pt x="138" y="151"/>
                  <a:pt x="138" y="152"/>
                </a:cubicBezTo>
                <a:cubicBezTo>
                  <a:pt x="138" y="152"/>
                  <a:pt x="138" y="152"/>
                  <a:pt x="138" y="152"/>
                </a:cubicBezTo>
                <a:cubicBezTo>
                  <a:pt x="137" y="152"/>
                  <a:pt x="137" y="152"/>
                  <a:pt x="136" y="152"/>
                </a:cubicBezTo>
                <a:cubicBezTo>
                  <a:pt x="136" y="152"/>
                  <a:pt x="135" y="151"/>
                  <a:pt x="135" y="151"/>
                </a:cubicBezTo>
                <a:cubicBezTo>
                  <a:pt x="134" y="151"/>
                  <a:pt x="134" y="150"/>
                  <a:pt x="134" y="150"/>
                </a:cubicBezTo>
                <a:cubicBezTo>
                  <a:pt x="134" y="149"/>
                  <a:pt x="133" y="149"/>
                  <a:pt x="133" y="149"/>
                </a:cubicBezTo>
                <a:cubicBezTo>
                  <a:pt x="132" y="148"/>
                  <a:pt x="132" y="148"/>
                  <a:pt x="131" y="147"/>
                </a:cubicBezTo>
                <a:cubicBezTo>
                  <a:pt x="131" y="147"/>
                  <a:pt x="131" y="146"/>
                  <a:pt x="131" y="145"/>
                </a:cubicBezTo>
                <a:cubicBezTo>
                  <a:pt x="131" y="144"/>
                  <a:pt x="132" y="143"/>
                  <a:pt x="132" y="142"/>
                </a:cubicBezTo>
                <a:cubicBezTo>
                  <a:pt x="132" y="141"/>
                  <a:pt x="132" y="140"/>
                  <a:pt x="132" y="139"/>
                </a:cubicBezTo>
                <a:cubicBezTo>
                  <a:pt x="133" y="139"/>
                  <a:pt x="133" y="138"/>
                  <a:pt x="133" y="138"/>
                </a:cubicBezTo>
                <a:cubicBezTo>
                  <a:pt x="133" y="137"/>
                  <a:pt x="134" y="137"/>
                  <a:pt x="134" y="136"/>
                </a:cubicBezTo>
                <a:cubicBezTo>
                  <a:pt x="134" y="136"/>
                  <a:pt x="133" y="135"/>
                  <a:pt x="133" y="135"/>
                </a:cubicBezTo>
                <a:cubicBezTo>
                  <a:pt x="133" y="135"/>
                  <a:pt x="132" y="134"/>
                  <a:pt x="132" y="134"/>
                </a:cubicBezTo>
                <a:cubicBezTo>
                  <a:pt x="132" y="134"/>
                  <a:pt x="131" y="134"/>
                  <a:pt x="130" y="134"/>
                </a:cubicBezTo>
                <a:cubicBezTo>
                  <a:pt x="130" y="134"/>
                  <a:pt x="130" y="135"/>
                  <a:pt x="130" y="136"/>
                </a:cubicBezTo>
                <a:cubicBezTo>
                  <a:pt x="130" y="136"/>
                  <a:pt x="129" y="136"/>
                  <a:pt x="129" y="136"/>
                </a:cubicBezTo>
                <a:cubicBezTo>
                  <a:pt x="128" y="137"/>
                  <a:pt x="127" y="136"/>
                  <a:pt x="127" y="136"/>
                </a:cubicBezTo>
                <a:cubicBezTo>
                  <a:pt x="126" y="137"/>
                  <a:pt x="125" y="137"/>
                  <a:pt x="125" y="137"/>
                </a:cubicBezTo>
                <a:cubicBezTo>
                  <a:pt x="124" y="137"/>
                  <a:pt x="123" y="137"/>
                  <a:pt x="123" y="137"/>
                </a:cubicBezTo>
                <a:cubicBezTo>
                  <a:pt x="123" y="137"/>
                  <a:pt x="123" y="136"/>
                  <a:pt x="123" y="135"/>
                </a:cubicBezTo>
                <a:cubicBezTo>
                  <a:pt x="123" y="135"/>
                  <a:pt x="124" y="135"/>
                  <a:pt x="124" y="134"/>
                </a:cubicBezTo>
                <a:cubicBezTo>
                  <a:pt x="124" y="134"/>
                  <a:pt x="123" y="132"/>
                  <a:pt x="123" y="132"/>
                </a:cubicBezTo>
                <a:cubicBezTo>
                  <a:pt x="124" y="131"/>
                  <a:pt x="124" y="131"/>
                  <a:pt x="124" y="131"/>
                </a:cubicBezTo>
                <a:cubicBezTo>
                  <a:pt x="124" y="130"/>
                  <a:pt x="125" y="130"/>
                  <a:pt x="125" y="130"/>
                </a:cubicBezTo>
                <a:cubicBezTo>
                  <a:pt x="126" y="129"/>
                  <a:pt x="126" y="129"/>
                  <a:pt x="126" y="128"/>
                </a:cubicBezTo>
                <a:cubicBezTo>
                  <a:pt x="126" y="127"/>
                  <a:pt x="125" y="125"/>
                  <a:pt x="124" y="124"/>
                </a:cubicBezTo>
                <a:cubicBezTo>
                  <a:pt x="124" y="124"/>
                  <a:pt x="124" y="123"/>
                  <a:pt x="125" y="123"/>
                </a:cubicBezTo>
                <a:cubicBezTo>
                  <a:pt x="125" y="122"/>
                  <a:pt x="126" y="122"/>
                  <a:pt x="126" y="122"/>
                </a:cubicBezTo>
                <a:cubicBezTo>
                  <a:pt x="126" y="122"/>
                  <a:pt x="127" y="120"/>
                  <a:pt x="126" y="120"/>
                </a:cubicBezTo>
                <a:cubicBezTo>
                  <a:pt x="126" y="119"/>
                  <a:pt x="124" y="118"/>
                  <a:pt x="124" y="117"/>
                </a:cubicBezTo>
                <a:cubicBezTo>
                  <a:pt x="123" y="117"/>
                  <a:pt x="123" y="116"/>
                  <a:pt x="124" y="116"/>
                </a:cubicBezTo>
                <a:cubicBezTo>
                  <a:pt x="124" y="116"/>
                  <a:pt x="125" y="116"/>
                  <a:pt x="125" y="115"/>
                </a:cubicBezTo>
                <a:cubicBezTo>
                  <a:pt x="125" y="115"/>
                  <a:pt x="124" y="114"/>
                  <a:pt x="124" y="113"/>
                </a:cubicBezTo>
                <a:cubicBezTo>
                  <a:pt x="123" y="113"/>
                  <a:pt x="121" y="113"/>
                  <a:pt x="121" y="113"/>
                </a:cubicBezTo>
                <a:cubicBezTo>
                  <a:pt x="120" y="112"/>
                  <a:pt x="120" y="112"/>
                  <a:pt x="120" y="111"/>
                </a:cubicBezTo>
                <a:cubicBezTo>
                  <a:pt x="120" y="111"/>
                  <a:pt x="119" y="111"/>
                  <a:pt x="118" y="111"/>
                </a:cubicBezTo>
                <a:cubicBezTo>
                  <a:pt x="118" y="111"/>
                  <a:pt x="117" y="111"/>
                  <a:pt x="116" y="111"/>
                </a:cubicBezTo>
                <a:cubicBezTo>
                  <a:pt x="116" y="111"/>
                  <a:pt x="115" y="111"/>
                  <a:pt x="115" y="111"/>
                </a:cubicBezTo>
                <a:cubicBezTo>
                  <a:pt x="115" y="110"/>
                  <a:pt x="115" y="110"/>
                  <a:pt x="114" y="109"/>
                </a:cubicBezTo>
                <a:cubicBezTo>
                  <a:pt x="114" y="109"/>
                  <a:pt x="113" y="110"/>
                  <a:pt x="112" y="110"/>
                </a:cubicBezTo>
                <a:cubicBezTo>
                  <a:pt x="112" y="110"/>
                  <a:pt x="111" y="111"/>
                  <a:pt x="111" y="111"/>
                </a:cubicBezTo>
                <a:cubicBezTo>
                  <a:pt x="110" y="111"/>
                  <a:pt x="109" y="110"/>
                  <a:pt x="109" y="110"/>
                </a:cubicBezTo>
                <a:cubicBezTo>
                  <a:pt x="108" y="109"/>
                  <a:pt x="108" y="108"/>
                  <a:pt x="108" y="107"/>
                </a:cubicBezTo>
                <a:cubicBezTo>
                  <a:pt x="108" y="107"/>
                  <a:pt x="109" y="106"/>
                  <a:pt x="109" y="106"/>
                </a:cubicBezTo>
                <a:cubicBezTo>
                  <a:pt x="109" y="106"/>
                  <a:pt x="110" y="105"/>
                  <a:pt x="110" y="105"/>
                </a:cubicBezTo>
                <a:cubicBezTo>
                  <a:pt x="110" y="105"/>
                  <a:pt x="109" y="104"/>
                  <a:pt x="109" y="104"/>
                </a:cubicBezTo>
                <a:cubicBezTo>
                  <a:pt x="109" y="103"/>
                  <a:pt x="109" y="103"/>
                  <a:pt x="109" y="102"/>
                </a:cubicBezTo>
                <a:cubicBezTo>
                  <a:pt x="109" y="102"/>
                  <a:pt x="108" y="102"/>
                  <a:pt x="108" y="101"/>
                </a:cubicBezTo>
                <a:cubicBezTo>
                  <a:pt x="107" y="101"/>
                  <a:pt x="106" y="101"/>
                  <a:pt x="105" y="100"/>
                </a:cubicBezTo>
                <a:cubicBezTo>
                  <a:pt x="105" y="100"/>
                  <a:pt x="104" y="101"/>
                  <a:pt x="104" y="101"/>
                </a:cubicBezTo>
                <a:cubicBezTo>
                  <a:pt x="103" y="101"/>
                  <a:pt x="102" y="100"/>
                  <a:pt x="102" y="100"/>
                </a:cubicBezTo>
                <a:cubicBezTo>
                  <a:pt x="101" y="100"/>
                  <a:pt x="100" y="101"/>
                  <a:pt x="99" y="101"/>
                </a:cubicBezTo>
                <a:cubicBezTo>
                  <a:pt x="98" y="101"/>
                  <a:pt x="97" y="100"/>
                  <a:pt x="97" y="100"/>
                </a:cubicBezTo>
                <a:cubicBezTo>
                  <a:pt x="96" y="100"/>
                  <a:pt x="95" y="99"/>
                  <a:pt x="95" y="99"/>
                </a:cubicBezTo>
                <a:cubicBezTo>
                  <a:pt x="95" y="99"/>
                  <a:pt x="94" y="100"/>
                  <a:pt x="94" y="100"/>
                </a:cubicBezTo>
                <a:cubicBezTo>
                  <a:pt x="93" y="100"/>
                  <a:pt x="93" y="99"/>
                  <a:pt x="92" y="99"/>
                </a:cubicBezTo>
                <a:cubicBezTo>
                  <a:pt x="91" y="99"/>
                  <a:pt x="91" y="99"/>
                  <a:pt x="90" y="99"/>
                </a:cubicBezTo>
                <a:cubicBezTo>
                  <a:pt x="90" y="99"/>
                  <a:pt x="89" y="98"/>
                  <a:pt x="89" y="98"/>
                </a:cubicBezTo>
                <a:cubicBezTo>
                  <a:pt x="88" y="98"/>
                  <a:pt x="87" y="98"/>
                  <a:pt x="86" y="99"/>
                </a:cubicBezTo>
                <a:cubicBezTo>
                  <a:pt x="86" y="99"/>
                  <a:pt x="85" y="100"/>
                  <a:pt x="84" y="100"/>
                </a:cubicBezTo>
                <a:cubicBezTo>
                  <a:pt x="84" y="100"/>
                  <a:pt x="83" y="100"/>
                  <a:pt x="83" y="100"/>
                </a:cubicBezTo>
                <a:cubicBezTo>
                  <a:pt x="82" y="100"/>
                  <a:pt x="82" y="99"/>
                  <a:pt x="82" y="99"/>
                </a:cubicBezTo>
                <a:cubicBezTo>
                  <a:pt x="81" y="99"/>
                  <a:pt x="80" y="99"/>
                  <a:pt x="80" y="99"/>
                </a:cubicBezTo>
                <a:cubicBezTo>
                  <a:pt x="80" y="99"/>
                  <a:pt x="79" y="98"/>
                  <a:pt x="79" y="98"/>
                </a:cubicBezTo>
                <a:cubicBezTo>
                  <a:pt x="78" y="98"/>
                  <a:pt x="78" y="99"/>
                  <a:pt x="77" y="99"/>
                </a:cubicBezTo>
                <a:cubicBezTo>
                  <a:pt x="77" y="99"/>
                  <a:pt x="77" y="99"/>
                  <a:pt x="76" y="99"/>
                </a:cubicBezTo>
                <a:cubicBezTo>
                  <a:pt x="76" y="99"/>
                  <a:pt x="75" y="99"/>
                  <a:pt x="75" y="99"/>
                </a:cubicBezTo>
                <a:cubicBezTo>
                  <a:pt x="63" y="93"/>
                  <a:pt x="63" y="93"/>
                  <a:pt x="63" y="93"/>
                </a:cubicBezTo>
                <a:cubicBezTo>
                  <a:pt x="16" y="86"/>
                  <a:pt x="16" y="86"/>
                  <a:pt x="16" y="86"/>
                </a:cubicBezTo>
                <a:cubicBezTo>
                  <a:pt x="16" y="86"/>
                  <a:pt x="15" y="85"/>
                  <a:pt x="15" y="84"/>
                </a:cubicBezTo>
                <a:cubicBezTo>
                  <a:pt x="15" y="84"/>
                  <a:pt x="14" y="83"/>
                  <a:pt x="14" y="83"/>
                </a:cubicBezTo>
                <a:cubicBezTo>
                  <a:pt x="14" y="83"/>
                  <a:pt x="13" y="82"/>
                  <a:pt x="13" y="82"/>
                </a:cubicBezTo>
                <a:cubicBezTo>
                  <a:pt x="13" y="82"/>
                  <a:pt x="13" y="81"/>
                  <a:pt x="13" y="81"/>
                </a:cubicBezTo>
                <a:cubicBezTo>
                  <a:pt x="12" y="80"/>
                  <a:pt x="12" y="79"/>
                  <a:pt x="12" y="79"/>
                </a:cubicBezTo>
                <a:cubicBezTo>
                  <a:pt x="11" y="78"/>
                  <a:pt x="10" y="77"/>
                  <a:pt x="10" y="76"/>
                </a:cubicBezTo>
                <a:cubicBezTo>
                  <a:pt x="10" y="76"/>
                  <a:pt x="9" y="75"/>
                  <a:pt x="8" y="75"/>
                </a:cubicBezTo>
                <a:cubicBezTo>
                  <a:pt x="8" y="75"/>
                  <a:pt x="7" y="75"/>
                  <a:pt x="7" y="75"/>
                </a:cubicBezTo>
                <a:cubicBezTo>
                  <a:pt x="6" y="75"/>
                  <a:pt x="5" y="74"/>
                  <a:pt x="5" y="74"/>
                </a:cubicBezTo>
                <a:cubicBezTo>
                  <a:pt x="5" y="74"/>
                  <a:pt x="5" y="73"/>
                  <a:pt x="5" y="73"/>
                </a:cubicBezTo>
                <a:cubicBezTo>
                  <a:pt x="5" y="73"/>
                  <a:pt x="4" y="73"/>
                  <a:pt x="4" y="72"/>
                </a:cubicBezTo>
                <a:cubicBezTo>
                  <a:pt x="3" y="72"/>
                  <a:pt x="2" y="73"/>
                  <a:pt x="2" y="73"/>
                </a:cubicBezTo>
                <a:cubicBezTo>
                  <a:pt x="2" y="74"/>
                  <a:pt x="1" y="74"/>
                  <a:pt x="0" y="73"/>
                </a:cubicBezTo>
                <a:cubicBezTo>
                  <a:pt x="0" y="73"/>
                  <a:pt x="0" y="72"/>
                  <a:pt x="0" y="72"/>
                </a:cubicBezTo>
                <a:cubicBezTo>
                  <a:pt x="0" y="72"/>
                  <a:pt x="0" y="72"/>
                  <a:pt x="0" y="72"/>
                </a:cubicBezTo>
                <a:cubicBezTo>
                  <a:pt x="1" y="71"/>
                  <a:pt x="1" y="70"/>
                  <a:pt x="2" y="70"/>
                </a:cubicBezTo>
                <a:cubicBezTo>
                  <a:pt x="2" y="70"/>
                  <a:pt x="3" y="69"/>
                  <a:pt x="3" y="69"/>
                </a:cubicBezTo>
                <a:cubicBezTo>
                  <a:pt x="4" y="69"/>
                  <a:pt x="5" y="69"/>
                  <a:pt x="5" y="69"/>
                </a:cubicBezTo>
                <a:cubicBezTo>
                  <a:pt x="6" y="69"/>
                  <a:pt x="7" y="68"/>
                  <a:pt x="7" y="67"/>
                </a:cubicBezTo>
                <a:cubicBezTo>
                  <a:pt x="8" y="67"/>
                  <a:pt x="9" y="66"/>
                  <a:pt x="10" y="66"/>
                </a:cubicBezTo>
                <a:cubicBezTo>
                  <a:pt x="11" y="65"/>
                  <a:pt x="13" y="65"/>
                  <a:pt x="13" y="65"/>
                </a:cubicBezTo>
                <a:cubicBezTo>
                  <a:pt x="14" y="65"/>
                  <a:pt x="16" y="64"/>
                  <a:pt x="17" y="63"/>
                </a:cubicBezTo>
                <a:cubicBezTo>
                  <a:pt x="17" y="62"/>
                  <a:pt x="19" y="60"/>
                  <a:pt x="20" y="59"/>
                </a:cubicBezTo>
                <a:cubicBezTo>
                  <a:pt x="20" y="58"/>
                  <a:pt x="22" y="57"/>
                  <a:pt x="23" y="56"/>
                </a:cubicBezTo>
                <a:cubicBezTo>
                  <a:pt x="23" y="56"/>
                  <a:pt x="24" y="55"/>
                  <a:pt x="24" y="54"/>
                </a:cubicBezTo>
                <a:cubicBezTo>
                  <a:pt x="24" y="54"/>
                  <a:pt x="25" y="53"/>
                  <a:pt x="26" y="52"/>
                </a:cubicBezTo>
                <a:cubicBezTo>
                  <a:pt x="26" y="52"/>
                  <a:pt x="28" y="52"/>
                  <a:pt x="29" y="51"/>
                </a:cubicBezTo>
                <a:cubicBezTo>
                  <a:pt x="30" y="51"/>
                  <a:pt x="31" y="51"/>
                  <a:pt x="32" y="51"/>
                </a:cubicBezTo>
                <a:cubicBezTo>
                  <a:pt x="33" y="51"/>
                  <a:pt x="34" y="52"/>
                  <a:pt x="34" y="52"/>
                </a:cubicBezTo>
                <a:cubicBezTo>
                  <a:pt x="35" y="52"/>
                  <a:pt x="36" y="51"/>
                  <a:pt x="36" y="50"/>
                </a:cubicBezTo>
                <a:cubicBezTo>
                  <a:pt x="37" y="50"/>
                  <a:pt x="38" y="50"/>
                  <a:pt x="39" y="50"/>
                </a:cubicBezTo>
                <a:cubicBezTo>
                  <a:pt x="40" y="50"/>
                  <a:pt x="41" y="50"/>
                  <a:pt x="42" y="50"/>
                </a:cubicBezTo>
                <a:cubicBezTo>
                  <a:pt x="43" y="50"/>
                  <a:pt x="44" y="49"/>
                  <a:pt x="44" y="48"/>
                </a:cubicBezTo>
                <a:cubicBezTo>
                  <a:pt x="45" y="48"/>
                  <a:pt x="46" y="47"/>
                  <a:pt x="46" y="47"/>
                </a:cubicBezTo>
                <a:cubicBezTo>
                  <a:pt x="47" y="46"/>
                  <a:pt x="48" y="45"/>
                  <a:pt x="49" y="45"/>
                </a:cubicBezTo>
                <a:cubicBezTo>
                  <a:pt x="50" y="44"/>
                  <a:pt x="51" y="43"/>
                  <a:pt x="51" y="43"/>
                </a:cubicBezTo>
                <a:cubicBezTo>
                  <a:pt x="52" y="42"/>
                  <a:pt x="52" y="41"/>
                  <a:pt x="53" y="41"/>
                </a:cubicBezTo>
                <a:cubicBezTo>
                  <a:pt x="53" y="40"/>
                  <a:pt x="53" y="39"/>
                  <a:pt x="54" y="39"/>
                </a:cubicBezTo>
                <a:cubicBezTo>
                  <a:pt x="54" y="39"/>
                  <a:pt x="55" y="39"/>
                  <a:pt x="55" y="39"/>
                </a:cubicBezTo>
                <a:cubicBezTo>
                  <a:pt x="56" y="38"/>
                  <a:pt x="57" y="39"/>
                  <a:pt x="57" y="38"/>
                </a:cubicBezTo>
                <a:cubicBezTo>
                  <a:pt x="57" y="38"/>
                  <a:pt x="58" y="37"/>
                  <a:pt x="58" y="37"/>
                </a:cubicBezTo>
                <a:cubicBezTo>
                  <a:pt x="59" y="37"/>
                  <a:pt x="60" y="38"/>
                  <a:pt x="61" y="38"/>
                </a:cubicBezTo>
                <a:cubicBezTo>
                  <a:pt x="61" y="37"/>
                  <a:pt x="63" y="36"/>
                  <a:pt x="63" y="35"/>
                </a:cubicBezTo>
                <a:cubicBezTo>
                  <a:pt x="63" y="35"/>
                  <a:pt x="63" y="33"/>
                  <a:pt x="64" y="32"/>
                </a:cubicBezTo>
                <a:cubicBezTo>
                  <a:pt x="64" y="32"/>
                  <a:pt x="64" y="31"/>
                  <a:pt x="64" y="31"/>
                </a:cubicBezTo>
                <a:cubicBezTo>
                  <a:pt x="64" y="30"/>
                  <a:pt x="65" y="30"/>
                  <a:pt x="65" y="30"/>
                </a:cubicBezTo>
                <a:cubicBezTo>
                  <a:pt x="65" y="29"/>
                  <a:pt x="66" y="29"/>
                  <a:pt x="66" y="28"/>
                </a:cubicBezTo>
                <a:cubicBezTo>
                  <a:pt x="67" y="28"/>
                  <a:pt x="67" y="27"/>
                  <a:pt x="67" y="27"/>
                </a:cubicBezTo>
                <a:cubicBezTo>
                  <a:pt x="67" y="27"/>
                  <a:pt x="68" y="27"/>
                  <a:pt x="69" y="27"/>
                </a:cubicBezTo>
                <a:cubicBezTo>
                  <a:pt x="69" y="26"/>
                  <a:pt x="69" y="26"/>
                  <a:pt x="69" y="25"/>
                </a:cubicBezTo>
                <a:cubicBezTo>
                  <a:pt x="69" y="25"/>
                  <a:pt x="70" y="25"/>
                  <a:pt x="70" y="24"/>
                </a:cubicBezTo>
                <a:cubicBezTo>
                  <a:pt x="70" y="24"/>
                  <a:pt x="71" y="23"/>
                  <a:pt x="71" y="22"/>
                </a:cubicBezTo>
                <a:cubicBezTo>
                  <a:pt x="72" y="22"/>
                  <a:pt x="73" y="21"/>
                  <a:pt x="74" y="21"/>
                </a:cubicBezTo>
                <a:cubicBezTo>
                  <a:pt x="75" y="20"/>
                  <a:pt x="76" y="20"/>
                  <a:pt x="77" y="19"/>
                </a:cubicBezTo>
                <a:cubicBezTo>
                  <a:pt x="77" y="19"/>
                  <a:pt x="78" y="18"/>
                  <a:pt x="79" y="17"/>
                </a:cubicBezTo>
                <a:cubicBezTo>
                  <a:pt x="79" y="17"/>
                  <a:pt x="80" y="15"/>
                  <a:pt x="81" y="14"/>
                </a:cubicBezTo>
                <a:cubicBezTo>
                  <a:pt x="81" y="14"/>
                  <a:pt x="81" y="13"/>
                  <a:pt x="82" y="12"/>
                </a:cubicBezTo>
                <a:cubicBezTo>
                  <a:pt x="82" y="11"/>
                  <a:pt x="83" y="10"/>
                  <a:pt x="84" y="9"/>
                </a:cubicBezTo>
                <a:cubicBezTo>
                  <a:pt x="84" y="9"/>
                  <a:pt x="86" y="8"/>
                  <a:pt x="86" y="8"/>
                </a:cubicBezTo>
                <a:cubicBezTo>
                  <a:pt x="87" y="7"/>
                  <a:pt x="88" y="7"/>
                  <a:pt x="88" y="7"/>
                </a:cubicBezTo>
                <a:cubicBezTo>
                  <a:pt x="88" y="6"/>
                  <a:pt x="89" y="6"/>
                  <a:pt x="90" y="6"/>
                </a:cubicBezTo>
                <a:cubicBezTo>
                  <a:pt x="90" y="5"/>
                  <a:pt x="91" y="5"/>
                  <a:pt x="91" y="5"/>
                </a:cubicBezTo>
                <a:cubicBezTo>
                  <a:pt x="91" y="5"/>
                  <a:pt x="92" y="3"/>
                  <a:pt x="93" y="3"/>
                </a:cubicBezTo>
                <a:cubicBezTo>
                  <a:pt x="93" y="3"/>
                  <a:pt x="95" y="3"/>
                  <a:pt x="95" y="3"/>
                </a:cubicBezTo>
                <a:cubicBezTo>
                  <a:pt x="96" y="3"/>
                  <a:pt x="97" y="2"/>
                  <a:pt x="97" y="2"/>
                </a:cubicBezTo>
                <a:cubicBezTo>
                  <a:pt x="97" y="2"/>
                  <a:pt x="98" y="1"/>
                  <a:pt x="98" y="1"/>
                </a:cubicBezTo>
                <a:cubicBezTo>
                  <a:pt x="99" y="1"/>
                  <a:pt x="100" y="1"/>
                  <a:pt x="101" y="1"/>
                </a:cubicBezTo>
                <a:cubicBezTo>
                  <a:pt x="102" y="1"/>
                  <a:pt x="104" y="1"/>
                  <a:pt x="105" y="1"/>
                </a:cubicBezTo>
                <a:cubicBezTo>
                  <a:pt x="106" y="1"/>
                  <a:pt x="106" y="0"/>
                  <a:pt x="107" y="0"/>
                </a:cubicBezTo>
                <a:cubicBezTo>
                  <a:pt x="108" y="0"/>
                  <a:pt x="109" y="0"/>
                  <a:pt x="109" y="0"/>
                </a:cubicBezTo>
                <a:cubicBezTo>
                  <a:pt x="110" y="0"/>
                  <a:pt x="111" y="1"/>
                  <a:pt x="112" y="1"/>
                </a:cubicBezTo>
                <a:cubicBezTo>
                  <a:pt x="112" y="2"/>
                  <a:pt x="113" y="2"/>
                  <a:pt x="114" y="3"/>
                </a:cubicBezTo>
                <a:cubicBezTo>
                  <a:pt x="114" y="3"/>
                  <a:pt x="114" y="4"/>
                  <a:pt x="114" y="5"/>
                </a:cubicBezTo>
                <a:cubicBezTo>
                  <a:pt x="114" y="5"/>
                  <a:pt x="113" y="5"/>
                  <a:pt x="113" y="5"/>
                </a:cubicBezTo>
                <a:cubicBezTo>
                  <a:pt x="112" y="5"/>
                  <a:pt x="111" y="5"/>
                  <a:pt x="111" y="5"/>
                </a:cubicBezTo>
                <a:cubicBezTo>
                  <a:pt x="111" y="5"/>
                  <a:pt x="110" y="6"/>
                  <a:pt x="110" y="6"/>
                </a:cubicBezTo>
                <a:cubicBezTo>
                  <a:pt x="110" y="7"/>
                  <a:pt x="109" y="7"/>
                  <a:pt x="109" y="7"/>
                </a:cubicBezTo>
                <a:cubicBezTo>
                  <a:pt x="108" y="6"/>
                  <a:pt x="108" y="6"/>
                  <a:pt x="108" y="6"/>
                </a:cubicBezTo>
                <a:cubicBezTo>
                  <a:pt x="108" y="5"/>
                  <a:pt x="107" y="5"/>
                  <a:pt x="106" y="5"/>
                </a:cubicBezTo>
                <a:cubicBezTo>
                  <a:pt x="106" y="5"/>
                  <a:pt x="105" y="6"/>
                  <a:pt x="105" y="6"/>
                </a:cubicBezTo>
                <a:cubicBezTo>
                  <a:pt x="104" y="6"/>
                  <a:pt x="103" y="6"/>
                  <a:pt x="103" y="6"/>
                </a:cubicBezTo>
                <a:cubicBezTo>
                  <a:pt x="103" y="6"/>
                  <a:pt x="102" y="7"/>
                  <a:pt x="103" y="8"/>
                </a:cubicBezTo>
                <a:cubicBezTo>
                  <a:pt x="103" y="8"/>
                  <a:pt x="104" y="9"/>
                  <a:pt x="104" y="9"/>
                </a:cubicBezTo>
                <a:cubicBezTo>
                  <a:pt x="105" y="9"/>
                  <a:pt x="105" y="10"/>
                  <a:pt x="104" y="10"/>
                </a:cubicBezTo>
                <a:cubicBezTo>
                  <a:pt x="104" y="11"/>
                  <a:pt x="103" y="11"/>
                  <a:pt x="102" y="11"/>
                </a:cubicBezTo>
                <a:cubicBezTo>
                  <a:pt x="102" y="11"/>
                  <a:pt x="101" y="12"/>
                  <a:pt x="101" y="12"/>
                </a:cubicBezTo>
                <a:cubicBezTo>
                  <a:pt x="101" y="13"/>
                  <a:pt x="100" y="13"/>
                  <a:pt x="99" y="13"/>
                </a:cubicBezTo>
                <a:cubicBezTo>
                  <a:pt x="99" y="13"/>
                  <a:pt x="99" y="14"/>
                  <a:pt x="99" y="14"/>
                </a:cubicBezTo>
                <a:cubicBezTo>
                  <a:pt x="99" y="15"/>
                  <a:pt x="98" y="15"/>
                  <a:pt x="98" y="16"/>
                </a:cubicBezTo>
                <a:cubicBezTo>
                  <a:pt x="98" y="16"/>
                  <a:pt x="97" y="17"/>
                  <a:pt x="97" y="17"/>
                </a:cubicBezTo>
                <a:cubicBezTo>
                  <a:pt x="96" y="18"/>
                  <a:pt x="95" y="18"/>
                  <a:pt x="95" y="19"/>
                </a:cubicBezTo>
                <a:cubicBezTo>
                  <a:pt x="94" y="19"/>
                  <a:pt x="93" y="20"/>
                  <a:pt x="93" y="21"/>
                </a:cubicBezTo>
                <a:cubicBezTo>
                  <a:pt x="93" y="21"/>
                  <a:pt x="92" y="22"/>
                  <a:pt x="92" y="23"/>
                </a:cubicBezTo>
                <a:cubicBezTo>
                  <a:pt x="92" y="23"/>
                  <a:pt x="93" y="24"/>
                  <a:pt x="93" y="24"/>
                </a:cubicBezTo>
                <a:cubicBezTo>
                  <a:pt x="93" y="24"/>
                  <a:pt x="92" y="24"/>
                  <a:pt x="92" y="24"/>
                </a:cubicBezTo>
                <a:cubicBezTo>
                  <a:pt x="91" y="24"/>
                  <a:pt x="91" y="24"/>
                  <a:pt x="91" y="24"/>
                </a:cubicBezTo>
                <a:cubicBezTo>
                  <a:pt x="91" y="24"/>
                  <a:pt x="91" y="25"/>
                  <a:pt x="91" y="25"/>
                </a:cubicBezTo>
                <a:cubicBezTo>
                  <a:pt x="91" y="26"/>
                  <a:pt x="91" y="27"/>
                  <a:pt x="91" y="27"/>
                </a:cubicBezTo>
                <a:cubicBezTo>
                  <a:pt x="90" y="27"/>
                  <a:pt x="90" y="27"/>
                  <a:pt x="89" y="28"/>
                </a:cubicBezTo>
                <a:cubicBezTo>
                  <a:pt x="89" y="28"/>
                  <a:pt x="89" y="28"/>
                  <a:pt x="88" y="29"/>
                </a:cubicBezTo>
                <a:cubicBezTo>
                  <a:pt x="88" y="29"/>
                  <a:pt x="88" y="30"/>
                  <a:pt x="88" y="30"/>
                </a:cubicBezTo>
                <a:cubicBezTo>
                  <a:pt x="88" y="31"/>
                  <a:pt x="88" y="33"/>
                  <a:pt x="88" y="34"/>
                </a:cubicBezTo>
                <a:cubicBezTo>
                  <a:pt x="88" y="34"/>
                  <a:pt x="87" y="35"/>
                  <a:pt x="86" y="36"/>
                </a:cubicBezTo>
                <a:cubicBezTo>
                  <a:pt x="86" y="36"/>
                  <a:pt x="85" y="36"/>
                  <a:pt x="85" y="37"/>
                </a:cubicBezTo>
                <a:cubicBezTo>
                  <a:pt x="84" y="37"/>
                  <a:pt x="85" y="38"/>
                  <a:pt x="85" y="39"/>
                </a:cubicBezTo>
                <a:cubicBezTo>
                  <a:pt x="85" y="39"/>
                  <a:pt x="85" y="40"/>
                  <a:pt x="85" y="41"/>
                </a:cubicBezTo>
                <a:cubicBezTo>
                  <a:pt x="84" y="41"/>
                  <a:pt x="84" y="42"/>
                  <a:pt x="84" y="42"/>
                </a:cubicBezTo>
                <a:cubicBezTo>
                  <a:pt x="84" y="43"/>
                  <a:pt x="84" y="44"/>
                  <a:pt x="84" y="45"/>
                </a:cubicBezTo>
                <a:cubicBezTo>
                  <a:pt x="84" y="45"/>
                  <a:pt x="84" y="46"/>
                  <a:pt x="85" y="47"/>
                </a:cubicBezTo>
                <a:cubicBezTo>
                  <a:pt x="85" y="47"/>
                  <a:pt x="86" y="48"/>
                  <a:pt x="86" y="48"/>
                </a:cubicBezTo>
                <a:cubicBezTo>
                  <a:pt x="87" y="48"/>
                  <a:pt x="87" y="47"/>
                  <a:pt x="87" y="46"/>
                </a:cubicBezTo>
                <a:cubicBezTo>
                  <a:pt x="88" y="46"/>
                  <a:pt x="88" y="45"/>
                  <a:pt x="88" y="45"/>
                </a:cubicBezTo>
                <a:cubicBezTo>
                  <a:pt x="88" y="44"/>
                  <a:pt x="88" y="43"/>
                  <a:pt x="89" y="43"/>
                </a:cubicBezTo>
                <a:cubicBezTo>
                  <a:pt x="89" y="43"/>
                  <a:pt x="89" y="43"/>
                  <a:pt x="90" y="43"/>
                </a:cubicBezTo>
                <a:cubicBezTo>
                  <a:pt x="90" y="42"/>
                  <a:pt x="91" y="41"/>
                  <a:pt x="92" y="40"/>
                </a:cubicBezTo>
                <a:cubicBezTo>
                  <a:pt x="92" y="40"/>
                  <a:pt x="94" y="38"/>
                  <a:pt x="94" y="37"/>
                </a:cubicBezTo>
                <a:cubicBezTo>
                  <a:pt x="95" y="37"/>
                  <a:pt x="95" y="36"/>
                  <a:pt x="96" y="35"/>
                </a:cubicBezTo>
                <a:cubicBezTo>
                  <a:pt x="96" y="35"/>
                  <a:pt x="97" y="35"/>
                  <a:pt x="98" y="35"/>
                </a:cubicBezTo>
                <a:cubicBezTo>
                  <a:pt x="98" y="35"/>
                  <a:pt x="99" y="35"/>
                  <a:pt x="99" y="35"/>
                </a:cubicBezTo>
                <a:cubicBezTo>
                  <a:pt x="99" y="35"/>
                  <a:pt x="99" y="36"/>
                  <a:pt x="99" y="36"/>
                </a:cubicBezTo>
                <a:cubicBezTo>
                  <a:pt x="98" y="37"/>
                  <a:pt x="97" y="37"/>
                  <a:pt x="97" y="37"/>
                </a:cubicBezTo>
                <a:cubicBezTo>
                  <a:pt x="97" y="37"/>
                  <a:pt x="97" y="38"/>
                  <a:pt x="97" y="38"/>
                </a:cubicBezTo>
                <a:cubicBezTo>
                  <a:pt x="97" y="38"/>
                  <a:pt x="97" y="39"/>
                  <a:pt x="98" y="39"/>
                </a:cubicBezTo>
                <a:cubicBezTo>
                  <a:pt x="98" y="39"/>
                  <a:pt x="99" y="39"/>
                  <a:pt x="99" y="39"/>
                </a:cubicBezTo>
                <a:cubicBezTo>
                  <a:pt x="100" y="39"/>
                  <a:pt x="100" y="38"/>
                  <a:pt x="100" y="38"/>
                </a:cubicBezTo>
                <a:cubicBezTo>
                  <a:pt x="101" y="38"/>
                  <a:pt x="101" y="37"/>
                  <a:pt x="101" y="37"/>
                </a:cubicBezTo>
                <a:cubicBezTo>
                  <a:pt x="102" y="37"/>
                  <a:pt x="104" y="38"/>
                  <a:pt x="105" y="38"/>
                </a:cubicBezTo>
                <a:cubicBezTo>
                  <a:pt x="106" y="38"/>
                  <a:pt x="106" y="38"/>
                  <a:pt x="107" y="38"/>
                </a:cubicBezTo>
                <a:cubicBezTo>
                  <a:pt x="107" y="38"/>
                  <a:pt x="108" y="37"/>
                  <a:pt x="109" y="37"/>
                </a:cubicBezTo>
                <a:cubicBezTo>
                  <a:pt x="109" y="37"/>
                  <a:pt x="110" y="37"/>
                  <a:pt x="110" y="37"/>
                </a:cubicBezTo>
                <a:cubicBezTo>
                  <a:pt x="110" y="37"/>
                  <a:pt x="111" y="38"/>
                  <a:pt x="111" y="38"/>
                </a:cubicBezTo>
                <a:cubicBezTo>
                  <a:pt x="112" y="38"/>
                  <a:pt x="112" y="38"/>
                  <a:pt x="113" y="38"/>
                </a:cubicBezTo>
                <a:cubicBezTo>
                  <a:pt x="113" y="38"/>
                  <a:pt x="113" y="38"/>
                  <a:pt x="113" y="38"/>
                </a:cubicBezTo>
                <a:cubicBezTo>
                  <a:pt x="114" y="37"/>
                  <a:pt x="114" y="38"/>
                  <a:pt x="115" y="38"/>
                </a:cubicBezTo>
                <a:cubicBezTo>
                  <a:pt x="115" y="38"/>
                  <a:pt x="115" y="39"/>
                  <a:pt x="115" y="39"/>
                </a:cubicBezTo>
                <a:cubicBezTo>
                  <a:pt x="116" y="39"/>
                  <a:pt x="117" y="39"/>
                  <a:pt x="117" y="39"/>
                </a:cubicBezTo>
                <a:cubicBezTo>
                  <a:pt x="117" y="39"/>
                  <a:pt x="117" y="40"/>
                  <a:pt x="117" y="40"/>
                </a:cubicBezTo>
                <a:cubicBezTo>
                  <a:pt x="117" y="41"/>
                  <a:pt x="117" y="41"/>
                  <a:pt x="118" y="41"/>
                </a:cubicBezTo>
                <a:cubicBezTo>
                  <a:pt x="118" y="42"/>
                  <a:pt x="119" y="42"/>
                  <a:pt x="119" y="41"/>
                </a:cubicBezTo>
                <a:cubicBezTo>
                  <a:pt x="120" y="41"/>
                  <a:pt x="120" y="40"/>
                  <a:pt x="120" y="40"/>
                </a:cubicBezTo>
                <a:cubicBezTo>
                  <a:pt x="120" y="40"/>
                  <a:pt x="120" y="41"/>
                  <a:pt x="120" y="42"/>
                </a:cubicBezTo>
                <a:cubicBezTo>
                  <a:pt x="121" y="42"/>
                  <a:pt x="121" y="41"/>
                  <a:pt x="122" y="41"/>
                </a:cubicBezTo>
                <a:cubicBezTo>
                  <a:pt x="122" y="41"/>
                  <a:pt x="122" y="42"/>
                  <a:pt x="123" y="42"/>
                </a:cubicBezTo>
                <a:cubicBezTo>
                  <a:pt x="123" y="42"/>
                  <a:pt x="123" y="43"/>
                  <a:pt x="124" y="43"/>
                </a:cubicBezTo>
                <a:cubicBezTo>
                  <a:pt x="124" y="43"/>
                  <a:pt x="125" y="44"/>
                  <a:pt x="125" y="45"/>
                </a:cubicBezTo>
                <a:cubicBezTo>
                  <a:pt x="125" y="45"/>
                  <a:pt x="125" y="46"/>
                  <a:pt x="125" y="47"/>
                </a:cubicBezTo>
                <a:cubicBezTo>
                  <a:pt x="125" y="47"/>
                  <a:pt x="126" y="48"/>
                  <a:pt x="126" y="48"/>
                </a:cubicBezTo>
                <a:cubicBezTo>
                  <a:pt x="127" y="48"/>
                  <a:pt x="128" y="48"/>
                  <a:pt x="128" y="48"/>
                </a:cubicBezTo>
                <a:cubicBezTo>
                  <a:pt x="128" y="49"/>
                  <a:pt x="128" y="50"/>
                  <a:pt x="128" y="51"/>
                </a:cubicBezTo>
                <a:cubicBezTo>
                  <a:pt x="129" y="51"/>
                  <a:pt x="130" y="51"/>
                  <a:pt x="130" y="52"/>
                </a:cubicBezTo>
                <a:cubicBezTo>
                  <a:pt x="130" y="52"/>
                  <a:pt x="131" y="52"/>
                  <a:pt x="131" y="52"/>
                </a:cubicBezTo>
                <a:cubicBezTo>
                  <a:pt x="131" y="53"/>
                  <a:pt x="131" y="53"/>
                  <a:pt x="132" y="54"/>
                </a:cubicBezTo>
                <a:cubicBezTo>
                  <a:pt x="132" y="54"/>
                  <a:pt x="133" y="54"/>
                  <a:pt x="133" y="54"/>
                </a:cubicBezTo>
                <a:cubicBezTo>
                  <a:pt x="133" y="54"/>
                  <a:pt x="134" y="54"/>
                  <a:pt x="134" y="54"/>
                </a:cubicBezTo>
                <a:cubicBezTo>
                  <a:pt x="134" y="54"/>
                  <a:pt x="135" y="54"/>
                  <a:pt x="135" y="54"/>
                </a:cubicBezTo>
                <a:cubicBezTo>
                  <a:pt x="135" y="55"/>
                  <a:pt x="135" y="56"/>
                  <a:pt x="135" y="56"/>
                </a:cubicBezTo>
                <a:cubicBezTo>
                  <a:pt x="135" y="56"/>
                  <a:pt x="136" y="57"/>
                  <a:pt x="136" y="57"/>
                </a:cubicBezTo>
                <a:cubicBezTo>
                  <a:pt x="136" y="58"/>
                  <a:pt x="135" y="59"/>
                  <a:pt x="135" y="59"/>
                </a:cubicBezTo>
                <a:cubicBezTo>
                  <a:pt x="136" y="59"/>
                  <a:pt x="137" y="60"/>
                  <a:pt x="137" y="60"/>
                </a:cubicBezTo>
                <a:cubicBezTo>
                  <a:pt x="138" y="60"/>
                  <a:pt x="139" y="61"/>
                  <a:pt x="140" y="61"/>
                </a:cubicBezTo>
                <a:cubicBezTo>
                  <a:pt x="141" y="61"/>
                  <a:pt x="142" y="60"/>
                  <a:pt x="142" y="60"/>
                </a:cubicBezTo>
                <a:cubicBezTo>
                  <a:pt x="143" y="60"/>
                  <a:pt x="144" y="60"/>
                  <a:pt x="144" y="60"/>
                </a:cubicBezTo>
                <a:cubicBezTo>
                  <a:pt x="145" y="60"/>
                  <a:pt x="146" y="60"/>
                  <a:pt x="146" y="59"/>
                </a:cubicBezTo>
                <a:cubicBezTo>
                  <a:pt x="147" y="59"/>
                  <a:pt x="148" y="59"/>
                  <a:pt x="148" y="59"/>
                </a:cubicBezTo>
                <a:cubicBezTo>
                  <a:pt x="149" y="59"/>
                  <a:pt x="149" y="58"/>
                  <a:pt x="150" y="57"/>
                </a:cubicBezTo>
                <a:cubicBezTo>
                  <a:pt x="150" y="57"/>
                  <a:pt x="151" y="56"/>
                  <a:pt x="152" y="56"/>
                </a:cubicBezTo>
                <a:cubicBezTo>
                  <a:pt x="152" y="56"/>
                  <a:pt x="154" y="56"/>
                  <a:pt x="154" y="56"/>
                </a:cubicBezTo>
                <a:cubicBezTo>
                  <a:pt x="155" y="57"/>
                  <a:pt x="155" y="58"/>
                  <a:pt x="155" y="58"/>
                </a:cubicBezTo>
                <a:cubicBezTo>
                  <a:pt x="155" y="59"/>
                  <a:pt x="156" y="60"/>
                  <a:pt x="156" y="60"/>
                </a:cubicBezTo>
                <a:cubicBezTo>
                  <a:pt x="156" y="60"/>
                  <a:pt x="157" y="60"/>
                  <a:pt x="158" y="60"/>
                </a:cubicBezTo>
                <a:cubicBezTo>
                  <a:pt x="158" y="60"/>
                  <a:pt x="158" y="61"/>
                  <a:pt x="158" y="61"/>
                </a:cubicBezTo>
                <a:cubicBezTo>
                  <a:pt x="159" y="61"/>
                  <a:pt x="160" y="61"/>
                  <a:pt x="160" y="61"/>
                </a:cubicBezTo>
                <a:cubicBezTo>
                  <a:pt x="161" y="61"/>
                  <a:pt x="161" y="61"/>
                  <a:pt x="161" y="61"/>
                </a:cubicBezTo>
                <a:cubicBezTo>
                  <a:pt x="162" y="61"/>
                  <a:pt x="162" y="60"/>
                  <a:pt x="162" y="60"/>
                </a:cubicBezTo>
                <a:cubicBezTo>
                  <a:pt x="162" y="60"/>
                  <a:pt x="162" y="59"/>
                  <a:pt x="162" y="59"/>
                </a:cubicBezTo>
                <a:cubicBezTo>
                  <a:pt x="162" y="59"/>
                  <a:pt x="163" y="59"/>
                  <a:pt x="163" y="58"/>
                </a:cubicBezTo>
                <a:cubicBezTo>
                  <a:pt x="163" y="58"/>
                  <a:pt x="164" y="58"/>
                  <a:pt x="164" y="58"/>
                </a:cubicBezTo>
                <a:cubicBezTo>
                  <a:pt x="165" y="58"/>
                  <a:pt x="165" y="59"/>
                  <a:pt x="165" y="59"/>
                </a:cubicBezTo>
                <a:cubicBezTo>
                  <a:pt x="165" y="59"/>
                  <a:pt x="166" y="60"/>
                  <a:pt x="166" y="60"/>
                </a:cubicBezTo>
                <a:cubicBezTo>
                  <a:pt x="167" y="60"/>
                  <a:pt x="167" y="60"/>
                  <a:pt x="167" y="59"/>
                </a:cubicBezTo>
                <a:cubicBezTo>
                  <a:pt x="167" y="59"/>
                  <a:pt x="168" y="58"/>
                  <a:pt x="167" y="58"/>
                </a:cubicBezTo>
                <a:cubicBezTo>
                  <a:pt x="167" y="57"/>
                  <a:pt x="167" y="57"/>
                  <a:pt x="167" y="56"/>
                </a:cubicBezTo>
                <a:cubicBezTo>
                  <a:pt x="167" y="56"/>
                  <a:pt x="167" y="56"/>
                  <a:pt x="167" y="56"/>
                </a:cubicBezTo>
                <a:cubicBezTo>
                  <a:pt x="167" y="55"/>
                  <a:pt x="166" y="55"/>
                  <a:pt x="166" y="54"/>
                </a:cubicBezTo>
                <a:cubicBezTo>
                  <a:pt x="166" y="54"/>
                  <a:pt x="166" y="53"/>
                  <a:pt x="166" y="53"/>
                </a:cubicBezTo>
                <a:cubicBezTo>
                  <a:pt x="166" y="53"/>
                  <a:pt x="167" y="53"/>
                  <a:pt x="167" y="53"/>
                </a:cubicBezTo>
                <a:cubicBezTo>
                  <a:pt x="167" y="52"/>
                  <a:pt x="168" y="52"/>
                  <a:pt x="168" y="52"/>
                </a:cubicBezTo>
                <a:cubicBezTo>
                  <a:pt x="168" y="52"/>
                  <a:pt x="169" y="53"/>
                  <a:pt x="169" y="54"/>
                </a:cubicBezTo>
                <a:cubicBezTo>
                  <a:pt x="169" y="54"/>
                  <a:pt x="169" y="55"/>
                  <a:pt x="169" y="55"/>
                </a:cubicBezTo>
                <a:cubicBezTo>
                  <a:pt x="169" y="56"/>
                  <a:pt x="169" y="56"/>
                  <a:pt x="169" y="57"/>
                </a:cubicBezTo>
                <a:cubicBezTo>
                  <a:pt x="169" y="57"/>
                  <a:pt x="170" y="57"/>
                  <a:pt x="170" y="58"/>
                </a:cubicBezTo>
                <a:cubicBezTo>
                  <a:pt x="171" y="58"/>
                  <a:pt x="171" y="58"/>
                  <a:pt x="172" y="58"/>
                </a:cubicBezTo>
                <a:cubicBezTo>
                  <a:pt x="172" y="58"/>
                  <a:pt x="173" y="57"/>
                  <a:pt x="173" y="57"/>
                </a:cubicBezTo>
                <a:cubicBezTo>
                  <a:pt x="174" y="56"/>
                  <a:pt x="174" y="55"/>
                  <a:pt x="174" y="55"/>
                </a:cubicBezTo>
                <a:cubicBezTo>
                  <a:pt x="175" y="54"/>
                  <a:pt x="175" y="53"/>
                  <a:pt x="176" y="53"/>
                </a:cubicBezTo>
                <a:cubicBezTo>
                  <a:pt x="176" y="53"/>
                  <a:pt x="176" y="52"/>
                  <a:pt x="177" y="52"/>
                </a:cubicBezTo>
                <a:cubicBezTo>
                  <a:pt x="177" y="51"/>
                  <a:pt x="178" y="51"/>
                  <a:pt x="178" y="51"/>
                </a:cubicBezTo>
                <a:cubicBezTo>
                  <a:pt x="179" y="51"/>
                  <a:pt x="180" y="50"/>
                  <a:pt x="180" y="50"/>
                </a:cubicBezTo>
                <a:cubicBezTo>
                  <a:pt x="181" y="50"/>
                  <a:pt x="182" y="48"/>
                  <a:pt x="182" y="48"/>
                </a:cubicBezTo>
                <a:cubicBezTo>
                  <a:pt x="183" y="47"/>
                  <a:pt x="184" y="47"/>
                  <a:pt x="184" y="46"/>
                </a:cubicBezTo>
                <a:cubicBezTo>
                  <a:pt x="185" y="46"/>
                  <a:pt x="186" y="44"/>
                  <a:pt x="186" y="44"/>
                </a:cubicBezTo>
                <a:cubicBezTo>
                  <a:pt x="187" y="43"/>
                  <a:pt x="188" y="42"/>
                  <a:pt x="188" y="42"/>
                </a:cubicBezTo>
                <a:cubicBezTo>
                  <a:pt x="189" y="42"/>
                  <a:pt x="189" y="41"/>
                  <a:pt x="190" y="41"/>
                </a:cubicBezTo>
                <a:cubicBezTo>
                  <a:pt x="190" y="41"/>
                  <a:pt x="191" y="42"/>
                  <a:pt x="191" y="42"/>
                </a:cubicBezTo>
                <a:cubicBezTo>
                  <a:pt x="191" y="42"/>
                  <a:pt x="192" y="42"/>
                  <a:pt x="192" y="42"/>
                </a:cubicBezTo>
                <a:cubicBezTo>
                  <a:pt x="193" y="42"/>
                  <a:pt x="193" y="42"/>
                  <a:pt x="193" y="41"/>
                </a:cubicBezTo>
                <a:cubicBezTo>
                  <a:pt x="194" y="41"/>
                  <a:pt x="195" y="41"/>
                  <a:pt x="196" y="40"/>
                </a:cubicBezTo>
                <a:cubicBezTo>
                  <a:pt x="197" y="40"/>
                  <a:pt x="198" y="39"/>
                  <a:pt x="199" y="39"/>
                </a:cubicBezTo>
                <a:cubicBezTo>
                  <a:pt x="199" y="39"/>
                  <a:pt x="200" y="38"/>
                  <a:pt x="201" y="38"/>
                </a:cubicBezTo>
                <a:cubicBezTo>
                  <a:pt x="202" y="38"/>
                  <a:pt x="204" y="39"/>
                  <a:pt x="205" y="39"/>
                </a:cubicBezTo>
                <a:cubicBezTo>
                  <a:pt x="206" y="39"/>
                  <a:pt x="208" y="39"/>
                  <a:pt x="209" y="38"/>
                </a:cubicBezTo>
                <a:cubicBezTo>
                  <a:pt x="210" y="38"/>
                  <a:pt x="211" y="38"/>
                  <a:pt x="212" y="38"/>
                </a:cubicBezTo>
                <a:cubicBezTo>
                  <a:pt x="213" y="37"/>
                  <a:pt x="215" y="38"/>
                  <a:pt x="217" y="38"/>
                </a:cubicBezTo>
                <a:cubicBezTo>
                  <a:pt x="217" y="37"/>
                  <a:pt x="219" y="37"/>
                  <a:pt x="220" y="36"/>
                </a:cubicBezTo>
                <a:cubicBezTo>
                  <a:pt x="220" y="36"/>
                  <a:pt x="222" y="35"/>
                  <a:pt x="222" y="34"/>
                </a:cubicBezTo>
                <a:cubicBezTo>
                  <a:pt x="223" y="34"/>
                  <a:pt x="224" y="33"/>
                  <a:pt x="225" y="32"/>
                </a:cubicBezTo>
                <a:cubicBezTo>
                  <a:pt x="226" y="32"/>
                  <a:pt x="228" y="31"/>
                  <a:pt x="229" y="30"/>
                </a:cubicBezTo>
                <a:cubicBezTo>
                  <a:pt x="229" y="30"/>
                  <a:pt x="231" y="29"/>
                  <a:pt x="232" y="29"/>
                </a:cubicBezTo>
                <a:cubicBezTo>
                  <a:pt x="233" y="29"/>
                  <a:pt x="234" y="29"/>
                  <a:pt x="235" y="29"/>
                </a:cubicBezTo>
                <a:cubicBezTo>
                  <a:pt x="236" y="29"/>
                  <a:pt x="237" y="29"/>
                  <a:pt x="238" y="28"/>
                </a:cubicBezTo>
                <a:cubicBezTo>
                  <a:pt x="238" y="28"/>
                  <a:pt x="239" y="27"/>
                  <a:pt x="239" y="27"/>
                </a:cubicBezTo>
                <a:cubicBezTo>
                  <a:pt x="240" y="27"/>
                  <a:pt x="241" y="27"/>
                  <a:pt x="241" y="28"/>
                </a:cubicBezTo>
                <a:cubicBezTo>
                  <a:pt x="242" y="28"/>
                  <a:pt x="241" y="29"/>
                  <a:pt x="240" y="30"/>
                </a:cubicBezTo>
                <a:cubicBezTo>
                  <a:pt x="240" y="30"/>
                  <a:pt x="239" y="31"/>
                  <a:pt x="239" y="31"/>
                </a:cubicBezTo>
                <a:cubicBezTo>
                  <a:pt x="239" y="32"/>
                  <a:pt x="239" y="34"/>
                  <a:pt x="239" y="34"/>
                </a:cubicBezTo>
                <a:cubicBezTo>
                  <a:pt x="239" y="35"/>
                  <a:pt x="239" y="36"/>
                  <a:pt x="239" y="37"/>
                </a:cubicBezTo>
                <a:cubicBezTo>
                  <a:pt x="239" y="38"/>
                  <a:pt x="239" y="39"/>
                  <a:pt x="240" y="39"/>
                </a:cubicBezTo>
                <a:cubicBezTo>
                  <a:pt x="240" y="40"/>
                  <a:pt x="241" y="40"/>
                  <a:pt x="241" y="41"/>
                </a:cubicBezTo>
                <a:cubicBezTo>
                  <a:pt x="241" y="41"/>
                  <a:pt x="240" y="42"/>
                  <a:pt x="240" y="43"/>
                </a:cubicBezTo>
                <a:cubicBezTo>
                  <a:pt x="240" y="43"/>
                  <a:pt x="239" y="44"/>
                  <a:pt x="239" y="44"/>
                </a:cubicBezTo>
                <a:cubicBezTo>
                  <a:pt x="240" y="45"/>
                  <a:pt x="240" y="45"/>
                  <a:pt x="241" y="46"/>
                </a:cubicBezTo>
                <a:cubicBezTo>
                  <a:pt x="241" y="46"/>
                  <a:pt x="241" y="46"/>
                  <a:pt x="242" y="47"/>
                </a:cubicBezTo>
                <a:cubicBezTo>
                  <a:pt x="242" y="47"/>
                  <a:pt x="244" y="47"/>
                  <a:pt x="244" y="46"/>
                </a:cubicBezTo>
                <a:cubicBezTo>
                  <a:pt x="244" y="46"/>
                  <a:pt x="244" y="45"/>
                  <a:pt x="245" y="45"/>
                </a:cubicBezTo>
                <a:cubicBezTo>
                  <a:pt x="245" y="45"/>
                  <a:pt x="245" y="46"/>
                  <a:pt x="246" y="46"/>
                </a:cubicBezTo>
                <a:cubicBezTo>
                  <a:pt x="246" y="46"/>
                  <a:pt x="247" y="47"/>
                  <a:pt x="247" y="47"/>
                </a:cubicBezTo>
                <a:cubicBezTo>
                  <a:pt x="247" y="47"/>
                  <a:pt x="248" y="46"/>
                  <a:pt x="248" y="46"/>
                </a:cubicBezTo>
                <a:cubicBezTo>
                  <a:pt x="249" y="46"/>
                  <a:pt x="249" y="47"/>
                  <a:pt x="250" y="47"/>
                </a:cubicBezTo>
                <a:cubicBezTo>
                  <a:pt x="250" y="47"/>
                  <a:pt x="251" y="47"/>
                  <a:pt x="251" y="47"/>
                </a:cubicBezTo>
                <a:cubicBezTo>
                  <a:pt x="252" y="47"/>
                  <a:pt x="253" y="46"/>
                  <a:pt x="253" y="46"/>
                </a:cubicBezTo>
                <a:cubicBezTo>
                  <a:pt x="253" y="46"/>
                  <a:pt x="254" y="45"/>
                  <a:pt x="254" y="45"/>
                </a:cubicBezTo>
                <a:cubicBezTo>
                  <a:pt x="255" y="44"/>
                  <a:pt x="255" y="44"/>
                  <a:pt x="256" y="44"/>
                </a:cubicBezTo>
                <a:cubicBezTo>
                  <a:pt x="256" y="43"/>
                  <a:pt x="257" y="44"/>
                  <a:pt x="258" y="44"/>
                </a:cubicBezTo>
                <a:cubicBezTo>
                  <a:pt x="258" y="44"/>
                  <a:pt x="259" y="44"/>
                  <a:pt x="260" y="44"/>
                </a:cubicBezTo>
                <a:cubicBezTo>
                  <a:pt x="260" y="44"/>
                  <a:pt x="261" y="46"/>
                  <a:pt x="262" y="46"/>
                </a:cubicBezTo>
                <a:cubicBezTo>
                  <a:pt x="262" y="47"/>
                  <a:pt x="263" y="47"/>
                  <a:pt x="263" y="47"/>
                </a:cubicBezTo>
                <a:cubicBezTo>
                  <a:pt x="264" y="47"/>
                  <a:pt x="264" y="46"/>
                  <a:pt x="264" y="45"/>
                </a:cubicBezTo>
                <a:cubicBezTo>
                  <a:pt x="265" y="45"/>
                  <a:pt x="266" y="45"/>
                  <a:pt x="266" y="45"/>
                </a:cubicBezTo>
                <a:cubicBezTo>
                  <a:pt x="266" y="44"/>
                  <a:pt x="266" y="43"/>
                  <a:pt x="266" y="42"/>
                </a:cubicBezTo>
                <a:cubicBezTo>
                  <a:pt x="267" y="42"/>
                  <a:pt x="267" y="41"/>
                  <a:pt x="268" y="41"/>
                </a:cubicBezTo>
                <a:cubicBezTo>
                  <a:pt x="268" y="41"/>
                  <a:pt x="269" y="41"/>
                  <a:pt x="269" y="41"/>
                </a:cubicBezTo>
                <a:cubicBezTo>
                  <a:pt x="270" y="40"/>
                  <a:pt x="270" y="39"/>
                  <a:pt x="271" y="39"/>
                </a:cubicBezTo>
                <a:cubicBezTo>
                  <a:pt x="271" y="39"/>
                  <a:pt x="272" y="40"/>
                  <a:pt x="273" y="40"/>
                </a:cubicBezTo>
                <a:cubicBezTo>
                  <a:pt x="273" y="40"/>
                  <a:pt x="274" y="41"/>
                  <a:pt x="274" y="41"/>
                </a:cubicBezTo>
                <a:cubicBezTo>
                  <a:pt x="275" y="41"/>
                  <a:pt x="275" y="39"/>
                  <a:pt x="276" y="39"/>
                </a:cubicBezTo>
                <a:cubicBezTo>
                  <a:pt x="276" y="38"/>
                  <a:pt x="276" y="37"/>
                  <a:pt x="277" y="37"/>
                </a:cubicBezTo>
                <a:cubicBezTo>
                  <a:pt x="277" y="37"/>
                  <a:pt x="278" y="36"/>
                  <a:pt x="278" y="37"/>
                </a:cubicBezTo>
                <a:cubicBezTo>
                  <a:pt x="278" y="37"/>
                  <a:pt x="278" y="38"/>
                  <a:pt x="279" y="38"/>
                </a:cubicBezTo>
                <a:cubicBezTo>
                  <a:pt x="279" y="38"/>
                  <a:pt x="280" y="37"/>
                  <a:pt x="281" y="37"/>
                </a:cubicBezTo>
                <a:cubicBezTo>
                  <a:pt x="281" y="37"/>
                  <a:pt x="281" y="38"/>
                  <a:pt x="281" y="38"/>
                </a:cubicBezTo>
                <a:cubicBezTo>
                  <a:pt x="282" y="39"/>
                  <a:pt x="282" y="40"/>
                  <a:pt x="282" y="40"/>
                </a:cubicBezTo>
                <a:cubicBezTo>
                  <a:pt x="282" y="41"/>
                  <a:pt x="282" y="42"/>
                  <a:pt x="282" y="43"/>
                </a:cubicBezTo>
                <a:cubicBezTo>
                  <a:pt x="282" y="43"/>
                  <a:pt x="281" y="44"/>
                  <a:pt x="281" y="45"/>
                </a:cubicBezTo>
                <a:cubicBezTo>
                  <a:pt x="281" y="45"/>
                  <a:pt x="281" y="46"/>
                  <a:pt x="282" y="47"/>
                </a:cubicBezTo>
                <a:cubicBezTo>
                  <a:pt x="282" y="47"/>
                  <a:pt x="283" y="47"/>
                  <a:pt x="283" y="48"/>
                </a:cubicBezTo>
                <a:cubicBezTo>
                  <a:pt x="283" y="48"/>
                  <a:pt x="283" y="49"/>
                  <a:pt x="283" y="50"/>
                </a:cubicBezTo>
                <a:cubicBezTo>
                  <a:pt x="283" y="50"/>
                  <a:pt x="284" y="52"/>
                  <a:pt x="284" y="52"/>
                </a:cubicBezTo>
                <a:cubicBezTo>
                  <a:pt x="284" y="53"/>
                  <a:pt x="285" y="54"/>
                  <a:pt x="284" y="55"/>
                </a:cubicBezTo>
                <a:cubicBezTo>
                  <a:pt x="284" y="55"/>
                  <a:pt x="283" y="56"/>
                  <a:pt x="283" y="56"/>
                </a:cubicBezTo>
                <a:cubicBezTo>
                  <a:pt x="283" y="56"/>
                  <a:pt x="282" y="56"/>
                  <a:pt x="282" y="56"/>
                </a:cubicBezTo>
                <a:cubicBezTo>
                  <a:pt x="282" y="56"/>
                  <a:pt x="281" y="56"/>
                  <a:pt x="281" y="56"/>
                </a:cubicBezTo>
                <a:cubicBezTo>
                  <a:pt x="280" y="56"/>
                  <a:pt x="280" y="57"/>
                  <a:pt x="280" y="57"/>
                </a:cubicBezTo>
                <a:cubicBezTo>
                  <a:pt x="279" y="57"/>
                  <a:pt x="279" y="58"/>
                  <a:pt x="279" y="59"/>
                </a:cubicBezTo>
                <a:cubicBezTo>
                  <a:pt x="279" y="59"/>
                  <a:pt x="279" y="60"/>
                  <a:pt x="279" y="60"/>
                </a:cubicBezTo>
                <a:cubicBezTo>
                  <a:pt x="280" y="60"/>
                  <a:pt x="280" y="61"/>
                  <a:pt x="280" y="61"/>
                </a:cubicBezTo>
                <a:cubicBezTo>
                  <a:pt x="281" y="61"/>
                  <a:pt x="281" y="60"/>
                  <a:pt x="282" y="60"/>
                </a:cubicBezTo>
                <a:cubicBezTo>
                  <a:pt x="282" y="60"/>
                  <a:pt x="282" y="59"/>
                  <a:pt x="282" y="59"/>
                </a:cubicBezTo>
                <a:cubicBezTo>
                  <a:pt x="283" y="59"/>
                  <a:pt x="284" y="59"/>
                  <a:pt x="284" y="59"/>
                </a:cubicBezTo>
                <a:cubicBezTo>
                  <a:pt x="285" y="59"/>
                  <a:pt x="285" y="60"/>
                  <a:pt x="285" y="60"/>
                </a:cubicBezTo>
                <a:cubicBezTo>
                  <a:pt x="285" y="60"/>
                  <a:pt x="285" y="61"/>
                  <a:pt x="286" y="61"/>
                </a:cubicBezTo>
                <a:cubicBezTo>
                  <a:pt x="286" y="61"/>
                  <a:pt x="287" y="61"/>
                  <a:pt x="287" y="61"/>
                </a:cubicBezTo>
                <a:cubicBezTo>
                  <a:pt x="288" y="61"/>
                  <a:pt x="289" y="61"/>
                  <a:pt x="289" y="61"/>
                </a:cubicBezTo>
                <a:cubicBezTo>
                  <a:pt x="289" y="61"/>
                  <a:pt x="289" y="62"/>
                  <a:pt x="289" y="62"/>
                </a:cubicBezTo>
                <a:cubicBezTo>
                  <a:pt x="289" y="63"/>
                  <a:pt x="288" y="63"/>
                  <a:pt x="288" y="63"/>
                </a:cubicBezTo>
                <a:cubicBezTo>
                  <a:pt x="288" y="64"/>
                  <a:pt x="288" y="64"/>
                  <a:pt x="288" y="64"/>
                </a:cubicBezTo>
                <a:cubicBezTo>
                  <a:pt x="288" y="65"/>
                  <a:pt x="289" y="65"/>
                  <a:pt x="289" y="65"/>
                </a:cubicBezTo>
                <a:cubicBezTo>
                  <a:pt x="290" y="66"/>
                  <a:pt x="290" y="66"/>
                  <a:pt x="291" y="67"/>
                </a:cubicBezTo>
                <a:cubicBezTo>
                  <a:pt x="291" y="67"/>
                  <a:pt x="292" y="67"/>
                  <a:pt x="293" y="67"/>
                </a:cubicBezTo>
                <a:cubicBezTo>
                  <a:pt x="293" y="68"/>
                  <a:pt x="294" y="67"/>
                  <a:pt x="295" y="68"/>
                </a:cubicBezTo>
                <a:cubicBezTo>
                  <a:pt x="295" y="68"/>
                  <a:pt x="296" y="68"/>
                  <a:pt x="296" y="69"/>
                </a:cubicBezTo>
                <a:cubicBezTo>
                  <a:pt x="296" y="69"/>
                  <a:pt x="297" y="69"/>
                  <a:pt x="298" y="69"/>
                </a:cubicBezTo>
                <a:cubicBezTo>
                  <a:pt x="298" y="69"/>
                  <a:pt x="298" y="69"/>
                  <a:pt x="299" y="68"/>
                </a:cubicBezTo>
                <a:cubicBezTo>
                  <a:pt x="299" y="68"/>
                  <a:pt x="299" y="68"/>
                  <a:pt x="299" y="67"/>
                </a:cubicBezTo>
                <a:cubicBezTo>
                  <a:pt x="299" y="67"/>
                  <a:pt x="299" y="67"/>
                  <a:pt x="300" y="67"/>
                </a:cubicBezTo>
                <a:cubicBezTo>
                  <a:pt x="300" y="67"/>
                  <a:pt x="300" y="68"/>
                  <a:pt x="300" y="68"/>
                </a:cubicBezTo>
                <a:cubicBezTo>
                  <a:pt x="300" y="68"/>
                  <a:pt x="301" y="68"/>
                  <a:pt x="302" y="68"/>
                </a:cubicBezTo>
                <a:cubicBezTo>
                  <a:pt x="302" y="68"/>
                  <a:pt x="302" y="67"/>
                  <a:pt x="302" y="67"/>
                </a:cubicBezTo>
                <a:cubicBezTo>
                  <a:pt x="302" y="67"/>
                  <a:pt x="302" y="66"/>
                  <a:pt x="302" y="65"/>
                </a:cubicBezTo>
                <a:cubicBezTo>
                  <a:pt x="302" y="65"/>
                  <a:pt x="302" y="65"/>
                  <a:pt x="301" y="65"/>
                </a:cubicBezTo>
                <a:cubicBezTo>
                  <a:pt x="301" y="64"/>
                  <a:pt x="301" y="64"/>
                  <a:pt x="301" y="64"/>
                </a:cubicBezTo>
                <a:cubicBezTo>
                  <a:pt x="300" y="64"/>
                  <a:pt x="299" y="63"/>
                  <a:pt x="299" y="63"/>
                </a:cubicBezTo>
                <a:cubicBezTo>
                  <a:pt x="299" y="63"/>
                  <a:pt x="299" y="62"/>
                  <a:pt x="299" y="62"/>
                </a:cubicBezTo>
                <a:cubicBezTo>
                  <a:pt x="299" y="62"/>
                  <a:pt x="299" y="61"/>
                  <a:pt x="300" y="61"/>
                </a:cubicBezTo>
                <a:cubicBezTo>
                  <a:pt x="300" y="61"/>
                  <a:pt x="300" y="61"/>
                  <a:pt x="301" y="62"/>
                </a:cubicBezTo>
                <a:cubicBezTo>
                  <a:pt x="301" y="62"/>
                  <a:pt x="301" y="62"/>
                  <a:pt x="302" y="62"/>
                </a:cubicBezTo>
                <a:cubicBezTo>
                  <a:pt x="302" y="62"/>
                  <a:pt x="303" y="62"/>
                  <a:pt x="303" y="62"/>
                </a:cubicBezTo>
                <a:cubicBezTo>
                  <a:pt x="303" y="62"/>
                  <a:pt x="303" y="61"/>
                  <a:pt x="304" y="61"/>
                </a:cubicBezTo>
                <a:cubicBezTo>
                  <a:pt x="304" y="61"/>
                  <a:pt x="305" y="61"/>
                  <a:pt x="305" y="61"/>
                </a:cubicBezTo>
                <a:cubicBezTo>
                  <a:pt x="306" y="61"/>
                  <a:pt x="307" y="60"/>
                  <a:pt x="308" y="60"/>
                </a:cubicBezTo>
                <a:cubicBezTo>
                  <a:pt x="308" y="60"/>
                  <a:pt x="309" y="60"/>
                  <a:pt x="309" y="61"/>
                </a:cubicBezTo>
                <a:cubicBezTo>
                  <a:pt x="310" y="61"/>
                  <a:pt x="310" y="62"/>
                  <a:pt x="310" y="62"/>
                </a:cubicBezTo>
                <a:cubicBezTo>
                  <a:pt x="311" y="62"/>
                  <a:pt x="311" y="63"/>
                  <a:pt x="311" y="63"/>
                </a:cubicBezTo>
                <a:cubicBezTo>
                  <a:pt x="312" y="64"/>
                  <a:pt x="312" y="65"/>
                  <a:pt x="312" y="65"/>
                </a:cubicBezTo>
                <a:cubicBezTo>
                  <a:pt x="312" y="65"/>
                  <a:pt x="313" y="66"/>
                  <a:pt x="313" y="66"/>
                </a:cubicBezTo>
                <a:cubicBezTo>
                  <a:pt x="313" y="66"/>
                  <a:pt x="314" y="65"/>
                  <a:pt x="315" y="66"/>
                </a:cubicBezTo>
                <a:cubicBezTo>
                  <a:pt x="315" y="66"/>
                  <a:pt x="315" y="66"/>
                  <a:pt x="315" y="66"/>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335"/>
          <p:cNvSpPr>
            <a:spLocks/>
          </p:cNvSpPr>
          <p:nvPr/>
        </p:nvSpPr>
        <p:spPr bwMode="auto">
          <a:xfrm>
            <a:off x="7323138" y="3149601"/>
            <a:ext cx="1184275" cy="569913"/>
          </a:xfrm>
          <a:custGeom>
            <a:avLst/>
            <a:gdLst>
              <a:gd name="T0" fmla="*/ 303 w 316"/>
              <a:gd name="T1" fmla="*/ 72 h 152"/>
              <a:gd name="T2" fmla="*/ 287 w 316"/>
              <a:gd name="T3" fmla="*/ 72 h 152"/>
              <a:gd name="T4" fmla="*/ 273 w 316"/>
              <a:gd name="T5" fmla="*/ 74 h 152"/>
              <a:gd name="T6" fmla="*/ 266 w 316"/>
              <a:gd name="T7" fmla="*/ 72 h 152"/>
              <a:gd name="T8" fmla="*/ 261 w 316"/>
              <a:gd name="T9" fmla="*/ 77 h 152"/>
              <a:gd name="T10" fmla="*/ 259 w 316"/>
              <a:gd name="T11" fmla="*/ 85 h 152"/>
              <a:gd name="T12" fmla="*/ 239 w 316"/>
              <a:gd name="T13" fmla="*/ 75 h 152"/>
              <a:gd name="T14" fmla="*/ 224 w 316"/>
              <a:gd name="T15" fmla="*/ 75 h 152"/>
              <a:gd name="T16" fmla="*/ 207 w 316"/>
              <a:gd name="T17" fmla="*/ 85 h 152"/>
              <a:gd name="T18" fmla="*/ 194 w 316"/>
              <a:gd name="T19" fmla="*/ 87 h 152"/>
              <a:gd name="T20" fmla="*/ 185 w 316"/>
              <a:gd name="T21" fmla="*/ 101 h 152"/>
              <a:gd name="T22" fmla="*/ 178 w 316"/>
              <a:gd name="T23" fmla="*/ 109 h 152"/>
              <a:gd name="T24" fmla="*/ 173 w 316"/>
              <a:gd name="T25" fmla="*/ 108 h 152"/>
              <a:gd name="T26" fmla="*/ 178 w 316"/>
              <a:gd name="T27" fmla="*/ 101 h 152"/>
              <a:gd name="T28" fmla="*/ 173 w 316"/>
              <a:gd name="T29" fmla="*/ 99 h 152"/>
              <a:gd name="T30" fmla="*/ 167 w 316"/>
              <a:gd name="T31" fmla="*/ 108 h 152"/>
              <a:gd name="T32" fmla="*/ 157 w 316"/>
              <a:gd name="T33" fmla="*/ 101 h 152"/>
              <a:gd name="T34" fmla="*/ 147 w 316"/>
              <a:gd name="T35" fmla="*/ 128 h 152"/>
              <a:gd name="T36" fmla="*/ 138 w 316"/>
              <a:gd name="T37" fmla="*/ 148 h 152"/>
              <a:gd name="T38" fmla="*/ 132 w 316"/>
              <a:gd name="T39" fmla="*/ 142 h 152"/>
              <a:gd name="T40" fmla="*/ 125 w 316"/>
              <a:gd name="T41" fmla="*/ 137 h 152"/>
              <a:gd name="T42" fmla="*/ 126 w 316"/>
              <a:gd name="T43" fmla="*/ 122 h 152"/>
              <a:gd name="T44" fmla="*/ 115 w 316"/>
              <a:gd name="T45" fmla="*/ 111 h 152"/>
              <a:gd name="T46" fmla="*/ 108 w 316"/>
              <a:gd name="T47" fmla="*/ 101 h 152"/>
              <a:gd name="T48" fmla="*/ 89 w 316"/>
              <a:gd name="T49" fmla="*/ 98 h 152"/>
              <a:gd name="T50" fmla="*/ 63 w 316"/>
              <a:gd name="T51" fmla="*/ 93 h 152"/>
              <a:gd name="T52" fmla="*/ 5 w 316"/>
              <a:gd name="T53" fmla="*/ 74 h 152"/>
              <a:gd name="T54" fmla="*/ 7 w 316"/>
              <a:gd name="T55" fmla="*/ 67 h 152"/>
              <a:gd name="T56" fmla="*/ 34 w 316"/>
              <a:gd name="T57" fmla="*/ 52 h 152"/>
              <a:gd name="T58" fmla="*/ 55 w 316"/>
              <a:gd name="T59" fmla="*/ 39 h 152"/>
              <a:gd name="T60" fmla="*/ 69 w 316"/>
              <a:gd name="T61" fmla="*/ 27 h 152"/>
              <a:gd name="T62" fmla="*/ 86 w 316"/>
              <a:gd name="T63" fmla="*/ 8 h 152"/>
              <a:gd name="T64" fmla="*/ 107 w 316"/>
              <a:gd name="T65" fmla="*/ 0 h 152"/>
              <a:gd name="T66" fmla="*/ 106 w 316"/>
              <a:gd name="T67" fmla="*/ 5 h 152"/>
              <a:gd name="T68" fmla="*/ 98 w 316"/>
              <a:gd name="T69" fmla="*/ 16 h 152"/>
              <a:gd name="T70" fmla="*/ 89 w 316"/>
              <a:gd name="T71" fmla="*/ 28 h 152"/>
              <a:gd name="T72" fmla="*/ 85 w 316"/>
              <a:gd name="T73" fmla="*/ 47 h 152"/>
              <a:gd name="T74" fmla="*/ 99 w 316"/>
              <a:gd name="T75" fmla="*/ 35 h 152"/>
              <a:gd name="T76" fmla="*/ 109 w 316"/>
              <a:gd name="T77" fmla="*/ 37 h 152"/>
              <a:gd name="T78" fmla="*/ 119 w 316"/>
              <a:gd name="T79" fmla="*/ 41 h 152"/>
              <a:gd name="T80" fmla="*/ 128 w 316"/>
              <a:gd name="T81" fmla="*/ 51 h 152"/>
              <a:gd name="T82" fmla="*/ 137 w 316"/>
              <a:gd name="T83" fmla="*/ 60 h 152"/>
              <a:gd name="T84" fmla="*/ 156 w 316"/>
              <a:gd name="T85" fmla="*/ 60 h 152"/>
              <a:gd name="T86" fmla="*/ 166 w 316"/>
              <a:gd name="T87" fmla="*/ 60 h 152"/>
              <a:gd name="T88" fmla="*/ 169 w 316"/>
              <a:gd name="T89" fmla="*/ 55 h 152"/>
              <a:gd name="T90" fmla="*/ 182 w 316"/>
              <a:gd name="T91" fmla="*/ 48 h 152"/>
              <a:gd name="T92" fmla="*/ 201 w 316"/>
              <a:gd name="T93" fmla="*/ 38 h 152"/>
              <a:gd name="T94" fmla="*/ 235 w 316"/>
              <a:gd name="T95" fmla="*/ 29 h 152"/>
              <a:gd name="T96" fmla="*/ 240 w 316"/>
              <a:gd name="T97" fmla="*/ 43 h 152"/>
              <a:gd name="T98" fmla="*/ 251 w 316"/>
              <a:gd name="T99" fmla="*/ 47 h 152"/>
              <a:gd name="T100" fmla="*/ 266 w 316"/>
              <a:gd name="T101" fmla="*/ 42 h 152"/>
              <a:gd name="T102" fmla="*/ 281 w 316"/>
              <a:gd name="T103" fmla="*/ 37 h 152"/>
              <a:gd name="T104" fmla="*/ 283 w 316"/>
              <a:gd name="T105" fmla="*/ 56 h 152"/>
              <a:gd name="T106" fmla="*/ 285 w 316"/>
              <a:gd name="T107" fmla="*/ 60 h 152"/>
              <a:gd name="T108" fmla="*/ 295 w 316"/>
              <a:gd name="T109" fmla="*/ 68 h 152"/>
              <a:gd name="T110" fmla="*/ 301 w 316"/>
              <a:gd name="T111" fmla="*/ 65 h 152"/>
              <a:gd name="T112" fmla="*/ 308 w 316"/>
              <a:gd name="T113" fmla="*/ 6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152">
                <a:moveTo>
                  <a:pt x="315" y="66"/>
                </a:moveTo>
                <a:cubicBezTo>
                  <a:pt x="316" y="67"/>
                  <a:pt x="316" y="68"/>
                  <a:pt x="316" y="68"/>
                </a:cubicBezTo>
                <a:cubicBezTo>
                  <a:pt x="316" y="68"/>
                  <a:pt x="315" y="69"/>
                  <a:pt x="315" y="69"/>
                </a:cubicBezTo>
                <a:cubicBezTo>
                  <a:pt x="315" y="70"/>
                  <a:pt x="314" y="71"/>
                  <a:pt x="314" y="71"/>
                </a:cubicBezTo>
                <a:cubicBezTo>
                  <a:pt x="314" y="71"/>
                  <a:pt x="313" y="72"/>
                  <a:pt x="312" y="72"/>
                </a:cubicBezTo>
                <a:cubicBezTo>
                  <a:pt x="311" y="72"/>
                  <a:pt x="310" y="72"/>
                  <a:pt x="310" y="72"/>
                </a:cubicBezTo>
                <a:cubicBezTo>
                  <a:pt x="310" y="72"/>
                  <a:pt x="309" y="71"/>
                  <a:pt x="309" y="71"/>
                </a:cubicBezTo>
                <a:cubicBezTo>
                  <a:pt x="308" y="70"/>
                  <a:pt x="307" y="70"/>
                  <a:pt x="307" y="70"/>
                </a:cubicBezTo>
                <a:cubicBezTo>
                  <a:pt x="307" y="71"/>
                  <a:pt x="306" y="71"/>
                  <a:pt x="306" y="71"/>
                </a:cubicBezTo>
                <a:cubicBezTo>
                  <a:pt x="305" y="72"/>
                  <a:pt x="304" y="72"/>
                  <a:pt x="303" y="72"/>
                </a:cubicBezTo>
                <a:cubicBezTo>
                  <a:pt x="303" y="72"/>
                  <a:pt x="302" y="72"/>
                  <a:pt x="301" y="72"/>
                </a:cubicBezTo>
                <a:cubicBezTo>
                  <a:pt x="301" y="72"/>
                  <a:pt x="300" y="73"/>
                  <a:pt x="299" y="73"/>
                </a:cubicBezTo>
                <a:cubicBezTo>
                  <a:pt x="299" y="72"/>
                  <a:pt x="299" y="72"/>
                  <a:pt x="298" y="71"/>
                </a:cubicBezTo>
                <a:cubicBezTo>
                  <a:pt x="298" y="71"/>
                  <a:pt x="298" y="71"/>
                  <a:pt x="297" y="71"/>
                </a:cubicBezTo>
                <a:cubicBezTo>
                  <a:pt x="297" y="71"/>
                  <a:pt x="297" y="72"/>
                  <a:pt x="296" y="72"/>
                </a:cubicBezTo>
                <a:cubicBezTo>
                  <a:pt x="296" y="72"/>
                  <a:pt x="295" y="71"/>
                  <a:pt x="294" y="71"/>
                </a:cubicBezTo>
                <a:cubicBezTo>
                  <a:pt x="294" y="71"/>
                  <a:pt x="293" y="71"/>
                  <a:pt x="293" y="71"/>
                </a:cubicBezTo>
                <a:cubicBezTo>
                  <a:pt x="292" y="72"/>
                  <a:pt x="291" y="72"/>
                  <a:pt x="291" y="72"/>
                </a:cubicBezTo>
                <a:cubicBezTo>
                  <a:pt x="290" y="73"/>
                  <a:pt x="289" y="72"/>
                  <a:pt x="289" y="72"/>
                </a:cubicBezTo>
                <a:cubicBezTo>
                  <a:pt x="288" y="72"/>
                  <a:pt x="287" y="72"/>
                  <a:pt x="287" y="72"/>
                </a:cubicBezTo>
                <a:cubicBezTo>
                  <a:pt x="286" y="72"/>
                  <a:pt x="285" y="73"/>
                  <a:pt x="284" y="73"/>
                </a:cubicBezTo>
                <a:cubicBezTo>
                  <a:pt x="284" y="74"/>
                  <a:pt x="283" y="73"/>
                  <a:pt x="283" y="73"/>
                </a:cubicBezTo>
                <a:cubicBezTo>
                  <a:pt x="282" y="73"/>
                  <a:pt x="281" y="74"/>
                  <a:pt x="281" y="74"/>
                </a:cubicBezTo>
                <a:cubicBezTo>
                  <a:pt x="281" y="74"/>
                  <a:pt x="280" y="74"/>
                  <a:pt x="279" y="75"/>
                </a:cubicBezTo>
                <a:cubicBezTo>
                  <a:pt x="279" y="75"/>
                  <a:pt x="278" y="74"/>
                  <a:pt x="278" y="75"/>
                </a:cubicBezTo>
                <a:cubicBezTo>
                  <a:pt x="277" y="75"/>
                  <a:pt x="277" y="76"/>
                  <a:pt x="276" y="76"/>
                </a:cubicBezTo>
                <a:cubicBezTo>
                  <a:pt x="276" y="77"/>
                  <a:pt x="276" y="77"/>
                  <a:pt x="275" y="77"/>
                </a:cubicBezTo>
                <a:cubicBezTo>
                  <a:pt x="275" y="77"/>
                  <a:pt x="274" y="77"/>
                  <a:pt x="274" y="77"/>
                </a:cubicBezTo>
                <a:cubicBezTo>
                  <a:pt x="274" y="76"/>
                  <a:pt x="274" y="75"/>
                  <a:pt x="273" y="75"/>
                </a:cubicBezTo>
                <a:cubicBezTo>
                  <a:pt x="273" y="75"/>
                  <a:pt x="273" y="74"/>
                  <a:pt x="273" y="74"/>
                </a:cubicBezTo>
                <a:cubicBezTo>
                  <a:pt x="272" y="74"/>
                  <a:pt x="272" y="75"/>
                  <a:pt x="271" y="75"/>
                </a:cubicBezTo>
                <a:cubicBezTo>
                  <a:pt x="271" y="75"/>
                  <a:pt x="271" y="74"/>
                  <a:pt x="270" y="74"/>
                </a:cubicBezTo>
                <a:cubicBezTo>
                  <a:pt x="270" y="74"/>
                  <a:pt x="270" y="74"/>
                  <a:pt x="270" y="74"/>
                </a:cubicBezTo>
                <a:cubicBezTo>
                  <a:pt x="269" y="74"/>
                  <a:pt x="270" y="75"/>
                  <a:pt x="270" y="75"/>
                </a:cubicBezTo>
                <a:cubicBezTo>
                  <a:pt x="269" y="76"/>
                  <a:pt x="269" y="76"/>
                  <a:pt x="269" y="76"/>
                </a:cubicBezTo>
                <a:cubicBezTo>
                  <a:pt x="268" y="76"/>
                  <a:pt x="268" y="75"/>
                  <a:pt x="268" y="75"/>
                </a:cubicBezTo>
                <a:cubicBezTo>
                  <a:pt x="268" y="75"/>
                  <a:pt x="268" y="74"/>
                  <a:pt x="268" y="74"/>
                </a:cubicBezTo>
                <a:cubicBezTo>
                  <a:pt x="268" y="73"/>
                  <a:pt x="268" y="72"/>
                  <a:pt x="268" y="72"/>
                </a:cubicBezTo>
                <a:cubicBezTo>
                  <a:pt x="268" y="72"/>
                  <a:pt x="267" y="71"/>
                  <a:pt x="266" y="71"/>
                </a:cubicBezTo>
                <a:cubicBezTo>
                  <a:pt x="266" y="71"/>
                  <a:pt x="266" y="72"/>
                  <a:pt x="266" y="72"/>
                </a:cubicBezTo>
                <a:cubicBezTo>
                  <a:pt x="265" y="72"/>
                  <a:pt x="265" y="72"/>
                  <a:pt x="265" y="73"/>
                </a:cubicBezTo>
                <a:cubicBezTo>
                  <a:pt x="264" y="73"/>
                  <a:pt x="264" y="73"/>
                  <a:pt x="264" y="73"/>
                </a:cubicBezTo>
                <a:cubicBezTo>
                  <a:pt x="264" y="73"/>
                  <a:pt x="264" y="72"/>
                  <a:pt x="264" y="72"/>
                </a:cubicBezTo>
                <a:cubicBezTo>
                  <a:pt x="264" y="72"/>
                  <a:pt x="263" y="71"/>
                  <a:pt x="263" y="71"/>
                </a:cubicBezTo>
                <a:cubicBezTo>
                  <a:pt x="262" y="71"/>
                  <a:pt x="262" y="71"/>
                  <a:pt x="262" y="71"/>
                </a:cubicBezTo>
                <a:cubicBezTo>
                  <a:pt x="262" y="71"/>
                  <a:pt x="261" y="71"/>
                  <a:pt x="261" y="71"/>
                </a:cubicBezTo>
                <a:cubicBezTo>
                  <a:pt x="261" y="72"/>
                  <a:pt x="261" y="72"/>
                  <a:pt x="261" y="73"/>
                </a:cubicBezTo>
                <a:cubicBezTo>
                  <a:pt x="261" y="73"/>
                  <a:pt x="261" y="74"/>
                  <a:pt x="261" y="74"/>
                </a:cubicBezTo>
                <a:cubicBezTo>
                  <a:pt x="261" y="75"/>
                  <a:pt x="261" y="75"/>
                  <a:pt x="261" y="76"/>
                </a:cubicBezTo>
                <a:cubicBezTo>
                  <a:pt x="261" y="76"/>
                  <a:pt x="261" y="77"/>
                  <a:pt x="261" y="77"/>
                </a:cubicBezTo>
                <a:cubicBezTo>
                  <a:pt x="261" y="77"/>
                  <a:pt x="260" y="77"/>
                  <a:pt x="260" y="78"/>
                </a:cubicBezTo>
                <a:cubicBezTo>
                  <a:pt x="259" y="78"/>
                  <a:pt x="259" y="79"/>
                  <a:pt x="260" y="79"/>
                </a:cubicBezTo>
                <a:cubicBezTo>
                  <a:pt x="260" y="79"/>
                  <a:pt x="260" y="79"/>
                  <a:pt x="260" y="79"/>
                </a:cubicBezTo>
                <a:cubicBezTo>
                  <a:pt x="261" y="79"/>
                  <a:pt x="261" y="80"/>
                  <a:pt x="261" y="80"/>
                </a:cubicBezTo>
                <a:cubicBezTo>
                  <a:pt x="261" y="80"/>
                  <a:pt x="260" y="81"/>
                  <a:pt x="260" y="81"/>
                </a:cubicBezTo>
                <a:cubicBezTo>
                  <a:pt x="260" y="82"/>
                  <a:pt x="261" y="82"/>
                  <a:pt x="261" y="82"/>
                </a:cubicBezTo>
                <a:cubicBezTo>
                  <a:pt x="261" y="82"/>
                  <a:pt x="261" y="83"/>
                  <a:pt x="261" y="83"/>
                </a:cubicBezTo>
                <a:cubicBezTo>
                  <a:pt x="262" y="83"/>
                  <a:pt x="262" y="84"/>
                  <a:pt x="262" y="84"/>
                </a:cubicBezTo>
                <a:cubicBezTo>
                  <a:pt x="262" y="85"/>
                  <a:pt x="261" y="86"/>
                  <a:pt x="261" y="86"/>
                </a:cubicBezTo>
                <a:cubicBezTo>
                  <a:pt x="260" y="86"/>
                  <a:pt x="260" y="85"/>
                  <a:pt x="259" y="85"/>
                </a:cubicBezTo>
                <a:cubicBezTo>
                  <a:pt x="259" y="85"/>
                  <a:pt x="259" y="85"/>
                  <a:pt x="258" y="85"/>
                </a:cubicBezTo>
                <a:cubicBezTo>
                  <a:pt x="258" y="84"/>
                  <a:pt x="258" y="84"/>
                  <a:pt x="257" y="84"/>
                </a:cubicBezTo>
                <a:cubicBezTo>
                  <a:pt x="257" y="84"/>
                  <a:pt x="256" y="83"/>
                  <a:pt x="256" y="83"/>
                </a:cubicBezTo>
                <a:cubicBezTo>
                  <a:pt x="256" y="83"/>
                  <a:pt x="255" y="82"/>
                  <a:pt x="255" y="82"/>
                </a:cubicBezTo>
                <a:cubicBezTo>
                  <a:pt x="254" y="82"/>
                  <a:pt x="253" y="82"/>
                  <a:pt x="252" y="81"/>
                </a:cubicBezTo>
                <a:cubicBezTo>
                  <a:pt x="252" y="81"/>
                  <a:pt x="251" y="80"/>
                  <a:pt x="251" y="79"/>
                </a:cubicBezTo>
                <a:cubicBezTo>
                  <a:pt x="250" y="79"/>
                  <a:pt x="248" y="77"/>
                  <a:pt x="248" y="77"/>
                </a:cubicBezTo>
                <a:cubicBezTo>
                  <a:pt x="247" y="77"/>
                  <a:pt x="246" y="76"/>
                  <a:pt x="246" y="76"/>
                </a:cubicBezTo>
                <a:cubicBezTo>
                  <a:pt x="245" y="76"/>
                  <a:pt x="243" y="76"/>
                  <a:pt x="242" y="76"/>
                </a:cubicBezTo>
                <a:cubicBezTo>
                  <a:pt x="242" y="75"/>
                  <a:pt x="240" y="75"/>
                  <a:pt x="239" y="75"/>
                </a:cubicBezTo>
                <a:cubicBezTo>
                  <a:pt x="239" y="75"/>
                  <a:pt x="238" y="75"/>
                  <a:pt x="238" y="75"/>
                </a:cubicBezTo>
                <a:cubicBezTo>
                  <a:pt x="238" y="75"/>
                  <a:pt x="237" y="75"/>
                  <a:pt x="236" y="75"/>
                </a:cubicBezTo>
                <a:cubicBezTo>
                  <a:pt x="236" y="75"/>
                  <a:pt x="235" y="76"/>
                  <a:pt x="234" y="76"/>
                </a:cubicBezTo>
                <a:cubicBezTo>
                  <a:pt x="234" y="75"/>
                  <a:pt x="233" y="74"/>
                  <a:pt x="232" y="74"/>
                </a:cubicBezTo>
                <a:cubicBezTo>
                  <a:pt x="232" y="74"/>
                  <a:pt x="231" y="73"/>
                  <a:pt x="230" y="74"/>
                </a:cubicBezTo>
                <a:cubicBezTo>
                  <a:pt x="230" y="74"/>
                  <a:pt x="230" y="75"/>
                  <a:pt x="229" y="75"/>
                </a:cubicBezTo>
                <a:cubicBezTo>
                  <a:pt x="229" y="75"/>
                  <a:pt x="229" y="74"/>
                  <a:pt x="228" y="74"/>
                </a:cubicBezTo>
                <a:cubicBezTo>
                  <a:pt x="228" y="73"/>
                  <a:pt x="227" y="73"/>
                  <a:pt x="227" y="73"/>
                </a:cubicBezTo>
                <a:cubicBezTo>
                  <a:pt x="227" y="74"/>
                  <a:pt x="227" y="75"/>
                  <a:pt x="226" y="75"/>
                </a:cubicBezTo>
                <a:cubicBezTo>
                  <a:pt x="226" y="75"/>
                  <a:pt x="225" y="74"/>
                  <a:pt x="224" y="75"/>
                </a:cubicBezTo>
                <a:cubicBezTo>
                  <a:pt x="224" y="75"/>
                  <a:pt x="223" y="75"/>
                  <a:pt x="223" y="75"/>
                </a:cubicBezTo>
                <a:cubicBezTo>
                  <a:pt x="222" y="76"/>
                  <a:pt x="221" y="77"/>
                  <a:pt x="221" y="77"/>
                </a:cubicBezTo>
                <a:cubicBezTo>
                  <a:pt x="220" y="78"/>
                  <a:pt x="220" y="80"/>
                  <a:pt x="220" y="81"/>
                </a:cubicBezTo>
                <a:cubicBezTo>
                  <a:pt x="219" y="81"/>
                  <a:pt x="218" y="83"/>
                  <a:pt x="218" y="84"/>
                </a:cubicBezTo>
                <a:cubicBezTo>
                  <a:pt x="218" y="84"/>
                  <a:pt x="217" y="85"/>
                  <a:pt x="216" y="85"/>
                </a:cubicBezTo>
                <a:cubicBezTo>
                  <a:pt x="216" y="85"/>
                  <a:pt x="214" y="85"/>
                  <a:pt x="213" y="85"/>
                </a:cubicBezTo>
                <a:cubicBezTo>
                  <a:pt x="213" y="85"/>
                  <a:pt x="212" y="84"/>
                  <a:pt x="212" y="84"/>
                </a:cubicBezTo>
                <a:cubicBezTo>
                  <a:pt x="212" y="84"/>
                  <a:pt x="211" y="84"/>
                  <a:pt x="211" y="84"/>
                </a:cubicBezTo>
                <a:cubicBezTo>
                  <a:pt x="210" y="84"/>
                  <a:pt x="210" y="85"/>
                  <a:pt x="209" y="85"/>
                </a:cubicBezTo>
                <a:cubicBezTo>
                  <a:pt x="209" y="85"/>
                  <a:pt x="208" y="85"/>
                  <a:pt x="207" y="85"/>
                </a:cubicBezTo>
                <a:cubicBezTo>
                  <a:pt x="207" y="85"/>
                  <a:pt x="207" y="86"/>
                  <a:pt x="207" y="86"/>
                </a:cubicBezTo>
                <a:cubicBezTo>
                  <a:pt x="207" y="86"/>
                  <a:pt x="207" y="87"/>
                  <a:pt x="207" y="87"/>
                </a:cubicBezTo>
                <a:cubicBezTo>
                  <a:pt x="207" y="88"/>
                  <a:pt x="207" y="89"/>
                  <a:pt x="207" y="89"/>
                </a:cubicBezTo>
                <a:cubicBezTo>
                  <a:pt x="207" y="89"/>
                  <a:pt x="206" y="89"/>
                  <a:pt x="206" y="88"/>
                </a:cubicBezTo>
                <a:cubicBezTo>
                  <a:pt x="205" y="88"/>
                  <a:pt x="204" y="87"/>
                  <a:pt x="203" y="87"/>
                </a:cubicBezTo>
                <a:cubicBezTo>
                  <a:pt x="203" y="87"/>
                  <a:pt x="202" y="87"/>
                  <a:pt x="202" y="87"/>
                </a:cubicBezTo>
                <a:cubicBezTo>
                  <a:pt x="201" y="87"/>
                  <a:pt x="200" y="87"/>
                  <a:pt x="200" y="87"/>
                </a:cubicBezTo>
                <a:cubicBezTo>
                  <a:pt x="199" y="87"/>
                  <a:pt x="198" y="86"/>
                  <a:pt x="197" y="87"/>
                </a:cubicBezTo>
                <a:cubicBezTo>
                  <a:pt x="197" y="87"/>
                  <a:pt x="196" y="88"/>
                  <a:pt x="196" y="88"/>
                </a:cubicBezTo>
                <a:cubicBezTo>
                  <a:pt x="195" y="88"/>
                  <a:pt x="195" y="87"/>
                  <a:pt x="194" y="87"/>
                </a:cubicBezTo>
                <a:cubicBezTo>
                  <a:pt x="194" y="87"/>
                  <a:pt x="193" y="88"/>
                  <a:pt x="192" y="88"/>
                </a:cubicBezTo>
                <a:cubicBezTo>
                  <a:pt x="192" y="89"/>
                  <a:pt x="191" y="89"/>
                  <a:pt x="191" y="89"/>
                </a:cubicBezTo>
                <a:cubicBezTo>
                  <a:pt x="190" y="90"/>
                  <a:pt x="189" y="91"/>
                  <a:pt x="189" y="91"/>
                </a:cubicBezTo>
                <a:cubicBezTo>
                  <a:pt x="189" y="92"/>
                  <a:pt x="189" y="93"/>
                  <a:pt x="189" y="93"/>
                </a:cubicBezTo>
                <a:cubicBezTo>
                  <a:pt x="189" y="94"/>
                  <a:pt x="189" y="95"/>
                  <a:pt x="189" y="96"/>
                </a:cubicBezTo>
                <a:cubicBezTo>
                  <a:pt x="189" y="97"/>
                  <a:pt x="188" y="97"/>
                  <a:pt x="188" y="98"/>
                </a:cubicBezTo>
                <a:cubicBezTo>
                  <a:pt x="188" y="98"/>
                  <a:pt x="189" y="99"/>
                  <a:pt x="189" y="99"/>
                </a:cubicBezTo>
                <a:cubicBezTo>
                  <a:pt x="188" y="100"/>
                  <a:pt x="188" y="100"/>
                  <a:pt x="187" y="100"/>
                </a:cubicBezTo>
                <a:cubicBezTo>
                  <a:pt x="187" y="100"/>
                  <a:pt x="186" y="100"/>
                  <a:pt x="186" y="100"/>
                </a:cubicBezTo>
                <a:cubicBezTo>
                  <a:pt x="185" y="100"/>
                  <a:pt x="185" y="101"/>
                  <a:pt x="185" y="101"/>
                </a:cubicBezTo>
                <a:cubicBezTo>
                  <a:pt x="185" y="102"/>
                  <a:pt x="184" y="102"/>
                  <a:pt x="184" y="102"/>
                </a:cubicBezTo>
                <a:cubicBezTo>
                  <a:pt x="184" y="102"/>
                  <a:pt x="183" y="103"/>
                  <a:pt x="182" y="103"/>
                </a:cubicBezTo>
                <a:cubicBezTo>
                  <a:pt x="182" y="103"/>
                  <a:pt x="182" y="103"/>
                  <a:pt x="182" y="104"/>
                </a:cubicBezTo>
                <a:cubicBezTo>
                  <a:pt x="181" y="104"/>
                  <a:pt x="181" y="105"/>
                  <a:pt x="181" y="105"/>
                </a:cubicBezTo>
                <a:cubicBezTo>
                  <a:pt x="181" y="106"/>
                  <a:pt x="181" y="106"/>
                  <a:pt x="181" y="106"/>
                </a:cubicBezTo>
                <a:cubicBezTo>
                  <a:pt x="180" y="106"/>
                  <a:pt x="180" y="105"/>
                  <a:pt x="179" y="106"/>
                </a:cubicBezTo>
                <a:cubicBezTo>
                  <a:pt x="179" y="106"/>
                  <a:pt x="179" y="106"/>
                  <a:pt x="179" y="107"/>
                </a:cubicBezTo>
                <a:cubicBezTo>
                  <a:pt x="179" y="107"/>
                  <a:pt x="179" y="107"/>
                  <a:pt x="179" y="108"/>
                </a:cubicBezTo>
                <a:cubicBezTo>
                  <a:pt x="179" y="108"/>
                  <a:pt x="179" y="108"/>
                  <a:pt x="179" y="109"/>
                </a:cubicBezTo>
                <a:cubicBezTo>
                  <a:pt x="179" y="109"/>
                  <a:pt x="178" y="109"/>
                  <a:pt x="178" y="109"/>
                </a:cubicBezTo>
                <a:cubicBezTo>
                  <a:pt x="178" y="109"/>
                  <a:pt x="177" y="110"/>
                  <a:pt x="177" y="110"/>
                </a:cubicBezTo>
                <a:cubicBezTo>
                  <a:pt x="177" y="110"/>
                  <a:pt x="178" y="111"/>
                  <a:pt x="178" y="111"/>
                </a:cubicBezTo>
                <a:cubicBezTo>
                  <a:pt x="178" y="111"/>
                  <a:pt x="178" y="111"/>
                  <a:pt x="179" y="111"/>
                </a:cubicBezTo>
                <a:cubicBezTo>
                  <a:pt x="179" y="111"/>
                  <a:pt x="179" y="112"/>
                  <a:pt x="179" y="112"/>
                </a:cubicBezTo>
                <a:cubicBezTo>
                  <a:pt x="179" y="112"/>
                  <a:pt x="178" y="113"/>
                  <a:pt x="178" y="113"/>
                </a:cubicBezTo>
                <a:cubicBezTo>
                  <a:pt x="178" y="113"/>
                  <a:pt x="177" y="113"/>
                  <a:pt x="177" y="113"/>
                </a:cubicBezTo>
                <a:cubicBezTo>
                  <a:pt x="176" y="113"/>
                  <a:pt x="176" y="113"/>
                  <a:pt x="175" y="113"/>
                </a:cubicBezTo>
                <a:cubicBezTo>
                  <a:pt x="175" y="112"/>
                  <a:pt x="174" y="112"/>
                  <a:pt x="174" y="111"/>
                </a:cubicBezTo>
                <a:cubicBezTo>
                  <a:pt x="173" y="111"/>
                  <a:pt x="173" y="110"/>
                  <a:pt x="173" y="109"/>
                </a:cubicBezTo>
                <a:cubicBezTo>
                  <a:pt x="173" y="109"/>
                  <a:pt x="173" y="108"/>
                  <a:pt x="173" y="108"/>
                </a:cubicBezTo>
                <a:cubicBezTo>
                  <a:pt x="174" y="108"/>
                  <a:pt x="174" y="108"/>
                  <a:pt x="175" y="108"/>
                </a:cubicBezTo>
                <a:cubicBezTo>
                  <a:pt x="175" y="108"/>
                  <a:pt x="175" y="108"/>
                  <a:pt x="175" y="107"/>
                </a:cubicBezTo>
                <a:cubicBezTo>
                  <a:pt x="175" y="107"/>
                  <a:pt x="175" y="106"/>
                  <a:pt x="175" y="106"/>
                </a:cubicBezTo>
                <a:cubicBezTo>
                  <a:pt x="175" y="106"/>
                  <a:pt x="176" y="106"/>
                  <a:pt x="176" y="105"/>
                </a:cubicBezTo>
                <a:cubicBezTo>
                  <a:pt x="176" y="105"/>
                  <a:pt x="176" y="105"/>
                  <a:pt x="176" y="104"/>
                </a:cubicBezTo>
                <a:cubicBezTo>
                  <a:pt x="176" y="104"/>
                  <a:pt x="176" y="103"/>
                  <a:pt x="176" y="103"/>
                </a:cubicBezTo>
                <a:cubicBezTo>
                  <a:pt x="176" y="103"/>
                  <a:pt x="176" y="102"/>
                  <a:pt x="176" y="102"/>
                </a:cubicBezTo>
                <a:cubicBezTo>
                  <a:pt x="176" y="102"/>
                  <a:pt x="177" y="102"/>
                  <a:pt x="177" y="102"/>
                </a:cubicBezTo>
                <a:cubicBezTo>
                  <a:pt x="177" y="102"/>
                  <a:pt x="178" y="102"/>
                  <a:pt x="178" y="102"/>
                </a:cubicBezTo>
                <a:cubicBezTo>
                  <a:pt x="178" y="102"/>
                  <a:pt x="178" y="101"/>
                  <a:pt x="178" y="101"/>
                </a:cubicBezTo>
                <a:cubicBezTo>
                  <a:pt x="179" y="101"/>
                  <a:pt x="179" y="100"/>
                  <a:pt x="179" y="100"/>
                </a:cubicBezTo>
                <a:cubicBezTo>
                  <a:pt x="179" y="100"/>
                  <a:pt x="179" y="99"/>
                  <a:pt x="179" y="99"/>
                </a:cubicBezTo>
                <a:cubicBezTo>
                  <a:pt x="179" y="98"/>
                  <a:pt x="180" y="98"/>
                  <a:pt x="180" y="97"/>
                </a:cubicBezTo>
                <a:cubicBezTo>
                  <a:pt x="180" y="97"/>
                  <a:pt x="180" y="96"/>
                  <a:pt x="180" y="95"/>
                </a:cubicBezTo>
                <a:cubicBezTo>
                  <a:pt x="180" y="95"/>
                  <a:pt x="180" y="94"/>
                  <a:pt x="179" y="94"/>
                </a:cubicBezTo>
                <a:cubicBezTo>
                  <a:pt x="179" y="94"/>
                  <a:pt x="178" y="94"/>
                  <a:pt x="177" y="94"/>
                </a:cubicBezTo>
                <a:cubicBezTo>
                  <a:pt x="177" y="94"/>
                  <a:pt x="176" y="95"/>
                  <a:pt x="176" y="95"/>
                </a:cubicBezTo>
                <a:cubicBezTo>
                  <a:pt x="176" y="96"/>
                  <a:pt x="176" y="97"/>
                  <a:pt x="175" y="98"/>
                </a:cubicBezTo>
                <a:cubicBezTo>
                  <a:pt x="175" y="98"/>
                  <a:pt x="175" y="98"/>
                  <a:pt x="175" y="99"/>
                </a:cubicBezTo>
                <a:cubicBezTo>
                  <a:pt x="174" y="99"/>
                  <a:pt x="173" y="99"/>
                  <a:pt x="173" y="99"/>
                </a:cubicBezTo>
                <a:cubicBezTo>
                  <a:pt x="173" y="99"/>
                  <a:pt x="172" y="98"/>
                  <a:pt x="171" y="98"/>
                </a:cubicBezTo>
                <a:cubicBezTo>
                  <a:pt x="171" y="98"/>
                  <a:pt x="171" y="97"/>
                  <a:pt x="171" y="97"/>
                </a:cubicBezTo>
                <a:cubicBezTo>
                  <a:pt x="171" y="97"/>
                  <a:pt x="170" y="97"/>
                  <a:pt x="169" y="97"/>
                </a:cubicBezTo>
                <a:cubicBezTo>
                  <a:pt x="169" y="97"/>
                  <a:pt x="169" y="98"/>
                  <a:pt x="168" y="98"/>
                </a:cubicBezTo>
                <a:cubicBezTo>
                  <a:pt x="168" y="98"/>
                  <a:pt x="168" y="99"/>
                  <a:pt x="169" y="100"/>
                </a:cubicBezTo>
                <a:cubicBezTo>
                  <a:pt x="169" y="100"/>
                  <a:pt x="169" y="100"/>
                  <a:pt x="169" y="101"/>
                </a:cubicBezTo>
                <a:cubicBezTo>
                  <a:pt x="169" y="101"/>
                  <a:pt x="169" y="102"/>
                  <a:pt x="169" y="102"/>
                </a:cubicBezTo>
                <a:cubicBezTo>
                  <a:pt x="168" y="103"/>
                  <a:pt x="168" y="103"/>
                  <a:pt x="168" y="104"/>
                </a:cubicBezTo>
                <a:cubicBezTo>
                  <a:pt x="167" y="104"/>
                  <a:pt x="168" y="105"/>
                  <a:pt x="168" y="106"/>
                </a:cubicBezTo>
                <a:cubicBezTo>
                  <a:pt x="167" y="106"/>
                  <a:pt x="167" y="107"/>
                  <a:pt x="167" y="108"/>
                </a:cubicBezTo>
                <a:cubicBezTo>
                  <a:pt x="166" y="108"/>
                  <a:pt x="165" y="108"/>
                  <a:pt x="164" y="108"/>
                </a:cubicBezTo>
                <a:cubicBezTo>
                  <a:pt x="164" y="109"/>
                  <a:pt x="163" y="109"/>
                  <a:pt x="163" y="110"/>
                </a:cubicBezTo>
                <a:cubicBezTo>
                  <a:pt x="162" y="110"/>
                  <a:pt x="162" y="110"/>
                  <a:pt x="161" y="110"/>
                </a:cubicBezTo>
                <a:cubicBezTo>
                  <a:pt x="161" y="110"/>
                  <a:pt x="161" y="109"/>
                  <a:pt x="161" y="108"/>
                </a:cubicBezTo>
                <a:cubicBezTo>
                  <a:pt x="161" y="108"/>
                  <a:pt x="161" y="107"/>
                  <a:pt x="161" y="106"/>
                </a:cubicBezTo>
                <a:cubicBezTo>
                  <a:pt x="161" y="106"/>
                  <a:pt x="160" y="105"/>
                  <a:pt x="160" y="105"/>
                </a:cubicBezTo>
                <a:cubicBezTo>
                  <a:pt x="160" y="104"/>
                  <a:pt x="160" y="103"/>
                  <a:pt x="160" y="103"/>
                </a:cubicBezTo>
                <a:cubicBezTo>
                  <a:pt x="160" y="102"/>
                  <a:pt x="160" y="101"/>
                  <a:pt x="160" y="101"/>
                </a:cubicBezTo>
                <a:cubicBezTo>
                  <a:pt x="159" y="101"/>
                  <a:pt x="159" y="101"/>
                  <a:pt x="158" y="101"/>
                </a:cubicBezTo>
                <a:cubicBezTo>
                  <a:pt x="158" y="100"/>
                  <a:pt x="157" y="101"/>
                  <a:pt x="157" y="101"/>
                </a:cubicBezTo>
                <a:cubicBezTo>
                  <a:pt x="156" y="101"/>
                  <a:pt x="156" y="103"/>
                  <a:pt x="156" y="103"/>
                </a:cubicBezTo>
                <a:cubicBezTo>
                  <a:pt x="156" y="104"/>
                  <a:pt x="157" y="105"/>
                  <a:pt x="157" y="106"/>
                </a:cubicBezTo>
                <a:cubicBezTo>
                  <a:pt x="157" y="106"/>
                  <a:pt x="157" y="107"/>
                  <a:pt x="157" y="108"/>
                </a:cubicBezTo>
                <a:cubicBezTo>
                  <a:pt x="157" y="108"/>
                  <a:pt x="156" y="109"/>
                  <a:pt x="156" y="110"/>
                </a:cubicBezTo>
                <a:cubicBezTo>
                  <a:pt x="156" y="110"/>
                  <a:pt x="155" y="111"/>
                  <a:pt x="154" y="112"/>
                </a:cubicBezTo>
                <a:cubicBezTo>
                  <a:pt x="154" y="112"/>
                  <a:pt x="153" y="113"/>
                  <a:pt x="152" y="114"/>
                </a:cubicBezTo>
                <a:cubicBezTo>
                  <a:pt x="152" y="115"/>
                  <a:pt x="151" y="116"/>
                  <a:pt x="151" y="117"/>
                </a:cubicBezTo>
                <a:cubicBezTo>
                  <a:pt x="150" y="118"/>
                  <a:pt x="150" y="121"/>
                  <a:pt x="149" y="123"/>
                </a:cubicBezTo>
                <a:cubicBezTo>
                  <a:pt x="149" y="123"/>
                  <a:pt x="149" y="125"/>
                  <a:pt x="149" y="126"/>
                </a:cubicBezTo>
                <a:cubicBezTo>
                  <a:pt x="149" y="126"/>
                  <a:pt x="147" y="127"/>
                  <a:pt x="147" y="128"/>
                </a:cubicBezTo>
                <a:cubicBezTo>
                  <a:pt x="147" y="128"/>
                  <a:pt x="148" y="129"/>
                  <a:pt x="148" y="130"/>
                </a:cubicBezTo>
                <a:cubicBezTo>
                  <a:pt x="148" y="130"/>
                  <a:pt x="147" y="131"/>
                  <a:pt x="147" y="131"/>
                </a:cubicBezTo>
                <a:cubicBezTo>
                  <a:pt x="146" y="132"/>
                  <a:pt x="146" y="132"/>
                  <a:pt x="146" y="133"/>
                </a:cubicBezTo>
                <a:cubicBezTo>
                  <a:pt x="146" y="133"/>
                  <a:pt x="145" y="134"/>
                  <a:pt x="145" y="135"/>
                </a:cubicBezTo>
                <a:cubicBezTo>
                  <a:pt x="145" y="135"/>
                  <a:pt x="144" y="136"/>
                  <a:pt x="144" y="136"/>
                </a:cubicBezTo>
                <a:cubicBezTo>
                  <a:pt x="144" y="137"/>
                  <a:pt x="144" y="138"/>
                  <a:pt x="143" y="139"/>
                </a:cubicBezTo>
                <a:cubicBezTo>
                  <a:pt x="143" y="139"/>
                  <a:pt x="143" y="140"/>
                  <a:pt x="143" y="140"/>
                </a:cubicBezTo>
                <a:cubicBezTo>
                  <a:pt x="142" y="141"/>
                  <a:pt x="142" y="142"/>
                  <a:pt x="141" y="143"/>
                </a:cubicBezTo>
                <a:cubicBezTo>
                  <a:pt x="141" y="144"/>
                  <a:pt x="140" y="145"/>
                  <a:pt x="140" y="146"/>
                </a:cubicBezTo>
                <a:cubicBezTo>
                  <a:pt x="139" y="146"/>
                  <a:pt x="138" y="147"/>
                  <a:pt x="138" y="148"/>
                </a:cubicBezTo>
                <a:cubicBezTo>
                  <a:pt x="138" y="148"/>
                  <a:pt x="138" y="149"/>
                  <a:pt x="138" y="150"/>
                </a:cubicBezTo>
                <a:cubicBezTo>
                  <a:pt x="138" y="150"/>
                  <a:pt x="138" y="151"/>
                  <a:pt x="138" y="152"/>
                </a:cubicBezTo>
                <a:cubicBezTo>
                  <a:pt x="138" y="152"/>
                  <a:pt x="138" y="152"/>
                  <a:pt x="138" y="152"/>
                </a:cubicBezTo>
                <a:cubicBezTo>
                  <a:pt x="137" y="152"/>
                  <a:pt x="137" y="152"/>
                  <a:pt x="136" y="152"/>
                </a:cubicBezTo>
                <a:cubicBezTo>
                  <a:pt x="136" y="152"/>
                  <a:pt x="135" y="151"/>
                  <a:pt x="135" y="151"/>
                </a:cubicBezTo>
                <a:cubicBezTo>
                  <a:pt x="134" y="151"/>
                  <a:pt x="134" y="150"/>
                  <a:pt x="134" y="150"/>
                </a:cubicBezTo>
                <a:cubicBezTo>
                  <a:pt x="134" y="149"/>
                  <a:pt x="133" y="149"/>
                  <a:pt x="133" y="149"/>
                </a:cubicBezTo>
                <a:cubicBezTo>
                  <a:pt x="132" y="148"/>
                  <a:pt x="132" y="148"/>
                  <a:pt x="131" y="147"/>
                </a:cubicBezTo>
                <a:cubicBezTo>
                  <a:pt x="131" y="147"/>
                  <a:pt x="131" y="146"/>
                  <a:pt x="131" y="145"/>
                </a:cubicBezTo>
                <a:cubicBezTo>
                  <a:pt x="131" y="144"/>
                  <a:pt x="132" y="143"/>
                  <a:pt x="132" y="142"/>
                </a:cubicBezTo>
                <a:cubicBezTo>
                  <a:pt x="132" y="141"/>
                  <a:pt x="132" y="140"/>
                  <a:pt x="132" y="139"/>
                </a:cubicBezTo>
                <a:cubicBezTo>
                  <a:pt x="133" y="139"/>
                  <a:pt x="133" y="138"/>
                  <a:pt x="133" y="138"/>
                </a:cubicBezTo>
                <a:cubicBezTo>
                  <a:pt x="133" y="137"/>
                  <a:pt x="134" y="137"/>
                  <a:pt x="134" y="136"/>
                </a:cubicBezTo>
                <a:cubicBezTo>
                  <a:pt x="134" y="136"/>
                  <a:pt x="133" y="135"/>
                  <a:pt x="133" y="135"/>
                </a:cubicBezTo>
                <a:cubicBezTo>
                  <a:pt x="133" y="135"/>
                  <a:pt x="132" y="134"/>
                  <a:pt x="132" y="134"/>
                </a:cubicBezTo>
                <a:cubicBezTo>
                  <a:pt x="132" y="134"/>
                  <a:pt x="131" y="134"/>
                  <a:pt x="130" y="134"/>
                </a:cubicBezTo>
                <a:cubicBezTo>
                  <a:pt x="130" y="134"/>
                  <a:pt x="130" y="135"/>
                  <a:pt x="130" y="136"/>
                </a:cubicBezTo>
                <a:cubicBezTo>
                  <a:pt x="130" y="136"/>
                  <a:pt x="129" y="136"/>
                  <a:pt x="129" y="136"/>
                </a:cubicBezTo>
                <a:cubicBezTo>
                  <a:pt x="128" y="137"/>
                  <a:pt x="127" y="136"/>
                  <a:pt x="127" y="136"/>
                </a:cubicBezTo>
                <a:cubicBezTo>
                  <a:pt x="126" y="137"/>
                  <a:pt x="125" y="137"/>
                  <a:pt x="125" y="137"/>
                </a:cubicBezTo>
                <a:cubicBezTo>
                  <a:pt x="124" y="137"/>
                  <a:pt x="123" y="137"/>
                  <a:pt x="123" y="137"/>
                </a:cubicBezTo>
                <a:cubicBezTo>
                  <a:pt x="123" y="137"/>
                  <a:pt x="123" y="136"/>
                  <a:pt x="123" y="135"/>
                </a:cubicBezTo>
                <a:cubicBezTo>
                  <a:pt x="123" y="135"/>
                  <a:pt x="124" y="135"/>
                  <a:pt x="124" y="134"/>
                </a:cubicBezTo>
                <a:cubicBezTo>
                  <a:pt x="124" y="134"/>
                  <a:pt x="123" y="132"/>
                  <a:pt x="123" y="132"/>
                </a:cubicBezTo>
                <a:cubicBezTo>
                  <a:pt x="124" y="131"/>
                  <a:pt x="124" y="131"/>
                  <a:pt x="124" y="131"/>
                </a:cubicBezTo>
                <a:cubicBezTo>
                  <a:pt x="124" y="130"/>
                  <a:pt x="125" y="130"/>
                  <a:pt x="125" y="130"/>
                </a:cubicBezTo>
                <a:cubicBezTo>
                  <a:pt x="126" y="129"/>
                  <a:pt x="126" y="129"/>
                  <a:pt x="126" y="128"/>
                </a:cubicBezTo>
                <a:cubicBezTo>
                  <a:pt x="126" y="127"/>
                  <a:pt x="125" y="125"/>
                  <a:pt x="124" y="124"/>
                </a:cubicBezTo>
                <a:cubicBezTo>
                  <a:pt x="124" y="124"/>
                  <a:pt x="124" y="123"/>
                  <a:pt x="125" y="123"/>
                </a:cubicBezTo>
                <a:cubicBezTo>
                  <a:pt x="125" y="122"/>
                  <a:pt x="126" y="122"/>
                  <a:pt x="126" y="122"/>
                </a:cubicBezTo>
                <a:cubicBezTo>
                  <a:pt x="126" y="122"/>
                  <a:pt x="127" y="120"/>
                  <a:pt x="126" y="120"/>
                </a:cubicBezTo>
                <a:cubicBezTo>
                  <a:pt x="126" y="119"/>
                  <a:pt x="124" y="118"/>
                  <a:pt x="124" y="117"/>
                </a:cubicBezTo>
                <a:cubicBezTo>
                  <a:pt x="123" y="117"/>
                  <a:pt x="123" y="116"/>
                  <a:pt x="124" y="116"/>
                </a:cubicBezTo>
                <a:cubicBezTo>
                  <a:pt x="124" y="116"/>
                  <a:pt x="125" y="116"/>
                  <a:pt x="125" y="115"/>
                </a:cubicBezTo>
                <a:cubicBezTo>
                  <a:pt x="125" y="115"/>
                  <a:pt x="124" y="114"/>
                  <a:pt x="124" y="113"/>
                </a:cubicBezTo>
                <a:cubicBezTo>
                  <a:pt x="123" y="113"/>
                  <a:pt x="121" y="113"/>
                  <a:pt x="121" y="113"/>
                </a:cubicBezTo>
                <a:cubicBezTo>
                  <a:pt x="120" y="112"/>
                  <a:pt x="120" y="112"/>
                  <a:pt x="120" y="111"/>
                </a:cubicBezTo>
                <a:cubicBezTo>
                  <a:pt x="120" y="111"/>
                  <a:pt x="119" y="111"/>
                  <a:pt x="118" y="111"/>
                </a:cubicBezTo>
                <a:cubicBezTo>
                  <a:pt x="118" y="111"/>
                  <a:pt x="117" y="111"/>
                  <a:pt x="116" y="111"/>
                </a:cubicBezTo>
                <a:cubicBezTo>
                  <a:pt x="116" y="111"/>
                  <a:pt x="115" y="111"/>
                  <a:pt x="115" y="111"/>
                </a:cubicBezTo>
                <a:cubicBezTo>
                  <a:pt x="115" y="110"/>
                  <a:pt x="115" y="110"/>
                  <a:pt x="114" y="109"/>
                </a:cubicBezTo>
                <a:cubicBezTo>
                  <a:pt x="114" y="109"/>
                  <a:pt x="113" y="110"/>
                  <a:pt x="112" y="110"/>
                </a:cubicBezTo>
                <a:cubicBezTo>
                  <a:pt x="112" y="110"/>
                  <a:pt x="111" y="111"/>
                  <a:pt x="111" y="111"/>
                </a:cubicBezTo>
                <a:cubicBezTo>
                  <a:pt x="110" y="111"/>
                  <a:pt x="109" y="110"/>
                  <a:pt x="109" y="110"/>
                </a:cubicBezTo>
                <a:cubicBezTo>
                  <a:pt x="108" y="109"/>
                  <a:pt x="108" y="108"/>
                  <a:pt x="108" y="107"/>
                </a:cubicBezTo>
                <a:cubicBezTo>
                  <a:pt x="108" y="107"/>
                  <a:pt x="109" y="106"/>
                  <a:pt x="109" y="106"/>
                </a:cubicBezTo>
                <a:cubicBezTo>
                  <a:pt x="109" y="106"/>
                  <a:pt x="110" y="105"/>
                  <a:pt x="110" y="105"/>
                </a:cubicBezTo>
                <a:cubicBezTo>
                  <a:pt x="110" y="105"/>
                  <a:pt x="109" y="104"/>
                  <a:pt x="109" y="104"/>
                </a:cubicBezTo>
                <a:cubicBezTo>
                  <a:pt x="109" y="103"/>
                  <a:pt x="109" y="103"/>
                  <a:pt x="109" y="102"/>
                </a:cubicBezTo>
                <a:cubicBezTo>
                  <a:pt x="109" y="102"/>
                  <a:pt x="108" y="102"/>
                  <a:pt x="108" y="101"/>
                </a:cubicBezTo>
                <a:cubicBezTo>
                  <a:pt x="107" y="101"/>
                  <a:pt x="106" y="101"/>
                  <a:pt x="105" y="100"/>
                </a:cubicBezTo>
                <a:cubicBezTo>
                  <a:pt x="105" y="100"/>
                  <a:pt x="104" y="101"/>
                  <a:pt x="104" y="101"/>
                </a:cubicBezTo>
                <a:cubicBezTo>
                  <a:pt x="103" y="101"/>
                  <a:pt x="102" y="100"/>
                  <a:pt x="102" y="100"/>
                </a:cubicBezTo>
                <a:cubicBezTo>
                  <a:pt x="101" y="100"/>
                  <a:pt x="100" y="101"/>
                  <a:pt x="99" y="101"/>
                </a:cubicBezTo>
                <a:cubicBezTo>
                  <a:pt x="98" y="101"/>
                  <a:pt x="97" y="100"/>
                  <a:pt x="97" y="100"/>
                </a:cubicBezTo>
                <a:cubicBezTo>
                  <a:pt x="96" y="100"/>
                  <a:pt x="95" y="99"/>
                  <a:pt x="95" y="99"/>
                </a:cubicBezTo>
                <a:cubicBezTo>
                  <a:pt x="95" y="99"/>
                  <a:pt x="94" y="100"/>
                  <a:pt x="94" y="100"/>
                </a:cubicBezTo>
                <a:cubicBezTo>
                  <a:pt x="93" y="100"/>
                  <a:pt x="93" y="99"/>
                  <a:pt x="92" y="99"/>
                </a:cubicBezTo>
                <a:cubicBezTo>
                  <a:pt x="91" y="99"/>
                  <a:pt x="91" y="99"/>
                  <a:pt x="90" y="99"/>
                </a:cubicBezTo>
                <a:cubicBezTo>
                  <a:pt x="90" y="99"/>
                  <a:pt x="89" y="98"/>
                  <a:pt x="89" y="98"/>
                </a:cubicBezTo>
                <a:cubicBezTo>
                  <a:pt x="88" y="98"/>
                  <a:pt x="87" y="98"/>
                  <a:pt x="86" y="99"/>
                </a:cubicBezTo>
                <a:cubicBezTo>
                  <a:pt x="86" y="99"/>
                  <a:pt x="85" y="100"/>
                  <a:pt x="84" y="100"/>
                </a:cubicBezTo>
                <a:cubicBezTo>
                  <a:pt x="84" y="100"/>
                  <a:pt x="83" y="100"/>
                  <a:pt x="83" y="100"/>
                </a:cubicBezTo>
                <a:cubicBezTo>
                  <a:pt x="82" y="100"/>
                  <a:pt x="82" y="99"/>
                  <a:pt x="82" y="99"/>
                </a:cubicBezTo>
                <a:cubicBezTo>
                  <a:pt x="81" y="99"/>
                  <a:pt x="80" y="99"/>
                  <a:pt x="80" y="99"/>
                </a:cubicBezTo>
                <a:cubicBezTo>
                  <a:pt x="80" y="99"/>
                  <a:pt x="79" y="98"/>
                  <a:pt x="79" y="98"/>
                </a:cubicBezTo>
                <a:cubicBezTo>
                  <a:pt x="78" y="98"/>
                  <a:pt x="78" y="99"/>
                  <a:pt x="77" y="99"/>
                </a:cubicBezTo>
                <a:cubicBezTo>
                  <a:pt x="77" y="99"/>
                  <a:pt x="77" y="99"/>
                  <a:pt x="76" y="99"/>
                </a:cubicBezTo>
                <a:cubicBezTo>
                  <a:pt x="76" y="99"/>
                  <a:pt x="75" y="99"/>
                  <a:pt x="75" y="99"/>
                </a:cubicBezTo>
                <a:cubicBezTo>
                  <a:pt x="63" y="93"/>
                  <a:pt x="63" y="93"/>
                  <a:pt x="63" y="93"/>
                </a:cubicBezTo>
                <a:cubicBezTo>
                  <a:pt x="16" y="86"/>
                  <a:pt x="16" y="86"/>
                  <a:pt x="16" y="86"/>
                </a:cubicBezTo>
                <a:cubicBezTo>
                  <a:pt x="16" y="86"/>
                  <a:pt x="15" y="85"/>
                  <a:pt x="15" y="84"/>
                </a:cubicBezTo>
                <a:cubicBezTo>
                  <a:pt x="15" y="84"/>
                  <a:pt x="14" y="83"/>
                  <a:pt x="14" y="83"/>
                </a:cubicBezTo>
                <a:cubicBezTo>
                  <a:pt x="14" y="83"/>
                  <a:pt x="13" y="82"/>
                  <a:pt x="13" y="82"/>
                </a:cubicBezTo>
                <a:cubicBezTo>
                  <a:pt x="13" y="82"/>
                  <a:pt x="13" y="81"/>
                  <a:pt x="13" y="81"/>
                </a:cubicBezTo>
                <a:cubicBezTo>
                  <a:pt x="12" y="80"/>
                  <a:pt x="12" y="79"/>
                  <a:pt x="12" y="79"/>
                </a:cubicBezTo>
                <a:cubicBezTo>
                  <a:pt x="11" y="78"/>
                  <a:pt x="10" y="77"/>
                  <a:pt x="10" y="76"/>
                </a:cubicBezTo>
                <a:cubicBezTo>
                  <a:pt x="10" y="76"/>
                  <a:pt x="9" y="75"/>
                  <a:pt x="8" y="75"/>
                </a:cubicBezTo>
                <a:cubicBezTo>
                  <a:pt x="8" y="75"/>
                  <a:pt x="7" y="75"/>
                  <a:pt x="7" y="75"/>
                </a:cubicBezTo>
                <a:cubicBezTo>
                  <a:pt x="6" y="75"/>
                  <a:pt x="5" y="74"/>
                  <a:pt x="5" y="74"/>
                </a:cubicBezTo>
                <a:cubicBezTo>
                  <a:pt x="5" y="74"/>
                  <a:pt x="5" y="73"/>
                  <a:pt x="5" y="73"/>
                </a:cubicBezTo>
                <a:cubicBezTo>
                  <a:pt x="5" y="73"/>
                  <a:pt x="4" y="73"/>
                  <a:pt x="4" y="72"/>
                </a:cubicBezTo>
                <a:cubicBezTo>
                  <a:pt x="3" y="72"/>
                  <a:pt x="2" y="73"/>
                  <a:pt x="2" y="73"/>
                </a:cubicBezTo>
                <a:cubicBezTo>
                  <a:pt x="2" y="74"/>
                  <a:pt x="1" y="74"/>
                  <a:pt x="0" y="73"/>
                </a:cubicBezTo>
                <a:cubicBezTo>
                  <a:pt x="0" y="73"/>
                  <a:pt x="0" y="72"/>
                  <a:pt x="0" y="72"/>
                </a:cubicBezTo>
                <a:cubicBezTo>
                  <a:pt x="0" y="72"/>
                  <a:pt x="0" y="72"/>
                  <a:pt x="0" y="72"/>
                </a:cubicBezTo>
                <a:cubicBezTo>
                  <a:pt x="1" y="71"/>
                  <a:pt x="1" y="70"/>
                  <a:pt x="2" y="70"/>
                </a:cubicBezTo>
                <a:cubicBezTo>
                  <a:pt x="2" y="70"/>
                  <a:pt x="3" y="69"/>
                  <a:pt x="3" y="69"/>
                </a:cubicBezTo>
                <a:cubicBezTo>
                  <a:pt x="4" y="69"/>
                  <a:pt x="5" y="69"/>
                  <a:pt x="5" y="69"/>
                </a:cubicBezTo>
                <a:cubicBezTo>
                  <a:pt x="6" y="69"/>
                  <a:pt x="7" y="68"/>
                  <a:pt x="7" y="67"/>
                </a:cubicBezTo>
                <a:cubicBezTo>
                  <a:pt x="8" y="67"/>
                  <a:pt x="9" y="66"/>
                  <a:pt x="10" y="66"/>
                </a:cubicBezTo>
                <a:cubicBezTo>
                  <a:pt x="11" y="65"/>
                  <a:pt x="13" y="65"/>
                  <a:pt x="13" y="65"/>
                </a:cubicBezTo>
                <a:cubicBezTo>
                  <a:pt x="14" y="65"/>
                  <a:pt x="16" y="64"/>
                  <a:pt x="17" y="63"/>
                </a:cubicBezTo>
                <a:cubicBezTo>
                  <a:pt x="17" y="62"/>
                  <a:pt x="19" y="60"/>
                  <a:pt x="20" y="59"/>
                </a:cubicBezTo>
                <a:cubicBezTo>
                  <a:pt x="20" y="58"/>
                  <a:pt x="22" y="57"/>
                  <a:pt x="23" y="56"/>
                </a:cubicBezTo>
                <a:cubicBezTo>
                  <a:pt x="23" y="56"/>
                  <a:pt x="24" y="55"/>
                  <a:pt x="24" y="54"/>
                </a:cubicBezTo>
                <a:cubicBezTo>
                  <a:pt x="24" y="54"/>
                  <a:pt x="25" y="53"/>
                  <a:pt x="26" y="52"/>
                </a:cubicBezTo>
                <a:cubicBezTo>
                  <a:pt x="26" y="52"/>
                  <a:pt x="28" y="52"/>
                  <a:pt x="29" y="51"/>
                </a:cubicBezTo>
                <a:cubicBezTo>
                  <a:pt x="30" y="51"/>
                  <a:pt x="31" y="51"/>
                  <a:pt x="32" y="51"/>
                </a:cubicBezTo>
                <a:cubicBezTo>
                  <a:pt x="33" y="51"/>
                  <a:pt x="34" y="52"/>
                  <a:pt x="34" y="52"/>
                </a:cubicBezTo>
                <a:cubicBezTo>
                  <a:pt x="35" y="52"/>
                  <a:pt x="36" y="51"/>
                  <a:pt x="36" y="50"/>
                </a:cubicBezTo>
                <a:cubicBezTo>
                  <a:pt x="37" y="50"/>
                  <a:pt x="38" y="50"/>
                  <a:pt x="39" y="50"/>
                </a:cubicBezTo>
                <a:cubicBezTo>
                  <a:pt x="40" y="50"/>
                  <a:pt x="41" y="50"/>
                  <a:pt x="42" y="50"/>
                </a:cubicBezTo>
                <a:cubicBezTo>
                  <a:pt x="43" y="50"/>
                  <a:pt x="44" y="49"/>
                  <a:pt x="44" y="48"/>
                </a:cubicBezTo>
                <a:cubicBezTo>
                  <a:pt x="45" y="48"/>
                  <a:pt x="46" y="47"/>
                  <a:pt x="46" y="47"/>
                </a:cubicBezTo>
                <a:cubicBezTo>
                  <a:pt x="47" y="46"/>
                  <a:pt x="48" y="45"/>
                  <a:pt x="49" y="45"/>
                </a:cubicBezTo>
                <a:cubicBezTo>
                  <a:pt x="50" y="44"/>
                  <a:pt x="51" y="43"/>
                  <a:pt x="51" y="43"/>
                </a:cubicBezTo>
                <a:cubicBezTo>
                  <a:pt x="52" y="42"/>
                  <a:pt x="52" y="41"/>
                  <a:pt x="53" y="41"/>
                </a:cubicBezTo>
                <a:cubicBezTo>
                  <a:pt x="53" y="40"/>
                  <a:pt x="53" y="39"/>
                  <a:pt x="54" y="39"/>
                </a:cubicBezTo>
                <a:cubicBezTo>
                  <a:pt x="54" y="39"/>
                  <a:pt x="55" y="39"/>
                  <a:pt x="55" y="39"/>
                </a:cubicBezTo>
                <a:cubicBezTo>
                  <a:pt x="56" y="38"/>
                  <a:pt x="57" y="39"/>
                  <a:pt x="57" y="38"/>
                </a:cubicBezTo>
                <a:cubicBezTo>
                  <a:pt x="57" y="38"/>
                  <a:pt x="58" y="37"/>
                  <a:pt x="58" y="37"/>
                </a:cubicBezTo>
                <a:cubicBezTo>
                  <a:pt x="59" y="37"/>
                  <a:pt x="60" y="38"/>
                  <a:pt x="61" y="38"/>
                </a:cubicBezTo>
                <a:cubicBezTo>
                  <a:pt x="61" y="37"/>
                  <a:pt x="63" y="36"/>
                  <a:pt x="63" y="35"/>
                </a:cubicBezTo>
                <a:cubicBezTo>
                  <a:pt x="63" y="35"/>
                  <a:pt x="63" y="33"/>
                  <a:pt x="64" y="32"/>
                </a:cubicBezTo>
                <a:cubicBezTo>
                  <a:pt x="64" y="32"/>
                  <a:pt x="64" y="31"/>
                  <a:pt x="64" y="31"/>
                </a:cubicBezTo>
                <a:cubicBezTo>
                  <a:pt x="64" y="30"/>
                  <a:pt x="65" y="30"/>
                  <a:pt x="65" y="30"/>
                </a:cubicBezTo>
                <a:cubicBezTo>
                  <a:pt x="65" y="29"/>
                  <a:pt x="66" y="29"/>
                  <a:pt x="66" y="28"/>
                </a:cubicBezTo>
                <a:cubicBezTo>
                  <a:pt x="67" y="28"/>
                  <a:pt x="67" y="27"/>
                  <a:pt x="67" y="27"/>
                </a:cubicBezTo>
                <a:cubicBezTo>
                  <a:pt x="67" y="27"/>
                  <a:pt x="68" y="27"/>
                  <a:pt x="69" y="27"/>
                </a:cubicBezTo>
                <a:cubicBezTo>
                  <a:pt x="69" y="26"/>
                  <a:pt x="69" y="26"/>
                  <a:pt x="69" y="25"/>
                </a:cubicBezTo>
                <a:cubicBezTo>
                  <a:pt x="69" y="25"/>
                  <a:pt x="70" y="25"/>
                  <a:pt x="70" y="24"/>
                </a:cubicBezTo>
                <a:cubicBezTo>
                  <a:pt x="70" y="24"/>
                  <a:pt x="71" y="23"/>
                  <a:pt x="71" y="22"/>
                </a:cubicBezTo>
                <a:cubicBezTo>
                  <a:pt x="72" y="22"/>
                  <a:pt x="73" y="21"/>
                  <a:pt x="74" y="21"/>
                </a:cubicBezTo>
                <a:cubicBezTo>
                  <a:pt x="75" y="20"/>
                  <a:pt x="76" y="20"/>
                  <a:pt x="77" y="19"/>
                </a:cubicBezTo>
                <a:cubicBezTo>
                  <a:pt x="77" y="19"/>
                  <a:pt x="78" y="18"/>
                  <a:pt x="79" y="17"/>
                </a:cubicBezTo>
                <a:cubicBezTo>
                  <a:pt x="79" y="17"/>
                  <a:pt x="80" y="15"/>
                  <a:pt x="81" y="14"/>
                </a:cubicBezTo>
                <a:cubicBezTo>
                  <a:pt x="81" y="14"/>
                  <a:pt x="81" y="13"/>
                  <a:pt x="82" y="12"/>
                </a:cubicBezTo>
                <a:cubicBezTo>
                  <a:pt x="82" y="11"/>
                  <a:pt x="83" y="10"/>
                  <a:pt x="84" y="9"/>
                </a:cubicBezTo>
                <a:cubicBezTo>
                  <a:pt x="84" y="9"/>
                  <a:pt x="86" y="8"/>
                  <a:pt x="86" y="8"/>
                </a:cubicBezTo>
                <a:cubicBezTo>
                  <a:pt x="87" y="7"/>
                  <a:pt x="88" y="7"/>
                  <a:pt x="88" y="7"/>
                </a:cubicBezTo>
                <a:cubicBezTo>
                  <a:pt x="88" y="6"/>
                  <a:pt x="89" y="6"/>
                  <a:pt x="90" y="6"/>
                </a:cubicBezTo>
                <a:cubicBezTo>
                  <a:pt x="90" y="5"/>
                  <a:pt x="91" y="5"/>
                  <a:pt x="91" y="5"/>
                </a:cubicBezTo>
                <a:cubicBezTo>
                  <a:pt x="91" y="5"/>
                  <a:pt x="92" y="3"/>
                  <a:pt x="93" y="3"/>
                </a:cubicBezTo>
                <a:cubicBezTo>
                  <a:pt x="93" y="3"/>
                  <a:pt x="95" y="3"/>
                  <a:pt x="95" y="3"/>
                </a:cubicBezTo>
                <a:cubicBezTo>
                  <a:pt x="96" y="3"/>
                  <a:pt x="97" y="2"/>
                  <a:pt x="97" y="2"/>
                </a:cubicBezTo>
                <a:cubicBezTo>
                  <a:pt x="97" y="2"/>
                  <a:pt x="98" y="1"/>
                  <a:pt x="98" y="1"/>
                </a:cubicBezTo>
                <a:cubicBezTo>
                  <a:pt x="99" y="1"/>
                  <a:pt x="100" y="1"/>
                  <a:pt x="101" y="1"/>
                </a:cubicBezTo>
                <a:cubicBezTo>
                  <a:pt x="102" y="1"/>
                  <a:pt x="104" y="1"/>
                  <a:pt x="105" y="1"/>
                </a:cubicBezTo>
                <a:cubicBezTo>
                  <a:pt x="106" y="1"/>
                  <a:pt x="106" y="0"/>
                  <a:pt x="107" y="0"/>
                </a:cubicBezTo>
                <a:cubicBezTo>
                  <a:pt x="108" y="0"/>
                  <a:pt x="109" y="0"/>
                  <a:pt x="109" y="0"/>
                </a:cubicBezTo>
                <a:cubicBezTo>
                  <a:pt x="110" y="0"/>
                  <a:pt x="111" y="1"/>
                  <a:pt x="112" y="1"/>
                </a:cubicBezTo>
                <a:cubicBezTo>
                  <a:pt x="112" y="2"/>
                  <a:pt x="113" y="2"/>
                  <a:pt x="114" y="3"/>
                </a:cubicBezTo>
                <a:cubicBezTo>
                  <a:pt x="114" y="3"/>
                  <a:pt x="114" y="4"/>
                  <a:pt x="114" y="5"/>
                </a:cubicBezTo>
                <a:cubicBezTo>
                  <a:pt x="114" y="5"/>
                  <a:pt x="113" y="5"/>
                  <a:pt x="113" y="5"/>
                </a:cubicBezTo>
                <a:cubicBezTo>
                  <a:pt x="112" y="5"/>
                  <a:pt x="111" y="5"/>
                  <a:pt x="111" y="5"/>
                </a:cubicBezTo>
                <a:cubicBezTo>
                  <a:pt x="111" y="5"/>
                  <a:pt x="110" y="6"/>
                  <a:pt x="110" y="6"/>
                </a:cubicBezTo>
                <a:cubicBezTo>
                  <a:pt x="110" y="7"/>
                  <a:pt x="109" y="7"/>
                  <a:pt x="109" y="7"/>
                </a:cubicBezTo>
                <a:cubicBezTo>
                  <a:pt x="108" y="6"/>
                  <a:pt x="108" y="6"/>
                  <a:pt x="108" y="6"/>
                </a:cubicBezTo>
                <a:cubicBezTo>
                  <a:pt x="108" y="5"/>
                  <a:pt x="107" y="5"/>
                  <a:pt x="106" y="5"/>
                </a:cubicBezTo>
                <a:cubicBezTo>
                  <a:pt x="106" y="5"/>
                  <a:pt x="105" y="6"/>
                  <a:pt x="105" y="6"/>
                </a:cubicBezTo>
                <a:cubicBezTo>
                  <a:pt x="104" y="6"/>
                  <a:pt x="103" y="6"/>
                  <a:pt x="103" y="6"/>
                </a:cubicBezTo>
                <a:cubicBezTo>
                  <a:pt x="103" y="6"/>
                  <a:pt x="102" y="7"/>
                  <a:pt x="103" y="8"/>
                </a:cubicBezTo>
                <a:cubicBezTo>
                  <a:pt x="103" y="8"/>
                  <a:pt x="104" y="9"/>
                  <a:pt x="104" y="9"/>
                </a:cubicBezTo>
                <a:cubicBezTo>
                  <a:pt x="105" y="9"/>
                  <a:pt x="105" y="10"/>
                  <a:pt x="104" y="10"/>
                </a:cubicBezTo>
                <a:cubicBezTo>
                  <a:pt x="104" y="11"/>
                  <a:pt x="103" y="11"/>
                  <a:pt x="102" y="11"/>
                </a:cubicBezTo>
                <a:cubicBezTo>
                  <a:pt x="102" y="11"/>
                  <a:pt x="101" y="12"/>
                  <a:pt x="101" y="12"/>
                </a:cubicBezTo>
                <a:cubicBezTo>
                  <a:pt x="101" y="13"/>
                  <a:pt x="100" y="13"/>
                  <a:pt x="99" y="13"/>
                </a:cubicBezTo>
                <a:cubicBezTo>
                  <a:pt x="99" y="13"/>
                  <a:pt x="99" y="14"/>
                  <a:pt x="99" y="14"/>
                </a:cubicBezTo>
                <a:cubicBezTo>
                  <a:pt x="99" y="15"/>
                  <a:pt x="98" y="15"/>
                  <a:pt x="98" y="16"/>
                </a:cubicBezTo>
                <a:cubicBezTo>
                  <a:pt x="98" y="16"/>
                  <a:pt x="97" y="17"/>
                  <a:pt x="97" y="17"/>
                </a:cubicBezTo>
                <a:cubicBezTo>
                  <a:pt x="96" y="18"/>
                  <a:pt x="95" y="18"/>
                  <a:pt x="95" y="19"/>
                </a:cubicBezTo>
                <a:cubicBezTo>
                  <a:pt x="94" y="19"/>
                  <a:pt x="93" y="20"/>
                  <a:pt x="93" y="21"/>
                </a:cubicBezTo>
                <a:cubicBezTo>
                  <a:pt x="93" y="21"/>
                  <a:pt x="92" y="22"/>
                  <a:pt x="92" y="23"/>
                </a:cubicBezTo>
                <a:cubicBezTo>
                  <a:pt x="92" y="23"/>
                  <a:pt x="93" y="24"/>
                  <a:pt x="93" y="24"/>
                </a:cubicBezTo>
                <a:cubicBezTo>
                  <a:pt x="93" y="24"/>
                  <a:pt x="92" y="24"/>
                  <a:pt x="92" y="24"/>
                </a:cubicBezTo>
                <a:cubicBezTo>
                  <a:pt x="91" y="24"/>
                  <a:pt x="91" y="24"/>
                  <a:pt x="91" y="24"/>
                </a:cubicBezTo>
                <a:cubicBezTo>
                  <a:pt x="91" y="24"/>
                  <a:pt x="91" y="25"/>
                  <a:pt x="91" y="25"/>
                </a:cubicBezTo>
                <a:cubicBezTo>
                  <a:pt x="91" y="26"/>
                  <a:pt x="91" y="27"/>
                  <a:pt x="91" y="27"/>
                </a:cubicBezTo>
                <a:cubicBezTo>
                  <a:pt x="90" y="27"/>
                  <a:pt x="90" y="27"/>
                  <a:pt x="89" y="28"/>
                </a:cubicBezTo>
                <a:cubicBezTo>
                  <a:pt x="89" y="28"/>
                  <a:pt x="89" y="28"/>
                  <a:pt x="88" y="29"/>
                </a:cubicBezTo>
                <a:cubicBezTo>
                  <a:pt x="88" y="29"/>
                  <a:pt x="88" y="30"/>
                  <a:pt x="88" y="30"/>
                </a:cubicBezTo>
                <a:cubicBezTo>
                  <a:pt x="88" y="31"/>
                  <a:pt x="88" y="33"/>
                  <a:pt x="88" y="34"/>
                </a:cubicBezTo>
                <a:cubicBezTo>
                  <a:pt x="88" y="34"/>
                  <a:pt x="87" y="35"/>
                  <a:pt x="86" y="36"/>
                </a:cubicBezTo>
                <a:cubicBezTo>
                  <a:pt x="86" y="36"/>
                  <a:pt x="85" y="36"/>
                  <a:pt x="85" y="37"/>
                </a:cubicBezTo>
                <a:cubicBezTo>
                  <a:pt x="84" y="37"/>
                  <a:pt x="85" y="38"/>
                  <a:pt x="85" y="39"/>
                </a:cubicBezTo>
                <a:cubicBezTo>
                  <a:pt x="85" y="39"/>
                  <a:pt x="85" y="40"/>
                  <a:pt x="85" y="41"/>
                </a:cubicBezTo>
                <a:cubicBezTo>
                  <a:pt x="84" y="41"/>
                  <a:pt x="84" y="42"/>
                  <a:pt x="84" y="42"/>
                </a:cubicBezTo>
                <a:cubicBezTo>
                  <a:pt x="84" y="43"/>
                  <a:pt x="84" y="44"/>
                  <a:pt x="84" y="45"/>
                </a:cubicBezTo>
                <a:cubicBezTo>
                  <a:pt x="84" y="45"/>
                  <a:pt x="84" y="46"/>
                  <a:pt x="85" y="47"/>
                </a:cubicBezTo>
                <a:cubicBezTo>
                  <a:pt x="85" y="47"/>
                  <a:pt x="86" y="48"/>
                  <a:pt x="86" y="48"/>
                </a:cubicBezTo>
                <a:cubicBezTo>
                  <a:pt x="87" y="48"/>
                  <a:pt x="87" y="47"/>
                  <a:pt x="87" y="46"/>
                </a:cubicBezTo>
                <a:cubicBezTo>
                  <a:pt x="88" y="46"/>
                  <a:pt x="88" y="45"/>
                  <a:pt x="88" y="45"/>
                </a:cubicBezTo>
                <a:cubicBezTo>
                  <a:pt x="88" y="44"/>
                  <a:pt x="88" y="43"/>
                  <a:pt x="89" y="43"/>
                </a:cubicBezTo>
                <a:cubicBezTo>
                  <a:pt x="89" y="43"/>
                  <a:pt x="89" y="43"/>
                  <a:pt x="90" y="43"/>
                </a:cubicBezTo>
                <a:cubicBezTo>
                  <a:pt x="90" y="42"/>
                  <a:pt x="91" y="41"/>
                  <a:pt x="92" y="40"/>
                </a:cubicBezTo>
                <a:cubicBezTo>
                  <a:pt x="92" y="40"/>
                  <a:pt x="94" y="38"/>
                  <a:pt x="94" y="37"/>
                </a:cubicBezTo>
                <a:cubicBezTo>
                  <a:pt x="95" y="37"/>
                  <a:pt x="95" y="36"/>
                  <a:pt x="96" y="35"/>
                </a:cubicBezTo>
                <a:cubicBezTo>
                  <a:pt x="96" y="35"/>
                  <a:pt x="97" y="35"/>
                  <a:pt x="98" y="35"/>
                </a:cubicBezTo>
                <a:cubicBezTo>
                  <a:pt x="98" y="35"/>
                  <a:pt x="99" y="35"/>
                  <a:pt x="99" y="35"/>
                </a:cubicBezTo>
                <a:cubicBezTo>
                  <a:pt x="99" y="35"/>
                  <a:pt x="99" y="36"/>
                  <a:pt x="99" y="36"/>
                </a:cubicBezTo>
                <a:cubicBezTo>
                  <a:pt x="98" y="37"/>
                  <a:pt x="97" y="37"/>
                  <a:pt x="97" y="37"/>
                </a:cubicBezTo>
                <a:cubicBezTo>
                  <a:pt x="97" y="37"/>
                  <a:pt x="97" y="38"/>
                  <a:pt x="97" y="38"/>
                </a:cubicBezTo>
                <a:cubicBezTo>
                  <a:pt x="97" y="38"/>
                  <a:pt x="97" y="39"/>
                  <a:pt x="98" y="39"/>
                </a:cubicBezTo>
                <a:cubicBezTo>
                  <a:pt x="98" y="39"/>
                  <a:pt x="99" y="39"/>
                  <a:pt x="99" y="39"/>
                </a:cubicBezTo>
                <a:cubicBezTo>
                  <a:pt x="100" y="39"/>
                  <a:pt x="100" y="38"/>
                  <a:pt x="100" y="38"/>
                </a:cubicBezTo>
                <a:cubicBezTo>
                  <a:pt x="101" y="38"/>
                  <a:pt x="101" y="37"/>
                  <a:pt x="101" y="37"/>
                </a:cubicBezTo>
                <a:cubicBezTo>
                  <a:pt x="102" y="37"/>
                  <a:pt x="104" y="38"/>
                  <a:pt x="105" y="38"/>
                </a:cubicBezTo>
                <a:cubicBezTo>
                  <a:pt x="106" y="38"/>
                  <a:pt x="106" y="38"/>
                  <a:pt x="107" y="38"/>
                </a:cubicBezTo>
                <a:cubicBezTo>
                  <a:pt x="107" y="38"/>
                  <a:pt x="108" y="37"/>
                  <a:pt x="109" y="37"/>
                </a:cubicBezTo>
                <a:cubicBezTo>
                  <a:pt x="109" y="37"/>
                  <a:pt x="110" y="37"/>
                  <a:pt x="110" y="37"/>
                </a:cubicBezTo>
                <a:cubicBezTo>
                  <a:pt x="110" y="37"/>
                  <a:pt x="111" y="38"/>
                  <a:pt x="111" y="38"/>
                </a:cubicBezTo>
                <a:cubicBezTo>
                  <a:pt x="112" y="38"/>
                  <a:pt x="112" y="38"/>
                  <a:pt x="113" y="38"/>
                </a:cubicBezTo>
                <a:cubicBezTo>
                  <a:pt x="113" y="38"/>
                  <a:pt x="113" y="38"/>
                  <a:pt x="113" y="38"/>
                </a:cubicBezTo>
                <a:cubicBezTo>
                  <a:pt x="114" y="37"/>
                  <a:pt x="114" y="38"/>
                  <a:pt x="115" y="38"/>
                </a:cubicBezTo>
                <a:cubicBezTo>
                  <a:pt x="115" y="38"/>
                  <a:pt x="115" y="39"/>
                  <a:pt x="115" y="39"/>
                </a:cubicBezTo>
                <a:cubicBezTo>
                  <a:pt x="116" y="39"/>
                  <a:pt x="117" y="39"/>
                  <a:pt x="117" y="39"/>
                </a:cubicBezTo>
                <a:cubicBezTo>
                  <a:pt x="117" y="39"/>
                  <a:pt x="117" y="40"/>
                  <a:pt x="117" y="40"/>
                </a:cubicBezTo>
                <a:cubicBezTo>
                  <a:pt x="117" y="41"/>
                  <a:pt x="117" y="41"/>
                  <a:pt x="118" y="41"/>
                </a:cubicBezTo>
                <a:cubicBezTo>
                  <a:pt x="118" y="42"/>
                  <a:pt x="119" y="42"/>
                  <a:pt x="119" y="41"/>
                </a:cubicBezTo>
                <a:cubicBezTo>
                  <a:pt x="120" y="41"/>
                  <a:pt x="120" y="40"/>
                  <a:pt x="120" y="40"/>
                </a:cubicBezTo>
                <a:cubicBezTo>
                  <a:pt x="120" y="40"/>
                  <a:pt x="120" y="41"/>
                  <a:pt x="120" y="42"/>
                </a:cubicBezTo>
                <a:cubicBezTo>
                  <a:pt x="121" y="42"/>
                  <a:pt x="121" y="41"/>
                  <a:pt x="122" y="41"/>
                </a:cubicBezTo>
                <a:cubicBezTo>
                  <a:pt x="122" y="41"/>
                  <a:pt x="122" y="42"/>
                  <a:pt x="123" y="42"/>
                </a:cubicBezTo>
                <a:cubicBezTo>
                  <a:pt x="123" y="42"/>
                  <a:pt x="123" y="43"/>
                  <a:pt x="124" y="43"/>
                </a:cubicBezTo>
                <a:cubicBezTo>
                  <a:pt x="124" y="43"/>
                  <a:pt x="125" y="44"/>
                  <a:pt x="125" y="45"/>
                </a:cubicBezTo>
                <a:cubicBezTo>
                  <a:pt x="125" y="45"/>
                  <a:pt x="125" y="46"/>
                  <a:pt x="125" y="47"/>
                </a:cubicBezTo>
                <a:cubicBezTo>
                  <a:pt x="125" y="47"/>
                  <a:pt x="126" y="48"/>
                  <a:pt x="126" y="48"/>
                </a:cubicBezTo>
                <a:cubicBezTo>
                  <a:pt x="127" y="48"/>
                  <a:pt x="128" y="48"/>
                  <a:pt x="128" y="48"/>
                </a:cubicBezTo>
                <a:cubicBezTo>
                  <a:pt x="128" y="49"/>
                  <a:pt x="128" y="50"/>
                  <a:pt x="128" y="51"/>
                </a:cubicBezTo>
                <a:cubicBezTo>
                  <a:pt x="129" y="51"/>
                  <a:pt x="130" y="51"/>
                  <a:pt x="130" y="52"/>
                </a:cubicBezTo>
                <a:cubicBezTo>
                  <a:pt x="130" y="52"/>
                  <a:pt x="131" y="52"/>
                  <a:pt x="131" y="52"/>
                </a:cubicBezTo>
                <a:cubicBezTo>
                  <a:pt x="131" y="53"/>
                  <a:pt x="131" y="53"/>
                  <a:pt x="132" y="54"/>
                </a:cubicBezTo>
                <a:cubicBezTo>
                  <a:pt x="132" y="54"/>
                  <a:pt x="133" y="54"/>
                  <a:pt x="133" y="54"/>
                </a:cubicBezTo>
                <a:cubicBezTo>
                  <a:pt x="133" y="54"/>
                  <a:pt x="134" y="54"/>
                  <a:pt x="134" y="54"/>
                </a:cubicBezTo>
                <a:cubicBezTo>
                  <a:pt x="134" y="54"/>
                  <a:pt x="135" y="54"/>
                  <a:pt x="135" y="54"/>
                </a:cubicBezTo>
                <a:cubicBezTo>
                  <a:pt x="135" y="55"/>
                  <a:pt x="135" y="56"/>
                  <a:pt x="135" y="56"/>
                </a:cubicBezTo>
                <a:cubicBezTo>
                  <a:pt x="135" y="56"/>
                  <a:pt x="136" y="57"/>
                  <a:pt x="136" y="57"/>
                </a:cubicBezTo>
                <a:cubicBezTo>
                  <a:pt x="136" y="58"/>
                  <a:pt x="135" y="59"/>
                  <a:pt x="135" y="59"/>
                </a:cubicBezTo>
                <a:cubicBezTo>
                  <a:pt x="136" y="59"/>
                  <a:pt x="137" y="60"/>
                  <a:pt x="137" y="60"/>
                </a:cubicBezTo>
                <a:cubicBezTo>
                  <a:pt x="138" y="60"/>
                  <a:pt x="139" y="61"/>
                  <a:pt x="140" y="61"/>
                </a:cubicBezTo>
                <a:cubicBezTo>
                  <a:pt x="141" y="61"/>
                  <a:pt x="142" y="60"/>
                  <a:pt x="142" y="60"/>
                </a:cubicBezTo>
                <a:cubicBezTo>
                  <a:pt x="143" y="60"/>
                  <a:pt x="144" y="60"/>
                  <a:pt x="144" y="60"/>
                </a:cubicBezTo>
                <a:cubicBezTo>
                  <a:pt x="145" y="60"/>
                  <a:pt x="146" y="60"/>
                  <a:pt x="146" y="59"/>
                </a:cubicBezTo>
                <a:cubicBezTo>
                  <a:pt x="147" y="59"/>
                  <a:pt x="148" y="59"/>
                  <a:pt x="148" y="59"/>
                </a:cubicBezTo>
                <a:cubicBezTo>
                  <a:pt x="149" y="59"/>
                  <a:pt x="149" y="58"/>
                  <a:pt x="150" y="57"/>
                </a:cubicBezTo>
                <a:cubicBezTo>
                  <a:pt x="150" y="57"/>
                  <a:pt x="151" y="56"/>
                  <a:pt x="152" y="56"/>
                </a:cubicBezTo>
                <a:cubicBezTo>
                  <a:pt x="152" y="56"/>
                  <a:pt x="154" y="56"/>
                  <a:pt x="154" y="56"/>
                </a:cubicBezTo>
                <a:cubicBezTo>
                  <a:pt x="155" y="57"/>
                  <a:pt x="155" y="58"/>
                  <a:pt x="155" y="58"/>
                </a:cubicBezTo>
                <a:cubicBezTo>
                  <a:pt x="155" y="59"/>
                  <a:pt x="156" y="60"/>
                  <a:pt x="156" y="60"/>
                </a:cubicBezTo>
                <a:cubicBezTo>
                  <a:pt x="156" y="60"/>
                  <a:pt x="157" y="60"/>
                  <a:pt x="158" y="60"/>
                </a:cubicBezTo>
                <a:cubicBezTo>
                  <a:pt x="158" y="60"/>
                  <a:pt x="158" y="61"/>
                  <a:pt x="158" y="61"/>
                </a:cubicBezTo>
                <a:cubicBezTo>
                  <a:pt x="159" y="61"/>
                  <a:pt x="160" y="61"/>
                  <a:pt x="160" y="61"/>
                </a:cubicBezTo>
                <a:cubicBezTo>
                  <a:pt x="161" y="61"/>
                  <a:pt x="161" y="61"/>
                  <a:pt x="161" y="61"/>
                </a:cubicBezTo>
                <a:cubicBezTo>
                  <a:pt x="162" y="61"/>
                  <a:pt x="162" y="60"/>
                  <a:pt x="162" y="60"/>
                </a:cubicBezTo>
                <a:cubicBezTo>
                  <a:pt x="162" y="60"/>
                  <a:pt x="162" y="59"/>
                  <a:pt x="162" y="59"/>
                </a:cubicBezTo>
                <a:cubicBezTo>
                  <a:pt x="162" y="59"/>
                  <a:pt x="163" y="59"/>
                  <a:pt x="163" y="58"/>
                </a:cubicBezTo>
                <a:cubicBezTo>
                  <a:pt x="163" y="58"/>
                  <a:pt x="164" y="58"/>
                  <a:pt x="164" y="58"/>
                </a:cubicBezTo>
                <a:cubicBezTo>
                  <a:pt x="165" y="58"/>
                  <a:pt x="165" y="59"/>
                  <a:pt x="165" y="59"/>
                </a:cubicBezTo>
                <a:cubicBezTo>
                  <a:pt x="165" y="59"/>
                  <a:pt x="166" y="60"/>
                  <a:pt x="166" y="60"/>
                </a:cubicBezTo>
                <a:cubicBezTo>
                  <a:pt x="167" y="60"/>
                  <a:pt x="167" y="60"/>
                  <a:pt x="167" y="59"/>
                </a:cubicBezTo>
                <a:cubicBezTo>
                  <a:pt x="167" y="59"/>
                  <a:pt x="168" y="58"/>
                  <a:pt x="167" y="58"/>
                </a:cubicBezTo>
                <a:cubicBezTo>
                  <a:pt x="167" y="57"/>
                  <a:pt x="167" y="57"/>
                  <a:pt x="167" y="56"/>
                </a:cubicBezTo>
                <a:cubicBezTo>
                  <a:pt x="167" y="56"/>
                  <a:pt x="167" y="56"/>
                  <a:pt x="167" y="56"/>
                </a:cubicBezTo>
                <a:cubicBezTo>
                  <a:pt x="167" y="55"/>
                  <a:pt x="166" y="55"/>
                  <a:pt x="166" y="54"/>
                </a:cubicBezTo>
                <a:cubicBezTo>
                  <a:pt x="166" y="54"/>
                  <a:pt x="166" y="53"/>
                  <a:pt x="166" y="53"/>
                </a:cubicBezTo>
                <a:cubicBezTo>
                  <a:pt x="166" y="53"/>
                  <a:pt x="167" y="53"/>
                  <a:pt x="167" y="53"/>
                </a:cubicBezTo>
                <a:cubicBezTo>
                  <a:pt x="167" y="52"/>
                  <a:pt x="168" y="52"/>
                  <a:pt x="168" y="52"/>
                </a:cubicBezTo>
                <a:cubicBezTo>
                  <a:pt x="168" y="52"/>
                  <a:pt x="169" y="53"/>
                  <a:pt x="169" y="54"/>
                </a:cubicBezTo>
                <a:cubicBezTo>
                  <a:pt x="169" y="54"/>
                  <a:pt x="169" y="55"/>
                  <a:pt x="169" y="55"/>
                </a:cubicBezTo>
                <a:cubicBezTo>
                  <a:pt x="169" y="56"/>
                  <a:pt x="169" y="56"/>
                  <a:pt x="169" y="57"/>
                </a:cubicBezTo>
                <a:cubicBezTo>
                  <a:pt x="169" y="57"/>
                  <a:pt x="170" y="57"/>
                  <a:pt x="170" y="58"/>
                </a:cubicBezTo>
                <a:cubicBezTo>
                  <a:pt x="171" y="58"/>
                  <a:pt x="171" y="58"/>
                  <a:pt x="172" y="58"/>
                </a:cubicBezTo>
                <a:cubicBezTo>
                  <a:pt x="172" y="58"/>
                  <a:pt x="173" y="57"/>
                  <a:pt x="173" y="57"/>
                </a:cubicBezTo>
                <a:cubicBezTo>
                  <a:pt x="174" y="56"/>
                  <a:pt x="174" y="55"/>
                  <a:pt x="174" y="55"/>
                </a:cubicBezTo>
                <a:cubicBezTo>
                  <a:pt x="175" y="54"/>
                  <a:pt x="175" y="53"/>
                  <a:pt x="176" y="53"/>
                </a:cubicBezTo>
                <a:cubicBezTo>
                  <a:pt x="176" y="53"/>
                  <a:pt x="176" y="52"/>
                  <a:pt x="177" y="52"/>
                </a:cubicBezTo>
                <a:cubicBezTo>
                  <a:pt x="177" y="51"/>
                  <a:pt x="178" y="51"/>
                  <a:pt x="178" y="51"/>
                </a:cubicBezTo>
                <a:cubicBezTo>
                  <a:pt x="179" y="51"/>
                  <a:pt x="180" y="50"/>
                  <a:pt x="180" y="50"/>
                </a:cubicBezTo>
                <a:cubicBezTo>
                  <a:pt x="181" y="50"/>
                  <a:pt x="182" y="48"/>
                  <a:pt x="182" y="48"/>
                </a:cubicBezTo>
                <a:cubicBezTo>
                  <a:pt x="183" y="47"/>
                  <a:pt x="184" y="47"/>
                  <a:pt x="184" y="46"/>
                </a:cubicBezTo>
                <a:cubicBezTo>
                  <a:pt x="185" y="46"/>
                  <a:pt x="186" y="44"/>
                  <a:pt x="186" y="44"/>
                </a:cubicBezTo>
                <a:cubicBezTo>
                  <a:pt x="187" y="43"/>
                  <a:pt x="188" y="42"/>
                  <a:pt x="188" y="42"/>
                </a:cubicBezTo>
                <a:cubicBezTo>
                  <a:pt x="189" y="42"/>
                  <a:pt x="189" y="41"/>
                  <a:pt x="190" y="41"/>
                </a:cubicBezTo>
                <a:cubicBezTo>
                  <a:pt x="190" y="41"/>
                  <a:pt x="191" y="42"/>
                  <a:pt x="191" y="42"/>
                </a:cubicBezTo>
                <a:cubicBezTo>
                  <a:pt x="191" y="42"/>
                  <a:pt x="192" y="42"/>
                  <a:pt x="192" y="42"/>
                </a:cubicBezTo>
                <a:cubicBezTo>
                  <a:pt x="193" y="42"/>
                  <a:pt x="193" y="42"/>
                  <a:pt x="193" y="41"/>
                </a:cubicBezTo>
                <a:cubicBezTo>
                  <a:pt x="194" y="41"/>
                  <a:pt x="195" y="41"/>
                  <a:pt x="196" y="40"/>
                </a:cubicBezTo>
                <a:cubicBezTo>
                  <a:pt x="197" y="40"/>
                  <a:pt x="198" y="39"/>
                  <a:pt x="199" y="39"/>
                </a:cubicBezTo>
                <a:cubicBezTo>
                  <a:pt x="199" y="39"/>
                  <a:pt x="200" y="38"/>
                  <a:pt x="201" y="38"/>
                </a:cubicBezTo>
                <a:cubicBezTo>
                  <a:pt x="202" y="38"/>
                  <a:pt x="204" y="39"/>
                  <a:pt x="205" y="39"/>
                </a:cubicBezTo>
                <a:cubicBezTo>
                  <a:pt x="206" y="39"/>
                  <a:pt x="208" y="39"/>
                  <a:pt x="209" y="38"/>
                </a:cubicBezTo>
                <a:cubicBezTo>
                  <a:pt x="210" y="38"/>
                  <a:pt x="211" y="38"/>
                  <a:pt x="212" y="38"/>
                </a:cubicBezTo>
                <a:cubicBezTo>
                  <a:pt x="213" y="37"/>
                  <a:pt x="215" y="38"/>
                  <a:pt x="217" y="38"/>
                </a:cubicBezTo>
                <a:cubicBezTo>
                  <a:pt x="217" y="37"/>
                  <a:pt x="219" y="37"/>
                  <a:pt x="220" y="36"/>
                </a:cubicBezTo>
                <a:cubicBezTo>
                  <a:pt x="220" y="36"/>
                  <a:pt x="222" y="35"/>
                  <a:pt x="222" y="34"/>
                </a:cubicBezTo>
                <a:cubicBezTo>
                  <a:pt x="223" y="34"/>
                  <a:pt x="224" y="33"/>
                  <a:pt x="225" y="32"/>
                </a:cubicBezTo>
                <a:cubicBezTo>
                  <a:pt x="226" y="32"/>
                  <a:pt x="228" y="31"/>
                  <a:pt x="229" y="30"/>
                </a:cubicBezTo>
                <a:cubicBezTo>
                  <a:pt x="229" y="30"/>
                  <a:pt x="231" y="29"/>
                  <a:pt x="232" y="29"/>
                </a:cubicBezTo>
                <a:cubicBezTo>
                  <a:pt x="233" y="29"/>
                  <a:pt x="234" y="29"/>
                  <a:pt x="235" y="29"/>
                </a:cubicBezTo>
                <a:cubicBezTo>
                  <a:pt x="236" y="29"/>
                  <a:pt x="237" y="29"/>
                  <a:pt x="238" y="28"/>
                </a:cubicBezTo>
                <a:cubicBezTo>
                  <a:pt x="238" y="28"/>
                  <a:pt x="239" y="27"/>
                  <a:pt x="239" y="27"/>
                </a:cubicBezTo>
                <a:cubicBezTo>
                  <a:pt x="240" y="27"/>
                  <a:pt x="241" y="27"/>
                  <a:pt x="241" y="28"/>
                </a:cubicBezTo>
                <a:cubicBezTo>
                  <a:pt x="242" y="28"/>
                  <a:pt x="241" y="29"/>
                  <a:pt x="240" y="30"/>
                </a:cubicBezTo>
                <a:cubicBezTo>
                  <a:pt x="240" y="30"/>
                  <a:pt x="239" y="31"/>
                  <a:pt x="239" y="31"/>
                </a:cubicBezTo>
                <a:cubicBezTo>
                  <a:pt x="239" y="32"/>
                  <a:pt x="239" y="34"/>
                  <a:pt x="239" y="34"/>
                </a:cubicBezTo>
                <a:cubicBezTo>
                  <a:pt x="239" y="35"/>
                  <a:pt x="239" y="36"/>
                  <a:pt x="239" y="37"/>
                </a:cubicBezTo>
                <a:cubicBezTo>
                  <a:pt x="239" y="38"/>
                  <a:pt x="239" y="39"/>
                  <a:pt x="240" y="39"/>
                </a:cubicBezTo>
                <a:cubicBezTo>
                  <a:pt x="240" y="40"/>
                  <a:pt x="241" y="40"/>
                  <a:pt x="241" y="41"/>
                </a:cubicBezTo>
                <a:cubicBezTo>
                  <a:pt x="241" y="41"/>
                  <a:pt x="240" y="42"/>
                  <a:pt x="240" y="43"/>
                </a:cubicBezTo>
                <a:cubicBezTo>
                  <a:pt x="240" y="43"/>
                  <a:pt x="239" y="44"/>
                  <a:pt x="239" y="44"/>
                </a:cubicBezTo>
                <a:cubicBezTo>
                  <a:pt x="240" y="45"/>
                  <a:pt x="240" y="45"/>
                  <a:pt x="241" y="46"/>
                </a:cubicBezTo>
                <a:cubicBezTo>
                  <a:pt x="241" y="46"/>
                  <a:pt x="241" y="46"/>
                  <a:pt x="242" y="47"/>
                </a:cubicBezTo>
                <a:cubicBezTo>
                  <a:pt x="242" y="47"/>
                  <a:pt x="244" y="47"/>
                  <a:pt x="244" y="46"/>
                </a:cubicBezTo>
                <a:cubicBezTo>
                  <a:pt x="244" y="46"/>
                  <a:pt x="244" y="45"/>
                  <a:pt x="245" y="45"/>
                </a:cubicBezTo>
                <a:cubicBezTo>
                  <a:pt x="245" y="45"/>
                  <a:pt x="245" y="46"/>
                  <a:pt x="246" y="46"/>
                </a:cubicBezTo>
                <a:cubicBezTo>
                  <a:pt x="246" y="46"/>
                  <a:pt x="247" y="47"/>
                  <a:pt x="247" y="47"/>
                </a:cubicBezTo>
                <a:cubicBezTo>
                  <a:pt x="247" y="47"/>
                  <a:pt x="248" y="46"/>
                  <a:pt x="248" y="46"/>
                </a:cubicBezTo>
                <a:cubicBezTo>
                  <a:pt x="249" y="46"/>
                  <a:pt x="249" y="47"/>
                  <a:pt x="250" y="47"/>
                </a:cubicBezTo>
                <a:cubicBezTo>
                  <a:pt x="250" y="47"/>
                  <a:pt x="251" y="47"/>
                  <a:pt x="251" y="47"/>
                </a:cubicBezTo>
                <a:cubicBezTo>
                  <a:pt x="252" y="47"/>
                  <a:pt x="253" y="46"/>
                  <a:pt x="253" y="46"/>
                </a:cubicBezTo>
                <a:cubicBezTo>
                  <a:pt x="253" y="46"/>
                  <a:pt x="254" y="45"/>
                  <a:pt x="254" y="45"/>
                </a:cubicBezTo>
                <a:cubicBezTo>
                  <a:pt x="255" y="44"/>
                  <a:pt x="255" y="44"/>
                  <a:pt x="256" y="44"/>
                </a:cubicBezTo>
                <a:cubicBezTo>
                  <a:pt x="256" y="43"/>
                  <a:pt x="257" y="44"/>
                  <a:pt x="258" y="44"/>
                </a:cubicBezTo>
                <a:cubicBezTo>
                  <a:pt x="258" y="44"/>
                  <a:pt x="259" y="44"/>
                  <a:pt x="260" y="44"/>
                </a:cubicBezTo>
                <a:cubicBezTo>
                  <a:pt x="260" y="44"/>
                  <a:pt x="261" y="46"/>
                  <a:pt x="262" y="46"/>
                </a:cubicBezTo>
                <a:cubicBezTo>
                  <a:pt x="262" y="47"/>
                  <a:pt x="263" y="47"/>
                  <a:pt x="263" y="47"/>
                </a:cubicBezTo>
                <a:cubicBezTo>
                  <a:pt x="264" y="47"/>
                  <a:pt x="264" y="46"/>
                  <a:pt x="264" y="45"/>
                </a:cubicBezTo>
                <a:cubicBezTo>
                  <a:pt x="265" y="45"/>
                  <a:pt x="266" y="45"/>
                  <a:pt x="266" y="45"/>
                </a:cubicBezTo>
                <a:cubicBezTo>
                  <a:pt x="266" y="44"/>
                  <a:pt x="266" y="43"/>
                  <a:pt x="266" y="42"/>
                </a:cubicBezTo>
                <a:cubicBezTo>
                  <a:pt x="267" y="42"/>
                  <a:pt x="267" y="41"/>
                  <a:pt x="268" y="41"/>
                </a:cubicBezTo>
                <a:cubicBezTo>
                  <a:pt x="268" y="41"/>
                  <a:pt x="269" y="41"/>
                  <a:pt x="269" y="41"/>
                </a:cubicBezTo>
                <a:cubicBezTo>
                  <a:pt x="270" y="40"/>
                  <a:pt x="270" y="39"/>
                  <a:pt x="271" y="39"/>
                </a:cubicBezTo>
                <a:cubicBezTo>
                  <a:pt x="271" y="39"/>
                  <a:pt x="272" y="40"/>
                  <a:pt x="273" y="40"/>
                </a:cubicBezTo>
                <a:cubicBezTo>
                  <a:pt x="273" y="40"/>
                  <a:pt x="274" y="41"/>
                  <a:pt x="274" y="41"/>
                </a:cubicBezTo>
                <a:cubicBezTo>
                  <a:pt x="275" y="41"/>
                  <a:pt x="275" y="39"/>
                  <a:pt x="276" y="39"/>
                </a:cubicBezTo>
                <a:cubicBezTo>
                  <a:pt x="276" y="38"/>
                  <a:pt x="276" y="37"/>
                  <a:pt x="277" y="37"/>
                </a:cubicBezTo>
                <a:cubicBezTo>
                  <a:pt x="277" y="37"/>
                  <a:pt x="278" y="36"/>
                  <a:pt x="278" y="37"/>
                </a:cubicBezTo>
                <a:cubicBezTo>
                  <a:pt x="278" y="37"/>
                  <a:pt x="278" y="38"/>
                  <a:pt x="279" y="38"/>
                </a:cubicBezTo>
                <a:cubicBezTo>
                  <a:pt x="279" y="38"/>
                  <a:pt x="280" y="37"/>
                  <a:pt x="281" y="37"/>
                </a:cubicBezTo>
                <a:cubicBezTo>
                  <a:pt x="281" y="37"/>
                  <a:pt x="281" y="38"/>
                  <a:pt x="281" y="38"/>
                </a:cubicBezTo>
                <a:cubicBezTo>
                  <a:pt x="282" y="39"/>
                  <a:pt x="282" y="40"/>
                  <a:pt x="282" y="40"/>
                </a:cubicBezTo>
                <a:cubicBezTo>
                  <a:pt x="282" y="41"/>
                  <a:pt x="282" y="42"/>
                  <a:pt x="282" y="43"/>
                </a:cubicBezTo>
                <a:cubicBezTo>
                  <a:pt x="282" y="43"/>
                  <a:pt x="281" y="44"/>
                  <a:pt x="281" y="45"/>
                </a:cubicBezTo>
                <a:cubicBezTo>
                  <a:pt x="281" y="45"/>
                  <a:pt x="281" y="46"/>
                  <a:pt x="282" y="47"/>
                </a:cubicBezTo>
                <a:cubicBezTo>
                  <a:pt x="282" y="47"/>
                  <a:pt x="283" y="47"/>
                  <a:pt x="283" y="48"/>
                </a:cubicBezTo>
                <a:cubicBezTo>
                  <a:pt x="283" y="48"/>
                  <a:pt x="283" y="49"/>
                  <a:pt x="283" y="50"/>
                </a:cubicBezTo>
                <a:cubicBezTo>
                  <a:pt x="283" y="50"/>
                  <a:pt x="284" y="52"/>
                  <a:pt x="284" y="52"/>
                </a:cubicBezTo>
                <a:cubicBezTo>
                  <a:pt x="284" y="53"/>
                  <a:pt x="285" y="54"/>
                  <a:pt x="284" y="55"/>
                </a:cubicBezTo>
                <a:cubicBezTo>
                  <a:pt x="284" y="55"/>
                  <a:pt x="283" y="56"/>
                  <a:pt x="283" y="56"/>
                </a:cubicBezTo>
                <a:cubicBezTo>
                  <a:pt x="283" y="56"/>
                  <a:pt x="282" y="56"/>
                  <a:pt x="282" y="56"/>
                </a:cubicBezTo>
                <a:cubicBezTo>
                  <a:pt x="282" y="56"/>
                  <a:pt x="281" y="56"/>
                  <a:pt x="281" y="56"/>
                </a:cubicBezTo>
                <a:cubicBezTo>
                  <a:pt x="280" y="56"/>
                  <a:pt x="280" y="57"/>
                  <a:pt x="280" y="57"/>
                </a:cubicBezTo>
                <a:cubicBezTo>
                  <a:pt x="279" y="57"/>
                  <a:pt x="279" y="58"/>
                  <a:pt x="279" y="59"/>
                </a:cubicBezTo>
                <a:cubicBezTo>
                  <a:pt x="279" y="59"/>
                  <a:pt x="279" y="60"/>
                  <a:pt x="279" y="60"/>
                </a:cubicBezTo>
                <a:cubicBezTo>
                  <a:pt x="280" y="60"/>
                  <a:pt x="280" y="61"/>
                  <a:pt x="280" y="61"/>
                </a:cubicBezTo>
                <a:cubicBezTo>
                  <a:pt x="281" y="61"/>
                  <a:pt x="281" y="60"/>
                  <a:pt x="282" y="60"/>
                </a:cubicBezTo>
                <a:cubicBezTo>
                  <a:pt x="282" y="60"/>
                  <a:pt x="282" y="59"/>
                  <a:pt x="282" y="59"/>
                </a:cubicBezTo>
                <a:cubicBezTo>
                  <a:pt x="283" y="59"/>
                  <a:pt x="284" y="59"/>
                  <a:pt x="284" y="59"/>
                </a:cubicBezTo>
                <a:cubicBezTo>
                  <a:pt x="285" y="59"/>
                  <a:pt x="285" y="60"/>
                  <a:pt x="285" y="60"/>
                </a:cubicBezTo>
                <a:cubicBezTo>
                  <a:pt x="285" y="60"/>
                  <a:pt x="285" y="61"/>
                  <a:pt x="286" y="61"/>
                </a:cubicBezTo>
                <a:cubicBezTo>
                  <a:pt x="286" y="61"/>
                  <a:pt x="287" y="61"/>
                  <a:pt x="287" y="61"/>
                </a:cubicBezTo>
                <a:cubicBezTo>
                  <a:pt x="288" y="61"/>
                  <a:pt x="289" y="61"/>
                  <a:pt x="289" y="61"/>
                </a:cubicBezTo>
                <a:cubicBezTo>
                  <a:pt x="289" y="61"/>
                  <a:pt x="289" y="62"/>
                  <a:pt x="289" y="62"/>
                </a:cubicBezTo>
                <a:cubicBezTo>
                  <a:pt x="289" y="63"/>
                  <a:pt x="288" y="63"/>
                  <a:pt x="288" y="63"/>
                </a:cubicBezTo>
                <a:cubicBezTo>
                  <a:pt x="288" y="64"/>
                  <a:pt x="288" y="64"/>
                  <a:pt x="288" y="64"/>
                </a:cubicBezTo>
                <a:cubicBezTo>
                  <a:pt x="288" y="65"/>
                  <a:pt x="289" y="65"/>
                  <a:pt x="289" y="65"/>
                </a:cubicBezTo>
                <a:cubicBezTo>
                  <a:pt x="290" y="66"/>
                  <a:pt x="290" y="66"/>
                  <a:pt x="291" y="67"/>
                </a:cubicBezTo>
                <a:cubicBezTo>
                  <a:pt x="291" y="67"/>
                  <a:pt x="292" y="67"/>
                  <a:pt x="293" y="67"/>
                </a:cubicBezTo>
                <a:cubicBezTo>
                  <a:pt x="293" y="68"/>
                  <a:pt x="294" y="67"/>
                  <a:pt x="295" y="68"/>
                </a:cubicBezTo>
                <a:cubicBezTo>
                  <a:pt x="295" y="68"/>
                  <a:pt x="296" y="68"/>
                  <a:pt x="296" y="69"/>
                </a:cubicBezTo>
                <a:cubicBezTo>
                  <a:pt x="296" y="69"/>
                  <a:pt x="297" y="69"/>
                  <a:pt x="298" y="69"/>
                </a:cubicBezTo>
                <a:cubicBezTo>
                  <a:pt x="298" y="69"/>
                  <a:pt x="298" y="69"/>
                  <a:pt x="299" y="68"/>
                </a:cubicBezTo>
                <a:cubicBezTo>
                  <a:pt x="299" y="68"/>
                  <a:pt x="299" y="68"/>
                  <a:pt x="299" y="67"/>
                </a:cubicBezTo>
                <a:cubicBezTo>
                  <a:pt x="299" y="67"/>
                  <a:pt x="299" y="67"/>
                  <a:pt x="300" y="67"/>
                </a:cubicBezTo>
                <a:cubicBezTo>
                  <a:pt x="300" y="67"/>
                  <a:pt x="300" y="68"/>
                  <a:pt x="300" y="68"/>
                </a:cubicBezTo>
                <a:cubicBezTo>
                  <a:pt x="300" y="68"/>
                  <a:pt x="301" y="68"/>
                  <a:pt x="302" y="68"/>
                </a:cubicBezTo>
                <a:cubicBezTo>
                  <a:pt x="302" y="68"/>
                  <a:pt x="302" y="67"/>
                  <a:pt x="302" y="67"/>
                </a:cubicBezTo>
                <a:cubicBezTo>
                  <a:pt x="302" y="67"/>
                  <a:pt x="302" y="66"/>
                  <a:pt x="302" y="65"/>
                </a:cubicBezTo>
                <a:cubicBezTo>
                  <a:pt x="302" y="65"/>
                  <a:pt x="302" y="65"/>
                  <a:pt x="301" y="65"/>
                </a:cubicBezTo>
                <a:cubicBezTo>
                  <a:pt x="301" y="64"/>
                  <a:pt x="301" y="64"/>
                  <a:pt x="301" y="64"/>
                </a:cubicBezTo>
                <a:cubicBezTo>
                  <a:pt x="300" y="64"/>
                  <a:pt x="299" y="63"/>
                  <a:pt x="299" y="63"/>
                </a:cubicBezTo>
                <a:cubicBezTo>
                  <a:pt x="299" y="63"/>
                  <a:pt x="299" y="62"/>
                  <a:pt x="299" y="62"/>
                </a:cubicBezTo>
                <a:cubicBezTo>
                  <a:pt x="299" y="62"/>
                  <a:pt x="299" y="61"/>
                  <a:pt x="300" y="61"/>
                </a:cubicBezTo>
                <a:cubicBezTo>
                  <a:pt x="300" y="61"/>
                  <a:pt x="300" y="61"/>
                  <a:pt x="301" y="62"/>
                </a:cubicBezTo>
                <a:cubicBezTo>
                  <a:pt x="301" y="62"/>
                  <a:pt x="301" y="62"/>
                  <a:pt x="302" y="62"/>
                </a:cubicBezTo>
                <a:cubicBezTo>
                  <a:pt x="302" y="62"/>
                  <a:pt x="303" y="62"/>
                  <a:pt x="303" y="62"/>
                </a:cubicBezTo>
                <a:cubicBezTo>
                  <a:pt x="303" y="62"/>
                  <a:pt x="303" y="61"/>
                  <a:pt x="304" y="61"/>
                </a:cubicBezTo>
                <a:cubicBezTo>
                  <a:pt x="304" y="61"/>
                  <a:pt x="305" y="61"/>
                  <a:pt x="305" y="61"/>
                </a:cubicBezTo>
                <a:cubicBezTo>
                  <a:pt x="306" y="61"/>
                  <a:pt x="307" y="60"/>
                  <a:pt x="308" y="60"/>
                </a:cubicBezTo>
                <a:cubicBezTo>
                  <a:pt x="308" y="60"/>
                  <a:pt x="309" y="60"/>
                  <a:pt x="309" y="61"/>
                </a:cubicBezTo>
                <a:cubicBezTo>
                  <a:pt x="310" y="61"/>
                  <a:pt x="310" y="62"/>
                  <a:pt x="310" y="62"/>
                </a:cubicBezTo>
                <a:cubicBezTo>
                  <a:pt x="311" y="62"/>
                  <a:pt x="311" y="63"/>
                  <a:pt x="311" y="63"/>
                </a:cubicBezTo>
                <a:cubicBezTo>
                  <a:pt x="312" y="64"/>
                  <a:pt x="312" y="65"/>
                  <a:pt x="312" y="65"/>
                </a:cubicBezTo>
                <a:cubicBezTo>
                  <a:pt x="312" y="65"/>
                  <a:pt x="313" y="66"/>
                  <a:pt x="313" y="66"/>
                </a:cubicBezTo>
                <a:cubicBezTo>
                  <a:pt x="313" y="66"/>
                  <a:pt x="314" y="65"/>
                  <a:pt x="315" y="66"/>
                </a:cubicBezTo>
                <a:cubicBezTo>
                  <a:pt x="315" y="66"/>
                  <a:pt x="315" y="66"/>
                  <a:pt x="315" y="66"/>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36"/>
          <p:cNvSpPr>
            <a:spLocks/>
          </p:cNvSpPr>
          <p:nvPr/>
        </p:nvSpPr>
        <p:spPr bwMode="auto">
          <a:xfrm>
            <a:off x="8061325" y="3479801"/>
            <a:ext cx="755650" cy="1030288"/>
          </a:xfrm>
          <a:custGeom>
            <a:avLst/>
            <a:gdLst>
              <a:gd name="T0" fmla="*/ 40 w 202"/>
              <a:gd name="T1" fmla="*/ 59 h 275"/>
              <a:gd name="T2" fmla="*/ 36 w 202"/>
              <a:gd name="T3" fmla="*/ 63 h 275"/>
              <a:gd name="T4" fmla="*/ 36 w 202"/>
              <a:gd name="T5" fmla="*/ 72 h 275"/>
              <a:gd name="T6" fmla="*/ 33 w 202"/>
              <a:gd name="T7" fmla="*/ 63 h 275"/>
              <a:gd name="T8" fmla="*/ 31 w 202"/>
              <a:gd name="T9" fmla="*/ 50 h 275"/>
              <a:gd name="T10" fmla="*/ 32 w 202"/>
              <a:gd name="T11" fmla="*/ 45 h 275"/>
              <a:gd name="T12" fmla="*/ 25 w 202"/>
              <a:gd name="T13" fmla="*/ 57 h 275"/>
              <a:gd name="T14" fmla="*/ 17 w 202"/>
              <a:gd name="T15" fmla="*/ 64 h 275"/>
              <a:gd name="T16" fmla="*/ 13 w 202"/>
              <a:gd name="T17" fmla="*/ 76 h 275"/>
              <a:gd name="T18" fmla="*/ 9 w 202"/>
              <a:gd name="T19" fmla="*/ 94 h 275"/>
              <a:gd name="T20" fmla="*/ 4 w 202"/>
              <a:gd name="T21" fmla="*/ 116 h 275"/>
              <a:gd name="T22" fmla="*/ 5 w 202"/>
              <a:gd name="T23" fmla="*/ 136 h 275"/>
              <a:gd name="T24" fmla="*/ 6 w 202"/>
              <a:gd name="T25" fmla="*/ 159 h 275"/>
              <a:gd name="T26" fmla="*/ 24 w 202"/>
              <a:gd name="T27" fmla="*/ 194 h 275"/>
              <a:gd name="T28" fmla="*/ 19 w 202"/>
              <a:gd name="T29" fmla="*/ 249 h 275"/>
              <a:gd name="T30" fmla="*/ 21 w 202"/>
              <a:gd name="T31" fmla="*/ 273 h 275"/>
              <a:gd name="T32" fmla="*/ 168 w 202"/>
              <a:gd name="T33" fmla="*/ 249 h 275"/>
              <a:gd name="T34" fmla="*/ 172 w 202"/>
              <a:gd name="T35" fmla="*/ 237 h 275"/>
              <a:gd name="T36" fmla="*/ 177 w 202"/>
              <a:gd name="T37" fmla="*/ 226 h 275"/>
              <a:gd name="T38" fmla="*/ 184 w 202"/>
              <a:gd name="T39" fmla="*/ 208 h 275"/>
              <a:gd name="T40" fmla="*/ 188 w 202"/>
              <a:gd name="T41" fmla="*/ 192 h 275"/>
              <a:gd name="T42" fmla="*/ 193 w 202"/>
              <a:gd name="T43" fmla="*/ 183 h 275"/>
              <a:gd name="T44" fmla="*/ 193 w 202"/>
              <a:gd name="T45" fmla="*/ 190 h 275"/>
              <a:gd name="T46" fmla="*/ 202 w 202"/>
              <a:gd name="T47" fmla="*/ 185 h 275"/>
              <a:gd name="T48" fmla="*/ 201 w 202"/>
              <a:gd name="T49" fmla="*/ 170 h 275"/>
              <a:gd name="T50" fmla="*/ 199 w 202"/>
              <a:gd name="T51" fmla="*/ 156 h 275"/>
              <a:gd name="T52" fmla="*/ 188 w 202"/>
              <a:gd name="T53" fmla="*/ 128 h 275"/>
              <a:gd name="T54" fmla="*/ 176 w 202"/>
              <a:gd name="T55" fmla="*/ 100 h 275"/>
              <a:gd name="T56" fmla="*/ 163 w 202"/>
              <a:gd name="T57" fmla="*/ 98 h 275"/>
              <a:gd name="T58" fmla="*/ 152 w 202"/>
              <a:gd name="T59" fmla="*/ 105 h 275"/>
              <a:gd name="T60" fmla="*/ 149 w 202"/>
              <a:gd name="T61" fmla="*/ 112 h 275"/>
              <a:gd name="T62" fmla="*/ 144 w 202"/>
              <a:gd name="T63" fmla="*/ 123 h 275"/>
              <a:gd name="T64" fmla="*/ 135 w 202"/>
              <a:gd name="T65" fmla="*/ 133 h 275"/>
              <a:gd name="T66" fmla="*/ 121 w 202"/>
              <a:gd name="T67" fmla="*/ 126 h 275"/>
              <a:gd name="T68" fmla="*/ 126 w 202"/>
              <a:gd name="T69" fmla="*/ 109 h 275"/>
              <a:gd name="T70" fmla="*/ 134 w 202"/>
              <a:gd name="T71" fmla="*/ 103 h 275"/>
              <a:gd name="T72" fmla="*/ 137 w 202"/>
              <a:gd name="T73" fmla="*/ 88 h 275"/>
              <a:gd name="T74" fmla="*/ 144 w 202"/>
              <a:gd name="T75" fmla="*/ 83 h 275"/>
              <a:gd name="T76" fmla="*/ 142 w 202"/>
              <a:gd name="T77" fmla="*/ 63 h 275"/>
              <a:gd name="T78" fmla="*/ 136 w 202"/>
              <a:gd name="T79" fmla="*/ 47 h 275"/>
              <a:gd name="T80" fmla="*/ 131 w 202"/>
              <a:gd name="T81" fmla="*/ 40 h 275"/>
              <a:gd name="T82" fmla="*/ 138 w 202"/>
              <a:gd name="T83" fmla="*/ 39 h 275"/>
              <a:gd name="T84" fmla="*/ 133 w 202"/>
              <a:gd name="T85" fmla="*/ 29 h 275"/>
              <a:gd name="T86" fmla="*/ 129 w 202"/>
              <a:gd name="T87" fmla="*/ 23 h 275"/>
              <a:gd name="T88" fmla="*/ 115 w 202"/>
              <a:gd name="T89" fmla="*/ 18 h 275"/>
              <a:gd name="T90" fmla="*/ 101 w 202"/>
              <a:gd name="T91" fmla="*/ 14 h 275"/>
              <a:gd name="T92" fmla="*/ 92 w 202"/>
              <a:gd name="T93" fmla="*/ 9 h 275"/>
              <a:gd name="T94" fmla="*/ 81 w 202"/>
              <a:gd name="T95" fmla="*/ 6 h 275"/>
              <a:gd name="T96" fmla="*/ 66 w 202"/>
              <a:gd name="T97" fmla="*/ 2 h 275"/>
              <a:gd name="T98" fmla="*/ 58 w 202"/>
              <a:gd name="T99" fmla="*/ 4 h 275"/>
              <a:gd name="T100" fmla="*/ 55 w 202"/>
              <a:gd name="T101" fmla="*/ 9 h 275"/>
              <a:gd name="T102" fmla="*/ 49 w 202"/>
              <a:gd name="T103" fmla="*/ 19 h 275"/>
              <a:gd name="T104" fmla="*/ 58 w 202"/>
              <a:gd name="T105" fmla="*/ 29 h 275"/>
              <a:gd name="T106" fmla="*/ 43 w 202"/>
              <a:gd name="T107" fmla="*/ 35 h 275"/>
              <a:gd name="T108" fmla="*/ 43 w 202"/>
              <a:gd name="T109" fmla="*/ 51 h 275"/>
              <a:gd name="T110" fmla="*/ 41 w 202"/>
              <a:gd name="T111" fmla="*/ 68 h 275"/>
              <a:gd name="T112" fmla="*/ 37 w 202"/>
              <a:gd name="T113" fmla="*/ 7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2" h="275">
                <a:moveTo>
                  <a:pt x="37" y="72"/>
                </a:moveTo>
                <a:cubicBezTo>
                  <a:pt x="37" y="71"/>
                  <a:pt x="37" y="70"/>
                  <a:pt x="37" y="69"/>
                </a:cubicBezTo>
                <a:cubicBezTo>
                  <a:pt x="37" y="68"/>
                  <a:pt x="38" y="67"/>
                  <a:pt x="38" y="67"/>
                </a:cubicBezTo>
                <a:cubicBezTo>
                  <a:pt x="38" y="67"/>
                  <a:pt x="39" y="66"/>
                  <a:pt x="39" y="66"/>
                </a:cubicBezTo>
                <a:cubicBezTo>
                  <a:pt x="39" y="65"/>
                  <a:pt x="39" y="64"/>
                  <a:pt x="39" y="63"/>
                </a:cubicBezTo>
                <a:cubicBezTo>
                  <a:pt x="39" y="63"/>
                  <a:pt x="38" y="62"/>
                  <a:pt x="38" y="62"/>
                </a:cubicBezTo>
                <a:cubicBezTo>
                  <a:pt x="38" y="61"/>
                  <a:pt x="38" y="60"/>
                  <a:pt x="39" y="60"/>
                </a:cubicBezTo>
                <a:cubicBezTo>
                  <a:pt x="39" y="60"/>
                  <a:pt x="39" y="60"/>
                  <a:pt x="40" y="59"/>
                </a:cubicBezTo>
                <a:cubicBezTo>
                  <a:pt x="40" y="59"/>
                  <a:pt x="40" y="58"/>
                  <a:pt x="40" y="58"/>
                </a:cubicBezTo>
                <a:cubicBezTo>
                  <a:pt x="39" y="57"/>
                  <a:pt x="39" y="57"/>
                  <a:pt x="39" y="57"/>
                </a:cubicBezTo>
                <a:cubicBezTo>
                  <a:pt x="38" y="57"/>
                  <a:pt x="38" y="57"/>
                  <a:pt x="38" y="57"/>
                </a:cubicBezTo>
                <a:cubicBezTo>
                  <a:pt x="38" y="57"/>
                  <a:pt x="37" y="58"/>
                  <a:pt x="37" y="58"/>
                </a:cubicBezTo>
                <a:cubicBezTo>
                  <a:pt x="37" y="59"/>
                  <a:pt x="37" y="59"/>
                  <a:pt x="37" y="60"/>
                </a:cubicBezTo>
                <a:cubicBezTo>
                  <a:pt x="37" y="60"/>
                  <a:pt x="36" y="61"/>
                  <a:pt x="36" y="61"/>
                </a:cubicBezTo>
                <a:cubicBezTo>
                  <a:pt x="36" y="61"/>
                  <a:pt x="36" y="62"/>
                  <a:pt x="36" y="62"/>
                </a:cubicBezTo>
                <a:cubicBezTo>
                  <a:pt x="36" y="62"/>
                  <a:pt x="36" y="63"/>
                  <a:pt x="36" y="63"/>
                </a:cubicBezTo>
                <a:cubicBezTo>
                  <a:pt x="36" y="63"/>
                  <a:pt x="36" y="64"/>
                  <a:pt x="36" y="64"/>
                </a:cubicBezTo>
                <a:cubicBezTo>
                  <a:pt x="36" y="64"/>
                  <a:pt x="37" y="64"/>
                  <a:pt x="37" y="64"/>
                </a:cubicBezTo>
                <a:cubicBezTo>
                  <a:pt x="37" y="64"/>
                  <a:pt x="37" y="65"/>
                  <a:pt x="37" y="65"/>
                </a:cubicBezTo>
                <a:cubicBezTo>
                  <a:pt x="37" y="65"/>
                  <a:pt x="36" y="66"/>
                  <a:pt x="36" y="66"/>
                </a:cubicBezTo>
                <a:cubicBezTo>
                  <a:pt x="36" y="66"/>
                  <a:pt x="36" y="67"/>
                  <a:pt x="36" y="68"/>
                </a:cubicBezTo>
                <a:cubicBezTo>
                  <a:pt x="36" y="68"/>
                  <a:pt x="36" y="68"/>
                  <a:pt x="36" y="68"/>
                </a:cubicBezTo>
                <a:cubicBezTo>
                  <a:pt x="36" y="69"/>
                  <a:pt x="36" y="70"/>
                  <a:pt x="36" y="70"/>
                </a:cubicBezTo>
                <a:cubicBezTo>
                  <a:pt x="36" y="70"/>
                  <a:pt x="36" y="72"/>
                  <a:pt x="36" y="72"/>
                </a:cubicBezTo>
                <a:cubicBezTo>
                  <a:pt x="36" y="72"/>
                  <a:pt x="36" y="72"/>
                  <a:pt x="36" y="72"/>
                </a:cubicBezTo>
                <a:cubicBezTo>
                  <a:pt x="36" y="72"/>
                  <a:pt x="35" y="73"/>
                  <a:pt x="35" y="73"/>
                </a:cubicBezTo>
                <a:cubicBezTo>
                  <a:pt x="35" y="73"/>
                  <a:pt x="34" y="73"/>
                  <a:pt x="34" y="72"/>
                </a:cubicBezTo>
                <a:cubicBezTo>
                  <a:pt x="34" y="72"/>
                  <a:pt x="33" y="71"/>
                  <a:pt x="33" y="71"/>
                </a:cubicBezTo>
                <a:cubicBezTo>
                  <a:pt x="33" y="71"/>
                  <a:pt x="33" y="69"/>
                  <a:pt x="33" y="69"/>
                </a:cubicBezTo>
                <a:cubicBezTo>
                  <a:pt x="33" y="68"/>
                  <a:pt x="32" y="68"/>
                  <a:pt x="32" y="67"/>
                </a:cubicBezTo>
                <a:cubicBezTo>
                  <a:pt x="32" y="67"/>
                  <a:pt x="32" y="65"/>
                  <a:pt x="32" y="65"/>
                </a:cubicBezTo>
                <a:cubicBezTo>
                  <a:pt x="32" y="64"/>
                  <a:pt x="33" y="63"/>
                  <a:pt x="33" y="63"/>
                </a:cubicBezTo>
                <a:cubicBezTo>
                  <a:pt x="33" y="62"/>
                  <a:pt x="34" y="61"/>
                  <a:pt x="34" y="61"/>
                </a:cubicBezTo>
                <a:cubicBezTo>
                  <a:pt x="33" y="60"/>
                  <a:pt x="33" y="59"/>
                  <a:pt x="33" y="59"/>
                </a:cubicBezTo>
                <a:cubicBezTo>
                  <a:pt x="33" y="58"/>
                  <a:pt x="32" y="58"/>
                  <a:pt x="32" y="57"/>
                </a:cubicBezTo>
                <a:cubicBezTo>
                  <a:pt x="32" y="57"/>
                  <a:pt x="33" y="55"/>
                  <a:pt x="33" y="55"/>
                </a:cubicBezTo>
                <a:cubicBezTo>
                  <a:pt x="33" y="55"/>
                  <a:pt x="34" y="55"/>
                  <a:pt x="35" y="54"/>
                </a:cubicBezTo>
                <a:cubicBezTo>
                  <a:pt x="35" y="54"/>
                  <a:pt x="34" y="52"/>
                  <a:pt x="33" y="52"/>
                </a:cubicBezTo>
                <a:cubicBezTo>
                  <a:pt x="33" y="52"/>
                  <a:pt x="32" y="51"/>
                  <a:pt x="32" y="51"/>
                </a:cubicBezTo>
                <a:cubicBezTo>
                  <a:pt x="32" y="51"/>
                  <a:pt x="31" y="50"/>
                  <a:pt x="31" y="50"/>
                </a:cubicBezTo>
                <a:cubicBezTo>
                  <a:pt x="31" y="49"/>
                  <a:pt x="31" y="48"/>
                  <a:pt x="32" y="48"/>
                </a:cubicBezTo>
                <a:cubicBezTo>
                  <a:pt x="32" y="47"/>
                  <a:pt x="33" y="48"/>
                  <a:pt x="34" y="47"/>
                </a:cubicBezTo>
                <a:cubicBezTo>
                  <a:pt x="34" y="47"/>
                  <a:pt x="35" y="46"/>
                  <a:pt x="35" y="46"/>
                </a:cubicBezTo>
                <a:cubicBezTo>
                  <a:pt x="35" y="46"/>
                  <a:pt x="35" y="45"/>
                  <a:pt x="35" y="45"/>
                </a:cubicBezTo>
                <a:cubicBezTo>
                  <a:pt x="35" y="44"/>
                  <a:pt x="34" y="43"/>
                  <a:pt x="34" y="43"/>
                </a:cubicBezTo>
                <a:cubicBezTo>
                  <a:pt x="33" y="43"/>
                  <a:pt x="33" y="44"/>
                  <a:pt x="33" y="44"/>
                </a:cubicBezTo>
                <a:cubicBezTo>
                  <a:pt x="33" y="44"/>
                  <a:pt x="33" y="45"/>
                  <a:pt x="33" y="45"/>
                </a:cubicBezTo>
                <a:cubicBezTo>
                  <a:pt x="32" y="45"/>
                  <a:pt x="32" y="45"/>
                  <a:pt x="32" y="45"/>
                </a:cubicBezTo>
                <a:cubicBezTo>
                  <a:pt x="31" y="45"/>
                  <a:pt x="31" y="45"/>
                  <a:pt x="31" y="46"/>
                </a:cubicBezTo>
                <a:cubicBezTo>
                  <a:pt x="30" y="46"/>
                  <a:pt x="30" y="46"/>
                  <a:pt x="29" y="46"/>
                </a:cubicBezTo>
                <a:cubicBezTo>
                  <a:pt x="29" y="47"/>
                  <a:pt x="29" y="48"/>
                  <a:pt x="29" y="48"/>
                </a:cubicBezTo>
                <a:cubicBezTo>
                  <a:pt x="28" y="49"/>
                  <a:pt x="29" y="50"/>
                  <a:pt x="29" y="51"/>
                </a:cubicBezTo>
                <a:cubicBezTo>
                  <a:pt x="28" y="52"/>
                  <a:pt x="28" y="53"/>
                  <a:pt x="28" y="53"/>
                </a:cubicBezTo>
                <a:cubicBezTo>
                  <a:pt x="28" y="53"/>
                  <a:pt x="27" y="54"/>
                  <a:pt x="27" y="54"/>
                </a:cubicBezTo>
                <a:cubicBezTo>
                  <a:pt x="27" y="54"/>
                  <a:pt x="26" y="55"/>
                  <a:pt x="26" y="56"/>
                </a:cubicBezTo>
                <a:cubicBezTo>
                  <a:pt x="26" y="56"/>
                  <a:pt x="25" y="57"/>
                  <a:pt x="25" y="57"/>
                </a:cubicBezTo>
                <a:cubicBezTo>
                  <a:pt x="25" y="58"/>
                  <a:pt x="25" y="59"/>
                  <a:pt x="25" y="59"/>
                </a:cubicBezTo>
                <a:cubicBezTo>
                  <a:pt x="25" y="60"/>
                  <a:pt x="24" y="61"/>
                  <a:pt x="24" y="61"/>
                </a:cubicBezTo>
                <a:cubicBezTo>
                  <a:pt x="24" y="62"/>
                  <a:pt x="23" y="62"/>
                  <a:pt x="23" y="62"/>
                </a:cubicBezTo>
                <a:cubicBezTo>
                  <a:pt x="23" y="63"/>
                  <a:pt x="22" y="63"/>
                  <a:pt x="21" y="63"/>
                </a:cubicBezTo>
                <a:cubicBezTo>
                  <a:pt x="21" y="63"/>
                  <a:pt x="21" y="62"/>
                  <a:pt x="20" y="62"/>
                </a:cubicBezTo>
                <a:cubicBezTo>
                  <a:pt x="20" y="62"/>
                  <a:pt x="19" y="61"/>
                  <a:pt x="19" y="61"/>
                </a:cubicBezTo>
                <a:cubicBezTo>
                  <a:pt x="18" y="61"/>
                  <a:pt x="18" y="62"/>
                  <a:pt x="17" y="62"/>
                </a:cubicBezTo>
                <a:cubicBezTo>
                  <a:pt x="17" y="62"/>
                  <a:pt x="17" y="63"/>
                  <a:pt x="17" y="64"/>
                </a:cubicBezTo>
                <a:cubicBezTo>
                  <a:pt x="17" y="64"/>
                  <a:pt x="17" y="65"/>
                  <a:pt x="17" y="65"/>
                </a:cubicBezTo>
                <a:cubicBezTo>
                  <a:pt x="16" y="66"/>
                  <a:pt x="16" y="66"/>
                  <a:pt x="15" y="66"/>
                </a:cubicBezTo>
                <a:cubicBezTo>
                  <a:pt x="15" y="66"/>
                  <a:pt x="15" y="66"/>
                  <a:pt x="14" y="66"/>
                </a:cubicBezTo>
                <a:cubicBezTo>
                  <a:pt x="14" y="66"/>
                  <a:pt x="14" y="66"/>
                  <a:pt x="13" y="66"/>
                </a:cubicBezTo>
                <a:cubicBezTo>
                  <a:pt x="13" y="66"/>
                  <a:pt x="13" y="67"/>
                  <a:pt x="13" y="67"/>
                </a:cubicBezTo>
                <a:cubicBezTo>
                  <a:pt x="13" y="68"/>
                  <a:pt x="13" y="69"/>
                  <a:pt x="13" y="69"/>
                </a:cubicBezTo>
                <a:cubicBezTo>
                  <a:pt x="13" y="71"/>
                  <a:pt x="14" y="73"/>
                  <a:pt x="14" y="74"/>
                </a:cubicBezTo>
                <a:cubicBezTo>
                  <a:pt x="14" y="74"/>
                  <a:pt x="14" y="76"/>
                  <a:pt x="13" y="76"/>
                </a:cubicBezTo>
                <a:cubicBezTo>
                  <a:pt x="13" y="77"/>
                  <a:pt x="12" y="77"/>
                  <a:pt x="12" y="78"/>
                </a:cubicBezTo>
                <a:cubicBezTo>
                  <a:pt x="12" y="78"/>
                  <a:pt x="10" y="79"/>
                  <a:pt x="10" y="79"/>
                </a:cubicBezTo>
                <a:cubicBezTo>
                  <a:pt x="9" y="79"/>
                  <a:pt x="7" y="80"/>
                  <a:pt x="7" y="80"/>
                </a:cubicBezTo>
                <a:cubicBezTo>
                  <a:pt x="6" y="81"/>
                  <a:pt x="6" y="82"/>
                  <a:pt x="6" y="82"/>
                </a:cubicBezTo>
                <a:cubicBezTo>
                  <a:pt x="6" y="83"/>
                  <a:pt x="6" y="84"/>
                  <a:pt x="6" y="84"/>
                </a:cubicBezTo>
                <a:cubicBezTo>
                  <a:pt x="7" y="85"/>
                  <a:pt x="8" y="86"/>
                  <a:pt x="8" y="87"/>
                </a:cubicBezTo>
                <a:cubicBezTo>
                  <a:pt x="8" y="88"/>
                  <a:pt x="9" y="89"/>
                  <a:pt x="9" y="89"/>
                </a:cubicBezTo>
                <a:cubicBezTo>
                  <a:pt x="9" y="90"/>
                  <a:pt x="9" y="93"/>
                  <a:pt x="9" y="94"/>
                </a:cubicBezTo>
                <a:cubicBezTo>
                  <a:pt x="9" y="94"/>
                  <a:pt x="8" y="94"/>
                  <a:pt x="8" y="95"/>
                </a:cubicBezTo>
                <a:cubicBezTo>
                  <a:pt x="8" y="95"/>
                  <a:pt x="8" y="96"/>
                  <a:pt x="8" y="97"/>
                </a:cubicBezTo>
                <a:cubicBezTo>
                  <a:pt x="8" y="97"/>
                  <a:pt x="8" y="98"/>
                  <a:pt x="9" y="98"/>
                </a:cubicBezTo>
                <a:cubicBezTo>
                  <a:pt x="9" y="99"/>
                  <a:pt x="9" y="100"/>
                  <a:pt x="9" y="101"/>
                </a:cubicBezTo>
                <a:cubicBezTo>
                  <a:pt x="9" y="102"/>
                  <a:pt x="8" y="103"/>
                  <a:pt x="8" y="104"/>
                </a:cubicBezTo>
                <a:cubicBezTo>
                  <a:pt x="8" y="105"/>
                  <a:pt x="7" y="107"/>
                  <a:pt x="7" y="108"/>
                </a:cubicBezTo>
                <a:cubicBezTo>
                  <a:pt x="6" y="109"/>
                  <a:pt x="6" y="111"/>
                  <a:pt x="5" y="112"/>
                </a:cubicBezTo>
                <a:cubicBezTo>
                  <a:pt x="5" y="113"/>
                  <a:pt x="5" y="115"/>
                  <a:pt x="4" y="116"/>
                </a:cubicBezTo>
                <a:cubicBezTo>
                  <a:pt x="4" y="117"/>
                  <a:pt x="4" y="119"/>
                  <a:pt x="3" y="119"/>
                </a:cubicBezTo>
                <a:cubicBezTo>
                  <a:pt x="3" y="120"/>
                  <a:pt x="3" y="120"/>
                  <a:pt x="2" y="121"/>
                </a:cubicBezTo>
                <a:cubicBezTo>
                  <a:pt x="2" y="121"/>
                  <a:pt x="1" y="122"/>
                  <a:pt x="1" y="122"/>
                </a:cubicBezTo>
                <a:cubicBezTo>
                  <a:pt x="0" y="122"/>
                  <a:pt x="0" y="123"/>
                  <a:pt x="0" y="123"/>
                </a:cubicBezTo>
                <a:cubicBezTo>
                  <a:pt x="0" y="124"/>
                  <a:pt x="0" y="125"/>
                  <a:pt x="0" y="125"/>
                </a:cubicBezTo>
                <a:cubicBezTo>
                  <a:pt x="1" y="126"/>
                  <a:pt x="2" y="128"/>
                  <a:pt x="3" y="129"/>
                </a:cubicBezTo>
                <a:cubicBezTo>
                  <a:pt x="3" y="130"/>
                  <a:pt x="4" y="131"/>
                  <a:pt x="4" y="132"/>
                </a:cubicBezTo>
                <a:cubicBezTo>
                  <a:pt x="4" y="133"/>
                  <a:pt x="5" y="135"/>
                  <a:pt x="5" y="136"/>
                </a:cubicBezTo>
                <a:cubicBezTo>
                  <a:pt x="5" y="136"/>
                  <a:pt x="6" y="137"/>
                  <a:pt x="6" y="138"/>
                </a:cubicBezTo>
                <a:cubicBezTo>
                  <a:pt x="6" y="139"/>
                  <a:pt x="6" y="140"/>
                  <a:pt x="6" y="141"/>
                </a:cubicBezTo>
                <a:cubicBezTo>
                  <a:pt x="6" y="141"/>
                  <a:pt x="6" y="143"/>
                  <a:pt x="5" y="144"/>
                </a:cubicBezTo>
                <a:cubicBezTo>
                  <a:pt x="5" y="145"/>
                  <a:pt x="4" y="146"/>
                  <a:pt x="3" y="146"/>
                </a:cubicBezTo>
                <a:cubicBezTo>
                  <a:pt x="3" y="147"/>
                  <a:pt x="3" y="148"/>
                  <a:pt x="2" y="149"/>
                </a:cubicBezTo>
                <a:cubicBezTo>
                  <a:pt x="2" y="149"/>
                  <a:pt x="2" y="151"/>
                  <a:pt x="2" y="151"/>
                </a:cubicBezTo>
                <a:cubicBezTo>
                  <a:pt x="2" y="152"/>
                  <a:pt x="3" y="155"/>
                  <a:pt x="4" y="156"/>
                </a:cubicBezTo>
                <a:cubicBezTo>
                  <a:pt x="4" y="157"/>
                  <a:pt x="6" y="158"/>
                  <a:pt x="6" y="159"/>
                </a:cubicBezTo>
                <a:cubicBezTo>
                  <a:pt x="7" y="160"/>
                  <a:pt x="8" y="161"/>
                  <a:pt x="8" y="162"/>
                </a:cubicBezTo>
                <a:cubicBezTo>
                  <a:pt x="8" y="163"/>
                  <a:pt x="9" y="165"/>
                  <a:pt x="10" y="166"/>
                </a:cubicBezTo>
                <a:cubicBezTo>
                  <a:pt x="10" y="167"/>
                  <a:pt x="11" y="170"/>
                  <a:pt x="12" y="171"/>
                </a:cubicBezTo>
                <a:cubicBezTo>
                  <a:pt x="13" y="172"/>
                  <a:pt x="14" y="174"/>
                  <a:pt x="15" y="175"/>
                </a:cubicBezTo>
                <a:cubicBezTo>
                  <a:pt x="16" y="176"/>
                  <a:pt x="18" y="179"/>
                  <a:pt x="18" y="180"/>
                </a:cubicBezTo>
                <a:cubicBezTo>
                  <a:pt x="19" y="182"/>
                  <a:pt x="20" y="184"/>
                  <a:pt x="21" y="186"/>
                </a:cubicBezTo>
                <a:cubicBezTo>
                  <a:pt x="22" y="187"/>
                  <a:pt x="23" y="189"/>
                  <a:pt x="23" y="190"/>
                </a:cubicBezTo>
                <a:cubicBezTo>
                  <a:pt x="23" y="191"/>
                  <a:pt x="24" y="193"/>
                  <a:pt x="24" y="194"/>
                </a:cubicBezTo>
                <a:cubicBezTo>
                  <a:pt x="25" y="197"/>
                  <a:pt x="26" y="202"/>
                  <a:pt x="27" y="204"/>
                </a:cubicBezTo>
                <a:cubicBezTo>
                  <a:pt x="27" y="206"/>
                  <a:pt x="27" y="209"/>
                  <a:pt x="27" y="210"/>
                </a:cubicBezTo>
                <a:cubicBezTo>
                  <a:pt x="27" y="212"/>
                  <a:pt x="27" y="217"/>
                  <a:pt x="27" y="219"/>
                </a:cubicBezTo>
                <a:cubicBezTo>
                  <a:pt x="27" y="221"/>
                  <a:pt x="27" y="225"/>
                  <a:pt x="27" y="226"/>
                </a:cubicBezTo>
                <a:cubicBezTo>
                  <a:pt x="27" y="228"/>
                  <a:pt x="26" y="232"/>
                  <a:pt x="26" y="234"/>
                </a:cubicBezTo>
                <a:cubicBezTo>
                  <a:pt x="25" y="236"/>
                  <a:pt x="25" y="239"/>
                  <a:pt x="24" y="241"/>
                </a:cubicBezTo>
                <a:cubicBezTo>
                  <a:pt x="23" y="242"/>
                  <a:pt x="22" y="244"/>
                  <a:pt x="21" y="245"/>
                </a:cubicBezTo>
                <a:cubicBezTo>
                  <a:pt x="21" y="246"/>
                  <a:pt x="20" y="248"/>
                  <a:pt x="19" y="249"/>
                </a:cubicBezTo>
                <a:cubicBezTo>
                  <a:pt x="19" y="251"/>
                  <a:pt x="18" y="253"/>
                  <a:pt x="17" y="254"/>
                </a:cubicBezTo>
                <a:cubicBezTo>
                  <a:pt x="17" y="255"/>
                  <a:pt x="17" y="257"/>
                  <a:pt x="16" y="258"/>
                </a:cubicBezTo>
                <a:cubicBezTo>
                  <a:pt x="16" y="259"/>
                  <a:pt x="16" y="261"/>
                  <a:pt x="16" y="261"/>
                </a:cubicBezTo>
                <a:cubicBezTo>
                  <a:pt x="15" y="262"/>
                  <a:pt x="14" y="264"/>
                  <a:pt x="14" y="265"/>
                </a:cubicBezTo>
                <a:cubicBezTo>
                  <a:pt x="14" y="266"/>
                  <a:pt x="13" y="268"/>
                  <a:pt x="12" y="268"/>
                </a:cubicBezTo>
                <a:cubicBezTo>
                  <a:pt x="12" y="270"/>
                  <a:pt x="10" y="272"/>
                  <a:pt x="9" y="272"/>
                </a:cubicBezTo>
                <a:cubicBezTo>
                  <a:pt x="8" y="273"/>
                  <a:pt x="8" y="274"/>
                  <a:pt x="7" y="275"/>
                </a:cubicBezTo>
                <a:cubicBezTo>
                  <a:pt x="10" y="274"/>
                  <a:pt x="18" y="273"/>
                  <a:pt x="21" y="273"/>
                </a:cubicBezTo>
                <a:cubicBezTo>
                  <a:pt x="27" y="272"/>
                  <a:pt x="38" y="270"/>
                  <a:pt x="43" y="270"/>
                </a:cubicBezTo>
                <a:cubicBezTo>
                  <a:pt x="58" y="267"/>
                  <a:pt x="103" y="260"/>
                  <a:pt x="103" y="260"/>
                </a:cubicBezTo>
                <a:cubicBezTo>
                  <a:pt x="104" y="265"/>
                  <a:pt x="104" y="265"/>
                  <a:pt x="104" y="265"/>
                </a:cubicBezTo>
                <a:cubicBezTo>
                  <a:pt x="107" y="264"/>
                  <a:pt x="120" y="262"/>
                  <a:pt x="125" y="261"/>
                </a:cubicBezTo>
                <a:cubicBezTo>
                  <a:pt x="132" y="259"/>
                  <a:pt x="146" y="256"/>
                  <a:pt x="153" y="254"/>
                </a:cubicBezTo>
                <a:cubicBezTo>
                  <a:pt x="156" y="254"/>
                  <a:pt x="165" y="252"/>
                  <a:pt x="168" y="251"/>
                </a:cubicBezTo>
                <a:cubicBezTo>
                  <a:pt x="168" y="251"/>
                  <a:pt x="169" y="250"/>
                  <a:pt x="169" y="250"/>
                </a:cubicBezTo>
                <a:cubicBezTo>
                  <a:pt x="169" y="250"/>
                  <a:pt x="168" y="249"/>
                  <a:pt x="168" y="249"/>
                </a:cubicBezTo>
                <a:cubicBezTo>
                  <a:pt x="168" y="248"/>
                  <a:pt x="167" y="247"/>
                  <a:pt x="167" y="247"/>
                </a:cubicBezTo>
                <a:cubicBezTo>
                  <a:pt x="167" y="246"/>
                  <a:pt x="167" y="246"/>
                  <a:pt x="167" y="245"/>
                </a:cubicBezTo>
                <a:cubicBezTo>
                  <a:pt x="168" y="245"/>
                  <a:pt x="169" y="245"/>
                  <a:pt x="169" y="245"/>
                </a:cubicBezTo>
                <a:cubicBezTo>
                  <a:pt x="169" y="244"/>
                  <a:pt x="169" y="243"/>
                  <a:pt x="169" y="242"/>
                </a:cubicBezTo>
                <a:cubicBezTo>
                  <a:pt x="170" y="242"/>
                  <a:pt x="171" y="242"/>
                  <a:pt x="171" y="242"/>
                </a:cubicBezTo>
                <a:cubicBezTo>
                  <a:pt x="171" y="241"/>
                  <a:pt x="171" y="241"/>
                  <a:pt x="171" y="241"/>
                </a:cubicBezTo>
                <a:cubicBezTo>
                  <a:pt x="172" y="240"/>
                  <a:pt x="171" y="239"/>
                  <a:pt x="171" y="239"/>
                </a:cubicBezTo>
                <a:cubicBezTo>
                  <a:pt x="171" y="238"/>
                  <a:pt x="171" y="237"/>
                  <a:pt x="172" y="237"/>
                </a:cubicBezTo>
                <a:cubicBezTo>
                  <a:pt x="172" y="237"/>
                  <a:pt x="173" y="237"/>
                  <a:pt x="173" y="236"/>
                </a:cubicBezTo>
                <a:cubicBezTo>
                  <a:pt x="173" y="236"/>
                  <a:pt x="174" y="236"/>
                  <a:pt x="174" y="235"/>
                </a:cubicBezTo>
                <a:cubicBezTo>
                  <a:pt x="174" y="235"/>
                  <a:pt x="174" y="234"/>
                  <a:pt x="175" y="234"/>
                </a:cubicBezTo>
                <a:cubicBezTo>
                  <a:pt x="175" y="234"/>
                  <a:pt x="176" y="233"/>
                  <a:pt x="176" y="233"/>
                </a:cubicBezTo>
                <a:cubicBezTo>
                  <a:pt x="176" y="232"/>
                  <a:pt x="177" y="232"/>
                  <a:pt x="177" y="231"/>
                </a:cubicBezTo>
                <a:cubicBezTo>
                  <a:pt x="177" y="230"/>
                  <a:pt x="177" y="229"/>
                  <a:pt x="177" y="229"/>
                </a:cubicBezTo>
                <a:cubicBezTo>
                  <a:pt x="177" y="229"/>
                  <a:pt x="176" y="228"/>
                  <a:pt x="177" y="228"/>
                </a:cubicBezTo>
                <a:cubicBezTo>
                  <a:pt x="177" y="227"/>
                  <a:pt x="177" y="227"/>
                  <a:pt x="177" y="226"/>
                </a:cubicBezTo>
                <a:cubicBezTo>
                  <a:pt x="178" y="226"/>
                  <a:pt x="178" y="226"/>
                  <a:pt x="179" y="226"/>
                </a:cubicBezTo>
                <a:cubicBezTo>
                  <a:pt x="179" y="225"/>
                  <a:pt x="179" y="224"/>
                  <a:pt x="179" y="224"/>
                </a:cubicBezTo>
                <a:cubicBezTo>
                  <a:pt x="179" y="223"/>
                  <a:pt x="178" y="223"/>
                  <a:pt x="178" y="222"/>
                </a:cubicBezTo>
                <a:cubicBezTo>
                  <a:pt x="178" y="221"/>
                  <a:pt x="178" y="220"/>
                  <a:pt x="178" y="219"/>
                </a:cubicBezTo>
                <a:cubicBezTo>
                  <a:pt x="178" y="218"/>
                  <a:pt x="177" y="217"/>
                  <a:pt x="177" y="216"/>
                </a:cubicBezTo>
                <a:cubicBezTo>
                  <a:pt x="177" y="215"/>
                  <a:pt x="178" y="213"/>
                  <a:pt x="178" y="212"/>
                </a:cubicBezTo>
                <a:cubicBezTo>
                  <a:pt x="179" y="211"/>
                  <a:pt x="180" y="210"/>
                  <a:pt x="181" y="209"/>
                </a:cubicBezTo>
                <a:cubicBezTo>
                  <a:pt x="182" y="209"/>
                  <a:pt x="183" y="209"/>
                  <a:pt x="184" y="208"/>
                </a:cubicBezTo>
                <a:cubicBezTo>
                  <a:pt x="185" y="208"/>
                  <a:pt x="186" y="207"/>
                  <a:pt x="186" y="206"/>
                </a:cubicBezTo>
                <a:cubicBezTo>
                  <a:pt x="187" y="205"/>
                  <a:pt x="187" y="204"/>
                  <a:pt x="187" y="203"/>
                </a:cubicBezTo>
                <a:cubicBezTo>
                  <a:pt x="187" y="202"/>
                  <a:pt x="187" y="200"/>
                  <a:pt x="187" y="199"/>
                </a:cubicBezTo>
                <a:cubicBezTo>
                  <a:pt x="187" y="199"/>
                  <a:pt x="186" y="199"/>
                  <a:pt x="186" y="198"/>
                </a:cubicBezTo>
                <a:cubicBezTo>
                  <a:pt x="186" y="198"/>
                  <a:pt x="186" y="196"/>
                  <a:pt x="186" y="195"/>
                </a:cubicBezTo>
                <a:cubicBezTo>
                  <a:pt x="186" y="195"/>
                  <a:pt x="187" y="194"/>
                  <a:pt x="187" y="194"/>
                </a:cubicBezTo>
                <a:cubicBezTo>
                  <a:pt x="187" y="193"/>
                  <a:pt x="187" y="193"/>
                  <a:pt x="187" y="192"/>
                </a:cubicBezTo>
                <a:cubicBezTo>
                  <a:pt x="187" y="192"/>
                  <a:pt x="188" y="192"/>
                  <a:pt x="188" y="192"/>
                </a:cubicBezTo>
                <a:cubicBezTo>
                  <a:pt x="188" y="192"/>
                  <a:pt x="189" y="193"/>
                  <a:pt x="190" y="192"/>
                </a:cubicBezTo>
                <a:cubicBezTo>
                  <a:pt x="190" y="192"/>
                  <a:pt x="189" y="191"/>
                  <a:pt x="189" y="190"/>
                </a:cubicBezTo>
                <a:cubicBezTo>
                  <a:pt x="189" y="190"/>
                  <a:pt x="188" y="190"/>
                  <a:pt x="188" y="190"/>
                </a:cubicBezTo>
                <a:cubicBezTo>
                  <a:pt x="188" y="189"/>
                  <a:pt x="187" y="189"/>
                  <a:pt x="187" y="189"/>
                </a:cubicBezTo>
                <a:cubicBezTo>
                  <a:pt x="187" y="188"/>
                  <a:pt x="187" y="188"/>
                  <a:pt x="188" y="187"/>
                </a:cubicBezTo>
                <a:cubicBezTo>
                  <a:pt x="188" y="187"/>
                  <a:pt x="189" y="186"/>
                  <a:pt x="189" y="186"/>
                </a:cubicBezTo>
                <a:cubicBezTo>
                  <a:pt x="190" y="186"/>
                  <a:pt x="191" y="185"/>
                  <a:pt x="191" y="184"/>
                </a:cubicBezTo>
                <a:cubicBezTo>
                  <a:pt x="192" y="184"/>
                  <a:pt x="192" y="183"/>
                  <a:pt x="193" y="183"/>
                </a:cubicBezTo>
                <a:cubicBezTo>
                  <a:pt x="193" y="183"/>
                  <a:pt x="194" y="184"/>
                  <a:pt x="194" y="184"/>
                </a:cubicBezTo>
                <a:cubicBezTo>
                  <a:pt x="195" y="184"/>
                  <a:pt x="195" y="184"/>
                  <a:pt x="195" y="184"/>
                </a:cubicBezTo>
                <a:cubicBezTo>
                  <a:pt x="196" y="184"/>
                  <a:pt x="196" y="185"/>
                  <a:pt x="196" y="185"/>
                </a:cubicBezTo>
                <a:cubicBezTo>
                  <a:pt x="196" y="186"/>
                  <a:pt x="196" y="186"/>
                  <a:pt x="195" y="186"/>
                </a:cubicBezTo>
                <a:cubicBezTo>
                  <a:pt x="195" y="187"/>
                  <a:pt x="194" y="186"/>
                  <a:pt x="194" y="187"/>
                </a:cubicBezTo>
                <a:cubicBezTo>
                  <a:pt x="194" y="187"/>
                  <a:pt x="194" y="187"/>
                  <a:pt x="194" y="188"/>
                </a:cubicBezTo>
                <a:cubicBezTo>
                  <a:pt x="194" y="188"/>
                  <a:pt x="193" y="188"/>
                  <a:pt x="193" y="189"/>
                </a:cubicBezTo>
                <a:cubicBezTo>
                  <a:pt x="192" y="189"/>
                  <a:pt x="193" y="190"/>
                  <a:pt x="193" y="190"/>
                </a:cubicBezTo>
                <a:cubicBezTo>
                  <a:pt x="193" y="190"/>
                  <a:pt x="194" y="190"/>
                  <a:pt x="194" y="190"/>
                </a:cubicBezTo>
                <a:cubicBezTo>
                  <a:pt x="194" y="190"/>
                  <a:pt x="194" y="191"/>
                  <a:pt x="194" y="191"/>
                </a:cubicBezTo>
                <a:cubicBezTo>
                  <a:pt x="195" y="191"/>
                  <a:pt x="195" y="192"/>
                  <a:pt x="195" y="192"/>
                </a:cubicBezTo>
                <a:cubicBezTo>
                  <a:pt x="196" y="192"/>
                  <a:pt x="197" y="191"/>
                  <a:pt x="197" y="191"/>
                </a:cubicBezTo>
                <a:cubicBezTo>
                  <a:pt x="197" y="191"/>
                  <a:pt x="198" y="191"/>
                  <a:pt x="199" y="191"/>
                </a:cubicBezTo>
                <a:cubicBezTo>
                  <a:pt x="199" y="191"/>
                  <a:pt x="200" y="189"/>
                  <a:pt x="200" y="189"/>
                </a:cubicBezTo>
                <a:cubicBezTo>
                  <a:pt x="200" y="189"/>
                  <a:pt x="201" y="188"/>
                  <a:pt x="201" y="187"/>
                </a:cubicBezTo>
                <a:cubicBezTo>
                  <a:pt x="201" y="187"/>
                  <a:pt x="202" y="186"/>
                  <a:pt x="202" y="185"/>
                </a:cubicBezTo>
                <a:cubicBezTo>
                  <a:pt x="201" y="185"/>
                  <a:pt x="201" y="184"/>
                  <a:pt x="201" y="184"/>
                </a:cubicBezTo>
                <a:cubicBezTo>
                  <a:pt x="201" y="183"/>
                  <a:pt x="201" y="182"/>
                  <a:pt x="201" y="182"/>
                </a:cubicBezTo>
                <a:cubicBezTo>
                  <a:pt x="201" y="181"/>
                  <a:pt x="201" y="180"/>
                  <a:pt x="202" y="180"/>
                </a:cubicBezTo>
                <a:cubicBezTo>
                  <a:pt x="202" y="179"/>
                  <a:pt x="202" y="178"/>
                  <a:pt x="202" y="178"/>
                </a:cubicBezTo>
                <a:cubicBezTo>
                  <a:pt x="202" y="177"/>
                  <a:pt x="202" y="176"/>
                  <a:pt x="202" y="175"/>
                </a:cubicBezTo>
                <a:cubicBezTo>
                  <a:pt x="201" y="175"/>
                  <a:pt x="201" y="174"/>
                  <a:pt x="201" y="174"/>
                </a:cubicBezTo>
                <a:cubicBezTo>
                  <a:pt x="201" y="173"/>
                  <a:pt x="201" y="172"/>
                  <a:pt x="201" y="172"/>
                </a:cubicBezTo>
                <a:cubicBezTo>
                  <a:pt x="201" y="171"/>
                  <a:pt x="201" y="170"/>
                  <a:pt x="201" y="170"/>
                </a:cubicBezTo>
                <a:cubicBezTo>
                  <a:pt x="200" y="169"/>
                  <a:pt x="201" y="169"/>
                  <a:pt x="201" y="168"/>
                </a:cubicBezTo>
                <a:cubicBezTo>
                  <a:pt x="201" y="168"/>
                  <a:pt x="201" y="166"/>
                  <a:pt x="201" y="166"/>
                </a:cubicBezTo>
                <a:cubicBezTo>
                  <a:pt x="201" y="165"/>
                  <a:pt x="202" y="165"/>
                  <a:pt x="202" y="165"/>
                </a:cubicBezTo>
                <a:cubicBezTo>
                  <a:pt x="202" y="164"/>
                  <a:pt x="202" y="163"/>
                  <a:pt x="202" y="163"/>
                </a:cubicBezTo>
                <a:cubicBezTo>
                  <a:pt x="202" y="162"/>
                  <a:pt x="202" y="162"/>
                  <a:pt x="201" y="162"/>
                </a:cubicBezTo>
                <a:cubicBezTo>
                  <a:pt x="201" y="161"/>
                  <a:pt x="201" y="160"/>
                  <a:pt x="201" y="160"/>
                </a:cubicBezTo>
                <a:cubicBezTo>
                  <a:pt x="201" y="159"/>
                  <a:pt x="200" y="159"/>
                  <a:pt x="200" y="159"/>
                </a:cubicBezTo>
                <a:cubicBezTo>
                  <a:pt x="200" y="158"/>
                  <a:pt x="199" y="157"/>
                  <a:pt x="199" y="156"/>
                </a:cubicBezTo>
                <a:cubicBezTo>
                  <a:pt x="198" y="156"/>
                  <a:pt x="197" y="155"/>
                  <a:pt x="197" y="154"/>
                </a:cubicBezTo>
                <a:cubicBezTo>
                  <a:pt x="196" y="153"/>
                  <a:pt x="196" y="151"/>
                  <a:pt x="196" y="151"/>
                </a:cubicBezTo>
                <a:cubicBezTo>
                  <a:pt x="195" y="150"/>
                  <a:pt x="194" y="148"/>
                  <a:pt x="194" y="147"/>
                </a:cubicBezTo>
                <a:cubicBezTo>
                  <a:pt x="194" y="147"/>
                  <a:pt x="193" y="146"/>
                  <a:pt x="193" y="145"/>
                </a:cubicBezTo>
                <a:cubicBezTo>
                  <a:pt x="193" y="143"/>
                  <a:pt x="192" y="140"/>
                  <a:pt x="192" y="139"/>
                </a:cubicBezTo>
                <a:cubicBezTo>
                  <a:pt x="191" y="138"/>
                  <a:pt x="191" y="135"/>
                  <a:pt x="191" y="134"/>
                </a:cubicBezTo>
                <a:cubicBezTo>
                  <a:pt x="190" y="134"/>
                  <a:pt x="190" y="132"/>
                  <a:pt x="189" y="132"/>
                </a:cubicBezTo>
                <a:cubicBezTo>
                  <a:pt x="189" y="131"/>
                  <a:pt x="188" y="129"/>
                  <a:pt x="188" y="128"/>
                </a:cubicBezTo>
                <a:cubicBezTo>
                  <a:pt x="187" y="127"/>
                  <a:pt x="186" y="124"/>
                  <a:pt x="185" y="123"/>
                </a:cubicBezTo>
                <a:cubicBezTo>
                  <a:pt x="185" y="122"/>
                  <a:pt x="185" y="121"/>
                  <a:pt x="185" y="120"/>
                </a:cubicBezTo>
                <a:cubicBezTo>
                  <a:pt x="185" y="119"/>
                  <a:pt x="185" y="117"/>
                  <a:pt x="184" y="116"/>
                </a:cubicBezTo>
                <a:cubicBezTo>
                  <a:pt x="184" y="115"/>
                  <a:pt x="184" y="113"/>
                  <a:pt x="183" y="112"/>
                </a:cubicBezTo>
                <a:cubicBezTo>
                  <a:pt x="183" y="111"/>
                  <a:pt x="182" y="109"/>
                  <a:pt x="182" y="108"/>
                </a:cubicBezTo>
                <a:cubicBezTo>
                  <a:pt x="181" y="108"/>
                  <a:pt x="180" y="107"/>
                  <a:pt x="179" y="107"/>
                </a:cubicBezTo>
                <a:cubicBezTo>
                  <a:pt x="179" y="106"/>
                  <a:pt x="178" y="105"/>
                  <a:pt x="178" y="104"/>
                </a:cubicBezTo>
                <a:cubicBezTo>
                  <a:pt x="177" y="103"/>
                  <a:pt x="177" y="101"/>
                  <a:pt x="176" y="100"/>
                </a:cubicBezTo>
                <a:cubicBezTo>
                  <a:pt x="175" y="100"/>
                  <a:pt x="174" y="100"/>
                  <a:pt x="174" y="99"/>
                </a:cubicBezTo>
                <a:cubicBezTo>
                  <a:pt x="174" y="99"/>
                  <a:pt x="173" y="99"/>
                  <a:pt x="172" y="99"/>
                </a:cubicBezTo>
                <a:cubicBezTo>
                  <a:pt x="172" y="98"/>
                  <a:pt x="171" y="98"/>
                  <a:pt x="170" y="98"/>
                </a:cubicBezTo>
                <a:cubicBezTo>
                  <a:pt x="170" y="98"/>
                  <a:pt x="169" y="98"/>
                  <a:pt x="169" y="98"/>
                </a:cubicBezTo>
                <a:cubicBezTo>
                  <a:pt x="169" y="98"/>
                  <a:pt x="168" y="98"/>
                  <a:pt x="167" y="98"/>
                </a:cubicBezTo>
                <a:cubicBezTo>
                  <a:pt x="167" y="98"/>
                  <a:pt x="167" y="97"/>
                  <a:pt x="166" y="97"/>
                </a:cubicBezTo>
                <a:cubicBezTo>
                  <a:pt x="166" y="96"/>
                  <a:pt x="164" y="97"/>
                  <a:pt x="164" y="97"/>
                </a:cubicBezTo>
                <a:cubicBezTo>
                  <a:pt x="164" y="98"/>
                  <a:pt x="163" y="98"/>
                  <a:pt x="163" y="98"/>
                </a:cubicBezTo>
                <a:cubicBezTo>
                  <a:pt x="163" y="99"/>
                  <a:pt x="162" y="99"/>
                  <a:pt x="162" y="99"/>
                </a:cubicBezTo>
                <a:cubicBezTo>
                  <a:pt x="162" y="99"/>
                  <a:pt x="161" y="100"/>
                  <a:pt x="161" y="100"/>
                </a:cubicBezTo>
                <a:cubicBezTo>
                  <a:pt x="161" y="100"/>
                  <a:pt x="161" y="101"/>
                  <a:pt x="160" y="102"/>
                </a:cubicBezTo>
                <a:cubicBezTo>
                  <a:pt x="160" y="102"/>
                  <a:pt x="160" y="102"/>
                  <a:pt x="159" y="102"/>
                </a:cubicBezTo>
                <a:cubicBezTo>
                  <a:pt x="159" y="102"/>
                  <a:pt x="158" y="102"/>
                  <a:pt x="157" y="103"/>
                </a:cubicBezTo>
                <a:cubicBezTo>
                  <a:pt x="157" y="103"/>
                  <a:pt x="156" y="104"/>
                  <a:pt x="156" y="104"/>
                </a:cubicBezTo>
                <a:cubicBezTo>
                  <a:pt x="156" y="104"/>
                  <a:pt x="155" y="105"/>
                  <a:pt x="154" y="105"/>
                </a:cubicBezTo>
                <a:cubicBezTo>
                  <a:pt x="154" y="105"/>
                  <a:pt x="152" y="105"/>
                  <a:pt x="152" y="105"/>
                </a:cubicBezTo>
                <a:cubicBezTo>
                  <a:pt x="152" y="105"/>
                  <a:pt x="151" y="105"/>
                  <a:pt x="151" y="106"/>
                </a:cubicBezTo>
                <a:cubicBezTo>
                  <a:pt x="151" y="106"/>
                  <a:pt x="151" y="107"/>
                  <a:pt x="151" y="107"/>
                </a:cubicBezTo>
                <a:cubicBezTo>
                  <a:pt x="151" y="107"/>
                  <a:pt x="150" y="108"/>
                  <a:pt x="150" y="108"/>
                </a:cubicBezTo>
                <a:cubicBezTo>
                  <a:pt x="150" y="109"/>
                  <a:pt x="149" y="109"/>
                  <a:pt x="149" y="109"/>
                </a:cubicBezTo>
                <a:cubicBezTo>
                  <a:pt x="149" y="109"/>
                  <a:pt x="148" y="109"/>
                  <a:pt x="148" y="110"/>
                </a:cubicBezTo>
                <a:cubicBezTo>
                  <a:pt x="148" y="110"/>
                  <a:pt x="148" y="110"/>
                  <a:pt x="148" y="111"/>
                </a:cubicBezTo>
                <a:cubicBezTo>
                  <a:pt x="148" y="111"/>
                  <a:pt x="149" y="111"/>
                  <a:pt x="149" y="111"/>
                </a:cubicBezTo>
                <a:cubicBezTo>
                  <a:pt x="149" y="111"/>
                  <a:pt x="149" y="112"/>
                  <a:pt x="149" y="112"/>
                </a:cubicBezTo>
                <a:cubicBezTo>
                  <a:pt x="149" y="113"/>
                  <a:pt x="148" y="113"/>
                  <a:pt x="148" y="114"/>
                </a:cubicBezTo>
                <a:cubicBezTo>
                  <a:pt x="148" y="114"/>
                  <a:pt x="147" y="114"/>
                  <a:pt x="147" y="115"/>
                </a:cubicBezTo>
                <a:cubicBezTo>
                  <a:pt x="146" y="115"/>
                  <a:pt x="146" y="115"/>
                  <a:pt x="146" y="116"/>
                </a:cubicBezTo>
                <a:cubicBezTo>
                  <a:pt x="146" y="116"/>
                  <a:pt x="146" y="117"/>
                  <a:pt x="146" y="118"/>
                </a:cubicBezTo>
                <a:cubicBezTo>
                  <a:pt x="145" y="118"/>
                  <a:pt x="145" y="119"/>
                  <a:pt x="145" y="119"/>
                </a:cubicBezTo>
                <a:cubicBezTo>
                  <a:pt x="145" y="120"/>
                  <a:pt x="145" y="120"/>
                  <a:pt x="145" y="121"/>
                </a:cubicBezTo>
                <a:cubicBezTo>
                  <a:pt x="145" y="121"/>
                  <a:pt x="144" y="122"/>
                  <a:pt x="144" y="122"/>
                </a:cubicBezTo>
                <a:cubicBezTo>
                  <a:pt x="144" y="122"/>
                  <a:pt x="144" y="123"/>
                  <a:pt x="144" y="123"/>
                </a:cubicBezTo>
                <a:cubicBezTo>
                  <a:pt x="144" y="123"/>
                  <a:pt x="143" y="124"/>
                  <a:pt x="143" y="124"/>
                </a:cubicBezTo>
                <a:cubicBezTo>
                  <a:pt x="143" y="124"/>
                  <a:pt x="142" y="124"/>
                  <a:pt x="141" y="124"/>
                </a:cubicBezTo>
                <a:cubicBezTo>
                  <a:pt x="141" y="125"/>
                  <a:pt x="140" y="126"/>
                  <a:pt x="140" y="126"/>
                </a:cubicBezTo>
                <a:cubicBezTo>
                  <a:pt x="140" y="127"/>
                  <a:pt x="140" y="128"/>
                  <a:pt x="139" y="128"/>
                </a:cubicBezTo>
                <a:cubicBezTo>
                  <a:pt x="139" y="129"/>
                  <a:pt x="139" y="130"/>
                  <a:pt x="139" y="131"/>
                </a:cubicBezTo>
                <a:cubicBezTo>
                  <a:pt x="139" y="131"/>
                  <a:pt x="138" y="132"/>
                  <a:pt x="138" y="132"/>
                </a:cubicBezTo>
                <a:cubicBezTo>
                  <a:pt x="137" y="133"/>
                  <a:pt x="137" y="133"/>
                  <a:pt x="136" y="134"/>
                </a:cubicBezTo>
                <a:cubicBezTo>
                  <a:pt x="136" y="134"/>
                  <a:pt x="135" y="133"/>
                  <a:pt x="135" y="133"/>
                </a:cubicBezTo>
                <a:cubicBezTo>
                  <a:pt x="135" y="133"/>
                  <a:pt x="134" y="132"/>
                  <a:pt x="133" y="132"/>
                </a:cubicBezTo>
                <a:cubicBezTo>
                  <a:pt x="133" y="132"/>
                  <a:pt x="132" y="132"/>
                  <a:pt x="132" y="132"/>
                </a:cubicBezTo>
                <a:cubicBezTo>
                  <a:pt x="131" y="132"/>
                  <a:pt x="130" y="131"/>
                  <a:pt x="129" y="131"/>
                </a:cubicBezTo>
                <a:cubicBezTo>
                  <a:pt x="129" y="131"/>
                  <a:pt x="128" y="131"/>
                  <a:pt x="128" y="132"/>
                </a:cubicBezTo>
                <a:cubicBezTo>
                  <a:pt x="128" y="132"/>
                  <a:pt x="127" y="131"/>
                  <a:pt x="127" y="131"/>
                </a:cubicBezTo>
                <a:cubicBezTo>
                  <a:pt x="126" y="131"/>
                  <a:pt x="125" y="130"/>
                  <a:pt x="125" y="130"/>
                </a:cubicBezTo>
                <a:cubicBezTo>
                  <a:pt x="124" y="129"/>
                  <a:pt x="124" y="128"/>
                  <a:pt x="123" y="127"/>
                </a:cubicBezTo>
                <a:cubicBezTo>
                  <a:pt x="123" y="127"/>
                  <a:pt x="122" y="126"/>
                  <a:pt x="121" y="126"/>
                </a:cubicBezTo>
                <a:cubicBezTo>
                  <a:pt x="121" y="125"/>
                  <a:pt x="122" y="125"/>
                  <a:pt x="122" y="124"/>
                </a:cubicBezTo>
                <a:cubicBezTo>
                  <a:pt x="123" y="124"/>
                  <a:pt x="123" y="123"/>
                  <a:pt x="123" y="123"/>
                </a:cubicBezTo>
                <a:cubicBezTo>
                  <a:pt x="123" y="122"/>
                  <a:pt x="123" y="121"/>
                  <a:pt x="123" y="120"/>
                </a:cubicBezTo>
                <a:cubicBezTo>
                  <a:pt x="122" y="119"/>
                  <a:pt x="122" y="118"/>
                  <a:pt x="122" y="117"/>
                </a:cubicBezTo>
                <a:cubicBezTo>
                  <a:pt x="122" y="116"/>
                  <a:pt x="122" y="115"/>
                  <a:pt x="122" y="114"/>
                </a:cubicBezTo>
                <a:cubicBezTo>
                  <a:pt x="123" y="114"/>
                  <a:pt x="123" y="113"/>
                  <a:pt x="123" y="112"/>
                </a:cubicBezTo>
                <a:cubicBezTo>
                  <a:pt x="124" y="111"/>
                  <a:pt x="124" y="110"/>
                  <a:pt x="124" y="110"/>
                </a:cubicBezTo>
                <a:cubicBezTo>
                  <a:pt x="125" y="109"/>
                  <a:pt x="125" y="109"/>
                  <a:pt x="126" y="109"/>
                </a:cubicBezTo>
                <a:cubicBezTo>
                  <a:pt x="126" y="109"/>
                  <a:pt x="127" y="109"/>
                  <a:pt x="127" y="109"/>
                </a:cubicBezTo>
                <a:cubicBezTo>
                  <a:pt x="128" y="109"/>
                  <a:pt x="129" y="109"/>
                  <a:pt x="129" y="109"/>
                </a:cubicBezTo>
                <a:cubicBezTo>
                  <a:pt x="129" y="108"/>
                  <a:pt x="131" y="108"/>
                  <a:pt x="131" y="108"/>
                </a:cubicBezTo>
                <a:cubicBezTo>
                  <a:pt x="131" y="108"/>
                  <a:pt x="131" y="107"/>
                  <a:pt x="131" y="107"/>
                </a:cubicBezTo>
                <a:cubicBezTo>
                  <a:pt x="131" y="106"/>
                  <a:pt x="131" y="106"/>
                  <a:pt x="131" y="105"/>
                </a:cubicBezTo>
                <a:cubicBezTo>
                  <a:pt x="131" y="105"/>
                  <a:pt x="132" y="104"/>
                  <a:pt x="132" y="104"/>
                </a:cubicBezTo>
                <a:cubicBezTo>
                  <a:pt x="132" y="104"/>
                  <a:pt x="133" y="104"/>
                  <a:pt x="133" y="104"/>
                </a:cubicBezTo>
                <a:cubicBezTo>
                  <a:pt x="133" y="103"/>
                  <a:pt x="134" y="104"/>
                  <a:pt x="134" y="103"/>
                </a:cubicBezTo>
                <a:cubicBezTo>
                  <a:pt x="134" y="103"/>
                  <a:pt x="135" y="103"/>
                  <a:pt x="135" y="103"/>
                </a:cubicBezTo>
                <a:cubicBezTo>
                  <a:pt x="135" y="102"/>
                  <a:pt x="135" y="102"/>
                  <a:pt x="135" y="101"/>
                </a:cubicBezTo>
                <a:cubicBezTo>
                  <a:pt x="135" y="101"/>
                  <a:pt x="136" y="100"/>
                  <a:pt x="136" y="100"/>
                </a:cubicBezTo>
                <a:cubicBezTo>
                  <a:pt x="136" y="99"/>
                  <a:pt x="135" y="98"/>
                  <a:pt x="135" y="98"/>
                </a:cubicBezTo>
                <a:cubicBezTo>
                  <a:pt x="135" y="97"/>
                  <a:pt x="135" y="95"/>
                  <a:pt x="135" y="94"/>
                </a:cubicBezTo>
                <a:cubicBezTo>
                  <a:pt x="135" y="93"/>
                  <a:pt x="135" y="92"/>
                  <a:pt x="135" y="91"/>
                </a:cubicBezTo>
                <a:cubicBezTo>
                  <a:pt x="135" y="90"/>
                  <a:pt x="136" y="89"/>
                  <a:pt x="136" y="89"/>
                </a:cubicBezTo>
                <a:cubicBezTo>
                  <a:pt x="137" y="88"/>
                  <a:pt x="137" y="88"/>
                  <a:pt x="137" y="88"/>
                </a:cubicBezTo>
                <a:cubicBezTo>
                  <a:pt x="138" y="88"/>
                  <a:pt x="138" y="88"/>
                  <a:pt x="138" y="88"/>
                </a:cubicBezTo>
                <a:cubicBezTo>
                  <a:pt x="138" y="88"/>
                  <a:pt x="139" y="88"/>
                  <a:pt x="139" y="88"/>
                </a:cubicBezTo>
                <a:cubicBezTo>
                  <a:pt x="139" y="88"/>
                  <a:pt x="139" y="88"/>
                  <a:pt x="140" y="88"/>
                </a:cubicBezTo>
                <a:cubicBezTo>
                  <a:pt x="140" y="88"/>
                  <a:pt x="140" y="88"/>
                  <a:pt x="141" y="87"/>
                </a:cubicBezTo>
                <a:cubicBezTo>
                  <a:pt x="141" y="87"/>
                  <a:pt x="141" y="86"/>
                  <a:pt x="141" y="86"/>
                </a:cubicBezTo>
                <a:cubicBezTo>
                  <a:pt x="141" y="85"/>
                  <a:pt x="142" y="85"/>
                  <a:pt x="142" y="85"/>
                </a:cubicBezTo>
                <a:cubicBezTo>
                  <a:pt x="142" y="84"/>
                  <a:pt x="142" y="84"/>
                  <a:pt x="142" y="83"/>
                </a:cubicBezTo>
                <a:cubicBezTo>
                  <a:pt x="143" y="83"/>
                  <a:pt x="144" y="84"/>
                  <a:pt x="144" y="83"/>
                </a:cubicBezTo>
                <a:cubicBezTo>
                  <a:pt x="144" y="83"/>
                  <a:pt x="144" y="82"/>
                  <a:pt x="144" y="81"/>
                </a:cubicBezTo>
                <a:cubicBezTo>
                  <a:pt x="144" y="81"/>
                  <a:pt x="143" y="80"/>
                  <a:pt x="143" y="79"/>
                </a:cubicBezTo>
                <a:cubicBezTo>
                  <a:pt x="143" y="78"/>
                  <a:pt x="143" y="75"/>
                  <a:pt x="143" y="74"/>
                </a:cubicBezTo>
                <a:cubicBezTo>
                  <a:pt x="143" y="73"/>
                  <a:pt x="143" y="71"/>
                  <a:pt x="143" y="70"/>
                </a:cubicBezTo>
                <a:cubicBezTo>
                  <a:pt x="142" y="69"/>
                  <a:pt x="142" y="68"/>
                  <a:pt x="142" y="68"/>
                </a:cubicBezTo>
                <a:cubicBezTo>
                  <a:pt x="142" y="68"/>
                  <a:pt x="142" y="67"/>
                  <a:pt x="141" y="66"/>
                </a:cubicBezTo>
                <a:cubicBezTo>
                  <a:pt x="141" y="66"/>
                  <a:pt x="142" y="65"/>
                  <a:pt x="142" y="64"/>
                </a:cubicBezTo>
                <a:cubicBezTo>
                  <a:pt x="142" y="64"/>
                  <a:pt x="142" y="63"/>
                  <a:pt x="142" y="63"/>
                </a:cubicBezTo>
                <a:cubicBezTo>
                  <a:pt x="143" y="62"/>
                  <a:pt x="142" y="60"/>
                  <a:pt x="142" y="60"/>
                </a:cubicBezTo>
                <a:cubicBezTo>
                  <a:pt x="142" y="59"/>
                  <a:pt x="142" y="58"/>
                  <a:pt x="141" y="58"/>
                </a:cubicBezTo>
                <a:cubicBezTo>
                  <a:pt x="141" y="57"/>
                  <a:pt x="141" y="56"/>
                  <a:pt x="140" y="56"/>
                </a:cubicBezTo>
                <a:cubicBezTo>
                  <a:pt x="140" y="55"/>
                  <a:pt x="141" y="54"/>
                  <a:pt x="141" y="53"/>
                </a:cubicBezTo>
                <a:cubicBezTo>
                  <a:pt x="141" y="53"/>
                  <a:pt x="140" y="52"/>
                  <a:pt x="140" y="51"/>
                </a:cubicBezTo>
                <a:cubicBezTo>
                  <a:pt x="139" y="51"/>
                  <a:pt x="138" y="50"/>
                  <a:pt x="138" y="50"/>
                </a:cubicBezTo>
                <a:cubicBezTo>
                  <a:pt x="138" y="49"/>
                  <a:pt x="139" y="49"/>
                  <a:pt x="138" y="48"/>
                </a:cubicBezTo>
                <a:cubicBezTo>
                  <a:pt x="138" y="48"/>
                  <a:pt x="137" y="47"/>
                  <a:pt x="136" y="47"/>
                </a:cubicBezTo>
                <a:cubicBezTo>
                  <a:pt x="136" y="47"/>
                  <a:pt x="135" y="47"/>
                  <a:pt x="134" y="47"/>
                </a:cubicBezTo>
                <a:cubicBezTo>
                  <a:pt x="134" y="47"/>
                  <a:pt x="134" y="46"/>
                  <a:pt x="133" y="46"/>
                </a:cubicBezTo>
                <a:cubicBezTo>
                  <a:pt x="133" y="46"/>
                  <a:pt x="132" y="45"/>
                  <a:pt x="132" y="45"/>
                </a:cubicBezTo>
                <a:cubicBezTo>
                  <a:pt x="132" y="45"/>
                  <a:pt x="132" y="44"/>
                  <a:pt x="132" y="44"/>
                </a:cubicBezTo>
                <a:cubicBezTo>
                  <a:pt x="132" y="44"/>
                  <a:pt x="132" y="43"/>
                  <a:pt x="132" y="43"/>
                </a:cubicBezTo>
                <a:cubicBezTo>
                  <a:pt x="132" y="43"/>
                  <a:pt x="131" y="42"/>
                  <a:pt x="131" y="42"/>
                </a:cubicBezTo>
                <a:cubicBezTo>
                  <a:pt x="131" y="42"/>
                  <a:pt x="131" y="41"/>
                  <a:pt x="131" y="41"/>
                </a:cubicBezTo>
                <a:cubicBezTo>
                  <a:pt x="131" y="41"/>
                  <a:pt x="131" y="40"/>
                  <a:pt x="131" y="40"/>
                </a:cubicBezTo>
                <a:cubicBezTo>
                  <a:pt x="131" y="40"/>
                  <a:pt x="130" y="39"/>
                  <a:pt x="130" y="39"/>
                </a:cubicBezTo>
                <a:cubicBezTo>
                  <a:pt x="130" y="38"/>
                  <a:pt x="131" y="38"/>
                  <a:pt x="131" y="38"/>
                </a:cubicBezTo>
                <a:cubicBezTo>
                  <a:pt x="131" y="37"/>
                  <a:pt x="132" y="37"/>
                  <a:pt x="132" y="37"/>
                </a:cubicBezTo>
                <a:cubicBezTo>
                  <a:pt x="132" y="36"/>
                  <a:pt x="133" y="37"/>
                  <a:pt x="134" y="37"/>
                </a:cubicBezTo>
                <a:cubicBezTo>
                  <a:pt x="134" y="37"/>
                  <a:pt x="134" y="37"/>
                  <a:pt x="134" y="37"/>
                </a:cubicBezTo>
                <a:cubicBezTo>
                  <a:pt x="134" y="37"/>
                  <a:pt x="135" y="38"/>
                  <a:pt x="135" y="38"/>
                </a:cubicBezTo>
                <a:cubicBezTo>
                  <a:pt x="136" y="38"/>
                  <a:pt x="136" y="38"/>
                  <a:pt x="137" y="38"/>
                </a:cubicBezTo>
                <a:cubicBezTo>
                  <a:pt x="137" y="38"/>
                  <a:pt x="137" y="39"/>
                  <a:pt x="138" y="39"/>
                </a:cubicBezTo>
                <a:cubicBezTo>
                  <a:pt x="138" y="39"/>
                  <a:pt x="139" y="38"/>
                  <a:pt x="139" y="38"/>
                </a:cubicBezTo>
                <a:cubicBezTo>
                  <a:pt x="139" y="38"/>
                  <a:pt x="139" y="37"/>
                  <a:pt x="139" y="37"/>
                </a:cubicBezTo>
                <a:cubicBezTo>
                  <a:pt x="139" y="37"/>
                  <a:pt x="138" y="36"/>
                  <a:pt x="138" y="36"/>
                </a:cubicBezTo>
                <a:cubicBezTo>
                  <a:pt x="138" y="36"/>
                  <a:pt x="137" y="35"/>
                  <a:pt x="137" y="35"/>
                </a:cubicBezTo>
                <a:cubicBezTo>
                  <a:pt x="137" y="35"/>
                  <a:pt x="137" y="34"/>
                  <a:pt x="137" y="33"/>
                </a:cubicBezTo>
                <a:cubicBezTo>
                  <a:pt x="136" y="33"/>
                  <a:pt x="136" y="32"/>
                  <a:pt x="136" y="31"/>
                </a:cubicBezTo>
                <a:cubicBezTo>
                  <a:pt x="135" y="31"/>
                  <a:pt x="134" y="31"/>
                  <a:pt x="134" y="31"/>
                </a:cubicBezTo>
                <a:cubicBezTo>
                  <a:pt x="133" y="30"/>
                  <a:pt x="133" y="30"/>
                  <a:pt x="133" y="29"/>
                </a:cubicBezTo>
                <a:cubicBezTo>
                  <a:pt x="132" y="29"/>
                  <a:pt x="132" y="28"/>
                  <a:pt x="132" y="28"/>
                </a:cubicBezTo>
                <a:cubicBezTo>
                  <a:pt x="132" y="27"/>
                  <a:pt x="131" y="27"/>
                  <a:pt x="131" y="27"/>
                </a:cubicBezTo>
                <a:cubicBezTo>
                  <a:pt x="130" y="27"/>
                  <a:pt x="130" y="26"/>
                  <a:pt x="130" y="26"/>
                </a:cubicBezTo>
                <a:cubicBezTo>
                  <a:pt x="129" y="26"/>
                  <a:pt x="129" y="25"/>
                  <a:pt x="130" y="25"/>
                </a:cubicBezTo>
                <a:cubicBezTo>
                  <a:pt x="130" y="25"/>
                  <a:pt x="130" y="25"/>
                  <a:pt x="130" y="25"/>
                </a:cubicBezTo>
                <a:cubicBezTo>
                  <a:pt x="131" y="25"/>
                  <a:pt x="131" y="24"/>
                  <a:pt x="131" y="24"/>
                </a:cubicBezTo>
                <a:cubicBezTo>
                  <a:pt x="131" y="24"/>
                  <a:pt x="131" y="23"/>
                  <a:pt x="131" y="23"/>
                </a:cubicBezTo>
                <a:cubicBezTo>
                  <a:pt x="130" y="23"/>
                  <a:pt x="129" y="23"/>
                  <a:pt x="129" y="23"/>
                </a:cubicBezTo>
                <a:cubicBezTo>
                  <a:pt x="128" y="22"/>
                  <a:pt x="128" y="22"/>
                  <a:pt x="127" y="21"/>
                </a:cubicBezTo>
                <a:cubicBezTo>
                  <a:pt x="127" y="21"/>
                  <a:pt x="127" y="20"/>
                  <a:pt x="126" y="20"/>
                </a:cubicBezTo>
                <a:cubicBezTo>
                  <a:pt x="126" y="19"/>
                  <a:pt x="125" y="19"/>
                  <a:pt x="125" y="19"/>
                </a:cubicBezTo>
                <a:cubicBezTo>
                  <a:pt x="124" y="19"/>
                  <a:pt x="124" y="20"/>
                  <a:pt x="123" y="20"/>
                </a:cubicBezTo>
                <a:cubicBezTo>
                  <a:pt x="123" y="20"/>
                  <a:pt x="122" y="20"/>
                  <a:pt x="122" y="20"/>
                </a:cubicBezTo>
                <a:cubicBezTo>
                  <a:pt x="121" y="20"/>
                  <a:pt x="120" y="20"/>
                  <a:pt x="119" y="19"/>
                </a:cubicBezTo>
                <a:cubicBezTo>
                  <a:pt x="119" y="19"/>
                  <a:pt x="118" y="19"/>
                  <a:pt x="118" y="19"/>
                </a:cubicBezTo>
                <a:cubicBezTo>
                  <a:pt x="117" y="18"/>
                  <a:pt x="116" y="18"/>
                  <a:pt x="115" y="18"/>
                </a:cubicBezTo>
                <a:cubicBezTo>
                  <a:pt x="115" y="18"/>
                  <a:pt x="114" y="17"/>
                  <a:pt x="113" y="17"/>
                </a:cubicBezTo>
                <a:cubicBezTo>
                  <a:pt x="113" y="17"/>
                  <a:pt x="112" y="17"/>
                  <a:pt x="111" y="17"/>
                </a:cubicBezTo>
                <a:cubicBezTo>
                  <a:pt x="111" y="17"/>
                  <a:pt x="110" y="17"/>
                  <a:pt x="109" y="17"/>
                </a:cubicBezTo>
                <a:cubicBezTo>
                  <a:pt x="109" y="17"/>
                  <a:pt x="108" y="16"/>
                  <a:pt x="108" y="16"/>
                </a:cubicBezTo>
                <a:cubicBezTo>
                  <a:pt x="107" y="16"/>
                  <a:pt x="107" y="15"/>
                  <a:pt x="106" y="14"/>
                </a:cubicBezTo>
                <a:cubicBezTo>
                  <a:pt x="105" y="14"/>
                  <a:pt x="104" y="14"/>
                  <a:pt x="104" y="14"/>
                </a:cubicBezTo>
                <a:cubicBezTo>
                  <a:pt x="103" y="13"/>
                  <a:pt x="102" y="14"/>
                  <a:pt x="101" y="14"/>
                </a:cubicBezTo>
                <a:cubicBezTo>
                  <a:pt x="101" y="14"/>
                  <a:pt x="101" y="14"/>
                  <a:pt x="101" y="14"/>
                </a:cubicBezTo>
                <a:cubicBezTo>
                  <a:pt x="100" y="14"/>
                  <a:pt x="100" y="14"/>
                  <a:pt x="99" y="14"/>
                </a:cubicBezTo>
                <a:cubicBezTo>
                  <a:pt x="99" y="14"/>
                  <a:pt x="98" y="14"/>
                  <a:pt x="98" y="14"/>
                </a:cubicBezTo>
                <a:cubicBezTo>
                  <a:pt x="98" y="15"/>
                  <a:pt x="97" y="15"/>
                  <a:pt x="97" y="15"/>
                </a:cubicBezTo>
                <a:cubicBezTo>
                  <a:pt x="97" y="15"/>
                  <a:pt x="96" y="14"/>
                  <a:pt x="96" y="14"/>
                </a:cubicBezTo>
                <a:cubicBezTo>
                  <a:pt x="95" y="14"/>
                  <a:pt x="95" y="13"/>
                  <a:pt x="95" y="13"/>
                </a:cubicBezTo>
                <a:cubicBezTo>
                  <a:pt x="95" y="12"/>
                  <a:pt x="94" y="11"/>
                  <a:pt x="94" y="11"/>
                </a:cubicBezTo>
                <a:cubicBezTo>
                  <a:pt x="94" y="11"/>
                  <a:pt x="93" y="10"/>
                  <a:pt x="93" y="10"/>
                </a:cubicBezTo>
                <a:cubicBezTo>
                  <a:pt x="93" y="10"/>
                  <a:pt x="92" y="9"/>
                  <a:pt x="92" y="9"/>
                </a:cubicBezTo>
                <a:cubicBezTo>
                  <a:pt x="92" y="9"/>
                  <a:pt x="91" y="8"/>
                  <a:pt x="91" y="7"/>
                </a:cubicBezTo>
                <a:cubicBezTo>
                  <a:pt x="90" y="7"/>
                  <a:pt x="90" y="7"/>
                  <a:pt x="89" y="7"/>
                </a:cubicBezTo>
                <a:cubicBezTo>
                  <a:pt x="89" y="7"/>
                  <a:pt x="88" y="7"/>
                  <a:pt x="88" y="6"/>
                </a:cubicBezTo>
                <a:cubicBezTo>
                  <a:pt x="87" y="6"/>
                  <a:pt x="86" y="6"/>
                  <a:pt x="85" y="6"/>
                </a:cubicBezTo>
                <a:cubicBezTo>
                  <a:pt x="85" y="6"/>
                  <a:pt x="84" y="5"/>
                  <a:pt x="84" y="5"/>
                </a:cubicBezTo>
                <a:cubicBezTo>
                  <a:pt x="84" y="5"/>
                  <a:pt x="83" y="6"/>
                  <a:pt x="83" y="6"/>
                </a:cubicBezTo>
                <a:cubicBezTo>
                  <a:pt x="83" y="6"/>
                  <a:pt x="82" y="7"/>
                  <a:pt x="82" y="7"/>
                </a:cubicBezTo>
                <a:cubicBezTo>
                  <a:pt x="82" y="7"/>
                  <a:pt x="81" y="6"/>
                  <a:pt x="81" y="6"/>
                </a:cubicBezTo>
                <a:cubicBezTo>
                  <a:pt x="81" y="6"/>
                  <a:pt x="80" y="6"/>
                  <a:pt x="80" y="6"/>
                </a:cubicBezTo>
                <a:cubicBezTo>
                  <a:pt x="80" y="6"/>
                  <a:pt x="80" y="7"/>
                  <a:pt x="80" y="7"/>
                </a:cubicBezTo>
                <a:cubicBezTo>
                  <a:pt x="79" y="7"/>
                  <a:pt x="79" y="7"/>
                  <a:pt x="78" y="7"/>
                </a:cubicBezTo>
                <a:cubicBezTo>
                  <a:pt x="78" y="8"/>
                  <a:pt x="77" y="7"/>
                  <a:pt x="77" y="7"/>
                </a:cubicBezTo>
                <a:cubicBezTo>
                  <a:pt x="77" y="7"/>
                  <a:pt x="76" y="6"/>
                  <a:pt x="75" y="6"/>
                </a:cubicBezTo>
                <a:cubicBezTo>
                  <a:pt x="74" y="5"/>
                  <a:pt x="73" y="4"/>
                  <a:pt x="72" y="4"/>
                </a:cubicBezTo>
                <a:cubicBezTo>
                  <a:pt x="71" y="3"/>
                  <a:pt x="69" y="3"/>
                  <a:pt x="69" y="3"/>
                </a:cubicBezTo>
                <a:cubicBezTo>
                  <a:pt x="68" y="3"/>
                  <a:pt x="67" y="2"/>
                  <a:pt x="66" y="2"/>
                </a:cubicBezTo>
                <a:cubicBezTo>
                  <a:pt x="66" y="1"/>
                  <a:pt x="65" y="1"/>
                  <a:pt x="65" y="1"/>
                </a:cubicBezTo>
                <a:cubicBezTo>
                  <a:pt x="64" y="0"/>
                  <a:pt x="63" y="0"/>
                  <a:pt x="62" y="1"/>
                </a:cubicBezTo>
                <a:cubicBezTo>
                  <a:pt x="62" y="1"/>
                  <a:pt x="62" y="1"/>
                  <a:pt x="62" y="2"/>
                </a:cubicBezTo>
                <a:cubicBezTo>
                  <a:pt x="62" y="2"/>
                  <a:pt x="63" y="2"/>
                  <a:pt x="62" y="2"/>
                </a:cubicBezTo>
                <a:cubicBezTo>
                  <a:pt x="62" y="3"/>
                  <a:pt x="62" y="3"/>
                  <a:pt x="62" y="4"/>
                </a:cubicBezTo>
                <a:cubicBezTo>
                  <a:pt x="61" y="4"/>
                  <a:pt x="61" y="4"/>
                  <a:pt x="60" y="4"/>
                </a:cubicBezTo>
                <a:cubicBezTo>
                  <a:pt x="60" y="4"/>
                  <a:pt x="59" y="4"/>
                  <a:pt x="59" y="4"/>
                </a:cubicBezTo>
                <a:cubicBezTo>
                  <a:pt x="59" y="4"/>
                  <a:pt x="58" y="4"/>
                  <a:pt x="58" y="4"/>
                </a:cubicBezTo>
                <a:cubicBezTo>
                  <a:pt x="57" y="4"/>
                  <a:pt x="57" y="4"/>
                  <a:pt x="57" y="4"/>
                </a:cubicBezTo>
                <a:cubicBezTo>
                  <a:pt x="56" y="4"/>
                  <a:pt x="56" y="4"/>
                  <a:pt x="56" y="4"/>
                </a:cubicBezTo>
                <a:cubicBezTo>
                  <a:pt x="55" y="4"/>
                  <a:pt x="55" y="4"/>
                  <a:pt x="54" y="4"/>
                </a:cubicBezTo>
                <a:cubicBezTo>
                  <a:pt x="54" y="4"/>
                  <a:pt x="54" y="5"/>
                  <a:pt x="54" y="5"/>
                </a:cubicBezTo>
                <a:cubicBezTo>
                  <a:pt x="54" y="5"/>
                  <a:pt x="54" y="5"/>
                  <a:pt x="54" y="5"/>
                </a:cubicBezTo>
                <a:cubicBezTo>
                  <a:pt x="55" y="6"/>
                  <a:pt x="55" y="5"/>
                  <a:pt x="55" y="6"/>
                </a:cubicBezTo>
                <a:cubicBezTo>
                  <a:pt x="56" y="6"/>
                  <a:pt x="56" y="7"/>
                  <a:pt x="56" y="7"/>
                </a:cubicBezTo>
                <a:cubicBezTo>
                  <a:pt x="56" y="8"/>
                  <a:pt x="55" y="8"/>
                  <a:pt x="55" y="9"/>
                </a:cubicBezTo>
                <a:cubicBezTo>
                  <a:pt x="54" y="9"/>
                  <a:pt x="54" y="10"/>
                  <a:pt x="53" y="10"/>
                </a:cubicBezTo>
                <a:cubicBezTo>
                  <a:pt x="53" y="11"/>
                  <a:pt x="53" y="11"/>
                  <a:pt x="52" y="12"/>
                </a:cubicBezTo>
                <a:cubicBezTo>
                  <a:pt x="52" y="12"/>
                  <a:pt x="51" y="12"/>
                  <a:pt x="51" y="12"/>
                </a:cubicBezTo>
                <a:cubicBezTo>
                  <a:pt x="51" y="13"/>
                  <a:pt x="51" y="13"/>
                  <a:pt x="51" y="14"/>
                </a:cubicBezTo>
                <a:cubicBezTo>
                  <a:pt x="51" y="14"/>
                  <a:pt x="50" y="15"/>
                  <a:pt x="50" y="15"/>
                </a:cubicBezTo>
                <a:cubicBezTo>
                  <a:pt x="50" y="15"/>
                  <a:pt x="49" y="16"/>
                  <a:pt x="49" y="16"/>
                </a:cubicBezTo>
                <a:cubicBezTo>
                  <a:pt x="49" y="16"/>
                  <a:pt x="49" y="17"/>
                  <a:pt x="49" y="17"/>
                </a:cubicBezTo>
                <a:cubicBezTo>
                  <a:pt x="49" y="18"/>
                  <a:pt x="49" y="19"/>
                  <a:pt x="49" y="19"/>
                </a:cubicBezTo>
                <a:cubicBezTo>
                  <a:pt x="50" y="20"/>
                  <a:pt x="50" y="22"/>
                  <a:pt x="51" y="22"/>
                </a:cubicBezTo>
                <a:cubicBezTo>
                  <a:pt x="51" y="23"/>
                  <a:pt x="52" y="23"/>
                  <a:pt x="52" y="24"/>
                </a:cubicBezTo>
                <a:cubicBezTo>
                  <a:pt x="53" y="24"/>
                  <a:pt x="54" y="25"/>
                  <a:pt x="55" y="26"/>
                </a:cubicBezTo>
                <a:cubicBezTo>
                  <a:pt x="55" y="26"/>
                  <a:pt x="56" y="25"/>
                  <a:pt x="57" y="25"/>
                </a:cubicBezTo>
                <a:cubicBezTo>
                  <a:pt x="57" y="25"/>
                  <a:pt x="59" y="25"/>
                  <a:pt x="59" y="25"/>
                </a:cubicBezTo>
                <a:cubicBezTo>
                  <a:pt x="60" y="25"/>
                  <a:pt x="60" y="26"/>
                  <a:pt x="60" y="27"/>
                </a:cubicBezTo>
                <a:cubicBezTo>
                  <a:pt x="60" y="27"/>
                  <a:pt x="60" y="27"/>
                  <a:pt x="60" y="28"/>
                </a:cubicBezTo>
                <a:cubicBezTo>
                  <a:pt x="60" y="28"/>
                  <a:pt x="59" y="29"/>
                  <a:pt x="58" y="29"/>
                </a:cubicBezTo>
                <a:cubicBezTo>
                  <a:pt x="58" y="29"/>
                  <a:pt x="57" y="29"/>
                  <a:pt x="56" y="29"/>
                </a:cubicBezTo>
                <a:cubicBezTo>
                  <a:pt x="56" y="29"/>
                  <a:pt x="55" y="30"/>
                  <a:pt x="54" y="30"/>
                </a:cubicBezTo>
                <a:cubicBezTo>
                  <a:pt x="54" y="30"/>
                  <a:pt x="52" y="30"/>
                  <a:pt x="52" y="30"/>
                </a:cubicBezTo>
                <a:cubicBezTo>
                  <a:pt x="51" y="30"/>
                  <a:pt x="50" y="30"/>
                  <a:pt x="50" y="30"/>
                </a:cubicBezTo>
                <a:cubicBezTo>
                  <a:pt x="49" y="30"/>
                  <a:pt x="48" y="31"/>
                  <a:pt x="47" y="31"/>
                </a:cubicBezTo>
                <a:cubicBezTo>
                  <a:pt x="47" y="32"/>
                  <a:pt x="46" y="33"/>
                  <a:pt x="46" y="33"/>
                </a:cubicBezTo>
                <a:cubicBezTo>
                  <a:pt x="46" y="34"/>
                  <a:pt x="45" y="34"/>
                  <a:pt x="45" y="34"/>
                </a:cubicBezTo>
                <a:cubicBezTo>
                  <a:pt x="45" y="34"/>
                  <a:pt x="44" y="34"/>
                  <a:pt x="43" y="35"/>
                </a:cubicBezTo>
                <a:cubicBezTo>
                  <a:pt x="43" y="35"/>
                  <a:pt x="43" y="36"/>
                  <a:pt x="42" y="36"/>
                </a:cubicBezTo>
                <a:cubicBezTo>
                  <a:pt x="42" y="36"/>
                  <a:pt x="41" y="37"/>
                  <a:pt x="41" y="37"/>
                </a:cubicBezTo>
                <a:cubicBezTo>
                  <a:pt x="41" y="38"/>
                  <a:pt x="40" y="39"/>
                  <a:pt x="40" y="40"/>
                </a:cubicBezTo>
                <a:cubicBezTo>
                  <a:pt x="40" y="41"/>
                  <a:pt x="40" y="42"/>
                  <a:pt x="40" y="43"/>
                </a:cubicBezTo>
                <a:cubicBezTo>
                  <a:pt x="40" y="44"/>
                  <a:pt x="41" y="45"/>
                  <a:pt x="42" y="45"/>
                </a:cubicBezTo>
                <a:cubicBezTo>
                  <a:pt x="42" y="46"/>
                  <a:pt x="42" y="47"/>
                  <a:pt x="42" y="48"/>
                </a:cubicBezTo>
                <a:cubicBezTo>
                  <a:pt x="42" y="48"/>
                  <a:pt x="42" y="49"/>
                  <a:pt x="43" y="49"/>
                </a:cubicBezTo>
                <a:cubicBezTo>
                  <a:pt x="43" y="49"/>
                  <a:pt x="43" y="51"/>
                  <a:pt x="43" y="51"/>
                </a:cubicBezTo>
                <a:cubicBezTo>
                  <a:pt x="43" y="51"/>
                  <a:pt x="42" y="52"/>
                  <a:pt x="42" y="53"/>
                </a:cubicBezTo>
                <a:cubicBezTo>
                  <a:pt x="42" y="53"/>
                  <a:pt x="43" y="54"/>
                  <a:pt x="43" y="55"/>
                </a:cubicBezTo>
                <a:cubicBezTo>
                  <a:pt x="43" y="56"/>
                  <a:pt x="43" y="57"/>
                  <a:pt x="43" y="58"/>
                </a:cubicBezTo>
                <a:cubicBezTo>
                  <a:pt x="43" y="59"/>
                  <a:pt x="43" y="60"/>
                  <a:pt x="43" y="61"/>
                </a:cubicBezTo>
                <a:cubicBezTo>
                  <a:pt x="42" y="61"/>
                  <a:pt x="42" y="62"/>
                  <a:pt x="42" y="63"/>
                </a:cubicBezTo>
                <a:cubicBezTo>
                  <a:pt x="42" y="63"/>
                  <a:pt x="42" y="64"/>
                  <a:pt x="42" y="65"/>
                </a:cubicBezTo>
                <a:cubicBezTo>
                  <a:pt x="42" y="65"/>
                  <a:pt x="41" y="66"/>
                  <a:pt x="41" y="66"/>
                </a:cubicBezTo>
                <a:cubicBezTo>
                  <a:pt x="41" y="67"/>
                  <a:pt x="41" y="68"/>
                  <a:pt x="41" y="68"/>
                </a:cubicBezTo>
                <a:cubicBezTo>
                  <a:pt x="41" y="68"/>
                  <a:pt x="40" y="69"/>
                  <a:pt x="40" y="69"/>
                </a:cubicBezTo>
                <a:cubicBezTo>
                  <a:pt x="40" y="69"/>
                  <a:pt x="39" y="70"/>
                  <a:pt x="39" y="70"/>
                </a:cubicBezTo>
                <a:cubicBezTo>
                  <a:pt x="39" y="70"/>
                  <a:pt x="40" y="71"/>
                  <a:pt x="40" y="72"/>
                </a:cubicBezTo>
                <a:cubicBezTo>
                  <a:pt x="40" y="72"/>
                  <a:pt x="39" y="73"/>
                  <a:pt x="39" y="73"/>
                </a:cubicBezTo>
                <a:cubicBezTo>
                  <a:pt x="39" y="73"/>
                  <a:pt x="39" y="73"/>
                  <a:pt x="38" y="73"/>
                </a:cubicBezTo>
                <a:cubicBezTo>
                  <a:pt x="38" y="73"/>
                  <a:pt x="38" y="73"/>
                  <a:pt x="37" y="73"/>
                </a:cubicBezTo>
                <a:cubicBezTo>
                  <a:pt x="37" y="72"/>
                  <a:pt x="37" y="72"/>
                  <a:pt x="37" y="72"/>
                </a:cubicBezTo>
                <a:cubicBezTo>
                  <a:pt x="37" y="72"/>
                  <a:pt x="37" y="72"/>
                  <a:pt x="37" y="72"/>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337"/>
          <p:cNvSpPr>
            <a:spLocks/>
          </p:cNvSpPr>
          <p:nvPr/>
        </p:nvSpPr>
        <p:spPr bwMode="auto">
          <a:xfrm>
            <a:off x="8061325" y="3479801"/>
            <a:ext cx="755650" cy="1030288"/>
          </a:xfrm>
          <a:custGeom>
            <a:avLst/>
            <a:gdLst>
              <a:gd name="T0" fmla="*/ 40 w 202"/>
              <a:gd name="T1" fmla="*/ 59 h 275"/>
              <a:gd name="T2" fmla="*/ 36 w 202"/>
              <a:gd name="T3" fmla="*/ 63 h 275"/>
              <a:gd name="T4" fmla="*/ 36 w 202"/>
              <a:gd name="T5" fmla="*/ 72 h 275"/>
              <a:gd name="T6" fmla="*/ 33 w 202"/>
              <a:gd name="T7" fmla="*/ 63 h 275"/>
              <a:gd name="T8" fmla="*/ 31 w 202"/>
              <a:gd name="T9" fmla="*/ 50 h 275"/>
              <a:gd name="T10" fmla="*/ 32 w 202"/>
              <a:gd name="T11" fmla="*/ 45 h 275"/>
              <a:gd name="T12" fmla="*/ 25 w 202"/>
              <a:gd name="T13" fmla="*/ 57 h 275"/>
              <a:gd name="T14" fmla="*/ 17 w 202"/>
              <a:gd name="T15" fmla="*/ 64 h 275"/>
              <a:gd name="T16" fmla="*/ 13 w 202"/>
              <a:gd name="T17" fmla="*/ 76 h 275"/>
              <a:gd name="T18" fmla="*/ 9 w 202"/>
              <a:gd name="T19" fmla="*/ 94 h 275"/>
              <a:gd name="T20" fmla="*/ 4 w 202"/>
              <a:gd name="T21" fmla="*/ 116 h 275"/>
              <a:gd name="T22" fmla="*/ 5 w 202"/>
              <a:gd name="T23" fmla="*/ 136 h 275"/>
              <a:gd name="T24" fmla="*/ 6 w 202"/>
              <a:gd name="T25" fmla="*/ 159 h 275"/>
              <a:gd name="T26" fmla="*/ 24 w 202"/>
              <a:gd name="T27" fmla="*/ 194 h 275"/>
              <a:gd name="T28" fmla="*/ 19 w 202"/>
              <a:gd name="T29" fmla="*/ 249 h 275"/>
              <a:gd name="T30" fmla="*/ 21 w 202"/>
              <a:gd name="T31" fmla="*/ 273 h 275"/>
              <a:gd name="T32" fmla="*/ 168 w 202"/>
              <a:gd name="T33" fmla="*/ 249 h 275"/>
              <a:gd name="T34" fmla="*/ 172 w 202"/>
              <a:gd name="T35" fmla="*/ 237 h 275"/>
              <a:gd name="T36" fmla="*/ 177 w 202"/>
              <a:gd name="T37" fmla="*/ 226 h 275"/>
              <a:gd name="T38" fmla="*/ 184 w 202"/>
              <a:gd name="T39" fmla="*/ 208 h 275"/>
              <a:gd name="T40" fmla="*/ 188 w 202"/>
              <a:gd name="T41" fmla="*/ 192 h 275"/>
              <a:gd name="T42" fmla="*/ 193 w 202"/>
              <a:gd name="T43" fmla="*/ 183 h 275"/>
              <a:gd name="T44" fmla="*/ 193 w 202"/>
              <a:gd name="T45" fmla="*/ 190 h 275"/>
              <a:gd name="T46" fmla="*/ 202 w 202"/>
              <a:gd name="T47" fmla="*/ 185 h 275"/>
              <a:gd name="T48" fmla="*/ 201 w 202"/>
              <a:gd name="T49" fmla="*/ 170 h 275"/>
              <a:gd name="T50" fmla="*/ 199 w 202"/>
              <a:gd name="T51" fmla="*/ 156 h 275"/>
              <a:gd name="T52" fmla="*/ 188 w 202"/>
              <a:gd name="T53" fmla="*/ 128 h 275"/>
              <a:gd name="T54" fmla="*/ 176 w 202"/>
              <a:gd name="T55" fmla="*/ 100 h 275"/>
              <a:gd name="T56" fmla="*/ 163 w 202"/>
              <a:gd name="T57" fmla="*/ 98 h 275"/>
              <a:gd name="T58" fmla="*/ 152 w 202"/>
              <a:gd name="T59" fmla="*/ 105 h 275"/>
              <a:gd name="T60" fmla="*/ 149 w 202"/>
              <a:gd name="T61" fmla="*/ 112 h 275"/>
              <a:gd name="T62" fmla="*/ 144 w 202"/>
              <a:gd name="T63" fmla="*/ 123 h 275"/>
              <a:gd name="T64" fmla="*/ 135 w 202"/>
              <a:gd name="T65" fmla="*/ 133 h 275"/>
              <a:gd name="T66" fmla="*/ 121 w 202"/>
              <a:gd name="T67" fmla="*/ 126 h 275"/>
              <a:gd name="T68" fmla="*/ 126 w 202"/>
              <a:gd name="T69" fmla="*/ 109 h 275"/>
              <a:gd name="T70" fmla="*/ 134 w 202"/>
              <a:gd name="T71" fmla="*/ 103 h 275"/>
              <a:gd name="T72" fmla="*/ 137 w 202"/>
              <a:gd name="T73" fmla="*/ 88 h 275"/>
              <a:gd name="T74" fmla="*/ 144 w 202"/>
              <a:gd name="T75" fmla="*/ 83 h 275"/>
              <a:gd name="T76" fmla="*/ 142 w 202"/>
              <a:gd name="T77" fmla="*/ 63 h 275"/>
              <a:gd name="T78" fmla="*/ 136 w 202"/>
              <a:gd name="T79" fmla="*/ 47 h 275"/>
              <a:gd name="T80" fmla="*/ 131 w 202"/>
              <a:gd name="T81" fmla="*/ 40 h 275"/>
              <a:gd name="T82" fmla="*/ 138 w 202"/>
              <a:gd name="T83" fmla="*/ 39 h 275"/>
              <a:gd name="T84" fmla="*/ 133 w 202"/>
              <a:gd name="T85" fmla="*/ 29 h 275"/>
              <a:gd name="T86" fmla="*/ 129 w 202"/>
              <a:gd name="T87" fmla="*/ 23 h 275"/>
              <a:gd name="T88" fmla="*/ 115 w 202"/>
              <a:gd name="T89" fmla="*/ 18 h 275"/>
              <a:gd name="T90" fmla="*/ 101 w 202"/>
              <a:gd name="T91" fmla="*/ 14 h 275"/>
              <a:gd name="T92" fmla="*/ 92 w 202"/>
              <a:gd name="T93" fmla="*/ 9 h 275"/>
              <a:gd name="T94" fmla="*/ 81 w 202"/>
              <a:gd name="T95" fmla="*/ 6 h 275"/>
              <a:gd name="T96" fmla="*/ 66 w 202"/>
              <a:gd name="T97" fmla="*/ 2 h 275"/>
              <a:gd name="T98" fmla="*/ 58 w 202"/>
              <a:gd name="T99" fmla="*/ 4 h 275"/>
              <a:gd name="T100" fmla="*/ 55 w 202"/>
              <a:gd name="T101" fmla="*/ 9 h 275"/>
              <a:gd name="T102" fmla="*/ 49 w 202"/>
              <a:gd name="T103" fmla="*/ 19 h 275"/>
              <a:gd name="T104" fmla="*/ 58 w 202"/>
              <a:gd name="T105" fmla="*/ 29 h 275"/>
              <a:gd name="T106" fmla="*/ 43 w 202"/>
              <a:gd name="T107" fmla="*/ 35 h 275"/>
              <a:gd name="T108" fmla="*/ 43 w 202"/>
              <a:gd name="T109" fmla="*/ 51 h 275"/>
              <a:gd name="T110" fmla="*/ 41 w 202"/>
              <a:gd name="T111" fmla="*/ 68 h 275"/>
              <a:gd name="T112" fmla="*/ 37 w 202"/>
              <a:gd name="T113" fmla="*/ 7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2" h="275">
                <a:moveTo>
                  <a:pt x="37" y="72"/>
                </a:moveTo>
                <a:cubicBezTo>
                  <a:pt x="37" y="71"/>
                  <a:pt x="37" y="70"/>
                  <a:pt x="37" y="69"/>
                </a:cubicBezTo>
                <a:cubicBezTo>
                  <a:pt x="37" y="68"/>
                  <a:pt x="38" y="67"/>
                  <a:pt x="38" y="67"/>
                </a:cubicBezTo>
                <a:cubicBezTo>
                  <a:pt x="38" y="67"/>
                  <a:pt x="39" y="66"/>
                  <a:pt x="39" y="66"/>
                </a:cubicBezTo>
                <a:cubicBezTo>
                  <a:pt x="39" y="65"/>
                  <a:pt x="39" y="64"/>
                  <a:pt x="39" y="63"/>
                </a:cubicBezTo>
                <a:cubicBezTo>
                  <a:pt x="39" y="63"/>
                  <a:pt x="38" y="62"/>
                  <a:pt x="38" y="62"/>
                </a:cubicBezTo>
                <a:cubicBezTo>
                  <a:pt x="38" y="61"/>
                  <a:pt x="38" y="60"/>
                  <a:pt x="39" y="60"/>
                </a:cubicBezTo>
                <a:cubicBezTo>
                  <a:pt x="39" y="60"/>
                  <a:pt x="39" y="60"/>
                  <a:pt x="40" y="59"/>
                </a:cubicBezTo>
                <a:cubicBezTo>
                  <a:pt x="40" y="59"/>
                  <a:pt x="40" y="58"/>
                  <a:pt x="40" y="58"/>
                </a:cubicBezTo>
                <a:cubicBezTo>
                  <a:pt x="39" y="57"/>
                  <a:pt x="39" y="57"/>
                  <a:pt x="39" y="57"/>
                </a:cubicBezTo>
                <a:cubicBezTo>
                  <a:pt x="38" y="57"/>
                  <a:pt x="38" y="57"/>
                  <a:pt x="38" y="57"/>
                </a:cubicBezTo>
                <a:cubicBezTo>
                  <a:pt x="38" y="57"/>
                  <a:pt x="37" y="58"/>
                  <a:pt x="37" y="58"/>
                </a:cubicBezTo>
                <a:cubicBezTo>
                  <a:pt x="37" y="59"/>
                  <a:pt x="37" y="59"/>
                  <a:pt x="37" y="60"/>
                </a:cubicBezTo>
                <a:cubicBezTo>
                  <a:pt x="37" y="60"/>
                  <a:pt x="36" y="61"/>
                  <a:pt x="36" y="61"/>
                </a:cubicBezTo>
                <a:cubicBezTo>
                  <a:pt x="36" y="61"/>
                  <a:pt x="36" y="62"/>
                  <a:pt x="36" y="62"/>
                </a:cubicBezTo>
                <a:cubicBezTo>
                  <a:pt x="36" y="62"/>
                  <a:pt x="36" y="63"/>
                  <a:pt x="36" y="63"/>
                </a:cubicBezTo>
                <a:cubicBezTo>
                  <a:pt x="36" y="63"/>
                  <a:pt x="36" y="64"/>
                  <a:pt x="36" y="64"/>
                </a:cubicBezTo>
                <a:cubicBezTo>
                  <a:pt x="36" y="64"/>
                  <a:pt x="37" y="64"/>
                  <a:pt x="37" y="64"/>
                </a:cubicBezTo>
                <a:cubicBezTo>
                  <a:pt x="37" y="64"/>
                  <a:pt x="37" y="65"/>
                  <a:pt x="37" y="65"/>
                </a:cubicBezTo>
                <a:cubicBezTo>
                  <a:pt x="37" y="65"/>
                  <a:pt x="36" y="66"/>
                  <a:pt x="36" y="66"/>
                </a:cubicBezTo>
                <a:cubicBezTo>
                  <a:pt x="36" y="66"/>
                  <a:pt x="36" y="67"/>
                  <a:pt x="36" y="68"/>
                </a:cubicBezTo>
                <a:cubicBezTo>
                  <a:pt x="36" y="68"/>
                  <a:pt x="36" y="68"/>
                  <a:pt x="36" y="68"/>
                </a:cubicBezTo>
                <a:cubicBezTo>
                  <a:pt x="36" y="69"/>
                  <a:pt x="36" y="70"/>
                  <a:pt x="36" y="70"/>
                </a:cubicBezTo>
                <a:cubicBezTo>
                  <a:pt x="36" y="70"/>
                  <a:pt x="36" y="72"/>
                  <a:pt x="36" y="72"/>
                </a:cubicBezTo>
                <a:cubicBezTo>
                  <a:pt x="36" y="72"/>
                  <a:pt x="36" y="72"/>
                  <a:pt x="36" y="72"/>
                </a:cubicBezTo>
                <a:cubicBezTo>
                  <a:pt x="36" y="72"/>
                  <a:pt x="35" y="73"/>
                  <a:pt x="35" y="73"/>
                </a:cubicBezTo>
                <a:cubicBezTo>
                  <a:pt x="35" y="73"/>
                  <a:pt x="34" y="73"/>
                  <a:pt x="34" y="72"/>
                </a:cubicBezTo>
                <a:cubicBezTo>
                  <a:pt x="34" y="72"/>
                  <a:pt x="33" y="71"/>
                  <a:pt x="33" y="71"/>
                </a:cubicBezTo>
                <a:cubicBezTo>
                  <a:pt x="33" y="71"/>
                  <a:pt x="33" y="69"/>
                  <a:pt x="33" y="69"/>
                </a:cubicBezTo>
                <a:cubicBezTo>
                  <a:pt x="33" y="68"/>
                  <a:pt x="32" y="68"/>
                  <a:pt x="32" y="67"/>
                </a:cubicBezTo>
                <a:cubicBezTo>
                  <a:pt x="32" y="67"/>
                  <a:pt x="32" y="65"/>
                  <a:pt x="32" y="65"/>
                </a:cubicBezTo>
                <a:cubicBezTo>
                  <a:pt x="32" y="64"/>
                  <a:pt x="33" y="63"/>
                  <a:pt x="33" y="63"/>
                </a:cubicBezTo>
                <a:cubicBezTo>
                  <a:pt x="33" y="62"/>
                  <a:pt x="34" y="61"/>
                  <a:pt x="34" y="61"/>
                </a:cubicBezTo>
                <a:cubicBezTo>
                  <a:pt x="33" y="60"/>
                  <a:pt x="33" y="59"/>
                  <a:pt x="33" y="59"/>
                </a:cubicBezTo>
                <a:cubicBezTo>
                  <a:pt x="33" y="58"/>
                  <a:pt x="32" y="58"/>
                  <a:pt x="32" y="57"/>
                </a:cubicBezTo>
                <a:cubicBezTo>
                  <a:pt x="32" y="57"/>
                  <a:pt x="33" y="55"/>
                  <a:pt x="33" y="55"/>
                </a:cubicBezTo>
                <a:cubicBezTo>
                  <a:pt x="33" y="55"/>
                  <a:pt x="34" y="55"/>
                  <a:pt x="35" y="54"/>
                </a:cubicBezTo>
                <a:cubicBezTo>
                  <a:pt x="35" y="54"/>
                  <a:pt x="34" y="52"/>
                  <a:pt x="33" y="52"/>
                </a:cubicBezTo>
                <a:cubicBezTo>
                  <a:pt x="33" y="52"/>
                  <a:pt x="32" y="51"/>
                  <a:pt x="32" y="51"/>
                </a:cubicBezTo>
                <a:cubicBezTo>
                  <a:pt x="32" y="51"/>
                  <a:pt x="31" y="50"/>
                  <a:pt x="31" y="50"/>
                </a:cubicBezTo>
                <a:cubicBezTo>
                  <a:pt x="31" y="49"/>
                  <a:pt x="31" y="48"/>
                  <a:pt x="32" y="48"/>
                </a:cubicBezTo>
                <a:cubicBezTo>
                  <a:pt x="32" y="47"/>
                  <a:pt x="33" y="48"/>
                  <a:pt x="34" y="47"/>
                </a:cubicBezTo>
                <a:cubicBezTo>
                  <a:pt x="34" y="47"/>
                  <a:pt x="35" y="46"/>
                  <a:pt x="35" y="46"/>
                </a:cubicBezTo>
                <a:cubicBezTo>
                  <a:pt x="35" y="46"/>
                  <a:pt x="35" y="45"/>
                  <a:pt x="35" y="45"/>
                </a:cubicBezTo>
                <a:cubicBezTo>
                  <a:pt x="35" y="44"/>
                  <a:pt x="34" y="43"/>
                  <a:pt x="34" y="43"/>
                </a:cubicBezTo>
                <a:cubicBezTo>
                  <a:pt x="33" y="43"/>
                  <a:pt x="33" y="44"/>
                  <a:pt x="33" y="44"/>
                </a:cubicBezTo>
                <a:cubicBezTo>
                  <a:pt x="33" y="44"/>
                  <a:pt x="33" y="45"/>
                  <a:pt x="33" y="45"/>
                </a:cubicBezTo>
                <a:cubicBezTo>
                  <a:pt x="32" y="45"/>
                  <a:pt x="32" y="45"/>
                  <a:pt x="32" y="45"/>
                </a:cubicBezTo>
                <a:cubicBezTo>
                  <a:pt x="31" y="45"/>
                  <a:pt x="31" y="45"/>
                  <a:pt x="31" y="46"/>
                </a:cubicBezTo>
                <a:cubicBezTo>
                  <a:pt x="30" y="46"/>
                  <a:pt x="30" y="46"/>
                  <a:pt x="29" y="46"/>
                </a:cubicBezTo>
                <a:cubicBezTo>
                  <a:pt x="29" y="47"/>
                  <a:pt x="29" y="48"/>
                  <a:pt x="29" y="48"/>
                </a:cubicBezTo>
                <a:cubicBezTo>
                  <a:pt x="28" y="49"/>
                  <a:pt x="29" y="50"/>
                  <a:pt x="29" y="51"/>
                </a:cubicBezTo>
                <a:cubicBezTo>
                  <a:pt x="28" y="52"/>
                  <a:pt x="28" y="53"/>
                  <a:pt x="28" y="53"/>
                </a:cubicBezTo>
                <a:cubicBezTo>
                  <a:pt x="28" y="53"/>
                  <a:pt x="27" y="54"/>
                  <a:pt x="27" y="54"/>
                </a:cubicBezTo>
                <a:cubicBezTo>
                  <a:pt x="27" y="54"/>
                  <a:pt x="26" y="55"/>
                  <a:pt x="26" y="56"/>
                </a:cubicBezTo>
                <a:cubicBezTo>
                  <a:pt x="26" y="56"/>
                  <a:pt x="25" y="57"/>
                  <a:pt x="25" y="57"/>
                </a:cubicBezTo>
                <a:cubicBezTo>
                  <a:pt x="25" y="58"/>
                  <a:pt x="25" y="59"/>
                  <a:pt x="25" y="59"/>
                </a:cubicBezTo>
                <a:cubicBezTo>
                  <a:pt x="25" y="60"/>
                  <a:pt x="24" y="61"/>
                  <a:pt x="24" y="61"/>
                </a:cubicBezTo>
                <a:cubicBezTo>
                  <a:pt x="24" y="62"/>
                  <a:pt x="23" y="62"/>
                  <a:pt x="23" y="62"/>
                </a:cubicBezTo>
                <a:cubicBezTo>
                  <a:pt x="23" y="63"/>
                  <a:pt x="22" y="63"/>
                  <a:pt x="21" y="63"/>
                </a:cubicBezTo>
                <a:cubicBezTo>
                  <a:pt x="21" y="63"/>
                  <a:pt x="21" y="62"/>
                  <a:pt x="20" y="62"/>
                </a:cubicBezTo>
                <a:cubicBezTo>
                  <a:pt x="20" y="62"/>
                  <a:pt x="19" y="61"/>
                  <a:pt x="19" y="61"/>
                </a:cubicBezTo>
                <a:cubicBezTo>
                  <a:pt x="18" y="61"/>
                  <a:pt x="18" y="62"/>
                  <a:pt x="17" y="62"/>
                </a:cubicBezTo>
                <a:cubicBezTo>
                  <a:pt x="17" y="62"/>
                  <a:pt x="17" y="63"/>
                  <a:pt x="17" y="64"/>
                </a:cubicBezTo>
                <a:cubicBezTo>
                  <a:pt x="17" y="64"/>
                  <a:pt x="17" y="65"/>
                  <a:pt x="17" y="65"/>
                </a:cubicBezTo>
                <a:cubicBezTo>
                  <a:pt x="16" y="66"/>
                  <a:pt x="16" y="66"/>
                  <a:pt x="15" y="66"/>
                </a:cubicBezTo>
                <a:cubicBezTo>
                  <a:pt x="15" y="66"/>
                  <a:pt x="15" y="66"/>
                  <a:pt x="14" y="66"/>
                </a:cubicBezTo>
                <a:cubicBezTo>
                  <a:pt x="14" y="66"/>
                  <a:pt x="14" y="66"/>
                  <a:pt x="13" y="66"/>
                </a:cubicBezTo>
                <a:cubicBezTo>
                  <a:pt x="13" y="66"/>
                  <a:pt x="13" y="67"/>
                  <a:pt x="13" y="67"/>
                </a:cubicBezTo>
                <a:cubicBezTo>
                  <a:pt x="13" y="68"/>
                  <a:pt x="13" y="69"/>
                  <a:pt x="13" y="69"/>
                </a:cubicBezTo>
                <a:cubicBezTo>
                  <a:pt x="13" y="71"/>
                  <a:pt x="14" y="73"/>
                  <a:pt x="14" y="74"/>
                </a:cubicBezTo>
                <a:cubicBezTo>
                  <a:pt x="14" y="74"/>
                  <a:pt x="14" y="76"/>
                  <a:pt x="13" y="76"/>
                </a:cubicBezTo>
                <a:cubicBezTo>
                  <a:pt x="13" y="77"/>
                  <a:pt x="12" y="77"/>
                  <a:pt x="12" y="78"/>
                </a:cubicBezTo>
                <a:cubicBezTo>
                  <a:pt x="12" y="78"/>
                  <a:pt x="10" y="79"/>
                  <a:pt x="10" y="79"/>
                </a:cubicBezTo>
                <a:cubicBezTo>
                  <a:pt x="9" y="79"/>
                  <a:pt x="7" y="80"/>
                  <a:pt x="7" y="80"/>
                </a:cubicBezTo>
                <a:cubicBezTo>
                  <a:pt x="6" y="81"/>
                  <a:pt x="6" y="82"/>
                  <a:pt x="6" y="82"/>
                </a:cubicBezTo>
                <a:cubicBezTo>
                  <a:pt x="6" y="83"/>
                  <a:pt x="6" y="84"/>
                  <a:pt x="6" y="84"/>
                </a:cubicBezTo>
                <a:cubicBezTo>
                  <a:pt x="7" y="85"/>
                  <a:pt x="8" y="86"/>
                  <a:pt x="8" y="87"/>
                </a:cubicBezTo>
                <a:cubicBezTo>
                  <a:pt x="8" y="88"/>
                  <a:pt x="9" y="89"/>
                  <a:pt x="9" y="89"/>
                </a:cubicBezTo>
                <a:cubicBezTo>
                  <a:pt x="9" y="90"/>
                  <a:pt x="9" y="93"/>
                  <a:pt x="9" y="94"/>
                </a:cubicBezTo>
                <a:cubicBezTo>
                  <a:pt x="9" y="94"/>
                  <a:pt x="8" y="94"/>
                  <a:pt x="8" y="95"/>
                </a:cubicBezTo>
                <a:cubicBezTo>
                  <a:pt x="8" y="95"/>
                  <a:pt x="8" y="96"/>
                  <a:pt x="8" y="97"/>
                </a:cubicBezTo>
                <a:cubicBezTo>
                  <a:pt x="8" y="97"/>
                  <a:pt x="8" y="98"/>
                  <a:pt x="9" y="98"/>
                </a:cubicBezTo>
                <a:cubicBezTo>
                  <a:pt x="9" y="99"/>
                  <a:pt x="9" y="100"/>
                  <a:pt x="9" y="101"/>
                </a:cubicBezTo>
                <a:cubicBezTo>
                  <a:pt x="9" y="102"/>
                  <a:pt x="8" y="103"/>
                  <a:pt x="8" y="104"/>
                </a:cubicBezTo>
                <a:cubicBezTo>
                  <a:pt x="8" y="105"/>
                  <a:pt x="7" y="107"/>
                  <a:pt x="7" y="108"/>
                </a:cubicBezTo>
                <a:cubicBezTo>
                  <a:pt x="6" y="109"/>
                  <a:pt x="6" y="111"/>
                  <a:pt x="5" y="112"/>
                </a:cubicBezTo>
                <a:cubicBezTo>
                  <a:pt x="5" y="113"/>
                  <a:pt x="5" y="115"/>
                  <a:pt x="4" y="116"/>
                </a:cubicBezTo>
                <a:cubicBezTo>
                  <a:pt x="4" y="117"/>
                  <a:pt x="4" y="119"/>
                  <a:pt x="3" y="119"/>
                </a:cubicBezTo>
                <a:cubicBezTo>
                  <a:pt x="3" y="120"/>
                  <a:pt x="3" y="120"/>
                  <a:pt x="2" y="121"/>
                </a:cubicBezTo>
                <a:cubicBezTo>
                  <a:pt x="2" y="121"/>
                  <a:pt x="1" y="122"/>
                  <a:pt x="1" y="122"/>
                </a:cubicBezTo>
                <a:cubicBezTo>
                  <a:pt x="0" y="122"/>
                  <a:pt x="0" y="123"/>
                  <a:pt x="0" y="123"/>
                </a:cubicBezTo>
                <a:cubicBezTo>
                  <a:pt x="0" y="124"/>
                  <a:pt x="0" y="125"/>
                  <a:pt x="0" y="125"/>
                </a:cubicBezTo>
                <a:cubicBezTo>
                  <a:pt x="1" y="126"/>
                  <a:pt x="2" y="128"/>
                  <a:pt x="3" y="129"/>
                </a:cubicBezTo>
                <a:cubicBezTo>
                  <a:pt x="3" y="130"/>
                  <a:pt x="4" y="131"/>
                  <a:pt x="4" y="132"/>
                </a:cubicBezTo>
                <a:cubicBezTo>
                  <a:pt x="4" y="133"/>
                  <a:pt x="5" y="135"/>
                  <a:pt x="5" y="136"/>
                </a:cubicBezTo>
                <a:cubicBezTo>
                  <a:pt x="5" y="136"/>
                  <a:pt x="6" y="137"/>
                  <a:pt x="6" y="138"/>
                </a:cubicBezTo>
                <a:cubicBezTo>
                  <a:pt x="6" y="139"/>
                  <a:pt x="6" y="140"/>
                  <a:pt x="6" y="141"/>
                </a:cubicBezTo>
                <a:cubicBezTo>
                  <a:pt x="6" y="141"/>
                  <a:pt x="6" y="143"/>
                  <a:pt x="5" y="144"/>
                </a:cubicBezTo>
                <a:cubicBezTo>
                  <a:pt x="5" y="145"/>
                  <a:pt x="4" y="146"/>
                  <a:pt x="3" y="146"/>
                </a:cubicBezTo>
                <a:cubicBezTo>
                  <a:pt x="3" y="147"/>
                  <a:pt x="3" y="148"/>
                  <a:pt x="2" y="149"/>
                </a:cubicBezTo>
                <a:cubicBezTo>
                  <a:pt x="2" y="149"/>
                  <a:pt x="2" y="151"/>
                  <a:pt x="2" y="151"/>
                </a:cubicBezTo>
                <a:cubicBezTo>
                  <a:pt x="2" y="152"/>
                  <a:pt x="3" y="155"/>
                  <a:pt x="4" y="156"/>
                </a:cubicBezTo>
                <a:cubicBezTo>
                  <a:pt x="4" y="157"/>
                  <a:pt x="6" y="158"/>
                  <a:pt x="6" y="159"/>
                </a:cubicBezTo>
                <a:cubicBezTo>
                  <a:pt x="7" y="160"/>
                  <a:pt x="8" y="161"/>
                  <a:pt x="8" y="162"/>
                </a:cubicBezTo>
                <a:cubicBezTo>
                  <a:pt x="8" y="163"/>
                  <a:pt x="9" y="165"/>
                  <a:pt x="10" y="166"/>
                </a:cubicBezTo>
                <a:cubicBezTo>
                  <a:pt x="10" y="167"/>
                  <a:pt x="11" y="170"/>
                  <a:pt x="12" y="171"/>
                </a:cubicBezTo>
                <a:cubicBezTo>
                  <a:pt x="13" y="172"/>
                  <a:pt x="14" y="174"/>
                  <a:pt x="15" y="175"/>
                </a:cubicBezTo>
                <a:cubicBezTo>
                  <a:pt x="16" y="176"/>
                  <a:pt x="18" y="179"/>
                  <a:pt x="18" y="180"/>
                </a:cubicBezTo>
                <a:cubicBezTo>
                  <a:pt x="19" y="182"/>
                  <a:pt x="20" y="184"/>
                  <a:pt x="21" y="186"/>
                </a:cubicBezTo>
                <a:cubicBezTo>
                  <a:pt x="22" y="187"/>
                  <a:pt x="23" y="189"/>
                  <a:pt x="23" y="190"/>
                </a:cubicBezTo>
                <a:cubicBezTo>
                  <a:pt x="23" y="191"/>
                  <a:pt x="24" y="193"/>
                  <a:pt x="24" y="194"/>
                </a:cubicBezTo>
                <a:cubicBezTo>
                  <a:pt x="25" y="197"/>
                  <a:pt x="26" y="202"/>
                  <a:pt x="27" y="204"/>
                </a:cubicBezTo>
                <a:cubicBezTo>
                  <a:pt x="27" y="206"/>
                  <a:pt x="27" y="209"/>
                  <a:pt x="27" y="210"/>
                </a:cubicBezTo>
                <a:cubicBezTo>
                  <a:pt x="27" y="212"/>
                  <a:pt x="27" y="217"/>
                  <a:pt x="27" y="219"/>
                </a:cubicBezTo>
                <a:cubicBezTo>
                  <a:pt x="27" y="221"/>
                  <a:pt x="27" y="225"/>
                  <a:pt x="27" y="226"/>
                </a:cubicBezTo>
                <a:cubicBezTo>
                  <a:pt x="27" y="228"/>
                  <a:pt x="26" y="232"/>
                  <a:pt x="26" y="234"/>
                </a:cubicBezTo>
                <a:cubicBezTo>
                  <a:pt x="25" y="236"/>
                  <a:pt x="25" y="239"/>
                  <a:pt x="24" y="241"/>
                </a:cubicBezTo>
                <a:cubicBezTo>
                  <a:pt x="23" y="242"/>
                  <a:pt x="22" y="244"/>
                  <a:pt x="21" y="245"/>
                </a:cubicBezTo>
                <a:cubicBezTo>
                  <a:pt x="21" y="246"/>
                  <a:pt x="20" y="248"/>
                  <a:pt x="19" y="249"/>
                </a:cubicBezTo>
                <a:cubicBezTo>
                  <a:pt x="19" y="251"/>
                  <a:pt x="18" y="253"/>
                  <a:pt x="17" y="254"/>
                </a:cubicBezTo>
                <a:cubicBezTo>
                  <a:pt x="17" y="255"/>
                  <a:pt x="17" y="257"/>
                  <a:pt x="16" y="258"/>
                </a:cubicBezTo>
                <a:cubicBezTo>
                  <a:pt x="16" y="259"/>
                  <a:pt x="16" y="261"/>
                  <a:pt x="16" y="261"/>
                </a:cubicBezTo>
                <a:cubicBezTo>
                  <a:pt x="15" y="262"/>
                  <a:pt x="14" y="264"/>
                  <a:pt x="14" y="265"/>
                </a:cubicBezTo>
                <a:cubicBezTo>
                  <a:pt x="14" y="266"/>
                  <a:pt x="13" y="268"/>
                  <a:pt x="12" y="268"/>
                </a:cubicBezTo>
                <a:cubicBezTo>
                  <a:pt x="12" y="270"/>
                  <a:pt x="10" y="272"/>
                  <a:pt x="9" y="272"/>
                </a:cubicBezTo>
                <a:cubicBezTo>
                  <a:pt x="8" y="273"/>
                  <a:pt x="8" y="274"/>
                  <a:pt x="7" y="275"/>
                </a:cubicBezTo>
                <a:cubicBezTo>
                  <a:pt x="10" y="274"/>
                  <a:pt x="18" y="273"/>
                  <a:pt x="21" y="273"/>
                </a:cubicBezTo>
                <a:cubicBezTo>
                  <a:pt x="27" y="272"/>
                  <a:pt x="38" y="270"/>
                  <a:pt x="43" y="270"/>
                </a:cubicBezTo>
                <a:cubicBezTo>
                  <a:pt x="58" y="267"/>
                  <a:pt x="103" y="260"/>
                  <a:pt x="103" y="260"/>
                </a:cubicBezTo>
                <a:cubicBezTo>
                  <a:pt x="104" y="265"/>
                  <a:pt x="104" y="265"/>
                  <a:pt x="104" y="265"/>
                </a:cubicBezTo>
                <a:cubicBezTo>
                  <a:pt x="107" y="264"/>
                  <a:pt x="120" y="262"/>
                  <a:pt x="125" y="261"/>
                </a:cubicBezTo>
                <a:cubicBezTo>
                  <a:pt x="132" y="259"/>
                  <a:pt x="146" y="256"/>
                  <a:pt x="153" y="254"/>
                </a:cubicBezTo>
                <a:cubicBezTo>
                  <a:pt x="156" y="254"/>
                  <a:pt x="165" y="252"/>
                  <a:pt x="168" y="251"/>
                </a:cubicBezTo>
                <a:cubicBezTo>
                  <a:pt x="168" y="251"/>
                  <a:pt x="169" y="250"/>
                  <a:pt x="169" y="250"/>
                </a:cubicBezTo>
                <a:cubicBezTo>
                  <a:pt x="169" y="250"/>
                  <a:pt x="168" y="249"/>
                  <a:pt x="168" y="249"/>
                </a:cubicBezTo>
                <a:cubicBezTo>
                  <a:pt x="168" y="248"/>
                  <a:pt x="167" y="247"/>
                  <a:pt x="167" y="247"/>
                </a:cubicBezTo>
                <a:cubicBezTo>
                  <a:pt x="167" y="246"/>
                  <a:pt x="167" y="246"/>
                  <a:pt x="167" y="245"/>
                </a:cubicBezTo>
                <a:cubicBezTo>
                  <a:pt x="168" y="245"/>
                  <a:pt x="169" y="245"/>
                  <a:pt x="169" y="245"/>
                </a:cubicBezTo>
                <a:cubicBezTo>
                  <a:pt x="169" y="244"/>
                  <a:pt x="169" y="243"/>
                  <a:pt x="169" y="242"/>
                </a:cubicBezTo>
                <a:cubicBezTo>
                  <a:pt x="170" y="242"/>
                  <a:pt x="171" y="242"/>
                  <a:pt x="171" y="242"/>
                </a:cubicBezTo>
                <a:cubicBezTo>
                  <a:pt x="171" y="241"/>
                  <a:pt x="171" y="241"/>
                  <a:pt x="171" y="241"/>
                </a:cubicBezTo>
                <a:cubicBezTo>
                  <a:pt x="172" y="240"/>
                  <a:pt x="171" y="239"/>
                  <a:pt x="171" y="239"/>
                </a:cubicBezTo>
                <a:cubicBezTo>
                  <a:pt x="171" y="238"/>
                  <a:pt x="171" y="237"/>
                  <a:pt x="172" y="237"/>
                </a:cubicBezTo>
                <a:cubicBezTo>
                  <a:pt x="172" y="237"/>
                  <a:pt x="173" y="237"/>
                  <a:pt x="173" y="236"/>
                </a:cubicBezTo>
                <a:cubicBezTo>
                  <a:pt x="173" y="236"/>
                  <a:pt x="174" y="236"/>
                  <a:pt x="174" y="235"/>
                </a:cubicBezTo>
                <a:cubicBezTo>
                  <a:pt x="174" y="235"/>
                  <a:pt x="174" y="234"/>
                  <a:pt x="175" y="234"/>
                </a:cubicBezTo>
                <a:cubicBezTo>
                  <a:pt x="175" y="234"/>
                  <a:pt x="176" y="233"/>
                  <a:pt x="176" y="233"/>
                </a:cubicBezTo>
                <a:cubicBezTo>
                  <a:pt x="176" y="232"/>
                  <a:pt x="177" y="232"/>
                  <a:pt x="177" y="231"/>
                </a:cubicBezTo>
                <a:cubicBezTo>
                  <a:pt x="177" y="230"/>
                  <a:pt x="177" y="229"/>
                  <a:pt x="177" y="229"/>
                </a:cubicBezTo>
                <a:cubicBezTo>
                  <a:pt x="177" y="229"/>
                  <a:pt x="176" y="228"/>
                  <a:pt x="177" y="228"/>
                </a:cubicBezTo>
                <a:cubicBezTo>
                  <a:pt x="177" y="227"/>
                  <a:pt x="177" y="227"/>
                  <a:pt x="177" y="226"/>
                </a:cubicBezTo>
                <a:cubicBezTo>
                  <a:pt x="178" y="226"/>
                  <a:pt x="178" y="226"/>
                  <a:pt x="179" y="226"/>
                </a:cubicBezTo>
                <a:cubicBezTo>
                  <a:pt x="179" y="225"/>
                  <a:pt x="179" y="224"/>
                  <a:pt x="179" y="224"/>
                </a:cubicBezTo>
                <a:cubicBezTo>
                  <a:pt x="179" y="223"/>
                  <a:pt x="178" y="223"/>
                  <a:pt x="178" y="222"/>
                </a:cubicBezTo>
                <a:cubicBezTo>
                  <a:pt x="178" y="221"/>
                  <a:pt x="178" y="220"/>
                  <a:pt x="178" y="219"/>
                </a:cubicBezTo>
                <a:cubicBezTo>
                  <a:pt x="178" y="218"/>
                  <a:pt x="177" y="217"/>
                  <a:pt x="177" y="216"/>
                </a:cubicBezTo>
                <a:cubicBezTo>
                  <a:pt x="177" y="215"/>
                  <a:pt x="178" y="213"/>
                  <a:pt x="178" y="212"/>
                </a:cubicBezTo>
                <a:cubicBezTo>
                  <a:pt x="179" y="211"/>
                  <a:pt x="180" y="210"/>
                  <a:pt x="181" y="209"/>
                </a:cubicBezTo>
                <a:cubicBezTo>
                  <a:pt x="182" y="209"/>
                  <a:pt x="183" y="209"/>
                  <a:pt x="184" y="208"/>
                </a:cubicBezTo>
                <a:cubicBezTo>
                  <a:pt x="185" y="208"/>
                  <a:pt x="186" y="207"/>
                  <a:pt x="186" y="206"/>
                </a:cubicBezTo>
                <a:cubicBezTo>
                  <a:pt x="187" y="205"/>
                  <a:pt x="187" y="204"/>
                  <a:pt x="187" y="203"/>
                </a:cubicBezTo>
                <a:cubicBezTo>
                  <a:pt x="187" y="202"/>
                  <a:pt x="187" y="200"/>
                  <a:pt x="187" y="199"/>
                </a:cubicBezTo>
                <a:cubicBezTo>
                  <a:pt x="187" y="199"/>
                  <a:pt x="186" y="199"/>
                  <a:pt x="186" y="198"/>
                </a:cubicBezTo>
                <a:cubicBezTo>
                  <a:pt x="186" y="198"/>
                  <a:pt x="186" y="196"/>
                  <a:pt x="186" y="195"/>
                </a:cubicBezTo>
                <a:cubicBezTo>
                  <a:pt x="186" y="195"/>
                  <a:pt x="187" y="194"/>
                  <a:pt x="187" y="194"/>
                </a:cubicBezTo>
                <a:cubicBezTo>
                  <a:pt x="187" y="193"/>
                  <a:pt x="187" y="193"/>
                  <a:pt x="187" y="192"/>
                </a:cubicBezTo>
                <a:cubicBezTo>
                  <a:pt x="187" y="192"/>
                  <a:pt x="188" y="192"/>
                  <a:pt x="188" y="192"/>
                </a:cubicBezTo>
                <a:cubicBezTo>
                  <a:pt x="188" y="192"/>
                  <a:pt x="189" y="193"/>
                  <a:pt x="190" y="192"/>
                </a:cubicBezTo>
                <a:cubicBezTo>
                  <a:pt x="190" y="192"/>
                  <a:pt x="189" y="191"/>
                  <a:pt x="189" y="190"/>
                </a:cubicBezTo>
                <a:cubicBezTo>
                  <a:pt x="189" y="190"/>
                  <a:pt x="188" y="190"/>
                  <a:pt x="188" y="190"/>
                </a:cubicBezTo>
                <a:cubicBezTo>
                  <a:pt x="188" y="189"/>
                  <a:pt x="187" y="189"/>
                  <a:pt x="187" y="189"/>
                </a:cubicBezTo>
                <a:cubicBezTo>
                  <a:pt x="187" y="188"/>
                  <a:pt x="187" y="188"/>
                  <a:pt x="188" y="187"/>
                </a:cubicBezTo>
                <a:cubicBezTo>
                  <a:pt x="188" y="187"/>
                  <a:pt x="189" y="186"/>
                  <a:pt x="189" y="186"/>
                </a:cubicBezTo>
                <a:cubicBezTo>
                  <a:pt x="190" y="186"/>
                  <a:pt x="191" y="185"/>
                  <a:pt x="191" y="184"/>
                </a:cubicBezTo>
                <a:cubicBezTo>
                  <a:pt x="192" y="184"/>
                  <a:pt x="192" y="183"/>
                  <a:pt x="193" y="183"/>
                </a:cubicBezTo>
                <a:cubicBezTo>
                  <a:pt x="193" y="183"/>
                  <a:pt x="194" y="184"/>
                  <a:pt x="194" y="184"/>
                </a:cubicBezTo>
                <a:cubicBezTo>
                  <a:pt x="195" y="184"/>
                  <a:pt x="195" y="184"/>
                  <a:pt x="195" y="184"/>
                </a:cubicBezTo>
                <a:cubicBezTo>
                  <a:pt x="196" y="184"/>
                  <a:pt x="196" y="185"/>
                  <a:pt x="196" y="185"/>
                </a:cubicBezTo>
                <a:cubicBezTo>
                  <a:pt x="196" y="186"/>
                  <a:pt x="196" y="186"/>
                  <a:pt x="195" y="186"/>
                </a:cubicBezTo>
                <a:cubicBezTo>
                  <a:pt x="195" y="187"/>
                  <a:pt x="194" y="186"/>
                  <a:pt x="194" y="187"/>
                </a:cubicBezTo>
                <a:cubicBezTo>
                  <a:pt x="194" y="187"/>
                  <a:pt x="194" y="187"/>
                  <a:pt x="194" y="188"/>
                </a:cubicBezTo>
                <a:cubicBezTo>
                  <a:pt x="194" y="188"/>
                  <a:pt x="193" y="188"/>
                  <a:pt x="193" y="189"/>
                </a:cubicBezTo>
                <a:cubicBezTo>
                  <a:pt x="192" y="189"/>
                  <a:pt x="193" y="190"/>
                  <a:pt x="193" y="190"/>
                </a:cubicBezTo>
                <a:cubicBezTo>
                  <a:pt x="193" y="190"/>
                  <a:pt x="194" y="190"/>
                  <a:pt x="194" y="190"/>
                </a:cubicBezTo>
                <a:cubicBezTo>
                  <a:pt x="194" y="190"/>
                  <a:pt x="194" y="191"/>
                  <a:pt x="194" y="191"/>
                </a:cubicBezTo>
                <a:cubicBezTo>
                  <a:pt x="195" y="191"/>
                  <a:pt x="195" y="192"/>
                  <a:pt x="195" y="192"/>
                </a:cubicBezTo>
                <a:cubicBezTo>
                  <a:pt x="196" y="192"/>
                  <a:pt x="197" y="191"/>
                  <a:pt x="197" y="191"/>
                </a:cubicBezTo>
                <a:cubicBezTo>
                  <a:pt x="197" y="191"/>
                  <a:pt x="198" y="191"/>
                  <a:pt x="199" y="191"/>
                </a:cubicBezTo>
                <a:cubicBezTo>
                  <a:pt x="199" y="191"/>
                  <a:pt x="200" y="189"/>
                  <a:pt x="200" y="189"/>
                </a:cubicBezTo>
                <a:cubicBezTo>
                  <a:pt x="200" y="189"/>
                  <a:pt x="201" y="188"/>
                  <a:pt x="201" y="187"/>
                </a:cubicBezTo>
                <a:cubicBezTo>
                  <a:pt x="201" y="187"/>
                  <a:pt x="202" y="186"/>
                  <a:pt x="202" y="185"/>
                </a:cubicBezTo>
                <a:cubicBezTo>
                  <a:pt x="201" y="185"/>
                  <a:pt x="201" y="184"/>
                  <a:pt x="201" y="184"/>
                </a:cubicBezTo>
                <a:cubicBezTo>
                  <a:pt x="201" y="183"/>
                  <a:pt x="201" y="182"/>
                  <a:pt x="201" y="182"/>
                </a:cubicBezTo>
                <a:cubicBezTo>
                  <a:pt x="201" y="181"/>
                  <a:pt x="201" y="180"/>
                  <a:pt x="202" y="180"/>
                </a:cubicBezTo>
                <a:cubicBezTo>
                  <a:pt x="202" y="179"/>
                  <a:pt x="202" y="178"/>
                  <a:pt x="202" y="178"/>
                </a:cubicBezTo>
                <a:cubicBezTo>
                  <a:pt x="202" y="177"/>
                  <a:pt x="202" y="176"/>
                  <a:pt x="202" y="175"/>
                </a:cubicBezTo>
                <a:cubicBezTo>
                  <a:pt x="201" y="175"/>
                  <a:pt x="201" y="174"/>
                  <a:pt x="201" y="174"/>
                </a:cubicBezTo>
                <a:cubicBezTo>
                  <a:pt x="201" y="173"/>
                  <a:pt x="201" y="172"/>
                  <a:pt x="201" y="172"/>
                </a:cubicBezTo>
                <a:cubicBezTo>
                  <a:pt x="201" y="171"/>
                  <a:pt x="201" y="170"/>
                  <a:pt x="201" y="170"/>
                </a:cubicBezTo>
                <a:cubicBezTo>
                  <a:pt x="200" y="169"/>
                  <a:pt x="201" y="169"/>
                  <a:pt x="201" y="168"/>
                </a:cubicBezTo>
                <a:cubicBezTo>
                  <a:pt x="201" y="168"/>
                  <a:pt x="201" y="166"/>
                  <a:pt x="201" y="166"/>
                </a:cubicBezTo>
                <a:cubicBezTo>
                  <a:pt x="201" y="165"/>
                  <a:pt x="202" y="165"/>
                  <a:pt x="202" y="165"/>
                </a:cubicBezTo>
                <a:cubicBezTo>
                  <a:pt x="202" y="164"/>
                  <a:pt x="202" y="163"/>
                  <a:pt x="202" y="163"/>
                </a:cubicBezTo>
                <a:cubicBezTo>
                  <a:pt x="202" y="162"/>
                  <a:pt x="202" y="162"/>
                  <a:pt x="201" y="162"/>
                </a:cubicBezTo>
                <a:cubicBezTo>
                  <a:pt x="201" y="161"/>
                  <a:pt x="201" y="160"/>
                  <a:pt x="201" y="160"/>
                </a:cubicBezTo>
                <a:cubicBezTo>
                  <a:pt x="201" y="159"/>
                  <a:pt x="200" y="159"/>
                  <a:pt x="200" y="159"/>
                </a:cubicBezTo>
                <a:cubicBezTo>
                  <a:pt x="200" y="158"/>
                  <a:pt x="199" y="157"/>
                  <a:pt x="199" y="156"/>
                </a:cubicBezTo>
                <a:cubicBezTo>
                  <a:pt x="198" y="156"/>
                  <a:pt x="197" y="155"/>
                  <a:pt x="197" y="154"/>
                </a:cubicBezTo>
                <a:cubicBezTo>
                  <a:pt x="196" y="153"/>
                  <a:pt x="196" y="151"/>
                  <a:pt x="196" y="151"/>
                </a:cubicBezTo>
                <a:cubicBezTo>
                  <a:pt x="195" y="150"/>
                  <a:pt x="194" y="148"/>
                  <a:pt x="194" y="147"/>
                </a:cubicBezTo>
                <a:cubicBezTo>
                  <a:pt x="194" y="147"/>
                  <a:pt x="193" y="146"/>
                  <a:pt x="193" y="145"/>
                </a:cubicBezTo>
                <a:cubicBezTo>
                  <a:pt x="193" y="143"/>
                  <a:pt x="192" y="140"/>
                  <a:pt x="192" y="139"/>
                </a:cubicBezTo>
                <a:cubicBezTo>
                  <a:pt x="191" y="138"/>
                  <a:pt x="191" y="135"/>
                  <a:pt x="191" y="134"/>
                </a:cubicBezTo>
                <a:cubicBezTo>
                  <a:pt x="190" y="134"/>
                  <a:pt x="190" y="132"/>
                  <a:pt x="189" y="132"/>
                </a:cubicBezTo>
                <a:cubicBezTo>
                  <a:pt x="189" y="131"/>
                  <a:pt x="188" y="129"/>
                  <a:pt x="188" y="128"/>
                </a:cubicBezTo>
                <a:cubicBezTo>
                  <a:pt x="187" y="127"/>
                  <a:pt x="186" y="124"/>
                  <a:pt x="185" y="123"/>
                </a:cubicBezTo>
                <a:cubicBezTo>
                  <a:pt x="185" y="122"/>
                  <a:pt x="185" y="121"/>
                  <a:pt x="185" y="120"/>
                </a:cubicBezTo>
                <a:cubicBezTo>
                  <a:pt x="185" y="119"/>
                  <a:pt x="185" y="117"/>
                  <a:pt x="184" y="116"/>
                </a:cubicBezTo>
                <a:cubicBezTo>
                  <a:pt x="184" y="115"/>
                  <a:pt x="184" y="113"/>
                  <a:pt x="183" y="112"/>
                </a:cubicBezTo>
                <a:cubicBezTo>
                  <a:pt x="183" y="111"/>
                  <a:pt x="182" y="109"/>
                  <a:pt x="182" y="108"/>
                </a:cubicBezTo>
                <a:cubicBezTo>
                  <a:pt x="181" y="108"/>
                  <a:pt x="180" y="107"/>
                  <a:pt x="179" y="107"/>
                </a:cubicBezTo>
                <a:cubicBezTo>
                  <a:pt x="179" y="106"/>
                  <a:pt x="178" y="105"/>
                  <a:pt x="178" y="104"/>
                </a:cubicBezTo>
                <a:cubicBezTo>
                  <a:pt x="177" y="103"/>
                  <a:pt x="177" y="101"/>
                  <a:pt x="176" y="100"/>
                </a:cubicBezTo>
                <a:cubicBezTo>
                  <a:pt x="175" y="100"/>
                  <a:pt x="174" y="100"/>
                  <a:pt x="174" y="99"/>
                </a:cubicBezTo>
                <a:cubicBezTo>
                  <a:pt x="174" y="99"/>
                  <a:pt x="173" y="99"/>
                  <a:pt x="172" y="99"/>
                </a:cubicBezTo>
                <a:cubicBezTo>
                  <a:pt x="172" y="98"/>
                  <a:pt x="171" y="98"/>
                  <a:pt x="170" y="98"/>
                </a:cubicBezTo>
                <a:cubicBezTo>
                  <a:pt x="170" y="98"/>
                  <a:pt x="169" y="98"/>
                  <a:pt x="169" y="98"/>
                </a:cubicBezTo>
                <a:cubicBezTo>
                  <a:pt x="169" y="98"/>
                  <a:pt x="168" y="98"/>
                  <a:pt x="167" y="98"/>
                </a:cubicBezTo>
                <a:cubicBezTo>
                  <a:pt x="167" y="98"/>
                  <a:pt x="167" y="97"/>
                  <a:pt x="166" y="97"/>
                </a:cubicBezTo>
                <a:cubicBezTo>
                  <a:pt x="166" y="96"/>
                  <a:pt x="164" y="97"/>
                  <a:pt x="164" y="97"/>
                </a:cubicBezTo>
                <a:cubicBezTo>
                  <a:pt x="164" y="98"/>
                  <a:pt x="163" y="98"/>
                  <a:pt x="163" y="98"/>
                </a:cubicBezTo>
                <a:cubicBezTo>
                  <a:pt x="163" y="99"/>
                  <a:pt x="162" y="99"/>
                  <a:pt x="162" y="99"/>
                </a:cubicBezTo>
                <a:cubicBezTo>
                  <a:pt x="162" y="99"/>
                  <a:pt x="161" y="100"/>
                  <a:pt x="161" y="100"/>
                </a:cubicBezTo>
                <a:cubicBezTo>
                  <a:pt x="161" y="100"/>
                  <a:pt x="161" y="101"/>
                  <a:pt x="160" y="102"/>
                </a:cubicBezTo>
                <a:cubicBezTo>
                  <a:pt x="160" y="102"/>
                  <a:pt x="160" y="102"/>
                  <a:pt x="159" y="102"/>
                </a:cubicBezTo>
                <a:cubicBezTo>
                  <a:pt x="159" y="102"/>
                  <a:pt x="158" y="102"/>
                  <a:pt x="157" y="103"/>
                </a:cubicBezTo>
                <a:cubicBezTo>
                  <a:pt x="157" y="103"/>
                  <a:pt x="156" y="104"/>
                  <a:pt x="156" y="104"/>
                </a:cubicBezTo>
                <a:cubicBezTo>
                  <a:pt x="156" y="104"/>
                  <a:pt x="155" y="105"/>
                  <a:pt x="154" y="105"/>
                </a:cubicBezTo>
                <a:cubicBezTo>
                  <a:pt x="154" y="105"/>
                  <a:pt x="152" y="105"/>
                  <a:pt x="152" y="105"/>
                </a:cubicBezTo>
                <a:cubicBezTo>
                  <a:pt x="152" y="105"/>
                  <a:pt x="151" y="105"/>
                  <a:pt x="151" y="106"/>
                </a:cubicBezTo>
                <a:cubicBezTo>
                  <a:pt x="151" y="106"/>
                  <a:pt x="151" y="107"/>
                  <a:pt x="151" y="107"/>
                </a:cubicBezTo>
                <a:cubicBezTo>
                  <a:pt x="151" y="107"/>
                  <a:pt x="150" y="108"/>
                  <a:pt x="150" y="108"/>
                </a:cubicBezTo>
                <a:cubicBezTo>
                  <a:pt x="150" y="109"/>
                  <a:pt x="149" y="109"/>
                  <a:pt x="149" y="109"/>
                </a:cubicBezTo>
                <a:cubicBezTo>
                  <a:pt x="149" y="109"/>
                  <a:pt x="148" y="109"/>
                  <a:pt x="148" y="110"/>
                </a:cubicBezTo>
                <a:cubicBezTo>
                  <a:pt x="148" y="110"/>
                  <a:pt x="148" y="110"/>
                  <a:pt x="148" y="111"/>
                </a:cubicBezTo>
                <a:cubicBezTo>
                  <a:pt x="148" y="111"/>
                  <a:pt x="149" y="111"/>
                  <a:pt x="149" y="111"/>
                </a:cubicBezTo>
                <a:cubicBezTo>
                  <a:pt x="149" y="111"/>
                  <a:pt x="149" y="112"/>
                  <a:pt x="149" y="112"/>
                </a:cubicBezTo>
                <a:cubicBezTo>
                  <a:pt x="149" y="113"/>
                  <a:pt x="148" y="113"/>
                  <a:pt x="148" y="114"/>
                </a:cubicBezTo>
                <a:cubicBezTo>
                  <a:pt x="148" y="114"/>
                  <a:pt x="147" y="114"/>
                  <a:pt x="147" y="115"/>
                </a:cubicBezTo>
                <a:cubicBezTo>
                  <a:pt x="146" y="115"/>
                  <a:pt x="146" y="115"/>
                  <a:pt x="146" y="116"/>
                </a:cubicBezTo>
                <a:cubicBezTo>
                  <a:pt x="146" y="116"/>
                  <a:pt x="146" y="117"/>
                  <a:pt x="146" y="118"/>
                </a:cubicBezTo>
                <a:cubicBezTo>
                  <a:pt x="145" y="118"/>
                  <a:pt x="145" y="119"/>
                  <a:pt x="145" y="119"/>
                </a:cubicBezTo>
                <a:cubicBezTo>
                  <a:pt x="145" y="120"/>
                  <a:pt x="145" y="120"/>
                  <a:pt x="145" y="121"/>
                </a:cubicBezTo>
                <a:cubicBezTo>
                  <a:pt x="145" y="121"/>
                  <a:pt x="144" y="122"/>
                  <a:pt x="144" y="122"/>
                </a:cubicBezTo>
                <a:cubicBezTo>
                  <a:pt x="144" y="122"/>
                  <a:pt x="144" y="123"/>
                  <a:pt x="144" y="123"/>
                </a:cubicBezTo>
                <a:cubicBezTo>
                  <a:pt x="144" y="123"/>
                  <a:pt x="143" y="124"/>
                  <a:pt x="143" y="124"/>
                </a:cubicBezTo>
                <a:cubicBezTo>
                  <a:pt x="143" y="124"/>
                  <a:pt x="142" y="124"/>
                  <a:pt x="141" y="124"/>
                </a:cubicBezTo>
                <a:cubicBezTo>
                  <a:pt x="141" y="125"/>
                  <a:pt x="140" y="126"/>
                  <a:pt x="140" y="126"/>
                </a:cubicBezTo>
                <a:cubicBezTo>
                  <a:pt x="140" y="127"/>
                  <a:pt x="140" y="128"/>
                  <a:pt x="139" y="128"/>
                </a:cubicBezTo>
                <a:cubicBezTo>
                  <a:pt x="139" y="129"/>
                  <a:pt x="139" y="130"/>
                  <a:pt x="139" y="131"/>
                </a:cubicBezTo>
                <a:cubicBezTo>
                  <a:pt x="139" y="131"/>
                  <a:pt x="138" y="132"/>
                  <a:pt x="138" y="132"/>
                </a:cubicBezTo>
                <a:cubicBezTo>
                  <a:pt x="137" y="133"/>
                  <a:pt x="137" y="133"/>
                  <a:pt x="136" y="134"/>
                </a:cubicBezTo>
                <a:cubicBezTo>
                  <a:pt x="136" y="134"/>
                  <a:pt x="135" y="133"/>
                  <a:pt x="135" y="133"/>
                </a:cubicBezTo>
                <a:cubicBezTo>
                  <a:pt x="135" y="133"/>
                  <a:pt x="134" y="132"/>
                  <a:pt x="133" y="132"/>
                </a:cubicBezTo>
                <a:cubicBezTo>
                  <a:pt x="133" y="132"/>
                  <a:pt x="132" y="132"/>
                  <a:pt x="132" y="132"/>
                </a:cubicBezTo>
                <a:cubicBezTo>
                  <a:pt x="131" y="132"/>
                  <a:pt x="130" y="131"/>
                  <a:pt x="129" y="131"/>
                </a:cubicBezTo>
                <a:cubicBezTo>
                  <a:pt x="129" y="131"/>
                  <a:pt x="128" y="131"/>
                  <a:pt x="128" y="132"/>
                </a:cubicBezTo>
                <a:cubicBezTo>
                  <a:pt x="128" y="132"/>
                  <a:pt x="127" y="131"/>
                  <a:pt x="127" y="131"/>
                </a:cubicBezTo>
                <a:cubicBezTo>
                  <a:pt x="126" y="131"/>
                  <a:pt x="125" y="130"/>
                  <a:pt x="125" y="130"/>
                </a:cubicBezTo>
                <a:cubicBezTo>
                  <a:pt x="124" y="129"/>
                  <a:pt x="124" y="128"/>
                  <a:pt x="123" y="127"/>
                </a:cubicBezTo>
                <a:cubicBezTo>
                  <a:pt x="123" y="127"/>
                  <a:pt x="122" y="126"/>
                  <a:pt x="121" y="126"/>
                </a:cubicBezTo>
                <a:cubicBezTo>
                  <a:pt x="121" y="125"/>
                  <a:pt x="122" y="125"/>
                  <a:pt x="122" y="124"/>
                </a:cubicBezTo>
                <a:cubicBezTo>
                  <a:pt x="123" y="124"/>
                  <a:pt x="123" y="123"/>
                  <a:pt x="123" y="123"/>
                </a:cubicBezTo>
                <a:cubicBezTo>
                  <a:pt x="123" y="122"/>
                  <a:pt x="123" y="121"/>
                  <a:pt x="123" y="120"/>
                </a:cubicBezTo>
                <a:cubicBezTo>
                  <a:pt x="122" y="119"/>
                  <a:pt x="122" y="118"/>
                  <a:pt x="122" y="117"/>
                </a:cubicBezTo>
                <a:cubicBezTo>
                  <a:pt x="122" y="116"/>
                  <a:pt x="122" y="115"/>
                  <a:pt x="122" y="114"/>
                </a:cubicBezTo>
                <a:cubicBezTo>
                  <a:pt x="123" y="114"/>
                  <a:pt x="123" y="113"/>
                  <a:pt x="123" y="112"/>
                </a:cubicBezTo>
                <a:cubicBezTo>
                  <a:pt x="124" y="111"/>
                  <a:pt x="124" y="110"/>
                  <a:pt x="124" y="110"/>
                </a:cubicBezTo>
                <a:cubicBezTo>
                  <a:pt x="125" y="109"/>
                  <a:pt x="125" y="109"/>
                  <a:pt x="126" y="109"/>
                </a:cubicBezTo>
                <a:cubicBezTo>
                  <a:pt x="126" y="109"/>
                  <a:pt x="127" y="109"/>
                  <a:pt x="127" y="109"/>
                </a:cubicBezTo>
                <a:cubicBezTo>
                  <a:pt x="128" y="109"/>
                  <a:pt x="129" y="109"/>
                  <a:pt x="129" y="109"/>
                </a:cubicBezTo>
                <a:cubicBezTo>
                  <a:pt x="129" y="108"/>
                  <a:pt x="131" y="108"/>
                  <a:pt x="131" y="108"/>
                </a:cubicBezTo>
                <a:cubicBezTo>
                  <a:pt x="131" y="108"/>
                  <a:pt x="131" y="107"/>
                  <a:pt x="131" y="107"/>
                </a:cubicBezTo>
                <a:cubicBezTo>
                  <a:pt x="131" y="106"/>
                  <a:pt x="131" y="106"/>
                  <a:pt x="131" y="105"/>
                </a:cubicBezTo>
                <a:cubicBezTo>
                  <a:pt x="131" y="105"/>
                  <a:pt x="132" y="104"/>
                  <a:pt x="132" y="104"/>
                </a:cubicBezTo>
                <a:cubicBezTo>
                  <a:pt x="132" y="104"/>
                  <a:pt x="133" y="104"/>
                  <a:pt x="133" y="104"/>
                </a:cubicBezTo>
                <a:cubicBezTo>
                  <a:pt x="133" y="103"/>
                  <a:pt x="134" y="104"/>
                  <a:pt x="134" y="103"/>
                </a:cubicBezTo>
                <a:cubicBezTo>
                  <a:pt x="134" y="103"/>
                  <a:pt x="135" y="103"/>
                  <a:pt x="135" y="103"/>
                </a:cubicBezTo>
                <a:cubicBezTo>
                  <a:pt x="135" y="102"/>
                  <a:pt x="135" y="102"/>
                  <a:pt x="135" y="101"/>
                </a:cubicBezTo>
                <a:cubicBezTo>
                  <a:pt x="135" y="101"/>
                  <a:pt x="136" y="100"/>
                  <a:pt x="136" y="100"/>
                </a:cubicBezTo>
                <a:cubicBezTo>
                  <a:pt x="136" y="99"/>
                  <a:pt x="135" y="98"/>
                  <a:pt x="135" y="98"/>
                </a:cubicBezTo>
                <a:cubicBezTo>
                  <a:pt x="135" y="97"/>
                  <a:pt x="135" y="95"/>
                  <a:pt x="135" y="94"/>
                </a:cubicBezTo>
                <a:cubicBezTo>
                  <a:pt x="135" y="93"/>
                  <a:pt x="135" y="92"/>
                  <a:pt x="135" y="91"/>
                </a:cubicBezTo>
                <a:cubicBezTo>
                  <a:pt x="135" y="90"/>
                  <a:pt x="136" y="89"/>
                  <a:pt x="136" y="89"/>
                </a:cubicBezTo>
                <a:cubicBezTo>
                  <a:pt x="137" y="88"/>
                  <a:pt x="137" y="88"/>
                  <a:pt x="137" y="88"/>
                </a:cubicBezTo>
                <a:cubicBezTo>
                  <a:pt x="138" y="88"/>
                  <a:pt x="138" y="88"/>
                  <a:pt x="138" y="88"/>
                </a:cubicBezTo>
                <a:cubicBezTo>
                  <a:pt x="138" y="88"/>
                  <a:pt x="139" y="88"/>
                  <a:pt x="139" y="88"/>
                </a:cubicBezTo>
                <a:cubicBezTo>
                  <a:pt x="139" y="88"/>
                  <a:pt x="139" y="88"/>
                  <a:pt x="140" y="88"/>
                </a:cubicBezTo>
                <a:cubicBezTo>
                  <a:pt x="140" y="88"/>
                  <a:pt x="140" y="88"/>
                  <a:pt x="141" y="87"/>
                </a:cubicBezTo>
                <a:cubicBezTo>
                  <a:pt x="141" y="87"/>
                  <a:pt x="141" y="86"/>
                  <a:pt x="141" y="86"/>
                </a:cubicBezTo>
                <a:cubicBezTo>
                  <a:pt x="141" y="85"/>
                  <a:pt x="142" y="85"/>
                  <a:pt x="142" y="85"/>
                </a:cubicBezTo>
                <a:cubicBezTo>
                  <a:pt x="142" y="84"/>
                  <a:pt x="142" y="84"/>
                  <a:pt x="142" y="83"/>
                </a:cubicBezTo>
                <a:cubicBezTo>
                  <a:pt x="143" y="83"/>
                  <a:pt x="144" y="84"/>
                  <a:pt x="144" y="83"/>
                </a:cubicBezTo>
                <a:cubicBezTo>
                  <a:pt x="144" y="83"/>
                  <a:pt x="144" y="82"/>
                  <a:pt x="144" y="81"/>
                </a:cubicBezTo>
                <a:cubicBezTo>
                  <a:pt x="144" y="81"/>
                  <a:pt x="143" y="80"/>
                  <a:pt x="143" y="79"/>
                </a:cubicBezTo>
                <a:cubicBezTo>
                  <a:pt x="143" y="78"/>
                  <a:pt x="143" y="75"/>
                  <a:pt x="143" y="74"/>
                </a:cubicBezTo>
                <a:cubicBezTo>
                  <a:pt x="143" y="73"/>
                  <a:pt x="143" y="71"/>
                  <a:pt x="143" y="70"/>
                </a:cubicBezTo>
                <a:cubicBezTo>
                  <a:pt x="142" y="69"/>
                  <a:pt x="142" y="68"/>
                  <a:pt x="142" y="68"/>
                </a:cubicBezTo>
                <a:cubicBezTo>
                  <a:pt x="142" y="68"/>
                  <a:pt x="142" y="67"/>
                  <a:pt x="141" y="66"/>
                </a:cubicBezTo>
                <a:cubicBezTo>
                  <a:pt x="141" y="66"/>
                  <a:pt x="142" y="65"/>
                  <a:pt x="142" y="64"/>
                </a:cubicBezTo>
                <a:cubicBezTo>
                  <a:pt x="142" y="64"/>
                  <a:pt x="142" y="63"/>
                  <a:pt x="142" y="63"/>
                </a:cubicBezTo>
                <a:cubicBezTo>
                  <a:pt x="143" y="62"/>
                  <a:pt x="142" y="60"/>
                  <a:pt x="142" y="60"/>
                </a:cubicBezTo>
                <a:cubicBezTo>
                  <a:pt x="142" y="59"/>
                  <a:pt x="142" y="58"/>
                  <a:pt x="141" y="58"/>
                </a:cubicBezTo>
                <a:cubicBezTo>
                  <a:pt x="141" y="57"/>
                  <a:pt x="141" y="56"/>
                  <a:pt x="140" y="56"/>
                </a:cubicBezTo>
                <a:cubicBezTo>
                  <a:pt x="140" y="55"/>
                  <a:pt x="141" y="54"/>
                  <a:pt x="141" y="53"/>
                </a:cubicBezTo>
                <a:cubicBezTo>
                  <a:pt x="141" y="53"/>
                  <a:pt x="140" y="52"/>
                  <a:pt x="140" y="51"/>
                </a:cubicBezTo>
                <a:cubicBezTo>
                  <a:pt x="139" y="51"/>
                  <a:pt x="138" y="50"/>
                  <a:pt x="138" y="50"/>
                </a:cubicBezTo>
                <a:cubicBezTo>
                  <a:pt x="138" y="49"/>
                  <a:pt x="139" y="49"/>
                  <a:pt x="138" y="48"/>
                </a:cubicBezTo>
                <a:cubicBezTo>
                  <a:pt x="138" y="48"/>
                  <a:pt x="137" y="47"/>
                  <a:pt x="136" y="47"/>
                </a:cubicBezTo>
                <a:cubicBezTo>
                  <a:pt x="136" y="47"/>
                  <a:pt x="135" y="47"/>
                  <a:pt x="134" y="47"/>
                </a:cubicBezTo>
                <a:cubicBezTo>
                  <a:pt x="134" y="47"/>
                  <a:pt x="134" y="46"/>
                  <a:pt x="133" y="46"/>
                </a:cubicBezTo>
                <a:cubicBezTo>
                  <a:pt x="133" y="46"/>
                  <a:pt x="132" y="45"/>
                  <a:pt x="132" y="45"/>
                </a:cubicBezTo>
                <a:cubicBezTo>
                  <a:pt x="132" y="45"/>
                  <a:pt x="132" y="44"/>
                  <a:pt x="132" y="44"/>
                </a:cubicBezTo>
                <a:cubicBezTo>
                  <a:pt x="132" y="44"/>
                  <a:pt x="132" y="43"/>
                  <a:pt x="132" y="43"/>
                </a:cubicBezTo>
                <a:cubicBezTo>
                  <a:pt x="132" y="43"/>
                  <a:pt x="131" y="42"/>
                  <a:pt x="131" y="42"/>
                </a:cubicBezTo>
                <a:cubicBezTo>
                  <a:pt x="131" y="42"/>
                  <a:pt x="131" y="41"/>
                  <a:pt x="131" y="41"/>
                </a:cubicBezTo>
                <a:cubicBezTo>
                  <a:pt x="131" y="41"/>
                  <a:pt x="131" y="40"/>
                  <a:pt x="131" y="40"/>
                </a:cubicBezTo>
                <a:cubicBezTo>
                  <a:pt x="131" y="40"/>
                  <a:pt x="130" y="39"/>
                  <a:pt x="130" y="39"/>
                </a:cubicBezTo>
                <a:cubicBezTo>
                  <a:pt x="130" y="38"/>
                  <a:pt x="131" y="38"/>
                  <a:pt x="131" y="38"/>
                </a:cubicBezTo>
                <a:cubicBezTo>
                  <a:pt x="131" y="37"/>
                  <a:pt x="132" y="37"/>
                  <a:pt x="132" y="37"/>
                </a:cubicBezTo>
                <a:cubicBezTo>
                  <a:pt x="132" y="36"/>
                  <a:pt x="133" y="37"/>
                  <a:pt x="134" y="37"/>
                </a:cubicBezTo>
                <a:cubicBezTo>
                  <a:pt x="134" y="37"/>
                  <a:pt x="134" y="37"/>
                  <a:pt x="134" y="37"/>
                </a:cubicBezTo>
                <a:cubicBezTo>
                  <a:pt x="134" y="37"/>
                  <a:pt x="135" y="38"/>
                  <a:pt x="135" y="38"/>
                </a:cubicBezTo>
                <a:cubicBezTo>
                  <a:pt x="136" y="38"/>
                  <a:pt x="136" y="38"/>
                  <a:pt x="137" y="38"/>
                </a:cubicBezTo>
                <a:cubicBezTo>
                  <a:pt x="137" y="38"/>
                  <a:pt x="137" y="39"/>
                  <a:pt x="138" y="39"/>
                </a:cubicBezTo>
                <a:cubicBezTo>
                  <a:pt x="138" y="39"/>
                  <a:pt x="139" y="38"/>
                  <a:pt x="139" y="38"/>
                </a:cubicBezTo>
                <a:cubicBezTo>
                  <a:pt x="139" y="38"/>
                  <a:pt x="139" y="37"/>
                  <a:pt x="139" y="37"/>
                </a:cubicBezTo>
                <a:cubicBezTo>
                  <a:pt x="139" y="37"/>
                  <a:pt x="138" y="36"/>
                  <a:pt x="138" y="36"/>
                </a:cubicBezTo>
                <a:cubicBezTo>
                  <a:pt x="138" y="36"/>
                  <a:pt x="137" y="35"/>
                  <a:pt x="137" y="35"/>
                </a:cubicBezTo>
                <a:cubicBezTo>
                  <a:pt x="137" y="35"/>
                  <a:pt x="137" y="34"/>
                  <a:pt x="137" y="33"/>
                </a:cubicBezTo>
                <a:cubicBezTo>
                  <a:pt x="136" y="33"/>
                  <a:pt x="136" y="32"/>
                  <a:pt x="136" y="31"/>
                </a:cubicBezTo>
                <a:cubicBezTo>
                  <a:pt x="135" y="31"/>
                  <a:pt x="134" y="31"/>
                  <a:pt x="134" y="31"/>
                </a:cubicBezTo>
                <a:cubicBezTo>
                  <a:pt x="133" y="30"/>
                  <a:pt x="133" y="30"/>
                  <a:pt x="133" y="29"/>
                </a:cubicBezTo>
                <a:cubicBezTo>
                  <a:pt x="132" y="29"/>
                  <a:pt x="132" y="28"/>
                  <a:pt x="132" y="28"/>
                </a:cubicBezTo>
                <a:cubicBezTo>
                  <a:pt x="132" y="27"/>
                  <a:pt x="131" y="27"/>
                  <a:pt x="131" y="27"/>
                </a:cubicBezTo>
                <a:cubicBezTo>
                  <a:pt x="130" y="27"/>
                  <a:pt x="130" y="26"/>
                  <a:pt x="130" y="26"/>
                </a:cubicBezTo>
                <a:cubicBezTo>
                  <a:pt x="129" y="26"/>
                  <a:pt x="129" y="25"/>
                  <a:pt x="130" y="25"/>
                </a:cubicBezTo>
                <a:cubicBezTo>
                  <a:pt x="130" y="25"/>
                  <a:pt x="130" y="25"/>
                  <a:pt x="130" y="25"/>
                </a:cubicBezTo>
                <a:cubicBezTo>
                  <a:pt x="131" y="25"/>
                  <a:pt x="131" y="24"/>
                  <a:pt x="131" y="24"/>
                </a:cubicBezTo>
                <a:cubicBezTo>
                  <a:pt x="131" y="24"/>
                  <a:pt x="131" y="23"/>
                  <a:pt x="131" y="23"/>
                </a:cubicBezTo>
                <a:cubicBezTo>
                  <a:pt x="130" y="23"/>
                  <a:pt x="129" y="23"/>
                  <a:pt x="129" y="23"/>
                </a:cubicBezTo>
                <a:cubicBezTo>
                  <a:pt x="128" y="22"/>
                  <a:pt x="128" y="22"/>
                  <a:pt x="127" y="21"/>
                </a:cubicBezTo>
                <a:cubicBezTo>
                  <a:pt x="127" y="21"/>
                  <a:pt x="127" y="20"/>
                  <a:pt x="126" y="20"/>
                </a:cubicBezTo>
                <a:cubicBezTo>
                  <a:pt x="126" y="19"/>
                  <a:pt x="125" y="19"/>
                  <a:pt x="125" y="19"/>
                </a:cubicBezTo>
                <a:cubicBezTo>
                  <a:pt x="124" y="19"/>
                  <a:pt x="124" y="20"/>
                  <a:pt x="123" y="20"/>
                </a:cubicBezTo>
                <a:cubicBezTo>
                  <a:pt x="123" y="20"/>
                  <a:pt x="122" y="20"/>
                  <a:pt x="122" y="20"/>
                </a:cubicBezTo>
                <a:cubicBezTo>
                  <a:pt x="121" y="20"/>
                  <a:pt x="120" y="20"/>
                  <a:pt x="119" y="19"/>
                </a:cubicBezTo>
                <a:cubicBezTo>
                  <a:pt x="119" y="19"/>
                  <a:pt x="118" y="19"/>
                  <a:pt x="118" y="19"/>
                </a:cubicBezTo>
                <a:cubicBezTo>
                  <a:pt x="117" y="18"/>
                  <a:pt x="116" y="18"/>
                  <a:pt x="115" y="18"/>
                </a:cubicBezTo>
                <a:cubicBezTo>
                  <a:pt x="115" y="18"/>
                  <a:pt x="114" y="17"/>
                  <a:pt x="113" y="17"/>
                </a:cubicBezTo>
                <a:cubicBezTo>
                  <a:pt x="113" y="17"/>
                  <a:pt x="112" y="17"/>
                  <a:pt x="111" y="17"/>
                </a:cubicBezTo>
                <a:cubicBezTo>
                  <a:pt x="111" y="17"/>
                  <a:pt x="110" y="17"/>
                  <a:pt x="109" y="17"/>
                </a:cubicBezTo>
                <a:cubicBezTo>
                  <a:pt x="109" y="17"/>
                  <a:pt x="108" y="16"/>
                  <a:pt x="108" y="16"/>
                </a:cubicBezTo>
                <a:cubicBezTo>
                  <a:pt x="107" y="16"/>
                  <a:pt x="107" y="15"/>
                  <a:pt x="106" y="14"/>
                </a:cubicBezTo>
                <a:cubicBezTo>
                  <a:pt x="105" y="14"/>
                  <a:pt x="104" y="14"/>
                  <a:pt x="104" y="14"/>
                </a:cubicBezTo>
                <a:cubicBezTo>
                  <a:pt x="103" y="13"/>
                  <a:pt x="102" y="14"/>
                  <a:pt x="101" y="14"/>
                </a:cubicBezTo>
                <a:cubicBezTo>
                  <a:pt x="101" y="14"/>
                  <a:pt x="101" y="14"/>
                  <a:pt x="101" y="14"/>
                </a:cubicBezTo>
                <a:cubicBezTo>
                  <a:pt x="100" y="14"/>
                  <a:pt x="100" y="14"/>
                  <a:pt x="99" y="14"/>
                </a:cubicBezTo>
                <a:cubicBezTo>
                  <a:pt x="99" y="14"/>
                  <a:pt x="98" y="14"/>
                  <a:pt x="98" y="14"/>
                </a:cubicBezTo>
                <a:cubicBezTo>
                  <a:pt x="98" y="15"/>
                  <a:pt x="97" y="15"/>
                  <a:pt x="97" y="15"/>
                </a:cubicBezTo>
                <a:cubicBezTo>
                  <a:pt x="97" y="15"/>
                  <a:pt x="96" y="14"/>
                  <a:pt x="96" y="14"/>
                </a:cubicBezTo>
                <a:cubicBezTo>
                  <a:pt x="95" y="14"/>
                  <a:pt x="95" y="13"/>
                  <a:pt x="95" y="13"/>
                </a:cubicBezTo>
                <a:cubicBezTo>
                  <a:pt x="95" y="12"/>
                  <a:pt x="94" y="11"/>
                  <a:pt x="94" y="11"/>
                </a:cubicBezTo>
                <a:cubicBezTo>
                  <a:pt x="94" y="11"/>
                  <a:pt x="93" y="10"/>
                  <a:pt x="93" y="10"/>
                </a:cubicBezTo>
                <a:cubicBezTo>
                  <a:pt x="93" y="10"/>
                  <a:pt x="92" y="9"/>
                  <a:pt x="92" y="9"/>
                </a:cubicBezTo>
                <a:cubicBezTo>
                  <a:pt x="92" y="9"/>
                  <a:pt x="91" y="8"/>
                  <a:pt x="91" y="7"/>
                </a:cubicBezTo>
                <a:cubicBezTo>
                  <a:pt x="90" y="7"/>
                  <a:pt x="90" y="7"/>
                  <a:pt x="89" y="7"/>
                </a:cubicBezTo>
                <a:cubicBezTo>
                  <a:pt x="89" y="7"/>
                  <a:pt x="88" y="7"/>
                  <a:pt x="88" y="6"/>
                </a:cubicBezTo>
                <a:cubicBezTo>
                  <a:pt x="87" y="6"/>
                  <a:pt x="86" y="6"/>
                  <a:pt x="85" y="6"/>
                </a:cubicBezTo>
                <a:cubicBezTo>
                  <a:pt x="85" y="6"/>
                  <a:pt x="84" y="5"/>
                  <a:pt x="84" y="5"/>
                </a:cubicBezTo>
                <a:cubicBezTo>
                  <a:pt x="84" y="5"/>
                  <a:pt x="83" y="6"/>
                  <a:pt x="83" y="6"/>
                </a:cubicBezTo>
                <a:cubicBezTo>
                  <a:pt x="83" y="6"/>
                  <a:pt x="82" y="7"/>
                  <a:pt x="82" y="7"/>
                </a:cubicBezTo>
                <a:cubicBezTo>
                  <a:pt x="82" y="7"/>
                  <a:pt x="81" y="6"/>
                  <a:pt x="81" y="6"/>
                </a:cubicBezTo>
                <a:cubicBezTo>
                  <a:pt x="81" y="6"/>
                  <a:pt x="80" y="6"/>
                  <a:pt x="80" y="6"/>
                </a:cubicBezTo>
                <a:cubicBezTo>
                  <a:pt x="80" y="6"/>
                  <a:pt x="80" y="7"/>
                  <a:pt x="80" y="7"/>
                </a:cubicBezTo>
                <a:cubicBezTo>
                  <a:pt x="79" y="7"/>
                  <a:pt x="79" y="7"/>
                  <a:pt x="78" y="7"/>
                </a:cubicBezTo>
                <a:cubicBezTo>
                  <a:pt x="78" y="8"/>
                  <a:pt x="77" y="7"/>
                  <a:pt x="77" y="7"/>
                </a:cubicBezTo>
                <a:cubicBezTo>
                  <a:pt x="77" y="7"/>
                  <a:pt x="76" y="6"/>
                  <a:pt x="75" y="6"/>
                </a:cubicBezTo>
                <a:cubicBezTo>
                  <a:pt x="74" y="5"/>
                  <a:pt x="73" y="4"/>
                  <a:pt x="72" y="4"/>
                </a:cubicBezTo>
                <a:cubicBezTo>
                  <a:pt x="71" y="3"/>
                  <a:pt x="69" y="3"/>
                  <a:pt x="69" y="3"/>
                </a:cubicBezTo>
                <a:cubicBezTo>
                  <a:pt x="68" y="3"/>
                  <a:pt x="67" y="2"/>
                  <a:pt x="66" y="2"/>
                </a:cubicBezTo>
                <a:cubicBezTo>
                  <a:pt x="66" y="1"/>
                  <a:pt x="65" y="1"/>
                  <a:pt x="65" y="1"/>
                </a:cubicBezTo>
                <a:cubicBezTo>
                  <a:pt x="64" y="0"/>
                  <a:pt x="63" y="0"/>
                  <a:pt x="62" y="1"/>
                </a:cubicBezTo>
                <a:cubicBezTo>
                  <a:pt x="62" y="1"/>
                  <a:pt x="62" y="1"/>
                  <a:pt x="62" y="2"/>
                </a:cubicBezTo>
                <a:cubicBezTo>
                  <a:pt x="62" y="2"/>
                  <a:pt x="63" y="2"/>
                  <a:pt x="62" y="2"/>
                </a:cubicBezTo>
                <a:cubicBezTo>
                  <a:pt x="62" y="3"/>
                  <a:pt x="62" y="3"/>
                  <a:pt x="62" y="4"/>
                </a:cubicBezTo>
                <a:cubicBezTo>
                  <a:pt x="61" y="4"/>
                  <a:pt x="61" y="4"/>
                  <a:pt x="60" y="4"/>
                </a:cubicBezTo>
                <a:cubicBezTo>
                  <a:pt x="60" y="4"/>
                  <a:pt x="59" y="4"/>
                  <a:pt x="59" y="4"/>
                </a:cubicBezTo>
                <a:cubicBezTo>
                  <a:pt x="59" y="4"/>
                  <a:pt x="58" y="4"/>
                  <a:pt x="58" y="4"/>
                </a:cubicBezTo>
                <a:cubicBezTo>
                  <a:pt x="57" y="4"/>
                  <a:pt x="57" y="4"/>
                  <a:pt x="57" y="4"/>
                </a:cubicBezTo>
                <a:cubicBezTo>
                  <a:pt x="56" y="4"/>
                  <a:pt x="56" y="4"/>
                  <a:pt x="56" y="4"/>
                </a:cubicBezTo>
                <a:cubicBezTo>
                  <a:pt x="55" y="4"/>
                  <a:pt x="55" y="4"/>
                  <a:pt x="54" y="4"/>
                </a:cubicBezTo>
                <a:cubicBezTo>
                  <a:pt x="54" y="4"/>
                  <a:pt x="54" y="5"/>
                  <a:pt x="54" y="5"/>
                </a:cubicBezTo>
                <a:cubicBezTo>
                  <a:pt x="54" y="5"/>
                  <a:pt x="54" y="5"/>
                  <a:pt x="54" y="5"/>
                </a:cubicBezTo>
                <a:cubicBezTo>
                  <a:pt x="55" y="6"/>
                  <a:pt x="55" y="5"/>
                  <a:pt x="55" y="6"/>
                </a:cubicBezTo>
                <a:cubicBezTo>
                  <a:pt x="56" y="6"/>
                  <a:pt x="56" y="7"/>
                  <a:pt x="56" y="7"/>
                </a:cubicBezTo>
                <a:cubicBezTo>
                  <a:pt x="56" y="8"/>
                  <a:pt x="55" y="8"/>
                  <a:pt x="55" y="9"/>
                </a:cubicBezTo>
                <a:cubicBezTo>
                  <a:pt x="54" y="9"/>
                  <a:pt x="54" y="10"/>
                  <a:pt x="53" y="10"/>
                </a:cubicBezTo>
                <a:cubicBezTo>
                  <a:pt x="53" y="11"/>
                  <a:pt x="53" y="11"/>
                  <a:pt x="52" y="12"/>
                </a:cubicBezTo>
                <a:cubicBezTo>
                  <a:pt x="52" y="12"/>
                  <a:pt x="51" y="12"/>
                  <a:pt x="51" y="12"/>
                </a:cubicBezTo>
                <a:cubicBezTo>
                  <a:pt x="51" y="13"/>
                  <a:pt x="51" y="13"/>
                  <a:pt x="51" y="14"/>
                </a:cubicBezTo>
                <a:cubicBezTo>
                  <a:pt x="51" y="14"/>
                  <a:pt x="50" y="15"/>
                  <a:pt x="50" y="15"/>
                </a:cubicBezTo>
                <a:cubicBezTo>
                  <a:pt x="50" y="15"/>
                  <a:pt x="49" y="16"/>
                  <a:pt x="49" y="16"/>
                </a:cubicBezTo>
                <a:cubicBezTo>
                  <a:pt x="49" y="16"/>
                  <a:pt x="49" y="17"/>
                  <a:pt x="49" y="17"/>
                </a:cubicBezTo>
                <a:cubicBezTo>
                  <a:pt x="49" y="18"/>
                  <a:pt x="49" y="19"/>
                  <a:pt x="49" y="19"/>
                </a:cubicBezTo>
                <a:cubicBezTo>
                  <a:pt x="50" y="20"/>
                  <a:pt x="50" y="22"/>
                  <a:pt x="51" y="22"/>
                </a:cubicBezTo>
                <a:cubicBezTo>
                  <a:pt x="51" y="23"/>
                  <a:pt x="52" y="23"/>
                  <a:pt x="52" y="24"/>
                </a:cubicBezTo>
                <a:cubicBezTo>
                  <a:pt x="53" y="24"/>
                  <a:pt x="54" y="25"/>
                  <a:pt x="55" y="26"/>
                </a:cubicBezTo>
                <a:cubicBezTo>
                  <a:pt x="55" y="26"/>
                  <a:pt x="56" y="25"/>
                  <a:pt x="57" y="25"/>
                </a:cubicBezTo>
                <a:cubicBezTo>
                  <a:pt x="57" y="25"/>
                  <a:pt x="59" y="25"/>
                  <a:pt x="59" y="25"/>
                </a:cubicBezTo>
                <a:cubicBezTo>
                  <a:pt x="60" y="25"/>
                  <a:pt x="60" y="26"/>
                  <a:pt x="60" y="27"/>
                </a:cubicBezTo>
                <a:cubicBezTo>
                  <a:pt x="60" y="27"/>
                  <a:pt x="60" y="27"/>
                  <a:pt x="60" y="28"/>
                </a:cubicBezTo>
                <a:cubicBezTo>
                  <a:pt x="60" y="28"/>
                  <a:pt x="59" y="29"/>
                  <a:pt x="58" y="29"/>
                </a:cubicBezTo>
                <a:cubicBezTo>
                  <a:pt x="58" y="29"/>
                  <a:pt x="57" y="29"/>
                  <a:pt x="56" y="29"/>
                </a:cubicBezTo>
                <a:cubicBezTo>
                  <a:pt x="56" y="29"/>
                  <a:pt x="55" y="30"/>
                  <a:pt x="54" y="30"/>
                </a:cubicBezTo>
                <a:cubicBezTo>
                  <a:pt x="54" y="30"/>
                  <a:pt x="52" y="30"/>
                  <a:pt x="52" y="30"/>
                </a:cubicBezTo>
                <a:cubicBezTo>
                  <a:pt x="51" y="30"/>
                  <a:pt x="50" y="30"/>
                  <a:pt x="50" y="30"/>
                </a:cubicBezTo>
                <a:cubicBezTo>
                  <a:pt x="49" y="30"/>
                  <a:pt x="48" y="31"/>
                  <a:pt x="47" y="31"/>
                </a:cubicBezTo>
                <a:cubicBezTo>
                  <a:pt x="47" y="32"/>
                  <a:pt x="46" y="33"/>
                  <a:pt x="46" y="33"/>
                </a:cubicBezTo>
                <a:cubicBezTo>
                  <a:pt x="46" y="34"/>
                  <a:pt x="45" y="34"/>
                  <a:pt x="45" y="34"/>
                </a:cubicBezTo>
                <a:cubicBezTo>
                  <a:pt x="45" y="34"/>
                  <a:pt x="44" y="34"/>
                  <a:pt x="43" y="35"/>
                </a:cubicBezTo>
                <a:cubicBezTo>
                  <a:pt x="43" y="35"/>
                  <a:pt x="43" y="36"/>
                  <a:pt x="42" y="36"/>
                </a:cubicBezTo>
                <a:cubicBezTo>
                  <a:pt x="42" y="36"/>
                  <a:pt x="41" y="37"/>
                  <a:pt x="41" y="37"/>
                </a:cubicBezTo>
                <a:cubicBezTo>
                  <a:pt x="41" y="38"/>
                  <a:pt x="40" y="39"/>
                  <a:pt x="40" y="40"/>
                </a:cubicBezTo>
                <a:cubicBezTo>
                  <a:pt x="40" y="41"/>
                  <a:pt x="40" y="42"/>
                  <a:pt x="40" y="43"/>
                </a:cubicBezTo>
                <a:cubicBezTo>
                  <a:pt x="40" y="44"/>
                  <a:pt x="41" y="45"/>
                  <a:pt x="42" y="45"/>
                </a:cubicBezTo>
                <a:cubicBezTo>
                  <a:pt x="42" y="46"/>
                  <a:pt x="42" y="47"/>
                  <a:pt x="42" y="48"/>
                </a:cubicBezTo>
                <a:cubicBezTo>
                  <a:pt x="42" y="48"/>
                  <a:pt x="42" y="49"/>
                  <a:pt x="43" y="49"/>
                </a:cubicBezTo>
                <a:cubicBezTo>
                  <a:pt x="43" y="49"/>
                  <a:pt x="43" y="51"/>
                  <a:pt x="43" y="51"/>
                </a:cubicBezTo>
                <a:cubicBezTo>
                  <a:pt x="43" y="51"/>
                  <a:pt x="42" y="52"/>
                  <a:pt x="42" y="53"/>
                </a:cubicBezTo>
                <a:cubicBezTo>
                  <a:pt x="42" y="53"/>
                  <a:pt x="43" y="54"/>
                  <a:pt x="43" y="55"/>
                </a:cubicBezTo>
                <a:cubicBezTo>
                  <a:pt x="43" y="56"/>
                  <a:pt x="43" y="57"/>
                  <a:pt x="43" y="58"/>
                </a:cubicBezTo>
                <a:cubicBezTo>
                  <a:pt x="43" y="59"/>
                  <a:pt x="43" y="60"/>
                  <a:pt x="43" y="61"/>
                </a:cubicBezTo>
                <a:cubicBezTo>
                  <a:pt x="42" y="61"/>
                  <a:pt x="42" y="62"/>
                  <a:pt x="42" y="63"/>
                </a:cubicBezTo>
                <a:cubicBezTo>
                  <a:pt x="42" y="63"/>
                  <a:pt x="42" y="64"/>
                  <a:pt x="42" y="65"/>
                </a:cubicBezTo>
                <a:cubicBezTo>
                  <a:pt x="42" y="65"/>
                  <a:pt x="41" y="66"/>
                  <a:pt x="41" y="66"/>
                </a:cubicBezTo>
                <a:cubicBezTo>
                  <a:pt x="41" y="67"/>
                  <a:pt x="41" y="68"/>
                  <a:pt x="41" y="68"/>
                </a:cubicBezTo>
                <a:cubicBezTo>
                  <a:pt x="41" y="68"/>
                  <a:pt x="40" y="69"/>
                  <a:pt x="40" y="69"/>
                </a:cubicBezTo>
                <a:cubicBezTo>
                  <a:pt x="40" y="69"/>
                  <a:pt x="39" y="70"/>
                  <a:pt x="39" y="70"/>
                </a:cubicBezTo>
                <a:cubicBezTo>
                  <a:pt x="39" y="70"/>
                  <a:pt x="40" y="71"/>
                  <a:pt x="40" y="72"/>
                </a:cubicBezTo>
                <a:cubicBezTo>
                  <a:pt x="40" y="72"/>
                  <a:pt x="39" y="73"/>
                  <a:pt x="39" y="73"/>
                </a:cubicBezTo>
                <a:cubicBezTo>
                  <a:pt x="39" y="73"/>
                  <a:pt x="39" y="73"/>
                  <a:pt x="38" y="73"/>
                </a:cubicBezTo>
                <a:cubicBezTo>
                  <a:pt x="38" y="73"/>
                  <a:pt x="38" y="73"/>
                  <a:pt x="37" y="73"/>
                </a:cubicBezTo>
                <a:cubicBezTo>
                  <a:pt x="37" y="72"/>
                  <a:pt x="37" y="72"/>
                  <a:pt x="37" y="72"/>
                </a:cubicBezTo>
                <a:cubicBezTo>
                  <a:pt x="37" y="72"/>
                  <a:pt x="37" y="72"/>
                  <a:pt x="37" y="72"/>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338"/>
          <p:cNvSpPr>
            <a:spLocks/>
          </p:cNvSpPr>
          <p:nvPr/>
        </p:nvSpPr>
        <p:spPr bwMode="auto">
          <a:xfrm>
            <a:off x="10874375" y="3367088"/>
            <a:ext cx="7938" cy="11113"/>
          </a:xfrm>
          <a:custGeom>
            <a:avLst/>
            <a:gdLst>
              <a:gd name="T0" fmla="*/ 1 w 2"/>
              <a:gd name="T1" fmla="*/ 3 h 3"/>
              <a:gd name="T2" fmla="*/ 2 w 2"/>
              <a:gd name="T3" fmla="*/ 2 h 3"/>
              <a:gd name="T4" fmla="*/ 1 w 2"/>
              <a:gd name="T5" fmla="*/ 0 h 3"/>
              <a:gd name="T6" fmla="*/ 0 w 2"/>
              <a:gd name="T7" fmla="*/ 0 h 3"/>
              <a:gd name="T8" fmla="*/ 0 w 2"/>
              <a:gd name="T9" fmla="*/ 1 h 3"/>
              <a:gd name="T10" fmla="*/ 0 w 2"/>
              <a:gd name="T11" fmla="*/ 2 h 3"/>
              <a:gd name="T12" fmla="*/ 1 w 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1" y="3"/>
                </a:moveTo>
                <a:cubicBezTo>
                  <a:pt x="1" y="3"/>
                  <a:pt x="2" y="2"/>
                  <a:pt x="2" y="2"/>
                </a:cubicBezTo>
                <a:cubicBezTo>
                  <a:pt x="2" y="1"/>
                  <a:pt x="1" y="0"/>
                  <a:pt x="1" y="0"/>
                </a:cubicBezTo>
                <a:cubicBezTo>
                  <a:pt x="1" y="0"/>
                  <a:pt x="0" y="0"/>
                  <a:pt x="0" y="0"/>
                </a:cubicBezTo>
                <a:cubicBezTo>
                  <a:pt x="0" y="0"/>
                  <a:pt x="0" y="1"/>
                  <a:pt x="0" y="1"/>
                </a:cubicBezTo>
                <a:cubicBezTo>
                  <a:pt x="0" y="1"/>
                  <a:pt x="0" y="2"/>
                  <a:pt x="0" y="2"/>
                </a:cubicBezTo>
                <a:cubicBezTo>
                  <a:pt x="0" y="3"/>
                  <a:pt x="1" y="3"/>
                  <a:pt x="1" y="3"/>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339"/>
          <p:cNvSpPr>
            <a:spLocks/>
          </p:cNvSpPr>
          <p:nvPr/>
        </p:nvSpPr>
        <p:spPr bwMode="auto">
          <a:xfrm>
            <a:off x="10874375" y="3367088"/>
            <a:ext cx="7938" cy="11113"/>
          </a:xfrm>
          <a:custGeom>
            <a:avLst/>
            <a:gdLst>
              <a:gd name="T0" fmla="*/ 1 w 2"/>
              <a:gd name="T1" fmla="*/ 3 h 3"/>
              <a:gd name="T2" fmla="*/ 2 w 2"/>
              <a:gd name="T3" fmla="*/ 2 h 3"/>
              <a:gd name="T4" fmla="*/ 1 w 2"/>
              <a:gd name="T5" fmla="*/ 0 h 3"/>
              <a:gd name="T6" fmla="*/ 0 w 2"/>
              <a:gd name="T7" fmla="*/ 0 h 3"/>
              <a:gd name="T8" fmla="*/ 0 w 2"/>
              <a:gd name="T9" fmla="*/ 1 h 3"/>
              <a:gd name="T10" fmla="*/ 0 w 2"/>
              <a:gd name="T11" fmla="*/ 2 h 3"/>
              <a:gd name="T12" fmla="*/ 1 w 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1" y="3"/>
                </a:moveTo>
                <a:cubicBezTo>
                  <a:pt x="1" y="3"/>
                  <a:pt x="2" y="2"/>
                  <a:pt x="2" y="2"/>
                </a:cubicBezTo>
                <a:cubicBezTo>
                  <a:pt x="2" y="1"/>
                  <a:pt x="1" y="0"/>
                  <a:pt x="1" y="0"/>
                </a:cubicBezTo>
                <a:cubicBezTo>
                  <a:pt x="1" y="0"/>
                  <a:pt x="0" y="0"/>
                  <a:pt x="0" y="0"/>
                </a:cubicBezTo>
                <a:cubicBezTo>
                  <a:pt x="0" y="0"/>
                  <a:pt x="0" y="1"/>
                  <a:pt x="0" y="1"/>
                </a:cubicBezTo>
                <a:cubicBezTo>
                  <a:pt x="0" y="1"/>
                  <a:pt x="0" y="2"/>
                  <a:pt x="0" y="2"/>
                </a:cubicBezTo>
                <a:cubicBezTo>
                  <a:pt x="0" y="3"/>
                  <a:pt x="1" y="3"/>
                  <a:pt x="1" y="3"/>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340"/>
          <p:cNvSpPr>
            <a:spLocks/>
          </p:cNvSpPr>
          <p:nvPr/>
        </p:nvSpPr>
        <p:spPr bwMode="auto">
          <a:xfrm>
            <a:off x="10863263" y="3386138"/>
            <a:ext cx="11113" cy="11113"/>
          </a:xfrm>
          <a:custGeom>
            <a:avLst/>
            <a:gdLst>
              <a:gd name="T0" fmla="*/ 3 w 3"/>
              <a:gd name="T1" fmla="*/ 1 h 3"/>
              <a:gd name="T2" fmla="*/ 3 w 3"/>
              <a:gd name="T3" fmla="*/ 0 h 3"/>
              <a:gd name="T4" fmla="*/ 2 w 3"/>
              <a:gd name="T5" fmla="*/ 0 h 3"/>
              <a:gd name="T6" fmla="*/ 2 w 3"/>
              <a:gd name="T7" fmla="*/ 0 h 3"/>
              <a:gd name="T8" fmla="*/ 0 w 3"/>
              <a:gd name="T9" fmla="*/ 1 h 3"/>
              <a:gd name="T10" fmla="*/ 1 w 3"/>
              <a:gd name="T11" fmla="*/ 2 h 3"/>
              <a:gd name="T12" fmla="*/ 2 w 3"/>
              <a:gd name="T13" fmla="*/ 3 h 3"/>
              <a:gd name="T14" fmla="*/ 3 w 3"/>
              <a:gd name="T15" fmla="*/ 3 h 3"/>
              <a:gd name="T16" fmla="*/ 3 w 3"/>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3" y="1"/>
                </a:moveTo>
                <a:cubicBezTo>
                  <a:pt x="3" y="1"/>
                  <a:pt x="3" y="0"/>
                  <a:pt x="3" y="0"/>
                </a:cubicBezTo>
                <a:cubicBezTo>
                  <a:pt x="3" y="0"/>
                  <a:pt x="3" y="0"/>
                  <a:pt x="2" y="0"/>
                </a:cubicBezTo>
                <a:cubicBezTo>
                  <a:pt x="2" y="0"/>
                  <a:pt x="2" y="0"/>
                  <a:pt x="2" y="0"/>
                </a:cubicBezTo>
                <a:cubicBezTo>
                  <a:pt x="1" y="1"/>
                  <a:pt x="1" y="1"/>
                  <a:pt x="0" y="1"/>
                </a:cubicBezTo>
                <a:cubicBezTo>
                  <a:pt x="0" y="1"/>
                  <a:pt x="1" y="2"/>
                  <a:pt x="1" y="2"/>
                </a:cubicBezTo>
                <a:cubicBezTo>
                  <a:pt x="1" y="2"/>
                  <a:pt x="1" y="3"/>
                  <a:pt x="2" y="3"/>
                </a:cubicBezTo>
                <a:cubicBezTo>
                  <a:pt x="2" y="3"/>
                  <a:pt x="3" y="3"/>
                  <a:pt x="3" y="3"/>
                </a:cubicBezTo>
                <a:cubicBezTo>
                  <a:pt x="3" y="2"/>
                  <a:pt x="3" y="2"/>
                  <a:pt x="3" y="1"/>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341"/>
          <p:cNvSpPr>
            <a:spLocks/>
          </p:cNvSpPr>
          <p:nvPr/>
        </p:nvSpPr>
        <p:spPr bwMode="auto">
          <a:xfrm>
            <a:off x="10863263" y="3386138"/>
            <a:ext cx="11113" cy="11113"/>
          </a:xfrm>
          <a:custGeom>
            <a:avLst/>
            <a:gdLst>
              <a:gd name="T0" fmla="*/ 3 w 3"/>
              <a:gd name="T1" fmla="*/ 1 h 3"/>
              <a:gd name="T2" fmla="*/ 3 w 3"/>
              <a:gd name="T3" fmla="*/ 0 h 3"/>
              <a:gd name="T4" fmla="*/ 2 w 3"/>
              <a:gd name="T5" fmla="*/ 0 h 3"/>
              <a:gd name="T6" fmla="*/ 2 w 3"/>
              <a:gd name="T7" fmla="*/ 0 h 3"/>
              <a:gd name="T8" fmla="*/ 0 w 3"/>
              <a:gd name="T9" fmla="*/ 1 h 3"/>
              <a:gd name="T10" fmla="*/ 1 w 3"/>
              <a:gd name="T11" fmla="*/ 2 h 3"/>
              <a:gd name="T12" fmla="*/ 2 w 3"/>
              <a:gd name="T13" fmla="*/ 3 h 3"/>
              <a:gd name="T14" fmla="*/ 3 w 3"/>
              <a:gd name="T15" fmla="*/ 3 h 3"/>
              <a:gd name="T16" fmla="*/ 3 w 3"/>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3" y="1"/>
                </a:moveTo>
                <a:cubicBezTo>
                  <a:pt x="3" y="1"/>
                  <a:pt x="3" y="0"/>
                  <a:pt x="3" y="0"/>
                </a:cubicBezTo>
                <a:cubicBezTo>
                  <a:pt x="3" y="0"/>
                  <a:pt x="3" y="0"/>
                  <a:pt x="2" y="0"/>
                </a:cubicBezTo>
                <a:cubicBezTo>
                  <a:pt x="2" y="0"/>
                  <a:pt x="2" y="0"/>
                  <a:pt x="2" y="0"/>
                </a:cubicBezTo>
                <a:cubicBezTo>
                  <a:pt x="1" y="1"/>
                  <a:pt x="1" y="1"/>
                  <a:pt x="0" y="1"/>
                </a:cubicBezTo>
                <a:cubicBezTo>
                  <a:pt x="0" y="1"/>
                  <a:pt x="1" y="2"/>
                  <a:pt x="1" y="2"/>
                </a:cubicBezTo>
                <a:cubicBezTo>
                  <a:pt x="1" y="2"/>
                  <a:pt x="1" y="3"/>
                  <a:pt x="2" y="3"/>
                </a:cubicBezTo>
                <a:cubicBezTo>
                  <a:pt x="2" y="3"/>
                  <a:pt x="3" y="3"/>
                  <a:pt x="3" y="3"/>
                </a:cubicBezTo>
                <a:cubicBezTo>
                  <a:pt x="3" y="2"/>
                  <a:pt x="3" y="2"/>
                  <a:pt x="3" y="1"/>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342"/>
          <p:cNvSpPr>
            <a:spLocks/>
          </p:cNvSpPr>
          <p:nvPr/>
        </p:nvSpPr>
        <p:spPr bwMode="auto">
          <a:xfrm>
            <a:off x="10877550" y="3378201"/>
            <a:ext cx="7938" cy="7938"/>
          </a:xfrm>
          <a:custGeom>
            <a:avLst/>
            <a:gdLst>
              <a:gd name="T0" fmla="*/ 2 w 2"/>
              <a:gd name="T1" fmla="*/ 0 h 2"/>
              <a:gd name="T2" fmla="*/ 1 w 2"/>
              <a:gd name="T3" fmla="*/ 0 h 2"/>
              <a:gd name="T4" fmla="*/ 0 w 2"/>
              <a:gd name="T5" fmla="*/ 1 h 2"/>
              <a:gd name="T6" fmla="*/ 1 w 2"/>
              <a:gd name="T7" fmla="*/ 2 h 2"/>
              <a:gd name="T8" fmla="*/ 1 w 2"/>
              <a:gd name="T9" fmla="*/ 2 h 2"/>
              <a:gd name="T10" fmla="*/ 2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cubicBezTo>
                  <a:pt x="2" y="0"/>
                  <a:pt x="1" y="0"/>
                  <a:pt x="1" y="0"/>
                </a:cubicBezTo>
                <a:cubicBezTo>
                  <a:pt x="1" y="0"/>
                  <a:pt x="0" y="0"/>
                  <a:pt x="0" y="1"/>
                </a:cubicBezTo>
                <a:cubicBezTo>
                  <a:pt x="0" y="1"/>
                  <a:pt x="0" y="2"/>
                  <a:pt x="1" y="2"/>
                </a:cubicBezTo>
                <a:cubicBezTo>
                  <a:pt x="1" y="2"/>
                  <a:pt x="1" y="2"/>
                  <a:pt x="1" y="2"/>
                </a:cubicBezTo>
                <a:cubicBezTo>
                  <a:pt x="1" y="2"/>
                  <a:pt x="2" y="2"/>
                  <a:pt x="2" y="2"/>
                </a:cubicBezTo>
                <a:cubicBezTo>
                  <a:pt x="2" y="1"/>
                  <a:pt x="2" y="1"/>
                  <a:pt x="2" y="0"/>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343"/>
          <p:cNvSpPr>
            <a:spLocks/>
          </p:cNvSpPr>
          <p:nvPr/>
        </p:nvSpPr>
        <p:spPr bwMode="auto">
          <a:xfrm>
            <a:off x="10877550" y="3378201"/>
            <a:ext cx="7938" cy="7938"/>
          </a:xfrm>
          <a:custGeom>
            <a:avLst/>
            <a:gdLst>
              <a:gd name="T0" fmla="*/ 2 w 2"/>
              <a:gd name="T1" fmla="*/ 0 h 2"/>
              <a:gd name="T2" fmla="*/ 1 w 2"/>
              <a:gd name="T3" fmla="*/ 0 h 2"/>
              <a:gd name="T4" fmla="*/ 0 w 2"/>
              <a:gd name="T5" fmla="*/ 1 h 2"/>
              <a:gd name="T6" fmla="*/ 1 w 2"/>
              <a:gd name="T7" fmla="*/ 2 h 2"/>
              <a:gd name="T8" fmla="*/ 1 w 2"/>
              <a:gd name="T9" fmla="*/ 2 h 2"/>
              <a:gd name="T10" fmla="*/ 2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cubicBezTo>
                  <a:pt x="2" y="0"/>
                  <a:pt x="1" y="0"/>
                  <a:pt x="1" y="0"/>
                </a:cubicBezTo>
                <a:cubicBezTo>
                  <a:pt x="1" y="0"/>
                  <a:pt x="0" y="0"/>
                  <a:pt x="0" y="1"/>
                </a:cubicBezTo>
                <a:cubicBezTo>
                  <a:pt x="0" y="1"/>
                  <a:pt x="0" y="2"/>
                  <a:pt x="1" y="2"/>
                </a:cubicBezTo>
                <a:cubicBezTo>
                  <a:pt x="1" y="2"/>
                  <a:pt x="1" y="2"/>
                  <a:pt x="1" y="2"/>
                </a:cubicBezTo>
                <a:cubicBezTo>
                  <a:pt x="1" y="2"/>
                  <a:pt x="2" y="2"/>
                  <a:pt x="2" y="2"/>
                </a:cubicBezTo>
                <a:cubicBezTo>
                  <a:pt x="2" y="1"/>
                  <a:pt x="2" y="1"/>
                  <a:pt x="2" y="0"/>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344"/>
          <p:cNvSpPr>
            <a:spLocks/>
          </p:cNvSpPr>
          <p:nvPr/>
        </p:nvSpPr>
        <p:spPr bwMode="auto">
          <a:xfrm>
            <a:off x="11091863" y="3133726"/>
            <a:ext cx="11113" cy="15875"/>
          </a:xfrm>
          <a:custGeom>
            <a:avLst/>
            <a:gdLst>
              <a:gd name="T0" fmla="*/ 3 w 3"/>
              <a:gd name="T1" fmla="*/ 4 h 4"/>
              <a:gd name="T2" fmla="*/ 2 w 3"/>
              <a:gd name="T3" fmla="*/ 3 h 4"/>
              <a:gd name="T4" fmla="*/ 1 w 3"/>
              <a:gd name="T5" fmla="*/ 3 h 4"/>
              <a:gd name="T6" fmla="*/ 0 w 3"/>
              <a:gd name="T7" fmla="*/ 1 h 4"/>
              <a:gd name="T8" fmla="*/ 0 w 3"/>
              <a:gd name="T9" fmla="*/ 0 h 4"/>
              <a:gd name="T10" fmla="*/ 1 w 3"/>
              <a:gd name="T11" fmla="*/ 0 h 4"/>
              <a:gd name="T12" fmla="*/ 2 w 3"/>
              <a:gd name="T13" fmla="*/ 2 h 4"/>
              <a:gd name="T14" fmla="*/ 3 w 3"/>
              <a:gd name="T15" fmla="*/ 2 h 4"/>
              <a:gd name="T16" fmla="*/ 3 w 3"/>
              <a:gd name="T17" fmla="*/ 3 h 4"/>
              <a:gd name="T18" fmla="*/ 3 w 3"/>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3" y="4"/>
                </a:moveTo>
                <a:cubicBezTo>
                  <a:pt x="2" y="4"/>
                  <a:pt x="2" y="3"/>
                  <a:pt x="2" y="3"/>
                </a:cubicBezTo>
                <a:cubicBezTo>
                  <a:pt x="2" y="3"/>
                  <a:pt x="1" y="3"/>
                  <a:pt x="1" y="3"/>
                </a:cubicBezTo>
                <a:cubicBezTo>
                  <a:pt x="0" y="3"/>
                  <a:pt x="0" y="2"/>
                  <a:pt x="0" y="1"/>
                </a:cubicBezTo>
                <a:cubicBezTo>
                  <a:pt x="0" y="1"/>
                  <a:pt x="0" y="0"/>
                  <a:pt x="0" y="0"/>
                </a:cubicBezTo>
                <a:cubicBezTo>
                  <a:pt x="0" y="0"/>
                  <a:pt x="1" y="0"/>
                  <a:pt x="1" y="0"/>
                </a:cubicBezTo>
                <a:cubicBezTo>
                  <a:pt x="1" y="1"/>
                  <a:pt x="2" y="2"/>
                  <a:pt x="2" y="2"/>
                </a:cubicBezTo>
                <a:cubicBezTo>
                  <a:pt x="2" y="2"/>
                  <a:pt x="3" y="2"/>
                  <a:pt x="3" y="2"/>
                </a:cubicBezTo>
                <a:cubicBezTo>
                  <a:pt x="3" y="2"/>
                  <a:pt x="3" y="3"/>
                  <a:pt x="3" y="3"/>
                </a:cubicBezTo>
                <a:cubicBezTo>
                  <a:pt x="3" y="3"/>
                  <a:pt x="3" y="4"/>
                  <a:pt x="3" y="4"/>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345"/>
          <p:cNvSpPr>
            <a:spLocks/>
          </p:cNvSpPr>
          <p:nvPr/>
        </p:nvSpPr>
        <p:spPr bwMode="auto">
          <a:xfrm>
            <a:off x="11091863" y="3133726"/>
            <a:ext cx="11113" cy="15875"/>
          </a:xfrm>
          <a:custGeom>
            <a:avLst/>
            <a:gdLst>
              <a:gd name="T0" fmla="*/ 3 w 3"/>
              <a:gd name="T1" fmla="*/ 4 h 4"/>
              <a:gd name="T2" fmla="*/ 2 w 3"/>
              <a:gd name="T3" fmla="*/ 3 h 4"/>
              <a:gd name="T4" fmla="*/ 1 w 3"/>
              <a:gd name="T5" fmla="*/ 3 h 4"/>
              <a:gd name="T6" fmla="*/ 0 w 3"/>
              <a:gd name="T7" fmla="*/ 1 h 4"/>
              <a:gd name="T8" fmla="*/ 0 w 3"/>
              <a:gd name="T9" fmla="*/ 0 h 4"/>
              <a:gd name="T10" fmla="*/ 1 w 3"/>
              <a:gd name="T11" fmla="*/ 0 h 4"/>
              <a:gd name="T12" fmla="*/ 2 w 3"/>
              <a:gd name="T13" fmla="*/ 2 h 4"/>
              <a:gd name="T14" fmla="*/ 3 w 3"/>
              <a:gd name="T15" fmla="*/ 2 h 4"/>
              <a:gd name="T16" fmla="*/ 3 w 3"/>
              <a:gd name="T17" fmla="*/ 3 h 4"/>
              <a:gd name="T18" fmla="*/ 3 w 3"/>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3" y="4"/>
                </a:moveTo>
                <a:cubicBezTo>
                  <a:pt x="2" y="4"/>
                  <a:pt x="2" y="3"/>
                  <a:pt x="2" y="3"/>
                </a:cubicBezTo>
                <a:cubicBezTo>
                  <a:pt x="2" y="3"/>
                  <a:pt x="1" y="3"/>
                  <a:pt x="1" y="3"/>
                </a:cubicBezTo>
                <a:cubicBezTo>
                  <a:pt x="0" y="3"/>
                  <a:pt x="0" y="2"/>
                  <a:pt x="0" y="1"/>
                </a:cubicBezTo>
                <a:cubicBezTo>
                  <a:pt x="0" y="1"/>
                  <a:pt x="0" y="0"/>
                  <a:pt x="0" y="0"/>
                </a:cubicBezTo>
                <a:cubicBezTo>
                  <a:pt x="0" y="0"/>
                  <a:pt x="1" y="0"/>
                  <a:pt x="1" y="0"/>
                </a:cubicBezTo>
                <a:cubicBezTo>
                  <a:pt x="1" y="1"/>
                  <a:pt x="2" y="2"/>
                  <a:pt x="2" y="2"/>
                </a:cubicBezTo>
                <a:cubicBezTo>
                  <a:pt x="2" y="2"/>
                  <a:pt x="3" y="2"/>
                  <a:pt x="3" y="2"/>
                </a:cubicBezTo>
                <a:cubicBezTo>
                  <a:pt x="3" y="2"/>
                  <a:pt x="3" y="3"/>
                  <a:pt x="3" y="3"/>
                </a:cubicBezTo>
                <a:cubicBezTo>
                  <a:pt x="3" y="3"/>
                  <a:pt x="3" y="4"/>
                  <a:pt x="3" y="4"/>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346"/>
          <p:cNvSpPr>
            <a:spLocks/>
          </p:cNvSpPr>
          <p:nvPr/>
        </p:nvSpPr>
        <p:spPr bwMode="auto">
          <a:xfrm>
            <a:off x="11069638" y="3163888"/>
            <a:ext cx="22225" cy="34925"/>
          </a:xfrm>
          <a:custGeom>
            <a:avLst/>
            <a:gdLst>
              <a:gd name="T0" fmla="*/ 6 w 6"/>
              <a:gd name="T1" fmla="*/ 6 h 9"/>
              <a:gd name="T2" fmla="*/ 5 w 6"/>
              <a:gd name="T3" fmla="*/ 5 h 9"/>
              <a:gd name="T4" fmla="*/ 6 w 6"/>
              <a:gd name="T5" fmla="*/ 3 h 9"/>
              <a:gd name="T6" fmla="*/ 5 w 6"/>
              <a:gd name="T7" fmla="*/ 1 h 9"/>
              <a:gd name="T8" fmla="*/ 3 w 6"/>
              <a:gd name="T9" fmla="*/ 1 h 9"/>
              <a:gd name="T10" fmla="*/ 2 w 6"/>
              <a:gd name="T11" fmla="*/ 1 h 9"/>
              <a:gd name="T12" fmla="*/ 2 w 6"/>
              <a:gd name="T13" fmla="*/ 2 h 9"/>
              <a:gd name="T14" fmla="*/ 0 w 6"/>
              <a:gd name="T15" fmla="*/ 3 h 9"/>
              <a:gd name="T16" fmla="*/ 1 w 6"/>
              <a:gd name="T17" fmla="*/ 5 h 9"/>
              <a:gd name="T18" fmla="*/ 2 w 6"/>
              <a:gd name="T19" fmla="*/ 5 h 9"/>
              <a:gd name="T20" fmla="*/ 2 w 6"/>
              <a:gd name="T21" fmla="*/ 7 h 9"/>
              <a:gd name="T22" fmla="*/ 3 w 6"/>
              <a:gd name="T23" fmla="*/ 8 h 9"/>
              <a:gd name="T24" fmla="*/ 4 w 6"/>
              <a:gd name="T25" fmla="*/ 9 h 9"/>
              <a:gd name="T26" fmla="*/ 4 w 6"/>
              <a:gd name="T27" fmla="*/ 8 h 9"/>
              <a:gd name="T28" fmla="*/ 5 w 6"/>
              <a:gd name="T29" fmla="*/ 7 h 9"/>
              <a:gd name="T30" fmla="*/ 6 w 6"/>
              <a:gd name="T3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9">
                <a:moveTo>
                  <a:pt x="6" y="6"/>
                </a:moveTo>
                <a:cubicBezTo>
                  <a:pt x="6" y="6"/>
                  <a:pt x="5" y="5"/>
                  <a:pt x="5" y="5"/>
                </a:cubicBezTo>
                <a:cubicBezTo>
                  <a:pt x="5" y="4"/>
                  <a:pt x="6" y="3"/>
                  <a:pt x="6" y="3"/>
                </a:cubicBezTo>
                <a:cubicBezTo>
                  <a:pt x="6" y="3"/>
                  <a:pt x="5" y="2"/>
                  <a:pt x="5" y="1"/>
                </a:cubicBezTo>
                <a:cubicBezTo>
                  <a:pt x="4" y="1"/>
                  <a:pt x="3" y="1"/>
                  <a:pt x="3" y="1"/>
                </a:cubicBezTo>
                <a:cubicBezTo>
                  <a:pt x="3" y="1"/>
                  <a:pt x="2" y="0"/>
                  <a:pt x="2" y="1"/>
                </a:cubicBezTo>
                <a:cubicBezTo>
                  <a:pt x="1" y="1"/>
                  <a:pt x="2" y="2"/>
                  <a:pt x="2" y="2"/>
                </a:cubicBezTo>
                <a:cubicBezTo>
                  <a:pt x="2" y="3"/>
                  <a:pt x="1" y="3"/>
                  <a:pt x="0" y="3"/>
                </a:cubicBezTo>
                <a:cubicBezTo>
                  <a:pt x="0" y="3"/>
                  <a:pt x="0" y="4"/>
                  <a:pt x="1" y="5"/>
                </a:cubicBezTo>
                <a:cubicBezTo>
                  <a:pt x="1" y="5"/>
                  <a:pt x="1" y="5"/>
                  <a:pt x="2" y="5"/>
                </a:cubicBezTo>
                <a:cubicBezTo>
                  <a:pt x="2" y="6"/>
                  <a:pt x="1" y="7"/>
                  <a:pt x="2" y="7"/>
                </a:cubicBezTo>
                <a:cubicBezTo>
                  <a:pt x="2" y="7"/>
                  <a:pt x="2" y="8"/>
                  <a:pt x="3" y="8"/>
                </a:cubicBezTo>
                <a:cubicBezTo>
                  <a:pt x="3" y="8"/>
                  <a:pt x="3" y="9"/>
                  <a:pt x="4" y="9"/>
                </a:cubicBezTo>
                <a:cubicBezTo>
                  <a:pt x="4" y="9"/>
                  <a:pt x="4" y="8"/>
                  <a:pt x="4" y="8"/>
                </a:cubicBezTo>
                <a:cubicBezTo>
                  <a:pt x="5" y="8"/>
                  <a:pt x="5" y="8"/>
                  <a:pt x="5" y="7"/>
                </a:cubicBezTo>
                <a:cubicBezTo>
                  <a:pt x="5" y="7"/>
                  <a:pt x="6" y="6"/>
                  <a:pt x="6" y="6"/>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347"/>
          <p:cNvSpPr>
            <a:spLocks/>
          </p:cNvSpPr>
          <p:nvPr/>
        </p:nvSpPr>
        <p:spPr bwMode="auto">
          <a:xfrm>
            <a:off x="11069638" y="3163888"/>
            <a:ext cx="22225" cy="34925"/>
          </a:xfrm>
          <a:custGeom>
            <a:avLst/>
            <a:gdLst>
              <a:gd name="T0" fmla="*/ 6 w 6"/>
              <a:gd name="T1" fmla="*/ 6 h 9"/>
              <a:gd name="T2" fmla="*/ 5 w 6"/>
              <a:gd name="T3" fmla="*/ 5 h 9"/>
              <a:gd name="T4" fmla="*/ 6 w 6"/>
              <a:gd name="T5" fmla="*/ 3 h 9"/>
              <a:gd name="T6" fmla="*/ 5 w 6"/>
              <a:gd name="T7" fmla="*/ 1 h 9"/>
              <a:gd name="T8" fmla="*/ 3 w 6"/>
              <a:gd name="T9" fmla="*/ 1 h 9"/>
              <a:gd name="T10" fmla="*/ 2 w 6"/>
              <a:gd name="T11" fmla="*/ 1 h 9"/>
              <a:gd name="T12" fmla="*/ 2 w 6"/>
              <a:gd name="T13" fmla="*/ 2 h 9"/>
              <a:gd name="T14" fmla="*/ 0 w 6"/>
              <a:gd name="T15" fmla="*/ 3 h 9"/>
              <a:gd name="T16" fmla="*/ 1 w 6"/>
              <a:gd name="T17" fmla="*/ 5 h 9"/>
              <a:gd name="T18" fmla="*/ 2 w 6"/>
              <a:gd name="T19" fmla="*/ 5 h 9"/>
              <a:gd name="T20" fmla="*/ 2 w 6"/>
              <a:gd name="T21" fmla="*/ 7 h 9"/>
              <a:gd name="T22" fmla="*/ 3 w 6"/>
              <a:gd name="T23" fmla="*/ 8 h 9"/>
              <a:gd name="T24" fmla="*/ 4 w 6"/>
              <a:gd name="T25" fmla="*/ 9 h 9"/>
              <a:gd name="T26" fmla="*/ 4 w 6"/>
              <a:gd name="T27" fmla="*/ 8 h 9"/>
              <a:gd name="T28" fmla="*/ 5 w 6"/>
              <a:gd name="T29" fmla="*/ 7 h 9"/>
              <a:gd name="T30" fmla="*/ 6 w 6"/>
              <a:gd name="T3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9">
                <a:moveTo>
                  <a:pt x="6" y="6"/>
                </a:moveTo>
                <a:cubicBezTo>
                  <a:pt x="6" y="6"/>
                  <a:pt x="5" y="5"/>
                  <a:pt x="5" y="5"/>
                </a:cubicBezTo>
                <a:cubicBezTo>
                  <a:pt x="5" y="4"/>
                  <a:pt x="6" y="3"/>
                  <a:pt x="6" y="3"/>
                </a:cubicBezTo>
                <a:cubicBezTo>
                  <a:pt x="6" y="3"/>
                  <a:pt x="5" y="2"/>
                  <a:pt x="5" y="1"/>
                </a:cubicBezTo>
                <a:cubicBezTo>
                  <a:pt x="4" y="1"/>
                  <a:pt x="3" y="1"/>
                  <a:pt x="3" y="1"/>
                </a:cubicBezTo>
                <a:cubicBezTo>
                  <a:pt x="3" y="1"/>
                  <a:pt x="2" y="0"/>
                  <a:pt x="2" y="1"/>
                </a:cubicBezTo>
                <a:cubicBezTo>
                  <a:pt x="1" y="1"/>
                  <a:pt x="2" y="2"/>
                  <a:pt x="2" y="2"/>
                </a:cubicBezTo>
                <a:cubicBezTo>
                  <a:pt x="2" y="3"/>
                  <a:pt x="1" y="3"/>
                  <a:pt x="0" y="3"/>
                </a:cubicBezTo>
                <a:cubicBezTo>
                  <a:pt x="0" y="3"/>
                  <a:pt x="0" y="4"/>
                  <a:pt x="1" y="5"/>
                </a:cubicBezTo>
                <a:cubicBezTo>
                  <a:pt x="1" y="5"/>
                  <a:pt x="1" y="5"/>
                  <a:pt x="2" y="5"/>
                </a:cubicBezTo>
                <a:cubicBezTo>
                  <a:pt x="2" y="6"/>
                  <a:pt x="1" y="7"/>
                  <a:pt x="2" y="7"/>
                </a:cubicBezTo>
                <a:cubicBezTo>
                  <a:pt x="2" y="7"/>
                  <a:pt x="2" y="8"/>
                  <a:pt x="3" y="8"/>
                </a:cubicBezTo>
                <a:cubicBezTo>
                  <a:pt x="3" y="8"/>
                  <a:pt x="3" y="9"/>
                  <a:pt x="4" y="9"/>
                </a:cubicBezTo>
                <a:cubicBezTo>
                  <a:pt x="4" y="9"/>
                  <a:pt x="4" y="8"/>
                  <a:pt x="4" y="8"/>
                </a:cubicBezTo>
                <a:cubicBezTo>
                  <a:pt x="5" y="8"/>
                  <a:pt x="5" y="8"/>
                  <a:pt x="5" y="7"/>
                </a:cubicBezTo>
                <a:cubicBezTo>
                  <a:pt x="5" y="7"/>
                  <a:pt x="6" y="6"/>
                  <a:pt x="6" y="6"/>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348"/>
          <p:cNvSpPr>
            <a:spLocks/>
          </p:cNvSpPr>
          <p:nvPr/>
        </p:nvSpPr>
        <p:spPr bwMode="auto">
          <a:xfrm>
            <a:off x="11047413" y="3179763"/>
            <a:ext cx="17463" cy="11113"/>
          </a:xfrm>
          <a:custGeom>
            <a:avLst/>
            <a:gdLst>
              <a:gd name="T0" fmla="*/ 5 w 5"/>
              <a:gd name="T1" fmla="*/ 3 h 3"/>
              <a:gd name="T2" fmla="*/ 3 w 5"/>
              <a:gd name="T3" fmla="*/ 3 h 3"/>
              <a:gd name="T4" fmla="*/ 1 w 5"/>
              <a:gd name="T5" fmla="*/ 2 h 3"/>
              <a:gd name="T6" fmla="*/ 0 w 5"/>
              <a:gd name="T7" fmla="*/ 1 h 3"/>
              <a:gd name="T8" fmla="*/ 2 w 5"/>
              <a:gd name="T9" fmla="*/ 0 h 3"/>
              <a:gd name="T10" fmla="*/ 3 w 5"/>
              <a:gd name="T11" fmla="*/ 0 h 3"/>
              <a:gd name="T12" fmla="*/ 5 w 5"/>
              <a:gd name="T13" fmla="*/ 1 h 3"/>
              <a:gd name="T14" fmla="*/ 5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5" y="3"/>
                </a:moveTo>
                <a:cubicBezTo>
                  <a:pt x="4" y="3"/>
                  <a:pt x="3" y="3"/>
                  <a:pt x="3" y="3"/>
                </a:cubicBezTo>
                <a:cubicBezTo>
                  <a:pt x="2" y="3"/>
                  <a:pt x="2" y="3"/>
                  <a:pt x="1" y="2"/>
                </a:cubicBezTo>
                <a:cubicBezTo>
                  <a:pt x="1" y="2"/>
                  <a:pt x="0" y="1"/>
                  <a:pt x="0" y="1"/>
                </a:cubicBezTo>
                <a:cubicBezTo>
                  <a:pt x="1" y="1"/>
                  <a:pt x="2" y="0"/>
                  <a:pt x="2" y="0"/>
                </a:cubicBezTo>
                <a:cubicBezTo>
                  <a:pt x="2" y="0"/>
                  <a:pt x="3" y="0"/>
                  <a:pt x="3" y="0"/>
                </a:cubicBezTo>
                <a:cubicBezTo>
                  <a:pt x="4" y="0"/>
                  <a:pt x="5" y="1"/>
                  <a:pt x="5" y="1"/>
                </a:cubicBezTo>
                <a:cubicBezTo>
                  <a:pt x="5" y="2"/>
                  <a:pt x="5" y="2"/>
                  <a:pt x="5" y="3"/>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349"/>
          <p:cNvSpPr>
            <a:spLocks/>
          </p:cNvSpPr>
          <p:nvPr/>
        </p:nvSpPr>
        <p:spPr bwMode="auto">
          <a:xfrm>
            <a:off x="11047413" y="3179763"/>
            <a:ext cx="17463" cy="11113"/>
          </a:xfrm>
          <a:custGeom>
            <a:avLst/>
            <a:gdLst>
              <a:gd name="T0" fmla="*/ 5 w 5"/>
              <a:gd name="T1" fmla="*/ 3 h 3"/>
              <a:gd name="T2" fmla="*/ 3 w 5"/>
              <a:gd name="T3" fmla="*/ 3 h 3"/>
              <a:gd name="T4" fmla="*/ 1 w 5"/>
              <a:gd name="T5" fmla="*/ 2 h 3"/>
              <a:gd name="T6" fmla="*/ 0 w 5"/>
              <a:gd name="T7" fmla="*/ 1 h 3"/>
              <a:gd name="T8" fmla="*/ 2 w 5"/>
              <a:gd name="T9" fmla="*/ 0 h 3"/>
              <a:gd name="T10" fmla="*/ 3 w 5"/>
              <a:gd name="T11" fmla="*/ 0 h 3"/>
              <a:gd name="T12" fmla="*/ 5 w 5"/>
              <a:gd name="T13" fmla="*/ 1 h 3"/>
              <a:gd name="T14" fmla="*/ 5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5" y="3"/>
                </a:moveTo>
                <a:cubicBezTo>
                  <a:pt x="4" y="3"/>
                  <a:pt x="3" y="3"/>
                  <a:pt x="3" y="3"/>
                </a:cubicBezTo>
                <a:cubicBezTo>
                  <a:pt x="2" y="3"/>
                  <a:pt x="2" y="3"/>
                  <a:pt x="1" y="2"/>
                </a:cubicBezTo>
                <a:cubicBezTo>
                  <a:pt x="1" y="2"/>
                  <a:pt x="0" y="1"/>
                  <a:pt x="0" y="1"/>
                </a:cubicBezTo>
                <a:cubicBezTo>
                  <a:pt x="1" y="1"/>
                  <a:pt x="2" y="0"/>
                  <a:pt x="2" y="0"/>
                </a:cubicBezTo>
                <a:cubicBezTo>
                  <a:pt x="2" y="0"/>
                  <a:pt x="3" y="0"/>
                  <a:pt x="3" y="0"/>
                </a:cubicBezTo>
                <a:cubicBezTo>
                  <a:pt x="4" y="0"/>
                  <a:pt x="5" y="1"/>
                  <a:pt x="5" y="1"/>
                </a:cubicBezTo>
                <a:cubicBezTo>
                  <a:pt x="5" y="2"/>
                  <a:pt x="5" y="2"/>
                  <a:pt x="5" y="3"/>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350"/>
          <p:cNvSpPr>
            <a:spLocks/>
          </p:cNvSpPr>
          <p:nvPr/>
        </p:nvSpPr>
        <p:spPr bwMode="auto">
          <a:xfrm>
            <a:off x="11039475" y="3198813"/>
            <a:ext cx="36513" cy="41275"/>
          </a:xfrm>
          <a:custGeom>
            <a:avLst/>
            <a:gdLst>
              <a:gd name="T0" fmla="*/ 6 w 10"/>
              <a:gd name="T1" fmla="*/ 3 h 11"/>
              <a:gd name="T2" fmla="*/ 7 w 10"/>
              <a:gd name="T3" fmla="*/ 2 h 11"/>
              <a:gd name="T4" fmla="*/ 6 w 10"/>
              <a:gd name="T5" fmla="*/ 1 h 11"/>
              <a:gd name="T6" fmla="*/ 5 w 10"/>
              <a:gd name="T7" fmla="*/ 0 h 11"/>
              <a:gd name="T8" fmla="*/ 4 w 10"/>
              <a:gd name="T9" fmla="*/ 0 h 11"/>
              <a:gd name="T10" fmla="*/ 2 w 10"/>
              <a:gd name="T11" fmla="*/ 2 h 11"/>
              <a:gd name="T12" fmla="*/ 1 w 10"/>
              <a:gd name="T13" fmla="*/ 3 h 11"/>
              <a:gd name="T14" fmla="*/ 0 w 10"/>
              <a:gd name="T15" fmla="*/ 5 h 11"/>
              <a:gd name="T16" fmla="*/ 1 w 10"/>
              <a:gd name="T17" fmla="*/ 5 h 11"/>
              <a:gd name="T18" fmla="*/ 3 w 10"/>
              <a:gd name="T19" fmla="*/ 5 h 11"/>
              <a:gd name="T20" fmla="*/ 3 w 10"/>
              <a:gd name="T21" fmla="*/ 7 h 11"/>
              <a:gd name="T22" fmla="*/ 4 w 10"/>
              <a:gd name="T23" fmla="*/ 8 h 11"/>
              <a:gd name="T24" fmla="*/ 4 w 10"/>
              <a:gd name="T25" fmla="*/ 9 h 11"/>
              <a:gd name="T26" fmla="*/ 6 w 10"/>
              <a:gd name="T27" fmla="*/ 10 h 11"/>
              <a:gd name="T28" fmla="*/ 7 w 10"/>
              <a:gd name="T29" fmla="*/ 10 h 11"/>
              <a:gd name="T30" fmla="*/ 8 w 10"/>
              <a:gd name="T31" fmla="*/ 9 h 11"/>
              <a:gd name="T32" fmla="*/ 10 w 10"/>
              <a:gd name="T33" fmla="*/ 7 h 11"/>
              <a:gd name="T34" fmla="*/ 9 w 10"/>
              <a:gd name="T35" fmla="*/ 5 h 11"/>
              <a:gd name="T36" fmla="*/ 8 w 10"/>
              <a:gd name="T37" fmla="*/ 4 h 11"/>
              <a:gd name="T38" fmla="*/ 7 w 10"/>
              <a:gd name="T39" fmla="*/ 4 h 11"/>
              <a:gd name="T40" fmla="*/ 6 w 10"/>
              <a:gd name="T4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6" y="3"/>
                </a:moveTo>
                <a:cubicBezTo>
                  <a:pt x="6" y="3"/>
                  <a:pt x="7" y="2"/>
                  <a:pt x="7" y="2"/>
                </a:cubicBezTo>
                <a:cubicBezTo>
                  <a:pt x="7" y="1"/>
                  <a:pt x="7" y="1"/>
                  <a:pt x="6" y="1"/>
                </a:cubicBezTo>
                <a:cubicBezTo>
                  <a:pt x="6" y="0"/>
                  <a:pt x="5" y="1"/>
                  <a:pt x="5" y="0"/>
                </a:cubicBezTo>
                <a:cubicBezTo>
                  <a:pt x="5" y="0"/>
                  <a:pt x="4" y="0"/>
                  <a:pt x="4" y="0"/>
                </a:cubicBezTo>
                <a:cubicBezTo>
                  <a:pt x="3" y="0"/>
                  <a:pt x="3" y="1"/>
                  <a:pt x="2" y="2"/>
                </a:cubicBezTo>
                <a:cubicBezTo>
                  <a:pt x="2" y="2"/>
                  <a:pt x="1" y="2"/>
                  <a:pt x="1" y="3"/>
                </a:cubicBezTo>
                <a:cubicBezTo>
                  <a:pt x="1" y="3"/>
                  <a:pt x="0" y="5"/>
                  <a:pt x="0" y="5"/>
                </a:cubicBezTo>
                <a:cubicBezTo>
                  <a:pt x="1" y="6"/>
                  <a:pt x="1" y="5"/>
                  <a:pt x="1" y="5"/>
                </a:cubicBezTo>
                <a:cubicBezTo>
                  <a:pt x="2" y="5"/>
                  <a:pt x="2" y="5"/>
                  <a:pt x="3" y="5"/>
                </a:cubicBezTo>
                <a:cubicBezTo>
                  <a:pt x="3" y="5"/>
                  <a:pt x="3" y="6"/>
                  <a:pt x="3" y="7"/>
                </a:cubicBezTo>
                <a:cubicBezTo>
                  <a:pt x="3" y="7"/>
                  <a:pt x="4" y="8"/>
                  <a:pt x="4" y="8"/>
                </a:cubicBezTo>
                <a:cubicBezTo>
                  <a:pt x="4" y="8"/>
                  <a:pt x="4" y="9"/>
                  <a:pt x="4" y="9"/>
                </a:cubicBezTo>
                <a:cubicBezTo>
                  <a:pt x="4" y="10"/>
                  <a:pt x="5" y="10"/>
                  <a:pt x="6" y="10"/>
                </a:cubicBezTo>
                <a:cubicBezTo>
                  <a:pt x="6" y="11"/>
                  <a:pt x="7" y="10"/>
                  <a:pt x="7" y="10"/>
                </a:cubicBezTo>
                <a:cubicBezTo>
                  <a:pt x="7" y="10"/>
                  <a:pt x="8" y="9"/>
                  <a:pt x="8" y="9"/>
                </a:cubicBezTo>
                <a:cubicBezTo>
                  <a:pt x="8" y="8"/>
                  <a:pt x="9" y="8"/>
                  <a:pt x="10" y="7"/>
                </a:cubicBezTo>
                <a:cubicBezTo>
                  <a:pt x="10" y="7"/>
                  <a:pt x="10" y="6"/>
                  <a:pt x="9" y="5"/>
                </a:cubicBezTo>
                <a:cubicBezTo>
                  <a:pt x="9" y="5"/>
                  <a:pt x="8" y="4"/>
                  <a:pt x="8" y="4"/>
                </a:cubicBezTo>
                <a:cubicBezTo>
                  <a:pt x="8" y="4"/>
                  <a:pt x="7" y="4"/>
                  <a:pt x="7" y="4"/>
                </a:cubicBezTo>
                <a:cubicBezTo>
                  <a:pt x="7" y="4"/>
                  <a:pt x="6" y="3"/>
                  <a:pt x="6" y="3"/>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351"/>
          <p:cNvSpPr>
            <a:spLocks/>
          </p:cNvSpPr>
          <p:nvPr/>
        </p:nvSpPr>
        <p:spPr bwMode="auto">
          <a:xfrm>
            <a:off x="11039475" y="3198813"/>
            <a:ext cx="36513" cy="41275"/>
          </a:xfrm>
          <a:custGeom>
            <a:avLst/>
            <a:gdLst>
              <a:gd name="T0" fmla="*/ 6 w 10"/>
              <a:gd name="T1" fmla="*/ 3 h 11"/>
              <a:gd name="T2" fmla="*/ 7 w 10"/>
              <a:gd name="T3" fmla="*/ 2 h 11"/>
              <a:gd name="T4" fmla="*/ 6 w 10"/>
              <a:gd name="T5" fmla="*/ 1 h 11"/>
              <a:gd name="T6" fmla="*/ 5 w 10"/>
              <a:gd name="T7" fmla="*/ 0 h 11"/>
              <a:gd name="T8" fmla="*/ 4 w 10"/>
              <a:gd name="T9" fmla="*/ 0 h 11"/>
              <a:gd name="T10" fmla="*/ 2 w 10"/>
              <a:gd name="T11" fmla="*/ 2 h 11"/>
              <a:gd name="T12" fmla="*/ 1 w 10"/>
              <a:gd name="T13" fmla="*/ 3 h 11"/>
              <a:gd name="T14" fmla="*/ 0 w 10"/>
              <a:gd name="T15" fmla="*/ 5 h 11"/>
              <a:gd name="T16" fmla="*/ 1 w 10"/>
              <a:gd name="T17" fmla="*/ 5 h 11"/>
              <a:gd name="T18" fmla="*/ 3 w 10"/>
              <a:gd name="T19" fmla="*/ 5 h 11"/>
              <a:gd name="T20" fmla="*/ 3 w 10"/>
              <a:gd name="T21" fmla="*/ 7 h 11"/>
              <a:gd name="T22" fmla="*/ 4 w 10"/>
              <a:gd name="T23" fmla="*/ 8 h 11"/>
              <a:gd name="T24" fmla="*/ 4 w 10"/>
              <a:gd name="T25" fmla="*/ 9 h 11"/>
              <a:gd name="T26" fmla="*/ 6 w 10"/>
              <a:gd name="T27" fmla="*/ 10 h 11"/>
              <a:gd name="T28" fmla="*/ 7 w 10"/>
              <a:gd name="T29" fmla="*/ 10 h 11"/>
              <a:gd name="T30" fmla="*/ 8 w 10"/>
              <a:gd name="T31" fmla="*/ 9 h 11"/>
              <a:gd name="T32" fmla="*/ 10 w 10"/>
              <a:gd name="T33" fmla="*/ 7 h 11"/>
              <a:gd name="T34" fmla="*/ 9 w 10"/>
              <a:gd name="T35" fmla="*/ 5 h 11"/>
              <a:gd name="T36" fmla="*/ 8 w 10"/>
              <a:gd name="T37" fmla="*/ 4 h 11"/>
              <a:gd name="T38" fmla="*/ 7 w 10"/>
              <a:gd name="T39" fmla="*/ 4 h 11"/>
              <a:gd name="T40" fmla="*/ 6 w 10"/>
              <a:gd name="T4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6" y="3"/>
                </a:moveTo>
                <a:cubicBezTo>
                  <a:pt x="6" y="3"/>
                  <a:pt x="7" y="2"/>
                  <a:pt x="7" y="2"/>
                </a:cubicBezTo>
                <a:cubicBezTo>
                  <a:pt x="7" y="1"/>
                  <a:pt x="7" y="1"/>
                  <a:pt x="6" y="1"/>
                </a:cubicBezTo>
                <a:cubicBezTo>
                  <a:pt x="6" y="0"/>
                  <a:pt x="5" y="1"/>
                  <a:pt x="5" y="0"/>
                </a:cubicBezTo>
                <a:cubicBezTo>
                  <a:pt x="5" y="0"/>
                  <a:pt x="4" y="0"/>
                  <a:pt x="4" y="0"/>
                </a:cubicBezTo>
                <a:cubicBezTo>
                  <a:pt x="3" y="0"/>
                  <a:pt x="3" y="1"/>
                  <a:pt x="2" y="2"/>
                </a:cubicBezTo>
                <a:cubicBezTo>
                  <a:pt x="2" y="2"/>
                  <a:pt x="1" y="2"/>
                  <a:pt x="1" y="3"/>
                </a:cubicBezTo>
                <a:cubicBezTo>
                  <a:pt x="1" y="3"/>
                  <a:pt x="0" y="5"/>
                  <a:pt x="0" y="5"/>
                </a:cubicBezTo>
                <a:cubicBezTo>
                  <a:pt x="1" y="6"/>
                  <a:pt x="1" y="5"/>
                  <a:pt x="1" y="5"/>
                </a:cubicBezTo>
                <a:cubicBezTo>
                  <a:pt x="2" y="5"/>
                  <a:pt x="2" y="5"/>
                  <a:pt x="3" y="5"/>
                </a:cubicBezTo>
                <a:cubicBezTo>
                  <a:pt x="3" y="5"/>
                  <a:pt x="3" y="6"/>
                  <a:pt x="3" y="7"/>
                </a:cubicBezTo>
                <a:cubicBezTo>
                  <a:pt x="3" y="7"/>
                  <a:pt x="4" y="8"/>
                  <a:pt x="4" y="8"/>
                </a:cubicBezTo>
                <a:cubicBezTo>
                  <a:pt x="4" y="8"/>
                  <a:pt x="4" y="9"/>
                  <a:pt x="4" y="9"/>
                </a:cubicBezTo>
                <a:cubicBezTo>
                  <a:pt x="4" y="10"/>
                  <a:pt x="5" y="10"/>
                  <a:pt x="6" y="10"/>
                </a:cubicBezTo>
                <a:cubicBezTo>
                  <a:pt x="6" y="11"/>
                  <a:pt x="7" y="10"/>
                  <a:pt x="7" y="10"/>
                </a:cubicBezTo>
                <a:cubicBezTo>
                  <a:pt x="7" y="10"/>
                  <a:pt x="8" y="9"/>
                  <a:pt x="8" y="9"/>
                </a:cubicBezTo>
                <a:cubicBezTo>
                  <a:pt x="8" y="8"/>
                  <a:pt x="9" y="8"/>
                  <a:pt x="10" y="7"/>
                </a:cubicBezTo>
                <a:cubicBezTo>
                  <a:pt x="10" y="7"/>
                  <a:pt x="10" y="6"/>
                  <a:pt x="9" y="5"/>
                </a:cubicBezTo>
                <a:cubicBezTo>
                  <a:pt x="9" y="5"/>
                  <a:pt x="8" y="4"/>
                  <a:pt x="8" y="4"/>
                </a:cubicBezTo>
                <a:cubicBezTo>
                  <a:pt x="8" y="4"/>
                  <a:pt x="7" y="4"/>
                  <a:pt x="7" y="4"/>
                </a:cubicBezTo>
                <a:cubicBezTo>
                  <a:pt x="7" y="4"/>
                  <a:pt x="6" y="3"/>
                  <a:pt x="6" y="3"/>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352"/>
          <p:cNvSpPr>
            <a:spLocks/>
          </p:cNvSpPr>
          <p:nvPr/>
        </p:nvSpPr>
        <p:spPr bwMode="auto">
          <a:xfrm>
            <a:off x="11087100" y="3205163"/>
            <a:ext cx="19050" cy="22225"/>
          </a:xfrm>
          <a:custGeom>
            <a:avLst/>
            <a:gdLst>
              <a:gd name="T0" fmla="*/ 2 w 5"/>
              <a:gd name="T1" fmla="*/ 6 h 6"/>
              <a:gd name="T2" fmla="*/ 2 w 5"/>
              <a:gd name="T3" fmla="*/ 4 h 6"/>
              <a:gd name="T4" fmla="*/ 0 w 5"/>
              <a:gd name="T5" fmla="*/ 2 h 6"/>
              <a:gd name="T6" fmla="*/ 1 w 5"/>
              <a:gd name="T7" fmla="*/ 1 h 6"/>
              <a:gd name="T8" fmla="*/ 2 w 5"/>
              <a:gd name="T9" fmla="*/ 0 h 6"/>
              <a:gd name="T10" fmla="*/ 4 w 5"/>
              <a:gd name="T11" fmla="*/ 0 h 6"/>
              <a:gd name="T12" fmla="*/ 5 w 5"/>
              <a:gd name="T13" fmla="*/ 0 h 6"/>
              <a:gd name="T14" fmla="*/ 5 w 5"/>
              <a:gd name="T15" fmla="*/ 2 h 6"/>
              <a:gd name="T16" fmla="*/ 5 w 5"/>
              <a:gd name="T17" fmla="*/ 3 h 6"/>
              <a:gd name="T18" fmla="*/ 5 w 5"/>
              <a:gd name="T19" fmla="*/ 5 h 6"/>
              <a:gd name="T20" fmla="*/ 4 w 5"/>
              <a:gd name="T21" fmla="*/ 5 h 6"/>
              <a:gd name="T22" fmla="*/ 4 w 5"/>
              <a:gd name="T23" fmla="*/ 6 h 6"/>
              <a:gd name="T24" fmla="*/ 2 w 5"/>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2" y="6"/>
                </a:moveTo>
                <a:cubicBezTo>
                  <a:pt x="2" y="5"/>
                  <a:pt x="2" y="4"/>
                  <a:pt x="2" y="4"/>
                </a:cubicBezTo>
                <a:cubicBezTo>
                  <a:pt x="2" y="3"/>
                  <a:pt x="1" y="3"/>
                  <a:pt x="0" y="2"/>
                </a:cubicBezTo>
                <a:cubicBezTo>
                  <a:pt x="0" y="2"/>
                  <a:pt x="1" y="1"/>
                  <a:pt x="1" y="1"/>
                </a:cubicBezTo>
                <a:cubicBezTo>
                  <a:pt x="2" y="0"/>
                  <a:pt x="2" y="0"/>
                  <a:pt x="2" y="0"/>
                </a:cubicBezTo>
                <a:cubicBezTo>
                  <a:pt x="3" y="0"/>
                  <a:pt x="3" y="0"/>
                  <a:pt x="4" y="0"/>
                </a:cubicBezTo>
                <a:cubicBezTo>
                  <a:pt x="4" y="0"/>
                  <a:pt x="4" y="0"/>
                  <a:pt x="5" y="0"/>
                </a:cubicBezTo>
                <a:cubicBezTo>
                  <a:pt x="5" y="0"/>
                  <a:pt x="5" y="1"/>
                  <a:pt x="5" y="2"/>
                </a:cubicBezTo>
                <a:cubicBezTo>
                  <a:pt x="5" y="2"/>
                  <a:pt x="5" y="3"/>
                  <a:pt x="5" y="3"/>
                </a:cubicBezTo>
                <a:cubicBezTo>
                  <a:pt x="5" y="4"/>
                  <a:pt x="5" y="4"/>
                  <a:pt x="5" y="5"/>
                </a:cubicBezTo>
                <a:cubicBezTo>
                  <a:pt x="5" y="5"/>
                  <a:pt x="5" y="5"/>
                  <a:pt x="4" y="5"/>
                </a:cubicBezTo>
                <a:cubicBezTo>
                  <a:pt x="4" y="6"/>
                  <a:pt x="4" y="6"/>
                  <a:pt x="4" y="6"/>
                </a:cubicBezTo>
                <a:cubicBezTo>
                  <a:pt x="3" y="6"/>
                  <a:pt x="3" y="6"/>
                  <a:pt x="2" y="6"/>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353"/>
          <p:cNvSpPr>
            <a:spLocks/>
          </p:cNvSpPr>
          <p:nvPr/>
        </p:nvSpPr>
        <p:spPr bwMode="auto">
          <a:xfrm>
            <a:off x="11087100" y="3205163"/>
            <a:ext cx="19050" cy="22225"/>
          </a:xfrm>
          <a:custGeom>
            <a:avLst/>
            <a:gdLst>
              <a:gd name="T0" fmla="*/ 2 w 5"/>
              <a:gd name="T1" fmla="*/ 6 h 6"/>
              <a:gd name="T2" fmla="*/ 2 w 5"/>
              <a:gd name="T3" fmla="*/ 4 h 6"/>
              <a:gd name="T4" fmla="*/ 0 w 5"/>
              <a:gd name="T5" fmla="*/ 2 h 6"/>
              <a:gd name="T6" fmla="*/ 1 w 5"/>
              <a:gd name="T7" fmla="*/ 1 h 6"/>
              <a:gd name="T8" fmla="*/ 2 w 5"/>
              <a:gd name="T9" fmla="*/ 0 h 6"/>
              <a:gd name="T10" fmla="*/ 4 w 5"/>
              <a:gd name="T11" fmla="*/ 0 h 6"/>
              <a:gd name="T12" fmla="*/ 5 w 5"/>
              <a:gd name="T13" fmla="*/ 0 h 6"/>
              <a:gd name="T14" fmla="*/ 5 w 5"/>
              <a:gd name="T15" fmla="*/ 2 h 6"/>
              <a:gd name="T16" fmla="*/ 5 w 5"/>
              <a:gd name="T17" fmla="*/ 3 h 6"/>
              <a:gd name="T18" fmla="*/ 5 w 5"/>
              <a:gd name="T19" fmla="*/ 5 h 6"/>
              <a:gd name="T20" fmla="*/ 4 w 5"/>
              <a:gd name="T21" fmla="*/ 5 h 6"/>
              <a:gd name="T22" fmla="*/ 4 w 5"/>
              <a:gd name="T23" fmla="*/ 6 h 6"/>
              <a:gd name="T24" fmla="*/ 2 w 5"/>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2" y="6"/>
                </a:moveTo>
                <a:cubicBezTo>
                  <a:pt x="2" y="5"/>
                  <a:pt x="2" y="4"/>
                  <a:pt x="2" y="4"/>
                </a:cubicBezTo>
                <a:cubicBezTo>
                  <a:pt x="2" y="3"/>
                  <a:pt x="1" y="3"/>
                  <a:pt x="0" y="2"/>
                </a:cubicBezTo>
                <a:cubicBezTo>
                  <a:pt x="0" y="2"/>
                  <a:pt x="1" y="1"/>
                  <a:pt x="1" y="1"/>
                </a:cubicBezTo>
                <a:cubicBezTo>
                  <a:pt x="2" y="0"/>
                  <a:pt x="2" y="0"/>
                  <a:pt x="2" y="0"/>
                </a:cubicBezTo>
                <a:cubicBezTo>
                  <a:pt x="3" y="0"/>
                  <a:pt x="3" y="0"/>
                  <a:pt x="4" y="0"/>
                </a:cubicBezTo>
                <a:cubicBezTo>
                  <a:pt x="4" y="0"/>
                  <a:pt x="4" y="0"/>
                  <a:pt x="5" y="0"/>
                </a:cubicBezTo>
                <a:cubicBezTo>
                  <a:pt x="5" y="0"/>
                  <a:pt x="5" y="1"/>
                  <a:pt x="5" y="2"/>
                </a:cubicBezTo>
                <a:cubicBezTo>
                  <a:pt x="5" y="2"/>
                  <a:pt x="5" y="3"/>
                  <a:pt x="5" y="3"/>
                </a:cubicBezTo>
                <a:cubicBezTo>
                  <a:pt x="5" y="4"/>
                  <a:pt x="5" y="4"/>
                  <a:pt x="5" y="5"/>
                </a:cubicBezTo>
                <a:cubicBezTo>
                  <a:pt x="5" y="5"/>
                  <a:pt x="5" y="5"/>
                  <a:pt x="4" y="5"/>
                </a:cubicBezTo>
                <a:cubicBezTo>
                  <a:pt x="4" y="6"/>
                  <a:pt x="4" y="6"/>
                  <a:pt x="4" y="6"/>
                </a:cubicBezTo>
                <a:cubicBezTo>
                  <a:pt x="3" y="6"/>
                  <a:pt x="3" y="6"/>
                  <a:pt x="2" y="6"/>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54"/>
          <p:cNvSpPr>
            <a:spLocks/>
          </p:cNvSpPr>
          <p:nvPr/>
        </p:nvSpPr>
        <p:spPr bwMode="auto">
          <a:xfrm>
            <a:off x="11001375" y="3314701"/>
            <a:ext cx="11113" cy="11113"/>
          </a:xfrm>
          <a:custGeom>
            <a:avLst/>
            <a:gdLst>
              <a:gd name="T0" fmla="*/ 3 w 3"/>
              <a:gd name="T1" fmla="*/ 1 h 3"/>
              <a:gd name="T2" fmla="*/ 2 w 3"/>
              <a:gd name="T3" fmla="*/ 0 h 3"/>
              <a:gd name="T4" fmla="*/ 1 w 3"/>
              <a:gd name="T5" fmla="*/ 1 h 3"/>
              <a:gd name="T6" fmla="*/ 0 w 3"/>
              <a:gd name="T7" fmla="*/ 2 h 3"/>
              <a:gd name="T8" fmla="*/ 1 w 3"/>
              <a:gd name="T9" fmla="*/ 3 h 3"/>
              <a:gd name="T10" fmla="*/ 3 w 3"/>
              <a:gd name="T11" fmla="*/ 2 h 3"/>
              <a:gd name="T12" fmla="*/ 3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1"/>
                </a:moveTo>
                <a:cubicBezTo>
                  <a:pt x="3" y="1"/>
                  <a:pt x="2" y="0"/>
                  <a:pt x="2" y="0"/>
                </a:cubicBezTo>
                <a:cubicBezTo>
                  <a:pt x="1" y="0"/>
                  <a:pt x="1" y="0"/>
                  <a:pt x="1" y="1"/>
                </a:cubicBezTo>
                <a:cubicBezTo>
                  <a:pt x="0" y="1"/>
                  <a:pt x="0" y="2"/>
                  <a:pt x="0" y="2"/>
                </a:cubicBezTo>
                <a:cubicBezTo>
                  <a:pt x="0" y="3"/>
                  <a:pt x="1" y="3"/>
                  <a:pt x="1" y="3"/>
                </a:cubicBezTo>
                <a:cubicBezTo>
                  <a:pt x="2" y="3"/>
                  <a:pt x="3" y="3"/>
                  <a:pt x="3" y="2"/>
                </a:cubicBezTo>
                <a:cubicBezTo>
                  <a:pt x="3" y="2"/>
                  <a:pt x="3" y="1"/>
                  <a:pt x="3" y="1"/>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355"/>
          <p:cNvSpPr>
            <a:spLocks/>
          </p:cNvSpPr>
          <p:nvPr/>
        </p:nvSpPr>
        <p:spPr bwMode="auto">
          <a:xfrm>
            <a:off x="11001375" y="3314701"/>
            <a:ext cx="11113" cy="11113"/>
          </a:xfrm>
          <a:custGeom>
            <a:avLst/>
            <a:gdLst>
              <a:gd name="T0" fmla="*/ 3 w 3"/>
              <a:gd name="T1" fmla="*/ 1 h 3"/>
              <a:gd name="T2" fmla="*/ 2 w 3"/>
              <a:gd name="T3" fmla="*/ 0 h 3"/>
              <a:gd name="T4" fmla="*/ 1 w 3"/>
              <a:gd name="T5" fmla="*/ 1 h 3"/>
              <a:gd name="T6" fmla="*/ 0 w 3"/>
              <a:gd name="T7" fmla="*/ 2 h 3"/>
              <a:gd name="T8" fmla="*/ 1 w 3"/>
              <a:gd name="T9" fmla="*/ 3 h 3"/>
              <a:gd name="T10" fmla="*/ 3 w 3"/>
              <a:gd name="T11" fmla="*/ 2 h 3"/>
              <a:gd name="T12" fmla="*/ 3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1"/>
                </a:moveTo>
                <a:cubicBezTo>
                  <a:pt x="3" y="1"/>
                  <a:pt x="2" y="0"/>
                  <a:pt x="2" y="0"/>
                </a:cubicBezTo>
                <a:cubicBezTo>
                  <a:pt x="1" y="0"/>
                  <a:pt x="1" y="0"/>
                  <a:pt x="1" y="1"/>
                </a:cubicBezTo>
                <a:cubicBezTo>
                  <a:pt x="0" y="1"/>
                  <a:pt x="0" y="2"/>
                  <a:pt x="0" y="2"/>
                </a:cubicBezTo>
                <a:cubicBezTo>
                  <a:pt x="0" y="3"/>
                  <a:pt x="1" y="3"/>
                  <a:pt x="1" y="3"/>
                </a:cubicBezTo>
                <a:cubicBezTo>
                  <a:pt x="2" y="3"/>
                  <a:pt x="3" y="3"/>
                  <a:pt x="3" y="2"/>
                </a:cubicBezTo>
                <a:cubicBezTo>
                  <a:pt x="3" y="2"/>
                  <a:pt x="3" y="1"/>
                  <a:pt x="3" y="1"/>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56"/>
          <p:cNvSpPr>
            <a:spLocks/>
          </p:cNvSpPr>
          <p:nvPr/>
        </p:nvSpPr>
        <p:spPr bwMode="auto">
          <a:xfrm>
            <a:off x="11064875" y="3268663"/>
            <a:ext cx="11113" cy="19050"/>
          </a:xfrm>
          <a:custGeom>
            <a:avLst/>
            <a:gdLst>
              <a:gd name="T0" fmla="*/ 2 w 3"/>
              <a:gd name="T1" fmla="*/ 5 h 5"/>
              <a:gd name="T2" fmla="*/ 1 w 3"/>
              <a:gd name="T3" fmla="*/ 3 h 5"/>
              <a:gd name="T4" fmla="*/ 0 w 3"/>
              <a:gd name="T5" fmla="*/ 2 h 5"/>
              <a:gd name="T6" fmla="*/ 0 w 3"/>
              <a:gd name="T7" fmla="*/ 0 h 5"/>
              <a:gd name="T8" fmla="*/ 2 w 3"/>
              <a:gd name="T9" fmla="*/ 0 h 5"/>
              <a:gd name="T10" fmla="*/ 3 w 3"/>
              <a:gd name="T11" fmla="*/ 1 h 5"/>
              <a:gd name="T12" fmla="*/ 3 w 3"/>
              <a:gd name="T13" fmla="*/ 3 h 5"/>
              <a:gd name="T14" fmla="*/ 3 w 3"/>
              <a:gd name="T15" fmla="*/ 4 h 5"/>
              <a:gd name="T16" fmla="*/ 2 w 3"/>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2" y="5"/>
                </a:moveTo>
                <a:cubicBezTo>
                  <a:pt x="2" y="5"/>
                  <a:pt x="2" y="3"/>
                  <a:pt x="1" y="3"/>
                </a:cubicBezTo>
                <a:cubicBezTo>
                  <a:pt x="1" y="3"/>
                  <a:pt x="0" y="2"/>
                  <a:pt x="0" y="2"/>
                </a:cubicBezTo>
                <a:cubicBezTo>
                  <a:pt x="0" y="2"/>
                  <a:pt x="0" y="1"/>
                  <a:pt x="0" y="0"/>
                </a:cubicBezTo>
                <a:cubicBezTo>
                  <a:pt x="0" y="0"/>
                  <a:pt x="1" y="0"/>
                  <a:pt x="2" y="0"/>
                </a:cubicBezTo>
                <a:cubicBezTo>
                  <a:pt x="2" y="0"/>
                  <a:pt x="3" y="0"/>
                  <a:pt x="3" y="1"/>
                </a:cubicBezTo>
                <a:cubicBezTo>
                  <a:pt x="3" y="1"/>
                  <a:pt x="3" y="2"/>
                  <a:pt x="3" y="3"/>
                </a:cubicBezTo>
                <a:cubicBezTo>
                  <a:pt x="3" y="3"/>
                  <a:pt x="3" y="4"/>
                  <a:pt x="3" y="4"/>
                </a:cubicBezTo>
                <a:cubicBezTo>
                  <a:pt x="3" y="4"/>
                  <a:pt x="3" y="5"/>
                  <a:pt x="2" y="5"/>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357"/>
          <p:cNvSpPr>
            <a:spLocks/>
          </p:cNvSpPr>
          <p:nvPr/>
        </p:nvSpPr>
        <p:spPr bwMode="auto">
          <a:xfrm>
            <a:off x="11064875" y="3268663"/>
            <a:ext cx="11113" cy="19050"/>
          </a:xfrm>
          <a:custGeom>
            <a:avLst/>
            <a:gdLst>
              <a:gd name="T0" fmla="*/ 2 w 3"/>
              <a:gd name="T1" fmla="*/ 5 h 5"/>
              <a:gd name="T2" fmla="*/ 1 w 3"/>
              <a:gd name="T3" fmla="*/ 3 h 5"/>
              <a:gd name="T4" fmla="*/ 0 w 3"/>
              <a:gd name="T5" fmla="*/ 2 h 5"/>
              <a:gd name="T6" fmla="*/ 0 w 3"/>
              <a:gd name="T7" fmla="*/ 0 h 5"/>
              <a:gd name="T8" fmla="*/ 2 w 3"/>
              <a:gd name="T9" fmla="*/ 0 h 5"/>
              <a:gd name="T10" fmla="*/ 3 w 3"/>
              <a:gd name="T11" fmla="*/ 1 h 5"/>
              <a:gd name="T12" fmla="*/ 3 w 3"/>
              <a:gd name="T13" fmla="*/ 3 h 5"/>
              <a:gd name="T14" fmla="*/ 3 w 3"/>
              <a:gd name="T15" fmla="*/ 4 h 5"/>
              <a:gd name="T16" fmla="*/ 2 w 3"/>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2" y="5"/>
                </a:moveTo>
                <a:cubicBezTo>
                  <a:pt x="2" y="5"/>
                  <a:pt x="2" y="3"/>
                  <a:pt x="1" y="3"/>
                </a:cubicBezTo>
                <a:cubicBezTo>
                  <a:pt x="1" y="3"/>
                  <a:pt x="0" y="2"/>
                  <a:pt x="0" y="2"/>
                </a:cubicBezTo>
                <a:cubicBezTo>
                  <a:pt x="0" y="2"/>
                  <a:pt x="0" y="1"/>
                  <a:pt x="0" y="0"/>
                </a:cubicBezTo>
                <a:cubicBezTo>
                  <a:pt x="0" y="0"/>
                  <a:pt x="1" y="0"/>
                  <a:pt x="2" y="0"/>
                </a:cubicBezTo>
                <a:cubicBezTo>
                  <a:pt x="2" y="0"/>
                  <a:pt x="3" y="0"/>
                  <a:pt x="3" y="1"/>
                </a:cubicBezTo>
                <a:cubicBezTo>
                  <a:pt x="3" y="1"/>
                  <a:pt x="3" y="2"/>
                  <a:pt x="3" y="3"/>
                </a:cubicBezTo>
                <a:cubicBezTo>
                  <a:pt x="3" y="3"/>
                  <a:pt x="3" y="4"/>
                  <a:pt x="3" y="4"/>
                </a:cubicBezTo>
                <a:cubicBezTo>
                  <a:pt x="3" y="4"/>
                  <a:pt x="3" y="5"/>
                  <a:pt x="2" y="5"/>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58"/>
          <p:cNvSpPr>
            <a:spLocks/>
          </p:cNvSpPr>
          <p:nvPr/>
        </p:nvSpPr>
        <p:spPr bwMode="auto">
          <a:xfrm>
            <a:off x="11028363" y="3152776"/>
            <a:ext cx="11113" cy="41275"/>
          </a:xfrm>
          <a:custGeom>
            <a:avLst/>
            <a:gdLst>
              <a:gd name="T0" fmla="*/ 2 w 3"/>
              <a:gd name="T1" fmla="*/ 11 h 11"/>
              <a:gd name="T2" fmla="*/ 3 w 3"/>
              <a:gd name="T3" fmla="*/ 9 h 11"/>
              <a:gd name="T4" fmla="*/ 2 w 3"/>
              <a:gd name="T5" fmla="*/ 7 h 11"/>
              <a:gd name="T6" fmla="*/ 3 w 3"/>
              <a:gd name="T7" fmla="*/ 5 h 11"/>
              <a:gd name="T8" fmla="*/ 2 w 3"/>
              <a:gd name="T9" fmla="*/ 4 h 11"/>
              <a:gd name="T10" fmla="*/ 2 w 3"/>
              <a:gd name="T11" fmla="*/ 2 h 11"/>
              <a:gd name="T12" fmla="*/ 2 w 3"/>
              <a:gd name="T13" fmla="*/ 0 h 11"/>
              <a:gd name="T14" fmla="*/ 1 w 3"/>
              <a:gd name="T15" fmla="*/ 0 h 11"/>
              <a:gd name="T16" fmla="*/ 0 w 3"/>
              <a:gd name="T17" fmla="*/ 2 h 11"/>
              <a:gd name="T18" fmla="*/ 1 w 3"/>
              <a:gd name="T19" fmla="*/ 4 h 11"/>
              <a:gd name="T20" fmla="*/ 1 w 3"/>
              <a:gd name="T21" fmla="*/ 6 h 11"/>
              <a:gd name="T22" fmla="*/ 0 w 3"/>
              <a:gd name="T23" fmla="*/ 8 h 11"/>
              <a:gd name="T24" fmla="*/ 0 w 3"/>
              <a:gd name="T25" fmla="*/ 9 h 11"/>
              <a:gd name="T26" fmla="*/ 1 w 3"/>
              <a:gd name="T27" fmla="*/ 11 h 11"/>
              <a:gd name="T28" fmla="*/ 2 w 3"/>
              <a:gd name="T2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11">
                <a:moveTo>
                  <a:pt x="2" y="11"/>
                </a:moveTo>
                <a:cubicBezTo>
                  <a:pt x="3" y="10"/>
                  <a:pt x="3" y="9"/>
                  <a:pt x="3" y="9"/>
                </a:cubicBezTo>
                <a:cubicBezTo>
                  <a:pt x="3" y="8"/>
                  <a:pt x="2" y="8"/>
                  <a:pt x="2" y="7"/>
                </a:cubicBezTo>
                <a:cubicBezTo>
                  <a:pt x="2" y="7"/>
                  <a:pt x="3" y="5"/>
                  <a:pt x="3" y="5"/>
                </a:cubicBezTo>
                <a:cubicBezTo>
                  <a:pt x="2" y="5"/>
                  <a:pt x="2" y="4"/>
                  <a:pt x="2" y="4"/>
                </a:cubicBezTo>
                <a:cubicBezTo>
                  <a:pt x="2" y="3"/>
                  <a:pt x="2" y="2"/>
                  <a:pt x="2" y="2"/>
                </a:cubicBezTo>
                <a:cubicBezTo>
                  <a:pt x="2" y="2"/>
                  <a:pt x="2" y="1"/>
                  <a:pt x="2" y="0"/>
                </a:cubicBezTo>
                <a:cubicBezTo>
                  <a:pt x="2" y="0"/>
                  <a:pt x="1" y="0"/>
                  <a:pt x="1" y="0"/>
                </a:cubicBezTo>
                <a:cubicBezTo>
                  <a:pt x="0" y="0"/>
                  <a:pt x="0" y="1"/>
                  <a:pt x="0" y="2"/>
                </a:cubicBezTo>
                <a:cubicBezTo>
                  <a:pt x="0" y="2"/>
                  <a:pt x="0" y="3"/>
                  <a:pt x="1" y="4"/>
                </a:cubicBezTo>
                <a:cubicBezTo>
                  <a:pt x="1" y="4"/>
                  <a:pt x="1" y="6"/>
                  <a:pt x="1" y="6"/>
                </a:cubicBezTo>
                <a:cubicBezTo>
                  <a:pt x="1" y="7"/>
                  <a:pt x="0" y="7"/>
                  <a:pt x="0" y="8"/>
                </a:cubicBezTo>
                <a:cubicBezTo>
                  <a:pt x="0" y="8"/>
                  <a:pt x="0" y="9"/>
                  <a:pt x="0" y="9"/>
                </a:cubicBezTo>
                <a:cubicBezTo>
                  <a:pt x="0" y="10"/>
                  <a:pt x="1" y="11"/>
                  <a:pt x="1" y="11"/>
                </a:cubicBezTo>
                <a:cubicBezTo>
                  <a:pt x="2" y="11"/>
                  <a:pt x="2" y="11"/>
                  <a:pt x="2" y="11"/>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359"/>
          <p:cNvSpPr>
            <a:spLocks/>
          </p:cNvSpPr>
          <p:nvPr/>
        </p:nvSpPr>
        <p:spPr bwMode="auto">
          <a:xfrm>
            <a:off x="11028363" y="3152776"/>
            <a:ext cx="11113" cy="41275"/>
          </a:xfrm>
          <a:custGeom>
            <a:avLst/>
            <a:gdLst>
              <a:gd name="T0" fmla="*/ 2 w 3"/>
              <a:gd name="T1" fmla="*/ 11 h 11"/>
              <a:gd name="T2" fmla="*/ 3 w 3"/>
              <a:gd name="T3" fmla="*/ 9 h 11"/>
              <a:gd name="T4" fmla="*/ 2 w 3"/>
              <a:gd name="T5" fmla="*/ 7 h 11"/>
              <a:gd name="T6" fmla="*/ 3 w 3"/>
              <a:gd name="T7" fmla="*/ 5 h 11"/>
              <a:gd name="T8" fmla="*/ 2 w 3"/>
              <a:gd name="T9" fmla="*/ 4 h 11"/>
              <a:gd name="T10" fmla="*/ 2 w 3"/>
              <a:gd name="T11" fmla="*/ 2 h 11"/>
              <a:gd name="T12" fmla="*/ 2 w 3"/>
              <a:gd name="T13" fmla="*/ 0 h 11"/>
              <a:gd name="T14" fmla="*/ 1 w 3"/>
              <a:gd name="T15" fmla="*/ 0 h 11"/>
              <a:gd name="T16" fmla="*/ 0 w 3"/>
              <a:gd name="T17" fmla="*/ 2 h 11"/>
              <a:gd name="T18" fmla="*/ 1 w 3"/>
              <a:gd name="T19" fmla="*/ 4 h 11"/>
              <a:gd name="T20" fmla="*/ 1 w 3"/>
              <a:gd name="T21" fmla="*/ 6 h 11"/>
              <a:gd name="T22" fmla="*/ 0 w 3"/>
              <a:gd name="T23" fmla="*/ 8 h 11"/>
              <a:gd name="T24" fmla="*/ 0 w 3"/>
              <a:gd name="T25" fmla="*/ 9 h 11"/>
              <a:gd name="T26" fmla="*/ 1 w 3"/>
              <a:gd name="T27" fmla="*/ 11 h 11"/>
              <a:gd name="T28" fmla="*/ 2 w 3"/>
              <a:gd name="T2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11">
                <a:moveTo>
                  <a:pt x="2" y="11"/>
                </a:moveTo>
                <a:cubicBezTo>
                  <a:pt x="3" y="10"/>
                  <a:pt x="3" y="9"/>
                  <a:pt x="3" y="9"/>
                </a:cubicBezTo>
                <a:cubicBezTo>
                  <a:pt x="3" y="8"/>
                  <a:pt x="2" y="8"/>
                  <a:pt x="2" y="7"/>
                </a:cubicBezTo>
                <a:cubicBezTo>
                  <a:pt x="2" y="7"/>
                  <a:pt x="3" y="5"/>
                  <a:pt x="3" y="5"/>
                </a:cubicBezTo>
                <a:cubicBezTo>
                  <a:pt x="2" y="5"/>
                  <a:pt x="2" y="4"/>
                  <a:pt x="2" y="4"/>
                </a:cubicBezTo>
                <a:cubicBezTo>
                  <a:pt x="2" y="3"/>
                  <a:pt x="2" y="2"/>
                  <a:pt x="2" y="2"/>
                </a:cubicBezTo>
                <a:cubicBezTo>
                  <a:pt x="2" y="2"/>
                  <a:pt x="2" y="1"/>
                  <a:pt x="2" y="0"/>
                </a:cubicBezTo>
                <a:cubicBezTo>
                  <a:pt x="2" y="0"/>
                  <a:pt x="1" y="0"/>
                  <a:pt x="1" y="0"/>
                </a:cubicBezTo>
                <a:cubicBezTo>
                  <a:pt x="0" y="0"/>
                  <a:pt x="0" y="1"/>
                  <a:pt x="0" y="2"/>
                </a:cubicBezTo>
                <a:cubicBezTo>
                  <a:pt x="0" y="2"/>
                  <a:pt x="0" y="3"/>
                  <a:pt x="1" y="4"/>
                </a:cubicBezTo>
                <a:cubicBezTo>
                  <a:pt x="1" y="4"/>
                  <a:pt x="1" y="6"/>
                  <a:pt x="1" y="6"/>
                </a:cubicBezTo>
                <a:cubicBezTo>
                  <a:pt x="1" y="7"/>
                  <a:pt x="0" y="7"/>
                  <a:pt x="0" y="8"/>
                </a:cubicBezTo>
                <a:cubicBezTo>
                  <a:pt x="0" y="8"/>
                  <a:pt x="0" y="9"/>
                  <a:pt x="0" y="9"/>
                </a:cubicBezTo>
                <a:cubicBezTo>
                  <a:pt x="0" y="10"/>
                  <a:pt x="1" y="11"/>
                  <a:pt x="1" y="11"/>
                </a:cubicBezTo>
                <a:cubicBezTo>
                  <a:pt x="2" y="11"/>
                  <a:pt x="2" y="11"/>
                  <a:pt x="2" y="11"/>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60"/>
          <p:cNvSpPr>
            <a:spLocks/>
          </p:cNvSpPr>
          <p:nvPr/>
        </p:nvSpPr>
        <p:spPr bwMode="auto">
          <a:xfrm>
            <a:off x="11110913" y="3190876"/>
            <a:ext cx="6350" cy="7938"/>
          </a:xfrm>
          <a:custGeom>
            <a:avLst/>
            <a:gdLst>
              <a:gd name="T0" fmla="*/ 2 w 2"/>
              <a:gd name="T1" fmla="*/ 2 h 2"/>
              <a:gd name="T2" fmla="*/ 1 w 2"/>
              <a:gd name="T3" fmla="*/ 2 h 2"/>
              <a:gd name="T4" fmla="*/ 0 w 2"/>
              <a:gd name="T5" fmla="*/ 1 h 2"/>
              <a:gd name="T6" fmla="*/ 1 w 2"/>
              <a:gd name="T7" fmla="*/ 0 h 2"/>
              <a:gd name="T8" fmla="*/ 2 w 2"/>
              <a:gd name="T9" fmla="*/ 0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2" y="2"/>
                  <a:pt x="1" y="2"/>
                  <a:pt x="1" y="2"/>
                </a:cubicBezTo>
                <a:cubicBezTo>
                  <a:pt x="1" y="2"/>
                  <a:pt x="0" y="2"/>
                  <a:pt x="0" y="1"/>
                </a:cubicBezTo>
                <a:cubicBezTo>
                  <a:pt x="0" y="1"/>
                  <a:pt x="0" y="0"/>
                  <a:pt x="1" y="0"/>
                </a:cubicBezTo>
                <a:cubicBezTo>
                  <a:pt x="1" y="0"/>
                  <a:pt x="2" y="0"/>
                  <a:pt x="2" y="0"/>
                </a:cubicBezTo>
                <a:cubicBezTo>
                  <a:pt x="2" y="0"/>
                  <a:pt x="2" y="1"/>
                  <a:pt x="2" y="2"/>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361"/>
          <p:cNvSpPr>
            <a:spLocks/>
          </p:cNvSpPr>
          <p:nvPr/>
        </p:nvSpPr>
        <p:spPr bwMode="auto">
          <a:xfrm>
            <a:off x="11110913" y="3190876"/>
            <a:ext cx="6350" cy="7938"/>
          </a:xfrm>
          <a:custGeom>
            <a:avLst/>
            <a:gdLst>
              <a:gd name="T0" fmla="*/ 2 w 2"/>
              <a:gd name="T1" fmla="*/ 2 h 2"/>
              <a:gd name="T2" fmla="*/ 1 w 2"/>
              <a:gd name="T3" fmla="*/ 2 h 2"/>
              <a:gd name="T4" fmla="*/ 0 w 2"/>
              <a:gd name="T5" fmla="*/ 1 h 2"/>
              <a:gd name="T6" fmla="*/ 1 w 2"/>
              <a:gd name="T7" fmla="*/ 0 h 2"/>
              <a:gd name="T8" fmla="*/ 2 w 2"/>
              <a:gd name="T9" fmla="*/ 0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2" y="2"/>
                  <a:pt x="1" y="2"/>
                  <a:pt x="1" y="2"/>
                </a:cubicBezTo>
                <a:cubicBezTo>
                  <a:pt x="1" y="2"/>
                  <a:pt x="0" y="2"/>
                  <a:pt x="0" y="1"/>
                </a:cubicBezTo>
                <a:cubicBezTo>
                  <a:pt x="0" y="1"/>
                  <a:pt x="0" y="0"/>
                  <a:pt x="1" y="0"/>
                </a:cubicBezTo>
                <a:cubicBezTo>
                  <a:pt x="1" y="0"/>
                  <a:pt x="2" y="0"/>
                  <a:pt x="2" y="0"/>
                </a:cubicBezTo>
                <a:cubicBezTo>
                  <a:pt x="2" y="0"/>
                  <a:pt x="2" y="1"/>
                  <a:pt x="2" y="2"/>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62"/>
          <p:cNvSpPr>
            <a:spLocks/>
          </p:cNvSpPr>
          <p:nvPr/>
        </p:nvSpPr>
        <p:spPr bwMode="auto">
          <a:xfrm>
            <a:off x="11110913" y="3171826"/>
            <a:ext cx="22225" cy="19050"/>
          </a:xfrm>
          <a:custGeom>
            <a:avLst/>
            <a:gdLst>
              <a:gd name="T0" fmla="*/ 4 w 6"/>
              <a:gd name="T1" fmla="*/ 5 h 5"/>
              <a:gd name="T2" fmla="*/ 3 w 6"/>
              <a:gd name="T3" fmla="*/ 3 h 5"/>
              <a:gd name="T4" fmla="*/ 2 w 6"/>
              <a:gd name="T5" fmla="*/ 4 h 5"/>
              <a:gd name="T6" fmla="*/ 0 w 6"/>
              <a:gd name="T7" fmla="*/ 3 h 5"/>
              <a:gd name="T8" fmla="*/ 1 w 6"/>
              <a:gd name="T9" fmla="*/ 2 h 5"/>
              <a:gd name="T10" fmla="*/ 2 w 6"/>
              <a:gd name="T11" fmla="*/ 0 h 5"/>
              <a:gd name="T12" fmla="*/ 3 w 6"/>
              <a:gd name="T13" fmla="*/ 0 h 5"/>
              <a:gd name="T14" fmla="*/ 5 w 6"/>
              <a:gd name="T15" fmla="*/ 0 h 5"/>
              <a:gd name="T16" fmla="*/ 6 w 6"/>
              <a:gd name="T17" fmla="*/ 2 h 5"/>
              <a:gd name="T18" fmla="*/ 5 w 6"/>
              <a:gd name="T19" fmla="*/ 3 h 5"/>
              <a:gd name="T20" fmla="*/ 4 w 6"/>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4" y="5"/>
                </a:moveTo>
                <a:cubicBezTo>
                  <a:pt x="4" y="5"/>
                  <a:pt x="4" y="4"/>
                  <a:pt x="3" y="3"/>
                </a:cubicBezTo>
                <a:cubicBezTo>
                  <a:pt x="3" y="3"/>
                  <a:pt x="2" y="4"/>
                  <a:pt x="2" y="4"/>
                </a:cubicBezTo>
                <a:cubicBezTo>
                  <a:pt x="1" y="4"/>
                  <a:pt x="0" y="4"/>
                  <a:pt x="0" y="3"/>
                </a:cubicBezTo>
                <a:cubicBezTo>
                  <a:pt x="0" y="3"/>
                  <a:pt x="1" y="2"/>
                  <a:pt x="1" y="2"/>
                </a:cubicBezTo>
                <a:cubicBezTo>
                  <a:pt x="2" y="1"/>
                  <a:pt x="2" y="0"/>
                  <a:pt x="2" y="0"/>
                </a:cubicBezTo>
                <a:cubicBezTo>
                  <a:pt x="2" y="0"/>
                  <a:pt x="3" y="0"/>
                  <a:pt x="3" y="0"/>
                </a:cubicBezTo>
                <a:cubicBezTo>
                  <a:pt x="4" y="0"/>
                  <a:pt x="4" y="0"/>
                  <a:pt x="5" y="0"/>
                </a:cubicBezTo>
                <a:cubicBezTo>
                  <a:pt x="5" y="1"/>
                  <a:pt x="6" y="1"/>
                  <a:pt x="6" y="2"/>
                </a:cubicBezTo>
                <a:cubicBezTo>
                  <a:pt x="6" y="2"/>
                  <a:pt x="5" y="3"/>
                  <a:pt x="5" y="3"/>
                </a:cubicBezTo>
                <a:cubicBezTo>
                  <a:pt x="5" y="4"/>
                  <a:pt x="5" y="5"/>
                  <a:pt x="4" y="5"/>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363"/>
          <p:cNvSpPr>
            <a:spLocks/>
          </p:cNvSpPr>
          <p:nvPr/>
        </p:nvSpPr>
        <p:spPr bwMode="auto">
          <a:xfrm>
            <a:off x="11110913" y="3171826"/>
            <a:ext cx="22225" cy="19050"/>
          </a:xfrm>
          <a:custGeom>
            <a:avLst/>
            <a:gdLst>
              <a:gd name="T0" fmla="*/ 4 w 6"/>
              <a:gd name="T1" fmla="*/ 5 h 5"/>
              <a:gd name="T2" fmla="*/ 3 w 6"/>
              <a:gd name="T3" fmla="*/ 3 h 5"/>
              <a:gd name="T4" fmla="*/ 2 w 6"/>
              <a:gd name="T5" fmla="*/ 4 h 5"/>
              <a:gd name="T6" fmla="*/ 0 w 6"/>
              <a:gd name="T7" fmla="*/ 3 h 5"/>
              <a:gd name="T8" fmla="*/ 1 w 6"/>
              <a:gd name="T9" fmla="*/ 2 h 5"/>
              <a:gd name="T10" fmla="*/ 2 w 6"/>
              <a:gd name="T11" fmla="*/ 0 h 5"/>
              <a:gd name="T12" fmla="*/ 3 w 6"/>
              <a:gd name="T13" fmla="*/ 0 h 5"/>
              <a:gd name="T14" fmla="*/ 5 w 6"/>
              <a:gd name="T15" fmla="*/ 0 h 5"/>
              <a:gd name="T16" fmla="*/ 6 w 6"/>
              <a:gd name="T17" fmla="*/ 2 h 5"/>
              <a:gd name="T18" fmla="*/ 5 w 6"/>
              <a:gd name="T19" fmla="*/ 3 h 5"/>
              <a:gd name="T20" fmla="*/ 4 w 6"/>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4" y="5"/>
                </a:moveTo>
                <a:cubicBezTo>
                  <a:pt x="4" y="5"/>
                  <a:pt x="4" y="4"/>
                  <a:pt x="3" y="3"/>
                </a:cubicBezTo>
                <a:cubicBezTo>
                  <a:pt x="3" y="3"/>
                  <a:pt x="2" y="4"/>
                  <a:pt x="2" y="4"/>
                </a:cubicBezTo>
                <a:cubicBezTo>
                  <a:pt x="1" y="4"/>
                  <a:pt x="0" y="4"/>
                  <a:pt x="0" y="3"/>
                </a:cubicBezTo>
                <a:cubicBezTo>
                  <a:pt x="0" y="3"/>
                  <a:pt x="1" y="2"/>
                  <a:pt x="1" y="2"/>
                </a:cubicBezTo>
                <a:cubicBezTo>
                  <a:pt x="2" y="1"/>
                  <a:pt x="2" y="0"/>
                  <a:pt x="2" y="0"/>
                </a:cubicBezTo>
                <a:cubicBezTo>
                  <a:pt x="2" y="0"/>
                  <a:pt x="3" y="0"/>
                  <a:pt x="3" y="0"/>
                </a:cubicBezTo>
                <a:cubicBezTo>
                  <a:pt x="4" y="0"/>
                  <a:pt x="4" y="0"/>
                  <a:pt x="5" y="0"/>
                </a:cubicBezTo>
                <a:cubicBezTo>
                  <a:pt x="5" y="1"/>
                  <a:pt x="6" y="1"/>
                  <a:pt x="6" y="2"/>
                </a:cubicBezTo>
                <a:cubicBezTo>
                  <a:pt x="6" y="2"/>
                  <a:pt x="5" y="3"/>
                  <a:pt x="5" y="3"/>
                </a:cubicBezTo>
                <a:cubicBezTo>
                  <a:pt x="5" y="4"/>
                  <a:pt x="5" y="5"/>
                  <a:pt x="4" y="5"/>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364"/>
          <p:cNvSpPr>
            <a:spLocks/>
          </p:cNvSpPr>
          <p:nvPr/>
        </p:nvSpPr>
        <p:spPr bwMode="auto">
          <a:xfrm>
            <a:off x="11136313" y="3179763"/>
            <a:ext cx="11113" cy="11113"/>
          </a:xfrm>
          <a:custGeom>
            <a:avLst/>
            <a:gdLst>
              <a:gd name="T0" fmla="*/ 1 w 3"/>
              <a:gd name="T1" fmla="*/ 3 h 3"/>
              <a:gd name="T2" fmla="*/ 0 w 3"/>
              <a:gd name="T3" fmla="*/ 2 h 3"/>
              <a:gd name="T4" fmla="*/ 1 w 3"/>
              <a:gd name="T5" fmla="*/ 0 h 3"/>
              <a:gd name="T6" fmla="*/ 2 w 3"/>
              <a:gd name="T7" fmla="*/ 1 h 3"/>
              <a:gd name="T8" fmla="*/ 3 w 3"/>
              <a:gd name="T9" fmla="*/ 2 h 3"/>
              <a:gd name="T10" fmla="*/ 2 w 3"/>
              <a:gd name="T11" fmla="*/ 3 h 3"/>
              <a:gd name="T12" fmla="*/ 1 w 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3"/>
                </a:moveTo>
                <a:cubicBezTo>
                  <a:pt x="1" y="3"/>
                  <a:pt x="0" y="3"/>
                  <a:pt x="0" y="2"/>
                </a:cubicBezTo>
                <a:cubicBezTo>
                  <a:pt x="0" y="2"/>
                  <a:pt x="0" y="1"/>
                  <a:pt x="1" y="0"/>
                </a:cubicBezTo>
                <a:cubicBezTo>
                  <a:pt x="1" y="0"/>
                  <a:pt x="2" y="0"/>
                  <a:pt x="2" y="1"/>
                </a:cubicBezTo>
                <a:cubicBezTo>
                  <a:pt x="2" y="1"/>
                  <a:pt x="3" y="1"/>
                  <a:pt x="3" y="2"/>
                </a:cubicBezTo>
                <a:cubicBezTo>
                  <a:pt x="3" y="2"/>
                  <a:pt x="2" y="3"/>
                  <a:pt x="2" y="3"/>
                </a:cubicBezTo>
                <a:cubicBezTo>
                  <a:pt x="2" y="3"/>
                  <a:pt x="1" y="3"/>
                  <a:pt x="1" y="3"/>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365"/>
          <p:cNvSpPr>
            <a:spLocks/>
          </p:cNvSpPr>
          <p:nvPr/>
        </p:nvSpPr>
        <p:spPr bwMode="auto">
          <a:xfrm>
            <a:off x="11128375" y="3160713"/>
            <a:ext cx="12700" cy="14288"/>
          </a:xfrm>
          <a:custGeom>
            <a:avLst/>
            <a:gdLst>
              <a:gd name="T0" fmla="*/ 2 w 3"/>
              <a:gd name="T1" fmla="*/ 4 h 4"/>
              <a:gd name="T2" fmla="*/ 1 w 3"/>
              <a:gd name="T3" fmla="*/ 3 h 4"/>
              <a:gd name="T4" fmla="*/ 1 w 3"/>
              <a:gd name="T5" fmla="*/ 1 h 4"/>
              <a:gd name="T6" fmla="*/ 2 w 3"/>
              <a:gd name="T7" fmla="*/ 0 h 4"/>
              <a:gd name="T8" fmla="*/ 2 w 3"/>
              <a:gd name="T9" fmla="*/ 0 h 4"/>
              <a:gd name="T10" fmla="*/ 3 w 3"/>
              <a:gd name="T11" fmla="*/ 2 h 4"/>
              <a:gd name="T12" fmla="*/ 2 w 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4"/>
                </a:moveTo>
                <a:cubicBezTo>
                  <a:pt x="2" y="4"/>
                  <a:pt x="1" y="3"/>
                  <a:pt x="1" y="3"/>
                </a:cubicBezTo>
                <a:cubicBezTo>
                  <a:pt x="0" y="3"/>
                  <a:pt x="1" y="2"/>
                  <a:pt x="1" y="1"/>
                </a:cubicBezTo>
                <a:cubicBezTo>
                  <a:pt x="1" y="1"/>
                  <a:pt x="1" y="0"/>
                  <a:pt x="2" y="0"/>
                </a:cubicBezTo>
                <a:cubicBezTo>
                  <a:pt x="2" y="0"/>
                  <a:pt x="2" y="0"/>
                  <a:pt x="2" y="0"/>
                </a:cubicBezTo>
                <a:cubicBezTo>
                  <a:pt x="3" y="1"/>
                  <a:pt x="3" y="2"/>
                  <a:pt x="3" y="2"/>
                </a:cubicBezTo>
                <a:cubicBezTo>
                  <a:pt x="3" y="3"/>
                  <a:pt x="2" y="3"/>
                  <a:pt x="2" y="4"/>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366"/>
          <p:cNvSpPr>
            <a:spLocks/>
          </p:cNvSpPr>
          <p:nvPr/>
        </p:nvSpPr>
        <p:spPr bwMode="auto">
          <a:xfrm>
            <a:off x="11128375" y="3160713"/>
            <a:ext cx="12700" cy="14288"/>
          </a:xfrm>
          <a:custGeom>
            <a:avLst/>
            <a:gdLst>
              <a:gd name="T0" fmla="*/ 2 w 3"/>
              <a:gd name="T1" fmla="*/ 4 h 4"/>
              <a:gd name="T2" fmla="*/ 1 w 3"/>
              <a:gd name="T3" fmla="*/ 3 h 4"/>
              <a:gd name="T4" fmla="*/ 1 w 3"/>
              <a:gd name="T5" fmla="*/ 1 h 4"/>
              <a:gd name="T6" fmla="*/ 2 w 3"/>
              <a:gd name="T7" fmla="*/ 0 h 4"/>
              <a:gd name="T8" fmla="*/ 2 w 3"/>
              <a:gd name="T9" fmla="*/ 0 h 4"/>
              <a:gd name="T10" fmla="*/ 3 w 3"/>
              <a:gd name="T11" fmla="*/ 2 h 4"/>
              <a:gd name="T12" fmla="*/ 2 w 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4"/>
                </a:moveTo>
                <a:cubicBezTo>
                  <a:pt x="2" y="4"/>
                  <a:pt x="1" y="3"/>
                  <a:pt x="1" y="3"/>
                </a:cubicBezTo>
                <a:cubicBezTo>
                  <a:pt x="0" y="3"/>
                  <a:pt x="1" y="2"/>
                  <a:pt x="1" y="1"/>
                </a:cubicBezTo>
                <a:cubicBezTo>
                  <a:pt x="1" y="1"/>
                  <a:pt x="1" y="0"/>
                  <a:pt x="2" y="0"/>
                </a:cubicBezTo>
                <a:cubicBezTo>
                  <a:pt x="2" y="0"/>
                  <a:pt x="2" y="0"/>
                  <a:pt x="2" y="0"/>
                </a:cubicBezTo>
                <a:cubicBezTo>
                  <a:pt x="3" y="1"/>
                  <a:pt x="3" y="2"/>
                  <a:pt x="3" y="2"/>
                </a:cubicBezTo>
                <a:cubicBezTo>
                  <a:pt x="3" y="3"/>
                  <a:pt x="2" y="3"/>
                  <a:pt x="2" y="4"/>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367"/>
          <p:cNvSpPr>
            <a:spLocks/>
          </p:cNvSpPr>
          <p:nvPr/>
        </p:nvSpPr>
        <p:spPr bwMode="auto">
          <a:xfrm>
            <a:off x="11106150" y="3163888"/>
            <a:ext cx="11113" cy="7938"/>
          </a:xfrm>
          <a:custGeom>
            <a:avLst/>
            <a:gdLst>
              <a:gd name="T0" fmla="*/ 2 w 3"/>
              <a:gd name="T1" fmla="*/ 1 h 2"/>
              <a:gd name="T2" fmla="*/ 1 w 3"/>
              <a:gd name="T3" fmla="*/ 2 h 2"/>
              <a:gd name="T4" fmla="*/ 0 w 3"/>
              <a:gd name="T5" fmla="*/ 1 h 2"/>
              <a:gd name="T6" fmla="*/ 1 w 3"/>
              <a:gd name="T7" fmla="*/ 0 h 2"/>
              <a:gd name="T8" fmla="*/ 3 w 3"/>
              <a:gd name="T9" fmla="*/ 0 h 2"/>
              <a:gd name="T10" fmla="*/ 2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2" y="1"/>
                </a:moveTo>
                <a:cubicBezTo>
                  <a:pt x="2" y="1"/>
                  <a:pt x="2" y="2"/>
                  <a:pt x="1" y="2"/>
                </a:cubicBezTo>
                <a:cubicBezTo>
                  <a:pt x="1" y="2"/>
                  <a:pt x="0" y="1"/>
                  <a:pt x="0" y="1"/>
                </a:cubicBezTo>
                <a:cubicBezTo>
                  <a:pt x="0" y="1"/>
                  <a:pt x="1" y="0"/>
                  <a:pt x="1" y="0"/>
                </a:cubicBezTo>
                <a:cubicBezTo>
                  <a:pt x="1" y="0"/>
                  <a:pt x="2" y="0"/>
                  <a:pt x="3" y="0"/>
                </a:cubicBezTo>
                <a:cubicBezTo>
                  <a:pt x="3" y="0"/>
                  <a:pt x="2" y="1"/>
                  <a:pt x="2" y="1"/>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368"/>
          <p:cNvSpPr>
            <a:spLocks/>
          </p:cNvSpPr>
          <p:nvPr/>
        </p:nvSpPr>
        <p:spPr bwMode="auto">
          <a:xfrm>
            <a:off x="11141075" y="3141663"/>
            <a:ext cx="14288" cy="11113"/>
          </a:xfrm>
          <a:custGeom>
            <a:avLst/>
            <a:gdLst>
              <a:gd name="T0" fmla="*/ 3 w 4"/>
              <a:gd name="T1" fmla="*/ 3 h 3"/>
              <a:gd name="T2" fmla="*/ 2 w 4"/>
              <a:gd name="T3" fmla="*/ 3 h 3"/>
              <a:gd name="T4" fmla="*/ 1 w 4"/>
              <a:gd name="T5" fmla="*/ 1 h 3"/>
              <a:gd name="T6" fmla="*/ 3 w 4"/>
              <a:gd name="T7" fmla="*/ 0 h 3"/>
              <a:gd name="T8" fmla="*/ 4 w 4"/>
              <a:gd name="T9" fmla="*/ 1 h 3"/>
              <a:gd name="T10" fmla="*/ 3 w 4"/>
              <a:gd name="T11" fmla="*/ 2 h 3"/>
              <a:gd name="T12" fmla="*/ 3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3"/>
                </a:moveTo>
                <a:cubicBezTo>
                  <a:pt x="3" y="3"/>
                  <a:pt x="2" y="3"/>
                  <a:pt x="2" y="3"/>
                </a:cubicBezTo>
                <a:cubicBezTo>
                  <a:pt x="1" y="3"/>
                  <a:pt x="0" y="2"/>
                  <a:pt x="1" y="1"/>
                </a:cubicBezTo>
                <a:cubicBezTo>
                  <a:pt x="1" y="0"/>
                  <a:pt x="2" y="0"/>
                  <a:pt x="3" y="0"/>
                </a:cubicBezTo>
                <a:cubicBezTo>
                  <a:pt x="3" y="0"/>
                  <a:pt x="4" y="0"/>
                  <a:pt x="4" y="1"/>
                </a:cubicBezTo>
                <a:cubicBezTo>
                  <a:pt x="4" y="1"/>
                  <a:pt x="3" y="1"/>
                  <a:pt x="3" y="2"/>
                </a:cubicBezTo>
                <a:cubicBezTo>
                  <a:pt x="3" y="2"/>
                  <a:pt x="3" y="3"/>
                  <a:pt x="3" y="3"/>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370"/>
          <p:cNvSpPr>
            <a:spLocks/>
          </p:cNvSpPr>
          <p:nvPr/>
        </p:nvSpPr>
        <p:spPr bwMode="auto">
          <a:xfrm>
            <a:off x="10601325" y="2455863"/>
            <a:ext cx="711200" cy="1135063"/>
          </a:xfrm>
          <a:custGeom>
            <a:avLst/>
            <a:gdLst>
              <a:gd name="T0" fmla="*/ 185 w 190"/>
              <a:gd name="T1" fmla="*/ 148 h 303"/>
              <a:gd name="T2" fmla="*/ 179 w 190"/>
              <a:gd name="T3" fmla="*/ 152 h 303"/>
              <a:gd name="T4" fmla="*/ 176 w 190"/>
              <a:gd name="T5" fmla="*/ 154 h 303"/>
              <a:gd name="T6" fmla="*/ 169 w 190"/>
              <a:gd name="T7" fmla="*/ 157 h 303"/>
              <a:gd name="T8" fmla="*/ 172 w 190"/>
              <a:gd name="T9" fmla="*/ 168 h 303"/>
              <a:gd name="T10" fmla="*/ 164 w 190"/>
              <a:gd name="T11" fmla="*/ 167 h 303"/>
              <a:gd name="T12" fmla="*/ 158 w 190"/>
              <a:gd name="T13" fmla="*/ 165 h 303"/>
              <a:gd name="T14" fmla="*/ 158 w 190"/>
              <a:gd name="T15" fmla="*/ 175 h 303"/>
              <a:gd name="T16" fmla="*/ 154 w 190"/>
              <a:gd name="T17" fmla="*/ 179 h 303"/>
              <a:gd name="T18" fmla="*/ 148 w 190"/>
              <a:gd name="T19" fmla="*/ 179 h 303"/>
              <a:gd name="T20" fmla="*/ 142 w 190"/>
              <a:gd name="T21" fmla="*/ 177 h 303"/>
              <a:gd name="T22" fmla="*/ 145 w 190"/>
              <a:gd name="T23" fmla="*/ 181 h 303"/>
              <a:gd name="T24" fmla="*/ 142 w 190"/>
              <a:gd name="T25" fmla="*/ 193 h 303"/>
              <a:gd name="T26" fmla="*/ 136 w 190"/>
              <a:gd name="T27" fmla="*/ 181 h 303"/>
              <a:gd name="T28" fmla="*/ 133 w 190"/>
              <a:gd name="T29" fmla="*/ 185 h 303"/>
              <a:gd name="T30" fmla="*/ 128 w 190"/>
              <a:gd name="T31" fmla="*/ 187 h 303"/>
              <a:gd name="T32" fmla="*/ 129 w 190"/>
              <a:gd name="T33" fmla="*/ 194 h 303"/>
              <a:gd name="T34" fmla="*/ 118 w 190"/>
              <a:gd name="T35" fmla="*/ 192 h 303"/>
              <a:gd name="T36" fmla="*/ 112 w 190"/>
              <a:gd name="T37" fmla="*/ 188 h 303"/>
              <a:gd name="T38" fmla="*/ 111 w 190"/>
              <a:gd name="T39" fmla="*/ 199 h 303"/>
              <a:gd name="T40" fmla="*/ 114 w 190"/>
              <a:gd name="T41" fmla="*/ 212 h 303"/>
              <a:gd name="T42" fmla="*/ 110 w 190"/>
              <a:gd name="T43" fmla="*/ 223 h 303"/>
              <a:gd name="T44" fmla="*/ 105 w 190"/>
              <a:gd name="T45" fmla="*/ 226 h 303"/>
              <a:gd name="T46" fmla="*/ 99 w 190"/>
              <a:gd name="T47" fmla="*/ 231 h 303"/>
              <a:gd name="T48" fmla="*/ 97 w 190"/>
              <a:gd name="T49" fmla="*/ 235 h 303"/>
              <a:gd name="T50" fmla="*/ 93 w 190"/>
              <a:gd name="T51" fmla="*/ 239 h 303"/>
              <a:gd name="T52" fmla="*/ 88 w 190"/>
              <a:gd name="T53" fmla="*/ 245 h 303"/>
              <a:gd name="T54" fmla="*/ 80 w 190"/>
              <a:gd name="T55" fmla="*/ 248 h 303"/>
              <a:gd name="T56" fmla="*/ 76 w 190"/>
              <a:gd name="T57" fmla="*/ 241 h 303"/>
              <a:gd name="T58" fmla="*/ 70 w 190"/>
              <a:gd name="T59" fmla="*/ 252 h 303"/>
              <a:gd name="T60" fmla="*/ 72 w 190"/>
              <a:gd name="T61" fmla="*/ 264 h 303"/>
              <a:gd name="T62" fmla="*/ 67 w 190"/>
              <a:gd name="T63" fmla="*/ 276 h 303"/>
              <a:gd name="T64" fmla="*/ 62 w 190"/>
              <a:gd name="T65" fmla="*/ 297 h 303"/>
              <a:gd name="T66" fmla="*/ 47 w 190"/>
              <a:gd name="T67" fmla="*/ 289 h 303"/>
              <a:gd name="T68" fmla="*/ 39 w 190"/>
              <a:gd name="T69" fmla="*/ 272 h 303"/>
              <a:gd name="T70" fmla="*/ 4 w 190"/>
              <a:gd name="T71" fmla="*/ 163 h 303"/>
              <a:gd name="T72" fmla="*/ 11 w 190"/>
              <a:gd name="T73" fmla="*/ 163 h 303"/>
              <a:gd name="T74" fmla="*/ 13 w 190"/>
              <a:gd name="T75" fmla="*/ 156 h 303"/>
              <a:gd name="T76" fmla="*/ 12 w 190"/>
              <a:gd name="T77" fmla="*/ 149 h 303"/>
              <a:gd name="T78" fmla="*/ 21 w 190"/>
              <a:gd name="T79" fmla="*/ 131 h 303"/>
              <a:gd name="T80" fmla="*/ 24 w 190"/>
              <a:gd name="T81" fmla="*/ 115 h 303"/>
              <a:gd name="T82" fmla="*/ 19 w 190"/>
              <a:gd name="T83" fmla="*/ 106 h 303"/>
              <a:gd name="T84" fmla="*/ 18 w 190"/>
              <a:gd name="T85" fmla="*/ 93 h 303"/>
              <a:gd name="T86" fmla="*/ 22 w 190"/>
              <a:gd name="T87" fmla="*/ 81 h 303"/>
              <a:gd name="T88" fmla="*/ 42 w 190"/>
              <a:gd name="T89" fmla="*/ 7 h 303"/>
              <a:gd name="T90" fmla="*/ 52 w 190"/>
              <a:gd name="T91" fmla="*/ 19 h 303"/>
              <a:gd name="T92" fmla="*/ 66 w 190"/>
              <a:gd name="T93" fmla="*/ 12 h 303"/>
              <a:gd name="T94" fmla="*/ 75 w 190"/>
              <a:gd name="T95" fmla="*/ 4 h 303"/>
              <a:gd name="T96" fmla="*/ 90 w 190"/>
              <a:gd name="T97" fmla="*/ 4 h 303"/>
              <a:gd name="T98" fmla="*/ 128 w 190"/>
              <a:gd name="T99" fmla="*/ 76 h 303"/>
              <a:gd name="T100" fmla="*/ 132 w 190"/>
              <a:gd name="T101" fmla="*/ 88 h 303"/>
              <a:gd name="T102" fmla="*/ 138 w 190"/>
              <a:gd name="T103" fmla="*/ 95 h 303"/>
              <a:gd name="T104" fmla="*/ 153 w 190"/>
              <a:gd name="T105" fmla="*/ 96 h 303"/>
              <a:gd name="T106" fmla="*/ 154 w 190"/>
              <a:gd name="T107" fmla="*/ 107 h 303"/>
              <a:gd name="T108" fmla="*/ 162 w 190"/>
              <a:gd name="T109" fmla="*/ 120 h 303"/>
              <a:gd name="T110" fmla="*/ 170 w 190"/>
              <a:gd name="T111" fmla="*/ 119 h 303"/>
              <a:gd name="T112" fmla="*/ 189 w 190"/>
              <a:gd name="T113" fmla="*/ 13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0" h="303">
                <a:moveTo>
                  <a:pt x="189" y="135"/>
                </a:moveTo>
                <a:cubicBezTo>
                  <a:pt x="189" y="136"/>
                  <a:pt x="190" y="136"/>
                  <a:pt x="190" y="137"/>
                </a:cubicBezTo>
                <a:cubicBezTo>
                  <a:pt x="190" y="137"/>
                  <a:pt x="189" y="138"/>
                  <a:pt x="189" y="138"/>
                </a:cubicBezTo>
                <a:cubicBezTo>
                  <a:pt x="189" y="138"/>
                  <a:pt x="188" y="139"/>
                  <a:pt x="188" y="140"/>
                </a:cubicBezTo>
                <a:cubicBezTo>
                  <a:pt x="188" y="140"/>
                  <a:pt x="187" y="140"/>
                  <a:pt x="186" y="141"/>
                </a:cubicBezTo>
                <a:cubicBezTo>
                  <a:pt x="186" y="141"/>
                  <a:pt x="186" y="142"/>
                  <a:pt x="186" y="142"/>
                </a:cubicBezTo>
                <a:cubicBezTo>
                  <a:pt x="186" y="143"/>
                  <a:pt x="185" y="143"/>
                  <a:pt x="185" y="143"/>
                </a:cubicBezTo>
                <a:cubicBezTo>
                  <a:pt x="185" y="144"/>
                  <a:pt x="186" y="146"/>
                  <a:pt x="186" y="146"/>
                </a:cubicBezTo>
                <a:cubicBezTo>
                  <a:pt x="186" y="146"/>
                  <a:pt x="185" y="148"/>
                  <a:pt x="185" y="148"/>
                </a:cubicBezTo>
                <a:cubicBezTo>
                  <a:pt x="185" y="149"/>
                  <a:pt x="184" y="150"/>
                  <a:pt x="183" y="150"/>
                </a:cubicBezTo>
                <a:cubicBezTo>
                  <a:pt x="183" y="151"/>
                  <a:pt x="182" y="151"/>
                  <a:pt x="182" y="151"/>
                </a:cubicBezTo>
                <a:cubicBezTo>
                  <a:pt x="181" y="151"/>
                  <a:pt x="181" y="152"/>
                  <a:pt x="181" y="152"/>
                </a:cubicBezTo>
                <a:cubicBezTo>
                  <a:pt x="181" y="153"/>
                  <a:pt x="181" y="153"/>
                  <a:pt x="181" y="153"/>
                </a:cubicBezTo>
                <a:cubicBezTo>
                  <a:pt x="181" y="154"/>
                  <a:pt x="181" y="154"/>
                  <a:pt x="181" y="154"/>
                </a:cubicBezTo>
                <a:cubicBezTo>
                  <a:pt x="180" y="155"/>
                  <a:pt x="180" y="155"/>
                  <a:pt x="179" y="156"/>
                </a:cubicBezTo>
                <a:cubicBezTo>
                  <a:pt x="179" y="156"/>
                  <a:pt x="179" y="156"/>
                  <a:pt x="178" y="156"/>
                </a:cubicBezTo>
                <a:cubicBezTo>
                  <a:pt x="178" y="155"/>
                  <a:pt x="178" y="154"/>
                  <a:pt x="178" y="154"/>
                </a:cubicBezTo>
                <a:cubicBezTo>
                  <a:pt x="178" y="153"/>
                  <a:pt x="179" y="153"/>
                  <a:pt x="179" y="152"/>
                </a:cubicBezTo>
                <a:cubicBezTo>
                  <a:pt x="179" y="152"/>
                  <a:pt x="178" y="152"/>
                  <a:pt x="178" y="151"/>
                </a:cubicBezTo>
                <a:cubicBezTo>
                  <a:pt x="178" y="151"/>
                  <a:pt x="178" y="151"/>
                  <a:pt x="177" y="150"/>
                </a:cubicBezTo>
                <a:cubicBezTo>
                  <a:pt x="177" y="150"/>
                  <a:pt x="178" y="149"/>
                  <a:pt x="178" y="149"/>
                </a:cubicBezTo>
                <a:cubicBezTo>
                  <a:pt x="177" y="149"/>
                  <a:pt x="177" y="148"/>
                  <a:pt x="177" y="148"/>
                </a:cubicBezTo>
                <a:cubicBezTo>
                  <a:pt x="177" y="148"/>
                  <a:pt x="177" y="149"/>
                  <a:pt x="176" y="149"/>
                </a:cubicBezTo>
                <a:cubicBezTo>
                  <a:pt x="176" y="149"/>
                  <a:pt x="175" y="149"/>
                  <a:pt x="175" y="150"/>
                </a:cubicBezTo>
                <a:cubicBezTo>
                  <a:pt x="174" y="150"/>
                  <a:pt x="174" y="151"/>
                  <a:pt x="174" y="151"/>
                </a:cubicBezTo>
                <a:cubicBezTo>
                  <a:pt x="175" y="151"/>
                  <a:pt x="175" y="151"/>
                  <a:pt x="176" y="151"/>
                </a:cubicBezTo>
                <a:cubicBezTo>
                  <a:pt x="176" y="152"/>
                  <a:pt x="176" y="153"/>
                  <a:pt x="176" y="154"/>
                </a:cubicBezTo>
                <a:cubicBezTo>
                  <a:pt x="176" y="154"/>
                  <a:pt x="175" y="154"/>
                  <a:pt x="175" y="154"/>
                </a:cubicBezTo>
                <a:cubicBezTo>
                  <a:pt x="175" y="155"/>
                  <a:pt x="175" y="155"/>
                  <a:pt x="175" y="156"/>
                </a:cubicBezTo>
                <a:cubicBezTo>
                  <a:pt x="175" y="156"/>
                  <a:pt x="175" y="157"/>
                  <a:pt x="175" y="157"/>
                </a:cubicBezTo>
                <a:cubicBezTo>
                  <a:pt x="174" y="157"/>
                  <a:pt x="174" y="156"/>
                  <a:pt x="174" y="156"/>
                </a:cubicBezTo>
                <a:cubicBezTo>
                  <a:pt x="173" y="157"/>
                  <a:pt x="173" y="157"/>
                  <a:pt x="173" y="158"/>
                </a:cubicBezTo>
                <a:cubicBezTo>
                  <a:pt x="173" y="158"/>
                  <a:pt x="172" y="158"/>
                  <a:pt x="172" y="158"/>
                </a:cubicBezTo>
                <a:cubicBezTo>
                  <a:pt x="171" y="157"/>
                  <a:pt x="172" y="156"/>
                  <a:pt x="171" y="156"/>
                </a:cubicBezTo>
                <a:cubicBezTo>
                  <a:pt x="171" y="156"/>
                  <a:pt x="170" y="156"/>
                  <a:pt x="170" y="156"/>
                </a:cubicBezTo>
                <a:cubicBezTo>
                  <a:pt x="169" y="156"/>
                  <a:pt x="169" y="157"/>
                  <a:pt x="169" y="157"/>
                </a:cubicBezTo>
                <a:cubicBezTo>
                  <a:pt x="168" y="157"/>
                  <a:pt x="168" y="157"/>
                  <a:pt x="168" y="158"/>
                </a:cubicBezTo>
                <a:cubicBezTo>
                  <a:pt x="168" y="158"/>
                  <a:pt x="168" y="159"/>
                  <a:pt x="168" y="159"/>
                </a:cubicBezTo>
                <a:cubicBezTo>
                  <a:pt x="169" y="160"/>
                  <a:pt x="168" y="161"/>
                  <a:pt x="169" y="161"/>
                </a:cubicBezTo>
                <a:cubicBezTo>
                  <a:pt x="169" y="161"/>
                  <a:pt x="169" y="162"/>
                  <a:pt x="169" y="162"/>
                </a:cubicBezTo>
                <a:cubicBezTo>
                  <a:pt x="169" y="163"/>
                  <a:pt x="169" y="163"/>
                  <a:pt x="169" y="163"/>
                </a:cubicBezTo>
                <a:cubicBezTo>
                  <a:pt x="169" y="164"/>
                  <a:pt x="168" y="164"/>
                  <a:pt x="169" y="164"/>
                </a:cubicBezTo>
                <a:cubicBezTo>
                  <a:pt x="169" y="165"/>
                  <a:pt x="170" y="165"/>
                  <a:pt x="170" y="165"/>
                </a:cubicBezTo>
                <a:cubicBezTo>
                  <a:pt x="170" y="165"/>
                  <a:pt x="171" y="166"/>
                  <a:pt x="171" y="166"/>
                </a:cubicBezTo>
                <a:cubicBezTo>
                  <a:pt x="172" y="167"/>
                  <a:pt x="172" y="168"/>
                  <a:pt x="172" y="168"/>
                </a:cubicBezTo>
                <a:cubicBezTo>
                  <a:pt x="171" y="168"/>
                  <a:pt x="171" y="169"/>
                  <a:pt x="170" y="169"/>
                </a:cubicBezTo>
                <a:cubicBezTo>
                  <a:pt x="170" y="169"/>
                  <a:pt x="169" y="168"/>
                  <a:pt x="169" y="168"/>
                </a:cubicBezTo>
                <a:cubicBezTo>
                  <a:pt x="169" y="168"/>
                  <a:pt x="169" y="167"/>
                  <a:pt x="169" y="166"/>
                </a:cubicBezTo>
                <a:cubicBezTo>
                  <a:pt x="169" y="166"/>
                  <a:pt x="168" y="165"/>
                  <a:pt x="168" y="165"/>
                </a:cubicBezTo>
                <a:cubicBezTo>
                  <a:pt x="168" y="165"/>
                  <a:pt x="167" y="165"/>
                  <a:pt x="167" y="165"/>
                </a:cubicBezTo>
                <a:cubicBezTo>
                  <a:pt x="166" y="165"/>
                  <a:pt x="166" y="164"/>
                  <a:pt x="166" y="164"/>
                </a:cubicBezTo>
                <a:cubicBezTo>
                  <a:pt x="165" y="164"/>
                  <a:pt x="164" y="163"/>
                  <a:pt x="164" y="164"/>
                </a:cubicBezTo>
                <a:cubicBezTo>
                  <a:pt x="164" y="164"/>
                  <a:pt x="164" y="165"/>
                  <a:pt x="164" y="166"/>
                </a:cubicBezTo>
                <a:cubicBezTo>
                  <a:pt x="164" y="166"/>
                  <a:pt x="164" y="166"/>
                  <a:pt x="164" y="167"/>
                </a:cubicBezTo>
                <a:cubicBezTo>
                  <a:pt x="164" y="167"/>
                  <a:pt x="164" y="168"/>
                  <a:pt x="163" y="168"/>
                </a:cubicBezTo>
                <a:cubicBezTo>
                  <a:pt x="163" y="168"/>
                  <a:pt x="163" y="168"/>
                  <a:pt x="162" y="168"/>
                </a:cubicBezTo>
                <a:cubicBezTo>
                  <a:pt x="162" y="167"/>
                  <a:pt x="162" y="167"/>
                  <a:pt x="162" y="166"/>
                </a:cubicBezTo>
                <a:cubicBezTo>
                  <a:pt x="162" y="166"/>
                  <a:pt x="162" y="165"/>
                  <a:pt x="161" y="165"/>
                </a:cubicBezTo>
                <a:cubicBezTo>
                  <a:pt x="161" y="165"/>
                  <a:pt x="160" y="165"/>
                  <a:pt x="160" y="165"/>
                </a:cubicBezTo>
                <a:cubicBezTo>
                  <a:pt x="160" y="165"/>
                  <a:pt x="160" y="166"/>
                  <a:pt x="160" y="166"/>
                </a:cubicBezTo>
                <a:cubicBezTo>
                  <a:pt x="159" y="166"/>
                  <a:pt x="159" y="166"/>
                  <a:pt x="159" y="167"/>
                </a:cubicBezTo>
                <a:cubicBezTo>
                  <a:pt x="159" y="167"/>
                  <a:pt x="159" y="167"/>
                  <a:pt x="159" y="166"/>
                </a:cubicBezTo>
                <a:cubicBezTo>
                  <a:pt x="158" y="166"/>
                  <a:pt x="158" y="165"/>
                  <a:pt x="158" y="165"/>
                </a:cubicBezTo>
                <a:cubicBezTo>
                  <a:pt x="158" y="165"/>
                  <a:pt x="157" y="165"/>
                  <a:pt x="157" y="165"/>
                </a:cubicBezTo>
                <a:cubicBezTo>
                  <a:pt x="157" y="165"/>
                  <a:pt x="157" y="166"/>
                  <a:pt x="156" y="166"/>
                </a:cubicBezTo>
                <a:cubicBezTo>
                  <a:pt x="156" y="167"/>
                  <a:pt x="157" y="167"/>
                  <a:pt x="157" y="168"/>
                </a:cubicBezTo>
                <a:cubicBezTo>
                  <a:pt x="157" y="168"/>
                  <a:pt x="158" y="168"/>
                  <a:pt x="158" y="169"/>
                </a:cubicBezTo>
                <a:cubicBezTo>
                  <a:pt x="158" y="169"/>
                  <a:pt x="158" y="170"/>
                  <a:pt x="158" y="170"/>
                </a:cubicBezTo>
                <a:cubicBezTo>
                  <a:pt x="158" y="171"/>
                  <a:pt x="158" y="172"/>
                  <a:pt x="158" y="172"/>
                </a:cubicBezTo>
                <a:cubicBezTo>
                  <a:pt x="158" y="172"/>
                  <a:pt x="159" y="173"/>
                  <a:pt x="159" y="173"/>
                </a:cubicBezTo>
                <a:cubicBezTo>
                  <a:pt x="159" y="173"/>
                  <a:pt x="159" y="174"/>
                  <a:pt x="159" y="175"/>
                </a:cubicBezTo>
                <a:cubicBezTo>
                  <a:pt x="159" y="175"/>
                  <a:pt x="158" y="175"/>
                  <a:pt x="158" y="175"/>
                </a:cubicBezTo>
                <a:cubicBezTo>
                  <a:pt x="158" y="175"/>
                  <a:pt x="158" y="176"/>
                  <a:pt x="158" y="177"/>
                </a:cubicBezTo>
                <a:cubicBezTo>
                  <a:pt x="158" y="177"/>
                  <a:pt x="158" y="177"/>
                  <a:pt x="157" y="177"/>
                </a:cubicBezTo>
                <a:cubicBezTo>
                  <a:pt x="157" y="177"/>
                  <a:pt x="157" y="176"/>
                  <a:pt x="157" y="176"/>
                </a:cubicBezTo>
                <a:cubicBezTo>
                  <a:pt x="157" y="175"/>
                  <a:pt x="157" y="175"/>
                  <a:pt x="157" y="174"/>
                </a:cubicBezTo>
                <a:cubicBezTo>
                  <a:pt x="157" y="174"/>
                  <a:pt x="156" y="174"/>
                  <a:pt x="156" y="174"/>
                </a:cubicBezTo>
                <a:cubicBezTo>
                  <a:pt x="156" y="175"/>
                  <a:pt x="156" y="175"/>
                  <a:pt x="155" y="176"/>
                </a:cubicBezTo>
                <a:cubicBezTo>
                  <a:pt x="155" y="176"/>
                  <a:pt x="155" y="176"/>
                  <a:pt x="155" y="176"/>
                </a:cubicBezTo>
                <a:cubicBezTo>
                  <a:pt x="154" y="177"/>
                  <a:pt x="155" y="178"/>
                  <a:pt x="155" y="178"/>
                </a:cubicBezTo>
                <a:cubicBezTo>
                  <a:pt x="155" y="178"/>
                  <a:pt x="155" y="179"/>
                  <a:pt x="154" y="179"/>
                </a:cubicBezTo>
                <a:cubicBezTo>
                  <a:pt x="154" y="179"/>
                  <a:pt x="154" y="178"/>
                  <a:pt x="154" y="178"/>
                </a:cubicBezTo>
                <a:cubicBezTo>
                  <a:pt x="154" y="177"/>
                  <a:pt x="153" y="177"/>
                  <a:pt x="153" y="177"/>
                </a:cubicBezTo>
                <a:cubicBezTo>
                  <a:pt x="153" y="178"/>
                  <a:pt x="152" y="179"/>
                  <a:pt x="152" y="179"/>
                </a:cubicBezTo>
                <a:cubicBezTo>
                  <a:pt x="152" y="180"/>
                  <a:pt x="153" y="181"/>
                  <a:pt x="153" y="181"/>
                </a:cubicBezTo>
                <a:cubicBezTo>
                  <a:pt x="153" y="181"/>
                  <a:pt x="153" y="182"/>
                  <a:pt x="153" y="183"/>
                </a:cubicBezTo>
                <a:cubicBezTo>
                  <a:pt x="153" y="183"/>
                  <a:pt x="152" y="183"/>
                  <a:pt x="152" y="183"/>
                </a:cubicBezTo>
                <a:cubicBezTo>
                  <a:pt x="152" y="182"/>
                  <a:pt x="151" y="181"/>
                  <a:pt x="151" y="181"/>
                </a:cubicBezTo>
                <a:cubicBezTo>
                  <a:pt x="151" y="181"/>
                  <a:pt x="149" y="181"/>
                  <a:pt x="149" y="180"/>
                </a:cubicBezTo>
                <a:cubicBezTo>
                  <a:pt x="149" y="180"/>
                  <a:pt x="148" y="179"/>
                  <a:pt x="148" y="179"/>
                </a:cubicBezTo>
                <a:cubicBezTo>
                  <a:pt x="148" y="178"/>
                  <a:pt x="148" y="177"/>
                  <a:pt x="148" y="176"/>
                </a:cubicBezTo>
                <a:cubicBezTo>
                  <a:pt x="147" y="176"/>
                  <a:pt x="147" y="175"/>
                  <a:pt x="147" y="175"/>
                </a:cubicBezTo>
                <a:cubicBezTo>
                  <a:pt x="146" y="175"/>
                  <a:pt x="146" y="175"/>
                  <a:pt x="145" y="175"/>
                </a:cubicBezTo>
                <a:cubicBezTo>
                  <a:pt x="145" y="175"/>
                  <a:pt x="145" y="176"/>
                  <a:pt x="145" y="176"/>
                </a:cubicBezTo>
                <a:cubicBezTo>
                  <a:pt x="144" y="176"/>
                  <a:pt x="144" y="176"/>
                  <a:pt x="144" y="176"/>
                </a:cubicBezTo>
                <a:cubicBezTo>
                  <a:pt x="144" y="176"/>
                  <a:pt x="143" y="175"/>
                  <a:pt x="143" y="175"/>
                </a:cubicBezTo>
                <a:cubicBezTo>
                  <a:pt x="143" y="175"/>
                  <a:pt x="142" y="175"/>
                  <a:pt x="142" y="175"/>
                </a:cubicBezTo>
                <a:cubicBezTo>
                  <a:pt x="142" y="176"/>
                  <a:pt x="142" y="176"/>
                  <a:pt x="142" y="177"/>
                </a:cubicBezTo>
                <a:cubicBezTo>
                  <a:pt x="142" y="177"/>
                  <a:pt x="142" y="177"/>
                  <a:pt x="142" y="177"/>
                </a:cubicBezTo>
                <a:cubicBezTo>
                  <a:pt x="141" y="177"/>
                  <a:pt x="141" y="176"/>
                  <a:pt x="141" y="176"/>
                </a:cubicBezTo>
                <a:cubicBezTo>
                  <a:pt x="141" y="176"/>
                  <a:pt x="140" y="176"/>
                  <a:pt x="140" y="176"/>
                </a:cubicBezTo>
                <a:cubicBezTo>
                  <a:pt x="140" y="176"/>
                  <a:pt x="140" y="177"/>
                  <a:pt x="140" y="178"/>
                </a:cubicBezTo>
                <a:cubicBezTo>
                  <a:pt x="140" y="178"/>
                  <a:pt x="139" y="178"/>
                  <a:pt x="139" y="179"/>
                </a:cubicBezTo>
                <a:cubicBezTo>
                  <a:pt x="139" y="179"/>
                  <a:pt x="140" y="180"/>
                  <a:pt x="140" y="180"/>
                </a:cubicBezTo>
                <a:cubicBezTo>
                  <a:pt x="140" y="180"/>
                  <a:pt x="141" y="180"/>
                  <a:pt x="141" y="180"/>
                </a:cubicBezTo>
                <a:cubicBezTo>
                  <a:pt x="141" y="180"/>
                  <a:pt x="142" y="180"/>
                  <a:pt x="142" y="180"/>
                </a:cubicBezTo>
                <a:cubicBezTo>
                  <a:pt x="142" y="180"/>
                  <a:pt x="143" y="181"/>
                  <a:pt x="143" y="181"/>
                </a:cubicBezTo>
                <a:cubicBezTo>
                  <a:pt x="144" y="181"/>
                  <a:pt x="145" y="181"/>
                  <a:pt x="145" y="181"/>
                </a:cubicBezTo>
                <a:cubicBezTo>
                  <a:pt x="146" y="182"/>
                  <a:pt x="146" y="182"/>
                  <a:pt x="146" y="182"/>
                </a:cubicBezTo>
                <a:cubicBezTo>
                  <a:pt x="147" y="183"/>
                  <a:pt x="147" y="183"/>
                  <a:pt x="147" y="184"/>
                </a:cubicBezTo>
                <a:cubicBezTo>
                  <a:pt x="147" y="184"/>
                  <a:pt x="148" y="185"/>
                  <a:pt x="147" y="186"/>
                </a:cubicBezTo>
                <a:cubicBezTo>
                  <a:pt x="147" y="186"/>
                  <a:pt x="146" y="187"/>
                  <a:pt x="146" y="188"/>
                </a:cubicBezTo>
                <a:cubicBezTo>
                  <a:pt x="145" y="188"/>
                  <a:pt x="144" y="188"/>
                  <a:pt x="143" y="189"/>
                </a:cubicBezTo>
                <a:cubicBezTo>
                  <a:pt x="143" y="189"/>
                  <a:pt x="143" y="190"/>
                  <a:pt x="143" y="190"/>
                </a:cubicBezTo>
                <a:cubicBezTo>
                  <a:pt x="143" y="190"/>
                  <a:pt x="144" y="191"/>
                  <a:pt x="144" y="191"/>
                </a:cubicBezTo>
                <a:cubicBezTo>
                  <a:pt x="144" y="191"/>
                  <a:pt x="143" y="192"/>
                  <a:pt x="143" y="193"/>
                </a:cubicBezTo>
                <a:cubicBezTo>
                  <a:pt x="143" y="193"/>
                  <a:pt x="142" y="193"/>
                  <a:pt x="142" y="193"/>
                </a:cubicBezTo>
                <a:cubicBezTo>
                  <a:pt x="142" y="193"/>
                  <a:pt x="141" y="193"/>
                  <a:pt x="141" y="193"/>
                </a:cubicBezTo>
                <a:cubicBezTo>
                  <a:pt x="140" y="193"/>
                  <a:pt x="139" y="193"/>
                  <a:pt x="139" y="193"/>
                </a:cubicBezTo>
                <a:cubicBezTo>
                  <a:pt x="139" y="193"/>
                  <a:pt x="138" y="192"/>
                  <a:pt x="138" y="191"/>
                </a:cubicBezTo>
                <a:cubicBezTo>
                  <a:pt x="137" y="191"/>
                  <a:pt x="137" y="190"/>
                  <a:pt x="137" y="189"/>
                </a:cubicBezTo>
                <a:cubicBezTo>
                  <a:pt x="137" y="188"/>
                  <a:pt x="136" y="187"/>
                  <a:pt x="136" y="187"/>
                </a:cubicBezTo>
                <a:cubicBezTo>
                  <a:pt x="136" y="186"/>
                  <a:pt x="137" y="185"/>
                  <a:pt x="137" y="185"/>
                </a:cubicBezTo>
                <a:cubicBezTo>
                  <a:pt x="137" y="185"/>
                  <a:pt x="137" y="184"/>
                  <a:pt x="137" y="184"/>
                </a:cubicBezTo>
                <a:cubicBezTo>
                  <a:pt x="137" y="183"/>
                  <a:pt x="137" y="182"/>
                  <a:pt x="137" y="182"/>
                </a:cubicBezTo>
                <a:cubicBezTo>
                  <a:pt x="137" y="182"/>
                  <a:pt x="136" y="181"/>
                  <a:pt x="136" y="181"/>
                </a:cubicBezTo>
                <a:cubicBezTo>
                  <a:pt x="136" y="181"/>
                  <a:pt x="135" y="182"/>
                  <a:pt x="135" y="182"/>
                </a:cubicBezTo>
                <a:cubicBezTo>
                  <a:pt x="135" y="182"/>
                  <a:pt x="135" y="183"/>
                  <a:pt x="135" y="184"/>
                </a:cubicBezTo>
                <a:cubicBezTo>
                  <a:pt x="135" y="184"/>
                  <a:pt x="135" y="184"/>
                  <a:pt x="135" y="184"/>
                </a:cubicBezTo>
                <a:cubicBezTo>
                  <a:pt x="134" y="184"/>
                  <a:pt x="134" y="183"/>
                  <a:pt x="134" y="183"/>
                </a:cubicBezTo>
                <a:cubicBezTo>
                  <a:pt x="134" y="183"/>
                  <a:pt x="134" y="182"/>
                  <a:pt x="134" y="182"/>
                </a:cubicBezTo>
                <a:cubicBezTo>
                  <a:pt x="133" y="181"/>
                  <a:pt x="133" y="181"/>
                  <a:pt x="133" y="181"/>
                </a:cubicBezTo>
                <a:cubicBezTo>
                  <a:pt x="133" y="181"/>
                  <a:pt x="132" y="182"/>
                  <a:pt x="132" y="182"/>
                </a:cubicBezTo>
                <a:cubicBezTo>
                  <a:pt x="132" y="182"/>
                  <a:pt x="133" y="183"/>
                  <a:pt x="133" y="183"/>
                </a:cubicBezTo>
                <a:cubicBezTo>
                  <a:pt x="133" y="184"/>
                  <a:pt x="133" y="184"/>
                  <a:pt x="133" y="185"/>
                </a:cubicBezTo>
                <a:cubicBezTo>
                  <a:pt x="133" y="185"/>
                  <a:pt x="134" y="185"/>
                  <a:pt x="133" y="186"/>
                </a:cubicBezTo>
                <a:cubicBezTo>
                  <a:pt x="133" y="186"/>
                  <a:pt x="133" y="187"/>
                  <a:pt x="133" y="187"/>
                </a:cubicBezTo>
                <a:cubicBezTo>
                  <a:pt x="133" y="187"/>
                  <a:pt x="133" y="186"/>
                  <a:pt x="132" y="186"/>
                </a:cubicBezTo>
                <a:cubicBezTo>
                  <a:pt x="132" y="185"/>
                  <a:pt x="133" y="185"/>
                  <a:pt x="132" y="184"/>
                </a:cubicBezTo>
                <a:cubicBezTo>
                  <a:pt x="132" y="184"/>
                  <a:pt x="132" y="183"/>
                  <a:pt x="132" y="183"/>
                </a:cubicBezTo>
                <a:cubicBezTo>
                  <a:pt x="132" y="183"/>
                  <a:pt x="131" y="183"/>
                  <a:pt x="131" y="183"/>
                </a:cubicBezTo>
                <a:cubicBezTo>
                  <a:pt x="131" y="184"/>
                  <a:pt x="131" y="184"/>
                  <a:pt x="131" y="185"/>
                </a:cubicBezTo>
                <a:cubicBezTo>
                  <a:pt x="131" y="185"/>
                  <a:pt x="130" y="185"/>
                  <a:pt x="130" y="186"/>
                </a:cubicBezTo>
                <a:cubicBezTo>
                  <a:pt x="130" y="186"/>
                  <a:pt x="129" y="186"/>
                  <a:pt x="128" y="187"/>
                </a:cubicBezTo>
                <a:cubicBezTo>
                  <a:pt x="128" y="187"/>
                  <a:pt x="129" y="188"/>
                  <a:pt x="129" y="188"/>
                </a:cubicBezTo>
                <a:cubicBezTo>
                  <a:pt x="129" y="188"/>
                  <a:pt x="130" y="189"/>
                  <a:pt x="130" y="190"/>
                </a:cubicBezTo>
                <a:cubicBezTo>
                  <a:pt x="130" y="190"/>
                  <a:pt x="130" y="191"/>
                  <a:pt x="130" y="191"/>
                </a:cubicBezTo>
                <a:cubicBezTo>
                  <a:pt x="130" y="191"/>
                  <a:pt x="131" y="192"/>
                  <a:pt x="131" y="192"/>
                </a:cubicBezTo>
                <a:cubicBezTo>
                  <a:pt x="131" y="192"/>
                  <a:pt x="132" y="192"/>
                  <a:pt x="133" y="193"/>
                </a:cubicBezTo>
                <a:cubicBezTo>
                  <a:pt x="133" y="193"/>
                  <a:pt x="133" y="194"/>
                  <a:pt x="133" y="195"/>
                </a:cubicBezTo>
                <a:cubicBezTo>
                  <a:pt x="133" y="195"/>
                  <a:pt x="133" y="196"/>
                  <a:pt x="133" y="196"/>
                </a:cubicBezTo>
                <a:cubicBezTo>
                  <a:pt x="133" y="197"/>
                  <a:pt x="132" y="196"/>
                  <a:pt x="131" y="196"/>
                </a:cubicBezTo>
                <a:cubicBezTo>
                  <a:pt x="131" y="196"/>
                  <a:pt x="130" y="195"/>
                  <a:pt x="129" y="194"/>
                </a:cubicBezTo>
                <a:cubicBezTo>
                  <a:pt x="129" y="194"/>
                  <a:pt x="128" y="194"/>
                  <a:pt x="128" y="194"/>
                </a:cubicBezTo>
                <a:cubicBezTo>
                  <a:pt x="127" y="194"/>
                  <a:pt x="127" y="194"/>
                  <a:pt x="127" y="194"/>
                </a:cubicBezTo>
                <a:cubicBezTo>
                  <a:pt x="126" y="194"/>
                  <a:pt x="124" y="194"/>
                  <a:pt x="124" y="194"/>
                </a:cubicBezTo>
                <a:cubicBezTo>
                  <a:pt x="123" y="194"/>
                  <a:pt x="123" y="193"/>
                  <a:pt x="122" y="193"/>
                </a:cubicBezTo>
                <a:cubicBezTo>
                  <a:pt x="122" y="193"/>
                  <a:pt x="121" y="193"/>
                  <a:pt x="121" y="193"/>
                </a:cubicBezTo>
                <a:cubicBezTo>
                  <a:pt x="121" y="194"/>
                  <a:pt x="121" y="195"/>
                  <a:pt x="121" y="195"/>
                </a:cubicBezTo>
                <a:cubicBezTo>
                  <a:pt x="121" y="196"/>
                  <a:pt x="120" y="196"/>
                  <a:pt x="119" y="196"/>
                </a:cubicBezTo>
                <a:cubicBezTo>
                  <a:pt x="119" y="196"/>
                  <a:pt x="119" y="195"/>
                  <a:pt x="119" y="194"/>
                </a:cubicBezTo>
                <a:cubicBezTo>
                  <a:pt x="118" y="194"/>
                  <a:pt x="118" y="192"/>
                  <a:pt x="118" y="192"/>
                </a:cubicBezTo>
                <a:cubicBezTo>
                  <a:pt x="118" y="191"/>
                  <a:pt x="118" y="191"/>
                  <a:pt x="117" y="190"/>
                </a:cubicBezTo>
                <a:cubicBezTo>
                  <a:pt x="117" y="190"/>
                  <a:pt x="117" y="189"/>
                  <a:pt x="117" y="188"/>
                </a:cubicBezTo>
                <a:cubicBezTo>
                  <a:pt x="117" y="187"/>
                  <a:pt x="117" y="186"/>
                  <a:pt x="117" y="186"/>
                </a:cubicBezTo>
                <a:cubicBezTo>
                  <a:pt x="117" y="185"/>
                  <a:pt x="116" y="186"/>
                  <a:pt x="116" y="186"/>
                </a:cubicBezTo>
                <a:cubicBezTo>
                  <a:pt x="116" y="186"/>
                  <a:pt x="115" y="187"/>
                  <a:pt x="115" y="187"/>
                </a:cubicBezTo>
                <a:cubicBezTo>
                  <a:pt x="115" y="188"/>
                  <a:pt x="114" y="188"/>
                  <a:pt x="114" y="189"/>
                </a:cubicBezTo>
                <a:cubicBezTo>
                  <a:pt x="114" y="189"/>
                  <a:pt x="114" y="189"/>
                  <a:pt x="114" y="189"/>
                </a:cubicBezTo>
                <a:cubicBezTo>
                  <a:pt x="113" y="189"/>
                  <a:pt x="113" y="188"/>
                  <a:pt x="113" y="188"/>
                </a:cubicBezTo>
                <a:cubicBezTo>
                  <a:pt x="112" y="188"/>
                  <a:pt x="112" y="188"/>
                  <a:pt x="112" y="188"/>
                </a:cubicBezTo>
                <a:cubicBezTo>
                  <a:pt x="112" y="189"/>
                  <a:pt x="112" y="190"/>
                  <a:pt x="111" y="190"/>
                </a:cubicBezTo>
                <a:cubicBezTo>
                  <a:pt x="111" y="190"/>
                  <a:pt x="110" y="190"/>
                  <a:pt x="110" y="191"/>
                </a:cubicBezTo>
                <a:cubicBezTo>
                  <a:pt x="110" y="191"/>
                  <a:pt x="109" y="192"/>
                  <a:pt x="109" y="192"/>
                </a:cubicBezTo>
                <a:cubicBezTo>
                  <a:pt x="110" y="192"/>
                  <a:pt x="110" y="193"/>
                  <a:pt x="110" y="193"/>
                </a:cubicBezTo>
                <a:cubicBezTo>
                  <a:pt x="111" y="193"/>
                  <a:pt x="111" y="194"/>
                  <a:pt x="111" y="194"/>
                </a:cubicBezTo>
                <a:cubicBezTo>
                  <a:pt x="112" y="194"/>
                  <a:pt x="112" y="195"/>
                  <a:pt x="112" y="195"/>
                </a:cubicBezTo>
                <a:cubicBezTo>
                  <a:pt x="113" y="196"/>
                  <a:pt x="113" y="197"/>
                  <a:pt x="113" y="197"/>
                </a:cubicBezTo>
                <a:cubicBezTo>
                  <a:pt x="113" y="198"/>
                  <a:pt x="113" y="199"/>
                  <a:pt x="112" y="199"/>
                </a:cubicBezTo>
                <a:cubicBezTo>
                  <a:pt x="112" y="199"/>
                  <a:pt x="112" y="199"/>
                  <a:pt x="111" y="199"/>
                </a:cubicBezTo>
                <a:cubicBezTo>
                  <a:pt x="111" y="200"/>
                  <a:pt x="111" y="202"/>
                  <a:pt x="111" y="202"/>
                </a:cubicBezTo>
                <a:cubicBezTo>
                  <a:pt x="111" y="203"/>
                  <a:pt x="111" y="204"/>
                  <a:pt x="111" y="204"/>
                </a:cubicBezTo>
                <a:cubicBezTo>
                  <a:pt x="111" y="205"/>
                  <a:pt x="112" y="206"/>
                  <a:pt x="112" y="206"/>
                </a:cubicBezTo>
                <a:cubicBezTo>
                  <a:pt x="112" y="207"/>
                  <a:pt x="112" y="208"/>
                  <a:pt x="111" y="209"/>
                </a:cubicBezTo>
                <a:cubicBezTo>
                  <a:pt x="111" y="209"/>
                  <a:pt x="111" y="209"/>
                  <a:pt x="111" y="210"/>
                </a:cubicBezTo>
                <a:cubicBezTo>
                  <a:pt x="111" y="210"/>
                  <a:pt x="111" y="210"/>
                  <a:pt x="112" y="211"/>
                </a:cubicBezTo>
                <a:cubicBezTo>
                  <a:pt x="112" y="211"/>
                  <a:pt x="111" y="212"/>
                  <a:pt x="111" y="213"/>
                </a:cubicBezTo>
                <a:cubicBezTo>
                  <a:pt x="111" y="213"/>
                  <a:pt x="112" y="214"/>
                  <a:pt x="113" y="214"/>
                </a:cubicBezTo>
                <a:cubicBezTo>
                  <a:pt x="113" y="214"/>
                  <a:pt x="113" y="213"/>
                  <a:pt x="114" y="212"/>
                </a:cubicBezTo>
                <a:cubicBezTo>
                  <a:pt x="114" y="212"/>
                  <a:pt x="114" y="213"/>
                  <a:pt x="115" y="213"/>
                </a:cubicBezTo>
                <a:cubicBezTo>
                  <a:pt x="115" y="213"/>
                  <a:pt x="115" y="214"/>
                  <a:pt x="115" y="214"/>
                </a:cubicBezTo>
                <a:cubicBezTo>
                  <a:pt x="115" y="215"/>
                  <a:pt x="114" y="215"/>
                  <a:pt x="114" y="216"/>
                </a:cubicBezTo>
                <a:cubicBezTo>
                  <a:pt x="114" y="216"/>
                  <a:pt x="113" y="216"/>
                  <a:pt x="113" y="217"/>
                </a:cubicBezTo>
                <a:cubicBezTo>
                  <a:pt x="113" y="217"/>
                  <a:pt x="112" y="218"/>
                  <a:pt x="112" y="219"/>
                </a:cubicBezTo>
                <a:cubicBezTo>
                  <a:pt x="112" y="219"/>
                  <a:pt x="112" y="220"/>
                  <a:pt x="112" y="220"/>
                </a:cubicBezTo>
                <a:cubicBezTo>
                  <a:pt x="111" y="220"/>
                  <a:pt x="111" y="220"/>
                  <a:pt x="110" y="221"/>
                </a:cubicBezTo>
                <a:cubicBezTo>
                  <a:pt x="110" y="221"/>
                  <a:pt x="110" y="222"/>
                  <a:pt x="110" y="223"/>
                </a:cubicBezTo>
                <a:cubicBezTo>
                  <a:pt x="110" y="223"/>
                  <a:pt x="110" y="223"/>
                  <a:pt x="110" y="223"/>
                </a:cubicBezTo>
                <a:cubicBezTo>
                  <a:pt x="110" y="224"/>
                  <a:pt x="110" y="224"/>
                  <a:pt x="110" y="225"/>
                </a:cubicBezTo>
                <a:cubicBezTo>
                  <a:pt x="110" y="225"/>
                  <a:pt x="110" y="225"/>
                  <a:pt x="109" y="226"/>
                </a:cubicBezTo>
                <a:cubicBezTo>
                  <a:pt x="109" y="226"/>
                  <a:pt x="109" y="226"/>
                  <a:pt x="108" y="226"/>
                </a:cubicBezTo>
                <a:cubicBezTo>
                  <a:pt x="108" y="227"/>
                  <a:pt x="108" y="227"/>
                  <a:pt x="107" y="227"/>
                </a:cubicBezTo>
                <a:cubicBezTo>
                  <a:pt x="107" y="226"/>
                  <a:pt x="107" y="226"/>
                  <a:pt x="107" y="225"/>
                </a:cubicBezTo>
                <a:cubicBezTo>
                  <a:pt x="107" y="225"/>
                  <a:pt x="107" y="225"/>
                  <a:pt x="106" y="225"/>
                </a:cubicBezTo>
                <a:cubicBezTo>
                  <a:pt x="106" y="225"/>
                  <a:pt x="106" y="225"/>
                  <a:pt x="106" y="225"/>
                </a:cubicBezTo>
                <a:cubicBezTo>
                  <a:pt x="105" y="225"/>
                  <a:pt x="106" y="226"/>
                  <a:pt x="106" y="226"/>
                </a:cubicBezTo>
                <a:cubicBezTo>
                  <a:pt x="106" y="226"/>
                  <a:pt x="105" y="226"/>
                  <a:pt x="105" y="226"/>
                </a:cubicBezTo>
                <a:cubicBezTo>
                  <a:pt x="105" y="226"/>
                  <a:pt x="105" y="226"/>
                  <a:pt x="105" y="226"/>
                </a:cubicBezTo>
                <a:cubicBezTo>
                  <a:pt x="104" y="225"/>
                  <a:pt x="105" y="225"/>
                  <a:pt x="105" y="224"/>
                </a:cubicBezTo>
                <a:cubicBezTo>
                  <a:pt x="104" y="224"/>
                  <a:pt x="104" y="224"/>
                  <a:pt x="104" y="224"/>
                </a:cubicBezTo>
                <a:cubicBezTo>
                  <a:pt x="103" y="224"/>
                  <a:pt x="102" y="224"/>
                  <a:pt x="102" y="224"/>
                </a:cubicBezTo>
                <a:cubicBezTo>
                  <a:pt x="102" y="225"/>
                  <a:pt x="101" y="225"/>
                  <a:pt x="101" y="225"/>
                </a:cubicBezTo>
                <a:cubicBezTo>
                  <a:pt x="101" y="226"/>
                  <a:pt x="100" y="226"/>
                  <a:pt x="100" y="226"/>
                </a:cubicBezTo>
                <a:cubicBezTo>
                  <a:pt x="100" y="226"/>
                  <a:pt x="99" y="227"/>
                  <a:pt x="99" y="227"/>
                </a:cubicBezTo>
                <a:cubicBezTo>
                  <a:pt x="99" y="228"/>
                  <a:pt x="100" y="229"/>
                  <a:pt x="100" y="229"/>
                </a:cubicBezTo>
                <a:cubicBezTo>
                  <a:pt x="100" y="230"/>
                  <a:pt x="99" y="230"/>
                  <a:pt x="99" y="231"/>
                </a:cubicBezTo>
                <a:cubicBezTo>
                  <a:pt x="99" y="231"/>
                  <a:pt x="100" y="232"/>
                  <a:pt x="100" y="232"/>
                </a:cubicBezTo>
                <a:cubicBezTo>
                  <a:pt x="100" y="233"/>
                  <a:pt x="99" y="234"/>
                  <a:pt x="99" y="234"/>
                </a:cubicBezTo>
                <a:cubicBezTo>
                  <a:pt x="99" y="235"/>
                  <a:pt x="99" y="236"/>
                  <a:pt x="98" y="236"/>
                </a:cubicBezTo>
                <a:cubicBezTo>
                  <a:pt x="98" y="236"/>
                  <a:pt x="98" y="235"/>
                  <a:pt x="98" y="234"/>
                </a:cubicBezTo>
                <a:cubicBezTo>
                  <a:pt x="98" y="234"/>
                  <a:pt x="98" y="233"/>
                  <a:pt x="98" y="233"/>
                </a:cubicBezTo>
                <a:cubicBezTo>
                  <a:pt x="98" y="233"/>
                  <a:pt x="97" y="233"/>
                  <a:pt x="97" y="233"/>
                </a:cubicBezTo>
                <a:cubicBezTo>
                  <a:pt x="97" y="232"/>
                  <a:pt x="96" y="232"/>
                  <a:pt x="96" y="232"/>
                </a:cubicBezTo>
                <a:cubicBezTo>
                  <a:pt x="96" y="233"/>
                  <a:pt x="96" y="234"/>
                  <a:pt x="96" y="234"/>
                </a:cubicBezTo>
                <a:cubicBezTo>
                  <a:pt x="96" y="234"/>
                  <a:pt x="97" y="235"/>
                  <a:pt x="97" y="235"/>
                </a:cubicBezTo>
                <a:cubicBezTo>
                  <a:pt x="97" y="235"/>
                  <a:pt x="96" y="236"/>
                  <a:pt x="96" y="236"/>
                </a:cubicBezTo>
                <a:cubicBezTo>
                  <a:pt x="96" y="236"/>
                  <a:pt x="96" y="237"/>
                  <a:pt x="96" y="237"/>
                </a:cubicBezTo>
                <a:cubicBezTo>
                  <a:pt x="96" y="238"/>
                  <a:pt x="96" y="238"/>
                  <a:pt x="96" y="238"/>
                </a:cubicBezTo>
                <a:cubicBezTo>
                  <a:pt x="95" y="238"/>
                  <a:pt x="95" y="238"/>
                  <a:pt x="95" y="238"/>
                </a:cubicBezTo>
                <a:cubicBezTo>
                  <a:pt x="94" y="238"/>
                  <a:pt x="95" y="237"/>
                  <a:pt x="94" y="237"/>
                </a:cubicBezTo>
                <a:cubicBezTo>
                  <a:pt x="94" y="237"/>
                  <a:pt x="94" y="237"/>
                  <a:pt x="94" y="237"/>
                </a:cubicBezTo>
                <a:cubicBezTo>
                  <a:pt x="94" y="236"/>
                  <a:pt x="93" y="237"/>
                  <a:pt x="93" y="237"/>
                </a:cubicBezTo>
                <a:cubicBezTo>
                  <a:pt x="93" y="237"/>
                  <a:pt x="92" y="238"/>
                  <a:pt x="92" y="238"/>
                </a:cubicBezTo>
                <a:cubicBezTo>
                  <a:pt x="93" y="239"/>
                  <a:pt x="93" y="239"/>
                  <a:pt x="93" y="239"/>
                </a:cubicBezTo>
                <a:cubicBezTo>
                  <a:pt x="93" y="240"/>
                  <a:pt x="93" y="241"/>
                  <a:pt x="93" y="241"/>
                </a:cubicBezTo>
                <a:cubicBezTo>
                  <a:pt x="93" y="241"/>
                  <a:pt x="92" y="241"/>
                  <a:pt x="92" y="241"/>
                </a:cubicBezTo>
                <a:cubicBezTo>
                  <a:pt x="92" y="241"/>
                  <a:pt x="92" y="240"/>
                  <a:pt x="92" y="240"/>
                </a:cubicBezTo>
                <a:cubicBezTo>
                  <a:pt x="92" y="239"/>
                  <a:pt x="91" y="239"/>
                  <a:pt x="91" y="239"/>
                </a:cubicBezTo>
                <a:cubicBezTo>
                  <a:pt x="91" y="239"/>
                  <a:pt x="90" y="239"/>
                  <a:pt x="90" y="240"/>
                </a:cubicBezTo>
                <a:cubicBezTo>
                  <a:pt x="90" y="240"/>
                  <a:pt x="90" y="241"/>
                  <a:pt x="90" y="241"/>
                </a:cubicBezTo>
                <a:cubicBezTo>
                  <a:pt x="90" y="241"/>
                  <a:pt x="90" y="242"/>
                  <a:pt x="90" y="243"/>
                </a:cubicBezTo>
                <a:cubicBezTo>
                  <a:pt x="90" y="243"/>
                  <a:pt x="89" y="244"/>
                  <a:pt x="89" y="244"/>
                </a:cubicBezTo>
                <a:cubicBezTo>
                  <a:pt x="89" y="244"/>
                  <a:pt x="88" y="245"/>
                  <a:pt x="88" y="245"/>
                </a:cubicBezTo>
                <a:cubicBezTo>
                  <a:pt x="88" y="246"/>
                  <a:pt x="88" y="247"/>
                  <a:pt x="88" y="247"/>
                </a:cubicBezTo>
                <a:cubicBezTo>
                  <a:pt x="87" y="248"/>
                  <a:pt x="87" y="249"/>
                  <a:pt x="86" y="249"/>
                </a:cubicBezTo>
                <a:cubicBezTo>
                  <a:pt x="86" y="249"/>
                  <a:pt x="86" y="248"/>
                  <a:pt x="86" y="248"/>
                </a:cubicBezTo>
                <a:cubicBezTo>
                  <a:pt x="85" y="248"/>
                  <a:pt x="85" y="247"/>
                  <a:pt x="84" y="246"/>
                </a:cubicBezTo>
                <a:cubicBezTo>
                  <a:pt x="84" y="246"/>
                  <a:pt x="84" y="245"/>
                  <a:pt x="84" y="245"/>
                </a:cubicBezTo>
                <a:cubicBezTo>
                  <a:pt x="84" y="244"/>
                  <a:pt x="83" y="244"/>
                  <a:pt x="83" y="244"/>
                </a:cubicBezTo>
                <a:cubicBezTo>
                  <a:pt x="82" y="244"/>
                  <a:pt x="81" y="245"/>
                  <a:pt x="81" y="245"/>
                </a:cubicBezTo>
                <a:cubicBezTo>
                  <a:pt x="80" y="245"/>
                  <a:pt x="80" y="246"/>
                  <a:pt x="80" y="247"/>
                </a:cubicBezTo>
                <a:cubicBezTo>
                  <a:pt x="80" y="247"/>
                  <a:pt x="80" y="248"/>
                  <a:pt x="80" y="248"/>
                </a:cubicBezTo>
                <a:cubicBezTo>
                  <a:pt x="79" y="248"/>
                  <a:pt x="79" y="249"/>
                  <a:pt x="79" y="249"/>
                </a:cubicBezTo>
                <a:cubicBezTo>
                  <a:pt x="78" y="249"/>
                  <a:pt x="78" y="249"/>
                  <a:pt x="77" y="249"/>
                </a:cubicBezTo>
                <a:cubicBezTo>
                  <a:pt x="77" y="249"/>
                  <a:pt x="77" y="249"/>
                  <a:pt x="77" y="248"/>
                </a:cubicBezTo>
                <a:cubicBezTo>
                  <a:pt x="76" y="248"/>
                  <a:pt x="76" y="247"/>
                  <a:pt x="77" y="247"/>
                </a:cubicBezTo>
                <a:cubicBezTo>
                  <a:pt x="77" y="247"/>
                  <a:pt x="78" y="247"/>
                  <a:pt x="78" y="246"/>
                </a:cubicBezTo>
                <a:cubicBezTo>
                  <a:pt x="78" y="246"/>
                  <a:pt x="78" y="245"/>
                  <a:pt x="78" y="244"/>
                </a:cubicBezTo>
                <a:cubicBezTo>
                  <a:pt x="78" y="244"/>
                  <a:pt x="77" y="244"/>
                  <a:pt x="77" y="244"/>
                </a:cubicBezTo>
                <a:cubicBezTo>
                  <a:pt x="77" y="243"/>
                  <a:pt x="76" y="243"/>
                  <a:pt x="76" y="243"/>
                </a:cubicBezTo>
                <a:cubicBezTo>
                  <a:pt x="76" y="243"/>
                  <a:pt x="77" y="242"/>
                  <a:pt x="76" y="241"/>
                </a:cubicBezTo>
                <a:cubicBezTo>
                  <a:pt x="76" y="241"/>
                  <a:pt x="76" y="241"/>
                  <a:pt x="75" y="241"/>
                </a:cubicBezTo>
                <a:cubicBezTo>
                  <a:pt x="75" y="241"/>
                  <a:pt x="75" y="242"/>
                  <a:pt x="75" y="242"/>
                </a:cubicBezTo>
                <a:cubicBezTo>
                  <a:pt x="74" y="242"/>
                  <a:pt x="74" y="243"/>
                  <a:pt x="74" y="243"/>
                </a:cubicBezTo>
                <a:cubicBezTo>
                  <a:pt x="74" y="244"/>
                  <a:pt x="74" y="244"/>
                  <a:pt x="74" y="244"/>
                </a:cubicBezTo>
                <a:cubicBezTo>
                  <a:pt x="74" y="245"/>
                  <a:pt x="73" y="245"/>
                  <a:pt x="73" y="246"/>
                </a:cubicBezTo>
                <a:cubicBezTo>
                  <a:pt x="72" y="246"/>
                  <a:pt x="71" y="247"/>
                  <a:pt x="71" y="247"/>
                </a:cubicBezTo>
                <a:cubicBezTo>
                  <a:pt x="71" y="247"/>
                  <a:pt x="71" y="248"/>
                  <a:pt x="71" y="249"/>
                </a:cubicBezTo>
                <a:cubicBezTo>
                  <a:pt x="71" y="249"/>
                  <a:pt x="70" y="250"/>
                  <a:pt x="70" y="250"/>
                </a:cubicBezTo>
                <a:cubicBezTo>
                  <a:pt x="69" y="251"/>
                  <a:pt x="70" y="251"/>
                  <a:pt x="70" y="252"/>
                </a:cubicBezTo>
                <a:cubicBezTo>
                  <a:pt x="70" y="252"/>
                  <a:pt x="70" y="254"/>
                  <a:pt x="70" y="254"/>
                </a:cubicBezTo>
                <a:cubicBezTo>
                  <a:pt x="70" y="255"/>
                  <a:pt x="69" y="255"/>
                  <a:pt x="69" y="256"/>
                </a:cubicBezTo>
                <a:cubicBezTo>
                  <a:pt x="69" y="256"/>
                  <a:pt x="69" y="256"/>
                  <a:pt x="69" y="257"/>
                </a:cubicBezTo>
                <a:cubicBezTo>
                  <a:pt x="69" y="257"/>
                  <a:pt x="70" y="257"/>
                  <a:pt x="70" y="257"/>
                </a:cubicBezTo>
                <a:cubicBezTo>
                  <a:pt x="71" y="258"/>
                  <a:pt x="71" y="258"/>
                  <a:pt x="71" y="259"/>
                </a:cubicBezTo>
                <a:cubicBezTo>
                  <a:pt x="72" y="259"/>
                  <a:pt x="72" y="260"/>
                  <a:pt x="72" y="260"/>
                </a:cubicBezTo>
                <a:cubicBezTo>
                  <a:pt x="73" y="260"/>
                  <a:pt x="73" y="261"/>
                  <a:pt x="73" y="262"/>
                </a:cubicBezTo>
                <a:cubicBezTo>
                  <a:pt x="73" y="262"/>
                  <a:pt x="73" y="263"/>
                  <a:pt x="73" y="263"/>
                </a:cubicBezTo>
                <a:cubicBezTo>
                  <a:pt x="73" y="263"/>
                  <a:pt x="72" y="264"/>
                  <a:pt x="72" y="264"/>
                </a:cubicBezTo>
                <a:cubicBezTo>
                  <a:pt x="71" y="264"/>
                  <a:pt x="71" y="264"/>
                  <a:pt x="70" y="264"/>
                </a:cubicBezTo>
                <a:cubicBezTo>
                  <a:pt x="70" y="264"/>
                  <a:pt x="69" y="265"/>
                  <a:pt x="69" y="265"/>
                </a:cubicBezTo>
                <a:cubicBezTo>
                  <a:pt x="69" y="265"/>
                  <a:pt x="68" y="265"/>
                  <a:pt x="68" y="266"/>
                </a:cubicBezTo>
                <a:cubicBezTo>
                  <a:pt x="67" y="266"/>
                  <a:pt x="67" y="267"/>
                  <a:pt x="67" y="268"/>
                </a:cubicBezTo>
                <a:cubicBezTo>
                  <a:pt x="67" y="268"/>
                  <a:pt x="67" y="269"/>
                  <a:pt x="67" y="269"/>
                </a:cubicBezTo>
                <a:cubicBezTo>
                  <a:pt x="67" y="270"/>
                  <a:pt x="67" y="271"/>
                  <a:pt x="68" y="271"/>
                </a:cubicBezTo>
                <a:cubicBezTo>
                  <a:pt x="68" y="272"/>
                  <a:pt x="68" y="272"/>
                  <a:pt x="69" y="273"/>
                </a:cubicBezTo>
                <a:cubicBezTo>
                  <a:pt x="69" y="273"/>
                  <a:pt x="69" y="274"/>
                  <a:pt x="68" y="275"/>
                </a:cubicBezTo>
                <a:cubicBezTo>
                  <a:pt x="68" y="275"/>
                  <a:pt x="67" y="275"/>
                  <a:pt x="67" y="276"/>
                </a:cubicBezTo>
                <a:cubicBezTo>
                  <a:pt x="67" y="276"/>
                  <a:pt x="67" y="277"/>
                  <a:pt x="67" y="278"/>
                </a:cubicBezTo>
                <a:cubicBezTo>
                  <a:pt x="67" y="278"/>
                  <a:pt x="66" y="279"/>
                  <a:pt x="66" y="279"/>
                </a:cubicBezTo>
                <a:cubicBezTo>
                  <a:pt x="65" y="280"/>
                  <a:pt x="64" y="280"/>
                  <a:pt x="64" y="280"/>
                </a:cubicBezTo>
                <a:cubicBezTo>
                  <a:pt x="63" y="281"/>
                  <a:pt x="62" y="281"/>
                  <a:pt x="62" y="282"/>
                </a:cubicBezTo>
                <a:cubicBezTo>
                  <a:pt x="62" y="283"/>
                  <a:pt x="62" y="285"/>
                  <a:pt x="62" y="285"/>
                </a:cubicBezTo>
                <a:cubicBezTo>
                  <a:pt x="62" y="286"/>
                  <a:pt x="63" y="288"/>
                  <a:pt x="63" y="289"/>
                </a:cubicBezTo>
                <a:cubicBezTo>
                  <a:pt x="63" y="289"/>
                  <a:pt x="63" y="290"/>
                  <a:pt x="63" y="291"/>
                </a:cubicBezTo>
                <a:cubicBezTo>
                  <a:pt x="63" y="292"/>
                  <a:pt x="62" y="294"/>
                  <a:pt x="62" y="295"/>
                </a:cubicBezTo>
                <a:cubicBezTo>
                  <a:pt x="62" y="295"/>
                  <a:pt x="62" y="297"/>
                  <a:pt x="62" y="297"/>
                </a:cubicBezTo>
                <a:cubicBezTo>
                  <a:pt x="62" y="298"/>
                  <a:pt x="62" y="299"/>
                  <a:pt x="62" y="300"/>
                </a:cubicBezTo>
                <a:cubicBezTo>
                  <a:pt x="61" y="301"/>
                  <a:pt x="61" y="302"/>
                  <a:pt x="61" y="302"/>
                </a:cubicBezTo>
                <a:cubicBezTo>
                  <a:pt x="61" y="302"/>
                  <a:pt x="61" y="302"/>
                  <a:pt x="61" y="303"/>
                </a:cubicBezTo>
                <a:cubicBezTo>
                  <a:pt x="61" y="300"/>
                  <a:pt x="61" y="300"/>
                  <a:pt x="61" y="300"/>
                </a:cubicBezTo>
                <a:cubicBezTo>
                  <a:pt x="58" y="300"/>
                  <a:pt x="58" y="300"/>
                  <a:pt x="58" y="300"/>
                </a:cubicBezTo>
                <a:cubicBezTo>
                  <a:pt x="53" y="298"/>
                  <a:pt x="53" y="298"/>
                  <a:pt x="53" y="298"/>
                </a:cubicBezTo>
                <a:cubicBezTo>
                  <a:pt x="52" y="291"/>
                  <a:pt x="52" y="291"/>
                  <a:pt x="52" y="291"/>
                </a:cubicBezTo>
                <a:cubicBezTo>
                  <a:pt x="52" y="291"/>
                  <a:pt x="50" y="290"/>
                  <a:pt x="49" y="290"/>
                </a:cubicBezTo>
                <a:cubicBezTo>
                  <a:pt x="49" y="290"/>
                  <a:pt x="48" y="289"/>
                  <a:pt x="47" y="289"/>
                </a:cubicBezTo>
                <a:cubicBezTo>
                  <a:pt x="47" y="288"/>
                  <a:pt x="46" y="287"/>
                  <a:pt x="46" y="287"/>
                </a:cubicBezTo>
                <a:cubicBezTo>
                  <a:pt x="45" y="286"/>
                  <a:pt x="44" y="287"/>
                  <a:pt x="44" y="287"/>
                </a:cubicBezTo>
                <a:cubicBezTo>
                  <a:pt x="44" y="286"/>
                  <a:pt x="43" y="286"/>
                  <a:pt x="43" y="286"/>
                </a:cubicBezTo>
                <a:cubicBezTo>
                  <a:pt x="42" y="285"/>
                  <a:pt x="42" y="284"/>
                  <a:pt x="41" y="283"/>
                </a:cubicBezTo>
                <a:cubicBezTo>
                  <a:pt x="41" y="282"/>
                  <a:pt x="41" y="281"/>
                  <a:pt x="41" y="281"/>
                </a:cubicBezTo>
                <a:cubicBezTo>
                  <a:pt x="41" y="280"/>
                  <a:pt x="41" y="279"/>
                  <a:pt x="41" y="278"/>
                </a:cubicBezTo>
                <a:cubicBezTo>
                  <a:pt x="41" y="277"/>
                  <a:pt x="41" y="276"/>
                  <a:pt x="40" y="276"/>
                </a:cubicBezTo>
                <a:cubicBezTo>
                  <a:pt x="40" y="275"/>
                  <a:pt x="40" y="274"/>
                  <a:pt x="40" y="273"/>
                </a:cubicBezTo>
                <a:cubicBezTo>
                  <a:pt x="40" y="273"/>
                  <a:pt x="39" y="272"/>
                  <a:pt x="39" y="272"/>
                </a:cubicBezTo>
                <a:cubicBezTo>
                  <a:pt x="35" y="263"/>
                  <a:pt x="35" y="263"/>
                  <a:pt x="35" y="263"/>
                </a:cubicBezTo>
                <a:cubicBezTo>
                  <a:pt x="12" y="199"/>
                  <a:pt x="12" y="199"/>
                  <a:pt x="12" y="199"/>
                </a:cubicBezTo>
                <a:cubicBezTo>
                  <a:pt x="0" y="168"/>
                  <a:pt x="0" y="168"/>
                  <a:pt x="0" y="168"/>
                </a:cubicBezTo>
                <a:cubicBezTo>
                  <a:pt x="0" y="168"/>
                  <a:pt x="0" y="168"/>
                  <a:pt x="0" y="167"/>
                </a:cubicBezTo>
                <a:cubicBezTo>
                  <a:pt x="0" y="167"/>
                  <a:pt x="0" y="166"/>
                  <a:pt x="0" y="165"/>
                </a:cubicBezTo>
                <a:cubicBezTo>
                  <a:pt x="0" y="165"/>
                  <a:pt x="1" y="165"/>
                  <a:pt x="1" y="165"/>
                </a:cubicBezTo>
                <a:cubicBezTo>
                  <a:pt x="2" y="165"/>
                  <a:pt x="2" y="164"/>
                  <a:pt x="2" y="163"/>
                </a:cubicBezTo>
                <a:cubicBezTo>
                  <a:pt x="2" y="163"/>
                  <a:pt x="2" y="162"/>
                  <a:pt x="2" y="162"/>
                </a:cubicBezTo>
                <a:cubicBezTo>
                  <a:pt x="2" y="162"/>
                  <a:pt x="4" y="163"/>
                  <a:pt x="4" y="163"/>
                </a:cubicBezTo>
                <a:cubicBezTo>
                  <a:pt x="4" y="163"/>
                  <a:pt x="5" y="163"/>
                  <a:pt x="5" y="163"/>
                </a:cubicBezTo>
                <a:cubicBezTo>
                  <a:pt x="6" y="163"/>
                  <a:pt x="7" y="163"/>
                  <a:pt x="7" y="164"/>
                </a:cubicBezTo>
                <a:cubicBezTo>
                  <a:pt x="7" y="164"/>
                  <a:pt x="7" y="165"/>
                  <a:pt x="7" y="166"/>
                </a:cubicBezTo>
                <a:cubicBezTo>
                  <a:pt x="7" y="166"/>
                  <a:pt x="8" y="166"/>
                  <a:pt x="9" y="166"/>
                </a:cubicBezTo>
                <a:cubicBezTo>
                  <a:pt x="9" y="167"/>
                  <a:pt x="9" y="168"/>
                  <a:pt x="10" y="168"/>
                </a:cubicBezTo>
                <a:cubicBezTo>
                  <a:pt x="10" y="168"/>
                  <a:pt x="10" y="168"/>
                  <a:pt x="11" y="168"/>
                </a:cubicBezTo>
                <a:cubicBezTo>
                  <a:pt x="11" y="168"/>
                  <a:pt x="12" y="167"/>
                  <a:pt x="12" y="167"/>
                </a:cubicBezTo>
                <a:cubicBezTo>
                  <a:pt x="12" y="166"/>
                  <a:pt x="12" y="165"/>
                  <a:pt x="12" y="165"/>
                </a:cubicBezTo>
                <a:cubicBezTo>
                  <a:pt x="12" y="165"/>
                  <a:pt x="11" y="163"/>
                  <a:pt x="11" y="163"/>
                </a:cubicBezTo>
                <a:cubicBezTo>
                  <a:pt x="11" y="163"/>
                  <a:pt x="12" y="163"/>
                  <a:pt x="12" y="162"/>
                </a:cubicBezTo>
                <a:cubicBezTo>
                  <a:pt x="12" y="162"/>
                  <a:pt x="12" y="161"/>
                  <a:pt x="12" y="161"/>
                </a:cubicBezTo>
                <a:cubicBezTo>
                  <a:pt x="12" y="161"/>
                  <a:pt x="11" y="161"/>
                  <a:pt x="11" y="160"/>
                </a:cubicBezTo>
                <a:cubicBezTo>
                  <a:pt x="10" y="160"/>
                  <a:pt x="11" y="159"/>
                  <a:pt x="11" y="158"/>
                </a:cubicBezTo>
                <a:cubicBezTo>
                  <a:pt x="11" y="158"/>
                  <a:pt x="10" y="158"/>
                  <a:pt x="10" y="158"/>
                </a:cubicBezTo>
                <a:cubicBezTo>
                  <a:pt x="10" y="157"/>
                  <a:pt x="9" y="157"/>
                  <a:pt x="9" y="156"/>
                </a:cubicBezTo>
                <a:cubicBezTo>
                  <a:pt x="10" y="156"/>
                  <a:pt x="10" y="155"/>
                  <a:pt x="10" y="155"/>
                </a:cubicBezTo>
                <a:cubicBezTo>
                  <a:pt x="11" y="155"/>
                  <a:pt x="11" y="154"/>
                  <a:pt x="12" y="154"/>
                </a:cubicBezTo>
                <a:cubicBezTo>
                  <a:pt x="12" y="155"/>
                  <a:pt x="12" y="156"/>
                  <a:pt x="13" y="156"/>
                </a:cubicBezTo>
                <a:cubicBezTo>
                  <a:pt x="13" y="156"/>
                  <a:pt x="14" y="156"/>
                  <a:pt x="14" y="156"/>
                </a:cubicBezTo>
                <a:cubicBezTo>
                  <a:pt x="15" y="156"/>
                  <a:pt x="15" y="156"/>
                  <a:pt x="16" y="156"/>
                </a:cubicBezTo>
                <a:cubicBezTo>
                  <a:pt x="16" y="156"/>
                  <a:pt x="16" y="156"/>
                  <a:pt x="17" y="156"/>
                </a:cubicBezTo>
                <a:cubicBezTo>
                  <a:pt x="17" y="157"/>
                  <a:pt x="18" y="157"/>
                  <a:pt x="18" y="156"/>
                </a:cubicBezTo>
                <a:cubicBezTo>
                  <a:pt x="19" y="156"/>
                  <a:pt x="19" y="154"/>
                  <a:pt x="19" y="154"/>
                </a:cubicBezTo>
                <a:cubicBezTo>
                  <a:pt x="19" y="153"/>
                  <a:pt x="18" y="152"/>
                  <a:pt x="18" y="152"/>
                </a:cubicBezTo>
                <a:cubicBezTo>
                  <a:pt x="17" y="151"/>
                  <a:pt x="15" y="151"/>
                  <a:pt x="15" y="151"/>
                </a:cubicBezTo>
                <a:cubicBezTo>
                  <a:pt x="14" y="151"/>
                  <a:pt x="13" y="150"/>
                  <a:pt x="13" y="150"/>
                </a:cubicBezTo>
                <a:cubicBezTo>
                  <a:pt x="13" y="150"/>
                  <a:pt x="12" y="150"/>
                  <a:pt x="12" y="149"/>
                </a:cubicBezTo>
                <a:cubicBezTo>
                  <a:pt x="12" y="149"/>
                  <a:pt x="12" y="148"/>
                  <a:pt x="12" y="147"/>
                </a:cubicBezTo>
                <a:cubicBezTo>
                  <a:pt x="12" y="147"/>
                  <a:pt x="12" y="146"/>
                  <a:pt x="12" y="146"/>
                </a:cubicBezTo>
                <a:cubicBezTo>
                  <a:pt x="12" y="145"/>
                  <a:pt x="12" y="144"/>
                  <a:pt x="12" y="143"/>
                </a:cubicBezTo>
                <a:cubicBezTo>
                  <a:pt x="13" y="142"/>
                  <a:pt x="13" y="141"/>
                  <a:pt x="13" y="141"/>
                </a:cubicBezTo>
                <a:cubicBezTo>
                  <a:pt x="14" y="141"/>
                  <a:pt x="14" y="140"/>
                  <a:pt x="15" y="139"/>
                </a:cubicBezTo>
                <a:cubicBezTo>
                  <a:pt x="15" y="139"/>
                  <a:pt x="15" y="138"/>
                  <a:pt x="16" y="137"/>
                </a:cubicBezTo>
                <a:cubicBezTo>
                  <a:pt x="16" y="137"/>
                  <a:pt x="16" y="137"/>
                  <a:pt x="16" y="136"/>
                </a:cubicBezTo>
                <a:cubicBezTo>
                  <a:pt x="17" y="136"/>
                  <a:pt x="19" y="134"/>
                  <a:pt x="19" y="133"/>
                </a:cubicBezTo>
                <a:cubicBezTo>
                  <a:pt x="20" y="133"/>
                  <a:pt x="21" y="132"/>
                  <a:pt x="21" y="131"/>
                </a:cubicBezTo>
                <a:cubicBezTo>
                  <a:pt x="22" y="131"/>
                  <a:pt x="22" y="130"/>
                  <a:pt x="22" y="130"/>
                </a:cubicBezTo>
                <a:cubicBezTo>
                  <a:pt x="22" y="129"/>
                  <a:pt x="21" y="128"/>
                  <a:pt x="20" y="128"/>
                </a:cubicBezTo>
                <a:cubicBezTo>
                  <a:pt x="20" y="128"/>
                  <a:pt x="19" y="127"/>
                  <a:pt x="19" y="127"/>
                </a:cubicBezTo>
                <a:cubicBezTo>
                  <a:pt x="19" y="126"/>
                  <a:pt x="20" y="125"/>
                  <a:pt x="20" y="125"/>
                </a:cubicBezTo>
                <a:cubicBezTo>
                  <a:pt x="20" y="124"/>
                  <a:pt x="21" y="123"/>
                  <a:pt x="21" y="123"/>
                </a:cubicBezTo>
                <a:cubicBezTo>
                  <a:pt x="21" y="122"/>
                  <a:pt x="23" y="121"/>
                  <a:pt x="23" y="121"/>
                </a:cubicBezTo>
                <a:cubicBezTo>
                  <a:pt x="23" y="120"/>
                  <a:pt x="24" y="118"/>
                  <a:pt x="24" y="117"/>
                </a:cubicBezTo>
                <a:cubicBezTo>
                  <a:pt x="24" y="117"/>
                  <a:pt x="23" y="117"/>
                  <a:pt x="23" y="116"/>
                </a:cubicBezTo>
                <a:cubicBezTo>
                  <a:pt x="23" y="116"/>
                  <a:pt x="24" y="115"/>
                  <a:pt x="24" y="115"/>
                </a:cubicBezTo>
                <a:cubicBezTo>
                  <a:pt x="23" y="114"/>
                  <a:pt x="22" y="115"/>
                  <a:pt x="22" y="115"/>
                </a:cubicBezTo>
                <a:cubicBezTo>
                  <a:pt x="21" y="115"/>
                  <a:pt x="21" y="115"/>
                  <a:pt x="20" y="115"/>
                </a:cubicBezTo>
                <a:cubicBezTo>
                  <a:pt x="20" y="115"/>
                  <a:pt x="21" y="113"/>
                  <a:pt x="21" y="113"/>
                </a:cubicBezTo>
                <a:cubicBezTo>
                  <a:pt x="21" y="113"/>
                  <a:pt x="20" y="113"/>
                  <a:pt x="19" y="113"/>
                </a:cubicBezTo>
                <a:cubicBezTo>
                  <a:pt x="19" y="112"/>
                  <a:pt x="18" y="112"/>
                  <a:pt x="18" y="112"/>
                </a:cubicBezTo>
                <a:cubicBezTo>
                  <a:pt x="18" y="111"/>
                  <a:pt x="19" y="111"/>
                  <a:pt x="20" y="110"/>
                </a:cubicBezTo>
                <a:cubicBezTo>
                  <a:pt x="20" y="110"/>
                  <a:pt x="20" y="109"/>
                  <a:pt x="20" y="109"/>
                </a:cubicBezTo>
                <a:cubicBezTo>
                  <a:pt x="20" y="108"/>
                  <a:pt x="19" y="108"/>
                  <a:pt x="19" y="108"/>
                </a:cubicBezTo>
                <a:cubicBezTo>
                  <a:pt x="18" y="108"/>
                  <a:pt x="19" y="106"/>
                  <a:pt x="19" y="106"/>
                </a:cubicBezTo>
                <a:cubicBezTo>
                  <a:pt x="19" y="106"/>
                  <a:pt x="20" y="105"/>
                  <a:pt x="20" y="105"/>
                </a:cubicBezTo>
                <a:cubicBezTo>
                  <a:pt x="21" y="104"/>
                  <a:pt x="20" y="103"/>
                  <a:pt x="20" y="103"/>
                </a:cubicBezTo>
                <a:cubicBezTo>
                  <a:pt x="20" y="102"/>
                  <a:pt x="19" y="102"/>
                  <a:pt x="19" y="102"/>
                </a:cubicBezTo>
                <a:cubicBezTo>
                  <a:pt x="18" y="101"/>
                  <a:pt x="17" y="102"/>
                  <a:pt x="17" y="101"/>
                </a:cubicBezTo>
                <a:cubicBezTo>
                  <a:pt x="17" y="101"/>
                  <a:pt x="16" y="100"/>
                  <a:pt x="16" y="100"/>
                </a:cubicBezTo>
                <a:cubicBezTo>
                  <a:pt x="16" y="100"/>
                  <a:pt x="17" y="99"/>
                  <a:pt x="17" y="98"/>
                </a:cubicBezTo>
                <a:cubicBezTo>
                  <a:pt x="17" y="98"/>
                  <a:pt x="16" y="97"/>
                  <a:pt x="16" y="97"/>
                </a:cubicBezTo>
                <a:cubicBezTo>
                  <a:pt x="16" y="96"/>
                  <a:pt x="17" y="95"/>
                  <a:pt x="17" y="94"/>
                </a:cubicBezTo>
                <a:cubicBezTo>
                  <a:pt x="17" y="94"/>
                  <a:pt x="18" y="94"/>
                  <a:pt x="18" y="93"/>
                </a:cubicBezTo>
                <a:cubicBezTo>
                  <a:pt x="18" y="93"/>
                  <a:pt x="18" y="92"/>
                  <a:pt x="18" y="92"/>
                </a:cubicBezTo>
                <a:cubicBezTo>
                  <a:pt x="18" y="92"/>
                  <a:pt x="18" y="91"/>
                  <a:pt x="18" y="91"/>
                </a:cubicBezTo>
                <a:cubicBezTo>
                  <a:pt x="18" y="91"/>
                  <a:pt x="18" y="90"/>
                  <a:pt x="18" y="90"/>
                </a:cubicBezTo>
                <a:cubicBezTo>
                  <a:pt x="18" y="90"/>
                  <a:pt x="18" y="89"/>
                  <a:pt x="18" y="89"/>
                </a:cubicBezTo>
                <a:cubicBezTo>
                  <a:pt x="18" y="88"/>
                  <a:pt x="19" y="89"/>
                  <a:pt x="19" y="88"/>
                </a:cubicBezTo>
                <a:cubicBezTo>
                  <a:pt x="20" y="88"/>
                  <a:pt x="20" y="87"/>
                  <a:pt x="20" y="86"/>
                </a:cubicBezTo>
                <a:cubicBezTo>
                  <a:pt x="20" y="86"/>
                  <a:pt x="20" y="85"/>
                  <a:pt x="21" y="85"/>
                </a:cubicBezTo>
                <a:cubicBezTo>
                  <a:pt x="21" y="84"/>
                  <a:pt x="21" y="84"/>
                  <a:pt x="22" y="84"/>
                </a:cubicBezTo>
                <a:cubicBezTo>
                  <a:pt x="22" y="83"/>
                  <a:pt x="22" y="82"/>
                  <a:pt x="22" y="81"/>
                </a:cubicBezTo>
                <a:cubicBezTo>
                  <a:pt x="22" y="80"/>
                  <a:pt x="22" y="78"/>
                  <a:pt x="22" y="78"/>
                </a:cubicBezTo>
                <a:cubicBezTo>
                  <a:pt x="21" y="76"/>
                  <a:pt x="20" y="74"/>
                  <a:pt x="20" y="73"/>
                </a:cubicBezTo>
                <a:cubicBezTo>
                  <a:pt x="20" y="71"/>
                  <a:pt x="19" y="69"/>
                  <a:pt x="19" y="67"/>
                </a:cubicBezTo>
                <a:cubicBezTo>
                  <a:pt x="19" y="67"/>
                  <a:pt x="19" y="64"/>
                  <a:pt x="19" y="64"/>
                </a:cubicBezTo>
                <a:cubicBezTo>
                  <a:pt x="35" y="13"/>
                  <a:pt x="35" y="13"/>
                  <a:pt x="35" y="13"/>
                </a:cubicBezTo>
                <a:cubicBezTo>
                  <a:pt x="35" y="13"/>
                  <a:pt x="35" y="11"/>
                  <a:pt x="36" y="10"/>
                </a:cubicBezTo>
                <a:cubicBezTo>
                  <a:pt x="36" y="9"/>
                  <a:pt x="36" y="8"/>
                  <a:pt x="37" y="8"/>
                </a:cubicBezTo>
                <a:cubicBezTo>
                  <a:pt x="37" y="7"/>
                  <a:pt x="39" y="7"/>
                  <a:pt x="39" y="7"/>
                </a:cubicBezTo>
                <a:cubicBezTo>
                  <a:pt x="40" y="7"/>
                  <a:pt x="41" y="7"/>
                  <a:pt x="42" y="7"/>
                </a:cubicBezTo>
                <a:cubicBezTo>
                  <a:pt x="42" y="8"/>
                  <a:pt x="43" y="8"/>
                  <a:pt x="43" y="8"/>
                </a:cubicBezTo>
                <a:cubicBezTo>
                  <a:pt x="44" y="8"/>
                  <a:pt x="44" y="7"/>
                  <a:pt x="44" y="7"/>
                </a:cubicBezTo>
                <a:cubicBezTo>
                  <a:pt x="45" y="7"/>
                  <a:pt x="45" y="7"/>
                  <a:pt x="46" y="8"/>
                </a:cubicBezTo>
                <a:cubicBezTo>
                  <a:pt x="46" y="8"/>
                  <a:pt x="46" y="9"/>
                  <a:pt x="46" y="10"/>
                </a:cubicBezTo>
                <a:cubicBezTo>
                  <a:pt x="46" y="10"/>
                  <a:pt x="46" y="12"/>
                  <a:pt x="46" y="12"/>
                </a:cubicBezTo>
                <a:cubicBezTo>
                  <a:pt x="46" y="12"/>
                  <a:pt x="46" y="14"/>
                  <a:pt x="47" y="14"/>
                </a:cubicBezTo>
                <a:cubicBezTo>
                  <a:pt x="47" y="15"/>
                  <a:pt x="48" y="17"/>
                  <a:pt x="48" y="17"/>
                </a:cubicBezTo>
                <a:cubicBezTo>
                  <a:pt x="48" y="17"/>
                  <a:pt x="49" y="18"/>
                  <a:pt x="49" y="18"/>
                </a:cubicBezTo>
                <a:cubicBezTo>
                  <a:pt x="50" y="18"/>
                  <a:pt x="51" y="19"/>
                  <a:pt x="52" y="19"/>
                </a:cubicBezTo>
                <a:cubicBezTo>
                  <a:pt x="53" y="20"/>
                  <a:pt x="53" y="19"/>
                  <a:pt x="54" y="19"/>
                </a:cubicBezTo>
                <a:cubicBezTo>
                  <a:pt x="54" y="19"/>
                  <a:pt x="55" y="20"/>
                  <a:pt x="55" y="20"/>
                </a:cubicBezTo>
                <a:cubicBezTo>
                  <a:pt x="55" y="20"/>
                  <a:pt x="56" y="20"/>
                  <a:pt x="56" y="20"/>
                </a:cubicBezTo>
                <a:cubicBezTo>
                  <a:pt x="57" y="20"/>
                  <a:pt x="57" y="19"/>
                  <a:pt x="58" y="18"/>
                </a:cubicBezTo>
                <a:cubicBezTo>
                  <a:pt x="58" y="18"/>
                  <a:pt x="59" y="17"/>
                  <a:pt x="59" y="17"/>
                </a:cubicBezTo>
                <a:cubicBezTo>
                  <a:pt x="59" y="16"/>
                  <a:pt x="60" y="16"/>
                  <a:pt x="60" y="16"/>
                </a:cubicBezTo>
                <a:cubicBezTo>
                  <a:pt x="61" y="15"/>
                  <a:pt x="62" y="14"/>
                  <a:pt x="62" y="14"/>
                </a:cubicBezTo>
                <a:cubicBezTo>
                  <a:pt x="63" y="13"/>
                  <a:pt x="65" y="14"/>
                  <a:pt x="65" y="13"/>
                </a:cubicBezTo>
                <a:cubicBezTo>
                  <a:pt x="65" y="13"/>
                  <a:pt x="66" y="13"/>
                  <a:pt x="66" y="12"/>
                </a:cubicBezTo>
                <a:cubicBezTo>
                  <a:pt x="66" y="12"/>
                  <a:pt x="66" y="11"/>
                  <a:pt x="66" y="10"/>
                </a:cubicBezTo>
                <a:cubicBezTo>
                  <a:pt x="66" y="10"/>
                  <a:pt x="67" y="9"/>
                  <a:pt x="67" y="9"/>
                </a:cubicBezTo>
                <a:cubicBezTo>
                  <a:pt x="67" y="9"/>
                  <a:pt x="68" y="9"/>
                  <a:pt x="68" y="9"/>
                </a:cubicBezTo>
                <a:cubicBezTo>
                  <a:pt x="69" y="9"/>
                  <a:pt x="69" y="8"/>
                  <a:pt x="69" y="7"/>
                </a:cubicBezTo>
                <a:cubicBezTo>
                  <a:pt x="70" y="7"/>
                  <a:pt x="71" y="7"/>
                  <a:pt x="72" y="7"/>
                </a:cubicBezTo>
                <a:cubicBezTo>
                  <a:pt x="72" y="7"/>
                  <a:pt x="73" y="8"/>
                  <a:pt x="73" y="8"/>
                </a:cubicBezTo>
                <a:cubicBezTo>
                  <a:pt x="74" y="8"/>
                  <a:pt x="74" y="7"/>
                  <a:pt x="75" y="7"/>
                </a:cubicBezTo>
                <a:cubicBezTo>
                  <a:pt x="75" y="6"/>
                  <a:pt x="76" y="6"/>
                  <a:pt x="76" y="5"/>
                </a:cubicBezTo>
                <a:cubicBezTo>
                  <a:pt x="76" y="5"/>
                  <a:pt x="75" y="5"/>
                  <a:pt x="75" y="4"/>
                </a:cubicBezTo>
                <a:cubicBezTo>
                  <a:pt x="75" y="4"/>
                  <a:pt x="75" y="3"/>
                  <a:pt x="75" y="3"/>
                </a:cubicBezTo>
                <a:cubicBezTo>
                  <a:pt x="75" y="2"/>
                  <a:pt x="75" y="2"/>
                  <a:pt x="75" y="1"/>
                </a:cubicBezTo>
                <a:cubicBezTo>
                  <a:pt x="76" y="1"/>
                  <a:pt x="77" y="0"/>
                  <a:pt x="77" y="0"/>
                </a:cubicBezTo>
                <a:cubicBezTo>
                  <a:pt x="78" y="0"/>
                  <a:pt x="79" y="0"/>
                  <a:pt x="79" y="0"/>
                </a:cubicBezTo>
                <a:cubicBezTo>
                  <a:pt x="80" y="0"/>
                  <a:pt x="81" y="0"/>
                  <a:pt x="82" y="0"/>
                </a:cubicBezTo>
                <a:cubicBezTo>
                  <a:pt x="82" y="0"/>
                  <a:pt x="83" y="1"/>
                  <a:pt x="84" y="1"/>
                </a:cubicBezTo>
                <a:cubicBezTo>
                  <a:pt x="84" y="1"/>
                  <a:pt x="85" y="2"/>
                  <a:pt x="85" y="2"/>
                </a:cubicBezTo>
                <a:cubicBezTo>
                  <a:pt x="86" y="2"/>
                  <a:pt x="87" y="3"/>
                  <a:pt x="87" y="3"/>
                </a:cubicBezTo>
                <a:cubicBezTo>
                  <a:pt x="88" y="3"/>
                  <a:pt x="89" y="4"/>
                  <a:pt x="90" y="4"/>
                </a:cubicBezTo>
                <a:cubicBezTo>
                  <a:pt x="90" y="4"/>
                  <a:pt x="91" y="4"/>
                  <a:pt x="92" y="4"/>
                </a:cubicBezTo>
                <a:cubicBezTo>
                  <a:pt x="92" y="4"/>
                  <a:pt x="93" y="5"/>
                  <a:pt x="93" y="5"/>
                </a:cubicBezTo>
                <a:cubicBezTo>
                  <a:pt x="94" y="5"/>
                  <a:pt x="95" y="6"/>
                  <a:pt x="95" y="6"/>
                </a:cubicBezTo>
                <a:cubicBezTo>
                  <a:pt x="95" y="6"/>
                  <a:pt x="96" y="7"/>
                  <a:pt x="97" y="7"/>
                </a:cubicBezTo>
                <a:cubicBezTo>
                  <a:pt x="97" y="7"/>
                  <a:pt x="98" y="7"/>
                  <a:pt x="98" y="8"/>
                </a:cubicBezTo>
                <a:cubicBezTo>
                  <a:pt x="99" y="8"/>
                  <a:pt x="99" y="9"/>
                  <a:pt x="100" y="9"/>
                </a:cubicBezTo>
                <a:cubicBezTo>
                  <a:pt x="100" y="10"/>
                  <a:pt x="101" y="10"/>
                  <a:pt x="101" y="10"/>
                </a:cubicBezTo>
                <a:cubicBezTo>
                  <a:pt x="102" y="10"/>
                  <a:pt x="105" y="11"/>
                  <a:pt x="105" y="11"/>
                </a:cubicBezTo>
                <a:cubicBezTo>
                  <a:pt x="128" y="76"/>
                  <a:pt x="128" y="76"/>
                  <a:pt x="128" y="76"/>
                </a:cubicBezTo>
                <a:cubicBezTo>
                  <a:pt x="128" y="76"/>
                  <a:pt x="129" y="78"/>
                  <a:pt x="129" y="79"/>
                </a:cubicBezTo>
                <a:cubicBezTo>
                  <a:pt x="129" y="79"/>
                  <a:pt x="130" y="79"/>
                  <a:pt x="130" y="79"/>
                </a:cubicBezTo>
                <a:cubicBezTo>
                  <a:pt x="131" y="80"/>
                  <a:pt x="132" y="81"/>
                  <a:pt x="132" y="81"/>
                </a:cubicBezTo>
                <a:cubicBezTo>
                  <a:pt x="132" y="81"/>
                  <a:pt x="131" y="82"/>
                  <a:pt x="131" y="82"/>
                </a:cubicBezTo>
                <a:cubicBezTo>
                  <a:pt x="131" y="83"/>
                  <a:pt x="130" y="84"/>
                  <a:pt x="130" y="84"/>
                </a:cubicBezTo>
                <a:cubicBezTo>
                  <a:pt x="130" y="84"/>
                  <a:pt x="131" y="85"/>
                  <a:pt x="131" y="85"/>
                </a:cubicBezTo>
                <a:cubicBezTo>
                  <a:pt x="131" y="85"/>
                  <a:pt x="132" y="86"/>
                  <a:pt x="133" y="86"/>
                </a:cubicBezTo>
                <a:cubicBezTo>
                  <a:pt x="133" y="86"/>
                  <a:pt x="133" y="87"/>
                  <a:pt x="133" y="87"/>
                </a:cubicBezTo>
                <a:cubicBezTo>
                  <a:pt x="133" y="87"/>
                  <a:pt x="133" y="88"/>
                  <a:pt x="132" y="88"/>
                </a:cubicBezTo>
                <a:cubicBezTo>
                  <a:pt x="132" y="88"/>
                  <a:pt x="132" y="89"/>
                  <a:pt x="132" y="89"/>
                </a:cubicBezTo>
                <a:cubicBezTo>
                  <a:pt x="132" y="90"/>
                  <a:pt x="132" y="90"/>
                  <a:pt x="133" y="90"/>
                </a:cubicBezTo>
                <a:cubicBezTo>
                  <a:pt x="133" y="91"/>
                  <a:pt x="133" y="91"/>
                  <a:pt x="134" y="91"/>
                </a:cubicBezTo>
                <a:cubicBezTo>
                  <a:pt x="134" y="91"/>
                  <a:pt x="134" y="92"/>
                  <a:pt x="134" y="92"/>
                </a:cubicBezTo>
                <a:cubicBezTo>
                  <a:pt x="134" y="93"/>
                  <a:pt x="133" y="93"/>
                  <a:pt x="133" y="94"/>
                </a:cubicBezTo>
                <a:cubicBezTo>
                  <a:pt x="133" y="94"/>
                  <a:pt x="133" y="95"/>
                  <a:pt x="134" y="95"/>
                </a:cubicBezTo>
                <a:cubicBezTo>
                  <a:pt x="134" y="96"/>
                  <a:pt x="134" y="96"/>
                  <a:pt x="135" y="96"/>
                </a:cubicBezTo>
                <a:cubicBezTo>
                  <a:pt x="135" y="97"/>
                  <a:pt x="137" y="97"/>
                  <a:pt x="137" y="97"/>
                </a:cubicBezTo>
                <a:cubicBezTo>
                  <a:pt x="138" y="96"/>
                  <a:pt x="138" y="95"/>
                  <a:pt x="138" y="95"/>
                </a:cubicBezTo>
                <a:cubicBezTo>
                  <a:pt x="139" y="95"/>
                  <a:pt x="139" y="95"/>
                  <a:pt x="140" y="95"/>
                </a:cubicBezTo>
                <a:cubicBezTo>
                  <a:pt x="140" y="96"/>
                  <a:pt x="140" y="97"/>
                  <a:pt x="140" y="97"/>
                </a:cubicBezTo>
                <a:cubicBezTo>
                  <a:pt x="141" y="97"/>
                  <a:pt x="141" y="98"/>
                  <a:pt x="142" y="98"/>
                </a:cubicBezTo>
                <a:cubicBezTo>
                  <a:pt x="142" y="98"/>
                  <a:pt x="143" y="97"/>
                  <a:pt x="144" y="97"/>
                </a:cubicBezTo>
                <a:cubicBezTo>
                  <a:pt x="145" y="97"/>
                  <a:pt x="146" y="98"/>
                  <a:pt x="146" y="98"/>
                </a:cubicBezTo>
                <a:cubicBezTo>
                  <a:pt x="147" y="98"/>
                  <a:pt x="148" y="98"/>
                  <a:pt x="149" y="97"/>
                </a:cubicBezTo>
                <a:cubicBezTo>
                  <a:pt x="149" y="97"/>
                  <a:pt x="150" y="96"/>
                  <a:pt x="150" y="96"/>
                </a:cubicBezTo>
                <a:cubicBezTo>
                  <a:pt x="150" y="96"/>
                  <a:pt x="151" y="95"/>
                  <a:pt x="151" y="95"/>
                </a:cubicBezTo>
                <a:cubicBezTo>
                  <a:pt x="151" y="95"/>
                  <a:pt x="152" y="96"/>
                  <a:pt x="153" y="96"/>
                </a:cubicBezTo>
                <a:cubicBezTo>
                  <a:pt x="153" y="96"/>
                  <a:pt x="153" y="97"/>
                  <a:pt x="153" y="97"/>
                </a:cubicBezTo>
                <a:cubicBezTo>
                  <a:pt x="153" y="97"/>
                  <a:pt x="154" y="98"/>
                  <a:pt x="154" y="98"/>
                </a:cubicBezTo>
                <a:cubicBezTo>
                  <a:pt x="154" y="99"/>
                  <a:pt x="154" y="99"/>
                  <a:pt x="154" y="100"/>
                </a:cubicBezTo>
                <a:cubicBezTo>
                  <a:pt x="154" y="100"/>
                  <a:pt x="155" y="100"/>
                  <a:pt x="155" y="101"/>
                </a:cubicBezTo>
                <a:cubicBezTo>
                  <a:pt x="155" y="101"/>
                  <a:pt x="154" y="101"/>
                  <a:pt x="154" y="102"/>
                </a:cubicBezTo>
                <a:cubicBezTo>
                  <a:pt x="154" y="102"/>
                  <a:pt x="153" y="102"/>
                  <a:pt x="153" y="102"/>
                </a:cubicBezTo>
                <a:cubicBezTo>
                  <a:pt x="152" y="102"/>
                  <a:pt x="152" y="103"/>
                  <a:pt x="152" y="103"/>
                </a:cubicBezTo>
                <a:cubicBezTo>
                  <a:pt x="152" y="104"/>
                  <a:pt x="152" y="104"/>
                  <a:pt x="152" y="105"/>
                </a:cubicBezTo>
                <a:cubicBezTo>
                  <a:pt x="153" y="105"/>
                  <a:pt x="154" y="106"/>
                  <a:pt x="154" y="107"/>
                </a:cubicBezTo>
                <a:cubicBezTo>
                  <a:pt x="155" y="107"/>
                  <a:pt x="156" y="107"/>
                  <a:pt x="157" y="108"/>
                </a:cubicBezTo>
                <a:cubicBezTo>
                  <a:pt x="157" y="108"/>
                  <a:pt x="158" y="109"/>
                  <a:pt x="158" y="109"/>
                </a:cubicBezTo>
                <a:cubicBezTo>
                  <a:pt x="158" y="110"/>
                  <a:pt x="158" y="111"/>
                  <a:pt x="158" y="112"/>
                </a:cubicBezTo>
                <a:cubicBezTo>
                  <a:pt x="158" y="112"/>
                  <a:pt x="157" y="113"/>
                  <a:pt x="157" y="113"/>
                </a:cubicBezTo>
                <a:cubicBezTo>
                  <a:pt x="157" y="114"/>
                  <a:pt x="158" y="114"/>
                  <a:pt x="158" y="115"/>
                </a:cubicBezTo>
                <a:cubicBezTo>
                  <a:pt x="158" y="115"/>
                  <a:pt x="157" y="116"/>
                  <a:pt x="157" y="116"/>
                </a:cubicBezTo>
                <a:cubicBezTo>
                  <a:pt x="157" y="117"/>
                  <a:pt x="158" y="117"/>
                  <a:pt x="159" y="117"/>
                </a:cubicBezTo>
                <a:cubicBezTo>
                  <a:pt x="159" y="118"/>
                  <a:pt x="160" y="118"/>
                  <a:pt x="160" y="119"/>
                </a:cubicBezTo>
                <a:cubicBezTo>
                  <a:pt x="161" y="119"/>
                  <a:pt x="162" y="120"/>
                  <a:pt x="162" y="120"/>
                </a:cubicBezTo>
                <a:cubicBezTo>
                  <a:pt x="162" y="121"/>
                  <a:pt x="163" y="122"/>
                  <a:pt x="163" y="122"/>
                </a:cubicBezTo>
                <a:cubicBezTo>
                  <a:pt x="163" y="122"/>
                  <a:pt x="164" y="123"/>
                  <a:pt x="165" y="123"/>
                </a:cubicBezTo>
                <a:cubicBezTo>
                  <a:pt x="165" y="123"/>
                  <a:pt x="166" y="123"/>
                  <a:pt x="166" y="123"/>
                </a:cubicBezTo>
                <a:cubicBezTo>
                  <a:pt x="167" y="123"/>
                  <a:pt x="167" y="122"/>
                  <a:pt x="167" y="122"/>
                </a:cubicBezTo>
                <a:cubicBezTo>
                  <a:pt x="168" y="122"/>
                  <a:pt x="168" y="121"/>
                  <a:pt x="168" y="120"/>
                </a:cubicBezTo>
                <a:cubicBezTo>
                  <a:pt x="168" y="120"/>
                  <a:pt x="167" y="120"/>
                  <a:pt x="167" y="119"/>
                </a:cubicBezTo>
                <a:cubicBezTo>
                  <a:pt x="167" y="119"/>
                  <a:pt x="167" y="118"/>
                  <a:pt x="168" y="118"/>
                </a:cubicBezTo>
                <a:cubicBezTo>
                  <a:pt x="168" y="118"/>
                  <a:pt x="169" y="118"/>
                  <a:pt x="169" y="118"/>
                </a:cubicBezTo>
                <a:cubicBezTo>
                  <a:pt x="169" y="118"/>
                  <a:pt x="169" y="119"/>
                  <a:pt x="170" y="119"/>
                </a:cubicBezTo>
                <a:cubicBezTo>
                  <a:pt x="170" y="119"/>
                  <a:pt x="171" y="119"/>
                  <a:pt x="171" y="119"/>
                </a:cubicBezTo>
                <a:cubicBezTo>
                  <a:pt x="171" y="119"/>
                  <a:pt x="171" y="118"/>
                  <a:pt x="171" y="118"/>
                </a:cubicBezTo>
                <a:cubicBezTo>
                  <a:pt x="172" y="118"/>
                  <a:pt x="173" y="118"/>
                  <a:pt x="173" y="118"/>
                </a:cubicBezTo>
                <a:cubicBezTo>
                  <a:pt x="177" y="119"/>
                  <a:pt x="182" y="127"/>
                  <a:pt x="185" y="129"/>
                </a:cubicBezTo>
                <a:cubicBezTo>
                  <a:pt x="185" y="130"/>
                  <a:pt x="185" y="130"/>
                  <a:pt x="186" y="130"/>
                </a:cubicBezTo>
                <a:cubicBezTo>
                  <a:pt x="186" y="130"/>
                  <a:pt x="187" y="131"/>
                  <a:pt x="187" y="131"/>
                </a:cubicBezTo>
                <a:cubicBezTo>
                  <a:pt x="187" y="131"/>
                  <a:pt x="188" y="132"/>
                  <a:pt x="188" y="133"/>
                </a:cubicBezTo>
                <a:cubicBezTo>
                  <a:pt x="188" y="133"/>
                  <a:pt x="188" y="134"/>
                  <a:pt x="188" y="134"/>
                </a:cubicBezTo>
                <a:cubicBezTo>
                  <a:pt x="188" y="135"/>
                  <a:pt x="189" y="135"/>
                  <a:pt x="189" y="135"/>
                </a:cubicBezTo>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371"/>
          <p:cNvSpPr>
            <a:spLocks/>
          </p:cNvSpPr>
          <p:nvPr/>
        </p:nvSpPr>
        <p:spPr bwMode="auto">
          <a:xfrm>
            <a:off x="10601325" y="2455863"/>
            <a:ext cx="711200" cy="1135063"/>
          </a:xfrm>
          <a:custGeom>
            <a:avLst/>
            <a:gdLst>
              <a:gd name="T0" fmla="*/ 185 w 190"/>
              <a:gd name="T1" fmla="*/ 148 h 303"/>
              <a:gd name="T2" fmla="*/ 179 w 190"/>
              <a:gd name="T3" fmla="*/ 152 h 303"/>
              <a:gd name="T4" fmla="*/ 176 w 190"/>
              <a:gd name="T5" fmla="*/ 154 h 303"/>
              <a:gd name="T6" fmla="*/ 169 w 190"/>
              <a:gd name="T7" fmla="*/ 157 h 303"/>
              <a:gd name="T8" fmla="*/ 172 w 190"/>
              <a:gd name="T9" fmla="*/ 168 h 303"/>
              <a:gd name="T10" fmla="*/ 164 w 190"/>
              <a:gd name="T11" fmla="*/ 167 h 303"/>
              <a:gd name="T12" fmla="*/ 158 w 190"/>
              <a:gd name="T13" fmla="*/ 165 h 303"/>
              <a:gd name="T14" fmla="*/ 158 w 190"/>
              <a:gd name="T15" fmla="*/ 175 h 303"/>
              <a:gd name="T16" fmla="*/ 154 w 190"/>
              <a:gd name="T17" fmla="*/ 179 h 303"/>
              <a:gd name="T18" fmla="*/ 148 w 190"/>
              <a:gd name="T19" fmla="*/ 179 h 303"/>
              <a:gd name="T20" fmla="*/ 142 w 190"/>
              <a:gd name="T21" fmla="*/ 177 h 303"/>
              <a:gd name="T22" fmla="*/ 145 w 190"/>
              <a:gd name="T23" fmla="*/ 181 h 303"/>
              <a:gd name="T24" fmla="*/ 142 w 190"/>
              <a:gd name="T25" fmla="*/ 193 h 303"/>
              <a:gd name="T26" fmla="*/ 136 w 190"/>
              <a:gd name="T27" fmla="*/ 181 h 303"/>
              <a:gd name="T28" fmla="*/ 133 w 190"/>
              <a:gd name="T29" fmla="*/ 185 h 303"/>
              <a:gd name="T30" fmla="*/ 128 w 190"/>
              <a:gd name="T31" fmla="*/ 187 h 303"/>
              <a:gd name="T32" fmla="*/ 129 w 190"/>
              <a:gd name="T33" fmla="*/ 194 h 303"/>
              <a:gd name="T34" fmla="*/ 118 w 190"/>
              <a:gd name="T35" fmla="*/ 192 h 303"/>
              <a:gd name="T36" fmla="*/ 112 w 190"/>
              <a:gd name="T37" fmla="*/ 188 h 303"/>
              <a:gd name="T38" fmla="*/ 111 w 190"/>
              <a:gd name="T39" fmla="*/ 199 h 303"/>
              <a:gd name="T40" fmla="*/ 114 w 190"/>
              <a:gd name="T41" fmla="*/ 212 h 303"/>
              <a:gd name="T42" fmla="*/ 110 w 190"/>
              <a:gd name="T43" fmla="*/ 223 h 303"/>
              <a:gd name="T44" fmla="*/ 105 w 190"/>
              <a:gd name="T45" fmla="*/ 226 h 303"/>
              <a:gd name="T46" fmla="*/ 99 w 190"/>
              <a:gd name="T47" fmla="*/ 231 h 303"/>
              <a:gd name="T48" fmla="*/ 97 w 190"/>
              <a:gd name="T49" fmla="*/ 235 h 303"/>
              <a:gd name="T50" fmla="*/ 93 w 190"/>
              <a:gd name="T51" fmla="*/ 239 h 303"/>
              <a:gd name="T52" fmla="*/ 88 w 190"/>
              <a:gd name="T53" fmla="*/ 245 h 303"/>
              <a:gd name="T54" fmla="*/ 80 w 190"/>
              <a:gd name="T55" fmla="*/ 248 h 303"/>
              <a:gd name="T56" fmla="*/ 76 w 190"/>
              <a:gd name="T57" fmla="*/ 241 h 303"/>
              <a:gd name="T58" fmla="*/ 70 w 190"/>
              <a:gd name="T59" fmla="*/ 252 h 303"/>
              <a:gd name="T60" fmla="*/ 72 w 190"/>
              <a:gd name="T61" fmla="*/ 264 h 303"/>
              <a:gd name="T62" fmla="*/ 67 w 190"/>
              <a:gd name="T63" fmla="*/ 276 h 303"/>
              <a:gd name="T64" fmla="*/ 62 w 190"/>
              <a:gd name="T65" fmla="*/ 297 h 303"/>
              <a:gd name="T66" fmla="*/ 47 w 190"/>
              <a:gd name="T67" fmla="*/ 289 h 303"/>
              <a:gd name="T68" fmla="*/ 39 w 190"/>
              <a:gd name="T69" fmla="*/ 272 h 303"/>
              <a:gd name="T70" fmla="*/ 4 w 190"/>
              <a:gd name="T71" fmla="*/ 163 h 303"/>
              <a:gd name="T72" fmla="*/ 11 w 190"/>
              <a:gd name="T73" fmla="*/ 163 h 303"/>
              <a:gd name="T74" fmla="*/ 13 w 190"/>
              <a:gd name="T75" fmla="*/ 156 h 303"/>
              <a:gd name="T76" fmla="*/ 12 w 190"/>
              <a:gd name="T77" fmla="*/ 149 h 303"/>
              <a:gd name="T78" fmla="*/ 21 w 190"/>
              <a:gd name="T79" fmla="*/ 131 h 303"/>
              <a:gd name="T80" fmla="*/ 24 w 190"/>
              <a:gd name="T81" fmla="*/ 115 h 303"/>
              <a:gd name="T82" fmla="*/ 19 w 190"/>
              <a:gd name="T83" fmla="*/ 106 h 303"/>
              <a:gd name="T84" fmla="*/ 18 w 190"/>
              <a:gd name="T85" fmla="*/ 93 h 303"/>
              <a:gd name="T86" fmla="*/ 22 w 190"/>
              <a:gd name="T87" fmla="*/ 81 h 303"/>
              <a:gd name="T88" fmla="*/ 42 w 190"/>
              <a:gd name="T89" fmla="*/ 7 h 303"/>
              <a:gd name="T90" fmla="*/ 52 w 190"/>
              <a:gd name="T91" fmla="*/ 19 h 303"/>
              <a:gd name="T92" fmla="*/ 66 w 190"/>
              <a:gd name="T93" fmla="*/ 12 h 303"/>
              <a:gd name="T94" fmla="*/ 75 w 190"/>
              <a:gd name="T95" fmla="*/ 4 h 303"/>
              <a:gd name="T96" fmla="*/ 90 w 190"/>
              <a:gd name="T97" fmla="*/ 4 h 303"/>
              <a:gd name="T98" fmla="*/ 128 w 190"/>
              <a:gd name="T99" fmla="*/ 76 h 303"/>
              <a:gd name="T100" fmla="*/ 132 w 190"/>
              <a:gd name="T101" fmla="*/ 88 h 303"/>
              <a:gd name="T102" fmla="*/ 138 w 190"/>
              <a:gd name="T103" fmla="*/ 95 h 303"/>
              <a:gd name="T104" fmla="*/ 153 w 190"/>
              <a:gd name="T105" fmla="*/ 96 h 303"/>
              <a:gd name="T106" fmla="*/ 154 w 190"/>
              <a:gd name="T107" fmla="*/ 107 h 303"/>
              <a:gd name="T108" fmla="*/ 162 w 190"/>
              <a:gd name="T109" fmla="*/ 120 h 303"/>
              <a:gd name="T110" fmla="*/ 170 w 190"/>
              <a:gd name="T111" fmla="*/ 119 h 303"/>
              <a:gd name="T112" fmla="*/ 189 w 190"/>
              <a:gd name="T113" fmla="*/ 13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0" h="303">
                <a:moveTo>
                  <a:pt x="189" y="135"/>
                </a:moveTo>
                <a:cubicBezTo>
                  <a:pt x="189" y="136"/>
                  <a:pt x="190" y="136"/>
                  <a:pt x="190" y="137"/>
                </a:cubicBezTo>
                <a:cubicBezTo>
                  <a:pt x="190" y="137"/>
                  <a:pt x="189" y="138"/>
                  <a:pt x="189" y="138"/>
                </a:cubicBezTo>
                <a:cubicBezTo>
                  <a:pt x="189" y="138"/>
                  <a:pt x="188" y="139"/>
                  <a:pt x="188" y="140"/>
                </a:cubicBezTo>
                <a:cubicBezTo>
                  <a:pt x="188" y="140"/>
                  <a:pt x="187" y="140"/>
                  <a:pt x="186" y="141"/>
                </a:cubicBezTo>
                <a:cubicBezTo>
                  <a:pt x="186" y="141"/>
                  <a:pt x="186" y="142"/>
                  <a:pt x="186" y="142"/>
                </a:cubicBezTo>
                <a:cubicBezTo>
                  <a:pt x="186" y="143"/>
                  <a:pt x="185" y="143"/>
                  <a:pt x="185" y="143"/>
                </a:cubicBezTo>
                <a:cubicBezTo>
                  <a:pt x="185" y="144"/>
                  <a:pt x="186" y="146"/>
                  <a:pt x="186" y="146"/>
                </a:cubicBezTo>
                <a:cubicBezTo>
                  <a:pt x="186" y="146"/>
                  <a:pt x="185" y="148"/>
                  <a:pt x="185" y="148"/>
                </a:cubicBezTo>
                <a:cubicBezTo>
                  <a:pt x="185" y="149"/>
                  <a:pt x="184" y="150"/>
                  <a:pt x="183" y="150"/>
                </a:cubicBezTo>
                <a:cubicBezTo>
                  <a:pt x="183" y="151"/>
                  <a:pt x="182" y="151"/>
                  <a:pt x="182" y="151"/>
                </a:cubicBezTo>
                <a:cubicBezTo>
                  <a:pt x="181" y="151"/>
                  <a:pt x="181" y="152"/>
                  <a:pt x="181" y="152"/>
                </a:cubicBezTo>
                <a:cubicBezTo>
                  <a:pt x="181" y="153"/>
                  <a:pt x="181" y="153"/>
                  <a:pt x="181" y="153"/>
                </a:cubicBezTo>
                <a:cubicBezTo>
                  <a:pt x="181" y="154"/>
                  <a:pt x="181" y="154"/>
                  <a:pt x="181" y="154"/>
                </a:cubicBezTo>
                <a:cubicBezTo>
                  <a:pt x="180" y="155"/>
                  <a:pt x="180" y="155"/>
                  <a:pt x="179" y="156"/>
                </a:cubicBezTo>
                <a:cubicBezTo>
                  <a:pt x="179" y="156"/>
                  <a:pt x="179" y="156"/>
                  <a:pt x="178" y="156"/>
                </a:cubicBezTo>
                <a:cubicBezTo>
                  <a:pt x="178" y="155"/>
                  <a:pt x="178" y="154"/>
                  <a:pt x="178" y="154"/>
                </a:cubicBezTo>
                <a:cubicBezTo>
                  <a:pt x="178" y="153"/>
                  <a:pt x="179" y="153"/>
                  <a:pt x="179" y="152"/>
                </a:cubicBezTo>
                <a:cubicBezTo>
                  <a:pt x="179" y="152"/>
                  <a:pt x="178" y="152"/>
                  <a:pt x="178" y="151"/>
                </a:cubicBezTo>
                <a:cubicBezTo>
                  <a:pt x="178" y="151"/>
                  <a:pt x="178" y="151"/>
                  <a:pt x="177" y="150"/>
                </a:cubicBezTo>
                <a:cubicBezTo>
                  <a:pt x="177" y="150"/>
                  <a:pt x="178" y="149"/>
                  <a:pt x="178" y="149"/>
                </a:cubicBezTo>
                <a:cubicBezTo>
                  <a:pt x="177" y="149"/>
                  <a:pt x="177" y="148"/>
                  <a:pt x="177" y="148"/>
                </a:cubicBezTo>
                <a:cubicBezTo>
                  <a:pt x="177" y="148"/>
                  <a:pt x="177" y="149"/>
                  <a:pt x="176" y="149"/>
                </a:cubicBezTo>
                <a:cubicBezTo>
                  <a:pt x="176" y="149"/>
                  <a:pt x="175" y="149"/>
                  <a:pt x="175" y="150"/>
                </a:cubicBezTo>
                <a:cubicBezTo>
                  <a:pt x="174" y="150"/>
                  <a:pt x="174" y="151"/>
                  <a:pt x="174" y="151"/>
                </a:cubicBezTo>
                <a:cubicBezTo>
                  <a:pt x="175" y="151"/>
                  <a:pt x="175" y="151"/>
                  <a:pt x="176" y="151"/>
                </a:cubicBezTo>
                <a:cubicBezTo>
                  <a:pt x="176" y="152"/>
                  <a:pt x="176" y="153"/>
                  <a:pt x="176" y="154"/>
                </a:cubicBezTo>
                <a:cubicBezTo>
                  <a:pt x="176" y="154"/>
                  <a:pt x="175" y="154"/>
                  <a:pt x="175" y="154"/>
                </a:cubicBezTo>
                <a:cubicBezTo>
                  <a:pt x="175" y="155"/>
                  <a:pt x="175" y="155"/>
                  <a:pt x="175" y="156"/>
                </a:cubicBezTo>
                <a:cubicBezTo>
                  <a:pt x="175" y="156"/>
                  <a:pt x="175" y="157"/>
                  <a:pt x="175" y="157"/>
                </a:cubicBezTo>
                <a:cubicBezTo>
                  <a:pt x="174" y="157"/>
                  <a:pt x="174" y="156"/>
                  <a:pt x="174" y="156"/>
                </a:cubicBezTo>
                <a:cubicBezTo>
                  <a:pt x="173" y="157"/>
                  <a:pt x="173" y="157"/>
                  <a:pt x="173" y="158"/>
                </a:cubicBezTo>
                <a:cubicBezTo>
                  <a:pt x="173" y="158"/>
                  <a:pt x="172" y="158"/>
                  <a:pt x="172" y="158"/>
                </a:cubicBezTo>
                <a:cubicBezTo>
                  <a:pt x="171" y="157"/>
                  <a:pt x="172" y="156"/>
                  <a:pt x="171" y="156"/>
                </a:cubicBezTo>
                <a:cubicBezTo>
                  <a:pt x="171" y="156"/>
                  <a:pt x="170" y="156"/>
                  <a:pt x="170" y="156"/>
                </a:cubicBezTo>
                <a:cubicBezTo>
                  <a:pt x="169" y="156"/>
                  <a:pt x="169" y="157"/>
                  <a:pt x="169" y="157"/>
                </a:cubicBezTo>
                <a:cubicBezTo>
                  <a:pt x="168" y="157"/>
                  <a:pt x="168" y="157"/>
                  <a:pt x="168" y="158"/>
                </a:cubicBezTo>
                <a:cubicBezTo>
                  <a:pt x="168" y="158"/>
                  <a:pt x="168" y="159"/>
                  <a:pt x="168" y="159"/>
                </a:cubicBezTo>
                <a:cubicBezTo>
                  <a:pt x="169" y="160"/>
                  <a:pt x="168" y="161"/>
                  <a:pt x="169" y="161"/>
                </a:cubicBezTo>
                <a:cubicBezTo>
                  <a:pt x="169" y="161"/>
                  <a:pt x="169" y="162"/>
                  <a:pt x="169" y="162"/>
                </a:cubicBezTo>
                <a:cubicBezTo>
                  <a:pt x="169" y="163"/>
                  <a:pt x="169" y="163"/>
                  <a:pt x="169" y="163"/>
                </a:cubicBezTo>
                <a:cubicBezTo>
                  <a:pt x="169" y="164"/>
                  <a:pt x="168" y="164"/>
                  <a:pt x="169" y="164"/>
                </a:cubicBezTo>
                <a:cubicBezTo>
                  <a:pt x="169" y="165"/>
                  <a:pt x="170" y="165"/>
                  <a:pt x="170" y="165"/>
                </a:cubicBezTo>
                <a:cubicBezTo>
                  <a:pt x="170" y="165"/>
                  <a:pt x="171" y="166"/>
                  <a:pt x="171" y="166"/>
                </a:cubicBezTo>
                <a:cubicBezTo>
                  <a:pt x="172" y="167"/>
                  <a:pt x="172" y="168"/>
                  <a:pt x="172" y="168"/>
                </a:cubicBezTo>
                <a:cubicBezTo>
                  <a:pt x="171" y="168"/>
                  <a:pt x="171" y="169"/>
                  <a:pt x="170" y="169"/>
                </a:cubicBezTo>
                <a:cubicBezTo>
                  <a:pt x="170" y="169"/>
                  <a:pt x="169" y="168"/>
                  <a:pt x="169" y="168"/>
                </a:cubicBezTo>
                <a:cubicBezTo>
                  <a:pt x="169" y="168"/>
                  <a:pt x="169" y="167"/>
                  <a:pt x="169" y="166"/>
                </a:cubicBezTo>
                <a:cubicBezTo>
                  <a:pt x="169" y="166"/>
                  <a:pt x="168" y="165"/>
                  <a:pt x="168" y="165"/>
                </a:cubicBezTo>
                <a:cubicBezTo>
                  <a:pt x="168" y="165"/>
                  <a:pt x="167" y="165"/>
                  <a:pt x="167" y="165"/>
                </a:cubicBezTo>
                <a:cubicBezTo>
                  <a:pt x="166" y="165"/>
                  <a:pt x="166" y="164"/>
                  <a:pt x="166" y="164"/>
                </a:cubicBezTo>
                <a:cubicBezTo>
                  <a:pt x="165" y="164"/>
                  <a:pt x="164" y="163"/>
                  <a:pt x="164" y="164"/>
                </a:cubicBezTo>
                <a:cubicBezTo>
                  <a:pt x="164" y="164"/>
                  <a:pt x="164" y="165"/>
                  <a:pt x="164" y="166"/>
                </a:cubicBezTo>
                <a:cubicBezTo>
                  <a:pt x="164" y="166"/>
                  <a:pt x="164" y="166"/>
                  <a:pt x="164" y="167"/>
                </a:cubicBezTo>
                <a:cubicBezTo>
                  <a:pt x="164" y="167"/>
                  <a:pt x="164" y="168"/>
                  <a:pt x="163" y="168"/>
                </a:cubicBezTo>
                <a:cubicBezTo>
                  <a:pt x="163" y="168"/>
                  <a:pt x="163" y="168"/>
                  <a:pt x="162" y="168"/>
                </a:cubicBezTo>
                <a:cubicBezTo>
                  <a:pt x="162" y="167"/>
                  <a:pt x="162" y="167"/>
                  <a:pt x="162" y="166"/>
                </a:cubicBezTo>
                <a:cubicBezTo>
                  <a:pt x="162" y="166"/>
                  <a:pt x="162" y="165"/>
                  <a:pt x="161" y="165"/>
                </a:cubicBezTo>
                <a:cubicBezTo>
                  <a:pt x="161" y="165"/>
                  <a:pt x="160" y="165"/>
                  <a:pt x="160" y="165"/>
                </a:cubicBezTo>
                <a:cubicBezTo>
                  <a:pt x="160" y="165"/>
                  <a:pt x="160" y="166"/>
                  <a:pt x="160" y="166"/>
                </a:cubicBezTo>
                <a:cubicBezTo>
                  <a:pt x="159" y="166"/>
                  <a:pt x="159" y="166"/>
                  <a:pt x="159" y="167"/>
                </a:cubicBezTo>
                <a:cubicBezTo>
                  <a:pt x="159" y="167"/>
                  <a:pt x="159" y="167"/>
                  <a:pt x="159" y="166"/>
                </a:cubicBezTo>
                <a:cubicBezTo>
                  <a:pt x="158" y="166"/>
                  <a:pt x="158" y="165"/>
                  <a:pt x="158" y="165"/>
                </a:cubicBezTo>
                <a:cubicBezTo>
                  <a:pt x="158" y="165"/>
                  <a:pt x="157" y="165"/>
                  <a:pt x="157" y="165"/>
                </a:cubicBezTo>
                <a:cubicBezTo>
                  <a:pt x="157" y="165"/>
                  <a:pt x="157" y="166"/>
                  <a:pt x="156" y="166"/>
                </a:cubicBezTo>
                <a:cubicBezTo>
                  <a:pt x="156" y="167"/>
                  <a:pt x="157" y="167"/>
                  <a:pt x="157" y="168"/>
                </a:cubicBezTo>
                <a:cubicBezTo>
                  <a:pt x="157" y="168"/>
                  <a:pt x="158" y="168"/>
                  <a:pt x="158" y="169"/>
                </a:cubicBezTo>
                <a:cubicBezTo>
                  <a:pt x="158" y="169"/>
                  <a:pt x="158" y="170"/>
                  <a:pt x="158" y="170"/>
                </a:cubicBezTo>
                <a:cubicBezTo>
                  <a:pt x="158" y="171"/>
                  <a:pt x="158" y="172"/>
                  <a:pt x="158" y="172"/>
                </a:cubicBezTo>
                <a:cubicBezTo>
                  <a:pt x="158" y="172"/>
                  <a:pt x="159" y="173"/>
                  <a:pt x="159" y="173"/>
                </a:cubicBezTo>
                <a:cubicBezTo>
                  <a:pt x="159" y="173"/>
                  <a:pt x="159" y="174"/>
                  <a:pt x="159" y="175"/>
                </a:cubicBezTo>
                <a:cubicBezTo>
                  <a:pt x="159" y="175"/>
                  <a:pt x="158" y="175"/>
                  <a:pt x="158" y="175"/>
                </a:cubicBezTo>
                <a:cubicBezTo>
                  <a:pt x="158" y="175"/>
                  <a:pt x="158" y="176"/>
                  <a:pt x="158" y="177"/>
                </a:cubicBezTo>
                <a:cubicBezTo>
                  <a:pt x="158" y="177"/>
                  <a:pt x="158" y="177"/>
                  <a:pt x="157" y="177"/>
                </a:cubicBezTo>
                <a:cubicBezTo>
                  <a:pt x="157" y="177"/>
                  <a:pt x="157" y="176"/>
                  <a:pt x="157" y="176"/>
                </a:cubicBezTo>
                <a:cubicBezTo>
                  <a:pt x="157" y="175"/>
                  <a:pt x="157" y="175"/>
                  <a:pt x="157" y="174"/>
                </a:cubicBezTo>
                <a:cubicBezTo>
                  <a:pt x="157" y="174"/>
                  <a:pt x="156" y="174"/>
                  <a:pt x="156" y="174"/>
                </a:cubicBezTo>
                <a:cubicBezTo>
                  <a:pt x="156" y="175"/>
                  <a:pt x="156" y="175"/>
                  <a:pt x="155" y="176"/>
                </a:cubicBezTo>
                <a:cubicBezTo>
                  <a:pt x="155" y="176"/>
                  <a:pt x="155" y="176"/>
                  <a:pt x="155" y="176"/>
                </a:cubicBezTo>
                <a:cubicBezTo>
                  <a:pt x="154" y="177"/>
                  <a:pt x="155" y="178"/>
                  <a:pt x="155" y="178"/>
                </a:cubicBezTo>
                <a:cubicBezTo>
                  <a:pt x="155" y="178"/>
                  <a:pt x="155" y="179"/>
                  <a:pt x="154" y="179"/>
                </a:cubicBezTo>
                <a:cubicBezTo>
                  <a:pt x="154" y="179"/>
                  <a:pt x="154" y="178"/>
                  <a:pt x="154" y="178"/>
                </a:cubicBezTo>
                <a:cubicBezTo>
                  <a:pt x="154" y="177"/>
                  <a:pt x="153" y="177"/>
                  <a:pt x="153" y="177"/>
                </a:cubicBezTo>
                <a:cubicBezTo>
                  <a:pt x="153" y="178"/>
                  <a:pt x="152" y="179"/>
                  <a:pt x="152" y="179"/>
                </a:cubicBezTo>
                <a:cubicBezTo>
                  <a:pt x="152" y="180"/>
                  <a:pt x="153" y="181"/>
                  <a:pt x="153" y="181"/>
                </a:cubicBezTo>
                <a:cubicBezTo>
                  <a:pt x="153" y="181"/>
                  <a:pt x="153" y="182"/>
                  <a:pt x="153" y="183"/>
                </a:cubicBezTo>
                <a:cubicBezTo>
                  <a:pt x="153" y="183"/>
                  <a:pt x="152" y="183"/>
                  <a:pt x="152" y="183"/>
                </a:cubicBezTo>
                <a:cubicBezTo>
                  <a:pt x="152" y="182"/>
                  <a:pt x="151" y="181"/>
                  <a:pt x="151" y="181"/>
                </a:cubicBezTo>
                <a:cubicBezTo>
                  <a:pt x="151" y="181"/>
                  <a:pt x="149" y="181"/>
                  <a:pt x="149" y="180"/>
                </a:cubicBezTo>
                <a:cubicBezTo>
                  <a:pt x="149" y="180"/>
                  <a:pt x="148" y="179"/>
                  <a:pt x="148" y="179"/>
                </a:cubicBezTo>
                <a:cubicBezTo>
                  <a:pt x="148" y="178"/>
                  <a:pt x="148" y="177"/>
                  <a:pt x="148" y="176"/>
                </a:cubicBezTo>
                <a:cubicBezTo>
                  <a:pt x="147" y="176"/>
                  <a:pt x="147" y="175"/>
                  <a:pt x="147" y="175"/>
                </a:cubicBezTo>
                <a:cubicBezTo>
                  <a:pt x="146" y="175"/>
                  <a:pt x="146" y="175"/>
                  <a:pt x="145" y="175"/>
                </a:cubicBezTo>
                <a:cubicBezTo>
                  <a:pt x="145" y="175"/>
                  <a:pt x="145" y="176"/>
                  <a:pt x="145" y="176"/>
                </a:cubicBezTo>
                <a:cubicBezTo>
                  <a:pt x="144" y="176"/>
                  <a:pt x="144" y="176"/>
                  <a:pt x="144" y="176"/>
                </a:cubicBezTo>
                <a:cubicBezTo>
                  <a:pt x="144" y="176"/>
                  <a:pt x="143" y="175"/>
                  <a:pt x="143" y="175"/>
                </a:cubicBezTo>
                <a:cubicBezTo>
                  <a:pt x="143" y="175"/>
                  <a:pt x="142" y="175"/>
                  <a:pt x="142" y="175"/>
                </a:cubicBezTo>
                <a:cubicBezTo>
                  <a:pt x="142" y="176"/>
                  <a:pt x="142" y="176"/>
                  <a:pt x="142" y="177"/>
                </a:cubicBezTo>
                <a:cubicBezTo>
                  <a:pt x="142" y="177"/>
                  <a:pt x="142" y="177"/>
                  <a:pt x="142" y="177"/>
                </a:cubicBezTo>
                <a:cubicBezTo>
                  <a:pt x="141" y="177"/>
                  <a:pt x="141" y="176"/>
                  <a:pt x="141" y="176"/>
                </a:cubicBezTo>
                <a:cubicBezTo>
                  <a:pt x="141" y="176"/>
                  <a:pt x="140" y="176"/>
                  <a:pt x="140" y="176"/>
                </a:cubicBezTo>
                <a:cubicBezTo>
                  <a:pt x="140" y="176"/>
                  <a:pt x="140" y="177"/>
                  <a:pt x="140" y="178"/>
                </a:cubicBezTo>
                <a:cubicBezTo>
                  <a:pt x="140" y="178"/>
                  <a:pt x="139" y="178"/>
                  <a:pt x="139" y="179"/>
                </a:cubicBezTo>
                <a:cubicBezTo>
                  <a:pt x="139" y="179"/>
                  <a:pt x="140" y="180"/>
                  <a:pt x="140" y="180"/>
                </a:cubicBezTo>
                <a:cubicBezTo>
                  <a:pt x="140" y="180"/>
                  <a:pt x="141" y="180"/>
                  <a:pt x="141" y="180"/>
                </a:cubicBezTo>
                <a:cubicBezTo>
                  <a:pt x="141" y="180"/>
                  <a:pt x="142" y="180"/>
                  <a:pt x="142" y="180"/>
                </a:cubicBezTo>
                <a:cubicBezTo>
                  <a:pt x="142" y="180"/>
                  <a:pt x="143" y="181"/>
                  <a:pt x="143" y="181"/>
                </a:cubicBezTo>
                <a:cubicBezTo>
                  <a:pt x="144" y="181"/>
                  <a:pt x="145" y="181"/>
                  <a:pt x="145" y="181"/>
                </a:cubicBezTo>
                <a:cubicBezTo>
                  <a:pt x="146" y="182"/>
                  <a:pt x="146" y="182"/>
                  <a:pt x="146" y="182"/>
                </a:cubicBezTo>
                <a:cubicBezTo>
                  <a:pt x="147" y="183"/>
                  <a:pt x="147" y="183"/>
                  <a:pt x="147" y="184"/>
                </a:cubicBezTo>
                <a:cubicBezTo>
                  <a:pt x="147" y="184"/>
                  <a:pt x="148" y="185"/>
                  <a:pt x="147" y="186"/>
                </a:cubicBezTo>
                <a:cubicBezTo>
                  <a:pt x="147" y="186"/>
                  <a:pt x="146" y="187"/>
                  <a:pt x="146" y="188"/>
                </a:cubicBezTo>
                <a:cubicBezTo>
                  <a:pt x="145" y="188"/>
                  <a:pt x="144" y="188"/>
                  <a:pt x="143" y="189"/>
                </a:cubicBezTo>
                <a:cubicBezTo>
                  <a:pt x="143" y="189"/>
                  <a:pt x="143" y="190"/>
                  <a:pt x="143" y="190"/>
                </a:cubicBezTo>
                <a:cubicBezTo>
                  <a:pt x="143" y="190"/>
                  <a:pt x="144" y="191"/>
                  <a:pt x="144" y="191"/>
                </a:cubicBezTo>
                <a:cubicBezTo>
                  <a:pt x="144" y="191"/>
                  <a:pt x="143" y="192"/>
                  <a:pt x="143" y="193"/>
                </a:cubicBezTo>
                <a:cubicBezTo>
                  <a:pt x="143" y="193"/>
                  <a:pt x="142" y="193"/>
                  <a:pt x="142" y="193"/>
                </a:cubicBezTo>
                <a:cubicBezTo>
                  <a:pt x="142" y="193"/>
                  <a:pt x="141" y="193"/>
                  <a:pt x="141" y="193"/>
                </a:cubicBezTo>
                <a:cubicBezTo>
                  <a:pt x="140" y="193"/>
                  <a:pt x="139" y="193"/>
                  <a:pt x="139" y="193"/>
                </a:cubicBezTo>
                <a:cubicBezTo>
                  <a:pt x="139" y="193"/>
                  <a:pt x="138" y="192"/>
                  <a:pt x="138" y="191"/>
                </a:cubicBezTo>
                <a:cubicBezTo>
                  <a:pt x="137" y="191"/>
                  <a:pt x="137" y="190"/>
                  <a:pt x="137" y="189"/>
                </a:cubicBezTo>
                <a:cubicBezTo>
                  <a:pt x="137" y="188"/>
                  <a:pt x="136" y="187"/>
                  <a:pt x="136" y="187"/>
                </a:cubicBezTo>
                <a:cubicBezTo>
                  <a:pt x="136" y="186"/>
                  <a:pt x="137" y="185"/>
                  <a:pt x="137" y="185"/>
                </a:cubicBezTo>
                <a:cubicBezTo>
                  <a:pt x="137" y="185"/>
                  <a:pt x="137" y="184"/>
                  <a:pt x="137" y="184"/>
                </a:cubicBezTo>
                <a:cubicBezTo>
                  <a:pt x="137" y="183"/>
                  <a:pt x="137" y="182"/>
                  <a:pt x="137" y="182"/>
                </a:cubicBezTo>
                <a:cubicBezTo>
                  <a:pt x="137" y="182"/>
                  <a:pt x="136" y="181"/>
                  <a:pt x="136" y="181"/>
                </a:cubicBezTo>
                <a:cubicBezTo>
                  <a:pt x="136" y="181"/>
                  <a:pt x="135" y="182"/>
                  <a:pt x="135" y="182"/>
                </a:cubicBezTo>
                <a:cubicBezTo>
                  <a:pt x="135" y="182"/>
                  <a:pt x="135" y="183"/>
                  <a:pt x="135" y="184"/>
                </a:cubicBezTo>
                <a:cubicBezTo>
                  <a:pt x="135" y="184"/>
                  <a:pt x="135" y="184"/>
                  <a:pt x="135" y="184"/>
                </a:cubicBezTo>
                <a:cubicBezTo>
                  <a:pt x="134" y="184"/>
                  <a:pt x="134" y="183"/>
                  <a:pt x="134" y="183"/>
                </a:cubicBezTo>
                <a:cubicBezTo>
                  <a:pt x="134" y="183"/>
                  <a:pt x="134" y="182"/>
                  <a:pt x="134" y="182"/>
                </a:cubicBezTo>
                <a:cubicBezTo>
                  <a:pt x="133" y="181"/>
                  <a:pt x="133" y="181"/>
                  <a:pt x="133" y="181"/>
                </a:cubicBezTo>
                <a:cubicBezTo>
                  <a:pt x="133" y="181"/>
                  <a:pt x="132" y="182"/>
                  <a:pt x="132" y="182"/>
                </a:cubicBezTo>
                <a:cubicBezTo>
                  <a:pt x="132" y="182"/>
                  <a:pt x="133" y="183"/>
                  <a:pt x="133" y="183"/>
                </a:cubicBezTo>
                <a:cubicBezTo>
                  <a:pt x="133" y="184"/>
                  <a:pt x="133" y="184"/>
                  <a:pt x="133" y="185"/>
                </a:cubicBezTo>
                <a:cubicBezTo>
                  <a:pt x="133" y="185"/>
                  <a:pt x="134" y="185"/>
                  <a:pt x="133" y="186"/>
                </a:cubicBezTo>
                <a:cubicBezTo>
                  <a:pt x="133" y="186"/>
                  <a:pt x="133" y="187"/>
                  <a:pt x="133" y="187"/>
                </a:cubicBezTo>
                <a:cubicBezTo>
                  <a:pt x="133" y="187"/>
                  <a:pt x="133" y="186"/>
                  <a:pt x="132" y="186"/>
                </a:cubicBezTo>
                <a:cubicBezTo>
                  <a:pt x="132" y="185"/>
                  <a:pt x="133" y="185"/>
                  <a:pt x="132" y="184"/>
                </a:cubicBezTo>
                <a:cubicBezTo>
                  <a:pt x="132" y="184"/>
                  <a:pt x="132" y="183"/>
                  <a:pt x="132" y="183"/>
                </a:cubicBezTo>
                <a:cubicBezTo>
                  <a:pt x="132" y="183"/>
                  <a:pt x="131" y="183"/>
                  <a:pt x="131" y="183"/>
                </a:cubicBezTo>
                <a:cubicBezTo>
                  <a:pt x="131" y="184"/>
                  <a:pt x="131" y="184"/>
                  <a:pt x="131" y="185"/>
                </a:cubicBezTo>
                <a:cubicBezTo>
                  <a:pt x="131" y="185"/>
                  <a:pt x="130" y="185"/>
                  <a:pt x="130" y="186"/>
                </a:cubicBezTo>
                <a:cubicBezTo>
                  <a:pt x="130" y="186"/>
                  <a:pt x="129" y="186"/>
                  <a:pt x="128" y="187"/>
                </a:cubicBezTo>
                <a:cubicBezTo>
                  <a:pt x="128" y="187"/>
                  <a:pt x="129" y="188"/>
                  <a:pt x="129" y="188"/>
                </a:cubicBezTo>
                <a:cubicBezTo>
                  <a:pt x="129" y="188"/>
                  <a:pt x="130" y="189"/>
                  <a:pt x="130" y="190"/>
                </a:cubicBezTo>
                <a:cubicBezTo>
                  <a:pt x="130" y="190"/>
                  <a:pt x="130" y="191"/>
                  <a:pt x="130" y="191"/>
                </a:cubicBezTo>
                <a:cubicBezTo>
                  <a:pt x="130" y="191"/>
                  <a:pt x="131" y="192"/>
                  <a:pt x="131" y="192"/>
                </a:cubicBezTo>
                <a:cubicBezTo>
                  <a:pt x="131" y="192"/>
                  <a:pt x="132" y="192"/>
                  <a:pt x="133" y="193"/>
                </a:cubicBezTo>
                <a:cubicBezTo>
                  <a:pt x="133" y="193"/>
                  <a:pt x="133" y="194"/>
                  <a:pt x="133" y="195"/>
                </a:cubicBezTo>
                <a:cubicBezTo>
                  <a:pt x="133" y="195"/>
                  <a:pt x="133" y="196"/>
                  <a:pt x="133" y="196"/>
                </a:cubicBezTo>
                <a:cubicBezTo>
                  <a:pt x="133" y="197"/>
                  <a:pt x="132" y="196"/>
                  <a:pt x="131" y="196"/>
                </a:cubicBezTo>
                <a:cubicBezTo>
                  <a:pt x="131" y="196"/>
                  <a:pt x="130" y="195"/>
                  <a:pt x="129" y="194"/>
                </a:cubicBezTo>
                <a:cubicBezTo>
                  <a:pt x="129" y="194"/>
                  <a:pt x="128" y="194"/>
                  <a:pt x="128" y="194"/>
                </a:cubicBezTo>
                <a:cubicBezTo>
                  <a:pt x="127" y="194"/>
                  <a:pt x="127" y="194"/>
                  <a:pt x="127" y="194"/>
                </a:cubicBezTo>
                <a:cubicBezTo>
                  <a:pt x="126" y="194"/>
                  <a:pt x="124" y="194"/>
                  <a:pt x="124" y="194"/>
                </a:cubicBezTo>
                <a:cubicBezTo>
                  <a:pt x="123" y="194"/>
                  <a:pt x="123" y="193"/>
                  <a:pt x="122" y="193"/>
                </a:cubicBezTo>
                <a:cubicBezTo>
                  <a:pt x="122" y="193"/>
                  <a:pt x="121" y="193"/>
                  <a:pt x="121" y="193"/>
                </a:cubicBezTo>
                <a:cubicBezTo>
                  <a:pt x="121" y="194"/>
                  <a:pt x="121" y="195"/>
                  <a:pt x="121" y="195"/>
                </a:cubicBezTo>
                <a:cubicBezTo>
                  <a:pt x="121" y="196"/>
                  <a:pt x="120" y="196"/>
                  <a:pt x="119" y="196"/>
                </a:cubicBezTo>
                <a:cubicBezTo>
                  <a:pt x="119" y="196"/>
                  <a:pt x="119" y="195"/>
                  <a:pt x="119" y="194"/>
                </a:cubicBezTo>
                <a:cubicBezTo>
                  <a:pt x="118" y="194"/>
                  <a:pt x="118" y="192"/>
                  <a:pt x="118" y="192"/>
                </a:cubicBezTo>
                <a:cubicBezTo>
                  <a:pt x="118" y="191"/>
                  <a:pt x="118" y="191"/>
                  <a:pt x="117" y="190"/>
                </a:cubicBezTo>
                <a:cubicBezTo>
                  <a:pt x="117" y="190"/>
                  <a:pt x="117" y="189"/>
                  <a:pt x="117" y="188"/>
                </a:cubicBezTo>
                <a:cubicBezTo>
                  <a:pt x="117" y="187"/>
                  <a:pt x="117" y="186"/>
                  <a:pt x="117" y="186"/>
                </a:cubicBezTo>
                <a:cubicBezTo>
                  <a:pt x="117" y="185"/>
                  <a:pt x="116" y="186"/>
                  <a:pt x="116" y="186"/>
                </a:cubicBezTo>
                <a:cubicBezTo>
                  <a:pt x="116" y="186"/>
                  <a:pt x="115" y="187"/>
                  <a:pt x="115" y="187"/>
                </a:cubicBezTo>
                <a:cubicBezTo>
                  <a:pt x="115" y="188"/>
                  <a:pt x="114" y="188"/>
                  <a:pt x="114" y="189"/>
                </a:cubicBezTo>
                <a:cubicBezTo>
                  <a:pt x="114" y="189"/>
                  <a:pt x="114" y="189"/>
                  <a:pt x="114" y="189"/>
                </a:cubicBezTo>
                <a:cubicBezTo>
                  <a:pt x="113" y="189"/>
                  <a:pt x="113" y="188"/>
                  <a:pt x="113" y="188"/>
                </a:cubicBezTo>
                <a:cubicBezTo>
                  <a:pt x="112" y="188"/>
                  <a:pt x="112" y="188"/>
                  <a:pt x="112" y="188"/>
                </a:cubicBezTo>
                <a:cubicBezTo>
                  <a:pt x="112" y="189"/>
                  <a:pt x="112" y="190"/>
                  <a:pt x="111" y="190"/>
                </a:cubicBezTo>
                <a:cubicBezTo>
                  <a:pt x="111" y="190"/>
                  <a:pt x="110" y="190"/>
                  <a:pt x="110" y="191"/>
                </a:cubicBezTo>
                <a:cubicBezTo>
                  <a:pt x="110" y="191"/>
                  <a:pt x="109" y="192"/>
                  <a:pt x="109" y="192"/>
                </a:cubicBezTo>
                <a:cubicBezTo>
                  <a:pt x="110" y="192"/>
                  <a:pt x="110" y="193"/>
                  <a:pt x="110" y="193"/>
                </a:cubicBezTo>
                <a:cubicBezTo>
                  <a:pt x="111" y="193"/>
                  <a:pt x="111" y="194"/>
                  <a:pt x="111" y="194"/>
                </a:cubicBezTo>
                <a:cubicBezTo>
                  <a:pt x="112" y="194"/>
                  <a:pt x="112" y="195"/>
                  <a:pt x="112" y="195"/>
                </a:cubicBezTo>
                <a:cubicBezTo>
                  <a:pt x="113" y="196"/>
                  <a:pt x="113" y="197"/>
                  <a:pt x="113" y="197"/>
                </a:cubicBezTo>
                <a:cubicBezTo>
                  <a:pt x="113" y="198"/>
                  <a:pt x="113" y="199"/>
                  <a:pt x="112" y="199"/>
                </a:cubicBezTo>
                <a:cubicBezTo>
                  <a:pt x="112" y="199"/>
                  <a:pt x="112" y="199"/>
                  <a:pt x="111" y="199"/>
                </a:cubicBezTo>
                <a:cubicBezTo>
                  <a:pt x="111" y="200"/>
                  <a:pt x="111" y="202"/>
                  <a:pt x="111" y="202"/>
                </a:cubicBezTo>
                <a:cubicBezTo>
                  <a:pt x="111" y="203"/>
                  <a:pt x="111" y="204"/>
                  <a:pt x="111" y="204"/>
                </a:cubicBezTo>
                <a:cubicBezTo>
                  <a:pt x="111" y="205"/>
                  <a:pt x="112" y="206"/>
                  <a:pt x="112" y="206"/>
                </a:cubicBezTo>
                <a:cubicBezTo>
                  <a:pt x="112" y="207"/>
                  <a:pt x="112" y="208"/>
                  <a:pt x="111" y="209"/>
                </a:cubicBezTo>
                <a:cubicBezTo>
                  <a:pt x="111" y="209"/>
                  <a:pt x="111" y="209"/>
                  <a:pt x="111" y="210"/>
                </a:cubicBezTo>
                <a:cubicBezTo>
                  <a:pt x="111" y="210"/>
                  <a:pt x="111" y="210"/>
                  <a:pt x="112" y="211"/>
                </a:cubicBezTo>
                <a:cubicBezTo>
                  <a:pt x="112" y="211"/>
                  <a:pt x="111" y="212"/>
                  <a:pt x="111" y="213"/>
                </a:cubicBezTo>
                <a:cubicBezTo>
                  <a:pt x="111" y="213"/>
                  <a:pt x="112" y="214"/>
                  <a:pt x="113" y="214"/>
                </a:cubicBezTo>
                <a:cubicBezTo>
                  <a:pt x="113" y="214"/>
                  <a:pt x="113" y="213"/>
                  <a:pt x="114" y="212"/>
                </a:cubicBezTo>
                <a:cubicBezTo>
                  <a:pt x="114" y="212"/>
                  <a:pt x="114" y="213"/>
                  <a:pt x="115" y="213"/>
                </a:cubicBezTo>
                <a:cubicBezTo>
                  <a:pt x="115" y="213"/>
                  <a:pt x="115" y="214"/>
                  <a:pt x="115" y="214"/>
                </a:cubicBezTo>
                <a:cubicBezTo>
                  <a:pt x="115" y="215"/>
                  <a:pt x="114" y="215"/>
                  <a:pt x="114" y="216"/>
                </a:cubicBezTo>
                <a:cubicBezTo>
                  <a:pt x="114" y="216"/>
                  <a:pt x="113" y="216"/>
                  <a:pt x="113" y="217"/>
                </a:cubicBezTo>
                <a:cubicBezTo>
                  <a:pt x="113" y="217"/>
                  <a:pt x="112" y="218"/>
                  <a:pt x="112" y="219"/>
                </a:cubicBezTo>
                <a:cubicBezTo>
                  <a:pt x="112" y="219"/>
                  <a:pt x="112" y="220"/>
                  <a:pt x="112" y="220"/>
                </a:cubicBezTo>
                <a:cubicBezTo>
                  <a:pt x="111" y="220"/>
                  <a:pt x="111" y="220"/>
                  <a:pt x="110" y="221"/>
                </a:cubicBezTo>
                <a:cubicBezTo>
                  <a:pt x="110" y="221"/>
                  <a:pt x="110" y="222"/>
                  <a:pt x="110" y="223"/>
                </a:cubicBezTo>
                <a:cubicBezTo>
                  <a:pt x="110" y="223"/>
                  <a:pt x="110" y="223"/>
                  <a:pt x="110" y="223"/>
                </a:cubicBezTo>
                <a:cubicBezTo>
                  <a:pt x="110" y="224"/>
                  <a:pt x="110" y="224"/>
                  <a:pt x="110" y="225"/>
                </a:cubicBezTo>
                <a:cubicBezTo>
                  <a:pt x="110" y="225"/>
                  <a:pt x="110" y="225"/>
                  <a:pt x="109" y="226"/>
                </a:cubicBezTo>
                <a:cubicBezTo>
                  <a:pt x="109" y="226"/>
                  <a:pt x="109" y="226"/>
                  <a:pt x="108" y="226"/>
                </a:cubicBezTo>
                <a:cubicBezTo>
                  <a:pt x="108" y="227"/>
                  <a:pt x="108" y="227"/>
                  <a:pt x="107" y="227"/>
                </a:cubicBezTo>
                <a:cubicBezTo>
                  <a:pt x="107" y="226"/>
                  <a:pt x="107" y="226"/>
                  <a:pt x="107" y="225"/>
                </a:cubicBezTo>
                <a:cubicBezTo>
                  <a:pt x="107" y="225"/>
                  <a:pt x="107" y="225"/>
                  <a:pt x="106" y="225"/>
                </a:cubicBezTo>
                <a:cubicBezTo>
                  <a:pt x="106" y="225"/>
                  <a:pt x="106" y="225"/>
                  <a:pt x="106" y="225"/>
                </a:cubicBezTo>
                <a:cubicBezTo>
                  <a:pt x="105" y="225"/>
                  <a:pt x="106" y="226"/>
                  <a:pt x="106" y="226"/>
                </a:cubicBezTo>
                <a:cubicBezTo>
                  <a:pt x="106" y="226"/>
                  <a:pt x="105" y="226"/>
                  <a:pt x="105" y="226"/>
                </a:cubicBezTo>
                <a:cubicBezTo>
                  <a:pt x="105" y="226"/>
                  <a:pt x="105" y="226"/>
                  <a:pt x="105" y="226"/>
                </a:cubicBezTo>
                <a:cubicBezTo>
                  <a:pt x="104" y="225"/>
                  <a:pt x="105" y="225"/>
                  <a:pt x="105" y="224"/>
                </a:cubicBezTo>
                <a:cubicBezTo>
                  <a:pt x="104" y="224"/>
                  <a:pt x="104" y="224"/>
                  <a:pt x="104" y="224"/>
                </a:cubicBezTo>
                <a:cubicBezTo>
                  <a:pt x="103" y="224"/>
                  <a:pt x="102" y="224"/>
                  <a:pt x="102" y="224"/>
                </a:cubicBezTo>
                <a:cubicBezTo>
                  <a:pt x="102" y="225"/>
                  <a:pt x="101" y="225"/>
                  <a:pt x="101" y="225"/>
                </a:cubicBezTo>
                <a:cubicBezTo>
                  <a:pt x="101" y="226"/>
                  <a:pt x="100" y="226"/>
                  <a:pt x="100" y="226"/>
                </a:cubicBezTo>
                <a:cubicBezTo>
                  <a:pt x="100" y="226"/>
                  <a:pt x="99" y="227"/>
                  <a:pt x="99" y="227"/>
                </a:cubicBezTo>
                <a:cubicBezTo>
                  <a:pt x="99" y="228"/>
                  <a:pt x="100" y="229"/>
                  <a:pt x="100" y="229"/>
                </a:cubicBezTo>
                <a:cubicBezTo>
                  <a:pt x="100" y="230"/>
                  <a:pt x="99" y="230"/>
                  <a:pt x="99" y="231"/>
                </a:cubicBezTo>
                <a:cubicBezTo>
                  <a:pt x="99" y="231"/>
                  <a:pt x="100" y="232"/>
                  <a:pt x="100" y="232"/>
                </a:cubicBezTo>
                <a:cubicBezTo>
                  <a:pt x="100" y="233"/>
                  <a:pt x="99" y="234"/>
                  <a:pt x="99" y="234"/>
                </a:cubicBezTo>
                <a:cubicBezTo>
                  <a:pt x="99" y="235"/>
                  <a:pt x="99" y="236"/>
                  <a:pt x="98" y="236"/>
                </a:cubicBezTo>
                <a:cubicBezTo>
                  <a:pt x="98" y="236"/>
                  <a:pt x="98" y="235"/>
                  <a:pt x="98" y="234"/>
                </a:cubicBezTo>
                <a:cubicBezTo>
                  <a:pt x="98" y="234"/>
                  <a:pt x="98" y="233"/>
                  <a:pt x="98" y="233"/>
                </a:cubicBezTo>
                <a:cubicBezTo>
                  <a:pt x="98" y="233"/>
                  <a:pt x="97" y="233"/>
                  <a:pt x="97" y="233"/>
                </a:cubicBezTo>
                <a:cubicBezTo>
                  <a:pt x="97" y="232"/>
                  <a:pt x="96" y="232"/>
                  <a:pt x="96" y="232"/>
                </a:cubicBezTo>
                <a:cubicBezTo>
                  <a:pt x="96" y="233"/>
                  <a:pt x="96" y="234"/>
                  <a:pt x="96" y="234"/>
                </a:cubicBezTo>
                <a:cubicBezTo>
                  <a:pt x="96" y="234"/>
                  <a:pt x="97" y="235"/>
                  <a:pt x="97" y="235"/>
                </a:cubicBezTo>
                <a:cubicBezTo>
                  <a:pt x="97" y="235"/>
                  <a:pt x="96" y="236"/>
                  <a:pt x="96" y="236"/>
                </a:cubicBezTo>
                <a:cubicBezTo>
                  <a:pt x="96" y="236"/>
                  <a:pt x="96" y="237"/>
                  <a:pt x="96" y="237"/>
                </a:cubicBezTo>
                <a:cubicBezTo>
                  <a:pt x="96" y="238"/>
                  <a:pt x="96" y="238"/>
                  <a:pt x="96" y="238"/>
                </a:cubicBezTo>
                <a:cubicBezTo>
                  <a:pt x="95" y="238"/>
                  <a:pt x="95" y="238"/>
                  <a:pt x="95" y="238"/>
                </a:cubicBezTo>
                <a:cubicBezTo>
                  <a:pt x="94" y="238"/>
                  <a:pt x="95" y="237"/>
                  <a:pt x="94" y="237"/>
                </a:cubicBezTo>
                <a:cubicBezTo>
                  <a:pt x="94" y="237"/>
                  <a:pt x="94" y="237"/>
                  <a:pt x="94" y="237"/>
                </a:cubicBezTo>
                <a:cubicBezTo>
                  <a:pt x="94" y="236"/>
                  <a:pt x="93" y="237"/>
                  <a:pt x="93" y="237"/>
                </a:cubicBezTo>
                <a:cubicBezTo>
                  <a:pt x="93" y="237"/>
                  <a:pt x="92" y="238"/>
                  <a:pt x="92" y="238"/>
                </a:cubicBezTo>
                <a:cubicBezTo>
                  <a:pt x="93" y="239"/>
                  <a:pt x="93" y="239"/>
                  <a:pt x="93" y="239"/>
                </a:cubicBezTo>
                <a:cubicBezTo>
                  <a:pt x="93" y="240"/>
                  <a:pt x="93" y="241"/>
                  <a:pt x="93" y="241"/>
                </a:cubicBezTo>
                <a:cubicBezTo>
                  <a:pt x="93" y="241"/>
                  <a:pt x="92" y="241"/>
                  <a:pt x="92" y="241"/>
                </a:cubicBezTo>
                <a:cubicBezTo>
                  <a:pt x="92" y="241"/>
                  <a:pt x="92" y="240"/>
                  <a:pt x="92" y="240"/>
                </a:cubicBezTo>
                <a:cubicBezTo>
                  <a:pt x="92" y="239"/>
                  <a:pt x="91" y="239"/>
                  <a:pt x="91" y="239"/>
                </a:cubicBezTo>
                <a:cubicBezTo>
                  <a:pt x="91" y="239"/>
                  <a:pt x="90" y="239"/>
                  <a:pt x="90" y="240"/>
                </a:cubicBezTo>
                <a:cubicBezTo>
                  <a:pt x="90" y="240"/>
                  <a:pt x="90" y="241"/>
                  <a:pt x="90" y="241"/>
                </a:cubicBezTo>
                <a:cubicBezTo>
                  <a:pt x="90" y="241"/>
                  <a:pt x="90" y="242"/>
                  <a:pt x="90" y="243"/>
                </a:cubicBezTo>
                <a:cubicBezTo>
                  <a:pt x="90" y="243"/>
                  <a:pt x="89" y="244"/>
                  <a:pt x="89" y="244"/>
                </a:cubicBezTo>
                <a:cubicBezTo>
                  <a:pt x="89" y="244"/>
                  <a:pt x="88" y="245"/>
                  <a:pt x="88" y="245"/>
                </a:cubicBezTo>
                <a:cubicBezTo>
                  <a:pt x="88" y="246"/>
                  <a:pt x="88" y="247"/>
                  <a:pt x="88" y="247"/>
                </a:cubicBezTo>
                <a:cubicBezTo>
                  <a:pt x="87" y="248"/>
                  <a:pt x="87" y="249"/>
                  <a:pt x="86" y="249"/>
                </a:cubicBezTo>
                <a:cubicBezTo>
                  <a:pt x="86" y="249"/>
                  <a:pt x="86" y="248"/>
                  <a:pt x="86" y="248"/>
                </a:cubicBezTo>
                <a:cubicBezTo>
                  <a:pt x="85" y="248"/>
                  <a:pt x="85" y="247"/>
                  <a:pt x="84" y="246"/>
                </a:cubicBezTo>
                <a:cubicBezTo>
                  <a:pt x="84" y="246"/>
                  <a:pt x="84" y="245"/>
                  <a:pt x="84" y="245"/>
                </a:cubicBezTo>
                <a:cubicBezTo>
                  <a:pt x="84" y="244"/>
                  <a:pt x="83" y="244"/>
                  <a:pt x="83" y="244"/>
                </a:cubicBezTo>
                <a:cubicBezTo>
                  <a:pt x="82" y="244"/>
                  <a:pt x="81" y="245"/>
                  <a:pt x="81" y="245"/>
                </a:cubicBezTo>
                <a:cubicBezTo>
                  <a:pt x="80" y="245"/>
                  <a:pt x="80" y="246"/>
                  <a:pt x="80" y="247"/>
                </a:cubicBezTo>
                <a:cubicBezTo>
                  <a:pt x="80" y="247"/>
                  <a:pt x="80" y="248"/>
                  <a:pt x="80" y="248"/>
                </a:cubicBezTo>
                <a:cubicBezTo>
                  <a:pt x="79" y="248"/>
                  <a:pt x="79" y="249"/>
                  <a:pt x="79" y="249"/>
                </a:cubicBezTo>
                <a:cubicBezTo>
                  <a:pt x="78" y="249"/>
                  <a:pt x="78" y="249"/>
                  <a:pt x="77" y="249"/>
                </a:cubicBezTo>
                <a:cubicBezTo>
                  <a:pt x="77" y="249"/>
                  <a:pt x="77" y="249"/>
                  <a:pt x="77" y="248"/>
                </a:cubicBezTo>
                <a:cubicBezTo>
                  <a:pt x="76" y="248"/>
                  <a:pt x="76" y="247"/>
                  <a:pt x="77" y="247"/>
                </a:cubicBezTo>
                <a:cubicBezTo>
                  <a:pt x="77" y="247"/>
                  <a:pt x="78" y="247"/>
                  <a:pt x="78" y="246"/>
                </a:cubicBezTo>
                <a:cubicBezTo>
                  <a:pt x="78" y="246"/>
                  <a:pt x="78" y="245"/>
                  <a:pt x="78" y="244"/>
                </a:cubicBezTo>
                <a:cubicBezTo>
                  <a:pt x="78" y="244"/>
                  <a:pt x="77" y="244"/>
                  <a:pt x="77" y="244"/>
                </a:cubicBezTo>
                <a:cubicBezTo>
                  <a:pt x="77" y="243"/>
                  <a:pt x="76" y="243"/>
                  <a:pt x="76" y="243"/>
                </a:cubicBezTo>
                <a:cubicBezTo>
                  <a:pt x="76" y="243"/>
                  <a:pt x="77" y="242"/>
                  <a:pt x="76" y="241"/>
                </a:cubicBezTo>
                <a:cubicBezTo>
                  <a:pt x="76" y="241"/>
                  <a:pt x="76" y="241"/>
                  <a:pt x="75" y="241"/>
                </a:cubicBezTo>
                <a:cubicBezTo>
                  <a:pt x="75" y="241"/>
                  <a:pt x="75" y="242"/>
                  <a:pt x="75" y="242"/>
                </a:cubicBezTo>
                <a:cubicBezTo>
                  <a:pt x="74" y="242"/>
                  <a:pt x="74" y="243"/>
                  <a:pt x="74" y="243"/>
                </a:cubicBezTo>
                <a:cubicBezTo>
                  <a:pt x="74" y="244"/>
                  <a:pt x="74" y="244"/>
                  <a:pt x="74" y="244"/>
                </a:cubicBezTo>
                <a:cubicBezTo>
                  <a:pt x="74" y="245"/>
                  <a:pt x="73" y="245"/>
                  <a:pt x="73" y="246"/>
                </a:cubicBezTo>
                <a:cubicBezTo>
                  <a:pt x="72" y="246"/>
                  <a:pt x="71" y="247"/>
                  <a:pt x="71" y="247"/>
                </a:cubicBezTo>
                <a:cubicBezTo>
                  <a:pt x="71" y="247"/>
                  <a:pt x="71" y="248"/>
                  <a:pt x="71" y="249"/>
                </a:cubicBezTo>
                <a:cubicBezTo>
                  <a:pt x="71" y="249"/>
                  <a:pt x="70" y="250"/>
                  <a:pt x="70" y="250"/>
                </a:cubicBezTo>
                <a:cubicBezTo>
                  <a:pt x="69" y="251"/>
                  <a:pt x="70" y="251"/>
                  <a:pt x="70" y="252"/>
                </a:cubicBezTo>
                <a:cubicBezTo>
                  <a:pt x="70" y="252"/>
                  <a:pt x="70" y="254"/>
                  <a:pt x="70" y="254"/>
                </a:cubicBezTo>
                <a:cubicBezTo>
                  <a:pt x="70" y="255"/>
                  <a:pt x="69" y="255"/>
                  <a:pt x="69" y="256"/>
                </a:cubicBezTo>
                <a:cubicBezTo>
                  <a:pt x="69" y="256"/>
                  <a:pt x="69" y="256"/>
                  <a:pt x="69" y="257"/>
                </a:cubicBezTo>
                <a:cubicBezTo>
                  <a:pt x="69" y="257"/>
                  <a:pt x="70" y="257"/>
                  <a:pt x="70" y="257"/>
                </a:cubicBezTo>
                <a:cubicBezTo>
                  <a:pt x="71" y="258"/>
                  <a:pt x="71" y="258"/>
                  <a:pt x="71" y="259"/>
                </a:cubicBezTo>
                <a:cubicBezTo>
                  <a:pt x="72" y="259"/>
                  <a:pt x="72" y="260"/>
                  <a:pt x="72" y="260"/>
                </a:cubicBezTo>
                <a:cubicBezTo>
                  <a:pt x="73" y="260"/>
                  <a:pt x="73" y="261"/>
                  <a:pt x="73" y="262"/>
                </a:cubicBezTo>
                <a:cubicBezTo>
                  <a:pt x="73" y="262"/>
                  <a:pt x="73" y="263"/>
                  <a:pt x="73" y="263"/>
                </a:cubicBezTo>
                <a:cubicBezTo>
                  <a:pt x="73" y="263"/>
                  <a:pt x="72" y="264"/>
                  <a:pt x="72" y="264"/>
                </a:cubicBezTo>
                <a:cubicBezTo>
                  <a:pt x="71" y="264"/>
                  <a:pt x="71" y="264"/>
                  <a:pt x="70" y="264"/>
                </a:cubicBezTo>
                <a:cubicBezTo>
                  <a:pt x="70" y="264"/>
                  <a:pt x="69" y="265"/>
                  <a:pt x="69" y="265"/>
                </a:cubicBezTo>
                <a:cubicBezTo>
                  <a:pt x="69" y="265"/>
                  <a:pt x="68" y="265"/>
                  <a:pt x="68" y="266"/>
                </a:cubicBezTo>
                <a:cubicBezTo>
                  <a:pt x="67" y="266"/>
                  <a:pt x="67" y="267"/>
                  <a:pt x="67" y="268"/>
                </a:cubicBezTo>
                <a:cubicBezTo>
                  <a:pt x="67" y="268"/>
                  <a:pt x="67" y="269"/>
                  <a:pt x="67" y="269"/>
                </a:cubicBezTo>
                <a:cubicBezTo>
                  <a:pt x="67" y="270"/>
                  <a:pt x="67" y="271"/>
                  <a:pt x="68" y="271"/>
                </a:cubicBezTo>
                <a:cubicBezTo>
                  <a:pt x="68" y="272"/>
                  <a:pt x="68" y="272"/>
                  <a:pt x="69" y="273"/>
                </a:cubicBezTo>
                <a:cubicBezTo>
                  <a:pt x="69" y="273"/>
                  <a:pt x="69" y="274"/>
                  <a:pt x="68" y="275"/>
                </a:cubicBezTo>
                <a:cubicBezTo>
                  <a:pt x="68" y="275"/>
                  <a:pt x="67" y="275"/>
                  <a:pt x="67" y="276"/>
                </a:cubicBezTo>
                <a:cubicBezTo>
                  <a:pt x="67" y="276"/>
                  <a:pt x="67" y="277"/>
                  <a:pt x="67" y="278"/>
                </a:cubicBezTo>
                <a:cubicBezTo>
                  <a:pt x="67" y="278"/>
                  <a:pt x="66" y="279"/>
                  <a:pt x="66" y="279"/>
                </a:cubicBezTo>
                <a:cubicBezTo>
                  <a:pt x="65" y="280"/>
                  <a:pt x="64" y="280"/>
                  <a:pt x="64" y="280"/>
                </a:cubicBezTo>
                <a:cubicBezTo>
                  <a:pt x="63" y="281"/>
                  <a:pt x="62" y="281"/>
                  <a:pt x="62" y="282"/>
                </a:cubicBezTo>
                <a:cubicBezTo>
                  <a:pt x="62" y="283"/>
                  <a:pt x="62" y="285"/>
                  <a:pt x="62" y="285"/>
                </a:cubicBezTo>
                <a:cubicBezTo>
                  <a:pt x="62" y="286"/>
                  <a:pt x="63" y="288"/>
                  <a:pt x="63" y="289"/>
                </a:cubicBezTo>
                <a:cubicBezTo>
                  <a:pt x="63" y="289"/>
                  <a:pt x="63" y="290"/>
                  <a:pt x="63" y="291"/>
                </a:cubicBezTo>
                <a:cubicBezTo>
                  <a:pt x="63" y="292"/>
                  <a:pt x="62" y="294"/>
                  <a:pt x="62" y="295"/>
                </a:cubicBezTo>
                <a:cubicBezTo>
                  <a:pt x="62" y="295"/>
                  <a:pt x="62" y="297"/>
                  <a:pt x="62" y="297"/>
                </a:cubicBezTo>
                <a:cubicBezTo>
                  <a:pt x="62" y="298"/>
                  <a:pt x="62" y="299"/>
                  <a:pt x="62" y="300"/>
                </a:cubicBezTo>
                <a:cubicBezTo>
                  <a:pt x="61" y="301"/>
                  <a:pt x="61" y="302"/>
                  <a:pt x="61" y="302"/>
                </a:cubicBezTo>
                <a:cubicBezTo>
                  <a:pt x="61" y="302"/>
                  <a:pt x="61" y="302"/>
                  <a:pt x="61" y="303"/>
                </a:cubicBezTo>
                <a:cubicBezTo>
                  <a:pt x="61" y="300"/>
                  <a:pt x="61" y="300"/>
                  <a:pt x="61" y="300"/>
                </a:cubicBezTo>
                <a:cubicBezTo>
                  <a:pt x="58" y="300"/>
                  <a:pt x="58" y="300"/>
                  <a:pt x="58" y="300"/>
                </a:cubicBezTo>
                <a:cubicBezTo>
                  <a:pt x="53" y="298"/>
                  <a:pt x="53" y="298"/>
                  <a:pt x="53" y="298"/>
                </a:cubicBezTo>
                <a:cubicBezTo>
                  <a:pt x="52" y="291"/>
                  <a:pt x="52" y="291"/>
                  <a:pt x="52" y="291"/>
                </a:cubicBezTo>
                <a:cubicBezTo>
                  <a:pt x="52" y="291"/>
                  <a:pt x="50" y="290"/>
                  <a:pt x="49" y="290"/>
                </a:cubicBezTo>
                <a:cubicBezTo>
                  <a:pt x="49" y="290"/>
                  <a:pt x="48" y="289"/>
                  <a:pt x="47" y="289"/>
                </a:cubicBezTo>
                <a:cubicBezTo>
                  <a:pt x="47" y="288"/>
                  <a:pt x="46" y="287"/>
                  <a:pt x="46" y="287"/>
                </a:cubicBezTo>
                <a:cubicBezTo>
                  <a:pt x="45" y="286"/>
                  <a:pt x="44" y="287"/>
                  <a:pt x="44" y="287"/>
                </a:cubicBezTo>
                <a:cubicBezTo>
                  <a:pt x="44" y="286"/>
                  <a:pt x="43" y="286"/>
                  <a:pt x="43" y="286"/>
                </a:cubicBezTo>
                <a:cubicBezTo>
                  <a:pt x="42" y="285"/>
                  <a:pt x="42" y="284"/>
                  <a:pt x="41" y="283"/>
                </a:cubicBezTo>
                <a:cubicBezTo>
                  <a:pt x="41" y="282"/>
                  <a:pt x="41" y="281"/>
                  <a:pt x="41" y="281"/>
                </a:cubicBezTo>
                <a:cubicBezTo>
                  <a:pt x="41" y="280"/>
                  <a:pt x="41" y="279"/>
                  <a:pt x="41" y="278"/>
                </a:cubicBezTo>
                <a:cubicBezTo>
                  <a:pt x="41" y="277"/>
                  <a:pt x="41" y="276"/>
                  <a:pt x="40" y="276"/>
                </a:cubicBezTo>
                <a:cubicBezTo>
                  <a:pt x="40" y="275"/>
                  <a:pt x="40" y="274"/>
                  <a:pt x="40" y="273"/>
                </a:cubicBezTo>
                <a:cubicBezTo>
                  <a:pt x="40" y="273"/>
                  <a:pt x="39" y="272"/>
                  <a:pt x="39" y="272"/>
                </a:cubicBezTo>
                <a:cubicBezTo>
                  <a:pt x="35" y="263"/>
                  <a:pt x="35" y="263"/>
                  <a:pt x="35" y="263"/>
                </a:cubicBezTo>
                <a:cubicBezTo>
                  <a:pt x="12" y="199"/>
                  <a:pt x="12" y="199"/>
                  <a:pt x="12" y="199"/>
                </a:cubicBezTo>
                <a:cubicBezTo>
                  <a:pt x="0" y="168"/>
                  <a:pt x="0" y="168"/>
                  <a:pt x="0" y="168"/>
                </a:cubicBezTo>
                <a:cubicBezTo>
                  <a:pt x="0" y="168"/>
                  <a:pt x="0" y="168"/>
                  <a:pt x="0" y="167"/>
                </a:cubicBezTo>
                <a:cubicBezTo>
                  <a:pt x="0" y="167"/>
                  <a:pt x="0" y="166"/>
                  <a:pt x="0" y="165"/>
                </a:cubicBezTo>
                <a:cubicBezTo>
                  <a:pt x="0" y="165"/>
                  <a:pt x="1" y="165"/>
                  <a:pt x="1" y="165"/>
                </a:cubicBezTo>
                <a:cubicBezTo>
                  <a:pt x="2" y="165"/>
                  <a:pt x="2" y="164"/>
                  <a:pt x="2" y="163"/>
                </a:cubicBezTo>
                <a:cubicBezTo>
                  <a:pt x="2" y="163"/>
                  <a:pt x="2" y="162"/>
                  <a:pt x="2" y="162"/>
                </a:cubicBezTo>
                <a:cubicBezTo>
                  <a:pt x="2" y="162"/>
                  <a:pt x="4" y="163"/>
                  <a:pt x="4" y="163"/>
                </a:cubicBezTo>
                <a:cubicBezTo>
                  <a:pt x="4" y="163"/>
                  <a:pt x="5" y="163"/>
                  <a:pt x="5" y="163"/>
                </a:cubicBezTo>
                <a:cubicBezTo>
                  <a:pt x="6" y="163"/>
                  <a:pt x="7" y="163"/>
                  <a:pt x="7" y="164"/>
                </a:cubicBezTo>
                <a:cubicBezTo>
                  <a:pt x="7" y="164"/>
                  <a:pt x="7" y="165"/>
                  <a:pt x="7" y="166"/>
                </a:cubicBezTo>
                <a:cubicBezTo>
                  <a:pt x="7" y="166"/>
                  <a:pt x="8" y="166"/>
                  <a:pt x="9" y="166"/>
                </a:cubicBezTo>
                <a:cubicBezTo>
                  <a:pt x="9" y="167"/>
                  <a:pt x="9" y="168"/>
                  <a:pt x="10" y="168"/>
                </a:cubicBezTo>
                <a:cubicBezTo>
                  <a:pt x="10" y="168"/>
                  <a:pt x="10" y="168"/>
                  <a:pt x="11" y="168"/>
                </a:cubicBezTo>
                <a:cubicBezTo>
                  <a:pt x="11" y="168"/>
                  <a:pt x="12" y="167"/>
                  <a:pt x="12" y="167"/>
                </a:cubicBezTo>
                <a:cubicBezTo>
                  <a:pt x="12" y="166"/>
                  <a:pt x="12" y="165"/>
                  <a:pt x="12" y="165"/>
                </a:cubicBezTo>
                <a:cubicBezTo>
                  <a:pt x="12" y="165"/>
                  <a:pt x="11" y="163"/>
                  <a:pt x="11" y="163"/>
                </a:cubicBezTo>
                <a:cubicBezTo>
                  <a:pt x="11" y="163"/>
                  <a:pt x="12" y="163"/>
                  <a:pt x="12" y="162"/>
                </a:cubicBezTo>
                <a:cubicBezTo>
                  <a:pt x="12" y="162"/>
                  <a:pt x="12" y="161"/>
                  <a:pt x="12" y="161"/>
                </a:cubicBezTo>
                <a:cubicBezTo>
                  <a:pt x="12" y="161"/>
                  <a:pt x="11" y="161"/>
                  <a:pt x="11" y="160"/>
                </a:cubicBezTo>
                <a:cubicBezTo>
                  <a:pt x="10" y="160"/>
                  <a:pt x="11" y="159"/>
                  <a:pt x="11" y="158"/>
                </a:cubicBezTo>
                <a:cubicBezTo>
                  <a:pt x="11" y="158"/>
                  <a:pt x="10" y="158"/>
                  <a:pt x="10" y="158"/>
                </a:cubicBezTo>
                <a:cubicBezTo>
                  <a:pt x="10" y="157"/>
                  <a:pt x="9" y="157"/>
                  <a:pt x="9" y="156"/>
                </a:cubicBezTo>
                <a:cubicBezTo>
                  <a:pt x="10" y="156"/>
                  <a:pt x="10" y="155"/>
                  <a:pt x="10" y="155"/>
                </a:cubicBezTo>
                <a:cubicBezTo>
                  <a:pt x="11" y="155"/>
                  <a:pt x="11" y="154"/>
                  <a:pt x="12" y="154"/>
                </a:cubicBezTo>
                <a:cubicBezTo>
                  <a:pt x="12" y="155"/>
                  <a:pt x="12" y="156"/>
                  <a:pt x="13" y="156"/>
                </a:cubicBezTo>
                <a:cubicBezTo>
                  <a:pt x="13" y="156"/>
                  <a:pt x="14" y="156"/>
                  <a:pt x="14" y="156"/>
                </a:cubicBezTo>
                <a:cubicBezTo>
                  <a:pt x="15" y="156"/>
                  <a:pt x="15" y="156"/>
                  <a:pt x="16" y="156"/>
                </a:cubicBezTo>
                <a:cubicBezTo>
                  <a:pt x="16" y="156"/>
                  <a:pt x="16" y="156"/>
                  <a:pt x="17" y="156"/>
                </a:cubicBezTo>
                <a:cubicBezTo>
                  <a:pt x="17" y="157"/>
                  <a:pt x="18" y="157"/>
                  <a:pt x="18" y="156"/>
                </a:cubicBezTo>
                <a:cubicBezTo>
                  <a:pt x="19" y="156"/>
                  <a:pt x="19" y="154"/>
                  <a:pt x="19" y="154"/>
                </a:cubicBezTo>
                <a:cubicBezTo>
                  <a:pt x="19" y="153"/>
                  <a:pt x="18" y="152"/>
                  <a:pt x="18" y="152"/>
                </a:cubicBezTo>
                <a:cubicBezTo>
                  <a:pt x="17" y="151"/>
                  <a:pt x="15" y="151"/>
                  <a:pt x="15" y="151"/>
                </a:cubicBezTo>
                <a:cubicBezTo>
                  <a:pt x="14" y="151"/>
                  <a:pt x="13" y="150"/>
                  <a:pt x="13" y="150"/>
                </a:cubicBezTo>
                <a:cubicBezTo>
                  <a:pt x="13" y="150"/>
                  <a:pt x="12" y="150"/>
                  <a:pt x="12" y="149"/>
                </a:cubicBezTo>
                <a:cubicBezTo>
                  <a:pt x="12" y="149"/>
                  <a:pt x="12" y="148"/>
                  <a:pt x="12" y="147"/>
                </a:cubicBezTo>
                <a:cubicBezTo>
                  <a:pt x="12" y="147"/>
                  <a:pt x="12" y="146"/>
                  <a:pt x="12" y="146"/>
                </a:cubicBezTo>
                <a:cubicBezTo>
                  <a:pt x="12" y="145"/>
                  <a:pt x="12" y="144"/>
                  <a:pt x="12" y="143"/>
                </a:cubicBezTo>
                <a:cubicBezTo>
                  <a:pt x="13" y="142"/>
                  <a:pt x="13" y="141"/>
                  <a:pt x="13" y="141"/>
                </a:cubicBezTo>
                <a:cubicBezTo>
                  <a:pt x="14" y="141"/>
                  <a:pt x="14" y="140"/>
                  <a:pt x="15" y="139"/>
                </a:cubicBezTo>
                <a:cubicBezTo>
                  <a:pt x="15" y="139"/>
                  <a:pt x="15" y="138"/>
                  <a:pt x="16" y="137"/>
                </a:cubicBezTo>
                <a:cubicBezTo>
                  <a:pt x="16" y="137"/>
                  <a:pt x="16" y="137"/>
                  <a:pt x="16" y="136"/>
                </a:cubicBezTo>
                <a:cubicBezTo>
                  <a:pt x="17" y="136"/>
                  <a:pt x="19" y="134"/>
                  <a:pt x="19" y="133"/>
                </a:cubicBezTo>
                <a:cubicBezTo>
                  <a:pt x="20" y="133"/>
                  <a:pt x="21" y="132"/>
                  <a:pt x="21" y="131"/>
                </a:cubicBezTo>
                <a:cubicBezTo>
                  <a:pt x="22" y="131"/>
                  <a:pt x="22" y="130"/>
                  <a:pt x="22" y="130"/>
                </a:cubicBezTo>
                <a:cubicBezTo>
                  <a:pt x="22" y="129"/>
                  <a:pt x="21" y="128"/>
                  <a:pt x="20" y="128"/>
                </a:cubicBezTo>
                <a:cubicBezTo>
                  <a:pt x="20" y="128"/>
                  <a:pt x="19" y="127"/>
                  <a:pt x="19" y="127"/>
                </a:cubicBezTo>
                <a:cubicBezTo>
                  <a:pt x="19" y="126"/>
                  <a:pt x="20" y="125"/>
                  <a:pt x="20" y="125"/>
                </a:cubicBezTo>
                <a:cubicBezTo>
                  <a:pt x="20" y="124"/>
                  <a:pt x="21" y="123"/>
                  <a:pt x="21" y="123"/>
                </a:cubicBezTo>
                <a:cubicBezTo>
                  <a:pt x="21" y="122"/>
                  <a:pt x="23" y="121"/>
                  <a:pt x="23" y="121"/>
                </a:cubicBezTo>
                <a:cubicBezTo>
                  <a:pt x="23" y="120"/>
                  <a:pt x="24" y="118"/>
                  <a:pt x="24" y="117"/>
                </a:cubicBezTo>
                <a:cubicBezTo>
                  <a:pt x="24" y="117"/>
                  <a:pt x="23" y="117"/>
                  <a:pt x="23" y="116"/>
                </a:cubicBezTo>
                <a:cubicBezTo>
                  <a:pt x="23" y="116"/>
                  <a:pt x="24" y="115"/>
                  <a:pt x="24" y="115"/>
                </a:cubicBezTo>
                <a:cubicBezTo>
                  <a:pt x="23" y="114"/>
                  <a:pt x="22" y="115"/>
                  <a:pt x="22" y="115"/>
                </a:cubicBezTo>
                <a:cubicBezTo>
                  <a:pt x="21" y="115"/>
                  <a:pt x="21" y="115"/>
                  <a:pt x="20" y="115"/>
                </a:cubicBezTo>
                <a:cubicBezTo>
                  <a:pt x="20" y="115"/>
                  <a:pt x="21" y="113"/>
                  <a:pt x="21" y="113"/>
                </a:cubicBezTo>
                <a:cubicBezTo>
                  <a:pt x="21" y="113"/>
                  <a:pt x="20" y="113"/>
                  <a:pt x="19" y="113"/>
                </a:cubicBezTo>
                <a:cubicBezTo>
                  <a:pt x="19" y="112"/>
                  <a:pt x="18" y="112"/>
                  <a:pt x="18" y="112"/>
                </a:cubicBezTo>
                <a:cubicBezTo>
                  <a:pt x="18" y="111"/>
                  <a:pt x="19" y="111"/>
                  <a:pt x="20" y="110"/>
                </a:cubicBezTo>
                <a:cubicBezTo>
                  <a:pt x="20" y="110"/>
                  <a:pt x="20" y="109"/>
                  <a:pt x="20" y="109"/>
                </a:cubicBezTo>
                <a:cubicBezTo>
                  <a:pt x="20" y="108"/>
                  <a:pt x="19" y="108"/>
                  <a:pt x="19" y="108"/>
                </a:cubicBezTo>
                <a:cubicBezTo>
                  <a:pt x="18" y="108"/>
                  <a:pt x="19" y="106"/>
                  <a:pt x="19" y="106"/>
                </a:cubicBezTo>
                <a:cubicBezTo>
                  <a:pt x="19" y="106"/>
                  <a:pt x="20" y="105"/>
                  <a:pt x="20" y="105"/>
                </a:cubicBezTo>
                <a:cubicBezTo>
                  <a:pt x="21" y="104"/>
                  <a:pt x="20" y="103"/>
                  <a:pt x="20" y="103"/>
                </a:cubicBezTo>
                <a:cubicBezTo>
                  <a:pt x="20" y="102"/>
                  <a:pt x="19" y="102"/>
                  <a:pt x="19" y="102"/>
                </a:cubicBezTo>
                <a:cubicBezTo>
                  <a:pt x="18" y="101"/>
                  <a:pt x="17" y="102"/>
                  <a:pt x="17" y="101"/>
                </a:cubicBezTo>
                <a:cubicBezTo>
                  <a:pt x="17" y="101"/>
                  <a:pt x="16" y="100"/>
                  <a:pt x="16" y="100"/>
                </a:cubicBezTo>
                <a:cubicBezTo>
                  <a:pt x="16" y="100"/>
                  <a:pt x="17" y="99"/>
                  <a:pt x="17" y="98"/>
                </a:cubicBezTo>
                <a:cubicBezTo>
                  <a:pt x="17" y="98"/>
                  <a:pt x="16" y="97"/>
                  <a:pt x="16" y="97"/>
                </a:cubicBezTo>
                <a:cubicBezTo>
                  <a:pt x="16" y="96"/>
                  <a:pt x="17" y="95"/>
                  <a:pt x="17" y="94"/>
                </a:cubicBezTo>
                <a:cubicBezTo>
                  <a:pt x="17" y="94"/>
                  <a:pt x="18" y="94"/>
                  <a:pt x="18" y="93"/>
                </a:cubicBezTo>
                <a:cubicBezTo>
                  <a:pt x="18" y="93"/>
                  <a:pt x="18" y="92"/>
                  <a:pt x="18" y="92"/>
                </a:cubicBezTo>
                <a:cubicBezTo>
                  <a:pt x="18" y="92"/>
                  <a:pt x="18" y="91"/>
                  <a:pt x="18" y="91"/>
                </a:cubicBezTo>
                <a:cubicBezTo>
                  <a:pt x="18" y="91"/>
                  <a:pt x="18" y="90"/>
                  <a:pt x="18" y="90"/>
                </a:cubicBezTo>
                <a:cubicBezTo>
                  <a:pt x="18" y="90"/>
                  <a:pt x="18" y="89"/>
                  <a:pt x="18" y="89"/>
                </a:cubicBezTo>
                <a:cubicBezTo>
                  <a:pt x="18" y="88"/>
                  <a:pt x="19" y="89"/>
                  <a:pt x="19" y="88"/>
                </a:cubicBezTo>
                <a:cubicBezTo>
                  <a:pt x="20" y="88"/>
                  <a:pt x="20" y="87"/>
                  <a:pt x="20" y="86"/>
                </a:cubicBezTo>
                <a:cubicBezTo>
                  <a:pt x="20" y="86"/>
                  <a:pt x="20" y="85"/>
                  <a:pt x="21" y="85"/>
                </a:cubicBezTo>
                <a:cubicBezTo>
                  <a:pt x="21" y="84"/>
                  <a:pt x="21" y="84"/>
                  <a:pt x="22" y="84"/>
                </a:cubicBezTo>
                <a:cubicBezTo>
                  <a:pt x="22" y="83"/>
                  <a:pt x="22" y="82"/>
                  <a:pt x="22" y="81"/>
                </a:cubicBezTo>
                <a:cubicBezTo>
                  <a:pt x="22" y="80"/>
                  <a:pt x="22" y="78"/>
                  <a:pt x="22" y="78"/>
                </a:cubicBezTo>
                <a:cubicBezTo>
                  <a:pt x="21" y="76"/>
                  <a:pt x="20" y="74"/>
                  <a:pt x="20" y="73"/>
                </a:cubicBezTo>
                <a:cubicBezTo>
                  <a:pt x="20" y="71"/>
                  <a:pt x="19" y="69"/>
                  <a:pt x="19" y="67"/>
                </a:cubicBezTo>
                <a:cubicBezTo>
                  <a:pt x="19" y="67"/>
                  <a:pt x="19" y="64"/>
                  <a:pt x="19" y="64"/>
                </a:cubicBezTo>
                <a:cubicBezTo>
                  <a:pt x="35" y="13"/>
                  <a:pt x="35" y="13"/>
                  <a:pt x="35" y="13"/>
                </a:cubicBezTo>
                <a:cubicBezTo>
                  <a:pt x="35" y="13"/>
                  <a:pt x="35" y="11"/>
                  <a:pt x="36" y="10"/>
                </a:cubicBezTo>
                <a:cubicBezTo>
                  <a:pt x="36" y="9"/>
                  <a:pt x="36" y="8"/>
                  <a:pt x="37" y="8"/>
                </a:cubicBezTo>
                <a:cubicBezTo>
                  <a:pt x="37" y="7"/>
                  <a:pt x="39" y="7"/>
                  <a:pt x="39" y="7"/>
                </a:cubicBezTo>
                <a:cubicBezTo>
                  <a:pt x="40" y="7"/>
                  <a:pt x="41" y="7"/>
                  <a:pt x="42" y="7"/>
                </a:cubicBezTo>
                <a:cubicBezTo>
                  <a:pt x="42" y="8"/>
                  <a:pt x="43" y="8"/>
                  <a:pt x="43" y="8"/>
                </a:cubicBezTo>
                <a:cubicBezTo>
                  <a:pt x="44" y="8"/>
                  <a:pt x="44" y="7"/>
                  <a:pt x="44" y="7"/>
                </a:cubicBezTo>
                <a:cubicBezTo>
                  <a:pt x="45" y="7"/>
                  <a:pt x="45" y="7"/>
                  <a:pt x="46" y="8"/>
                </a:cubicBezTo>
                <a:cubicBezTo>
                  <a:pt x="46" y="8"/>
                  <a:pt x="46" y="9"/>
                  <a:pt x="46" y="10"/>
                </a:cubicBezTo>
                <a:cubicBezTo>
                  <a:pt x="46" y="10"/>
                  <a:pt x="46" y="12"/>
                  <a:pt x="46" y="12"/>
                </a:cubicBezTo>
                <a:cubicBezTo>
                  <a:pt x="46" y="12"/>
                  <a:pt x="46" y="14"/>
                  <a:pt x="47" y="14"/>
                </a:cubicBezTo>
                <a:cubicBezTo>
                  <a:pt x="47" y="15"/>
                  <a:pt x="48" y="17"/>
                  <a:pt x="48" y="17"/>
                </a:cubicBezTo>
                <a:cubicBezTo>
                  <a:pt x="48" y="17"/>
                  <a:pt x="49" y="18"/>
                  <a:pt x="49" y="18"/>
                </a:cubicBezTo>
                <a:cubicBezTo>
                  <a:pt x="50" y="18"/>
                  <a:pt x="51" y="19"/>
                  <a:pt x="52" y="19"/>
                </a:cubicBezTo>
                <a:cubicBezTo>
                  <a:pt x="53" y="20"/>
                  <a:pt x="53" y="19"/>
                  <a:pt x="54" y="19"/>
                </a:cubicBezTo>
                <a:cubicBezTo>
                  <a:pt x="54" y="19"/>
                  <a:pt x="55" y="20"/>
                  <a:pt x="55" y="20"/>
                </a:cubicBezTo>
                <a:cubicBezTo>
                  <a:pt x="55" y="20"/>
                  <a:pt x="56" y="20"/>
                  <a:pt x="56" y="20"/>
                </a:cubicBezTo>
                <a:cubicBezTo>
                  <a:pt x="57" y="20"/>
                  <a:pt x="57" y="19"/>
                  <a:pt x="58" y="18"/>
                </a:cubicBezTo>
                <a:cubicBezTo>
                  <a:pt x="58" y="18"/>
                  <a:pt x="59" y="17"/>
                  <a:pt x="59" y="17"/>
                </a:cubicBezTo>
                <a:cubicBezTo>
                  <a:pt x="59" y="16"/>
                  <a:pt x="60" y="16"/>
                  <a:pt x="60" y="16"/>
                </a:cubicBezTo>
                <a:cubicBezTo>
                  <a:pt x="61" y="15"/>
                  <a:pt x="62" y="14"/>
                  <a:pt x="62" y="14"/>
                </a:cubicBezTo>
                <a:cubicBezTo>
                  <a:pt x="63" y="13"/>
                  <a:pt x="65" y="14"/>
                  <a:pt x="65" y="13"/>
                </a:cubicBezTo>
                <a:cubicBezTo>
                  <a:pt x="65" y="13"/>
                  <a:pt x="66" y="13"/>
                  <a:pt x="66" y="12"/>
                </a:cubicBezTo>
                <a:cubicBezTo>
                  <a:pt x="66" y="12"/>
                  <a:pt x="66" y="11"/>
                  <a:pt x="66" y="10"/>
                </a:cubicBezTo>
                <a:cubicBezTo>
                  <a:pt x="66" y="10"/>
                  <a:pt x="67" y="9"/>
                  <a:pt x="67" y="9"/>
                </a:cubicBezTo>
                <a:cubicBezTo>
                  <a:pt x="67" y="9"/>
                  <a:pt x="68" y="9"/>
                  <a:pt x="68" y="9"/>
                </a:cubicBezTo>
                <a:cubicBezTo>
                  <a:pt x="69" y="9"/>
                  <a:pt x="69" y="8"/>
                  <a:pt x="69" y="7"/>
                </a:cubicBezTo>
                <a:cubicBezTo>
                  <a:pt x="70" y="7"/>
                  <a:pt x="71" y="7"/>
                  <a:pt x="72" y="7"/>
                </a:cubicBezTo>
                <a:cubicBezTo>
                  <a:pt x="72" y="7"/>
                  <a:pt x="73" y="8"/>
                  <a:pt x="73" y="8"/>
                </a:cubicBezTo>
                <a:cubicBezTo>
                  <a:pt x="74" y="8"/>
                  <a:pt x="74" y="7"/>
                  <a:pt x="75" y="7"/>
                </a:cubicBezTo>
                <a:cubicBezTo>
                  <a:pt x="75" y="6"/>
                  <a:pt x="76" y="6"/>
                  <a:pt x="76" y="5"/>
                </a:cubicBezTo>
                <a:cubicBezTo>
                  <a:pt x="76" y="5"/>
                  <a:pt x="75" y="5"/>
                  <a:pt x="75" y="4"/>
                </a:cubicBezTo>
                <a:cubicBezTo>
                  <a:pt x="75" y="4"/>
                  <a:pt x="75" y="3"/>
                  <a:pt x="75" y="3"/>
                </a:cubicBezTo>
                <a:cubicBezTo>
                  <a:pt x="75" y="2"/>
                  <a:pt x="75" y="2"/>
                  <a:pt x="75" y="1"/>
                </a:cubicBezTo>
                <a:cubicBezTo>
                  <a:pt x="76" y="1"/>
                  <a:pt x="77" y="0"/>
                  <a:pt x="77" y="0"/>
                </a:cubicBezTo>
                <a:cubicBezTo>
                  <a:pt x="78" y="0"/>
                  <a:pt x="79" y="0"/>
                  <a:pt x="79" y="0"/>
                </a:cubicBezTo>
                <a:cubicBezTo>
                  <a:pt x="80" y="0"/>
                  <a:pt x="81" y="0"/>
                  <a:pt x="82" y="0"/>
                </a:cubicBezTo>
                <a:cubicBezTo>
                  <a:pt x="82" y="0"/>
                  <a:pt x="83" y="1"/>
                  <a:pt x="84" y="1"/>
                </a:cubicBezTo>
                <a:cubicBezTo>
                  <a:pt x="84" y="1"/>
                  <a:pt x="85" y="2"/>
                  <a:pt x="85" y="2"/>
                </a:cubicBezTo>
                <a:cubicBezTo>
                  <a:pt x="86" y="2"/>
                  <a:pt x="87" y="3"/>
                  <a:pt x="87" y="3"/>
                </a:cubicBezTo>
                <a:cubicBezTo>
                  <a:pt x="88" y="3"/>
                  <a:pt x="89" y="4"/>
                  <a:pt x="90" y="4"/>
                </a:cubicBezTo>
                <a:cubicBezTo>
                  <a:pt x="90" y="4"/>
                  <a:pt x="91" y="4"/>
                  <a:pt x="92" y="4"/>
                </a:cubicBezTo>
                <a:cubicBezTo>
                  <a:pt x="92" y="4"/>
                  <a:pt x="93" y="5"/>
                  <a:pt x="93" y="5"/>
                </a:cubicBezTo>
                <a:cubicBezTo>
                  <a:pt x="94" y="5"/>
                  <a:pt x="95" y="6"/>
                  <a:pt x="95" y="6"/>
                </a:cubicBezTo>
                <a:cubicBezTo>
                  <a:pt x="95" y="6"/>
                  <a:pt x="96" y="7"/>
                  <a:pt x="97" y="7"/>
                </a:cubicBezTo>
                <a:cubicBezTo>
                  <a:pt x="97" y="7"/>
                  <a:pt x="98" y="7"/>
                  <a:pt x="98" y="8"/>
                </a:cubicBezTo>
                <a:cubicBezTo>
                  <a:pt x="99" y="8"/>
                  <a:pt x="99" y="9"/>
                  <a:pt x="100" y="9"/>
                </a:cubicBezTo>
                <a:cubicBezTo>
                  <a:pt x="100" y="10"/>
                  <a:pt x="101" y="10"/>
                  <a:pt x="101" y="10"/>
                </a:cubicBezTo>
                <a:cubicBezTo>
                  <a:pt x="102" y="10"/>
                  <a:pt x="105" y="11"/>
                  <a:pt x="105" y="11"/>
                </a:cubicBezTo>
                <a:cubicBezTo>
                  <a:pt x="128" y="76"/>
                  <a:pt x="128" y="76"/>
                  <a:pt x="128" y="76"/>
                </a:cubicBezTo>
                <a:cubicBezTo>
                  <a:pt x="128" y="76"/>
                  <a:pt x="129" y="78"/>
                  <a:pt x="129" y="79"/>
                </a:cubicBezTo>
                <a:cubicBezTo>
                  <a:pt x="129" y="79"/>
                  <a:pt x="130" y="79"/>
                  <a:pt x="130" y="79"/>
                </a:cubicBezTo>
                <a:cubicBezTo>
                  <a:pt x="131" y="80"/>
                  <a:pt x="132" y="81"/>
                  <a:pt x="132" y="81"/>
                </a:cubicBezTo>
                <a:cubicBezTo>
                  <a:pt x="132" y="81"/>
                  <a:pt x="131" y="82"/>
                  <a:pt x="131" y="82"/>
                </a:cubicBezTo>
                <a:cubicBezTo>
                  <a:pt x="131" y="83"/>
                  <a:pt x="130" y="84"/>
                  <a:pt x="130" y="84"/>
                </a:cubicBezTo>
                <a:cubicBezTo>
                  <a:pt x="130" y="84"/>
                  <a:pt x="131" y="85"/>
                  <a:pt x="131" y="85"/>
                </a:cubicBezTo>
                <a:cubicBezTo>
                  <a:pt x="131" y="85"/>
                  <a:pt x="132" y="86"/>
                  <a:pt x="133" y="86"/>
                </a:cubicBezTo>
                <a:cubicBezTo>
                  <a:pt x="133" y="86"/>
                  <a:pt x="133" y="87"/>
                  <a:pt x="133" y="87"/>
                </a:cubicBezTo>
                <a:cubicBezTo>
                  <a:pt x="133" y="87"/>
                  <a:pt x="133" y="88"/>
                  <a:pt x="132" y="88"/>
                </a:cubicBezTo>
                <a:cubicBezTo>
                  <a:pt x="132" y="88"/>
                  <a:pt x="132" y="89"/>
                  <a:pt x="132" y="89"/>
                </a:cubicBezTo>
                <a:cubicBezTo>
                  <a:pt x="132" y="90"/>
                  <a:pt x="132" y="90"/>
                  <a:pt x="133" y="90"/>
                </a:cubicBezTo>
                <a:cubicBezTo>
                  <a:pt x="133" y="91"/>
                  <a:pt x="133" y="91"/>
                  <a:pt x="134" y="91"/>
                </a:cubicBezTo>
                <a:cubicBezTo>
                  <a:pt x="134" y="91"/>
                  <a:pt x="134" y="92"/>
                  <a:pt x="134" y="92"/>
                </a:cubicBezTo>
                <a:cubicBezTo>
                  <a:pt x="134" y="93"/>
                  <a:pt x="133" y="93"/>
                  <a:pt x="133" y="94"/>
                </a:cubicBezTo>
                <a:cubicBezTo>
                  <a:pt x="133" y="94"/>
                  <a:pt x="133" y="95"/>
                  <a:pt x="134" y="95"/>
                </a:cubicBezTo>
                <a:cubicBezTo>
                  <a:pt x="134" y="96"/>
                  <a:pt x="134" y="96"/>
                  <a:pt x="135" y="96"/>
                </a:cubicBezTo>
                <a:cubicBezTo>
                  <a:pt x="135" y="97"/>
                  <a:pt x="137" y="97"/>
                  <a:pt x="137" y="97"/>
                </a:cubicBezTo>
                <a:cubicBezTo>
                  <a:pt x="138" y="96"/>
                  <a:pt x="138" y="95"/>
                  <a:pt x="138" y="95"/>
                </a:cubicBezTo>
                <a:cubicBezTo>
                  <a:pt x="139" y="95"/>
                  <a:pt x="139" y="95"/>
                  <a:pt x="140" y="95"/>
                </a:cubicBezTo>
                <a:cubicBezTo>
                  <a:pt x="140" y="96"/>
                  <a:pt x="140" y="97"/>
                  <a:pt x="140" y="97"/>
                </a:cubicBezTo>
                <a:cubicBezTo>
                  <a:pt x="141" y="97"/>
                  <a:pt x="141" y="98"/>
                  <a:pt x="142" y="98"/>
                </a:cubicBezTo>
                <a:cubicBezTo>
                  <a:pt x="142" y="98"/>
                  <a:pt x="143" y="97"/>
                  <a:pt x="144" y="97"/>
                </a:cubicBezTo>
                <a:cubicBezTo>
                  <a:pt x="145" y="97"/>
                  <a:pt x="146" y="98"/>
                  <a:pt x="146" y="98"/>
                </a:cubicBezTo>
                <a:cubicBezTo>
                  <a:pt x="147" y="98"/>
                  <a:pt x="148" y="98"/>
                  <a:pt x="149" y="97"/>
                </a:cubicBezTo>
                <a:cubicBezTo>
                  <a:pt x="149" y="97"/>
                  <a:pt x="150" y="96"/>
                  <a:pt x="150" y="96"/>
                </a:cubicBezTo>
                <a:cubicBezTo>
                  <a:pt x="150" y="96"/>
                  <a:pt x="151" y="95"/>
                  <a:pt x="151" y="95"/>
                </a:cubicBezTo>
                <a:cubicBezTo>
                  <a:pt x="151" y="95"/>
                  <a:pt x="152" y="96"/>
                  <a:pt x="153" y="96"/>
                </a:cubicBezTo>
                <a:cubicBezTo>
                  <a:pt x="153" y="96"/>
                  <a:pt x="153" y="97"/>
                  <a:pt x="153" y="97"/>
                </a:cubicBezTo>
                <a:cubicBezTo>
                  <a:pt x="153" y="97"/>
                  <a:pt x="154" y="98"/>
                  <a:pt x="154" y="98"/>
                </a:cubicBezTo>
                <a:cubicBezTo>
                  <a:pt x="154" y="99"/>
                  <a:pt x="154" y="99"/>
                  <a:pt x="154" y="100"/>
                </a:cubicBezTo>
                <a:cubicBezTo>
                  <a:pt x="154" y="100"/>
                  <a:pt x="155" y="100"/>
                  <a:pt x="155" y="101"/>
                </a:cubicBezTo>
                <a:cubicBezTo>
                  <a:pt x="155" y="101"/>
                  <a:pt x="154" y="101"/>
                  <a:pt x="154" y="102"/>
                </a:cubicBezTo>
                <a:cubicBezTo>
                  <a:pt x="154" y="102"/>
                  <a:pt x="153" y="102"/>
                  <a:pt x="153" y="102"/>
                </a:cubicBezTo>
                <a:cubicBezTo>
                  <a:pt x="152" y="102"/>
                  <a:pt x="152" y="103"/>
                  <a:pt x="152" y="103"/>
                </a:cubicBezTo>
                <a:cubicBezTo>
                  <a:pt x="152" y="104"/>
                  <a:pt x="152" y="104"/>
                  <a:pt x="152" y="105"/>
                </a:cubicBezTo>
                <a:cubicBezTo>
                  <a:pt x="153" y="105"/>
                  <a:pt x="154" y="106"/>
                  <a:pt x="154" y="107"/>
                </a:cubicBezTo>
                <a:cubicBezTo>
                  <a:pt x="155" y="107"/>
                  <a:pt x="156" y="107"/>
                  <a:pt x="157" y="108"/>
                </a:cubicBezTo>
                <a:cubicBezTo>
                  <a:pt x="157" y="108"/>
                  <a:pt x="158" y="109"/>
                  <a:pt x="158" y="109"/>
                </a:cubicBezTo>
                <a:cubicBezTo>
                  <a:pt x="158" y="110"/>
                  <a:pt x="158" y="111"/>
                  <a:pt x="158" y="112"/>
                </a:cubicBezTo>
                <a:cubicBezTo>
                  <a:pt x="158" y="112"/>
                  <a:pt x="157" y="113"/>
                  <a:pt x="157" y="113"/>
                </a:cubicBezTo>
                <a:cubicBezTo>
                  <a:pt x="157" y="114"/>
                  <a:pt x="158" y="114"/>
                  <a:pt x="158" y="115"/>
                </a:cubicBezTo>
                <a:cubicBezTo>
                  <a:pt x="158" y="115"/>
                  <a:pt x="157" y="116"/>
                  <a:pt x="157" y="116"/>
                </a:cubicBezTo>
                <a:cubicBezTo>
                  <a:pt x="157" y="117"/>
                  <a:pt x="158" y="117"/>
                  <a:pt x="159" y="117"/>
                </a:cubicBezTo>
                <a:cubicBezTo>
                  <a:pt x="159" y="118"/>
                  <a:pt x="160" y="118"/>
                  <a:pt x="160" y="119"/>
                </a:cubicBezTo>
                <a:cubicBezTo>
                  <a:pt x="161" y="119"/>
                  <a:pt x="162" y="120"/>
                  <a:pt x="162" y="120"/>
                </a:cubicBezTo>
                <a:cubicBezTo>
                  <a:pt x="162" y="121"/>
                  <a:pt x="163" y="122"/>
                  <a:pt x="163" y="122"/>
                </a:cubicBezTo>
                <a:cubicBezTo>
                  <a:pt x="163" y="122"/>
                  <a:pt x="164" y="123"/>
                  <a:pt x="165" y="123"/>
                </a:cubicBezTo>
                <a:cubicBezTo>
                  <a:pt x="165" y="123"/>
                  <a:pt x="166" y="123"/>
                  <a:pt x="166" y="123"/>
                </a:cubicBezTo>
                <a:cubicBezTo>
                  <a:pt x="167" y="123"/>
                  <a:pt x="167" y="122"/>
                  <a:pt x="167" y="122"/>
                </a:cubicBezTo>
                <a:cubicBezTo>
                  <a:pt x="168" y="122"/>
                  <a:pt x="168" y="121"/>
                  <a:pt x="168" y="120"/>
                </a:cubicBezTo>
                <a:cubicBezTo>
                  <a:pt x="168" y="120"/>
                  <a:pt x="167" y="120"/>
                  <a:pt x="167" y="119"/>
                </a:cubicBezTo>
                <a:cubicBezTo>
                  <a:pt x="167" y="119"/>
                  <a:pt x="167" y="118"/>
                  <a:pt x="168" y="118"/>
                </a:cubicBezTo>
                <a:cubicBezTo>
                  <a:pt x="168" y="118"/>
                  <a:pt x="169" y="118"/>
                  <a:pt x="169" y="118"/>
                </a:cubicBezTo>
                <a:cubicBezTo>
                  <a:pt x="169" y="118"/>
                  <a:pt x="169" y="119"/>
                  <a:pt x="170" y="119"/>
                </a:cubicBezTo>
                <a:cubicBezTo>
                  <a:pt x="170" y="119"/>
                  <a:pt x="171" y="119"/>
                  <a:pt x="171" y="119"/>
                </a:cubicBezTo>
                <a:cubicBezTo>
                  <a:pt x="171" y="119"/>
                  <a:pt x="171" y="118"/>
                  <a:pt x="171" y="118"/>
                </a:cubicBezTo>
                <a:cubicBezTo>
                  <a:pt x="172" y="118"/>
                  <a:pt x="173" y="118"/>
                  <a:pt x="173" y="118"/>
                </a:cubicBezTo>
                <a:cubicBezTo>
                  <a:pt x="177" y="119"/>
                  <a:pt x="182" y="127"/>
                  <a:pt x="185" y="129"/>
                </a:cubicBezTo>
                <a:cubicBezTo>
                  <a:pt x="185" y="130"/>
                  <a:pt x="185" y="130"/>
                  <a:pt x="186" y="130"/>
                </a:cubicBezTo>
                <a:cubicBezTo>
                  <a:pt x="186" y="130"/>
                  <a:pt x="187" y="131"/>
                  <a:pt x="187" y="131"/>
                </a:cubicBezTo>
                <a:cubicBezTo>
                  <a:pt x="187" y="131"/>
                  <a:pt x="188" y="132"/>
                  <a:pt x="188" y="133"/>
                </a:cubicBezTo>
                <a:cubicBezTo>
                  <a:pt x="188" y="133"/>
                  <a:pt x="188" y="134"/>
                  <a:pt x="188" y="134"/>
                </a:cubicBezTo>
                <a:cubicBezTo>
                  <a:pt x="188" y="135"/>
                  <a:pt x="189" y="135"/>
                  <a:pt x="189" y="135"/>
                </a:cubicBezTo>
                <a:close/>
              </a:path>
            </a:pathLst>
          </a:custGeom>
          <a:solidFill>
            <a:schemeClr val="tx1">
              <a:lumMod val="60000"/>
              <a:lumOff val="40000"/>
            </a:schemeClr>
          </a:solidFill>
          <a:ln w="11113" cap="flat">
            <a:solidFill>
              <a:srgbClr val="DFDFD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6" name="Rectangle 205"/>
          <p:cNvSpPr/>
          <p:nvPr/>
        </p:nvSpPr>
        <p:spPr>
          <a:xfrm>
            <a:off x="13526451" y="2448962"/>
            <a:ext cx="84773" cy="1175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p:cNvSpPr/>
          <p:nvPr/>
        </p:nvSpPr>
        <p:spPr>
          <a:xfrm>
            <a:off x="13544549" y="4145048"/>
            <a:ext cx="84773" cy="1175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13562647" y="5841134"/>
            <a:ext cx="84773" cy="11753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13580745" y="7537220"/>
            <a:ext cx="84773" cy="11753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TextBox 209"/>
          <p:cNvSpPr txBox="1"/>
          <p:nvPr/>
        </p:nvSpPr>
        <p:spPr>
          <a:xfrm>
            <a:off x="13814425" y="2408322"/>
            <a:ext cx="4023360" cy="507831"/>
          </a:xfrm>
          <a:prstGeom prst="rect">
            <a:avLst/>
          </a:prstGeom>
          <a:noFill/>
        </p:spPr>
        <p:txBody>
          <a:bodyPr wrap="square" rtlCol="0">
            <a:spAutoFit/>
          </a:bodyPr>
          <a:lstStyle/>
          <a:p>
            <a:r>
              <a:rPr lang="en-US" b="1" dirty="0"/>
              <a:t>FLORIDA</a:t>
            </a:r>
          </a:p>
        </p:txBody>
      </p:sp>
      <p:sp>
        <p:nvSpPr>
          <p:cNvPr id="211" name="TextBox 210"/>
          <p:cNvSpPr txBox="1"/>
          <p:nvPr/>
        </p:nvSpPr>
        <p:spPr>
          <a:xfrm>
            <a:off x="13814425" y="2882678"/>
            <a:ext cx="4023360" cy="707886"/>
          </a:xfrm>
          <a:prstGeom prst="rect">
            <a:avLst/>
          </a:prstGeom>
          <a:noFill/>
        </p:spPr>
        <p:txBody>
          <a:bodyPr wrap="square" rtlCol="0">
            <a:spAutoFit/>
          </a:bodyPr>
          <a:lstStyle/>
          <a:p>
            <a:r>
              <a:rPr lang="en-US" sz="2000" dirty="0"/>
              <a:t>Microsoft PowerPoint is a presentation program</a:t>
            </a:r>
          </a:p>
        </p:txBody>
      </p:sp>
      <p:sp>
        <p:nvSpPr>
          <p:cNvPr id="212" name="TextBox 211"/>
          <p:cNvSpPr txBox="1"/>
          <p:nvPr/>
        </p:nvSpPr>
        <p:spPr>
          <a:xfrm>
            <a:off x="13814425" y="4066218"/>
            <a:ext cx="4023360" cy="507831"/>
          </a:xfrm>
          <a:prstGeom prst="rect">
            <a:avLst/>
          </a:prstGeom>
          <a:noFill/>
        </p:spPr>
        <p:txBody>
          <a:bodyPr wrap="square" rtlCol="0">
            <a:spAutoFit/>
          </a:bodyPr>
          <a:lstStyle/>
          <a:p>
            <a:r>
              <a:rPr lang="en-US" b="1" dirty="0"/>
              <a:t>CALIFORNIA</a:t>
            </a:r>
          </a:p>
        </p:txBody>
      </p:sp>
      <p:sp>
        <p:nvSpPr>
          <p:cNvPr id="213" name="TextBox 212"/>
          <p:cNvSpPr txBox="1"/>
          <p:nvPr/>
        </p:nvSpPr>
        <p:spPr>
          <a:xfrm>
            <a:off x="13814425" y="4540574"/>
            <a:ext cx="4023360" cy="707886"/>
          </a:xfrm>
          <a:prstGeom prst="rect">
            <a:avLst/>
          </a:prstGeom>
          <a:noFill/>
        </p:spPr>
        <p:txBody>
          <a:bodyPr wrap="square" rtlCol="0">
            <a:spAutoFit/>
          </a:bodyPr>
          <a:lstStyle/>
          <a:p>
            <a:r>
              <a:rPr lang="en-US" sz="2000" dirty="0"/>
              <a:t>Microsoft PowerPoint is a presentation program</a:t>
            </a:r>
          </a:p>
        </p:txBody>
      </p:sp>
      <p:sp>
        <p:nvSpPr>
          <p:cNvPr id="214" name="TextBox 213"/>
          <p:cNvSpPr txBox="1"/>
          <p:nvPr/>
        </p:nvSpPr>
        <p:spPr>
          <a:xfrm>
            <a:off x="13814425" y="5770414"/>
            <a:ext cx="4023360" cy="507831"/>
          </a:xfrm>
          <a:prstGeom prst="rect">
            <a:avLst/>
          </a:prstGeom>
          <a:noFill/>
        </p:spPr>
        <p:txBody>
          <a:bodyPr wrap="square" rtlCol="0">
            <a:spAutoFit/>
          </a:bodyPr>
          <a:lstStyle/>
          <a:p>
            <a:r>
              <a:rPr lang="en-US" b="1" dirty="0"/>
              <a:t>GEORGIA</a:t>
            </a:r>
          </a:p>
        </p:txBody>
      </p:sp>
      <p:sp>
        <p:nvSpPr>
          <p:cNvPr id="215" name="TextBox 214"/>
          <p:cNvSpPr txBox="1"/>
          <p:nvPr/>
        </p:nvSpPr>
        <p:spPr>
          <a:xfrm>
            <a:off x="13814425" y="6244770"/>
            <a:ext cx="4023360" cy="707886"/>
          </a:xfrm>
          <a:prstGeom prst="rect">
            <a:avLst/>
          </a:prstGeom>
          <a:noFill/>
        </p:spPr>
        <p:txBody>
          <a:bodyPr wrap="square" rtlCol="0">
            <a:spAutoFit/>
          </a:bodyPr>
          <a:lstStyle/>
          <a:p>
            <a:r>
              <a:rPr lang="en-US" sz="2000" dirty="0"/>
              <a:t>Microsoft PowerPoint is a presentation program</a:t>
            </a:r>
          </a:p>
        </p:txBody>
      </p:sp>
      <p:sp>
        <p:nvSpPr>
          <p:cNvPr id="216" name="TextBox 215"/>
          <p:cNvSpPr txBox="1"/>
          <p:nvPr/>
        </p:nvSpPr>
        <p:spPr>
          <a:xfrm>
            <a:off x="13814425" y="7474610"/>
            <a:ext cx="4023360" cy="507831"/>
          </a:xfrm>
          <a:prstGeom prst="rect">
            <a:avLst/>
          </a:prstGeom>
          <a:noFill/>
        </p:spPr>
        <p:txBody>
          <a:bodyPr wrap="square" rtlCol="0">
            <a:spAutoFit/>
          </a:bodyPr>
          <a:lstStyle/>
          <a:p>
            <a:r>
              <a:rPr lang="en-US" b="1" dirty="0"/>
              <a:t>DOLOR</a:t>
            </a:r>
          </a:p>
        </p:txBody>
      </p:sp>
      <p:sp>
        <p:nvSpPr>
          <p:cNvPr id="217" name="TextBox 216"/>
          <p:cNvSpPr txBox="1"/>
          <p:nvPr/>
        </p:nvSpPr>
        <p:spPr>
          <a:xfrm>
            <a:off x="13814425" y="7948966"/>
            <a:ext cx="4023360" cy="707886"/>
          </a:xfrm>
          <a:prstGeom prst="rect">
            <a:avLst/>
          </a:prstGeom>
          <a:noFill/>
        </p:spPr>
        <p:txBody>
          <a:bodyPr wrap="square" rtlCol="0">
            <a:spAutoFit/>
          </a:bodyPr>
          <a:lstStyle/>
          <a:p>
            <a:r>
              <a:rPr lang="en-US" sz="2000" dirty="0"/>
              <a:t>Microsoft PowerPoint is a presentation program</a:t>
            </a:r>
          </a:p>
        </p:txBody>
      </p:sp>
      <p:sp>
        <p:nvSpPr>
          <p:cNvPr id="218" name="TextBox 217"/>
          <p:cNvSpPr txBox="1"/>
          <p:nvPr/>
        </p:nvSpPr>
        <p:spPr>
          <a:xfrm>
            <a:off x="12070080" y="2538414"/>
            <a:ext cx="1378585" cy="923330"/>
          </a:xfrm>
          <a:prstGeom prst="rect">
            <a:avLst/>
          </a:prstGeom>
          <a:noFill/>
        </p:spPr>
        <p:txBody>
          <a:bodyPr wrap="square" rtlCol="0">
            <a:spAutoFit/>
          </a:bodyPr>
          <a:lstStyle/>
          <a:p>
            <a:pPr algn="ctr"/>
            <a:r>
              <a:rPr lang="en-US" sz="5400" dirty="0">
                <a:solidFill>
                  <a:schemeClr val="accent1"/>
                </a:solidFill>
              </a:rPr>
              <a:t>67%</a:t>
            </a:r>
          </a:p>
        </p:txBody>
      </p:sp>
      <p:sp>
        <p:nvSpPr>
          <p:cNvPr id="219" name="TextBox 218"/>
          <p:cNvSpPr txBox="1"/>
          <p:nvPr/>
        </p:nvSpPr>
        <p:spPr>
          <a:xfrm>
            <a:off x="12070080" y="4251920"/>
            <a:ext cx="1378585" cy="923330"/>
          </a:xfrm>
          <a:prstGeom prst="rect">
            <a:avLst/>
          </a:prstGeom>
          <a:noFill/>
        </p:spPr>
        <p:txBody>
          <a:bodyPr wrap="square" rtlCol="0">
            <a:spAutoFit/>
          </a:bodyPr>
          <a:lstStyle/>
          <a:p>
            <a:pPr algn="ctr"/>
            <a:r>
              <a:rPr lang="en-US" sz="5400" dirty="0">
                <a:solidFill>
                  <a:schemeClr val="accent2"/>
                </a:solidFill>
              </a:rPr>
              <a:t>53%</a:t>
            </a:r>
          </a:p>
        </p:txBody>
      </p:sp>
      <p:sp>
        <p:nvSpPr>
          <p:cNvPr id="220" name="TextBox 219"/>
          <p:cNvSpPr txBox="1"/>
          <p:nvPr/>
        </p:nvSpPr>
        <p:spPr>
          <a:xfrm>
            <a:off x="12070080" y="5965426"/>
            <a:ext cx="1378585" cy="923330"/>
          </a:xfrm>
          <a:prstGeom prst="rect">
            <a:avLst/>
          </a:prstGeom>
          <a:noFill/>
        </p:spPr>
        <p:txBody>
          <a:bodyPr wrap="square" rtlCol="0">
            <a:spAutoFit/>
          </a:bodyPr>
          <a:lstStyle/>
          <a:p>
            <a:pPr algn="ctr"/>
            <a:r>
              <a:rPr lang="en-US" sz="5400" dirty="0">
                <a:solidFill>
                  <a:schemeClr val="accent3"/>
                </a:solidFill>
              </a:rPr>
              <a:t>46%</a:t>
            </a:r>
          </a:p>
        </p:txBody>
      </p:sp>
      <p:sp>
        <p:nvSpPr>
          <p:cNvPr id="221" name="TextBox 220"/>
          <p:cNvSpPr txBox="1"/>
          <p:nvPr/>
        </p:nvSpPr>
        <p:spPr>
          <a:xfrm>
            <a:off x="12070080" y="7678932"/>
            <a:ext cx="1378585" cy="923330"/>
          </a:xfrm>
          <a:prstGeom prst="rect">
            <a:avLst/>
          </a:prstGeom>
          <a:noFill/>
        </p:spPr>
        <p:txBody>
          <a:bodyPr wrap="square" rtlCol="0">
            <a:spAutoFit/>
          </a:bodyPr>
          <a:lstStyle/>
          <a:p>
            <a:pPr algn="ctr"/>
            <a:r>
              <a:rPr lang="en-US" sz="5400" dirty="0">
                <a:solidFill>
                  <a:schemeClr val="accent4"/>
                </a:solidFill>
              </a:rPr>
              <a:t>72%</a:t>
            </a:r>
          </a:p>
        </p:txBody>
      </p:sp>
    </p:spTree>
    <p:extLst>
      <p:ext uri="{BB962C8B-B14F-4D97-AF65-F5344CB8AC3E}">
        <p14:creationId xmlns:p14="http://schemas.microsoft.com/office/powerpoint/2010/main" val="209310774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anim calcmode="lin" valueType="num">
                                      <p:cBhvr>
                                        <p:cTn id="8" dur="1000" fill="hold"/>
                                        <p:tgtEl>
                                          <p:spTgt spid="206"/>
                                        </p:tgtEl>
                                        <p:attrNameLst>
                                          <p:attrName>ppt_x</p:attrName>
                                        </p:attrNameLst>
                                      </p:cBhvr>
                                      <p:tavLst>
                                        <p:tav tm="0">
                                          <p:val>
                                            <p:strVal val="#ppt_x"/>
                                          </p:val>
                                        </p:tav>
                                        <p:tav tm="100000">
                                          <p:val>
                                            <p:strVal val="#ppt_x"/>
                                          </p:val>
                                        </p:tav>
                                      </p:tavLst>
                                    </p:anim>
                                    <p:anim calcmode="lin" valueType="num">
                                      <p:cBhvr>
                                        <p:cTn id="9" dur="1000" fill="hold"/>
                                        <p:tgtEl>
                                          <p:spTgt spid="20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7"/>
                                        </p:tgtEl>
                                        <p:attrNameLst>
                                          <p:attrName>style.visibility</p:attrName>
                                        </p:attrNameLst>
                                      </p:cBhvr>
                                      <p:to>
                                        <p:strVal val="visible"/>
                                      </p:to>
                                    </p:set>
                                    <p:animEffect transition="in" filter="fade">
                                      <p:cBhvr>
                                        <p:cTn id="12" dur="1000"/>
                                        <p:tgtEl>
                                          <p:spTgt spid="207"/>
                                        </p:tgtEl>
                                      </p:cBhvr>
                                    </p:animEffect>
                                    <p:anim calcmode="lin" valueType="num">
                                      <p:cBhvr>
                                        <p:cTn id="13" dur="1000" fill="hold"/>
                                        <p:tgtEl>
                                          <p:spTgt spid="207"/>
                                        </p:tgtEl>
                                        <p:attrNameLst>
                                          <p:attrName>ppt_x</p:attrName>
                                        </p:attrNameLst>
                                      </p:cBhvr>
                                      <p:tavLst>
                                        <p:tav tm="0">
                                          <p:val>
                                            <p:strVal val="#ppt_x"/>
                                          </p:val>
                                        </p:tav>
                                        <p:tav tm="100000">
                                          <p:val>
                                            <p:strVal val="#ppt_x"/>
                                          </p:val>
                                        </p:tav>
                                      </p:tavLst>
                                    </p:anim>
                                    <p:anim calcmode="lin" valueType="num">
                                      <p:cBhvr>
                                        <p:cTn id="14" dur="1000" fill="hold"/>
                                        <p:tgtEl>
                                          <p:spTgt spid="20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8"/>
                                        </p:tgtEl>
                                        <p:attrNameLst>
                                          <p:attrName>style.visibility</p:attrName>
                                        </p:attrNameLst>
                                      </p:cBhvr>
                                      <p:to>
                                        <p:strVal val="visible"/>
                                      </p:to>
                                    </p:set>
                                    <p:animEffect transition="in" filter="fade">
                                      <p:cBhvr>
                                        <p:cTn id="17" dur="1000"/>
                                        <p:tgtEl>
                                          <p:spTgt spid="208"/>
                                        </p:tgtEl>
                                      </p:cBhvr>
                                    </p:animEffect>
                                    <p:anim calcmode="lin" valueType="num">
                                      <p:cBhvr>
                                        <p:cTn id="18" dur="1000" fill="hold"/>
                                        <p:tgtEl>
                                          <p:spTgt spid="208"/>
                                        </p:tgtEl>
                                        <p:attrNameLst>
                                          <p:attrName>ppt_x</p:attrName>
                                        </p:attrNameLst>
                                      </p:cBhvr>
                                      <p:tavLst>
                                        <p:tav tm="0">
                                          <p:val>
                                            <p:strVal val="#ppt_x"/>
                                          </p:val>
                                        </p:tav>
                                        <p:tav tm="100000">
                                          <p:val>
                                            <p:strVal val="#ppt_x"/>
                                          </p:val>
                                        </p:tav>
                                      </p:tavLst>
                                    </p:anim>
                                    <p:anim calcmode="lin" valueType="num">
                                      <p:cBhvr>
                                        <p:cTn id="19" dur="1000" fill="hold"/>
                                        <p:tgtEl>
                                          <p:spTgt spid="20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Effect transition="in" filter="fade">
                                      <p:cBhvr>
                                        <p:cTn id="22" dur="1000"/>
                                        <p:tgtEl>
                                          <p:spTgt spid="209"/>
                                        </p:tgtEl>
                                      </p:cBhvr>
                                    </p:animEffect>
                                    <p:anim calcmode="lin" valueType="num">
                                      <p:cBhvr>
                                        <p:cTn id="23" dur="1000" fill="hold"/>
                                        <p:tgtEl>
                                          <p:spTgt spid="209"/>
                                        </p:tgtEl>
                                        <p:attrNameLst>
                                          <p:attrName>ppt_x</p:attrName>
                                        </p:attrNameLst>
                                      </p:cBhvr>
                                      <p:tavLst>
                                        <p:tav tm="0">
                                          <p:val>
                                            <p:strVal val="#ppt_x"/>
                                          </p:val>
                                        </p:tav>
                                        <p:tav tm="100000">
                                          <p:val>
                                            <p:strVal val="#ppt_x"/>
                                          </p:val>
                                        </p:tav>
                                      </p:tavLst>
                                    </p:anim>
                                    <p:anim calcmode="lin" valueType="num">
                                      <p:cBhvr>
                                        <p:cTn id="24" dur="1000" fill="hold"/>
                                        <p:tgtEl>
                                          <p:spTgt spid="20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animEffect transition="in" filter="fade">
                                      <p:cBhvr>
                                        <p:cTn id="27" dur="1000"/>
                                        <p:tgtEl>
                                          <p:spTgt spid="210"/>
                                        </p:tgtEl>
                                      </p:cBhvr>
                                    </p:animEffect>
                                    <p:anim calcmode="lin" valueType="num">
                                      <p:cBhvr>
                                        <p:cTn id="28" dur="1000" fill="hold"/>
                                        <p:tgtEl>
                                          <p:spTgt spid="210"/>
                                        </p:tgtEl>
                                        <p:attrNameLst>
                                          <p:attrName>ppt_x</p:attrName>
                                        </p:attrNameLst>
                                      </p:cBhvr>
                                      <p:tavLst>
                                        <p:tav tm="0">
                                          <p:val>
                                            <p:strVal val="#ppt_x"/>
                                          </p:val>
                                        </p:tav>
                                        <p:tav tm="100000">
                                          <p:val>
                                            <p:strVal val="#ppt_x"/>
                                          </p:val>
                                        </p:tav>
                                      </p:tavLst>
                                    </p:anim>
                                    <p:anim calcmode="lin" valueType="num">
                                      <p:cBhvr>
                                        <p:cTn id="29" dur="1000" fill="hold"/>
                                        <p:tgtEl>
                                          <p:spTgt spid="2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11"/>
                                        </p:tgtEl>
                                        <p:attrNameLst>
                                          <p:attrName>style.visibility</p:attrName>
                                        </p:attrNameLst>
                                      </p:cBhvr>
                                      <p:to>
                                        <p:strVal val="visible"/>
                                      </p:to>
                                    </p:set>
                                    <p:animEffect transition="in" filter="fade">
                                      <p:cBhvr>
                                        <p:cTn id="32" dur="1000"/>
                                        <p:tgtEl>
                                          <p:spTgt spid="211"/>
                                        </p:tgtEl>
                                      </p:cBhvr>
                                    </p:animEffect>
                                    <p:anim calcmode="lin" valueType="num">
                                      <p:cBhvr>
                                        <p:cTn id="33" dur="1000" fill="hold"/>
                                        <p:tgtEl>
                                          <p:spTgt spid="211"/>
                                        </p:tgtEl>
                                        <p:attrNameLst>
                                          <p:attrName>ppt_x</p:attrName>
                                        </p:attrNameLst>
                                      </p:cBhvr>
                                      <p:tavLst>
                                        <p:tav tm="0">
                                          <p:val>
                                            <p:strVal val="#ppt_x"/>
                                          </p:val>
                                        </p:tav>
                                        <p:tav tm="100000">
                                          <p:val>
                                            <p:strVal val="#ppt_x"/>
                                          </p:val>
                                        </p:tav>
                                      </p:tavLst>
                                    </p:anim>
                                    <p:anim calcmode="lin" valueType="num">
                                      <p:cBhvr>
                                        <p:cTn id="34" dur="1000" fill="hold"/>
                                        <p:tgtEl>
                                          <p:spTgt spid="2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12"/>
                                        </p:tgtEl>
                                        <p:attrNameLst>
                                          <p:attrName>style.visibility</p:attrName>
                                        </p:attrNameLst>
                                      </p:cBhvr>
                                      <p:to>
                                        <p:strVal val="visible"/>
                                      </p:to>
                                    </p:set>
                                    <p:animEffect transition="in" filter="fade">
                                      <p:cBhvr>
                                        <p:cTn id="37" dur="1000"/>
                                        <p:tgtEl>
                                          <p:spTgt spid="212"/>
                                        </p:tgtEl>
                                      </p:cBhvr>
                                    </p:animEffect>
                                    <p:anim calcmode="lin" valueType="num">
                                      <p:cBhvr>
                                        <p:cTn id="38" dur="1000" fill="hold"/>
                                        <p:tgtEl>
                                          <p:spTgt spid="212"/>
                                        </p:tgtEl>
                                        <p:attrNameLst>
                                          <p:attrName>ppt_x</p:attrName>
                                        </p:attrNameLst>
                                      </p:cBhvr>
                                      <p:tavLst>
                                        <p:tav tm="0">
                                          <p:val>
                                            <p:strVal val="#ppt_x"/>
                                          </p:val>
                                        </p:tav>
                                        <p:tav tm="100000">
                                          <p:val>
                                            <p:strVal val="#ppt_x"/>
                                          </p:val>
                                        </p:tav>
                                      </p:tavLst>
                                    </p:anim>
                                    <p:anim calcmode="lin" valueType="num">
                                      <p:cBhvr>
                                        <p:cTn id="39" dur="1000" fill="hold"/>
                                        <p:tgtEl>
                                          <p:spTgt spid="2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13"/>
                                        </p:tgtEl>
                                        <p:attrNameLst>
                                          <p:attrName>style.visibility</p:attrName>
                                        </p:attrNameLst>
                                      </p:cBhvr>
                                      <p:to>
                                        <p:strVal val="visible"/>
                                      </p:to>
                                    </p:set>
                                    <p:animEffect transition="in" filter="fade">
                                      <p:cBhvr>
                                        <p:cTn id="42" dur="1000"/>
                                        <p:tgtEl>
                                          <p:spTgt spid="213"/>
                                        </p:tgtEl>
                                      </p:cBhvr>
                                    </p:animEffect>
                                    <p:anim calcmode="lin" valueType="num">
                                      <p:cBhvr>
                                        <p:cTn id="43" dur="1000" fill="hold"/>
                                        <p:tgtEl>
                                          <p:spTgt spid="213"/>
                                        </p:tgtEl>
                                        <p:attrNameLst>
                                          <p:attrName>ppt_x</p:attrName>
                                        </p:attrNameLst>
                                      </p:cBhvr>
                                      <p:tavLst>
                                        <p:tav tm="0">
                                          <p:val>
                                            <p:strVal val="#ppt_x"/>
                                          </p:val>
                                        </p:tav>
                                        <p:tav tm="100000">
                                          <p:val>
                                            <p:strVal val="#ppt_x"/>
                                          </p:val>
                                        </p:tav>
                                      </p:tavLst>
                                    </p:anim>
                                    <p:anim calcmode="lin" valueType="num">
                                      <p:cBhvr>
                                        <p:cTn id="44" dur="1000" fill="hold"/>
                                        <p:tgtEl>
                                          <p:spTgt spid="2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14"/>
                                        </p:tgtEl>
                                        <p:attrNameLst>
                                          <p:attrName>style.visibility</p:attrName>
                                        </p:attrNameLst>
                                      </p:cBhvr>
                                      <p:to>
                                        <p:strVal val="visible"/>
                                      </p:to>
                                    </p:set>
                                    <p:animEffect transition="in" filter="fade">
                                      <p:cBhvr>
                                        <p:cTn id="47" dur="1000"/>
                                        <p:tgtEl>
                                          <p:spTgt spid="214"/>
                                        </p:tgtEl>
                                      </p:cBhvr>
                                    </p:animEffect>
                                    <p:anim calcmode="lin" valueType="num">
                                      <p:cBhvr>
                                        <p:cTn id="48" dur="1000" fill="hold"/>
                                        <p:tgtEl>
                                          <p:spTgt spid="214"/>
                                        </p:tgtEl>
                                        <p:attrNameLst>
                                          <p:attrName>ppt_x</p:attrName>
                                        </p:attrNameLst>
                                      </p:cBhvr>
                                      <p:tavLst>
                                        <p:tav tm="0">
                                          <p:val>
                                            <p:strVal val="#ppt_x"/>
                                          </p:val>
                                        </p:tav>
                                        <p:tav tm="100000">
                                          <p:val>
                                            <p:strVal val="#ppt_x"/>
                                          </p:val>
                                        </p:tav>
                                      </p:tavLst>
                                    </p:anim>
                                    <p:anim calcmode="lin" valueType="num">
                                      <p:cBhvr>
                                        <p:cTn id="49" dur="1000" fill="hold"/>
                                        <p:tgtEl>
                                          <p:spTgt spid="21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15"/>
                                        </p:tgtEl>
                                        <p:attrNameLst>
                                          <p:attrName>style.visibility</p:attrName>
                                        </p:attrNameLst>
                                      </p:cBhvr>
                                      <p:to>
                                        <p:strVal val="visible"/>
                                      </p:to>
                                    </p:set>
                                    <p:animEffect transition="in" filter="fade">
                                      <p:cBhvr>
                                        <p:cTn id="52" dur="1000"/>
                                        <p:tgtEl>
                                          <p:spTgt spid="215"/>
                                        </p:tgtEl>
                                      </p:cBhvr>
                                    </p:animEffect>
                                    <p:anim calcmode="lin" valueType="num">
                                      <p:cBhvr>
                                        <p:cTn id="53" dur="1000" fill="hold"/>
                                        <p:tgtEl>
                                          <p:spTgt spid="215"/>
                                        </p:tgtEl>
                                        <p:attrNameLst>
                                          <p:attrName>ppt_x</p:attrName>
                                        </p:attrNameLst>
                                      </p:cBhvr>
                                      <p:tavLst>
                                        <p:tav tm="0">
                                          <p:val>
                                            <p:strVal val="#ppt_x"/>
                                          </p:val>
                                        </p:tav>
                                        <p:tav tm="100000">
                                          <p:val>
                                            <p:strVal val="#ppt_x"/>
                                          </p:val>
                                        </p:tav>
                                      </p:tavLst>
                                    </p:anim>
                                    <p:anim calcmode="lin" valueType="num">
                                      <p:cBhvr>
                                        <p:cTn id="54" dur="1000" fill="hold"/>
                                        <p:tgtEl>
                                          <p:spTgt spid="21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16"/>
                                        </p:tgtEl>
                                        <p:attrNameLst>
                                          <p:attrName>style.visibility</p:attrName>
                                        </p:attrNameLst>
                                      </p:cBhvr>
                                      <p:to>
                                        <p:strVal val="visible"/>
                                      </p:to>
                                    </p:set>
                                    <p:animEffect transition="in" filter="fade">
                                      <p:cBhvr>
                                        <p:cTn id="57" dur="1000"/>
                                        <p:tgtEl>
                                          <p:spTgt spid="216"/>
                                        </p:tgtEl>
                                      </p:cBhvr>
                                    </p:animEffect>
                                    <p:anim calcmode="lin" valueType="num">
                                      <p:cBhvr>
                                        <p:cTn id="58" dur="1000" fill="hold"/>
                                        <p:tgtEl>
                                          <p:spTgt spid="216"/>
                                        </p:tgtEl>
                                        <p:attrNameLst>
                                          <p:attrName>ppt_x</p:attrName>
                                        </p:attrNameLst>
                                      </p:cBhvr>
                                      <p:tavLst>
                                        <p:tav tm="0">
                                          <p:val>
                                            <p:strVal val="#ppt_x"/>
                                          </p:val>
                                        </p:tav>
                                        <p:tav tm="100000">
                                          <p:val>
                                            <p:strVal val="#ppt_x"/>
                                          </p:val>
                                        </p:tav>
                                      </p:tavLst>
                                    </p:anim>
                                    <p:anim calcmode="lin" valueType="num">
                                      <p:cBhvr>
                                        <p:cTn id="59" dur="1000" fill="hold"/>
                                        <p:tgtEl>
                                          <p:spTgt spid="21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7"/>
                                        </p:tgtEl>
                                        <p:attrNameLst>
                                          <p:attrName>style.visibility</p:attrName>
                                        </p:attrNameLst>
                                      </p:cBhvr>
                                      <p:to>
                                        <p:strVal val="visible"/>
                                      </p:to>
                                    </p:set>
                                    <p:animEffect transition="in" filter="fade">
                                      <p:cBhvr>
                                        <p:cTn id="62" dur="1000"/>
                                        <p:tgtEl>
                                          <p:spTgt spid="217"/>
                                        </p:tgtEl>
                                      </p:cBhvr>
                                    </p:animEffect>
                                    <p:anim calcmode="lin" valueType="num">
                                      <p:cBhvr>
                                        <p:cTn id="63" dur="1000" fill="hold"/>
                                        <p:tgtEl>
                                          <p:spTgt spid="217"/>
                                        </p:tgtEl>
                                        <p:attrNameLst>
                                          <p:attrName>ppt_x</p:attrName>
                                        </p:attrNameLst>
                                      </p:cBhvr>
                                      <p:tavLst>
                                        <p:tav tm="0">
                                          <p:val>
                                            <p:strVal val="#ppt_x"/>
                                          </p:val>
                                        </p:tav>
                                        <p:tav tm="100000">
                                          <p:val>
                                            <p:strVal val="#ppt_x"/>
                                          </p:val>
                                        </p:tav>
                                      </p:tavLst>
                                    </p:anim>
                                    <p:anim calcmode="lin" valueType="num">
                                      <p:cBhvr>
                                        <p:cTn id="64" dur="1000" fill="hold"/>
                                        <p:tgtEl>
                                          <p:spTgt spid="21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18"/>
                                        </p:tgtEl>
                                        <p:attrNameLst>
                                          <p:attrName>style.visibility</p:attrName>
                                        </p:attrNameLst>
                                      </p:cBhvr>
                                      <p:to>
                                        <p:strVal val="visible"/>
                                      </p:to>
                                    </p:set>
                                    <p:animEffect transition="in" filter="fade">
                                      <p:cBhvr>
                                        <p:cTn id="67" dur="1000"/>
                                        <p:tgtEl>
                                          <p:spTgt spid="218"/>
                                        </p:tgtEl>
                                      </p:cBhvr>
                                    </p:animEffect>
                                    <p:anim calcmode="lin" valueType="num">
                                      <p:cBhvr>
                                        <p:cTn id="68" dur="1000" fill="hold"/>
                                        <p:tgtEl>
                                          <p:spTgt spid="218"/>
                                        </p:tgtEl>
                                        <p:attrNameLst>
                                          <p:attrName>ppt_x</p:attrName>
                                        </p:attrNameLst>
                                      </p:cBhvr>
                                      <p:tavLst>
                                        <p:tav tm="0">
                                          <p:val>
                                            <p:strVal val="#ppt_x"/>
                                          </p:val>
                                        </p:tav>
                                        <p:tav tm="100000">
                                          <p:val>
                                            <p:strVal val="#ppt_x"/>
                                          </p:val>
                                        </p:tav>
                                      </p:tavLst>
                                    </p:anim>
                                    <p:anim calcmode="lin" valueType="num">
                                      <p:cBhvr>
                                        <p:cTn id="69" dur="1000" fill="hold"/>
                                        <p:tgtEl>
                                          <p:spTgt spid="21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19"/>
                                        </p:tgtEl>
                                        <p:attrNameLst>
                                          <p:attrName>style.visibility</p:attrName>
                                        </p:attrNameLst>
                                      </p:cBhvr>
                                      <p:to>
                                        <p:strVal val="visible"/>
                                      </p:to>
                                    </p:set>
                                    <p:animEffect transition="in" filter="fade">
                                      <p:cBhvr>
                                        <p:cTn id="72" dur="1000"/>
                                        <p:tgtEl>
                                          <p:spTgt spid="219"/>
                                        </p:tgtEl>
                                      </p:cBhvr>
                                    </p:animEffect>
                                    <p:anim calcmode="lin" valueType="num">
                                      <p:cBhvr>
                                        <p:cTn id="73" dur="1000" fill="hold"/>
                                        <p:tgtEl>
                                          <p:spTgt spid="219"/>
                                        </p:tgtEl>
                                        <p:attrNameLst>
                                          <p:attrName>ppt_x</p:attrName>
                                        </p:attrNameLst>
                                      </p:cBhvr>
                                      <p:tavLst>
                                        <p:tav tm="0">
                                          <p:val>
                                            <p:strVal val="#ppt_x"/>
                                          </p:val>
                                        </p:tav>
                                        <p:tav tm="100000">
                                          <p:val>
                                            <p:strVal val="#ppt_x"/>
                                          </p:val>
                                        </p:tav>
                                      </p:tavLst>
                                    </p:anim>
                                    <p:anim calcmode="lin" valueType="num">
                                      <p:cBhvr>
                                        <p:cTn id="74" dur="1000" fill="hold"/>
                                        <p:tgtEl>
                                          <p:spTgt spid="219"/>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20"/>
                                        </p:tgtEl>
                                        <p:attrNameLst>
                                          <p:attrName>style.visibility</p:attrName>
                                        </p:attrNameLst>
                                      </p:cBhvr>
                                      <p:to>
                                        <p:strVal val="visible"/>
                                      </p:to>
                                    </p:set>
                                    <p:animEffect transition="in" filter="fade">
                                      <p:cBhvr>
                                        <p:cTn id="77" dur="1000"/>
                                        <p:tgtEl>
                                          <p:spTgt spid="220"/>
                                        </p:tgtEl>
                                      </p:cBhvr>
                                    </p:animEffect>
                                    <p:anim calcmode="lin" valueType="num">
                                      <p:cBhvr>
                                        <p:cTn id="78" dur="1000" fill="hold"/>
                                        <p:tgtEl>
                                          <p:spTgt spid="220"/>
                                        </p:tgtEl>
                                        <p:attrNameLst>
                                          <p:attrName>ppt_x</p:attrName>
                                        </p:attrNameLst>
                                      </p:cBhvr>
                                      <p:tavLst>
                                        <p:tav tm="0">
                                          <p:val>
                                            <p:strVal val="#ppt_x"/>
                                          </p:val>
                                        </p:tav>
                                        <p:tav tm="100000">
                                          <p:val>
                                            <p:strVal val="#ppt_x"/>
                                          </p:val>
                                        </p:tav>
                                      </p:tavLst>
                                    </p:anim>
                                    <p:anim calcmode="lin" valueType="num">
                                      <p:cBhvr>
                                        <p:cTn id="79" dur="1000" fill="hold"/>
                                        <p:tgtEl>
                                          <p:spTgt spid="220"/>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21"/>
                                        </p:tgtEl>
                                        <p:attrNameLst>
                                          <p:attrName>style.visibility</p:attrName>
                                        </p:attrNameLst>
                                      </p:cBhvr>
                                      <p:to>
                                        <p:strVal val="visible"/>
                                      </p:to>
                                    </p:set>
                                    <p:animEffect transition="in" filter="fade">
                                      <p:cBhvr>
                                        <p:cTn id="82" dur="1000"/>
                                        <p:tgtEl>
                                          <p:spTgt spid="221"/>
                                        </p:tgtEl>
                                      </p:cBhvr>
                                    </p:animEffect>
                                    <p:anim calcmode="lin" valueType="num">
                                      <p:cBhvr>
                                        <p:cTn id="83" dur="1000" fill="hold"/>
                                        <p:tgtEl>
                                          <p:spTgt spid="221"/>
                                        </p:tgtEl>
                                        <p:attrNameLst>
                                          <p:attrName>ppt_x</p:attrName>
                                        </p:attrNameLst>
                                      </p:cBhvr>
                                      <p:tavLst>
                                        <p:tav tm="0">
                                          <p:val>
                                            <p:strVal val="#ppt_x"/>
                                          </p:val>
                                        </p:tav>
                                        <p:tav tm="100000">
                                          <p:val>
                                            <p:strVal val="#ppt_x"/>
                                          </p:val>
                                        </p:tav>
                                      </p:tavLst>
                                    </p:anim>
                                    <p:anim calcmode="lin" valueType="num">
                                      <p:cBhvr>
                                        <p:cTn id="84" dur="1000" fill="hold"/>
                                        <p:tgtEl>
                                          <p:spTgt spid="2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07" grpId="0" animBg="1"/>
      <p:bldP spid="208" grpId="0" animBg="1"/>
      <p:bldP spid="209" grpId="0" animBg="1"/>
      <p:bldP spid="210" grpId="0"/>
      <p:bldP spid="211" grpId="0"/>
      <p:bldP spid="212" grpId="0"/>
      <p:bldP spid="213" grpId="0"/>
      <p:bldP spid="214" grpId="0"/>
      <p:bldP spid="215" grpId="0"/>
      <p:bldP spid="216" grpId="0"/>
      <p:bldP spid="217" grpId="0"/>
      <p:bldP spid="218" grpId="0"/>
      <p:bldP spid="219" grpId="0"/>
      <p:bldP spid="220" grpId="0"/>
      <p:bldP spid="22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 Map</a:t>
            </a:r>
          </a:p>
        </p:txBody>
      </p:sp>
      <p:sp>
        <p:nvSpPr>
          <p:cNvPr id="3" name="Text Placeholder 2"/>
          <p:cNvSpPr>
            <a:spLocks noGrp="1"/>
          </p:cNvSpPr>
          <p:nvPr>
            <p:ph type="body" sz="quarter" idx="13"/>
          </p:nvPr>
        </p:nvSpPr>
        <p:spPr/>
        <p:txBody>
          <a:bodyPr/>
          <a:lstStyle/>
          <a:p>
            <a:r>
              <a:rPr lang="en-US" dirty="0"/>
              <a:t>Microsoft PowerPoint is a presentation program</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71140" y="1703929"/>
            <a:ext cx="12080240" cy="6384406"/>
          </a:xfrm>
          <a:prstGeom prst="rect">
            <a:avLst/>
          </a:prstGeom>
        </p:spPr>
      </p:pic>
      <p:cxnSp>
        <p:nvCxnSpPr>
          <p:cNvPr id="5" name="Elbow Connector 4"/>
          <p:cNvCxnSpPr>
            <a:stCxn id="19" idx="4"/>
          </p:cNvCxnSpPr>
          <p:nvPr/>
        </p:nvCxnSpPr>
        <p:spPr>
          <a:xfrm rot="5400000">
            <a:off x="3091789" y="5036208"/>
            <a:ext cx="3370406" cy="206605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251202" y="7200721"/>
            <a:ext cx="973434" cy="97343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549400" y="8216721"/>
            <a:ext cx="4343400" cy="1015663"/>
          </a:xfrm>
          <a:prstGeom prst="rect">
            <a:avLst/>
          </a:prstGeom>
          <a:noFill/>
        </p:spPr>
        <p:txBody>
          <a:bodyPr wrap="square" rtlCol="0">
            <a:spAutoFit/>
          </a:bodyPr>
          <a:lstStyle/>
          <a:p>
            <a:pPr algn="ctr"/>
            <a:r>
              <a:rPr lang="en-US" sz="2000" b="1" dirty="0">
                <a:solidFill>
                  <a:schemeClr val="accent1">
                    <a:lumMod val="75000"/>
                  </a:schemeClr>
                </a:solidFill>
              </a:rPr>
              <a:t>Lorem ipsum </a:t>
            </a:r>
            <a:r>
              <a:rPr lang="en-US" sz="2000" dirty="0"/>
              <a:t>PowerPoint's market share was very small at first, prior to introducing a version</a:t>
            </a:r>
          </a:p>
        </p:txBody>
      </p:sp>
      <p:cxnSp>
        <p:nvCxnSpPr>
          <p:cNvPr id="8" name="Elbow Connector 7"/>
          <p:cNvCxnSpPr/>
          <p:nvPr/>
        </p:nvCxnSpPr>
        <p:spPr>
          <a:xfrm rot="5400000">
            <a:off x="6741255" y="5580337"/>
            <a:ext cx="3957090" cy="363179"/>
          </a:xfrm>
          <a:prstGeom prst="bentConnector3">
            <a:avLst>
              <a:gd name="adj1" fmla="val 49999"/>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8037947" y="7200721"/>
            <a:ext cx="973434" cy="9734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256020" y="8216721"/>
            <a:ext cx="4343400" cy="1015663"/>
          </a:xfrm>
          <a:prstGeom prst="rect">
            <a:avLst/>
          </a:prstGeom>
          <a:noFill/>
        </p:spPr>
        <p:txBody>
          <a:bodyPr wrap="square" rtlCol="0">
            <a:spAutoFit/>
          </a:bodyPr>
          <a:lstStyle/>
          <a:p>
            <a:pPr algn="ctr"/>
            <a:r>
              <a:rPr lang="en-US" sz="2000" b="1" dirty="0">
                <a:solidFill>
                  <a:schemeClr val="accent2"/>
                </a:solidFill>
              </a:rPr>
              <a:t>Lorem ipsum </a:t>
            </a:r>
            <a:r>
              <a:rPr lang="en-US" sz="2000" dirty="0"/>
              <a:t>PowerPoint's market share was very small at first, prior to introducing a version</a:t>
            </a:r>
          </a:p>
        </p:txBody>
      </p:sp>
      <p:sp>
        <p:nvSpPr>
          <p:cNvPr id="11" name="Oval 10"/>
          <p:cNvSpPr/>
          <p:nvPr/>
        </p:nvSpPr>
        <p:spPr>
          <a:xfrm>
            <a:off x="8769460" y="3660710"/>
            <a:ext cx="245341" cy="245341"/>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a:stCxn id="18" idx="4"/>
          </p:cNvCxnSpPr>
          <p:nvPr/>
        </p:nvCxnSpPr>
        <p:spPr>
          <a:xfrm rot="16200000" flipH="1">
            <a:off x="8723587" y="3854228"/>
            <a:ext cx="4590821" cy="3168966"/>
          </a:xfrm>
          <a:prstGeom prst="bentConnector3">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2090400" y="7200721"/>
            <a:ext cx="973434" cy="9734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0962640" y="8216721"/>
            <a:ext cx="4343400" cy="1015663"/>
          </a:xfrm>
          <a:prstGeom prst="rect">
            <a:avLst/>
          </a:prstGeom>
          <a:noFill/>
        </p:spPr>
        <p:txBody>
          <a:bodyPr wrap="square" rtlCol="0">
            <a:spAutoFit/>
          </a:bodyPr>
          <a:lstStyle/>
          <a:p>
            <a:pPr algn="ctr"/>
            <a:r>
              <a:rPr lang="en-US" sz="2000" b="1" dirty="0">
                <a:solidFill>
                  <a:schemeClr val="accent3"/>
                </a:solidFill>
              </a:rPr>
              <a:t>Lorem ipsum </a:t>
            </a:r>
            <a:r>
              <a:rPr lang="en-US" sz="2000" dirty="0"/>
              <a:t>PowerPoint's market share was very small at first, prior to introducing a version</a:t>
            </a:r>
          </a:p>
        </p:txBody>
      </p:sp>
      <p:sp>
        <p:nvSpPr>
          <p:cNvPr id="15" name="TextBox 14"/>
          <p:cNvSpPr txBox="1"/>
          <p:nvPr/>
        </p:nvSpPr>
        <p:spPr>
          <a:xfrm>
            <a:off x="3210562" y="7429321"/>
            <a:ext cx="1066800" cy="523220"/>
          </a:xfrm>
          <a:prstGeom prst="rect">
            <a:avLst/>
          </a:prstGeom>
          <a:noFill/>
        </p:spPr>
        <p:txBody>
          <a:bodyPr wrap="square" rtlCol="0">
            <a:spAutoFit/>
          </a:bodyPr>
          <a:lstStyle/>
          <a:p>
            <a:pPr algn="ctr"/>
            <a:r>
              <a:rPr lang="en-US" sz="2800" dirty="0">
                <a:solidFill>
                  <a:schemeClr val="bg1"/>
                </a:solidFill>
              </a:rPr>
              <a:t>57%</a:t>
            </a:r>
          </a:p>
        </p:txBody>
      </p:sp>
      <p:sp>
        <p:nvSpPr>
          <p:cNvPr id="16" name="TextBox 15"/>
          <p:cNvSpPr txBox="1"/>
          <p:nvPr/>
        </p:nvSpPr>
        <p:spPr>
          <a:xfrm>
            <a:off x="8011160" y="7429321"/>
            <a:ext cx="1066800" cy="523220"/>
          </a:xfrm>
          <a:prstGeom prst="rect">
            <a:avLst/>
          </a:prstGeom>
          <a:noFill/>
        </p:spPr>
        <p:txBody>
          <a:bodyPr wrap="square" rtlCol="0">
            <a:spAutoFit/>
          </a:bodyPr>
          <a:lstStyle/>
          <a:p>
            <a:pPr algn="ctr"/>
            <a:r>
              <a:rPr lang="en-US" sz="2800" dirty="0">
                <a:solidFill>
                  <a:schemeClr val="bg1"/>
                </a:solidFill>
              </a:rPr>
              <a:t>43%</a:t>
            </a:r>
          </a:p>
        </p:txBody>
      </p:sp>
      <p:sp>
        <p:nvSpPr>
          <p:cNvPr id="17" name="TextBox 16"/>
          <p:cNvSpPr txBox="1"/>
          <p:nvPr/>
        </p:nvSpPr>
        <p:spPr>
          <a:xfrm>
            <a:off x="12049760" y="7429321"/>
            <a:ext cx="1066800" cy="523220"/>
          </a:xfrm>
          <a:prstGeom prst="rect">
            <a:avLst/>
          </a:prstGeom>
          <a:noFill/>
        </p:spPr>
        <p:txBody>
          <a:bodyPr wrap="square" rtlCol="0">
            <a:spAutoFit/>
          </a:bodyPr>
          <a:lstStyle/>
          <a:p>
            <a:pPr algn="ctr"/>
            <a:r>
              <a:rPr lang="en-US" sz="2800" dirty="0">
                <a:solidFill>
                  <a:schemeClr val="bg1"/>
                </a:solidFill>
              </a:rPr>
              <a:t>34%</a:t>
            </a:r>
          </a:p>
        </p:txBody>
      </p:sp>
      <p:sp>
        <p:nvSpPr>
          <p:cNvPr id="18" name="Oval 17"/>
          <p:cNvSpPr/>
          <p:nvPr/>
        </p:nvSpPr>
        <p:spPr>
          <a:xfrm>
            <a:off x="9311843" y="2897960"/>
            <a:ext cx="245341" cy="245341"/>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687349" y="4138692"/>
            <a:ext cx="245341" cy="24534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403534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 Map</a:t>
            </a:r>
          </a:p>
        </p:txBody>
      </p:sp>
      <p:sp>
        <p:nvSpPr>
          <p:cNvPr id="3" name="Text Placeholder 2"/>
          <p:cNvSpPr>
            <a:spLocks noGrp="1"/>
          </p:cNvSpPr>
          <p:nvPr>
            <p:ph type="body" sz="quarter" idx="13"/>
          </p:nvPr>
        </p:nvSpPr>
        <p:spPr/>
        <p:txBody>
          <a:bodyPr/>
          <a:lstStyle/>
          <a:p>
            <a:r>
              <a:rPr lang="en-US" dirty="0"/>
              <a:t>Microsoft PowerPoint is a presentation program</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8971" y="2682126"/>
            <a:ext cx="11830321" cy="6252324"/>
          </a:xfrm>
          <a:prstGeom prst="rect">
            <a:avLst/>
          </a:prstGeom>
        </p:spPr>
      </p:pic>
      <p:sp>
        <p:nvSpPr>
          <p:cNvPr id="5" name="TextBox 4"/>
          <p:cNvSpPr txBox="1"/>
          <p:nvPr/>
        </p:nvSpPr>
        <p:spPr>
          <a:xfrm>
            <a:off x="12649200" y="2381250"/>
            <a:ext cx="4419600" cy="615553"/>
          </a:xfrm>
          <a:prstGeom prst="rect">
            <a:avLst/>
          </a:prstGeom>
          <a:noFill/>
        </p:spPr>
        <p:txBody>
          <a:bodyPr wrap="square" lIns="182880" tIns="91440" rIns="182880" bIns="91440" rtlCol="0">
            <a:spAutoFit/>
          </a:bodyPr>
          <a:lstStyle/>
          <a:p>
            <a:r>
              <a:rPr lang="en-US" sz="2800" b="1" dirty="0">
                <a:solidFill>
                  <a:schemeClr val="accent1"/>
                </a:solidFill>
              </a:rPr>
              <a:t>COUNTRY</a:t>
            </a:r>
          </a:p>
        </p:txBody>
      </p:sp>
      <p:sp>
        <p:nvSpPr>
          <p:cNvPr id="6" name="TextBox 5"/>
          <p:cNvSpPr txBox="1"/>
          <p:nvPr/>
        </p:nvSpPr>
        <p:spPr>
          <a:xfrm>
            <a:off x="12649200" y="2732723"/>
            <a:ext cx="4648200" cy="1107996"/>
          </a:xfrm>
          <a:prstGeom prst="rect">
            <a:avLst/>
          </a:prstGeom>
          <a:noFill/>
        </p:spPr>
        <p:txBody>
          <a:bodyPr wrap="square" lIns="182880" tIns="91440" rIns="182880" bIns="91440" rtlCol="0">
            <a:spAutoFit/>
          </a:bodyPr>
          <a:lstStyle/>
          <a:p>
            <a:r>
              <a:rPr lang="en-US" sz="2000" dirty="0"/>
              <a:t>PowerPoint's market share was very small at first, prior to introducing a version</a:t>
            </a:r>
          </a:p>
        </p:txBody>
      </p:sp>
      <p:sp>
        <p:nvSpPr>
          <p:cNvPr id="7" name="TextBox 6"/>
          <p:cNvSpPr txBox="1"/>
          <p:nvPr/>
        </p:nvSpPr>
        <p:spPr>
          <a:xfrm>
            <a:off x="12649200" y="4152900"/>
            <a:ext cx="4419600" cy="615553"/>
          </a:xfrm>
          <a:prstGeom prst="rect">
            <a:avLst/>
          </a:prstGeom>
          <a:noFill/>
        </p:spPr>
        <p:txBody>
          <a:bodyPr wrap="square" lIns="182880" tIns="91440" rIns="182880" bIns="91440" rtlCol="0">
            <a:spAutoFit/>
          </a:bodyPr>
          <a:lstStyle/>
          <a:p>
            <a:r>
              <a:rPr lang="en-US" sz="2800" b="1" dirty="0">
                <a:solidFill>
                  <a:schemeClr val="accent2"/>
                </a:solidFill>
              </a:rPr>
              <a:t>COUNTRY</a:t>
            </a:r>
          </a:p>
        </p:txBody>
      </p:sp>
      <p:sp>
        <p:nvSpPr>
          <p:cNvPr id="8" name="TextBox 7"/>
          <p:cNvSpPr txBox="1"/>
          <p:nvPr/>
        </p:nvSpPr>
        <p:spPr>
          <a:xfrm>
            <a:off x="12649200" y="4504373"/>
            <a:ext cx="4648200" cy="1107996"/>
          </a:xfrm>
          <a:prstGeom prst="rect">
            <a:avLst/>
          </a:prstGeom>
          <a:noFill/>
        </p:spPr>
        <p:txBody>
          <a:bodyPr wrap="square" lIns="182880" tIns="91440" rIns="182880" bIns="91440" rtlCol="0">
            <a:spAutoFit/>
          </a:bodyPr>
          <a:lstStyle/>
          <a:p>
            <a:r>
              <a:rPr lang="en-US" sz="2000" dirty="0"/>
              <a:t>PowerPoint's market share was very small at first, prior to introducing a version</a:t>
            </a:r>
          </a:p>
        </p:txBody>
      </p:sp>
      <p:sp>
        <p:nvSpPr>
          <p:cNvPr id="9" name="TextBox 8"/>
          <p:cNvSpPr txBox="1"/>
          <p:nvPr/>
        </p:nvSpPr>
        <p:spPr>
          <a:xfrm>
            <a:off x="12649200" y="5905500"/>
            <a:ext cx="4419600" cy="615553"/>
          </a:xfrm>
          <a:prstGeom prst="rect">
            <a:avLst/>
          </a:prstGeom>
          <a:noFill/>
        </p:spPr>
        <p:txBody>
          <a:bodyPr wrap="square" lIns="182880" tIns="91440" rIns="182880" bIns="91440" rtlCol="0">
            <a:spAutoFit/>
          </a:bodyPr>
          <a:lstStyle/>
          <a:p>
            <a:r>
              <a:rPr lang="en-US" sz="2800" b="1" dirty="0">
                <a:solidFill>
                  <a:schemeClr val="accent3"/>
                </a:solidFill>
              </a:rPr>
              <a:t>COUNTRY</a:t>
            </a:r>
          </a:p>
        </p:txBody>
      </p:sp>
      <p:sp>
        <p:nvSpPr>
          <p:cNvPr id="10" name="TextBox 9"/>
          <p:cNvSpPr txBox="1"/>
          <p:nvPr/>
        </p:nvSpPr>
        <p:spPr>
          <a:xfrm>
            <a:off x="12649200" y="6256973"/>
            <a:ext cx="4648200" cy="1107996"/>
          </a:xfrm>
          <a:prstGeom prst="rect">
            <a:avLst/>
          </a:prstGeom>
          <a:noFill/>
        </p:spPr>
        <p:txBody>
          <a:bodyPr wrap="square" lIns="182880" tIns="91440" rIns="182880" bIns="91440" rtlCol="0">
            <a:spAutoFit/>
          </a:bodyPr>
          <a:lstStyle/>
          <a:p>
            <a:r>
              <a:rPr lang="en-US" sz="2000" dirty="0"/>
              <a:t>PowerPoint's market share was very small at first, prior to introducing a version</a:t>
            </a:r>
          </a:p>
        </p:txBody>
      </p:sp>
      <p:sp>
        <p:nvSpPr>
          <p:cNvPr id="11" name="TextBox 10"/>
          <p:cNvSpPr txBox="1"/>
          <p:nvPr/>
        </p:nvSpPr>
        <p:spPr>
          <a:xfrm>
            <a:off x="12649200" y="7659648"/>
            <a:ext cx="4419600" cy="615553"/>
          </a:xfrm>
          <a:prstGeom prst="rect">
            <a:avLst/>
          </a:prstGeom>
          <a:noFill/>
        </p:spPr>
        <p:txBody>
          <a:bodyPr wrap="square" lIns="182880" tIns="91440" rIns="182880" bIns="91440" rtlCol="0">
            <a:spAutoFit/>
          </a:bodyPr>
          <a:lstStyle/>
          <a:p>
            <a:r>
              <a:rPr lang="en-US" sz="2800" b="1" dirty="0">
                <a:solidFill>
                  <a:schemeClr val="accent4"/>
                </a:solidFill>
              </a:rPr>
              <a:t>COUNTRY</a:t>
            </a:r>
          </a:p>
        </p:txBody>
      </p:sp>
      <p:grpSp>
        <p:nvGrpSpPr>
          <p:cNvPr id="12" name="Group 11"/>
          <p:cNvGrpSpPr/>
          <p:nvPr/>
        </p:nvGrpSpPr>
        <p:grpSpPr>
          <a:xfrm>
            <a:off x="10349022" y="6419850"/>
            <a:ext cx="1080977" cy="1273464"/>
            <a:chOff x="8686800" y="5671073"/>
            <a:chExt cx="1080977" cy="1273464"/>
          </a:xfrm>
          <a:effectLst>
            <a:outerShdw blurRad="50800" dist="38100" dir="8100000" algn="tr" rotWithShape="0">
              <a:prstClr val="black">
                <a:alpha val="40000"/>
              </a:prstClr>
            </a:outerShdw>
          </a:effectLst>
        </p:grpSpPr>
        <p:sp>
          <p:nvSpPr>
            <p:cNvPr id="13" name="Isosceles Triangle 12"/>
            <p:cNvSpPr/>
            <p:nvPr/>
          </p:nvSpPr>
          <p:spPr>
            <a:xfrm rot="10451388">
              <a:off x="9132803" y="6715937"/>
              <a:ext cx="329851" cy="2286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686800" y="5671073"/>
              <a:ext cx="1080977" cy="1084452"/>
            </a:xfrm>
            <a:prstGeom prst="ellipse">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12649200" y="8011121"/>
            <a:ext cx="4648200" cy="1107996"/>
          </a:xfrm>
          <a:prstGeom prst="rect">
            <a:avLst/>
          </a:prstGeom>
          <a:noFill/>
        </p:spPr>
        <p:txBody>
          <a:bodyPr wrap="square" lIns="182880" tIns="91440" rIns="182880" bIns="91440" rtlCol="0">
            <a:spAutoFit/>
          </a:bodyPr>
          <a:lstStyle/>
          <a:p>
            <a:r>
              <a:rPr lang="en-US" sz="2000" dirty="0"/>
              <a:t>PowerPoint's market share was very small at first, prior to introducing a version</a:t>
            </a:r>
          </a:p>
        </p:txBody>
      </p:sp>
      <p:sp>
        <p:nvSpPr>
          <p:cNvPr id="16" name="TextBox 15"/>
          <p:cNvSpPr txBox="1"/>
          <p:nvPr/>
        </p:nvSpPr>
        <p:spPr>
          <a:xfrm>
            <a:off x="10349023" y="6651339"/>
            <a:ext cx="1080977" cy="584775"/>
          </a:xfrm>
          <a:prstGeom prst="rect">
            <a:avLst/>
          </a:prstGeom>
          <a:noFill/>
        </p:spPr>
        <p:txBody>
          <a:bodyPr wrap="square" rtlCol="0">
            <a:spAutoFit/>
          </a:bodyPr>
          <a:lstStyle/>
          <a:p>
            <a:pPr algn="ctr"/>
            <a:r>
              <a:rPr lang="en-US" dirty="0">
                <a:solidFill>
                  <a:schemeClr val="bg1"/>
                </a:solidFill>
              </a:rPr>
              <a:t>18%</a:t>
            </a:r>
          </a:p>
        </p:txBody>
      </p:sp>
      <p:grpSp>
        <p:nvGrpSpPr>
          <p:cNvPr id="17" name="Group 16"/>
          <p:cNvGrpSpPr/>
          <p:nvPr/>
        </p:nvGrpSpPr>
        <p:grpSpPr>
          <a:xfrm>
            <a:off x="2722256" y="4079586"/>
            <a:ext cx="1080977" cy="1273464"/>
            <a:chOff x="2424544" y="4223995"/>
            <a:chExt cx="1080977" cy="1273464"/>
          </a:xfrm>
          <a:effectLst>
            <a:outerShdw blurRad="50800" dist="38100" dir="8100000" algn="tr" rotWithShape="0">
              <a:prstClr val="black">
                <a:alpha val="40000"/>
              </a:prstClr>
            </a:outerShdw>
          </a:effectLst>
        </p:grpSpPr>
        <p:sp>
          <p:nvSpPr>
            <p:cNvPr id="18" name="Isosceles Triangle 17"/>
            <p:cNvSpPr/>
            <p:nvPr/>
          </p:nvSpPr>
          <p:spPr>
            <a:xfrm rot="10451388">
              <a:off x="2870547" y="5268859"/>
              <a:ext cx="329851" cy="2286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424544" y="4223995"/>
              <a:ext cx="1080977" cy="1084452"/>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334000" y="3774786"/>
            <a:ext cx="1080977" cy="1273464"/>
            <a:chOff x="5638799" y="4288816"/>
            <a:chExt cx="1080977" cy="1273464"/>
          </a:xfrm>
          <a:effectLst>
            <a:outerShdw blurRad="50800" dist="38100" dir="8100000" algn="tr" rotWithShape="0">
              <a:prstClr val="black">
                <a:alpha val="40000"/>
              </a:prstClr>
            </a:outerShdw>
          </a:effectLst>
        </p:grpSpPr>
        <p:sp>
          <p:nvSpPr>
            <p:cNvPr id="21" name="Isosceles Triangle 20"/>
            <p:cNvSpPr/>
            <p:nvPr/>
          </p:nvSpPr>
          <p:spPr>
            <a:xfrm rot="10451388">
              <a:off x="6084802" y="5333680"/>
              <a:ext cx="329851" cy="2286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638799" y="4288816"/>
              <a:ext cx="1080977" cy="1084452"/>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2729023" y="4314854"/>
            <a:ext cx="1080977" cy="584775"/>
          </a:xfrm>
          <a:prstGeom prst="rect">
            <a:avLst/>
          </a:prstGeom>
          <a:noFill/>
        </p:spPr>
        <p:txBody>
          <a:bodyPr wrap="square" rtlCol="0">
            <a:spAutoFit/>
          </a:bodyPr>
          <a:lstStyle/>
          <a:p>
            <a:pPr algn="ctr"/>
            <a:r>
              <a:rPr lang="en-US" dirty="0">
                <a:solidFill>
                  <a:schemeClr val="bg1"/>
                </a:solidFill>
              </a:rPr>
              <a:t>25%</a:t>
            </a:r>
          </a:p>
        </p:txBody>
      </p:sp>
      <p:grpSp>
        <p:nvGrpSpPr>
          <p:cNvPr id="24" name="Group 23"/>
          <p:cNvGrpSpPr/>
          <p:nvPr/>
        </p:nvGrpSpPr>
        <p:grpSpPr>
          <a:xfrm>
            <a:off x="6400800" y="2686050"/>
            <a:ext cx="1080977" cy="1273464"/>
            <a:chOff x="8063023" y="3695700"/>
            <a:chExt cx="1080977" cy="1273464"/>
          </a:xfrm>
          <a:effectLst>
            <a:outerShdw blurRad="50800" dist="38100" dir="8100000" algn="tr" rotWithShape="0">
              <a:prstClr val="black">
                <a:alpha val="40000"/>
              </a:prstClr>
            </a:outerShdw>
          </a:effectLst>
        </p:grpSpPr>
        <p:sp>
          <p:nvSpPr>
            <p:cNvPr id="25" name="Isosceles Triangle 24"/>
            <p:cNvSpPr/>
            <p:nvPr/>
          </p:nvSpPr>
          <p:spPr>
            <a:xfrm rot="10451388">
              <a:off x="8509026" y="4740564"/>
              <a:ext cx="329851" cy="2286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063023" y="3695700"/>
              <a:ext cx="1080977" cy="1084452"/>
            </a:xfrm>
            <a:prstGeom prst="ellipse">
              <a:avLst/>
            </a:prstGeom>
            <a:solidFill>
              <a:schemeClr val="accent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p:cNvSpPr txBox="1"/>
          <p:nvPr/>
        </p:nvSpPr>
        <p:spPr>
          <a:xfrm>
            <a:off x="5334001" y="4003386"/>
            <a:ext cx="1080977" cy="584775"/>
          </a:xfrm>
          <a:prstGeom prst="rect">
            <a:avLst/>
          </a:prstGeom>
          <a:noFill/>
        </p:spPr>
        <p:txBody>
          <a:bodyPr wrap="square" rtlCol="0">
            <a:spAutoFit/>
          </a:bodyPr>
          <a:lstStyle/>
          <a:p>
            <a:pPr algn="ctr"/>
            <a:r>
              <a:rPr lang="en-US" dirty="0">
                <a:solidFill>
                  <a:schemeClr val="bg1"/>
                </a:solidFill>
              </a:rPr>
              <a:t>11%</a:t>
            </a:r>
          </a:p>
        </p:txBody>
      </p:sp>
      <p:sp>
        <p:nvSpPr>
          <p:cNvPr id="28" name="TextBox 27"/>
          <p:cNvSpPr txBox="1"/>
          <p:nvPr/>
        </p:nvSpPr>
        <p:spPr>
          <a:xfrm>
            <a:off x="6400801" y="2921653"/>
            <a:ext cx="1080977" cy="584775"/>
          </a:xfrm>
          <a:prstGeom prst="rect">
            <a:avLst/>
          </a:prstGeom>
          <a:noFill/>
        </p:spPr>
        <p:txBody>
          <a:bodyPr wrap="square" rtlCol="0">
            <a:spAutoFit/>
          </a:bodyPr>
          <a:lstStyle/>
          <a:p>
            <a:pPr algn="ctr"/>
            <a:r>
              <a:rPr lang="en-US" dirty="0">
                <a:solidFill>
                  <a:schemeClr val="bg1"/>
                </a:solidFill>
              </a:rPr>
              <a:t>16%</a:t>
            </a:r>
          </a:p>
        </p:txBody>
      </p:sp>
    </p:spTree>
    <p:extLst>
      <p:ext uri="{BB962C8B-B14F-4D97-AF65-F5344CB8AC3E}">
        <p14:creationId xmlns:p14="http://schemas.microsoft.com/office/powerpoint/2010/main" val="113689189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olution">
      <a:dk1>
        <a:srgbClr val="595959"/>
      </a:dk1>
      <a:lt1>
        <a:sysClr val="window" lastClr="FFFFFF"/>
      </a:lt1>
      <a:dk2>
        <a:srgbClr val="595959"/>
      </a:dk2>
      <a:lt2>
        <a:srgbClr val="FFFFFF"/>
      </a:lt2>
      <a:accent1>
        <a:srgbClr val="2E77A8"/>
      </a:accent1>
      <a:accent2>
        <a:srgbClr val="BC362D"/>
      </a:accent2>
      <a:accent3>
        <a:srgbClr val="F09C2A"/>
      </a:accent3>
      <a:accent4>
        <a:srgbClr val="2BA388"/>
      </a:accent4>
      <a:accent5>
        <a:srgbClr val="93B850"/>
      </a:accent5>
      <a:accent6>
        <a:srgbClr val="5B4470"/>
      </a:accent6>
      <a:hlink>
        <a:srgbClr val="3CBDDC"/>
      </a:hlink>
      <a:folHlink>
        <a:srgbClr val="1F95B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2006</TotalTime>
  <Words>10653</Words>
  <Application>Microsoft Office PowerPoint</Application>
  <PresentationFormat>Custom</PresentationFormat>
  <Paragraphs>1590</Paragraphs>
  <Slides>102</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102</vt:i4>
      </vt:variant>
    </vt:vector>
  </HeadingPairs>
  <TitlesOfParts>
    <vt:vector size="110" baseType="lpstr">
      <vt:lpstr>Abril Fatface</vt:lpstr>
      <vt:lpstr>宋体</vt:lpstr>
      <vt:lpstr>Arial</vt:lpstr>
      <vt:lpstr>Calibri</vt:lpstr>
      <vt:lpstr>Courier New</vt:lpstr>
      <vt:lpstr>Times New Roman</vt:lpstr>
      <vt:lpstr>Wingdings</vt:lpstr>
      <vt:lpstr>Office Theme</vt:lpstr>
      <vt:lpstr>PowerPoint Presentation</vt:lpstr>
      <vt:lpstr>Team Members</vt:lpstr>
      <vt:lpstr>Jane Doe – Project Manager</vt:lpstr>
      <vt:lpstr>PowerPoint Presentation</vt:lpstr>
      <vt:lpstr>PowerPoint Presentation</vt:lpstr>
      <vt:lpstr>PowerPoint Presentation</vt:lpstr>
      <vt:lpstr>Services</vt:lpstr>
      <vt:lpstr>PowerPoint Presentation</vt:lpstr>
      <vt:lpstr>PowerPoint Presentation</vt:lpstr>
      <vt:lpstr>PowerPoint Presentation</vt:lpstr>
      <vt:lpstr>PowerPoint Presentation</vt:lpstr>
      <vt:lpstr>PowerPoint Presentation</vt:lpstr>
      <vt:lpstr>PowerPoint Presentation</vt:lpstr>
      <vt:lpstr>Who We Are and What We Do</vt:lpstr>
      <vt:lpstr>Browser Mockup</vt:lpstr>
      <vt:lpstr>PowerPoint Presentation</vt:lpstr>
      <vt:lpstr>PowerPoint Presentation</vt:lpstr>
      <vt:lpstr>Device Infographic</vt:lpstr>
      <vt:lpstr>PowerPoint Presentation</vt:lpstr>
      <vt:lpstr>Infographic Layout</vt:lpstr>
      <vt:lpstr>Infographic Layout</vt:lpstr>
      <vt:lpstr>Timeline</vt:lpstr>
      <vt:lpstr>List Layout</vt:lpstr>
      <vt:lpstr>Infographic Layout</vt:lpstr>
      <vt:lpstr>Infographic Layout</vt:lpstr>
      <vt:lpstr>Infographic Layout</vt:lpstr>
      <vt:lpstr>Infographic Layout</vt:lpstr>
      <vt:lpstr>Timeline</vt:lpstr>
      <vt:lpstr>Infographic Layout</vt:lpstr>
      <vt:lpstr>Infographic Layout</vt:lpstr>
      <vt:lpstr>Infographic Layout</vt:lpstr>
      <vt:lpstr>Infographic Layout</vt:lpstr>
      <vt:lpstr>Infographic Layout</vt:lpstr>
      <vt:lpstr>Infographic Layout</vt:lpstr>
      <vt:lpstr>Infographic Layout</vt:lpstr>
      <vt:lpstr>Infographic Layout</vt:lpstr>
      <vt:lpstr>Infographic Layout</vt:lpstr>
      <vt:lpstr>The Network</vt:lpstr>
      <vt:lpstr>List Layout</vt:lpstr>
      <vt:lpstr>List Layout</vt:lpstr>
      <vt:lpstr>Project Flow – Lorem Ipsum</vt:lpstr>
      <vt:lpstr>Project Flow – Lorem Ipsum</vt:lpstr>
      <vt:lpstr>Project Flow – Lorem Ipsum</vt:lpstr>
      <vt:lpstr>Project Flow – Lorem Ipsum</vt:lpstr>
      <vt:lpstr>Project Flow – Lorem Ipsum</vt:lpstr>
      <vt:lpstr>Infographic Layout</vt:lpstr>
      <vt:lpstr>Infographic Layout</vt:lpstr>
      <vt:lpstr>Infographic Layout</vt:lpstr>
      <vt:lpstr>Infographic Layout</vt:lpstr>
      <vt:lpstr>Infographic Layout</vt:lpstr>
      <vt:lpstr>List Layout</vt:lpstr>
      <vt:lpstr>Infographic Layout</vt:lpstr>
      <vt:lpstr>Infographic Layout</vt:lpstr>
      <vt:lpstr>Infographic Layout</vt:lpstr>
      <vt:lpstr>Comparison Layout</vt:lpstr>
      <vt:lpstr>Comparison Layout</vt:lpstr>
      <vt:lpstr>Risks and Solutions</vt:lpstr>
      <vt:lpstr>Timeline Layout</vt:lpstr>
      <vt:lpstr>Infographic Layout</vt:lpstr>
      <vt:lpstr>Infographic Layout</vt:lpstr>
      <vt:lpstr>Marketing Ideas</vt:lpstr>
      <vt:lpstr>Infographic Layout</vt:lpstr>
      <vt:lpstr>Timeline Layout</vt:lpstr>
      <vt:lpstr>Work Process</vt:lpstr>
      <vt:lpstr>Infographic Layout</vt:lpstr>
      <vt:lpstr>Infographic Layout</vt:lpstr>
      <vt:lpstr>Infographic Layout</vt:lpstr>
      <vt:lpstr>Infographic Layout</vt:lpstr>
      <vt:lpstr>PowerPoint Presentation</vt:lpstr>
      <vt:lpstr>2 Column Layout</vt:lpstr>
      <vt:lpstr>3 Column Layout</vt:lpstr>
      <vt:lpstr>Pen Graphic</vt:lpstr>
      <vt:lpstr>Data Chart</vt:lpstr>
      <vt:lpstr>Data Chart</vt:lpstr>
      <vt:lpstr>Data Chart Layout</vt:lpstr>
      <vt:lpstr>Data Chart Layout</vt:lpstr>
      <vt:lpstr>Data Chart Layout</vt:lpstr>
      <vt:lpstr>Data Chart Analysis</vt:lpstr>
      <vt:lpstr>Data Chart Layout</vt:lpstr>
      <vt:lpstr>Data Chart Layout</vt:lpstr>
      <vt:lpstr>Data Chart Layout</vt:lpstr>
      <vt:lpstr>Data Chart Layout</vt:lpstr>
      <vt:lpstr>Data Chart Layout</vt:lpstr>
      <vt:lpstr>Data Chart Layout</vt:lpstr>
      <vt:lpstr>Data Chart Layout</vt:lpstr>
      <vt:lpstr>Data Chart Layout</vt:lpstr>
      <vt:lpstr>Milestones</vt:lpstr>
      <vt:lpstr>Pricing Table</vt:lpstr>
      <vt:lpstr>Pricing List</vt:lpstr>
      <vt:lpstr>Pricing Table</vt:lpstr>
      <vt:lpstr>Pricing Table</vt:lpstr>
      <vt:lpstr>PowerPoint Presentation</vt:lpstr>
      <vt:lpstr>Portfolio Style 2</vt:lpstr>
      <vt:lpstr>PowerPoint Presentation</vt:lpstr>
      <vt:lpstr>Portfolio Style 4</vt:lpstr>
      <vt:lpstr>PowerPoint Presentation</vt:lpstr>
      <vt:lpstr>Editable US Map</vt:lpstr>
      <vt:lpstr>World Map</vt:lpstr>
      <vt:lpstr>World Map</vt:lpstr>
      <vt:lpstr>Vector Social Media Icons</vt:lpstr>
      <vt:lpstr>Vector Icons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PAGE设计</dc:creator>
  <cp:keywords>PAGE设计</cp:keywords>
  <cp:lastModifiedBy>wenhan jiang</cp:lastModifiedBy>
  <cp:revision>1</cp:revision>
  <dcterms:created xsi:type="dcterms:W3CDTF">2015-01-27T09:55:06Z</dcterms:created>
  <dcterms:modified xsi:type="dcterms:W3CDTF">2019-04-26T03:37:45Z</dcterms:modified>
</cp:coreProperties>
</file>